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2.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3.xml" ContentType="application/vnd.openxmlformats-officedocument.theme+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theme/theme4.xml" ContentType="application/vnd.openxmlformats-officedocument.theme+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2.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8.xml" ContentType="application/vnd.openxmlformats-officedocument.presentationml.notesSlide+xml"/>
  <Override PartName="/ppt/theme/themeOverride3.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2.xml" ContentType="application/vnd.openxmlformats-officedocument.presentationml.tags+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4061" r:id="rId5"/>
    <p:sldMasterId id="2147483991" r:id="rId6"/>
    <p:sldMasterId id="2147484074" r:id="rId7"/>
    <p:sldMasterId id="2147484737" r:id="rId8"/>
  </p:sldMasterIdLst>
  <p:notesMasterIdLst>
    <p:notesMasterId r:id="rId55"/>
  </p:notesMasterIdLst>
  <p:handoutMasterIdLst>
    <p:handoutMasterId r:id="rId56"/>
  </p:handoutMasterIdLst>
  <p:sldIdLst>
    <p:sldId id="347" r:id="rId9"/>
    <p:sldId id="4445" r:id="rId10"/>
    <p:sldId id="4446" r:id="rId11"/>
    <p:sldId id="2146846754" r:id="rId12"/>
    <p:sldId id="2147470647" r:id="rId13"/>
    <p:sldId id="2147470639" r:id="rId14"/>
    <p:sldId id="2147470641" r:id="rId15"/>
    <p:sldId id="2147470642" r:id="rId16"/>
    <p:sldId id="2147470644" r:id="rId17"/>
    <p:sldId id="2147470646" r:id="rId18"/>
    <p:sldId id="4454" r:id="rId19"/>
    <p:sldId id="2147470611" r:id="rId20"/>
    <p:sldId id="4512" r:id="rId21"/>
    <p:sldId id="2147470612" r:id="rId22"/>
    <p:sldId id="328" r:id="rId23"/>
    <p:sldId id="4453" r:id="rId24"/>
    <p:sldId id="4457" r:id="rId25"/>
    <p:sldId id="4503" r:id="rId26"/>
    <p:sldId id="4471" r:id="rId27"/>
    <p:sldId id="2147470634" r:id="rId28"/>
    <p:sldId id="2147375590" r:id="rId29"/>
    <p:sldId id="4171" r:id="rId30"/>
    <p:sldId id="4472" r:id="rId31"/>
    <p:sldId id="2147470623" r:id="rId32"/>
    <p:sldId id="4506" r:id="rId33"/>
    <p:sldId id="4474" r:id="rId34"/>
    <p:sldId id="4515" r:id="rId35"/>
    <p:sldId id="2147470651" r:id="rId36"/>
    <p:sldId id="4513" r:id="rId37"/>
    <p:sldId id="4475" r:id="rId38"/>
    <p:sldId id="4476" r:id="rId39"/>
    <p:sldId id="4505" r:id="rId40"/>
    <p:sldId id="2147470619" r:id="rId41"/>
    <p:sldId id="2147470621" r:id="rId42"/>
    <p:sldId id="2147470652" r:id="rId43"/>
    <p:sldId id="2147470653" r:id="rId44"/>
    <p:sldId id="2147470656" r:id="rId45"/>
    <p:sldId id="2147470657" r:id="rId46"/>
    <p:sldId id="2147470660" r:id="rId47"/>
    <p:sldId id="2147470654" r:id="rId48"/>
    <p:sldId id="2147470658" r:id="rId49"/>
    <p:sldId id="2147470655" r:id="rId50"/>
    <p:sldId id="2147470659" r:id="rId51"/>
    <p:sldId id="2147375582" r:id="rId52"/>
    <p:sldId id="2147470650" r:id="rId53"/>
    <p:sldId id="4466" r:id="rId5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2274D76-1490-4F5B-89D9-EDE2452E11D2}">
          <p14:sldIdLst>
            <p14:sldId id="347"/>
            <p14:sldId id="4445"/>
            <p14:sldId id="4446"/>
            <p14:sldId id="2146846754"/>
            <p14:sldId id="2147470647"/>
          </p14:sldIdLst>
        </p14:section>
        <p14:section name="Digital Health" id="{FE2B9E8F-97DB-0442-B5ED-7F1E713C5275}">
          <p14:sldIdLst>
            <p14:sldId id="2147470639"/>
            <p14:sldId id="2147470641"/>
            <p14:sldId id="2147470642"/>
            <p14:sldId id="2147470644"/>
            <p14:sldId id="2147470646"/>
          </p14:sldIdLst>
        </p14:section>
        <p14:section name="Consumer IoT" id="{9964D75B-6958-BB46-9AE1-0E65BC2173A0}">
          <p14:sldIdLst>
            <p14:sldId id="4454"/>
            <p14:sldId id="2147470611"/>
            <p14:sldId id="4512"/>
            <p14:sldId id="2147470612"/>
            <p14:sldId id="328"/>
            <p14:sldId id="4453"/>
            <p14:sldId id="4457"/>
            <p14:sldId id="4503"/>
          </p14:sldIdLst>
        </p14:section>
        <p14:section name="Industrial cybersecurity and functional safety" id="{129230B2-7AC6-A040-A961-C10F991E96E1}">
          <p14:sldIdLst>
            <p14:sldId id="4471"/>
            <p14:sldId id="2147470634"/>
            <p14:sldId id="2147375590"/>
            <p14:sldId id="4171"/>
            <p14:sldId id="4472"/>
            <p14:sldId id="2147470623"/>
            <p14:sldId id="4506"/>
          </p14:sldIdLst>
        </p14:section>
        <p14:section name="Automotive Cyber and Functional Safety" id="{94390636-16F1-324F-A6FF-293C1B362AC4}">
          <p14:sldIdLst>
            <p14:sldId id="4474"/>
            <p14:sldId id="4515"/>
            <p14:sldId id="2147470651"/>
            <p14:sldId id="4513"/>
            <p14:sldId id="4475"/>
            <p14:sldId id="4476"/>
            <p14:sldId id="4505"/>
            <p14:sldId id="2147470619"/>
            <p14:sldId id="2147470621"/>
          </p14:sldIdLst>
        </p14:section>
        <p14:section name="Autonomy Safety" id="{2909C519-F474-3E41-8A18-8CA98B027CFC}">
          <p14:sldIdLst>
            <p14:sldId id="2147470652"/>
            <p14:sldId id="2147470653"/>
            <p14:sldId id="2147470656"/>
            <p14:sldId id="2147470657"/>
            <p14:sldId id="2147470660"/>
            <p14:sldId id="2147470654"/>
            <p14:sldId id="2147470658"/>
            <p14:sldId id="2147470655"/>
            <p14:sldId id="2147470659"/>
            <p14:sldId id="2147375582"/>
            <p14:sldId id="2147470650"/>
            <p14:sldId id="446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950418-45BE-9F23-577D-4EFC4AB67117}" name="Alexiades, Nicholas" initials="NA" userId="S::15782@global.ul.com::4cdff642-b059-4b02-912d-aeca2ab13c7b" providerId="AD"/>
  <p188:author id="{D8030337-90F6-C79E-EF49-EC1E98AD50C4}" name="Lianna L" initials="LL" userId="60454324bd79fc17" providerId="Windows Live"/>
  <p188:author id="{11B7496C-3067-808F-B044-ED460AE0701A}" name="Pulliam, Mary" initials="PM" userId="S::27554@global.ul.com::7ade3b1c-30da-4fe2-a148-2cc0d2da7730" providerId="AD"/>
  <p188:author id="{0E994770-F666-1050-D046-92BB32FA2048}" name="Antoine, Shana" initials="AS" userId="S::84972@global.ul.com::6f4c0c8e-3f18-42d6-bb2b-441c6e23d39a" providerId="AD"/>
  <p188:author id="{F83F8C88-3465-83A2-3EAF-8BC2DBDC42C5}" name="Smith, Catherine" initials="SC" userId="S::27500@global.ul.com::d9b34765-9546-4076-b0ca-9ace640b379f" providerId="AD"/>
  <p188:author id="{9334C3A4-6DC4-75A9-2498-5206BBBB4C7F}" name="Knight, Sarah" initials="KS" userId="S::87395@global.ul.com::1bbcd968-ca5a-4c7c-acc7-573e3f58a647" providerId="AD"/>
  <p188:author id="{BA4597E3-CECE-42B2-1CE9-2B59A16216C5}" name="Musary, Marjorie" initials="MM" userId="S::15678@global.ul.com::43c7ab85-4f57-445c-bde9-552d272d6c3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200"/>
    <a:srgbClr val="567E9E"/>
    <a:srgbClr val="CA0123"/>
    <a:srgbClr val="0B3C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39DEF0-CD16-431F-BB1D-7DCBD8861355}" v="8" dt="2023-08-10T13:26:29.454"/>
  </p1510:revLst>
</p1510:revInfo>
</file>

<file path=ppt/tableStyles.xml><?xml version="1.0" encoding="utf-8"?>
<a:tblStyleLst xmlns:a="http://schemas.openxmlformats.org/drawingml/2006/main" def="{2D5ABB26-0587-4C30-8999-92F81FD0307C}">
  <a:tblStyle styleId="{E3001767-E22F-4287-A3EE-9FA30CC9017F}" styleName="UL">
    <a:wholeTbl>
      <a:tcTxStyle>
        <a:fontRef idx="minor"/>
        <a:schemeClr val="tx1"/>
      </a:tcTxStyle>
      <a:tcStyle>
        <a:tcBdr>
          <a:left>
            <a:ln>
              <a:noFill/>
            </a:ln>
          </a:left>
          <a:right>
            <a:ln>
              <a:noFill/>
            </a:ln>
          </a:right>
          <a:top>
            <a:ln w="6350">
              <a:solidFill>
                <a:schemeClr val="tx1"/>
              </a:solidFill>
            </a:ln>
          </a:top>
          <a:bottom>
            <a:ln w="6350">
              <a:solidFill>
                <a:schemeClr val="tx1"/>
              </a:solidFill>
            </a:ln>
          </a:bottom>
          <a:insideH>
            <a:ln w="6350">
              <a:solidFill>
                <a:schemeClr val="tx1"/>
              </a:solidFill>
            </a:ln>
          </a:insideH>
          <a:insideV>
            <a:ln>
              <a:noFill/>
            </a:ln>
          </a:insideV>
        </a:tcBdr>
        <a:fill>
          <a:noFill/>
        </a:fill>
      </a:tcStyle>
    </a:wholeTbl>
    <a:band1H>
      <a:tcStyle>
        <a:tcBdr>
          <a:top>
            <a:ln>
              <a:noFill/>
            </a:ln>
          </a:top>
          <a:bottom>
            <a:ln>
              <a:noFill/>
            </a:ln>
          </a:bottom>
        </a:tcBdr>
      </a:tcStyle>
    </a:band1H>
    <a:band2H>
      <a:tcTxStyle>
        <a:fontRef idx="minor"/>
        <a:srgbClr val="000000"/>
      </a:tcTxStyle>
      <a:tcStyle>
        <a:tcBdr>
          <a:top>
            <a:ln>
              <a:noFill/>
            </a:ln>
          </a:top>
          <a:bottom>
            <a:ln>
              <a:noFill/>
            </a:ln>
          </a:bottom>
        </a:tcBdr>
        <a:fill>
          <a:solidFill>
            <a:srgbClr val="E5DDCA"/>
          </a:solidFill>
        </a:fill>
      </a:tcStyle>
    </a:band2H>
    <a:lastCol>
      <a:tcTxStyle b="on"/>
      <a:tcStyle>
        <a:tcBdr/>
      </a:tcStyle>
    </a:lastCol>
    <a:firstCol>
      <a:tcTxStyle b="on"/>
      <a:tcStyle>
        <a:tcBdr/>
      </a:tcStyle>
    </a:firstCol>
    <a:lastRow>
      <a:tcTxStyle b="on"/>
      <a:tcStyle>
        <a:tcBdr>
          <a:top>
            <a:ln w="19050">
              <a:solidFill>
                <a:schemeClr val="tx1"/>
              </a:solidFill>
            </a:ln>
          </a:top>
          <a:bottom>
            <a:ln>
              <a:noFill/>
            </a:ln>
          </a:bottom>
        </a:tcBdr>
        <a:fill>
          <a:noFill/>
        </a:fill>
      </a:tcStyle>
    </a:lastRow>
    <a:firstRow>
      <a:tcTxStyle b="on">
        <a:fontRef idx="minor"/>
        <a:srgbClr val="000000"/>
      </a:tcTxStyle>
      <a:tcStyle>
        <a:tcBdr>
          <a:top>
            <a:ln>
              <a:noFill/>
            </a:ln>
          </a:top>
          <a:bottom>
            <a:ln>
              <a:noFill/>
            </a:ln>
          </a:bottom>
          <a:insideV>
            <a:ln w="6350">
              <a:solidFill>
                <a:srgbClr val="FFFFFF"/>
              </a:solidFill>
            </a:ln>
          </a:insideV>
        </a:tcBdr>
        <a:fill>
          <a:solidFill>
            <a:srgbClr val="B3AB98"/>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98" autoAdjust="0"/>
    <p:restoredTop sz="90171" autoAdjust="0"/>
  </p:normalViewPr>
  <p:slideViewPr>
    <p:cSldViewPr snapToGrid="0">
      <p:cViewPr varScale="1">
        <p:scale>
          <a:sx n="131" d="100"/>
          <a:sy n="131" d="100"/>
        </p:scale>
        <p:origin x="1218" y="114"/>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notesMaster" Target="notesMasters/notesMaster1.xml"/><Relationship Id="rId63"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sary, Marjorie" userId="43c7ab85-4f57-445c-bde9-552d272d6c32" providerId="ADAL" clId="{8039DEF0-CD16-431F-BB1D-7DCBD8861355}"/>
    <pc:docChg chg="undo custSel modSld">
      <pc:chgData name="Musary, Marjorie" userId="43c7ab85-4f57-445c-bde9-552d272d6c32" providerId="ADAL" clId="{8039DEF0-CD16-431F-BB1D-7DCBD8861355}" dt="2023-08-10T13:26:35.673" v="92" actId="1076"/>
      <pc:docMkLst>
        <pc:docMk/>
      </pc:docMkLst>
      <pc:sldChg chg="modNotesTx">
        <pc:chgData name="Musary, Marjorie" userId="43c7ab85-4f57-445c-bde9-552d272d6c32" providerId="ADAL" clId="{8039DEF0-CD16-431F-BB1D-7DCBD8861355}" dt="2023-07-20T19:52:36.134" v="42" actId="6549"/>
        <pc:sldMkLst>
          <pc:docMk/>
          <pc:sldMk cId="2454820420" sldId="328"/>
        </pc:sldMkLst>
      </pc:sldChg>
      <pc:sldChg chg="delCm">
        <pc:chgData name="Musary, Marjorie" userId="43c7ab85-4f57-445c-bde9-552d272d6c32" providerId="ADAL" clId="{8039DEF0-CD16-431F-BB1D-7DCBD8861355}" dt="2023-07-20T19:30:55.927" v="0"/>
        <pc:sldMkLst>
          <pc:docMk/>
          <pc:sldMk cId="1603008463" sldId="347"/>
        </pc:sldMkLst>
      </pc:sldChg>
      <pc:sldChg chg="modNotesTx">
        <pc:chgData name="Musary, Marjorie" userId="43c7ab85-4f57-445c-bde9-552d272d6c32" providerId="ADAL" clId="{8039DEF0-CD16-431F-BB1D-7DCBD8861355}" dt="2023-07-20T19:52:26.453" v="40" actId="6549"/>
        <pc:sldMkLst>
          <pc:docMk/>
          <pc:sldMk cId="2888077805" sldId="4171"/>
        </pc:sldMkLst>
      </pc:sldChg>
      <pc:sldChg chg="addSp delSp modSp mod modShow delCm">
        <pc:chgData name="Musary, Marjorie" userId="43c7ab85-4f57-445c-bde9-552d272d6c32" providerId="ADAL" clId="{8039DEF0-CD16-431F-BB1D-7DCBD8861355}" dt="2023-08-10T13:26:35.673" v="92" actId="1076"/>
        <pc:sldMkLst>
          <pc:docMk/>
          <pc:sldMk cId="2673261236" sldId="4446"/>
        </pc:sldMkLst>
        <pc:spChg chg="add del mod topLvl">
          <ac:chgData name="Musary, Marjorie" userId="43c7ab85-4f57-445c-bde9-552d272d6c32" providerId="ADAL" clId="{8039DEF0-CD16-431F-BB1D-7DCBD8861355}" dt="2023-08-10T13:26:29.453" v="91" actId="338"/>
          <ac:spMkLst>
            <pc:docMk/>
            <pc:sldMk cId="2673261236" sldId="4446"/>
            <ac:spMk id="2" creationId="{91522244-AF9F-5D33-C152-5D6AECFF6463}"/>
          </ac:spMkLst>
        </pc:spChg>
        <pc:spChg chg="add mod">
          <ac:chgData name="Musary, Marjorie" userId="43c7ab85-4f57-445c-bde9-552d272d6c32" providerId="ADAL" clId="{8039DEF0-CD16-431F-BB1D-7DCBD8861355}" dt="2023-08-10T13:26:18.468" v="90" actId="1038"/>
          <ac:spMkLst>
            <pc:docMk/>
            <pc:sldMk cId="2673261236" sldId="4446"/>
            <ac:spMk id="5" creationId="{73A38208-6AA0-38FA-5A48-3E9C158A9646}"/>
          </ac:spMkLst>
        </pc:spChg>
        <pc:spChg chg="add mod">
          <ac:chgData name="Musary, Marjorie" userId="43c7ab85-4f57-445c-bde9-552d272d6c32" providerId="ADAL" clId="{8039DEF0-CD16-431F-BB1D-7DCBD8861355}" dt="2023-08-10T13:26:05.564" v="86" actId="1076"/>
          <ac:spMkLst>
            <pc:docMk/>
            <pc:sldMk cId="2673261236" sldId="4446"/>
            <ac:spMk id="6" creationId="{92F63B86-830F-6D20-7873-98DF6C96E5ED}"/>
          </ac:spMkLst>
        </pc:spChg>
        <pc:spChg chg="add mod">
          <ac:chgData name="Musary, Marjorie" userId="43c7ab85-4f57-445c-bde9-552d272d6c32" providerId="ADAL" clId="{8039DEF0-CD16-431F-BB1D-7DCBD8861355}" dt="2023-08-10T13:26:02.249" v="85" actId="1076"/>
          <ac:spMkLst>
            <pc:docMk/>
            <pc:sldMk cId="2673261236" sldId="4446"/>
            <ac:spMk id="7" creationId="{9BEFDF7E-DE1A-B5DE-AA1D-7CAA8B5E1D2C}"/>
          </ac:spMkLst>
        </pc:spChg>
        <pc:grpChg chg="del mod">
          <ac:chgData name="Musary, Marjorie" userId="43c7ab85-4f57-445c-bde9-552d272d6c32" providerId="ADAL" clId="{8039DEF0-CD16-431F-BB1D-7DCBD8861355}" dt="2023-07-28T19:12:29.827" v="47" actId="165"/>
          <ac:grpSpMkLst>
            <pc:docMk/>
            <pc:sldMk cId="2673261236" sldId="4446"/>
            <ac:grpSpMk id="4" creationId="{B24CF282-65B7-9FD1-D54B-ADF5DA7D2C50}"/>
          </ac:grpSpMkLst>
        </pc:grpChg>
        <pc:grpChg chg="add mod">
          <ac:chgData name="Musary, Marjorie" userId="43c7ab85-4f57-445c-bde9-552d272d6c32" providerId="ADAL" clId="{8039DEF0-CD16-431F-BB1D-7DCBD8861355}" dt="2023-08-10T13:26:35.673" v="92" actId="1076"/>
          <ac:grpSpMkLst>
            <pc:docMk/>
            <pc:sldMk cId="2673261236" sldId="4446"/>
            <ac:grpSpMk id="4" creationId="{F8755AE4-E40C-7D1F-4197-12B2DA0A3AA0}"/>
          </ac:grpSpMkLst>
        </pc:grpChg>
        <pc:grpChg chg="add del mod">
          <ac:chgData name="Musary, Marjorie" userId="43c7ab85-4f57-445c-bde9-552d272d6c32" providerId="ADAL" clId="{8039DEF0-CD16-431F-BB1D-7DCBD8861355}" dt="2023-08-10T13:25:31.225" v="80" actId="165"/>
          <ac:grpSpMkLst>
            <pc:docMk/>
            <pc:sldMk cId="2673261236" sldId="4446"/>
            <ac:grpSpMk id="8" creationId="{71B809A4-0C13-062E-BCDA-3B9E65D36CD2}"/>
          </ac:grpSpMkLst>
        </pc:grpChg>
        <pc:picChg chg="mod topLvl">
          <ac:chgData name="Musary, Marjorie" userId="43c7ab85-4f57-445c-bde9-552d272d6c32" providerId="ADAL" clId="{8039DEF0-CD16-431F-BB1D-7DCBD8861355}" dt="2023-08-10T13:26:29.453" v="91" actId="338"/>
          <ac:picMkLst>
            <pc:docMk/>
            <pc:sldMk cId="2673261236" sldId="4446"/>
            <ac:picMk id="9" creationId="{FF1A5CC9-0DA3-4097-8DFE-4EE62FAF6C88}"/>
          </ac:picMkLst>
        </pc:picChg>
      </pc:sldChg>
      <pc:sldChg chg="delCm">
        <pc:chgData name="Musary, Marjorie" userId="43c7ab85-4f57-445c-bde9-552d272d6c32" providerId="ADAL" clId="{8039DEF0-CD16-431F-BB1D-7DCBD8861355}" dt="2023-07-20T19:31:37.310" v="6"/>
        <pc:sldMkLst>
          <pc:docMk/>
          <pc:sldMk cId="3752216950" sldId="4457"/>
        </pc:sldMkLst>
      </pc:sldChg>
      <pc:sldChg chg="delCm modNotesTx">
        <pc:chgData name="Musary, Marjorie" userId="43c7ab85-4f57-445c-bde9-552d272d6c32" providerId="ADAL" clId="{8039DEF0-CD16-431F-BB1D-7DCBD8861355}" dt="2023-07-20T19:51:44.674" v="33" actId="20577"/>
        <pc:sldMkLst>
          <pc:docMk/>
          <pc:sldMk cId="238110231" sldId="4466"/>
        </pc:sldMkLst>
      </pc:sldChg>
      <pc:sldChg chg="delCm">
        <pc:chgData name="Musary, Marjorie" userId="43c7ab85-4f57-445c-bde9-552d272d6c32" providerId="ADAL" clId="{8039DEF0-CD16-431F-BB1D-7DCBD8861355}" dt="2023-07-20T19:31:58.300" v="9"/>
        <pc:sldMkLst>
          <pc:docMk/>
          <pc:sldMk cId="665597609" sldId="4505"/>
        </pc:sldMkLst>
      </pc:sldChg>
      <pc:sldChg chg="modNotesTx">
        <pc:chgData name="Musary, Marjorie" userId="43c7ab85-4f57-445c-bde9-552d272d6c32" providerId="ADAL" clId="{8039DEF0-CD16-431F-BB1D-7DCBD8861355}" dt="2023-07-20T19:52:39.635" v="43" actId="6549"/>
        <pc:sldMkLst>
          <pc:docMk/>
          <pc:sldMk cId="3982562256" sldId="4512"/>
        </pc:sldMkLst>
      </pc:sldChg>
      <pc:sldChg chg="modNotesTx">
        <pc:chgData name="Musary, Marjorie" userId="43c7ab85-4f57-445c-bde9-552d272d6c32" providerId="ADAL" clId="{8039DEF0-CD16-431F-BB1D-7DCBD8861355}" dt="2023-07-20T19:52:11.183" v="36" actId="6549"/>
        <pc:sldMkLst>
          <pc:docMk/>
          <pc:sldMk cId="3814875400" sldId="4513"/>
        </pc:sldMkLst>
      </pc:sldChg>
      <pc:sldChg chg="modNotesTx">
        <pc:chgData name="Musary, Marjorie" userId="43c7ab85-4f57-445c-bde9-552d272d6c32" providerId="ADAL" clId="{8039DEF0-CD16-431F-BB1D-7DCBD8861355}" dt="2023-07-20T19:52:18.585" v="38" actId="6549"/>
        <pc:sldMkLst>
          <pc:docMk/>
          <pc:sldMk cId="1859165612" sldId="4515"/>
        </pc:sldMkLst>
      </pc:sldChg>
      <pc:sldChg chg="delCm modNotesTx">
        <pc:chgData name="Musary, Marjorie" userId="43c7ab85-4f57-445c-bde9-552d272d6c32" providerId="ADAL" clId="{8039DEF0-CD16-431F-BB1D-7DCBD8861355}" dt="2023-07-20T19:52:29.149" v="41" actId="6549"/>
        <pc:sldMkLst>
          <pc:docMk/>
          <pc:sldMk cId="511032422" sldId="2147375590"/>
        </pc:sldMkLst>
      </pc:sldChg>
      <pc:sldChg chg="modNotesTx">
        <pc:chgData name="Musary, Marjorie" userId="43c7ab85-4f57-445c-bde9-552d272d6c32" providerId="ADAL" clId="{8039DEF0-CD16-431F-BB1D-7DCBD8861355}" dt="2023-07-20T19:52:03.636" v="35" actId="6549"/>
        <pc:sldMkLst>
          <pc:docMk/>
          <pc:sldMk cId="3000513337" sldId="2147470619"/>
        </pc:sldMkLst>
      </pc:sldChg>
      <pc:sldChg chg="delCm modNotesTx">
        <pc:chgData name="Musary, Marjorie" userId="43c7ab85-4f57-445c-bde9-552d272d6c32" providerId="ADAL" clId="{8039DEF0-CD16-431F-BB1D-7DCBD8861355}" dt="2023-07-20T19:51:54.843" v="34" actId="6549"/>
        <pc:sldMkLst>
          <pc:docMk/>
          <pc:sldMk cId="283356192" sldId="2147470621"/>
        </pc:sldMkLst>
      </pc:sldChg>
      <pc:sldChg chg="modNotesTx">
        <pc:chgData name="Musary, Marjorie" userId="43c7ab85-4f57-445c-bde9-552d272d6c32" providerId="ADAL" clId="{8039DEF0-CD16-431F-BB1D-7DCBD8861355}" dt="2023-07-20T19:52:23.113" v="39" actId="6549"/>
        <pc:sldMkLst>
          <pc:docMk/>
          <pc:sldMk cId="1224786669" sldId="2147470623"/>
        </pc:sldMkLst>
      </pc:sldChg>
      <pc:sldChg chg="delCm">
        <pc:chgData name="Musary, Marjorie" userId="43c7ab85-4f57-445c-bde9-552d272d6c32" providerId="ADAL" clId="{8039DEF0-CD16-431F-BB1D-7DCBD8861355}" dt="2023-07-20T19:31:13.009" v="2"/>
        <pc:sldMkLst>
          <pc:docMk/>
          <pc:sldMk cId="889110691" sldId="2147470641"/>
        </pc:sldMkLst>
      </pc:sldChg>
      <pc:sldChg chg="delCm">
        <pc:chgData name="Musary, Marjorie" userId="43c7ab85-4f57-445c-bde9-552d272d6c32" providerId="ADAL" clId="{8039DEF0-CD16-431F-BB1D-7DCBD8861355}" dt="2023-07-20T19:31:16.200" v="4"/>
        <pc:sldMkLst>
          <pc:docMk/>
          <pc:sldMk cId="1067948068" sldId="2147470642"/>
        </pc:sldMkLst>
      </pc:sldChg>
      <pc:sldChg chg="delCm">
        <pc:chgData name="Musary, Marjorie" userId="43c7ab85-4f57-445c-bde9-552d272d6c32" providerId="ADAL" clId="{8039DEF0-CD16-431F-BB1D-7DCBD8861355}" dt="2023-07-20T19:31:19.890" v="5"/>
        <pc:sldMkLst>
          <pc:docMk/>
          <pc:sldMk cId="2713272188" sldId="2147470646"/>
        </pc:sldMkLst>
      </pc:sldChg>
      <pc:sldChg chg="modNotesTx">
        <pc:chgData name="Musary, Marjorie" userId="43c7ab85-4f57-445c-bde9-552d272d6c32" providerId="ADAL" clId="{8039DEF0-CD16-431F-BB1D-7DCBD8861355}" dt="2023-07-20T19:52:15.377" v="37" actId="6549"/>
        <pc:sldMkLst>
          <pc:docMk/>
          <pc:sldMk cId="241886201" sldId="2147470651"/>
        </pc:sldMkLst>
      </pc:sldChg>
      <pc:sldChg chg="delCm">
        <pc:chgData name="Musary, Marjorie" userId="43c7ab85-4f57-445c-bde9-552d272d6c32" providerId="ADAL" clId="{8039DEF0-CD16-431F-BB1D-7DCBD8861355}" dt="2023-07-20T19:32:09.285" v="11"/>
        <pc:sldMkLst>
          <pc:docMk/>
          <pc:sldMk cId="1613904900" sldId="2147470656"/>
        </pc:sldMkLst>
      </pc:sldChg>
      <pc:sldChg chg="delCm">
        <pc:chgData name="Musary, Marjorie" userId="43c7ab85-4f57-445c-bde9-552d272d6c32" providerId="ADAL" clId="{8039DEF0-CD16-431F-BB1D-7DCBD8861355}" dt="2023-07-20T19:32:13.580" v="12"/>
        <pc:sldMkLst>
          <pc:docMk/>
          <pc:sldMk cId="2074225450" sldId="214747065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Lines of code (millions)</c:v>
                </c:pt>
              </c:strCache>
            </c:strRef>
          </c:tx>
          <c:spPr>
            <a:solidFill>
              <a:schemeClr val="accent2"/>
            </a:solidFill>
            <a:ln>
              <a:noFill/>
            </a:ln>
            <a:effectLst/>
          </c:spPr>
          <c:invertIfNegative val="0"/>
          <c:cat>
            <c:strRef>
              <c:f>Sheet1!$A$2:$A$6</c:f>
              <c:strCache>
                <c:ptCount val="5"/>
                <c:pt idx="2">
                  <c:v>Connected vehicles today</c:v>
                </c:pt>
                <c:pt idx="3">
                  <c:v>Mass-market PC operating system</c:v>
                </c:pt>
                <c:pt idx="4">
                  <c:v>Modern fighter jets</c:v>
                </c:pt>
              </c:strCache>
            </c:strRef>
          </c:cat>
          <c:val>
            <c:numRef>
              <c:f>Sheet1!$B$2:$B$6</c:f>
              <c:numCache>
                <c:formatCode>General</c:formatCode>
                <c:ptCount val="5"/>
                <c:pt idx="2">
                  <c:v>100</c:v>
                </c:pt>
                <c:pt idx="3">
                  <c:v>40</c:v>
                </c:pt>
                <c:pt idx="4">
                  <c:v>25</c:v>
                </c:pt>
              </c:numCache>
            </c:numRef>
          </c:val>
          <c:extLst>
            <c:ext xmlns:c16="http://schemas.microsoft.com/office/drawing/2014/chart" uri="{C3380CC4-5D6E-409C-BE32-E72D297353CC}">
              <c16:uniqueId val="{00000000-3B3A-E64A-86E7-6239FAACA412}"/>
            </c:ext>
          </c:extLst>
        </c:ser>
        <c:dLbls>
          <c:showLegendKey val="0"/>
          <c:showVal val="0"/>
          <c:showCatName val="0"/>
          <c:showSerName val="0"/>
          <c:showPercent val="0"/>
          <c:showBubbleSize val="0"/>
        </c:dLbls>
        <c:gapWidth val="150"/>
        <c:overlap val="100"/>
        <c:axId val="863053208"/>
        <c:axId val="863053864"/>
      </c:barChart>
      <c:catAx>
        <c:axId val="8630532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2"/>
                </a:solidFill>
                <a:latin typeface="+mn-lt"/>
                <a:ea typeface="+mn-ea"/>
                <a:cs typeface="+mn-cs"/>
              </a:defRPr>
            </a:pPr>
            <a:endParaRPr lang="en-US"/>
          </a:p>
        </c:txPr>
        <c:crossAx val="863053864"/>
        <c:crosses val="autoZero"/>
        <c:auto val="1"/>
        <c:lblAlgn val="ctr"/>
        <c:lblOffset val="100"/>
        <c:noMultiLvlLbl val="0"/>
      </c:catAx>
      <c:valAx>
        <c:axId val="863053864"/>
        <c:scaling>
          <c:orientation val="minMax"/>
        </c:scaling>
        <c:delete val="0"/>
        <c:axPos val="b"/>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305320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ln>
                  <a:noFill/>
                </a:ln>
                <a:solidFill>
                  <a:schemeClr val="tx1"/>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ln>
                <a:noFill/>
              </a:ln>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829ED4-5302-4D95-9CE5-CC129EDD1C53}" type="doc">
      <dgm:prSet loTypeId="urn:microsoft.com/office/officeart/2005/8/layout/chevron1" loCatId="process" qsTypeId="urn:microsoft.com/office/officeart/2005/8/quickstyle/simple4" qsCatId="simple" csTypeId="urn:microsoft.com/office/officeart/2005/8/colors/accent1_2" csCatId="accent1" phldr="1"/>
      <dgm:spPr/>
    </dgm:pt>
    <dgm:pt modelId="{3F1F9AFC-70E8-4EE6-8292-133202319160}">
      <dgm:prSet phldrT="[Text]" custT="1"/>
      <dgm:spPr>
        <a:solidFill>
          <a:srgbClr val="122C49"/>
        </a:solidFill>
        <a:ln>
          <a:noFill/>
        </a:ln>
        <a:effectLst/>
      </dgm:spPr>
      <dgm:t>
        <a:bodyPr spcFirstLastPara="0" vert="horz" wrap="square" lIns="40005" tIns="13335" rIns="13335" bIns="13335" numCol="1" spcCol="1270" anchor="ctr" anchorCtr="0"/>
        <a:lstStyle/>
        <a:p>
          <a:pPr marL="0" lvl="0" indent="0" algn="ctr" defTabSz="444500">
            <a:lnSpc>
              <a:spcPct val="90000"/>
            </a:lnSpc>
            <a:spcBef>
              <a:spcPct val="0"/>
            </a:spcBef>
            <a:spcAft>
              <a:spcPct val="35000"/>
            </a:spcAft>
            <a:buNone/>
          </a:pPr>
          <a:r>
            <a:rPr lang="en-US" sz="900" b="1" kern="1200">
              <a:solidFill>
                <a:srgbClr val="FFFFFF"/>
              </a:solidFill>
              <a:effectLst>
                <a:outerShdw blurRad="38100" dist="38100" dir="2700000" algn="tl">
                  <a:srgbClr val="000000">
                    <a:alpha val="43137"/>
                  </a:srgbClr>
                </a:outerShdw>
              </a:effectLst>
              <a:latin typeface="+mn-lt"/>
              <a:ea typeface="+mn-ea"/>
              <a:cs typeface="Segoe UI" panose="020B0502040204020203" pitchFamily="34" charset="0"/>
            </a:rPr>
            <a:t>New product</a:t>
          </a:r>
        </a:p>
      </dgm:t>
    </dgm:pt>
    <dgm:pt modelId="{72B3F6F0-5677-49E7-B812-7772E40FE2BB}" type="parTrans" cxnId="{A876143B-75BD-4E97-B475-529EB75B513A}">
      <dgm:prSet/>
      <dgm:spPr/>
      <dgm:t>
        <a:bodyPr/>
        <a:lstStyle/>
        <a:p>
          <a:endParaRPr lang="en-US" sz="900" b="1">
            <a:latin typeface="Segoe UI" panose="020B0502040204020203" pitchFamily="34" charset="0"/>
            <a:cs typeface="Segoe UI" panose="020B0502040204020203" pitchFamily="34" charset="0"/>
          </a:endParaRPr>
        </a:p>
      </dgm:t>
    </dgm:pt>
    <dgm:pt modelId="{57D3A821-C3EA-45EA-B8B8-F0763A64C5EE}" type="sibTrans" cxnId="{A876143B-75BD-4E97-B475-529EB75B513A}">
      <dgm:prSet/>
      <dgm:spPr/>
      <dgm:t>
        <a:bodyPr/>
        <a:lstStyle/>
        <a:p>
          <a:endParaRPr lang="en-US" sz="900" b="1">
            <a:latin typeface="Segoe UI" panose="020B0502040204020203" pitchFamily="34" charset="0"/>
            <a:cs typeface="Segoe UI" panose="020B0502040204020203" pitchFamily="34" charset="0"/>
          </a:endParaRPr>
        </a:p>
      </dgm:t>
    </dgm:pt>
    <dgm:pt modelId="{C04E5BE5-61CA-4FB2-B20A-56BD2393F856}">
      <dgm:prSet phldrT="[Text]" custT="1"/>
      <dgm:spPr>
        <a:solidFill>
          <a:srgbClr val="CA0123"/>
        </a:solidFill>
      </dgm:spPr>
      <dgm:t>
        <a:bodyPr/>
        <a:lstStyle/>
        <a:p>
          <a:r>
            <a:rPr lang="en-US" sz="900" b="1">
              <a:effectLst>
                <a:outerShdw blurRad="38100" dist="38100" dir="2700000" algn="tl">
                  <a:srgbClr val="000000">
                    <a:alpha val="43137"/>
                  </a:srgbClr>
                </a:outerShdw>
              </a:effectLst>
              <a:latin typeface="+mn-lt"/>
              <a:cs typeface="Segoe UI" panose="020B0502040204020203" pitchFamily="34" charset="0"/>
            </a:rPr>
            <a:t>Specification</a:t>
          </a:r>
        </a:p>
      </dgm:t>
    </dgm:pt>
    <dgm:pt modelId="{AA640EA9-784E-42E7-B7EC-E04B8F149843}" type="parTrans" cxnId="{1A91D4FB-CE90-4665-8D27-6236017E9E90}">
      <dgm:prSet/>
      <dgm:spPr/>
      <dgm:t>
        <a:bodyPr/>
        <a:lstStyle/>
        <a:p>
          <a:endParaRPr lang="en-US" sz="900" b="1">
            <a:latin typeface="Segoe UI" panose="020B0502040204020203" pitchFamily="34" charset="0"/>
            <a:cs typeface="Segoe UI" panose="020B0502040204020203" pitchFamily="34" charset="0"/>
          </a:endParaRPr>
        </a:p>
      </dgm:t>
    </dgm:pt>
    <dgm:pt modelId="{62ACA671-5318-4819-AA1D-42A796F6504D}" type="sibTrans" cxnId="{1A91D4FB-CE90-4665-8D27-6236017E9E90}">
      <dgm:prSet/>
      <dgm:spPr/>
      <dgm:t>
        <a:bodyPr/>
        <a:lstStyle/>
        <a:p>
          <a:endParaRPr lang="en-US" sz="900" b="1">
            <a:latin typeface="Segoe UI" panose="020B0502040204020203" pitchFamily="34" charset="0"/>
            <a:cs typeface="Segoe UI" panose="020B0502040204020203" pitchFamily="34" charset="0"/>
          </a:endParaRPr>
        </a:p>
      </dgm:t>
    </dgm:pt>
    <dgm:pt modelId="{5687CD41-9058-4CA7-BFBC-77B38CDBA91B}">
      <dgm:prSet phldrT="[Text]" custT="1"/>
      <dgm:spPr>
        <a:solidFill>
          <a:srgbClr val="CA0123"/>
        </a:solidFill>
      </dgm:spPr>
      <dgm:t>
        <a:bodyPr/>
        <a:lstStyle/>
        <a:p>
          <a:r>
            <a:rPr lang="en-US" sz="900" b="1">
              <a:effectLst>
                <a:outerShdw blurRad="38100" dist="38100" dir="2700000" algn="tl">
                  <a:srgbClr val="000000">
                    <a:alpha val="43137"/>
                  </a:srgbClr>
                </a:outerShdw>
              </a:effectLst>
              <a:latin typeface="+mn-lt"/>
              <a:cs typeface="Segoe UI" panose="020B0502040204020203" pitchFamily="34" charset="0"/>
            </a:rPr>
            <a:t>Design</a:t>
          </a:r>
        </a:p>
      </dgm:t>
    </dgm:pt>
    <dgm:pt modelId="{CA18DA07-8C0B-46C0-B803-2420F5CBB193}" type="parTrans" cxnId="{2A203ACF-C3C0-4E12-A594-5E1D7617DAE6}">
      <dgm:prSet/>
      <dgm:spPr/>
      <dgm:t>
        <a:bodyPr/>
        <a:lstStyle/>
        <a:p>
          <a:endParaRPr lang="en-US" sz="900"/>
        </a:p>
      </dgm:t>
    </dgm:pt>
    <dgm:pt modelId="{C2C4F998-CA21-403E-B99B-98FAAA9361CA}" type="sibTrans" cxnId="{2A203ACF-C3C0-4E12-A594-5E1D7617DAE6}">
      <dgm:prSet/>
      <dgm:spPr/>
      <dgm:t>
        <a:bodyPr/>
        <a:lstStyle/>
        <a:p>
          <a:endParaRPr lang="en-US" sz="900"/>
        </a:p>
      </dgm:t>
    </dgm:pt>
    <dgm:pt modelId="{B9820686-33EE-4225-B8BB-9D83591C92F0}">
      <dgm:prSet phldrT="[Text]" custT="1"/>
      <dgm:spPr>
        <a:solidFill>
          <a:srgbClr val="CA0123"/>
        </a:solidFill>
      </dgm:spPr>
      <dgm:t>
        <a:bodyPr/>
        <a:lstStyle/>
        <a:p>
          <a:r>
            <a:rPr lang="en-US" sz="900" b="1">
              <a:effectLst>
                <a:outerShdw blurRad="38100" dist="38100" dir="2700000" algn="tl">
                  <a:srgbClr val="000000">
                    <a:alpha val="43137"/>
                  </a:srgbClr>
                </a:outerShdw>
              </a:effectLst>
              <a:latin typeface="+mn-lt"/>
              <a:cs typeface="Segoe UI" panose="020B0502040204020203" pitchFamily="34" charset="0"/>
            </a:rPr>
            <a:t>Implementation</a:t>
          </a:r>
        </a:p>
      </dgm:t>
    </dgm:pt>
    <dgm:pt modelId="{F1F50C18-D254-4973-ABA2-5731BBB34724}" type="parTrans" cxnId="{EBB265A4-F8F9-4918-AB55-8D272106BA9E}">
      <dgm:prSet/>
      <dgm:spPr/>
      <dgm:t>
        <a:bodyPr/>
        <a:lstStyle/>
        <a:p>
          <a:endParaRPr lang="en-US" sz="900"/>
        </a:p>
      </dgm:t>
    </dgm:pt>
    <dgm:pt modelId="{7EB54E68-A1EE-4B44-BF8D-F091010FE921}" type="sibTrans" cxnId="{EBB265A4-F8F9-4918-AB55-8D272106BA9E}">
      <dgm:prSet/>
      <dgm:spPr/>
      <dgm:t>
        <a:bodyPr/>
        <a:lstStyle/>
        <a:p>
          <a:endParaRPr lang="en-US" sz="900"/>
        </a:p>
      </dgm:t>
    </dgm:pt>
    <dgm:pt modelId="{54F5289E-EF74-4E65-8653-93D48FD6EE60}">
      <dgm:prSet phldrT="[Text]" custT="1"/>
      <dgm:spPr>
        <a:solidFill>
          <a:srgbClr val="CA0123"/>
        </a:solidFill>
      </dgm:spPr>
      <dgm:t>
        <a:bodyPr/>
        <a:lstStyle/>
        <a:p>
          <a:r>
            <a:rPr lang="en-US" sz="900" b="1" dirty="0">
              <a:effectLst>
                <a:outerShdw blurRad="38100" dist="38100" dir="2700000" algn="tl">
                  <a:srgbClr val="000000">
                    <a:alpha val="43137"/>
                  </a:srgbClr>
                </a:outerShdw>
              </a:effectLst>
              <a:latin typeface="+mn-lt"/>
              <a:cs typeface="Segoe UI" panose="020B0502040204020203" pitchFamily="34" charset="0"/>
            </a:rPr>
            <a:t>Verification and validation</a:t>
          </a:r>
        </a:p>
      </dgm:t>
    </dgm:pt>
    <dgm:pt modelId="{61F0AE7F-C19B-47A4-ABCA-A992E757729A}" type="parTrans" cxnId="{2D6093FE-63AC-44CF-8BB1-69C0144792E0}">
      <dgm:prSet/>
      <dgm:spPr/>
      <dgm:t>
        <a:bodyPr/>
        <a:lstStyle/>
        <a:p>
          <a:endParaRPr lang="en-US" sz="900"/>
        </a:p>
      </dgm:t>
    </dgm:pt>
    <dgm:pt modelId="{E44651D7-BA71-4289-A238-A2BAA8310ED9}" type="sibTrans" cxnId="{2D6093FE-63AC-44CF-8BB1-69C0144792E0}">
      <dgm:prSet/>
      <dgm:spPr/>
      <dgm:t>
        <a:bodyPr/>
        <a:lstStyle/>
        <a:p>
          <a:endParaRPr lang="en-US" sz="900"/>
        </a:p>
      </dgm:t>
    </dgm:pt>
    <dgm:pt modelId="{9924BDF6-AFE1-4E4C-B2D0-182F07EFB2BD}">
      <dgm:prSet phldrT="[Text]" custT="1"/>
      <dgm:spPr>
        <a:solidFill>
          <a:srgbClr val="CA0123"/>
        </a:solidFill>
      </dgm:spPr>
      <dgm:t>
        <a:bodyPr/>
        <a:lstStyle/>
        <a:p>
          <a:r>
            <a:rPr lang="en-US" sz="900" b="1">
              <a:effectLst>
                <a:outerShdw blurRad="38100" dist="38100" dir="2700000" algn="tl">
                  <a:srgbClr val="000000">
                    <a:alpha val="43137"/>
                  </a:srgbClr>
                </a:outerShdw>
              </a:effectLst>
              <a:latin typeface="+mn-lt"/>
              <a:cs typeface="Segoe UI" panose="020B0502040204020203" pitchFamily="34" charset="0"/>
            </a:rPr>
            <a:t>Operation</a:t>
          </a:r>
        </a:p>
      </dgm:t>
    </dgm:pt>
    <dgm:pt modelId="{8CA2E565-2C62-48B8-95D1-16F0B3999EAA}" type="parTrans" cxnId="{9FDF6531-BC03-49A1-A5ED-DBA82CEAC2DD}">
      <dgm:prSet/>
      <dgm:spPr/>
      <dgm:t>
        <a:bodyPr/>
        <a:lstStyle/>
        <a:p>
          <a:endParaRPr lang="en-US" sz="900"/>
        </a:p>
      </dgm:t>
    </dgm:pt>
    <dgm:pt modelId="{869C8B65-1B3C-42EF-A840-E4404A41FC06}" type="sibTrans" cxnId="{9FDF6531-BC03-49A1-A5ED-DBA82CEAC2DD}">
      <dgm:prSet/>
      <dgm:spPr/>
      <dgm:t>
        <a:bodyPr/>
        <a:lstStyle/>
        <a:p>
          <a:endParaRPr lang="en-US" sz="900"/>
        </a:p>
      </dgm:t>
    </dgm:pt>
    <dgm:pt modelId="{AC4152D9-7A2D-4DE5-8912-591FB335412F}">
      <dgm:prSet phldrT="[Text]" custT="1"/>
      <dgm:spPr>
        <a:solidFill>
          <a:srgbClr val="CA0123"/>
        </a:solidFill>
      </dgm:spPr>
      <dgm:t>
        <a:bodyPr/>
        <a:lstStyle/>
        <a:p>
          <a:r>
            <a:rPr lang="en-US" sz="900" b="1">
              <a:effectLst>
                <a:outerShdw blurRad="38100" dist="38100" dir="2700000" algn="tl">
                  <a:srgbClr val="000000">
                    <a:alpha val="43137"/>
                  </a:srgbClr>
                </a:outerShdw>
              </a:effectLst>
              <a:latin typeface="+mn-lt"/>
              <a:cs typeface="Segoe UI" panose="020B0502040204020203" pitchFamily="34" charset="0"/>
            </a:rPr>
            <a:t>Maintenance</a:t>
          </a:r>
        </a:p>
      </dgm:t>
    </dgm:pt>
    <dgm:pt modelId="{CFDCC337-E9F1-4D7E-8091-E0E8810FF695}" type="parTrans" cxnId="{921258E2-C66D-4B18-AD22-65EB36D3A6C5}">
      <dgm:prSet/>
      <dgm:spPr/>
      <dgm:t>
        <a:bodyPr/>
        <a:lstStyle/>
        <a:p>
          <a:endParaRPr lang="en-US" sz="900"/>
        </a:p>
      </dgm:t>
    </dgm:pt>
    <dgm:pt modelId="{E72D0E1E-A96E-4196-BD2F-F192EAA522FF}" type="sibTrans" cxnId="{921258E2-C66D-4B18-AD22-65EB36D3A6C5}">
      <dgm:prSet/>
      <dgm:spPr/>
      <dgm:t>
        <a:bodyPr/>
        <a:lstStyle/>
        <a:p>
          <a:endParaRPr lang="en-US" sz="900"/>
        </a:p>
      </dgm:t>
    </dgm:pt>
    <dgm:pt modelId="{D24BBDC5-6EF8-4E0B-86C7-DBCD19DB4323}">
      <dgm:prSet phldrT="[Text]" custT="1"/>
      <dgm:spPr>
        <a:solidFill>
          <a:srgbClr val="CA0123"/>
        </a:solidFill>
      </dgm:spPr>
      <dgm:t>
        <a:bodyPr/>
        <a:lstStyle/>
        <a:p>
          <a:r>
            <a:rPr lang="en-US" sz="850" b="1">
              <a:effectLst>
                <a:outerShdw blurRad="38100" dist="38100" dir="2700000" algn="tl">
                  <a:srgbClr val="000000">
                    <a:alpha val="43137"/>
                  </a:srgbClr>
                </a:outerShdw>
              </a:effectLst>
              <a:latin typeface="+mn-lt"/>
              <a:cs typeface="Segoe UI" panose="020B0502040204020203" pitchFamily="34" charset="0"/>
            </a:rPr>
            <a:t>Decommissioning</a:t>
          </a:r>
        </a:p>
      </dgm:t>
    </dgm:pt>
    <dgm:pt modelId="{38045C2F-21D1-4385-8AD4-45E89BBEEDD4}" type="parTrans" cxnId="{C2FF9F08-9BAA-4271-91E1-A1F7A768E675}">
      <dgm:prSet/>
      <dgm:spPr/>
      <dgm:t>
        <a:bodyPr/>
        <a:lstStyle/>
        <a:p>
          <a:endParaRPr lang="en-US" sz="900"/>
        </a:p>
      </dgm:t>
    </dgm:pt>
    <dgm:pt modelId="{42094641-B208-4A19-9D74-7C57DE9948BA}" type="sibTrans" cxnId="{C2FF9F08-9BAA-4271-91E1-A1F7A768E675}">
      <dgm:prSet/>
      <dgm:spPr/>
      <dgm:t>
        <a:bodyPr/>
        <a:lstStyle/>
        <a:p>
          <a:endParaRPr lang="en-US" sz="900"/>
        </a:p>
      </dgm:t>
    </dgm:pt>
    <dgm:pt modelId="{F8F7EFC4-398C-4B40-A0C3-B04C827D9C22}">
      <dgm:prSet phldrT="[Text]" custT="1"/>
      <dgm:spPr>
        <a:solidFill>
          <a:srgbClr val="122C49"/>
        </a:solidFill>
        <a:ln>
          <a:noFill/>
        </a:ln>
        <a:effectLst/>
      </dgm:spPr>
      <dgm:t>
        <a:bodyPr spcFirstLastPara="0" vert="horz" wrap="square" lIns="40005" tIns="13335" rIns="13335" bIns="13335" numCol="1" spcCol="1270" anchor="ctr" anchorCtr="0"/>
        <a:lstStyle/>
        <a:p>
          <a:pPr marL="0" lvl="0" indent="0" algn="ctr" defTabSz="444500">
            <a:lnSpc>
              <a:spcPct val="90000"/>
            </a:lnSpc>
            <a:spcBef>
              <a:spcPct val="0"/>
            </a:spcBef>
            <a:spcAft>
              <a:spcPct val="35000"/>
            </a:spcAft>
            <a:buNone/>
          </a:pPr>
          <a:r>
            <a:rPr lang="en-US" sz="1000" b="1" kern="1200">
              <a:solidFill>
                <a:srgbClr val="FFFFFF"/>
              </a:solidFill>
              <a:effectLst>
                <a:outerShdw blurRad="38100" dist="38100" dir="2700000" algn="tl">
                  <a:srgbClr val="000000">
                    <a:alpha val="43137"/>
                  </a:srgbClr>
                </a:outerShdw>
              </a:effectLst>
              <a:latin typeface="+mn-lt"/>
              <a:ea typeface="+mn-ea"/>
              <a:cs typeface="Segoe UI" panose="020B0502040204020203" pitchFamily="34" charset="0"/>
            </a:rPr>
            <a:t>TIC</a:t>
          </a:r>
        </a:p>
      </dgm:t>
    </dgm:pt>
    <dgm:pt modelId="{3D4A6919-9B8F-4AF1-ACC0-8B87313125F1}" type="parTrans" cxnId="{499842CA-4693-4D04-B0C0-9C037F323324}">
      <dgm:prSet/>
      <dgm:spPr/>
      <dgm:t>
        <a:bodyPr/>
        <a:lstStyle/>
        <a:p>
          <a:endParaRPr lang="en-US" sz="900"/>
        </a:p>
      </dgm:t>
    </dgm:pt>
    <dgm:pt modelId="{12EE1D39-DC28-41EA-AF4F-629C4A2283E5}" type="sibTrans" cxnId="{499842CA-4693-4D04-B0C0-9C037F323324}">
      <dgm:prSet/>
      <dgm:spPr/>
      <dgm:t>
        <a:bodyPr/>
        <a:lstStyle/>
        <a:p>
          <a:endParaRPr lang="en-US" sz="900"/>
        </a:p>
      </dgm:t>
    </dgm:pt>
    <dgm:pt modelId="{97DA789A-D845-49EE-A915-F0A769EF4206}" type="pres">
      <dgm:prSet presAssocID="{91829ED4-5302-4D95-9CE5-CC129EDD1C53}" presName="Name0" presStyleCnt="0">
        <dgm:presLayoutVars>
          <dgm:dir/>
          <dgm:animLvl val="lvl"/>
          <dgm:resizeHandles val="exact"/>
        </dgm:presLayoutVars>
      </dgm:prSet>
      <dgm:spPr/>
    </dgm:pt>
    <dgm:pt modelId="{341F7C4D-AA21-4FEC-ABDF-91C08A3495BC}" type="pres">
      <dgm:prSet presAssocID="{3F1F9AFC-70E8-4EE6-8292-133202319160}" presName="parTxOnly" presStyleLbl="node1" presStyleIdx="0" presStyleCnt="9" custScaleX="103257">
        <dgm:presLayoutVars>
          <dgm:chMax val="0"/>
          <dgm:chPref val="0"/>
          <dgm:bulletEnabled val="1"/>
        </dgm:presLayoutVars>
      </dgm:prSet>
      <dgm:spPr>
        <a:xfrm>
          <a:off x="3424" y="36420"/>
          <a:ext cx="874508" cy="338769"/>
        </a:xfrm>
        <a:prstGeom prst="chevron">
          <a:avLst/>
        </a:prstGeom>
      </dgm:spPr>
    </dgm:pt>
    <dgm:pt modelId="{A272355F-04B5-444D-8A90-00AF573E629A}" type="pres">
      <dgm:prSet presAssocID="{57D3A821-C3EA-45EA-B8B8-F0763A64C5EE}" presName="parTxOnlySpace" presStyleCnt="0"/>
      <dgm:spPr/>
    </dgm:pt>
    <dgm:pt modelId="{BBBFA27B-FB59-44E9-B5E4-2FA0EBCB55D5}" type="pres">
      <dgm:prSet presAssocID="{C04E5BE5-61CA-4FB2-B20A-56BD2393F856}" presName="parTxOnly" presStyleLbl="node1" presStyleIdx="1" presStyleCnt="9" custScaleX="130763">
        <dgm:presLayoutVars>
          <dgm:chMax val="0"/>
          <dgm:chPref val="0"/>
          <dgm:bulletEnabled val="1"/>
        </dgm:presLayoutVars>
      </dgm:prSet>
      <dgm:spPr/>
    </dgm:pt>
    <dgm:pt modelId="{126563A9-B4E0-47A5-BC0A-A19FED573D2F}" type="pres">
      <dgm:prSet presAssocID="{62ACA671-5318-4819-AA1D-42A796F6504D}" presName="parTxOnlySpace" presStyleCnt="0"/>
      <dgm:spPr/>
    </dgm:pt>
    <dgm:pt modelId="{474A00E2-3957-4A48-8405-C0B44A38C899}" type="pres">
      <dgm:prSet presAssocID="{5687CD41-9058-4CA7-BFBC-77B38CDBA91B}" presName="parTxOnly" presStyleLbl="node1" presStyleIdx="2" presStyleCnt="9">
        <dgm:presLayoutVars>
          <dgm:chMax val="0"/>
          <dgm:chPref val="0"/>
          <dgm:bulletEnabled val="1"/>
        </dgm:presLayoutVars>
      </dgm:prSet>
      <dgm:spPr/>
    </dgm:pt>
    <dgm:pt modelId="{20840810-B45F-4E8C-8610-FF9DF4A74D44}" type="pres">
      <dgm:prSet presAssocID="{C2C4F998-CA21-403E-B99B-98FAAA9361CA}" presName="parTxOnlySpace" presStyleCnt="0"/>
      <dgm:spPr/>
    </dgm:pt>
    <dgm:pt modelId="{CF71B49A-393C-41E4-9110-4CC92C5DE5C3}" type="pres">
      <dgm:prSet presAssocID="{B9820686-33EE-4225-B8BB-9D83591C92F0}" presName="parTxOnly" presStyleLbl="node1" presStyleIdx="3" presStyleCnt="9" custScaleX="151596">
        <dgm:presLayoutVars>
          <dgm:chMax val="0"/>
          <dgm:chPref val="0"/>
          <dgm:bulletEnabled val="1"/>
        </dgm:presLayoutVars>
      </dgm:prSet>
      <dgm:spPr/>
    </dgm:pt>
    <dgm:pt modelId="{DFA1F7E9-F6ED-4352-87D6-32843DB95C69}" type="pres">
      <dgm:prSet presAssocID="{7EB54E68-A1EE-4B44-BF8D-F091010FE921}" presName="parTxOnlySpace" presStyleCnt="0"/>
      <dgm:spPr/>
    </dgm:pt>
    <dgm:pt modelId="{4FF6BBA7-50CD-4A59-A931-E14E13C2033A}" type="pres">
      <dgm:prSet presAssocID="{54F5289E-EF74-4E65-8653-93D48FD6EE60}" presName="parTxOnly" presStyleLbl="node1" presStyleIdx="4" presStyleCnt="9" custScaleX="134949">
        <dgm:presLayoutVars>
          <dgm:chMax val="0"/>
          <dgm:chPref val="0"/>
          <dgm:bulletEnabled val="1"/>
        </dgm:presLayoutVars>
      </dgm:prSet>
      <dgm:spPr/>
    </dgm:pt>
    <dgm:pt modelId="{A7108C6E-A8E7-44A3-85BF-6B3BECFE9EE4}" type="pres">
      <dgm:prSet presAssocID="{E44651D7-BA71-4289-A238-A2BAA8310ED9}" presName="parTxOnlySpace" presStyleCnt="0"/>
      <dgm:spPr/>
    </dgm:pt>
    <dgm:pt modelId="{EA517F04-0A5F-44E1-9705-74D9A401EF61}" type="pres">
      <dgm:prSet presAssocID="{9924BDF6-AFE1-4E4C-B2D0-182F07EFB2BD}" presName="parTxOnly" presStyleLbl="node1" presStyleIdx="5" presStyleCnt="9" custScaleX="118764">
        <dgm:presLayoutVars>
          <dgm:chMax val="0"/>
          <dgm:chPref val="0"/>
          <dgm:bulletEnabled val="1"/>
        </dgm:presLayoutVars>
      </dgm:prSet>
      <dgm:spPr/>
    </dgm:pt>
    <dgm:pt modelId="{1093725F-3C09-430F-A78A-795DAAC16103}" type="pres">
      <dgm:prSet presAssocID="{869C8B65-1B3C-42EF-A840-E4404A41FC06}" presName="parTxOnlySpace" presStyleCnt="0"/>
      <dgm:spPr/>
    </dgm:pt>
    <dgm:pt modelId="{8FDBF8C5-2FEB-459D-AD59-EEA693CDF96A}" type="pres">
      <dgm:prSet presAssocID="{AC4152D9-7A2D-4DE5-8912-591FB335412F}" presName="parTxOnly" presStyleLbl="node1" presStyleIdx="6" presStyleCnt="9" custScaleX="130866">
        <dgm:presLayoutVars>
          <dgm:chMax val="0"/>
          <dgm:chPref val="0"/>
          <dgm:bulletEnabled val="1"/>
        </dgm:presLayoutVars>
      </dgm:prSet>
      <dgm:spPr/>
    </dgm:pt>
    <dgm:pt modelId="{85EEDE88-34F4-4B8C-AEB7-3B0CD3B0425E}" type="pres">
      <dgm:prSet presAssocID="{E72D0E1E-A96E-4196-BD2F-F192EAA522FF}" presName="parTxOnlySpace" presStyleCnt="0"/>
      <dgm:spPr/>
    </dgm:pt>
    <dgm:pt modelId="{53E2E08A-0A72-4D07-AB6F-BFAA4D00B583}" type="pres">
      <dgm:prSet presAssocID="{D24BBDC5-6EF8-4E0B-86C7-DBCD19DB4323}" presName="parTxOnly" presStyleLbl="node1" presStyleIdx="7" presStyleCnt="9" custScaleX="160601">
        <dgm:presLayoutVars>
          <dgm:chMax val="0"/>
          <dgm:chPref val="0"/>
          <dgm:bulletEnabled val="1"/>
        </dgm:presLayoutVars>
      </dgm:prSet>
      <dgm:spPr/>
    </dgm:pt>
    <dgm:pt modelId="{1150F76C-46D0-4BAF-AD71-CBC5C38F200B}" type="pres">
      <dgm:prSet presAssocID="{42094641-B208-4A19-9D74-7C57DE9948BA}" presName="parTxOnlySpace" presStyleCnt="0"/>
      <dgm:spPr/>
    </dgm:pt>
    <dgm:pt modelId="{E3C1AC7F-22D7-4853-8652-7DE37642FE8A}" type="pres">
      <dgm:prSet presAssocID="{F8F7EFC4-398C-4B40-A0C3-B04C827D9C22}" presName="parTxOnly" presStyleLbl="node1" presStyleIdx="8" presStyleCnt="9">
        <dgm:presLayoutVars>
          <dgm:chMax val="0"/>
          <dgm:chPref val="0"/>
          <dgm:bulletEnabled val="1"/>
        </dgm:presLayoutVars>
      </dgm:prSet>
      <dgm:spPr>
        <a:xfrm>
          <a:off x="8055941" y="36420"/>
          <a:ext cx="846923" cy="338769"/>
        </a:xfrm>
        <a:prstGeom prst="chevron">
          <a:avLst/>
        </a:prstGeom>
      </dgm:spPr>
    </dgm:pt>
  </dgm:ptLst>
  <dgm:cxnLst>
    <dgm:cxn modelId="{C2FF9F08-9BAA-4271-91E1-A1F7A768E675}" srcId="{91829ED4-5302-4D95-9CE5-CC129EDD1C53}" destId="{D24BBDC5-6EF8-4E0B-86C7-DBCD19DB4323}" srcOrd="7" destOrd="0" parTransId="{38045C2F-21D1-4385-8AD4-45E89BBEEDD4}" sibTransId="{42094641-B208-4A19-9D74-7C57DE9948BA}"/>
    <dgm:cxn modelId="{664CE627-43DD-4F6D-821C-15F6410680CC}" type="presOf" srcId="{54F5289E-EF74-4E65-8653-93D48FD6EE60}" destId="{4FF6BBA7-50CD-4A59-A931-E14E13C2033A}" srcOrd="0" destOrd="0" presId="urn:microsoft.com/office/officeart/2005/8/layout/chevron1"/>
    <dgm:cxn modelId="{9FDF6531-BC03-49A1-A5ED-DBA82CEAC2DD}" srcId="{91829ED4-5302-4D95-9CE5-CC129EDD1C53}" destId="{9924BDF6-AFE1-4E4C-B2D0-182F07EFB2BD}" srcOrd="5" destOrd="0" parTransId="{8CA2E565-2C62-48B8-95D1-16F0B3999EAA}" sibTransId="{869C8B65-1B3C-42EF-A840-E4404A41FC06}"/>
    <dgm:cxn modelId="{58B74132-9B13-4167-A296-EB300D2BD81B}" type="presOf" srcId="{F8F7EFC4-398C-4B40-A0C3-B04C827D9C22}" destId="{E3C1AC7F-22D7-4853-8652-7DE37642FE8A}" srcOrd="0" destOrd="0" presId="urn:microsoft.com/office/officeart/2005/8/layout/chevron1"/>
    <dgm:cxn modelId="{D180C434-38EA-48F2-915C-5A0CC2194EE1}" type="presOf" srcId="{3F1F9AFC-70E8-4EE6-8292-133202319160}" destId="{341F7C4D-AA21-4FEC-ABDF-91C08A3495BC}" srcOrd="0" destOrd="0" presId="urn:microsoft.com/office/officeart/2005/8/layout/chevron1"/>
    <dgm:cxn modelId="{A876143B-75BD-4E97-B475-529EB75B513A}" srcId="{91829ED4-5302-4D95-9CE5-CC129EDD1C53}" destId="{3F1F9AFC-70E8-4EE6-8292-133202319160}" srcOrd="0" destOrd="0" parTransId="{72B3F6F0-5677-49E7-B812-7772E40FE2BB}" sibTransId="{57D3A821-C3EA-45EA-B8B8-F0763A64C5EE}"/>
    <dgm:cxn modelId="{EBB265A4-F8F9-4918-AB55-8D272106BA9E}" srcId="{91829ED4-5302-4D95-9CE5-CC129EDD1C53}" destId="{B9820686-33EE-4225-B8BB-9D83591C92F0}" srcOrd="3" destOrd="0" parTransId="{F1F50C18-D254-4973-ABA2-5731BBB34724}" sibTransId="{7EB54E68-A1EE-4B44-BF8D-F091010FE921}"/>
    <dgm:cxn modelId="{B17555A5-A6A4-475B-8180-F8A844289801}" type="presOf" srcId="{AC4152D9-7A2D-4DE5-8912-591FB335412F}" destId="{8FDBF8C5-2FEB-459D-AD59-EEA693CDF96A}" srcOrd="0" destOrd="0" presId="urn:microsoft.com/office/officeart/2005/8/layout/chevron1"/>
    <dgm:cxn modelId="{7A64CCA7-F86A-4395-9970-3255697DDA26}" type="presOf" srcId="{91829ED4-5302-4D95-9CE5-CC129EDD1C53}" destId="{97DA789A-D845-49EE-A915-F0A769EF4206}" srcOrd="0" destOrd="0" presId="urn:microsoft.com/office/officeart/2005/8/layout/chevron1"/>
    <dgm:cxn modelId="{E5C0CFAE-E928-47B8-97BC-F7D280AC5752}" type="presOf" srcId="{9924BDF6-AFE1-4E4C-B2D0-182F07EFB2BD}" destId="{EA517F04-0A5F-44E1-9705-74D9A401EF61}" srcOrd="0" destOrd="0" presId="urn:microsoft.com/office/officeart/2005/8/layout/chevron1"/>
    <dgm:cxn modelId="{D9EBC6C4-3EC4-4270-BBC6-9E9D6FD27A90}" type="presOf" srcId="{B9820686-33EE-4225-B8BB-9D83591C92F0}" destId="{CF71B49A-393C-41E4-9110-4CC92C5DE5C3}" srcOrd="0" destOrd="0" presId="urn:microsoft.com/office/officeart/2005/8/layout/chevron1"/>
    <dgm:cxn modelId="{499842CA-4693-4D04-B0C0-9C037F323324}" srcId="{91829ED4-5302-4D95-9CE5-CC129EDD1C53}" destId="{F8F7EFC4-398C-4B40-A0C3-B04C827D9C22}" srcOrd="8" destOrd="0" parTransId="{3D4A6919-9B8F-4AF1-ACC0-8B87313125F1}" sibTransId="{12EE1D39-DC28-41EA-AF4F-629C4A2283E5}"/>
    <dgm:cxn modelId="{0D6A27CF-2566-48EE-BD47-A319D6C98064}" type="presOf" srcId="{C04E5BE5-61CA-4FB2-B20A-56BD2393F856}" destId="{BBBFA27B-FB59-44E9-B5E4-2FA0EBCB55D5}" srcOrd="0" destOrd="0" presId="urn:microsoft.com/office/officeart/2005/8/layout/chevron1"/>
    <dgm:cxn modelId="{2A203ACF-C3C0-4E12-A594-5E1D7617DAE6}" srcId="{91829ED4-5302-4D95-9CE5-CC129EDD1C53}" destId="{5687CD41-9058-4CA7-BFBC-77B38CDBA91B}" srcOrd="2" destOrd="0" parTransId="{CA18DA07-8C0B-46C0-B803-2420F5CBB193}" sibTransId="{C2C4F998-CA21-403E-B99B-98FAAA9361CA}"/>
    <dgm:cxn modelId="{2C3C8FD0-8755-4B28-A0FF-2F6978ED3B46}" type="presOf" srcId="{D24BBDC5-6EF8-4E0B-86C7-DBCD19DB4323}" destId="{53E2E08A-0A72-4D07-AB6F-BFAA4D00B583}" srcOrd="0" destOrd="0" presId="urn:microsoft.com/office/officeart/2005/8/layout/chevron1"/>
    <dgm:cxn modelId="{921258E2-C66D-4B18-AD22-65EB36D3A6C5}" srcId="{91829ED4-5302-4D95-9CE5-CC129EDD1C53}" destId="{AC4152D9-7A2D-4DE5-8912-591FB335412F}" srcOrd="6" destOrd="0" parTransId="{CFDCC337-E9F1-4D7E-8091-E0E8810FF695}" sibTransId="{E72D0E1E-A96E-4196-BD2F-F192EAA522FF}"/>
    <dgm:cxn modelId="{6199A1FB-3C94-474F-A439-0269CFE094D4}" type="presOf" srcId="{5687CD41-9058-4CA7-BFBC-77B38CDBA91B}" destId="{474A00E2-3957-4A48-8405-C0B44A38C899}" srcOrd="0" destOrd="0" presId="urn:microsoft.com/office/officeart/2005/8/layout/chevron1"/>
    <dgm:cxn modelId="{1A91D4FB-CE90-4665-8D27-6236017E9E90}" srcId="{91829ED4-5302-4D95-9CE5-CC129EDD1C53}" destId="{C04E5BE5-61CA-4FB2-B20A-56BD2393F856}" srcOrd="1" destOrd="0" parTransId="{AA640EA9-784E-42E7-B7EC-E04B8F149843}" sibTransId="{62ACA671-5318-4819-AA1D-42A796F6504D}"/>
    <dgm:cxn modelId="{2D6093FE-63AC-44CF-8BB1-69C0144792E0}" srcId="{91829ED4-5302-4D95-9CE5-CC129EDD1C53}" destId="{54F5289E-EF74-4E65-8653-93D48FD6EE60}" srcOrd="4" destOrd="0" parTransId="{61F0AE7F-C19B-47A4-ABCA-A992E757729A}" sibTransId="{E44651D7-BA71-4289-A238-A2BAA8310ED9}"/>
    <dgm:cxn modelId="{6DDB8BB3-FF70-4583-BC5D-02D8EEB84CCF}" type="presParOf" srcId="{97DA789A-D845-49EE-A915-F0A769EF4206}" destId="{341F7C4D-AA21-4FEC-ABDF-91C08A3495BC}" srcOrd="0" destOrd="0" presId="urn:microsoft.com/office/officeart/2005/8/layout/chevron1"/>
    <dgm:cxn modelId="{461C0D29-D2BE-4BED-A89B-A5CDA0F7C7B6}" type="presParOf" srcId="{97DA789A-D845-49EE-A915-F0A769EF4206}" destId="{A272355F-04B5-444D-8A90-00AF573E629A}" srcOrd="1" destOrd="0" presId="urn:microsoft.com/office/officeart/2005/8/layout/chevron1"/>
    <dgm:cxn modelId="{0CC53BBE-356A-434A-90B1-788F4BDB456E}" type="presParOf" srcId="{97DA789A-D845-49EE-A915-F0A769EF4206}" destId="{BBBFA27B-FB59-44E9-B5E4-2FA0EBCB55D5}" srcOrd="2" destOrd="0" presId="urn:microsoft.com/office/officeart/2005/8/layout/chevron1"/>
    <dgm:cxn modelId="{9015AFE1-9605-443E-A13C-30B5186B9897}" type="presParOf" srcId="{97DA789A-D845-49EE-A915-F0A769EF4206}" destId="{126563A9-B4E0-47A5-BC0A-A19FED573D2F}" srcOrd="3" destOrd="0" presId="urn:microsoft.com/office/officeart/2005/8/layout/chevron1"/>
    <dgm:cxn modelId="{44F31568-D80C-4BF5-B529-19D81DCD8CFA}" type="presParOf" srcId="{97DA789A-D845-49EE-A915-F0A769EF4206}" destId="{474A00E2-3957-4A48-8405-C0B44A38C899}" srcOrd="4" destOrd="0" presId="urn:microsoft.com/office/officeart/2005/8/layout/chevron1"/>
    <dgm:cxn modelId="{E3726183-8928-4A41-BD13-12DC88DF46C2}" type="presParOf" srcId="{97DA789A-D845-49EE-A915-F0A769EF4206}" destId="{20840810-B45F-4E8C-8610-FF9DF4A74D44}" srcOrd="5" destOrd="0" presId="urn:microsoft.com/office/officeart/2005/8/layout/chevron1"/>
    <dgm:cxn modelId="{A8342215-C58A-48DC-8F4E-932D3AEE0562}" type="presParOf" srcId="{97DA789A-D845-49EE-A915-F0A769EF4206}" destId="{CF71B49A-393C-41E4-9110-4CC92C5DE5C3}" srcOrd="6" destOrd="0" presId="urn:microsoft.com/office/officeart/2005/8/layout/chevron1"/>
    <dgm:cxn modelId="{674A2B55-C9E6-4307-9885-6621C13A0F1E}" type="presParOf" srcId="{97DA789A-D845-49EE-A915-F0A769EF4206}" destId="{DFA1F7E9-F6ED-4352-87D6-32843DB95C69}" srcOrd="7" destOrd="0" presId="urn:microsoft.com/office/officeart/2005/8/layout/chevron1"/>
    <dgm:cxn modelId="{5FFDFA61-5CCB-4F54-83E8-FDDD745F5ED1}" type="presParOf" srcId="{97DA789A-D845-49EE-A915-F0A769EF4206}" destId="{4FF6BBA7-50CD-4A59-A931-E14E13C2033A}" srcOrd="8" destOrd="0" presId="urn:microsoft.com/office/officeart/2005/8/layout/chevron1"/>
    <dgm:cxn modelId="{2333FC30-4A88-45BD-8664-60F89E39B5A7}" type="presParOf" srcId="{97DA789A-D845-49EE-A915-F0A769EF4206}" destId="{A7108C6E-A8E7-44A3-85BF-6B3BECFE9EE4}" srcOrd="9" destOrd="0" presId="urn:microsoft.com/office/officeart/2005/8/layout/chevron1"/>
    <dgm:cxn modelId="{478D0590-3B5C-4617-8FCB-7EDDE022CCE6}" type="presParOf" srcId="{97DA789A-D845-49EE-A915-F0A769EF4206}" destId="{EA517F04-0A5F-44E1-9705-74D9A401EF61}" srcOrd="10" destOrd="0" presId="urn:microsoft.com/office/officeart/2005/8/layout/chevron1"/>
    <dgm:cxn modelId="{4BDA1410-670A-477A-A2D0-10B7C16B335B}" type="presParOf" srcId="{97DA789A-D845-49EE-A915-F0A769EF4206}" destId="{1093725F-3C09-430F-A78A-795DAAC16103}" srcOrd="11" destOrd="0" presId="urn:microsoft.com/office/officeart/2005/8/layout/chevron1"/>
    <dgm:cxn modelId="{A167BF35-05D3-4F18-916E-5B1C4FE7B82F}" type="presParOf" srcId="{97DA789A-D845-49EE-A915-F0A769EF4206}" destId="{8FDBF8C5-2FEB-459D-AD59-EEA693CDF96A}" srcOrd="12" destOrd="0" presId="urn:microsoft.com/office/officeart/2005/8/layout/chevron1"/>
    <dgm:cxn modelId="{40A2CC45-4EEA-42C8-81E5-A79767254D86}" type="presParOf" srcId="{97DA789A-D845-49EE-A915-F0A769EF4206}" destId="{85EEDE88-34F4-4B8C-AEB7-3B0CD3B0425E}" srcOrd="13" destOrd="0" presId="urn:microsoft.com/office/officeart/2005/8/layout/chevron1"/>
    <dgm:cxn modelId="{189AA562-49B3-413B-8F93-C80C8B44EF31}" type="presParOf" srcId="{97DA789A-D845-49EE-A915-F0A769EF4206}" destId="{53E2E08A-0A72-4D07-AB6F-BFAA4D00B583}" srcOrd="14" destOrd="0" presId="urn:microsoft.com/office/officeart/2005/8/layout/chevron1"/>
    <dgm:cxn modelId="{F233F9FA-D105-4EB8-B45F-95684A5CE56D}" type="presParOf" srcId="{97DA789A-D845-49EE-A915-F0A769EF4206}" destId="{1150F76C-46D0-4BAF-AD71-CBC5C38F200B}" srcOrd="15" destOrd="0" presId="urn:microsoft.com/office/officeart/2005/8/layout/chevron1"/>
    <dgm:cxn modelId="{11784CC9-C7C3-40B4-B158-A347E993CD3C}" type="presParOf" srcId="{97DA789A-D845-49EE-A915-F0A769EF4206}" destId="{E3C1AC7F-22D7-4853-8652-7DE37642FE8A}" srcOrd="1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EAE45E-52B9-499D-BD4D-D78BC1A0B56B}" type="doc">
      <dgm:prSet loTypeId="urn:microsoft.com/office/officeart/2005/8/layout/cycle4" loCatId="relationship" qsTypeId="urn:microsoft.com/office/officeart/2005/8/quickstyle/simple1" qsCatId="simple" csTypeId="urn:microsoft.com/office/officeart/2005/8/colors/accent1_1" csCatId="accent1" phldr="1"/>
      <dgm:spPr/>
    </dgm:pt>
    <dgm:pt modelId="{8FC4E0DF-D848-4A5A-84AD-468C8EB36936}">
      <dgm:prSet phldrT="[Text]"/>
      <dgm:spPr>
        <a:ln>
          <a:solidFill>
            <a:srgbClr val="C00200"/>
          </a:solidFill>
        </a:ln>
      </dgm:spPr>
      <dgm:t>
        <a:bodyPr/>
        <a:lstStyle/>
        <a:p>
          <a:r>
            <a:rPr lang="en-US"/>
            <a:t>ISO 21448</a:t>
          </a:r>
        </a:p>
      </dgm:t>
    </dgm:pt>
    <dgm:pt modelId="{AF172B2B-932D-43CD-8941-0953DE54AB46}" type="parTrans" cxnId="{07F83955-AC87-481E-8CAE-F9BDC861FC96}">
      <dgm:prSet/>
      <dgm:spPr/>
      <dgm:t>
        <a:bodyPr/>
        <a:lstStyle/>
        <a:p>
          <a:endParaRPr lang="en-US"/>
        </a:p>
      </dgm:t>
    </dgm:pt>
    <dgm:pt modelId="{D9AC30B9-07CD-462B-9EFC-8D20B47208A7}" type="sibTrans" cxnId="{07F83955-AC87-481E-8CAE-F9BDC861FC96}">
      <dgm:prSet/>
      <dgm:spPr/>
      <dgm:t>
        <a:bodyPr/>
        <a:lstStyle/>
        <a:p>
          <a:endParaRPr lang="en-US"/>
        </a:p>
      </dgm:t>
    </dgm:pt>
    <dgm:pt modelId="{99512CEA-4908-4848-9047-5DAFE4994F74}">
      <dgm:prSet phldrT="[Text]"/>
      <dgm:spPr>
        <a:ln>
          <a:solidFill>
            <a:srgbClr val="C00200"/>
          </a:solidFill>
        </a:ln>
      </dgm:spPr>
      <dgm:t>
        <a:bodyPr/>
        <a:lstStyle/>
        <a:p>
          <a:r>
            <a:rPr lang="en-US"/>
            <a:t>UL 4600</a:t>
          </a:r>
        </a:p>
      </dgm:t>
    </dgm:pt>
    <dgm:pt modelId="{89192D9C-6158-4812-97E6-AC8557B09AB6}" type="parTrans" cxnId="{A6A688BA-F67B-413A-A154-061A98DD70B9}">
      <dgm:prSet/>
      <dgm:spPr/>
      <dgm:t>
        <a:bodyPr/>
        <a:lstStyle/>
        <a:p>
          <a:endParaRPr lang="en-US"/>
        </a:p>
      </dgm:t>
    </dgm:pt>
    <dgm:pt modelId="{43C23099-3CC0-4ECD-986E-AA3A0331B20A}" type="sibTrans" cxnId="{A6A688BA-F67B-413A-A154-061A98DD70B9}">
      <dgm:prSet/>
      <dgm:spPr/>
      <dgm:t>
        <a:bodyPr/>
        <a:lstStyle/>
        <a:p>
          <a:endParaRPr lang="en-US"/>
        </a:p>
      </dgm:t>
    </dgm:pt>
    <dgm:pt modelId="{C4478FE3-5962-4B8C-A133-AF20A945AFBF}">
      <dgm:prSet phldrT="[Text]"/>
      <dgm:spPr>
        <a:ln>
          <a:solidFill>
            <a:srgbClr val="C00200"/>
          </a:solidFill>
        </a:ln>
      </dgm:spPr>
      <dgm:t>
        <a:bodyPr/>
        <a:lstStyle/>
        <a:p>
          <a:r>
            <a:rPr lang="en-US"/>
            <a:t>ISO 26262</a:t>
          </a:r>
        </a:p>
      </dgm:t>
    </dgm:pt>
    <dgm:pt modelId="{9B1E97E1-5769-4268-9A9D-784642D0B138}" type="parTrans" cxnId="{E7B03E54-6191-43EF-9898-1785603DAA94}">
      <dgm:prSet/>
      <dgm:spPr/>
      <dgm:t>
        <a:bodyPr/>
        <a:lstStyle/>
        <a:p>
          <a:endParaRPr lang="en-US"/>
        </a:p>
      </dgm:t>
    </dgm:pt>
    <dgm:pt modelId="{41243F30-3AF2-4D1D-B38B-FFB4804A0BC4}" type="sibTrans" cxnId="{E7B03E54-6191-43EF-9898-1785603DAA94}">
      <dgm:prSet/>
      <dgm:spPr/>
      <dgm:t>
        <a:bodyPr/>
        <a:lstStyle/>
        <a:p>
          <a:endParaRPr lang="en-US"/>
        </a:p>
      </dgm:t>
    </dgm:pt>
    <dgm:pt modelId="{AA8D3240-A6A2-3147-B933-927462746E43}">
      <dgm:prSet phldrT="[Text]"/>
      <dgm:spPr>
        <a:ln>
          <a:solidFill>
            <a:srgbClr val="C00200"/>
          </a:solidFill>
        </a:ln>
      </dgm:spPr>
      <dgm:t>
        <a:bodyPr/>
        <a:lstStyle/>
        <a:p>
          <a:r>
            <a:rPr lang="en-US"/>
            <a:t>ISO/SAE 21434</a:t>
          </a:r>
        </a:p>
      </dgm:t>
    </dgm:pt>
    <dgm:pt modelId="{1B06541C-3C30-5049-8110-F37065D87D61}" type="parTrans" cxnId="{A8D95767-4E2E-D74A-9197-D1B548FD8BFF}">
      <dgm:prSet/>
      <dgm:spPr/>
      <dgm:t>
        <a:bodyPr/>
        <a:lstStyle/>
        <a:p>
          <a:endParaRPr lang="en-US"/>
        </a:p>
      </dgm:t>
    </dgm:pt>
    <dgm:pt modelId="{8D2D44CB-6AA7-AB4D-B9A5-066A22882BB9}" type="sibTrans" cxnId="{A8D95767-4E2E-D74A-9197-D1B548FD8BFF}">
      <dgm:prSet/>
      <dgm:spPr/>
      <dgm:t>
        <a:bodyPr/>
        <a:lstStyle/>
        <a:p>
          <a:endParaRPr lang="en-US"/>
        </a:p>
      </dgm:t>
    </dgm:pt>
    <dgm:pt modelId="{5DA81B11-7E9D-F447-B4A1-F95C7BC974F9}" type="pres">
      <dgm:prSet presAssocID="{DAEAE45E-52B9-499D-BD4D-D78BC1A0B56B}" presName="cycleMatrixDiagram" presStyleCnt="0">
        <dgm:presLayoutVars>
          <dgm:chMax val="1"/>
          <dgm:dir/>
          <dgm:animLvl val="lvl"/>
          <dgm:resizeHandles val="exact"/>
        </dgm:presLayoutVars>
      </dgm:prSet>
      <dgm:spPr/>
    </dgm:pt>
    <dgm:pt modelId="{972E1FAA-1D8A-8F4C-81FE-7074EFFA0617}" type="pres">
      <dgm:prSet presAssocID="{DAEAE45E-52B9-499D-BD4D-D78BC1A0B56B}" presName="children" presStyleCnt="0"/>
      <dgm:spPr/>
    </dgm:pt>
    <dgm:pt modelId="{661DCDEC-D078-AD49-935C-7013BB593141}" type="pres">
      <dgm:prSet presAssocID="{DAEAE45E-52B9-499D-BD4D-D78BC1A0B56B}" presName="childPlaceholder" presStyleCnt="0"/>
      <dgm:spPr/>
    </dgm:pt>
    <dgm:pt modelId="{FBD1F7F1-59D0-AE4A-A5F9-FEECBD7DF4D9}" type="pres">
      <dgm:prSet presAssocID="{DAEAE45E-52B9-499D-BD4D-D78BC1A0B56B}" presName="circle" presStyleCnt="0"/>
      <dgm:spPr/>
    </dgm:pt>
    <dgm:pt modelId="{BF8ADBEF-BB86-504A-82A7-169DA885D76F}" type="pres">
      <dgm:prSet presAssocID="{DAEAE45E-52B9-499D-BD4D-D78BC1A0B56B}" presName="quadrant1" presStyleLbl="node1" presStyleIdx="0" presStyleCnt="4">
        <dgm:presLayoutVars>
          <dgm:chMax val="1"/>
          <dgm:bulletEnabled val="1"/>
        </dgm:presLayoutVars>
      </dgm:prSet>
      <dgm:spPr/>
    </dgm:pt>
    <dgm:pt modelId="{5D8A73E9-E585-A247-9368-660EB12E47DB}" type="pres">
      <dgm:prSet presAssocID="{DAEAE45E-52B9-499D-BD4D-D78BC1A0B56B}" presName="quadrant2" presStyleLbl="node1" presStyleIdx="1" presStyleCnt="4">
        <dgm:presLayoutVars>
          <dgm:chMax val="1"/>
          <dgm:bulletEnabled val="1"/>
        </dgm:presLayoutVars>
      </dgm:prSet>
      <dgm:spPr/>
    </dgm:pt>
    <dgm:pt modelId="{ABF4D622-C8B8-5F4E-978E-E4000B3A15DD}" type="pres">
      <dgm:prSet presAssocID="{DAEAE45E-52B9-499D-BD4D-D78BC1A0B56B}" presName="quadrant3" presStyleLbl="node1" presStyleIdx="2" presStyleCnt="4">
        <dgm:presLayoutVars>
          <dgm:chMax val="1"/>
          <dgm:bulletEnabled val="1"/>
        </dgm:presLayoutVars>
      </dgm:prSet>
      <dgm:spPr/>
    </dgm:pt>
    <dgm:pt modelId="{5303E9BE-E4BC-CA4E-AF19-992248847CF7}" type="pres">
      <dgm:prSet presAssocID="{DAEAE45E-52B9-499D-BD4D-D78BC1A0B56B}" presName="quadrant4" presStyleLbl="node1" presStyleIdx="3" presStyleCnt="4">
        <dgm:presLayoutVars>
          <dgm:chMax val="1"/>
          <dgm:bulletEnabled val="1"/>
        </dgm:presLayoutVars>
      </dgm:prSet>
      <dgm:spPr/>
    </dgm:pt>
    <dgm:pt modelId="{B8148157-D78E-0640-B24B-3B3D1B2586AC}" type="pres">
      <dgm:prSet presAssocID="{DAEAE45E-52B9-499D-BD4D-D78BC1A0B56B}" presName="quadrantPlaceholder" presStyleCnt="0"/>
      <dgm:spPr/>
    </dgm:pt>
    <dgm:pt modelId="{21CB548B-6850-8346-801E-0DC1E128D7C8}" type="pres">
      <dgm:prSet presAssocID="{DAEAE45E-52B9-499D-BD4D-D78BC1A0B56B}" presName="center1" presStyleLbl="fgShp" presStyleIdx="0" presStyleCnt="2"/>
      <dgm:spPr>
        <a:solidFill>
          <a:srgbClr val="CA0123"/>
        </a:solidFill>
      </dgm:spPr>
    </dgm:pt>
    <dgm:pt modelId="{98A5381B-36D1-EF42-A563-586560A704CE}" type="pres">
      <dgm:prSet presAssocID="{DAEAE45E-52B9-499D-BD4D-D78BC1A0B56B}" presName="center2" presStyleLbl="fgShp" presStyleIdx="1" presStyleCnt="2"/>
      <dgm:spPr>
        <a:solidFill>
          <a:srgbClr val="CA0123"/>
        </a:solidFill>
      </dgm:spPr>
    </dgm:pt>
  </dgm:ptLst>
  <dgm:cxnLst>
    <dgm:cxn modelId="{93A1DA11-9FF3-CD4E-A546-09883854B400}" type="presOf" srcId="{C4478FE3-5962-4B8C-A133-AF20A945AFBF}" destId="{ABF4D622-C8B8-5F4E-978E-E4000B3A15DD}" srcOrd="0" destOrd="0" presId="urn:microsoft.com/office/officeart/2005/8/layout/cycle4"/>
    <dgm:cxn modelId="{BDE75F1E-02BD-6D44-A10C-DEA5979B5F9C}" type="presOf" srcId="{99512CEA-4908-4848-9047-5DAFE4994F74}" destId="{5D8A73E9-E585-A247-9368-660EB12E47DB}" srcOrd="0" destOrd="0" presId="urn:microsoft.com/office/officeart/2005/8/layout/cycle4"/>
    <dgm:cxn modelId="{5885E434-94A1-DA45-A84C-5D17FD87A19B}" type="presOf" srcId="{DAEAE45E-52B9-499D-BD4D-D78BC1A0B56B}" destId="{5DA81B11-7E9D-F447-B4A1-F95C7BC974F9}" srcOrd="0" destOrd="0" presId="urn:microsoft.com/office/officeart/2005/8/layout/cycle4"/>
    <dgm:cxn modelId="{A8D95767-4E2E-D74A-9197-D1B548FD8BFF}" srcId="{DAEAE45E-52B9-499D-BD4D-D78BC1A0B56B}" destId="{AA8D3240-A6A2-3147-B933-927462746E43}" srcOrd="3" destOrd="0" parTransId="{1B06541C-3C30-5049-8110-F37065D87D61}" sibTransId="{8D2D44CB-6AA7-AB4D-B9A5-066A22882BB9}"/>
    <dgm:cxn modelId="{E7B03E54-6191-43EF-9898-1785603DAA94}" srcId="{DAEAE45E-52B9-499D-BD4D-D78BC1A0B56B}" destId="{C4478FE3-5962-4B8C-A133-AF20A945AFBF}" srcOrd="2" destOrd="0" parTransId="{9B1E97E1-5769-4268-9A9D-784642D0B138}" sibTransId="{41243F30-3AF2-4D1D-B38B-FFB4804A0BC4}"/>
    <dgm:cxn modelId="{07F83955-AC87-481E-8CAE-F9BDC861FC96}" srcId="{DAEAE45E-52B9-499D-BD4D-D78BC1A0B56B}" destId="{8FC4E0DF-D848-4A5A-84AD-468C8EB36936}" srcOrd="0" destOrd="0" parTransId="{AF172B2B-932D-43CD-8941-0953DE54AB46}" sibTransId="{D9AC30B9-07CD-462B-9EFC-8D20B47208A7}"/>
    <dgm:cxn modelId="{B0651E94-CD06-4448-A99D-38C5B17F98EC}" type="presOf" srcId="{8FC4E0DF-D848-4A5A-84AD-468C8EB36936}" destId="{BF8ADBEF-BB86-504A-82A7-169DA885D76F}" srcOrd="0" destOrd="0" presId="urn:microsoft.com/office/officeart/2005/8/layout/cycle4"/>
    <dgm:cxn modelId="{0C7D13A0-301E-7742-B8B6-27D111B9BF23}" type="presOf" srcId="{AA8D3240-A6A2-3147-B933-927462746E43}" destId="{5303E9BE-E4BC-CA4E-AF19-992248847CF7}" srcOrd="0" destOrd="0" presId="urn:microsoft.com/office/officeart/2005/8/layout/cycle4"/>
    <dgm:cxn modelId="{A6A688BA-F67B-413A-A154-061A98DD70B9}" srcId="{DAEAE45E-52B9-499D-BD4D-D78BC1A0B56B}" destId="{99512CEA-4908-4848-9047-5DAFE4994F74}" srcOrd="1" destOrd="0" parTransId="{89192D9C-6158-4812-97E6-AC8557B09AB6}" sibTransId="{43C23099-3CC0-4ECD-986E-AA3A0331B20A}"/>
    <dgm:cxn modelId="{D9F19F00-40AE-4C4E-B325-025163DC5804}" type="presParOf" srcId="{5DA81B11-7E9D-F447-B4A1-F95C7BC974F9}" destId="{972E1FAA-1D8A-8F4C-81FE-7074EFFA0617}" srcOrd="0" destOrd="0" presId="urn:microsoft.com/office/officeart/2005/8/layout/cycle4"/>
    <dgm:cxn modelId="{0570B6A2-119B-E14B-81FD-D2437764C9C0}" type="presParOf" srcId="{972E1FAA-1D8A-8F4C-81FE-7074EFFA0617}" destId="{661DCDEC-D078-AD49-935C-7013BB593141}" srcOrd="0" destOrd="0" presId="urn:microsoft.com/office/officeart/2005/8/layout/cycle4"/>
    <dgm:cxn modelId="{888D7231-A0FF-164F-8062-6826BA2031D0}" type="presParOf" srcId="{5DA81B11-7E9D-F447-B4A1-F95C7BC974F9}" destId="{FBD1F7F1-59D0-AE4A-A5F9-FEECBD7DF4D9}" srcOrd="1" destOrd="0" presId="urn:microsoft.com/office/officeart/2005/8/layout/cycle4"/>
    <dgm:cxn modelId="{89F79303-A1D9-994B-BF2A-E5A73D8FF909}" type="presParOf" srcId="{FBD1F7F1-59D0-AE4A-A5F9-FEECBD7DF4D9}" destId="{BF8ADBEF-BB86-504A-82A7-169DA885D76F}" srcOrd="0" destOrd="0" presId="urn:microsoft.com/office/officeart/2005/8/layout/cycle4"/>
    <dgm:cxn modelId="{90C5C606-A20A-1947-8F9D-4FF4E85E35C3}" type="presParOf" srcId="{FBD1F7F1-59D0-AE4A-A5F9-FEECBD7DF4D9}" destId="{5D8A73E9-E585-A247-9368-660EB12E47DB}" srcOrd="1" destOrd="0" presId="urn:microsoft.com/office/officeart/2005/8/layout/cycle4"/>
    <dgm:cxn modelId="{F9B69A74-88FE-BC4E-A6E1-3CCFFF465A69}" type="presParOf" srcId="{FBD1F7F1-59D0-AE4A-A5F9-FEECBD7DF4D9}" destId="{ABF4D622-C8B8-5F4E-978E-E4000B3A15DD}" srcOrd="2" destOrd="0" presId="urn:microsoft.com/office/officeart/2005/8/layout/cycle4"/>
    <dgm:cxn modelId="{D6F34E84-4FEB-DE41-AB50-128C3B697EFE}" type="presParOf" srcId="{FBD1F7F1-59D0-AE4A-A5F9-FEECBD7DF4D9}" destId="{5303E9BE-E4BC-CA4E-AF19-992248847CF7}" srcOrd="3" destOrd="0" presId="urn:microsoft.com/office/officeart/2005/8/layout/cycle4"/>
    <dgm:cxn modelId="{2D2BC68B-BCBE-DB4C-B5E8-90E7E912FDB3}" type="presParOf" srcId="{FBD1F7F1-59D0-AE4A-A5F9-FEECBD7DF4D9}" destId="{B8148157-D78E-0640-B24B-3B3D1B2586AC}" srcOrd="4" destOrd="0" presId="urn:microsoft.com/office/officeart/2005/8/layout/cycle4"/>
    <dgm:cxn modelId="{99058617-9EDE-5C47-9B49-66D68E5771C2}" type="presParOf" srcId="{5DA81B11-7E9D-F447-B4A1-F95C7BC974F9}" destId="{21CB548B-6850-8346-801E-0DC1E128D7C8}" srcOrd="2" destOrd="0" presId="urn:microsoft.com/office/officeart/2005/8/layout/cycle4"/>
    <dgm:cxn modelId="{74372701-29A1-A548-9196-982F440934D0}" type="presParOf" srcId="{5DA81B11-7E9D-F447-B4A1-F95C7BC974F9}" destId="{98A5381B-36D1-EF42-A563-586560A704CE}" srcOrd="3" destOrd="0" presId="urn:microsoft.com/office/officeart/2005/8/layout/cycle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1F7C4D-AA21-4FEC-ABDF-91C08A3495BC}">
      <dsp:nvSpPr>
        <dsp:cNvPr id="0" name=""/>
        <dsp:cNvSpPr/>
      </dsp:nvSpPr>
      <dsp:spPr>
        <a:xfrm>
          <a:off x="3424" y="36420"/>
          <a:ext cx="874508" cy="338769"/>
        </a:xfrm>
        <a:prstGeom prst="chevron">
          <a:avLst/>
        </a:prstGeom>
        <a:solidFill>
          <a:srgbClr val="122C49"/>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900" b="1" kern="1200">
              <a:solidFill>
                <a:srgbClr val="FFFFFF"/>
              </a:solidFill>
              <a:effectLst>
                <a:outerShdw blurRad="38100" dist="38100" dir="2700000" algn="tl">
                  <a:srgbClr val="000000">
                    <a:alpha val="43137"/>
                  </a:srgbClr>
                </a:outerShdw>
              </a:effectLst>
              <a:latin typeface="+mn-lt"/>
              <a:ea typeface="+mn-ea"/>
              <a:cs typeface="Segoe UI" panose="020B0502040204020203" pitchFamily="34" charset="0"/>
            </a:rPr>
            <a:t>New product</a:t>
          </a:r>
        </a:p>
      </dsp:txBody>
      <dsp:txXfrm>
        <a:off x="172809" y="36420"/>
        <a:ext cx="535739" cy="338769"/>
      </dsp:txXfrm>
    </dsp:sp>
    <dsp:sp modelId="{BBBFA27B-FB59-44E9-B5E4-2FA0EBCB55D5}">
      <dsp:nvSpPr>
        <dsp:cNvPr id="0" name=""/>
        <dsp:cNvSpPr/>
      </dsp:nvSpPr>
      <dsp:spPr>
        <a:xfrm>
          <a:off x="793239" y="36420"/>
          <a:ext cx="1107462" cy="338769"/>
        </a:xfrm>
        <a:prstGeom prst="chevron">
          <a:avLst/>
        </a:prstGeom>
        <a:solidFill>
          <a:srgbClr val="CA012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b="1" kern="1200">
              <a:effectLst>
                <a:outerShdw blurRad="38100" dist="38100" dir="2700000" algn="tl">
                  <a:srgbClr val="000000">
                    <a:alpha val="43137"/>
                  </a:srgbClr>
                </a:outerShdw>
              </a:effectLst>
              <a:latin typeface="+mn-lt"/>
              <a:cs typeface="Segoe UI" panose="020B0502040204020203" pitchFamily="34" charset="0"/>
            </a:rPr>
            <a:t>Specification</a:t>
          </a:r>
        </a:p>
      </dsp:txBody>
      <dsp:txXfrm>
        <a:off x="962624" y="36420"/>
        <a:ext cx="768693" cy="338769"/>
      </dsp:txXfrm>
    </dsp:sp>
    <dsp:sp modelId="{474A00E2-3957-4A48-8405-C0B44A38C899}">
      <dsp:nvSpPr>
        <dsp:cNvPr id="0" name=""/>
        <dsp:cNvSpPr/>
      </dsp:nvSpPr>
      <dsp:spPr>
        <a:xfrm>
          <a:off x="1816010" y="36420"/>
          <a:ext cx="846923" cy="338769"/>
        </a:xfrm>
        <a:prstGeom prst="chevron">
          <a:avLst/>
        </a:prstGeom>
        <a:solidFill>
          <a:srgbClr val="CA012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b="1" kern="1200">
              <a:effectLst>
                <a:outerShdw blurRad="38100" dist="38100" dir="2700000" algn="tl">
                  <a:srgbClr val="000000">
                    <a:alpha val="43137"/>
                  </a:srgbClr>
                </a:outerShdw>
              </a:effectLst>
              <a:latin typeface="+mn-lt"/>
              <a:cs typeface="Segoe UI" panose="020B0502040204020203" pitchFamily="34" charset="0"/>
            </a:rPr>
            <a:t>Design</a:t>
          </a:r>
        </a:p>
      </dsp:txBody>
      <dsp:txXfrm>
        <a:off x="1985395" y="36420"/>
        <a:ext cx="508154" cy="338769"/>
      </dsp:txXfrm>
    </dsp:sp>
    <dsp:sp modelId="{CF71B49A-393C-41E4-9110-4CC92C5DE5C3}">
      <dsp:nvSpPr>
        <dsp:cNvPr id="0" name=""/>
        <dsp:cNvSpPr/>
      </dsp:nvSpPr>
      <dsp:spPr>
        <a:xfrm>
          <a:off x="2578241" y="36420"/>
          <a:ext cx="1283902" cy="338769"/>
        </a:xfrm>
        <a:prstGeom prst="chevron">
          <a:avLst/>
        </a:prstGeom>
        <a:solidFill>
          <a:srgbClr val="CA012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b="1" kern="1200">
              <a:effectLst>
                <a:outerShdw blurRad="38100" dist="38100" dir="2700000" algn="tl">
                  <a:srgbClr val="000000">
                    <a:alpha val="43137"/>
                  </a:srgbClr>
                </a:outerShdw>
              </a:effectLst>
              <a:latin typeface="+mn-lt"/>
              <a:cs typeface="Segoe UI" panose="020B0502040204020203" pitchFamily="34" charset="0"/>
            </a:rPr>
            <a:t>Implementation</a:t>
          </a:r>
        </a:p>
      </dsp:txBody>
      <dsp:txXfrm>
        <a:off x="2747626" y="36420"/>
        <a:ext cx="945133" cy="338769"/>
      </dsp:txXfrm>
    </dsp:sp>
    <dsp:sp modelId="{4FF6BBA7-50CD-4A59-A931-E14E13C2033A}">
      <dsp:nvSpPr>
        <dsp:cNvPr id="0" name=""/>
        <dsp:cNvSpPr/>
      </dsp:nvSpPr>
      <dsp:spPr>
        <a:xfrm>
          <a:off x="3777452" y="36420"/>
          <a:ext cx="1142915" cy="338769"/>
        </a:xfrm>
        <a:prstGeom prst="chevron">
          <a:avLst/>
        </a:prstGeom>
        <a:solidFill>
          <a:srgbClr val="CA012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b="1" kern="1200" dirty="0">
              <a:effectLst>
                <a:outerShdw blurRad="38100" dist="38100" dir="2700000" algn="tl">
                  <a:srgbClr val="000000">
                    <a:alpha val="43137"/>
                  </a:srgbClr>
                </a:outerShdw>
              </a:effectLst>
              <a:latin typeface="+mn-lt"/>
              <a:cs typeface="Segoe UI" panose="020B0502040204020203" pitchFamily="34" charset="0"/>
            </a:rPr>
            <a:t>Verification and validation</a:t>
          </a:r>
        </a:p>
      </dsp:txBody>
      <dsp:txXfrm>
        <a:off x="3946837" y="36420"/>
        <a:ext cx="804146" cy="338769"/>
      </dsp:txXfrm>
    </dsp:sp>
    <dsp:sp modelId="{EA517F04-0A5F-44E1-9705-74D9A401EF61}">
      <dsp:nvSpPr>
        <dsp:cNvPr id="0" name=""/>
        <dsp:cNvSpPr/>
      </dsp:nvSpPr>
      <dsp:spPr>
        <a:xfrm>
          <a:off x="4835675" y="36420"/>
          <a:ext cx="1005840" cy="338769"/>
        </a:xfrm>
        <a:prstGeom prst="chevron">
          <a:avLst/>
        </a:prstGeom>
        <a:solidFill>
          <a:srgbClr val="CA012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b="1" kern="1200">
              <a:effectLst>
                <a:outerShdw blurRad="38100" dist="38100" dir="2700000" algn="tl">
                  <a:srgbClr val="000000">
                    <a:alpha val="43137"/>
                  </a:srgbClr>
                </a:outerShdw>
              </a:effectLst>
              <a:latin typeface="+mn-lt"/>
              <a:cs typeface="Segoe UI" panose="020B0502040204020203" pitchFamily="34" charset="0"/>
            </a:rPr>
            <a:t>Operation</a:t>
          </a:r>
        </a:p>
      </dsp:txBody>
      <dsp:txXfrm>
        <a:off x="5005060" y="36420"/>
        <a:ext cx="667071" cy="338769"/>
      </dsp:txXfrm>
    </dsp:sp>
    <dsp:sp modelId="{8FDBF8C5-2FEB-459D-AD59-EEA693CDF96A}">
      <dsp:nvSpPr>
        <dsp:cNvPr id="0" name=""/>
        <dsp:cNvSpPr/>
      </dsp:nvSpPr>
      <dsp:spPr>
        <a:xfrm>
          <a:off x="5756823" y="36420"/>
          <a:ext cx="1108335" cy="338769"/>
        </a:xfrm>
        <a:prstGeom prst="chevron">
          <a:avLst/>
        </a:prstGeom>
        <a:solidFill>
          <a:srgbClr val="CA012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b="1" kern="1200">
              <a:effectLst>
                <a:outerShdw blurRad="38100" dist="38100" dir="2700000" algn="tl">
                  <a:srgbClr val="000000">
                    <a:alpha val="43137"/>
                  </a:srgbClr>
                </a:outerShdw>
              </a:effectLst>
              <a:latin typeface="+mn-lt"/>
              <a:cs typeface="Segoe UI" panose="020B0502040204020203" pitchFamily="34" charset="0"/>
            </a:rPr>
            <a:t>Maintenance</a:t>
          </a:r>
        </a:p>
      </dsp:txBody>
      <dsp:txXfrm>
        <a:off x="5926208" y="36420"/>
        <a:ext cx="769566" cy="338769"/>
      </dsp:txXfrm>
    </dsp:sp>
    <dsp:sp modelId="{53E2E08A-0A72-4D07-AB6F-BFAA4D00B583}">
      <dsp:nvSpPr>
        <dsp:cNvPr id="0" name=""/>
        <dsp:cNvSpPr/>
      </dsp:nvSpPr>
      <dsp:spPr>
        <a:xfrm>
          <a:off x="6780466" y="36420"/>
          <a:ext cx="1360168" cy="338769"/>
        </a:xfrm>
        <a:prstGeom prst="chevron">
          <a:avLst/>
        </a:prstGeom>
        <a:solidFill>
          <a:srgbClr val="CA012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377825">
            <a:lnSpc>
              <a:spcPct val="90000"/>
            </a:lnSpc>
            <a:spcBef>
              <a:spcPct val="0"/>
            </a:spcBef>
            <a:spcAft>
              <a:spcPct val="35000"/>
            </a:spcAft>
            <a:buNone/>
          </a:pPr>
          <a:r>
            <a:rPr lang="en-US" sz="850" b="1" kern="1200">
              <a:effectLst>
                <a:outerShdw blurRad="38100" dist="38100" dir="2700000" algn="tl">
                  <a:srgbClr val="000000">
                    <a:alpha val="43137"/>
                  </a:srgbClr>
                </a:outerShdw>
              </a:effectLst>
              <a:latin typeface="+mn-lt"/>
              <a:cs typeface="Segoe UI" panose="020B0502040204020203" pitchFamily="34" charset="0"/>
            </a:rPr>
            <a:t>Decommissioning</a:t>
          </a:r>
        </a:p>
      </dsp:txBody>
      <dsp:txXfrm>
        <a:off x="6949851" y="36420"/>
        <a:ext cx="1021399" cy="338769"/>
      </dsp:txXfrm>
    </dsp:sp>
    <dsp:sp modelId="{E3C1AC7F-22D7-4853-8652-7DE37642FE8A}">
      <dsp:nvSpPr>
        <dsp:cNvPr id="0" name=""/>
        <dsp:cNvSpPr/>
      </dsp:nvSpPr>
      <dsp:spPr>
        <a:xfrm>
          <a:off x="8055941" y="36420"/>
          <a:ext cx="846923" cy="338769"/>
        </a:xfrm>
        <a:prstGeom prst="chevron">
          <a:avLst/>
        </a:prstGeom>
        <a:solidFill>
          <a:srgbClr val="122C49"/>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a:solidFill>
                <a:srgbClr val="FFFFFF"/>
              </a:solidFill>
              <a:effectLst>
                <a:outerShdw blurRad="38100" dist="38100" dir="2700000" algn="tl">
                  <a:srgbClr val="000000">
                    <a:alpha val="43137"/>
                  </a:srgbClr>
                </a:outerShdw>
              </a:effectLst>
              <a:latin typeface="+mn-lt"/>
              <a:ea typeface="+mn-ea"/>
              <a:cs typeface="Segoe UI" panose="020B0502040204020203" pitchFamily="34" charset="0"/>
            </a:rPr>
            <a:t>TIC</a:t>
          </a:r>
        </a:p>
      </dsp:txBody>
      <dsp:txXfrm>
        <a:off x="8225326" y="36420"/>
        <a:ext cx="508154" cy="3387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ADBEF-BB86-504A-82A7-169DA885D76F}">
      <dsp:nvSpPr>
        <dsp:cNvPr id="0" name=""/>
        <dsp:cNvSpPr/>
      </dsp:nvSpPr>
      <dsp:spPr>
        <a:xfrm>
          <a:off x="1176472" y="225919"/>
          <a:ext cx="1716197" cy="1716197"/>
        </a:xfrm>
        <a:prstGeom prst="pieWedge">
          <a:avLst/>
        </a:prstGeom>
        <a:solidFill>
          <a:schemeClr val="lt1">
            <a:hueOff val="0"/>
            <a:satOff val="0"/>
            <a:lumOff val="0"/>
            <a:alphaOff val="0"/>
          </a:schemeClr>
        </a:solidFill>
        <a:ln w="19050" cap="flat" cmpd="sng" algn="ctr">
          <a:solidFill>
            <a:srgbClr val="C002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ISO 21448</a:t>
          </a:r>
        </a:p>
      </dsp:txBody>
      <dsp:txXfrm>
        <a:off x="1679134" y="728581"/>
        <a:ext cx="1213535" cy="1213535"/>
      </dsp:txXfrm>
    </dsp:sp>
    <dsp:sp modelId="{5D8A73E9-E585-A247-9368-660EB12E47DB}">
      <dsp:nvSpPr>
        <dsp:cNvPr id="0" name=""/>
        <dsp:cNvSpPr/>
      </dsp:nvSpPr>
      <dsp:spPr>
        <a:xfrm rot="5400000">
          <a:off x="2971940" y="225919"/>
          <a:ext cx="1716197" cy="1716197"/>
        </a:xfrm>
        <a:prstGeom prst="pieWedge">
          <a:avLst/>
        </a:prstGeom>
        <a:solidFill>
          <a:schemeClr val="lt1">
            <a:hueOff val="0"/>
            <a:satOff val="0"/>
            <a:lumOff val="0"/>
            <a:alphaOff val="0"/>
          </a:schemeClr>
        </a:solidFill>
        <a:ln w="19050" cap="flat" cmpd="sng" algn="ctr">
          <a:solidFill>
            <a:srgbClr val="C002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UL 4600</a:t>
          </a:r>
        </a:p>
      </dsp:txBody>
      <dsp:txXfrm rot="-5400000">
        <a:off x="2971940" y="728581"/>
        <a:ext cx="1213535" cy="1213535"/>
      </dsp:txXfrm>
    </dsp:sp>
    <dsp:sp modelId="{ABF4D622-C8B8-5F4E-978E-E4000B3A15DD}">
      <dsp:nvSpPr>
        <dsp:cNvPr id="0" name=""/>
        <dsp:cNvSpPr/>
      </dsp:nvSpPr>
      <dsp:spPr>
        <a:xfrm rot="10800000">
          <a:off x="2971940" y="2021387"/>
          <a:ext cx="1716197" cy="1716197"/>
        </a:xfrm>
        <a:prstGeom prst="pieWedge">
          <a:avLst/>
        </a:prstGeom>
        <a:solidFill>
          <a:schemeClr val="lt1">
            <a:hueOff val="0"/>
            <a:satOff val="0"/>
            <a:lumOff val="0"/>
            <a:alphaOff val="0"/>
          </a:schemeClr>
        </a:solidFill>
        <a:ln w="19050" cap="flat" cmpd="sng" algn="ctr">
          <a:solidFill>
            <a:srgbClr val="C002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ISO 26262</a:t>
          </a:r>
        </a:p>
      </dsp:txBody>
      <dsp:txXfrm rot="10800000">
        <a:off x="2971940" y="2021387"/>
        <a:ext cx="1213535" cy="1213535"/>
      </dsp:txXfrm>
    </dsp:sp>
    <dsp:sp modelId="{5303E9BE-E4BC-CA4E-AF19-992248847CF7}">
      <dsp:nvSpPr>
        <dsp:cNvPr id="0" name=""/>
        <dsp:cNvSpPr/>
      </dsp:nvSpPr>
      <dsp:spPr>
        <a:xfrm rot="16200000">
          <a:off x="1176472" y="2021387"/>
          <a:ext cx="1716197" cy="1716197"/>
        </a:xfrm>
        <a:prstGeom prst="pieWedge">
          <a:avLst/>
        </a:prstGeom>
        <a:solidFill>
          <a:schemeClr val="lt1">
            <a:hueOff val="0"/>
            <a:satOff val="0"/>
            <a:lumOff val="0"/>
            <a:alphaOff val="0"/>
          </a:schemeClr>
        </a:solidFill>
        <a:ln w="19050" cap="flat" cmpd="sng" algn="ctr">
          <a:solidFill>
            <a:srgbClr val="C002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ISO/SAE 21434</a:t>
          </a:r>
        </a:p>
      </dsp:txBody>
      <dsp:txXfrm rot="5400000">
        <a:off x="1679134" y="2021387"/>
        <a:ext cx="1213535" cy="1213535"/>
      </dsp:txXfrm>
    </dsp:sp>
    <dsp:sp modelId="{21CB548B-6850-8346-801E-0DC1E128D7C8}">
      <dsp:nvSpPr>
        <dsp:cNvPr id="0" name=""/>
        <dsp:cNvSpPr/>
      </dsp:nvSpPr>
      <dsp:spPr>
        <a:xfrm>
          <a:off x="2636033" y="1625037"/>
          <a:ext cx="592543" cy="515255"/>
        </a:xfrm>
        <a:prstGeom prst="circularArrow">
          <a:avLst/>
        </a:prstGeom>
        <a:solidFill>
          <a:srgbClr val="CA012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A5381B-36D1-EF42-A563-586560A704CE}">
      <dsp:nvSpPr>
        <dsp:cNvPr id="0" name=""/>
        <dsp:cNvSpPr/>
      </dsp:nvSpPr>
      <dsp:spPr>
        <a:xfrm rot="10800000">
          <a:off x="2636033" y="1823212"/>
          <a:ext cx="592543" cy="515255"/>
        </a:xfrm>
        <a:prstGeom prst="circularArrow">
          <a:avLst/>
        </a:prstGeom>
        <a:solidFill>
          <a:srgbClr val="CA012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C7AB38-6396-F959-2EAC-AF88B3CCF2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872EB19-F076-1D13-F499-B461C1400A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878114-0A4C-254F-BF33-638407E7836F}" type="datetimeFigureOut">
              <a:rPr lang="en-US" smtClean="0"/>
              <a:t>8/10/2023</a:t>
            </a:fld>
            <a:endParaRPr lang="en-US"/>
          </a:p>
        </p:txBody>
      </p:sp>
      <p:sp>
        <p:nvSpPr>
          <p:cNvPr id="4" name="Footer Placeholder 3">
            <a:extLst>
              <a:ext uri="{FF2B5EF4-FFF2-40B4-BE49-F238E27FC236}">
                <a16:creationId xmlns:a16="http://schemas.microsoft.com/office/drawing/2014/main" id="{F78433CA-647E-4594-46E3-74BD4DD8C6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A770159-A602-F19A-5555-4114C881B2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5C2D8E-D505-7A45-B3F1-93B9364102E8}" type="slidenum">
              <a:rPr lang="en-US" smtClean="0"/>
              <a:t>‹#›</a:t>
            </a:fld>
            <a:endParaRPr lang="en-US"/>
          </a:p>
        </p:txBody>
      </p:sp>
    </p:spTree>
    <p:extLst>
      <p:ext uri="{BB962C8B-B14F-4D97-AF65-F5344CB8AC3E}">
        <p14:creationId xmlns:p14="http://schemas.microsoft.com/office/powerpoint/2010/main" val="2801554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393FB9-FD2B-6841-AA1D-0F4FBE532920}" type="datetimeFigureOut">
              <a:rPr lang="en-US" smtClean="0"/>
              <a:t>8/10/2023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D324F5-4D20-3749-8304-8AFF262433D4}" type="slidenum">
              <a:rPr lang="en-US" smtClean="0"/>
              <a:t>‹#›</a:t>
            </a:fld>
            <a:endParaRPr lang="en-US"/>
          </a:p>
        </p:txBody>
      </p:sp>
    </p:spTree>
    <p:extLst>
      <p:ext uri="{BB962C8B-B14F-4D97-AF65-F5344CB8AC3E}">
        <p14:creationId xmlns:p14="http://schemas.microsoft.com/office/powerpoint/2010/main" val="4290985324"/>
      </p:ext>
    </p:extLst>
  </p:cSld>
  <p:clrMap bg1="lt1" tx1="dk1" bg2="lt2" tx2="dk2" accent1="accent1" accent2="accent2" accent3="accent3" accent4="accent4" accent5="accent5" accent6="accent6" hlink="hlink" folHlink="folHlink"/>
  <p:notesStyle>
    <a:lvl1pPr marL="137160" indent="-137160" algn="l" defTabSz="914400" rtl="0" eaLnBrk="1" latinLnBrk="0" hangingPunct="1">
      <a:spcBef>
        <a:spcPts val="900"/>
      </a:spcBef>
      <a:buFont typeface="Arial" panose="020B0604020202020204" pitchFamily="34" charset="0"/>
      <a:buChar char="•"/>
      <a:defRPr sz="1200" kern="1200">
        <a:solidFill>
          <a:schemeClr val="tx1"/>
        </a:solidFill>
        <a:latin typeface="+mn-lt"/>
        <a:ea typeface="+mn-ea"/>
        <a:cs typeface="+mn-cs"/>
      </a:defRPr>
    </a:lvl1pPr>
    <a:lvl2pPr marL="274320" indent="-137160" algn="l" defTabSz="914400" rtl="0" eaLnBrk="1" latinLnBrk="0" hangingPunct="1">
      <a:spcBef>
        <a:spcPts val="300"/>
      </a:spcBef>
      <a:buFont typeface="Arial" panose="020B0604020202020204" pitchFamily="34" charset="0"/>
      <a:buChar char="–"/>
      <a:defRPr sz="1200" kern="1200">
        <a:solidFill>
          <a:schemeClr val="tx1"/>
        </a:solidFill>
        <a:latin typeface="+mn-lt"/>
        <a:ea typeface="+mn-ea"/>
        <a:cs typeface="+mn-cs"/>
      </a:defRPr>
    </a:lvl2pPr>
    <a:lvl3pPr marL="411480" indent="-137160" algn="l" defTabSz="914400" rtl="0" eaLnBrk="1" latinLnBrk="0" hangingPunct="1">
      <a:spcBef>
        <a:spcPts val="300"/>
      </a:spcBef>
      <a:buFont typeface="Arial" panose="020B0604020202020204" pitchFamily="34" charset="0"/>
      <a:buChar char="–"/>
      <a:defRPr sz="1200" kern="1200">
        <a:solidFill>
          <a:schemeClr val="tx1"/>
        </a:solidFill>
        <a:latin typeface="+mn-lt"/>
        <a:ea typeface="+mn-ea"/>
        <a:cs typeface="+mn-cs"/>
      </a:defRPr>
    </a:lvl3pPr>
    <a:lvl4pPr marL="548640" indent="-137160" algn="l" defTabSz="914400" rtl="0" eaLnBrk="1" latinLnBrk="0" hangingPunct="1">
      <a:spcBef>
        <a:spcPts val="300"/>
      </a:spcBef>
      <a:buFont typeface="Arial" panose="020B0604020202020204" pitchFamily="34" charset="0"/>
      <a:buChar char="–"/>
      <a:defRPr sz="1200" kern="1200">
        <a:solidFill>
          <a:schemeClr val="tx1"/>
        </a:solidFill>
        <a:latin typeface="+mn-lt"/>
        <a:ea typeface="+mn-ea"/>
        <a:cs typeface="+mn-cs"/>
      </a:defRPr>
    </a:lvl4pPr>
    <a:lvl5pPr marL="685800" indent="-137160" algn="l" defTabSz="914400" rtl="0" eaLnBrk="1" latinLnBrk="0" hangingPunct="1">
      <a:spcBef>
        <a:spcPts val="300"/>
      </a:spcBef>
      <a:buFont typeface="Arial" panose="020B0604020202020204" pitchFamily="34" charset="0"/>
      <a:buChar char="–"/>
      <a:defRPr sz="1200" kern="1200">
        <a:solidFill>
          <a:schemeClr val="tx1"/>
        </a:solidFill>
        <a:latin typeface="+mn-lt"/>
        <a:ea typeface="+mn-ea"/>
        <a:cs typeface="+mn-cs"/>
      </a:defRPr>
    </a:lvl5pPr>
    <a:lvl6pPr marL="822960" indent="-137160" algn="l" defTabSz="914400" rtl="0" eaLnBrk="1" latinLnBrk="0" hangingPunct="1">
      <a:spcBef>
        <a:spcPts val="300"/>
      </a:spcBef>
      <a:buFont typeface="Arial" panose="020B0604020202020204" pitchFamily="34" charset="0"/>
      <a:buChar char="–"/>
      <a:defRPr sz="1200" kern="1200">
        <a:solidFill>
          <a:schemeClr val="tx1"/>
        </a:solidFill>
        <a:latin typeface="+mn-lt"/>
        <a:ea typeface="+mn-ea"/>
        <a:cs typeface="+mn-cs"/>
      </a:defRPr>
    </a:lvl6pPr>
    <a:lvl7pPr marL="960120" indent="-137160" algn="l" defTabSz="914400" rtl="0" eaLnBrk="1" latinLnBrk="0" hangingPunct="1">
      <a:spcBef>
        <a:spcPts val="300"/>
      </a:spcBef>
      <a:buFont typeface="Arial" panose="020B0604020202020204" pitchFamily="34" charset="0"/>
      <a:buChar char="–"/>
      <a:defRPr sz="1200" kern="1200">
        <a:solidFill>
          <a:schemeClr val="tx1"/>
        </a:solidFill>
        <a:latin typeface="+mn-lt"/>
        <a:ea typeface="+mn-ea"/>
        <a:cs typeface="+mn-cs"/>
      </a:defRPr>
    </a:lvl7pPr>
    <a:lvl8pPr marL="1097280" indent="-137160" algn="l" defTabSz="914400" rtl="0" eaLnBrk="1" latinLnBrk="0" hangingPunct="1">
      <a:spcBef>
        <a:spcPts val="300"/>
      </a:spcBef>
      <a:buFont typeface="Arial" panose="020B0604020202020204" pitchFamily="34" charset="0"/>
      <a:buChar char="–"/>
      <a:defRPr sz="1200" kern="1200">
        <a:solidFill>
          <a:schemeClr val="tx1"/>
        </a:solidFill>
        <a:latin typeface="+mn-lt"/>
        <a:ea typeface="+mn-ea"/>
        <a:cs typeface="+mn-cs"/>
      </a:defRPr>
    </a:lvl8pPr>
    <a:lvl9pPr marL="1234440" indent="-137160" algn="l" defTabSz="914400" rtl="0" eaLnBrk="1" latinLnBrk="0" hangingPunct="1">
      <a:spcBef>
        <a:spcPts val="300"/>
      </a:spcBef>
      <a:buFont typeface="Arial" panose="020B0604020202020204" pitchFamily="34" charset="0"/>
      <a:buChar char="–"/>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rc.ul.com/app/library/2210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D324F5-4D20-3749-8304-8AFF262433D4}" type="slidenum">
              <a:rPr lang="en-US" smtClean="0"/>
              <a:t>1</a:t>
            </a:fld>
            <a:endParaRPr lang="en-US"/>
          </a:p>
        </p:txBody>
      </p:sp>
    </p:spTree>
    <p:extLst>
      <p:ext uri="{BB962C8B-B14F-4D97-AF65-F5344CB8AC3E}">
        <p14:creationId xmlns:p14="http://schemas.microsoft.com/office/powerpoint/2010/main" val="1145267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cs typeface="Arial"/>
            </a:endParaRPr>
          </a:p>
        </p:txBody>
      </p:sp>
      <p:sp>
        <p:nvSpPr>
          <p:cNvPr id="4" name="Slide Number Placeholder 3"/>
          <p:cNvSpPr>
            <a:spLocks noGrp="1"/>
          </p:cNvSpPr>
          <p:nvPr>
            <p:ph type="sldNum" sz="quarter" idx="5"/>
          </p:nvPr>
        </p:nvSpPr>
        <p:spPr/>
        <p:txBody>
          <a:bodyPr/>
          <a:lstStyle/>
          <a:p>
            <a:fld id="{2BD324F5-4D20-3749-8304-8AFF262433D4}" type="slidenum">
              <a:rPr lang="en-US" smtClean="0"/>
              <a:t>11</a:t>
            </a:fld>
            <a:endParaRPr lang="en-US"/>
          </a:p>
        </p:txBody>
      </p:sp>
    </p:spTree>
    <p:extLst>
      <p:ext uri="{BB962C8B-B14F-4D97-AF65-F5344CB8AC3E}">
        <p14:creationId xmlns:p14="http://schemas.microsoft.com/office/powerpoint/2010/main" val="2286089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C25EDCF-2561-4E72-8B65-EC10926E8D97}"/>
              </a:ext>
            </a:extLst>
          </p:cNvPr>
          <p:cNvSpPr>
            <a:spLocks noGrp="1"/>
          </p:cNvSpPr>
          <p:nvPr>
            <p:ph type="body" idx="1"/>
          </p:nvPr>
        </p:nvSpPr>
        <p:spPr/>
        <p:txBody>
          <a:bodyPr>
            <a:normAutofit/>
          </a:bodyPr>
          <a:lstStyle/>
          <a:p>
            <a:pPr marL="0" indent="0">
              <a:buNone/>
            </a:pPr>
            <a:endParaRPr lang="en-US">
              <a:cs typeface="Arial"/>
            </a:endParaRPr>
          </a:p>
        </p:txBody>
      </p:sp>
    </p:spTree>
    <p:extLst>
      <p:ext uri="{BB962C8B-B14F-4D97-AF65-F5344CB8AC3E}">
        <p14:creationId xmlns:p14="http://schemas.microsoft.com/office/powerpoint/2010/main" val="4006727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endParaRPr lang="en-US" dirty="0">
              <a:solidFill>
                <a:srgbClr val="374151"/>
              </a:solidFill>
              <a:latin typeface="Söhne"/>
            </a:endParaRPr>
          </a:p>
        </p:txBody>
      </p:sp>
      <p:sp>
        <p:nvSpPr>
          <p:cNvPr id="4" name="Slide Number Placeholder 3"/>
          <p:cNvSpPr>
            <a:spLocks noGrp="1"/>
          </p:cNvSpPr>
          <p:nvPr>
            <p:ph type="sldNum" sz="quarter" idx="5"/>
          </p:nvPr>
        </p:nvSpPr>
        <p:spPr/>
        <p:txBody>
          <a:bodyPr/>
          <a:lstStyle/>
          <a:p>
            <a:fld id="{2BD324F5-4D20-3749-8304-8AFF262433D4}" type="slidenum">
              <a:rPr lang="en-US" smtClean="0"/>
              <a:t>13</a:t>
            </a:fld>
            <a:endParaRPr lang="en-US"/>
          </a:p>
        </p:txBody>
      </p:sp>
    </p:spTree>
    <p:extLst>
      <p:ext uri="{BB962C8B-B14F-4D97-AF65-F5344CB8AC3E}">
        <p14:creationId xmlns:p14="http://schemas.microsoft.com/office/powerpoint/2010/main" val="3135303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gn="l">
              <a:buNone/>
            </a:pPr>
            <a:endParaRPr lang="en-US">
              <a:cs typeface="Arial"/>
            </a:endParaRPr>
          </a:p>
        </p:txBody>
      </p:sp>
      <p:sp>
        <p:nvSpPr>
          <p:cNvPr id="4" name="Slide Number Placeholder 3"/>
          <p:cNvSpPr>
            <a:spLocks noGrp="1"/>
          </p:cNvSpPr>
          <p:nvPr>
            <p:ph type="sldNum" sz="quarter" idx="5"/>
          </p:nvPr>
        </p:nvSpPr>
        <p:spPr/>
        <p:txBody>
          <a:bodyPr/>
          <a:lstStyle/>
          <a:p>
            <a:fld id="{2BD324F5-4D20-3749-8304-8AFF262433D4}" type="slidenum">
              <a:rPr lang="en-US" smtClean="0"/>
              <a:t>14</a:t>
            </a:fld>
            <a:endParaRPr lang="en-US"/>
          </a:p>
        </p:txBody>
      </p:sp>
    </p:spTree>
    <p:extLst>
      <p:ext uri="{BB962C8B-B14F-4D97-AF65-F5344CB8AC3E}">
        <p14:creationId xmlns:p14="http://schemas.microsoft.com/office/powerpoint/2010/main" val="1725281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a:p>
        </p:txBody>
      </p:sp>
      <p:sp>
        <p:nvSpPr>
          <p:cNvPr id="4" name="Slide Number Placeholder 3"/>
          <p:cNvSpPr>
            <a:spLocks noGrp="1"/>
          </p:cNvSpPr>
          <p:nvPr>
            <p:ph type="sldNum" sz="quarter" idx="5"/>
          </p:nvPr>
        </p:nvSpPr>
        <p:spPr/>
        <p:txBody>
          <a:bodyPr/>
          <a:lstStyle/>
          <a:p>
            <a:fld id="{2BD324F5-4D20-3749-8304-8AFF262433D4}" type="slidenum">
              <a:rPr lang="en-US" smtClean="0"/>
              <a:t>15</a:t>
            </a:fld>
            <a:endParaRPr lang="en-US"/>
          </a:p>
        </p:txBody>
      </p:sp>
    </p:spTree>
    <p:extLst>
      <p:ext uri="{BB962C8B-B14F-4D97-AF65-F5344CB8AC3E}">
        <p14:creationId xmlns:p14="http://schemas.microsoft.com/office/powerpoint/2010/main" val="681494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spcBef>
                <a:spcPts val="0"/>
              </a:spcBef>
              <a:buNone/>
            </a:pPr>
            <a:br>
              <a:rPr lang="en-US" sz="1800">
                <a:effectLst/>
                <a:latin typeface="Calibri" panose="020F0502020204030204" pitchFamily="34" charset="0"/>
                <a:ea typeface="Calibri" panose="020F0502020204030204" pitchFamily="34" charset="0"/>
                <a:cs typeface="Calibri"/>
              </a:rPr>
            </a:br>
            <a:endParaRPr lang="en-US">
              <a:latin typeface="Arial"/>
              <a:cs typeface="Arial"/>
            </a:endParaRPr>
          </a:p>
        </p:txBody>
      </p:sp>
      <p:sp>
        <p:nvSpPr>
          <p:cNvPr id="4" name="Slide Number Placeholder 3"/>
          <p:cNvSpPr>
            <a:spLocks noGrp="1"/>
          </p:cNvSpPr>
          <p:nvPr>
            <p:ph type="sldNum" sz="quarter" idx="5"/>
          </p:nvPr>
        </p:nvSpPr>
        <p:spPr/>
        <p:txBody>
          <a:bodyPr/>
          <a:lstStyle/>
          <a:p>
            <a:fld id="{2BD324F5-4D20-3749-8304-8AFF262433D4}" type="slidenum">
              <a:rPr lang="en-US" smtClean="0"/>
              <a:t>16</a:t>
            </a:fld>
            <a:endParaRPr lang="en-US"/>
          </a:p>
        </p:txBody>
      </p:sp>
    </p:spTree>
    <p:extLst>
      <p:ext uri="{BB962C8B-B14F-4D97-AF65-F5344CB8AC3E}">
        <p14:creationId xmlns:p14="http://schemas.microsoft.com/office/powerpoint/2010/main" val="4131060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US">
              <a:cs typeface="Arial"/>
            </a:endParaRPr>
          </a:p>
        </p:txBody>
      </p:sp>
      <p:sp>
        <p:nvSpPr>
          <p:cNvPr id="4" name="Slide Number Placeholder 3"/>
          <p:cNvSpPr>
            <a:spLocks noGrp="1"/>
          </p:cNvSpPr>
          <p:nvPr>
            <p:ph type="sldNum" sz="quarter" idx="5"/>
          </p:nvPr>
        </p:nvSpPr>
        <p:spPr/>
        <p:txBody>
          <a:bodyPr/>
          <a:lstStyle/>
          <a:p>
            <a:fld id="{2BD324F5-4D20-3749-8304-8AFF262433D4}" type="slidenum">
              <a:rPr lang="en-US" smtClean="0"/>
              <a:t>17</a:t>
            </a:fld>
            <a:endParaRPr lang="en-US"/>
          </a:p>
        </p:txBody>
      </p:sp>
    </p:spTree>
    <p:extLst>
      <p:ext uri="{BB962C8B-B14F-4D97-AF65-F5344CB8AC3E}">
        <p14:creationId xmlns:p14="http://schemas.microsoft.com/office/powerpoint/2010/main" val="1165150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37160" marR="0" lvl="0" indent="-13716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endParaRPr lang="pt-BR">
              <a:cs typeface="Arial"/>
            </a:endParaRPr>
          </a:p>
        </p:txBody>
      </p:sp>
      <p:sp>
        <p:nvSpPr>
          <p:cNvPr id="4" name="Slide Number Placeholder 3"/>
          <p:cNvSpPr>
            <a:spLocks noGrp="1"/>
          </p:cNvSpPr>
          <p:nvPr>
            <p:ph type="sldNum" sz="quarter" idx="5"/>
          </p:nvPr>
        </p:nvSpPr>
        <p:spPr/>
        <p:txBody>
          <a:bodyPr/>
          <a:lstStyle/>
          <a:p>
            <a:fld id="{2BD324F5-4D20-3749-8304-8AFF262433D4}" type="slidenum">
              <a:rPr lang="en-US" smtClean="0"/>
              <a:t>18</a:t>
            </a:fld>
            <a:endParaRPr lang="en-US"/>
          </a:p>
        </p:txBody>
      </p:sp>
    </p:spTree>
    <p:extLst>
      <p:ext uri="{BB962C8B-B14F-4D97-AF65-F5344CB8AC3E}">
        <p14:creationId xmlns:p14="http://schemas.microsoft.com/office/powerpoint/2010/main" val="3036440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D324F5-4D20-3749-8304-8AFF262433D4}" type="slidenum">
              <a:rPr lang="en-US" smtClean="0"/>
              <a:t>19</a:t>
            </a:fld>
            <a:endParaRPr lang="en-US"/>
          </a:p>
        </p:txBody>
      </p:sp>
    </p:spTree>
    <p:extLst>
      <p:ext uri="{BB962C8B-B14F-4D97-AF65-F5344CB8AC3E}">
        <p14:creationId xmlns:p14="http://schemas.microsoft.com/office/powerpoint/2010/main" val="2431061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D31868-7069-43FF-AD0E-CA2730D6E68A}" type="slidenum">
              <a:rPr lang="en-US" smtClean="0"/>
              <a:t>20</a:t>
            </a:fld>
            <a:endParaRPr lang="en-US"/>
          </a:p>
        </p:txBody>
      </p:sp>
    </p:spTree>
    <p:extLst>
      <p:ext uri="{BB962C8B-B14F-4D97-AF65-F5344CB8AC3E}">
        <p14:creationId xmlns:p14="http://schemas.microsoft.com/office/powerpoint/2010/main" val="2343920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buNone/>
            </a:pPr>
            <a:endParaRPr lang="en-US">
              <a:cs typeface="Arial"/>
            </a:endParaRPr>
          </a:p>
        </p:txBody>
      </p:sp>
      <p:sp>
        <p:nvSpPr>
          <p:cNvPr id="4" name="Slide Number Placeholder 3"/>
          <p:cNvSpPr>
            <a:spLocks noGrp="1"/>
          </p:cNvSpPr>
          <p:nvPr>
            <p:ph type="sldNum" sz="quarter" idx="5"/>
          </p:nvPr>
        </p:nvSpPr>
        <p:spPr/>
        <p:txBody>
          <a:bodyPr/>
          <a:lstStyle/>
          <a:p>
            <a:fld id="{2BD324F5-4D20-3749-8304-8AFF262433D4}" type="slidenum">
              <a:rPr lang="en-US" smtClean="0"/>
              <a:t>3</a:t>
            </a:fld>
            <a:endParaRPr lang="en-US"/>
          </a:p>
        </p:txBody>
      </p:sp>
    </p:spTree>
    <p:extLst>
      <p:ext uri="{BB962C8B-B14F-4D97-AF65-F5344CB8AC3E}">
        <p14:creationId xmlns:p14="http://schemas.microsoft.com/office/powerpoint/2010/main" val="19076003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D324F5-4D20-3749-8304-8AFF262433D4}" type="slidenum">
              <a:rPr lang="en-US" smtClean="0"/>
              <a:t>21</a:t>
            </a:fld>
            <a:endParaRPr lang="en-US"/>
          </a:p>
        </p:txBody>
      </p:sp>
    </p:spTree>
    <p:extLst>
      <p:ext uri="{BB962C8B-B14F-4D97-AF65-F5344CB8AC3E}">
        <p14:creationId xmlns:p14="http://schemas.microsoft.com/office/powerpoint/2010/main" val="3958731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2BD324F5-4D20-3749-8304-8AFF262433D4}" type="slidenum">
              <a:rPr lang="en-US" smtClean="0"/>
              <a:t>22</a:t>
            </a:fld>
            <a:endParaRPr lang="en-US"/>
          </a:p>
        </p:txBody>
      </p:sp>
    </p:spTree>
    <p:extLst>
      <p:ext uri="{BB962C8B-B14F-4D97-AF65-F5344CB8AC3E}">
        <p14:creationId xmlns:p14="http://schemas.microsoft.com/office/powerpoint/2010/main" val="23073469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US">
              <a:latin typeface="Calibri"/>
              <a:cs typeface="Calibri"/>
            </a:endParaRPr>
          </a:p>
        </p:txBody>
      </p:sp>
      <p:sp>
        <p:nvSpPr>
          <p:cNvPr id="4" name="Slide Number Placeholder 3"/>
          <p:cNvSpPr>
            <a:spLocks noGrp="1"/>
          </p:cNvSpPr>
          <p:nvPr>
            <p:ph type="sldNum" sz="quarter" idx="5"/>
          </p:nvPr>
        </p:nvSpPr>
        <p:spPr/>
        <p:txBody>
          <a:bodyPr/>
          <a:lstStyle/>
          <a:p>
            <a:fld id="{2BD324F5-4D20-3749-8304-8AFF262433D4}" type="slidenum">
              <a:rPr lang="en-US" smtClean="0"/>
              <a:t>23</a:t>
            </a:fld>
            <a:endParaRPr lang="en-US"/>
          </a:p>
        </p:txBody>
      </p:sp>
    </p:spTree>
    <p:extLst>
      <p:ext uri="{BB962C8B-B14F-4D97-AF65-F5344CB8AC3E}">
        <p14:creationId xmlns:p14="http://schemas.microsoft.com/office/powerpoint/2010/main" val="4071692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US" dirty="0">
              <a:latin typeface="Calibri"/>
              <a:cs typeface="Calibri"/>
            </a:endParaRPr>
          </a:p>
        </p:txBody>
      </p:sp>
      <p:sp>
        <p:nvSpPr>
          <p:cNvPr id="4" name="Slide Number Placeholder 3"/>
          <p:cNvSpPr>
            <a:spLocks noGrp="1"/>
          </p:cNvSpPr>
          <p:nvPr>
            <p:ph type="sldNum" sz="quarter" idx="5"/>
          </p:nvPr>
        </p:nvSpPr>
        <p:spPr/>
        <p:txBody>
          <a:bodyPr/>
          <a:lstStyle/>
          <a:p>
            <a:fld id="{2BD324F5-4D20-3749-8304-8AFF262433D4}" type="slidenum">
              <a:rPr lang="en-US" smtClean="0"/>
              <a:t>24</a:t>
            </a:fld>
            <a:endParaRPr lang="en-US"/>
          </a:p>
        </p:txBody>
      </p:sp>
    </p:spTree>
    <p:extLst>
      <p:ext uri="{BB962C8B-B14F-4D97-AF65-F5344CB8AC3E}">
        <p14:creationId xmlns:p14="http://schemas.microsoft.com/office/powerpoint/2010/main" val="14990832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pt-BR">
              <a:cs typeface="Arial"/>
            </a:endParaRPr>
          </a:p>
        </p:txBody>
      </p:sp>
      <p:sp>
        <p:nvSpPr>
          <p:cNvPr id="4" name="Slide Number Placeholder 3"/>
          <p:cNvSpPr>
            <a:spLocks noGrp="1"/>
          </p:cNvSpPr>
          <p:nvPr>
            <p:ph type="sldNum" sz="quarter" idx="5"/>
          </p:nvPr>
        </p:nvSpPr>
        <p:spPr/>
        <p:txBody>
          <a:bodyPr/>
          <a:lstStyle/>
          <a:p>
            <a:fld id="{2BD324F5-4D20-3749-8304-8AFF262433D4}" type="slidenum">
              <a:rPr lang="en-US" smtClean="0"/>
              <a:t>25</a:t>
            </a:fld>
            <a:endParaRPr lang="en-US"/>
          </a:p>
        </p:txBody>
      </p:sp>
    </p:spTree>
    <p:extLst>
      <p:ext uri="{BB962C8B-B14F-4D97-AF65-F5344CB8AC3E}">
        <p14:creationId xmlns:p14="http://schemas.microsoft.com/office/powerpoint/2010/main" val="23253266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D324F5-4D20-3749-8304-8AFF262433D4}" type="slidenum">
              <a:rPr lang="en-US" smtClean="0"/>
              <a:t>27</a:t>
            </a:fld>
            <a:endParaRPr lang="en-US"/>
          </a:p>
        </p:txBody>
      </p:sp>
    </p:spTree>
    <p:extLst>
      <p:ext uri="{BB962C8B-B14F-4D97-AF65-F5344CB8AC3E}">
        <p14:creationId xmlns:p14="http://schemas.microsoft.com/office/powerpoint/2010/main" val="16634547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D324F5-4D20-3749-8304-8AFF262433D4}" type="slidenum">
              <a:rPr lang="en-US" smtClean="0"/>
              <a:t>28</a:t>
            </a:fld>
            <a:endParaRPr lang="en-US"/>
          </a:p>
        </p:txBody>
      </p:sp>
    </p:spTree>
    <p:extLst>
      <p:ext uri="{BB962C8B-B14F-4D97-AF65-F5344CB8AC3E}">
        <p14:creationId xmlns:p14="http://schemas.microsoft.com/office/powerpoint/2010/main" val="3009633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D324F5-4D20-3749-8304-8AFF262433D4}" type="slidenum">
              <a:rPr lang="en-US" smtClean="0"/>
              <a:t>29</a:t>
            </a:fld>
            <a:endParaRPr lang="en-US"/>
          </a:p>
        </p:txBody>
      </p:sp>
    </p:spTree>
    <p:extLst>
      <p:ext uri="{BB962C8B-B14F-4D97-AF65-F5344CB8AC3E}">
        <p14:creationId xmlns:p14="http://schemas.microsoft.com/office/powerpoint/2010/main" val="20223133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pt-BR">
              <a:cs typeface="Arial"/>
            </a:endParaRPr>
          </a:p>
        </p:txBody>
      </p:sp>
      <p:sp>
        <p:nvSpPr>
          <p:cNvPr id="4" name="Slide Number Placeholder 3"/>
          <p:cNvSpPr>
            <a:spLocks noGrp="1"/>
          </p:cNvSpPr>
          <p:nvPr>
            <p:ph type="sldNum" sz="quarter" idx="5"/>
          </p:nvPr>
        </p:nvSpPr>
        <p:spPr/>
        <p:txBody>
          <a:bodyPr/>
          <a:lstStyle/>
          <a:p>
            <a:fld id="{2BD324F5-4D20-3749-8304-8AFF262433D4}" type="slidenum">
              <a:rPr lang="en-US" smtClean="0"/>
              <a:t>32</a:t>
            </a:fld>
            <a:endParaRPr lang="en-US"/>
          </a:p>
        </p:txBody>
      </p:sp>
    </p:spTree>
    <p:extLst>
      <p:ext uri="{BB962C8B-B14F-4D97-AF65-F5344CB8AC3E}">
        <p14:creationId xmlns:p14="http://schemas.microsoft.com/office/powerpoint/2010/main" val="16232514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D324F5-4D20-3749-8304-8AFF262433D4}" type="slidenum">
              <a:rPr lang="en-US" smtClean="0"/>
              <a:t>33</a:t>
            </a:fld>
            <a:endParaRPr lang="en-US"/>
          </a:p>
        </p:txBody>
      </p:sp>
    </p:spTree>
    <p:extLst>
      <p:ext uri="{BB962C8B-B14F-4D97-AF65-F5344CB8AC3E}">
        <p14:creationId xmlns:p14="http://schemas.microsoft.com/office/powerpoint/2010/main" val="3090133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D324F5-4D20-3749-8304-8AFF262433D4}" type="slidenum">
              <a:rPr lang="en-US" smtClean="0"/>
              <a:t>4</a:t>
            </a:fld>
            <a:endParaRPr lang="en-US"/>
          </a:p>
        </p:txBody>
      </p:sp>
    </p:spTree>
    <p:extLst>
      <p:ext uri="{BB962C8B-B14F-4D97-AF65-F5344CB8AC3E}">
        <p14:creationId xmlns:p14="http://schemas.microsoft.com/office/powerpoint/2010/main" val="27736386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2BD324F5-4D20-3749-8304-8AFF262433D4}" type="slidenum">
              <a:rPr lang="en-US" smtClean="0"/>
              <a:t>34</a:t>
            </a:fld>
            <a:endParaRPr lang="en-US"/>
          </a:p>
        </p:txBody>
      </p:sp>
    </p:spTree>
    <p:extLst>
      <p:ext uri="{BB962C8B-B14F-4D97-AF65-F5344CB8AC3E}">
        <p14:creationId xmlns:p14="http://schemas.microsoft.com/office/powerpoint/2010/main" val="16791370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pt-BR">
              <a:cs typeface="Arial"/>
            </a:endParaRPr>
          </a:p>
        </p:txBody>
      </p:sp>
      <p:sp>
        <p:nvSpPr>
          <p:cNvPr id="4" name="Slide Number Placeholder 3"/>
          <p:cNvSpPr>
            <a:spLocks noGrp="1"/>
          </p:cNvSpPr>
          <p:nvPr>
            <p:ph type="sldNum" sz="quarter" idx="5"/>
          </p:nvPr>
        </p:nvSpPr>
        <p:spPr/>
        <p:txBody>
          <a:bodyPr/>
          <a:lstStyle/>
          <a:p>
            <a:fld id="{2BD324F5-4D20-3749-8304-8AFF262433D4}" type="slidenum">
              <a:rPr lang="en-US" smtClean="0"/>
              <a:t>42</a:t>
            </a:fld>
            <a:endParaRPr lang="en-US"/>
          </a:p>
        </p:txBody>
      </p:sp>
    </p:spTree>
    <p:extLst>
      <p:ext uri="{BB962C8B-B14F-4D97-AF65-F5344CB8AC3E}">
        <p14:creationId xmlns:p14="http://schemas.microsoft.com/office/powerpoint/2010/main" val="19947145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D324F5-4D20-3749-8304-8AFF262433D4}"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873792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2C2C2C"/>
                </a:solidFill>
                <a:effectLst/>
                <a:latin typeface="adobe-clean"/>
              </a:rPr>
              <a:t>Approved under </a:t>
            </a:r>
            <a:r>
              <a:rPr lang="en-US" b="0" i="0" dirty="0" err="1">
                <a:solidFill>
                  <a:srgbClr val="2C2C2C"/>
                </a:solidFill>
                <a:effectLst/>
                <a:latin typeface="adobe-clean"/>
              </a:rPr>
              <a:t>WF</a:t>
            </a:r>
            <a:r>
              <a:rPr lang="en-US" b="0" i="0" dirty="0">
                <a:solidFill>
                  <a:srgbClr val="2C2C2C"/>
                </a:solidFill>
                <a:effectLst/>
                <a:latin typeface="adobe-clean"/>
              </a:rPr>
              <a:t> #1146553</a:t>
            </a:r>
            <a:endParaRPr lang="en-US" b="0" i="0" dirty="0">
              <a:solidFill>
                <a:srgbClr val="000000"/>
              </a:solidFill>
              <a:effectLst/>
              <a:latin typeface="adobe-clean"/>
            </a:endParaRPr>
          </a:p>
          <a:p>
            <a:br>
              <a:rPr lang="en-US" b="1" i="0" dirty="0">
                <a:solidFill>
                  <a:srgbClr val="4B4B4B"/>
                </a:solidFill>
                <a:effectLst/>
                <a:latin typeface="adobe-clean"/>
              </a:rPr>
            </a:br>
            <a:endParaRPr lang="en-US" dirty="0"/>
          </a:p>
        </p:txBody>
      </p:sp>
      <p:sp>
        <p:nvSpPr>
          <p:cNvPr id="4" name="Slide Number Placeholder 3"/>
          <p:cNvSpPr>
            <a:spLocks noGrp="1"/>
          </p:cNvSpPr>
          <p:nvPr>
            <p:ph type="sldNum" sz="quarter" idx="5"/>
          </p:nvPr>
        </p:nvSpPr>
        <p:spPr/>
        <p:txBody>
          <a:bodyPr/>
          <a:lstStyle/>
          <a:p>
            <a:fld id="{2BD324F5-4D20-3749-8304-8AFF262433D4}" type="slidenum">
              <a:rPr lang="en-US" smtClean="0"/>
              <a:t>46</a:t>
            </a:fld>
            <a:endParaRPr lang="en-US"/>
          </a:p>
        </p:txBody>
      </p:sp>
    </p:spTree>
    <p:extLst>
      <p:ext uri="{BB962C8B-B14F-4D97-AF65-F5344CB8AC3E}">
        <p14:creationId xmlns:p14="http://schemas.microsoft.com/office/powerpoint/2010/main" val="997299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D324F5-4D20-3749-8304-8AFF262433D4}" type="slidenum">
              <a:rPr lang="en-US" smtClean="0"/>
              <a:t>5</a:t>
            </a:fld>
            <a:endParaRPr lang="en-US"/>
          </a:p>
        </p:txBody>
      </p:sp>
    </p:spTree>
    <p:extLst>
      <p:ext uri="{BB962C8B-B14F-4D97-AF65-F5344CB8AC3E}">
        <p14:creationId xmlns:p14="http://schemas.microsoft.com/office/powerpoint/2010/main" val="1825294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D324F5-4D20-3749-8304-8AFF262433D4}"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576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D324F5-4D20-3749-8304-8AFF262433D4}"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033176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dirty="0">
                <a:cs typeface="Arial"/>
              </a:rPr>
              <a:t>Flag source: Cropped from </a:t>
            </a:r>
            <a:r>
              <a:rPr lang="fr-FR" dirty="0">
                <a:hlinkClick r:id="rId3"/>
              </a:rPr>
              <a:t>UL SOLUTIONS COMMERCIAL RESOURCE CENTER</a:t>
            </a:r>
            <a:endParaRPr lang="en-US" dirty="0">
              <a:cs typeface="Aria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D324F5-4D20-3749-8304-8AFF262433D4}"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131736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D324F5-4D20-3749-8304-8AFF262433D4}"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50303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D324F5-4D20-3749-8304-8AFF262433D4}"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06513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3.png"/><Relationship Id="rId1" Type="http://schemas.openxmlformats.org/officeDocument/2006/relationships/slideMaster" Target="../slideMasters/slideMaster2.xml"/><Relationship Id="rId5" Type="http://schemas.openxmlformats.org/officeDocument/2006/relationships/image" Target="../media/image28.svg"/><Relationship Id="rId4" Type="http://schemas.openxmlformats.org/officeDocument/2006/relationships/image" Target="../media/image15.pn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5.png"/><Relationship Id="rId1" Type="http://schemas.openxmlformats.org/officeDocument/2006/relationships/slideMaster" Target="../slideMasters/slideMaster2.xml"/><Relationship Id="rId5" Type="http://schemas.openxmlformats.org/officeDocument/2006/relationships/image" Target="../media/image30.svg"/><Relationship Id="rId4" Type="http://schemas.openxmlformats.org/officeDocument/2006/relationships/image" Target="../media/image19.pn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5.png"/><Relationship Id="rId1" Type="http://schemas.openxmlformats.org/officeDocument/2006/relationships/slideMaster" Target="../slideMasters/slideMaster2.xml"/><Relationship Id="rId5" Type="http://schemas.openxmlformats.org/officeDocument/2006/relationships/image" Target="../media/image30.svg"/><Relationship Id="rId4" Type="http://schemas.openxmlformats.org/officeDocument/2006/relationships/image" Target="../media/image19.pn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5.png"/><Relationship Id="rId1" Type="http://schemas.openxmlformats.org/officeDocument/2006/relationships/slideMaster" Target="../slideMasters/slideMaster2.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135.xml.rels><?xml version="1.0" encoding="UTF-8" standalone="yes"?>
<Relationships xmlns="http://schemas.openxmlformats.org/package/2006/relationships"><Relationship Id="rId2" Type="http://schemas.openxmlformats.org/officeDocument/2006/relationships/hyperlink" Target="https://hub.ul.com/brand/brand-visual-identity/color-0" TargetMode="External"/><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4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7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7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0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0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0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0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0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3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3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5.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4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5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5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5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5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5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6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6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6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6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6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6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6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6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6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7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7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7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7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7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7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7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7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7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7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8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8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8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8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8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8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8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8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8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9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9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9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White">
    <p:bg>
      <p:bgRef idx="1001">
        <a:schemeClr val="bg1"/>
      </p:bgRef>
    </p:bg>
    <p:spTree>
      <p:nvGrpSpPr>
        <p:cNvPr id="1" name=""/>
        <p:cNvGrpSpPr/>
        <p:nvPr/>
      </p:nvGrpSpPr>
      <p:grpSpPr>
        <a:xfrm>
          <a:off x="0" y="0"/>
          <a:ext cx="0" cy="0"/>
          <a:chOff x="0" y="0"/>
          <a:chExt cx="0" cy="0"/>
        </a:xfrm>
      </p:grpSpPr>
      <p:pic>
        <p:nvPicPr>
          <p:cNvPr id="6" name="UL Solutions" descr="UL Solutions">
            <a:extLst>
              <a:ext uri="{FF2B5EF4-FFF2-40B4-BE49-F238E27FC236}">
                <a16:creationId xmlns:a16="http://schemas.microsoft.com/office/drawing/2014/main" id="{06761323-F8CE-6FB8-700B-269216C6FB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11479" y="411479"/>
            <a:ext cx="1336042" cy="548640"/>
          </a:xfrm>
          <a:prstGeom prst="rect">
            <a:avLst/>
          </a:prstGeom>
        </p:spPr>
      </p:pic>
      <p:sp>
        <p:nvSpPr>
          <p:cNvPr id="2" name="Title 1"/>
          <p:cNvSpPr>
            <a:spLocks noGrp="1"/>
          </p:cNvSpPr>
          <p:nvPr>
            <p:ph type="ctrTitle" hasCustomPrompt="1"/>
          </p:nvPr>
        </p:nvSpPr>
        <p:spPr>
          <a:xfrm>
            <a:off x="411480" y="1280160"/>
            <a:ext cx="4112895" cy="1554480"/>
          </a:xfrm>
        </p:spPr>
        <p:txBody>
          <a:bodyPr anchor="b"/>
          <a:lstStyle>
            <a:lvl1pPr algn="l">
              <a:lnSpc>
                <a:spcPct val="85000"/>
              </a:lnSpc>
              <a:defRPr sz="3600" b="0"/>
            </a:lvl1pPr>
          </a:lstStyle>
          <a:p>
            <a:r>
              <a:rPr lang="en-US"/>
              <a:t>[Presentation title]</a:t>
            </a:r>
          </a:p>
        </p:txBody>
      </p:sp>
      <p:sp>
        <p:nvSpPr>
          <p:cNvPr id="3" name="Subtitle 2"/>
          <p:cNvSpPr>
            <a:spLocks noGrp="1"/>
          </p:cNvSpPr>
          <p:nvPr>
            <p:ph type="subTitle" idx="1" hasCustomPrompt="1"/>
          </p:nvPr>
        </p:nvSpPr>
        <p:spPr>
          <a:xfrm>
            <a:off x="411480" y="2926080"/>
            <a:ext cx="4112895" cy="548640"/>
          </a:xfrm>
        </p:spPr>
        <p:txBody>
          <a:bodyPr/>
          <a:lstStyle>
            <a:lvl1pPr marL="0" indent="0" algn="l">
              <a:lnSpc>
                <a:spcPct val="90000"/>
              </a:lnSpc>
              <a:spcBef>
                <a:spcPts val="0"/>
              </a:spcBef>
              <a:buNone/>
              <a:defRPr sz="1800"/>
            </a:lvl1pPr>
            <a:lvl2pPr marL="0" indent="0" algn="l">
              <a:lnSpc>
                <a:spcPct val="90000"/>
              </a:lnSpc>
              <a:spcBef>
                <a:spcPts val="0"/>
              </a:spcBef>
              <a:buNone/>
              <a:defRPr sz="1800"/>
            </a:lvl2pPr>
            <a:lvl3pPr marL="0" indent="0" algn="l">
              <a:lnSpc>
                <a:spcPct val="90000"/>
              </a:lnSpc>
              <a:spcBef>
                <a:spcPts val="0"/>
              </a:spcBef>
              <a:buNone/>
              <a:defRPr sz="1800"/>
            </a:lvl3pPr>
            <a:lvl4pPr marL="0" indent="0" algn="l">
              <a:lnSpc>
                <a:spcPct val="90000"/>
              </a:lnSpc>
              <a:spcBef>
                <a:spcPts val="0"/>
              </a:spcBef>
              <a:buNone/>
              <a:defRPr sz="1800"/>
            </a:lvl4pPr>
            <a:lvl5pPr marL="0" indent="0" algn="l">
              <a:lnSpc>
                <a:spcPct val="90000"/>
              </a:lnSpc>
              <a:spcBef>
                <a:spcPts val="0"/>
              </a:spcBef>
              <a:buNone/>
              <a:defRPr sz="1800"/>
            </a:lvl5pPr>
            <a:lvl6pPr marL="0" indent="0" algn="l">
              <a:lnSpc>
                <a:spcPct val="90000"/>
              </a:lnSpc>
              <a:spcBef>
                <a:spcPts val="0"/>
              </a:spcBef>
              <a:buNone/>
              <a:defRPr sz="1800"/>
            </a:lvl6pPr>
            <a:lvl7pPr marL="0" indent="0" algn="l">
              <a:lnSpc>
                <a:spcPct val="90000"/>
              </a:lnSpc>
              <a:spcBef>
                <a:spcPts val="0"/>
              </a:spcBef>
              <a:buNone/>
              <a:defRPr sz="1800"/>
            </a:lvl7pPr>
            <a:lvl8pPr marL="0" indent="0" algn="l">
              <a:lnSpc>
                <a:spcPct val="90000"/>
              </a:lnSpc>
              <a:spcBef>
                <a:spcPts val="0"/>
              </a:spcBef>
              <a:buNone/>
              <a:defRPr sz="1800"/>
            </a:lvl8pPr>
            <a:lvl9pPr marL="0" indent="0" algn="l">
              <a:lnSpc>
                <a:spcPct val="90000"/>
              </a:lnSpc>
              <a:spcBef>
                <a:spcPts val="0"/>
              </a:spcBef>
              <a:buNone/>
              <a:defRPr sz="1800"/>
            </a:lvl9pPr>
          </a:lstStyle>
          <a:p>
            <a:r>
              <a:rPr lang="en-US"/>
              <a:t>[Presentation subtitle]</a:t>
            </a:r>
          </a:p>
        </p:txBody>
      </p:sp>
      <p:sp>
        <p:nvSpPr>
          <p:cNvPr id="8" name="Text Placeholder 3">
            <a:extLst>
              <a:ext uri="{FF2B5EF4-FFF2-40B4-BE49-F238E27FC236}">
                <a16:creationId xmlns:a16="http://schemas.microsoft.com/office/drawing/2014/main" id="{05A6E6F4-1D5B-D559-C2E7-C70CCCDA704F}"/>
              </a:ext>
            </a:extLst>
          </p:cNvPr>
          <p:cNvSpPr>
            <a:spLocks noGrp="1"/>
          </p:cNvSpPr>
          <p:nvPr>
            <p:ph type="body" sz="quarter" idx="10" hasCustomPrompt="1"/>
          </p:nvPr>
        </p:nvSpPr>
        <p:spPr>
          <a:xfrm>
            <a:off x="411163" y="3657600"/>
            <a:ext cx="4113212" cy="457200"/>
          </a:xfrm>
        </p:spPr>
        <p:txBody>
          <a:bodyPr/>
          <a:lstStyle>
            <a:lvl1pPr marL="0" indent="0">
              <a:spcBef>
                <a:spcPts val="0"/>
              </a:spcBef>
              <a:buFontTx/>
              <a:buNone/>
              <a:defRPr sz="1100"/>
            </a:lvl1pPr>
            <a:lvl2pPr marL="0" indent="0">
              <a:spcBef>
                <a:spcPts val="0"/>
              </a:spcBef>
              <a:buFontTx/>
              <a:buNone/>
              <a:defRPr sz="1100"/>
            </a:lvl2pPr>
            <a:lvl3pPr marL="0" indent="0">
              <a:spcBef>
                <a:spcPts val="0"/>
              </a:spcBef>
              <a:buFontTx/>
              <a:buNone/>
              <a:defRPr sz="1100"/>
            </a:lvl3pPr>
            <a:lvl4pPr marL="0" indent="0">
              <a:spcBef>
                <a:spcPts val="0"/>
              </a:spcBef>
              <a:buFontTx/>
              <a:buNone/>
              <a:defRPr sz="1100"/>
            </a:lvl4pPr>
            <a:lvl5pPr marL="0" indent="0">
              <a:spcBef>
                <a:spcPts val="0"/>
              </a:spcBef>
              <a:buFontTx/>
              <a:buNone/>
              <a:defRPr sz="1100"/>
            </a:lvl5pPr>
            <a:lvl6pPr marL="0" indent="0">
              <a:spcBef>
                <a:spcPts val="0"/>
              </a:spcBef>
              <a:buFontTx/>
              <a:buNone/>
              <a:defRPr sz="1100"/>
            </a:lvl6pPr>
            <a:lvl7pPr marL="0" indent="0">
              <a:spcBef>
                <a:spcPts val="0"/>
              </a:spcBef>
              <a:buFontTx/>
              <a:buNone/>
              <a:defRPr sz="1100"/>
            </a:lvl7pPr>
            <a:lvl8pPr marL="0" indent="0">
              <a:spcBef>
                <a:spcPts val="0"/>
              </a:spcBef>
              <a:buFontTx/>
              <a:buNone/>
              <a:defRPr sz="1100"/>
            </a:lvl8pPr>
            <a:lvl9pPr marL="0" indent="0">
              <a:spcBef>
                <a:spcPts val="0"/>
              </a:spcBef>
              <a:buFontTx/>
              <a:buNone/>
              <a:defRPr sz="1100"/>
            </a:lvl9pPr>
          </a:lstStyle>
          <a:p>
            <a:pPr lvl="0"/>
            <a:r>
              <a:rPr lang="en-US"/>
              <a:t>[</a:t>
            </a:r>
            <a:r>
              <a:rPr lang="en-US" err="1"/>
              <a:t>Firstname</a:t>
            </a:r>
            <a:r>
              <a:rPr lang="en-US"/>
              <a:t> </a:t>
            </a:r>
            <a:r>
              <a:rPr lang="en-US" err="1"/>
              <a:t>Lastname</a:t>
            </a:r>
            <a:r>
              <a:rPr lang="en-US"/>
              <a:t>]</a:t>
            </a:r>
            <a:br>
              <a:rPr lang="en-US"/>
            </a:br>
            <a:r>
              <a:rPr lang="en-US"/>
              <a:t>[Month 00, 0000]</a:t>
            </a:r>
          </a:p>
        </p:txBody>
      </p:sp>
    </p:spTree>
    <p:extLst>
      <p:ext uri="{BB962C8B-B14F-4D97-AF65-F5344CB8AC3E}">
        <p14:creationId xmlns:p14="http://schemas.microsoft.com/office/powerpoint/2010/main" val="35920750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White Half Image Strapline">
    <p:spTree>
      <p:nvGrpSpPr>
        <p:cNvPr id="1" name=""/>
        <p:cNvGrpSpPr/>
        <p:nvPr/>
      </p:nvGrpSpPr>
      <p:grpSpPr>
        <a:xfrm>
          <a:off x="0" y="0"/>
          <a:ext cx="0" cy="0"/>
          <a:chOff x="0" y="0"/>
          <a:chExt cx="0" cy="0"/>
        </a:xfrm>
      </p:grpSpPr>
      <p:sp>
        <p:nvSpPr>
          <p:cNvPr id="5" name="Picture Placeholder 1">
            <a:extLst>
              <a:ext uri="{FF2B5EF4-FFF2-40B4-BE49-F238E27FC236}">
                <a16:creationId xmlns:a16="http://schemas.microsoft.com/office/drawing/2014/main" id="{BD1BDBDC-7404-AF80-7E18-CBB8EB3346FB}"/>
              </a:ext>
              <a:ext uri="{C183D7F6-B498-43B3-948B-1728B52AA6E4}">
                <adec:decorative xmlns:adec="http://schemas.microsoft.com/office/drawing/2017/decorative" val="1"/>
              </a:ext>
            </a:extLst>
          </p:cNvPr>
          <p:cNvSpPr>
            <a:spLocks noGrp="1"/>
          </p:cNvSpPr>
          <p:nvPr>
            <p:ph type="pic" sz="quarter" idx="11"/>
          </p:nvPr>
        </p:nvSpPr>
        <p:spPr>
          <a:xfrm>
            <a:off x="4619628" y="0"/>
            <a:ext cx="4524372" cy="5143500"/>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r>
              <a:rPr lang="en-US"/>
              <a:t>Click icon to add picture</a:t>
            </a:r>
          </a:p>
        </p:txBody>
      </p:sp>
      <p:pic>
        <p:nvPicPr>
          <p:cNvPr id="10" name="UL Solutions" descr="UL Solutions">
            <a:extLst>
              <a:ext uri="{FF2B5EF4-FFF2-40B4-BE49-F238E27FC236}">
                <a16:creationId xmlns:a16="http://schemas.microsoft.com/office/drawing/2014/main" id="{8F1E1931-FDDA-1025-E673-52E0132EA1B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11479" y="411479"/>
            <a:ext cx="1336042" cy="548640"/>
          </a:xfrm>
          <a:prstGeom prst="rect">
            <a:avLst/>
          </a:prstGeom>
        </p:spPr>
      </p:pic>
      <p:sp>
        <p:nvSpPr>
          <p:cNvPr id="2" name="Title 2"/>
          <p:cNvSpPr>
            <a:spLocks noGrp="1"/>
          </p:cNvSpPr>
          <p:nvPr>
            <p:ph type="ctrTitle" hasCustomPrompt="1"/>
          </p:nvPr>
        </p:nvSpPr>
        <p:spPr>
          <a:xfrm>
            <a:off x="411480" y="1280160"/>
            <a:ext cx="4112895" cy="1554480"/>
          </a:xfrm>
        </p:spPr>
        <p:txBody>
          <a:bodyPr rIns="274320" anchor="b"/>
          <a:lstStyle>
            <a:lvl1pPr algn="l">
              <a:lnSpc>
                <a:spcPct val="85000"/>
              </a:lnSpc>
              <a:defRPr sz="3600" b="0"/>
            </a:lvl1pPr>
          </a:lstStyle>
          <a:p>
            <a:r>
              <a:rPr lang="en-US"/>
              <a:t>[Presentation title]</a:t>
            </a:r>
          </a:p>
        </p:txBody>
      </p:sp>
      <p:sp>
        <p:nvSpPr>
          <p:cNvPr id="3" name="Subtitle 3"/>
          <p:cNvSpPr>
            <a:spLocks noGrp="1"/>
          </p:cNvSpPr>
          <p:nvPr>
            <p:ph type="subTitle" idx="1" hasCustomPrompt="1"/>
          </p:nvPr>
        </p:nvSpPr>
        <p:spPr>
          <a:xfrm>
            <a:off x="411480" y="2926080"/>
            <a:ext cx="4112895" cy="548640"/>
          </a:xfrm>
        </p:spPr>
        <p:txBody>
          <a:bodyPr rIns="274320"/>
          <a:lstStyle>
            <a:lvl1pPr marL="0" indent="0" algn="l">
              <a:lnSpc>
                <a:spcPct val="90000"/>
              </a:lnSpc>
              <a:spcBef>
                <a:spcPts val="0"/>
              </a:spcBef>
              <a:buNone/>
              <a:defRPr sz="1800"/>
            </a:lvl1pPr>
            <a:lvl2pPr marL="0" indent="0" algn="l">
              <a:lnSpc>
                <a:spcPct val="90000"/>
              </a:lnSpc>
              <a:spcBef>
                <a:spcPts val="0"/>
              </a:spcBef>
              <a:buNone/>
              <a:defRPr sz="1800"/>
            </a:lvl2pPr>
            <a:lvl3pPr marL="0" indent="0" algn="l">
              <a:lnSpc>
                <a:spcPct val="90000"/>
              </a:lnSpc>
              <a:spcBef>
                <a:spcPts val="0"/>
              </a:spcBef>
              <a:buNone/>
              <a:defRPr sz="1800"/>
            </a:lvl3pPr>
            <a:lvl4pPr marL="0" indent="0" algn="l">
              <a:lnSpc>
                <a:spcPct val="90000"/>
              </a:lnSpc>
              <a:spcBef>
                <a:spcPts val="0"/>
              </a:spcBef>
              <a:buNone/>
              <a:defRPr sz="1800"/>
            </a:lvl4pPr>
            <a:lvl5pPr marL="0" indent="0" algn="l">
              <a:lnSpc>
                <a:spcPct val="90000"/>
              </a:lnSpc>
              <a:spcBef>
                <a:spcPts val="0"/>
              </a:spcBef>
              <a:buNone/>
              <a:defRPr sz="1800"/>
            </a:lvl5pPr>
            <a:lvl6pPr marL="0" indent="0" algn="l">
              <a:lnSpc>
                <a:spcPct val="90000"/>
              </a:lnSpc>
              <a:spcBef>
                <a:spcPts val="0"/>
              </a:spcBef>
              <a:buNone/>
              <a:defRPr sz="1800"/>
            </a:lvl6pPr>
            <a:lvl7pPr marL="0" indent="0" algn="l">
              <a:lnSpc>
                <a:spcPct val="90000"/>
              </a:lnSpc>
              <a:spcBef>
                <a:spcPts val="0"/>
              </a:spcBef>
              <a:buNone/>
              <a:defRPr sz="1800"/>
            </a:lvl7pPr>
            <a:lvl8pPr marL="0" indent="0" algn="l">
              <a:lnSpc>
                <a:spcPct val="90000"/>
              </a:lnSpc>
              <a:spcBef>
                <a:spcPts val="0"/>
              </a:spcBef>
              <a:buNone/>
              <a:defRPr sz="1800"/>
            </a:lvl8pPr>
            <a:lvl9pPr marL="0" indent="0" algn="l">
              <a:lnSpc>
                <a:spcPct val="90000"/>
              </a:lnSpc>
              <a:spcBef>
                <a:spcPts val="0"/>
              </a:spcBef>
              <a:buNone/>
              <a:defRPr sz="1800"/>
            </a:lvl9pPr>
          </a:lstStyle>
          <a:p>
            <a:r>
              <a:rPr lang="en-US"/>
              <a:t>[Presentation subtitle]</a:t>
            </a:r>
          </a:p>
        </p:txBody>
      </p:sp>
      <p:sp>
        <p:nvSpPr>
          <p:cNvPr id="8" name="Text Placeholder 4">
            <a:extLst>
              <a:ext uri="{FF2B5EF4-FFF2-40B4-BE49-F238E27FC236}">
                <a16:creationId xmlns:a16="http://schemas.microsoft.com/office/drawing/2014/main" id="{05A6E6F4-1D5B-D559-C2E7-C70CCCDA704F}"/>
              </a:ext>
            </a:extLst>
          </p:cNvPr>
          <p:cNvSpPr>
            <a:spLocks noGrp="1"/>
          </p:cNvSpPr>
          <p:nvPr>
            <p:ph type="body" sz="quarter" idx="10" hasCustomPrompt="1"/>
          </p:nvPr>
        </p:nvSpPr>
        <p:spPr>
          <a:xfrm>
            <a:off x="411163" y="3657600"/>
            <a:ext cx="4113212" cy="457200"/>
          </a:xfrm>
        </p:spPr>
        <p:txBody>
          <a:bodyPr rIns="274320"/>
          <a:lstStyle>
            <a:lvl1pPr marL="0" indent="0">
              <a:spcBef>
                <a:spcPts val="0"/>
              </a:spcBef>
              <a:buFontTx/>
              <a:buNone/>
              <a:defRPr sz="1100"/>
            </a:lvl1pPr>
            <a:lvl2pPr marL="0" indent="0">
              <a:spcBef>
                <a:spcPts val="0"/>
              </a:spcBef>
              <a:buFontTx/>
              <a:buNone/>
              <a:defRPr sz="1100"/>
            </a:lvl2pPr>
            <a:lvl3pPr marL="0" indent="0">
              <a:spcBef>
                <a:spcPts val="0"/>
              </a:spcBef>
              <a:buFontTx/>
              <a:buNone/>
              <a:defRPr sz="1100"/>
            </a:lvl3pPr>
            <a:lvl4pPr marL="0" indent="0">
              <a:spcBef>
                <a:spcPts val="0"/>
              </a:spcBef>
              <a:buFontTx/>
              <a:buNone/>
              <a:defRPr sz="1100"/>
            </a:lvl4pPr>
            <a:lvl5pPr marL="0" indent="0">
              <a:spcBef>
                <a:spcPts val="0"/>
              </a:spcBef>
              <a:buFontTx/>
              <a:buNone/>
              <a:defRPr sz="1100"/>
            </a:lvl5pPr>
            <a:lvl6pPr marL="0" indent="0">
              <a:spcBef>
                <a:spcPts val="0"/>
              </a:spcBef>
              <a:buFontTx/>
              <a:buNone/>
              <a:defRPr sz="1100"/>
            </a:lvl6pPr>
            <a:lvl7pPr marL="0" indent="0">
              <a:spcBef>
                <a:spcPts val="0"/>
              </a:spcBef>
              <a:buFontTx/>
              <a:buNone/>
              <a:defRPr sz="1100"/>
            </a:lvl7pPr>
            <a:lvl8pPr marL="0" indent="0">
              <a:spcBef>
                <a:spcPts val="0"/>
              </a:spcBef>
              <a:buFontTx/>
              <a:buNone/>
              <a:defRPr sz="1100"/>
            </a:lvl8pPr>
            <a:lvl9pPr marL="0" indent="0">
              <a:spcBef>
                <a:spcPts val="0"/>
              </a:spcBef>
              <a:buFontTx/>
              <a:buNone/>
              <a:defRPr sz="1100"/>
            </a:lvl9pPr>
          </a:lstStyle>
          <a:p>
            <a:pPr lvl="0"/>
            <a:r>
              <a:rPr lang="en-US"/>
              <a:t>[</a:t>
            </a:r>
            <a:r>
              <a:rPr lang="en-US" err="1"/>
              <a:t>Firstname</a:t>
            </a:r>
            <a:r>
              <a:rPr lang="en-US"/>
              <a:t> </a:t>
            </a:r>
            <a:r>
              <a:rPr lang="en-US" err="1"/>
              <a:t>Lastname</a:t>
            </a:r>
            <a:r>
              <a:rPr lang="en-US"/>
              <a:t>]</a:t>
            </a:r>
            <a:br>
              <a:rPr lang="en-US"/>
            </a:br>
            <a:r>
              <a:rPr lang="en-US"/>
              <a:t>[Month 00, 0000]</a:t>
            </a:r>
          </a:p>
        </p:txBody>
      </p:sp>
      <p:sp>
        <p:nvSpPr>
          <p:cNvPr id="12" name="Safety. Science. Transformation." descr="Safety. Science. Transformation.">
            <a:extLst>
              <a:ext uri="{FF2B5EF4-FFF2-40B4-BE49-F238E27FC236}">
                <a16:creationId xmlns:a16="http://schemas.microsoft.com/office/drawing/2014/main" id="{0367CDFB-3E72-435D-0672-0663B4FE2D13}"/>
              </a:ext>
            </a:extLst>
          </p:cNvPr>
          <p:cNvSpPr>
            <a:spLocks noChangeAspect="1" noEditPoints="1"/>
          </p:cNvSpPr>
          <p:nvPr userDrawn="1"/>
        </p:nvSpPr>
        <p:spPr bwMode="auto">
          <a:xfrm>
            <a:off x="411163" y="4542672"/>
            <a:ext cx="1891315" cy="137160"/>
          </a:xfrm>
          <a:custGeom>
            <a:avLst/>
            <a:gdLst>
              <a:gd name="T0" fmla="*/ 6727 w 6749"/>
              <a:gd name="T1" fmla="*/ 23 h 488"/>
              <a:gd name="T2" fmla="*/ 6641 w 6749"/>
              <a:gd name="T3" fmla="*/ 5 h 488"/>
              <a:gd name="T4" fmla="*/ 6593 w 6749"/>
              <a:gd name="T5" fmla="*/ 116 h 488"/>
              <a:gd name="T6" fmla="*/ 6534 w 6749"/>
              <a:gd name="T7" fmla="*/ 306 h 488"/>
              <a:gd name="T8" fmla="*/ 6240 w 6749"/>
              <a:gd name="T9" fmla="*/ 378 h 488"/>
              <a:gd name="T10" fmla="*/ 6375 w 6749"/>
              <a:gd name="T11" fmla="*/ 378 h 488"/>
              <a:gd name="T12" fmla="*/ 6086 w 6749"/>
              <a:gd name="T13" fmla="*/ 327 h 488"/>
              <a:gd name="T14" fmla="*/ 5863 w 6749"/>
              <a:gd name="T15" fmla="*/ 118 h 488"/>
              <a:gd name="T16" fmla="*/ 5896 w 6749"/>
              <a:gd name="T17" fmla="*/ 84 h 488"/>
              <a:gd name="T18" fmla="*/ 5657 w 6749"/>
              <a:gd name="T19" fmla="*/ 118 h 488"/>
              <a:gd name="T20" fmla="*/ 5769 w 6749"/>
              <a:gd name="T21" fmla="*/ 173 h 488"/>
              <a:gd name="T22" fmla="*/ 5566 w 6749"/>
              <a:gd name="T23" fmla="*/ 278 h 488"/>
              <a:gd name="T24" fmla="*/ 5566 w 6749"/>
              <a:gd name="T25" fmla="*/ 217 h 488"/>
              <a:gd name="T26" fmla="*/ 5647 w 6749"/>
              <a:gd name="T27" fmla="*/ 333 h 488"/>
              <a:gd name="T28" fmla="*/ 5170 w 6749"/>
              <a:gd name="T29" fmla="*/ 170 h 488"/>
              <a:gd name="T30" fmla="*/ 5193 w 6749"/>
              <a:gd name="T31" fmla="*/ 111 h 488"/>
              <a:gd name="T32" fmla="*/ 5296 w 6749"/>
              <a:gd name="T33" fmla="*/ 170 h 488"/>
              <a:gd name="T34" fmla="*/ 4947 w 6749"/>
              <a:gd name="T35" fmla="*/ 118 h 488"/>
              <a:gd name="T36" fmla="*/ 4959 w 6749"/>
              <a:gd name="T37" fmla="*/ 378 h 488"/>
              <a:gd name="T38" fmla="*/ 4740 w 6749"/>
              <a:gd name="T39" fmla="*/ 327 h 488"/>
              <a:gd name="T40" fmla="*/ 4578 w 6749"/>
              <a:gd name="T41" fmla="*/ 0 h 488"/>
              <a:gd name="T42" fmla="*/ 4559 w 6749"/>
              <a:gd name="T43" fmla="*/ 173 h 488"/>
              <a:gd name="T44" fmla="*/ 4578 w 6749"/>
              <a:gd name="T45" fmla="*/ 0 h 488"/>
              <a:gd name="T46" fmla="*/ 4240 w 6749"/>
              <a:gd name="T47" fmla="*/ 192 h 488"/>
              <a:gd name="T48" fmla="*/ 4426 w 6749"/>
              <a:gd name="T49" fmla="*/ 306 h 488"/>
              <a:gd name="T50" fmla="*/ 3993 w 6749"/>
              <a:gd name="T51" fmla="*/ 118 h 488"/>
              <a:gd name="T52" fmla="*/ 4128 w 6749"/>
              <a:gd name="T53" fmla="*/ 210 h 488"/>
              <a:gd name="T54" fmla="*/ 3834 w 6749"/>
              <a:gd name="T55" fmla="*/ 329 h 488"/>
              <a:gd name="T56" fmla="*/ 3746 w 6749"/>
              <a:gd name="T57" fmla="*/ 199 h 488"/>
              <a:gd name="T58" fmla="*/ 3884 w 6749"/>
              <a:gd name="T59" fmla="*/ 346 h 488"/>
              <a:gd name="T60" fmla="*/ 3707 w 6749"/>
              <a:gd name="T61" fmla="*/ 115 h 488"/>
              <a:gd name="T62" fmla="*/ 3413 w 6749"/>
              <a:gd name="T63" fmla="*/ 76 h 488"/>
              <a:gd name="T64" fmla="*/ 3413 w 6749"/>
              <a:gd name="T65" fmla="*/ 378 h 488"/>
              <a:gd name="T66" fmla="*/ 3036 w 6749"/>
              <a:gd name="T67" fmla="*/ 219 h 488"/>
              <a:gd name="T68" fmla="*/ 3103 w 6749"/>
              <a:gd name="T69" fmla="*/ 246 h 488"/>
              <a:gd name="T70" fmla="*/ 2650 w 6749"/>
              <a:gd name="T71" fmla="*/ 248 h 488"/>
              <a:gd name="T72" fmla="*/ 2796 w 6749"/>
              <a:gd name="T73" fmla="*/ 288 h 488"/>
              <a:gd name="T74" fmla="*/ 2404 w 6749"/>
              <a:gd name="T75" fmla="*/ 378 h 488"/>
              <a:gd name="T76" fmla="*/ 2538 w 6749"/>
              <a:gd name="T77" fmla="*/ 378 h 488"/>
              <a:gd name="T78" fmla="*/ 2148 w 6749"/>
              <a:gd name="T79" fmla="*/ 248 h 488"/>
              <a:gd name="T80" fmla="*/ 2355 w 6749"/>
              <a:gd name="T81" fmla="*/ 298 h 488"/>
              <a:gd name="T82" fmla="*/ 2035 w 6749"/>
              <a:gd name="T83" fmla="*/ 118 h 488"/>
              <a:gd name="T84" fmla="*/ 1778 w 6749"/>
              <a:gd name="T85" fmla="*/ 248 h 488"/>
              <a:gd name="T86" fmla="*/ 1991 w 6749"/>
              <a:gd name="T87" fmla="*/ 288 h 488"/>
              <a:gd name="T88" fmla="*/ 1628 w 6749"/>
              <a:gd name="T89" fmla="*/ 228 h 488"/>
              <a:gd name="T90" fmla="*/ 1649 w 6749"/>
              <a:gd name="T91" fmla="*/ 160 h 488"/>
              <a:gd name="T92" fmla="*/ 1383 w 6749"/>
              <a:gd name="T93" fmla="*/ 344 h 488"/>
              <a:gd name="T94" fmla="*/ 1147 w 6749"/>
              <a:gd name="T95" fmla="*/ 118 h 488"/>
              <a:gd name="T96" fmla="*/ 1091 w 6749"/>
              <a:gd name="T97" fmla="*/ 427 h 488"/>
              <a:gd name="T98" fmla="*/ 898 w 6749"/>
              <a:gd name="T99" fmla="*/ 118 h 488"/>
              <a:gd name="T100" fmla="*/ 1003 w 6749"/>
              <a:gd name="T101" fmla="*/ 297 h 488"/>
              <a:gd name="T102" fmla="*/ 730 w 6749"/>
              <a:gd name="T103" fmla="*/ 219 h 488"/>
              <a:gd name="T104" fmla="*/ 771 w 6749"/>
              <a:gd name="T105" fmla="*/ 330 h 488"/>
              <a:gd name="T106" fmla="*/ 641 w 6749"/>
              <a:gd name="T107" fmla="*/ 65 h 488"/>
              <a:gd name="T108" fmla="*/ 524 w 6749"/>
              <a:gd name="T109" fmla="*/ 378 h 488"/>
              <a:gd name="T110" fmla="*/ 344 w 6749"/>
              <a:gd name="T111" fmla="*/ 329 h 488"/>
              <a:gd name="T112" fmla="*/ 354 w 6749"/>
              <a:gd name="T113" fmla="*/ 221 h 488"/>
              <a:gd name="T114" fmla="*/ 448 w 6749"/>
              <a:gd name="T115" fmla="*/ 316 h 488"/>
              <a:gd name="T116" fmla="*/ 0 w 6749"/>
              <a:gd name="T117" fmla="*/ 275 h 488"/>
              <a:gd name="T118" fmla="*/ 108 w 6749"/>
              <a:gd name="T119" fmla="*/ 10 h 488"/>
              <a:gd name="T120" fmla="*/ 113 w 6749"/>
              <a:gd name="T121" fmla="*/ 385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49" h="488">
                <a:moveTo>
                  <a:pt x="6715" y="5"/>
                </a:moveTo>
                <a:lnTo>
                  <a:pt x="6715" y="5"/>
                </a:lnTo>
                <a:lnTo>
                  <a:pt x="6749" y="5"/>
                </a:lnTo>
                <a:lnTo>
                  <a:pt x="6749" y="116"/>
                </a:lnTo>
                <a:lnTo>
                  <a:pt x="6727" y="116"/>
                </a:lnTo>
                <a:lnTo>
                  <a:pt x="6727" y="41"/>
                </a:lnTo>
                <a:cubicBezTo>
                  <a:pt x="6727" y="39"/>
                  <a:pt x="6727" y="36"/>
                  <a:pt x="6727" y="32"/>
                </a:cubicBezTo>
                <a:cubicBezTo>
                  <a:pt x="6727" y="28"/>
                  <a:pt x="6727" y="25"/>
                  <a:pt x="6727" y="23"/>
                </a:cubicBezTo>
                <a:lnTo>
                  <a:pt x="6706" y="116"/>
                </a:lnTo>
                <a:lnTo>
                  <a:pt x="6683" y="116"/>
                </a:lnTo>
                <a:lnTo>
                  <a:pt x="6662" y="23"/>
                </a:lnTo>
                <a:cubicBezTo>
                  <a:pt x="6662" y="25"/>
                  <a:pt x="6662" y="28"/>
                  <a:pt x="6662" y="32"/>
                </a:cubicBezTo>
                <a:cubicBezTo>
                  <a:pt x="6662" y="36"/>
                  <a:pt x="6662" y="39"/>
                  <a:pt x="6662" y="41"/>
                </a:cubicBezTo>
                <a:lnTo>
                  <a:pt x="6662" y="116"/>
                </a:lnTo>
                <a:lnTo>
                  <a:pt x="6641" y="116"/>
                </a:lnTo>
                <a:lnTo>
                  <a:pt x="6641" y="5"/>
                </a:lnTo>
                <a:lnTo>
                  <a:pt x="6675" y="5"/>
                </a:lnTo>
                <a:lnTo>
                  <a:pt x="6695" y="92"/>
                </a:lnTo>
                <a:lnTo>
                  <a:pt x="6715" y="5"/>
                </a:lnTo>
                <a:close/>
                <a:moveTo>
                  <a:pt x="6627" y="5"/>
                </a:moveTo>
                <a:lnTo>
                  <a:pt x="6627" y="5"/>
                </a:lnTo>
                <a:lnTo>
                  <a:pt x="6627" y="24"/>
                </a:lnTo>
                <a:lnTo>
                  <a:pt x="6593" y="24"/>
                </a:lnTo>
                <a:lnTo>
                  <a:pt x="6593" y="116"/>
                </a:lnTo>
                <a:lnTo>
                  <a:pt x="6570" y="116"/>
                </a:lnTo>
                <a:lnTo>
                  <a:pt x="6570" y="24"/>
                </a:lnTo>
                <a:lnTo>
                  <a:pt x="6536" y="24"/>
                </a:lnTo>
                <a:lnTo>
                  <a:pt x="6536" y="5"/>
                </a:lnTo>
                <a:lnTo>
                  <a:pt x="6627" y="5"/>
                </a:lnTo>
                <a:close/>
                <a:moveTo>
                  <a:pt x="6495" y="344"/>
                </a:moveTo>
                <a:lnTo>
                  <a:pt x="6495" y="344"/>
                </a:lnTo>
                <a:cubicBezTo>
                  <a:pt x="6495" y="324"/>
                  <a:pt x="6512" y="306"/>
                  <a:pt x="6534" y="306"/>
                </a:cubicBezTo>
                <a:cubicBezTo>
                  <a:pt x="6554" y="306"/>
                  <a:pt x="6571" y="324"/>
                  <a:pt x="6571" y="344"/>
                </a:cubicBezTo>
                <a:cubicBezTo>
                  <a:pt x="6571" y="365"/>
                  <a:pt x="6554" y="383"/>
                  <a:pt x="6534" y="383"/>
                </a:cubicBezTo>
                <a:cubicBezTo>
                  <a:pt x="6512" y="383"/>
                  <a:pt x="6495" y="365"/>
                  <a:pt x="6495" y="344"/>
                </a:cubicBezTo>
                <a:close/>
                <a:moveTo>
                  <a:pt x="6343" y="169"/>
                </a:moveTo>
                <a:lnTo>
                  <a:pt x="6343" y="169"/>
                </a:lnTo>
                <a:cubicBezTo>
                  <a:pt x="6324" y="169"/>
                  <a:pt x="6306" y="182"/>
                  <a:pt x="6306" y="213"/>
                </a:cubicBezTo>
                <a:lnTo>
                  <a:pt x="6306" y="378"/>
                </a:lnTo>
                <a:lnTo>
                  <a:pt x="6240" y="378"/>
                </a:lnTo>
                <a:lnTo>
                  <a:pt x="6240" y="118"/>
                </a:lnTo>
                <a:lnTo>
                  <a:pt x="6295" y="118"/>
                </a:lnTo>
                <a:lnTo>
                  <a:pt x="6300" y="144"/>
                </a:lnTo>
                <a:lnTo>
                  <a:pt x="6303" y="144"/>
                </a:lnTo>
                <a:cubicBezTo>
                  <a:pt x="6311" y="131"/>
                  <a:pt x="6330" y="111"/>
                  <a:pt x="6364" y="111"/>
                </a:cubicBezTo>
                <a:cubicBezTo>
                  <a:pt x="6407" y="111"/>
                  <a:pt x="6441" y="142"/>
                  <a:pt x="6441" y="196"/>
                </a:cubicBezTo>
                <a:lnTo>
                  <a:pt x="6441" y="378"/>
                </a:lnTo>
                <a:lnTo>
                  <a:pt x="6375" y="378"/>
                </a:lnTo>
                <a:lnTo>
                  <a:pt x="6375" y="210"/>
                </a:lnTo>
                <a:cubicBezTo>
                  <a:pt x="6375" y="182"/>
                  <a:pt x="6361" y="169"/>
                  <a:pt x="6343" y="169"/>
                </a:cubicBezTo>
                <a:close/>
                <a:moveTo>
                  <a:pt x="6086" y="327"/>
                </a:moveTo>
                <a:lnTo>
                  <a:pt x="6086" y="327"/>
                </a:lnTo>
                <a:cubicBezTo>
                  <a:pt x="6112" y="327"/>
                  <a:pt x="6128" y="297"/>
                  <a:pt x="6128" y="248"/>
                </a:cubicBezTo>
                <a:cubicBezTo>
                  <a:pt x="6128" y="199"/>
                  <a:pt x="6112" y="169"/>
                  <a:pt x="6086" y="169"/>
                </a:cubicBezTo>
                <a:cubicBezTo>
                  <a:pt x="6059" y="169"/>
                  <a:pt x="6043" y="199"/>
                  <a:pt x="6043" y="248"/>
                </a:cubicBezTo>
                <a:cubicBezTo>
                  <a:pt x="6043" y="297"/>
                  <a:pt x="6059" y="327"/>
                  <a:pt x="6086" y="327"/>
                </a:cubicBezTo>
                <a:close/>
                <a:moveTo>
                  <a:pt x="5977" y="248"/>
                </a:moveTo>
                <a:lnTo>
                  <a:pt x="5977" y="248"/>
                </a:lnTo>
                <a:cubicBezTo>
                  <a:pt x="5977" y="164"/>
                  <a:pt x="6020" y="111"/>
                  <a:pt x="6086" y="111"/>
                </a:cubicBezTo>
                <a:cubicBezTo>
                  <a:pt x="6151" y="111"/>
                  <a:pt x="6195" y="164"/>
                  <a:pt x="6195" y="248"/>
                </a:cubicBezTo>
                <a:cubicBezTo>
                  <a:pt x="6195" y="332"/>
                  <a:pt x="6151" y="385"/>
                  <a:pt x="6086" y="385"/>
                </a:cubicBezTo>
                <a:cubicBezTo>
                  <a:pt x="6020" y="385"/>
                  <a:pt x="5977" y="332"/>
                  <a:pt x="5977" y="248"/>
                </a:cubicBezTo>
                <a:close/>
                <a:moveTo>
                  <a:pt x="5863" y="118"/>
                </a:moveTo>
                <a:lnTo>
                  <a:pt x="5863" y="118"/>
                </a:lnTo>
                <a:lnTo>
                  <a:pt x="5929" y="118"/>
                </a:lnTo>
                <a:lnTo>
                  <a:pt x="5929" y="378"/>
                </a:lnTo>
                <a:lnTo>
                  <a:pt x="5863" y="378"/>
                </a:lnTo>
                <a:lnTo>
                  <a:pt x="5863" y="118"/>
                </a:lnTo>
                <a:close/>
                <a:moveTo>
                  <a:pt x="5896" y="3"/>
                </a:moveTo>
                <a:lnTo>
                  <a:pt x="5896" y="3"/>
                </a:lnTo>
                <a:cubicBezTo>
                  <a:pt x="5918" y="3"/>
                  <a:pt x="5937" y="21"/>
                  <a:pt x="5937" y="43"/>
                </a:cubicBezTo>
                <a:cubicBezTo>
                  <a:pt x="5937" y="66"/>
                  <a:pt x="5918" y="84"/>
                  <a:pt x="5896" y="84"/>
                </a:cubicBezTo>
                <a:cubicBezTo>
                  <a:pt x="5874" y="84"/>
                  <a:pt x="5856" y="66"/>
                  <a:pt x="5856" y="43"/>
                </a:cubicBezTo>
                <a:cubicBezTo>
                  <a:pt x="5856" y="21"/>
                  <a:pt x="5874" y="3"/>
                  <a:pt x="5896" y="3"/>
                </a:cubicBezTo>
                <a:close/>
                <a:moveTo>
                  <a:pt x="5787" y="385"/>
                </a:moveTo>
                <a:lnTo>
                  <a:pt x="5787" y="385"/>
                </a:lnTo>
                <a:cubicBezTo>
                  <a:pt x="5737" y="385"/>
                  <a:pt x="5704" y="349"/>
                  <a:pt x="5704" y="304"/>
                </a:cubicBezTo>
                <a:lnTo>
                  <a:pt x="5704" y="173"/>
                </a:lnTo>
                <a:lnTo>
                  <a:pt x="5657" y="173"/>
                </a:lnTo>
                <a:lnTo>
                  <a:pt x="5657" y="118"/>
                </a:lnTo>
                <a:lnTo>
                  <a:pt x="5665" y="118"/>
                </a:lnTo>
                <a:cubicBezTo>
                  <a:pt x="5696" y="118"/>
                  <a:pt x="5711" y="100"/>
                  <a:pt x="5712" y="69"/>
                </a:cubicBezTo>
                <a:lnTo>
                  <a:pt x="5713" y="44"/>
                </a:lnTo>
                <a:lnTo>
                  <a:pt x="5769" y="44"/>
                </a:lnTo>
                <a:lnTo>
                  <a:pt x="5769" y="118"/>
                </a:lnTo>
                <a:lnTo>
                  <a:pt x="5825" y="118"/>
                </a:lnTo>
                <a:lnTo>
                  <a:pt x="5825" y="173"/>
                </a:lnTo>
                <a:lnTo>
                  <a:pt x="5769" y="173"/>
                </a:lnTo>
                <a:lnTo>
                  <a:pt x="5769" y="297"/>
                </a:lnTo>
                <a:cubicBezTo>
                  <a:pt x="5769" y="315"/>
                  <a:pt x="5783" y="328"/>
                  <a:pt x="5802" y="328"/>
                </a:cubicBezTo>
                <a:cubicBezTo>
                  <a:pt x="5809" y="328"/>
                  <a:pt x="5815" y="326"/>
                  <a:pt x="5820" y="325"/>
                </a:cubicBezTo>
                <a:lnTo>
                  <a:pt x="5820" y="379"/>
                </a:lnTo>
                <a:cubicBezTo>
                  <a:pt x="5811" y="383"/>
                  <a:pt x="5799" y="385"/>
                  <a:pt x="5787" y="385"/>
                </a:cubicBezTo>
                <a:close/>
                <a:moveTo>
                  <a:pt x="5527" y="329"/>
                </a:moveTo>
                <a:lnTo>
                  <a:pt x="5527" y="329"/>
                </a:lnTo>
                <a:cubicBezTo>
                  <a:pt x="5550" y="329"/>
                  <a:pt x="5566" y="309"/>
                  <a:pt x="5566" y="278"/>
                </a:cubicBezTo>
                <a:lnTo>
                  <a:pt x="5566" y="261"/>
                </a:lnTo>
                <a:lnTo>
                  <a:pt x="5551" y="264"/>
                </a:lnTo>
                <a:cubicBezTo>
                  <a:pt x="5519" y="269"/>
                  <a:pt x="5502" y="283"/>
                  <a:pt x="5502" y="303"/>
                </a:cubicBezTo>
                <a:cubicBezTo>
                  <a:pt x="5502" y="319"/>
                  <a:pt x="5513" y="329"/>
                  <a:pt x="5527" y="329"/>
                </a:cubicBezTo>
                <a:close/>
                <a:moveTo>
                  <a:pt x="5436" y="310"/>
                </a:moveTo>
                <a:lnTo>
                  <a:pt x="5436" y="310"/>
                </a:lnTo>
                <a:cubicBezTo>
                  <a:pt x="5436" y="260"/>
                  <a:pt x="5473" y="229"/>
                  <a:pt x="5537" y="221"/>
                </a:cubicBezTo>
                <a:lnTo>
                  <a:pt x="5566" y="217"/>
                </a:lnTo>
                <a:lnTo>
                  <a:pt x="5566" y="200"/>
                </a:lnTo>
                <a:cubicBezTo>
                  <a:pt x="5566" y="179"/>
                  <a:pt x="5555" y="168"/>
                  <a:pt x="5537" y="168"/>
                </a:cubicBezTo>
                <a:cubicBezTo>
                  <a:pt x="5519" y="168"/>
                  <a:pt x="5506" y="180"/>
                  <a:pt x="5505" y="199"/>
                </a:cubicBezTo>
                <a:lnTo>
                  <a:pt x="5439" y="199"/>
                </a:lnTo>
                <a:cubicBezTo>
                  <a:pt x="5443" y="147"/>
                  <a:pt x="5482" y="111"/>
                  <a:pt x="5539" y="111"/>
                </a:cubicBezTo>
                <a:cubicBezTo>
                  <a:pt x="5593" y="111"/>
                  <a:pt x="5631" y="147"/>
                  <a:pt x="5631" y="204"/>
                </a:cubicBezTo>
                <a:lnTo>
                  <a:pt x="5631" y="316"/>
                </a:lnTo>
                <a:cubicBezTo>
                  <a:pt x="5631" y="326"/>
                  <a:pt x="5637" y="333"/>
                  <a:pt x="5647" y="333"/>
                </a:cubicBezTo>
                <a:cubicBezTo>
                  <a:pt x="5649" y="333"/>
                  <a:pt x="5651" y="333"/>
                  <a:pt x="5654" y="332"/>
                </a:cubicBezTo>
                <a:lnTo>
                  <a:pt x="5654" y="380"/>
                </a:lnTo>
                <a:cubicBezTo>
                  <a:pt x="5646" y="382"/>
                  <a:pt x="5638" y="383"/>
                  <a:pt x="5630" y="383"/>
                </a:cubicBezTo>
                <a:cubicBezTo>
                  <a:pt x="5605" y="383"/>
                  <a:pt x="5584" y="372"/>
                  <a:pt x="5577" y="346"/>
                </a:cubicBezTo>
                <a:cubicBezTo>
                  <a:pt x="5567" y="365"/>
                  <a:pt x="5547" y="385"/>
                  <a:pt x="5512" y="385"/>
                </a:cubicBezTo>
                <a:cubicBezTo>
                  <a:pt x="5467" y="385"/>
                  <a:pt x="5436" y="356"/>
                  <a:pt x="5436" y="310"/>
                </a:cubicBezTo>
                <a:close/>
                <a:moveTo>
                  <a:pt x="5170" y="170"/>
                </a:moveTo>
                <a:lnTo>
                  <a:pt x="5170" y="170"/>
                </a:lnTo>
                <a:cubicBezTo>
                  <a:pt x="5151" y="170"/>
                  <a:pt x="5138" y="185"/>
                  <a:pt x="5138" y="210"/>
                </a:cubicBezTo>
                <a:lnTo>
                  <a:pt x="5138" y="378"/>
                </a:lnTo>
                <a:lnTo>
                  <a:pt x="5072" y="378"/>
                </a:lnTo>
                <a:lnTo>
                  <a:pt x="5072" y="118"/>
                </a:lnTo>
                <a:lnTo>
                  <a:pt x="5126" y="118"/>
                </a:lnTo>
                <a:lnTo>
                  <a:pt x="5130" y="147"/>
                </a:lnTo>
                <a:lnTo>
                  <a:pt x="5133" y="147"/>
                </a:lnTo>
                <a:cubicBezTo>
                  <a:pt x="5142" y="127"/>
                  <a:pt x="5167" y="111"/>
                  <a:pt x="5193" y="111"/>
                </a:cubicBezTo>
                <a:cubicBezTo>
                  <a:pt x="5221" y="111"/>
                  <a:pt x="5245" y="125"/>
                  <a:pt x="5255" y="147"/>
                </a:cubicBezTo>
                <a:lnTo>
                  <a:pt x="5258" y="147"/>
                </a:lnTo>
                <a:cubicBezTo>
                  <a:pt x="5271" y="124"/>
                  <a:pt x="5294" y="111"/>
                  <a:pt x="5322" y="111"/>
                </a:cubicBezTo>
                <a:cubicBezTo>
                  <a:pt x="5366" y="111"/>
                  <a:pt x="5391" y="142"/>
                  <a:pt x="5391" y="194"/>
                </a:cubicBezTo>
                <a:lnTo>
                  <a:pt x="5391" y="378"/>
                </a:lnTo>
                <a:lnTo>
                  <a:pt x="5325" y="378"/>
                </a:lnTo>
                <a:lnTo>
                  <a:pt x="5325" y="207"/>
                </a:lnTo>
                <a:cubicBezTo>
                  <a:pt x="5325" y="184"/>
                  <a:pt x="5314" y="170"/>
                  <a:pt x="5296" y="170"/>
                </a:cubicBezTo>
                <a:cubicBezTo>
                  <a:pt x="5277" y="170"/>
                  <a:pt x="5264" y="185"/>
                  <a:pt x="5264" y="210"/>
                </a:cubicBezTo>
                <a:lnTo>
                  <a:pt x="5264" y="378"/>
                </a:lnTo>
                <a:lnTo>
                  <a:pt x="5199" y="378"/>
                </a:lnTo>
                <a:lnTo>
                  <a:pt x="5199" y="207"/>
                </a:lnTo>
                <a:cubicBezTo>
                  <a:pt x="5199" y="184"/>
                  <a:pt x="5187" y="170"/>
                  <a:pt x="5170" y="170"/>
                </a:cubicBezTo>
                <a:close/>
                <a:moveTo>
                  <a:pt x="4893" y="118"/>
                </a:moveTo>
                <a:lnTo>
                  <a:pt x="4893" y="118"/>
                </a:lnTo>
                <a:lnTo>
                  <a:pt x="4947" y="118"/>
                </a:lnTo>
                <a:lnTo>
                  <a:pt x="4953" y="152"/>
                </a:lnTo>
                <a:lnTo>
                  <a:pt x="4956" y="152"/>
                </a:lnTo>
                <a:cubicBezTo>
                  <a:pt x="4965" y="133"/>
                  <a:pt x="4987" y="115"/>
                  <a:pt x="5023" y="115"/>
                </a:cubicBezTo>
                <a:cubicBezTo>
                  <a:pt x="5028" y="115"/>
                  <a:pt x="5033" y="115"/>
                  <a:pt x="5036" y="116"/>
                </a:cubicBezTo>
                <a:lnTo>
                  <a:pt x="5036" y="178"/>
                </a:lnTo>
                <a:cubicBezTo>
                  <a:pt x="5031" y="178"/>
                  <a:pt x="5027" y="178"/>
                  <a:pt x="5021" y="178"/>
                </a:cubicBezTo>
                <a:cubicBezTo>
                  <a:pt x="4990" y="178"/>
                  <a:pt x="4959" y="200"/>
                  <a:pt x="4959" y="254"/>
                </a:cubicBezTo>
                <a:lnTo>
                  <a:pt x="4959" y="378"/>
                </a:lnTo>
                <a:lnTo>
                  <a:pt x="4893" y="378"/>
                </a:lnTo>
                <a:lnTo>
                  <a:pt x="4893" y="118"/>
                </a:lnTo>
                <a:close/>
                <a:moveTo>
                  <a:pt x="4740" y="327"/>
                </a:moveTo>
                <a:lnTo>
                  <a:pt x="4740" y="327"/>
                </a:lnTo>
                <a:cubicBezTo>
                  <a:pt x="4766" y="327"/>
                  <a:pt x="4782" y="297"/>
                  <a:pt x="4782" y="248"/>
                </a:cubicBezTo>
                <a:cubicBezTo>
                  <a:pt x="4782" y="199"/>
                  <a:pt x="4766" y="169"/>
                  <a:pt x="4740" y="169"/>
                </a:cubicBezTo>
                <a:cubicBezTo>
                  <a:pt x="4714" y="169"/>
                  <a:pt x="4698" y="199"/>
                  <a:pt x="4698" y="248"/>
                </a:cubicBezTo>
                <a:cubicBezTo>
                  <a:pt x="4698" y="297"/>
                  <a:pt x="4714" y="327"/>
                  <a:pt x="4740" y="327"/>
                </a:cubicBezTo>
                <a:close/>
                <a:moveTo>
                  <a:pt x="4631" y="248"/>
                </a:moveTo>
                <a:lnTo>
                  <a:pt x="4631" y="248"/>
                </a:lnTo>
                <a:cubicBezTo>
                  <a:pt x="4631" y="164"/>
                  <a:pt x="4674" y="111"/>
                  <a:pt x="4740" y="111"/>
                </a:cubicBezTo>
                <a:cubicBezTo>
                  <a:pt x="4806" y="111"/>
                  <a:pt x="4849" y="164"/>
                  <a:pt x="4849" y="248"/>
                </a:cubicBezTo>
                <a:cubicBezTo>
                  <a:pt x="4849" y="332"/>
                  <a:pt x="4806" y="385"/>
                  <a:pt x="4740" y="385"/>
                </a:cubicBezTo>
                <a:cubicBezTo>
                  <a:pt x="4674" y="385"/>
                  <a:pt x="4631" y="332"/>
                  <a:pt x="4631" y="248"/>
                </a:cubicBezTo>
                <a:close/>
                <a:moveTo>
                  <a:pt x="4578" y="0"/>
                </a:moveTo>
                <a:lnTo>
                  <a:pt x="4578" y="0"/>
                </a:lnTo>
                <a:cubicBezTo>
                  <a:pt x="4600" y="0"/>
                  <a:pt x="4623" y="7"/>
                  <a:pt x="4633" y="17"/>
                </a:cubicBezTo>
                <a:lnTo>
                  <a:pt x="4611" y="65"/>
                </a:lnTo>
                <a:cubicBezTo>
                  <a:pt x="4603" y="61"/>
                  <a:pt x="4596" y="58"/>
                  <a:pt x="4587" y="58"/>
                </a:cubicBezTo>
                <a:cubicBezTo>
                  <a:pt x="4570" y="58"/>
                  <a:pt x="4559" y="70"/>
                  <a:pt x="4559" y="90"/>
                </a:cubicBezTo>
                <a:lnTo>
                  <a:pt x="4559" y="118"/>
                </a:lnTo>
                <a:lnTo>
                  <a:pt x="4614" y="118"/>
                </a:lnTo>
                <a:lnTo>
                  <a:pt x="4614" y="173"/>
                </a:lnTo>
                <a:lnTo>
                  <a:pt x="4559" y="173"/>
                </a:lnTo>
                <a:lnTo>
                  <a:pt x="4559" y="378"/>
                </a:lnTo>
                <a:lnTo>
                  <a:pt x="4494" y="378"/>
                </a:lnTo>
                <a:lnTo>
                  <a:pt x="4494" y="173"/>
                </a:lnTo>
                <a:lnTo>
                  <a:pt x="4447" y="173"/>
                </a:lnTo>
                <a:lnTo>
                  <a:pt x="4447" y="118"/>
                </a:lnTo>
                <a:lnTo>
                  <a:pt x="4494" y="118"/>
                </a:lnTo>
                <a:lnTo>
                  <a:pt x="4494" y="85"/>
                </a:lnTo>
                <a:cubicBezTo>
                  <a:pt x="4494" y="30"/>
                  <a:pt x="4531" y="0"/>
                  <a:pt x="4578" y="0"/>
                </a:cubicBezTo>
                <a:close/>
                <a:moveTo>
                  <a:pt x="4236" y="300"/>
                </a:moveTo>
                <a:lnTo>
                  <a:pt x="4236" y="300"/>
                </a:lnTo>
                <a:lnTo>
                  <a:pt x="4298" y="300"/>
                </a:lnTo>
                <a:cubicBezTo>
                  <a:pt x="4300" y="319"/>
                  <a:pt x="4312" y="333"/>
                  <a:pt x="4333" y="333"/>
                </a:cubicBezTo>
                <a:cubicBezTo>
                  <a:pt x="4349" y="333"/>
                  <a:pt x="4363" y="325"/>
                  <a:pt x="4363" y="310"/>
                </a:cubicBezTo>
                <a:cubicBezTo>
                  <a:pt x="4363" y="296"/>
                  <a:pt x="4355" y="287"/>
                  <a:pt x="4330" y="279"/>
                </a:cubicBezTo>
                <a:lnTo>
                  <a:pt x="4305" y="270"/>
                </a:lnTo>
                <a:cubicBezTo>
                  <a:pt x="4264" y="255"/>
                  <a:pt x="4240" y="229"/>
                  <a:pt x="4240" y="192"/>
                </a:cubicBezTo>
                <a:cubicBezTo>
                  <a:pt x="4240" y="144"/>
                  <a:pt x="4280" y="111"/>
                  <a:pt x="4331" y="111"/>
                </a:cubicBezTo>
                <a:cubicBezTo>
                  <a:pt x="4383" y="111"/>
                  <a:pt x="4420" y="144"/>
                  <a:pt x="4421" y="189"/>
                </a:cubicBezTo>
                <a:lnTo>
                  <a:pt x="4358" y="189"/>
                </a:lnTo>
                <a:cubicBezTo>
                  <a:pt x="4357" y="175"/>
                  <a:pt x="4347" y="163"/>
                  <a:pt x="4330" y="163"/>
                </a:cubicBezTo>
                <a:cubicBezTo>
                  <a:pt x="4316" y="163"/>
                  <a:pt x="4303" y="172"/>
                  <a:pt x="4303" y="187"/>
                </a:cubicBezTo>
                <a:cubicBezTo>
                  <a:pt x="4303" y="199"/>
                  <a:pt x="4309" y="206"/>
                  <a:pt x="4333" y="214"/>
                </a:cubicBezTo>
                <a:lnTo>
                  <a:pt x="4358" y="223"/>
                </a:lnTo>
                <a:cubicBezTo>
                  <a:pt x="4402" y="238"/>
                  <a:pt x="4426" y="267"/>
                  <a:pt x="4426" y="306"/>
                </a:cubicBezTo>
                <a:cubicBezTo>
                  <a:pt x="4426" y="356"/>
                  <a:pt x="4387" y="385"/>
                  <a:pt x="4334" y="385"/>
                </a:cubicBezTo>
                <a:cubicBezTo>
                  <a:pt x="4276" y="385"/>
                  <a:pt x="4237" y="350"/>
                  <a:pt x="4236" y="300"/>
                </a:cubicBezTo>
                <a:close/>
                <a:moveTo>
                  <a:pt x="4095" y="169"/>
                </a:moveTo>
                <a:lnTo>
                  <a:pt x="4095" y="169"/>
                </a:lnTo>
                <a:cubicBezTo>
                  <a:pt x="4077" y="169"/>
                  <a:pt x="4059" y="182"/>
                  <a:pt x="4059" y="213"/>
                </a:cubicBezTo>
                <a:lnTo>
                  <a:pt x="4059" y="378"/>
                </a:lnTo>
                <a:lnTo>
                  <a:pt x="3993" y="378"/>
                </a:lnTo>
                <a:lnTo>
                  <a:pt x="3993" y="118"/>
                </a:lnTo>
                <a:lnTo>
                  <a:pt x="4047" y="118"/>
                </a:lnTo>
                <a:lnTo>
                  <a:pt x="4053" y="144"/>
                </a:lnTo>
                <a:lnTo>
                  <a:pt x="4056" y="144"/>
                </a:lnTo>
                <a:cubicBezTo>
                  <a:pt x="4063" y="131"/>
                  <a:pt x="4083" y="111"/>
                  <a:pt x="4116" y="111"/>
                </a:cubicBezTo>
                <a:cubicBezTo>
                  <a:pt x="4160" y="111"/>
                  <a:pt x="4193" y="142"/>
                  <a:pt x="4193" y="196"/>
                </a:cubicBezTo>
                <a:lnTo>
                  <a:pt x="4193" y="378"/>
                </a:lnTo>
                <a:lnTo>
                  <a:pt x="4128" y="378"/>
                </a:lnTo>
                <a:lnTo>
                  <a:pt x="4128" y="210"/>
                </a:lnTo>
                <a:cubicBezTo>
                  <a:pt x="4128" y="182"/>
                  <a:pt x="4114" y="169"/>
                  <a:pt x="4095" y="169"/>
                </a:cubicBezTo>
                <a:close/>
                <a:moveTo>
                  <a:pt x="3834" y="329"/>
                </a:moveTo>
                <a:lnTo>
                  <a:pt x="3834" y="329"/>
                </a:lnTo>
                <a:cubicBezTo>
                  <a:pt x="3857" y="329"/>
                  <a:pt x="3873" y="309"/>
                  <a:pt x="3873" y="278"/>
                </a:cubicBezTo>
                <a:lnTo>
                  <a:pt x="3873" y="261"/>
                </a:lnTo>
                <a:lnTo>
                  <a:pt x="3858" y="264"/>
                </a:lnTo>
                <a:cubicBezTo>
                  <a:pt x="3826" y="269"/>
                  <a:pt x="3809" y="283"/>
                  <a:pt x="3809" y="303"/>
                </a:cubicBezTo>
                <a:cubicBezTo>
                  <a:pt x="3809" y="319"/>
                  <a:pt x="3820" y="329"/>
                  <a:pt x="3834" y="329"/>
                </a:cubicBezTo>
                <a:close/>
                <a:moveTo>
                  <a:pt x="3743" y="310"/>
                </a:moveTo>
                <a:lnTo>
                  <a:pt x="3743" y="310"/>
                </a:lnTo>
                <a:cubicBezTo>
                  <a:pt x="3743" y="260"/>
                  <a:pt x="3780" y="229"/>
                  <a:pt x="3845" y="221"/>
                </a:cubicBezTo>
                <a:lnTo>
                  <a:pt x="3873" y="217"/>
                </a:lnTo>
                <a:lnTo>
                  <a:pt x="3873" y="200"/>
                </a:lnTo>
                <a:cubicBezTo>
                  <a:pt x="3873" y="179"/>
                  <a:pt x="3862" y="168"/>
                  <a:pt x="3845" y="168"/>
                </a:cubicBezTo>
                <a:cubicBezTo>
                  <a:pt x="3826" y="168"/>
                  <a:pt x="3814" y="180"/>
                  <a:pt x="3812" y="199"/>
                </a:cubicBezTo>
                <a:lnTo>
                  <a:pt x="3746" y="199"/>
                </a:lnTo>
                <a:cubicBezTo>
                  <a:pt x="3750" y="147"/>
                  <a:pt x="3789" y="111"/>
                  <a:pt x="3846" y="111"/>
                </a:cubicBezTo>
                <a:cubicBezTo>
                  <a:pt x="3900" y="111"/>
                  <a:pt x="3938" y="147"/>
                  <a:pt x="3938" y="204"/>
                </a:cubicBezTo>
                <a:lnTo>
                  <a:pt x="3938" y="316"/>
                </a:lnTo>
                <a:cubicBezTo>
                  <a:pt x="3938" y="326"/>
                  <a:pt x="3944" y="333"/>
                  <a:pt x="3954" y="333"/>
                </a:cubicBezTo>
                <a:cubicBezTo>
                  <a:pt x="3956" y="333"/>
                  <a:pt x="3958" y="333"/>
                  <a:pt x="3961" y="332"/>
                </a:cubicBezTo>
                <a:lnTo>
                  <a:pt x="3961" y="380"/>
                </a:lnTo>
                <a:cubicBezTo>
                  <a:pt x="3953" y="382"/>
                  <a:pt x="3945" y="383"/>
                  <a:pt x="3937" y="383"/>
                </a:cubicBezTo>
                <a:cubicBezTo>
                  <a:pt x="3912" y="383"/>
                  <a:pt x="3891" y="372"/>
                  <a:pt x="3884" y="346"/>
                </a:cubicBezTo>
                <a:cubicBezTo>
                  <a:pt x="3875" y="365"/>
                  <a:pt x="3854" y="385"/>
                  <a:pt x="3819" y="385"/>
                </a:cubicBezTo>
                <a:cubicBezTo>
                  <a:pt x="3774" y="385"/>
                  <a:pt x="3743" y="356"/>
                  <a:pt x="3743" y="310"/>
                </a:cubicBezTo>
                <a:close/>
                <a:moveTo>
                  <a:pt x="3577" y="118"/>
                </a:moveTo>
                <a:lnTo>
                  <a:pt x="3577" y="118"/>
                </a:lnTo>
                <a:lnTo>
                  <a:pt x="3632" y="118"/>
                </a:lnTo>
                <a:lnTo>
                  <a:pt x="3637" y="152"/>
                </a:lnTo>
                <a:lnTo>
                  <a:pt x="3640" y="152"/>
                </a:lnTo>
                <a:cubicBezTo>
                  <a:pt x="3649" y="133"/>
                  <a:pt x="3671" y="115"/>
                  <a:pt x="3707" y="115"/>
                </a:cubicBezTo>
                <a:cubicBezTo>
                  <a:pt x="3712" y="115"/>
                  <a:pt x="3717" y="115"/>
                  <a:pt x="3721" y="116"/>
                </a:cubicBezTo>
                <a:lnTo>
                  <a:pt x="3721" y="178"/>
                </a:lnTo>
                <a:cubicBezTo>
                  <a:pt x="3715" y="178"/>
                  <a:pt x="3711" y="178"/>
                  <a:pt x="3706" y="178"/>
                </a:cubicBezTo>
                <a:cubicBezTo>
                  <a:pt x="3674" y="178"/>
                  <a:pt x="3643" y="200"/>
                  <a:pt x="3643" y="254"/>
                </a:cubicBezTo>
                <a:lnTo>
                  <a:pt x="3643" y="378"/>
                </a:lnTo>
                <a:lnTo>
                  <a:pt x="3577" y="378"/>
                </a:lnTo>
                <a:lnTo>
                  <a:pt x="3577" y="118"/>
                </a:lnTo>
                <a:close/>
                <a:moveTo>
                  <a:pt x="3413" y="76"/>
                </a:moveTo>
                <a:lnTo>
                  <a:pt x="3413" y="76"/>
                </a:lnTo>
                <a:lnTo>
                  <a:pt x="3327" y="76"/>
                </a:lnTo>
                <a:lnTo>
                  <a:pt x="3327" y="16"/>
                </a:lnTo>
                <a:lnTo>
                  <a:pt x="3567" y="16"/>
                </a:lnTo>
                <a:lnTo>
                  <a:pt x="3567" y="76"/>
                </a:lnTo>
                <a:lnTo>
                  <a:pt x="3482" y="76"/>
                </a:lnTo>
                <a:lnTo>
                  <a:pt x="3482" y="378"/>
                </a:lnTo>
                <a:lnTo>
                  <a:pt x="3413" y="378"/>
                </a:lnTo>
                <a:lnTo>
                  <a:pt x="3413" y="76"/>
                </a:lnTo>
                <a:close/>
                <a:moveTo>
                  <a:pt x="3144" y="344"/>
                </a:moveTo>
                <a:lnTo>
                  <a:pt x="3144" y="344"/>
                </a:lnTo>
                <a:cubicBezTo>
                  <a:pt x="3144" y="324"/>
                  <a:pt x="3161" y="306"/>
                  <a:pt x="3183" y="306"/>
                </a:cubicBezTo>
                <a:cubicBezTo>
                  <a:pt x="3203" y="306"/>
                  <a:pt x="3220" y="324"/>
                  <a:pt x="3220" y="344"/>
                </a:cubicBezTo>
                <a:cubicBezTo>
                  <a:pt x="3220" y="365"/>
                  <a:pt x="3203" y="383"/>
                  <a:pt x="3183" y="383"/>
                </a:cubicBezTo>
                <a:cubicBezTo>
                  <a:pt x="3161" y="383"/>
                  <a:pt x="3144" y="365"/>
                  <a:pt x="3144" y="344"/>
                </a:cubicBezTo>
                <a:close/>
                <a:moveTo>
                  <a:pt x="3036" y="219"/>
                </a:moveTo>
                <a:lnTo>
                  <a:pt x="3036" y="219"/>
                </a:lnTo>
                <a:cubicBezTo>
                  <a:pt x="3034" y="186"/>
                  <a:pt x="3021" y="167"/>
                  <a:pt x="3001" y="167"/>
                </a:cubicBezTo>
                <a:cubicBezTo>
                  <a:pt x="2979" y="167"/>
                  <a:pt x="2965" y="186"/>
                  <a:pt x="2962" y="219"/>
                </a:cubicBezTo>
                <a:lnTo>
                  <a:pt x="3036" y="219"/>
                </a:lnTo>
                <a:close/>
                <a:moveTo>
                  <a:pt x="2895" y="248"/>
                </a:moveTo>
                <a:lnTo>
                  <a:pt x="2895" y="248"/>
                </a:lnTo>
                <a:cubicBezTo>
                  <a:pt x="2895" y="164"/>
                  <a:pt x="2936" y="111"/>
                  <a:pt x="3001" y="111"/>
                </a:cubicBezTo>
                <a:cubicBezTo>
                  <a:pt x="3063" y="111"/>
                  <a:pt x="3103" y="162"/>
                  <a:pt x="3103" y="246"/>
                </a:cubicBezTo>
                <a:cubicBezTo>
                  <a:pt x="3103" y="250"/>
                  <a:pt x="3103" y="255"/>
                  <a:pt x="3102" y="264"/>
                </a:cubicBezTo>
                <a:lnTo>
                  <a:pt x="2961" y="264"/>
                </a:lnTo>
                <a:cubicBezTo>
                  <a:pt x="2962" y="303"/>
                  <a:pt x="2977" y="330"/>
                  <a:pt x="3003" y="330"/>
                </a:cubicBezTo>
                <a:cubicBezTo>
                  <a:pt x="3020" y="330"/>
                  <a:pt x="3033" y="319"/>
                  <a:pt x="3036" y="298"/>
                </a:cubicBezTo>
                <a:lnTo>
                  <a:pt x="3101" y="298"/>
                </a:lnTo>
                <a:cubicBezTo>
                  <a:pt x="3096" y="351"/>
                  <a:pt x="3057" y="385"/>
                  <a:pt x="3003" y="385"/>
                </a:cubicBezTo>
                <a:cubicBezTo>
                  <a:pt x="2935" y="385"/>
                  <a:pt x="2895" y="331"/>
                  <a:pt x="2895" y="248"/>
                </a:cubicBezTo>
                <a:close/>
                <a:moveTo>
                  <a:pt x="2650" y="248"/>
                </a:moveTo>
                <a:lnTo>
                  <a:pt x="2650" y="248"/>
                </a:lnTo>
                <a:cubicBezTo>
                  <a:pt x="2650" y="165"/>
                  <a:pt x="2693" y="111"/>
                  <a:pt x="2759" y="111"/>
                </a:cubicBezTo>
                <a:cubicBezTo>
                  <a:pt x="2817" y="111"/>
                  <a:pt x="2858" y="151"/>
                  <a:pt x="2863" y="212"/>
                </a:cubicBezTo>
                <a:lnTo>
                  <a:pt x="2796" y="212"/>
                </a:lnTo>
                <a:cubicBezTo>
                  <a:pt x="2794" y="184"/>
                  <a:pt x="2779" y="170"/>
                  <a:pt x="2759" y="170"/>
                </a:cubicBezTo>
                <a:cubicBezTo>
                  <a:pt x="2733" y="170"/>
                  <a:pt x="2716" y="198"/>
                  <a:pt x="2716" y="248"/>
                </a:cubicBezTo>
                <a:cubicBezTo>
                  <a:pt x="2716" y="299"/>
                  <a:pt x="2733" y="326"/>
                  <a:pt x="2760" y="326"/>
                </a:cubicBezTo>
                <a:cubicBezTo>
                  <a:pt x="2779" y="326"/>
                  <a:pt x="2793" y="312"/>
                  <a:pt x="2796" y="288"/>
                </a:cubicBezTo>
                <a:lnTo>
                  <a:pt x="2863" y="288"/>
                </a:lnTo>
                <a:cubicBezTo>
                  <a:pt x="2857" y="347"/>
                  <a:pt x="2816" y="385"/>
                  <a:pt x="2760" y="385"/>
                </a:cubicBezTo>
                <a:cubicBezTo>
                  <a:pt x="2693" y="385"/>
                  <a:pt x="2650" y="332"/>
                  <a:pt x="2650" y="248"/>
                </a:cubicBezTo>
                <a:close/>
                <a:moveTo>
                  <a:pt x="2506" y="169"/>
                </a:moveTo>
                <a:lnTo>
                  <a:pt x="2506" y="169"/>
                </a:lnTo>
                <a:cubicBezTo>
                  <a:pt x="2487" y="169"/>
                  <a:pt x="2469" y="182"/>
                  <a:pt x="2469" y="213"/>
                </a:cubicBezTo>
                <a:lnTo>
                  <a:pt x="2469" y="378"/>
                </a:lnTo>
                <a:lnTo>
                  <a:pt x="2404" y="378"/>
                </a:lnTo>
                <a:lnTo>
                  <a:pt x="2404" y="118"/>
                </a:lnTo>
                <a:lnTo>
                  <a:pt x="2458" y="118"/>
                </a:lnTo>
                <a:lnTo>
                  <a:pt x="2464" y="144"/>
                </a:lnTo>
                <a:lnTo>
                  <a:pt x="2467" y="144"/>
                </a:lnTo>
                <a:cubicBezTo>
                  <a:pt x="2474" y="131"/>
                  <a:pt x="2494" y="111"/>
                  <a:pt x="2527" y="111"/>
                </a:cubicBezTo>
                <a:cubicBezTo>
                  <a:pt x="2570" y="111"/>
                  <a:pt x="2604" y="142"/>
                  <a:pt x="2604" y="196"/>
                </a:cubicBezTo>
                <a:lnTo>
                  <a:pt x="2604" y="378"/>
                </a:lnTo>
                <a:lnTo>
                  <a:pt x="2538" y="378"/>
                </a:lnTo>
                <a:lnTo>
                  <a:pt x="2538" y="210"/>
                </a:lnTo>
                <a:cubicBezTo>
                  <a:pt x="2538" y="182"/>
                  <a:pt x="2524" y="169"/>
                  <a:pt x="2506" y="169"/>
                </a:cubicBezTo>
                <a:close/>
                <a:moveTo>
                  <a:pt x="2289" y="219"/>
                </a:moveTo>
                <a:lnTo>
                  <a:pt x="2289" y="219"/>
                </a:lnTo>
                <a:cubicBezTo>
                  <a:pt x="2287" y="186"/>
                  <a:pt x="2274" y="167"/>
                  <a:pt x="2254" y="167"/>
                </a:cubicBezTo>
                <a:cubicBezTo>
                  <a:pt x="2232" y="167"/>
                  <a:pt x="2218" y="186"/>
                  <a:pt x="2215" y="219"/>
                </a:cubicBezTo>
                <a:lnTo>
                  <a:pt x="2289" y="219"/>
                </a:lnTo>
                <a:close/>
                <a:moveTo>
                  <a:pt x="2148" y="248"/>
                </a:moveTo>
                <a:lnTo>
                  <a:pt x="2148" y="248"/>
                </a:lnTo>
                <a:cubicBezTo>
                  <a:pt x="2148" y="164"/>
                  <a:pt x="2190" y="111"/>
                  <a:pt x="2254" y="111"/>
                </a:cubicBezTo>
                <a:cubicBezTo>
                  <a:pt x="2316" y="111"/>
                  <a:pt x="2357" y="162"/>
                  <a:pt x="2357" y="246"/>
                </a:cubicBezTo>
                <a:cubicBezTo>
                  <a:pt x="2357" y="250"/>
                  <a:pt x="2357" y="255"/>
                  <a:pt x="2356" y="264"/>
                </a:cubicBezTo>
                <a:lnTo>
                  <a:pt x="2214" y="264"/>
                </a:lnTo>
                <a:cubicBezTo>
                  <a:pt x="2215" y="303"/>
                  <a:pt x="2230" y="330"/>
                  <a:pt x="2256" y="330"/>
                </a:cubicBezTo>
                <a:cubicBezTo>
                  <a:pt x="2273" y="330"/>
                  <a:pt x="2286" y="319"/>
                  <a:pt x="2289" y="298"/>
                </a:cubicBezTo>
                <a:lnTo>
                  <a:pt x="2355" y="298"/>
                </a:lnTo>
                <a:cubicBezTo>
                  <a:pt x="2349" y="351"/>
                  <a:pt x="2310" y="385"/>
                  <a:pt x="2256" y="385"/>
                </a:cubicBezTo>
                <a:cubicBezTo>
                  <a:pt x="2188" y="385"/>
                  <a:pt x="2148" y="331"/>
                  <a:pt x="2148" y="248"/>
                </a:cubicBezTo>
                <a:close/>
                <a:moveTo>
                  <a:pt x="2035" y="118"/>
                </a:moveTo>
                <a:lnTo>
                  <a:pt x="2035" y="118"/>
                </a:lnTo>
                <a:lnTo>
                  <a:pt x="2101" y="118"/>
                </a:lnTo>
                <a:lnTo>
                  <a:pt x="2101" y="378"/>
                </a:lnTo>
                <a:lnTo>
                  <a:pt x="2035" y="378"/>
                </a:lnTo>
                <a:lnTo>
                  <a:pt x="2035" y="118"/>
                </a:lnTo>
                <a:close/>
                <a:moveTo>
                  <a:pt x="2068" y="3"/>
                </a:moveTo>
                <a:lnTo>
                  <a:pt x="2068" y="3"/>
                </a:lnTo>
                <a:cubicBezTo>
                  <a:pt x="2090" y="3"/>
                  <a:pt x="2109" y="21"/>
                  <a:pt x="2109" y="43"/>
                </a:cubicBezTo>
                <a:cubicBezTo>
                  <a:pt x="2109" y="66"/>
                  <a:pt x="2090" y="84"/>
                  <a:pt x="2068" y="84"/>
                </a:cubicBezTo>
                <a:cubicBezTo>
                  <a:pt x="2046" y="84"/>
                  <a:pt x="2027" y="66"/>
                  <a:pt x="2027" y="43"/>
                </a:cubicBezTo>
                <a:cubicBezTo>
                  <a:pt x="2027" y="21"/>
                  <a:pt x="2046" y="3"/>
                  <a:pt x="2068" y="3"/>
                </a:cubicBezTo>
                <a:close/>
                <a:moveTo>
                  <a:pt x="1778" y="248"/>
                </a:moveTo>
                <a:lnTo>
                  <a:pt x="1778" y="248"/>
                </a:lnTo>
                <a:cubicBezTo>
                  <a:pt x="1778" y="165"/>
                  <a:pt x="1821" y="111"/>
                  <a:pt x="1888" y="111"/>
                </a:cubicBezTo>
                <a:cubicBezTo>
                  <a:pt x="1945" y="111"/>
                  <a:pt x="1986" y="151"/>
                  <a:pt x="1991" y="212"/>
                </a:cubicBezTo>
                <a:lnTo>
                  <a:pt x="1925" y="212"/>
                </a:lnTo>
                <a:cubicBezTo>
                  <a:pt x="1922" y="184"/>
                  <a:pt x="1908" y="170"/>
                  <a:pt x="1888" y="170"/>
                </a:cubicBezTo>
                <a:cubicBezTo>
                  <a:pt x="1862" y="170"/>
                  <a:pt x="1845" y="198"/>
                  <a:pt x="1845" y="248"/>
                </a:cubicBezTo>
                <a:cubicBezTo>
                  <a:pt x="1845" y="299"/>
                  <a:pt x="1862" y="326"/>
                  <a:pt x="1888" y="326"/>
                </a:cubicBezTo>
                <a:cubicBezTo>
                  <a:pt x="1908" y="326"/>
                  <a:pt x="1922" y="312"/>
                  <a:pt x="1925" y="288"/>
                </a:cubicBezTo>
                <a:lnTo>
                  <a:pt x="1991" y="288"/>
                </a:lnTo>
                <a:cubicBezTo>
                  <a:pt x="1986" y="347"/>
                  <a:pt x="1945" y="385"/>
                  <a:pt x="1888" y="385"/>
                </a:cubicBezTo>
                <a:cubicBezTo>
                  <a:pt x="1821" y="385"/>
                  <a:pt x="1778" y="332"/>
                  <a:pt x="1778" y="248"/>
                </a:cubicBezTo>
                <a:close/>
                <a:moveTo>
                  <a:pt x="1525" y="275"/>
                </a:moveTo>
                <a:lnTo>
                  <a:pt x="1525" y="275"/>
                </a:lnTo>
                <a:lnTo>
                  <a:pt x="1596" y="275"/>
                </a:lnTo>
                <a:cubicBezTo>
                  <a:pt x="1598" y="309"/>
                  <a:pt x="1614" y="324"/>
                  <a:pt x="1638" y="324"/>
                </a:cubicBezTo>
                <a:cubicBezTo>
                  <a:pt x="1661" y="324"/>
                  <a:pt x="1676" y="310"/>
                  <a:pt x="1676" y="286"/>
                </a:cubicBezTo>
                <a:cubicBezTo>
                  <a:pt x="1676" y="264"/>
                  <a:pt x="1662" y="248"/>
                  <a:pt x="1628" y="228"/>
                </a:cubicBezTo>
                <a:lnTo>
                  <a:pt x="1596" y="210"/>
                </a:lnTo>
                <a:cubicBezTo>
                  <a:pt x="1549" y="183"/>
                  <a:pt x="1528" y="149"/>
                  <a:pt x="1528" y="107"/>
                </a:cubicBezTo>
                <a:cubicBezTo>
                  <a:pt x="1528" y="56"/>
                  <a:pt x="1572" y="10"/>
                  <a:pt x="1634" y="10"/>
                </a:cubicBezTo>
                <a:cubicBezTo>
                  <a:pt x="1697" y="10"/>
                  <a:pt x="1740" y="50"/>
                  <a:pt x="1741" y="112"/>
                </a:cubicBezTo>
                <a:lnTo>
                  <a:pt x="1669" y="112"/>
                </a:lnTo>
                <a:cubicBezTo>
                  <a:pt x="1667" y="86"/>
                  <a:pt x="1654" y="71"/>
                  <a:pt x="1632" y="71"/>
                </a:cubicBezTo>
                <a:cubicBezTo>
                  <a:pt x="1614" y="71"/>
                  <a:pt x="1599" y="85"/>
                  <a:pt x="1599" y="104"/>
                </a:cubicBezTo>
                <a:cubicBezTo>
                  <a:pt x="1599" y="124"/>
                  <a:pt x="1611" y="139"/>
                  <a:pt x="1649" y="160"/>
                </a:cubicBezTo>
                <a:lnTo>
                  <a:pt x="1673" y="174"/>
                </a:lnTo>
                <a:cubicBezTo>
                  <a:pt x="1722" y="201"/>
                  <a:pt x="1746" y="240"/>
                  <a:pt x="1746" y="286"/>
                </a:cubicBezTo>
                <a:cubicBezTo>
                  <a:pt x="1746" y="344"/>
                  <a:pt x="1703" y="385"/>
                  <a:pt x="1638" y="385"/>
                </a:cubicBezTo>
                <a:cubicBezTo>
                  <a:pt x="1569" y="385"/>
                  <a:pt x="1526" y="342"/>
                  <a:pt x="1525" y="275"/>
                </a:cubicBezTo>
                <a:close/>
                <a:moveTo>
                  <a:pt x="1307" y="344"/>
                </a:moveTo>
                <a:lnTo>
                  <a:pt x="1307" y="344"/>
                </a:lnTo>
                <a:cubicBezTo>
                  <a:pt x="1307" y="324"/>
                  <a:pt x="1324" y="306"/>
                  <a:pt x="1345" y="306"/>
                </a:cubicBezTo>
                <a:cubicBezTo>
                  <a:pt x="1366" y="306"/>
                  <a:pt x="1383" y="324"/>
                  <a:pt x="1383" y="344"/>
                </a:cubicBezTo>
                <a:cubicBezTo>
                  <a:pt x="1383" y="365"/>
                  <a:pt x="1366" y="383"/>
                  <a:pt x="1345" y="383"/>
                </a:cubicBezTo>
                <a:cubicBezTo>
                  <a:pt x="1324" y="383"/>
                  <a:pt x="1307" y="365"/>
                  <a:pt x="1307" y="344"/>
                </a:cubicBezTo>
                <a:close/>
                <a:moveTo>
                  <a:pt x="1117" y="431"/>
                </a:moveTo>
                <a:lnTo>
                  <a:pt x="1117" y="431"/>
                </a:lnTo>
                <a:cubicBezTo>
                  <a:pt x="1131" y="431"/>
                  <a:pt x="1149" y="423"/>
                  <a:pt x="1155" y="401"/>
                </a:cubicBezTo>
                <a:lnTo>
                  <a:pt x="1161" y="377"/>
                </a:lnTo>
                <a:lnTo>
                  <a:pt x="1080" y="118"/>
                </a:lnTo>
                <a:lnTo>
                  <a:pt x="1147" y="118"/>
                </a:lnTo>
                <a:lnTo>
                  <a:pt x="1192" y="287"/>
                </a:lnTo>
                <a:lnTo>
                  <a:pt x="1195" y="287"/>
                </a:lnTo>
                <a:lnTo>
                  <a:pt x="1233" y="118"/>
                </a:lnTo>
                <a:lnTo>
                  <a:pt x="1301" y="118"/>
                </a:lnTo>
                <a:lnTo>
                  <a:pt x="1221" y="405"/>
                </a:lnTo>
                <a:cubicBezTo>
                  <a:pt x="1204" y="465"/>
                  <a:pt x="1163" y="488"/>
                  <a:pt x="1126" y="488"/>
                </a:cubicBezTo>
                <a:cubicBezTo>
                  <a:pt x="1111" y="488"/>
                  <a:pt x="1101" y="486"/>
                  <a:pt x="1091" y="483"/>
                </a:cubicBezTo>
                <a:lnTo>
                  <a:pt x="1091" y="427"/>
                </a:lnTo>
                <a:cubicBezTo>
                  <a:pt x="1100" y="430"/>
                  <a:pt x="1109" y="431"/>
                  <a:pt x="1117" y="431"/>
                </a:cubicBezTo>
                <a:close/>
                <a:moveTo>
                  <a:pt x="1021" y="385"/>
                </a:moveTo>
                <a:lnTo>
                  <a:pt x="1021" y="385"/>
                </a:lnTo>
                <a:cubicBezTo>
                  <a:pt x="970" y="385"/>
                  <a:pt x="937" y="349"/>
                  <a:pt x="937" y="304"/>
                </a:cubicBezTo>
                <a:lnTo>
                  <a:pt x="937" y="173"/>
                </a:lnTo>
                <a:lnTo>
                  <a:pt x="891" y="173"/>
                </a:lnTo>
                <a:lnTo>
                  <a:pt x="891" y="118"/>
                </a:lnTo>
                <a:lnTo>
                  <a:pt x="898" y="118"/>
                </a:lnTo>
                <a:cubicBezTo>
                  <a:pt x="929" y="118"/>
                  <a:pt x="944" y="100"/>
                  <a:pt x="946" y="69"/>
                </a:cubicBezTo>
                <a:lnTo>
                  <a:pt x="947" y="44"/>
                </a:lnTo>
                <a:lnTo>
                  <a:pt x="1003" y="44"/>
                </a:lnTo>
                <a:lnTo>
                  <a:pt x="1003" y="118"/>
                </a:lnTo>
                <a:lnTo>
                  <a:pt x="1058" y="118"/>
                </a:lnTo>
                <a:lnTo>
                  <a:pt x="1058" y="173"/>
                </a:lnTo>
                <a:lnTo>
                  <a:pt x="1003" y="173"/>
                </a:lnTo>
                <a:lnTo>
                  <a:pt x="1003" y="297"/>
                </a:lnTo>
                <a:cubicBezTo>
                  <a:pt x="1003" y="315"/>
                  <a:pt x="1016" y="328"/>
                  <a:pt x="1035" y="328"/>
                </a:cubicBezTo>
                <a:cubicBezTo>
                  <a:pt x="1042" y="328"/>
                  <a:pt x="1049" y="326"/>
                  <a:pt x="1054" y="325"/>
                </a:cubicBezTo>
                <a:lnTo>
                  <a:pt x="1054" y="379"/>
                </a:lnTo>
                <a:cubicBezTo>
                  <a:pt x="1044" y="383"/>
                  <a:pt x="1032" y="385"/>
                  <a:pt x="1021" y="385"/>
                </a:cubicBezTo>
                <a:close/>
                <a:moveTo>
                  <a:pt x="804" y="219"/>
                </a:moveTo>
                <a:lnTo>
                  <a:pt x="804" y="219"/>
                </a:lnTo>
                <a:cubicBezTo>
                  <a:pt x="802" y="186"/>
                  <a:pt x="789" y="167"/>
                  <a:pt x="769" y="167"/>
                </a:cubicBezTo>
                <a:cubicBezTo>
                  <a:pt x="747" y="167"/>
                  <a:pt x="733" y="186"/>
                  <a:pt x="730" y="219"/>
                </a:cubicBezTo>
                <a:lnTo>
                  <a:pt x="804" y="219"/>
                </a:lnTo>
                <a:close/>
                <a:moveTo>
                  <a:pt x="663" y="248"/>
                </a:moveTo>
                <a:lnTo>
                  <a:pt x="663" y="248"/>
                </a:lnTo>
                <a:cubicBezTo>
                  <a:pt x="663" y="164"/>
                  <a:pt x="705" y="111"/>
                  <a:pt x="769" y="111"/>
                </a:cubicBezTo>
                <a:cubicBezTo>
                  <a:pt x="831" y="111"/>
                  <a:pt x="872" y="162"/>
                  <a:pt x="872" y="246"/>
                </a:cubicBezTo>
                <a:cubicBezTo>
                  <a:pt x="872" y="250"/>
                  <a:pt x="872" y="255"/>
                  <a:pt x="871" y="264"/>
                </a:cubicBezTo>
                <a:lnTo>
                  <a:pt x="729" y="264"/>
                </a:lnTo>
                <a:cubicBezTo>
                  <a:pt x="730" y="303"/>
                  <a:pt x="745" y="330"/>
                  <a:pt x="771" y="330"/>
                </a:cubicBezTo>
                <a:cubicBezTo>
                  <a:pt x="788" y="330"/>
                  <a:pt x="801" y="319"/>
                  <a:pt x="804" y="298"/>
                </a:cubicBezTo>
                <a:lnTo>
                  <a:pt x="870" y="298"/>
                </a:lnTo>
                <a:cubicBezTo>
                  <a:pt x="864" y="351"/>
                  <a:pt x="825" y="385"/>
                  <a:pt x="771" y="385"/>
                </a:cubicBezTo>
                <a:cubicBezTo>
                  <a:pt x="703" y="385"/>
                  <a:pt x="663" y="331"/>
                  <a:pt x="663" y="248"/>
                </a:cubicBezTo>
                <a:close/>
                <a:moveTo>
                  <a:pt x="608" y="0"/>
                </a:moveTo>
                <a:lnTo>
                  <a:pt x="608" y="0"/>
                </a:lnTo>
                <a:cubicBezTo>
                  <a:pt x="631" y="0"/>
                  <a:pt x="653" y="7"/>
                  <a:pt x="664" y="17"/>
                </a:cubicBezTo>
                <a:lnTo>
                  <a:pt x="641" y="65"/>
                </a:lnTo>
                <a:cubicBezTo>
                  <a:pt x="633" y="61"/>
                  <a:pt x="626" y="58"/>
                  <a:pt x="618" y="58"/>
                </a:cubicBezTo>
                <a:cubicBezTo>
                  <a:pt x="600" y="58"/>
                  <a:pt x="590" y="70"/>
                  <a:pt x="590" y="90"/>
                </a:cubicBezTo>
                <a:lnTo>
                  <a:pt x="590" y="118"/>
                </a:lnTo>
                <a:lnTo>
                  <a:pt x="645" y="118"/>
                </a:lnTo>
                <a:lnTo>
                  <a:pt x="645" y="173"/>
                </a:lnTo>
                <a:lnTo>
                  <a:pt x="590" y="173"/>
                </a:lnTo>
                <a:lnTo>
                  <a:pt x="590" y="378"/>
                </a:lnTo>
                <a:lnTo>
                  <a:pt x="524" y="378"/>
                </a:lnTo>
                <a:lnTo>
                  <a:pt x="524" y="173"/>
                </a:lnTo>
                <a:lnTo>
                  <a:pt x="478" y="173"/>
                </a:lnTo>
                <a:lnTo>
                  <a:pt x="478" y="118"/>
                </a:lnTo>
                <a:lnTo>
                  <a:pt x="524" y="118"/>
                </a:lnTo>
                <a:lnTo>
                  <a:pt x="524" y="85"/>
                </a:lnTo>
                <a:cubicBezTo>
                  <a:pt x="524" y="30"/>
                  <a:pt x="562" y="0"/>
                  <a:pt x="608" y="0"/>
                </a:cubicBezTo>
                <a:close/>
                <a:moveTo>
                  <a:pt x="344" y="329"/>
                </a:moveTo>
                <a:lnTo>
                  <a:pt x="344" y="329"/>
                </a:lnTo>
                <a:cubicBezTo>
                  <a:pt x="367" y="329"/>
                  <a:pt x="383" y="309"/>
                  <a:pt x="383" y="278"/>
                </a:cubicBezTo>
                <a:lnTo>
                  <a:pt x="383" y="261"/>
                </a:lnTo>
                <a:lnTo>
                  <a:pt x="368" y="264"/>
                </a:lnTo>
                <a:cubicBezTo>
                  <a:pt x="336" y="269"/>
                  <a:pt x="319" y="283"/>
                  <a:pt x="319" y="303"/>
                </a:cubicBezTo>
                <a:cubicBezTo>
                  <a:pt x="319" y="319"/>
                  <a:pt x="330" y="329"/>
                  <a:pt x="344" y="329"/>
                </a:cubicBezTo>
                <a:close/>
                <a:moveTo>
                  <a:pt x="253" y="310"/>
                </a:moveTo>
                <a:lnTo>
                  <a:pt x="253" y="310"/>
                </a:lnTo>
                <a:cubicBezTo>
                  <a:pt x="253" y="260"/>
                  <a:pt x="290" y="229"/>
                  <a:pt x="354" y="221"/>
                </a:cubicBezTo>
                <a:lnTo>
                  <a:pt x="383" y="217"/>
                </a:lnTo>
                <a:lnTo>
                  <a:pt x="383" y="200"/>
                </a:lnTo>
                <a:cubicBezTo>
                  <a:pt x="383" y="179"/>
                  <a:pt x="371" y="168"/>
                  <a:pt x="354" y="168"/>
                </a:cubicBezTo>
                <a:cubicBezTo>
                  <a:pt x="336" y="168"/>
                  <a:pt x="323" y="180"/>
                  <a:pt x="322" y="199"/>
                </a:cubicBezTo>
                <a:lnTo>
                  <a:pt x="256" y="199"/>
                </a:lnTo>
                <a:cubicBezTo>
                  <a:pt x="260" y="147"/>
                  <a:pt x="299" y="111"/>
                  <a:pt x="355" y="111"/>
                </a:cubicBezTo>
                <a:cubicBezTo>
                  <a:pt x="410" y="111"/>
                  <a:pt x="448" y="147"/>
                  <a:pt x="448" y="204"/>
                </a:cubicBezTo>
                <a:lnTo>
                  <a:pt x="448" y="316"/>
                </a:lnTo>
                <a:cubicBezTo>
                  <a:pt x="448" y="326"/>
                  <a:pt x="454" y="333"/>
                  <a:pt x="464" y="333"/>
                </a:cubicBezTo>
                <a:cubicBezTo>
                  <a:pt x="466" y="333"/>
                  <a:pt x="468" y="333"/>
                  <a:pt x="471" y="332"/>
                </a:cubicBezTo>
                <a:lnTo>
                  <a:pt x="471" y="380"/>
                </a:lnTo>
                <a:cubicBezTo>
                  <a:pt x="463" y="382"/>
                  <a:pt x="455" y="383"/>
                  <a:pt x="447" y="383"/>
                </a:cubicBezTo>
                <a:cubicBezTo>
                  <a:pt x="422" y="383"/>
                  <a:pt x="400" y="372"/>
                  <a:pt x="394" y="346"/>
                </a:cubicBezTo>
                <a:cubicBezTo>
                  <a:pt x="384" y="365"/>
                  <a:pt x="364" y="385"/>
                  <a:pt x="329" y="385"/>
                </a:cubicBezTo>
                <a:cubicBezTo>
                  <a:pt x="284" y="385"/>
                  <a:pt x="253" y="356"/>
                  <a:pt x="253" y="310"/>
                </a:cubicBezTo>
                <a:close/>
                <a:moveTo>
                  <a:pt x="0" y="275"/>
                </a:moveTo>
                <a:lnTo>
                  <a:pt x="0" y="275"/>
                </a:lnTo>
                <a:lnTo>
                  <a:pt x="71" y="275"/>
                </a:lnTo>
                <a:cubicBezTo>
                  <a:pt x="73" y="309"/>
                  <a:pt x="89" y="324"/>
                  <a:pt x="113" y="324"/>
                </a:cubicBezTo>
                <a:cubicBezTo>
                  <a:pt x="136" y="324"/>
                  <a:pt x="151" y="310"/>
                  <a:pt x="151" y="286"/>
                </a:cubicBezTo>
                <a:cubicBezTo>
                  <a:pt x="151" y="264"/>
                  <a:pt x="137" y="248"/>
                  <a:pt x="103" y="228"/>
                </a:cubicBezTo>
                <a:lnTo>
                  <a:pt x="71" y="210"/>
                </a:lnTo>
                <a:cubicBezTo>
                  <a:pt x="23" y="183"/>
                  <a:pt x="3" y="149"/>
                  <a:pt x="3" y="107"/>
                </a:cubicBezTo>
                <a:cubicBezTo>
                  <a:pt x="3" y="56"/>
                  <a:pt x="47" y="10"/>
                  <a:pt x="108" y="10"/>
                </a:cubicBezTo>
                <a:cubicBezTo>
                  <a:pt x="171" y="10"/>
                  <a:pt x="214" y="50"/>
                  <a:pt x="216" y="112"/>
                </a:cubicBezTo>
                <a:lnTo>
                  <a:pt x="144" y="112"/>
                </a:lnTo>
                <a:cubicBezTo>
                  <a:pt x="141" y="86"/>
                  <a:pt x="129" y="71"/>
                  <a:pt x="107" y="71"/>
                </a:cubicBezTo>
                <a:cubicBezTo>
                  <a:pt x="89" y="71"/>
                  <a:pt x="74" y="85"/>
                  <a:pt x="74" y="104"/>
                </a:cubicBezTo>
                <a:cubicBezTo>
                  <a:pt x="74" y="124"/>
                  <a:pt x="86" y="139"/>
                  <a:pt x="123" y="160"/>
                </a:cubicBezTo>
                <a:lnTo>
                  <a:pt x="148" y="174"/>
                </a:lnTo>
                <a:cubicBezTo>
                  <a:pt x="197" y="201"/>
                  <a:pt x="220" y="240"/>
                  <a:pt x="220" y="286"/>
                </a:cubicBezTo>
                <a:cubicBezTo>
                  <a:pt x="220" y="344"/>
                  <a:pt x="178" y="385"/>
                  <a:pt x="113" y="385"/>
                </a:cubicBezTo>
                <a:cubicBezTo>
                  <a:pt x="44" y="385"/>
                  <a:pt x="1" y="342"/>
                  <a:pt x="0" y="275"/>
                </a:cubicBezTo>
                <a:close/>
              </a:path>
            </a:pathLst>
          </a:custGeom>
          <a:solidFill>
            <a:srgbClr val="CA012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25661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Agenda Lef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9A65A1-55E5-184A-A430-3A7662721029}"/>
              </a:ext>
            </a:extLst>
          </p:cNvPr>
          <p:cNvSpPr>
            <a:spLocks noGrp="1"/>
          </p:cNvSpPr>
          <p:nvPr>
            <p:ph type="title" hasCustomPrompt="1"/>
          </p:nvPr>
        </p:nvSpPr>
        <p:spPr>
          <a:xfrm>
            <a:off x="342900" y="939999"/>
            <a:ext cx="8458200" cy="731520"/>
          </a:xfrm>
        </p:spPr>
        <p:txBody>
          <a:bodyPr anchor="t"/>
          <a:lstStyle/>
          <a:p>
            <a:r>
              <a:rPr lang="en-US"/>
              <a:t>Agenda title Arial 28pt</a:t>
            </a:r>
          </a:p>
        </p:txBody>
      </p:sp>
      <p:sp>
        <p:nvSpPr>
          <p:cNvPr id="21" name="Content Placeholder 18">
            <a:extLst>
              <a:ext uri="{FF2B5EF4-FFF2-40B4-BE49-F238E27FC236}">
                <a16:creationId xmlns:a16="http://schemas.microsoft.com/office/drawing/2014/main" id="{A7A8D7AB-DB1A-2642-986A-7281D6854D2A}"/>
              </a:ext>
            </a:extLst>
          </p:cNvPr>
          <p:cNvSpPr>
            <a:spLocks noGrp="1"/>
          </p:cNvSpPr>
          <p:nvPr>
            <p:ph sz="quarter" idx="21" hasCustomPrompt="1"/>
          </p:nvPr>
        </p:nvSpPr>
        <p:spPr>
          <a:xfrm>
            <a:off x="342900" y="2036964"/>
            <a:ext cx="2743200" cy="2286000"/>
          </a:xfrm>
        </p:spPr>
        <p:txBody>
          <a:bodyPr/>
          <a:lstStyle>
            <a:lvl1pPr marL="342900" marR="0" indent="-342900" algn="l" defTabSz="685800" rtl="0" eaLnBrk="1" fontAlgn="auto" latinLnBrk="0" hangingPunct="1">
              <a:lnSpc>
                <a:spcPct val="90000"/>
              </a:lnSpc>
              <a:spcBef>
                <a:spcPts val="0"/>
              </a:spcBef>
              <a:spcAft>
                <a:spcPts val="1800"/>
              </a:spcAft>
              <a:buClrTx/>
              <a:buSzTx/>
              <a:tabLst/>
              <a:defRPr/>
            </a:lvl1pPr>
          </a:lstStyle>
          <a:p>
            <a:pPr marL="342900" marR="0" lvl="0" indent="-342900" algn="l" defTabSz="685800" rtl="0" eaLnBrk="1" fontAlgn="auto" latinLnBrk="0" hangingPunct="1">
              <a:lnSpc>
                <a:spcPct val="90000"/>
              </a:lnSpc>
              <a:spcBef>
                <a:spcPts val="0"/>
              </a:spcBef>
              <a:spcAft>
                <a:spcPts val="1800"/>
              </a:spcAft>
              <a:buClrTx/>
              <a:buSzTx/>
              <a:tabLst/>
              <a:defRPr/>
            </a:pPr>
            <a:r>
              <a:rPr lang="en-US" b="1">
                <a:solidFill>
                  <a:schemeClr val="tx2"/>
                </a:solidFill>
              </a:rPr>
              <a:t>01</a:t>
            </a:r>
            <a:r>
              <a:rPr lang="en-US"/>
              <a:t>  Title lorem ipsum</a:t>
            </a:r>
          </a:p>
          <a:p>
            <a:pPr marL="342900" marR="0" lvl="0" indent="-342900" algn="l" defTabSz="685800" rtl="0" eaLnBrk="1" fontAlgn="auto" latinLnBrk="0" hangingPunct="1">
              <a:lnSpc>
                <a:spcPct val="90000"/>
              </a:lnSpc>
              <a:spcBef>
                <a:spcPts val="0"/>
              </a:spcBef>
              <a:spcAft>
                <a:spcPts val="1800"/>
              </a:spcAft>
              <a:buClrTx/>
              <a:buSzTx/>
              <a:tabLst/>
              <a:defRPr/>
            </a:pPr>
            <a:r>
              <a:rPr lang="en-US" b="1">
                <a:solidFill>
                  <a:schemeClr val="tx2"/>
                </a:solidFill>
              </a:rPr>
              <a:t>02</a:t>
            </a:r>
            <a:r>
              <a:rPr lang="en-US"/>
              <a:t>  Title lorem ipsum</a:t>
            </a:r>
          </a:p>
          <a:p>
            <a:pPr marL="342900" marR="0" lvl="0" indent="-342900" algn="l" defTabSz="685800" rtl="0" eaLnBrk="1" fontAlgn="auto" latinLnBrk="0" hangingPunct="1">
              <a:lnSpc>
                <a:spcPct val="90000"/>
              </a:lnSpc>
              <a:spcBef>
                <a:spcPts val="0"/>
              </a:spcBef>
              <a:spcAft>
                <a:spcPts val="1800"/>
              </a:spcAft>
              <a:buClrTx/>
              <a:buSzTx/>
              <a:tabLst/>
              <a:defRPr/>
            </a:pPr>
            <a:r>
              <a:rPr lang="en-US" b="1">
                <a:solidFill>
                  <a:schemeClr val="tx2"/>
                </a:solidFill>
              </a:rPr>
              <a:t>03</a:t>
            </a:r>
            <a:r>
              <a:rPr lang="en-US"/>
              <a:t>  Title lorem ipsum</a:t>
            </a:r>
          </a:p>
          <a:p>
            <a:pPr marL="342900" marR="0" lvl="0" indent="-342900" algn="l" defTabSz="685800" rtl="0" eaLnBrk="1" fontAlgn="auto" latinLnBrk="0" hangingPunct="1">
              <a:lnSpc>
                <a:spcPct val="90000"/>
              </a:lnSpc>
              <a:spcBef>
                <a:spcPts val="0"/>
              </a:spcBef>
              <a:spcAft>
                <a:spcPts val="1800"/>
              </a:spcAft>
              <a:buClrTx/>
              <a:buSzTx/>
              <a:tabLst/>
              <a:defRPr/>
            </a:pPr>
            <a:r>
              <a:rPr lang="en-US" b="1">
                <a:solidFill>
                  <a:schemeClr val="tx2"/>
                </a:solidFill>
              </a:rPr>
              <a:t>04</a:t>
            </a:r>
            <a:r>
              <a:rPr lang="en-US"/>
              <a:t>  Title lorem ipsum</a:t>
            </a:r>
          </a:p>
        </p:txBody>
      </p:sp>
      <p:sp>
        <p:nvSpPr>
          <p:cNvPr id="22" name="Content Placeholder 18">
            <a:extLst>
              <a:ext uri="{FF2B5EF4-FFF2-40B4-BE49-F238E27FC236}">
                <a16:creationId xmlns:a16="http://schemas.microsoft.com/office/drawing/2014/main" id="{D2EE5D0D-02C6-9144-A934-80F653481086}"/>
              </a:ext>
            </a:extLst>
          </p:cNvPr>
          <p:cNvSpPr>
            <a:spLocks noGrp="1"/>
          </p:cNvSpPr>
          <p:nvPr>
            <p:ph sz="quarter" idx="22" hasCustomPrompt="1"/>
          </p:nvPr>
        </p:nvSpPr>
        <p:spPr>
          <a:xfrm>
            <a:off x="3268980" y="2036964"/>
            <a:ext cx="2743200" cy="2286000"/>
          </a:xfrm>
        </p:spPr>
        <p:txBody>
          <a:bodyPr/>
          <a:lstStyle>
            <a:lvl1pPr marL="342900" marR="0" indent="-342900" algn="l" defTabSz="685800" rtl="0" eaLnBrk="1" fontAlgn="auto" latinLnBrk="0" hangingPunct="1">
              <a:lnSpc>
                <a:spcPct val="90000"/>
              </a:lnSpc>
              <a:spcBef>
                <a:spcPts val="0"/>
              </a:spcBef>
              <a:spcAft>
                <a:spcPts val="1800"/>
              </a:spcAft>
              <a:buClrTx/>
              <a:buSzTx/>
              <a:tabLst/>
              <a:defRPr/>
            </a:lvl1pPr>
          </a:lstStyle>
          <a:p>
            <a:pPr marL="342900" marR="0" lvl="0" indent="-342900" algn="l" defTabSz="685800" rtl="0" eaLnBrk="1" fontAlgn="auto" latinLnBrk="0" hangingPunct="1">
              <a:lnSpc>
                <a:spcPct val="90000"/>
              </a:lnSpc>
              <a:spcBef>
                <a:spcPts val="0"/>
              </a:spcBef>
              <a:spcAft>
                <a:spcPts val="1800"/>
              </a:spcAft>
              <a:buClrTx/>
              <a:buSzTx/>
              <a:tabLst/>
              <a:defRPr/>
            </a:pPr>
            <a:r>
              <a:rPr lang="en-US" b="1">
                <a:solidFill>
                  <a:schemeClr val="tx2"/>
                </a:solidFill>
              </a:rPr>
              <a:t>05</a:t>
            </a:r>
            <a:r>
              <a:rPr lang="en-US"/>
              <a:t>  Title lorem ipsum</a:t>
            </a:r>
          </a:p>
          <a:p>
            <a:pPr marL="342900" marR="0" lvl="0" indent="-342900" algn="l" defTabSz="685800" rtl="0" eaLnBrk="1" fontAlgn="auto" latinLnBrk="0" hangingPunct="1">
              <a:lnSpc>
                <a:spcPct val="90000"/>
              </a:lnSpc>
              <a:spcBef>
                <a:spcPts val="0"/>
              </a:spcBef>
              <a:spcAft>
                <a:spcPts val="1800"/>
              </a:spcAft>
              <a:buClrTx/>
              <a:buSzTx/>
              <a:tabLst/>
              <a:defRPr/>
            </a:pPr>
            <a:r>
              <a:rPr lang="en-US" b="1">
                <a:solidFill>
                  <a:schemeClr val="tx2"/>
                </a:solidFill>
              </a:rPr>
              <a:t>06</a:t>
            </a:r>
            <a:r>
              <a:rPr lang="en-US"/>
              <a:t>  Title lorem ipsum</a:t>
            </a:r>
          </a:p>
          <a:p>
            <a:pPr marL="342900" marR="0" lvl="0" indent="-342900" algn="l" defTabSz="685800" rtl="0" eaLnBrk="1" fontAlgn="auto" latinLnBrk="0" hangingPunct="1">
              <a:lnSpc>
                <a:spcPct val="90000"/>
              </a:lnSpc>
              <a:spcBef>
                <a:spcPts val="0"/>
              </a:spcBef>
              <a:spcAft>
                <a:spcPts val="1800"/>
              </a:spcAft>
              <a:buClrTx/>
              <a:buSzTx/>
              <a:tabLst/>
              <a:defRPr/>
            </a:pPr>
            <a:r>
              <a:rPr lang="en-US" b="1">
                <a:solidFill>
                  <a:schemeClr val="tx2"/>
                </a:solidFill>
              </a:rPr>
              <a:t>07</a:t>
            </a:r>
            <a:r>
              <a:rPr lang="en-US"/>
              <a:t>  Title lorem ipsum</a:t>
            </a:r>
          </a:p>
          <a:p>
            <a:pPr marL="342900" marR="0" lvl="0" indent="-342900" algn="l" defTabSz="685800" rtl="0" eaLnBrk="1" fontAlgn="auto" latinLnBrk="0" hangingPunct="1">
              <a:lnSpc>
                <a:spcPct val="90000"/>
              </a:lnSpc>
              <a:spcBef>
                <a:spcPts val="0"/>
              </a:spcBef>
              <a:spcAft>
                <a:spcPts val="1800"/>
              </a:spcAft>
              <a:buClrTx/>
              <a:buSzTx/>
              <a:tabLst/>
              <a:defRPr/>
            </a:pPr>
            <a:r>
              <a:rPr lang="en-US" b="1">
                <a:solidFill>
                  <a:schemeClr val="tx2"/>
                </a:solidFill>
              </a:rPr>
              <a:t>08</a:t>
            </a:r>
            <a:r>
              <a:rPr lang="en-US"/>
              <a:t>  Title lorem ipsum</a:t>
            </a:r>
          </a:p>
        </p:txBody>
      </p:sp>
      <p:pic>
        <p:nvPicPr>
          <p:cNvPr id="8" name="Graphic 7">
            <a:extLst>
              <a:ext uri="{FF2B5EF4-FFF2-40B4-BE49-F238E27FC236}">
                <a16:creationId xmlns:a16="http://schemas.microsoft.com/office/drawing/2014/main" id="{A3DE82D6-6C9D-FC49-A089-139B18EE931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01011" y="4804745"/>
            <a:ext cx="225087" cy="225086"/>
          </a:xfrm>
          <a:prstGeom prst="rect">
            <a:avLst/>
          </a:prstGeom>
        </p:spPr>
      </p:pic>
      <p:sp>
        <p:nvSpPr>
          <p:cNvPr id="3" name="Slide Number Placeholder 2">
            <a:extLst>
              <a:ext uri="{FF2B5EF4-FFF2-40B4-BE49-F238E27FC236}">
                <a16:creationId xmlns:a16="http://schemas.microsoft.com/office/drawing/2014/main" id="{7BC35F82-FB49-6145-9188-F4BA9B7C0001}"/>
              </a:ext>
            </a:extLst>
          </p:cNvPr>
          <p:cNvSpPr>
            <a:spLocks noGrp="1"/>
          </p:cNvSpPr>
          <p:nvPr>
            <p:ph type="sldNum" sz="quarter" idx="24"/>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126890811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Single Bio">
    <p:spTree>
      <p:nvGrpSpPr>
        <p:cNvPr id="1" name=""/>
        <p:cNvGrpSpPr/>
        <p:nvPr/>
      </p:nvGrpSpPr>
      <p:grpSpPr>
        <a:xfrm>
          <a:off x="0" y="0"/>
          <a:ext cx="0" cy="0"/>
          <a:chOff x="0" y="0"/>
          <a:chExt cx="0" cy="0"/>
        </a:xfrm>
      </p:grpSpPr>
      <p:sp>
        <p:nvSpPr>
          <p:cNvPr id="7" name="Marcador de imagen 2">
            <a:extLst>
              <a:ext uri="{FF2B5EF4-FFF2-40B4-BE49-F238E27FC236}">
                <a16:creationId xmlns:a16="http://schemas.microsoft.com/office/drawing/2014/main" id="{3576D67A-E965-2E41-B5DE-9D6E2593602D}"/>
              </a:ext>
            </a:extLst>
          </p:cNvPr>
          <p:cNvSpPr>
            <a:spLocks noGrp="1"/>
          </p:cNvSpPr>
          <p:nvPr>
            <p:ph type="pic" sz="quarter" idx="20" hasCustomPrompt="1"/>
          </p:nvPr>
        </p:nvSpPr>
        <p:spPr>
          <a:xfrm>
            <a:off x="1019509" y="1371049"/>
            <a:ext cx="2743200" cy="3108960"/>
          </a:xfrm>
          <a:solidFill>
            <a:schemeClr val="bg1">
              <a:lumMod val="95000"/>
            </a:schemeClr>
          </a:solidFill>
        </p:spPr>
        <p:txBody>
          <a:bodyPr lIns="91440" tIns="91440" rIns="91440" bIns="91440"/>
          <a:lstStyle>
            <a:lvl1pPr marL="0" marR="0" indent="0" algn="l" defTabSz="685629"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tx2"/>
                </a:solidFill>
              </a:defRPr>
            </a:lvl1pPr>
          </a:lstStyle>
          <a:p>
            <a:pPr marL="0" marR="0" lvl="0" indent="0" algn="l" defTabSz="685629"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to add image</a:t>
            </a:r>
          </a:p>
        </p:txBody>
      </p:sp>
      <p:pic>
        <p:nvPicPr>
          <p:cNvPr id="9" name="Graphic 8">
            <a:extLst>
              <a:ext uri="{FF2B5EF4-FFF2-40B4-BE49-F238E27FC236}">
                <a16:creationId xmlns:a16="http://schemas.microsoft.com/office/drawing/2014/main" id="{784FD738-86DD-CC4D-B8B8-78ED0F41DF9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01011" y="4804745"/>
            <a:ext cx="225087" cy="225086"/>
          </a:xfrm>
          <a:prstGeom prst="rect">
            <a:avLst/>
          </a:prstGeom>
        </p:spPr>
      </p:pic>
      <p:sp>
        <p:nvSpPr>
          <p:cNvPr id="5" name="Slide Number Placeholder 4">
            <a:extLst>
              <a:ext uri="{FF2B5EF4-FFF2-40B4-BE49-F238E27FC236}">
                <a16:creationId xmlns:a16="http://schemas.microsoft.com/office/drawing/2014/main" id="{DEEC1C82-FFCC-8D46-8A8B-68ADC77BD54E}"/>
              </a:ext>
            </a:extLst>
          </p:cNvPr>
          <p:cNvSpPr>
            <a:spLocks noGrp="1"/>
          </p:cNvSpPr>
          <p:nvPr>
            <p:ph type="sldNum" sz="quarter" idx="23"/>
          </p:nvPr>
        </p:nvSpPr>
        <p:spPr/>
        <p:txBody>
          <a:bodyPr/>
          <a:lstStyle/>
          <a:p>
            <a:fld id="{48F63A3B-78C7-47BE-AE5E-E10140E04643}" type="slidenum">
              <a:rPr lang="en-US" smtClean="0"/>
              <a:pPr/>
              <a:t>‹#›</a:t>
            </a:fld>
            <a:endParaRPr lang="en-US"/>
          </a:p>
        </p:txBody>
      </p:sp>
      <p:sp>
        <p:nvSpPr>
          <p:cNvPr id="6" name="Title 5">
            <a:extLst>
              <a:ext uri="{FF2B5EF4-FFF2-40B4-BE49-F238E27FC236}">
                <a16:creationId xmlns:a16="http://schemas.microsoft.com/office/drawing/2014/main" id="{0CABDB45-F5AF-154C-A991-43F31803D01A}"/>
              </a:ext>
            </a:extLst>
          </p:cNvPr>
          <p:cNvSpPr>
            <a:spLocks noGrp="1"/>
          </p:cNvSpPr>
          <p:nvPr>
            <p:ph type="title" hasCustomPrompt="1"/>
          </p:nvPr>
        </p:nvSpPr>
        <p:spPr/>
        <p:txBody>
          <a:bodyPr/>
          <a:lstStyle/>
          <a:p>
            <a:r>
              <a:rPr lang="en-US"/>
              <a:t>Meet your team</a:t>
            </a:r>
          </a:p>
        </p:txBody>
      </p:sp>
      <p:sp>
        <p:nvSpPr>
          <p:cNvPr id="4" name="Text Placeholder 3">
            <a:extLst>
              <a:ext uri="{FF2B5EF4-FFF2-40B4-BE49-F238E27FC236}">
                <a16:creationId xmlns:a16="http://schemas.microsoft.com/office/drawing/2014/main" id="{B4217149-CC03-A944-98B3-44FDE5CF5BDB}"/>
              </a:ext>
            </a:extLst>
          </p:cNvPr>
          <p:cNvSpPr>
            <a:spLocks noGrp="1"/>
          </p:cNvSpPr>
          <p:nvPr>
            <p:ph type="body" sz="quarter" idx="25" hasCustomPrompt="1"/>
          </p:nvPr>
        </p:nvSpPr>
        <p:spPr>
          <a:xfrm>
            <a:off x="4009600" y="1371049"/>
            <a:ext cx="4114800" cy="731520"/>
          </a:xfrm>
        </p:spPr>
        <p:txBody>
          <a:bodyPr anchor="b">
            <a:noAutofit/>
          </a:bodyPr>
          <a:lstStyle>
            <a:lvl1pPr>
              <a:defRPr sz="24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Name</a:t>
            </a:r>
          </a:p>
        </p:txBody>
      </p:sp>
      <p:sp>
        <p:nvSpPr>
          <p:cNvPr id="10" name="Text Placeholder 9">
            <a:extLst>
              <a:ext uri="{FF2B5EF4-FFF2-40B4-BE49-F238E27FC236}">
                <a16:creationId xmlns:a16="http://schemas.microsoft.com/office/drawing/2014/main" id="{460A14DB-5546-0D47-A9C9-CED47F70182F}"/>
              </a:ext>
            </a:extLst>
          </p:cNvPr>
          <p:cNvSpPr>
            <a:spLocks noGrp="1"/>
          </p:cNvSpPr>
          <p:nvPr>
            <p:ph type="body" sz="quarter" idx="26" hasCustomPrompt="1"/>
          </p:nvPr>
        </p:nvSpPr>
        <p:spPr>
          <a:xfrm>
            <a:off x="4009601" y="2194925"/>
            <a:ext cx="4114800" cy="366432"/>
          </a:xfrm>
        </p:spPr>
        <p:txBody>
          <a:bodyPr anchor="ctr"/>
          <a:lstStyle>
            <a:lvl1pPr>
              <a:defRPr sz="1200">
                <a:solidFill>
                  <a:schemeClr val="tx2"/>
                </a:solidFill>
              </a:defRPr>
            </a:lvl1pPr>
          </a:lstStyle>
          <a:p>
            <a:pPr lvl="0"/>
            <a:r>
              <a:rPr lang="en-US"/>
              <a:t>Title</a:t>
            </a:r>
          </a:p>
        </p:txBody>
      </p:sp>
      <p:sp>
        <p:nvSpPr>
          <p:cNvPr id="14" name="Text Placeholder 13">
            <a:extLst>
              <a:ext uri="{FF2B5EF4-FFF2-40B4-BE49-F238E27FC236}">
                <a16:creationId xmlns:a16="http://schemas.microsoft.com/office/drawing/2014/main" id="{249A19B9-3E5C-2B4F-BE14-7C868B40B621}"/>
              </a:ext>
            </a:extLst>
          </p:cNvPr>
          <p:cNvSpPr>
            <a:spLocks noGrp="1"/>
          </p:cNvSpPr>
          <p:nvPr>
            <p:ph type="body" sz="quarter" idx="27" hasCustomPrompt="1"/>
          </p:nvPr>
        </p:nvSpPr>
        <p:spPr>
          <a:xfrm>
            <a:off x="4009600" y="2653713"/>
            <a:ext cx="4114799" cy="1826296"/>
          </a:xfrm>
        </p:spPr>
        <p:txBody>
          <a:bodyPr/>
          <a:lstStyle/>
          <a:p>
            <a:pPr lvl="0"/>
            <a:r>
              <a:rPr lang="en-US"/>
              <a:t>Biography</a:t>
            </a:r>
          </a:p>
        </p:txBody>
      </p:sp>
    </p:spTree>
    <p:extLst>
      <p:ext uri="{BB962C8B-B14F-4D97-AF65-F5344CB8AC3E}">
        <p14:creationId xmlns:p14="http://schemas.microsoft.com/office/powerpoint/2010/main" val="158016308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eam Bio">
    <p:spTree>
      <p:nvGrpSpPr>
        <p:cNvPr id="1" name=""/>
        <p:cNvGrpSpPr/>
        <p:nvPr/>
      </p:nvGrpSpPr>
      <p:grpSpPr>
        <a:xfrm>
          <a:off x="0" y="0"/>
          <a:ext cx="0" cy="0"/>
          <a:chOff x="0" y="0"/>
          <a:chExt cx="0" cy="0"/>
        </a:xfrm>
      </p:grpSpPr>
      <p:sp>
        <p:nvSpPr>
          <p:cNvPr id="7" name="Marcador de imagen 2">
            <a:extLst>
              <a:ext uri="{FF2B5EF4-FFF2-40B4-BE49-F238E27FC236}">
                <a16:creationId xmlns:a16="http://schemas.microsoft.com/office/drawing/2014/main" id="{3576D67A-E965-2E41-B5DE-9D6E2593602D}"/>
              </a:ext>
            </a:extLst>
          </p:cNvPr>
          <p:cNvSpPr>
            <a:spLocks noGrp="1"/>
          </p:cNvSpPr>
          <p:nvPr>
            <p:ph type="pic" sz="quarter" idx="20" hasCustomPrompt="1"/>
          </p:nvPr>
        </p:nvSpPr>
        <p:spPr>
          <a:xfrm>
            <a:off x="831012" y="1408145"/>
            <a:ext cx="1554480" cy="1554480"/>
          </a:xfrm>
          <a:prstGeom prst="ellipse">
            <a:avLst/>
          </a:prstGeom>
          <a:solidFill>
            <a:schemeClr val="bg1">
              <a:lumMod val="95000"/>
            </a:schemeClr>
          </a:solidFill>
        </p:spPr>
        <p:txBody>
          <a:bodyPr anchor="t"/>
          <a:lstStyle>
            <a:lvl1pPr marL="0" marR="0" indent="0" algn="l" defTabSz="685629" rtl="0" eaLnBrk="1" fontAlgn="auto" latinLnBrk="0" hangingPunct="1">
              <a:lnSpc>
                <a:spcPct val="90000"/>
              </a:lnSpc>
              <a:spcBef>
                <a:spcPts val="750"/>
              </a:spcBef>
              <a:spcAft>
                <a:spcPts val="0"/>
              </a:spcAft>
              <a:buClrTx/>
              <a:buSzTx/>
              <a:buFont typeface="Arial" panose="020B0604020202020204" pitchFamily="34" charset="0"/>
              <a:buNone/>
              <a:tabLst/>
              <a:defRPr sz="1200">
                <a:solidFill>
                  <a:schemeClr val="tx2"/>
                </a:solidFill>
              </a:defRPr>
            </a:lvl1pPr>
          </a:lstStyle>
          <a:p>
            <a:pPr marL="0" marR="0" lvl="0" indent="0" algn="l" defTabSz="685629"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to add image</a:t>
            </a:r>
          </a:p>
        </p:txBody>
      </p:sp>
      <p:pic>
        <p:nvPicPr>
          <p:cNvPr id="9" name="Graphic 8">
            <a:extLst>
              <a:ext uri="{FF2B5EF4-FFF2-40B4-BE49-F238E27FC236}">
                <a16:creationId xmlns:a16="http://schemas.microsoft.com/office/drawing/2014/main" id="{784FD738-86DD-CC4D-B8B8-78ED0F41DF9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01011" y="4804745"/>
            <a:ext cx="225087" cy="225086"/>
          </a:xfrm>
          <a:prstGeom prst="rect">
            <a:avLst/>
          </a:prstGeom>
        </p:spPr>
      </p:pic>
      <p:sp>
        <p:nvSpPr>
          <p:cNvPr id="5" name="Slide Number Placeholder 4">
            <a:extLst>
              <a:ext uri="{FF2B5EF4-FFF2-40B4-BE49-F238E27FC236}">
                <a16:creationId xmlns:a16="http://schemas.microsoft.com/office/drawing/2014/main" id="{DEEC1C82-FFCC-8D46-8A8B-68ADC77BD54E}"/>
              </a:ext>
            </a:extLst>
          </p:cNvPr>
          <p:cNvSpPr>
            <a:spLocks noGrp="1"/>
          </p:cNvSpPr>
          <p:nvPr>
            <p:ph type="sldNum" sz="quarter" idx="23"/>
          </p:nvPr>
        </p:nvSpPr>
        <p:spPr/>
        <p:txBody>
          <a:bodyPr/>
          <a:lstStyle/>
          <a:p>
            <a:fld id="{48F63A3B-78C7-47BE-AE5E-E10140E04643}" type="slidenum">
              <a:rPr lang="en-US" smtClean="0"/>
              <a:pPr/>
              <a:t>‹#›</a:t>
            </a:fld>
            <a:endParaRPr lang="en-US"/>
          </a:p>
        </p:txBody>
      </p:sp>
      <p:sp>
        <p:nvSpPr>
          <p:cNvPr id="4" name="Title 3">
            <a:extLst>
              <a:ext uri="{FF2B5EF4-FFF2-40B4-BE49-F238E27FC236}">
                <a16:creationId xmlns:a16="http://schemas.microsoft.com/office/drawing/2014/main" id="{1FA57965-F093-C34E-BE6E-58A403AFCB4F}"/>
              </a:ext>
            </a:extLst>
          </p:cNvPr>
          <p:cNvSpPr>
            <a:spLocks noGrp="1"/>
          </p:cNvSpPr>
          <p:nvPr>
            <p:ph type="title" hasCustomPrompt="1"/>
          </p:nvPr>
        </p:nvSpPr>
        <p:spPr/>
        <p:txBody>
          <a:bodyPr/>
          <a:lstStyle/>
          <a:p>
            <a:r>
              <a:rPr lang="en-US"/>
              <a:t>Meet your team</a:t>
            </a:r>
          </a:p>
        </p:txBody>
      </p:sp>
      <p:sp>
        <p:nvSpPr>
          <p:cNvPr id="38" name="Marcador de imagen 2">
            <a:extLst>
              <a:ext uri="{FF2B5EF4-FFF2-40B4-BE49-F238E27FC236}">
                <a16:creationId xmlns:a16="http://schemas.microsoft.com/office/drawing/2014/main" id="{F9676069-3643-2F44-9342-B07ECF07F4C7}"/>
              </a:ext>
            </a:extLst>
          </p:cNvPr>
          <p:cNvSpPr>
            <a:spLocks noGrp="1"/>
          </p:cNvSpPr>
          <p:nvPr>
            <p:ph type="pic" sz="quarter" idx="47" hasCustomPrompt="1"/>
          </p:nvPr>
        </p:nvSpPr>
        <p:spPr>
          <a:xfrm>
            <a:off x="2806845" y="1408145"/>
            <a:ext cx="1554480" cy="1554480"/>
          </a:xfrm>
          <a:prstGeom prst="ellipse">
            <a:avLst/>
          </a:prstGeom>
          <a:solidFill>
            <a:schemeClr val="bg1">
              <a:lumMod val="95000"/>
            </a:schemeClr>
          </a:solidFill>
        </p:spPr>
        <p:txBody>
          <a:bodyPr anchor="t"/>
          <a:lstStyle>
            <a:lvl1pPr marL="0" marR="0" indent="0" algn="l" defTabSz="685629" rtl="0" eaLnBrk="1" fontAlgn="auto" latinLnBrk="0" hangingPunct="1">
              <a:lnSpc>
                <a:spcPct val="90000"/>
              </a:lnSpc>
              <a:spcBef>
                <a:spcPts val="750"/>
              </a:spcBef>
              <a:spcAft>
                <a:spcPts val="0"/>
              </a:spcAft>
              <a:buClrTx/>
              <a:buSzTx/>
              <a:buFont typeface="Arial" panose="020B0604020202020204" pitchFamily="34" charset="0"/>
              <a:buNone/>
              <a:tabLst/>
              <a:defRPr sz="1200">
                <a:solidFill>
                  <a:schemeClr val="tx2"/>
                </a:solidFill>
              </a:defRPr>
            </a:lvl1pPr>
          </a:lstStyle>
          <a:p>
            <a:pPr marL="0" marR="0" lvl="0" indent="0" algn="l" defTabSz="685629"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to add image</a:t>
            </a:r>
          </a:p>
        </p:txBody>
      </p:sp>
      <p:sp>
        <p:nvSpPr>
          <p:cNvPr id="39" name="Marcador de imagen 2">
            <a:extLst>
              <a:ext uri="{FF2B5EF4-FFF2-40B4-BE49-F238E27FC236}">
                <a16:creationId xmlns:a16="http://schemas.microsoft.com/office/drawing/2014/main" id="{662849D4-7E79-8640-BB3B-1448AC544396}"/>
              </a:ext>
            </a:extLst>
          </p:cNvPr>
          <p:cNvSpPr>
            <a:spLocks noGrp="1"/>
          </p:cNvSpPr>
          <p:nvPr>
            <p:ph type="pic" sz="quarter" idx="48" hasCustomPrompt="1"/>
          </p:nvPr>
        </p:nvSpPr>
        <p:spPr>
          <a:xfrm>
            <a:off x="4782677" y="1408145"/>
            <a:ext cx="1554480" cy="1554480"/>
          </a:xfrm>
          <a:prstGeom prst="ellipse">
            <a:avLst/>
          </a:prstGeom>
          <a:solidFill>
            <a:schemeClr val="bg1">
              <a:lumMod val="95000"/>
            </a:schemeClr>
          </a:solidFill>
        </p:spPr>
        <p:txBody>
          <a:bodyPr anchor="t"/>
          <a:lstStyle>
            <a:lvl1pPr marL="0" marR="0" indent="0" algn="l" defTabSz="685629" rtl="0" eaLnBrk="1" fontAlgn="auto" latinLnBrk="0" hangingPunct="1">
              <a:lnSpc>
                <a:spcPct val="90000"/>
              </a:lnSpc>
              <a:spcBef>
                <a:spcPts val="750"/>
              </a:spcBef>
              <a:spcAft>
                <a:spcPts val="0"/>
              </a:spcAft>
              <a:buClrTx/>
              <a:buSzTx/>
              <a:buFont typeface="Arial" panose="020B0604020202020204" pitchFamily="34" charset="0"/>
              <a:buNone/>
              <a:tabLst/>
              <a:defRPr sz="1200">
                <a:solidFill>
                  <a:schemeClr val="tx2"/>
                </a:solidFill>
              </a:defRPr>
            </a:lvl1pPr>
          </a:lstStyle>
          <a:p>
            <a:pPr marL="0" marR="0" lvl="0" indent="0" algn="l" defTabSz="685629"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to add image</a:t>
            </a:r>
          </a:p>
        </p:txBody>
      </p:sp>
      <p:sp>
        <p:nvSpPr>
          <p:cNvPr id="40" name="Marcador de imagen 2">
            <a:extLst>
              <a:ext uri="{FF2B5EF4-FFF2-40B4-BE49-F238E27FC236}">
                <a16:creationId xmlns:a16="http://schemas.microsoft.com/office/drawing/2014/main" id="{F4A5B18B-C2D9-8145-9AA1-038279F74C47}"/>
              </a:ext>
            </a:extLst>
          </p:cNvPr>
          <p:cNvSpPr>
            <a:spLocks noGrp="1"/>
          </p:cNvSpPr>
          <p:nvPr>
            <p:ph type="pic" sz="quarter" idx="49" hasCustomPrompt="1"/>
          </p:nvPr>
        </p:nvSpPr>
        <p:spPr>
          <a:xfrm>
            <a:off x="6758509" y="1408145"/>
            <a:ext cx="1554480" cy="1554480"/>
          </a:xfrm>
          <a:prstGeom prst="ellipse">
            <a:avLst/>
          </a:prstGeom>
          <a:solidFill>
            <a:schemeClr val="bg1">
              <a:lumMod val="95000"/>
            </a:schemeClr>
          </a:solidFill>
        </p:spPr>
        <p:txBody>
          <a:bodyPr anchor="t"/>
          <a:lstStyle>
            <a:lvl1pPr marL="0" marR="0" indent="0" algn="l" defTabSz="685629" rtl="0" eaLnBrk="1" fontAlgn="auto" latinLnBrk="0" hangingPunct="1">
              <a:lnSpc>
                <a:spcPct val="90000"/>
              </a:lnSpc>
              <a:spcBef>
                <a:spcPts val="750"/>
              </a:spcBef>
              <a:spcAft>
                <a:spcPts val="0"/>
              </a:spcAft>
              <a:buClrTx/>
              <a:buSzTx/>
              <a:buFont typeface="Arial" panose="020B0604020202020204" pitchFamily="34" charset="0"/>
              <a:buNone/>
              <a:tabLst/>
              <a:defRPr sz="1200">
                <a:solidFill>
                  <a:schemeClr val="tx2"/>
                </a:solidFill>
              </a:defRPr>
            </a:lvl1pPr>
          </a:lstStyle>
          <a:p>
            <a:pPr marL="0" marR="0" lvl="0" indent="0" algn="l" defTabSz="685629"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to add image</a:t>
            </a:r>
          </a:p>
        </p:txBody>
      </p:sp>
      <p:sp>
        <p:nvSpPr>
          <p:cNvPr id="3" name="Text Placeholder 2">
            <a:extLst>
              <a:ext uri="{FF2B5EF4-FFF2-40B4-BE49-F238E27FC236}">
                <a16:creationId xmlns:a16="http://schemas.microsoft.com/office/drawing/2014/main" id="{096780AB-95E1-B941-8274-527EFFE139A1}"/>
              </a:ext>
            </a:extLst>
          </p:cNvPr>
          <p:cNvSpPr>
            <a:spLocks noGrp="1"/>
          </p:cNvSpPr>
          <p:nvPr>
            <p:ph type="body" sz="quarter" idx="50" hasCustomPrompt="1"/>
          </p:nvPr>
        </p:nvSpPr>
        <p:spPr>
          <a:xfrm>
            <a:off x="831012" y="3109931"/>
            <a:ext cx="1554480" cy="365760"/>
          </a:xfrm>
        </p:spPr>
        <p:txBody>
          <a:bodyPr anchor="ctr"/>
          <a:lstStyle>
            <a:lvl1pPr algn="ctr">
              <a:defRPr sz="1400">
                <a:solidFill>
                  <a:schemeClr val="accent1"/>
                </a:solidFill>
              </a:defRPr>
            </a:lvl1pPr>
          </a:lstStyle>
          <a:p>
            <a:pPr lvl="0"/>
            <a:r>
              <a:rPr lang="en-US"/>
              <a:t>Name</a:t>
            </a:r>
          </a:p>
        </p:txBody>
      </p:sp>
      <p:sp>
        <p:nvSpPr>
          <p:cNvPr id="19" name="Text Placeholder 2">
            <a:extLst>
              <a:ext uri="{FF2B5EF4-FFF2-40B4-BE49-F238E27FC236}">
                <a16:creationId xmlns:a16="http://schemas.microsoft.com/office/drawing/2014/main" id="{EC7C0015-0642-0349-B1E1-FE7F7F692970}"/>
              </a:ext>
            </a:extLst>
          </p:cNvPr>
          <p:cNvSpPr>
            <a:spLocks noGrp="1"/>
          </p:cNvSpPr>
          <p:nvPr>
            <p:ph type="body" sz="quarter" idx="51" hasCustomPrompt="1"/>
          </p:nvPr>
        </p:nvSpPr>
        <p:spPr>
          <a:xfrm>
            <a:off x="831012" y="3552963"/>
            <a:ext cx="1554480" cy="914400"/>
          </a:xfrm>
        </p:spPr>
        <p:txBody>
          <a:bodyPr anchor="t"/>
          <a:lstStyle>
            <a:lvl1pPr algn="ctr">
              <a:defRPr sz="1000">
                <a:solidFill>
                  <a:schemeClr val="tx1"/>
                </a:solidFill>
              </a:defRPr>
            </a:lvl1pPr>
          </a:lstStyle>
          <a:p>
            <a:pPr lvl="0"/>
            <a:r>
              <a:rPr lang="en-US"/>
              <a:t>Job Title</a:t>
            </a:r>
          </a:p>
        </p:txBody>
      </p:sp>
      <p:sp>
        <p:nvSpPr>
          <p:cNvPr id="23" name="Text Placeholder 2">
            <a:extLst>
              <a:ext uri="{FF2B5EF4-FFF2-40B4-BE49-F238E27FC236}">
                <a16:creationId xmlns:a16="http://schemas.microsoft.com/office/drawing/2014/main" id="{BBA2D966-8C4C-0043-99B0-0BCF20241F13}"/>
              </a:ext>
            </a:extLst>
          </p:cNvPr>
          <p:cNvSpPr>
            <a:spLocks noGrp="1"/>
          </p:cNvSpPr>
          <p:nvPr>
            <p:ph type="body" sz="quarter" idx="52" hasCustomPrompt="1"/>
          </p:nvPr>
        </p:nvSpPr>
        <p:spPr>
          <a:xfrm>
            <a:off x="2806845" y="3109931"/>
            <a:ext cx="1554480" cy="365760"/>
          </a:xfrm>
        </p:spPr>
        <p:txBody>
          <a:bodyPr anchor="ctr"/>
          <a:lstStyle>
            <a:lvl1pPr algn="ctr">
              <a:defRPr sz="1400">
                <a:solidFill>
                  <a:schemeClr val="accent1"/>
                </a:solidFill>
              </a:defRPr>
            </a:lvl1pPr>
          </a:lstStyle>
          <a:p>
            <a:pPr lvl="0"/>
            <a:r>
              <a:rPr lang="en-US"/>
              <a:t>Name</a:t>
            </a:r>
          </a:p>
        </p:txBody>
      </p:sp>
      <p:sp>
        <p:nvSpPr>
          <p:cNvPr id="24" name="Text Placeholder 2">
            <a:extLst>
              <a:ext uri="{FF2B5EF4-FFF2-40B4-BE49-F238E27FC236}">
                <a16:creationId xmlns:a16="http://schemas.microsoft.com/office/drawing/2014/main" id="{E8302691-D0CD-154F-942F-475BB966492A}"/>
              </a:ext>
            </a:extLst>
          </p:cNvPr>
          <p:cNvSpPr>
            <a:spLocks noGrp="1"/>
          </p:cNvSpPr>
          <p:nvPr>
            <p:ph type="body" sz="quarter" idx="53" hasCustomPrompt="1"/>
          </p:nvPr>
        </p:nvSpPr>
        <p:spPr>
          <a:xfrm>
            <a:off x="2806845" y="3552963"/>
            <a:ext cx="1554480" cy="914400"/>
          </a:xfrm>
        </p:spPr>
        <p:txBody>
          <a:bodyPr anchor="t"/>
          <a:lstStyle>
            <a:lvl1pPr algn="ctr">
              <a:defRPr sz="1000">
                <a:solidFill>
                  <a:schemeClr val="tx1"/>
                </a:solidFill>
              </a:defRPr>
            </a:lvl1pPr>
          </a:lstStyle>
          <a:p>
            <a:pPr lvl="0"/>
            <a:r>
              <a:rPr lang="en-US"/>
              <a:t>Job Title</a:t>
            </a:r>
          </a:p>
        </p:txBody>
      </p:sp>
      <p:sp>
        <p:nvSpPr>
          <p:cNvPr id="25" name="Text Placeholder 2">
            <a:extLst>
              <a:ext uri="{FF2B5EF4-FFF2-40B4-BE49-F238E27FC236}">
                <a16:creationId xmlns:a16="http://schemas.microsoft.com/office/drawing/2014/main" id="{7DA9A231-C242-C247-93EA-898B4C9F85BC}"/>
              </a:ext>
            </a:extLst>
          </p:cNvPr>
          <p:cNvSpPr>
            <a:spLocks noGrp="1"/>
          </p:cNvSpPr>
          <p:nvPr>
            <p:ph type="body" sz="quarter" idx="54" hasCustomPrompt="1"/>
          </p:nvPr>
        </p:nvSpPr>
        <p:spPr>
          <a:xfrm>
            <a:off x="4782677" y="3109931"/>
            <a:ext cx="1554480" cy="365760"/>
          </a:xfrm>
        </p:spPr>
        <p:txBody>
          <a:bodyPr anchor="ctr"/>
          <a:lstStyle>
            <a:lvl1pPr algn="ctr">
              <a:defRPr sz="1400">
                <a:solidFill>
                  <a:schemeClr val="accent1"/>
                </a:solidFill>
              </a:defRPr>
            </a:lvl1pPr>
          </a:lstStyle>
          <a:p>
            <a:pPr lvl="0"/>
            <a:r>
              <a:rPr lang="en-US"/>
              <a:t>Name</a:t>
            </a:r>
          </a:p>
        </p:txBody>
      </p:sp>
      <p:sp>
        <p:nvSpPr>
          <p:cNvPr id="26" name="Text Placeholder 2">
            <a:extLst>
              <a:ext uri="{FF2B5EF4-FFF2-40B4-BE49-F238E27FC236}">
                <a16:creationId xmlns:a16="http://schemas.microsoft.com/office/drawing/2014/main" id="{FB5EE698-4F6B-8D4A-B0DE-1118A12CAEDF}"/>
              </a:ext>
            </a:extLst>
          </p:cNvPr>
          <p:cNvSpPr>
            <a:spLocks noGrp="1"/>
          </p:cNvSpPr>
          <p:nvPr>
            <p:ph type="body" sz="quarter" idx="55" hasCustomPrompt="1"/>
          </p:nvPr>
        </p:nvSpPr>
        <p:spPr>
          <a:xfrm>
            <a:off x="4782677" y="3552963"/>
            <a:ext cx="1554480" cy="914400"/>
          </a:xfrm>
        </p:spPr>
        <p:txBody>
          <a:bodyPr anchor="t"/>
          <a:lstStyle>
            <a:lvl1pPr algn="ctr">
              <a:defRPr sz="1000">
                <a:solidFill>
                  <a:schemeClr val="tx1"/>
                </a:solidFill>
              </a:defRPr>
            </a:lvl1pPr>
          </a:lstStyle>
          <a:p>
            <a:pPr lvl="0"/>
            <a:r>
              <a:rPr lang="en-US"/>
              <a:t>Job Title</a:t>
            </a:r>
          </a:p>
        </p:txBody>
      </p:sp>
      <p:sp>
        <p:nvSpPr>
          <p:cNvPr id="29" name="Text Placeholder 2">
            <a:extLst>
              <a:ext uri="{FF2B5EF4-FFF2-40B4-BE49-F238E27FC236}">
                <a16:creationId xmlns:a16="http://schemas.microsoft.com/office/drawing/2014/main" id="{B8E2249F-6323-7841-9020-15F90E69EF44}"/>
              </a:ext>
            </a:extLst>
          </p:cNvPr>
          <p:cNvSpPr>
            <a:spLocks noGrp="1"/>
          </p:cNvSpPr>
          <p:nvPr>
            <p:ph type="body" sz="quarter" idx="56" hasCustomPrompt="1"/>
          </p:nvPr>
        </p:nvSpPr>
        <p:spPr>
          <a:xfrm>
            <a:off x="6758509" y="3109931"/>
            <a:ext cx="1554480" cy="365760"/>
          </a:xfrm>
        </p:spPr>
        <p:txBody>
          <a:bodyPr anchor="ctr"/>
          <a:lstStyle>
            <a:lvl1pPr algn="ctr">
              <a:defRPr sz="1400">
                <a:solidFill>
                  <a:schemeClr val="accent1"/>
                </a:solidFill>
              </a:defRPr>
            </a:lvl1pPr>
          </a:lstStyle>
          <a:p>
            <a:pPr lvl="0"/>
            <a:r>
              <a:rPr lang="en-US"/>
              <a:t>Name</a:t>
            </a:r>
          </a:p>
        </p:txBody>
      </p:sp>
      <p:sp>
        <p:nvSpPr>
          <p:cNvPr id="32" name="Text Placeholder 2">
            <a:extLst>
              <a:ext uri="{FF2B5EF4-FFF2-40B4-BE49-F238E27FC236}">
                <a16:creationId xmlns:a16="http://schemas.microsoft.com/office/drawing/2014/main" id="{EEA657B0-2A1D-2E40-917E-461B9F104ED0}"/>
              </a:ext>
            </a:extLst>
          </p:cNvPr>
          <p:cNvSpPr>
            <a:spLocks noGrp="1"/>
          </p:cNvSpPr>
          <p:nvPr>
            <p:ph type="body" sz="quarter" idx="57" hasCustomPrompt="1"/>
          </p:nvPr>
        </p:nvSpPr>
        <p:spPr>
          <a:xfrm>
            <a:off x="6758509" y="3552963"/>
            <a:ext cx="1554480" cy="914400"/>
          </a:xfrm>
        </p:spPr>
        <p:txBody>
          <a:bodyPr anchor="t"/>
          <a:lstStyle>
            <a:lvl1pPr algn="ctr">
              <a:defRPr sz="1000">
                <a:solidFill>
                  <a:schemeClr val="tx1"/>
                </a:solidFill>
              </a:defRPr>
            </a:lvl1pPr>
          </a:lstStyle>
          <a:p>
            <a:pPr lvl="0"/>
            <a:r>
              <a:rPr lang="en-US"/>
              <a:t>Job Title</a:t>
            </a:r>
          </a:p>
        </p:txBody>
      </p:sp>
    </p:spTree>
    <p:extLst>
      <p:ext uri="{BB962C8B-B14F-4D97-AF65-F5344CB8AC3E}">
        <p14:creationId xmlns:p14="http://schemas.microsoft.com/office/powerpoint/2010/main" val="6715537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FD0C2F8-0C12-854E-BD83-ABAFF65908A5}" type="slidenum">
              <a:rPr lang="en-US" smtClean="0"/>
              <a:pPr/>
              <a:t>‹#›</a:t>
            </a:fld>
            <a:endParaRPr lang="en-US">
              <a:latin typeface="Arial" panose="020B0604020202020204" pitchFamily="34" charset="0"/>
            </a:endParaRPr>
          </a:p>
        </p:txBody>
      </p:sp>
      <p:pic>
        <p:nvPicPr>
          <p:cNvPr id="6" name="Graphic 5">
            <a:extLst>
              <a:ext uri="{FF2B5EF4-FFF2-40B4-BE49-F238E27FC236}">
                <a16:creationId xmlns:a16="http://schemas.microsoft.com/office/drawing/2014/main" id="{3CA7BF70-7671-B44F-B766-915E61487B2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01011" y="4804745"/>
            <a:ext cx="225087" cy="225086"/>
          </a:xfrm>
          <a:prstGeom prst="rect">
            <a:avLst/>
          </a:prstGeom>
        </p:spPr>
      </p:pic>
    </p:spTree>
    <p:extLst>
      <p:ext uri="{BB962C8B-B14F-4D97-AF65-F5344CB8AC3E}">
        <p14:creationId xmlns:p14="http://schemas.microsoft.com/office/powerpoint/2010/main" val="80769067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On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Slide title Arial 28pt</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FD0C2F8-0C12-854E-BD83-ABAFF65908A5}" type="slidenum">
              <a:rPr lang="en-US" smtClean="0"/>
              <a:pPr/>
              <a:t>‹#›</a:t>
            </a:fld>
            <a:endParaRPr lang="en-US">
              <a:latin typeface="Arial" panose="020B0604020202020204" pitchFamily="34" charset="0"/>
            </a:endParaRPr>
          </a:p>
        </p:txBody>
      </p:sp>
      <p:pic>
        <p:nvPicPr>
          <p:cNvPr id="8" name="Graphic 7">
            <a:extLst>
              <a:ext uri="{FF2B5EF4-FFF2-40B4-BE49-F238E27FC236}">
                <a16:creationId xmlns:a16="http://schemas.microsoft.com/office/drawing/2014/main" id="{978C7520-01F1-9244-A320-8C86FA3612A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01011" y="4804745"/>
            <a:ext cx="225087" cy="225086"/>
          </a:xfrm>
          <a:prstGeom prst="rect">
            <a:avLst/>
          </a:prstGeom>
        </p:spPr>
      </p:pic>
    </p:spTree>
    <p:extLst>
      <p:ext uri="{BB962C8B-B14F-4D97-AF65-F5344CB8AC3E}">
        <p14:creationId xmlns:p14="http://schemas.microsoft.com/office/powerpoint/2010/main" val="20434352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Slide title Arial 28pt</a:t>
            </a:r>
          </a:p>
        </p:txBody>
      </p:sp>
      <p:sp>
        <p:nvSpPr>
          <p:cNvPr id="3" name="Content Placeholder 2"/>
          <p:cNvSpPr>
            <a:spLocks noGrp="1"/>
          </p:cNvSpPr>
          <p:nvPr>
            <p:ph sz="half" idx="1"/>
          </p:nvPr>
        </p:nvSpPr>
        <p:spPr>
          <a:xfrm>
            <a:off x="342900" y="1352140"/>
            <a:ext cx="41148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2" y="1352140"/>
            <a:ext cx="41148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8FD0C2F8-0C12-854E-BD83-ABAFF65908A5}" type="slidenum">
              <a:rPr lang="en-US" smtClean="0"/>
              <a:pPr/>
              <a:t>‹#›</a:t>
            </a:fld>
            <a:endParaRPr lang="en-US">
              <a:latin typeface="Arial" panose="020B0604020202020204" pitchFamily="34" charset="0"/>
            </a:endParaRPr>
          </a:p>
        </p:txBody>
      </p:sp>
      <p:pic>
        <p:nvPicPr>
          <p:cNvPr id="9" name="Graphic 8">
            <a:extLst>
              <a:ext uri="{FF2B5EF4-FFF2-40B4-BE49-F238E27FC236}">
                <a16:creationId xmlns:a16="http://schemas.microsoft.com/office/drawing/2014/main" id="{4B6E9EC7-C712-E042-8020-7338C393D24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01011" y="4804745"/>
            <a:ext cx="225087" cy="225086"/>
          </a:xfrm>
          <a:prstGeom prst="rect">
            <a:avLst/>
          </a:prstGeom>
        </p:spPr>
      </p:pic>
    </p:spTree>
    <p:extLst>
      <p:ext uri="{BB962C8B-B14F-4D97-AF65-F5344CB8AC3E}">
        <p14:creationId xmlns:p14="http://schemas.microsoft.com/office/powerpoint/2010/main" val="28744216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Slide title Arial 28pt</a:t>
            </a:r>
          </a:p>
        </p:txBody>
      </p:sp>
      <p:sp>
        <p:nvSpPr>
          <p:cNvPr id="3" name="Content Placeholder 2"/>
          <p:cNvSpPr>
            <a:spLocks noGrp="1"/>
          </p:cNvSpPr>
          <p:nvPr>
            <p:ph sz="half" idx="1"/>
          </p:nvPr>
        </p:nvSpPr>
        <p:spPr>
          <a:xfrm>
            <a:off x="342991" y="1369219"/>
            <a:ext cx="265176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246120" y="1369219"/>
            <a:ext cx="265176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21180911-7C04-1740-B6AD-0E7636EBA217}"/>
              </a:ext>
            </a:extLst>
          </p:cNvPr>
          <p:cNvSpPr>
            <a:spLocks noGrp="1"/>
          </p:cNvSpPr>
          <p:nvPr>
            <p:ph sz="half" idx="10"/>
          </p:nvPr>
        </p:nvSpPr>
        <p:spPr>
          <a:xfrm>
            <a:off x="6149249" y="1369219"/>
            <a:ext cx="265176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2BEB0C54-A960-F94F-BC55-24BAC21D110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01011" y="4804745"/>
            <a:ext cx="225087" cy="225086"/>
          </a:xfrm>
          <a:prstGeom prst="rect">
            <a:avLst/>
          </a:prstGeom>
        </p:spPr>
      </p:pic>
      <p:sp>
        <p:nvSpPr>
          <p:cNvPr id="6" name="Slide Number Placeholder 5">
            <a:extLst>
              <a:ext uri="{FF2B5EF4-FFF2-40B4-BE49-F238E27FC236}">
                <a16:creationId xmlns:a16="http://schemas.microsoft.com/office/drawing/2014/main" id="{86BD3E9E-D4B9-4145-B7A0-E0A41C090244}"/>
              </a:ext>
            </a:extLst>
          </p:cNvPr>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46543870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hree Column Re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a:t>Slide title Arial 28pt</a:t>
            </a:r>
          </a:p>
        </p:txBody>
      </p:sp>
      <p:sp>
        <p:nvSpPr>
          <p:cNvPr id="3" name="Content Placeholder 2"/>
          <p:cNvSpPr>
            <a:spLocks noGrp="1"/>
          </p:cNvSpPr>
          <p:nvPr>
            <p:ph sz="half" idx="1"/>
          </p:nvPr>
        </p:nvSpPr>
        <p:spPr>
          <a:xfrm>
            <a:off x="342991" y="1369219"/>
            <a:ext cx="2651760" cy="3200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246120" y="1369219"/>
            <a:ext cx="2651760" cy="3200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21180911-7C04-1740-B6AD-0E7636EBA217}"/>
              </a:ext>
            </a:extLst>
          </p:cNvPr>
          <p:cNvSpPr>
            <a:spLocks noGrp="1"/>
          </p:cNvSpPr>
          <p:nvPr>
            <p:ph sz="half" idx="10"/>
          </p:nvPr>
        </p:nvSpPr>
        <p:spPr>
          <a:xfrm>
            <a:off x="6149249" y="1369219"/>
            <a:ext cx="2651760" cy="3200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26A11C0E-AA16-CB49-8583-C92BF44250C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01011" y="4804745"/>
            <a:ext cx="225087" cy="225086"/>
          </a:xfrm>
          <a:prstGeom prst="rect">
            <a:avLst/>
          </a:prstGeom>
        </p:spPr>
      </p:pic>
      <p:sp>
        <p:nvSpPr>
          <p:cNvPr id="6" name="Slide Number Placeholder 5">
            <a:extLst>
              <a:ext uri="{FF2B5EF4-FFF2-40B4-BE49-F238E27FC236}">
                <a16:creationId xmlns:a16="http://schemas.microsoft.com/office/drawing/2014/main" id="{E497D89C-7401-B049-8F01-BEEC5EE8EAC5}"/>
              </a:ext>
            </a:extLst>
          </p:cNvPr>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52215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Side Colum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89" y="939999"/>
            <a:ext cx="5486400" cy="914400"/>
          </a:xfrm>
        </p:spPr>
        <p:txBody>
          <a:bodyPr anchor="t"/>
          <a:lstStyle/>
          <a:p>
            <a:r>
              <a:rPr lang="en-US"/>
              <a:t>Slide title Arial 28pt</a:t>
            </a:r>
          </a:p>
        </p:txBody>
      </p:sp>
      <p:sp>
        <p:nvSpPr>
          <p:cNvPr id="11" name="Content Placeholder 3">
            <a:extLst>
              <a:ext uri="{FF2B5EF4-FFF2-40B4-BE49-F238E27FC236}">
                <a16:creationId xmlns:a16="http://schemas.microsoft.com/office/drawing/2014/main" id="{21180911-7C04-1740-B6AD-0E7636EBA217}"/>
              </a:ext>
            </a:extLst>
          </p:cNvPr>
          <p:cNvSpPr>
            <a:spLocks noGrp="1"/>
          </p:cNvSpPr>
          <p:nvPr>
            <p:ph sz="half" idx="10"/>
          </p:nvPr>
        </p:nvSpPr>
        <p:spPr>
          <a:xfrm>
            <a:off x="6047236" y="939998"/>
            <a:ext cx="27432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002ED8EB-206D-1544-9B16-CFA7831C46F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01011" y="4804745"/>
            <a:ext cx="225087" cy="225086"/>
          </a:xfrm>
          <a:prstGeom prst="rect">
            <a:avLst/>
          </a:prstGeom>
        </p:spPr>
      </p:pic>
      <p:sp>
        <p:nvSpPr>
          <p:cNvPr id="4" name="Slide Number Placeholder 3">
            <a:extLst>
              <a:ext uri="{FF2B5EF4-FFF2-40B4-BE49-F238E27FC236}">
                <a16:creationId xmlns:a16="http://schemas.microsoft.com/office/drawing/2014/main" id="{40B20820-F53C-3348-BB37-297FF252ABBE}"/>
              </a:ext>
            </a:extLst>
          </p:cNvPr>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72054654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Side Column Re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89" y="939999"/>
            <a:ext cx="5486400" cy="914400"/>
          </a:xfrm>
        </p:spPr>
        <p:txBody>
          <a:bodyPr anchor="t"/>
          <a:lstStyle>
            <a:lvl1pPr>
              <a:defRPr>
                <a:solidFill>
                  <a:schemeClr val="bg1"/>
                </a:solidFill>
              </a:defRPr>
            </a:lvl1pPr>
          </a:lstStyle>
          <a:p>
            <a:r>
              <a:rPr lang="en-US"/>
              <a:t>Slide title Arial 28pt</a:t>
            </a:r>
          </a:p>
        </p:txBody>
      </p:sp>
      <p:sp>
        <p:nvSpPr>
          <p:cNvPr id="11" name="Content Placeholder 3">
            <a:extLst>
              <a:ext uri="{FF2B5EF4-FFF2-40B4-BE49-F238E27FC236}">
                <a16:creationId xmlns:a16="http://schemas.microsoft.com/office/drawing/2014/main" id="{21180911-7C04-1740-B6AD-0E7636EBA217}"/>
              </a:ext>
            </a:extLst>
          </p:cNvPr>
          <p:cNvSpPr>
            <a:spLocks noGrp="1"/>
          </p:cNvSpPr>
          <p:nvPr>
            <p:ph sz="half" idx="10"/>
          </p:nvPr>
        </p:nvSpPr>
        <p:spPr>
          <a:xfrm>
            <a:off x="6047236" y="939998"/>
            <a:ext cx="2743200" cy="3657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4205F513-CF9A-8B45-9A9F-D60DA062808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01011" y="4804745"/>
            <a:ext cx="225087" cy="225086"/>
          </a:xfrm>
          <a:prstGeom prst="rect">
            <a:avLst/>
          </a:prstGeom>
        </p:spPr>
      </p:pic>
      <p:sp>
        <p:nvSpPr>
          <p:cNvPr id="4" name="Slide Number Placeholder 3">
            <a:extLst>
              <a:ext uri="{FF2B5EF4-FFF2-40B4-BE49-F238E27FC236}">
                <a16:creationId xmlns:a16="http://schemas.microsoft.com/office/drawing/2014/main" id="{15B88540-BD52-D746-9667-EA768140B197}"/>
              </a:ext>
            </a:extLst>
          </p:cNvPr>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326482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Agenda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80"/>
            <a:ext cx="4114800" cy="685800"/>
          </a:xfrm>
        </p:spPr>
        <p:txBody>
          <a:bodyPr/>
          <a:lstStyle/>
          <a:p>
            <a:r>
              <a:rPr lang="en-US"/>
              <a:t>[Slide title]</a:t>
            </a:r>
          </a:p>
        </p:txBody>
      </p:sp>
      <p:sp>
        <p:nvSpPr>
          <p:cNvPr id="3" name="Content Placeholder 2"/>
          <p:cNvSpPr>
            <a:spLocks noGrp="1"/>
          </p:cNvSpPr>
          <p:nvPr>
            <p:ph idx="1"/>
          </p:nvPr>
        </p:nvSpPr>
        <p:spPr>
          <a:xfrm>
            <a:off x="411480" y="1279524"/>
            <a:ext cx="4114800" cy="3365627"/>
          </a:xfrm>
        </p:spPr>
        <p:txBody>
          <a:bodyPr/>
          <a:lstStyle>
            <a:lvl1pPr marL="320040" indent="-320040">
              <a:buFont typeface="+mj-lt"/>
              <a:buAutoNum type="arabicPeriod"/>
              <a:tabLst>
                <a:tab pos="4111625" algn="r"/>
              </a:tabLst>
              <a:defRPr/>
            </a:lvl1pPr>
            <a:lvl2pPr marL="457200">
              <a:defRPr/>
            </a:lvl2pPr>
            <a:lvl3pPr marL="594360">
              <a:defRPr/>
            </a:lvl3pPr>
            <a:lvl4pPr marL="731520">
              <a:defRPr/>
            </a:lvl4pPr>
            <a:lvl5pPr marL="868680">
              <a:defRPr/>
            </a:lvl5pPr>
            <a:lvl6pPr marL="1005840">
              <a:defRPr/>
            </a:lvl6pPr>
            <a:lvl7pPr marL="1143000">
              <a:defRPr/>
            </a:lvl7pPr>
            <a:lvl8pPr marL="1280160">
              <a:defRPr/>
            </a:lvl8pPr>
            <a:lvl9pPr marL="141732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UL Solutions" descr="UL Solutions">
            <a:extLst>
              <a:ext uri="{FF2B5EF4-FFF2-40B4-BE49-F238E27FC236}">
                <a16:creationId xmlns:a16="http://schemas.microsoft.com/office/drawing/2014/main" id="{03E0033B-F521-5E9A-6DD3-608D205A8B4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6" name="Slide Number Placeholder 3"/>
          <p:cNvSpPr>
            <a:spLocks noGrp="1"/>
          </p:cNvSpPr>
          <p:nvPr>
            <p:ph type="sldNum" sz="quarter" idx="12"/>
          </p:nvPr>
        </p:nvSpPr>
        <p:spPr>
          <a:xfrm>
            <a:off x="8579448" y="4792345"/>
            <a:ext cx="301752" cy="137160"/>
          </a:xfrm>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182554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Side Two Colum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90" y="939999"/>
            <a:ext cx="2743200" cy="914400"/>
          </a:xfrm>
        </p:spPr>
        <p:txBody>
          <a:bodyPr anchor="t"/>
          <a:lstStyle/>
          <a:p>
            <a:r>
              <a:rPr lang="en-US"/>
              <a:t>Slide title </a:t>
            </a:r>
            <a:br>
              <a:rPr lang="en-US"/>
            </a:br>
            <a:r>
              <a:rPr lang="en-US"/>
              <a:t>Arial 28pt</a:t>
            </a:r>
          </a:p>
        </p:txBody>
      </p:sp>
      <p:sp>
        <p:nvSpPr>
          <p:cNvPr id="4" name="Content Placeholder 3"/>
          <p:cNvSpPr>
            <a:spLocks noGrp="1"/>
          </p:cNvSpPr>
          <p:nvPr>
            <p:ph sz="half" idx="2"/>
          </p:nvPr>
        </p:nvSpPr>
        <p:spPr>
          <a:xfrm>
            <a:off x="3246120" y="939998"/>
            <a:ext cx="265176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21180911-7C04-1740-B6AD-0E7636EBA217}"/>
              </a:ext>
            </a:extLst>
          </p:cNvPr>
          <p:cNvSpPr>
            <a:spLocks noGrp="1"/>
          </p:cNvSpPr>
          <p:nvPr>
            <p:ph sz="half" idx="10"/>
          </p:nvPr>
        </p:nvSpPr>
        <p:spPr>
          <a:xfrm>
            <a:off x="6149250" y="939998"/>
            <a:ext cx="265176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F5BBFCDC-90B3-2942-91C7-038D1C4B8EE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01011" y="4804745"/>
            <a:ext cx="225087" cy="225086"/>
          </a:xfrm>
          <a:prstGeom prst="rect">
            <a:avLst/>
          </a:prstGeom>
        </p:spPr>
      </p:pic>
      <p:sp>
        <p:nvSpPr>
          <p:cNvPr id="5" name="Slide Number Placeholder 4">
            <a:extLst>
              <a:ext uri="{FF2B5EF4-FFF2-40B4-BE49-F238E27FC236}">
                <a16:creationId xmlns:a16="http://schemas.microsoft.com/office/drawing/2014/main" id="{3F6ADC61-FA5F-CD49-83AC-D09F2E264E44}"/>
              </a:ext>
            </a:extLst>
          </p:cNvPr>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267041471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Side Two Column Re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90" y="939999"/>
            <a:ext cx="2743200" cy="914400"/>
          </a:xfrm>
        </p:spPr>
        <p:txBody>
          <a:bodyPr anchor="t"/>
          <a:lstStyle>
            <a:lvl1pPr>
              <a:defRPr>
                <a:solidFill>
                  <a:schemeClr val="bg1"/>
                </a:solidFill>
              </a:defRPr>
            </a:lvl1pPr>
          </a:lstStyle>
          <a:p>
            <a:r>
              <a:rPr lang="en-US"/>
              <a:t>Slide title </a:t>
            </a:r>
            <a:br>
              <a:rPr lang="en-US"/>
            </a:br>
            <a:r>
              <a:rPr lang="en-US"/>
              <a:t>Arial 28pt</a:t>
            </a:r>
          </a:p>
        </p:txBody>
      </p:sp>
      <p:sp>
        <p:nvSpPr>
          <p:cNvPr id="4" name="Content Placeholder 3"/>
          <p:cNvSpPr>
            <a:spLocks noGrp="1"/>
          </p:cNvSpPr>
          <p:nvPr>
            <p:ph sz="half" idx="2"/>
          </p:nvPr>
        </p:nvSpPr>
        <p:spPr>
          <a:xfrm>
            <a:off x="3291840" y="939998"/>
            <a:ext cx="2651760" cy="3657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21180911-7C04-1740-B6AD-0E7636EBA217}"/>
              </a:ext>
            </a:extLst>
          </p:cNvPr>
          <p:cNvSpPr>
            <a:spLocks noGrp="1"/>
          </p:cNvSpPr>
          <p:nvPr>
            <p:ph sz="half" idx="10"/>
          </p:nvPr>
        </p:nvSpPr>
        <p:spPr>
          <a:xfrm>
            <a:off x="6149250" y="939998"/>
            <a:ext cx="2651760" cy="3657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81AD9011-22DC-A24B-9592-2870201B7F0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01011" y="4804745"/>
            <a:ext cx="225087" cy="225086"/>
          </a:xfrm>
          <a:prstGeom prst="rect">
            <a:avLst/>
          </a:prstGeom>
        </p:spPr>
      </p:pic>
      <p:sp>
        <p:nvSpPr>
          <p:cNvPr id="5" name="Slide Number Placeholder 4">
            <a:extLst>
              <a:ext uri="{FF2B5EF4-FFF2-40B4-BE49-F238E27FC236}">
                <a16:creationId xmlns:a16="http://schemas.microsoft.com/office/drawing/2014/main" id="{2497465E-CAF7-874E-A5FB-8242D2A1BBC3}"/>
              </a:ext>
            </a:extLst>
          </p:cNvPr>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13534839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wo Column Image">
    <p:spTree>
      <p:nvGrpSpPr>
        <p:cNvPr id="1" name=""/>
        <p:cNvGrpSpPr/>
        <p:nvPr/>
      </p:nvGrpSpPr>
      <p:grpSpPr>
        <a:xfrm>
          <a:off x="0" y="0"/>
          <a:ext cx="0" cy="0"/>
          <a:chOff x="0" y="0"/>
          <a:chExt cx="0" cy="0"/>
        </a:xfrm>
      </p:grpSpPr>
      <p:sp>
        <p:nvSpPr>
          <p:cNvPr id="7" name="Marcador de imagen 2">
            <a:extLst>
              <a:ext uri="{FF2B5EF4-FFF2-40B4-BE49-F238E27FC236}">
                <a16:creationId xmlns:a16="http://schemas.microsoft.com/office/drawing/2014/main" id="{3576D67A-E965-2E41-B5DE-9D6E2593602D}"/>
              </a:ext>
            </a:extLst>
          </p:cNvPr>
          <p:cNvSpPr>
            <a:spLocks noGrp="1"/>
          </p:cNvSpPr>
          <p:nvPr>
            <p:ph type="pic" sz="quarter" idx="20" hasCustomPrompt="1"/>
          </p:nvPr>
        </p:nvSpPr>
        <p:spPr>
          <a:xfrm>
            <a:off x="4629150" y="1357617"/>
            <a:ext cx="4514850" cy="3200400"/>
          </a:xfrm>
          <a:solidFill>
            <a:schemeClr val="bg1">
              <a:lumMod val="95000"/>
            </a:schemeClr>
          </a:solidFill>
        </p:spPr>
        <p:txBody>
          <a:bodyPr lIns="91440" tIns="91440" rIns="91440" bIns="91440"/>
          <a:lstStyle>
            <a:lvl1pPr marL="0" marR="0" indent="0" algn="l" defTabSz="685629"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tx2"/>
                </a:solidFill>
              </a:defRPr>
            </a:lvl1pPr>
          </a:lstStyle>
          <a:p>
            <a:pPr marL="0" marR="0" lvl="0" indent="0" algn="l" defTabSz="685629"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to add image</a:t>
            </a:r>
          </a:p>
        </p:txBody>
      </p:sp>
      <p:sp>
        <p:nvSpPr>
          <p:cNvPr id="2" name="Title 1"/>
          <p:cNvSpPr>
            <a:spLocks noGrp="1"/>
          </p:cNvSpPr>
          <p:nvPr>
            <p:ph type="title" hasCustomPrompt="1"/>
          </p:nvPr>
        </p:nvSpPr>
        <p:spPr/>
        <p:txBody>
          <a:bodyPr/>
          <a:lstStyle/>
          <a:p>
            <a:r>
              <a:rPr lang="en-US"/>
              <a:t>Slide title Arial 28pt</a:t>
            </a:r>
          </a:p>
        </p:txBody>
      </p:sp>
      <p:sp>
        <p:nvSpPr>
          <p:cNvPr id="3" name="Content Placeholder 2"/>
          <p:cNvSpPr>
            <a:spLocks noGrp="1"/>
          </p:cNvSpPr>
          <p:nvPr>
            <p:ph sz="half" idx="1"/>
          </p:nvPr>
        </p:nvSpPr>
        <p:spPr>
          <a:xfrm>
            <a:off x="342990" y="1357616"/>
            <a:ext cx="41148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3EF071CA-E36C-AF4C-93C1-23D4F24298F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01011" y="4804745"/>
            <a:ext cx="225087" cy="225086"/>
          </a:xfrm>
          <a:prstGeom prst="rect">
            <a:avLst/>
          </a:prstGeom>
        </p:spPr>
      </p:pic>
      <p:sp>
        <p:nvSpPr>
          <p:cNvPr id="5" name="Slide Number Placeholder 4">
            <a:extLst>
              <a:ext uri="{FF2B5EF4-FFF2-40B4-BE49-F238E27FC236}">
                <a16:creationId xmlns:a16="http://schemas.microsoft.com/office/drawing/2014/main" id="{46F0753C-757F-4847-884A-5DC19739CFE0}"/>
              </a:ext>
            </a:extLst>
          </p:cNvPr>
          <p:cNvSpPr>
            <a:spLocks noGrp="1"/>
          </p:cNvSpPr>
          <p:nvPr>
            <p:ph type="sldNum" sz="quarter" idx="2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363539845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Content Red Image">
    <p:bg>
      <p:bgPr>
        <a:solidFill>
          <a:schemeClr val="accent1"/>
        </a:solidFill>
        <a:effectLst/>
      </p:bgPr>
    </p:bg>
    <p:spTree>
      <p:nvGrpSpPr>
        <p:cNvPr id="1" name=""/>
        <p:cNvGrpSpPr/>
        <p:nvPr/>
      </p:nvGrpSpPr>
      <p:grpSpPr>
        <a:xfrm>
          <a:off x="0" y="0"/>
          <a:ext cx="0" cy="0"/>
          <a:chOff x="0" y="0"/>
          <a:chExt cx="0" cy="0"/>
        </a:xfrm>
      </p:grpSpPr>
      <p:sp>
        <p:nvSpPr>
          <p:cNvPr id="7" name="Marcador de imagen 2">
            <a:extLst>
              <a:ext uri="{FF2B5EF4-FFF2-40B4-BE49-F238E27FC236}">
                <a16:creationId xmlns:a16="http://schemas.microsoft.com/office/drawing/2014/main" id="{3576D67A-E965-2E41-B5DE-9D6E2593602D}"/>
              </a:ext>
            </a:extLst>
          </p:cNvPr>
          <p:cNvSpPr>
            <a:spLocks noGrp="1"/>
          </p:cNvSpPr>
          <p:nvPr>
            <p:ph type="pic" sz="quarter" idx="20" hasCustomPrompt="1"/>
          </p:nvPr>
        </p:nvSpPr>
        <p:spPr>
          <a:xfrm>
            <a:off x="3538864" y="0"/>
            <a:ext cx="5605136" cy="5143500"/>
          </a:xfrm>
          <a:solidFill>
            <a:schemeClr val="bg1">
              <a:lumMod val="95000"/>
            </a:schemeClr>
          </a:solidFill>
        </p:spPr>
        <p:txBody>
          <a:bodyPr lIns="91440" tIns="91440" rIns="91440" bIns="91440"/>
          <a:lstStyle>
            <a:lvl1pPr marL="0" marR="0" indent="0" algn="l" defTabSz="685629"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tx2"/>
                </a:solidFill>
              </a:defRPr>
            </a:lvl1pPr>
          </a:lstStyle>
          <a:p>
            <a:pPr marL="0" marR="0" lvl="0" indent="0" algn="l" defTabSz="685629"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to add image</a:t>
            </a:r>
          </a:p>
        </p:txBody>
      </p:sp>
      <p:sp>
        <p:nvSpPr>
          <p:cNvPr id="2" name="Title 1"/>
          <p:cNvSpPr>
            <a:spLocks noGrp="1"/>
          </p:cNvSpPr>
          <p:nvPr>
            <p:ph type="title" hasCustomPrompt="1"/>
          </p:nvPr>
        </p:nvSpPr>
        <p:spPr>
          <a:xfrm>
            <a:off x="342989" y="353858"/>
            <a:ext cx="2926080" cy="914400"/>
          </a:xfrm>
        </p:spPr>
        <p:txBody>
          <a:bodyPr/>
          <a:lstStyle>
            <a:lvl1pPr>
              <a:defRPr>
                <a:solidFill>
                  <a:schemeClr val="bg1"/>
                </a:solidFill>
              </a:defRPr>
            </a:lvl1pPr>
          </a:lstStyle>
          <a:p>
            <a:r>
              <a:rPr lang="en-US"/>
              <a:t>Slide title </a:t>
            </a:r>
            <a:br>
              <a:rPr lang="en-US"/>
            </a:br>
            <a:r>
              <a:rPr lang="en-US"/>
              <a:t>Arial 32pt</a:t>
            </a:r>
          </a:p>
        </p:txBody>
      </p:sp>
      <p:sp>
        <p:nvSpPr>
          <p:cNvPr id="3" name="Content Placeholder 2"/>
          <p:cNvSpPr>
            <a:spLocks noGrp="1"/>
          </p:cNvSpPr>
          <p:nvPr>
            <p:ph sz="half" idx="1"/>
          </p:nvPr>
        </p:nvSpPr>
        <p:spPr>
          <a:xfrm>
            <a:off x="342989" y="1369219"/>
            <a:ext cx="2926080" cy="3200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88BCD6A6-5647-104B-BE32-A6FCD94C2BA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01011" y="4804745"/>
            <a:ext cx="225087" cy="225086"/>
          </a:xfrm>
          <a:prstGeom prst="rect">
            <a:avLst/>
          </a:prstGeom>
        </p:spPr>
      </p:pic>
      <p:sp>
        <p:nvSpPr>
          <p:cNvPr id="5" name="Slide Number Placeholder 4">
            <a:extLst>
              <a:ext uri="{FF2B5EF4-FFF2-40B4-BE49-F238E27FC236}">
                <a16:creationId xmlns:a16="http://schemas.microsoft.com/office/drawing/2014/main" id="{B10B5DC8-233D-7B4F-89B6-281D431ACA96}"/>
              </a:ext>
            </a:extLst>
          </p:cNvPr>
          <p:cNvSpPr>
            <a:spLocks noGrp="1"/>
          </p:cNvSpPr>
          <p:nvPr>
            <p:ph type="sldNum" sz="quarter" idx="22"/>
          </p:nvPr>
        </p:nvSpPr>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43352769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Image Content">
    <p:spTree>
      <p:nvGrpSpPr>
        <p:cNvPr id="1" name=""/>
        <p:cNvGrpSpPr/>
        <p:nvPr/>
      </p:nvGrpSpPr>
      <p:grpSpPr>
        <a:xfrm>
          <a:off x="0" y="0"/>
          <a:ext cx="0" cy="0"/>
          <a:chOff x="0" y="0"/>
          <a:chExt cx="0" cy="0"/>
        </a:xfrm>
      </p:grpSpPr>
      <p:sp>
        <p:nvSpPr>
          <p:cNvPr id="7" name="Marcador de imagen 2">
            <a:extLst>
              <a:ext uri="{FF2B5EF4-FFF2-40B4-BE49-F238E27FC236}">
                <a16:creationId xmlns:a16="http://schemas.microsoft.com/office/drawing/2014/main" id="{3576D67A-E965-2E41-B5DE-9D6E2593602D}"/>
              </a:ext>
            </a:extLst>
          </p:cNvPr>
          <p:cNvSpPr>
            <a:spLocks noGrp="1"/>
          </p:cNvSpPr>
          <p:nvPr>
            <p:ph type="pic" sz="quarter" idx="20" hasCustomPrompt="1"/>
          </p:nvPr>
        </p:nvSpPr>
        <p:spPr>
          <a:xfrm>
            <a:off x="-4436" y="0"/>
            <a:ext cx="5605136" cy="5143500"/>
          </a:xfrm>
          <a:solidFill>
            <a:schemeClr val="bg1">
              <a:lumMod val="95000"/>
            </a:schemeClr>
          </a:solidFill>
        </p:spPr>
        <p:txBody>
          <a:bodyPr lIns="91440" tIns="91440" rIns="91440" bIns="91440"/>
          <a:lstStyle>
            <a:lvl1pPr marL="0" marR="0" indent="0" algn="l" defTabSz="685629"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tx2"/>
                </a:solidFill>
              </a:defRPr>
            </a:lvl1pPr>
          </a:lstStyle>
          <a:p>
            <a:pPr marL="0" marR="0" lvl="0" indent="0" algn="l" defTabSz="685629"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to add image</a:t>
            </a:r>
          </a:p>
        </p:txBody>
      </p:sp>
      <p:sp>
        <p:nvSpPr>
          <p:cNvPr id="2" name="Title 1"/>
          <p:cNvSpPr>
            <a:spLocks noGrp="1"/>
          </p:cNvSpPr>
          <p:nvPr>
            <p:ph type="title" hasCustomPrompt="1"/>
          </p:nvPr>
        </p:nvSpPr>
        <p:spPr>
          <a:xfrm>
            <a:off x="5874931" y="353858"/>
            <a:ext cx="2926080" cy="914400"/>
          </a:xfrm>
        </p:spPr>
        <p:txBody>
          <a:bodyPr/>
          <a:lstStyle>
            <a:lvl1pPr>
              <a:defRPr>
                <a:solidFill>
                  <a:schemeClr val="accent1"/>
                </a:solidFill>
              </a:defRPr>
            </a:lvl1pPr>
          </a:lstStyle>
          <a:p>
            <a:r>
              <a:rPr lang="en-US"/>
              <a:t>Slide title </a:t>
            </a:r>
            <a:br>
              <a:rPr lang="en-US"/>
            </a:br>
            <a:r>
              <a:rPr lang="en-US"/>
              <a:t>Arial 28pt</a:t>
            </a:r>
          </a:p>
        </p:txBody>
      </p:sp>
      <p:sp>
        <p:nvSpPr>
          <p:cNvPr id="3" name="Content Placeholder 2"/>
          <p:cNvSpPr>
            <a:spLocks noGrp="1"/>
          </p:cNvSpPr>
          <p:nvPr>
            <p:ph sz="half" idx="1"/>
          </p:nvPr>
        </p:nvSpPr>
        <p:spPr>
          <a:xfrm>
            <a:off x="5874931" y="1369219"/>
            <a:ext cx="2926080" cy="3200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FA49E810-9579-D245-8E85-B6EFD5AB50D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01011" y="4804745"/>
            <a:ext cx="225087" cy="225086"/>
          </a:xfrm>
          <a:prstGeom prst="rect">
            <a:avLst/>
          </a:prstGeom>
        </p:spPr>
      </p:pic>
      <p:sp>
        <p:nvSpPr>
          <p:cNvPr id="5" name="Slide Number Placeholder 4">
            <a:extLst>
              <a:ext uri="{FF2B5EF4-FFF2-40B4-BE49-F238E27FC236}">
                <a16:creationId xmlns:a16="http://schemas.microsoft.com/office/drawing/2014/main" id="{28591AC0-4D23-2942-9C10-91B036111AA1}"/>
              </a:ext>
            </a:extLst>
          </p:cNvPr>
          <p:cNvSpPr>
            <a:spLocks noGrp="1"/>
          </p:cNvSpPr>
          <p:nvPr>
            <p:ph type="sldNum" sz="quarter" idx="22"/>
          </p:nvPr>
        </p:nvSpPr>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23746548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Image Content Red">
    <p:bg>
      <p:bgPr>
        <a:solidFill>
          <a:schemeClr val="accent1"/>
        </a:solidFill>
        <a:effectLst/>
      </p:bgPr>
    </p:bg>
    <p:spTree>
      <p:nvGrpSpPr>
        <p:cNvPr id="1" name=""/>
        <p:cNvGrpSpPr/>
        <p:nvPr/>
      </p:nvGrpSpPr>
      <p:grpSpPr>
        <a:xfrm>
          <a:off x="0" y="0"/>
          <a:ext cx="0" cy="0"/>
          <a:chOff x="0" y="0"/>
          <a:chExt cx="0" cy="0"/>
        </a:xfrm>
      </p:grpSpPr>
      <p:sp>
        <p:nvSpPr>
          <p:cNvPr id="7" name="Marcador de imagen 2">
            <a:extLst>
              <a:ext uri="{FF2B5EF4-FFF2-40B4-BE49-F238E27FC236}">
                <a16:creationId xmlns:a16="http://schemas.microsoft.com/office/drawing/2014/main" id="{3576D67A-E965-2E41-B5DE-9D6E2593602D}"/>
              </a:ext>
            </a:extLst>
          </p:cNvPr>
          <p:cNvSpPr>
            <a:spLocks noGrp="1"/>
          </p:cNvSpPr>
          <p:nvPr>
            <p:ph type="pic" sz="quarter" idx="20" hasCustomPrompt="1"/>
          </p:nvPr>
        </p:nvSpPr>
        <p:spPr>
          <a:xfrm>
            <a:off x="-4436" y="0"/>
            <a:ext cx="5605136" cy="5143500"/>
          </a:xfrm>
          <a:solidFill>
            <a:schemeClr val="bg1">
              <a:lumMod val="95000"/>
            </a:schemeClr>
          </a:solidFill>
        </p:spPr>
        <p:txBody>
          <a:bodyPr lIns="91440" tIns="91440" rIns="91440" bIns="91440"/>
          <a:lstStyle>
            <a:lvl1pPr marL="0" marR="0" indent="0" algn="l" defTabSz="685629"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tx2"/>
                </a:solidFill>
              </a:defRPr>
            </a:lvl1pPr>
          </a:lstStyle>
          <a:p>
            <a:pPr marL="0" marR="0" lvl="0" indent="0" algn="l" defTabSz="685629"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to add image</a:t>
            </a:r>
          </a:p>
        </p:txBody>
      </p:sp>
      <p:sp>
        <p:nvSpPr>
          <p:cNvPr id="2" name="Title 1"/>
          <p:cNvSpPr>
            <a:spLocks noGrp="1"/>
          </p:cNvSpPr>
          <p:nvPr>
            <p:ph type="title" hasCustomPrompt="1"/>
          </p:nvPr>
        </p:nvSpPr>
        <p:spPr>
          <a:xfrm>
            <a:off x="5874931" y="353858"/>
            <a:ext cx="2926080" cy="914400"/>
          </a:xfrm>
        </p:spPr>
        <p:txBody>
          <a:bodyPr/>
          <a:lstStyle>
            <a:lvl1pPr>
              <a:defRPr>
                <a:solidFill>
                  <a:schemeClr val="bg1"/>
                </a:solidFill>
              </a:defRPr>
            </a:lvl1pPr>
          </a:lstStyle>
          <a:p>
            <a:r>
              <a:rPr lang="en-US"/>
              <a:t>Slide title </a:t>
            </a:r>
            <a:br>
              <a:rPr lang="en-US"/>
            </a:br>
            <a:r>
              <a:rPr lang="en-US"/>
              <a:t>Arial 28pt</a:t>
            </a:r>
          </a:p>
        </p:txBody>
      </p:sp>
      <p:sp>
        <p:nvSpPr>
          <p:cNvPr id="3" name="Content Placeholder 2"/>
          <p:cNvSpPr>
            <a:spLocks noGrp="1"/>
          </p:cNvSpPr>
          <p:nvPr>
            <p:ph sz="half" idx="1"/>
          </p:nvPr>
        </p:nvSpPr>
        <p:spPr>
          <a:xfrm>
            <a:off x="5874931" y="1369219"/>
            <a:ext cx="2926080" cy="3200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BDEC0CA8-F627-B642-8529-79CC9DFE02B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01011" y="4804745"/>
            <a:ext cx="225087" cy="225086"/>
          </a:xfrm>
          <a:prstGeom prst="rect">
            <a:avLst/>
          </a:prstGeom>
        </p:spPr>
      </p:pic>
      <p:sp>
        <p:nvSpPr>
          <p:cNvPr id="5" name="Slide Number Placeholder 4">
            <a:extLst>
              <a:ext uri="{FF2B5EF4-FFF2-40B4-BE49-F238E27FC236}">
                <a16:creationId xmlns:a16="http://schemas.microsoft.com/office/drawing/2014/main" id="{601C5DFE-DFDF-4C4F-8713-F46BB9965188}"/>
              </a:ext>
            </a:extLst>
          </p:cNvPr>
          <p:cNvSpPr>
            <a:spLocks noGrp="1"/>
          </p:cNvSpPr>
          <p:nvPr>
            <p:ph type="sldNum" sz="quarter" idx="22"/>
          </p:nvPr>
        </p:nvSpPr>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80079469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Right Inset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D8B55B-D653-BC41-883A-374F7C5335EE}"/>
              </a:ext>
            </a:extLst>
          </p:cNvPr>
          <p:cNvSpPr/>
          <p:nvPr/>
        </p:nvSpPr>
        <p:spPr>
          <a:xfrm rot="10800000" flipV="1">
            <a:off x="0" y="0"/>
            <a:ext cx="7109235"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8"/>
          </a:p>
        </p:txBody>
      </p:sp>
      <p:sp>
        <p:nvSpPr>
          <p:cNvPr id="7" name="Marcador de imagen 1">
            <a:extLst>
              <a:ext uri="{FF2B5EF4-FFF2-40B4-BE49-F238E27FC236}">
                <a16:creationId xmlns:a16="http://schemas.microsoft.com/office/drawing/2014/main" id="{5A50EAE9-594A-984A-92D0-8A69DCE3D131}"/>
              </a:ext>
            </a:extLst>
          </p:cNvPr>
          <p:cNvSpPr>
            <a:spLocks noGrp="1"/>
          </p:cNvSpPr>
          <p:nvPr>
            <p:ph type="pic" sz="quarter" idx="14" hasCustomPrompt="1"/>
          </p:nvPr>
        </p:nvSpPr>
        <p:spPr>
          <a:xfrm>
            <a:off x="4572000" y="557213"/>
            <a:ext cx="4229011" cy="4029075"/>
          </a:xfrm>
          <a:solidFill>
            <a:schemeClr val="bg1">
              <a:lumMod val="95000"/>
            </a:schemeClr>
          </a:solidFill>
        </p:spPr>
        <p:txBody>
          <a:bodyPr lIns="91440" tIns="91440" rIns="91440" bIns="91440"/>
          <a:lstStyle>
            <a:lvl1pPr marL="0" marR="0" indent="0" algn="l" defTabSz="685629"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tx2"/>
                </a:solidFill>
              </a:defRPr>
            </a:lvl1pPr>
          </a:lstStyle>
          <a:p>
            <a:pPr marL="0" marR="0" lvl="0" indent="0" algn="l" defTabSz="685629"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to add image</a:t>
            </a:r>
          </a:p>
        </p:txBody>
      </p:sp>
      <p:sp>
        <p:nvSpPr>
          <p:cNvPr id="8" name="Title 1">
            <a:extLst>
              <a:ext uri="{FF2B5EF4-FFF2-40B4-BE49-F238E27FC236}">
                <a16:creationId xmlns:a16="http://schemas.microsoft.com/office/drawing/2014/main" id="{8293176F-EFDA-0142-9394-D12040CDC6FC}"/>
              </a:ext>
            </a:extLst>
          </p:cNvPr>
          <p:cNvSpPr>
            <a:spLocks noGrp="1"/>
          </p:cNvSpPr>
          <p:nvPr>
            <p:ph type="title" hasCustomPrompt="1"/>
          </p:nvPr>
        </p:nvSpPr>
        <p:spPr>
          <a:xfrm>
            <a:off x="342989" y="1556389"/>
            <a:ext cx="3840480" cy="914400"/>
          </a:xfrm>
        </p:spPr>
        <p:txBody>
          <a:bodyPr anchor="b"/>
          <a:lstStyle>
            <a:lvl1pPr>
              <a:defRPr>
                <a:solidFill>
                  <a:schemeClr val="bg1"/>
                </a:solidFill>
              </a:defRPr>
            </a:lvl1pPr>
          </a:lstStyle>
          <a:p>
            <a:r>
              <a:rPr lang="en-US"/>
              <a:t>Slide title Arial 28pt</a:t>
            </a:r>
          </a:p>
        </p:txBody>
      </p:sp>
      <p:sp>
        <p:nvSpPr>
          <p:cNvPr id="9" name="Content Placeholder 2">
            <a:extLst>
              <a:ext uri="{FF2B5EF4-FFF2-40B4-BE49-F238E27FC236}">
                <a16:creationId xmlns:a16="http://schemas.microsoft.com/office/drawing/2014/main" id="{559D16EF-484C-2E4C-9326-A5E61AC5BF96}"/>
              </a:ext>
            </a:extLst>
          </p:cNvPr>
          <p:cNvSpPr>
            <a:spLocks noGrp="1"/>
          </p:cNvSpPr>
          <p:nvPr>
            <p:ph idx="1"/>
          </p:nvPr>
        </p:nvSpPr>
        <p:spPr>
          <a:xfrm>
            <a:off x="342989" y="2661996"/>
            <a:ext cx="3840480" cy="19242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0" name="Graphic 9">
            <a:extLst>
              <a:ext uri="{FF2B5EF4-FFF2-40B4-BE49-F238E27FC236}">
                <a16:creationId xmlns:a16="http://schemas.microsoft.com/office/drawing/2014/main" id="{AA9F6AC3-47B2-C74C-855F-E8512A4CEE5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01011" y="4804745"/>
            <a:ext cx="225087" cy="225086"/>
          </a:xfrm>
          <a:prstGeom prst="rect">
            <a:avLst/>
          </a:prstGeom>
        </p:spPr>
      </p:pic>
      <p:sp>
        <p:nvSpPr>
          <p:cNvPr id="3" name="Slide Number Placeholder 2">
            <a:extLst>
              <a:ext uri="{FF2B5EF4-FFF2-40B4-BE49-F238E27FC236}">
                <a16:creationId xmlns:a16="http://schemas.microsoft.com/office/drawing/2014/main" id="{D48685DC-CF98-C843-AA95-0CCB4531E8A3}"/>
              </a:ext>
            </a:extLst>
          </p:cNvPr>
          <p:cNvSpPr>
            <a:spLocks noGrp="1"/>
          </p:cNvSpPr>
          <p:nvPr>
            <p:ph type="sldNum" sz="quarter" idx="16"/>
          </p:nvPr>
        </p:nvSpPr>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56493412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Left Inset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D8B55B-D653-BC41-883A-374F7C5335EE}"/>
              </a:ext>
            </a:extLst>
          </p:cNvPr>
          <p:cNvSpPr/>
          <p:nvPr/>
        </p:nvSpPr>
        <p:spPr>
          <a:xfrm rot="10800000" flipV="1">
            <a:off x="2034765" y="0"/>
            <a:ext cx="7109235"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8"/>
          </a:p>
        </p:txBody>
      </p:sp>
      <p:sp>
        <p:nvSpPr>
          <p:cNvPr id="7" name="Marcador de imagen 1">
            <a:extLst>
              <a:ext uri="{FF2B5EF4-FFF2-40B4-BE49-F238E27FC236}">
                <a16:creationId xmlns:a16="http://schemas.microsoft.com/office/drawing/2014/main" id="{5A50EAE9-594A-984A-92D0-8A69DCE3D131}"/>
              </a:ext>
            </a:extLst>
          </p:cNvPr>
          <p:cNvSpPr>
            <a:spLocks noGrp="1"/>
          </p:cNvSpPr>
          <p:nvPr>
            <p:ph type="pic" sz="quarter" idx="14" hasCustomPrompt="1"/>
          </p:nvPr>
        </p:nvSpPr>
        <p:spPr>
          <a:xfrm>
            <a:off x="342990" y="557213"/>
            <a:ext cx="4229011" cy="4029075"/>
          </a:xfrm>
          <a:solidFill>
            <a:schemeClr val="bg1">
              <a:lumMod val="95000"/>
            </a:schemeClr>
          </a:solidFill>
        </p:spPr>
        <p:txBody>
          <a:bodyPr lIns="91440" tIns="91440" rIns="91440" bIns="91440"/>
          <a:lstStyle>
            <a:lvl1pPr marL="0" marR="0" indent="0" algn="l" defTabSz="685629"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tx2"/>
                </a:solidFill>
              </a:defRPr>
            </a:lvl1pPr>
          </a:lstStyle>
          <a:p>
            <a:pPr marL="0" marR="0" lvl="0" indent="0" algn="l" defTabSz="685629"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to add image</a:t>
            </a:r>
          </a:p>
        </p:txBody>
      </p:sp>
      <p:sp>
        <p:nvSpPr>
          <p:cNvPr id="8" name="Title 1">
            <a:extLst>
              <a:ext uri="{FF2B5EF4-FFF2-40B4-BE49-F238E27FC236}">
                <a16:creationId xmlns:a16="http://schemas.microsoft.com/office/drawing/2014/main" id="{8293176F-EFDA-0142-9394-D12040CDC6FC}"/>
              </a:ext>
            </a:extLst>
          </p:cNvPr>
          <p:cNvSpPr>
            <a:spLocks noGrp="1"/>
          </p:cNvSpPr>
          <p:nvPr>
            <p:ph type="title" hasCustomPrompt="1"/>
          </p:nvPr>
        </p:nvSpPr>
        <p:spPr>
          <a:xfrm>
            <a:off x="4937760" y="1556389"/>
            <a:ext cx="3840480" cy="914400"/>
          </a:xfrm>
        </p:spPr>
        <p:txBody>
          <a:bodyPr anchor="b"/>
          <a:lstStyle>
            <a:lvl1pPr>
              <a:defRPr>
                <a:solidFill>
                  <a:schemeClr val="bg1"/>
                </a:solidFill>
              </a:defRPr>
            </a:lvl1pPr>
          </a:lstStyle>
          <a:p>
            <a:r>
              <a:rPr lang="en-US"/>
              <a:t>Slide title Arial 28pt</a:t>
            </a:r>
          </a:p>
        </p:txBody>
      </p:sp>
      <p:sp>
        <p:nvSpPr>
          <p:cNvPr id="9" name="Content Placeholder 2">
            <a:extLst>
              <a:ext uri="{FF2B5EF4-FFF2-40B4-BE49-F238E27FC236}">
                <a16:creationId xmlns:a16="http://schemas.microsoft.com/office/drawing/2014/main" id="{559D16EF-484C-2E4C-9326-A5E61AC5BF96}"/>
              </a:ext>
            </a:extLst>
          </p:cNvPr>
          <p:cNvSpPr>
            <a:spLocks noGrp="1"/>
          </p:cNvSpPr>
          <p:nvPr>
            <p:ph idx="1"/>
          </p:nvPr>
        </p:nvSpPr>
        <p:spPr>
          <a:xfrm>
            <a:off x="4937760" y="2661996"/>
            <a:ext cx="3840480" cy="19242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1" name="Graphic 10">
            <a:extLst>
              <a:ext uri="{FF2B5EF4-FFF2-40B4-BE49-F238E27FC236}">
                <a16:creationId xmlns:a16="http://schemas.microsoft.com/office/drawing/2014/main" id="{4716E0C8-05D1-A041-9921-E8358D1FB02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01011" y="4804745"/>
            <a:ext cx="225087" cy="225086"/>
          </a:xfrm>
          <a:prstGeom prst="rect">
            <a:avLst/>
          </a:prstGeom>
        </p:spPr>
      </p:pic>
      <p:sp>
        <p:nvSpPr>
          <p:cNvPr id="3" name="Slide Number Placeholder 2">
            <a:extLst>
              <a:ext uri="{FF2B5EF4-FFF2-40B4-BE49-F238E27FC236}">
                <a16:creationId xmlns:a16="http://schemas.microsoft.com/office/drawing/2014/main" id="{705A8DB6-3CB2-6742-95CC-47FE745CEC4C}"/>
              </a:ext>
            </a:extLst>
          </p:cNvPr>
          <p:cNvSpPr>
            <a:spLocks noGrp="1"/>
          </p:cNvSpPr>
          <p:nvPr>
            <p:ph type="sldNum" sz="quarter" idx="16"/>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396254393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Double Image Left">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067AC7F-BA35-8B4A-9661-3D96C1349589}"/>
              </a:ext>
            </a:extLst>
          </p:cNvPr>
          <p:cNvSpPr>
            <a:spLocks noGrp="1"/>
          </p:cNvSpPr>
          <p:nvPr>
            <p:ph type="title" hasCustomPrompt="1"/>
          </p:nvPr>
        </p:nvSpPr>
        <p:spPr>
          <a:xfrm>
            <a:off x="5600611" y="1192695"/>
            <a:ext cx="3200400" cy="1280160"/>
          </a:xfrm>
        </p:spPr>
        <p:txBody>
          <a:bodyPr anchor="b"/>
          <a:lstStyle/>
          <a:p>
            <a:r>
              <a:rPr lang="en-US"/>
              <a:t>Slide title</a:t>
            </a:r>
            <a:br>
              <a:rPr lang="en-US"/>
            </a:br>
            <a:r>
              <a:rPr lang="en-US"/>
              <a:t>Arial 28pt</a:t>
            </a:r>
          </a:p>
        </p:txBody>
      </p:sp>
      <p:sp>
        <p:nvSpPr>
          <p:cNvPr id="8" name="Marcador de imagen 3">
            <a:extLst>
              <a:ext uri="{FF2B5EF4-FFF2-40B4-BE49-F238E27FC236}">
                <a16:creationId xmlns:a16="http://schemas.microsoft.com/office/drawing/2014/main" id="{FB5287CB-4977-9F45-BB8D-BD998E19C304}"/>
              </a:ext>
            </a:extLst>
          </p:cNvPr>
          <p:cNvSpPr>
            <a:spLocks noGrp="1"/>
          </p:cNvSpPr>
          <p:nvPr>
            <p:ph type="pic" sz="quarter" idx="21" hasCustomPrompt="1"/>
          </p:nvPr>
        </p:nvSpPr>
        <p:spPr>
          <a:xfrm>
            <a:off x="0" y="1192695"/>
            <a:ext cx="5281642" cy="2758109"/>
          </a:xfrm>
          <a:solidFill>
            <a:schemeClr val="bg1">
              <a:lumMod val="95000"/>
            </a:schemeClr>
          </a:solidFill>
        </p:spPr>
        <p:txBody>
          <a:bodyPr lIns="91440" tIns="91440" rIns="91440" bIns="91440"/>
          <a:lstStyle>
            <a:lvl1pPr marL="0" marR="0" indent="0" algn="l" defTabSz="685629"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tx2"/>
                </a:solidFill>
              </a:defRPr>
            </a:lvl1pPr>
          </a:lstStyle>
          <a:p>
            <a:pPr marL="0" marR="0" lvl="0" indent="0" algn="l" defTabSz="685629"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to add image</a:t>
            </a:r>
          </a:p>
        </p:txBody>
      </p:sp>
      <p:sp>
        <p:nvSpPr>
          <p:cNvPr id="10" name="Content Placeholder 2">
            <a:extLst>
              <a:ext uri="{FF2B5EF4-FFF2-40B4-BE49-F238E27FC236}">
                <a16:creationId xmlns:a16="http://schemas.microsoft.com/office/drawing/2014/main" id="{76420BB8-4CF8-0C42-9AA8-76FFCF732F6A}"/>
              </a:ext>
            </a:extLst>
          </p:cNvPr>
          <p:cNvSpPr>
            <a:spLocks noGrp="1"/>
          </p:cNvSpPr>
          <p:nvPr>
            <p:ph sz="half" idx="1"/>
          </p:nvPr>
        </p:nvSpPr>
        <p:spPr>
          <a:xfrm>
            <a:off x="5600611" y="2670644"/>
            <a:ext cx="3200400" cy="1280160"/>
          </a:xfrm>
        </p:spPr>
        <p:txBody>
          <a:bodyPr/>
          <a:lstStyle/>
          <a:p>
            <a:pPr lvl="0"/>
            <a:r>
              <a:rPr lang="en-US"/>
              <a:t>Click to edit Master text styles</a:t>
            </a:r>
          </a:p>
        </p:txBody>
      </p:sp>
      <p:pic>
        <p:nvPicPr>
          <p:cNvPr id="7" name="Graphic 6">
            <a:extLst>
              <a:ext uri="{FF2B5EF4-FFF2-40B4-BE49-F238E27FC236}">
                <a16:creationId xmlns:a16="http://schemas.microsoft.com/office/drawing/2014/main" id="{849D8384-CE33-BB49-AD13-AF99A1CF11F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01011" y="4804745"/>
            <a:ext cx="225087" cy="225086"/>
          </a:xfrm>
          <a:prstGeom prst="rect">
            <a:avLst/>
          </a:prstGeom>
        </p:spPr>
      </p:pic>
      <p:sp>
        <p:nvSpPr>
          <p:cNvPr id="3" name="Slide Number Placeholder 2">
            <a:extLst>
              <a:ext uri="{FF2B5EF4-FFF2-40B4-BE49-F238E27FC236}">
                <a16:creationId xmlns:a16="http://schemas.microsoft.com/office/drawing/2014/main" id="{5A6AD868-DA26-1840-BC8E-22ECB6EEBA59}"/>
              </a:ext>
            </a:extLst>
          </p:cNvPr>
          <p:cNvSpPr>
            <a:spLocks noGrp="1"/>
          </p:cNvSpPr>
          <p:nvPr>
            <p:ph type="sldNum" sz="quarter" idx="23"/>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9634057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Double Image Right">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067AC7F-BA35-8B4A-9661-3D96C1349589}"/>
              </a:ext>
            </a:extLst>
          </p:cNvPr>
          <p:cNvSpPr>
            <a:spLocks noGrp="1"/>
          </p:cNvSpPr>
          <p:nvPr>
            <p:ph type="title" hasCustomPrompt="1"/>
          </p:nvPr>
        </p:nvSpPr>
        <p:spPr>
          <a:xfrm>
            <a:off x="342990" y="1192695"/>
            <a:ext cx="3200400" cy="1278094"/>
          </a:xfrm>
        </p:spPr>
        <p:txBody>
          <a:bodyPr anchor="b"/>
          <a:lstStyle/>
          <a:p>
            <a:r>
              <a:rPr lang="en-US"/>
              <a:t>Slide title </a:t>
            </a:r>
            <a:br>
              <a:rPr lang="en-US"/>
            </a:br>
            <a:r>
              <a:rPr lang="en-US"/>
              <a:t>Arial 28pt</a:t>
            </a:r>
          </a:p>
        </p:txBody>
      </p:sp>
      <p:sp>
        <p:nvSpPr>
          <p:cNvPr id="7" name="Marcador de imagen 2">
            <a:extLst>
              <a:ext uri="{FF2B5EF4-FFF2-40B4-BE49-F238E27FC236}">
                <a16:creationId xmlns:a16="http://schemas.microsoft.com/office/drawing/2014/main" id="{431CB1A1-9639-F748-9659-869582FB9CF6}"/>
              </a:ext>
            </a:extLst>
          </p:cNvPr>
          <p:cNvSpPr>
            <a:spLocks noGrp="1"/>
          </p:cNvSpPr>
          <p:nvPr>
            <p:ph type="pic" sz="quarter" idx="20" hasCustomPrompt="1"/>
          </p:nvPr>
        </p:nvSpPr>
        <p:spPr>
          <a:xfrm>
            <a:off x="3862359" y="1192696"/>
            <a:ext cx="5281642" cy="2758109"/>
          </a:xfrm>
          <a:solidFill>
            <a:schemeClr val="bg1">
              <a:lumMod val="95000"/>
            </a:schemeClr>
          </a:solidFill>
        </p:spPr>
        <p:txBody>
          <a:bodyPr lIns="91440" tIns="91440" rIns="91440"/>
          <a:lstStyle>
            <a:lvl1pPr marL="0" marR="0" indent="0" algn="l" defTabSz="685629"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tx2"/>
                </a:solidFill>
              </a:defRPr>
            </a:lvl1pPr>
          </a:lstStyle>
          <a:p>
            <a:pPr marL="0" marR="0" lvl="0" indent="0" algn="l" defTabSz="685629"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to add image</a:t>
            </a:r>
          </a:p>
        </p:txBody>
      </p:sp>
      <p:sp>
        <p:nvSpPr>
          <p:cNvPr id="10" name="Content Placeholder 2">
            <a:extLst>
              <a:ext uri="{FF2B5EF4-FFF2-40B4-BE49-F238E27FC236}">
                <a16:creationId xmlns:a16="http://schemas.microsoft.com/office/drawing/2014/main" id="{76420BB8-4CF8-0C42-9AA8-76FFCF732F6A}"/>
              </a:ext>
            </a:extLst>
          </p:cNvPr>
          <p:cNvSpPr>
            <a:spLocks noGrp="1"/>
          </p:cNvSpPr>
          <p:nvPr>
            <p:ph sz="half" idx="1"/>
          </p:nvPr>
        </p:nvSpPr>
        <p:spPr>
          <a:xfrm>
            <a:off x="342990" y="2670645"/>
            <a:ext cx="3200400" cy="1280160"/>
          </a:xfrm>
        </p:spPr>
        <p:txBody>
          <a:bodyPr/>
          <a:lstStyle>
            <a:lvl2pPr marL="342900" indent="0">
              <a:buNone/>
              <a:defRPr/>
            </a:lvl2pPr>
          </a:lstStyle>
          <a:p>
            <a:pPr lvl="0"/>
            <a:r>
              <a:rPr lang="en-US"/>
              <a:t>Click to edit Master text styles</a:t>
            </a:r>
          </a:p>
        </p:txBody>
      </p:sp>
      <p:pic>
        <p:nvPicPr>
          <p:cNvPr id="8" name="Graphic 7">
            <a:extLst>
              <a:ext uri="{FF2B5EF4-FFF2-40B4-BE49-F238E27FC236}">
                <a16:creationId xmlns:a16="http://schemas.microsoft.com/office/drawing/2014/main" id="{FF99CC07-747E-874A-AAAD-B93847DE50E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01011" y="4804745"/>
            <a:ext cx="225087" cy="225086"/>
          </a:xfrm>
          <a:prstGeom prst="rect">
            <a:avLst/>
          </a:prstGeom>
        </p:spPr>
      </p:pic>
      <p:sp>
        <p:nvSpPr>
          <p:cNvPr id="3" name="Slide Number Placeholder 2">
            <a:extLst>
              <a:ext uri="{FF2B5EF4-FFF2-40B4-BE49-F238E27FC236}">
                <a16:creationId xmlns:a16="http://schemas.microsoft.com/office/drawing/2014/main" id="{927C1F52-7D97-9140-831F-39E065B9DF72}"/>
              </a:ext>
            </a:extLst>
          </p:cNvPr>
          <p:cNvSpPr>
            <a:spLocks noGrp="1"/>
          </p:cNvSpPr>
          <p:nvPr>
            <p:ph type="sldNum" sz="quarter" idx="2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2880353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Agenda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80"/>
            <a:ext cx="4114800" cy="685800"/>
          </a:xfrm>
        </p:spPr>
        <p:txBody>
          <a:bodyPr/>
          <a:lstStyle/>
          <a:p>
            <a:r>
              <a:rPr lang="en-US"/>
              <a:t>[Slide title]</a:t>
            </a:r>
          </a:p>
        </p:txBody>
      </p:sp>
      <p:sp>
        <p:nvSpPr>
          <p:cNvPr id="3" name="Content Placeholder 2"/>
          <p:cNvSpPr>
            <a:spLocks noGrp="1"/>
          </p:cNvSpPr>
          <p:nvPr>
            <p:ph idx="1"/>
          </p:nvPr>
        </p:nvSpPr>
        <p:spPr>
          <a:xfrm>
            <a:off x="4617720" y="411480"/>
            <a:ext cx="4114800" cy="4233672"/>
          </a:xfrm>
        </p:spPr>
        <p:txBody>
          <a:bodyPr/>
          <a:lstStyle>
            <a:lvl1pPr marL="320040" indent="-320040">
              <a:buFont typeface="+mj-lt"/>
              <a:buAutoNum type="arabicPeriod"/>
              <a:tabLst>
                <a:tab pos="4111625" algn="r"/>
              </a:tabLst>
              <a:defRPr/>
            </a:lvl1pPr>
            <a:lvl2pPr marL="457200">
              <a:defRPr/>
            </a:lvl2pPr>
            <a:lvl3pPr marL="594360">
              <a:defRPr/>
            </a:lvl3pPr>
            <a:lvl4pPr marL="731520">
              <a:defRPr/>
            </a:lvl4pPr>
            <a:lvl5pPr marL="868680">
              <a:defRPr/>
            </a:lvl5pPr>
            <a:lvl6pPr marL="1005840">
              <a:defRPr/>
            </a:lvl6pPr>
            <a:lvl7pPr marL="1143000">
              <a:defRPr/>
            </a:lvl7pPr>
            <a:lvl8pPr marL="1280160">
              <a:defRPr/>
            </a:lvl8pPr>
            <a:lvl9pPr marL="141732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UL Solutions" descr="UL Solutions">
            <a:extLst>
              <a:ext uri="{FF2B5EF4-FFF2-40B4-BE49-F238E27FC236}">
                <a16:creationId xmlns:a16="http://schemas.microsoft.com/office/drawing/2014/main" id="{03E0033B-F521-5E9A-6DD3-608D205A8B4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6" name="Slide Number Placeholder 3"/>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861951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Bottom Image">
    <p:spTree>
      <p:nvGrpSpPr>
        <p:cNvPr id="1" name=""/>
        <p:cNvGrpSpPr/>
        <p:nvPr/>
      </p:nvGrpSpPr>
      <p:grpSpPr>
        <a:xfrm>
          <a:off x="0" y="0"/>
          <a:ext cx="0" cy="0"/>
          <a:chOff x="0" y="0"/>
          <a:chExt cx="0" cy="0"/>
        </a:xfrm>
      </p:grpSpPr>
      <p:sp>
        <p:nvSpPr>
          <p:cNvPr id="4" name="Marcador de imagen 1">
            <a:extLst>
              <a:ext uri="{FF2B5EF4-FFF2-40B4-BE49-F238E27FC236}">
                <a16:creationId xmlns:a16="http://schemas.microsoft.com/office/drawing/2014/main" id="{56D7404A-6229-614B-9CA5-469FAD55AAFC}"/>
              </a:ext>
            </a:extLst>
          </p:cNvPr>
          <p:cNvSpPr>
            <a:spLocks noGrp="1"/>
          </p:cNvSpPr>
          <p:nvPr>
            <p:ph type="pic" sz="quarter" idx="20" hasCustomPrompt="1"/>
          </p:nvPr>
        </p:nvSpPr>
        <p:spPr>
          <a:xfrm>
            <a:off x="0" y="2153413"/>
            <a:ext cx="9144000" cy="2990088"/>
          </a:xfrm>
          <a:solidFill>
            <a:schemeClr val="bg1">
              <a:lumMod val="95000"/>
            </a:schemeClr>
          </a:solidFill>
        </p:spPr>
        <p:txBody>
          <a:bodyPr lIns="91440" tIns="91440" rIns="91440" bIns="91440"/>
          <a:lstStyle>
            <a:lvl1pPr>
              <a:defRPr sz="1400">
                <a:solidFill>
                  <a:schemeClr val="tx2"/>
                </a:solidFill>
              </a:defRPr>
            </a:lvl1pPr>
          </a:lstStyle>
          <a:p>
            <a:r>
              <a:rPr lang="en-US"/>
              <a:t>Click to add image</a:t>
            </a:r>
          </a:p>
        </p:txBody>
      </p:sp>
      <p:sp>
        <p:nvSpPr>
          <p:cNvPr id="18" name="Title 1">
            <a:extLst>
              <a:ext uri="{FF2B5EF4-FFF2-40B4-BE49-F238E27FC236}">
                <a16:creationId xmlns:a16="http://schemas.microsoft.com/office/drawing/2014/main" id="{9067AC7F-BA35-8B4A-9661-3D96C1349589}"/>
              </a:ext>
            </a:extLst>
          </p:cNvPr>
          <p:cNvSpPr>
            <a:spLocks noGrp="1"/>
          </p:cNvSpPr>
          <p:nvPr>
            <p:ph type="title" hasCustomPrompt="1"/>
          </p:nvPr>
        </p:nvSpPr>
        <p:spPr>
          <a:xfrm>
            <a:off x="342989" y="353858"/>
            <a:ext cx="3657600" cy="1463040"/>
          </a:xfrm>
        </p:spPr>
        <p:txBody>
          <a:bodyPr anchor="t"/>
          <a:lstStyle/>
          <a:p>
            <a:r>
              <a:rPr lang="en-US"/>
              <a:t>Slide title </a:t>
            </a:r>
            <a:br>
              <a:rPr lang="en-US"/>
            </a:br>
            <a:r>
              <a:rPr lang="en-US"/>
              <a:t>Arial 28pt</a:t>
            </a:r>
          </a:p>
        </p:txBody>
      </p:sp>
      <p:sp>
        <p:nvSpPr>
          <p:cNvPr id="7" name="Content Placeholder 2">
            <a:extLst>
              <a:ext uri="{FF2B5EF4-FFF2-40B4-BE49-F238E27FC236}">
                <a16:creationId xmlns:a16="http://schemas.microsoft.com/office/drawing/2014/main" id="{07962F94-B435-C84A-A114-F682A07192A3}"/>
              </a:ext>
            </a:extLst>
          </p:cNvPr>
          <p:cNvSpPr>
            <a:spLocks noGrp="1"/>
          </p:cNvSpPr>
          <p:nvPr>
            <p:ph sz="half" idx="1"/>
          </p:nvPr>
        </p:nvSpPr>
        <p:spPr>
          <a:xfrm>
            <a:off x="4571999" y="353858"/>
            <a:ext cx="4229012" cy="1463040"/>
          </a:xfrm>
        </p:spPr>
        <p:txBody>
          <a:bodyPr/>
          <a:lstStyle/>
          <a:p>
            <a:pPr lvl="0"/>
            <a:r>
              <a:rPr lang="en-US"/>
              <a:t>Click to edit Master text styles</a:t>
            </a:r>
          </a:p>
        </p:txBody>
      </p:sp>
      <p:pic>
        <p:nvPicPr>
          <p:cNvPr id="9" name="Graphic 8">
            <a:extLst>
              <a:ext uri="{FF2B5EF4-FFF2-40B4-BE49-F238E27FC236}">
                <a16:creationId xmlns:a16="http://schemas.microsoft.com/office/drawing/2014/main" id="{7125E0C4-2F0C-5E4F-B60A-90B58032A12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01011" y="4804745"/>
            <a:ext cx="225087" cy="225086"/>
          </a:xfrm>
          <a:prstGeom prst="rect">
            <a:avLst/>
          </a:prstGeom>
        </p:spPr>
      </p:pic>
      <p:sp>
        <p:nvSpPr>
          <p:cNvPr id="3" name="Slide Number Placeholder 2">
            <a:extLst>
              <a:ext uri="{FF2B5EF4-FFF2-40B4-BE49-F238E27FC236}">
                <a16:creationId xmlns:a16="http://schemas.microsoft.com/office/drawing/2014/main" id="{BF952C53-7D34-FD4C-88BE-B4919ECE0A8A}"/>
              </a:ext>
            </a:extLst>
          </p:cNvPr>
          <p:cNvSpPr>
            <a:spLocks noGrp="1"/>
          </p:cNvSpPr>
          <p:nvPr>
            <p:ph type="sldNum" sz="quarter" idx="22"/>
          </p:nvPr>
        </p:nvSpPr>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93189432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op Image">
    <p:spTree>
      <p:nvGrpSpPr>
        <p:cNvPr id="1" name=""/>
        <p:cNvGrpSpPr/>
        <p:nvPr/>
      </p:nvGrpSpPr>
      <p:grpSpPr>
        <a:xfrm>
          <a:off x="0" y="0"/>
          <a:ext cx="0" cy="0"/>
          <a:chOff x="0" y="0"/>
          <a:chExt cx="0" cy="0"/>
        </a:xfrm>
      </p:grpSpPr>
      <p:sp>
        <p:nvSpPr>
          <p:cNvPr id="4" name="Marcador de imagen 1">
            <a:extLst>
              <a:ext uri="{FF2B5EF4-FFF2-40B4-BE49-F238E27FC236}">
                <a16:creationId xmlns:a16="http://schemas.microsoft.com/office/drawing/2014/main" id="{56D7404A-6229-614B-9CA5-469FAD55AAFC}"/>
              </a:ext>
            </a:extLst>
          </p:cNvPr>
          <p:cNvSpPr>
            <a:spLocks noGrp="1"/>
          </p:cNvSpPr>
          <p:nvPr>
            <p:ph type="pic" sz="quarter" idx="20" hasCustomPrompt="1"/>
          </p:nvPr>
        </p:nvSpPr>
        <p:spPr>
          <a:xfrm>
            <a:off x="0" y="0"/>
            <a:ext cx="9144000" cy="2990088"/>
          </a:xfrm>
          <a:solidFill>
            <a:schemeClr val="bg1">
              <a:lumMod val="95000"/>
            </a:schemeClr>
          </a:solidFill>
        </p:spPr>
        <p:txBody>
          <a:bodyPr lIns="91440" tIns="91440" rIns="91440" bIns="91440"/>
          <a:lstStyle>
            <a:lvl1pPr>
              <a:defRPr sz="1400">
                <a:solidFill>
                  <a:schemeClr val="tx2"/>
                </a:solidFill>
              </a:defRPr>
            </a:lvl1pPr>
          </a:lstStyle>
          <a:p>
            <a:r>
              <a:rPr lang="en-US"/>
              <a:t>Click to add image</a:t>
            </a:r>
          </a:p>
        </p:txBody>
      </p:sp>
      <p:sp>
        <p:nvSpPr>
          <p:cNvPr id="18" name="Title 1">
            <a:extLst>
              <a:ext uri="{FF2B5EF4-FFF2-40B4-BE49-F238E27FC236}">
                <a16:creationId xmlns:a16="http://schemas.microsoft.com/office/drawing/2014/main" id="{9067AC7F-BA35-8B4A-9661-3D96C1349589}"/>
              </a:ext>
            </a:extLst>
          </p:cNvPr>
          <p:cNvSpPr>
            <a:spLocks noGrp="1"/>
          </p:cNvSpPr>
          <p:nvPr>
            <p:ph type="title" hasCustomPrompt="1"/>
          </p:nvPr>
        </p:nvSpPr>
        <p:spPr>
          <a:xfrm>
            <a:off x="342989" y="3285652"/>
            <a:ext cx="3657600" cy="1463040"/>
          </a:xfrm>
        </p:spPr>
        <p:txBody>
          <a:bodyPr anchor="b"/>
          <a:lstStyle/>
          <a:p>
            <a:r>
              <a:rPr lang="en-US"/>
              <a:t>Slide title </a:t>
            </a:r>
            <a:br>
              <a:rPr lang="en-US"/>
            </a:br>
            <a:r>
              <a:rPr lang="en-US"/>
              <a:t>Arial 28pt</a:t>
            </a:r>
          </a:p>
        </p:txBody>
      </p:sp>
      <p:sp>
        <p:nvSpPr>
          <p:cNvPr id="7" name="Content Placeholder 2">
            <a:extLst>
              <a:ext uri="{FF2B5EF4-FFF2-40B4-BE49-F238E27FC236}">
                <a16:creationId xmlns:a16="http://schemas.microsoft.com/office/drawing/2014/main" id="{07962F94-B435-C84A-A114-F682A07192A3}"/>
              </a:ext>
            </a:extLst>
          </p:cNvPr>
          <p:cNvSpPr>
            <a:spLocks noGrp="1"/>
          </p:cNvSpPr>
          <p:nvPr>
            <p:ph sz="half" idx="1"/>
          </p:nvPr>
        </p:nvSpPr>
        <p:spPr>
          <a:xfrm>
            <a:off x="4554537" y="3285652"/>
            <a:ext cx="4246473" cy="1463040"/>
          </a:xfrm>
        </p:spPr>
        <p:txBody>
          <a:bodyPr anchor="b"/>
          <a:lstStyle/>
          <a:p>
            <a:pPr lvl="0"/>
            <a:r>
              <a:rPr lang="en-US"/>
              <a:t>Click to edit Master text styles</a:t>
            </a:r>
          </a:p>
        </p:txBody>
      </p:sp>
      <p:pic>
        <p:nvPicPr>
          <p:cNvPr id="8" name="Graphic 7">
            <a:extLst>
              <a:ext uri="{FF2B5EF4-FFF2-40B4-BE49-F238E27FC236}">
                <a16:creationId xmlns:a16="http://schemas.microsoft.com/office/drawing/2014/main" id="{4B32715B-E0CC-8F42-9664-23C620E59AD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01011" y="4804745"/>
            <a:ext cx="225087" cy="225086"/>
          </a:xfrm>
          <a:prstGeom prst="rect">
            <a:avLst/>
          </a:prstGeom>
        </p:spPr>
      </p:pic>
      <p:sp>
        <p:nvSpPr>
          <p:cNvPr id="3" name="Slide Number Placeholder 2">
            <a:extLst>
              <a:ext uri="{FF2B5EF4-FFF2-40B4-BE49-F238E27FC236}">
                <a16:creationId xmlns:a16="http://schemas.microsoft.com/office/drawing/2014/main" id="{7191514C-E2E3-F549-9937-C63CA160A7C5}"/>
              </a:ext>
            </a:extLst>
          </p:cNvPr>
          <p:cNvSpPr>
            <a:spLocks noGrp="1"/>
          </p:cNvSpPr>
          <p:nvPr>
            <p:ph type="sldNum" sz="quarter" idx="2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96255861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Content Image">
    <p:spTree>
      <p:nvGrpSpPr>
        <p:cNvPr id="1" name=""/>
        <p:cNvGrpSpPr/>
        <p:nvPr/>
      </p:nvGrpSpPr>
      <p:grpSpPr>
        <a:xfrm>
          <a:off x="0" y="0"/>
          <a:ext cx="0" cy="0"/>
          <a:chOff x="0" y="0"/>
          <a:chExt cx="0" cy="0"/>
        </a:xfrm>
      </p:grpSpPr>
      <p:sp>
        <p:nvSpPr>
          <p:cNvPr id="7" name="Marcador de imagen 2">
            <a:extLst>
              <a:ext uri="{FF2B5EF4-FFF2-40B4-BE49-F238E27FC236}">
                <a16:creationId xmlns:a16="http://schemas.microsoft.com/office/drawing/2014/main" id="{3576D67A-E965-2E41-B5DE-9D6E2593602D}"/>
              </a:ext>
            </a:extLst>
          </p:cNvPr>
          <p:cNvSpPr>
            <a:spLocks noGrp="1"/>
          </p:cNvSpPr>
          <p:nvPr>
            <p:ph type="pic" sz="quarter" idx="20" hasCustomPrompt="1"/>
          </p:nvPr>
        </p:nvSpPr>
        <p:spPr>
          <a:xfrm>
            <a:off x="3538864" y="0"/>
            <a:ext cx="5605136" cy="5143500"/>
          </a:xfrm>
          <a:solidFill>
            <a:schemeClr val="bg1">
              <a:lumMod val="95000"/>
            </a:schemeClr>
          </a:solidFill>
        </p:spPr>
        <p:txBody>
          <a:bodyPr lIns="91440" tIns="91440" rIns="91440" bIns="91440"/>
          <a:lstStyle>
            <a:lvl1pPr marL="0" marR="0" indent="0" algn="l" defTabSz="685629"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tx2"/>
                </a:solidFill>
              </a:defRPr>
            </a:lvl1pPr>
          </a:lstStyle>
          <a:p>
            <a:pPr marL="0" marR="0" lvl="0" indent="0" algn="l" defTabSz="685629"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to add image</a:t>
            </a:r>
          </a:p>
        </p:txBody>
      </p:sp>
      <p:sp>
        <p:nvSpPr>
          <p:cNvPr id="2" name="Title 1"/>
          <p:cNvSpPr>
            <a:spLocks noGrp="1"/>
          </p:cNvSpPr>
          <p:nvPr>
            <p:ph type="title" hasCustomPrompt="1"/>
          </p:nvPr>
        </p:nvSpPr>
        <p:spPr>
          <a:xfrm>
            <a:off x="342990" y="353858"/>
            <a:ext cx="2926080" cy="914400"/>
          </a:xfrm>
        </p:spPr>
        <p:txBody>
          <a:bodyPr/>
          <a:lstStyle/>
          <a:p>
            <a:r>
              <a:rPr lang="en-US"/>
              <a:t>Slide title </a:t>
            </a:r>
            <a:br>
              <a:rPr lang="en-US"/>
            </a:br>
            <a:r>
              <a:rPr lang="en-US"/>
              <a:t>Arial 28pt</a:t>
            </a:r>
          </a:p>
        </p:txBody>
      </p:sp>
      <p:sp>
        <p:nvSpPr>
          <p:cNvPr id="3" name="Content Placeholder 2"/>
          <p:cNvSpPr>
            <a:spLocks noGrp="1"/>
          </p:cNvSpPr>
          <p:nvPr>
            <p:ph sz="half" idx="1"/>
          </p:nvPr>
        </p:nvSpPr>
        <p:spPr>
          <a:xfrm>
            <a:off x="342989" y="1369219"/>
            <a:ext cx="292608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688E6959-DA09-1145-AFC7-3195274A76B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01011" y="4804745"/>
            <a:ext cx="225087" cy="225086"/>
          </a:xfrm>
          <a:prstGeom prst="rect">
            <a:avLst/>
          </a:prstGeom>
        </p:spPr>
      </p:pic>
      <p:sp>
        <p:nvSpPr>
          <p:cNvPr id="5" name="Slide Number Placeholder 4">
            <a:extLst>
              <a:ext uri="{FF2B5EF4-FFF2-40B4-BE49-F238E27FC236}">
                <a16:creationId xmlns:a16="http://schemas.microsoft.com/office/drawing/2014/main" id="{95BFCE90-25DA-914C-A1CC-E4B6E5FCDFA0}"/>
              </a:ext>
            </a:extLst>
          </p:cNvPr>
          <p:cNvSpPr>
            <a:spLocks noGrp="1"/>
          </p:cNvSpPr>
          <p:nvPr>
            <p:ph type="sldNum" sz="quarter" idx="2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83313890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Full Image Dynamic Box Top">
    <p:spTree>
      <p:nvGrpSpPr>
        <p:cNvPr id="1" name=""/>
        <p:cNvGrpSpPr/>
        <p:nvPr/>
      </p:nvGrpSpPr>
      <p:grpSpPr>
        <a:xfrm>
          <a:off x="0" y="0"/>
          <a:ext cx="0" cy="0"/>
          <a:chOff x="0" y="0"/>
          <a:chExt cx="0" cy="0"/>
        </a:xfrm>
      </p:grpSpPr>
      <p:sp>
        <p:nvSpPr>
          <p:cNvPr id="9" name="Marcador de imagen 1">
            <a:extLst>
              <a:ext uri="{FF2B5EF4-FFF2-40B4-BE49-F238E27FC236}">
                <a16:creationId xmlns:a16="http://schemas.microsoft.com/office/drawing/2014/main" id="{CA433F0C-FCBF-1A44-ACEF-453E857FC424}"/>
              </a:ext>
            </a:extLst>
          </p:cNvPr>
          <p:cNvSpPr>
            <a:spLocks noGrp="1"/>
          </p:cNvSpPr>
          <p:nvPr>
            <p:ph type="pic" sz="quarter" idx="14" hasCustomPrompt="1"/>
          </p:nvPr>
        </p:nvSpPr>
        <p:spPr>
          <a:xfrm>
            <a:off x="1" y="0"/>
            <a:ext cx="9143999" cy="5143500"/>
          </a:xfrm>
          <a:solidFill>
            <a:schemeClr val="bg1">
              <a:lumMod val="95000"/>
            </a:schemeClr>
          </a:solidFill>
        </p:spPr>
        <p:txBody>
          <a:bodyPr lIns="91440" tIns="91440" rIns="91440" bIns="91440"/>
          <a:lstStyle>
            <a:lvl1pPr marL="0" marR="0" indent="0" algn="r" defTabSz="685629"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tx2"/>
                </a:solidFill>
              </a:defRPr>
            </a:lvl1pPr>
          </a:lstStyle>
          <a:p>
            <a:pPr marL="0" marR="0" lvl="0" indent="0" algn="l" defTabSz="685629"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to add image</a:t>
            </a:r>
          </a:p>
        </p:txBody>
      </p:sp>
      <p:sp>
        <p:nvSpPr>
          <p:cNvPr id="8" name="Content Placeholder 2">
            <a:extLst>
              <a:ext uri="{FF2B5EF4-FFF2-40B4-BE49-F238E27FC236}">
                <a16:creationId xmlns:a16="http://schemas.microsoft.com/office/drawing/2014/main" id="{724D9987-5E4B-3D48-8A88-AFE9423BBD46}"/>
              </a:ext>
            </a:extLst>
          </p:cNvPr>
          <p:cNvSpPr>
            <a:spLocks noGrp="1"/>
          </p:cNvSpPr>
          <p:nvPr>
            <p:ph sz="half" idx="15" hasCustomPrompt="1"/>
          </p:nvPr>
        </p:nvSpPr>
        <p:spPr>
          <a:xfrm>
            <a:off x="350209" y="0"/>
            <a:ext cx="3657600" cy="2571750"/>
          </a:xfrm>
          <a:solidFill>
            <a:schemeClr val="accent1"/>
          </a:solidFill>
        </p:spPr>
        <p:txBody>
          <a:bodyPr lIns="274320" tIns="1417320" rIns="274320" bIns="27432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Adjust the height of the dynamic box to fit your text</a:t>
            </a:r>
          </a:p>
          <a:p>
            <a:pPr lvl="1"/>
            <a:r>
              <a:rPr lang="en-US"/>
              <a:t>Second level</a:t>
            </a:r>
          </a:p>
        </p:txBody>
      </p:sp>
      <p:sp>
        <p:nvSpPr>
          <p:cNvPr id="18" name="Title 1">
            <a:extLst>
              <a:ext uri="{FF2B5EF4-FFF2-40B4-BE49-F238E27FC236}">
                <a16:creationId xmlns:a16="http://schemas.microsoft.com/office/drawing/2014/main" id="{9067AC7F-BA35-8B4A-9661-3D96C1349589}"/>
              </a:ext>
            </a:extLst>
          </p:cNvPr>
          <p:cNvSpPr>
            <a:spLocks noGrp="1"/>
          </p:cNvSpPr>
          <p:nvPr>
            <p:ph type="title" hasCustomPrompt="1"/>
          </p:nvPr>
        </p:nvSpPr>
        <p:spPr>
          <a:xfrm>
            <a:off x="613602" y="353858"/>
            <a:ext cx="3108960" cy="914400"/>
          </a:xfrm>
        </p:spPr>
        <p:txBody>
          <a:bodyPr lIns="0"/>
          <a:lstStyle>
            <a:lvl1pPr>
              <a:defRPr>
                <a:solidFill>
                  <a:schemeClr val="bg1"/>
                </a:solidFill>
              </a:defRPr>
            </a:lvl1pPr>
          </a:lstStyle>
          <a:p>
            <a:r>
              <a:rPr lang="en-US"/>
              <a:t>Slide title </a:t>
            </a:r>
            <a:br>
              <a:rPr lang="en-US"/>
            </a:br>
            <a:r>
              <a:rPr lang="en-US"/>
              <a:t>Arial 28pt</a:t>
            </a:r>
          </a:p>
        </p:txBody>
      </p:sp>
      <p:sp>
        <p:nvSpPr>
          <p:cNvPr id="3" name="Slide Number Placeholder 2">
            <a:extLst>
              <a:ext uri="{FF2B5EF4-FFF2-40B4-BE49-F238E27FC236}">
                <a16:creationId xmlns:a16="http://schemas.microsoft.com/office/drawing/2014/main" id="{91C2CBAD-C158-4F49-A306-66476B036181}"/>
              </a:ext>
            </a:extLst>
          </p:cNvPr>
          <p:cNvSpPr>
            <a:spLocks noGrp="1"/>
          </p:cNvSpPr>
          <p:nvPr>
            <p:ph type="sldNum" sz="quarter" idx="17"/>
          </p:nvPr>
        </p:nvSpPr>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58356618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Full Image Dynamic Box Bottom">
    <p:spTree>
      <p:nvGrpSpPr>
        <p:cNvPr id="1" name=""/>
        <p:cNvGrpSpPr/>
        <p:nvPr/>
      </p:nvGrpSpPr>
      <p:grpSpPr>
        <a:xfrm>
          <a:off x="0" y="0"/>
          <a:ext cx="0" cy="0"/>
          <a:chOff x="0" y="0"/>
          <a:chExt cx="0" cy="0"/>
        </a:xfrm>
      </p:grpSpPr>
      <p:sp>
        <p:nvSpPr>
          <p:cNvPr id="9" name="Marcador de imagen 1">
            <a:extLst>
              <a:ext uri="{FF2B5EF4-FFF2-40B4-BE49-F238E27FC236}">
                <a16:creationId xmlns:a16="http://schemas.microsoft.com/office/drawing/2014/main" id="{CA433F0C-FCBF-1A44-ACEF-453E857FC424}"/>
              </a:ext>
            </a:extLst>
          </p:cNvPr>
          <p:cNvSpPr>
            <a:spLocks noGrp="1"/>
          </p:cNvSpPr>
          <p:nvPr>
            <p:ph type="pic" sz="quarter" idx="14" hasCustomPrompt="1"/>
          </p:nvPr>
        </p:nvSpPr>
        <p:spPr>
          <a:xfrm>
            <a:off x="1" y="0"/>
            <a:ext cx="9143999" cy="5143500"/>
          </a:xfrm>
          <a:solidFill>
            <a:schemeClr val="bg1">
              <a:lumMod val="95000"/>
            </a:schemeClr>
          </a:solidFill>
        </p:spPr>
        <p:txBody>
          <a:bodyPr lIns="91440" tIns="91440" rIns="91440" bIns="91440"/>
          <a:lstStyle>
            <a:lvl1pPr marL="0" marR="0" indent="0" algn="l" defTabSz="685629"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tx2"/>
                </a:solidFill>
              </a:defRPr>
            </a:lvl1pPr>
          </a:lstStyle>
          <a:p>
            <a:pPr marL="0" marR="0" lvl="0" indent="0" algn="l" defTabSz="685629"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to add image</a:t>
            </a:r>
          </a:p>
        </p:txBody>
      </p:sp>
      <p:sp>
        <p:nvSpPr>
          <p:cNvPr id="5" name="Content Placeholder 2">
            <a:extLst>
              <a:ext uri="{FF2B5EF4-FFF2-40B4-BE49-F238E27FC236}">
                <a16:creationId xmlns:a16="http://schemas.microsoft.com/office/drawing/2014/main" id="{28CD786F-FAEE-C246-96F8-16515D15F463}"/>
              </a:ext>
            </a:extLst>
          </p:cNvPr>
          <p:cNvSpPr>
            <a:spLocks noGrp="1"/>
          </p:cNvSpPr>
          <p:nvPr>
            <p:ph sz="half" idx="1" hasCustomPrompt="1"/>
          </p:nvPr>
        </p:nvSpPr>
        <p:spPr>
          <a:xfrm>
            <a:off x="5123963" y="2571750"/>
            <a:ext cx="3677047" cy="2571750"/>
          </a:xfrm>
          <a:solidFill>
            <a:schemeClr val="accent1"/>
          </a:solidFill>
        </p:spPr>
        <p:txBody>
          <a:bodyPr lIns="274320" tIns="1325880" rIns="274320" bIns="27432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Adjust the height of the dynamic box to fit your text</a:t>
            </a:r>
          </a:p>
          <a:p>
            <a:pPr lvl="1"/>
            <a:r>
              <a:rPr lang="en-US"/>
              <a:t>Second level</a:t>
            </a:r>
          </a:p>
        </p:txBody>
      </p:sp>
      <p:sp>
        <p:nvSpPr>
          <p:cNvPr id="18" name="Title 1">
            <a:extLst>
              <a:ext uri="{FF2B5EF4-FFF2-40B4-BE49-F238E27FC236}">
                <a16:creationId xmlns:a16="http://schemas.microsoft.com/office/drawing/2014/main" id="{9067AC7F-BA35-8B4A-9661-3D96C1349589}"/>
              </a:ext>
            </a:extLst>
          </p:cNvPr>
          <p:cNvSpPr>
            <a:spLocks noGrp="1"/>
          </p:cNvSpPr>
          <p:nvPr>
            <p:ph type="title" hasCustomPrompt="1"/>
          </p:nvPr>
        </p:nvSpPr>
        <p:spPr>
          <a:xfrm>
            <a:off x="5394576" y="2813746"/>
            <a:ext cx="3150262" cy="914400"/>
          </a:xfrm>
        </p:spPr>
        <p:txBody>
          <a:bodyPr lIns="0"/>
          <a:lstStyle>
            <a:lvl1pPr>
              <a:defRPr>
                <a:solidFill>
                  <a:schemeClr val="bg1"/>
                </a:solidFill>
              </a:defRPr>
            </a:lvl1pPr>
          </a:lstStyle>
          <a:p>
            <a:r>
              <a:rPr lang="en-US"/>
              <a:t>Slide title </a:t>
            </a:r>
            <a:br>
              <a:rPr lang="en-US"/>
            </a:br>
            <a:r>
              <a:rPr lang="en-US"/>
              <a:t>Arial 28pt</a:t>
            </a:r>
          </a:p>
        </p:txBody>
      </p:sp>
      <p:sp>
        <p:nvSpPr>
          <p:cNvPr id="3" name="Slide Number Placeholder 2">
            <a:extLst>
              <a:ext uri="{FF2B5EF4-FFF2-40B4-BE49-F238E27FC236}">
                <a16:creationId xmlns:a16="http://schemas.microsoft.com/office/drawing/2014/main" id="{88FE8F88-537F-A448-879A-34D9637BBF23}"/>
              </a:ext>
            </a:extLst>
          </p:cNvPr>
          <p:cNvSpPr>
            <a:spLocks noGrp="1"/>
          </p:cNvSpPr>
          <p:nvPr>
            <p:ph type="sldNum" sz="quarter" idx="16"/>
          </p:nvPr>
        </p:nvSpPr>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02343610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8CD786F-FAEE-C246-96F8-16515D15F463}"/>
              </a:ext>
            </a:extLst>
          </p:cNvPr>
          <p:cNvSpPr>
            <a:spLocks noGrp="1"/>
          </p:cNvSpPr>
          <p:nvPr>
            <p:ph sz="half" idx="1" hasCustomPrompt="1"/>
          </p:nvPr>
        </p:nvSpPr>
        <p:spPr>
          <a:xfrm>
            <a:off x="342989" y="2"/>
            <a:ext cx="3677048" cy="2977976"/>
          </a:xfrm>
          <a:solidFill>
            <a:schemeClr val="accent1"/>
          </a:solidFill>
        </p:spPr>
        <p:txBody>
          <a:bodyPr lIns="274320" tIns="274320" rIns="274320" bIns="274320" anchor="b"/>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Speaker Name</a:t>
            </a:r>
          </a:p>
          <a:p>
            <a:pPr lvl="0"/>
            <a:r>
              <a:rPr lang="en-US"/>
              <a:t>Title</a:t>
            </a:r>
          </a:p>
          <a:p>
            <a:pPr lvl="0"/>
            <a:r>
              <a:rPr lang="en-US" err="1"/>
              <a:t>UL.com</a:t>
            </a:r>
            <a:endParaRPr lang="en-US"/>
          </a:p>
        </p:txBody>
      </p:sp>
      <p:sp>
        <p:nvSpPr>
          <p:cNvPr id="18" name="Title 1">
            <a:extLst>
              <a:ext uri="{FF2B5EF4-FFF2-40B4-BE49-F238E27FC236}">
                <a16:creationId xmlns:a16="http://schemas.microsoft.com/office/drawing/2014/main" id="{9067AC7F-BA35-8B4A-9661-3D96C1349589}"/>
              </a:ext>
            </a:extLst>
          </p:cNvPr>
          <p:cNvSpPr>
            <a:spLocks noGrp="1"/>
          </p:cNvSpPr>
          <p:nvPr>
            <p:ph type="title" hasCustomPrompt="1"/>
          </p:nvPr>
        </p:nvSpPr>
        <p:spPr>
          <a:xfrm>
            <a:off x="613602" y="217389"/>
            <a:ext cx="3150262" cy="1371600"/>
          </a:xfrm>
        </p:spPr>
        <p:txBody>
          <a:bodyPr lIns="0"/>
          <a:lstStyle>
            <a:lvl1pPr>
              <a:defRPr>
                <a:solidFill>
                  <a:schemeClr val="bg1"/>
                </a:solidFill>
              </a:defRPr>
            </a:lvl1pPr>
          </a:lstStyle>
          <a:p>
            <a:r>
              <a:rPr lang="en-US"/>
              <a:t>Questions</a:t>
            </a:r>
          </a:p>
        </p:txBody>
      </p:sp>
      <p:sp>
        <p:nvSpPr>
          <p:cNvPr id="3" name="Slide Number Placeholder 2">
            <a:extLst>
              <a:ext uri="{FF2B5EF4-FFF2-40B4-BE49-F238E27FC236}">
                <a16:creationId xmlns:a16="http://schemas.microsoft.com/office/drawing/2014/main" id="{8D14B4B2-B6AD-D747-82C7-8E591F22B103}"/>
              </a:ext>
            </a:extLst>
          </p:cNvPr>
          <p:cNvSpPr>
            <a:spLocks noGrp="1"/>
          </p:cNvSpPr>
          <p:nvPr>
            <p:ph type="sldNum" sz="quarter" idx="11"/>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35855687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Questions Full Image">
    <p:spTree>
      <p:nvGrpSpPr>
        <p:cNvPr id="1" name=""/>
        <p:cNvGrpSpPr/>
        <p:nvPr/>
      </p:nvGrpSpPr>
      <p:grpSpPr>
        <a:xfrm>
          <a:off x="0" y="0"/>
          <a:ext cx="0" cy="0"/>
          <a:chOff x="0" y="0"/>
          <a:chExt cx="0" cy="0"/>
        </a:xfrm>
      </p:grpSpPr>
      <p:sp>
        <p:nvSpPr>
          <p:cNvPr id="9" name="Marcador de imagen 1">
            <a:extLst>
              <a:ext uri="{FF2B5EF4-FFF2-40B4-BE49-F238E27FC236}">
                <a16:creationId xmlns:a16="http://schemas.microsoft.com/office/drawing/2014/main" id="{CA433F0C-FCBF-1A44-ACEF-453E857FC424}"/>
              </a:ext>
            </a:extLst>
          </p:cNvPr>
          <p:cNvSpPr>
            <a:spLocks noGrp="1"/>
          </p:cNvSpPr>
          <p:nvPr>
            <p:ph type="pic" sz="quarter" idx="14" hasCustomPrompt="1"/>
          </p:nvPr>
        </p:nvSpPr>
        <p:spPr>
          <a:xfrm>
            <a:off x="0" y="-2"/>
            <a:ext cx="9143999" cy="5143500"/>
          </a:xfrm>
          <a:solidFill>
            <a:schemeClr val="bg1">
              <a:lumMod val="95000"/>
            </a:schemeClr>
          </a:solidFill>
        </p:spPr>
        <p:txBody>
          <a:bodyPr lIns="91440" tIns="91440" rIns="91440" bIns="91440"/>
          <a:lstStyle>
            <a:lvl1pPr marL="0" marR="0" indent="0" algn="r" defTabSz="685629"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tx2"/>
                </a:solidFill>
              </a:defRPr>
            </a:lvl1pPr>
          </a:lstStyle>
          <a:p>
            <a:pPr marL="0" marR="0" lvl="0" indent="0" algn="l" defTabSz="685629"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to add image</a:t>
            </a:r>
          </a:p>
        </p:txBody>
      </p:sp>
      <p:sp>
        <p:nvSpPr>
          <p:cNvPr id="5" name="Content Placeholder 2">
            <a:extLst>
              <a:ext uri="{FF2B5EF4-FFF2-40B4-BE49-F238E27FC236}">
                <a16:creationId xmlns:a16="http://schemas.microsoft.com/office/drawing/2014/main" id="{28CD786F-FAEE-C246-96F8-16515D15F463}"/>
              </a:ext>
            </a:extLst>
          </p:cNvPr>
          <p:cNvSpPr>
            <a:spLocks noGrp="1"/>
          </p:cNvSpPr>
          <p:nvPr>
            <p:ph sz="half" idx="1" hasCustomPrompt="1"/>
          </p:nvPr>
        </p:nvSpPr>
        <p:spPr>
          <a:xfrm>
            <a:off x="342989" y="2"/>
            <a:ext cx="3677048" cy="2977976"/>
          </a:xfrm>
          <a:solidFill>
            <a:schemeClr val="accent1"/>
          </a:solidFill>
        </p:spPr>
        <p:txBody>
          <a:bodyPr lIns="274320" tIns="274320" rIns="274320" bIns="274320" anchor="b"/>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Speaker Name</a:t>
            </a:r>
          </a:p>
          <a:p>
            <a:pPr lvl="0"/>
            <a:r>
              <a:rPr lang="en-US"/>
              <a:t>Title</a:t>
            </a:r>
          </a:p>
          <a:p>
            <a:pPr lvl="0"/>
            <a:r>
              <a:rPr lang="en-US" err="1"/>
              <a:t>UL.com</a:t>
            </a:r>
            <a:endParaRPr lang="en-US"/>
          </a:p>
        </p:txBody>
      </p:sp>
      <p:sp>
        <p:nvSpPr>
          <p:cNvPr id="18" name="Title 1">
            <a:extLst>
              <a:ext uri="{FF2B5EF4-FFF2-40B4-BE49-F238E27FC236}">
                <a16:creationId xmlns:a16="http://schemas.microsoft.com/office/drawing/2014/main" id="{9067AC7F-BA35-8B4A-9661-3D96C1349589}"/>
              </a:ext>
            </a:extLst>
          </p:cNvPr>
          <p:cNvSpPr>
            <a:spLocks noGrp="1"/>
          </p:cNvSpPr>
          <p:nvPr>
            <p:ph type="title" hasCustomPrompt="1"/>
          </p:nvPr>
        </p:nvSpPr>
        <p:spPr>
          <a:xfrm>
            <a:off x="613602" y="217389"/>
            <a:ext cx="3150262" cy="1371600"/>
          </a:xfrm>
        </p:spPr>
        <p:txBody>
          <a:bodyPr lIns="0"/>
          <a:lstStyle>
            <a:lvl1pPr>
              <a:defRPr>
                <a:solidFill>
                  <a:schemeClr val="bg1"/>
                </a:solidFill>
              </a:defRPr>
            </a:lvl1pPr>
          </a:lstStyle>
          <a:p>
            <a:r>
              <a:rPr lang="en-US"/>
              <a:t>Questions</a:t>
            </a:r>
          </a:p>
        </p:txBody>
      </p:sp>
      <p:sp>
        <p:nvSpPr>
          <p:cNvPr id="3" name="Slide Number Placeholder 2">
            <a:extLst>
              <a:ext uri="{FF2B5EF4-FFF2-40B4-BE49-F238E27FC236}">
                <a16:creationId xmlns:a16="http://schemas.microsoft.com/office/drawing/2014/main" id="{FBAB1845-E3A3-674D-A392-238B8CA9050C}"/>
              </a:ext>
            </a:extLst>
          </p:cNvPr>
          <p:cNvSpPr>
            <a:spLocks noGrp="1"/>
          </p:cNvSpPr>
          <p:nvPr>
            <p:ph type="sldNum" sz="quarter" idx="16"/>
          </p:nvPr>
        </p:nvSpPr>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24808000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End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8A532-6502-7444-9A17-0DF57965A446}"/>
              </a:ext>
            </a:extLst>
          </p:cNvPr>
          <p:cNvSpPr>
            <a:spLocks noGrp="1"/>
          </p:cNvSpPr>
          <p:nvPr>
            <p:ph type="ctrTitle" hasCustomPrompt="1"/>
          </p:nvPr>
        </p:nvSpPr>
        <p:spPr>
          <a:xfrm>
            <a:off x="342900" y="2607038"/>
            <a:ext cx="8458200" cy="1241822"/>
          </a:xfrm>
        </p:spPr>
        <p:txBody>
          <a:bodyPr anchor="ctr" anchorCtr="0">
            <a:noAutofit/>
          </a:bodyPr>
          <a:lstStyle>
            <a:lvl1pPr algn="ctr">
              <a:defRPr sz="3200">
                <a:solidFill>
                  <a:schemeClr val="accent1"/>
                </a:solidFill>
              </a:defRPr>
            </a:lvl1pPr>
          </a:lstStyle>
          <a:p>
            <a:r>
              <a:rPr lang="en-US"/>
              <a:t>End copy Arial 32pt</a:t>
            </a:r>
          </a:p>
        </p:txBody>
      </p:sp>
      <p:pic>
        <p:nvPicPr>
          <p:cNvPr id="8" name="Graphic 7">
            <a:extLst>
              <a:ext uri="{FF2B5EF4-FFF2-40B4-BE49-F238E27FC236}">
                <a16:creationId xmlns:a16="http://schemas.microsoft.com/office/drawing/2014/main" id="{40FF0BF7-B6DA-FE44-855E-4FC6631497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73448" y="1429107"/>
            <a:ext cx="797105" cy="797105"/>
          </a:xfrm>
          <a:prstGeom prst="rect">
            <a:avLst/>
          </a:prstGeom>
        </p:spPr>
      </p:pic>
      <p:sp>
        <p:nvSpPr>
          <p:cNvPr id="3" name="Footer Placeholder 2">
            <a:extLst>
              <a:ext uri="{FF2B5EF4-FFF2-40B4-BE49-F238E27FC236}">
                <a16:creationId xmlns:a16="http://schemas.microsoft.com/office/drawing/2014/main" id="{C23CA33F-0411-454E-80FC-BCAA2597BF3B}"/>
              </a:ext>
            </a:extLst>
          </p:cNvPr>
          <p:cNvSpPr>
            <a:spLocks noGrp="1"/>
          </p:cNvSpPr>
          <p:nvPr>
            <p:ph type="ftr" sz="quarter" idx="10"/>
          </p:nvPr>
        </p:nvSpPr>
        <p:spPr>
          <a:xfrm>
            <a:off x="342900" y="4807323"/>
            <a:ext cx="3086100" cy="240507"/>
          </a:xfrm>
        </p:spPr>
        <p:txBody>
          <a:bodyPr/>
          <a:lstStyle>
            <a:lvl1pPr>
              <a:defRPr>
                <a:solidFill>
                  <a:schemeClr val="tx2"/>
                </a:solidFill>
              </a:defRPr>
            </a:lvl1pPr>
          </a:lstStyle>
          <a:p>
            <a:r>
              <a:rPr lang="en-US"/>
              <a:t>UL and the UL logo are trademarks of UL LLC © 2021.</a:t>
            </a:r>
          </a:p>
        </p:txBody>
      </p:sp>
    </p:spTree>
    <p:extLst>
      <p:ext uri="{BB962C8B-B14F-4D97-AF65-F5344CB8AC3E}">
        <p14:creationId xmlns:p14="http://schemas.microsoft.com/office/powerpoint/2010/main" val="73326973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End White Taglin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8A532-6502-7444-9A17-0DF57965A446}"/>
              </a:ext>
            </a:extLst>
          </p:cNvPr>
          <p:cNvSpPr>
            <a:spLocks noGrp="1"/>
          </p:cNvSpPr>
          <p:nvPr>
            <p:ph type="ctrTitle" hasCustomPrompt="1"/>
          </p:nvPr>
        </p:nvSpPr>
        <p:spPr>
          <a:xfrm>
            <a:off x="342900" y="2211279"/>
            <a:ext cx="8458200" cy="1241822"/>
          </a:xfrm>
        </p:spPr>
        <p:txBody>
          <a:bodyPr anchor="ctr" anchorCtr="0">
            <a:noAutofit/>
          </a:bodyPr>
          <a:lstStyle>
            <a:lvl1pPr algn="ctr">
              <a:defRPr sz="3200">
                <a:solidFill>
                  <a:schemeClr val="accent1"/>
                </a:solidFill>
              </a:defRPr>
            </a:lvl1pPr>
          </a:lstStyle>
          <a:p>
            <a:r>
              <a:rPr lang="en-US"/>
              <a:t>End copy Arial 32pt</a:t>
            </a:r>
          </a:p>
        </p:txBody>
      </p:sp>
      <p:pic>
        <p:nvPicPr>
          <p:cNvPr id="9" name="Graphic 8">
            <a:extLst>
              <a:ext uri="{FF2B5EF4-FFF2-40B4-BE49-F238E27FC236}">
                <a16:creationId xmlns:a16="http://schemas.microsoft.com/office/drawing/2014/main" id="{62C8273F-1811-EF4D-BC60-6D38AAC08D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73448" y="1048109"/>
            <a:ext cx="797105" cy="797105"/>
          </a:xfrm>
          <a:prstGeom prst="rect">
            <a:avLst/>
          </a:prstGeom>
        </p:spPr>
      </p:pic>
      <p:pic>
        <p:nvPicPr>
          <p:cNvPr id="12" name="Graphic 11">
            <a:extLst>
              <a:ext uri="{FF2B5EF4-FFF2-40B4-BE49-F238E27FC236}">
                <a16:creationId xmlns:a16="http://schemas.microsoft.com/office/drawing/2014/main" id="{885C57D9-63AA-1D4F-8F87-6B90C78B6F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29090" y="3819166"/>
            <a:ext cx="2286000" cy="276225"/>
          </a:xfrm>
          <a:prstGeom prst="rect">
            <a:avLst/>
          </a:prstGeom>
        </p:spPr>
      </p:pic>
      <p:sp>
        <p:nvSpPr>
          <p:cNvPr id="3" name="Footer Placeholder 2">
            <a:extLst>
              <a:ext uri="{FF2B5EF4-FFF2-40B4-BE49-F238E27FC236}">
                <a16:creationId xmlns:a16="http://schemas.microsoft.com/office/drawing/2014/main" id="{5D8DF2C9-12A9-6641-96E7-02197BBC8248}"/>
              </a:ext>
            </a:extLst>
          </p:cNvPr>
          <p:cNvSpPr>
            <a:spLocks noGrp="1"/>
          </p:cNvSpPr>
          <p:nvPr>
            <p:ph type="ftr" sz="quarter" idx="10"/>
          </p:nvPr>
        </p:nvSpPr>
        <p:spPr>
          <a:xfrm>
            <a:off x="342900" y="4807323"/>
            <a:ext cx="3086100" cy="240507"/>
          </a:xfrm>
        </p:spPr>
        <p:txBody>
          <a:bodyPr/>
          <a:lstStyle/>
          <a:p>
            <a:r>
              <a:rPr lang="en-US"/>
              <a:t>UL and the UL logo are trademarks of UL LLC © 2021.</a:t>
            </a:r>
          </a:p>
        </p:txBody>
      </p:sp>
    </p:spTree>
    <p:extLst>
      <p:ext uri="{BB962C8B-B14F-4D97-AF65-F5344CB8AC3E}">
        <p14:creationId xmlns:p14="http://schemas.microsoft.com/office/powerpoint/2010/main" val="406969239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End Re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8A532-6502-7444-9A17-0DF57965A446}"/>
              </a:ext>
            </a:extLst>
          </p:cNvPr>
          <p:cNvSpPr>
            <a:spLocks noGrp="1"/>
          </p:cNvSpPr>
          <p:nvPr>
            <p:ph type="ctrTitle" hasCustomPrompt="1"/>
          </p:nvPr>
        </p:nvSpPr>
        <p:spPr>
          <a:xfrm>
            <a:off x="342900" y="2607038"/>
            <a:ext cx="8458200" cy="1241822"/>
          </a:xfrm>
        </p:spPr>
        <p:txBody>
          <a:bodyPr anchor="ctr" anchorCtr="0">
            <a:noAutofit/>
          </a:bodyPr>
          <a:lstStyle>
            <a:lvl1pPr algn="ctr">
              <a:defRPr sz="3200">
                <a:solidFill>
                  <a:schemeClr val="bg1"/>
                </a:solidFill>
              </a:defRPr>
            </a:lvl1pPr>
          </a:lstStyle>
          <a:p>
            <a:r>
              <a:rPr lang="en-US"/>
              <a:t>End copy Arial 32pt</a:t>
            </a:r>
          </a:p>
        </p:txBody>
      </p:sp>
      <p:pic>
        <p:nvPicPr>
          <p:cNvPr id="6" name="Graphic 5">
            <a:extLst>
              <a:ext uri="{FF2B5EF4-FFF2-40B4-BE49-F238E27FC236}">
                <a16:creationId xmlns:a16="http://schemas.microsoft.com/office/drawing/2014/main" id="{7C33C6BF-C27B-CF45-977C-B24C1FF5D1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73448" y="1429107"/>
            <a:ext cx="797105" cy="797105"/>
          </a:xfrm>
          <a:prstGeom prst="rect">
            <a:avLst/>
          </a:prstGeom>
        </p:spPr>
      </p:pic>
      <p:sp>
        <p:nvSpPr>
          <p:cNvPr id="3" name="Footer Placeholder 2">
            <a:extLst>
              <a:ext uri="{FF2B5EF4-FFF2-40B4-BE49-F238E27FC236}">
                <a16:creationId xmlns:a16="http://schemas.microsoft.com/office/drawing/2014/main" id="{F2C75F16-C53E-004A-B381-4BBF54CF311E}"/>
              </a:ext>
            </a:extLst>
          </p:cNvPr>
          <p:cNvSpPr>
            <a:spLocks noGrp="1"/>
          </p:cNvSpPr>
          <p:nvPr>
            <p:ph type="ftr" sz="quarter" idx="10"/>
          </p:nvPr>
        </p:nvSpPr>
        <p:spPr>
          <a:xfrm>
            <a:off x="342900" y="4807323"/>
            <a:ext cx="3086100" cy="240507"/>
          </a:xfrm>
        </p:spPr>
        <p:txBody>
          <a:bodyPr/>
          <a:lstStyle>
            <a:lvl1pPr>
              <a:defRPr>
                <a:solidFill>
                  <a:schemeClr val="accent1">
                    <a:lumMod val="75000"/>
                  </a:schemeClr>
                </a:solidFill>
              </a:defRPr>
            </a:lvl1pPr>
          </a:lstStyle>
          <a:p>
            <a:r>
              <a:rPr lang="en-US"/>
              <a:t>UL and the UL logo are trademarks of UL LLC © 2021.</a:t>
            </a:r>
          </a:p>
        </p:txBody>
      </p:sp>
    </p:spTree>
    <p:extLst>
      <p:ext uri="{BB962C8B-B14F-4D97-AF65-F5344CB8AC3E}">
        <p14:creationId xmlns:p14="http://schemas.microsoft.com/office/powerpoint/2010/main" val="3650088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Agenda Red Left">
    <p:bg>
      <p:bgPr>
        <a:solidFill>
          <a:srgbClr val="CA012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80"/>
            <a:ext cx="4114800" cy="685800"/>
          </a:xfrm>
        </p:spPr>
        <p:txBody>
          <a:bodyPr/>
          <a:lstStyle/>
          <a:p>
            <a:r>
              <a:rPr lang="en-US"/>
              <a:t>[Slide title]</a:t>
            </a:r>
          </a:p>
        </p:txBody>
      </p:sp>
      <p:sp>
        <p:nvSpPr>
          <p:cNvPr id="3" name="Content Placeholder 2"/>
          <p:cNvSpPr>
            <a:spLocks noGrp="1"/>
          </p:cNvSpPr>
          <p:nvPr>
            <p:ph idx="1"/>
          </p:nvPr>
        </p:nvSpPr>
        <p:spPr>
          <a:xfrm>
            <a:off x="411480" y="1279524"/>
            <a:ext cx="4114800" cy="3365627"/>
          </a:xfrm>
        </p:spPr>
        <p:txBody>
          <a:bodyPr/>
          <a:lstStyle>
            <a:lvl1pPr marL="319088" indent="-319088">
              <a:buClrTx/>
              <a:buFont typeface="+mj-lt"/>
              <a:buAutoNum type="arabicPeriod"/>
              <a:tabLst>
                <a:tab pos="4111625" algn="r"/>
              </a:tabLst>
              <a:defRPr/>
            </a:lvl1pPr>
            <a:lvl2pPr marL="457200">
              <a:defRPr/>
            </a:lvl2pPr>
            <a:lvl3pPr marL="594360">
              <a:defRPr/>
            </a:lvl3pPr>
            <a:lvl4pPr marL="731520">
              <a:defRPr/>
            </a:lvl4pPr>
            <a:lvl5pPr marL="868680">
              <a:defRPr/>
            </a:lvl5pPr>
            <a:lvl6pPr marL="1005840">
              <a:defRPr/>
            </a:lvl6pPr>
            <a:lvl7pPr marL="1143000">
              <a:defRPr/>
            </a:lvl7pPr>
            <a:lvl8pPr marL="1280160">
              <a:defRPr/>
            </a:lvl8pPr>
            <a:lvl9pPr marL="141732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UL Solutions">
            <a:extLst>
              <a:ext uri="{FF2B5EF4-FFF2-40B4-BE49-F238E27FC236}">
                <a16:creationId xmlns:a16="http://schemas.microsoft.com/office/drawing/2014/main" id="{C4978180-D222-7F04-340A-11A5EB5DE0A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41925" y="4730243"/>
            <a:ext cx="712555" cy="292608"/>
          </a:xfrm>
          <a:prstGeom prst="rect">
            <a:avLst/>
          </a:prstGeom>
        </p:spPr>
      </p:pic>
      <p:sp>
        <p:nvSpPr>
          <p:cNvPr id="6" name="Slide Number Placeholder 3"/>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12147997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End Red Taglin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8A532-6502-7444-9A17-0DF57965A446}"/>
              </a:ext>
            </a:extLst>
          </p:cNvPr>
          <p:cNvSpPr>
            <a:spLocks noGrp="1"/>
          </p:cNvSpPr>
          <p:nvPr>
            <p:ph type="ctrTitle" hasCustomPrompt="1"/>
          </p:nvPr>
        </p:nvSpPr>
        <p:spPr>
          <a:xfrm>
            <a:off x="342900" y="2211279"/>
            <a:ext cx="8458200" cy="1241822"/>
          </a:xfrm>
        </p:spPr>
        <p:txBody>
          <a:bodyPr anchor="ctr" anchorCtr="0">
            <a:noAutofit/>
          </a:bodyPr>
          <a:lstStyle>
            <a:lvl1pPr algn="ctr">
              <a:defRPr sz="3200">
                <a:solidFill>
                  <a:schemeClr val="bg1"/>
                </a:solidFill>
              </a:defRPr>
            </a:lvl1pPr>
          </a:lstStyle>
          <a:p>
            <a:r>
              <a:rPr lang="en-US"/>
              <a:t>End copy Arial 32pt</a:t>
            </a:r>
          </a:p>
        </p:txBody>
      </p:sp>
      <p:pic>
        <p:nvPicPr>
          <p:cNvPr id="7" name="Graphic 6">
            <a:extLst>
              <a:ext uri="{FF2B5EF4-FFF2-40B4-BE49-F238E27FC236}">
                <a16:creationId xmlns:a16="http://schemas.microsoft.com/office/drawing/2014/main" id="{37E2DC6D-5973-7A42-903D-A174CDD9201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73448" y="1048109"/>
            <a:ext cx="797105" cy="797105"/>
          </a:xfrm>
          <a:prstGeom prst="rect">
            <a:avLst/>
          </a:prstGeom>
        </p:spPr>
      </p:pic>
      <p:pic>
        <p:nvPicPr>
          <p:cNvPr id="10" name="Graphic 9">
            <a:extLst>
              <a:ext uri="{FF2B5EF4-FFF2-40B4-BE49-F238E27FC236}">
                <a16:creationId xmlns:a16="http://schemas.microsoft.com/office/drawing/2014/main" id="{CF8992FD-7495-F54A-B459-9FCF1637C3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29000" y="3819166"/>
            <a:ext cx="2286000" cy="276225"/>
          </a:xfrm>
          <a:prstGeom prst="rect">
            <a:avLst/>
          </a:prstGeom>
        </p:spPr>
      </p:pic>
      <p:sp>
        <p:nvSpPr>
          <p:cNvPr id="3" name="Footer Placeholder 2">
            <a:extLst>
              <a:ext uri="{FF2B5EF4-FFF2-40B4-BE49-F238E27FC236}">
                <a16:creationId xmlns:a16="http://schemas.microsoft.com/office/drawing/2014/main" id="{65D996E2-1821-7847-852A-55EE7A166679}"/>
              </a:ext>
            </a:extLst>
          </p:cNvPr>
          <p:cNvSpPr>
            <a:spLocks noGrp="1"/>
          </p:cNvSpPr>
          <p:nvPr>
            <p:ph type="ftr" sz="quarter" idx="10"/>
          </p:nvPr>
        </p:nvSpPr>
        <p:spPr>
          <a:xfrm>
            <a:off x="342900" y="4807323"/>
            <a:ext cx="3086100" cy="240507"/>
          </a:xfrm>
        </p:spPr>
        <p:txBody>
          <a:bodyPr/>
          <a:lstStyle>
            <a:lvl1pPr>
              <a:defRPr>
                <a:solidFill>
                  <a:schemeClr val="accent1">
                    <a:lumMod val="75000"/>
                  </a:schemeClr>
                </a:solidFill>
              </a:defRPr>
            </a:lvl1pPr>
          </a:lstStyle>
          <a:p>
            <a:r>
              <a:rPr lang="en-US"/>
              <a:t>UL and the UL logo are trademarks of UL LLC © 2021.</a:t>
            </a:r>
          </a:p>
        </p:txBody>
      </p:sp>
    </p:spTree>
    <p:extLst>
      <p:ext uri="{BB962C8B-B14F-4D97-AF65-F5344CB8AC3E}">
        <p14:creationId xmlns:p14="http://schemas.microsoft.com/office/powerpoint/2010/main" val="156188708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End Gradient">
    <p:bg>
      <p:bgPr>
        <a:gradFill>
          <a:gsLst>
            <a:gs pos="0">
              <a:schemeClr val="accent1"/>
            </a:gs>
            <a:gs pos="100000">
              <a:srgbClr val="5E2032"/>
            </a:gs>
          </a:gsLst>
          <a:lin ang="4200000" scaled="0"/>
        </a:gra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AA69349-5F4D-3740-8DB5-D3773BECC975}"/>
              </a:ext>
            </a:extLst>
          </p:cNvPr>
          <p:cNvSpPr>
            <a:spLocks noGrp="1"/>
          </p:cNvSpPr>
          <p:nvPr>
            <p:ph type="ftr" sz="quarter" idx="10"/>
          </p:nvPr>
        </p:nvSpPr>
        <p:spPr>
          <a:xfrm>
            <a:off x="342900" y="4807323"/>
            <a:ext cx="3086100" cy="240507"/>
          </a:xfrm>
        </p:spPr>
        <p:txBody>
          <a:bodyPr/>
          <a:lstStyle>
            <a:lvl1pPr>
              <a:defRPr>
                <a:solidFill>
                  <a:schemeClr val="accent1">
                    <a:lumMod val="50000"/>
                  </a:schemeClr>
                </a:solidFill>
              </a:defRPr>
            </a:lvl1pPr>
          </a:lstStyle>
          <a:p>
            <a:r>
              <a:rPr lang="en-US"/>
              <a:t>UL and the UL logo are trademarks of UL LLC © 2021.</a:t>
            </a:r>
          </a:p>
        </p:txBody>
      </p:sp>
      <p:pic>
        <p:nvPicPr>
          <p:cNvPr id="7" name="Graphic 6">
            <a:extLst>
              <a:ext uri="{FF2B5EF4-FFF2-40B4-BE49-F238E27FC236}">
                <a16:creationId xmlns:a16="http://schemas.microsoft.com/office/drawing/2014/main" id="{8F28DB88-D14D-1548-86C0-134EDDC144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73448" y="1429107"/>
            <a:ext cx="797105" cy="797105"/>
          </a:xfrm>
          <a:prstGeom prst="rect">
            <a:avLst/>
          </a:prstGeom>
        </p:spPr>
      </p:pic>
      <p:sp>
        <p:nvSpPr>
          <p:cNvPr id="5" name="Title 4">
            <a:extLst>
              <a:ext uri="{FF2B5EF4-FFF2-40B4-BE49-F238E27FC236}">
                <a16:creationId xmlns:a16="http://schemas.microsoft.com/office/drawing/2014/main" id="{366D827C-B726-2D4E-8C00-46A301801AF8}"/>
              </a:ext>
            </a:extLst>
          </p:cNvPr>
          <p:cNvSpPr>
            <a:spLocks noGrp="1"/>
          </p:cNvSpPr>
          <p:nvPr>
            <p:ph type="title" hasCustomPrompt="1"/>
          </p:nvPr>
        </p:nvSpPr>
        <p:spPr>
          <a:xfrm>
            <a:off x="342900" y="2607038"/>
            <a:ext cx="8458200" cy="1241822"/>
          </a:xfrm>
        </p:spPr>
        <p:txBody>
          <a:bodyPr/>
          <a:lstStyle>
            <a:lvl1pPr algn="ctr">
              <a:defRPr sz="3200">
                <a:solidFill>
                  <a:schemeClr val="bg1"/>
                </a:solidFill>
              </a:defRPr>
            </a:lvl1pPr>
          </a:lstStyle>
          <a:p>
            <a:r>
              <a:rPr lang="en-US"/>
              <a:t>End copy Arial 32pt</a:t>
            </a:r>
          </a:p>
        </p:txBody>
      </p:sp>
    </p:spTree>
    <p:extLst>
      <p:ext uri="{BB962C8B-B14F-4D97-AF65-F5344CB8AC3E}">
        <p14:creationId xmlns:p14="http://schemas.microsoft.com/office/powerpoint/2010/main" val="193866491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End Gradient Tagline">
    <p:bg>
      <p:bgPr>
        <a:gradFill>
          <a:gsLst>
            <a:gs pos="0">
              <a:schemeClr val="accent1"/>
            </a:gs>
            <a:gs pos="100000">
              <a:srgbClr val="5E2032"/>
            </a:gs>
          </a:gsLst>
          <a:lin ang="4200000" scaled="0"/>
        </a:gra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AA69349-5F4D-3740-8DB5-D3773BECC975}"/>
              </a:ext>
            </a:extLst>
          </p:cNvPr>
          <p:cNvSpPr>
            <a:spLocks noGrp="1"/>
          </p:cNvSpPr>
          <p:nvPr>
            <p:ph type="ftr" sz="quarter" idx="10"/>
          </p:nvPr>
        </p:nvSpPr>
        <p:spPr>
          <a:xfrm>
            <a:off x="342900" y="4807323"/>
            <a:ext cx="3086100" cy="240507"/>
          </a:xfrm>
        </p:spPr>
        <p:txBody>
          <a:bodyPr/>
          <a:lstStyle>
            <a:lvl1pPr>
              <a:defRPr>
                <a:solidFill>
                  <a:schemeClr val="accent1">
                    <a:lumMod val="50000"/>
                  </a:schemeClr>
                </a:solidFill>
              </a:defRPr>
            </a:lvl1pPr>
          </a:lstStyle>
          <a:p>
            <a:r>
              <a:rPr lang="en-US"/>
              <a:t>UL and the UL logo are trademarks of UL LLC © 2021.</a:t>
            </a:r>
          </a:p>
        </p:txBody>
      </p:sp>
      <p:sp>
        <p:nvSpPr>
          <p:cNvPr id="5" name="Title 4">
            <a:extLst>
              <a:ext uri="{FF2B5EF4-FFF2-40B4-BE49-F238E27FC236}">
                <a16:creationId xmlns:a16="http://schemas.microsoft.com/office/drawing/2014/main" id="{366D827C-B726-2D4E-8C00-46A301801AF8}"/>
              </a:ext>
            </a:extLst>
          </p:cNvPr>
          <p:cNvSpPr>
            <a:spLocks noGrp="1"/>
          </p:cNvSpPr>
          <p:nvPr>
            <p:ph type="title" hasCustomPrompt="1"/>
          </p:nvPr>
        </p:nvSpPr>
        <p:spPr>
          <a:xfrm>
            <a:off x="342900" y="2211279"/>
            <a:ext cx="8458200" cy="1241822"/>
          </a:xfrm>
        </p:spPr>
        <p:txBody>
          <a:bodyPr/>
          <a:lstStyle>
            <a:lvl1pPr algn="ctr">
              <a:defRPr sz="3200">
                <a:solidFill>
                  <a:schemeClr val="bg1"/>
                </a:solidFill>
              </a:defRPr>
            </a:lvl1pPr>
          </a:lstStyle>
          <a:p>
            <a:r>
              <a:rPr lang="en-US"/>
              <a:t>End copy Arial 32pt</a:t>
            </a:r>
          </a:p>
        </p:txBody>
      </p:sp>
      <p:pic>
        <p:nvPicPr>
          <p:cNvPr id="8" name="Graphic 7">
            <a:extLst>
              <a:ext uri="{FF2B5EF4-FFF2-40B4-BE49-F238E27FC236}">
                <a16:creationId xmlns:a16="http://schemas.microsoft.com/office/drawing/2014/main" id="{14C2BB84-7A07-7E4E-B802-00F167BA9D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73448" y="1048109"/>
            <a:ext cx="797105" cy="797105"/>
          </a:xfrm>
          <a:prstGeom prst="rect">
            <a:avLst/>
          </a:prstGeom>
        </p:spPr>
      </p:pic>
      <p:pic>
        <p:nvPicPr>
          <p:cNvPr id="9" name="Graphic 8">
            <a:extLst>
              <a:ext uri="{FF2B5EF4-FFF2-40B4-BE49-F238E27FC236}">
                <a16:creationId xmlns:a16="http://schemas.microsoft.com/office/drawing/2014/main" id="{E8464816-DE3B-984E-ABCB-79207AF3A1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29000" y="3819166"/>
            <a:ext cx="2286000" cy="276225"/>
          </a:xfrm>
          <a:prstGeom prst="rect">
            <a:avLst/>
          </a:prstGeom>
        </p:spPr>
      </p:pic>
    </p:spTree>
    <p:extLst>
      <p:ext uri="{BB962C8B-B14F-4D97-AF65-F5344CB8AC3E}">
        <p14:creationId xmlns:p14="http://schemas.microsoft.com/office/powerpoint/2010/main" val="75300003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End Bottom">
    <p:bg>
      <p:bgPr>
        <a:gradFill>
          <a:gsLst>
            <a:gs pos="0">
              <a:schemeClr val="accent1"/>
            </a:gs>
            <a:gs pos="100000">
              <a:srgbClr val="5E2032"/>
            </a:gs>
          </a:gsLst>
          <a:lin ang="4200000" scaled="0"/>
        </a:gra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AA69349-5F4D-3740-8DB5-D3773BECC975}"/>
              </a:ext>
            </a:extLst>
          </p:cNvPr>
          <p:cNvSpPr>
            <a:spLocks noGrp="1"/>
          </p:cNvSpPr>
          <p:nvPr>
            <p:ph type="ftr" sz="quarter" idx="10"/>
          </p:nvPr>
        </p:nvSpPr>
        <p:spPr>
          <a:xfrm>
            <a:off x="342900" y="4807323"/>
            <a:ext cx="3086100" cy="240507"/>
          </a:xfrm>
        </p:spPr>
        <p:txBody>
          <a:bodyPr/>
          <a:lstStyle>
            <a:lvl1pPr>
              <a:defRPr>
                <a:solidFill>
                  <a:schemeClr val="accent1">
                    <a:lumMod val="50000"/>
                  </a:schemeClr>
                </a:solidFill>
              </a:defRPr>
            </a:lvl1pPr>
          </a:lstStyle>
          <a:p>
            <a:r>
              <a:rPr lang="en-US"/>
              <a:t>UL and the UL logo are trademarks of UL LLC © 2021.</a:t>
            </a:r>
          </a:p>
        </p:txBody>
      </p:sp>
      <p:sp>
        <p:nvSpPr>
          <p:cNvPr id="5" name="Title 4">
            <a:extLst>
              <a:ext uri="{FF2B5EF4-FFF2-40B4-BE49-F238E27FC236}">
                <a16:creationId xmlns:a16="http://schemas.microsoft.com/office/drawing/2014/main" id="{366D827C-B726-2D4E-8C00-46A301801AF8}"/>
              </a:ext>
            </a:extLst>
          </p:cNvPr>
          <p:cNvSpPr>
            <a:spLocks noGrp="1"/>
          </p:cNvSpPr>
          <p:nvPr>
            <p:ph type="title" hasCustomPrompt="1"/>
          </p:nvPr>
        </p:nvSpPr>
        <p:spPr>
          <a:xfrm>
            <a:off x="342900" y="1950839"/>
            <a:ext cx="8458200" cy="1241822"/>
          </a:xfrm>
        </p:spPr>
        <p:txBody>
          <a:bodyPr/>
          <a:lstStyle>
            <a:lvl1pPr algn="l">
              <a:defRPr sz="3200">
                <a:solidFill>
                  <a:schemeClr val="bg1"/>
                </a:solidFill>
              </a:defRPr>
            </a:lvl1pPr>
          </a:lstStyle>
          <a:p>
            <a:r>
              <a:rPr lang="en-US"/>
              <a:t>End copy Arial 32pt</a:t>
            </a:r>
          </a:p>
        </p:txBody>
      </p:sp>
      <p:pic>
        <p:nvPicPr>
          <p:cNvPr id="8" name="Graphic 7">
            <a:extLst>
              <a:ext uri="{FF2B5EF4-FFF2-40B4-BE49-F238E27FC236}">
                <a16:creationId xmlns:a16="http://schemas.microsoft.com/office/drawing/2014/main" id="{14C2BB84-7A07-7E4E-B802-00F167BA9D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03995" y="4026334"/>
            <a:ext cx="797105" cy="797105"/>
          </a:xfrm>
          <a:prstGeom prst="rect">
            <a:avLst/>
          </a:prstGeom>
        </p:spPr>
      </p:pic>
    </p:spTree>
    <p:extLst>
      <p:ext uri="{BB962C8B-B14F-4D97-AF65-F5344CB8AC3E}">
        <p14:creationId xmlns:p14="http://schemas.microsoft.com/office/powerpoint/2010/main" val="61405778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End Bottom Tagline">
    <p:bg>
      <p:bgPr>
        <a:gradFill>
          <a:gsLst>
            <a:gs pos="0">
              <a:schemeClr val="accent1"/>
            </a:gs>
            <a:gs pos="100000">
              <a:srgbClr val="5E2032"/>
            </a:gs>
          </a:gsLst>
          <a:lin ang="4200000" scaled="0"/>
        </a:gra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AA69349-5F4D-3740-8DB5-D3773BECC975}"/>
              </a:ext>
            </a:extLst>
          </p:cNvPr>
          <p:cNvSpPr>
            <a:spLocks noGrp="1"/>
          </p:cNvSpPr>
          <p:nvPr>
            <p:ph type="ftr" sz="quarter" idx="10"/>
          </p:nvPr>
        </p:nvSpPr>
        <p:spPr>
          <a:xfrm>
            <a:off x="342900" y="4807323"/>
            <a:ext cx="3086100" cy="240507"/>
          </a:xfrm>
        </p:spPr>
        <p:txBody>
          <a:bodyPr/>
          <a:lstStyle>
            <a:lvl1pPr>
              <a:defRPr>
                <a:solidFill>
                  <a:schemeClr val="accent1">
                    <a:lumMod val="50000"/>
                  </a:schemeClr>
                </a:solidFill>
              </a:defRPr>
            </a:lvl1pPr>
          </a:lstStyle>
          <a:p>
            <a:r>
              <a:rPr lang="en-US"/>
              <a:t>UL and the UL logo are trademarks of UL LLC © 2021.</a:t>
            </a:r>
          </a:p>
        </p:txBody>
      </p:sp>
      <p:sp>
        <p:nvSpPr>
          <p:cNvPr id="5" name="Title 4">
            <a:extLst>
              <a:ext uri="{FF2B5EF4-FFF2-40B4-BE49-F238E27FC236}">
                <a16:creationId xmlns:a16="http://schemas.microsoft.com/office/drawing/2014/main" id="{366D827C-B726-2D4E-8C00-46A301801AF8}"/>
              </a:ext>
            </a:extLst>
          </p:cNvPr>
          <p:cNvSpPr>
            <a:spLocks noGrp="1"/>
          </p:cNvSpPr>
          <p:nvPr>
            <p:ph type="title" hasCustomPrompt="1"/>
          </p:nvPr>
        </p:nvSpPr>
        <p:spPr>
          <a:xfrm>
            <a:off x="342900" y="1950839"/>
            <a:ext cx="8458200" cy="1241822"/>
          </a:xfrm>
        </p:spPr>
        <p:txBody>
          <a:bodyPr/>
          <a:lstStyle>
            <a:lvl1pPr algn="l">
              <a:defRPr sz="3200">
                <a:solidFill>
                  <a:schemeClr val="bg1"/>
                </a:solidFill>
              </a:defRPr>
            </a:lvl1pPr>
          </a:lstStyle>
          <a:p>
            <a:r>
              <a:rPr lang="en-US"/>
              <a:t>End copy Arial 32pt</a:t>
            </a:r>
          </a:p>
        </p:txBody>
      </p:sp>
      <p:pic>
        <p:nvPicPr>
          <p:cNvPr id="8" name="Graphic 7">
            <a:extLst>
              <a:ext uri="{FF2B5EF4-FFF2-40B4-BE49-F238E27FC236}">
                <a16:creationId xmlns:a16="http://schemas.microsoft.com/office/drawing/2014/main" id="{14C2BB84-7A07-7E4E-B802-00F167BA9D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03995" y="4026334"/>
            <a:ext cx="797105" cy="797105"/>
          </a:xfrm>
          <a:prstGeom prst="rect">
            <a:avLst/>
          </a:prstGeom>
        </p:spPr>
      </p:pic>
      <p:pic>
        <p:nvPicPr>
          <p:cNvPr id="6" name="Graphic 5">
            <a:extLst>
              <a:ext uri="{FF2B5EF4-FFF2-40B4-BE49-F238E27FC236}">
                <a16:creationId xmlns:a16="http://schemas.microsoft.com/office/drawing/2014/main" id="{43B409DD-2DCD-E842-9E80-F574BD3B5FE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6817" y="4424886"/>
            <a:ext cx="2286000" cy="276225"/>
          </a:xfrm>
          <a:prstGeom prst="rect">
            <a:avLst/>
          </a:prstGeom>
        </p:spPr>
      </p:pic>
    </p:spTree>
    <p:extLst>
      <p:ext uri="{BB962C8B-B14F-4D97-AF65-F5344CB8AC3E}">
        <p14:creationId xmlns:p14="http://schemas.microsoft.com/office/powerpoint/2010/main" val="362866640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7C4B-E43D-244F-B170-35B750E8958A}"/>
              </a:ext>
            </a:extLst>
          </p:cNvPr>
          <p:cNvSpPr>
            <a:spLocks noGrp="1"/>
          </p:cNvSpPr>
          <p:nvPr>
            <p:ph type="title" hasCustomPrompt="1"/>
          </p:nvPr>
        </p:nvSpPr>
        <p:spPr/>
        <p:txBody>
          <a:bodyPr/>
          <a:lstStyle/>
          <a:p>
            <a:r>
              <a:rPr lang="en-US"/>
              <a:t>Colors</a:t>
            </a:r>
          </a:p>
        </p:txBody>
      </p:sp>
      <p:sp>
        <p:nvSpPr>
          <p:cNvPr id="4" name="Slide Number Placeholder 3">
            <a:extLst>
              <a:ext uri="{FF2B5EF4-FFF2-40B4-BE49-F238E27FC236}">
                <a16:creationId xmlns:a16="http://schemas.microsoft.com/office/drawing/2014/main" id="{27EDE090-D857-0241-8CA2-9877DAF55C86}"/>
              </a:ext>
            </a:extLst>
          </p:cNvPr>
          <p:cNvSpPr>
            <a:spLocks noGrp="1"/>
          </p:cNvSpPr>
          <p:nvPr>
            <p:ph type="sldNum" sz="quarter" idx="11"/>
          </p:nvPr>
        </p:nvSpPr>
        <p:spPr/>
        <p:txBody>
          <a:bodyPr/>
          <a:lstStyle/>
          <a:p>
            <a:fld id="{48F63A3B-78C7-47BE-AE5E-E10140E04643}" type="slidenum">
              <a:rPr lang="en-US" smtClean="0"/>
              <a:pPr/>
              <a:t>‹#›</a:t>
            </a:fld>
            <a:endParaRPr lang="en-US"/>
          </a:p>
        </p:txBody>
      </p:sp>
      <p:sp>
        <p:nvSpPr>
          <p:cNvPr id="5" name="Oval 4">
            <a:extLst>
              <a:ext uri="{FF2B5EF4-FFF2-40B4-BE49-F238E27FC236}">
                <a16:creationId xmlns:a16="http://schemas.microsoft.com/office/drawing/2014/main" id="{C4E1DD96-8B2F-F84D-AE47-E919AA74DECA}"/>
              </a:ext>
            </a:extLst>
          </p:cNvPr>
          <p:cNvSpPr/>
          <p:nvPr/>
        </p:nvSpPr>
        <p:spPr>
          <a:xfrm>
            <a:off x="1072158" y="3328070"/>
            <a:ext cx="1249943" cy="1249943"/>
          </a:xfrm>
          <a:prstGeom prst="ellipse">
            <a:avLst/>
          </a:prstGeom>
          <a:solidFill>
            <a:srgbClr val="205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8"/>
          </a:p>
        </p:txBody>
      </p:sp>
      <p:sp>
        <p:nvSpPr>
          <p:cNvPr id="6" name="Oval 5">
            <a:extLst>
              <a:ext uri="{FF2B5EF4-FFF2-40B4-BE49-F238E27FC236}">
                <a16:creationId xmlns:a16="http://schemas.microsoft.com/office/drawing/2014/main" id="{0931B651-5786-3844-BCC2-CA3BA22DDBAF}"/>
              </a:ext>
            </a:extLst>
          </p:cNvPr>
          <p:cNvSpPr/>
          <p:nvPr/>
        </p:nvSpPr>
        <p:spPr>
          <a:xfrm>
            <a:off x="2513759" y="3328070"/>
            <a:ext cx="1249943" cy="1249943"/>
          </a:xfrm>
          <a:prstGeom prst="ellipse">
            <a:avLst/>
          </a:prstGeom>
          <a:solidFill>
            <a:srgbClr val="43B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8"/>
          </a:p>
        </p:txBody>
      </p:sp>
      <p:sp>
        <p:nvSpPr>
          <p:cNvPr id="7" name="Oval 6">
            <a:extLst>
              <a:ext uri="{FF2B5EF4-FFF2-40B4-BE49-F238E27FC236}">
                <a16:creationId xmlns:a16="http://schemas.microsoft.com/office/drawing/2014/main" id="{AF17BFB0-3652-3D42-937E-7B6D775B939C}"/>
              </a:ext>
            </a:extLst>
          </p:cNvPr>
          <p:cNvSpPr/>
          <p:nvPr/>
        </p:nvSpPr>
        <p:spPr>
          <a:xfrm>
            <a:off x="3955360" y="3328070"/>
            <a:ext cx="1249943" cy="1249943"/>
          </a:xfrm>
          <a:prstGeom prst="ellipse">
            <a:avLst/>
          </a:prstGeom>
          <a:solidFill>
            <a:srgbClr val="92C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8"/>
          </a:p>
        </p:txBody>
      </p:sp>
      <p:sp>
        <p:nvSpPr>
          <p:cNvPr id="8" name="Oval 7">
            <a:extLst>
              <a:ext uri="{FF2B5EF4-FFF2-40B4-BE49-F238E27FC236}">
                <a16:creationId xmlns:a16="http://schemas.microsoft.com/office/drawing/2014/main" id="{B0D3B9D5-8EBD-584B-AA86-E100B9167DB0}"/>
              </a:ext>
            </a:extLst>
          </p:cNvPr>
          <p:cNvSpPr/>
          <p:nvPr/>
        </p:nvSpPr>
        <p:spPr>
          <a:xfrm>
            <a:off x="5396962" y="3328070"/>
            <a:ext cx="1249943" cy="1249943"/>
          </a:xfrm>
          <a:prstGeom prst="ellipse">
            <a:avLst/>
          </a:prstGeom>
          <a:solidFill>
            <a:srgbClr val="169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8"/>
          </a:p>
        </p:txBody>
      </p:sp>
      <p:sp>
        <p:nvSpPr>
          <p:cNvPr id="9" name="Oval 8">
            <a:extLst>
              <a:ext uri="{FF2B5EF4-FFF2-40B4-BE49-F238E27FC236}">
                <a16:creationId xmlns:a16="http://schemas.microsoft.com/office/drawing/2014/main" id="{5587948C-1989-EA45-8A2F-BD62AFE440A1}"/>
              </a:ext>
            </a:extLst>
          </p:cNvPr>
          <p:cNvSpPr/>
          <p:nvPr/>
        </p:nvSpPr>
        <p:spPr>
          <a:xfrm>
            <a:off x="6838563" y="3328070"/>
            <a:ext cx="1249943" cy="1249943"/>
          </a:xfrm>
          <a:prstGeom prst="ellipse">
            <a:avLst/>
          </a:prstGeom>
          <a:solidFill>
            <a:srgbClr val="F18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8"/>
          </a:p>
        </p:txBody>
      </p:sp>
      <p:sp>
        <p:nvSpPr>
          <p:cNvPr id="10" name="Oval 9">
            <a:extLst>
              <a:ext uri="{FF2B5EF4-FFF2-40B4-BE49-F238E27FC236}">
                <a16:creationId xmlns:a16="http://schemas.microsoft.com/office/drawing/2014/main" id="{AC550C09-1F47-4142-A094-6BB778551115}"/>
              </a:ext>
            </a:extLst>
          </p:cNvPr>
          <p:cNvSpPr/>
          <p:nvPr/>
        </p:nvSpPr>
        <p:spPr>
          <a:xfrm>
            <a:off x="2509593" y="1753268"/>
            <a:ext cx="1249943" cy="1249943"/>
          </a:xfrm>
          <a:prstGeom prst="ellipse">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8"/>
          </a:p>
        </p:txBody>
      </p:sp>
      <p:sp>
        <p:nvSpPr>
          <p:cNvPr id="11" name="Oval 10">
            <a:extLst>
              <a:ext uri="{FF2B5EF4-FFF2-40B4-BE49-F238E27FC236}">
                <a16:creationId xmlns:a16="http://schemas.microsoft.com/office/drawing/2014/main" id="{AF83F1C0-3FA5-D143-83A8-75E83FF75646}"/>
              </a:ext>
            </a:extLst>
          </p:cNvPr>
          <p:cNvSpPr/>
          <p:nvPr/>
        </p:nvSpPr>
        <p:spPr>
          <a:xfrm>
            <a:off x="3947028" y="1753268"/>
            <a:ext cx="1249943" cy="1249943"/>
          </a:xfrm>
          <a:prstGeom prst="ellipse">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8">
              <a:solidFill>
                <a:schemeClr val="bg1">
                  <a:lumMod val="75000"/>
                </a:schemeClr>
              </a:solidFill>
            </a:endParaRPr>
          </a:p>
        </p:txBody>
      </p:sp>
      <p:sp>
        <p:nvSpPr>
          <p:cNvPr id="12" name="Oval 11">
            <a:extLst>
              <a:ext uri="{FF2B5EF4-FFF2-40B4-BE49-F238E27FC236}">
                <a16:creationId xmlns:a16="http://schemas.microsoft.com/office/drawing/2014/main" id="{6DD4D22D-4F0E-DD4C-A1F2-67FBFB8DEB39}"/>
              </a:ext>
            </a:extLst>
          </p:cNvPr>
          <p:cNvSpPr/>
          <p:nvPr/>
        </p:nvSpPr>
        <p:spPr>
          <a:xfrm>
            <a:off x="1072158" y="1753268"/>
            <a:ext cx="1249943" cy="1249943"/>
          </a:xfrm>
          <a:prstGeom prst="ellipse">
            <a:avLst/>
          </a:prstGeom>
          <a:solidFill>
            <a:srgbClr val="C02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8"/>
          </a:p>
        </p:txBody>
      </p:sp>
      <p:sp>
        <p:nvSpPr>
          <p:cNvPr id="13" name="Oval 12">
            <a:extLst>
              <a:ext uri="{FF2B5EF4-FFF2-40B4-BE49-F238E27FC236}">
                <a16:creationId xmlns:a16="http://schemas.microsoft.com/office/drawing/2014/main" id="{BF4475C5-5722-534D-809B-C84BDC4517AD}"/>
              </a:ext>
            </a:extLst>
          </p:cNvPr>
          <p:cNvSpPr/>
          <p:nvPr/>
        </p:nvSpPr>
        <p:spPr>
          <a:xfrm>
            <a:off x="5384463" y="1753268"/>
            <a:ext cx="1249943" cy="124994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8"/>
          </a:p>
        </p:txBody>
      </p:sp>
      <p:sp>
        <p:nvSpPr>
          <p:cNvPr id="14" name="Oval 13">
            <a:extLst>
              <a:ext uri="{FF2B5EF4-FFF2-40B4-BE49-F238E27FC236}">
                <a16:creationId xmlns:a16="http://schemas.microsoft.com/office/drawing/2014/main" id="{D6C7CEF9-2152-1E41-BF4D-4045B3B8DCAC}"/>
              </a:ext>
            </a:extLst>
          </p:cNvPr>
          <p:cNvSpPr/>
          <p:nvPr/>
        </p:nvSpPr>
        <p:spPr>
          <a:xfrm>
            <a:off x="6821898" y="1753268"/>
            <a:ext cx="1249943" cy="124994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8"/>
          </a:p>
        </p:txBody>
      </p:sp>
      <p:sp>
        <p:nvSpPr>
          <p:cNvPr id="15" name="Rectangle 14">
            <a:extLst>
              <a:ext uri="{FF2B5EF4-FFF2-40B4-BE49-F238E27FC236}">
                <a16:creationId xmlns:a16="http://schemas.microsoft.com/office/drawing/2014/main" id="{9E04E3E6-4803-8A45-BA8B-3AA7ADF4CEB0}"/>
              </a:ext>
            </a:extLst>
          </p:cNvPr>
          <p:cNvSpPr/>
          <p:nvPr/>
        </p:nvSpPr>
        <p:spPr>
          <a:xfrm>
            <a:off x="1072157" y="2208962"/>
            <a:ext cx="1249944" cy="338554"/>
          </a:xfrm>
          <a:prstGeom prst="rect">
            <a:avLst/>
          </a:prstGeom>
        </p:spPr>
        <p:txBody>
          <a:bodyPr wrap="square">
            <a:spAutoFit/>
          </a:bodyPr>
          <a:lstStyle/>
          <a:p>
            <a:pPr algn="ctr"/>
            <a:r>
              <a:rPr lang="de-DE" sz="800">
                <a:solidFill>
                  <a:schemeClr val="bg1"/>
                </a:solidFill>
              </a:rPr>
              <a:t>R192 G32 B50</a:t>
            </a:r>
          </a:p>
          <a:p>
            <a:pPr algn="ctr"/>
            <a:r>
              <a:rPr lang="de-DE" sz="800">
                <a:solidFill>
                  <a:schemeClr val="bg1"/>
                </a:solidFill>
              </a:rPr>
              <a:t>HEX C02032</a:t>
            </a:r>
            <a:endParaRPr lang="en-US" sz="800">
              <a:solidFill>
                <a:schemeClr val="bg1"/>
              </a:solidFill>
            </a:endParaRPr>
          </a:p>
        </p:txBody>
      </p:sp>
      <p:sp>
        <p:nvSpPr>
          <p:cNvPr id="16" name="Rectangle 15">
            <a:extLst>
              <a:ext uri="{FF2B5EF4-FFF2-40B4-BE49-F238E27FC236}">
                <a16:creationId xmlns:a16="http://schemas.microsoft.com/office/drawing/2014/main" id="{D571E99B-4D67-7D4E-BD8F-1A4191CDF7FA}"/>
              </a:ext>
            </a:extLst>
          </p:cNvPr>
          <p:cNvSpPr/>
          <p:nvPr/>
        </p:nvSpPr>
        <p:spPr>
          <a:xfrm>
            <a:off x="2526884" y="2208962"/>
            <a:ext cx="1249944" cy="338554"/>
          </a:xfrm>
          <a:prstGeom prst="rect">
            <a:avLst/>
          </a:prstGeom>
        </p:spPr>
        <p:txBody>
          <a:bodyPr wrap="square">
            <a:spAutoFit/>
          </a:bodyPr>
          <a:lstStyle/>
          <a:p>
            <a:pPr algn="ctr"/>
            <a:r>
              <a:rPr lang="de-DE" sz="800"/>
              <a:t>R235 G235 B235</a:t>
            </a:r>
          </a:p>
          <a:p>
            <a:pPr algn="ctr"/>
            <a:r>
              <a:rPr lang="de-DE" sz="800"/>
              <a:t>HEX EBEBEB</a:t>
            </a:r>
          </a:p>
        </p:txBody>
      </p:sp>
      <p:sp>
        <p:nvSpPr>
          <p:cNvPr id="17" name="Rectangle 16">
            <a:extLst>
              <a:ext uri="{FF2B5EF4-FFF2-40B4-BE49-F238E27FC236}">
                <a16:creationId xmlns:a16="http://schemas.microsoft.com/office/drawing/2014/main" id="{98B04464-AF0B-EC4A-BA4B-F08ECA83CB59}"/>
              </a:ext>
            </a:extLst>
          </p:cNvPr>
          <p:cNvSpPr/>
          <p:nvPr/>
        </p:nvSpPr>
        <p:spPr>
          <a:xfrm>
            <a:off x="3950438" y="2208962"/>
            <a:ext cx="1249944" cy="338554"/>
          </a:xfrm>
          <a:prstGeom prst="rect">
            <a:avLst/>
          </a:prstGeom>
        </p:spPr>
        <p:txBody>
          <a:bodyPr wrap="square">
            <a:spAutoFit/>
          </a:bodyPr>
          <a:lstStyle/>
          <a:p>
            <a:pPr algn="ctr"/>
            <a:r>
              <a:rPr lang="de-DE" sz="800">
                <a:solidFill>
                  <a:schemeClr val="bg1"/>
                </a:solidFill>
              </a:rPr>
              <a:t>R188 G190 B192</a:t>
            </a:r>
          </a:p>
          <a:p>
            <a:pPr algn="ctr"/>
            <a:r>
              <a:rPr lang="de-DE" sz="800">
                <a:solidFill>
                  <a:schemeClr val="bg1"/>
                </a:solidFill>
              </a:rPr>
              <a:t>HEX BCBEC0</a:t>
            </a:r>
            <a:endParaRPr lang="en-US" sz="800">
              <a:solidFill>
                <a:schemeClr val="bg1"/>
              </a:solidFill>
            </a:endParaRPr>
          </a:p>
        </p:txBody>
      </p:sp>
      <p:sp>
        <p:nvSpPr>
          <p:cNvPr id="18" name="Rectangle 17">
            <a:extLst>
              <a:ext uri="{FF2B5EF4-FFF2-40B4-BE49-F238E27FC236}">
                <a16:creationId xmlns:a16="http://schemas.microsoft.com/office/drawing/2014/main" id="{D4725768-8076-8640-8318-CF831FD91C95}"/>
              </a:ext>
            </a:extLst>
          </p:cNvPr>
          <p:cNvSpPr/>
          <p:nvPr/>
        </p:nvSpPr>
        <p:spPr>
          <a:xfrm>
            <a:off x="5389579" y="2208962"/>
            <a:ext cx="1249944" cy="338554"/>
          </a:xfrm>
          <a:prstGeom prst="rect">
            <a:avLst/>
          </a:prstGeom>
        </p:spPr>
        <p:txBody>
          <a:bodyPr wrap="square">
            <a:spAutoFit/>
          </a:bodyPr>
          <a:lstStyle/>
          <a:p>
            <a:pPr algn="ctr"/>
            <a:r>
              <a:rPr lang="de-DE" sz="800"/>
              <a:t>R255 G255 B255</a:t>
            </a:r>
          </a:p>
          <a:p>
            <a:pPr algn="ctr"/>
            <a:r>
              <a:rPr lang="de-DE" sz="800"/>
              <a:t>HEX FFFFFF</a:t>
            </a:r>
            <a:endParaRPr lang="en-US" sz="800"/>
          </a:p>
        </p:txBody>
      </p:sp>
      <p:sp>
        <p:nvSpPr>
          <p:cNvPr id="19" name="Rectangle 18">
            <a:extLst>
              <a:ext uri="{FF2B5EF4-FFF2-40B4-BE49-F238E27FC236}">
                <a16:creationId xmlns:a16="http://schemas.microsoft.com/office/drawing/2014/main" id="{7E8B0FCF-467A-674D-A91B-695C96A0A796}"/>
              </a:ext>
            </a:extLst>
          </p:cNvPr>
          <p:cNvSpPr/>
          <p:nvPr/>
        </p:nvSpPr>
        <p:spPr>
          <a:xfrm>
            <a:off x="6823524" y="2208962"/>
            <a:ext cx="1249944" cy="338554"/>
          </a:xfrm>
          <a:prstGeom prst="rect">
            <a:avLst/>
          </a:prstGeom>
        </p:spPr>
        <p:txBody>
          <a:bodyPr wrap="square">
            <a:spAutoFit/>
          </a:bodyPr>
          <a:lstStyle/>
          <a:p>
            <a:pPr algn="ctr"/>
            <a:r>
              <a:rPr lang="de-DE" sz="800">
                <a:solidFill>
                  <a:schemeClr val="bg1"/>
                </a:solidFill>
              </a:rPr>
              <a:t>R0 G0 B0</a:t>
            </a:r>
          </a:p>
          <a:p>
            <a:pPr algn="ctr"/>
            <a:r>
              <a:rPr lang="de-DE" sz="800">
                <a:solidFill>
                  <a:schemeClr val="bg1"/>
                </a:solidFill>
              </a:rPr>
              <a:t>HEX 000000</a:t>
            </a:r>
            <a:endParaRPr lang="en-US" sz="800">
              <a:solidFill>
                <a:schemeClr val="bg1"/>
              </a:solidFill>
            </a:endParaRPr>
          </a:p>
        </p:txBody>
      </p:sp>
      <p:sp>
        <p:nvSpPr>
          <p:cNvPr id="20" name="Rectangle 19">
            <a:extLst>
              <a:ext uri="{FF2B5EF4-FFF2-40B4-BE49-F238E27FC236}">
                <a16:creationId xmlns:a16="http://schemas.microsoft.com/office/drawing/2014/main" id="{72A17180-0B6C-1E4D-A17E-8FCBDF8FF139}"/>
              </a:ext>
            </a:extLst>
          </p:cNvPr>
          <p:cNvSpPr/>
          <p:nvPr/>
        </p:nvSpPr>
        <p:spPr>
          <a:xfrm>
            <a:off x="1072157" y="3803967"/>
            <a:ext cx="1249944" cy="338554"/>
          </a:xfrm>
          <a:prstGeom prst="rect">
            <a:avLst/>
          </a:prstGeom>
        </p:spPr>
        <p:txBody>
          <a:bodyPr wrap="square">
            <a:spAutoFit/>
          </a:bodyPr>
          <a:lstStyle/>
          <a:p>
            <a:pPr algn="ctr"/>
            <a:r>
              <a:rPr lang="de-DE" sz="800">
                <a:solidFill>
                  <a:schemeClr val="bg1"/>
                </a:solidFill>
              </a:rPr>
              <a:t>R32 G85 B192</a:t>
            </a:r>
          </a:p>
          <a:p>
            <a:pPr algn="ctr"/>
            <a:r>
              <a:rPr lang="de-DE" sz="800">
                <a:solidFill>
                  <a:schemeClr val="bg1"/>
                </a:solidFill>
              </a:rPr>
              <a:t>HEX 2055C0</a:t>
            </a:r>
            <a:endParaRPr lang="en-US" sz="800">
              <a:solidFill>
                <a:schemeClr val="bg1"/>
              </a:solidFill>
            </a:endParaRPr>
          </a:p>
        </p:txBody>
      </p:sp>
      <p:sp>
        <p:nvSpPr>
          <p:cNvPr id="21" name="Rectangle 20">
            <a:extLst>
              <a:ext uri="{FF2B5EF4-FFF2-40B4-BE49-F238E27FC236}">
                <a16:creationId xmlns:a16="http://schemas.microsoft.com/office/drawing/2014/main" id="{CC707615-58A7-4E4F-BACA-E1FFF2DDAB13}"/>
              </a:ext>
            </a:extLst>
          </p:cNvPr>
          <p:cNvSpPr/>
          <p:nvPr/>
        </p:nvSpPr>
        <p:spPr>
          <a:xfrm>
            <a:off x="2526884" y="3803967"/>
            <a:ext cx="1249944" cy="338554"/>
          </a:xfrm>
          <a:prstGeom prst="rect">
            <a:avLst/>
          </a:prstGeom>
        </p:spPr>
        <p:txBody>
          <a:bodyPr wrap="square">
            <a:spAutoFit/>
          </a:bodyPr>
          <a:lstStyle/>
          <a:p>
            <a:pPr algn="ctr"/>
            <a:r>
              <a:rPr lang="de-DE" sz="800">
                <a:solidFill>
                  <a:schemeClr val="bg1"/>
                </a:solidFill>
              </a:rPr>
              <a:t>R67 G180 B228</a:t>
            </a:r>
          </a:p>
          <a:p>
            <a:pPr algn="ctr"/>
            <a:r>
              <a:rPr lang="de-DE" sz="800">
                <a:solidFill>
                  <a:schemeClr val="bg1"/>
                </a:solidFill>
              </a:rPr>
              <a:t>HEX 43B4E4</a:t>
            </a:r>
            <a:endParaRPr lang="en-US" sz="800">
              <a:solidFill>
                <a:schemeClr val="bg1"/>
              </a:solidFill>
            </a:endParaRPr>
          </a:p>
        </p:txBody>
      </p:sp>
      <p:sp>
        <p:nvSpPr>
          <p:cNvPr id="22" name="Rectangle 21">
            <a:extLst>
              <a:ext uri="{FF2B5EF4-FFF2-40B4-BE49-F238E27FC236}">
                <a16:creationId xmlns:a16="http://schemas.microsoft.com/office/drawing/2014/main" id="{4733D24B-8083-0A48-9A40-BE87A2753E64}"/>
              </a:ext>
            </a:extLst>
          </p:cNvPr>
          <p:cNvSpPr/>
          <p:nvPr/>
        </p:nvSpPr>
        <p:spPr>
          <a:xfrm>
            <a:off x="3950438" y="3803967"/>
            <a:ext cx="1249944" cy="338554"/>
          </a:xfrm>
          <a:prstGeom prst="rect">
            <a:avLst/>
          </a:prstGeom>
        </p:spPr>
        <p:txBody>
          <a:bodyPr wrap="square">
            <a:spAutoFit/>
          </a:bodyPr>
          <a:lstStyle/>
          <a:p>
            <a:pPr algn="ctr"/>
            <a:r>
              <a:rPr lang="de-DE" sz="800">
                <a:solidFill>
                  <a:schemeClr val="bg1"/>
                </a:solidFill>
              </a:rPr>
              <a:t>R146 G200 B62</a:t>
            </a:r>
          </a:p>
          <a:p>
            <a:pPr algn="ctr"/>
            <a:r>
              <a:rPr lang="de-DE" sz="800">
                <a:solidFill>
                  <a:schemeClr val="bg1"/>
                </a:solidFill>
              </a:rPr>
              <a:t>HEX 92C83E</a:t>
            </a:r>
            <a:endParaRPr lang="en-US" sz="800">
              <a:solidFill>
                <a:schemeClr val="bg1"/>
              </a:solidFill>
            </a:endParaRPr>
          </a:p>
        </p:txBody>
      </p:sp>
      <p:sp>
        <p:nvSpPr>
          <p:cNvPr id="23" name="Rectangle 22">
            <a:extLst>
              <a:ext uri="{FF2B5EF4-FFF2-40B4-BE49-F238E27FC236}">
                <a16:creationId xmlns:a16="http://schemas.microsoft.com/office/drawing/2014/main" id="{ADA8F8F3-3A7C-A04A-B2FC-96D0495D03A8}"/>
              </a:ext>
            </a:extLst>
          </p:cNvPr>
          <p:cNvSpPr/>
          <p:nvPr/>
        </p:nvSpPr>
        <p:spPr>
          <a:xfrm>
            <a:off x="5389579" y="3803967"/>
            <a:ext cx="1249944" cy="338554"/>
          </a:xfrm>
          <a:prstGeom prst="rect">
            <a:avLst/>
          </a:prstGeom>
        </p:spPr>
        <p:txBody>
          <a:bodyPr wrap="square">
            <a:spAutoFit/>
          </a:bodyPr>
          <a:lstStyle/>
          <a:p>
            <a:pPr algn="ctr"/>
            <a:r>
              <a:rPr lang="de-DE" sz="800">
                <a:solidFill>
                  <a:schemeClr val="bg1"/>
                </a:solidFill>
              </a:rPr>
              <a:t>R22 G149 B165</a:t>
            </a:r>
          </a:p>
          <a:p>
            <a:pPr algn="ctr"/>
            <a:r>
              <a:rPr lang="de-DE" sz="800">
                <a:solidFill>
                  <a:schemeClr val="bg1"/>
                </a:solidFill>
              </a:rPr>
              <a:t>HEX 1695A5</a:t>
            </a:r>
            <a:endParaRPr lang="en-US" sz="800">
              <a:solidFill>
                <a:schemeClr val="bg1"/>
              </a:solidFill>
            </a:endParaRPr>
          </a:p>
        </p:txBody>
      </p:sp>
      <p:sp>
        <p:nvSpPr>
          <p:cNvPr id="24" name="Rectangle 23">
            <a:extLst>
              <a:ext uri="{FF2B5EF4-FFF2-40B4-BE49-F238E27FC236}">
                <a16:creationId xmlns:a16="http://schemas.microsoft.com/office/drawing/2014/main" id="{8B69B3D7-9FEF-2948-835F-FDACD652D8A5}"/>
              </a:ext>
            </a:extLst>
          </p:cNvPr>
          <p:cNvSpPr/>
          <p:nvPr/>
        </p:nvSpPr>
        <p:spPr>
          <a:xfrm>
            <a:off x="6823524" y="3803967"/>
            <a:ext cx="1249944" cy="338554"/>
          </a:xfrm>
          <a:prstGeom prst="rect">
            <a:avLst/>
          </a:prstGeom>
        </p:spPr>
        <p:txBody>
          <a:bodyPr wrap="square">
            <a:spAutoFit/>
          </a:bodyPr>
          <a:lstStyle/>
          <a:p>
            <a:pPr algn="ctr"/>
            <a:r>
              <a:rPr lang="de-DE" sz="800">
                <a:solidFill>
                  <a:schemeClr val="bg1"/>
                </a:solidFill>
              </a:rPr>
              <a:t>R241 G138 B33</a:t>
            </a:r>
          </a:p>
          <a:p>
            <a:pPr algn="ctr"/>
            <a:r>
              <a:rPr lang="de-DE" sz="800">
                <a:solidFill>
                  <a:schemeClr val="bg1"/>
                </a:solidFill>
              </a:rPr>
              <a:t>HEX F18A21</a:t>
            </a:r>
            <a:endParaRPr lang="en-US" sz="800">
              <a:solidFill>
                <a:schemeClr val="bg1"/>
              </a:solidFill>
            </a:endParaRPr>
          </a:p>
        </p:txBody>
      </p:sp>
      <p:sp>
        <p:nvSpPr>
          <p:cNvPr id="25" name="Rectangle 24">
            <a:extLst>
              <a:ext uri="{FF2B5EF4-FFF2-40B4-BE49-F238E27FC236}">
                <a16:creationId xmlns:a16="http://schemas.microsoft.com/office/drawing/2014/main" id="{40810630-C9C4-1D48-B7EF-341A7F64FA5A}"/>
              </a:ext>
            </a:extLst>
          </p:cNvPr>
          <p:cNvSpPr/>
          <p:nvPr/>
        </p:nvSpPr>
        <p:spPr>
          <a:xfrm>
            <a:off x="342900" y="1112713"/>
            <a:ext cx="8458200" cy="338554"/>
          </a:xfrm>
          <a:prstGeom prst="rect">
            <a:avLst/>
          </a:prstGeom>
        </p:spPr>
        <p:txBody>
          <a:bodyPr wrap="square">
            <a:spAutoFit/>
          </a:bodyPr>
          <a:lstStyle/>
          <a:p>
            <a:pPr defTabSz="457189">
              <a:spcAft>
                <a:spcPts val="1200"/>
              </a:spcAft>
              <a:defRPr/>
            </a:pPr>
            <a:r>
              <a:rPr lang="en-US" sz="800"/>
              <a:t>For guidance on how to use UL brand colors visit the guidelines sites here: </a:t>
            </a:r>
            <a:r>
              <a:rPr lang="en-US" sz="800">
                <a:ea typeface="+mn-lt"/>
                <a:cs typeface="+mn-lt"/>
                <a:hlinkClick r:id="rId2"/>
              </a:rPr>
              <a:t>https://hub.ul.com/brand/brand-visual-identity/color-0</a:t>
            </a:r>
            <a:br>
              <a:rPr lang="en-US" sz="800">
                <a:ea typeface="+mn-lt"/>
                <a:cs typeface="+mn-lt"/>
              </a:rPr>
            </a:br>
            <a:r>
              <a:rPr lang="en-US" sz="800">
                <a:cs typeface="Arial"/>
              </a:rPr>
              <a:t>Registration is required for first-time users.</a:t>
            </a:r>
            <a:endParaRPr lang="en-US" sz="800">
              <a:ea typeface="+mn-lt"/>
              <a:cs typeface="+mn-lt"/>
            </a:endParaRPr>
          </a:p>
        </p:txBody>
      </p:sp>
    </p:spTree>
    <p:extLst>
      <p:ext uri="{BB962C8B-B14F-4D97-AF65-F5344CB8AC3E}">
        <p14:creationId xmlns:p14="http://schemas.microsoft.com/office/powerpoint/2010/main" val="147456013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Background Color">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biLevel thresh="25000"/>
            <a:extLst>
              <a:ext uri="{28A0092B-C50C-407E-A947-70E740481C1C}">
                <a14:useLocalDpi xmlns:a14="http://schemas.microsoft.com/office/drawing/2010/main"/>
              </a:ext>
            </a:extLst>
          </a:blip>
          <a:stretch>
            <a:fillRect/>
          </a:stretch>
        </p:blipFill>
        <p:spPr>
          <a:xfrm>
            <a:off x="220413" y="4629150"/>
            <a:ext cx="309586" cy="309586"/>
          </a:xfrm>
          <a:prstGeom prst="rect">
            <a:avLst/>
          </a:prstGeom>
        </p:spPr>
      </p:pic>
      <p:sp>
        <p:nvSpPr>
          <p:cNvPr id="5" name="Slide Number Placeholder 4">
            <a:extLst>
              <a:ext uri="{FF2B5EF4-FFF2-40B4-BE49-F238E27FC236}">
                <a16:creationId xmlns:a16="http://schemas.microsoft.com/office/drawing/2014/main" id="{01F659D1-0163-104E-99C7-DB4DD5CC2E4A}"/>
              </a:ext>
            </a:extLst>
          </p:cNvPr>
          <p:cNvSpPr>
            <a:spLocks noGrp="1"/>
          </p:cNvSpPr>
          <p:nvPr>
            <p:ph type="sldNum" sz="quarter" idx="21"/>
          </p:nvPr>
        </p:nvSpPr>
        <p:spPr/>
        <p:txBody>
          <a:bodyPr/>
          <a:lstStyle>
            <a:lvl1pPr>
              <a:defRPr>
                <a:solidFill>
                  <a:schemeClr val="bg1"/>
                </a:solidFill>
              </a:defRPr>
            </a:lvl1pPr>
          </a:lstStyle>
          <a:p>
            <a:fld id="{ABEF7161-39F9-F745-9A2B-33DA2ED59E91}" type="slidenum">
              <a:rPr lang="en-US" smtClean="0"/>
              <a:pPr/>
              <a:t>‹#›</a:t>
            </a:fld>
            <a:endParaRPr lang="en-US"/>
          </a:p>
        </p:txBody>
      </p:sp>
      <p:sp>
        <p:nvSpPr>
          <p:cNvPr id="3" name="Title 2">
            <a:extLst>
              <a:ext uri="{FF2B5EF4-FFF2-40B4-BE49-F238E27FC236}">
                <a16:creationId xmlns:a16="http://schemas.microsoft.com/office/drawing/2014/main" id="{29BEBC8F-0028-584F-98FC-9CB1300F61BE}"/>
              </a:ext>
            </a:extLst>
          </p:cNvPr>
          <p:cNvSpPr>
            <a:spLocks noGrp="1"/>
          </p:cNvSpPr>
          <p:nvPr>
            <p:ph type="title" hasCustomPrompt="1"/>
          </p:nvPr>
        </p:nvSpPr>
        <p:spPr>
          <a:xfrm>
            <a:off x="301624" y="285750"/>
            <a:ext cx="8537576" cy="369332"/>
          </a:xfrm>
        </p:spPr>
        <p:txBody>
          <a:bodyPr/>
          <a:lstStyle>
            <a:lvl1pPr>
              <a:defRPr>
                <a:solidFill>
                  <a:schemeClr val="bg1"/>
                </a:solidFill>
              </a:defRPr>
            </a:lvl1pPr>
          </a:lstStyle>
          <a:p>
            <a:r>
              <a:rPr lang="en-US"/>
              <a:t>Title Arial 24pt white sentence case</a:t>
            </a:r>
          </a:p>
        </p:txBody>
      </p:sp>
      <p:sp>
        <p:nvSpPr>
          <p:cNvPr id="4" name="Text Placeholder 3">
            <a:extLst>
              <a:ext uri="{FF2B5EF4-FFF2-40B4-BE49-F238E27FC236}">
                <a16:creationId xmlns:a16="http://schemas.microsoft.com/office/drawing/2014/main" id="{07BDF5B6-0C60-034D-B7BF-9455A7808CAC}"/>
              </a:ext>
            </a:extLst>
          </p:cNvPr>
          <p:cNvSpPr>
            <a:spLocks noGrp="1"/>
          </p:cNvSpPr>
          <p:nvPr>
            <p:ph type="body" sz="quarter" idx="22" hasCustomPrompt="1"/>
          </p:nvPr>
        </p:nvSpPr>
        <p:spPr>
          <a:xfrm>
            <a:off x="301624" y="971550"/>
            <a:ext cx="8539164" cy="3429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Main copy Arial 14pt white. Change the background color as desired. 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1"/>
            <a:r>
              <a:rPr lang="en-US"/>
              <a:t>Second level 14pt white lorem ipsum dolor sit </a:t>
            </a:r>
            <a:r>
              <a:rPr lang="en-US" err="1"/>
              <a:t>amet</a:t>
            </a:r>
            <a:r>
              <a:rPr lang="en-US"/>
              <a:t>, </a:t>
            </a:r>
            <a:r>
              <a:rPr lang="en-US" err="1"/>
              <a:t>consectetuer</a:t>
            </a:r>
            <a:r>
              <a:rPr lang="en-US"/>
              <a:t> </a:t>
            </a:r>
            <a:r>
              <a:rPr lang="en-US" err="1"/>
              <a:t>adipiscing</a:t>
            </a:r>
            <a:endParaRPr lang="en-US"/>
          </a:p>
          <a:p>
            <a:pPr lvl="2"/>
            <a:r>
              <a:rPr lang="en-US"/>
              <a:t>Third level 14pt white lorem ipsum dolor sit </a:t>
            </a:r>
            <a:r>
              <a:rPr lang="en-US" err="1"/>
              <a:t>amet</a:t>
            </a:r>
            <a:r>
              <a:rPr lang="en-US"/>
              <a:t>, </a:t>
            </a:r>
            <a:r>
              <a:rPr lang="en-US" err="1"/>
              <a:t>consectetuer</a:t>
            </a:r>
            <a:r>
              <a:rPr lang="en-US"/>
              <a:t> </a:t>
            </a:r>
            <a:r>
              <a:rPr lang="en-US" err="1"/>
              <a:t>adipiscing</a:t>
            </a:r>
            <a:endParaRPr lang="en-US"/>
          </a:p>
          <a:p>
            <a:pPr lvl="3"/>
            <a:r>
              <a:rPr lang="en-US"/>
              <a:t>Fourth level 14pt white lorem ipsum dolor sit </a:t>
            </a:r>
            <a:r>
              <a:rPr lang="en-US" err="1"/>
              <a:t>amet</a:t>
            </a:r>
            <a:r>
              <a:rPr lang="en-US"/>
              <a:t>, </a:t>
            </a:r>
            <a:r>
              <a:rPr lang="en-US" err="1"/>
              <a:t>consectetuer</a:t>
            </a:r>
            <a:r>
              <a:rPr lang="en-US"/>
              <a:t> </a:t>
            </a:r>
            <a:r>
              <a:rPr lang="en-US" err="1"/>
              <a:t>adipiscing</a:t>
            </a:r>
            <a:endParaRPr lang="en-US"/>
          </a:p>
        </p:txBody>
      </p:sp>
    </p:spTree>
    <p:extLst>
      <p:ext uri="{BB962C8B-B14F-4D97-AF65-F5344CB8AC3E}">
        <p14:creationId xmlns:p14="http://schemas.microsoft.com/office/powerpoint/2010/main" val="9841556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BOD On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Slide title Arial 28pt</a:t>
            </a:r>
          </a:p>
        </p:txBody>
      </p:sp>
      <p:sp>
        <p:nvSpPr>
          <p:cNvPr id="3" name="Content Placeholder 2"/>
          <p:cNvSpPr>
            <a:spLocks noGrp="1"/>
          </p:cNvSpPr>
          <p:nvPr>
            <p:ph idx="1"/>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4300" y="4807323"/>
            <a:ext cx="420196" cy="240507"/>
          </a:xfrm>
        </p:spPr>
        <p:txBody>
          <a:bodyPr/>
          <a:lstStyle/>
          <a:p>
            <a:fld id="{8FD0C2F8-0C12-854E-BD83-ABAFF65908A5}" type="slidenum">
              <a:rPr lang="en-US" smtClean="0"/>
              <a:pPr/>
              <a:t>‹#›</a:t>
            </a:fld>
            <a:endParaRPr lang="en-US">
              <a:latin typeface="Arial" panose="020B0604020202020204" pitchFamily="34" charset="0"/>
            </a:endParaRPr>
          </a:p>
        </p:txBody>
      </p:sp>
      <p:pic>
        <p:nvPicPr>
          <p:cNvPr id="8" name="Graphic 7">
            <a:extLst>
              <a:ext uri="{FF2B5EF4-FFF2-40B4-BE49-F238E27FC236}">
                <a16:creationId xmlns:a16="http://schemas.microsoft.com/office/drawing/2014/main" id="{978C7520-01F1-9244-A320-8C86FA3612AE}"/>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01011" y="4804745"/>
            <a:ext cx="225087" cy="225086"/>
          </a:xfrm>
          <a:prstGeom prst="rect">
            <a:avLst/>
          </a:prstGeom>
        </p:spPr>
      </p:pic>
      <p:sp>
        <p:nvSpPr>
          <p:cNvPr id="13" name="Text Placeholder 4">
            <a:extLst>
              <a:ext uri="{FF2B5EF4-FFF2-40B4-BE49-F238E27FC236}">
                <a16:creationId xmlns:a16="http://schemas.microsoft.com/office/drawing/2014/main" id="{E39F359B-2234-844B-8208-9B5E3C8C45F5}"/>
              </a:ext>
            </a:extLst>
          </p:cNvPr>
          <p:cNvSpPr>
            <a:spLocks noGrp="1"/>
          </p:cNvSpPr>
          <p:nvPr>
            <p:ph type="body" sz="quarter" idx="13" hasCustomPrompt="1"/>
          </p:nvPr>
        </p:nvSpPr>
        <p:spPr>
          <a:xfrm>
            <a:off x="8020258" y="0"/>
            <a:ext cx="1005840" cy="274320"/>
          </a:xfrm>
          <a:solidFill>
            <a:schemeClr val="accent1"/>
          </a:solidFill>
        </p:spPr>
        <p:txBody>
          <a:bodyPr lIns="0" tIns="91440" rIns="0" bIns="91440" anchor="ctr"/>
          <a:lstStyle>
            <a:lvl1pPr algn="ctr">
              <a:defRPr sz="900">
                <a:solidFill>
                  <a:schemeClr val="bg1"/>
                </a:solidFill>
              </a:defRPr>
            </a:lvl1pPr>
            <a:lvl2pPr algn="ctr">
              <a:defRPr sz="900"/>
            </a:lvl2pPr>
            <a:lvl3pPr algn="ctr">
              <a:defRPr sz="900"/>
            </a:lvl3pPr>
            <a:lvl4pPr algn="ctr">
              <a:defRPr sz="900"/>
            </a:lvl4pPr>
            <a:lvl5pPr algn="ctr">
              <a:defRPr sz="900"/>
            </a:lvl5pPr>
          </a:lstStyle>
          <a:p>
            <a:pPr lvl="0"/>
            <a:r>
              <a:rPr lang="en-US"/>
              <a:t>Segment</a:t>
            </a:r>
          </a:p>
        </p:txBody>
      </p:sp>
      <p:sp>
        <p:nvSpPr>
          <p:cNvPr id="14" name="Footer Placeholder 13">
            <a:extLst>
              <a:ext uri="{FF2B5EF4-FFF2-40B4-BE49-F238E27FC236}">
                <a16:creationId xmlns:a16="http://schemas.microsoft.com/office/drawing/2014/main" id="{E3C8BDFA-D8B8-5149-8626-495C3578C3FF}"/>
              </a:ext>
            </a:extLst>
          </p:cNvPr>
          <p:cNvSpPr>
            <a:spLocks noGrp="1"/>
          </p:cNvSpPr>
          <p:nvPr>
            <p:ph type="ftr" sz="quarter" idx="14"/>
          </p:nvPr>
        </p:nvSpPr>
        <p:spPr>
          <a:xfrm>
            <a:off x="534496" y="4807323"/>
            <a:ext cx="457200" cy="240507"/>
          </a:xfrm>
        </p:spPr>
        <p:txBody>
          <a:bodyPr/>
          <a:lstStyle/>
          <a:p>
            <a:r>
              <a:rPr lang="en-US"/>
              <a:t>Q2 2021</a:t>
            </a:r>
          </a:p>
        </p:txBody>
      </p:sp>
      <p:sp>
        <p:nvSpPr>
          <p:cNvPr id="17" name="TextBox 16">
            <a:extLst>
              <a:ext uri="{FF2B5EF4-FFF2-40B4-BE49-F238E27FC236}">
                <a16:creationId xmlns:a16="http://schemas.microsoft.com/office/drawing/2014/main" id="{2A3FA2C7-FA04-684C-BD84-7A0509A0307E}"/>
              </a:ext>
            </a:extLst>
          </p:cNvPr>
          <p:cNvSpPr txBox="1"/>
          <p:nvPr userDrawn="1"/>
        </p:nvSpPr>
        <p:spPr>
          <a:xfrm>
            <a:off x="857968" y="4804746"/>
            <a:ext cx="1371600" cy="240508"/>
          </a:xfrm>
          <a:prstGeom prst="rect">
            <a:avLst/>
          </a:prstGeom>
          <a:noFill/>
        </p:spPr>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a:solidFill>
                  <a:schemeClr val="tx2"/>
                </a:solidFill>
              </a:rPr>
              <a:t>Proprietary and Confidential</a:t>
            </a:r>
          </a:p>
        </p:txBody>
      </p:sp>
    </p:spTree>
    <p:extLst>
      <p:ext uri="{BB962C8B-B14F-4D97-AF65-F5344CB8AC3E}">
        <p14:creationId xmlns:p14="http://schemas.microsoft.com/office/powerpoint/2010/main" val="67605692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Only">
  <p:cSld name="Title Only Whi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[Slide title]</a:t>
            </a:r>
          </a:p>
        </p:txBody>
      </p:sp>
      <p:pic>
        <p:nvPicPr>
          <p:cNvPr id="4" name="UL Solutions" descr="UL Solutions">
            <a:extLst>
              <a:ext uri="{FF2B5EF4-FFF2-40B4-BE49-F238E27FC236}">
                <a16:creationId xmlns:a16="http://schemas.microsoft.com/office/drawing/2014/main" id="{1CB8A258-A53D-F625-E0AF-CE9A641A025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5" name="Slide Number Placeholder 2"/>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131444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Cover White Circle Strapline">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0057C3A1-C288-4623-971F-816D37643B2B}"/>
              </a:ext>
              <a:ext uri="{C183D7F6-B498-43B3-948B-1728B52AA6E4}">
                <adec:decorative xmlns:adec="http://schemas.microsoft.com/office/drawing/2017/decorative" val="1"/>
              </a:ext>
            </a:extLst>
          </p:cNvPr>
          <p:cNvSpPr>
            <a:spLocks noGrp="1" noChangeAspect="1"/>
          </p:cNvSpPr>
          <p:nvPr>
            <p:ph type="pic" sz="quarter" idx="11"/>
          </p:nvPr>
        </p:nvSpPr>
        <p:spPr>
          <a:xfrm>
            <a:off x="5027930" y="719296"/>
            <a:ext cx="3704908" cy="3704908"/>
          </a:xfrm>
          <a:custGeom>
            <a:avLst/>
            <a:gdLst>
              <a:gd name="connsiteX0" fmla="*/ 1852454 w 3704908"/>
              <a:gd name="connsiteY0" fmla="*/ 0 h 3704908"/>
              <a:gd name="connsiteX1" fmla="*/ 3704908 w 3704908"/>
              <a:gd name="connsiteY1" fmla="*/ 1852454 h 3704908"/>
              <a:gd name="connsiteX2" fmla="*/ 1852454 w 3704908"/>
              <a:gd name="connsiteY2" fmla="*/ 3704908 h 3704908"/>
              <a:gd name="connsiteX3" fmla="*/ 0 w 3704908"/>
              <a:gd name="connsiteY3" fmla="*/ 1852454 h 3704908"/>
              <a:gd name="connsiteX4" fmla="*/ 1852454 w 3704908"/>
              <a:gd name="connsiteY4" fmla="*/ 0 h 3704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4908" h="3704908">
                <a:moveTo>
                  <a:pt x="1852454" y="0"/>
                </a:moveTo>
                <a:cubicBezTo>
                  <a:pt x="2875536" y="0"/>
                  <a:pt x="3704908" y="829372"/>
                  <a:pt x="3704908" y="1852454"/>
                </a:cubicBezTo>
                <a:cubicBezTo>
                  <a:pt x="3704908" y="2875536"/>
                  <a:pt x="2875536" y="3704908"/>
                  <a:pt x="1852454" y="3704908"/>
                </a:cubicBezTo>
                <a:cubicBezTo>
                  <a:pt x="829372" y="3704908"/>
                  <a:pt x="0" y="2875536"/>
                  <a:pt x="0" y="1852454"/>
                </a:cubicBezTo>
                <a:cubicBezTo>
                  <a:pt x="0" y="829372"/>
                  <a:pt x="829372" y="0"/>
                  <a:pt x="1852454" y="0"/>
                </a:cubicBezTo>
                <a:close/>
              </a:path>
            </a:pathLst>
          </a:custGeom>
          <a:solidFill>
            <a:srgbClr val="CA0123"/>
          </a:solidFill>
        </p:spPr>
        <p:txBody>
          <a:bodyPr wrap="square" anchor="ctr" anchorCtr="0">
            <a:noAutofit/>
          </a:bodyPr>
          <a:lstStyle>
            <a:lvl1pPr marL="0" indent="0" algn="ctr">
              <a:spcBef>
                <a:spcPts val="0"/>
              </a:spcBef>
              <a:buFontTx/>
              <a:buNone/>
              <a:defRPr sz="800">
                <a:solidFill>
                  <a:srgbClr val="FFFFFF"/>
                </a:solidFill>
              </a:defRPr>
            </a:lvl1pPr>
          </a:lstStyle>
          <a:p>
            <a:r>
              <a:rPr lang="en-US"/>
              <a:t>Click icon to add picture</a:t>
            </a:r>
          </a:p>
        </p:txBody>
      </p:sp>
      <p:pic>
        <p:nvPicPr>
          <p:cNvPr id="10" name="UL Solutions" descr="UL Solutions">
            <a:extLst>
              <a:ext uri="{FF2B5EF4-FFF2-40B4-BE49-F238E27FC236}">
                <a16:creationId xmlns:a16="http://schemas.microsoft.com/office/drawing/2014/main" id="{85F7CF6C-9DDE-5DBD-84F8-D1DC337AF99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11479" y="411479"/>
            <a:ext cx="1336042" cy="548640"/>
          </a:xfrm>
          <a:prstGeom prst="rect">
            <a:avLst/>
          </a:prstGeom>
        </p:spPr>
      </p:pic>
      <p:sp>
        <p:nvSpPr>
          <p:cNvPr id="2" name="Title 2"/>
          <p:cNvSpPr>
            <a:spLocks noGrp="1"/>
          </p:cNvSpPr>
          <p:nvPr>
            <p:ph type="ctrTitle" hasCustomPrompt="1"/>
          </p:nvPr>
        </p:nvSpPr>
        <p:spPr>
          <a:xfrm>
            <a:off x="411480" y="1280160"/>
            <a:ext cx="4112895" cy="1554480"/>
          </a:xfrm>
        </p:spPr>
        <p:txBody>
          <a:bodyPr anchor="b"/>
          <a:lstStyle>
            <a:lvl1pPr algn="l">
              <a:lnSpc>
                <a:spcPct val="85000"/>
              </a:lnSpc>
              <a:defRPr sz="3600" b="0"/>
            </a:lvl1pPr>
          </a:lstStyle>
          <a:p>
            <a:r>
              <a:rPr lang="en-US"/>
              <a:t>[Presentation title]</a:t>
            </a:r>
          </a:p>
        </p:txBody>
      </p:sp>
      <p:sp>
        <p:nvSpPr>
          <p:cNvPr id="3" name="Subtitle 3"/>
          <p:cNvSpPr>
            <a:spLocks noGrp="1"/>
          </p:cNvSpPr>
          <p:nvPr>
            <p:ph type="subTitle" idx="1" hasCustomPrompt="1"/>
          </p:nvPr>
        </p:nvSpPr>
        <p:spPr>
          <a:xfrm>
            <a:off x="411480" y="2926080"/>
            <a:ext cx="4112895" cy="548640"/>
          </a:xfrm>
        </p:spPr>
        <p:txBody>
          <a:bodyPr/>
          <a:lstStyle>
            <a:lvl1pPr marL="0" indent="0" algn="l">
              <a:lnSpc>
                <a:spcPct val="90000"/>
              </a:lnSpc>
              <a:spcBef>
                <a:spcPts val="0"/>
              </a:spcBef>
              <a:buNone/>
              <a:defRPr sz="1800"/>
            </a:lvl1pPr>
            <a:lvl2pPr marL="0" indent="0" algn="l">
              <a:lnSpc>
                <a:spcPct val="90000"/>
              </a:lnSpc>
              <a:spcBef>
                <a:spcPts val="0"/>
              </a:spcBef>
              <a:buNone/>
              <a:defRPr sz="1800"/>
            </a:lvl2pPr>
            <a:lvl3pPr marL="0" indent="0" algn="l">
              <a:lnSpc>
                <a:spcPct val="90000"/>
              </a:lnSpc>
              <a:spcBef>
                <a:spcPts val="0"/>
              </a:spcBef>
              <a:buNone/>
              <a:defRPr sz="1800"/>
            </a:lvl3pPr>
            <a:lvl4pPr marL="0" indent="0" algn="l">
              <a:lnSpc>
                <a:spcPct val="90000"/>
              </a:lnSpc>
              <a:spcBef>
                <a:spcPts val="0"/>
              </a:spcBef>
              <a:buNone/>
              <a:defRPr sz="1800"/>
            </a:lvl4pPr>
            <a:lvl5pPr marL="0" indent="0" algn="l">
              <a:lnSpc>
                <a:spcPct val="90000"/>
              </a:lnSpc>
              <a:spcBef>
                <a:spcPts val="0"/>
              </a:spcBef>
              <a:buNone/>
              <a:defRPr sz="1800"/>
            </a:lvl5pPr>
            <a:lvl6pPr marL="0" indent="0" algn="l">
              <a:lnSpc>
                <a:spcPct val="90000"/>
              </a:lnSpc>
              <a:spcBef>
                <a:spcPts val="0"/>
              </a:spcBef>
              <a:buNone/>
              <a:defRPr sz="1800"/>
            </a:lvl6pPr>
            <a:lvl7pPr marL="0" indent="0" algn="l">
              <a:lnSpc>
                <a:spcPct val="90000"/>
              </a:lnSpc>
              <a:spcBef>
                <a:spcPts val="0"/>
              </a:spcBef>
              <a:buNone/>
              <a:defRPr sz="1800"/>
            </a:lvl7pPr>
            <a:lvl8pPr marL="0" indent="0" algn="l">
              <a:lnSpc>
                <a:spcPct val="90000"/>
              </a:lnSpc>
              <a:spcBef>
                <a:spcPts val="0"/>
              </a:spcBef>
              <a:buNone/>
              <a:defRPr sz="1800"/>
            </a:lvl8pPr>
            <a:lvl9pPr marL="0" indent="0" algn="l">
              <a:lnSpc>
                <a:spcPct val="90000"/>
              </a:lnSpc>
              <a:spcBef>
                <a:spcPts val="0"/>
              </a:spcBef>
              <a:buNone/>
              <a:defRPr sz="1800"/>
            </a:lvl9pPr>
          </a:lstStyle>
          <a:p>
            <a:r>
              <a:rPr lang="en-US"/>
              <a:t>[Presentation subtitle]</a:t>
            </a:r>
          </a:p>
        </p:txBody>
      </p:sp>
      <p:sp>
        <p:nvSpPr>
          <p:cNvPr id="8" name="Text Placeholder 4">
            <a:extLst>
              <a:ext uri="{FF2B5EF4-FFF2-40B4-BE49-F238E27FC236}">
                <a16:creationId xmlns:a16="http://schemas.microsoft.com/office/drawing/2014/main" id="{05A6E6F4-1D5B-D559-C2E7-C70CCCDA704F}"/>
              </a:ext>
            </a:extLst>
          </p:cNvPr>
          <p:cNvSpPr>
            <a:spLocks noGrp="1"/>
          </p:cNvSpPr>
          <p:nvPr>
            <p:ph type="body" sz="quarter" idx="10" hasCustomPrompt="1"/>
          </p:nvPr>
        </p:nvSpPr>
        <p:spPr>
          <a:xfrm>
            <a:off x="411163" y="3657600"/>
            <a:ext cx="4113212" cy="457200"/>
          </a:xfrm>
        </p:spPr>
        <p:txBody>
          <a:bodyPr/>
          <a:lstStyle>
            <a:lvl1pPr marL="0" indent="0">
              <a:spcBef>
                <a:spcPts val="0"/>
              </a:spcBef>
              <a:buFontTx/>
              <a:buNone/>
              <a:defRPr sz="1100"/>
            </a:lvl1pPr>
            <a:lvl2pPr marL="0" indent="0">
              <a:spcBef>
                <a:spcPts val="0"/>
              </a:spcBef>
              <a:buFontTx/>
              <a:buNone/>
              <a:defRPr sz="1100"/>
            </a:lvl2pPr>
            <a:lvl3pPr marL="0" indent="0">
              <a:spcBef>
                <a:spcPts val="0"/>
              </a:spcBef>
              <a:buFontTx/>
              <a:buNone/>
              <a:defRPr sz="1100"/>
            </a:lvl3pPr>
            <a:lvl4pPr marL="0" indent="0">
              <a:spcBef>
                <a:spcPts val="0"/>
              </a:spcBef>
              <a:buFontTx/>
              <a:buNone/>
              <a:defRPr sz="1100"/>
            </a:lvl4pPr>
            <a:lvl5pPr marL="0" indent="0">
              <a:spcBef>
                <a:spcPts val="0"/>
              </a:spcBef>
              <a:buFontTx/>
              <a:buNone/>
              <a:defRPr sz="1100"/>
            </a:lvl5pPr>
            <a:lvl6pPr marL="0" indent="0">
              <a:spcBef>
                <a:spcPts val="0"/>
              </a:spcBef>
              <a:buFontTx/>
              <a:buNone/>
              <a:defRPr sz="1100"/>
            </a:lvl6pPr>
            <a:lvl7pPr marL="0" indent="0">
              <a:spcBef>
                <a:spcPts val="0"/>
              </a:spcBef>
              <a:buFontTx/>
              <a:buNone/>
              <a:defRPr sz="1100"/>
            </a:lvl7pPr>
            <a:lvl8pPr marL="0" indent="0">
              <a:spcBef>
                <a:spcPts val="0"/>
              </a:spcBef>
              <a:buFontTx/>
              <a:buNone/>
              <a:defRPr sz="1100"/>
            </a:lvl8pPr>
            <a:lvl9pPr marL="0" indent="0">
              <a:spcBef>
                <a:spcPts val="0"/>
              </a:spcBef>
              <a:buFontTx/>
              <a:buNone/>
              <a:defRPr sz="1100"/>
            </a:lvl9pPr>
          </a:lstStyle>
          <a:p>
            <a:pPr lvl="0"/>
            <a:r>
              <a:rPr lang="en-US"/>
              <a:t>[</a:t>
            </a:r>
            <a:r>
              <a:rPr lang="en-US" err="1"/>
              <a:t>Firstname</a:t>
            </a:r>
            <a:r>
              <a:rPr lang="en-US"/>
              <a:t> </a:t>
            </a:r>
            <a:r>
              <a:rPr lang="en-US" err="1"/>
              <a:t>Lastname</a:t>
            </a:r>
            <a:r>
              <a:rPr lang="en-US"/>
              <a:t>]</a:t>
            </a:r>
            <a:br>
              <a:rPr lang="en-US"/>
            </a:br>
            <a:r>
              <a:rPr lang="en-US"/>
              <a:t>[Month 00, 0000]</a:t>
            </a:r>
          </a:p>
        </p:txBody>
      </p:sp>
      <p:sp>
        <p:nvSpPr>
          <p:cNvPr id="11" name="Safety. Science. Transformation." descr="Safety. Science. Transformation.">
            <a:extLst>
              <a:ext uri="{FF2B5EF4-FFF2-40B4-BE49-F238E27FC236}">
                <a16:creationId xmlns:a16="http://schemas.microsoft.com/office/drawing/2014/main" id="{97F09881-6DB1-BF52-6625-03B7291BB0CA}"/>
              </a:ext>
            </a:extLst>
          </p:cNvPr>
          <p:cNvSpPr>
            <a:spLocks noChangeAspect="1" noEditPoints="1"/>
          </p:cNvSpPr>
          <p:nvPr userDrawn="1"/>
        </p:nvSpPr>
        <p:spPr bwMode="auto">
          <a:xfrm>
            <a:off x="411163" y="4542672"/>
            <a:ext cx="1891315" cy="137160"/>
          </a:xfrm>
          <a:custGeom>
            <a:avLst/>
            <a:gdLst>
              <a:gd name="T0" fmla="*/ 6727 w 6749"/>
              <a:gd name="T1" fmla="*/ 23 h 488"/>
              <a:gd name="T2" fmla="*/ 6641 w 6749"/>
              <a:gd name="T3" fmla="*/ 5 h 488"/>
              <a:gd name="T4" fmla="*/ 6593 w 6749"/>
              <a:gd name="T5" fmla="*/ 116 h 488"/>
              <a:gd name="T6" fmla="*/ 6534 w 6749"/>
              <a:gd name="T7" fmla="*/ 306 h 488"/>
              <a:gd name="T8" fmla="*/ 6240 w 6749"/>
              <a:gd name="T9" fmla="*/ 378 h 488"/>
              <a:gd name="T10" fmla="*/ 6375 w 6749"/>
              <a:gd name="T11" fmla="*/ 378 h 488"/>
              <a:gd name="T12" fmla="*/ 6086 w 6749"/>
              <a:gd name="T13" fmla="*/ 327 h 488"/>
              <a:gd name="T14" fmla="*/ 5863 w 6749"/>
              <a:gd name="T15" fmla="*/ 118 h 488"/>
              <a:gd name="T16" fmla="*/ 5896 w 6749"/>
              <a:gd name="T17" fmla="*/ 84 h 488"/>
              <a:gd name="T18" fmla="*/ 5657 w 6749"/>
              <a:gd name="T19" fmla="*/ 118 h 488"/>
              <a:gd name="T20" fmla="*/ 5769 w 6749"/>
              <a:gd name="T21" fmla="*/ 173 h 488"/>
              <a:gd name="T22" fmla="*/ 5566 w 6749"/>
              <a:gd name="T23" fmla="*/ 278 h 488"/>
              <a:gd name="T24" fmla="*/ 5566 w 6749"/>
              <a:gd name="T25" fmla="*/ 217 h 488"/>
              <a:gd name="T26" fmla="*/ 5647 w 6749"/>
              <a:gd name="T27" fmla="*/ 333 h 488"/>
              <a:gd name="T28" fmla="*/ 5170 w 6749"/>
              <a:gd name="T29" fmla="*/ 170 h 488"/>
              <a:gd name="T30" fmla="*/ 5193 w 6749"/>
              <a:gd name="T31" fmla="*/ 111 h 488"/>
              <a:gd name="T32" fmla="*/ 5296 w 6749"/>
              <a:gd name="T33" fmla="*/ 170 h 488"/>
              <a:gd name="T34" fmla="*/ 4947 w 6749"/>
              <a:gd name="T35" fmla="*/ 118 h 488"/>
              <a:gd name="T36" fmla="*/ 4959 w 6749"/>
              <a:gd name="T37" fmla="*/ 378 h 488"/>
              <a:gd name="T38" fmla="*/ 4740 w 6749"/>
              <a:gd name="T39" fmla="*/ 327 h 488"/>
              <a:gd name="T40" fmla="*/ 4578 w 6749"/>
              <a:gd name="T41" fmla="*/ 0 h 488"/>
              <a:gd name="T42" fmla="*/ 4559 w 6749"/>
              <a:gd name="T43" fmla="*/ 173 h 488"/>
              <a:gd name="T44" fmla="*/ 4578 w 6749"/>
              <a:gd name="T45" fmla="*/ 0 h 488"/>
              <a:gd name="T46" fmla="*/ 4240 w 6749"/>
              <a:gd name="T47" fmla="*/ 192 h 488"/>
              <a:gd name="T48" fmla="*/ 4426 w 6749"/>
              <a:gd name="T49" fmla="*/ 306 h 488"/>
              <a:gd name="T50" fmla="*/ 3993 w 6749"/>
              <a:gd name="T51" fmla="*/ 118 h 488"/>
              <a:gd name="T52" fmla="*/ 4128 w 6749"/>
              <a:gd name="T53" fmla="*/ 210 h 488"/>
              <a:gd name="T54" fmla="*/ 3834 w 6749"/>
              <a:gd name="T55" fmla="*/ 329 h 488"/>
              <a:gd name="T56" fmla="*/ 3746 w 6749"/>
              <a:gd name="T57" fmla="*/ 199 h 488"/>
              <a:gd name="T58" fmla="*/ 3884 w 6749"/>
              <a:gd name="T59" fmla="*/ 346 h 488"/>
              <a:gd name="T60" fmla="*/ 3707 w 6749"/>
              <a:gd name="T61" fmla="*/ 115 h 488"/>
              <a:gd name="T62" fmla="*/ 3413 w 6749"/>
              <a:gd name="T63" fmla="*/ 76 h 488"/>
              <a:gd name="T64" fmla="*/ 3413 w 6749"/>
              <a:gd name="T65" fmla="*/ 378 h 488"/>
              <a:gd name="T66" fmla="*/ 3036 w 6749"/>
              <a:gd name="T67" fmla="*/ 219 h 488"/>
              <a:gd name="T68" fmla="*/ 3103 w 6749"/>
              <a:gd name="T69" fmla="*/ 246 h 488"/>
              <a:gd name="T70" fmla="*/ 2650 w 6749"/>
              <a:gd name="T71" fmla="*/ 248 h 488"/>
              <a:gd name="T72" fmla="*/ 2796 w 6749"/>
              <a:gd name="T73" fmla="*/ 288 h 488"/>
              <a:gd name="T74" fmla="*/ 2404 w 6749"/>
              <a:gd name="T75" fmla="*/ 378 h 488"/>
              <a:gd name="T76" fmla="*/ 2538 w 6749"/>
              <a:gd name="T77" fmla="*/ 378 h 488"/>
              <a:gd name="T78" fmla="*/ 2148 w 6749"/>
              <a:gd name="T79" fmla="*/ 248 h 488"/>
              <a:gd name="T80" fmla="*/ 2355 w 6749"/>
              <a:gd name="T81" fmla="*/ 298 h 488"/>
              <a:gd name="T82" fmla="*/ 2035 w 6749"/>
              <a:gd name="T83" fmla="*/ 118 h 488"/>
              <a:gd name="T84" fmla="*/ 1778 w 6749"/>
              <a:gd name="T85" fmla="*/ 248 h 488"/>
              <a:gd name="T86" fmla="*/ 1991 w 6749"/>
              <a:gd name="T87" fmla="*/ 288 h 488"/>
              <a:gd name="T88" fmla="*/ 1628 w 6749"/>
              <a:gd name="T89" fmla="*/ 228 h 488"/>
              <a:gd name="T90" fmla="*/ 1649 w 6749"/>
              <a:gd name="T91" fmla="*/ 160 h 488"/>
              <a:gd name="T92" fmla="*/ 1383 w 6749"/>
              <a:gd name="T93" fmla="*/ 344 h 488"/>
              <a:gd name="T94" fmla="*/ 1147 w 6749"/>
              <a:gd name="T95" fmla="*/ 118 h 488"/>
              <a:gd name="T96" fmla="*/ 1091 w 6749"/>
              <a:gd name="T97" fmla="*/ 427 h 488"/>
              <a:gd name="T98" fmla="*/ 898 w 6749"/>
              <a:gd name="T99" fmla="*/ 118 h 488"/>
              <a:gd name="T100" fmla="*/ 1003 w 6749"/>
              <a:gd name="T101" fmla="*/ 297 h 488"/>
              <a:gd name="T102" fmla="*/ 730 w 6749"/>
              <a:gd name="T103" fmla="*/ 219 h 488"/>
              <a:gd name="T104" fmla="*/ 771 w 6749"/>
              <a:gd name="T105" fmla="*/ 330 h 488"/>
              <a:gd name="T106" fmla="*/ 641 w 6749"/>
              <a:gd name="T107" fmla="*/ 65 h 488"/>
              <a:gd name="T108" fmla="*/ 524 w 6749"/>
              <a:gd name="T109" fmla="*/ 378 h 488"/>
              <a:gd name="T110" fmla="*/ 344 w 6749"/>
              <a:gd name="T111" fmla="*/ 329 h 488"/>
              <a:gd name="T112" fmla="*/ 354 w 6749"/>
              <a:gd name="T113" fmla="*/ 221 h 488"/>
              <a:gd name="T114" fmla="*/ 448 w 6749"/>
              <a:gd name="T115" fmla="*/ 316 h 488"/>
              <a:gd name="T116" fmla="*/ 0 w 6749"/>
              <a:gd name="T117" fmla="*/ 275 h 488"/>
              <a:gd name="T118" fmla="*/ 108 w 6749"/>
              <a:gd name="T119" fmla="*/ 10 h 488"/>
              <a:gd name="T120" fmla="*/ 113 w 6749"/>
              <a:gd name="T121" fmla="*/ 385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49" h="488">
                <a:moveTo>
                  <a:pt x="6715" y="5"/>
                </a:moveTo>
                <a:lnTo>
                  <a:pt x="6715" y="5"/>
                </a:lnTo>
                <a:lnTo>
                  <a:pt x="6749" y="5"/>
                </a:lnTo>
                <a:lnTo>
                  <a:pt x="6749" y="116"/>
                </a:lnTo>
                <a:lnTo>
                  <a:pt x="6727" y="116"/>
                </a:lnTo>
                <a:lnTo>
                  <a:pt x="6727" y="41"/>
                </a:lnTo>
                <a:cubicBezTo>
                  <a:pt x="6727" y="39"/>
                  <a:pt x="6727" y="36"/>
                  <a:pt x="6727" y="32"/>
                </a:cubicBezTo>
                <a:cubicBezTo>
                  <a:pt x="6727" y="28"/>
                  <a:pt x="6727" y="25"/>
                  <a:pt x="6727" y="23"/>
                </a:cubicBezTo>
                <a:lnTo>
                  <a:pt x="6706" y="116"/>
                </a:lnTo>
                <a:lnTo>
                  <a:pt x="6683" y="116"/>
                </a:lnTo>
                <a:lnTo>
                  <a:pt x="6662" y="23"/>
                </a:lnTo>
                <a:cubicBezTo>
                  <a:pt x="6662" y="25"/>
                  <a:pt x="6662" y="28"/>
                  <a:pt x="6662" y="32"/>
                </a:cubicBezTo>
                <a:cubicBezTo>
                  <a:pt x="6662" y="36"/>
                  <a:pt x="6662" y="39"/>
                  <a:pt x="6662" y="41"/>
                </a:cubicBezTo>
                <a:lnTo>
                  <a:pt x="6662" y="116"/>
                </a:lnTo>
                <a:lnTo>
                  <a:pt x="6641" y="116"/>
                </a:lnTo>
                <a:lnTo>
                  <a:pt x="6641" y="5"/>
                </a:lnTo>
                <a:lnTo>
                  <a:pt x="6675" y="5"/>
                </a:lnTo>
                <a:lnTo>
                  <a:pt x="6695" y="92"/>
                </a:lnTo>
                <a:lnTo>
                  <a:pt x="6715" y="5"/>
                </a:lnTo>
                <a:close/>
                <a:moveTo>
                  <a:pt x="6627" y="5"/>
                </a:moveTo>
                <a:lnTo>
                  <a:pt x="6627" y="5"/>
                </a:lnTo>
                <a:lnTo>
                  <a:pt x="6627" y="24"/>
                </a:lnTo>
                <a:lnTo>
                  <a:pt x="6593" y="24"/>
                </a:lnTo>
                <a:lnTo>
                  <a:pt x="6593" y="116"/>
                </a:lnTo>
                <a:lnTo>
                  <a:pt x="6570" y="116"/>
                </a:lnTo>
                <a:lnTo>
                  <a:pt x="6570" y="24"/>
                </a:lnTo>
                <a:lnTo>
                  <a:pt x="6536" y="24"/>
                </a:lnTo>
                <a:lnTo>
                  <a:pt x="6536" y="5"/>
                </a:lnTo>
                <a:lnTo>
                  <a:pt x="6627" y="5"/>
                </a:lnTo>
                <a:close/>
                <a:moveTo>
                  <a:pt x="6495" y="344"/>
                </a:moveTo>
                <a:lnTo>
                  <a:pt x="6495" y="344"/>
                </a:lnTo>
                <a:cubicBezTo>
                  <a:pt x="6495" y="324"/>
                  <a:pt x="6512" y="306"/>
                  <a:pt x="6534" y="306"/>
                </a:cubicBezTo>
                <a:cubicBezTo>
                  <a:pt x="6554" y="306"/>
                  <a:pt x="6571" y="324"/>
                  <a:pt x="6571" y="344"/>
                </a:cubicBezTo>
                <a:cubicBezTo>
                  <a:pt x="6571" y="365"/>
                  <a:pt x="6554" y="383"/>
                  <a:pt x="6534" y="383"/>
                </a:cubicBezTo>
                <a:cubicBezTo>
                  <a:pt x="6512" y="383"/>
                  <a:pt x="6495" y="365"/>
                  <a:pt x="6495" y="344"/>
                </a:cubicBezTo>
                <a:close/>
                <a:moveTo>
                  <a:pt x="6343" y="169"/>
                </a:moveTo>
                <a:lnTo>
                  <a:pt x="6343" y="169"/>
                </a:lnTo>
                <a:cubicBezTo>
                  <a:pt x="6324" y="169"/>
                  <a:pt x="6306" y="182"/>
                  <a:pt x="6306" y="213"/>
                </a:cubicBezTo>
                <a:lnTo>
                  <a:pt x="6306" y="378"/>
                </a:lnTo>
                <a:lnTo>
                  <a:pt x="6240" y="378"/>
                </a:lnTo>
                <a:lnTo>
                  <a:pt x="6240" y="118"/>
                </a:lnTo>
                <a:lnTo>
                  <a:pt x="6295" y="118"/>
                </a:lnTo>
                <a:lnTo>
                  <a:pt x="6300" y="144"/>
                </a:lnTo>
                <a:lnTo>
                  <a:pt x="6303" y="144"/>
                </a:lnTo>
                <a:cubicBezTo>
                  <a:pt x="6311" y="131"/>
                  <a:pt x="6330" y="111"/>
                  <a:pt x="6364" y="111"/>
                </a:cubicBezTo>
                <a:cubicBezTo>
                  <a:pt x="6407" y="111"/>
                  <a:pt x="6441" y="142"/>
                  <a:pt x="6441" y="196"/>
                </a:cubicBezTo>
                <a:lnTo>
                  <a:pt x="6441" y="378"/>
                </a:lnTo>
                <a:lnTo>
                  <a:pt x="6375" y="378"/>
                </a:lnTo>
                <a:lnTo>
                  <a:pt x="6375" y="210"/>
                </a:lnTo>
                <a:cubicBezTo>
                  <a:pt x="6375" y="182"/>
                  <a:pt x="6361" y="169"/>
                  <a:pt x="6343" y="169"/>
                </a:cubicBezTo>
                <a:close/>
                <a:moveTo>
                  <a:pt x="6086" y="327"/>
                </a:moveTo>
                <a:lnTo>
                  <a:pt x="6086" y="327"/>
                </a:lnTo>
                <a:cubicBezTo>
                  <a:pt x="6112" y="327"/>
                  <a:pt x="6128" y="297"/>
                  <a:pt x="6128" y="248"/>
                </a:cubicBezTo>
                <a:cubicBezTo>
                  <a:pt x="6128" y="199"/>
                  <a:pt x="6112" y="169"/>
                  <a:pt x="6086" y="169"/>
                </a:cubicBezTo>
                <a:cubicBezTo>
                  <a:pt x="6059" y="169"/>
                  <a:pt x="6043" y="199"/>
                  <a:pt x="6043" y="248"/>
                </a:cubicBezTo>
                <a:cubicBezTo>
                  <a:pt x="6043" y="297"/>
                  <a:pt x="6059" y="327"/>
                  <a:pt x="6086" y="327"/>
                </a:cubicBezTo>
                <a:close/>
                <a:moveTo>
                  <a:pt x="5977" y="248"/>
                </a:moveTo>
                <a:lnTo>
                  <a:pt x="5977" y="248"/>
                </a:lnTo>
                <a:cubicBezTo>
                  <a:pt x="5977" y="164"/>
                  <a:pt x="6020" y="111"/>
                  <a:pt x="6086" y="111"/>
                </a:cubicBezTo>
                <a:cubicBezTo>
                  <a:pt x="6151" y="111"/>
                  <a:pt x="6195" y="164"/>
                  <a:pt x="6195" y="248"/>
                </a:cubicBezTo>
                <a:cubicBezTo>
                  <a:pt x="6195" y="332"/>
                  <a:pt x="6151" y="385"/>
                  <a:pt x="6086" y="385"/>
                </a:cubicBezTo>
                <a:cubicBezTo>
                  <a:pt x="6020" y="385"/>
                  <a:pt x="5977" y="332"/>
                  <a:pt x="5977" y="248"/>
                </a:cubicBezTo>
                <a:close/>
                <a:moveTo>
                  <a:pt x="5863" y="118"/>
                </a:moveTo>
                <a:lnTo>
                  <a:pt x="5863" y="118"/>
                </a:lnTo>
                <a:lnTo>
                  <a:pt x="5929" y="118"/>
                </a:lnTo>
                <a:lnTo>
                  <a:pt x="5929" y="378"/>
                </a:lnTo>
                <a:lnTo>
                  <a:pt x="5863" y="378"/>
                </a:lnTo>
                <a:lnTo>
                  <a:pt x="5863" y="118"/>
                </a:lnTo>
                <a:close/>
                <a:moveTo>
                  <a:pt x="5896" y="3"/>
                </a:moveTo>
                <a:lnTo>
                  <a:pt x="5896" y="3"/>
                </a:lnTo>
                <a:cubicBezTo>
                  <a:pt x="5918" y="3"/>
                  <a:pt x="5937" y="21"/>
                  <a:pt x="5937" y="43"/>
                </a:cubicBezTo>
                <a:cubicBezTo>
                  <a:pt x="5937" y="66"/>
                  <a:pt x="5918" y="84"/>
                  <a:pt x="5896" y="84"/>
                </a:cubicBezTo>
                <a:cubicBezTo>
                  <a:pt x="5874" y="84"/>
                  <a:pt x="5856" y="66"/>
                  <a:pt x="5856" y="43"/>
                </a:cubicBezTo>
                <a:cubicBezTo>
                  <a:pt x="5856" y="21"/>
                  <a:pt x="5874" y="3"/>
                  <a:pt x="5896" y="3"/>
                </a:cubicBezTo>
                <a:close/>
                <a:moveTo>
                  <a:pt x="5787" y="385"/>
                </a:moveTo>
                <a:lnTo>
                  <a:pt x="5787" y="385"/>
                </a:lnTo>
                <a:cubicBezTo>
                  <a:pt x="5737" y="385"/>
                  <a:pt x="5704" y="349"/>
                  <a:pt x="5704" y="304"/>
                </a:cubicBezTo>
                <a:lnTo>
                  <a:pt x="5704" y="173"/>
                </a:lnTo>
                <a:lnTo>
                  <a:pt x="5657" y="173"/>
                </a:lnTo>
                <a:lnTo>
                  <a:pt x="5657" y="118"/>
                </a:lnTo>
                <a:lnTo>
                  <a:pt x="5665" y="118"/>
                </a:lnTo>
                <a:cubicBezTo>
                  <a:pt x="5696" y="118"/>
                  <a:pt x="5711" y="100"/>
                  <a:pt x="5712" y="69"/>
                </a:cubicBezTo>
                <a:lnTo>
                  <a:pt x="5713" y="44"/>
                </a:lnTo>
                <a:lnTo>
                  <a:pt x="5769" y="44"/>
                </a:lnTo>
                <a:lnTo>
                  <a:pt x="5769" y="118"/>
                </a:lnTo>
                <a:lnTo>
                  <a:pt x="5825" y="118"/>
                </a:lnTo>
                <a:lnTo>
                  <a:pt x="5825" y="173"/>
                </a:lnTo>
                <a:lnTo>
                  <a:pt x="5769" y="173"/>
                </a:lnTo>
                <a:lnTo>
                  <a:pt x="5769" y="297"/>
                </a:lnTo>
                <a:cubicBezTo>
                  <a:pt x="5769" y="315"/>
                  <a:pt x="5783" y="328"/>
                  <a:pt x="5802" y="328"/>
                </a:cubicBezTo>
                <a:cubicBezTo>
                  <a:pt x="5809" y="328"/>
                  <a:pt x="5815" y="326"/>
                  <a:pt x="5820" y="325"/>
                </a:cubicBezTo>
                <a:lnTo>
                  <a:pt x="5820" y="379"/>
                </a:lnTo>
                <a:cubicBezTo>
                  <a:pt x="5811" y="383"/>
                  <a:pt x="5799" y="385"/>
                  <a:pt x="5787" y="385"/>
                </a:cubicBezTo>
                <a:close/>
                <a:moveTo>
                  <a:pt x="5527" y="329"/>
                </a:moveTo>
                <a:lnTo>
                  <a:pt x="5527" y="329"/>
                </a:lnTo>
                <a:cubicBezTo>
                  <a:pt x="5550" y="329"/>
                  <a:pt x="5566" y="309"/>
                  <a:pt x="5566" y="278"/>
                </a:cubicBezTo>
                <a:lnTo>
                  <a:pt x="5566" y="261"/>
                </a:lnTo>
                <a:lnTo>
                  <a:pt x="5551" y="264"/>
                </a:lnTo>
                <a:cubicBezTo>
                  <a:pt x="5519" y="269"/>
                  <a:pt x="5502" y="283"/>
                  <a:pt x="5502" y="303"/>
                </a:cubicBezTo>
                <a:cubicBezTo>
                  <a:pt x="5502" y="319"/>
                  <a:pt x="5513" y="329"/>
                  <a:pt x="5527" y="329"/>
                </a:cubicBezTo>
                <a:close/>
                <a:moveTo>
                  <a:pt x="5436" y="310"/>
                </a:moveTo>
                <a:lnTo>
                  <a:pt x="5436" y="310"/>
                </a:lnTo>
                <a:cubicBezTo>
                  <a:pt x="5436" y="260"/>
                  <a:pt x="5473" y="229"/>
                  <a:pt x="5537" y="221"/>
                </a:cubicBezTo>
                <a:lnTo>
                  <a:pt x="5566" y="217"/>
                </a:lnTo>
                <a:lnTo>
                  <a:pt x="5566" y="200"/>
                </a:lnTo>
                <a:cubicBezTo>
                  <a:pt x="5566" y="179"/>
                  <a:pt x="5555" y="168"/>
                  <a:pt x="5537" y="168"/>
                </a:cubicBezTo>
                <a:cubicBezTo>
                  <a:pt x="5519" y="168"/>
                  <a:pt x="5506" y="180"/>
                  <a:pt x="5505" y="199"/>
                </a:cubicBezTo>
                <a:lnTo>
                  <a:pt x="5439" y="199"/>
                </a:lnTo>
                <a:cubicBezTo>
                  <a:pt x="5443" y="147"/>
                  <a:pt x="5482" y="111"/>
                  <a:pt x="5539" y="111"/>
                </a:cubicBezTo>
                <a:cubicBezTo>
                  <a:pt x="5593" y="111"/>
                  <a:pt x="5631" y="147"/>
                  <a:pt x="5631" y="204"/>
                </a:cubicBezTo>
                <a:lnTo>
                  <a:pt x="5631" y="316"/>
                </a:lnTo>
                <a:cubicBezTo>
                  <a:pt x="5631" y="326"/>
                  <a:pt x="5637" y="333"/>
                  <a:pt x="5647" y="333"/>
                </a:cubicBezTo>
                <a:cubicBezTo>
                  <a:pt x="5649" y="333"/>
                  <a:pt x="5651" y="333"/>
                  <a:pt x="5654" y="332"/>
                </a:cubicBezTo>
                <a:lnTo>
                  <a:pt x="5654" y="380"/>
                </a:lnTo>
                <a:cubicBezTo>
                  <a:pt x="5646" y="382"/>
                  <a:pt x="5638" y="383"/>
                  <a:pt x="5630" y="383"/>
                </a:cubicBezTo>
                <a:cubicBezTo>
                  <a:pt x="5605" y="383"/>
                  <a:pt x="5584" y="372"/>
                  <a:pt x="5577" y="346"/>
                </a:cubicBezTo>
                <a:cubicBezTo>
                  <a:pt x="5567" y="365"/>
                  <a:pt x="5547" y="385"/>
                  <a:pt x="5512" y="385"/>
                </a:cubicBezTo>
                <a:cubicBezTo>
                  <a:pt x="5467" y="385"/>
                  <a:pt x="5436" y="356"/>
                  <a:pt x="5436" y="310"/>
                </a:cubicBezTo>
                <a:close/>
                <a:moveTo>
                  <a:pt x="5170" y="170"/>
                </a:moveTo>
                <a:lnTo>
                  <a:pt x="5170" y="170"/>
                </a:lnTo>
                <a:cubicBezTo>
                  <a:pt x="5151" y="170"/>
                  <a:pt x="5138" y="185"/>
                  <a:pt x="5138" y="210"/>
                </a:cubicBezTo>
                <a:lnTo>
                  <a:pt x="5138" y="378"/>
                </a:lnTo>
                <a:lnTo>
                  <a:pt x="5072" y="378"/>
                </a:lnTo>
                <a:lnTo>
                  <a:pt x="5072" y="118"/>
                </a:lnTo>
                <a:lnTo>
                  <a:pt x="5126" y="118"/>
                </a:lnTo>
                <a:lnTo>
                  <a:pt x="5130" y="147"/>
                </a:lnTo>
                <a:lnTo>
                  <a:pt x="5133" y="147"/>
                </a:lnTo>
                <a:cubicBezTo>
                  <a:pt x="5142" y="127"/>
                  <a:pt x="5167" y="111"/>
                  <a:pt x="5193" y="111"/>
                </a:cubicBezTo>
                <a:cubicBezTo>
                  <a:pt x="5221" y="111"/>
                  <a:pt x="5245" y="125"/>
                  <a:pt x="5255" y="147"/>
                </a:cubicBezTo>
                <a:lnTo>
                  <a:pt x="5258" y="147"/>
                </a:lnTo>
                <a:cubicBezTo>
                  <a:pt x="5271" y="124"/>
                  <a:pt x="5294" y="111"/>
                  <a:pt x="5322" y="111"/>
                </a:cubicBezTo>
                <a:cubicBezTo>
                  <a:pt x="5366" y="111"/>
                  <a:pt x="5391" y="142"/>
                  <a:pt x="5391" y="194"/>
                </a:cubicBezTo>
                <a:lnTo>
                  <a:pt x="5391" y="378"/>
                </a:lnTo>
                <a:lnTo>
                  <a:pt x="5325" y="378"/>
                </a:lnTo>
                <a:lnTo>
                  <a:pt x="5325" y="207"/>
                </a:lnTo>
                <a:cubicBezTo>
                  <a:pt x="5325" y="184"/>
                  <a:pt x="5314" y="170"/>
                  <a:pt x="5296" y="170"/>
                </a:cubicBezTo>
                <a:cubicBezTo>
                  <a:pt x="5277" y="170"/>
                  <a:pt x="5264" y="185"/>
                  <a:pt x="5264" y="210"/>
                </a:cubicBezTo>
                <a:lnTo>
                  <a:pt x="5264" y="378"/>
                </a:lnTo>
                <a:lnTo>
                  <a:pt x="5199" y="378"/>
                </a:lnTo>
                <a:lnTo>
                  <a:pt x="5199" y="207"/>
                </a:lnTo>
                <a:cubicBezTo>
                  <a:pt x="5199" y="184"/>
                  <a:pt x="5187" y="170"/>
                  <a:pt x="5170" y="170"/>
                </a:cubicBezTo>
                <a:close/>
                <a:moveTo>
                  <a:pt x="4893" y="118"/>
                </a:moveTo>
                <a:lnTo>
                  <a:pt x="4893" y="118"/>
                </a:lnTo>
                <a:lnTo>
                  <a:pt x="4947" y="118"/>
                </a:lnTo>
                <a:lnTo>
                  <a:pt x="4953" y="152"/>
                </a:lnTo>
                <a:lnTo>
                  <a:pt x="4956" y="152"/>
                </a:lnTo>
                <a:cubicBezTo>
                  <a:pt x="4965" y="133"/>
                  <a:pt x="4987" y="115"/>
                  <a:pt x="5023" y="115"/>
                </a:cubicBezTo>
                <a:cubicBezTo>
                  <a:pt x="5028" y="115"/>
                  <a:pt x="5033" y="115"/>
                  <a:pt x="5036" y="116"/>
                </a:cubicBezTo>
                <a:lnTo>
                  <a:pt x="5036" y="178"/>
                </a:lnTo>
                <a:cubicBezTo>
                  <a:pt x="5031" y="178"/>
                  <a:pt x="5027" y="178"/>
                  <a:pt x="5021" y="178"/>
                </a:cubicBezTo>
                <a:cubicBezTo>
                  <a:pt x="4990" y="178"/>
                  <a:pt x="4959" y="200"/>
                  <a:pt x="4959" y="254"/>
                </a:cubicBezTo>
                <a:lnTo>
                  <a:pt x="4959" y="378"/>
                </a:lnTo>
                <a:lnTo>
                  <a:pt x="4893" y="378"/>
                </a:lnTo>
                <a:lnTo>
                  <a:pt x="4893" y="118"/>
                </a:lnTo>
                <a:close/>
                <a:moveTo>
                  <a:pt x="4740" y="327"/>
                </a:moveTo>
                <a:lnTo>
                  <a:pt x="4740" y="327"/>
                </a:lnTo>
                <a:cubicBezTo>
                  <a:pt x="4766" y="327"/>
                  <a:pt x="4782" y="297"/>
                  <a:pt x="4782" y="248"/>
                </a:cubicBezTo>
                <a:cubicBezTo>
                  <a:pt x="4782" y="199"/>
                  <a:pt x="4766" y="169"/>
                  <a:pt x="4740" y="169"/>
                </a:cubicBezTo>
                <a:cubicBezTo>
                  <a:pt x="4714" y="169"/>
                  <a:pt x="4698" y="199"/>
                  <a:pt x="4698" y="248"/>
                </a:cubicBezTo>
                <a:cubicBezTo>
                  <a:pt x="4698" y="297"/>
                  <a:pt x="4714" y="327"/>
                  <a:pt x="4740" y="327"/>
                </a:cubicBezTo>
                <a:close/>
                <a:moveTo>
                  <a:pt x="4631" y="248"/>
                </a:moveTo>
                <a:lnTo>
                  <a:pt x="4631" y="248"/>
                </a:lnTo>
                <a:cubicBezTo>
                  <a:pt x="4631" y="164"/>
                  <a:pt x="4674" y="111"/>
                  <a:pt x="4740" y="111"/>
                </a:cubicBezTo>
                <a:cubicBezTo>
                  <a:pt x="4806" y="111"/>
                  <a:pt x="4849" y="164"/>
                  <a:pt x="4849" y="248"/>
                </a:cubicBezTo>
                <a:cubicBezTo>
                  <a:pt x="4849" y="332"/>
                  <a:pt x="4806" y="385"/>
                  <a:pt x="4740" y="385"/>
                </a:cubicBezTo>
                <a:cubicBezTo>
                  <a:pt x="4674" y="385"/>
                  <a:pt x="4631" y="332"/>
                  <a:pt x="4631" y="248"/>
                </a:cubicBezTo>
                <a:close/>
                <a:moveTo>
                  <a:pt x="4578" y="0"/>
                </a:moveTo>
                <a:lnTo>
                  <a:pt x="4578" y="0"/>
                </a:lnTo>
                <a:cubicBezTo>
                  <a:pt x="4600" y="0"/>
                  <a:pt x="4623" y="7"/>
                  <a:pt x="4633" y="17"/>
                </a:cubicBezTo>
                <a:lnTo>
                  <a:pt x="4611" y="65"/>
                </a:lnTo>
                <a:cubicBezTo>
                  <a:pt x="4603" y="61"/>
                  <a:pt x="4596" y="58"/>
                  <a:pt x="4587" y="58"/>
                </a:cubicBezTo>
                <a:cubicBezTo>
                  <a:pt x="4570" y="58"/>
                  <a:pt x="4559" y="70"/>
                  <a:pt x="4559" y="90"/>
                </a:cubicBezTo>
                <a:lnTo>
                  <a:pt x="4559" y="118"/>
                </a:lnTo>
                <a:lnTo>
                  <a:pt x="4614" y="118"/>
                </a:lnTo>
                <a:lnTo>
                  <a:pt x="4614" y="173"/>
                </a:lnTo>
                <a:lnTo>
                  <a:pt x="4559" y="173"/>
                </a:lnTo>
                <a:lnTo>
                  <a:pt x="4559" y="378"/>
                </a:lnTo>
                <a:lnTo>
                  <a:pt x="4494" y="378"/>
                </a:lnTo>
                <a:lnTo>
                  <a:pt x="4494" y="173"/>
                </a:lnTo>
                <a:lnTo>
                  <a:pt x="4447" y="173"/>
                </a:lnTo>
                <a:lnTo>
                  <a:pt x="4447" y="118"/>
                </a:lnTo>
                <a:lnTo>
                  <a:pt x="4494" y="118"/>
                </a:lnTo>
                <a:lnTo>
                  <a:pt x="4494" y="85"/>
                </a:lnTo>
                <a:cubicBezTo>
                  <a:pt x="4494" y="30"/>
                  <a:pt x="4531" y="0"/>
                  <a:pt x="4578" y="0"/>
                </a:cubicBezTo>
                <a:close/>
                <a:moveTo>
                  <a:pt x="4236" y="300"/>
                </a:moveTo>
                <a:lnTo>
                  <a:pt x="4236" y="300"/>
                </a:lnTo>
                <a:lnTo>
                  <a:pt x="4298" y="300"/>
                </a:lnTo>
                <a:cubicBezTo>
                  <a:pt x="4300" y="319"/>
                  <a:pt x="4312" y="333"/>
                  <a:pt x="4333" y="333"/>
                </a:cubicBezTo>
                <a:cubicBezTo>
                  <a:pt x="4349" y="333"/>
                  <a:pt x="4363" y="325"/>
                  <a:pt x="4363" y="310"/>
                </a:cubicBezTo>
                <a:cubicBezTo>
                  <a:pt x="4363" y="296"/>
                  <a:pt x="4355" y="287"/>
                  <a:pt x="4330" y="279"/>
                </a:cubicBezTo>
                <a:lnTo>
                  <a:pt x="4305" y="270"/>
                </a:lnTo>
                <a:cubicBezTo>
                  <a:pt x="4264" y="255"/>
                  <a:pt x="4240" y="229"/>
                  <a:pt x="4240" y="192"/>
                </a:cubicBezTo>
                <a:cubicBezTo>
                  <a:pt x="4240" y="144"/>
                  <a:pt x="4280" y="111"/>
                  <a:pt x="4331" y="111"/>
                </a:cubicBezTo>
                <a:cubicBezTo>
                  <a:pt x="4383" y="111"/>
                  <a:pt x="4420" y="144"/>
                  <a:pt x="4421" y="189"/>
                </a:cubicBezTo>
                <a:lnTo>
                  <a:pt x="4358" y="189"/>
                </a:lnTo>
                <a:cubicBezTo>
                  <a:pt x="4357" y="175"/>
                  <a:pt x="4347" y="163"/>
                  <a:pt x="4330" y="163"/>
                </a:cubicBezTo>
                <a:cubicBezTo>
                  <a:pt x="4316" y="163"/>
                  <a:pt x="4303" y="172"/>
                  <a:pt x="4303" y="187"/>
                </a:cubicBezTo>
                <a:cubicBezTo>
                  <a:pt x="4303" y="199"/>
                  <a:pt x="4309" y="206"/>
                  <a:pt x="4333" y="214"/>
                </a:cubicBezTo>
                <a:lnTo>
                  <a:pt x="4358" y="223"/>
                </a:lnTo>
                <a:cubicBezTo>
                  <a:pt x="4402" y="238"/>
                  <a:pt x="4426" y="267"/>
                  <a:pt x="4426" y="306"/>
                </a:cubicBezTo>
                <a:cubicBezTo>
                  <a:pt x="4426" y="356"/>
                  <a:pt x="4387" y="385"/>
                  <a:pt x="4334" y="385"/>
                </a:cubicBezTo>
                <a:cubicBezTo>
                  <a:pt x="4276" y="385"/>
                  <a:pt x="4237" y="350"/>
                  <a:pt x="4236" y="300"/>
                </a:cubicBezTo>
                <a:close/>
                <a:moveTo>
                  <a:pt x="4095" y="169"/>
                </a:moveTo>
                <a:lnTo>
                  <a:pt x="4095" y="169"/>
                </a:lnTo>
                <a:cubicBezTo>
                  <a:pt x="4077" y="169"/>
                  <a:pt x="4059" y="182"/>
                  <a:pt x="4059" y="213"/>
                </a:cubicBezTo>
                <a:lnTo>
                  <a:pt x="4059" y="378"/>
                </a:lnTo>
                <a:lnTo>
                  <a:pt x="3993" y="378"/>
                </a:lnTo>
                <a:lnTo>
                  <a:pt x="3993" y="118"/>
                </a:lnTo>
                <a:lnTo>
                  <a:pt x="4047" y="118"/>
                </a:lnTo>
                <a:lnTo>
                  <a:pt x="4053" y="144"/>
                </a:lnTo>
                <a:lnTo>
                  <a:pt x="4056" y="144"/>
                </a:lnTo>
                <a:cubicBezTo>
                  <a:pt x="4063" y="131"/>
                  <a:pt x="4083" y="111"/>
                  <a:pt x="4116" y="111"/>
                </a:cubicBezTo>
                <a:cubicBezTo>
                  <a:pt x="4160" y="111"/>
                  <a:pt x="4193" y="142"/>
                  <a:pt x="4193" y="196"/>
                </a:cubicBezTo>
                <a:lnTo>
                  <a:pt x="4193" y="378"/>
                </a:lnTo>
                <a:lnTo>
                  <a:pt x="4128" y="378"/>
                </a:lnTo>
                <a:lnTo>
                  <a:pt x="4128" y="210"/>
                </a:lnTo>
                <a:cubicBezTo>
                  <a:pt x="4128" y="182"/>
                  <a:pt x="4114" y="169"/>
                  <a:pt x="4095" y="169"/>
                </a:cubicBezTo>
                <a:close/>
                <a:moveTo>
                  <a:pt x="3834" y="329"/>
                </a:moveTo>
                <a:lnTo>
                  <a:pt x="3834" y="329"/>
                </a:lnTo>
                <a:cubicBezTo>
                  <a:pt x="3857" y="329"/>
                  <a:pt x="3873" y="309"/>
                  <a:pt x="3873" y="278"/>
                </a:cubicBezTo>
                <a:lnTo>
                  <a:pt x="3873" y="261"/>
                </a:lnTo>
                <a:lnTo>
                  <a:pt x="3858" y="264"/>
                </a:lnTo>
                <a:cubicBezTo>
                  <a:pt x="3826" y="269"/>
                  <a:pt x="3809" y="283"/>
                  <a:pt x="3809" y="303"/>
                </a:cubicBezTo>
                <a:cubicBezTo>
                  <a:pt x="3809" y="319"/>
                  <a:pt x="3820" y="329"/>
                  <a:pt x="3834" y="329"/>
                </a:cubicBezTo>
                <a:close/>
                <a:moveTo>
                  <a:pt x="3743" y="310"/>
                </a:moveTo>
                <a:lnTo>
                  <a:pt x="3743" y="310"/>
                </a:lnTo>
                <a:cubicBezTo>
                  <a:pt x="3743" y="260"/>
                  <a:pt x="3780" y="229"/>
                  <a:pt x="3845" y="221"/>
                </a:cubicBezTo>
                <a:lnTo>
                  <a:pt x="3873" y="217"/>
                </a:lnTo>
                <a:lnTo>
                  <a:pt x="3873" y="200"/>
                </a:lnTo>
                <a:cubicBezTo>
                  <a:pt x="3873" y="179"/>
                  <a:pt x="3862" y="168"/>
                  <a:pt x="3845" y="168"/>
                </a:cubicBezTo>
                <a:cubicBezTo>
                  <a:pt x="3826" y="168"/>
                  <a:pt x="3814" y="180"/>
                  <a:pt x="3812" y="199"/>
                </a:cubicBezTo>
                <a:lnTo>
                  <a:pt x="3746" y="199"/>
                </a:lnTo>
                <a:cubicBezTo>
                  <a:pt x="3750" y="147"/>
                  <a:pt x="3789" y="111"/>
                  <a:pt x="3846" y="111"/>
                </a:cubicBezTo>
                <a:cubicBezTo>
                  <a:pt x="3900" y="111"/>
                  <a:pt x="3938" y="147"/>
                  <a:pt x="3938" y="204"/>
                </a:cubicBezTo>
                <a:lnTo>
                  <a:pt x="3938" y="316"/>
                </a:lnTo>
                <a:cubicBezTo>
                  <a:pt x="3938" y="326"/>
                  <a:pt x="3944" y="333"/>
                  <a:pt x="3954" y="333"/>
                </a:cubicBezTo>
                <a:cubicBezTo>
                  <a:pt x="3956" y="333"/>
                  <a:pt x="3958" y="333"/>
                  <a:pt x="3961" y="332"/>
                </a:cubicBezTo>
                <a:lnTo>
                  <a:pt x="3961" y="380"/>
                </a:lnTo>
                <a:cubicBezTo>
                  <a:pt x="3953" y="382"/>
                  <a:pt x="3945" y="383"/>
                  <a:pt x="3937" y="383"/>
                </a:cubicBezTo>
                <a:cubicBezTo>
                  <a:pt x="3912" y="383"/>
                  <a:pt x="3891" y="372"/>
                  <a:pt x="3884" y="346"/>
                </a:cubicBezTo>
                <a:cubicBezTo>
                  <a:pt x="3875" y="365"/>
                  <a:pt x="3854" y="385"/>
                  <a:pt x="3819" y="385"/>
                </a:cubicBezTo>
                <a:cubicBezTo>
                  <a:pt x="3774" y="385"/>
                  <a:pt x="3743" y="356"/>
                  <a:pt x="3743" y="310"/>
                </a:cubicBezTo>
                <a:close/>
                <a:moveTo>
                  <a:pt x="3577" y="118"/>
                </a:moveTo>
                <a:lnTo>
                  <a:pt x="3577" y="118"/>
                </a:lnTo>
                <a:lnTo>
                  <a:pt x="3632" y="118"/>
                </a:lnTo>
                <a:lnTo>
                  <a:pt x="3637" y="152"/>
                </a:lnTo>
                <a:lnTo>
                  <a:pt x="3640" y="152"/>
                </a:lnTo>
                <a:cubicBezTo>
                  <a:pt x="3649" y="133"/>
                  <a:pt x="3671" y="115"/>
                  <a:pt x="3707" y="115"/>
                </a:cubicBezTo>
                <a:cubicBezTo>
                  <a:pt x="3712" y="115"/>
                  <a:pt x="3717" y="115"/>
                  <a:pt x="3721" y="116"/>
                </a:cubicBezTo>
                <a:lnTo>
                  <a:pt x="3721" y="178"/>
                </a:lnTo>
                <a:cubicBezTo>
                  <a:pt x="3715" y="178"/>
                  <a:pt x="3711" y="178"/>
                  <a:pt x="3706" y="178"/>
                </a:cubicBezTo>
                <a:cubicBezTo>
                  <a:pt x="3674" y="178"/>
                  <a:pt x="3643" y="200"/>
                  <a:pt x="3643" y="254"/>
                </a:cubicBezTo>
                <a:lnTo>
                  <a:pt x="3643" y="378"/>
                </a:lnTo>
                <a:lnTo>
                  <a:pt x="3577" y="378"/>
                </a:lnTo>
                <a:lnTo>
                  <a:pt x="3577" y="118"/>
                </a:lnTo>
                <a:close/>
                <a:moveTo>
                  <a:pt x="3413" y="76"/>
                </a:moveTo>
                <a:lnTo>
                  <a:pt x="3413" y="76"/>
                </a:lnTo>
                <a:lnTo>
                  <a:pt x="3327" y="76"/>
                </a:lnTo>
                <a:lnTo>
                  <a:pt x="3327" y="16"/>
                </a:lnTo>
                <a:lnTo>
                  <a:pt x="3567" y="16"/>
                </a:lnTo>
                <a:lnTo>
                  <a:pt x="3567" y="76"/>
                </a:lnTo>
                <a:lnTo>
                  <a:pt x="3482" y="76"/>
                </a:lnTo>
                <a:lnTo>
                  <a:pt x="3482" y="378"/>
                </a:lnTo>
                <a:lnTo>
                  <a:pt x="3413" y="378"/>
                </a:lnTo>
                <a:lnTo>
                  <a:pt x="3413" y="76"/>
                </a:lnTo>
                <a:close/>
                <a:moveTo>
                  <a:pt x="3144" y="344"/>
                </a:moveTo>
                <a:lnTo>
                  <a:pt x="3144" y="344"/>
                </a:lnTo>
                <a:cubicBezTo>
                  <a:pt x="3144" y="324"/>
                  <a:pt x="3161" y="306"/>
                  <a:pt x="3183" y="306"/>
                </a:cubicBezTo>
                <a:cubicBezTo>
                  <a:pt x="3203" y="306"/>
                  <a:pt x="3220" y="324"/>
                  <a:pt x="3220" y="344"/>
                </a:cubicBezTo>
                <a:cubicBezTo>
                  <a:pt x="3220" y="365"/>
                  <a:pt x="3203" y="383"/>
                  <a:pt x="3183" y="383"/>
                </a:cubicBezTo>
                <a:cubicBezTo>
                  <a:pt x="3161" y="383"/>
                  <a:pt x="3144" y="365"/>
                  <a:pt x="3144" y="344"/>
                </a:cubicBezTo>
                <a:close/>
                <a:moveTo>
                  <a:pt x="3036" y="219"/>
                </a:moveTo>
                <a:lnTo>
                  <a:pt x="3036" y="219"/>
                </a:lnTo>
                <a:cubicBezTo>
                  <a:pt x="3034" y="186"/>
                  <a:pt x="3021" y="167"/>
                  <a:pt x="3001" y="167"/>
                </a:cubicBezTo>
                <a:cubicBezTo>
                  <a:pt x="2979" y="167"/>
                  <a:pt x="2965" y="186"/>
                  <a:pt x="2962" y="219"/>
                </a:cubicBezTo>
                <a:lnTo>
                  <a:pt x="3036" y="219"/>
                </a:lnTo>
                <a:close/>
                <a:moveTo>
                  <a:pt x="2895" y="248"/>
                </a:moveTo>
                <a:lnTo>
                  <a:pt x="2895" y="248"/>
                </a:lnTo>
                <a:cubicBezTo>
                  <a:pt x="2895" y="164"/>
                  <a:pt x="2936" y="111"/>
                  <a:pt x="3001" y="111"/>
                </a:cubicBezTo>
                <a:cubicBezTo>
                  <a:pt x="3063" y="111"/>
                  <a:pt x="3103" y="162"/>
                  <a:pt x="3103" y="246"/>
                </a:cubicBezTo>
                <a:cubicBezTo>
                  <a:pt x="3103" y="250"/>
                  <a:pt x="3103" y="255"/>
                  <a:pt x="3102" y="264"/>
                </a:cubicBezTo>
                <a:lnTo>
                  <a:pt x="2961" y="264"/>
                </a:lnTo>
                <a:cubicBezTo>
                  <a:pt x="2962" y="303"/>
                  <a:pt x="2977" y="330"/>
                  <a:pt x="3003" y="330"/>
                </a:cubicBezTo>
                <a:cubicBezTo>
                  <a:pt x="3020" y="330"/>
                  <a:pt x="3033" y="319"/>
                  <a:pt x="3036" y="298"/>
                </a:cubicBezTo>
                <a:lnTo>
                  <a:pt x="3101" y="298"/>
                </a:lnTo>
                <a:cubicBezTo>
                  <a:pt x="3096" y="351"/>
                  <a:pt x="3057" y="385"/>
                  <a:pt x="3003" y="385"/>
                </a:cubicBezTo>
                <a:cubicBezTo>
                  <a:pt x="2935" y="385"/>
                  <a:pt x="2895" y="331"/>
                  <a:pt x="2895" y="248"/>
                </a:cubicBezTo>
                <a:close/>
                <a:moveTo>
                  <a:pt x="2650" y="248"/>
                </a:moveTo>
                <a:lnTo>
                  <a:pt x="2650" y="248"/>
                </a:lnTo>
                <a:cubicBezTo>
                  <a:pt x="2650" y="165"/>
                  <a:pt x="2693" y="111"/>
                  <a:pt x="2759" y="111"/>
                </a:cubicBezTo>
                <a:cubicBezTo>
                  <a:pt x="2817" y="111"/>
                  <a:pt x="2858" y="151"/>
                  <a:pt x="2863" y="212"/>
                </a:cubicBezTo>
                <a:lnTo>
                  <a:pt x="2796" y="212"/>
                </a:lnTo>
                <a:cubicBezTo>
                  <a:pt x="2794" y="184"/>
                  <a:pt x="2779" y="170"/>
                  <a:pt x="2759" y="170"/>
                </a:cubicBezTo>
                <a:cubicBezTo>
                  <a:pt x="2733" y="170"/>
                  <a:pt x="2716" y="198"/>
                  <a:pt x="2716" y="248"/>
                </a:cubicBezTo>
                <a:cubicBezTo>
                  <a:pt x="2716" y="299"/>
                  <a:pt x="2733" y="326"/>
                  <a:pt x="2760" y="326"/>
                </a:cubicBezTo>
                <a:cubicBezTo>
                  <a:pt x="2779" y="326"/>
                  <a:pt x="2793" y="312"/>
                  <a:pt x="2796" y="288"/>
                </a:cubicBezTo>
                <a:lnTo>
                  <a:pt x="2863" y="288"/>
                </a:lnTo>
                <a:cubicBezTo>
                  <a:pt x="2857" y="347"/>
                  <a:pt x="2816" y="385"/>
                  <a:pt x="2760" y="385"/>
                </a:cubicBezTo>
                <a:cubicBezTo>
                  <a:pt x="2693" y="385"/>
                  <a:pt x="2650" y="332"/>
                  <a:pt x="2650" y="248"/>
                </a:cubicBezTo>
                <a:close/>
                <a:moveTo>
                  <a:pt x="2506" y="169"/>
                </a:moveTo>
                <a:lnTo>
                  <a:pt x="2506" y="169"/>
                </a:lnTo>
                <a:cubicBezTo>
                  <a:pt x="2487" y="169"/>
                  <a:pt x="2469" y="182"/>
                  <a:pt x="2469" y="213"/>
                </a:cubicBezTo>
                <a:lnTo>
                  <a:pt x="2469" y="378"/>
                </a:lnTo>
                <a:lnTo>
                  <a:pt x="2404" y="378"/>
                </a:lnTo>
                <a:lnTo>
                  <a:pt x="2404" y="118"/>
                </a:lnTo>
                <a:lnTo>
                  <a:pt x="2458" y="118"/>
                </a:lnTo>
                <a:lnTo>
                  <a:pt x="2464" y="144"/>
                </a:lnTo>
                <a:lnTo>
                  <a:pt x="2467" y="144"/>
                </a:lnTo>
                <a:cubicBezTo>
                  <a:pt x="2474" y="131"/>
                  <a:pt x="2494" y="111"/>
                  <a:pt x="2527" y="111"/>
                </a:cubicBezTo>
                <a:cubicBezTo>
                  <a:pt x="2570" y="111"/>
                  <a:pt x="2604" y="142"/>
                  <a:pt x="2604" y="196"/>
                </a:cubicBezTo>
                <a:lnTo>
                  <a:pt x="2604" y="378"/>
                </a:lnTo>
                <a:lnTo>
                  <a:pt x="2538" y="378"/>
                </a:lnTo>
                <a:lnTo>
                  <a:pt x="2538" y="210"/>
                </a:lnTo>
                <a:cubicBezTo>
                  <a:pt x="2538" y="182"/>
                  <a:pt x="2524" y="169"/>
                  <a:pt x="2506" y="169"/>
                </a:cubicBezTo>
                <a:close/>
                <a:moveTo>
                  <a:pt x="2289" y="219"/>
                </a:moveTo>
                <a:lnTo>
                  <a:pt x="2289" y="219"/>
                </a:lnTo>
                <a:cubicBezTo>
                  <a:pt x="2287" y="186"/>
                  <a:pt x="2274" y="167"/>
                  <a:pt x="2254" y="167"/>
                </a:cubicBezTo>
                <a:cubicBezTo>
                  <a:pt x="2232" y="167"/>
                  <a:pt x="2218" y="186"/>
                  <a:pt x="2215" y="219"/>
                </a:cubicBezTo>
                <a:lnTo>
                  <a:pt x="2289" y="219"/>
                </a:lnTo>
                <a:close/>
                <a:moveTo>
                  <a:pt x="2148" y="248"/>
                </a:moveTo>
                <a:lnTo>
                  <a:pt x="2148" y="248"/>
                </a:lnTo>
                <a:cubicBezTo>
                  <a:pt x="2148" y="164"/>
                  <a:pt x="2190" y="111"/>
                  <a:pt x="2254" y="111"/>
                </a:cubicBezTo>
                <a:cubicBezTo>
                  <a:pt x="2316" y="111"/>
                  <a:pt x="2357" y="162"/>
                  <a:pt x="2357" y="246"/>
                </a:cubicBezTo>
                <a:cubicBezTo>
                  <a:pt x="2357" y="250"/>
                  <a:pt x="2357" y="255"/>
                  <a:pt x="2356" y="264"/>
                </a:cubicBezTo>
                <a:lnTo>
                  <a:pt x="2214" y="264"/>
                </a:lnTo>
                <a:cubicBezTo>
                  <a:pt x="2215" y="303"/>
                  <a:pt x="2230" y="330"/>
                  <a:pt x="2256" y="330"/>
                </a:cubicBezTo>
                <a:cubicBezTo>
                  <a:pt x="2273" y="330"/>
                  <a:pt x="2286" y="319"/>
                  <a:pt x="2289" y="298"/>
                </a:cubicBezTo>
                <a:lnTo>
                  <a:pt x="2355" y="298"/>
                </a:lnTo>
                <a:cubicBezTo>
                  <a:pt x="2349" y="351"/>
                  <a:pt x="2310" y="385"/>
                  <a:pt x="2256" y="385"/>
                </a:cubicBezTo>
                <a:cubicBezTo>
                  <a:pt x="2188" y="385"/>
                  <a:pt x="2148" y="331"/>
                  <a:pt x="2148" y="248"/>
                </a:cubicBezTo>
                <a:close/>
                <a:moveTo>
                  <a:pt x="2035" y="118"/>
                </a:moveTo>
                <a:lnTo>
                  <a:pt x="2035" y="118"/>
                </a:lnTo>
                <a:lnTo>
                  <a:pt x="2101" y="118"/>
                </a:lnTo>
                <a:lnTo>
                  <a:pt x="2101" y="378"/>
                </a:lnTo>
                <a:lnTo>
                  <a:pt x="2035" y="378"/>
                </a:lnTo>
                <a:lnTo>
                  <a:pt x="2035" y="118"/>
                </a:lnTo>
                <a:close/>
                <a:moveTo>
                  <a:pt x="2068" y="3"/>
                </a:moveTo>
                <a:lnTo>
                  <a:pt x="2068" y="3"/>
                </a:lnTo>
                <a:cubicBezTo>
                  <a:pt x="2090" y="3"/>
                  <a:pt x="2109" y="21"/>
                  <a:pt x="2109" y="43"/>
                </a:cubicBezTo>
                <a:cubicBezTo>
                  <a:pt x="2109" y="66"/>
                  <a:pt x="2090" y="84"/>
                  <a:pt x="2068" y="84"/>
                </a:cubicBezTo>
                <a:cubicBezTo>
                  <a:pt x="2046" y="84"/>
                  <a:pt x="2027" y="66"/>
                  <a:pt x="2027" y="43"/>
                </a:cubicBezTo>
                <a:cubicBezTo>
                  <a:pt x="2027" y="21"/>
                  <a:pt x="2046" y="3"/>
                  <a:pt x="2068" y="3"/>
                </a:cubicBezTo>
                <a:close/>
                <a:moveTo>
                  <a:pt x="1778" y="248"/>
                </a:moveTo>
                <a:lnTo>
                  <a:pt x="1778" y="248"/>
                </a:lnTo>
                <a:cubicBezTo>
                  <a:pt x="1778" y="165"/>
                  <a:pt x="1821" y="111"/>
                  <a:pt x="1888" y="111"/>
                </a:cubicBezTo>
                <a:cubicBezTo>
                  <a:pt x="1945" y="111"/>
                  <a:pt x="1986" y="151"/>
                  <a:pt x="1991" y="212"/>
                </a:cubicBezTo>
                <a:lnTo>
                  <a:pt x="1925" y="212"/>
                </a:lnTo>
                <a:cubicBezTo>
                  <a:pt x="1922" y="184"/>
                  <a:pt x="1908" y="170"/>
                  <a:pt x="1888" y="170"/>
                </a:cubicBezTo>
                <a:cubicBezTo>
                  <a:pt x="1862" y="170"/>
                  <a:pt x="1845" y="198"/>
                  <a:pt x="1845" y="248"/>
                </a:cubicBezTo>
                <a:cubicBezTo>
                  <a:pt x="1845" y="299"/>
                  <a:pt x="1862" y="326"/>
                  <a:pt x="1888" y="326"/>
                </a:cubicBezTo>
                <a:cubicBezTo>
                  <a:pt x="1908" y="326"/>
                  <a:pt x="1922" y="312"/>
                  <a:pt x="1925" y="288"/>
                </a:cubicBezTo>
                <a:lnTo>
                  <a:pt x="1991" y="288"/>
                </a:lnTo>
                <a:cubicBezTo>
                  <a:pt x="1986" y="347"/>
                  <a:pt x="1945" y="385"/>
                  <a:pt x="1888" y="385"/>
                </a:cubicBezTo>
                <a:cubicBezTo>
                  <a:pt x="1821" y="385"/>
                  <a:pt x="1778" y="332"/>
                  <a:pt x="1778" y="248"/>
                </a:cubicBezTo>
                <a:close/>
                <a:moveTo>
                  <a:pt x="1525" y="275"/>
                </a:moveTo>
                <a:lnTo>
                  <a:pt x="1525" y="275"/>
                </a:lnTo>
                <a:lnTo>
                  <a:pt x="1596" y="275"/>
                </a:lnTo>
                <a:cubicBezTo>
                  <a:pt x="1598" y="309"/>
                  <a:pt x="1614" y="324"/>
                  <a:pt x="1638" y="324"/>
                </a:cubicBezTo>
                <a:cubicBezTo>
                  <a:pt x="1661" y="324"/>
                  <a:pt x="1676" y="310"/>
                  <a:pt x="1676" y="286"/>
                </a:cubicBezTo>
                <a:cubicBezTo>
                  <a:pt x="1676" y="264"/>
                  <a:pt x="1662" y="248"/>
                  <a:pt x="1628" y="228"/>
                </a:cubicBezTo>
                <a:lnTo>
                  <a:pt x="1596" y="210"/>
                </a:lnTo>
                <a:cubicBezTo>
                  <a:pt x="1549" y="183"/>
                  <a:pt x="1528" y="149"/>
                  <a:pt x="1528" y="107"/>
                </a:cubicBezTo>
                <a:cubicBezTo>
                  <a:pt x="1528" y="56"/>
                  <a:pt x="1572" y="10"/>
                  <a:pt x="1634" y="10"/>
                </a:cubicBezTo>
                <a:cubicBezTo>
                  <a:pt x="1697" y="10"/>
                  <a:pt x="1740" y="50"/>
                  <a:pt x="1741" y="112"/>
                </a:cubicBezTo>
                <a:lnTo>
                  <a:pt x="1669" y="112"/>
                </a:lnTo>
                <a:cubicBezTo>
                  <a:pt x="1667" y="86"/>
                  <a:pt x="1654" y="71"/>
                  <a:pt x="1632" y="71"/>
                </a:cubicBezTo>
                <a:cubicBezTo>
                  <a:pt x="1614" y="71"/>
                  <a:pt x="1599" y="85"/>
                  <a:pt x="1599" y="104"/>
                </a:cubicBezTo>
                <a:cubicBezTo>
                  <a:pt x="1599" y="124"/>
                  <a:pt x="1611" y="139"/>
                  <a:pt x="1649" y="160"/>
                </a:cubicBezTo>
                <a:lnTo>
                  <a:pt x="1673" y="174"/>
                </a:lnTo>
                <a:cubicBezTo>
                  <a:pt x="1722" y="201"/>
                  <a:pt x="1746" y="240"/>
                  <a:pt x="1746" y="286"/>
                </a:cubicBezTo>
                <a:cubicBezTo>
                  <a:pt x="1746" y="344"/>
                  <a:pt x="1703" y="385"/>
                  <a:pt x="1638" y="385"/>
                </a:cubicBezTo>
                <a:cubicBezTo>
                  <a:pt x="1569" y="385"/>
                  <a:pt x="1526" y="342"/>
                  <a:pt x="1525" y="275"/>
                </a:cubicBezTo>
                <a:close/>
                <a:moveTo>
                  <a:pt x="1307" y="344"/>
                </a:moveTo>
                <a:lnTo>
                  <a:pt x="1307" y="344"/>
                </a:lnTo>
                <a:cubicBezTo>
                  <a:pt x="1307" y="324"/>
                  <a:pt x="1324" y="306"/>
                  <a:pt x="1345" y="306"/>
                </a:cubicBezTo>
                <a:cubicBezTo>
                  <a:pt x="1366" y="306"/>
                  <a:pt x="1383" y="324"/>
                  <a:pt x="1383" y="344"/>
                </a:cubicBezTo>
                <a:cubicBezTo>
                  <a:pt x="1383" y="365"/>
                  <a:pt x="1366" y="383"/>
                  <a:pt x="1345" y="383"/>
                </a:cubicBezTo>
                <a:cubicBezTo>
                  <a:pt x="1324" y="383"/>
                  <a:pt x="1307" y="365"/>
                  <a:pt x="1307" y="344"/>
                </a:cubicBezTo>
                <a:close/>
                <a:moveTo>
                  <a:pt x="1117" y="431"/>
                </a:moveTo>
                <a:lnTo>
                  <a:pt x="1117" y="431"/>
                </a:lnTo>
                <a:cubicBezTo>
                  <a:pt x="1131" y="431"/>
                  <a:pt x="1149" y="423"/>
                  <a:pt x="1155" y="401"/>
                </a:cubicBezTo>
                <a:lnTo>
                  <a:pt x="1161" y="377"/>
                </a:lnTo>
                <a:lnTo>
                  <a:pt x="1080" y="118"/>
                </a:lnTo>
                <a:lnTo>
                  <a:pt x="1147" y="118"/>
                </a:lnTo>
                <a:lnTo>
                  <a:pt x="1192" y="287"/>
                </a:lnTo>
                <a:lnTo>
                  <a:pt x="1195" y="287"/>
                </a:lnTo>
                <a:lnTo>
                  <a:pt x="1233" y="118"/>
                </a:lnTo>
                <a:lnTo>
                  <a:pt x="1301" y="118"/>
                </a:lnTo>
                <a:lnTo>
                  <a:pt x="1221" y="405"/>
                </a:lnTo>
                <a:cubicBezTo>
                  <a:pt x="1204" y="465"/>
                  <a:pt x="1163" y="488"/>
                  <a:pt x="1126" y="488"/>
                </a:cubicBezTo>
                <a:cubicBezTo>
                  <a:pt x="1111" y="488"/>
                  <a:pt x="1101" y="486"/>
                  <a:pt x="1091" y="483"/>
                </a:cubicBezTo>
                <a:lnTo>
                  <a:pt x="1091" y="427"/>
                </a:lnTo>
                <a:cubicBezTo>
                  <a:pt x="1100" y="430"/>
                  <a:pt x="1109" y="431"/>
                  <a:pt x="1117" y="431"/>
                </a:cubicBezTo>
                <a:close/>
                <a:moveTo>
                  <a:pt x="1021" y="385"/>
                </a:moveTo>
                <a:lnTo>
                  <a:pt x="1021" y="385"/>
                </a:lnTo>
                <a:cubicBezTo>
                  <a:pt x="970" y="385"/>
                  <a:pt x="937" y="349"/>
                  <a:pt x="937" y="304"/>
                </a:cubicBezTo>
                <a:lnTo>
                  <a:pt x="937" y="173"/>
                </a:lnTo>
                <a:lnTo>
                  <a:pt x="891" y="173"/>
                </a:lnTo>
                <a:lnTo>
                  <a:pt x="891" y="118"/>
                </a:lnTo>
                <a:lnTo>
                  <a:pt x="898" y="118"/>
                </a:lnTo>
                <a:cubicBezTo>
                  <a:pt x="929" y="118"/>
                  <a:pt x="944" y="100"/>
                  <a:pt x="946" y="69"/>
                </a:cubicBezTo>
                <a:lnTo>
                  <a:pt x="947" y="44"/>
                </a:lnTo>
                <a:lnTo>
                  <a:pt x="1003" y="44"/>
                </a:lnTo>
                <a:lnTo>
                  <a:pt x="1003" y="118"/>
                </a:lnTo>
                <a:lnTo>
                  <a:pt x="1058" y="118"/>
                </a:lnTo>
                <a:lnTo>
                  <a:pt x="1058" y="173"/>
                </a:lnTo>
                <a:lnTo>
                  <a:pt x="1003" y="173"/>
                </a:lnTo>
                <a:lnTo>
                  <a:pt x="1003" y="297"/>
                </a:lnTo>
                <a:cubicBezTo>
                  <a:pt x="1003" y="315"/>
                  <a:pt x="1016" y="328"/>
                  <a:pt x="1035" y="328"/>
                </a:cubicBezTo>
                <a:cubicBezTo>
                  <a:pt x="1042" y="328"/>
                  <a:pt x="1049" y="326"/>
                  <a:pt x="1054" y="325"/>
                </a:cubicBezTo>
                <a:lnTo>
                  <a:pt x="1054" y="379"/>
                </a:lnTo>
                <a:cubicBezTo>
                  <a:pt x="1044" y="383"/>
                  <a:pt x="1032" y="385"/>
                  <a:pt x="1021" y="385"/>
                </a:cubicBezTo>
                <a:close/>
                <a:moveTo>
                  <a:pt x="804" y="219"/>
                </a:moveTo>
                <a:lnTo>
                  <a:pt x="804" y="219"/>
                </a:lnTo>
                <a:cubicBezTo>
                  <a:pt x="802" y="186"/>
                  <a:pt x="789" y="167"/>
                  <a:pt x="769" y="167"/>
                </a:cubicBezTo>
                <a:cubicBezTo>
                  <a:pt x="747" y="167"/>
                  <a:pt x="733" y="186"/>
                  <a:pt x="730" y="219"/>
                </a:cubicBezTo>
                <a:lnTo>
                  <a:pt x="804" y="219"/>
                </a:lnTo>
                <a:close/>
                <a:moveTo>
                  <a:pt x="663" y="248"/>
                </a:moveTo>
                <a:lnTo>
                  <a:pt x="663" y="248"/>
                </a:lnTo>
                <a:cubicBezTo>
                  <a:pt x="663" y="164"/>
                  <a:pt x="705" y="111"/>
                  <a:pt x="769" y="111"/>
                </a:cubicBezTo>
                <a:cubicBezTo>
                  <a:pt x="831" y="111"/>
                  <a:pt x="872" y="162"/>
                  <a:pt x="872" y="246"/>
                </a:cubicBezTo>
                <a:cubicBezTo>
                  <a:pt x="872" y="250"/>
                  <a:pt x="872" y="255"/>
                  <a:pt x="871" y="264"/>
                </a:cubicBezTo>
                <a:lnTo>
                  <a:pt x="729" y="264"/>
                </a:lnTo>
                <a:cubicBezTo>
                  <a:pt x="730" y="303"/>
                  <a:pt x="745" y="330"/>
                  <a:pt x="771" y="330"/>
                </a:cubicBezTo>
                <a:cubicBezTo>
                  <a:pt x="788" y="330"/>
                  <a:pt x="801" y="319"/>
                  <a:pt x="804" y="298"/>
                </a:cubicBezTo>
                <a:lnTo>
                  <a:pt x="870" y="298"/>
                </a:lnTo>
                <a:cubicBezTo>
                  <a:pt x="864" y="351"/>
                  <a:pt x="825" y="385"/>
                  <a:pt x="771" y="385"/>
                </a:cubicBezTo>
                <a:cubicBezTo>
                  <a:pt x="703" y="385"/>
                  <a:pt x="663" y="331"/>
                  <a:pt x="663" y="248"/>
                </a:cubicBezTo>
                <a:close/>
                <a:moveTo>
                  <a:pt x="608" y="0"/>
                </a:moveTo>
                <a:lnTo>
                  <a:pt x="608" y="0"/>
                </a:lnTo>
                <a:cubicBezTo>
                  <a:pt x="631" y="0"/>
                  <a:pt x="653" y="7"/>
                  <a:pt x="664" y="17"/>
                </a:cubicBezTo>
                <a:lnTo>
                  <a:pt x="641" y="65"/>
                </a:lnTo>
                <a:cubicBezTo>
                  <a:pt x="633" y="61"/>
                  <a:pt x="626" y="58"/>
                  <a:pt x="618" y="58"/>
                </a:cubicBezTo>
                <a:cubicBezTo>
                  <a:pt x="600" y="58"/>
                  <a:pt x="590" y="70"/>
                  <a:pt x="590" y="90"/>
                </a:cubicBezTo>
                <a:lnTo>
                  <a:pt x="590" y="118"/>
                </a:lnTo>
                <a:lnTo>
                  <a:pt x="645" y="118"/>
                </a:lnTo>
                <a:lnTo>
                  <a:pt x="645" y="173"/>
                </a:lnTo>
                <a:lnTo>
                  <a:pt x="590" y="173"/>
                </a:lnTo>
                <a:lnTo>
                  <a:pt x="590" y="378"/>
                </a:lnTo>
                <a:lnTo>
                  <a:pt x="524" y="378"/>
                </a:lnTo>
                <a:lnTo>
                  <a:pt x="524" y="173"/>
                </a:lnTo>
                <a:lnTo>
                  <a:pt x="478" y="173"/>
                </a:lnTo>
                <a:lnTo>
                  <a:pt x="478" y="118"/>
                </a:lnTo>
                <a:lnTo>
                  <a:pt x="524" y="118"/>
                </a:lnTo>
                <a:lnTo>
                  <a:pt x="524" y="85"/>
                </a:lnTo>
                <a:cubicBezTo>
                  <a:pt x="524" y="30"/>
                  <a:pt x="562" y="0"/>
                  <a:pt x="608" y="0"/>
                </a:cubicBezTo>
                <a:close/>
                <a:moveTo>
                  <a:pt x="344" y="329"/>
                </a:moveTo>
                <a:lnTo>
                  <a:pt x="344" y="329"/>
                </a:lnTo>
                <a:cubicBezTo>
                  <a:pt x="367" y="329"/>
                  <a:pt x="383" y="309"/>
                  <a:pt x="383" y="278"/>
                </a:cubicBezTo>
                <a:lnTo>
                  <a:pt x="383" y="261"/>
                </a:lnTo>
                <a:lnTo>
                  <a:pt x="368" y="264"/>
                </a:lnTo>
                <a:cubicBezTo>
                  <a:pt x="336" y="269"/>
                  <a:pt x="319" y="283"/>
                  <a:pt x="319" y="303"/>
                </a:cubicBezTo>
                <a:cubicBezTo>
                  <a:pt x="319" y="319"/>
                  <a:pt x="330" y="329"/>
                  <a:pt x="344" y="329"/>
                </a:cubicBezTo>
                <a:close/>
                <a:moveTo>
                  <a:pt x="253" y="310"/>
                </a:moveTo>
                <a:lnTo>
                  <a:pt x="253" y="310"/>
                </a:lnTo>
                <a:cubicBezTo>
                  <a:pt x="253" y="260"/>
                  <a:pt x="290" y="229"/>
                  <a:pt x="354" y="221"/>
                </a:cubicBezTo>
                <a:lnTo>
                  <a:pt x="383" y="217"/>
                </a:lnTo>
                <a:lnTo>
                  <a:pt x="383" y="200"/>
                </a:lnTo>
                <a:cubicBezTo>
                  <a:pt x="383" y="179"/>
                  <a:pt x="371" y="168"/>
                  <a:pt x="354" y="168"/>
                </a:cubicBezTo>
                <a:cubicBezTo>
                  <a:pt x="336" y="168"/>
                  <a:pt x="323" y="180"/>
                  <a:pt x="322" y="199"/>
                </a:cubicBezTo>
                <a:lnTo>
                  <a:pt x="256" y="199"/>
                </a:lnTo>
                <a:cubicBezTo>
                  <a:pt x="260" y="147"/>
                  <a:pt x="299" y="111"/>
                  <a:pt x="355" y="111"/>
                </a:cubicBezTo>
                <a:cubicBezTo>
                  <a:pt x="410" y="111"/>
                  <a:pt x="448" y="147"/>
                  <a:pt x="448" y="204"/>
                </a:cubicBezTo>
                <a:lnTo>
                  <a:pt x="448" y="316"/>
                </a:lnTo>
                <a:cubicBezTo>
                  <a:pt x="448" y="326"/>
                  <a:pt x="454" y="333"/>
                  <a:pt x="464" y="333"/>
                </a:cubicBezTo>
                <a:cubicBezTo>
                  <a:pt x="466" y="333"/>
                  <a:pt x="468" y="333"/>
                  <a:pt x="471" y="332"/>
                </a:cubicBezTo>
                <a:lnTo>
                  <a:pt x="471" y="380"/>
                </a:lnTo>
                <a:cubicBezTo>
                  <a:pt x="463" y="382"/>
                  <a:pt x="455" y="383"/>
                  <a:pt x="447" y="383"/>
                </a:cubicBezTo>
                <a:cubicBezTo>
                  <a:pt x="422" y="383"/>
                  <a:pt x="400" y="372"/>
                  <a:pt x="394" y="346"/>
                </a:cubicBezTo>
                <a:cubicBezTo>
                  <a:pt x="384" y="365"/>
                  <a:pt x="364" y="385"/>
                  <a:pt x="329" y="385"/>
                </a:cubicBezTo>
                <a:cubicBezTo>
                  <a:pt x="284" y="385"/>
                  <a:pt x="253" y="356"/>
                  <a:pt x="253" y="310"/>
                </a:cubicBezTo>
                <a:close/>
                <a:moveTo>
                  <a:pt x="0" y="275"/>
                </a:moveTo>
                <a:lnTo>
                  <a:pt x="0" y="275"/>
                </a:lnTo>
                <a:lnTo>
                  <a:pt x="71" y="275"/>
                </a:lnTo>
                <a:cubicBezTo>
                  <a:pt x="73" y="309"/>
                  <a:pt x="89" y="324"/>
                  <a:pt x="113" y="324"/>
                </a:cubicBezTo>
                <a:cubicBezTo>
                  <a:pt x="136" y="324"/>
                  <a:pt x="151" y="310"/>
                  <a:pt x="151" y="286"/>
                </a:cubicBezTo>
                <a:cubicBezTo>
                  <a:pt x="151" y="264"/>
                  <a:pt x="137" y="248"/>
                  <a:pt x="103" y="228"/>
                </a:cubicBezTo>
                <a:lnTo>
                  <a:pt x="71" y="210"/>
                </a:lnTo>
                <a:cubicBezTo>
                  <a:pt x="23" y="183"/>
                  <a:pt x="3" y="149"/>
                  <a:pt x="3" y="107"/>
                </a:cubicBezTo>
                <a:cubicBezTo>
                  <a:pt x="3" y="56"/>
                  <a:pt x="47" y="10"/>
                  <a:pt x="108" y="10"/>
                </a:cubicBezTo>
                <a:cubicBezTo>
                  <a:pt x="171" y="10"/>
                  <a:pt x="214" y="50"/>
                  <a:pt x="216" y="112"/>
                </a:cubicBezTo>
                <a:lnTo>
                  <a:pt x="144" y="112"/>
                </a:lnTo>
                <a:cubicBezTo>
                  <a:pt x="141" y="86"/>
                  <a:pt x="129" y="71"/>
                  <a:pt x="107" y="71"/>
                </a:cubicBezTo>
                <a:cubicBezTo>
                  <a:pt x="89" y="71"/>
                  <a:pt x="74" y="85"/>
                  <a:pt x="74" y="104"/>
                </a:cubicBezTo>
                <a:cubicBezTo>
                  <a:pt x="74" y="124"/>
                  <a:pt x="86" y="139"/>
                  <a:pt x="123" y="160"/>
                </a:cubicBezTo>
                <a:lnTo>
                  <a:pt x="148" y="174"/>
                </a:lnTo>
                <a:cubicBezTo>
                  <a:pt x="197" y="201"/>
                  <a:pt x="220" y="240"/>
                  <a:pt x="220" y="286"/>
                </a:cubicBezTo>
                <a:cubicBezTo>
                  <a:pt x="220" y="344"/>
                  <a:pt x="178" y="385"/>
                  <a:pt x="113" y="385"/>
                </a:cubicBezTo>
                <a:cubicBezTo>
                  <a:pt x="44" y="385"/>
                  <a:pt x="1" y="342"/>
                  <a:pt x="0" y="275"/>
                </a:cubicBezTo>
                <a:close/>
              </a:path>
            </a:pathLst>
          </a:custGeom>
          <a:solidFill>
            <a:srgbClr val="CA012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56221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Agenda Red Right">
    <p:bg>
      <p:bgPr>
        <a:solidFill>
          <a:srgbClr val="CA012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80"/>
            <a:ext cx="4114800" cy="685800"/>
          </a:xfrm>
        </p:spPr>
        <p:txBody>
          <a:bodyPr/>
          <a:lstStyle/>
          <a:p>
            <a:r>
              <a:rPr lang="en-US"/>
              <a:t>[Slide title]</a:t>
            </a:r>
          </a:p>
        </p:txBody>
      </p:sp>
      <p:sp>
        <p:nvSpPr>
          <p:cNvPr id="3" name="Content Placeholder 2"/>
          <p:cNvSpPr>
            <a:spLocks noGrp="1"/>
          </p:cNvSpPr>
          <p:nvPr>
            <p:ph idx="1"/>
          </p:nvPr>
        </p:nvSpPr>
        <p:spPr>
          <a:xfrm>
            <a:off x="4616450" y="411480"/>
            <a:ext cx="4114800" cy="4233672"/>
          </a:xfrm>
        </p:spPr>
        <p:txBody>
          <a:bodyPr/>
          <a:lstStyle>
            <a:lvl1pPr marL="319088" indent="-319088">
              <a:buClrTx/>
              <a:buFont typeface="+mj-lt"/>
              <a:buAutoNum type="arabicPeriod"/>
              <a:tabLst>
                <a:tab pos="4111625" algn="r"/>
              </a:tabLst>
              <a:defRPr/>
            </a:lvl1pPr>
            <a:lvl2pPr marL="457200">
              <a:defRPr/>
            </a:lvl2pPr>
            <a:lvl3pPr marL="594360">
              <a:defRPr/>
            </a:lvl3pPr>
            <a:lvl4pPr marL="731520">
              <a:defRPr/>
            </a:lvl4pPr>
            <a:lvl5pPr marL="868680">
              <a:defRPr/>
            </a:lvl5pPr>
            <a:lvl6pPr marL="1005840">
              <a:defRPr/>
            </a:lvl6pPr>
            <a:lvl7pPr marL="1143000">
              <a:defRPr/>
            </a:lvl7pPr>
            <a:lvl8pPr marL="1280160">
              <a:defRPr/>
            </a:lvl8pPr>
            <a:lvl9pPr marL="141732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UL Solutions">
            <a:extLst>
              <a:ext uri="{FF2B5EF4-FFF2-40B4-BE49-F238E27FC236}">
                <a16:creationId xmlns:a16="http://schemas.microsoft.com/office/drawing/2014/main" id="{C4978180-D222-7F04-340A-11A5EB5DE0A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41925" y="4730243"/>
            <a:ext cx="712555" cy="292608"/>
          </a:xfrm>
          <a:prstGeom prst="rect">
            <a:avLst/>
          </a:prstGeom>
        </p:spPr>
      </p:pic>
      <p:sp>
        <p:nvSpPr>
          <p:cNvPr id="6" name="Slide Number Placeholder 3"/>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34316744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Blank with Title">
    <p:spTree>
      <p:nvGrpSpPr>
        <p:cNvPr id="1" name=""/>
        <p:cNvGrpSpPr/>
        <p:nvPr/>
      </p:nvGrpSpPr>
      <p:grpSpPr>
        <a:xfrm>
          <a:off x="0" y="0"/>
          <a:ext cx="0" cy="0"/>
          <a:chOff x="0" y="0"/>
          <a:chExt cx="0" cy="0"/>
        </a:xfrm>
      </p:grpSpPr>
      <p:sp>
        <p:nvSpPr>
          <p:cNvPr id="6" name="Text Placeholder 14"/>
          <p:cNvSpPr>
            <a:spLocks noGrp="1"/>
          </p:cNvSpPr>
          <p:nvPr>
            <p:ph type="body" sz="quarter" idx="15" hasCustomPrompt="1"/>
          </p:nvPr>
        </p:nvSpPr>
        <p:spPr>
          <a:xfrm>
            <a:off x="559473" y="480061"/>
            <a:ext cx="8021161" cy="438581"/>
          </a:xfrm>
          <a:prstGeom prst="rect">
            <a:avLst/>
          </a:prstGeom>
        </p:spPr>
        <p:txBody>
          <a:bodyPr wrap="square">
            <a:spAutoFit/>
          </a:bodyPr>
          <a:lstStyle>
            <a:lvl1pPr marL="0" indent="0">
              <a:buNone/>
              <a:defRPr sz="2400" b="1" cap="all" baseline="0">
                <a:solidFill>
                  <a:schemeClr val="accent2"/>
                </a:solidFill>
                <a:latin typeface="Arial"/>
                <a:cs typeface="Arial"/>
              </a:defRPr>
            </a:lvl1pPr>
            <a:lvl2pPr marL="457189" indent="0">
              <a:buNone/>
              <a:defRPr sz="2400" b="1" cap="all">
                <a:solidFill>
                  <a:schemeClr val="accent2"/>
                </a:solidFill>
                <a:latin typeface="Arial"/>
                <a:cs typeface="Arial"/>
              </a:defRPr>
            </a:lvl2pPr>
            <a:lvl3pPr marL="914378" indent="0">
              <a:buNone/>
              <a:defRPr sz="2400" b="1">
                <a:latin typeface="Arial"/>
                <a:cs typeface="Arial"/>
              </a:defRPr>
            </a:lvl3pPr>
            <a:lvl4pPr marL="1371566" indent="0">
              <a:buNone/>
              <a:defRPr sz="2400" b="1">
                <a:latin typeface="Arial"/>
                <a:cs typeface="Arial"/>
              </a:defRPr>
            </a:lvl4pPr>
            <a:lvl5pPr marL="1828754" indent="0">
              <a:buNone/>
              <a:defRPr sz="2400" b="1">
                <a:latin typeface="Arial"/>
                <a:cs typeface="Arial"/>
              </a:defRPr>
            </a:lvl5pPr>
          </a:lstStyle>
          <a:p>
            <a:pPr lvl="0"/>
            <a:r>
              <a:rPr lang="en-US"/>
              <a:t>title </a:t>
            </a:r>
            <a:r>
              <a:rPr lang="en-US" err="1"/>
              <a:t>arial</a:t>
            </a:r>
            <a:r>
              <a:rPr lang="en-US"/>
              <a:t> bold 24pt red caps</a:t>
            </a:r>
          </a:p>
        </p:txBody>
      </p:sp>
      <p:pic>
        <p:nvPicPr>
          <p:cNvPr id="9" name="Picture 8" descr="UL-Logo-Red.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1450" y="4711446"/>
            <a:ext cx="281178" cy="281178"/>
          </a:xfrm>
          <a:prstGeom prst="rect">
            <a:avLst/>
          </a:prstGeom>
        </p:spPr>
      </p:pic>
      <p:sp>
        <p:nvSpPr>
          <p:cNvPr id="2" name="Footer Placeholder 1"/>
          <p:cNvSpPr>
            <a:spLocks noGrp="1"/>
          </p:cNvSpPr>
          <p:nvPr>
            <p:ph type="ftr" sz="quarter" idx="16"/>
          </p:nvPr>
        </p:nvSpPr>
        <p:spPr/>
        <p:txBody>
          <a:bodyPr/>
          <a:lstStyle/>
          <a:p>
            <a:r>
              <a:rPr lang="en-US">
                <a:solidFill>
                  <a:srgbClr val="7F7F7F"/>
                </a:solidFill>
                <a:ea typeface="Open Sans" charset="0"/>
                <a:cs typeface="Arial"/>
              </a:rPr>
              <a:t>UL and the UL logo are trademarks of UL LLC © 2017. Proprietary &amp; Confidential. </a:t>
            </a:r>
          </a:p>
        </p:txBody>
      </p:sp>
      <p:sp>
        <p:nvSpPr>
          <p:cNvPr id="3" name="Slide Number Placeholder 2"/>
          <p:cNvSpPr>
            <a:spLocks noGrp="1"/>
          </p:cNvSpPr>
          <p:nvPr>
            <p:ph type="sldNum" sz="quarter" idx="17"/>
          </p:nvPr>
        </p:nvSpPr>
        <p:spPr/>
        <p:txBody>
          <a:bodyPr/>
          <a:lstStyle/>
          <a:p>
            <a:fld id="{ABEF7161-39F9-F745-9A2B-33DA2ED59E9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67121288"/>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Image Right Full">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E5FFBC75-5C11-7F49-8071-D82DF0C3E262}"/>
              </a:ext>
            </a:extLst>
          </p:cNvPr>
          <p:cNvSpPr>
            <a:spLocks noGrp="1"/>
          </p:cNvSpPr>
          <p:nvPr>
            <p:ph type="pic" sz="quarter" idx="14" hasCustomPrompt="1"/>
          </p:nvPr>
        </p:nvSpPr>
        <p:spPr>
          <a:xfrm>
            <a:off x="5029200" y="0"/>
            <a:ext cx="4114800" cy="5143500"/>
          </a:xfrm>
          <a:prstGeom prst="rect">
            <a:avLst/>
          </a:prstGeom>
          <a:solidFill>
            <a:schemeClr val="tx2">
              <a:lumMod val="20000"/>
              <a:lumOff val="80000"/>
            </a:schemeClr>
          </a:solidFill>
          <a:ln>
            <a:noFill/>
          </a:ln>
        </p:spPr>
        <p:txBody>
          <a:bodyPr tIns="91440" bIns="91440">
            <a:normAutofit/>
          </a:bodyPr>
          <a:lstStyle>
            <a:lvl1pPr marL="0" indent="0">
              <a:buNone/>
              <a:defRPr sz="999" b="1" cap="none">
                <a:solidFill>
                  <a:schemeClr val="tx2"/>
                </a:solidFill>
                <a:latin typeface="Arial"/>
                <a:cs typeface="Arial"/>
              </a:defRPr>
            </a:lvl1pPr>
          </a:lstStyle>
          <a:p>
            <a:r>
              <a:rPr lang="en-US"/>
              <a:t>Click icon to add image</a:t>
            </a:r>
          </a:p>
        </p:txBody>
      </p:sp>
      <p:sp>
        <p:nvSpPr>
          <p:cNvPr id="19" name="Text Placeholder 18"/>
          <p:cNvSpPr>
            <a:spLocks noGrp="1"/>
          </p:cNvSpPr>
          <p:nvPr>
            <p:ph type="body" sz="quarter" idx="19" hasCustomPrompt="1"/>
          </p:nvPr>
        </p:nvSpPr>
        <p:spPr>
          <a:xfrm>
            <a:off x="301627" y="971552"/>
            <a:ext cx="4498975" cy="3429000"/>
          </a:xfrm>
          <a:prstGeom prst="rect">
            <a:avLst/>
          </a:prstGeom>
        </p:spPr>
        <p:txBody>
          <a:bodyPr lIns="0" tIns="0" rIns="0" bIns="0"/>
          <a:lstStyle>
            <a:lvl1pPr marL="0" indent="0">
              <a:spcBef>
                <a:spcPts val="0"/>
              </a:spcBef>
              <a:spcAft>
                <a:spcPts val="1199"/>
              </a:spcAft>
              <a:buFont typeface="Arial" charset="0"/>
              <a:buNone/>
              <a:defRPr sz="1199"/>
            </a:lvl1pPr>
            <a:lvl2pPr marL="172882" indent="-166538">
              <a:spcBef>
                <a:spcPts val="0"/>
              </a:spcBef>
              <a:spcAft>
                <a:spcPts val="1199"/>
              </a:spcAft>
              <a:buFont typeface="Arial" charset="0"/>
              <a:buChar char="•"/>
              <a:tabLst/>
              <a:defRPr sz="1199"/>
            </a:lvl2pPr>
            <a:lvl3pPr marL="345764" indent="-172882">
              <a:spcBef>
                <a:spcPts val="0"/>
              </a:spcBef>
              <a:spcAft>
                <a:spcPts val="1199"/>
              </a:spcAft>
              <a:buFont typeface="Arial" charset="0"/>
              <a:buChar char="•"/>
              <a:tabLst/>
              <a:defRPr sz="1199"/>
            </a:lvl3pPr>
            <a:lvl4pPr marL="513887" indent="-168124">
              <a:buFont typeface="Arial" charset="0"/>
              <a:buChar char="•"/>
              <a:tabLst/>
              <a:defRPr sz="1199"/>
            </a:lvl4pPr>
            <a:lvl5pPr marL="2055548" indent="-228394">
              <a:buFont typeface="Arial" charset="0"/>
              <a:buChar char="•"/>
              <a:defRPr sz="1299"/>
            </a:lvl5pPr>
          </a:lstStyle>
          <a:p>
            <a:pPr lvl="0"/>
            <a:r>
              <a:rPr lang="en-US"/>
              <a:t>Main copy Arial 12pt black. 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1"/>
            <a:r>
              <a:rPr lang="en-US"/>
              <a:t>Second level 12pt black lorem ipsum dolor sit </a:t>
            </a:r>
            <a:r>
              <a:rPr lang="en-US" err="1"/>
              <a:t>amet</a:t>
            </a:r>
            <a:r>
              <a:rPr lang="en-US"/>
              <a:t>, </a:t>
            </a:r>
            <a:r>
              <a:rPr lang="en-US" err="1"/>
              <a:t>consectetuer</a:t>
            </a:r>
            <a:r>
              <a:rPr lang="en-US"/>
              <a:t> </a:t>
            </a:r>
            <a:r>
              <a:rPr lang="en-US" err="1"/>
              <a:t>adipiscing</a:t>
            </a:r>
            <a:endParaRPr lang="en-US"/>
          </a:p>
          <a:p>
            <a:pPr lvl="2"/>
            <a:r>
              <a:rPr lang="en-US"/>
              <a:t>Third level 12pt black lorem ipsum dolor sit </a:t>
            </a:r>
            <a:r>
              <a:rPr lang="en-US" err="1"/>
              <a:t>amet</a:t>
            </a:r>
            <a:r>
              <a:rPr lang="en-US"/>
              <a:t>, </a:t>
            </a:r>
            <a:r>
              <a:rPr lang="en-US" err="1"/>
              <a:t>consectetuer</a:t>
            </a:r>
            <a:r>
              <a:rPr lang="en-US"/>
              <a:t> </a:t>
            </a:r>
            <a:r>
              <a:rPr lang="en-US" err="1"/>
              <a:t>adipiscing</a:t>
            </a:r>
            <a:endParaRPr lang="en-US"/>
          </a:p>
          <a:p>
            <a:pPr lvl="3"/>
            <a:r>
              <a:rPr lang="en-US"/>
              <a:t>Fourth level 12pt black lorem ipsum dolor sit </a:t>
            </a:r>
            <a:r>
              <a:rPr lang="en-US" err="1"/>
              <a:t>amet</a:t>
            </a:r>
            <a:r>
              <a:rPr lang="en-US"/>
              <a:t>, </a:t>
            </a:r>
            <a:r>
              <a:rPr lang="en-US" err="1"/>
              <a:t>consectetuer</a:t>
            </a:r>
            <a:r>
              <a:rPr lang="en-US"/>
              <a:t> </a:t>
            </a:r>
            <a:r>
              <a:rPr lang="en-US" err="1"/>
              <a:t>adipiscing</a:t>
            </a:r>
            <a:endParaRPr lang="en-US"/>
          </a:p>
        </p:txBody>
      </p:sp>
      <p:sp>
        <p:nvSpPr>
          <p:cNvPr id="5" name="Slide Number Placeholder 4">
            <a:extLst>
              <a:ext uri="{FF2B5EF4-FFF2-40B4-BE49-F238E27FC236}">
                <a16:creationId xmlns:a16="http://schemas.microsoft.com/office/drawing/2014/main" id="{01F659D1-0163-104E-99C7-DB4DD5CC2E4A}"/>
              </a:ext>
            </a:extLst>
          </p:cNvPr>
          <p:cNvSpPr>
            <a:spLocks noGrp="1"/>
          </p:cNvSpPr>
          <p:nvPr>
            <p:ph type="sldNum" sz="quarter" idx="21"/>
          </p:nvPr>
        </p:nvSpPr>
        <p:spPr/>
        <p:txBody>
          <a:bodyPr/>
          <a:lstStyle/>
          <a:p>
            <a:fld id="{ABEF7161-39F9-F745-9A2B-33DA2ED59E91}" type="slidenum">
              <a:rPr lang="en-US" smtClean="0"/>
              <a:pPr/>
              <a:t>‹#›</a:t>
            </a:fld>
            <a:endParaRPr lang="en-US"/>
          </a:p>
        </p:txBody>
      </p:sp>
      <p:sp>
        <p:nvSpPr>
          <p:cNvPr id="3" name="Title 2">
            <a:extLst>
              <a:ext uri="{FF2B5EF4-FFF2-40B4-BE49-F238E27FC236}">
                <a16:creationId xmlns:a16="http://schemas.microsoft.com/office/drawing/2014/main" id="{29BEBC8F-0028-584F-98FC-9CB1300F61BE}"/>
              </a:ext>
            </a:extLst>
          </p:cNvPr>
          <p:cNvSpPr>
            <a:spLocks noGrp="1"/>
          </p:cNvSpPr>
          <p:nvPr>
            <p:ph type="title" hasCustomPrompt="1"/>
          </p:nvPr>
        </p:nvSpPr>
        <p:spPr>
          <a:xfrm>
            <a:off x="301624" y="285751"/>
            <a:ext cx="4498976" cy="368990"/>
          </a:xfrm>
        </p:spPr>
        <p:txBody>
          <a:bodyPr/>
          <a:lstStyle>
            <a:lvl1pPr>
              <a:defRPr/>
            </a:lvl1pPr>
          </a:lstStyle>
          <a:p>
            <a:r>
              <a:rPr lang="en-US"/>
              <a:t>Title Arial 24pt red sentence case</a:t>
            </a:r>
          </a:p>
        </p:txBody>
      </p:sp>
      <p:pic>
        <p:nvPicPr>
          <p:cNvPr id="9" name="Graphic 8">
            <a:extLst>
              <a:ext uri="{FF2B5EF4-FFF2-40B4-BE49-F238E27FC236}">
                <a16:creationId xmlns:a16="http://schemas.microsoft.com/office/drawing/2014/main" id="{74662973-D77B-464C-8786-3E343C37D31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67428" y="4582047"/>
            <a:ext cx="415556" cy="395634"/>
          </a:xfrm>
          <a:prstGeom prst="rect">
            <a:avLst/>
          </a:prstGeom>
        </p:spPr>
      </p:pic>
    </p:spTree>
    <p:extLst>
      <p:ext uri="{BB962C8B-B14F-4D97-AF65-F5344CB8AC3E}">
        <p14:creationId xmlns:p14="http://schemas.microsoft.com/office/powerpoint/2010/main" val="135414660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cSld name="Blank White">
    <p:spTree>
      <p:nvGrpSpPr>
        <p:cNvPr id="1" name=""/>
        <p:cNvGrpSpPr/>
        <p:nvPr/>
      </p:nvGrpSpPr>
      <p:grpSpPr>
        <a:xfrm>
          <a:off x="0" y="0"/>
          <a:ext cx="0" cy="0"/>
          <a:chOff x="0" y="0"/>
          <a:chExt cx="0" cy="0"/>
        </a:xfrm>
      </p:grpSpPr>
      <p:pic>
        <p:nvPicPr>
          <p:cNvPr id="3" name="UL Solutions" descr="UL Solutions">
            <a:extLst>
              <a:ext uri="{FF2B5EF4-FFF2-40B4-BE49-F238E27FC236}">
                <a16:creationId xmlns:a16="http://schemas.microsoft.com/office/drawing/2014/main" id="{EE378ABF-46A6-3D0B-145B-B0AF86D1FB4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5" name="Slide Number Placeholder 1"/>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2818544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over White">
    <p:bg>
      <p:bgRef idx="1001">
        <a:schemeClr val="bg1"/>
      </p:bgRef>
    </p:bg>
    <p:spTree>
      <p:nvGrpSpPr>
        <p:cNvPr id="1" name=""/>
        <p:cNvGrpSpPr/>
        <p:nvPr/>
      </p:nvGrpSpPr>
      <p:grpSpPr>
        <a:xfrm>
          <a:off x="0" y="0"/>
          <a:ext cx="0" cy="0"/>
          <a:chOff x="0" y="0"/>
          <a:chExt cx="0" cy="0"/>
        </a:xfrm>
      </p:grpSpPr>
      <p:pic>
        <p:nvPicPr>
          <p:cNvPr id="6" name="UL Solutions" descr="UL Solutions">
            <a:extLst>
              <a:ext uri="{FF2B5EF4-FFF2-40B4-BE49-F238E27FC236}">
                <a16:creationId xmlns:a16="http://schemas.microsoft.com/office/drawing/2014/main" id="{06761323-F8CE-6FB8-700B-269216C6FB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11479" y="411479"/>
            <a:ext cx="1336042" cy="548640"/>
          </a:xfrm>
          <a:prstGeom prst="rect">
            <a:avLst/>
          </a:prstGeom>
        </p:spPr>
      </p:pic>
      <p:sp>
        <p:nvSpPr>
          <p:cNvPr id="2" name="Title 1"/>
          <p:cNvSpPr>
            <a:spLocks noGrp="1"/>
          </p:cNvSpPr>
          <p:nvPr>
            <p:ph type="ctrTitle" hasCustomPrompt="1"/>
          </p:nvPr>
        </p:nvSpPr>
        <p:spPr>
          <a:xfrm>
            <a:off x="411480" y="1280160"/>
            <a:ext cx="4112895" cy="1554480"/>
          </a:xfrm>
        </p:spPr>
        <p:txBody>
          <a:bodyPr anchor="b"/>
          <a:lstStyle>
            <a:lvl1pPr algn="l">
              <a:lnSpc>
                <a:spcPct val="85000"/>
              </a:lnSpc>
              <a:defRPr sz="3600" b="0"/>
            </a:lvl1pPr>
          </a:lstStyle>
          <a:p>
            <a:r>
              <a:rPr lang="en-US"/>
              <a:t>[Presentation title]</a:t>
            </a:r>
          </a:p>
        </p:txBody>
      </p:sp>
      <p:sp>
        <p:nvSpPr>
          <p:cNvPr id="3" name="Subtitle 2"/>
          <p:cNvSpPr>
            <a:spLocks noGrp="1"/>
          </p:cNvSpPr>
          <p:nvPr>
            <p:ph type="subTitle" idx="1" hasCustomPrompt="1"/>
          </p:nvPr>
        </p:nvSpPr>
        <p:spPr>
          <a:xfrm>
            <a:off x="411480" y="2926080"/>
            <a:ext cx="4112895" cy="548640"/>
          </a:xfrm>
        </p:spPr>
        <p:txBody>
          <a:bodyPr/>
          <a:lstStyle>
            <a:lvl1pPr marL="0" indent="0" algn="l">
              <a:lnSpc>
                <a:spcPct val="90000"/>
              </a:lnSpc>
              <a:spcBef>
                <a:spcPts val="0"/>
              </a:spcBef>
              <a:buNone/>
              <a:defRPr sz="1800"/>
            </a:lvl1pPr>
            <a:lvl2pPr marL="0" indent="0" algn="l">
              <a:lnSpc>
                <a:spcPct val="90000"/>
              </a:lnSpc>
              <a:spcBef>
                <a:spcPts val="0"/>
              </a:spcBef>
              <a:buNone/>
              <a:defRPr sz="1800"/>
            </a:lvl2pPr>
            <a:lvl3pPr marL="0" indent="0" algn="l">
              <a:lnSpc>
                <a:spcPct val="90000"/>
              </a:lnSpc>
              <a:spcBef>
                <a:spcPts val="0"/>
              </a:spcBef>
              <a:buNone/>
              <a:defRPr sz="1800"/>
            </a:lvl3pPr>
            <a:lvl4pPr marL="0" indent="0" algn="l">
              <a:lnSpc>
                <a:spcPct val="90000"/>
              </a:lnSpc>
              <a:spcBef>
                <a:spcPts val="0"/>
              </a:spcBef>
              <a:buNone/>
              <a:defRPr sz="1800"/>
            </a:lvl4pPr>
            <a:lvl5pPr marL="0" indent="0" algn="l">
              <a:lnSpc>
                <a:spcPct val="90000"/>
              </a:lnSpc>
              <a:spcBef>
                <a:spcPts val="0"/>
              </a:spcBef>
              <a:buNone/>
              <a:defRPr sz="1800"/>
            </a:lvl5pPr>
            <a:lvl6pPr marL="0" indent="0" algn="l">
              <a:lnSpc>
                <a:spcPct val="90000"/>
              </a:lnSpc>
              <a:spcBef>
                <a:spcPts val="0"/>
              </a:spcBef>
              <a:buNone/>
              <a:defRPr sz="1800"/>
            </a:lvl6pPr>
            <a:lvl7pPr marL="0" indent="0" algn="l">
              <a:lnSpc>
                <a:spcPct val="90000"/>
              </a:lnSpc>
              <a:spcBef>
                <a:spcPts val="0"/>
              </a:spcBef>
              <a:buNone/>
              <a:defRPr sz="1800"/>
            </a:lvl7pPr>
            <a:lvl8pPr marL="0" indent="0" algn="l">
              <a:lnSpc>
                <a:spcPct val="90000"/>
              </a:lnSpc>
              <a:spcBef>
                <a:spcPts val="0"/>
              </a:spcBef>
              <a:buNone/>
              <a:defRPr sz="1800"/>
            </a:lvl8pPr>
            <a:lvl9pPr marL="0" indent="0" algn="l">
              <a:lnSpc>
                <a:spcPct val="90000"/>
              </a:lnSpc>
              <a:spcBef>
                <a:spcPts val="0"/>
              </a:spcBef>
              <a:buNone/>
              <a:defRPr sz="1800"/>
            </a:lvl9pPr>
          </a:lstStyle>
          <a:p>
            <a:r>
              <a:rPr lang="en-US"/>
              <a:t>[Presentation subtitle]</a:t>
            </a:r>
          </a:p>
        </p:txBody>
      </p:sp>
      <p:sp>
        <p:nvSpPr>
          <p:cNvPr id="8" name="Text Placeholder 3">
            <a:extLst>
              <a:ext uri="{FF2B5EF4-FFF2-40B4-BE49-F238E27FC236}">
                <a16:creationId xmlns:a16="http://schemas.microsoft.com/office/drawing/2014/main" id="{05A6E6F4-1D5B-D559-C2E7-C70CCCDA704F}"/>
              </a:ext>
            </a:extLst>
          </p:cNvPr>
          <p:cNvSpPr>
            <a:spLocks noGrp="1"/>
          </p:cNvSpPr>
          <p:nvPr>
            <p:ph type="body" sz="quarter" idx="10" hasCustomPrompt="1"/>
          </p:nvPr>
        </p:nvSpPr>
        <p:spPr>
          <a:xfrm>
            <a:off x="411163" y="3657600"/>
            <a:ext cx="4113212" cy="457200"/>
          </a:xfrm>
        </p:spPr>
        <p:txBody>
          <a:bodyPr/>
          <a:lstStyle>
            <a:lvl1pPr marL="0" indent="0">
              <a:spcBef>
                <a:spcPts val="0"/>
              </a:spcBef>
              <a:buFontTx/>
              <a:buNone/>
              <a:defRPr sz="1100"/>
            </a:lvl1pPr>
            <a:lvl2pPr marL="0" indent="0">
              <a:spcBef>
                <a:spcPts val="0"/>
              </a:spcBef>
              <a:buFontTx/>
              <a:buNone/>
              <a:defRPr sz="1100"/>
            </a:lvl2pPr>
            <a:lvl3pPr marL="0" indent="0">
              <a:spcBef>
                <a:spcPts val="0"/>
              </a:spcBef>
              <a:buFontTx/>
              <a:buNone/>
              <a:defRPr sz="1100"/>
            </a:lvl3pPr>
            <a:lvl4pPr marL="0" indent="0">
              <a:spcBef>
                <a:spcPts val="0"/>
              </a:spcBef>
              <a:buFontTx/>
              <a:buNone/>
              <a:defRPr sz="1100"/>
            </a:lvl4pPr>
            <a:lvl5pPr marL="0" indent="0">
              <a:spcBef>
                <a:spcPts val="0"/>
              </a:spcBef>
              <a:buFontTx/>
              <a:buNone/>
              <a:defRPr sz="1100"/>
            </a:lvl5pPr>
            <a:lvl6pPr marL="0" indent="0">
              <a:spcBef>
                <a:spcPts val="0"/>
              </a:spcBef>
              <a:buFontTx/>
              <a:buNone/>
              <a:defRPr sz="1100"/>
            </a:lvl6pPr>
            <a:lvl7pPr marL="0" indent="0">
              <a:spcBef>
                <a:spcPts val="0"/>
              </a:spcBef>
              <a:buFontTx/>
              <a:buNone/>
              <a:defRPr sz="1100"/>
            </a:lvl7pPr>
            <a:lvl8pPr marL="0" indent="0">
              <a:spcBef>
                <a:spcPts val="0"/>
              </a:spcBef>
              <a:buFontTx/>
              <a:buNone/>
              <a:defRPr sz="1100"/>
            </a:lvl8pPr>
            <a:lvl9pPr marL="0" indent="0">
              <a:spcBef>
                <a:spcPts val="0"/>
              </a:spcBef>
              <a:buFontTx/>
              <a:buNone/>
              <a:defRPr sz="1100"/>
            </a:lvl9pPr>
          </a:lstStyle>
          <a:p>
            <a:pPr lvl="0"/>
            <a:r>
              <a:rPr lang="en-US"/>
              <a:t>[</a:t>
            </a:r>
            <a:r>
              <a:rPr lang="en-US" err="1"/>
              <a:t>Firstname</a:t>
            </a:r>
            <a:r>
              <a:rPr lang="en-US"/>
              <a:t> </a:t>
            </a:r>
            <a:r>
              <a:rPr lang="en-US" err="1"/>
              <a:t>Lastname</a:t>
            </a:r>
            <a:r>
              <a:rPr lang="en-US"/>
              <a:t>]</a:t>
            </a:r>
            <a:br>
              <a:rPr lang="en-US"/>
            </a:br>
            <a:r>
              <a:rPr lang="en-US"/>
              <a:t>[Month 00, 0000]</a:t>
            </a:r>
          </a:p>
        </p:txBody>
      </p:sp>
    </p:spTree>
    <p:extLst>
      <p:ext uri="{BB962C8B-B14F-4D97-AF65-F5344CB8AC3E}">
        <p14:creationId xmlns:p14="http://schemas.microsoft.com/office/powerpoint/2010/main" val="35920750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over White Strapline">
    <p:bg>
      <p:bgRef idx="1001">
        <a:schemeClr val="bg1"/>
      </p:bgRef>
    </p:bg>
    <p:spTree>
      <p:nvGrpSpPr>
        <p:cNvPr id="1" name=""/>
        <p:cNvGrpSpPr/>
        <p:nvPr/>
      </p:nvGrpSpPr>
      <p:grpSpPr>
        <a:xfrm>
          <a:off x="0" y="0"/>
          <a:ext cx="0" cy="0"/>
          <a:chOff x="0" y="0"/>
          <a:chExt cx="0" cy="0"/>
        </a:xfrm>
      </p:grpSpPr>
      <p:pic>
        <p:nvPicPr>
          <p:cNvPr id="7" name="UL Solutions" descr="UL Solutions">
            <a:extLst>
              <a:ext uri="{FF2B5EF4-FFF2-40B4-BE49-F238E27FC236}">
                <a16:creationId xmlns:a16="http://schemas.microsoft.com/office/drawing/2014/main" id="{63001AA8-449D-95ED-3BED-69D9CDFDCCE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11479" y="411479"/>
            <a:ext cx="1336042" cy="548640"/>
          </a:xfrm>
          <a:prstGeom prst="rect">
            <a:avLst/>
          </a:prstGeom>
        </p:spPr>
      </p:pic>
      <p:sp>
        <p:nvSpPr>
          <p:cNvPr id="2" name="Title 1"/>
          <p:cNvSpPr>
            <a:spLocks noGrp="1"/>
          </p:cNvSpPr>
          <p:nvPr>
            <p:ph type="ctrTitle" hasCustomPrompt="1"/>
          </p:nvPr>
        </p:nvSpPr>
        <p:spPr>
          <a:xfrm>
            <a:off x="411480" y="1280160"/>
            <a:ext cx="4112895" cy="1554480"/>
          </a:xfrm>
        </p:spPr>
        <p:txBody>
          <a:bodyPr anchor="b"/>
          <a:lstStyle>
            <a:lvl1pPr algn="l">
              <a:lnSpc>
                <a:spcPct val="85000"/>
              </a:lnSpc>
              <a:defRPr sz="3600" b="0"/>
            </a:lvl1pPr>
          </a:lstStyle>
          <a:p>
            <a:r>
              <a:rPr lang="en-US"/>
              <a:t>[Presentation title]</a:t>
            </a:r>
          </a:p>
        </p:txBody>
      </p:sp>
      <p:sp>
        <p:nvSpPr>
          <p:cNvPr id="3" name="Subtitle 2"/>
          <p:cNvSpPr>
            <a:spLocks noGrp="1"/>
          </p:cNvSpPr>
          <p:nvPr>
            <p:ph type="subTitle" idx="1" hasCustomPrompt="1"/>
          </p:nvPr>
        </p:nvSpPr>
        <p:spPr>
          <a:xfrm>
            <a:off x="411480" y="2926080"/>
            <a:ext cx="4112895" cy="548640"/>
          </a:xfrm>
        </p:spPr>
        <p:txBody>
          <a:bodyPr/>
          <a:lstStyle>
            <a:lvl1pPr marL="0" indent="0" algn="l">
              <a:lnSpc>
                <a:spcPct val="90000"/>
              </a:lnSpc>
              <a:spcBef>
                <a:spcPts val="0"/>
              </a:spcBef>
              <a:buNone/>
              <a:defRPr sz="1800"/>
            </a:lvl1pPr>
            <a:lvl2pPr marL="0" indent="0" algn="l">
              <a:lnSpc>
                <a:spcPct val="90000"/>
              </a:lnSpc>
              <a:spcBef>
                <a:spcPts val="0"/>
              </a:spcBef>
              <a:buNone/>
              <a:defRPr sz="1800"/>
            </a:lvl2pPr>
            <a:lvl3pPr marL="0" indent="0" algn="l">
              <a:lnSpc>
                <a:spcPct val="90000"/>
              </a:lnSpc>
              <a:spcBef>
                <a:spcPts val="0"/>
              </a:spcBef>
              <a:buNone/>
              <a:defRPr sz="1800"/>
            </a:lvl3pPr>
            <a:lvl4pPr marL="0" indent="0" algn="l">
              <a:lnSpc>
                <a:spcPct val="90000"/>
              </a:lnSpc>
              <a:spcBef>
                <a:spcPts val="0"/>
              </a:spcBef>
              <a:buNone/>
              <a:defRPr sz="1800"/>
            </a:lvl4pPr>
            <a:lvl5pPr marL="0" indent="0" algn="l">
              <a:lnSpc>
                <a:spcPct val="90000"/>
              </a:lnSpc>
              <a:spcBef>
                <a:spcPts val="0"/>
              </a:spcBef>
              <a:buNone/>
              <a:defRPr sz="1800"/>
            </a:lvl5pPr>
            <a:lvl6pPr marL="0" indent="0" algn="l">
              <a:lnSpc>
                <a:spcPct val="90000"/>
              </a:lnSpc>
              <a:spcBef>
                <a:spcPts val="0"/>
              </a:spcBef>
              <a:buNone/>
              <a:defRPr sz="1800"/>
            </a:lvl6pPr>
            <a:lvl7pPr marL="0" indent="0" algn="l">
              <a:lnSpc>
                <a:spcPct val="90000"/>
              </a:lnSpc>
              <a:spcBef>
                <a:spcPts val="0"/>
              </a:spcBef>
              <a:buNone/>
              <a:defRPr sz="1800"/>
            </a:lvl7pPr>
            <a:lvl8pPr marL="0" indent="0" algn="l">
              <a:lnSpc>
                <a:spcPct val="90000"/>
              </a:lnSpc>
              <a:spcBef>
                <a:spcPts val="0"/>
              </a:spcBef>
              <a:buNone/>
              <a:defRPr sz="1800"/>
            </a:lvl8pPr>
            <a:lvl9pPr marL="0" indent="0" algn="l">
              <a:lnSpc>
                <a:spcPct val="90000"/>
              </a:lnSpc>
              <a:spcBef>
                <a:spcPts val="0"/>
              </a:spcBef>
              <a:buNone/>
              <a:defRPr sz="1800"/>
            </a:lvl9pPr>
          </a:lstStyle>
          <a:p>
            <a:r>
              <a:rPr lang="en-US"/>
              <a:t>[Presentation subtitle]</a:t>
            </a:r>
          </a:p>
        </p:txBody>
      </p:sp>
      <p:sp>
        <p:nvSpPr>
          <p:cNvPr id="8" name="Text Placeholder 3">
            <a:extLst>
              <a:ext uri="{FF2B5EF4-FFF2-40B4-BE49-F238E27FC236}">
                <a16:creationId xmlns:a16="http://schemas.microsoft.com/office/drawing/2014/main" id="{05A6E6F4-1D5B-D559-C2E7-C70CCCDA704F}"/>
              </a:ext>
            </a:extLst>
          </p:cNvPr>
          <p:cNvSpPr>
            <a:spLocks noGrp="1"/>
          </p:cNvSpPr>
          <p:nvPr>
            <p:ph type="body" sz="quarter" idx="10" hasCustomPrompt="1"/>
          </p:nvPr>
        </p:nvSpPr>
        <p:spPr>
          <a:xfrm>
            <a:off x="411163" y="3657600"/>
            <a:ext cx="4113212" cy="457200"/>
          </a:xfrm>
        </p:spPr>
        <p:txBody>
          <a:bodyPr/>
          <a:lstStyle>
            <a:lvl1pPr marL="0" indent="0">
              <a:spcBef>
                <a:spcPts val="0"/>
              </a:spcBef>
              <a:buFontTx/>
              <a:buNone/>
              <a:defRPr sz="1100"/>
            </a:lvl1pPr>
            <a:lvl2pPr marL="0" indent="0">
              <a:spcBef>
                <a:spcPts val="0"/>
              </a:spcBef>
              <a:buFontTx/>
              <a:buNone/>
              <a:defRPr sz="1100"/>
            </a:lvl2pPr>
            <a:lvl3pPr marL="0" indent="0">
              <a:spcBef>
                <a:spcPts val="0"/>
              </a:spcBef>
              <a:buFontTx/>
              <a:buNone/>
              <a:defRPr sz="1100"/>
            </a:lvl3pPr>
            <a:lvl4pPr marL="0" indent="0">
              <a:spcBef>
                <a:spcPts val="0"/>
              </a:spcBef>
              <a:buFontTx/>
              <a:buNone/>
              <a:defRPr sz="1100"/>
            </a:lvl4pPr>
            <a:lvl5pPr marL="0" indent="0">
              <a:spcBef>
                <a:spcPts val="0"/>
              </a:spcBef>
              <a:buFontTx/>
              <a:buNone/>
              <a:defRPr sz="1100"/>
            </a:lvl5pPr>
            <a:lvl6pPr marL="0" indent="0">
              <a:spcBef>
                <a:spcPts val="0"/>
              </a:spcBef>
              <a:buFontTx/>
              <a:buNone/>
              <a:defRPr sz="1100"/>
            </a:lvl6pPr>
            <a:lvl7pPr marL="0" indent="0">
              <a:spcBef>
                <a:spcPts val="0"/>
              </a:spcBef>
              <a:buFontTx/>
              <a:buNone/>
              <a:defRPr sz="1100"/>
            </a:lvl7pPr>
            <a:lvl8pPr marL="0" indent="0">
              <a:spcBef>
                <a:spcPts val="0"/>
              </a:spcBef>
              <a:buFontTx/>
              <a:buNone/>
              <a:defRPr sz="1100"/>
            </a:lvl8pPr>
            <a:lvl9pPr marL="0" indent="0">
              <a:spcBef>
                <a:spcPts val="0"/>
              </a:spcBef>
              <a:buFontTx/>
              <a:buNone/>
              <a:defRPr sz="1100"/>
            </a:lvl9pPr>
          </a:lstStyle>
          <a:p>
            <a:pPr lvl="0"/>
            <a:r>
              <a:rPr lang="en-US"/>
              <a:t>[</a:t>
            </a:r>
            <a:r>
              <a:rPr lang="en-US" err="1"/>
              <a:t>Firstname</a:t>
            </a:r>
            <a:r>
              <a:rPr lang="en-US"/>
              <a:t> </a:t>
            </a:r>
            <a:r>
              <a:rPr lang="en-US" err="1"/>
              <a:t>Lastname</a:t>
            </a:r>
            <a:r>
              <a:rPr lang="en-US"/>
              <a:t>]</a:t>
            </a:r>
            <a:br>
              <a:rPr lang="en-US"/>
            </a:br>
            <a:r>
              <a:rPr lang="en-US"/>
              <a:t>[Month 00, 0000]</a:t>
            </a:r>
          </a:p>
        </p:txBody>
      </p:sp>
      <p:sp>
        <p:nvSpPr>
          <p:cNvPr id="10" name="Safety. Science. Transformation." descr="Safety. Science. Transformation.">
            <a:extLst>
              <a:ext uri="{FF2B5EF4-FFF2-40B4-BE49-F238E27FC236}">
                <a16:creationId xmlns:a16="http://schemas.microsoft.com/office/drawing/2014/main" id="{715B242C-69C0-DFFF-3DC4-E1250C47A084}"/>
              </a:ext>
            </a:extLst>
          </p:cNvPr>
          <p:cNvSpPr>
            <a:spLocks noChangeAspect="1" noEditPoints="1"/>
          </p:cNvSpPr>
          <p:nvPr userDrawn="1"/>
        </p:nvSpPr>
        <p:spPr bwMode="auto">
          <a:xfrm>
            <a:off x="411163" y="4542672"/>
            <a:ext cx="1891315" cy="137160"/>
          </a:xfrm>
          <a:custGeom>
            <a:avLst/>
            <a:gdLst>
              <a:gd name="T0" fmla="*/ 6727 w 6749"/>
              <a:gd name="T1" fmla="*/ 23 h 488"/>
              <a:gd name="T2" fmla="*/ 6641 w 6749"/>
              <a:gd name="T3" fmla="*/ 5 h 488"/>
              <a:gd name="T4" fmla="*/ 6593 w 6749"/>
              <a:gd name="T5" fmla="*/ 116 h 488"/>
              <a:gd name="T6" fmla="*/ 6534 w 6749"/>
              <a:gd name="T7" fmla="*/ 306 h 488"/>
              <a:gd name="T8" fmla="*/ 6240 w 6749"/>
              <a:gd name="T9" fmla="*/ 378 h 488"/>
              <a:gd name="T10" fmla="*/ 6375 w 6749"/>
              <a:gd name="T11" fmla="*/ 378 h 488"/>
              <a:gd name="T12" fmla="*/ 6086 w 6749"/>
              <a:gd name="T13" fmla="*/ 327 h 488"/>
              <a:gd name="T14" fmla="*/ 5863 w 6749"/>
              <a:gd name="T15" fmla="*/ 118 h 488"/>
              <a:gd name="T16" fmla="*/ 5896 w 6749"/>
              <a:gd name="T17" fmla="*/ 84 h 488"/>
              <a:gd name="T18" fmla="*/ 5657 w 6749"/>
              <a:gd name="T19" fmla="*/ 118 h 488"/>
              <a:gd name="T20" fmla="*/ 5769 w 6749"/>
              <a:gd name="T21" fmla="*/ 173 h 488"/>
              <a:gd name="T22" fmla="*/ 5566 w 6749"/>
              <a:gd name="T23" fmla="*/ 278 h 488"/>
              <a:gd name="T24" fmla="*/ 5566 w 6749"/>
              <a:gd name="T25" fmla="*/ 217 h 488"/>
              <a:gd name="T26" fmla="*/ 5647 w 6749"/>
              <a:gd name="T27" fmla="*/ 333 h 488"/>
              <a:gd name="T28" fmla="*/ 5170 w 6749"/>
              <a:gd name="T29" fmla="*/ 170 h 488"/>
              <a:gd name="T30" fmla="*/ 5193 w 6749"/>
              <a:gd name="T31" fmla="*/ 111 h 488"/>
              <a:gd name="T32" fmla="*/ 5296 w 6749"/>
              <a:gd name="T33" fmla="*/ 170 h 488"/>
              <a:gd name="T34" fmla="*/ 4947 w 6749"/>
              <a:gd name="T35" fmla="*/ 118 h 488"/>
              <a:gd name="T36" fmla="*/ 4959 w 6749"/>
              <a:gd name="T37" fmla="*/ 378 h 488"/>
              <a:gd name="T38" fmla="*/ 4740 w 6749"/>
              <a:gd name="T39" fmla="*/ 327 h 488"/>
              <a:gd name="T40" fmla="*/ 4578 w 6749"/>
              <a:gd name="T41" fmla="*/ 0 h 488"/>
              <a:gd name="T42" fmla="*/ 4559 w 6749"/>
              <a:gd name="T43" fmla="*/ 173 h 488"/>
              <a:gd name="T44" fmla="*/ 4578 w 6749"/>
              <a:gd name="T45" fmla="*/ 0 h 488"/>
              <a:gd name="T46" fmla="*/ 4240 w 6749"/>
              <a:gd name="T47" fmla="*/ 192 h 488"/>
              <a:gd name="T48" fmla="*/ 4426 w 6749"/>
              <a:gd name="T49" fmla="*/ 306 h 488"/>
              <a:gd name="T50" fmla="*/ 3993 w 6749"/>
              <a:gd name="T51" fmla="*/ 118 h 488"/>
              <a:gd name="T52" fmla="*/ 4128 w 6749"/>
              <a:gd name="T53" fmla="*/ 210 h 488"/>
              <a:gd name="T54" fmla="*/ 3834 w 6749"/>
              <a:gd name="T55" fmla="*/ 329 h 488"/>
              <a:gd name="T56" fmla="*/ 3746 w 6749"/>
              <a:gd name="T57" fmla="*/ 199 h 488"/>
              <a:gd name="T58" fmla="*/ 3884 w 6749"/>
              <a:gd name="T59" fmla="*/ 346 h 488"/>
              <a:gd name="T60" fmla="*/ 3707 w 6749"/>
              <a:gd name="T61" fmla="*/ 115 h 488"/>
              <a:gd name="T62" fmla="*/ 3413 w 6749"/>
              <a:gd name="T63" fmla="*/ 76 h 488"/>
              <a:gd name="T64" fmla="*/ 3413 w 6749"/>
              <a:gd name="T65" fmla="*/ 378 h 488"/>
              <a:gd name="T66" fmla="*/ 3036 w 6749"/>
              <a:gd name="T67" fmla="*/ 219 h 488"/>
              <a:gd name="T68" fmla="*/ 3103 w 6749"/>
              <a:gd name="T69" fmla="*/ 246 h 488"/>
              <a:gd name="T70" fmla="*/ 2650 w 6749"/>
              <a:gd name="T71" fmla="*/ 248 h 488"/>
              <a:gd name="T72" fmla="*/ 2796 w 6749"/>
              <a:gd name="T73" fmla="*/ 288 h 488"/>
              <a:gd name="T74" fmla="*/ 2404 w 6749"/>
              <a:gd name="T75" fmla="*/ 378 h 488"/>
              <a:gd name="T76" fmla="*/ 2538 w 6749"/>
              <a:gd name="T77" fmla="*/ 378 h 488"/>
              <a:gd name="T78" fmla="*/ 2148 w 6749"/>
              <a:gd name="T79" fmla="*/ 248 h 488"/>
              <a:gd name="T80" fmla="*/ 2355 w 6749"/>
              <a:gd name="T81" fmla="*/ 298 h 488"/>
              <a:gd name="T82" fmla="*/ 2035 w 6749"/>
              <a:gd name="T83" fmla="*/ 118 h 488"/>
              <a:gd name="T84" fmla="*/ 1778 w 6749"/>
              <a:gd name="T85" fmla="*/ 248 h 488"/>
              <a:gd name="T86" fmla="*/ 1991 w 6749"/>
              <a:gd name="T87" fmla="*/ 288 h 488"/>
              <a:gd name="T88" fmla="*/ 1628 w 6749"/>
              <a:gd name="T89" fmla="*/ 228 h 488"/>
              <a:gd name="T90" fmla="*/ 1649 w 6749"/>
              <a:gd name="T91" fmla="*/ 160 h 488"/>
              <a:gd name="T92" fmla="*/ 1383 w 6749"/>
              <a:gd name="T93" fmla="*/ 344 h 488"/>
              <a:gd name="T94" fmla="*/ 1147 w 6749"/>
              <a:gd name="T95" fmla="*/ 118 h 488"/>
              <a:gd name="T96" fmla="*/ 1091 w 6749"/>
              <a:gd name="T97" fmla="*/ 427 h 488"/>
              <a:gd name="T98" fmla="*/ 898 w 6749"/>
              <a:gd name="T99" fmla="*/ 118 h 488"/>
              <a:gd name="T100" fmla="*/ 1003 w 6749"/>
              <a:gd name="T101" fmla="*/ 297 h 488"/>
              <a:gd name="T102" fmla="*/ 730 w 6749"/>
              <a:gd name="T103" fmla="*/ 219 h 488"/>
              <a:gd name="T104" fmla="*/ 771 w 6749"/>
              <a:gd name="T105" fmla="*/ 330 h 488"/>
              <a:gd name="T106" fmla="*/ 641 w 6749"/>
              <a:gd name="T107" fmla="*/ 65 h 488"/>
              <a:gd name="T108" fmla="*/ 524 w 6749"/>
              <a:gd name="T109" fmla="*/ 378 h 488"/>
              <a:gd name="T110" fmla="*/ 344 w 6749"/>
              <a:gd name="T111" fmla="*/ 329 h 488"/>
              <a:gd name="T112" fmla="*/ 354 w 6749"/>
              <a:gd name="T113" fmla="*/ 221 h 488"/>
              <a:gd name="T114" fmla="*/ 448 w 6749"/>
              <a:gd name="T115" fmla="*/ 316 h 488"/>
              <a:gd name="T116" fmla="*/ 0 w 6749"/>
              <a:gd name="T117" fmla="*/ 275 h 488"/>
              <a:gd name="T118" fmla="*/ 108 w 6749"/>
              <a:gd name="T119" fmla="*/ 10 h 488"/>
              <a:gd name="T120" fmla="*/ 113 w 6749"/>
              <a:gd name="T121" fmla="*/ 385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49" h="488">
                <a:moveTo>
                  <a:pt x="6715" y="5"/>
                </a:moveTo>
                <a:lnTo>
                  <a:pt x="6715" y="5"/>
                </a:lnTo>
                <a:lnTo>
                  <a:pt x="6749" y="5"/>
                </a:lnTo>
                <a:lnTo>
                  <a:pt x="6749" y="116"/>
                </a:lnTo>
                <a:lnTo>
                  <a:pt x="6727" y="116"/>
                </a:lnTo>
                <a:lnTo>
                  <a:pt x="6727" y="41"/>
                </a:lnTo>
                <a:cubicBezTo>
                  <a:pt x="6727" y="39"/>
                  <a:pt x="6727" y="36"/>
                  <a:pt x="6727" y="32"/>
                </a:cubicBezTo>
                <a:cubicBezTo>
                  <a:pt x="6727" y="28"/>
                  <a:pt x="6727" y="25"/>
                  <a:pt x="6727" y="23"/>
                </a:cubicBezTo>
                <a:lnTo>
                  <a:pt x="6706" y="116"/>
                </a:lnTo>
                <a:lnTo>
                  <a:pt x="6683" y="116"/>
                </a:lnTo>
                <a:lnTo>
                  <a:pt x="6662" y="23"/>
                </a:lnTo>
                <a:cubicBezTo>
                  <a:pt x="6662" y="25"/>
                  <a:pt x="6662" y="28"/>
                  <a:pt x="6662" y="32"/>
                </a:cubicBezTo>
                <a:cubicBezTo>
                  <a:pt x="6662" y="36"/>
                  <a:pt x="6662" y="39"/>
                  <a:pt x="6662" y="41"/>
                </a:cubicBezTo>
                <a:lnTo>
                  <a:pt x="6662" y="116"/>
                </a:lnTo>
                <a:lnTo>
                  <a:pt x="6641" y="116"/>
                </a:lnTo>
                <a:lnTo>
                  <a:pt x="6641" y="5"/>
                </a:lnTo>
                <a:lnTo>
                  <a:pt x="6675" y="5"/>
                </a:lnTo>
                <a:lnTo>
                  <a:pt x="6695" y="92"/>
                </a:lnTo>
                <a:lnTo>
                  <a:pt x="6715" y="5"/>
                </a:lnTo>
                <a:close/>
                <a:moveTo>
                  <a:pt x="6627" y="5"/>
                </a:moveTo>
                <a:lnTo>
                  <a:pt x="6627" y="5"/>
                </a:lnTo>
                <a:lnTo>
                  <a:pt x="6627" y="24"/>
                </a:lnTo>
                <a:lnTo>
                  <a:pt x="6593" y="24"/>
                </a:lnTo>
                <a:lnTo>
                  <a:pt x="6593" y="116"/>
                </a:lnTo>
                <a:lnTo>
                  <a:pt x="6570" y="116"/>
                </a:lnTo>
                <a:lnTo>
                  <a:pt x="6570" y="24"/>
                </a:lnTo>
                <a:lnTo>
                  <a:pt x="6536" y="24"/>
                </a:lnTo>
                <a:lnTo>
                  <a:pt x="6536" y="5"/>
                </a:lnTo>
                <a:lnTo>
                  <a:pt x="6627" y="5"/>
                </a:lnTo>
                <a:close/>
                <a:moveTo>
                  <a:pt x="6495" y="344"/>
                </a:moveTo>
                <a:lnTo>
                  <a:pt x="6495" y="344"/>
                </a:lnTo>
                <a:cubicBezTo>
                  <a:pt x="6495" y="324"/>
                  <a:pt x="6512" y="306"/>
                  <a:pt x="6534" y="306"/>
                </a:cubicBezTo>
                <a:cubicBezTo>
                  <a:pt x="6554" y="306"/>
                  <a:pt x="6571" y="324"/>
                  <a:pt x="6571" y="344"/>
                </a:cubicBezTo>
                <a:cubicBezTo>
                  <a:pt x="6571" y="365"/>
                  <a:pt x="6554" y="383"/>
                  <a:pt x="6534" y="383"/>
                </a:cubicBezTo>
                <a:cubicBezTo>
                  <a:pt x="6512" y="383"/>
                  <a:pt x="6495" y="365"/>
                  <a:pt x="6495" y="344"/>
                </a:cubicBezTo>
                <a:close/>
                <a:moveTo>
                  <a:pt x="6343" y="169"/>
                </a:moveTo>
                <a:lnTo>
                  <a:pt x="6343" y="169"/>
                </a:lnTo>
                <a:cubicBezTo>
                  <a:pt x="6324" y="169"/>
                  <a:pt x="6306" y="182"/>
                  <a:pt x="6306" y="213"/>
                </a:cubicBezTo>
                <a:lnTo>
                  <a:pt x="6306" y="378"/>
                </a:lnTo>
                <a:lnTo>
                  <a:pt x="6240" y="378"/>
                </a:lnTo>
                <a:lnTo>
                  <a:pt x="6240" y="118"/>
                </a:lnTo>
                <a:lnTo>
                  <a:pt x="6295" y="118"/>
                </a:lnTo>
                <a:lnTo>
                  <a:pt x="6300" y="144"/>
                </a:lnTo>
                <a:lnTo>
                  <a:pt x="6303" y="144"/>
                </a:lnTo>
                <a:cubicBezTo>
                  <a:pt x="6311" y="131"/>
                  <a:pt x="6330" y="111"/>
                  <a:pt x="6364" y="111"/>
                </a:cubicBezTo>
                <a:cubicBezTo>
                  <a:pt x="6407" y="111"/>
                  <a:pt x="6441" y="142"/>
                  <a:pt x="6441" y="196"/>
                </a:cubicBezTo>
                <a:lnTo>
                  <a:pt x="6441" y="378"/>
                </a:lnTo>
                <a:lnTo>
                  <a:pt x="6375" y="378"/>
                </a:lnTo>
                <a:lnTo>
                  <a:pt x="6375" y="210"/>
                </a:lnTo>
                <a:cubicBezTo>
                  <a:pt x="6375" y="182"/>
                  <a:pt x="6361" y="169"/>
                  <a:pt x="6343" y="169"/>
                </a:cubicBezTo>
                <a:close/>
                <a:moveTo>
                  <a:pt x="6086" y="327"/>
                </a:moveTo>
                <a:lnTo>
                  <a:pt x="6086" y="327"/>
                </a:lnTo>
                <a:cubicBezTo>
                  <a:pt x="6112" y="327"/>
                  <a:pt x="6128" y="297"/>
                  <a:pt x="6128" y="248"/>
                </a:cubicBezTo>
                <a:cubicBezTo>
                  <a:pt x="6128" y="199"/>
                  <a:pt x="6112" y="169"/>
                  <a:pt x="6086" y="169"/>
                </a:cubicBezTo>
                <a:cubicBezTo>
                  <a:pt x="6059" y="169"/>
                  <a:pt x="6043" y="199"/>
                  <a:pt x="6043" y="248"/>
                </a:cubicBezTo>
                <a:cubicBezTo>
                  <a:pt x="6043" y="297"/>
                  <a:pt x="6059" y="327"/>
                  <a:pt x="6086" y="327"/>
                </a:cubicBezTo>
                <a:close/>
                <a:moveTo>
                  <a:pt x="5977" y="248"/>
                </a:moveTo>
                <a:lnTo>
                  <a:pt x="5977" y="248"/>
                </a:lnTo>
                <a:cubicBezTo>
                  <a:pt x="5977" y="164"/>
                  <a:pt x="6020" y="111"/>
                  <a:pt x="6086" y="111"/>
                </a:cubicBezTo>
                <a:cubicBezTo>
                  <a:pt x="6151" y="111"/>
                  <a:pt x="6195" y="164"/>
                  <a:pt x="6195" y="248"/>
                </a:cubicBezTo>
                <a:cubicBezTo>
                  <a:pt x="6195" y="332"/>
                  <a:pt x="6151" y="385"/>
                  <a:pt x="6086" y="385"/>
                </a:cubicBezTo>
                <a:cubicBezTo>
                  <a:pt x="6020" y="385"/>
                  <a:pt x="5977" y="332"/>
                  <a:pt x="5977" y="248"/>
                </a:cubicBezTo>
                <a:close/>
                <a:moveTo>
                  <a:pt x="5863" y="118"/>
                </a:moveTo>
                <a:lnTo>
                  <a:pt x="5863" y="118"/>
                </a:lnTo>
                <a:lnTo>
                  <a:pt x="5929" y="118"/>
                </a:lnTo>
                <a:lnTo>
                  <a:pt x="5929" y="378"/>
                </a:lnTo>
                <a:lnTo>
                  <a:pt x="5863" y="378"/>
                </a:lnTo>
                <a:lnTo>
                  <a:pt x="5863" y="118"/>
                </a:lnTo>
                <a:close/>
                <a:moveTo>
                  <a:pt x="5896" y="3"/>
                </a:moveTo>
                <a:lnTo>
                  <a:pt x="5896" y="3"/>
                </a:lnTo>
                <a:cubicBezTo>
                  <a:pt x="5918" y="3"/>
                  <a:pt x="5937" y="21"/>
                  <a:pt x="5937" y="43"/>
                </a:cubicBezTo>
                <a:cubicBezTo>
                  <a:pt x="5937" y="66"/>
                  <a:pt x="5918" y="84"/>
                  <a:pt x="5896" y="84"/>
                </a:cubicBezTo>
                <a:cubicBezTo>
                  <a:pt x="5874" y="84"/>
                  <a:pt x="5856" y="66"/>
                  <a:pt x="5856" y="43"/>
                </a:cubicBezTo>
                <a:cubicBezTo>
                  <a:pt x="5856" y="21"/>
                  <a:pt x="5874" y="3"/>
                  <a:pt x="5896" y="3"/>
                </a:cubicBezTo>
                <a:close/>
                <a:moveTo>
                  <a:pt x="5787" y="385"/>
                </a:moveTo>
                <a:lnTo>
                  <a:pt x="5787" y="385"/>
                </a:lnTo>
                <a:cubicBezTo>
                  <a:pt x="5737" y="385"/>
                  <a:pt x="5704" y="349"/>
                  <a:pt x="5704" y="304"/>
                </a:cubicBezTo>
                <a:lnTo>
                  <a:pt x="5704" y="173"/>
                </a:lnTo>
                <a:lnTo>
                  <a:pt x="5657" y="173"/>
                </a:lnTo>
                <a:lnTo>
                  <a:pt x="5657" y="118"/>
                </a:lnTo>
                <a:lnTo>
                  <a:pt x="5665" y="118"/>
                </a:lnTo>
                <a:cubicBezTo>
                  <a:pt x="5696" y="118"/>
                  <a:pt x="5711" y="100"/>
                  <a:pt x="5712" y="69"/>
                </a:cubicBezTo>
                <a:lnTo>
                  <a:pt x="5713" y="44"/>
                </a:lnTo>
                <a:lnTo>
                  <a:pt x="5769" y="44"/>
                </a:lnTo>
                <a:lnTo>
                  <a:pt x="5769" y="118"/>
                </a:lnTo>
                <a:lnTo>
                  <a:pt x="5825" y="118"/>
                </a:lnTo>
                <a:lnTo>
                  <a:pt x="5825" y="173"/>
                </a:lnTo>
                <a:lnTo>
                  <a:pt x="5769" y="173"/>
                </a:lnTo>
                <a:lnTo>
                  <a:pt x="5769" y="297"/>
                </a:lnTo>
                <a:cubicBezTo>
                  <a:pt x="5769" y="315"/>
                  <a:pt x="5783" y="328"/>
                  <a:pt x="5802" y="328"/>
                </a:cubicBezTo>
                <a:cubicBezTo>
                  <a:pt x="5809" y="328"/>
                  <a:pt x="5815" y="326"/>
                  <a:pt x="5820" y="325"/>
                </a:cubicBezTo>
                <a:lnTo>
                  <a:pt x="5820" y="379"/>
                </a:lnTo>
                <a:cubicBezTo>
                  <a:pt x="5811" y="383"/>
                  <a:pt x="5799" y="385"/>
                  <a:pt x="5787" y="385"/>
                </a:cubicBezTo>
                <a:close/>
                <a:moveTo>
                  <a:pt x="5527" y="329"/>
                </a:moveTo>
                <a:lnTo>
                  <a:pt x="5527" y="329"/>
                </a:lnTo>
                <a:cubicBezTo>
                  <a:pt x="5550" y="329"/>
                  <a:pt x="5566" y="309"/>
                  <a:pt x="5566" y="278"/>
                </a:cubicBezTo>
                <a:lnTo>
                  <a:pt x="5566" y="261"/>
                </a:lnTo>
                <a:lnTo>
                  <a:pt x="5551" y="264"/>
                </a:lnTo>
                <a:cubicBezTo>
                  <a:pt x="5519" y="269"/>
                  <a:pt x="5502" y="283"/>
                  <a:pt x="5502" y="303"/>
                </a:cubicBezTo>
                <a:cubicBezTo>
                  <a:pt x="5502" y="319"/>
                  <a:pt x="5513" y="329"/>
                  <a:pt x="5527" y="329"/>
                </a:cubicBezTo>
                <a:close/>
                <a:moveTo>
                  <a:pt x="5436" y="310"/>
                </a:moveTo>
                <a:lnTo>
                  <a:pt x="5436" y="310"/>
                </a:lnTo>
                <a:cubicBezTo>
                  <a:pt x="5436" y="260"/>
                  <a:pt x="5473" y="229"/>
                  <a:pt x="5537" y="221"/>
                </a:cubicBezTo>
                <a:lnTo>
                  <a:pt x="5566" y="217"/>
                </a:lnTo>
                <a:lnTo>
                  <a:pt x="5566" y="200"/>
                </a:lnTo>
                <a:cubicBezTo>
                  <a:pt x="5566" y="179"/>
                  <a:pt x="5555" y="168"/>
                  <a:pt x="5537" y="168"/>
                </a:cubicBezTo>
                <a:cubicBezTo>
                  <a:pt x="5519" y="168"/>
                  <a:pt x="5506" y="180"/>
                  <a:pt x="5505" y="199"/>
                </a:cubicBezTo>
                <a:lnTo>
                  <a:pt x="5439" y="199"/>
                </a:lnTo>
                <a:cubicBezTo>
                  <a:pt x="5443" y="147"/>
                  <a:pt x="5482" y="111"/>
                  <a:pt x="5539" y="111"/>
                </a:cubicBezTo>
                <a:cubicBezTo>
                  <a:pt x="5593" y="111"/>
                  <a:pt x="5631" y="147"/>
                  <a:pt x="5631" y="204"/>
                </a:cubicBezTo>
                <a:lnTo>
                  <a:pt x="5631" y="316"/>
                </a:lnTo>
                <a:cubicBezTo>
                  <a:pt x="5631" y="326"/>
                  <a:pt x="5637" y="333"/>
                  <a:pt x="5647" y="333"/>
                </a:cubicBezTo>
                <a:cubicBezTo>
                  <a:pt x="5649" y="333"/>
                  <a:pt x="5651" y="333"/>
                  <a:pt x="5654" y="332"/>
                </a:cubicBezTo>
                <a:lnTo>
                  <a:pt x="5654" y="380"/>
                </a:lnTo>
                <a:cubicBezTo>
                  <a:pt x="5646" y="382"/>
                  <a:pt x="5638" y="383"/>
                  <a:pt x="5630" y="383"/>
                </a:cubicBezTo>
                <a:cubicBezTo>
                  <a:pt x="5605" y="383"/>
                  <a:pt x="5584" y="372"/>
                  <a:pt x="5577" y="346"/>
                </a:cubicBezTo>
                <a:cubicBezTo>
                  <a:pt x="5567" y="365"/>
                  <a:pt x="5547" y="385"/>
                  <a:pt x="5512" y="385"/>
                </a:cubicBezTo>
                <a:cubicBezTo>
                  <a:pt x="5467" y="385"/>
                  <a:pt x="5436" y="356"/>
                  <a:pt x="5436" y="310"/>
                </a:cubicBezTo>
                <a:close/>
                <a:moveTo>
                  <a:pt x="5170" y="170"/>
                </a:moveTo>
                <a:lnTo>
                  <a:pt x="5170" y="170"/>
                </a:lnTo>
                <a:cubicBezTo>
                  <a:pt x="5151" y="170"/>
                  <a:pt x="5138" y="185"/>
                  <a:pt x="5138" y="210"/>
                </a:cubicBezTo>
                <a:lnTo>
                  <a:pt x="5138" y="378"/>
                </a:lnTo>
                <a:lnTo>
                  <a:pt x="5072" y="378"/>
                </a:lnTo>
                <a:lnTo>
                  <a:pt x="5072" y="118"/>
                </a:lnTo>
                <a:lnTo>
                  <a:pt x="5126" y="118"/>
                </a:lnTo>
                <a:lnTo>
                  <a:pt x="5130" y="147"/>
                </a:lnTo>
                <a:lnTo>
                  <a:pt x="5133" y="147"/>
                </a:lnTo>
                <a:cubicBezTo>
                  <a:pt x="5142" y="127"/>
                  <a:pt x="5167" y="111"/>
                  <a:pt x="5193" y="111"/>
                </a:cubicBezTo>
                <a:cubicBezTo>
                  <a:pt x="5221" y="111"/>
                  <a:pt x="5245" y="125"/>
                  <a:pt x="5255" y="147"/>
                </a:cubicBezTo>
                <a:lnTo>
                  <a:pt x="5258" y="147"/>
                </a:lnTo>
                <a:cubicBezTo>
                  <a:pt x="5271" y="124"/>
                  <a:pt x="5294" y="111"/>
                  <a:pt x="5322" y="111"/>
                </a:cubicBezTo>
                <a:cubicBezTo>
                  <a:pt x="5366" y="111"/>
                  <a:pt x="5391" y="142"/>
                  <a:pt x="5391" y="194"/>
                </a:cubicBezTo>
                <a:lnTo>
                  <a:pt x="5391" y="378"/>
                </a:lnTo>
                <a:lnTo>
                  <a:pt x="5325" y="378"/>
                </a:lnTo>
                <a:lnTo>
                  <a:pt x="5325" y="207"/>
                </a:lnTo>
                <a:cubicBezTo>
                  <a:pt x="5325" y="184"/>
                  <a:pt x="5314" y="170"/>
                  <a:pt x="5296" y="170"/>
                </a:cubicBezTo>
                <a:cubicBezTo>
                  <a:pt x="5277" y="170"/>
                  <a:pt x="5264" y="185"/>
                  <a:pt x="5264" y="210"/>
                </a:cubicBezTo>
                <a:lnTo>
                  <a:pt x="5264" y="378"/>
                </a:lnTo>
                <a:lnTo>
                  <a:pt x="5199" y="378"/>
                </a:lnTo>
                <a:lnTo>
                  <a:pt x="5199" y="207"/>
                </a:lnTo>
                <a:cubicBezTo>
                  <a:pt x="5199" y="184"/>
                  <a:pt x="5187" y="170"/>
                  <a:pt x="5170" y="170"/>
                </a:cubicBezTo>
                <a:close/>
                <a:moveTo>
                  <a:pt x="4893" y="118"/>
                </a:moveTo>
                <a:lnTo>
                  <a:pt x="4893" y="118"/>
                </a:lnTo>
                <a:lnTo>
                  <a:pt x="4947" y="118"/>
                </a:lnTo>
                <a:lnTo>
                  <a:pt x="4953" y="152"/>
                </a:lnTo>
                <a:lnTo>
                  <a:pt x="4956" y="152"/>
                </a:lnTo>
                <a:cubicBezTo>
                  <a:pt x="4965" y="133"/>
                  <a:pt x="4987" y="115"/>
                  <a:pt x="5023" y="115"/>
                </a:cubicBezTo>
                <a:cubicBezTo>
                  <a:pt x="5028" y="115"/>
                  <a:pt x="5033" y="115"/>
                  <a:pt x="5036" y="116"/>
                </a:cubicBezTo>
                <a:lnTo>
                  <a:pt x="5036" y="178"/>
                </a:lnTo>
                <a:cubicBezTo>
                  <a:pt x="5031" y="178"/>
                  <a:pt x="5027" y="178"/>
                  <a:pt x="5021" y="178"/>
                </a:cubicBezTo>
                <a:cubicBezTo>
                  <a:pt x="4990" y="178"/>
                  <a:pt x="4959" y="200"/>
                  <a:pt x="4959" y="254"/>
                </a:cubicBezTo>
                <a:lnTo>
                  <a:pt x="4959" y="378"/>
                </a:lnTo>
                <a:lnTo>
                  <a:pt x="4893" y="378"/>
                </a:lnTo>
                <a:lnTo>
                  <a:pt x="4893" y="118"/>
                </a:lnTo>
                <a:close/>
                <a:moveTo>
                  <a:pt x="4740" y="327"/>
                </a:moveTo>
                <a:lnTo>
                  <a:pt x="4740" y="327"/>
                </a:lnTo>
                <a:cubicBezTo>
                  <a:pt x="4766" y="327"/>
                  <a:pt x="4782" y="297"/>
                  <a:pt x="4782" y="248"/>
                </a:cubicBezTo>
                <a:cubicBezTo>
                  <a:pt x="4782" y="199"/>
                  <a:pt x="4766" y="169"/>
                  <a:pt x="4740" y="169"/>
                </a:cubicBezTo>
                <a:cubicBezTo>
                  <a:pt x="4714" y="169"/>
                  <a:pt x="4698" y="199"/>
                  <a:pt x="4698" y="248"/>
                </a:cubicBezTo>
                <a:cubicBezTo>
                  <a:pt x="4698" y="297"/>
                  <a:pt x="4714" y="327"/>
                  <a:pt x="4740" y="327"/>
                </a:cubicBezTo>
                <a:close/>
                <a:moveTo>
                  <a:pt x="4631" y="248"/>
                </a:moveTo>
                <a:lnTo>
                  <a:pt x="4631" y="248"/>
                </a:lnTo>
                <a:cubicBezTo>
                  <a:pt x="4631" y="164"/>
                  <a:pt x="4674" y="111"/>
                  <a:pt x="4740" y="111"/>
                </a:cubicBezTo>
                <a:cubicBezTo>
                  <a:pt x="4806" y="111"/>
                  <a:pt x="4849" y="164"/>
                  <a:pt x="4849" y="248"/>
                </a:cubicBezTo>
                <a:cubicBezTo>
                  <a:pt x="4849" y="332"/>
                  <a:pt x="4806" y="385"/>
                  <a:pt x="4740" y="385"/>
                </a:cubicBezTo>
                <a:cubicBezTo>
                  <a:pt x="4674" y="385"/>
                  <a:pt x="4631" y="332"/>
                  <a:pt x="4631" y="248"/>
                </a:cubicBezTo>
                <a:close/>
                <a:moveTo>
                  <a:pt x="4578" y="0"/>
                </a:moveTo>
                <a:lnTo>
                  <a:pt x="4578" y="0"/>
                </a:lnTo>
                <a:cubicBezTo>
                  <a:pt x="4600" y="0"/>
                  <a:pt x="4623" y="7"/>
                  <a:pt x="4633" y="17"/>
                </a:cubicBezTo>
                <a:lnTo>
                  <a:pt x="4611" y="65"/>
                </a:lnTo>
                <a:cubicBezTo>
                  <a:pt x="4603" y="61"/>
                  <a:pt x="4596" y="58"/>
                  <a:pt x="4587" y="58"/>
                </a:cubicBezTo>
                <a:cubicBezTo>
                  <a:pt x="4570" y="58"/>
                  <a:pt x="4559" y="70"/>
                  <a:pt x="4559" y="90"/>
                </a:cubicBezTo>
                <a:lnTo>
                  <a:pt x="4559" y="118"/>
                </a:lnTo>
                <a:lnTo>
                  <a:pt x="4614" y="118"/>
                </a:lnTo>
                <a:lnTo>
                  <a:pt x="4614" y="173"/>
                </a:lnTo>
                <a:lnTo>
                  <a:pt x="4559" y="173"/>
                </a:lnTo>
                <a:lnTo>
                  <a:pt x="4559" y="378"/>
                </a:lnTo>
                <a:lnTo>
                  <a:pt x="4494" y="378"/>
                </a:lnTo>
                <a:lnTo>
                  <a:pt x="4494" y="173"/>
                </a:lnTo>
                <a:lnTo>
                  <a:pt x="4447" y="173"/>
                </a:lnTo>
                <a:lnTo>
                  <a:pt x="4447" y="118"/>
                </a:lnTo>
                <a:lnTo>
                  <a:pt x="4494" y="118"/>
                </a:lnTo>
                <a:lnTo>
                  <a:pt x="4494" y="85"/>
                </a:lnTo>
                <a:cubicBezTo>
                  <a:pt x="4494" y="30"/>
                  <a:pt x="4531" y="0"/>
                  <a:pt x="4578" y="0"/>
                </a:cubicBezTo>
                <a:close/>
                <a:moveTo>
                  <a:pt x="4236" y="300"/>
                </a:moveTo>
                <a:lnTo>
                  <a:pt x="4236" y="300"/>
                </a:lnTo>
                <a:lnTo>
                  <a:pt x="4298" y="300"/>
                </a:lnTo>
                <a:cubicBezTo>
                  <a:pt x="4300" y="319"/>
                  <a:pt x="4312" y="333"/>
                  <a:pt x="4333" y="333"/>
                </a:cubicBezTo>
                <a:cubicBezTo>
                  <a:pt x="4349" y="333"/>
                  <a:pt x="4363" y="325"/>
                  <a:pt x="4363" y="310"/>
                </a:cubicBezTo>
                <a:cubicBezTo>
                  <a:pt x="4363" y="296"/>
                  <a:pt x="4355" y="287"/>
                  <a:pt x="4330" y="279"/>
                </a:cubicBezTo>
                <a:lnTo>
                  <a:pt x="4305" y="270"/>
                </a:lnTo>
                <a:cubicBezTo>
                  <a:pt x="4264" y="255"/>
                  <a:pt x="4240" y="229"/>
                  <a:pt x="4240" y="192"/>
                </a:cubicBezTo>
                <a:cubicBezTo>
                  <a:pt x="4240" y="144"/>
                  <a:pt x="4280" y="111"/>
                  <a:pt x="4331" y="111"/>
                </a:cubicBezTo>
                <a:cubicBezTo>
                  <a:pt x="4383" y="111"/>
                  <a:pt x="4420" y="144"/>
                  <a:pt x="4421" y="189"/>
                </a:cubicBezTo>
                <a:lnTo>
                  <a:pt x="4358" y="189"/>
                </a:lnTo>
                <a:cubicBezTo>
                  <a:pt x="4357" y="175"/>
                  <a:pt x="4347" y="163"/>
                  <a:pt x="4330" y="163"/>
                </a:cubicBezTo>
                <a:cubicBezTo>
                  <a:pt x="4316" y="163"/>
                  <a:pt x="4303" y="172"/>
                  <a:pt x="4303" y="187"/>
                </a:cubicBezTo>
                <a:cubicBezTo>
                  <a:pt x="4303" y="199"/>
                  <a:pt x="4309" y="206"/>
                  <a:pt x="4333" y="214"/>
                </a:cubicBezTo>
                <a:lnTo>
                  <a:pt x="4358" y="223"/>
                </a:lnTo>
                <a:cubicBezTo>
                  <a:pt x="4402" y="238"/>
                  <a:pt x="4426" y="267"/>
                  <a:pt x="4426" y="306"/>
                </a:cubicBezTo>
                <a:cubicBezTo>
                  <a:pt x="4426" y="356"/>
                  <a:pt x="4387" y="385"/>
                  <a:pt x="4334" y="385"/>
                </a:cubicBezTo>
                <a:cubicBezTo>
                  <a:pt x="4276" y="385"/>
                  <a:pt x="4237" y="350"/>
                  <a:pt x="4236" y="300"/>
                </a:cubicBezTo>
                <a:close/>
                <a:moveTo>
                  <a:pt x="4095" y="169"/>
                </a:moveTo>
                <a:lnTo>
                  <a:pt x="4095" y="169"/>
                </a:lnTo>
                <a:cubicBezTo>
                  <a:pt x="4077" y="169"/>
                  <a:pt x="4059" y="182"/>
                  <a:pt x="4059" y="213"/>
                </a:cubicBezTo>
                <a:lnTo>
                  <a:pt x="4059" y="378"/>
                </a:lnTo>
                <a:lnTo>
                  <a:pt x="3993" y="378"/>
                </a:lnTo>
                <a:lnTo>
                  <a:pt x="3993" y="118"/>
                </a:lnTo>
                <a:lnTo>
                  <a:pt x="4047" y="118"/>
                </a:lnTo>
                <a:lnTo>
                  <a:pt x="4053" y="144"/>
                </a:lnTo>
                <a:lnTo>
                  <a:pt x="4056" y="144"/>
                </a:lnTo>
                <a:cubicBezTo>
                  <a:pt x="4063" y="131"/>
                  <a:pt x="4083" y="111"/>
                  <a:pt x="4116" y="111"/>
                </a:cubicBezTo>
                <a:cubicBezTo>
                  <a:pt x="4160" y="111"/>
                  <a:pt x="4193" y="142"/>
                  <a:pt x="4193" y="196"/>
                </a:cubicBezTo>
                <a:lnTo>
                  <a:pt x="4193" y="378"/>
                </a:lnTo>
                <a:lnTo>
                  <a:pt x="4128" y="378"/>
                </a:lnTo>
                <a:lnTo>
                  <a:pt x="4128" y="210"/>
                </a:lnTo>
                <a:cubicBezTo>
                  <a:pt x="4128" y="182"/>
                  <a:pt x="4114" y="169"/>
                  <a:pt x="4095" y="169"/>
                </a:cubicBezTo>
                <a:close/>
                <a:moveTo>
                  <a:pt x="3834" y="329"/>
                </a:moveTo>
                <a:lnTo>
                  <a:pt x="3834" y="329"/>
                </a:lnTo>
                <a:cubicBezTo>
                  <a:pt x="3857" y="329"/>
                  <a:pt x="3873" y="309"/>
                  <a:pt x="3873" y="278"/>
                </a:cubicBezTo>
                <a:lnTo>
                  <a:pt x="3873" y="261"/>
                </a:lnTo>
                <a:lnTo>
                  <a:pt x="3858" y="264"/>
                </a:lnTo>
                <a:cubicBezTo>
                  <a:pt x="3826" y="269"/>
                  <a:pt x="3809" y="283"/>
                  <a:pt x="3809" y="303"/>
                </a:cubicBezTo>
                <a:cubicBezTo>
                  <a:pt x="3809" y="319"/>
                  <a:pt x="3820" y="329"/>
                  <a:pt x="3834" y="329"/>
                </a:cubicBezTo>
                <a:close/>
                <a:moveTo>
                  <a:pt x="3743" y="310"/>
                </a:moveTo>
                <a:lnTo>
                  <a:pt x="3743" y="310"/>
                </a:lnTo>
                <a:cubicBezTo>
                  <a:pt x="3743" y="260"/>
                  <a:pt x="3780" y="229"/>
                  <a:pt x="3845" y="221"/>
                </a:cubicBezTo>
                <a:lnTo>
                  <a:pt x="3873" y="217"/>
                </a:lnTo>
                <a:lnTo>
                  <a:pt x="3873" y="200"/>
                </a:lnTo>
                <a:cubicBezTo>
                  <a:pt x="3873" y="179"/>
                  <a:pt x="3862" y="168"/>
                  <a:pt x="3845" y="168"/>
                </a:cubicBezTo>
                <a:cubicBezTo>
                  <a:pt x="3826" y="168"/>
                  <a:pt x="3814" y="180"/>
                  <a:pt x="3812" y="199"/>
                </a:cubicBezTo>
                <a:lnTo>
                  <a:pt x="3746" y="199"/>
                </a:lnTo>
                <a:cubicBezTo>
                  <a:pt x="3750" y="147"/>
                  <a:pt x="3789" y="111"/>
                  <a:pt x="3846" y="111"/>
                </a:cubicBezTo>
                <a:cubicBezTo>
                  <a:pt x="3900" y="111"/>
                  <a:pt x="3938" y="147"/>
                  <a:pt x="3938" y="204"/>
                </a:cubicBezTo>
                <a:lnTo>
                  <a:pt x="3938" y="316"/>
                </a:lnTo>
                <a:cubicBezTo>
                  <a:pt x="3938" y="326"/>
                  <a:pt x="3944" y="333"/>
                  <a:pt x="3954" y="333"/>
                </a:cubicBezTo>
                <a:cubicBezTo>
                  <a:pt x="3956" y="333"/>
                  <a:pt x="3958" y="333"/>
                  <a:pt x="3961" y="332"/>
                </a:cubicBezTo>
                <a:lnTo>
                  <a:pt x="3961" y="380"/>
                </a:lnTo>
                <a:cubicBezTo>
                  <a:pt x="3953" y="382"/>
                  <a:pt x="3945" y="383"/>
                  <a:pt x="3937" y="383"/>
                </a:cubicBezTo>
                <a:cubicBezTo>
                  <a:pt x="3912" y="383"/>
                  <a:pt x="3891" y="372"/>
                  <a:pt x="3884" y="346"/>
                </a:cubicBezTo>
                <a:cubicBezTo>
                  <a:pt x="3875" y="365"/>
                  <a:pt x="3854" y="385"/>
                  <a:pt x="3819" y="385"/>
                </a:cubicBezTo>
                <a:cubicBezTo>
                  <a:pt x="3774" y="385"/>
                  <a:pt x="3743" y="356"/>
                  <a:pt x="3743" y="310"/>
                </a:cubicBezTo>
                <a:close/>
                <a:moveTo>
                  <a:pt x="3577" y="118"/>
                </a:moveTo>
                <a:lnTo>
                  <a:pt x="3577" y="118"/>
                </a:lnTo>
                <a:lnTo>
                  <a:pt x="3632" y="118"/>
                </a:lnTo>
                <a:lnTo>
                  <a:pt x="3637" y="152"/>
                </a:lnTo>
                <a:lnTo>
                  <a:pt x="3640" y="152"/>
                </a:lnTo>
                <a:cubicBezTo>
                  <a:pt x="3649" y="133"/>
                  <a:pt x="3671" y="115"/>
                  <a:pt x="3707" y="115"/>
                </a:cubicBezTo>
                <a:cubicBezTo>
                  <a:pt x="3712" y="115"/>
                  <a:pt x="3717" y="115"/>
                  <a:pt x="3721" y="116"/>
                </a:cubicBezTo>
                <a:lnTo>
                  <a:pt x="3721" y="178"/>
                </a:lnTo>
                <a:cubicBezTo>
                  <a:pt x="3715" y="178"/>
                  <a:pt x="3711" y="178"/>
                  <a:pt x="3706" y="178"/>
                </a:cubicBezTo>
                <a:cubicBezTo>
                  <a:pt x="3674" y="178"/>
                  <a:pt x="3643" y="200"/>
                  <a:pt x="3643" y="254"/>
                </a:cubicBezTo>
                <a:lnTo>
                  <a:pt x="3643" y="378"/>
                </a:lnTo>
                <a:lnTo>
                  <a:pt x="3577" y="378"/>
                </a:lnTo>
                <a:lnTo>
                  <a:pt x="3577" y="118"/>
                </a:lnTo>
                <a:close/>
                <a:moveTo>
                  <a:pt x="3413" y="76"/>
                </a:moveTo>
                <a:lnTo>
                  <a:pt x="3413" y="76"/>
                </a:lnTo>
                <a:lnTo>
                  <a:pt x="3327" y="76"/>
                </a:lnTo>
                <a:lnTo>
                  <a:pt x="3327" y="16"/>
                </a:lnTo>
                <a:lnTo>
                  <a:pt x="3567" y="16"/>
                </a:lnTo>
                <a:lnTo>
                  <a:pt x="3567" y="76"/>
                </a:lnTo>
                <a:lnTo>
                  <a:pt x="3482" y="76"/>
                </a:lnTo>
                <a:lnTo>
                  <a:pt x="3482" y="378"/>
                </a:lnTo>
                <a:lnTo>
                  <a:pt x="3413" y="378"/>
                </a:lnTo>
                <a:lnTo>
                  <a:pt x="3413" y="76"/>
                </a:lnTo>
                <a:close/>
                <a:moveTo>
                  <a:pt x="3144" y="344"/>
                </a:moveTo>
                <a:lnTo>
                  <a:pt x="3144" y="344"/>
                </a:lnTo>
                <a:cubicBezTo>
                  <a:pt x="3144" y="324"/>
                  <a:pt x="3161" y="306"/>
                  <a:pt x="3183" y="306"/>
                </a:cubicBezTo>
                <a:cubicBezTo>
                  <a:pt x="3203" y="306"/>
                  <a:pt x="3220" y="324"/>
                  <a:pt x="3220" y="344"/>
                </a:cubicBezTo>
                <a:cubicBezTo>
                  <a:pt x="3220" y="365"/>
                  <a:pt x="3203" y="383"/>
                  <a:pt x="3183" y="383"/>
                </a:cubicBezTo>
                <a:cubicBezTo>
                  <a:pt x="3161" y="383"/>
                  <a:pt x="3144" y="365"/>
                  <a:pt x="3144" y="344"/>
                </a:cubicBezTo>
                <a:close/>
                <a:moveTo>
                  <a:pt x="3036" y="219"/>
                </a:moveTo>
                <a:lnTo>
                  <a:pt x="3036" y="219"/>
                </a:lnTo>
                <a:cubicBezTo>
                  <a:pt x="3034" y="186"/>
                  <a:pt x="3021" y="167"/>
                  <a:pt x="3001" y="167"/>
                </a:cubicBezTo>
                <a:cubicBezTo>
                  <a:pt x="2979" y="167"/>
                  <a:pt x="2965" y="186"/>
                  <a:pt x="2962" y="219"/>
                </a:cubicBezTo>
                <a:lnTo>
                  <a:pt x="3036" y="219"/>
                </a:lnTo>
                <a:close/>
                <a:moveTo>
                  <a:pt x="2895" y="248"/>
                </a:moveTo>
                <a:lnTo>
                  <a:pt x="2895" y="248"/>
                </a:lnTo>
                <a:cubicBezTo>
                  <a:pt x="2895" y="164"/>
                  <a:pt x="2936" y="111"/>
                  <a:pt x="3001" y="111"/>
                </a:cubicBezTo>
                <a:cubicBezTo>
                  <a:pt x="3063" y="111"/>
                  <a:pt x="3103" y="162"/>
                  <a:pt x="3103" y="246"/>
                </a:cubicBezTo>
                <a:cubicBezTo>
                  <a:pt x="3103" y="250"/>
                  <a:pt x="3103" y="255"/>
                  <a:pt x="3102" y="264"/>
                </a:cubicBezTo>
                <a:lnTo>
                  <a:pt x="2961" y="264"/>
                </a:lnTo>
                <a:cubicBezTo>
                  <a:pt x="2962" y="303"/>
                  <a:pt x="2977" y="330"/>
                  <a:pt x="3003" y="330"/>
                </a:cubicBezTo>
                <a:cubicBezTo>
                  <a:pt x="3020" y="330"/>
                  <a:pt x="3033" y="319"/>
                  <a:pt x="3036" y="298"/>
                </a:cubicBezTo>
                <a:lnTo>
                  <a:pt x="3101" y="298"/>
                </a:lnTo>
                <a:cubicBezTo>
                  <a:pt x="3096" y="351"/>
                  <a:pt x="3057" y="385"/>
                  <a:pt x="3003" y="385"/>
                </a:cubicBezTo>
                <a:cubicBezTo>
                  <a:pt x="2935" y="385"/>
                  <a:pt x="2895" y="331"/>
                  <a:pt x="2895" y="248"/>
                </a:cubicBezTo>
                <a:close/>
                <a:moveTo>
                  <a:pt x="2650" y="248"/>
                </a:moveTo>
                <a:lnTo>
                  <a:pt x="2650" y="248"/>
                </a:lnTo>
                <a:cubicBezTo>
                  <a:pt x="2650" y="165"/>
                  <a:pt x="2693" y="111"/>
                  <a:pt x="2759" y="111"/>
                </a:cubicBezTo>
                <a:cubicBezTo>
                  <a:pt x="2817" y="111"/>
                  <a:pt x="2858" y="151"/>
                  <a:pt x="2863" y="212"/>
                </a:cubicBezTo>
                <a:lnTo>
                  <a:pt x="2796" y="212"/>
                </a:lnTo>
                <a:cubicBezTo>
                  <a:pt x="2794" y="184"/>
                  <a:pt x="2779" y="170"/>
                  <a:pt x="2759" y="170"/>
                </a:cubicBezTo>
                <a:cubicBezTo>
                  <a:pt x="2733" y="170"/>
                  <a:pt x="2716" y="198"/>
                  <a:pt x="2716" y="248"/>
                </a:cubicBezTo>
                <a:cubicBezTo>
                  <a:pt x="2716" y="299"/>
                  <a:pt x="2733" y="326"/>
                  <a:pt x="2760" y="326"/>
                </a:cubicBezTo>
                <a:cubicBezTo>
                  <a:pt x="2779" y="326"/>
                  <a:pt x="2793" y="312"/>
                  <a:pt x="2796" y="288"/>
                </a:cubicBezTo>
                <a:lnTo>
                  <a:pt x="2863" y="288"/>
                </a:lnTo>
                <a:cubicBezTo>
                  <a:pt x="2857" y="347"/>
                  <a:pt x="2816" y="385"/>
                  <a:pt x="2760" y="385"/>
                </a:cubicBezTo>
                <a:cubicBezTo>
                  <a:pt x="2693" y="385"/>
                  <a:pt x="2650" y="332"/>
                  <a:pt x="2650" y="248"/>
                </a:cubicBezTo>
                <a:close/>
                <a:moveTo>
                  <a:pt x="2506" y="169"/>
                </a:moveTo>
                <a:lnTo>
                  <a:pt x="2506" y="169"/>
                </a:lnTo>
                <a:cubicBezTo>
                  <a:pt x="2487" y="169"/>
                  <a:pt x="2469" y="182"/>
                  <a:pt x="2469" y="213"/>
                </a:cubicBezTo>
                <a:lnTo>
                  <a:pt x="2469" y="378"/>
                </a:lnTo>
                <a:lnTo>
                  <a:pt x="2404" y="378"/>
                </a:lnTo>
                <a:lnTo>
                  <a:pt x="2404" y="118"/>
                </a:lnTo>
                <a:lnTo>
                  <a:pt x="2458" y="118"/>
                </a:lnTo>
                <a:lnTo>
                  <a:pt x="2464" y="144"/>
                </a:lnTo>
                <a:lnTo>
                  <a:pt x="2467" y="144"/>
                </a:lnTo>
                <a:cubicBezTo>
                  <a:pt x="2474" y="131"/>
                  <a:pt x="2494" y="111"/>
                  <a:pt x="2527" y="111"/>
                </a:cubicBezTo>
                <a:cubicBezTo>
                  <a:pt x="2570" y="111"/>
                  <a:pt x="2604" y="142"/>
                  <a:pt x="2604" y="196"/>
                </a:cubicBezTo>
                <a:lnTo>
                  <a:pt x="2604" y="378"/>
                </a:lnTo>
                <a:lnTo>
                  <a:pt x="2538" y="378"/>
                </a:lnTo>
                <a:lnTo>
                  <a:pt x="2538" y="210"/>
                </a:lnTo>
                <a:cubicBezTo>
                  <a:pt x="2538" y="182"/>
                  <a:pt x="2524" y="169"/>
                  <a:pt x="2506" y="169"/>
                </a:cubicBezTo>
                <a:close/>
                <a:moveTo>
                  <a:pt x="2289" y="219"/>
                </a:moveTo>
                <a:lnTo>
                  <a:pt x="2289" y="219"/>
                </a:lnTo>
                <a:cubicBezTo>
                  <a:pt x="2287" y="186"/>
                  <a:pt x="2274" y="167"/>
                  <a:pt x="2254" y="167"/>
                </a:cubicBezTo>
                <a:cubicBezTo>
                  <a:pt x="2232" y="167"/>
                  <a:pt x="2218" y="186"/>
                  <a:pt x="2215" y="219"/>
                </a:cubicBezTo>
                <a:lnTo>
                  <a:pt x="2289" y="219"/>
                </a:lnTo>
                <a:close/>
                <a:moveTo>
                  <a:pt x="2148" y="248"/>
                </a:moveTo>
                <a:lnTo>
                  <a:pt x="2148" y="248"/>
                </a:lnTo>
                <a:cubicBezTo>
                  <a:pt x="2148" y="164"/>
                  <a:pt x="2190" y="111"/>
                  <a:pt x="2254" y="111"/>
                </a:cubicBezTo>
                <a:cubicBezTo>
                  <a:pt x="2316" y="111"/>
                  <a:pt x="2357" y="162"/>
                  <a:pt x="2357" y="246"/>
                </a:cubicBezTo>
                <a:cubicBezTo>
                  <a:pt x="2357" y="250"/>
                  <a:pt x="2357" y="255"/>
                  <a:pt x="2356" y="264"/>
                </a:cubicBezTo>
                <a:lnTo>
                  <a:pt x="2214" y="264"/>
                </a:lnTo>
                <a:cubicBezTo>
                  <a:pt x="2215" y="303"/>
                  <a:pt x="2230" y="330"/>
                  <a:pt x="2256" y="330"/>
                </a:cubicBezTo>
                <a:cubicBezTo>
                  <a:pt x="2273" y="330"/>
                  <a:pt x="2286" y="319"/>
                  <a:pt x="2289" y="298"/>
                </a:cubicBezTo>
                <a:lnTo>
                  <a:pt x="2355" y="298"/>
                </a:lnTo>
                <a:cubicBezTo>
                  <a:pt x="2349" y="351"/>
                  <a:pt x="2310" y="385"/>
                  <a:pt x="2256" y="385"/>
                </a:cubicBezTo>
                <a:cubicBezTo>
                  <a:pt x="2188" y="385"/>
                  <a:pt x="2148" y="331"/>
                  <a:pt x="2148" y="248"/>
                </a:cubicBezTo>
                <a:close/>
                <a:moveTo>
                  <a:pt x="2035" y="118"/>
                </a:moveTo>
                <a:lnTo>
                  <a:pt x="2035" y="118"/>
                </a:lnTo>
                <a:lnTo>
                  <a:pt x="2101" y="118"/>
                </a:lnTo>
                <a:lnTo>
                  <a:pt x="2101" y="378"/>
                </a:lnTo>
                <a:lnTo>
                  <a:pt x="2035" y="378"/>
                </a:lnTo>
                <a:lnTo>
                  <a:pt x="2035" y="118"/>
                </a:lnTo>
                <a:close/>
                <a:moveTo>
                  <a:pt x="2068" y="3"/>
                </a:moveTo>
                <a:lnTo>
                  <a:pt x="2068" y="3"/>
                </a:lnTo>
                <a:cubicBezTo>
                  <a:pt x="2090" y="3"/>
                  <a:pt x="2109" y="21"/>
                  <a:pt x="2109" y="43"/>
                </a:cubicBezTo>
                <a:cubicBezTo>
                  <a:pt x="2109" y="66"/>
                  <a:pt x="2090" y="84"/>
                  <a:pt x="2068" y="84"/>
                </a:cubicBezTo>
                <a:cubicBezTo>
                  <a:pt x="2046" y="84"/>
                  <a:pt x="2027" y="66"/>
                  <a:pt x="2027" y="43"/>
                </a:cubicBezTo>
                <a:cubicBezTo>
                  <a:pt x="2027" y="21"/>
                  <a:pt x="2046" y="3"/>
                  <a:pt x="2068" y="3"/>
                </a:cubicBezTo>
                <a:close/>
                <a:moveTo>
                  <a:pt x="1778" y="248"/>
                </a:moveTo>
                <a:lnTo>
                  <a:pt x="1778" y="248"/>
                </a:lnTo>
                <a:cubicBezTo>
                  <a:pt x="1778" y="165"/>
                  <a:pt x="1821" y="111"/>
                  <a:pt x="1888" y="111"/>
                </a:cubicBezTo>
                <a:cubicBezTo>
                  <a:pt x="1945" y="111"/>
                  <a:pt x="1986" y="151"/>
                  <a:pt x="1991" y="212"/>
                </a:cubicBezTo>
                <a:lnTo>
                  <a:pt x="1925" y="212"/>
                </a:lnTo>
                <a:cubicBezTo>
                  <a:pt x="1922" y="184"/>
                  <a:pt x="1908" y="170"/>
                  <a:pt x="1888" y="170"/>
                </a:cubicBezTo>
                <a:cubicBezTo>
                  <a:pt x="1862" y="170"/>
                  <a:pt x="1845" y="198"/>
                  <a:pt x="1845" y="248"/>
                </a:cubicBezTo>
                <a:cubicBezTo>
                  <a:pt x="1845" y="299"/>
                  <a:pt x="1862" y="326"/>
                  <a:pt x="1888" y="326"/>
                </a:cubicBezTo>
                <a:cubicBezTo>
                  <a:pt x="1908" y="326"/>
                  <a:pt x="1922" y="312"/>
                  <a:pt x="1925" y="288"/>
                </a:cubicBezTo>
                <a:lnTo>
                  <a:pt x="1991" y="288"/>
                </a:lnTo>
                <a:cubicBezTo>
                  <a:pt x="1986" y="347"/>
                  <a:pt x="1945" y="385"/>
                  <a:pt x="1888" y="385"/>
                </a:cubicBezTo>
                <a:cubicBezTo>
                  <a:pt x="1821" y="385"/>
                  <a:pt x="1778" y="332"/>
                  <a:pt x="1778" y="248"/>
                </a:cubicBezTo>
                <a:close/>
                <a:moveTo>
                  <a:pt x="1525" y="275"/>
                </a:moveTo>
                <a:lnTo>
                  <a:pt x="1525" y="275"/>
                </a:lnTo>
                <a:lnTo>
                  <a:pt x="1596" y="275"/>
                </a:lnTo>
                <a:cubicBezTo>
                  <a:pt x="1598" y="309"/>
                  <a:pt x="1614" y="324"/>
                  <a:pt x="1638" y="324"/>
                </a:cubicBezTo>
                <a:cubicBezTo>
                  <a:pt x="1661" y="324"/>
                  <a:pt x="1676" y="310"/>
                  <a:pt x="1676" y="286"/>
                </a:cubicBezTo>
                <a:cubicBezTo>
                  <a:pt x="1676" y="264"/>
                  <a:pt x="1662" y="248"/>
                  <a:pt x="1628" y="228"/>
                </a:cubicBezTo>
                <a:lnTo>
                  <a:pt x="1596" y="210"/>
                </a:lnTo>
                <a:cubicBezTo>
                  <a:pt x="1549" y="183"/>
                  <a:pt x="1528" y="149"/>
                  <a:pt x="1528" y="107"/>
                </a:cubicBezTo>
                <a:cubicBezTo>
                  <a:pt x="1528" y="56"/>
                  <a:pt x="1572" y="10"/>
                  <a:pt x="1634" y="10"/>
                </a:cubicBezTo>
                <a:cubicBezTo>
                  <a:pt x="1697" y="10"/>
                  <a:pt x="1740" y="50"/>
                  <a:pt x="1741" y="112"/>
                </a:cubicBezTo>
                <a:lnTo>
                  <a:pt x="1669" y="112"/>
                </a:lnTo>
                <a:cubicBezTo>
                  <a:pt x="1667" y="86"/>
                  <a:pt x="1654" y="71"/>
                  <a:pt x="1632" y="71"/>
                </a:cubicBezTo>
                <a:cubicBezTo>
                  <a:pt x="1614" y="71"/>
                  <a:pt x="1599" y="85"/>
                  <a:pt x="1599" y="104"/>
                </a:cubicBezTo>
                <a:cubicBezTo>
                  <a:pt x="1599" y="124"/>
                  <a:pt x="1611" y="139"/>
                  <a:pt x="1649" y="160"/>
                </a:cubicBezTo>
                <a:lnTo>
                  <a:pt x="1673" y="174"/>
                </a:lnTo>
                <a:cubicBezTo>
                  <a:pt x="1722" y="201"/>
                  <a:pt x="1746" y="240"/>
                  <a:pt x="1746" y="286"/>
                </a:cubicBezTo>
                <a:cubicBezTo>
                  <a:pt x="1746" y="344"/>
                  <a:pt x="1703" y="385"/>
                  <a:pt x="1638" y="385"/>
                </a:cubicBezTo>
                <a:cubicBezTo>
                  <a:pt x="1569" y="385"/>
                  <a:pt x="1526" y="342"/>
                  <a:pt x="1525" y="275"/>
                </a:cubicBezTo>
                <a:close/>
                <a:moveTo>
                  <a:pt x="1307" y="344"/>
                </a:moveTo>
                <a:lnTo>
                  <a:pt x="1307" y="344"/>
                </a:lnTo>
                <a:cubicBezTo>
                  <a:pt x="1307" y="324"/>
                  <a:pt x="1324" y="306"/>
                  <a:pt x="1345" y="306"/>
                </a:cubicBezTo>
                <a:cubicBezTo>
                  <a:pt x="1366" y="306"/>
                  <a:pt x="1383" y="324"/>
                  <a:pt x="1383" y="344"/>
                </a:cubicBezTo>
                <a:cubicBezTo>
                  <a:pt x="1383" y="365"/>
                  <a:pt x="1366" y="383"/>
                  <a:pt x="1345" y="383"/>
                </a:cubicBezTo>
                <a:cubicBezTo>
                  <a:pt x="1324" y="383"/>
                  <a:pt x="1307" y="365"/>
                  <a:pt x="1307" y="344"/>
                </a:cubicBezTo>
                <a:close/>
                <a:moveTo>
                  <a:pt x="1117" y="431"/>
                </a:moveTo>
                <a:lnTo>
                  <a:pt x="1117" y="431"/>
                </a:lnTo>
                <a:cubicBezTo>
                  <a:pt x="1131" y="431"/>
                  <a:pt x="1149" y="423"/>
                  <a:pt x="1155" y="401"/>
                </a:cubicBezTo>
                <a:lnTo>
                  <a:pt x="1161" y="377"/>
                </a:lnTo>
                <a:lnTo>
                  <a:pt x="1080" y="118"/>
                </a:lnTo>
                <a:lnTo>
                  <a:pt x="1147" y="118"/>
                </a:lnTo>
                <a:lnTo>
                  <a:pt x="1192" y="287"/>
                </a:lnTo>
                <a:lnTo>
                  <a:pt x="1195" y="287"/>
                </a:lnTo>
                <a:lnTo>
                  <a:pt x="1233" y="118"/>
                </a:lnTo>
                <a:lnTo>
                  <a:pt x="1301" y="118"/>
                </a:lnTo>
                <a:lnTo>
                  <a:pt x="1221" y="405"/>
                </a:lnTo>
                <a:cubicBezTo>
                  <a:pt x="1204" y="465"/>
                  <a:pt x="1163" y="488"/>
                  <a:pt x="1126" y="488"/>
                </a:cubicBezTo>
                <a:cubicBezTo>
                  <a:pt x="1111" y="488"/>
                  <a:pt x="1101" y="486"/>
                  <a:pt x="1091" y="483"/>
                </a:cubicBezTo>
                <a:lnTo>
                  <a:pt x="1091" y="427"/>
                </a:lnTo>
                <a:cubicBezTo>
                  <a:pt x="1100" y="430"/>
                  <a:pt x="1109" y="431"/>
                  <a:pt x="1117" y="431"/>
                </a:cubicBezTo>
                <a:close/>
                <a:moveTo>
                  <a:pt x="1021" y="385"/>
                </a:moveTo>
                <a:lnTo>
                  <a:pt x="1021" y="385"/>
                </a:lnTo>
                <a:cubicBezTo>
                  <a:pt x="970" y="385"/>
                  <a:pt x="937" y="349"/>
                  <a:pt x="937" y="304"/>
                </a:cubicBezTo>
                <a:lnTo>
                  <a:pt x="937" y="173"/>
                </a:lnTo>
                <a:lnTo>
                  <a:pt x="891" y="173"/>
                </a:lnTo>
                <a:lnTo>
                  <a:pt x="891" y="118"/>
                </a:lnTo>
                <a:lnTo>
                  <a:pt x="898" y="118"/>
                </a:lnTo>
                <a:cubicBezTo>
                  <a:pt x="929" y="118"/>
                  <a:pt x="944" y="100"/>
                  <a:pt x="946" y="69"/>
                </a:cubicBezTo>
                <a:lnTo>
                  <a:pt x="947" y="44"/>
                </a:lnTo>
                <a:lnTo>
                  <a:pt x="1003" y="44"/>
                </a:lnTo>
                <a:lnTo>
                  <a:pt x="1003" y="118"/>
                </a:lnTo>
                <a:lnTo>
                  <a:pt x="1058" y="118"/>
                </a:lnTo>
                <a:lnTo>
                  <a:pt x="1058" y="173"/>
                </a:lnTo>
                <a:lnTo>
                  <a:pt x="1003" y="173"/>
                </a:lnTo>
                <a:lnTo>
                  <a:pt x="1003" y="297"/>
                </a:lnTo>
                <a:cubicBezTo>
                  <a:pt x="1003" y="315"/>
                  <a:pt x="1016" y="328"/>
                  <a:pt x="1035" y="328"/>
                </a:cubicBezTo>
                <a:cubicBezTo>
                  <a:pt x="1042" y="328"/>
                  <a:pt x="1049" y="326"/>
                  <a:pt x="1054" y="325"/>
                </a:cubicBezTo>
                <a:lnTo>
                  <a:pt x="1054" y="379"/>
                </a:lnTo>
                <a:cubicBezTo>
                  <a:pt x="1044" y="383"/>
                  <a:pt x="1032" y="385"/>
                  <a:pt x="1021" y="385"/>
                </a:cubicBezTo>
                <a:close/>
                <a:moveTo>
                  <a:pt x="804" y="219"/>
                </a:moveTo>
                <a:lnTo>
                  <a:pt x="804" y="219"/>
                </a:lnTo>
                <a:cubicBezTo>
                  <a:pt x="802" y="186"/>
                  <a:pt x="789" y="167"/>
                  <a:pt x="769" y="167"/>
                </a:cubicBezTo>
                <a:cubicBezTo>
                  <a:pt x="747" y="167"/>
                  <a:pt x="733" y="186"/>
                  <a:pt x="730" y="219"/>
                </a:cubicBezTo>
                <a:lnTo>
                  <a:pt x="804" y="219"/>
                </a:lnTo>
                <a:close/>
                <a:moveTo>
                  <a:pt x="663" y="248"/>
                </a:moveTo>
                <a:lnTo>
                  <a:pt x="663" y="248"/>
                </a:lnTo>
                <a:cubicBezTo>
                  <a:pt x="663" y="164"/>
                  <a:pt x="705" y="111"/>
                  <a:pt x="769" y="111"/>
                </a:cubicBezTo>
                <a:cubicBezTo>
                  <a:pt x="831" y="111"/>
                  <a:pt x="872" y="162"/>
                  <a:pt x="872" y="246"/>
                </a:cubicBezTo>
                <a:cubicBezTo>
                  <a:pt x="872" y="250"/>
                  <a:pt x="872" y="255"/>
                  <a:pt x="871" y="264"/>
                </a:cubicBezTo>
                <a:lnTo>
                  <a:pt x="729" y="264"/>
                </a:lnTo>
                <a:cubicBezTo>
                  <a:pt x="730" y="303"/>
                  <a:pt x="745" y="330"/>
                  <a:pt x="771" y="330"/>
                </a:cubicBezTo>
                <a:cubicBezTo>
                  <a:pt x="788" y="330"/>
                  <a:pt x="801" y="319"/>
                  <a:pt x="804" y="298"/>
                </a:cubicBezTo>
                <a:lnTo>
                  <a:pt x="870" y="298"/>
                </a:lnTo>
                <a:cubicBezTo>
                  <a:pt x="864" y="351"/>
                  <a:pt x="825" y="385"/>
                  <a:pt x="771" y="385"/>
                </a:cubicBezTo>
                <a:cubicBezTo>
                  <a:pt x="703" y="385"/>
                  <a:pt x="663" y="331"/>
                  <a:pt x="663" y="248"/>
                </a:cubicBezTo>
                <a:close/>
                <a:moveTo>
                  <a:pt x="608" y="0"/>
                </a:moveTo>
                <a:lnTo>
                  <a:pt x="608" y="0"/>
                </a:lnTo>
                <a:cubicBezTo>
                  <a:pt x="631" y="0"/>
                  <a:pt x="653" y="7"/>
                  <a:pt x="664" y="17"/>
                </a:cubicBezTo>
                <a:lnTo>
                  <a:pt x="641" y="65"/>
                </a:lnTo>
                <a:cubicBezTo>
                  <a:pt x="633" y="61"/>
                  <a:pt x="626" y="58"/>
                  <a:pt x="618" y="58"/>
                </a:cubicBezTo>
                <a:cubicBezTo>
                  <a:pt x="600" y="58"/>
                  <a:pt x="590" y="70"/>
                  <a:pt x="590" y="90"/>
                </a:cubicBezTo>
                <a:lnTo>
                  <a:pt x="590" y="118"/>
                </a:lnTo>
                <a:lnTo>
                  <a:pt x="645" y="118"/>
                </a:lnTo>
                <a:lnTo>
                  <a:pt x="645" y="173"/>
                </a:lnTo>
                <a:lnTo>
                  <a:pt x="590" y="173"/>
                </a:lnTo>
                <a:lnTo>
                  <a:pt x="590" y="378"/>
                </a:lnTo>
                <a:lnTo>
                  <a:pt x="524" y="378"/>
                </a:lnTo>
                <a:lnTo>
                  <a:pt x="524" y="173"/>
                </a:lnTo>
                <a:lnTo>
                  <a:pt x="478" y="173"/>
                </a:lnTo>
                <a:lnTo>
                  <a:pt x="478" y="118"/>
                </a:lnTo>
                <a:lnTo>
                  <a:pt x="524" y="118"/>
                </a:lnTo>
                <a:lnTo>
                  <a:pt x="524" y="85"/>
                </a:lnTo>
                <a:cubicBezTo>
                  <a:pt x="524" y="30"/>
                  <a:pt x="562" y="0"/>
                  <a:pt x="608" y="0"/>
                </a:cubicBezTo>
                <a:close/>
                <a:moveTo>
                  <a:pt x="344" y="329"/>
                </a:moveTo>
                <a:lnTo>
                  <a:pt x="344" y="329"/>
                </a:lnTo>
                <a:cubicBezTo>
                  <a:pt x="367" y="329"/>
                  <a:pt x="383" y="309"/>
                  <a:pt x="383" y="278"/>
                </a:cubicBezTo>
                <a:lnTo>
                  <a:pt x="383" y="261"/>
                </a:lnTo>
                <a:lnTo>
                  <a:pt x="368" y="264"/>
                </a:lnTo>
                <a:cubicBezTo>
                  <a:pt x="336" y="269"/>
                  <a:pt x="319" y="283"/>
                  <a:pt x="319" y="303"/>
                </a:cubicBezTo>
                <a:cubicBezTo>
                  <a:pt x="319" y="319"/>
                  <a:pt x="330" y="329"/>
                  <a:pt x="344" y="329"/>
                </a:cubicBezTo>
                <a:close/>
                <a:moveTo>
                  <a:pt x="253" y="310"/>
                </a:moveTo>
                <a:lnTo>
                  <a:pt x="253" y="310"/>
                </a:lnTo>
                <a:cubicBezTo>
                  <a:pt x="253" y="260"/>
                  <a:pt x="290" y="229"/>
                  <a:pt x="354" y="221"/>
                </a:cubicBezTo>
                <a:lnTo>
                  <a:pt x="383" y="217"/>
                </a:lnTo>
                <a:lnTo>
                  <a:pt x="383" y="200"/>
                </a:lnTo>
                <a:cubicBezTo>
                  <a:pt x="383" y="179"/>
                  <a:pt x="371" y="168"/>
                  <a:pt x="354" y="168"/>
                </a:cubicBezTo>
                <a:cubicBezTo>
                  <a:pt x="336" y="168"/>
                  <a:pt x="323" y="180"/>
                  <a:pt x="322" y="199"/>
                </a:cubicBezTo>
                <a:lnTo>
                  <a:pt x="256" y="199"/>
                </a:lnTo>
                <a:cubicBezTo>
                  <a:pt x="260" y="147"/>
                  <a:pt x="299" y="111"/>
                  <a:pt x="355" y="111"/>
                </a:cubicBezTo>
                <a:cubicBezTo>
                  <a:pt x="410" y="111"/>
                  <a:pt x="448" y="147"/>
                  <a:pt x="448" y="204"/>
                </a:cubicBezTo>
                <a:lnTo>
                  <a:pt x="448" y="316"/>
                </a:lnTo>
                <a:cubicBezTo>
                  <a:pt x="448" y="326"/>
                  <a:pt x="454" y="333"/>
                  <a:pt x="464" y="333"/>
                </a:cubicBezTo>
                <a:cubicBezTo>
                  <a:pt x="466" y="333"/>
                  <a:pt x="468" y="333"/>
                  <a:pt x="471" y="332"/>
                </a:cubicBezTo>
                <a:lnTo>
                  <a:pt x="471" y="380"/>
                </a:lnTo>
                <a:cubicBezTo>
                  <a:pt x="463" y="382"/>
                  <a:pt x="455" y="383"/>
                  <a:pt x="447" y="383"/>
                </a:cubicBezTo>
                <a:cubicBezTo>
                  <a:pt x="422" y="383"/>
                  <a:pt x="400" y="372"/>
                  <a:pt x="394" y="346"/>
                </a:cubicBezTo>
                <a:cubicBezTo>
                  <a:pt x="384" y="365"/>
                  <a:pt x="364" y="385"/>
                  <a:pt x="329" y="385"/>
                </a:cubicBezTo>
                <a:cubicBezTo>
                  <a:pt x="284" y="385"/>
                  <a:pt x="253" y="356"/>
                  <a:pt x="253" y="310"/>
                </a:cubicBezTo>
                <a:close/>
                <a:moveTo>
                  <a:pt x="0" y="275"/>
                </a:moveTo>
                <a:lnTo>
                  <a:pt x="0" y="275"/>
                </a:lnTo>
                <a:lnTo>
                  <a:pt x="71" y="275"/>
                </a:lnTo>
                <a:cubicBezTo>
                  <a:pt x="73" y="309"/>
                  <a:pt x="89" y="324"/>
                  <a:pt x="113" y="324"/>
                </a:cubicBezTo>
                <a:cubicBezTo>
                  <a:pt x="136" y="324"/>
                  <a:pt x="151" y="310"/>
                  <a:pt x="151" y="286"/>
                </a:cubicBezTo>
                <a:cubicBezTo>
                  <a:pt x="151" y="264"/>
                  <a:pt x="137" y="248"/>
                  <a:pt x="103" y="228"/>
                </a:cubicBezTo>
                <a:lnTo>
                  <a:pt x="71" y="210"/>
                </a:lnTo>
                <a:cubicBezTo>
                  <a:pt x="23" y="183"/>
                  <a:pt x="3" y="149"/>
                  <a:pt x="3" y="107"/>
                </a:cubicBezTo>
                <a:cubicBezTo>
                  <a:pt x="3" y="56"/>
                  <a:pt x="47" y="10"/>
                  <a:pt x="108" y="10"/>
                </a:cubicBezTo>
                <a:cubicBezTo>
                  <a:pt x="171" y="10"/>
                  <a:pt x="214" y="50"/>
                  <a:pt x="216" y="112"/>
                </a:cubicBezTo>
                <a:lnTo>
                  <a:pt x="144" y="112"/>
                </a:lnTo>
                <a:cubicBezTo>
                  <a:pt x="141" y="86"/>
                  <a:pt x="129" y="71"/>
                  <a:pt x="107" y="71"/>
                </a:cubicBezTo>
                <a:cubicBezTo>
                  <a:pt x="89" y="71"/>
                  <a:pt x="74" y="85"/>
                  <a:pt x="74" y="104"/>
                </a:cubicBezTo>
                <a:cubicBezTo>
                  <a:pt x="74" y="124"/>
                  <a:pt x="86" y="139"/>
                  <a:pt x="123" y="160"/>
                </a:cubicBezTo>
                <a:lnTo>
                  <a:pt x="148" y="174"/>
                </a:lnTo>
                <a:cubicBezTo>
                  <a:pt x="197" y="201"/>
                  <a:pt x="220" y="240"/>
                  <a:pt x="220" y="286"/>
                </a:cubicBezTo>
                <a:cubicBezTo>
                  <a:pt x="220" y="344"/>
                  <a:pt x="178" y="385"/>
                  <a:pt x="113" y="385"/>
                </a:cubicBezTo>
                <a:cubicBezTo>
                  <a:pt x="44" y="385"/>
                  <a:pt x="1" y="342"/>
                  <a:pt x="0" y="275"/>
                </a:cubicBezTo>
                <a:close/>
              </a:path>
            </a:pathLst>
          </a:custGeom>
          <a:solidFill>
            <a:srgbClr val="CA012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395710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over White Circle">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0057C3A1-C288-4623-971F-816D37643B2B}"/>
              </a:ext>
              <a:ext uri="{C183D7F6-B498-43B3-948B-1728B52AA6E4}">
                <adec:decorative xmlns:adec="http://schemas.microsoft.com/office/drawing/2017/decorative" val="1"/>
              </a:ext>
            </a:extLst>
          </p:cNvPr>
          <p:cNvSpPr>
            <a:spLocks noGrp="1" noChangeAspect="1"/>
          </p:cNvSpPr>
          <p:nvPr>
            <p:ph type="pic" sz="quarter" idx="11"/>
          </p:nvPr>
        </p:nvSpPr>
        <p:spPr>
          <a:xfrm>
            <a:off x="5027930" y="719296"/>
            <a:ext cx="3704908" cy="3704908"/>
          </a:xfrm>
          <a:custGeom>
            <a:avLst/>
            <a:gdLst>
              <a:gd name="connsiteX0" fmla="*/ 1852454 w 3704908"/>
              <a:gd name="connsiteY0" fmla="*/ 0 h 3704908"/>
              <a:gd name="connsiteX1" fmla="*/ 3704908 w 3704908"/>
              <a:gd name="connsiteY1" fmla="*/ 1852454 h 3704908"/>
              <a:gd name="connsiteX2" fmla="*/ 1852454 w 3704908"/>
              <a:gd name="connsiteY2" fmla="*/ 3704908 h 3704908"/>
              <a:gd name="connsiteX3" fmla="*/ 0 w 3704908"/>
              <a:gd name="connsiteY3" fmla="*/ 1852454 h 3704908"/>
              <a:gd name="connsiteX4" fmla="*/ 1852454 w 3704908"/>
              <a:gd name="connsiteY4" fmla="*/ 0 h 3704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4908" h="3704908">
                <a:moveTo>
                  <a:pt x="1852454" y="0"/>
                </a:moveTo>
                <a:cubicBezTo>
                  <a:pt x="2875536" y="0"/>
                  <a:pt x="3704908" y="829372"/>
                  <a:pt x="3704908" y="1852454"/>
                </a:cubicBezTo>
                <a:cubicBezTo>
                  <a:pt x="3704908" y="2875536"/>
                  <a:pt x="2875536" y="3704908"/>
                  <a:pt x="1852454" y="3704908"/>
                </a:cubicBezTo>
                <a:cubicBezTo>
                  <a:pt x="829372" y="3704908"/>
                  <a:pt x="0" y="2875536"/>
                  <a:pt x="0" y="1852454"/>
                </a:cubicBezTo>
                <a:cubicBezTo>
                  <a:pt x="0" y="829372"/>
                  <a:pt x="829372" y="0"/>
                  <a:pt x="1852454" y="0"/>
                </a:cubicBezTo>
                <a:close/>
              </a:path>
            </a:pathLst>
          </a:custGeom>
          <a:solidFill>
            <a:srgbClr val="CA0123"/>
          </a:solidFill>
        </p:spPr>
        <p:txBody>
          <a:bodyPr wrap="square" anchor="ctr" anchorCtr="0">
            <a:noAutofit/>
          </a:bodyPr>
          <a:lstStyle>
            <a:lvl1pPr marL="0" indent="0" algn="ctr">
              <a:spcBef>
                <a:spcPts val="0"/>
              </a:spcBef>
              <a:buFontTx/>
              <a:buNone/>
              <a:defRPr sz="800">
                <a:solidFill>
                  <a:srgbClr val="FFFFFF"/>
                </a:solidFill>
              </a:defRPr>
            </a:lvl1pPr>
          </a:lstStyle>
          <a:p>
            <a:r>
              <a:rPr lang="en-GB"/>
              <a:t>Click icon to add picture</a:t>
            </a:r>
            <a:endParaRPr lang="en-US"/>
          </a:p>
        </p:txBody>
      </p:sp>
      <p:pic>
        <p:nvPicPr>
          <p:cNvPr id="7" name="UL Solutions" descr="UL Solutions">
            <a:extLst>
              <a:ext uri="{FF2B5EF4-FFF2-40B4-BE49-F238E27FC236}">
                <a16:creationId xmlns:a16="http://schemas.microsoft.com/office/drawing/2014/main" id="{28E6DAF6-19EB-E3E7-E96B-18BB05E9DCC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11479" y="411479"/>
            <a:ext cx="1336042" cy="548640"/>
          </a:xfrm>
          <a:prstGeom prst="rect">
            <a:avLst/>
          </a:prstGeom>
        </p:spPr>
      </p:pic>
      <p:sp>
        <p:nvSpPr>
          <p:cNvPr id="2" name="Title 2"/>
          <p:cNvSpPr>
            <a:spLocks noGrp="1"/>
          </p:cNvSpPr>
          <p:nvPr>
            <p:ph type="ctrTitle" hasCustomPrompt="1"/>
          </p:nvPr>
        </p:nvSpPr>
        <p:spPr>
          <a:xfrm>
            <a:off x="411480" y="1280160"/>
            <a:ext cx="4112895" cy="1554480"/>
          </a:xfrm>
        </p:spPr>
        <p:txBody>
          <a:bodyPr anchor="b"/>
          <a:lstStyle>
            <a:lvl1pPr algn="l">
              <a:lnSpc>
                <a:spcPct val="85000"/>
              </a:lnSpc>
              <a:defRPr sz="3600" b="0"/>
            </a:lvl1pPr>
          </a:lstStyle>
          <a:p>
            <a:r>
              <a:rPr lang="en-US"/>
              <a:t>[Presentation title]</a:t>
            </a:r>
          </a:p>
        </p:txBody>
      </p:sp>
      <p:sp>
        <p:nvSpPr>
          <p:cNvPr id="3" name="Subtitle 3"/>
          <p:cNvSpPr>
            <a:spLocks noGrp="1"/>
          </p:cNvSpPr>
          <p:nvPr>
            <p:ph type="subTitle" idx="1" hasCustomPrompt="1"/>
          </p:nvPr>
        </p:nvSpPr>
        <p:spPr>
          <a:xfrm>
            <a:off x="411480" y="2926080"/>
            <a:ext cx="4112895" cy="548640"/>
          </a:xfrm>
        </p:spPr>
        <p:txBody>
          <a:bodyPr/>
          <a:lstStyle>
            <a:lvl1pPr marL="0" indent="0" algn="l">
              <a:lnSpc>
                <a:spcPct val="90000"/>
              </a:lnSpc>
              <a:spcBef>
                <a:spcPts val="0"/>
              </a:spcBef>
              <a:buNone/>
              <a:defRPr sz="1800"/>
            </a:lvl1pPr>
            <a:lvl2pPr marL="0" indent="0" algn="l">
              <a:lnSpc>
                <a:spcPct val="90000"/>
              </a:lnSpc>
              <a:spcBef>
                <a:spcPts val="0"/>
              </a:spcBef>
              <a:buNone/>
              <a:defRPr sz="1800"/>
            </a:lvl2pPr>
            <a:lvl3pPr marL="0" indent="0" algn="l">
              <a:lnSpc>
                <a:spcPct val="90000"/>
              </a:lnSpc>
              <a:spcBef>
                <a:spcPts val="0"/>
              </a:spcBef>
              <a:buNone/>
              <a:defRPr sz="1800"/>
            </a:lvl3pPr>
            <a:lvl4pPr marL="0" indent="0" algn="l">
              <a:lnSpc>
                <a:spcPct val="90000"/>
              </a:lnSpc>
              <a:spcBef>
                <a:spcPts val="0"/>
              </a:spcBef>
              <a:buNone/>
              <a:defRPr sz="1800"/>
            </a:lvl4pPr>
            <a:lvl5pPr marL="0" indent="0" algn="l">
              <a:lnSpc>
                <a:spcPct val="90000"/>
              </a:lnSpc>
              <a:spcBef>
                <a:spcPts val="0"/>
              </a:spcBef>
              <a:buNone/>
              <a:defRPr sz="1800"/>
            </a:lvl5pPr>
            <a:lvl6pPr marL="0" indent="0" algn="l">
              <a:lnSpc>
                <a:spcPct val="90000"/>
              </a:lnSpc>
              <a:spcBef>
                <a:spcPts val="0"/>
              </a:spcBef>
              <a:buNone/>
              <a:defRPr sz="1800"/>
            </a:lvl6pPr>
            <a:lvl7pPr marL="0" indent="0" algn="l">
              <a:lnSpc>
                <a:spcPct val="90000"/>
              </a:lnSpc>
              <a:spcBef>
                <a:spcPts val="0"/>
              </a:spcBef>
              <a:buNone/>
              <a:defRPr sz="1800"/>
            </a:lvl7pPr>
            <a:lvl8pPr marL="0" indent="0" algn="l">
              <a:lnSpc>
                <a:spcPct val="90000"/>
              </a:lnSpc>
              <a:spcBef>
                <a:spcPts val="0"/>
              </a:spcBef>
              <a:buNone/>
              <a:defRPr sz="1800"/>
            </a:lvl8pPr>
            <a:lvl9pPr marL="0" indent="0" algn="l">
              <a:lnSpc>
                <a:spcPct val="90000"/>
              </a:lnSpc>
              <a:spcBef>
                <a:spcPts val="0"/>
              </a:spcBef>
              <a:buNone/>
              <a:defRPr sz="1800"/>
            </a:lvl9pPr>
          </a:lstStyle>
          <a:p>
            <a:r>
              <a:rPr lang="en-US"/>
              <a:t>[Presentation subtitle]</a:t>
            </a:r>
          </a:p>
        </p:txBody>
      </p:sp>
      <p:sp>
        <p:nvSpPr>
          <p:cNvPr id="8" name="Text Placeholder 4">
            <a:extLst>
              <a:ext uri="{FF2B5EF4-FFF2-40B4-BE49-F238E27FC236}">
                <a16:creationId xmlns:a16="http://schemas.microsoft.com/office/drawing/2014/main" id="{05A6E6F4-1D5B-D559-C2E7-C70CCCDA704F}"/>
              </a:ext>
            </a:extLst>
          </p:cNvPr>
          <p:cNvSpPr>
            <a:spLocks noGrp="1"/>
          </p:cNvSpPr>
          <p:nvPr>
            <p:ph type="body" sz="quarter" idx="10" hasCustomPrompt="1"/>
          </p:nvPr>
        </p:nvSpPr>
        <p:spPr>
          <a:xfrm>
            <a:off x="411163" y="3657600"/>
            <a:ext cx="4113212" cy="457200"/>
          </a:xfrm>
        </p:spPr>
        <p:txBody>
          <a:bodyPr/>
          <a:lstStyle>
            <a:lvl1pPr marL="0" indent="0">
              <a:spcBef>
                <a:spcPts val="0"/>
              </a:spcBef>
              <a:buFontTx/>
              <a:buNone/>
              <a:defRPr sz="1100"/>
            </a:lvl1pPr>
            <a:lvl2pPr marL="0" indent="0">
              <a:spcBef>
                <a:spcPts val="0"/>
              </a:spcBef>
              <a:buFontTx/>
              <a:buNone/>
              <a:defRPr sz="1100"/>
            </a:lvl2pPr>
            <a:lvl3pPr marL="0" indent="0">
              <a:spcBef>
                <a:spcPts val="0"/>
              </a:spcBef>
              <a:buFontTx/>
              <a:buNone/>
              <a:defRPr sz="1100"/>
            </a:lvl3pPr>
            <a:lvl4pPr marL="0" indent="0">
              <a:spcBef>
                <a:spcPts val="0"/>
              </a:spcBef>
              <a:buFontTx/>
              <a:buNone/>
              <a:defRPr sz="1100"/>
            </a:lvl4pPr>
            <a:lvl5pPr marL="0" indent="0">
              <a:spcBef>
                <a:spcPts val="0"/>
              </a:spcBef>
              <a:buFontTx/>
              <a:buNone/>
              <a:defRPr sz="1100"/>
            </a:lvl5pPr>
            <a:lvl6pPr marL="0" indent="0">
              <a:spcBef>
                <a:spcPts val="0"/>
              </a:spcBef>
              <a:buFontTx/>
              <a:buNone/>
              <a:defRPr sz="1100"/>
            </a:lvl6pPr>
            <a:lvl7pPr marL="0" indent="0">
              <a:spcBef>
                <a:spcPts val="0"/>
              </a:spcBef>
              <a:buFontTx/>
              <a:buNone/>
              <a:defRPr sz="1100"/>
            </a:lvl7pPr>
            <a:lvl8pPr marL="0" indent="0">
              <a:spcBef>
                <a:spcPts val="0"/>
              </a:spcBef>
              <a:buFontTx/>
              <a:buNone/>
              <a:defRPr sz="1100"/>
            </a:lvl8pPr>
            <a:lvl9pPr marL="0" indent="0">
              <a:spcBef>
                <a:spcPts val="0"/>
              </a:spcBef>
              <a:buFontTx/>
              <a:buNone/>
              <a:defRPr sz="1100"/>
            </a:lvl9pPr>
          </a:lstStyle>
          <a:p>
            <a:pPr lvl="0"/>
            <a:r>
              <a:rPr lang="en-US"/>
              <a:t>[</a:t>
            </a:r>
            <a:r>
              <a:rPr lang="en-US" err="1"/>
              <a:t>Firstname</a:t>
            </a:r>
            <a:r>
              <a:rPr lang="en-US"/>
              <a:t> </a:t>
            </a:r>
            <a:r>
              <a:rPr lang="en-US" err="1"/>
              <a:t>Lastname</a:t>
            </a:r>
            <a:r>
              <a:rPr lang="en-US"/>
              <a:t>]</a:t>
            </a:r>
            <a:br>
              <a:rPr lang="en-US"/>
            </a:br>
            <a:r>
              <a:rPr lang="en-US"/>
              <a:t>[Month 00, 0000]</a:t>
            </a:r>
          </a:p>
        </p:txBody>
      </p:sp>
    </p:spTree>
    <p:extLst>
      <p:ext uri="{BB962C8B-B14F-4D97-AF65-F5344CB8AC3E}">
        <p14:creationId xmlns:p14="http://schemas.microsoft.com/office/powerpoint/2010/main" val="394037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over White Circle Strapline">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0057C3A1-C288-4623-971F-816D37643B2B}"/>
              </a:ext>
              <a:ext uri="{C183D7F6-B498-43B3-948B-1728B52AA6E4}">
                <adec:decorative xmlns:adec="http://schemas.microsoft.com/office/drawing/2017/decorative" val="1"/>
              </a:ext>
            </a:extLst>
          </p:cNvPr>
          <p:cNvSpPr>
            <a:spLocks noGrp="1" noChangeAspect="1"/>
          </p:cNvSpPr>
          <p:nvPr>
            <p:ph type="pic" sz="quarter" idx="11"/>
          </p:nvPr>
        </p:nvSpPr>
        <p:spPr>
          <a:xfrm>
            <a:off x="5027930" y="719296"/>
            <a:ext cx="3704908" cy="3704908"/>
          </a:xfrm>
          <a:custGeom>
            <a:avLst/>
            <a:gdLst>
              <a:gd name="connsiteX0" fmla="*/ 1852454 w 3704908"/>
              <a:gd name="connsiteY0" fmla="*/ 0 h 3704908"/>
              <a:gd name="connsiteX1" fmla="*/ 3704908 w 3704908"/>
              <a:gd name="connsiteY1" fmla="*/ 1852454 h 3704908"/>
              <a:gd name="connsiteX2" fmla="*/ 1852454 w 3704908"/>
              <a:gd name="connsiteY2" fmla="*/ 3704908 h 3704908"/>
              <a:gd name="connsiteX3" fmla="*/ 0 w 3704908"/>
              <a:gd name="connsiteY3" fmla="*/ 1852454 h 3704908"/>
              <a:gd name="connsiteX4" fmla="*/ 1852454 w 3704908"/>
              <a:gd name="connsiteY4" fmla="*/ 0 h 3704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4908" h="3704908">
                <a:moveTo>
                  <a:pt x="1852454" y="0"/>
                </a:moveTo>
                <a:cubicBezTo>
                  <a:pt x="2875536" y="0"/>
                  <a:pt x="3704908" y="829372"/>
                  <a:pt x="3704908" y="1852454"/>
                </a:cubicBezTo>
                <a:cubicBezTo>
                  <a:pt x="3704908" y="2875536"/>
                  <a:pt x="2875536" y="3704908"/>
                  <a:pt x="1852454" y="3704908"/>
                </a:cubicBezTo>
                <a:cubicBezTo>
                  <a:pt x="829372" y="3704908"/>
                  <a:pt x="0" y="2875536"/>
                  <a:pt x="0" y="1852454"/>
                </a:cubicBezTo>
                <a:cubicBezTo>
                  <a:pt x="0" y="829372"/>
                  <a:pt x="829372" y="0"/>
                  <a:pt x="1852454" y="0"/>
                </a:cubicBezTo>
                <a:close/>
              </a:path>
            </a:pathLst>
          </a:custGeom>
          <a:solidFill>
            <a:srgbClr val="CA0123"/>
          </a:solidFill>
        </p:spPr>
        <p:txBody>
          <a:bodyPr wrap="square" anchor="ctr" anchorCtr="0">
            <a:noAutofit/>
          </a:bodyPr>
          <a:lstStyle>
            <a:lvl1pPr marL="0" indent="0" algn="ctr">
              <a:spcBef>
                <a:spcPts val="0"/>
              </a:spcBef>
              <a:buFontTx/>
              <a:buNone/>
              <a:defRPr sz="800">
                <a:solidFill>
                  <a:srgbClr val="FFFFFF"/>
                </a:solidFill>
              </a:defRPr>
            </a:lvl1pPr>
          </a:lstStyle>
          <a:p>
            <a:r>
              <a:rPr lang="en-GB"/>
              <a:t>Click icon to add picture</a:t>
            </a:r>
            <a:endParaRPr lang="en-US"/>
          </a:p>
        </p:txBody>
      </p:sp>
      <p:pic>
        <p:nvPicPr>
          <p:cNvPr id="10" name="UL Solutions" descr="UL Solutions">
            <a:extLst>
              <a:ext uri="{FF2B5EF4-FFF2-40B4-BE49-F238E27FC236}">
                <a16:creationId xmlns:a16="http://schemas.microsoft.com/office/drawing/2014/main" id="{85F7CF6C-9DDE-5DBD-84F8-D1DC337AF99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11479" y="411479"/>
            <a:ext cx="1336042" cy="548640"/>
          </a:xfrm>
          <a:prstGeom prst="rect">
            <a:avLst/>
          </a:prstGeom>
        </p:spPr>
      </p:pic>
      <p:sp>
        <p:nvSpPr>
          <p:cNvPr id="2" name="Title 2"/>
          <p:cNvSpPr>
            <a:spLocks noGrp="1"/>
          </p:cNvSpPr>
          <p:nvPr>
            <p:ph type="ctrTitle" hasCustomPrompt="1"/>
          </p:nvPr>
        </p:nvSpPr>
        <p:spPr>
          <a:xfrm>
            <a:off x="411480" y="1280160"/>
            <a:ext cx="4112895" cy="1554480"/>
          </a:xfrm>
        </p:spPr>
        <p:txBody>
          <a:bodyPr anchor="b"/>
          <a:lstStyle>
            <a:lvl1pPr algn="l">
              <a:lnSpc>
                <a:spcPct val="85000"/>
              </a:lnSpc>
              <a:defRPr sz="3600" b="0"/>
            </a:lvl1pPr>
          </a:lstStyle>
          <a:p>
            <a:r>
              <a:rPr lang="en-US"/>
              <a:t>[Presentation title]</a:t>
            </a:r>
          </a:p>
        </p:txBody>
      </p:sp>
      <p:sp>
        <p:nvSpPr>
          <p:cNvPr id="3" name="Subtitle 3"/>
          <p:cNvSpPr>
            <a:spLocks noGrp="1"/>
          </p:cNvSpPr>
          <p:nvPr>
            <p:ph type="subTitle" idx="1" hasCustomPrompt="1"/>
          </p:nvPr>
        </p:nvSpPr>
        <p:spPr>
          <a:xfrm>
            <a:off x="411480" y="2926080"/>
            <a:ext cx="4112895" cy="548640"/>
          </a:xfrm>
        </p:spPr>
        <p:txBody>
          <a:bodyPr/>
          <a:lstStyle>
            <a:lvl1pPr marL="0" indent="0" algn="l">
              <a:lnSpc>
                <a:spcPct val="90000"/>
              </a:lnSpc>
              <a:spcBef>
                <a:spcPts val="0"/>
              </a:spcBef>
              <a:buNone/>
              <a:defRPr sz="1800"/>
            </a:lvl1pPr>
            <a:lvl2pPr marL="0" indent="0" algn="l">
              <a:lnSpc>
                <a:spcPct val="90000"/>
              </a:lnSpc>
              <a:spcBef>
                <a:spcPts val="0"/>
              </a:spcBef>
              <a:buNone/>
              <a:defRPr sz="1800"/>
            </a:lvl2pPr>
            <a:lvl3pPr marL="0" indent="0" algn="l">
              <a:lnSpc>
                <a:spcPct val="90000"/>
              </a:lnSpc>
              <a:spcBef>
                <a:spcPts val="0"/>
              </a:spcBef>
              <a:buNone/>
              <a:defRPr sz="1800"/>
            </a:lvl3pPr>
            <a:lvl4pPr marL="0" indent="0" algn="l">
              <a:lnSpc>
                <a:spcPct val="90000"/>
              </a:lnSpc>
              <a:spcBef>
                <a:spcPts val="0"/>
              </a:spcBef>
              <a:buNone/>
              <a:defRPr sz="1800"/>
            </a:lvl4pPr>
            <a:lvl5pPr marL="0" indent="0" algn="l">
              <a:lnSpc>
                <a:spcPct val="90000"/>
              </a:lnSpc>
              <a:spcBef>
                <a:spcPts val="0"/>
              </a:spcBef>
              <a:buNone/>
              <a:defRPr sz="1800"/>
            </a:lvl5pPr>
            <a:lvl6pPr marL="0" indent="0" algn="l">
              <a:lnSpc>
                <a:spcPct val="90000"/>
              </a:lnSpc>
              <a:spcBef>
                <a:spcPts val="0"/>
              </a:spcBef>
              <a:buNone/>
              <a:defRPr sz="1800"/>
            </a:lvl6pPr>
            <a:lvl7pPr marL="0" indent="0" algn="l">
              <a:lnSpc>
                <a:spcPct val="90000"/>
              </a:lnSpc>
              <a:spcBef>
                <a:spcPts val="0"/>
              </a:spcBef>
              <a:buNone/>
              <a:defRPr sz="1800"/>
            </a:lvl7pPr>
            <a:lvl8pPr marL="0" indent="0" algn="l">
              <a:lnSpc>
                <a:spcPct val="90000"/>
              </a:lnSpc>
              <a:spcBef>
                <a:spcPts val="0"/>
              </a:spcBef>
              <a:buNone/>
              <a:defRPr sz="1800"/>
            </a:lvl8pPr>
            <a:lvl9pPr marL="0" indent="0" algn="l">
              <a:lnSpc>
                <a:spcPct val="90000"/>
              </a:lnSpc>
              <a:spcBef>
                <a:spcPts val="0"/>
              </a:spcBef>
              <a:buNone/>
              <a:defRPr sz="1800"/>
            </a:lvl9pPr>
          </a:lstStyle>
          <a:p>
            <a:r>
              <a:rPr lang="en-US"/>
              <a:t>[Presentation subtitle]</a:t>
            </a:r>
          </a:p>
        </p:txBody>
      </p:sp>
      <p:sp>
        <p:nvSpPr>
          <p:cNvPr id="8" name="Text Placeholder 4">
            <a:extLst>
              <a:ext uri="{FF2B5EF4-FFF2-40B4-BE49-F238E27FC236}">
                <a16:creationId xmlns:a16="http://schemas.microsoft.com/office/drawing/2014/main" id="{05A6E6F4-1D5B-D559-C2E7-C70CCCDA704F}"/>
              </a:ext>
            </a:extLst>
          </p:cNvPr>
          <p:cNvSpPr>
            <a:spLocks noGrp="1"/>
          </p:cNvSpPr>
          <p:nvPr>
            <p:ph type="body" sz="quarter" idx="10" hasCustomPrompt="1"/>
          </p:nvPr>
        </p:nvSpPr>
        <p:spPr>
          <a:xfrm>
            <a:off x="411163" y="3657600"/>
            <a:ext cx="4113212" cy="457200"/>
          </a:xfrm>
        </p:spPr>
        <p:txBody>
          <a:bodyPr/>
          <a:lstStyle>
            <a:lvl1pPr marL="0" indent="0">
              <a:spcBef>
                <a:spcPts val="0"/>
              </a:spcBef>
              <a:buFontTx/>
              <a:buNone/>
              <a:defRPr sz="1100"/>
            </a:lvl1pPr>
            <a:lvl2pPr marL="0" indent="0">
              <a:spcBef>
                <a:spcPts val="0"/>
              </a:spcBef>
              <a:buFontTx/>
              <a:buNone/>
              <a:defRPr sz="1100"/>
            </a:lvl2pPr>
            <a:lvl3pPr marL="0" indent="0">
              <a:spcBef>
                <a:spcPts val="0"/>
              </a:spcBef>
              <a:buFontTx/>
              <a:buNone/>
              <a:defRPr sz="1100"/>
            </a:lvl3pPr>
            <a:lvl4pPr marL="0" indent="0">
              <a:spcBef>
                <a:spcPts val="0"/>
              </a:spcBef>
              <a:buFontTx/>
              <a:buNone/>
              <a:defRPr sz="1100"/>
            </a:lvl4pPr>
            <a:lvl5pPr marL="0" indent="0">
              <a:spcBef>
                <a:spcPts val="0"/>
              </a:spcBef>
              <a:buFontTx/>
              <a:buNone/>
              <a:defRPr sz="1100"/>
            </a:lvl5pPr>
            <a:lvl6pPr marL="0" indent="0">
              <a:spcBef>
                <a:spcPts val="0"/>
              </a:spcBef>
              <a:buFontTx/>
              <a:buNone/>
              <a:defRPr sz="1100"/>
            </a:lvl6pPr>
            <a:lvl7pPr marL="0" indent="0">
              <a:spcBef>
                <a:spcPts val="0"/>
              </a:spcBef>
              <a:buFontTx/>
              <a:buNone/>
              <a:defRPr sz="1100"/>
            </a:lvl7pPr>
            <a:lvl8pPr marL="0" indent="0">
              <a:spcBef>
                <a:spcPts val="0"/>
              </a:spcBef>
              <a:buFontTx/>
              <a:buNone/>
              <a:defRPr sz="1100"/>
            </a:lvl8pPr>
            <a:lvl9pPr marL="0" indent="0">
              <a:spcBef>
                <a:spcPts val="0"/>
              </a:spcBef>
              <a:buFontTx/>
              <a:buNone/>
              <a:defRPr sz="1100"/>
            </a:lvl9pPr>
          </a:lstStyle>
          <a:p>
            <a:pPr lvl="0"/>
            <a:r>
              <a:rPr lang="en-US"/>
              <a:t>[</a:t>
            </a:r>
            <a:r>
              <a:rPr lang="en-US" err="1"/>
              <a:t>Firstname</a:t>
            </a:r>
            <a:r>
              <a:rPr lang="en-US"/>
              <a:t> </a:t>
            </a:r>
            <a:r>
              <a:rPr lang="en-US" err="1"/>
              <a:t>Lastname</a:t>
            </a:r>
            <a:r>
              <a:rPr lang="en-US"/>
              <a:t>]</a:t>
            </a:r>
            <a:br>
              <a:rPr lang="en-US"/>
            </a:br>
            <a:r>
              <a:rPr lang="en-US"/>
              <a:t>[Month 00, 0000]</a:t>
            </a:r>
          </a:p>
        </p:txBody>
      </p:sp>
      <p:sp>
        <p:nvSpPr>
          <p:cNvPr id="11" name="Safety. Science. Transformation." descr="Safety. Science. Transformation.">
            <a:extLst>
              <a:ext uri="{FF2B5EF4-FFF2-40B4-BE49-F238E27FC236}">
                <a16:creationId xmlns:a16="http://schemas.microsoft.com/office/drawing/2014/main" id="{97F09881-6DB1-BF52-6625-03B7291BB0CA}"/>
              </a:ext>
            </a:extLst>
          </p:cNvPr>
          <p:cNvSpPr>
            <a:spLocks noChangeAspect="1" noEditPoints="1"/>
          </p:cNvSpPr>
          <p:nvPr userDrawn="1"/>
        </p:nvSpPr>
        <p:spPr bwMode="auto">
          <a:xfrm>
            <a:off x="411163" y="4542672"/>
            <a:ext cx="1891315" cy="137160"/>
          </a:xfrm>
          <a:custGeom>
            <a:avLst/>
            <a:gdLst>
              <a:gd name="T0" fmla="*/ 6727 w 6749"/>
              <a:gd name="T1" fmla="*/ 23 h 488"/>
              <a:gd name="T2" fmla="*/ 6641 w 6749"/>
              <a:gd name="T3" fmla="*/ 5 h 488"/>
              <a:gd name="T4" fmla="*/ 6593 w 6749"/>
              <a:gd name="T5" fmla="*/ 116 h 488"/>
              <a:gd name="T6" fmla="*/ 6534 w 6749"/>
              <a:gd name="T7" fmla="*/ 306 h 488"/>
              <a:gd name="T8" fmla="*/ 6240 w 6749"/>
              <a:gd name="T9" fmla="*/ 378 h 488"/>
              <a:gd name="T10" fmla="*/ 6375 w 6749"/>
              <a:gd name="T11" fmla="*/ 378 h 488"/>
              <a:gd name="T12" fmla="*/ 6086 w 6749"/>
              <a:gd name="T13" fmla="*/ 327 h 488"/>
              <a:gd name="T14" fmla="*/ 5863 w 6749"/>
              <a:gd name="T15" fmla="*/ 118 h 488"/>
              <a:gd name="T16" fmla="*/ 5896 w 6749"/>
              <a:gd name="T17" fmla="*/ 84 h 488"/>
              <a:gd name="T18" fmla="*/ 5657 w 6749"/>
              <a:gd name="T19" fmla="*/ 118 h 488"/>
              <a:gd name="T20" fmla="*/ 5769 w 6749"/>
              <a:gd name="T21" fmla="*/ 173 h 488"/>
              <a:gd name="T22" fmla="*/ 5566 w 6749"/>
              <a:gd name="T23" fmla="*/ 278 h 488"/>
              <a:gd name="T24" fmla="*/ 5566 w 6749"/>
              <a:gd name="T25" fmla="*/ 217 h 488"/>
              <a:gd name="T26" fmla="*/ 5647 w 6749"/>
              <a:gd name="T27" fmla="*/ 333 h 488"/>
              <a:gd name="T28" fmla="*/ 5170 w 6749"/>
              <a:gd name="T29" fmla="*/ 170 h 488"/>
              <a:gd name="T30" fmla="*/ 5193 w 6749"/>
              <a:gd name="T31" fmla="*/ 111 h 488"/>
              <a:gd name="T32" fmla="*/ 5296 w 6749"/>
              <a:gd name="T33" fmla="*/ 170 h 488"/>
              <a:gd name="T34" fmla="*/ 4947 w 6749"/>
              <a:gd name="T35" fmla="*/ 118 h 488"/>
              <a:gd name="T36" fmla="*/ 4959 w 6749"/>
              <a:gd name="T37" fmla="*/ 378 h 488"/>
              <a:gd name="T38" fmla="*/ 4740 w 6749"/>
              <a:gd name="T39" fmla="*/ 327 h 488"/>
              <a:gd name="T40" fmla="*/ 4578 w 6749"/>
              <a:gd name="T41" fmla="*/ 0 h 488"/>
              <a:gd name="T42" fmla="*/ 4559 w 6749"/>
              <a:gd name="T43" fmla="*/ 173 h 488"/>
              <a:gd name="T44" fmla="*/ 4578 w 6749"/>
              <a:gd name="T45" fmla="*/ 0 h 488"/>
              <a:gd name="T46" fmla="*/ 4240 w 6749"/>
              <a:gd name="T47" fmla="*/ 192 h 488"/>
              <a:gd name="T48" fmla="*/ 4426 w 6749"/>
              <a:gd name="T49" fmla="*/ 306 h 488"/>
              <a:gd name="T50" fmla="*/ 3993 w 6749"/>
              <a:gd name="T51" fmla="*/ 118 h 488"/>
              <a:gd name="T52" fmla="*/ 4128 w 6749"/>
              <a:gd name="T53" fmla="*/ 210 h 488"/>
              <a:gd name="T54" fmla="*/ 3834 w 6749"/>
              <a:gd name="T55" fmla="*/ 329 h 488"/>
              <a:gd name="T56" fmla="*/ 3746 w 6749"/>
              <a:gd name="T57" fmla="*/ 199 h 488"/>
              <a:gd name="T58" fmla="*/ 3884 w 6749"/>
              <a:gd name="T59" fmla="*/ 346 h 488"/>
              <a:gd name="T60" fmla="*/ 3707 w 6749"/>
              <a:gd name="T61" fmla="*/ 115 h 488"/>
              <a:gd name="T62" fmla="*/ 3413 w 6749"/>
              <a:gd name="T63" fmla="*/ 76 h 488"/>
              <a:gd name="T64" fmla="*/ 3413 w 6749"/>
              <a:gd name="T65" fmla="*/ 378 h 488"/>
              <a:gd name="T66" fmla="*/ 3036 w 6749"/>
              <a:gd name="T67" fmla="*/ 219 h 488"/>
              <a:gd name="T68" fmla="*/ 3103 w 6749"/>
              <a:gd name="T69" fmla="*/ 246 h 488"/>
              <a:gd name="T70" fmla="*/ 2650 w 6749"/>
              <a:gd name="T71" fmla="*/ 248 h 488"/>
              <a:gd name="T72" fmla="*/ 2796 w 6749"/>
              <a:gd name="T73" fmla="*/ 288 h 488"/>
              <a:gd name="T74" fmla="*/ 2404 w 6749"/>
              <a:gd name="T75" fmla="*/ 378 h 488"/>
              <a:gd name="T76" fmla="*/ 2538 w 6749"/>
              <a:gd name="T77" fmla="*/ 378 h 488"/>
              <a:gd name="T78" fmla="*/ 2148 w 6749"/>
              <a:gd name="T79" fmla="*/ 248 h 488"/>
              <a:gd name="T80" fmla="*/ 2355 w 6749"/>
              <a:gd name="T81" fmla="*/ 298 h 488"/>
              <a:gd name="T82" fmla="*/ 2035 w 6749"/>
              <a:gd name="T83" fmla="*/ 118 h 488"/>
              <a:gd name="T84" fmla="*/ 1778 w 6749"/>
              <a:gd name="T85" fmla="*/ 248 h 488"/>
              <a:gd name="T86" fmla="*/ 1991 w 6749"/>
              <a:gd name="T87" fmla="*/ 288 h 488"/>
              <a:gd name="T88" fmla="*/ 1628 w 6749"/>
              <a:gd name="T89" fmla="*/ 228 h 488"/>
              <a:gd name="T90" fmla="*/ 1649 w 6749"/>
              <a:gd name="T91" fmla="*/ 160 h 488"/>
              <a:gd name="T92" fmla="*/ 1383 w 6749"/>
              <a:gd name="T93" fmla="*/ 344 h 488"/>
              <a:gd name="T94" fmla="*/ 1147 w 6749"/>
              <a:gd name="T95" fmla="*/ 118 h 488"/>
              <a:gd name="T96" fmla="*/ 1091 w 6749"/>
              <a:gd name="T97" fmla="*/ 427 h 488"/>
              <a:gd name="T98" fmla="*/ 898 w 6749"/>
              <a:gd name="T99" fmla="*/ 118 h 488"/>
              <a:gd name="T100" fmla="*/ 1003 w 6749"/>
              <a:gd name="T101" fmla="*/ 297 h 488"/>
              <a:gd name="T102" fmla="*/ 730 w 6749"/>
              <a:gd name="T103" fmla="*/ 219 h 488"/>
              <a:gd name="T104" fmla="*/ 771 w 6749"/>
              <a:gd name="T105" fmla="*/ 330 h 488"/>
              <a:gd name="T106" fmla="*/ 641 w 6749"/>
              <a:gd name="T107" fmla="*/ 65 h 488"/>
              <a:gd name="T108" fmla="*/ 524 w 6749"/>
              <a:gd name="T109" fmla="*/ 378 h 488"/>
              <a:gd name="T110" fmla="*/ 344 w 6749"/>
              <a:gd name="T111" fmla="*/ 329 h 488"/>
              <a:gd name="T112" fmla="*/ 354 w 6749"/>
              <a:gd name="T113" fmla="*/ 221 h 488"/>
              <a:gd name="T114" fmla="*/ 448 w 6749"/>
              <a:gd name="T115" fmla="*/ 316 h 488"/>
              <a:gd name="T116" fmla="*/ 0 w 6749"/>
              <a:gd name="T117" fmla="*/ 275 h 488"/>
              <a:gd name="T118" fmla="*/ 108 w 6749"/>
              <a:gd name="T119" fmla="*/ 10 h 488"/>
              <a:gd name="T120" fmla="*/ 113 w 6749"/>
              <a:gd name="T121" fmla="*/ 385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49" h="488">
                <a:moveTo>
                  <a:pt x="6715" y="5"/>
                </a:moveTo>
                <a:lnTo>
                  <a:pt x="6715" y="5"/>
                </a:lnTo>
                <a:lnTo>
                  <a:pt x="6749" y="5"/>
                </a:lnTo>
                <a:lnTo>
                  <a:pt x="6749" y="116"/>
                </a:lnTo>
                <a:lnTo>
                  <a:pt x="6727" y="116"/>
                </a:lnTo>
                <a:lnTo>
                  <a:pt x="6727" y="41"/>
                </a:lnTo>
                <a:cubicBezTo>
                  <a:pt x="6727" y="39"/>
                  <a:pt x="6727" y="36"/>
                  <a:pt x="6727" y="32"/>
                </a:cubicBezTo>
                <a:cubicBezTo>
                  <a:pt x="6727" y="28"/>
                  <a:pt x="6727" y="25"/>
                  <a:pt x="6727" y="23"/>
                </a:cubicBezTo>
                <a:lnTo>
                  <a:pt x="6706" y="116"/>
                </a:lnTo>
                <a:lnTo>
                  <a:pt x="6683" y="116"/>
                </a:lnTo>
                <a:lnTo>
                  <a:pt x="6662" y="23"/>
                </a:lnTo>
                <a:cubicBezTo>
                  <a:pt x="6662" y="25"/>
                  <a:pt x="6662" y="28"/>
                  <a:pt x="6662" y="32"/>
                </a:cubicBezTo>
                <a:cubicBezTo>
                  <a:pt x="6662" y="36"/>
                  <a:pt x="6662" y="39"/>
                  <a:pt x="6662" y="41"/>
                </a:cubicBezTo>
                <a:lnTo>
                  <a:pt x="6662" y="116"/>
                </a:lnTo>
                <a:lnTo>
                  <a:pt x="6641" y="116"/>
                </a:lnTo>
                <a:lnTo>
                  <a:pt x="6641" y="5"/>
                </a:lnTo>
                <a:lnTo>
                  <a:pt x="6675" y="5"/>
                </a:lnTo>
                <a:lnTo>
                  <a:pt x="6695" y="92"/>
                </a:lnTo>
                <a:lnTo>
                  <a:pt x="6715" y="5"/>
                </a:lnTo>
                <a:close/>
                <a:moveTo>
                  <a:pt x="6627" y="5"/>
                </a:moveTo>
                <a:lnTo>
                  <a:pt x="6627" y="5"/>
                </a:lnTo>
                <a:lnTo>
                  <a:pt x="6627" y="24"/>
                </a:lnTo>
                <a:lnTo>
                  <a:pt x="6593" y="24"/>
                </a:lnTo>
                <a:lnTo>
                  <a:pt x="6593" y="116"/>
                </a:lnTo>
                <a:lnTo>
                  <a:pt x="6570" y="116"/>
                </a:lnTo>
                <a:lnTo>
                  <a:pt x="6570" y="24"/>
                </a:lnTo>
                <a:lnTo>
                  <a:pt x="6536" y="24"/>
                </a:lnTo>
                <a:lnTo>
                  <a:pt x="6536" y="5"/>
                </a:lnTo>
                <a:lnTo>
                  <a:pt x="6627" y="5"/>
                </a:lnTo>
                <a:close/>
                <a:moveTo>
                  <a:pt x="6495" y="344"/>
                </a:moveTo>
                <a:lnTo>
                  <a:pt x="6495" y="344"/>
                </a:lnTo>
                <a:cubicBezTo>
                  <a:pt x="6495" y="324"/>
                  <a:pt x="6512" y="306"/>
                  <a:pt x="6534" y="306"/>
                </a:cubicBezTo>
                <a:cubicBezTo>
                  <a:pt x="6554" y="306"/>
                  <a:pt x="6571" y="324"/>
                  <a:pt x="6571" y="344"/>
                </a:cubicBezTo>
                <a:cubicBezTo>
                  <a:pt x="6571" y="365"/>
                  <a:pt x="6554" y="383"/>
                  <a:pt x="6534" y="383"/>
                </a:cubicBezTo>
                <a:cubicBezTo>
                  <a:pt x="6512" y="383"/>
                  <a:pt x="6495" y="365"/>
                  <a:pt x="6495" y="344"/>
                </a:cubicBezTo>
                <a:close/>
                <a:moveTo>
                  <a:pt x="6343" y="169"/>
                </a:moveTo>
                <a:lnTo>
                  <a:pt x="6343" y="169"/>
                </a:lnTo>
                <a:cubicBezTo>
                  <a:pt x="6324" y="169"/>
                  <a:pt x="6306" y="182"/>
                  <a:pt x="6306" y="213"/>
                </a:cubicBezTo>
                <a:lnTo>
                  <a:pt x="6306" y="378"/>
                </a:lnTo>
                <a:lnTo>
                  <a:pt x="6240" y="378"/>
                </a:lnTo>
                <a:lnTo>
                  <a:pt x="6240" y="118"/>
                </a:lnTo>
                <a:lnTo>
                  <a:pt x="6295" y="118"/>
                </a:lnTo>
                <a:lnTo>
                  <a:pt x="6300" y="144"/>
                </a:lnTo>
                <a:lnTo>
                  <a:pt x="6303" y="144"/>
                </a:lnTo>
                <a:cubicBezTo>
                  <a:pt x="6311" y="131"/>
                  <a:pt x="6330" y="111"/>
                  <a:pt x="6364" y="111"/>
                </a:cubicBezTo>
                <a:cubicBezTo>
                  <a:pt x="6407" y="111"/>
                  <a:pt x="6441" y="142"/>
                  <a:pt x="6441" y="196"/>
                </a:cubicBezTo>
                <a:lnTo>
                  <a:pt x="6441" y="378"/>
                </a:lnTo>
                <a:lnTo>
                  <a:pt x="6375" y="378"/>
                </a:lnTo>
                <a:lnTo>
                  <a:pt x="6375" y="210"/>
                </a:lnTo>
                <a:cubicBezTo>
                  <a:pt x="6375" y="182"/>
                  <a:pt x="6361" y="169"/>
                  <a:pt x="6343" y="169"/>
                </a:cubicBezTo>
                <a:close/>
                <a:moveTo>
                  <a:pt x="6086" y="327"/>
                </a:moveTo>
                <a:lnTo>
                  <a:pt x="6086" y="327"/>
                </a:lnTo>
                <a:cubicBezTo>
                  <a:pt x="6112" y="327"/>
                  <a:pt x="6128" y="297"/>
                  <a:pt x="6128" y="248"/>
                </a:cubicBezTo>
                <a:cubicBezTo>
                  <a:pt x="6128" y="199"/>
                  <a:pt x="6112" y="169"/>
                  <a:pt x="6086" y="169"/>
                </a:cubicBezTo>
                <a:cubicBezTo>
                  <a:pt x="6059" y="169"/>
                  <a:pt x="6043" y="199"/>
                  <a:pt x="6043" y="248"/>
                </a:cubicBezTo>
                <a:cubicBezTo>
                  <a:pt x="6043" y="297"/>
                  <a:pt x="6059" y="327"/>
                  <a:pt x="6086" y="327"/>
                </a:cubicBezTo>
                <a:close/>
                <a:moveTo>
                  <a:pt x="5977" y="248"/>
                </a:moveTo>
                <a:lnTo>
                  <a:pt x="5977" y="248"/>
                </a:lnTo>
                <a:cubicBezTo>
                  <a:pt x="5977" y="164"/>
                  <a:pt x="6020" y="111"/>
                  <a:pt x="6086" y="111"/>
                </a:cubicBezTo>
                <a:cubicBezTo>
                  <a:pt x="6151" y="111"/>
                  <a:pt x="6195" y="164"/>
                  <a:pt x="6195" y="248"/>
                </a:cubicBezTo>
                <a:cubicBezTo>
                  <a:pt x="6195" y="332"/>
                  <a:pt x="6151" y="385"/>
                  <a:pt x="6086" y="385"/>
                </a:cubicBezTo>
                <a:cubicBezTo>
                  <a:pt x="6020" y="385"/>
                  <a:pt x="5977" y="332"/>
                  <a:pt x="5977" y="248"/>
                </a:cubicBezTo>
                <a:close/>
                <a:moveTo>
                  <a:pt x="5863" y="118"/>
                </a:moveTo>
                <a:lnTo>
                  <a:pt x="5863" y="118"/>
                </a:lnTo>
                <a:lnTo>
                  <a:pt x="5929" y="118"/>
                </a:lnTo>
                <a:lnTo>
                  <a:pt x="5929" y="378"/>
                </a:lnTo>
                <a:lnTo>
                  <a:pt x="5863" y="378"/>
                </a:lnTo>
                <a:lnTo>
                  <a:pt x="5863" y="118"/>
                </a:lnTo>
                <a:close/>
                <a:moveTo>
                  <a:pt x="5896" y="3"/>
                </a:moveTo>
                <a:lnTo>
                  <a:pt x="5896" y="3"/>
                </a:lnTo>
                <a:cubicBezTo>
                  <a:pt x="5918" y="3"/>
                  <a:pt x="5937" y="21"/>
                  <a:pt x="5937" y="43"/>
                </a:cubicBezTo>
                <a:cubicBezTo>
                  <a:pt x="5937" y="66"/>
                  <a:pt x="5918" y="84"/>
                  <a:pt x="5896" y="84"/>
                </a:cubicBezTo>
                <a:cubicBezTo>
                  <a:pt x="5874" y="84"/>
                  <a:pt x="5856" y="66"/>
                  <a:pt x="5856" y="43"/>
                </a:cubicBezTo>
                <a:cubicBezTo>
                  <a:pt x="5856" y="21"/>
                  <a:pt x="5874" y="3"/>
                  <a:pt x="5896" y="3"/>
                </a:cubicBezTo>
                <a:close/>
                <a:moveTo>
                  <a:pt x="5787" y="385"/>
                </a:moveTo>
                <a:lnTo>
                  <a:pt x="5787" y="385"/>
                </a:lnTo>
                <a:cubicBezTo>
                  <a:pt x="5737" y="385"/>
                  <a:pt x="5704" y="349"/>
                  <a:pt x="5704" y="304"/>
                </a:cubicBezTo>
                <a:lnTo>
                  <a:pt x="5704" y="173"/>
                </a:lnTo>
                <a:lnTo>
                  <a:pt x="5657" y="173"/>
                </a:lnTo>
                <a:lnTo>
                  <a:pt x="5657" y="118"/>
                </a:lnTo>
                <a:lnTo>
                  <a:pt x="5665" y="118"/>
                </a:lnTo>
                <a:cubicBezTo>
                  <a:pt x="5696" y="118"/>
                  <a:pt x="5711" y="100"/>
                  <a:pt x="5712" y="69"/>
                </a:cubicBezTo>
                <a:lnTo>
                  <a:pt x="5713" y="44"/>
                </a:lnTo>
                <a:lnTo>
                  <a:pt x="5769" y="44"/>
                </a:lnTo>
                <a:lnTo>
                  <a:pt x="5769" y="118"/>
                </a:lnTo>
                <a:lnTo>
                  <a:pt x="5825" y="118"/>
                </a:lnTo>
                <a:lnTo>
                  <a:pt x="5825" y="173"/>
                </a:lnTo>
                <a:lnTo>
                  <a:pt x="5769" y="173"/>
                </a:lnTo>
                <a:lnTo>
                  <a:pt x="5769" y="297"/>
                </a:lnTo>
                <a:cubicBezTo>
                  <a:pt x="5769" y="315"/>
                  <a:pt x="5783" y="328"/>
                  <a:pt x="5802" y="328"/>
                </a:cubicBezTo>
                <a:cubicBezTo>
                  <a:pt x="5809" y="328"/>
                  <a:pt x="5815" y="326"/>
                  <a:pt x="5820" y="325"/>
                </a:cubicBezTo>
                <a:lnTo>
                  <a:pt x="5820" y="379"/>
                </a:lnTo>
                <a:cubicBezTo>
                  <a:pt x="5811" y="383"/>
                  <a:pt x="5799" y="385"/>
                  <a:pt x="5787" y="385"/>
                </a:cubicBezTo>
                <a:close/>
                <a:moveTo>
                  <a:pt x="5527" y="329"/>
                </a:moveTo>
                <a:lnTo>
                  <a:pt x="5527" y="329"/>
                </a:lnTo>
                <a:cubicBezTo>
                  <a:pt x="5550" y="329"/>
                  <a:pt x="5566" y="309"/>
                  <a:pt x="5566" y="278"/>
                </a:cubicBezTo>
                <a:lnTo>
                  <a:pt x="5566" y="261"/>
                </a:lnTo>
                <a:lnTo>
                  <a:pt x="5551" y="264"/>
                </a:lnTo>
                <a:cubicBezTo>
                  <a:pt x="5519" y="269"/>
                  <a:pt x="5502" y="283"/>
                  <a:pt x="5502" y="303"/>
                </a:cubicBezTo>
                <a:cubicBezTo>
                  <a:pt x="5502" y="319"/>
                  <a:pt x="5513" y="329"/>
                  <a:pt x="5527" y="329"/>
                </a:cubicBezTo>
                <a:close/>
                <a:moveTo>
                  <a:pt x="5436" y="310"/>
                </a:moveTo>
                <a:lnTo>
                  <a:pt x="5436" y="310"/>
                </a:lnTo>
                <a:cubicBezTo>
                  <a:pt x="5436" y="260"/>
                  <a:pt x="5473" y="229"/>
                  <a:pt x="5537" y="221"/>
                </a:cubicBezTo>
                <a:lnTo>
                  <a:pt x="5566" y="217"/>
                </a:lnTo>
                <a:lnTo>
                  <a:pt x="5566" y="200"/>
                </a:lnTo>
                <a:cubicBezTo>
                  <a:pt x="5566" y="179"/>
                  <a:pt x="5555" y="168"/>
                  <a:pt x="5537" y="168"/>
                </a:cubicBezTo>
                <a:cubicBezTo>
                  <a:pt x="5519" y="168"/>
                  <a:pt x="5506" y="180"/>
                  <a:pt x="5505" y="199"/>
                </a:cubicBezTo>
                <a:lnTo>
                  <a:pt x="5439" y="199"/>
                </a:lnTo>
                <a:cubicBezTo>
                  <a:pt x="5443" y="147"/>
                  <a:pt x="5482" y="111"/>
                  <a:pt x="5539" y="111"/>
                </a:cubicBezTo>
                <a:cubicBezTo>
                  <a:pt x="5593" y="111"/>
                  <a:pt x="5631" y="147"/>
                  <a:pt x="5631" y="204"/>
                </a:cubicBezTo>
                <a:lnTo>
                  <a:pt x="5631" y="316"/>
                </a:lnTo>
                <a:cubicBezTo>
                  <a:pt x="5631" y="326"/>
                  <a:pt x="5637" y="333"/>
                  <a:pt x="5647" y="333"/>
                </a:cubicBezTo>
                <a:cubicBezTo>
                  <a:pt x="5649" y="333"/>
                  <a:pt x="5651" y="333"/>
                  <a:pt x="5654" y="332"/>
                </a:cubicBezTo>
                <a:lnTo>
                  <a:pt x="5654" y="380"/>
                </a:lnTo>
                <a:cubicBezTo>
                  <a:pt x="5646" y="382"/>
                  <a:pt x="5638" y="383"/>
                  <a:pt x="5630" y="383"/>
                </a:cubicBezTo>
                <a:cubicBezTo>
                  <a:pt x="5605" y="383"/>
                  <a:pt x="5584" y="372"/>
                  <a:pt x="5577" y="346"/>
                </a:cubicBezTo>
                <a:cubicBezTo>
                  <a:pt x="5567" y="365"/>
                  <a:pt x="5547" y="385"/>
                  <a:pt x="5512" y="385"/>
                </a:cubicBezTo>
                <a:cubicBezTo>
                  <a:pt x="5467" y="385"/>
                  <a:pt x="5436" y="356"/>
                  <a:pt x="5436" y="310"/>
                </a:cubicBezTo>
                <a:close/>
                <a:moveTo>
                  <a:pt x="5170" y="170"/>
                </a:moveTo>
                <a:lnTo>
                  <a:pt x="5170" y="170"/>
                </a:lnTo>
                <a:cubicBezTo>
                  <a:pt x="5151" y="170"/>
                  <a:pt x="5138" y="185"/>
                  <a:pt x="5138" y="210"/>
                </a:cubicBezTo>
                <a:lnTo>
                  <a:pt x="5138" y="378"/>
                </a:lnTo>
                <a:lnTo>
                  <a:pt x="5072" y="378"/>
                </a:lnTo>
                <a:lnTo>
                  <a:pt x="5072" y="118"/>
                </a:lnTo>
                <a:lnTo>
                  <a:pt x="5126" y="118"/>
                </a:lnTo>
                <a:lnTo>
                  <a:pt x="5130" y="147"/>
                </a:lnTo>
                <a:lnTo>
                  <a:pt x="5133" y="147"/>
                </a:lnTo>
                <a:cubicBezTo>
                  <a:pt x="5142" y="127"/>
                  <a:pt x="5167" y="111"/>
                  <a:pt x="5193" y="111"/>
                </a:cubicBezTo>
                <a:cubicBezTo>
                  <a:pt x="5221" y="111"/>
                  <a:pt x="5245" y="125"/>
                  <a:pt x="5255" y="147"/>
                </a:cubicBezTo>
                <a:lnTo>
                  <a:pt x="5258" y="147"/>
                </a:lnTo>
                <a:cubicBezTo>
                  <a:pt x="5271" y="124"/>
                  <a:pt x="5294" y="111"/>
                  <a:pt x="5322" y="111"/>
                </a:cubicBezTo>
                <a:cubicBezTo>
                  <a:pt x="5366" y="111"/>
                  <a:pt x="5391" y="142"/>
                  <a:pt x="5391" y="194"/>
                </a:cubicBezTo>
                <a:lnTo>
                  <a:pt x="5391" y="378"/>
                </a:lnTo>
                <a:lnTo>
                  <a:pt x="5325" y="378"/>
                </a:lnTo>
                <a:lnTo>
                  <a:pt x="5325" y="207"/>
                </a:lnTo>
                <a:cubicBezTo>
                  <a:pt x="5325" y="184"/>
                  <a:pt x="5314" y="170"/>
                  <a:pt x="5296" y="170"/>
                </a:cubicBezTo>
                <a:cubicBezTo>
                  <a:pt x="5277" y="170"/>
                  <a:pt x="5264" y="185"/>
                  <a:pt x="5264" y="210"/>
                </a:cubicBezTo>
                <a:lnTo>
                  <a:pt x="5264" y="378"/>
                </a:lnTo>
                <a:lnTo>
                  <a:pt x="5199" y="378"/>
                </a:lnTo>
                <a:lnTo>
                  <a:pt x="5199" y="207"/>
                </a:lnTo>
                <a:cubicBezTo>
                  <a:pt x="5199" y="184"/>
                  <a:pt x="5187" y="170"/>
                  <a:pt x="5170" y="170"/>
                </a:cubicBezTo>
                <a:close/>
                <a:moveTo>
                  <a:pt x="4893" y="118"/>
                </a:moveTo>
                <a:lnTo>
                  <a:pt x="4893" y="118"/>
                </a:lnTo>
                <a:lnTo>
                  <a:pt x="4947" y="118"/>
                </a:lnTo>
                <a:lnTo>
                  <a:pt x="4953" y="152"/>
                </a:lnTo>
                <a:lnTo>
                  <a:pt x="4956" y="152"/>
                </a:lnTo>
                <a:cubicBezTo>
                  <a:pt x="4965" y="133"/>
                  <a:pt x="4987" y="115"/>
                  <a:pt x="5023" y="115"/>
                </a:cubicBezTo>
                <a:cubicBezTo>
                  <a:pt x="5028" y="115"/>
                  <a:pt x="5033" y="115"/>
                  <a:pt x="5036" y="116"/>
                </a:cubicBezTo>
                <a:lnTo>
                  <a:pt x="5036" y="178"/>
                </a:lnTo>
                <a:cubicBezTo>
                  <a:pt x="5031" y="178"/>
                  <a:pt x="5027" y="178"/>
                  <a:pt x="5021" y="178"/>
                </a:cubicBezTo>
                <a:cubicBezTo>
                  <a:pt x="4990" y="178"/>
                  <a:pt x="4959" y="200"/>
                  <a:pt x="4959" y="254"/>
                </a:cubicBezTo>
                <a:lnTo>
                  <a:pt x="4959" y="378"/>
                </a:lnTo>
                <a:lnTo>
                  <a:pt x="4893" y="378"/>
                </a:lnTo>
                <a:lnTo>
                  <a:pt x="4893" y="118"/>
                </a:lnTo>
                <a:close/>
                <a:moveTo>
                  <a:pt x="4740" y="327"/>
                </a:moveTo>
                <a:lnTo>
                  <a:pt x="4740" y="327"/>
                </a:lnTo>
                <a:cubicBezTo>
                  <a:pt x="4766" y="327"/>
                  <a:pt x="4782" y="297"/>
                  <a:pt x="4782" y="248"/>
                </a:cubicBezTo>
                <a:cubicBezTo>
                  <a:pt x="4782" y="199"/>
                  <a:pt x="4766" y="169"/>
                  <a:pt x="4740" y="169"/>
                </a:cubicBezTo>
                <a:cubicBezTo>
                  <a:pt x="4714" y="169"/>
                  <a:pt x="4698" y="199"/>
                  <a:pt x="4698" y="248"/>
                </a:cubicBezTo>
                <a:cubicBezTo>
                  <a:pt x="4698" y="297"/>
                  <a:pt x="4714" y="327"/>
                  <a:pt x="4740" y="327"/>
                </a:cubicBezTo>
                <a:close/>
                <a:moveTo>
                  <a:pt x="4631" y="248"/>
                </a:moveTo>
                <a:lnTo>
                  <a:pt x="4631" y="248"/>
                </a:lnTo>
                <a:cubicBezTo>
                  <a:pt x="4631" y="164"/>
                  <a:pt x="4674" y="111"/>
                  <a:pt x="4740" y="111"/>
                </a:cubicBezTo>
                <a:cubicBezTo>
                  <a:pt x="4806" y="111"/>
                  <a:pt x="4849" y="164"/>
                  <a:pt x="4849" y="248"/>
                </a:cubicBezTo>
                <a:cubicBezTo>
                  <a:pt x="4849" y="332"/>
                  <a:pt x="4806" y="385"/>
                  <a:pt x="4740" y="385"/>
                </a:cubicBezTo>
                <a:cubicBezTo>
                  <a:pt x="4674" y="385"/>
                  <a:pt x="4631" y="332"/>
                  <a:pt x="4631" y="248"/>
                </a:cubicBezTo>
                <a:close/>
                <a:moveTo>
                  <a:pt x="4578" y="0"/>
                </a:moveTo>
                <a:lnTo>
                  <a:pt x="4578" y="0"/>
                </a:lnTo>
                <a:cubicBezTo>
                  <a:pt x="4600" y="0"/>
                  <a:pt x="4623" y="7"/>
                  <a:pt x="4633" y="17"/>
                </a:cubicBezTo>
                <a:lnTo>
                  <a:pt x="4611" y="65"/>
                </a:lnTo>
                <a:cubicBezTo>
                  <a:pt x="4603" y="61"/>
                  <a:pt x="4596" y="58"/>
                  <a:pt x="4587" y="58"/>
                </a:cubicBezTo>
                <a:cubicBezTo>
                  <a:pt x="4570" y="58"/>
                  <a:pt x="4559" y="70"/>
                  <a:pt x="4559" y="90"/>
                </a:cubicBezTo>
                <a:lnTo>
                  <a:pt x="4559" y="118"/>
                </a:lnTo>
                <a:lnTo>
                  <a:pt x="4614" y="118"/>
                </a:lnTo>
                <a:lnTo>
                  <a:pt x="4614" y="173"/>
                </a:lnTo>
                <a:lnTo>
                  <a:pt x="4559" y="173"/>
                </a:lnTo>
                <a:lnTo>
                  <a:pt x="4559" y="378"/>
                </a:lnTo>
                <a:lnTo>
                  <a:pt x="4494" y="378"/>
                </a:lnTo>
                <a:lnTo>
                  <a:pt x="4494" y="173"/>
                </a:lnTo>
                <a:lnTo>
                  <a:pt x="4447" y="173"/>
                </a:lnTo>
                <a:lnTo>
                  <a:pt x="4447" y="118"/>
                </a:lnTo>
                <a:lnTo>
                  <a:pt x="4494" y="118"/>
                </a:lnTo>
                <a:lnTo>
                  <a:pt x="4494" y="85"/>
                </a:lnTo>
                <a:cubicBezTo>
                  <a:pt x="4494" y="30"/>
                  <a:pt x="4531" y="0"/>
                  <a:pt x="4578" y="0"/>
                </a:cubicBezTo>
                <a:close/>
                <a:moveTo>
                  <a:pt x="4236" y="300"/>
                </a:moveTo>
                <a:lnTo>
                  <a:pt x="4236" y="300"/>
                </a:lnTo>
                <a:lnTo>
                  <a:pt x="4298" y="300"/>
                </a:lnTo>
                <a:cubicBezTo>
                  <a:pt x="4300" y="319"/>
                  <a:pt x="4312" y="333"/>
                  <a:pt x="4333" y="333"/>
                </a:cubicBezTo>
                <a:cubicBezTo>
                  <a:pt x="4349" y="333"/>
                  <a:pt x="4363" y="325"/>
                  <a:pt x="4363" y="310"/>
                </a:cubicBezTo>
                <a:cubicBezTo>
                  <a:pt x="4363" y="296"/>
                  <a:pt x="4355" y="287"/>
                  <a:pt x="4330" y="279"/>
                </a:cubicBezTo>
                <a:lnTo>
                  <a:pt x="4305" y="270"/>
                </a:lnTo>
                <a:cubicBezTo>
                  <a:pt x="4264" y="255"/>
                  <a:pt x="4240" y="229"/>
                  <a:pt x="4240" y="192"/>
                </a:cubicBezTo>
                <a:cubicBezTo>
                  <a:pt x="4240" y="144"/>
                  <a:pt x="4280" y="111"/>
                  <a:pt x="4331" y="111"/>
                </a:cubicBezTo>
                <a:cubicBezTo>
                  <a:pt x="4383" y="111"/>
                  <a:pt x="4420" y="144"/>
                  <a:pt x="4421" y="189"/>
                </a:cubicBezTo>
                <a:lnTo>
                  <a:pt x="4358" y="189"/>
                </a:lnTo>
                <a:cubicBezTo>
                  <a:pt x="4357" y="175"/>
                  <a:pt x="4347" y="163"/>
                  <a:pt x="4330" y="163"/>
                </a:cubicBezTo>
                <a:cubicBezTo>
                  <a:pt x="4316" y="163"/>
                  <a:pt x="4303" y="172"/>
                  <a:pt x="4303" y="187"/>
                </a:cubicBezTo>
                <a:cubicBezTo>
                  <a:pt x="4303" y="199"/>
                  <a:pt x="4309" y="206"/>
                  <a:pt x="4333" y="214"/>
                </a:cubicBezTo>
                <a:lnTo>
                  <a:pt x="4358" y="223"/>
                </a:lnTo>
                <a:cubicBezTo>
                  <a:pt x="4402" y="238"/>
                  <a:pt x="4426" y="267"/>
                  <a:pt x="4426" y="306"/>
                </a:cubicBezTo>
                <a:cubicBezTo>
                  <a:pt x="4426" y="356"/>
                  <a:pt x="4387" y="385"/>
                  <a:pt x="4334" y="385"/>
                </a:cubicBezTo>
                <a:cubicBezTo>
                  <a:pt x="4276" y="385"/>
                  <a:pt x="4237" y="350"/>
                  <a:pt x="4236" y="300"/>
                </a:cubicBezTo>
                <a:close/>
                <a:moveTo>
                  <a:pt x="4095" y="169"/>
                </a:moveTo>
                <a:lnTo>
                  <a:pt x="4095" y="169"/>
                </a:lnTo>
                <a:cubicBezTo>
                  <a:pt x="4077" y="169"/>
                  <a:pt x="4059" y="182"/>
                  <a:pt x="4059" y="213"/>
                </a:cubicBezTo>
                <a:lnTo>
                  <a:pt x="4059" y="378"/>
                </a:lnTo>
                <a:lnTo>
                  <a:pt x="3993" y="378"/>
                </a:lnTo>
                <a:lnTo>
                  <a:pt x="3993" y="118"/>
                </a:lnTo>
                <a:lnTo>
                  <a:pt x="4047" y="118"/>
                </a:lnTo>
                <a:lnTo>
                  <a:pt x="4053" y="144"/>
                </a:lnTo>
                <a:lnTo>
                  <a:pt x="4056" y="144"/>
                </a:lnTo>
                <a:cubicBezTo>
                  <a:pt x="4063" y="131"/>
                  <a:pt x="4083" y="111"/>
                  <a:pt x="4116" y="111"/>
                </a:cubicBezTo>
                <a:cubicBezTo>
                  <a:pt x="4160" y="111"/>
                  <a:pt x="4193" y="142"/>
                  <a:pt x="4193" y="196"/>
                </a:cubicBezTo>
                <a:lnTo>
                  <a:pt x="4193" y="378"/>
                </a:lnTo>
                <a:lnTo>
                  <a:pt x="4128" y="378"/>
                </a:lnTo>
                <a:lnTo>
                  <a:pt x="4128" y="210"/>
                </a:lnTo>
                <a:cubicBezTo>
                  <a:pt x="4128" y="182"/>
                  <a:pt x="4114" y="169"/>
                  <a:pt x="4095" y="169"/>
                </a:cubicBezTo>
                <a:close/>
                <a:moveTo>
                  <a:pt x="3834" y="329"/>
                </a:moveTo>
                <a:lnTo>
                  <a:pt x="3834" y="329"/>
                </a:lnTo>
                <a:cubicBezTo>
                  <a:pt x="3857" y="329"/>
                  <a:pt x="3873" y="309"/>
                  <a:pt x="3873" y="278"/>
                </a:cubicBezTo>
                <a:lnTo>
                  <a:pt x="3873" y="261"/>
                </a:lnTo>
                <a:lnTo>
                  <a:pt x="3858" y="264"/>
                </a:lnTo>
                <a:cubicBezTo>
                  <a:pt x="3826" y="269"/>
                  <a:pt x="3809" y="283"/>
                  <a:pt x="3809" y="303"/>
                </a:cubicBezTo>
                <a:cubicBezTo>
                  <a:pt x="3809" y="319"/>
                  <a:pt x="3820" y="329"/>
                  <a:pt x="3834" y="329"/>
                </a:cubicBezTo>
                <a:close/>
                <a:moveTo>
                  <a:pt x="3743" y="310"/>
                </a:moveTo>
                <a:lnTo>
                  <a:pt x="3743" y="310"/>
                </a:lnTo>
                <a:cubicBezTo>
                  <a:pt x="3743" y="260"/>
                  <a:pt x="3780" y="229"/>
                  <a:pt x="3845" y="221"/>
                </a:cubicBezTo>
                <a:lnTo>
                  <a:pt x="3873" y="217"/>
                </a:lnTo>
                <a:lnTo>
                  <a:pt x="3873" y="200"/>
                </a:lnTo>
                <a:cubicBezTo>
                  <a:pt x="3873" y="179"/>
                  <a:pt x="3862" y="168"/>
                  <a:pt x="3845" y="168"/>
                </a:cubicBezTo>
                <a:cubicBezTo>
                  <a:pt x="3826" y="168"/>
                  <a:pt x="3814" y="180"/>
                  <a:pt x="3812" y="199"/>
                </a:cubicBezTo>
                <a:lnTo>
                  <a:pt x="3746" y="199"/>
                </a:lnTo>
                <a:cubicBezTo>
                  <a:pt x="3750" y="147"/>
                  <a:pt x="3789" y="111"/>
                  <a:pt x="3846" y="111"/>
                </a:cubicBezTo>
                <a:cubicBezTo>
                  <a:pt x="3900" y="111"/>
                  <a:pt x="3938" y="147"/>
                  <a:pt x="3938" y="204"/>
                </a:cubicBezTo>
                <a:lnTo>
                  <a:pt x="3938" y="316"/>
                </a:lnTo>
                <a:cubicBezTo>
                  <a:pt x="3938" y="326"/>
                  <a:pt x="3944" y="333"/>
                  <a:pt x="3954" y="333"/>
                </a:cubicBezTo>
                <a:cubicBezTo>
                  <a:pt x="3956" y="333"/>
                  <a:pt x="3958" y="333"/>
                  <a:pt x="3961" y="332"/>
                </a:cubicBezTo>
                <a:lnTo>
                  <a:pt x="3961" y="380"/>
                </a:lnTo>
                <a:cubicBezTo>
                  <a:pt x="3953" y="382"/>
                  <a:pt x="3945" y="383"/>
                  <a:pt x="3937" y="383"/>
                </a:cubicBezTo>
                <a:cubicBezTo>
                  <a:pt x="3912" y="383"/>
                  <a:pt x="3891" y="372"/>
                  <a:pt x="3884" y="346"/>
                </a:cubicBezTo>
                <a:cubicBezTo>
                  <a:pt x="3875" y="365"/>
                  <a:pt x="3854" y="385"/>
                  <a:pt x="3819" y="385"/>
                </a:cubicBezTo>
                <a:cubicBezTo>
                  <a:pt x="3774" y="385"/>
                  <a:pt x="3743" y="356"/>
                  <a:pt x="3743" y="310"/>
                </a:cubicBezTo>
                <a:close/>
                <a:moveTo>
                  <a:pt x="3577" y="118"/>
                </a:moveTo>
                <a:lnTo>
                  <a:pt x="3577" y="118"/>
                </a:lnTo>
                <a:lnTo>
                  <a:pt x="3632" y="118"/>
                </a:lnTo>
                <a:lnTo>
                  <a:pt x="3637" y="152"/>
                </a:lnTo>
                <a:lnTo>
                  <a:pt x="3640" y="152"/>
                </a:lnTo>
                <a:cubicBezTo>
                  <a:pt x="3649" y="133"/>
                  <a:pt x="3671" y="115"/>
                  <a:pt x="3707" y="115"/>
                </a:cubicBezTo>
                <a:cubicBezTo>
                  <a:pt x="3712" y="115"/>
                  <a:pt x="3717" y="115"/>
                  <a:pt x="3721" y="116"/>
                </a:cubicBezTo>
                <a:lnTo>
                  <a:pt x="3721" y="178"/>
                </a:lnTo>
                <a:cubicBezTo>
                  <a:pt x="3715" y="178"/>
                  <a:pt x="3711" y="178"/>
                  <a:pt x="3706" y="178"/>
                </a:cubicBezTo>
                <a:cubicBezTo>
                  <a:pt x="3674" y="178"/>
                  <a:pt x="3643" y="200"/>
                  <a:pt x="3643" y="254"/>
                </a:cubicBezTo>
                <a:lnTo>
                  <a:pt x="3643" y="378"/>
                </a:lnTo>
                <a:lnTo>
                  <a:pt x="3577" y="378"/>
                </a:lnTo>
                <a:lnTo>
                  <a:pt x="3577" y="118"/>
                </a:lnTo>
                <a:close/>
                <a:moveTo>
                  <a:pt x="3413" y="76"/>
                </a:moveTo>
                <a:lnTo>
                  <a:pt x="3413" y="76"/>
                </a:lnTo>
                <a:lnTo>
                  <a:pt x="3327" y="76"/>
                </a:lnTo>
                <a:lnTo>
                  <a:pt x="3327" y="16"/>
                </a:lnTo>
                <a:lnTo>
                  <a:pt x="3567" y="16"/>
                </a:lnTo>
                <a:lnTo>
                  <a:pt x="3567" y="76"/>
                </a:lnTo>
                <a:lnTo>
                  <a:pt x="3482" y="76"/>
                </a:lnTo>
                <a:lnTo>
                  <a:pt x="3482" y="378"/>
                </a:lnTo>
                <a:lnTo>
                  <a:pt x="3413" y="378"/>
                </a:lnTo>
                <a:lnTo>
                  <a:pt x="3413" y="76"/>
                </a:lnTo>
                <a:close/>
                <a:moveTo>
                  <a:pt x="3144" y="344"/>
                </a:moveTo>
                <a:lnTo>
                  <a:pt x="3144" y="344"/>
                </a:lnTo>
                <a:cubicBezTo>
                  <a:pt x="3144" y="324"/>
                  <a:pt x="3161" y="306"/>
                  <a:pt x="3183" y="306"/>
                </a:cubicBezTo>
                <a:cubicBezTo>
                  <a:pt x="3203" y="306"/>
                  <a:pt x="3220" y="324"/>
                  <a:pt x="3220" y="344"/>
                </a:cubicBezTo>
                <a:cubicBezTo>
                  <a:pt x="3220" y="365"/>
                  <a:pt x="3203" y="383"/>
                  <a:pt x="3183" y="383"/>
                </a:cubicBezTo>
                <a:cubicBezTo>
                  <a:pt x="3161" y="383"/>
                  <a:pt x="3144" y="365"/>
                  <a:pt x="3144" y="344"/>
                </a:cubicBezTo>
                <a:close/>
                <a:moveTo>
                  <a:pt x="3036" y="219"/>
                </a:moveTo>
                <a:lnTo>
                  <a:pt x="3036" y="219"/>
                </a:lnTo>
                <a:cubicBezTo>
                  <a:pt x="3034" y="186"/>
                  <a:pt x="3021" y="167"/>
                  <a:pt x="3001" y="167"/>
                </a:cubicBezTo>
                <a:cubicBezTo>
                  <a:pt x="2979" y="167"/>
                  <a:pt x="2965" y="186"/>
                  <a:pt x="2962" y="219"/>
                </a:cubicBezTo>
                <a:lnTo>
                  <a:pt x="3036" y="219"/>
                </a:lnTo>
                <a:close/>
                <a:moveTo>
                  <a:pt x="2895" y="248"/>
                </a:moveTo>
                <a:lnTo>
                  <a:pt x="2895" y="248"/>
                </a:lnTo>
                <a:cubicBezTo>
                  <a:pt x="2895" y="164"/>
                  <a:pt x="2936" y="111"/>
                  <a:pt x="3001" y="111"/>
                </a:cubicBezTo>
                <a:cubicBezTo>
                  <a:pt x="3063" y="111"/>
                  <a:pt x="3103" y="162"/>
                  <a:pt x="3103" y="246"/>
                </a:cubicBezTo>
                <a:cubicBezTo>
                  <a:pt x="3103" y="250"/>
                  <a:pt x="3103" y="255"/>
                  <a:pt x="3102" y="264"/>
                </a:cubicBezTo>
                <a:lnTo>
                  <a:pt x="2961" y="264"/>
                </a:lnTo>
                <a:cubicBezTo>
                  <a:pt x="2962" y="303"/>
                  <a:pt x="2977" y="330"/>
                  <a:pt x="3003" y="330"/>
                </a:cubicBezTo>
                <a:cubicBezTo>
                  <a:pt x="3020" y="330"/>
                  <a:pt x="3033" y="319"/>
                  <a:pt x="3036" y="298"/>
                </a:cubicBezTo>
                <a:lnTo>
                  <a:pt x="3101" y="298"/>
                </a:lnTo>
                <a:cubicBezTo>
                  <a:pt x="3096" y="351"/>
                  <a:pt x="3057" y="385"/>
                  <a:pt x="3003" y="385"/>
                </a:cubicBezTo>
                <a:cubicBezTo>
                  <a:pt x="2935" y="385"/>
                  <a:pt x="2895" y="331"/>
                  <a:pt x="2895" y="248"/>
                </a:cubicBezTo>
                <a:close/>
                <a:moveTo>
                  <a:pt x="2650" y="248"/>
                </a:moveTo>
                <a:lnTo>
                  <a:pt x="2650" y="248"/>
                </a:lnTo>
                <a:cubicBezTo>
                  <a:pt x="2650" y="165"/>
                  <a:pt x="2693" y="111"/>
                  <a:pt x="2759" y="111"/>
                </a:cubicBezTo>
                <a:cubicBezTo>
                  <a:pt x="2817" y="111"/>
                  <a:pt x="2858" y="151"/>
                  <a:pt x="2863" y="212"/>
                </a:cubicBezTo>
                <a:lnTo>
                  <a:pt x="2796" y="212"/>
                </a:lnTo>
                <a:cubicBezTo>
                  <a:pt x="2794" y="184"/>
                  <a:pt x="2779" y="170"/>
                  <a:pt x="2759" y="170"/>
                </a:cubicBezTo>
                <a:cubicBezTo>
                  <a:pt x="2733" y="170"/>
                  <a:pt x="2716" y="198"/>
                  <a:pt x="2716" y="248"/>
                </a:cubicBezTo>
                <a:cubicBezTo>
                  <a:pt x="2716" y="299"/>
                  <a:pt x="2733" y="326"/>
                  <a:pt x="2760" y="326"/>
                </a:cubicBezTo>
                <a:cubicBezTo>
                  <a:pt x="2779" y="326"/>
                  <a:pt x="2793" y="312"/>
                  <a:pt x="2796" y="288"/>
                </a:cubicBezTo>
                <a:lnTo>
                  <a:pt x="2863" y="288"/>
                </a:lnTo>
                <a:cubicBezTo>
                  <a:pt x="2857" y="347"/>
                  <a:pt x="2816" y="385"/>
                  <a:pt x="2760" y="385"/>
                </a:cubicBezTo>
                <a:cubicBezTo>
                  <a:pt x="2693" y="385"/>
                  <a:pt x="2650" y="332"/>
                  <a:pt x="2650" y="248"/>
                </a:cubicBezTo>
                <a:close/>
                <a:moveTo>
                  <a:pt x="2506" y="169"/>
                </a:moveTo>
                <a:lnTo>
                  <a:pt x="2506" y="169"/>
                </a:lnTo>
                <a:cubicBezTo>
                  <a:pt x="2487" y="169"/>
                  <a:pt x="2469" y="182"/>
                  <a:pt x="2469" y="213"/>
                </a:cubicBezTo>
                <a:lnTo>
                  <a:pt x="2469" y="378"/>
                </a:lnTo>
                <a:lnTo>
                  <a:pt x="2404" y="378"/>
                </a:lnTo>
                <a:lnTo>
                  <a:pt x="2404" y="118"/>
                </a:lnTo>
                <a:lnTo>
                  <a:pt x="2458" y="118"/>
                </a:lnTo>
                <a:lnTo>
                  <a:pt x="2464" y="144"/>
                </a:lnTo>
                <a:lnTo>
                  <a:pt x="2467" y="144"/>
                </a:lnTo>
                <a:cubicBezTo>
                  <a:pt x="2474" y="131"/>
                  <a:pt x="2494" y="111"/>
                  <a:pt x="2527" y="111"/>
                </a:cubicBezTo>
                <a:cubicBezTo>
                  <a:pt x="2570" y="111"/>
                  <a:pt x="2604" y="142"/>
                  <a:pt x="2604" y="196"/>
                </a:cubicBezTo>
                <a:lnTo>
                  <a:pt x="2604" y="378"/>
                </a:lnTo>
                <a:lnTo>
                  <a:pt x="2538" y="378"/>
                </a:lnTo>
                <a:lnTo>
                  <a:pt x="2538" y="210"/>
                </a:lnTo>
                <a:cubicBezTo>
                  <a:pt x="2538" y="182"/>
                  <a:pt x="2524" y="169"/>
                  <a:pt x="2506" y="169"/>
                </a:cubicBezTo>
                <a:close/>
                <a:moveTo>
                  <a:pt x="2289" y="219"/>
                </a:moveTo>
                <a:lnTo>
                  <a:pt x="2289" y="219"/>
                </a:lnTo>
                <a:cubicBezTo>
                  <a:pt x="2287" y="186"/>
                  <a:pt x="2274" y="167"/>
                  <a:pt x="2254" y="167"/>
                </a:cubicBezTo>
                <a:cubicBezTo>
                  <a:pt x="2232" y="167"/>
                  <a:pt x="2218" y="186"/>
                  <a:pt x="2215" y="219"/>
                </a:cubicBezTo>
                <a:lnTo>
                  <a:pt x="2289" y="219"/>
                </a:lnTo>
                <a:close/>
                <a:moveTo>
                  <a:pt x="2148" y="248"/>
                </a:moveTo>
                <a:lnTo>
                  <a:pt x="2148" y="248"/>
                </a:lnTo>
                <a:cubicBezTo>
                  <a:pt x="2148" y="164"/>
                  <a:pt x="2190" y="111"/>
                  <a:pt x="2254" y="111"/>
                </a:cubicBezTo>
                <a:cubicBezTo>
                  <a:pt x="2316" y="111"/>
                  <a:pt x="2357" y="162"/>
                  <a:pt x="2357" y="246"/>
                </a:cubicBezTo>
                <a:cubicBezTo>
                  <a:pt x="2357" y="250"/>
                  <a:pt x="2357" y="255"/>
                  <a:pt x="2356" y="264"/>
                </a:cubicBezTo>
                <a:lnTo>
                  <a:pt x="2214" y="264"/>
                </a:lnTo>
                <a:cubicBezTo>
                  <a:pt x="2215" y="303"/>
                  <a:pt x="2230" y="330"/>
                  <a:pt x="2256" y="330"/>
                </a:cubicBezTo>
                <a:cubicBezTo>
                  <a:pt x="2273" y="330"/>
                  <a:pt x="2286" y="319"/>
                  <a:pt x="2289" y="298"/>
                </a:cubicBezTo>
                <a:lnTo>
                  <a:pt x="2355" y="298"/>
                </a:lnTo>
                <a:cubicBezTo>
                  <a:pt x="2349" y="351"/>
                  <a:pt x="2310" y="385"/>
                  <a:pt x="2256" y="385"/>
                </a:cubicBezTo>
                <a:cubicBezTo>
                  <a:pt x="2188" y="385"/>
                  <a:pt x="2148" y="331"/>
                  <a:pt x="2148" y="248"/>
                </a:cubicBezTo>
                <a:close/>
                <a:moveTo>
                  <a:pt x="2035" y="118"/>
                </a:moveTo>
                <a:lnTo>
                  <a:pt x="2035" y="118"/>
                </a:lnTo>
                <a:lnTo>
                  <a:pt x="2101" y="118"/>
                </a:lnTo>
                <a:lnTo>
                  <a:pt x="2101" y="378"/>
                </a:lnTo>
                <a:lnTo>
                  <a:pt x="2035" y="378"/>
                </a:lnTo>
                <a:lnTo>
                  <a:pt x="2035" y="118"/>
                </a:lnTo>
                <a:close/>
                <a:moveTo>
                  <a:pt x="2068" y="3"/>
                </a:moveTo>
                <a:lnTo>
                  <a:pt x="2068" y="3"/>
                </a:lnTo>
                <a:cubicBezTo>
                  <a:pt x="2090" y="3"/>
                  <a:pt x="2109" y="21"/>
                  <a:pt x="2109" y="43"/>
                </a:cubicBezTo>
                <a:cubicBezTo>
                  <a:pt x="2109" y="66"/>
                  <a:pt x="2090" y="84"/>
                  <a:pt x="2068" y="84"/>
                </a:cubicBezTo>
                <a:cubicBezTo>
                  <a:pt x="2046" y="84"/>
                  <a:pt x="2027" y="66"/>
                  <a:pt x="2027" y="43"/>
                </a:cubicBezTo>
                <a:cubicBezTo>
                  <a:pt x="2027" y="21"/>
                  <a:pt x="2046" y="3"/>
                  <a:pt x="2068" y="3"/>
                </a:cubicBezTo>
                <a:close/>
                <a:moveTo>
                  <a:pt x="1778" y="248"/>
                </a:moveTo>
                <a:lnTo>
                  <a:pt x="1778" y="248"/>
                </a:lnTo>
                <a:cubicBezTo>
                  <a:pt x="1778" y="165"/>
                  <a:pt x="1821" y="111"/>
                  <a:pt x="1888" y="111"/>
                </a:cubicBezTo>
                <a:cubicBezTo>
                  <a:pt x="1945" y="111"/>
                  <a:pt x="1986" y="151"/>
                  <a:pt x="1991" y="212"/>
                </a:cubicBezTo>
                <a:lnTo>
                  <a:pt x="1925" y="212"/>
                </a:lnTo>
                <a:cubicBezTo>
                  <a:pt x="1922" y="184"/>
                  <a:pt x="1908" y="170"/>
                  <a:pt x="1888" y="170"/>
                </a:cubicBezTo>
                <a:cubicBezTo>
                  <a:pt x="1862" y="170"/>
                  <a:pt x="1845" y="198"/>
                  <a:pt x="1845" y="248"/>
                </a:cubicBezTo>
                <a:cubicBezTo>
                  <a:pt x="1845" y="299"/>
                  <a:pt x="1862" y="326"/>
                  <a:pt x="1888" y="326"/>
                </a:cubicBezTo>
                <a:cubicBezTo>
                  <a:pt x="1908" y="326"/>
                  <a:pt x="1922" y="312"/>
                  <a:pt x="1925" y="288"/>
                </a:cubicBezTo>
                <a:lnTo>
                  <a:pt x="1991" y="288"/>
                </a:lnTo>
                <a:cubicBezTo>
                  <a:pt x="1986" y="347"/>
                  <a:pt x="1945" y="385"/>
                  <a:pt x="1888" y="385"/>
                </a:cubicBezTo>
                <a:cubicBezTo>
                  <a:pt x="1821" y="385"/>
                  <a:pt x="1778" y="332"/>
                  <a:pt x="1778" y="248"/>
                </a:cubicBezTo>
                <a:close/>
                <a:moveTo>
                  <a:pt x="1525" y="275"/>
                </a:moveTo>
                <a:lnTo>
                  <a:pt x="1525" y="275"/>
                </a:lnTo>
                <a:lnTo>
                  <a:pt x="1596" y="275"/>
                </a:lnTo>
                <a:cubicBezTo>
                  <a:pt x="1598" y="309"/>
                  <a:pt x="1614" y="324"/>
                  <a:pt x="1638" y="324"/>
                </a:cubicBezTo>
                <a:cubicBezTo>
                  <a:pt x="1661" y="324"/>
                  <a:pt x="1676" y="310"/>
                  <a:pt x="1676" y="286"/>
                </a:cubicBezTo>
                <a:cubicBezTo>
                  <a:pt x="1676" y="264"/>
                  <a:pt x="1662" y="248"/>
                  <a:pt x="1628" y="228"/>
                </a:cubicBezTo>
                <a:lnTo>
                  <a:pt x="1596" y="210"/>
                </a:lnTo>
                <a:cubicBezTo>
                  <a:pt x="1549" y="183"/>
                  <a:pt x="1528" y="149"/>
                  <a:pt x="1528" y="107"/>
                </a:cubicBezTo>
                <a:cubicBezTo>
                  <a:pt x="1528" y="56"/>
                  <a:pt x="1572" y="10"/>
                  <a:pt x="1634" y="10"/>
                </a:cubicBezTo>
                <a:cubicBezTo>
                  <a:pt x="1697" y="10"/>
                  <a:pt x="1740" y="50"/>
                  <a:pt x="1741" y="112"/>
                </a:cubicBezTo>
                <a:lnTo>
                  <a:pt x="1669" y="112"/>
                </a:lnTo>
                <a:cubicBezTo>
                  <a:pt x="1667" y="86"/>
                  <a:pt x="1654" y="71"/>
                  <a:pt x="1632" y="71"/>
                </a:cubicBezTo>
                <a:cubicBezTo>
                  <a:pt x="1614" y="71"/>
                  <a:pt x="1599" y="85"/>
                  <a:pt x="1599" y="104"/>
                </a:cubicBezTo>
                <a:cubicBezTo>
                  <a:pt x="1599" y="124"/>
                  <a:pt x="1611" y="139"/>
                  <a:pt x="1649" y="160"/>
                </a:cubicBezTo>
                <a:lnTo>
                  <a:pt x="1673" y="174"/>
                </a:lnTo>
                <a:cubicBezTo>
                  <a:pt x="1722" y="201"/>
                  <a:pt x="1746" y="240"/>
                  <a:pt x="1746" y="286"/>
                </a:cubicBezTo>
                <a:cubicBezTo>
                  <a:pt x="1746" y="344"/>
                  <a:pt x="1703" y="385"/>
                  <a:pt x="1638" y="385"/>
                </a:cubicBezTo>
                <a:cubicBezTo>
                  <a:pt x="1569" y="385"/>
                  <a:pt x="1526" y="342"/>
                  <a:pt x="1525" y="275"/>
                </a:cubicBezTo>
                <a:close/>
                <a:moveTo>
                  <a:pt x="1307" y="344"/>
                </a:moveTo>
                <a:lnTo>
                  <a:pt x="1307" y="344"/>
                </a:lnTo>
                <a:cubicBezTo>
                  <a:pt x="1307" y="324"/>
                  <a:pt x="1324" y="306"/>
                  <a:pt x="1345" y="306"/>
                </a:cubicBezTo>
                <a:cubicBezTo>
                  <a:pt x="1366" y="306"/>
                  <a:pt x="1383" y="324"/>
                  <a:pt x="1383" y="344"/>
                </a:cubicBezTo>
                <a:cubicBezTo>
                  <a:pt x="1383" y="365"/>
                  <a:pt x="1366" y="383"/>
                  <a:pt x="1345" y="383"/>
                </a:cubicBezTo>
                <a:cubicBezTo>
                  <a:pt x="1324" y="383"/>
                  <a:pt x="1307" y="365"/>
                  <a:pt x="1307" y="344"/>
                </a:cubicBezTo>
                <a:close/>
                <a:moveTo>
                  <a:pt x="1117" y="431"/>
                </a:moveTo>
                <a:lnTo>
                  <a:pt x="1117" y="431"/>
                </a:lnTo>
                <a:cubicBezTo>
                  <a:pt x="1131" y="431"/>
                  <a:pt x="1149" y="423"/>
                  <a:pt x="1155" y="401"/>
                </a:cubicBezTo>
                <a:lnTo>
                  <a:pt x="1161" y="377"/>
                </a:lnTo>
                <a:lnTo>
                  <a:pt x="1080" y="118"/>
                </a:lnTo>
                <a:lnTo>
                  <a:pt x="1147" y="118"/>
                </a:lnTo>
                <a:lnTo>
                  <a:pt x="1192" y="287"/>
                </a:lnTo>
                <a:lnTo>
                  <a:pt x="1195" y="287"/>
                </a:lnTo>
                <a:lnTo>
                  <a:pt x="1233" y="118"/>
                </a:lnTo>
                <a:lnTo>
                  <a:pt x="1301" y="118"/>
                </a:lnTo>
                <a:lnTo>
                  <a:pt x="1221" y="405"/>
                </a:lnTo>
                <a:cubicBezTo>
                  <a:pt x="1204" y="465"/>
                  <a:pt x="1163" y="488"/>
                  <a:pt x="1126" y="488"/>
                </a:cubicBezTo>
                <a:cubicBezTo>
                  <a:pt x="1111" y="488"/>
                  <a:pt x="1101" y="486"/>
                  <a:pt x="1091" y="483"/>
                </a:cubicBezTo>
                <a:lnTo>
                  <a:pt x="1091" y="427"/>
                </a:lnTo>
                <a:cubicBezTo>
                  <a:pt x="1100" y="430"/>
                  <a:pt x="1109" y="431"/>
                  <a:pt x="1117" y="431"/>
                </a:cubicBezTo>
                <a:close/>
                <a:moveTo>
                  <a:pt x="1021" y="385"/>
                </a:moveTo>
                <a:lnTo>
                  <a:pt x="1021" y="385"/>
                </a:lnTo>
                <a:cubicBezTo>
                  <a:pt x="970" y="385"/>
                  <a:pt x="937" y="349"/>
                  <a:pt x="937" y="304"/>
                </a:cubicBezTo>
                <a:lnTo>
                  <a:pt x="937" y="173"/>
                </a:lnTo>
                <a:lnTo>
                  <a:pt x="891" y="173"/>
                </a:lnTo>
                <a:lnTo>
                  <a:pt x="891" y="118"/>
                </a:lnTo>
                <a:lnTo>
                  <a:pt x="898" y="118"/>
                </a:lnTo>
                <a:cubicBezTo>
                  <a:pt x="929" y="118"/>
                  <a:pt x="944" y="100"/>
                  <a:pt x="946" y="69"/>
                </a:cubicBezTo>
                <a:lnTo>
                  <a:pt x="947" y="44"/>
                </a:lnTo>
                <a:lnTo>
                  <a:pt x="1003" y="44"/>
                </a:lnTo>
                <a:lnTo>
                  <a:pt x="1003" y="118"/>
                </a:lnTo>
                <a:lnTo>
                  <a:pt x="1058" y="118"/>
                </a:lnTo>
                <a:lnTo>
                  <a:pt x="1058" y="173"/>
                </a:lnTo>
                <a:lnTo>
                  <a:pt x="1003" y="173"/>
                </a:lnTo>
                <a:lnTo>
                  <a:pt x="1003" y="297"/>
                </a:lnTo>
                <a:cubicBezTo>
                  <a:pt x="1003" y="315"/>
                  <a:pt x="1016" y="328"/>
                  <a:pt x="1035" y="328"/>
                </a:cubicBezTo>
                <a:cubicBezTo>
                  <a:pt x="1042" y="328"/>
                  <a:pt x="1049" y="326"/>
                  <a:pt x="1054" y="325"/>
                </a:cubicBezTo>
                <a:lnTo>
                  <a:pt x="1054" y="379"/>
                </a:lnTo>
                <a:cubicBezTo>
                  <a:pt x="1044" y="383"/>
                  <a:pt x="1032" y="385"/>
                  <a:pt x="1021" y="385"/>
                </a:cubicBezTo>
                <a:close/>
                <a:moveTo>
                  <a:pt x="804" y="219"/>
                </a:moveTo>
                <a:lnTo>
                  <a:pt x="804" y="219"/>
                </a:lnTo>
                <a:cubicBezTo>
                  <a:pt x="802" y="186"/>
                  <a:pt x="789" y="167"/>
                  <a:pt x="769" y="167"/>
                </a:cubicBezTo>
                <a:cubicBezTo>
                  <a:pt x="747" y="167"/>
                  <a:pt x="733" y="186"/>
                  <a:pt x="730" y="219"/>
                </a:cubicBezTo>
                <a:lnTo>
                  <a:pt x="804" y="219"/>
                </a:lnTo>
                <a:close/>
                <a:moveTo>
                  <a:pt x="663" y="248"/>
                </a:moveTo>
                <a:lnTo>
                  <a:pt x="663" y="248"/>
                </a:lnTo>
                <a:cubicBezTo>
                  <a:pt x="663" y="164"/>
                  <a:pt x="705" y="111"/>
                  <a:pt x="769" y="111"/>
                </a:cubicBezTo>
                <a:cubicBezTo>
                  <a:pt x="831" y="111"/>
                  <a:pt x="872" y="162"/>
                  <a:pt x="872" y="246"/>
                </a:cubicBezTo>
                <a:cubicBezTo>
                  <a:pt x="872" y="250"/>
                  <a:pt x="872" y="255"/>
                  <a:pt x="871" y="264"/>
                </a:cubicBezTo>
                <a:lnTo>
                  <a:pt x="729" y="264"/>
                </a:lnTo>
                <a:cubicBezTo>
                  <a:pt x="730" y="303"/>
                  <a:pt x="745" y="330"/>
                  <a:pt x="771" y="330"/>
                </a:cubicBezTo>
                <a:cubicBezTo>
                  <a:pt x="788" y="330"/>
                  <a:pt x="801" y="319"/>
                  <a:pt x="804" y="298"/>
                </a:cubicBezTo>
                <a:lnTo>
                  <a:pt x="870" y="298"/>
                </a:lnTo>
                <a:cubicBezTo>
                  <a:pt x="864" y="351"/>
                  <a:pt x="825" y="385"/>
                  <a:pt x="771" y="385"/>
                </a:cubicBezTo>
                <a:cubicBezTo>
                  <a:pt x="703" y="385"/>
                  <a:pt x="663" y="331"/>
                  <a:pt x="663" y="248"/>
                </a:cubicBezTo>
                <a:close/>
                <a:moveTo>
                  <a:pt x="608" y="0"/>
                </a:moveTo>
                <a:lnTo>
                  <a:pt x="608" y="0"/>
                </a:lnTo>
                <a:cubicBezTo>
                  <a:pt x="631" y="0"/>
                  <a:pt x="653" y="7"/>
                  <a:pt x="664" y="17"/>
                </a:cubicBezTo>
                <a:lnTo>
                  <a:pt x="641" y="65"/>
                </a:lnTo>
                <a:cubicBezTo>
                  <a:pt x="633" y="61"/>
                  <a:pt x="626" y="58"/>
                  <a:pt x="618" y="58"/>
                </a:cubicBezTo>
                <a:cubicBezTo>
                  <a:pt x="600" y="58"/>
                  <a:pt x="590" y="70"/>
                  <a:pt x="590" y="90"/>
                </a:cubicBezTo>
                <a:lnTo>
                  <a:pt x="590" y="118"/>
                </a:lnTo>
                <a:lnTo>
                  <a:pt x="645" y="118"/>
                </a:lnTo>
                <a:lnTo>
                  <a:pt x="645" y="173"/>
                </a:lnTo>
                <a:lnTo>
                  <a:pt x="590" y="173"/>
                </a:lnTo>
                <a:lnTo>
                  <a:pt x="590" y="378"/>
                </a:lnTo>
                <a:lnTo>
                  <a:pt x="524" y="378"/>
                </a:lnTo>
                <a:lnTo>
                  <a:pt x="524" y="173"/>
                </a:lnTo>
                <a:lnTo>
                  <a:pt x="478" y="173"/>
                </a:lnTo>
                <a:lnTo>
                  <a:pt x="478" y="118"/>
                </a:lnTo>
                <a:lnTo>
                  <a:pt x="524" y="118"/>
                </a:lnTo>
                <a:lnTo>
                  <a:pt x="524" y="85"/>
                </a:lnTo>
                <a:cubicBezTo>
                  <a:pt x="524" y="30"/>
                  <a:pt x="562" y="0"/>
                  <a:pt x="608" y="0"/>
                </a:cubicBezTo>
                <a:close/>
                <a:moveTo>
                  <a:pt x="344" y="329"/>
                </a:moveTo>
                <a:lnTo>
                  <a:pt x="344" y="329"/>
                </a:lnTo>
                <a:cubicBezTo>
                  <a:pt x="367" y="329"/>
                  <a:pt x="383" y="309"/>
                  <a:pt x="383" y="278"/>
                </a:cubicBezTo>
                <a:lnTo>
                  <a:pt x="383" y="261"/>
                </a:lnTo>
                <a:lnTo>
                  <a:pt x="368" y="264"/>
                </a:lnTo>
                <a:cubicBezTo>
                  <a:pt x="336" y="269"/>
                  <a:pt x="319" y="283"/>
                  <a:pt x="319" y="303"/>
                </a:cubicBezTo>
                <a:cubicBezTo>
                  <a:pt x="319" y="319"/>
                  <a:pt x="330" y="329"/>
                  <a:pt x="344" y="329"/>
                </a:cubicBezTo>
                <a:close/>
                <a:moveTo>
                  <a:pt x="253" y="310"/>
                </a:moveTo>
                <a:lnTo>
                  <a:pt x="253" y="310"/>
                </a:lnTo>
                <a:cubicBezTo>
                  <a:pt x="253" y="260"/>
                  <a:pt x="290" y="229"/>
                  <a:pt x="354" y="221"/>
                </a:cubicBezTo>
                <a:lnTo>
                  <a:pt x="383" y="217"/>
                </a:lnTo>
                <a:lnTo>
                  <a:pt x="383" y="200"/>
                </a:lnTo>
                <a:cubicBezTo>
                  <a:pt x="383" y="179"/>
                  <a:pt x="371" y="168"/>
                  <a:pt x="354" y="168"/>
                </a:cubicBezTo>
                <a:cubicBezTo>
                  <a:pt x="336" y="168"/>
                  <a:pt x="323" y="180"/>
                  <a:pt x="322" y="199"/>
                </a:cubicBezTo>
                <a:lnTo>
                  <a:pt x="256" y="199"/>
                </a:lnTo>
                <a:cubicBezTo>
                  <a:pt x="260" y="147"/>
                  <a:pt x="299" y="111"/>
                  <a:pt x="355" y="111"/>
                </a:cubicBezTo>
                <a:cubicBezTo>
                  <a:pt x="410" y="111"/>
                  <a:pt x="448" y="147"/>
                  <a:pt x="448" y="204"/>
                </a:cubicBezTo>
                <a:lnTo>
                  <a:pt x="448" y="316"/>
                </a:lnTo>
                <a:cubicBezTo>
                  <a:pt x="448" y="326"/>
                  <a:pt x="454" y="333"/>
                  <a:pt x="464" y="333"/>
                </a:cubicBezTo>
                <a:cubicBezTo>
                  <a:pt x="466" y="333"/>
                  <a:pt x="468" y="333"/>
                  <a:pt x="471" y="332"/>
                </a:cubicBezTo>
                <a:lnTo>
                  <a:pt x="471" y="380"/>
                </a:lnTo>
                <a:cubicBezTo>
                  <a:pt x="463" y="382"/>
                  <a:pt x="455" y="383"/>
                  <a:pt x="447" y="383"/>
                </a:cubicBezTo>
                <a:cubicBezTo>
                  <a:pt x="422" y="383"/>
                  <a:pt x="400" y="372"/>
                  <a:pt x="394" y="346"/>
                </a:cubicBezTo>
                <a:cubicBezTo>
                  <a:pt x="384" y="365"/>
                  <a:pt x="364" y="385"/>
                  <a:pt x="329" y="385"/>
                </a:cubicBezTo>
                <a:cubicBezTo>
                  <a:pt x="284" y="385"/>
                  <a:pt x="253" y="356"/>
                  <a:pt x="253" y="310"/>
                </a:cubicBezTo>
                <a:close/>
                <a:moveTo>
                  <a:pt x="0" y="275"/>
                </a:moveTo>
                <a:lnTo>
                  <a:pt x="0" y="275"/>
                </a:lnTo>
                <a:lnTo>
                  <a:pt x="71" y="275"/>
                </a:lnTo>
                <a:cubicBezTo>
                  <a:pt x="73" y="309"/>
                  <a:pt x="89" y="324"/>
                  <a:pt x="113" y="324"/>
                </a:cubicBezTo>
                <a:cubicBezTo>
                  <a:pt x="136" y="324"/>
                  <a:pt x="151" y="310"/>
                  <a:pt x="151" y="286"/>
                </a:cubicBezTo>
                <a:cubicBezTo>
                  <a:pt x="151" y="264"/>
                  <a:pt x="137" y="248"/>
                  <a:pt x="103" y="228"/>
                </a:cubicBezTo>
                <a:lnTo>
                  <a:pt x="71" y="210"/>
                </a:lnTo>
                <a:cubicBezTo>
                  <a:pt x="23" y="183"/>
                  <a:pt x="3" y="149"/>
                  <a:pt x="3" y="107"/>
                </a:cubicBezTo>
                <a:cubicBezTo>
                  <a:pt x="3" y="56"/>
                  <a:pt x="47" y="10"/>
                  <a:pt x="108" y="10"/>
                </a:cubicBezTo>
                <a:cubicBezTo>
                  <a:pt x="171" y="10"/>
                  <a:pt x="214" y="50"/>
                  <a:pt x="216" y="112"/>
                </a:cubicBezTo>
                <a:lnTo>
                  <a:pt x="144" y="112"/>
                </a:lnTo>
                <a:cubicBezTo>
                  <a:pt x="141" y="86"/>
                  <a:pt x="129" y="71"/>
                  <a:pt x="107" y="71"/>
                </a:cubicBezTo>
                <a:cubicBezTo>
                  <a:pt x="89" y="71"/>
                  <a:pt x="74" y="85"/>
                  <a:pt x="74" y="104"/>
                </a:cubicBezTo>
                <a:cubicBezTo>
                  <a:pt x="74" y="124"/>
                  <a:pt x="86" y="139"/>
                  <a:pt x="123" y="160"/>
                </a:cubicBezTo>
                <a:lnTo>
                  <a:pt x="148" y="174"/>
                </a:lnTo>
                <a:cubicBezTo>
                  <a:pt x="197" y="201"/>
                  <a:pt x="220" y="240"/>
                  <a:pt x="220" y="286"/>
                </a:cubicBezTo>
                <a:cubicBezTo>
                  <a:pt x="220" y="344"/>
                  <a:pt x="178" y="385"/>
                  <a:pt x="113" y="385"/>
                </a:cubicBezTo>
                <a:cubicBezTo>
                  <a:pt x="44" y="385"/>
                  <a:pt x="1" y="342"/>
                  <a:pt x="0" y="275"/>
                </a:cubicBezTo>
                <a:close/>
              </a:path>
            </a:pathLst>
          </a:custGeom>
          <a:solidFill>
            <a:srgbClr val="CA012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96256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over Red">
    <p:bg>
      <p:bgPr>
        <a:solidFill>
          <a:srgbClr val="CA0123"/>
        </a:solidFill>
        <a:effectLst/>
      </p:bgPr>
    </p:bg>
    <p:spTree>
      <p:nvGrpSpPr>
        <p:cNvPr id="1" name=""/>
        <p:cNvGrpSpPr/>
        <p:nvPr/>
      </p:nvGrpSpPr>
      <p:grpSpPr>
        <a:xfrm>
          <a:off x="0" y="0"/>
          <a:ext cx="0" cy="0"/>
          <a:chOff x="0" y="0"/>
          <a:chExt cx="0" cy="0"/>
        </a:xfrm>
      </p:grpSpPr>
      <p:pic>
        <p:nvPicPr>
          <p:cNvPr id="6" name="UL Solutions">
            <a:extLst>
              <a:ext uri="{FF2B5EF4-FFF2-40B4-BE49-F238E27FC236}">
                <a16:creationId xmlns:a16="http://schemas.microsoft.com/office/drawing/2014/main" id="{C1B31DE2-7206-6D76-2135-EBD3EBCD643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411480" y="411479"/>
            <a:ext cx="1336041" cy="548640"/>
          </a:xfrm>
          <a:prstGeom prst="rect">
            <a:avLst/>
          </a:prstGeom>
        </p:spPr>
      </p:pic>
      <p:sp>
        <p:nvSpPr>
          <p:cNvPr id="2" name="Title 1"/>
          <p:cNvSpPr>
            <a:spLocks noGrp="1"/>
          </p:cNvSpPr>
          <p:nvPr>
            <p:ph type="ctrTitle" hasCustomPrompt="1"/>
          </p:nvPr>
        </p:nvSpPr>
        <p:spPr>
          <a:xfrm>
            <a:off x="411480" y="1280160"/>
            <a:ext cx="4112895" cy="1554480"/>
          </a:xfrm>
        </p:spPr>
        <p:txBody>
          <a:bodyPr anchor="b"/>
          <a:lstStyle>
            <a:lvl1pPr algn="l">
              <a:lnSpc>
                <a:spcPct val="85000"/>
              </a:lnSpc>
              <a:defRPr sz="3600" b="0"/>
            </a:lvl1pPr>
          </a:lstStyle>
          <a:p>
            <a:r>
              <a:rPr lang="en-US"/>
              <a:t>[Presentation title]</a:t>
            </a:r>
          </a:p>
        </p:txBody>
      </p:sp>
      <p:sp>
        <p:nvSpPr>
          <p:cNvPr id="3" name="Subtitle 2"/>
          <p:cNvSpPr>
            <a:spLocks noGrp="1"/>
          </p:cNvSpPr>
          <p:nvPr>
            <p:ph type="subTitle" idx="1" hasCustomPrompt="1"/>
          </p:nvPr>
        </p:nvSpPr>
        <p:spPr>
          <a:xfrm>
            <a:off x="411480" y="2926080"/>
            <a:ext cx="4112895" cy="548640"/>
          </a:xfrm>
        </p:spPr>
        <p:txBody>
          <a:bodyPr/>
          <a:lstStyle>
            <a:lvl1pPr marL="0" indent="0" algn="l">
              <a:lnSpc>
                <a:spcPct val="90000"/>
              </a:lnSpc>
              <a:spcBef>
                <a:spcPts val="0"/>
              </a:spcBef>
              <a:buNone/>
              <a:defRPr sz="1800"/>
            </a:lvl1pPr>
            <a:lvl2pPr marL="0" indent="0" algn="l">
              <a:lnSpc>
                <a:spcPct val="90000"/>
              </a:lnSpc>
              <a:spcBef>
                <a:spcPts val="0"/>
              </a:spcBef>
              <a:buNone/>
              <a:defRPr sz="1800"/>
            </a:lvl2pPr>
            <a:lvl3pPr marL="0" indent="0" algn="l">
              <a:lnSpc>
                <a:spcPct val="90000"/>
              </a:lnSpc>
              <a:spcBef>
                <a:spcPts val="0"/>
              </a:spcBef>
              <a:buNone/>
              <a:defRPr sz="1800"/>
            </a:lvl3pPr>
            <a:lvl4pPr marL="0" indent="0" algn="l">
              <a:lnSpc>
                <a:spcPct val="90000"/>
              </a:lnSpc>
              <a:spcBef>
                <a:spcPts val="0"/>
              </a:spcBef>
              <a:buNone/>
              <a:defRPr sz="1800"/>
            </a:lvl4pPr>
            <a:lvl5pPr marL="0" indent="0" algn="l">
              <a:lnSpc>
                <a:spcPct val="90000"/>
              </a:lnSpc>
              <a:spcBef>
                <a:spcPts val="0"/>
              </a:spcBef>
              <a:buNone/>
              <a:defRPr sz="1800"/>
            </a:lvl5pPr>
            <a:lvl6pPr marL="0" indent="0" algn="l">
              <a:lnSpc>
                <a:spcPct val="90000"/>
              </a:lnSpc>
              <a:spcBef>
                <a:spcPts val="0"/>
              </a:spcBef>
              <a:buNone/>
              <a:defRPr sz="1800"/>
            </a:lvl6pPr>
            <a:lvl7pPr marL="0" indent="0" algn="l">
              <a:lnSpc>
                <a:spcPct val="90000"/>
              </a:lnSpc>
              <a:spcBef>
                <a:spcPts val="0"/>
              </a:spcBef>
              <a:buNone/>
              <a:defRPr sz="1800"/>
            </a:lvl7pPr>
            <a:lvl8pPr marL="0" indent="0" algn="l">
              <a:lnSpc>
                <a:spcPct val="90000"/>
              </a:lnSpc>
              <a:spcBef>
                <a:spcPts val="0"/>
              </a:spcBef>
              <a:buNone/>
              <a:defRPr sz="1800"/>
            </a:lvl8pPr>
            <a:lvl9pPr marL="0" indent="0" algn="l">
              <a:lnSpc>
                <a:spcPct val="90000"/>
              </a:lnSpc>
              <a:spcBef>
                <a:spcPts val="0"/>
              </a:spcBef>
              <a:buNone/>
              <a:defRPr sz="1800"/>
            </a:lvl9pPr>
          </a:lstStyle>
          <a:p>
            <a:r>
              <a:rPr lang="en-US"/>
              <a:t>[Presentation subtitle]</a:t>
            </a:r>
          </a:p>
        </p:txBody>
      </p:sp>
      <p:sp>
        <p:nvSpPr>
          <p:cNvPr id="8" name="Text Placeholder 3">
            <a:extLst>
              <a:ext uri="{FF2B5EF4-FFF2-40B4-BE49-F238E27FC236}">
                <a16:creationId xmlns:a16="http://schemas.microsoft.com/office/drawing/2014/main" id="{05A6E6F4-1D5B-D559-C2E7-C70CCCDA704F}"/>
              </a:ext>
            </a:extLst>
          </p:cNvPr>
          <p:cNvSpPr>
            <a:spLocks noGrp="1"/>
          </p:cNvSpPr>
          <p:nvPr>
            <p:ph type="body" sz="quarter" idx="10" hasCustomPrompt="1"/>
          </p:nvPr>
        </p:nvSpPr>
        <p:spPr>
          <a:xfrm>
            <a:off x="411163" y="3657600"/>
            <a:ext cx="4113212" cy="457200"/>
          </a:xfrm>
        </p:spPr>
        <p:txBody>
          <a:bodyPr/>
          <a:lstStyle>
            <a:lvl1pPr marL="0" indent="0">
              <a:spcBef>
                <a:spcPts val="0"/>
              </a:spcBef>
              <a:buFontTx/>
              <a:buNone/>
              <a:defRPr sz="1100"/>
            </a:lvl1pPr>
            <a:lvl2pPr marL="0" indent="0">
              <a:spcBef>
                <a:spcPts val="0"/>
              </a:spcBef>
              <a:buFontTx/>
              <a:buNone/>
              <a:defRPr sz="1100"/>
            </a:lvl2pPr>
            <a:lvl3pPr marL="0" indent="0">
              <a:spcBef>
                <a:spcPts val="0"/>
              </a:spcBef>
              <a:buFontTx/>
              <a:buNone/>
              <a:defRPr sz="1100"/>
            </a:lvl3pPr>
            <a:lvl4pPr marL="0" indent="0">
              <a:spcBef>
                <a:spcPts val="0"/>
              </a:spcBef>
              <a:buFontTx/>
              <a:buNone/>
              <a:defRPr sz="1100"/>
            </a:lvl4pPr>
            <a:lvl5pPr marL="0" indent="0">
              <a:spcBef>
                <a:spcPts val="0"/>
              </a:spcBef>
              <a:buFontTx/>
              <a:buNone/>
              <a:defRPr sz="1100"/>
            </a:lvl5pPr>
            <a:lvl6pPr marL="0" indent="0">
              <a:spcBef>
                <a:spcPts val="0"/>
              </a:spcBef>
              <a:buFontTx/>
              <a:buNone/>
              <a:defRPr sz="1100"/>
            </a:lvl6pPr>
            <a:lvl7pPr marL="0" indent="0">
              <a:spcBef>
                <a:spcPts val="0"/>
              </a:spcBef>
              <a:buFontTx/>
              <a:buNone/>
              <a:defRPr sz="1100"/>
            </a:lvl7pPr>
            <a:lvl8pPr marL="0" indent="0">
              <a:spcBef>
                <a:spcPts val="0"/>
              </a:spcBef>
              <a:buFontTx/>
              <a:buNone/>
              <a:defRPr sz="1100"/>
            </a:lvl8pPr>
            <a:lvl9pPr marL="0" indent="0">
              <a:spcBef>
                <a:spcPts val="0"/>
              </a:spcBef>
              <a:buFontTx/>
              <a:buNone/>
              <a:defRPr sz="1100"/>
            </a:lvl9pPr>
          </a:lstStyle>
          <a:p>
            <a:pPr lvl="0"/>
            <a:r>
              <a:rPr lang="en-US"/>
              <a:t>[</a:t>
            </a:r>
            <a:r>
              <a:rPr lang="en-US" err="1"/>
              <a:t>Firstname</a:t>
            </a:r>
            <a:r>
              <a:rPr lang="en-US"/>
              <a:t> </a:t>
            </a:r>
            <a:r>
              <a:rPr lang="en-US" err="1"/>
              <a:t>Lastname</a:t>
            </a:r>
            <a:r>
              <a:rPr lang="en-US"/>
              <a:t>]</a:t>
            </a:r>
            <a:br>
              <a:rPr lang="en-US"/>
            </a:br>
            <a:r>
              <a:rPr lang="en-US"/>
              <a:t>[Month 00, 0000]</a:t>
            </a:r>
          </a:p>
        </p:txBody>
      </p:sp>
    </p:spTree>
    <p:extLst>
      <p:ext uri="{BB962C8B-B14F-4D97-AF65-F5344CB8AC3E}">
        <p14:creationId xmlns:p14="http://schemas.microsoft.com/office/powerpoint/2010/main" val="34694797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over Red Strapline">
    <p:bg>
      <p:bgPr>
        <a:solidFill>
          <a:srgbClr val="CA0123"/>
        </a:solidFill>
        <a:effectLst/>
      </p:bgPr>
    </p:bg>
    <p:spTree>
      <p:nvGrpSpPr>
        <p:cNvPr id="1" name=""/>
        <p:cNvGrpSpPr/>
        <p:nvPr/>
      </p:nvGrpSpPr>
      <p:grpSpPr>
        <a:xfrm>
          <a:off x="0" y="0"/>
          <a:ext cx="0" cy="0"/>
          <a:chOff x="0" y="0"/>
          <a:chExt cx="0" cy="0"/>
        </a:xfrm>
      </p:grpSpPr>
      <p:pic>
        <p:nvPicPr>
          <p:cNvPr id="10" name="UL Solutions">
            <a:extLst>
              <a:ext uri="{FF2B5EF4-FFF2-40B4-BE49-F238E27FC236}">
                <a16:creationId xmlns:a16="http://schemas.microsoft.com/office/drawing/2014/main" id="{9401CFA1-1762-F6D4-F373-DEE16EA5DBC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411480" y="411479"/>
            <a:ext cx="1336041" cy="548640"/>
          </a:xfrm>
          <a:prstGeom prst="rect">
            <a:avLst/>
          </a:prstGeom>
        </p:spPr>
      </p:pic>
      <p:sp>
        <p:nvSpPr>
          <p:cNvPr id="2" name="Title 1"/>
          <p:cNvSpPr>
            <a:spLocks noGrp="1"/>
          </p:cNvSpPr>
          <p:nvPr>
            <p:ph type="ctrTitle" hasCustomPrompt="1"/>
          </p:nvPr>
        </p:nvSpPr>
        <p:spPr>
          <a:xfrm>
            <a:off x="411480" y="1280160"/>
            <a:ext cx="4112895" cy="1554480"/>
          </a:xfrm>
        </p:spPr>
        <p:txBody>
          <a:bodyPr anchor="b"/>
          <a:lstStyle>
            <a:lvl1pPr algn="l">
              <a:lnSpc>
                <a:spcPct val="85000"/>
              </a:lnSpc>
              <a:defRPr sz="3600" b="0"/>
            </a:lvl1pPr>
          </a:lstStyle>
          <a:p>
            <a:r>
              <a:rPr lang="en-US"/>
              <a:t>[Presentation title]</a:t>
            </a:r>
          </a:p>
        </p:txBody>
      </p:sp>
      <p:sp>
        <p:nvSpPr>
          <p:cNvPr id="3" name="Subtitle 2"/>
          <p:cNvSpPr>
            <a:spLocks noGrp="1"/>
          </p:cNvSpPr>
          <p:nvPr>
            <p:ph type="subTitle" idx="1" hasCustomPrompt="1"/>
          </p:nvPr>
        </p:nvSpPr>
        <p:spPr>
          <a:xfrm>
            <a:off x="411480" y="2926080"/>
            <a:ext cx="4112895" cy="548640"/>
          </a:xfrm>
        </p:spPr>
        <p:txBody>
          <a:bodyPr/>
          <a:lstStyle>
            <a:lvl1pPr marL="0" indent="0" algn="l">
              <a:lnSpc>
                <a:spcPct val="90000"/>
              </a:lnSpc>
              <a:spcBef>
                <a:spcPts val="0"/>
              </a:spcBef>
              <a:buNone/>
              <a:defRPr sz="1800"/>
            </a:lvl1pPr>
            <a:lvl2pPr marL="0" indent="0" algn="l">
              <a:lnSpc>
                <a:spcPct val="90000"/>
              </a:lnSpc>
              <a:spcBef>
                <a:spcPts val="0"/>
              </a:spcBef>
              <a:buNone/>
              <a:defRPr sz="1800"/>
            </a:lvl2pPr>
            <a:lvl3pPr marL="0" indent="0" algn="l">
              <a:lnSpc>
                <a:spcPct val="90000"/>
              </a:lnSpc>
              <a:spcBef>
                <a:spcPts val="0"/>
              </a:spcBef>
              <a:buNone/>
              <a:defRPr sz="1800"/>
            </a:lvl3pPr>
            <a:lvl4pPr marL="0" indent="0" algn="l">
              <a:lnSpc>
                <a:spcPct val="90000"/>
              </a:lnSpc>
              <a:spcBef>
                <a:spcPts val="0"/>
              </a:spcBef>
              <a:buNone/>
              <a:defRPr sz="1800"/>
            </a:lvl4pPr>
            <a:lvl5pPr marL="0" indent="0" algn="l">
              <a:lnSpc>
                <a:spcPct val="90000"/>
              </a:lnSpc>
              <a:spcBef>
                <a:spcPts val="0"/>
              </a:spcBef>
              <a:buNone/>
              <a:defRPr sz="1800"/>
            </a:lvl5pPr>
            <a:lvl6pPr marL="0" indent="0" algn="l">
              <a:lnSpc>
                <a:spcPct val="90000"/>
              </a:lnSpc>
              <a:spcBef>
                <a:spcPts val="0"/>
              </a:spcBef>
              <a:buNone/>
              <a:defRPr sz="1800"/>
            </a:lvl6pPr>
            <a:lvl7pPr marL="0" indent="0" algn="l">
              <a:lnSpc>
                <a:spcPct val="90000"/>
              </a:lnSpc>
              <a:spcBef>
                <a:spcPts val="0"/>
              </a:spcBef>
              <a:buNone/>
              <a:defRPr sz="1800"/>
            </a:lvl7pPr>
            <a:lvl8pPr marL="0" indent="0" algn="l">
              <a:lnSpc>
                <a:spcPct val="90000"/>
              </a:lnSpc>
              <a:spcBef>
                <a:spcPts val="0"/>
              </a:spcBef>
              <a:buNone/>
              <a:defRPr sz="1800"/>
            </a:lvl8pPr>
            <a:lvl9pPr marL="0" indent="0" algn="l">
              <a:lnSpc>
                <a:spcPct val="90000"/>
              </a:lnSpc>
              <a:spcBef>
                <a:spcPts val="0"/>
              </a:spcBef>
              <a:buNone/>
              <a:defRPr sz="1800"/>
            </a:lvl9pPr>
          </a:lstStyle>
          <a:p>
            <a:r>
              <a:rPr lang="en-US"/>
              <a:t>[Presentation subtitle]</a:t>
            </a:r>
          </a:p>
        </p:txBody>
      </p:sp>
      <p:sp>
        <p:nvSpPr>
          <p:cNvPr id="8" name="Text Placeholder 3">
            <a:extLst>
              <a:ext uri="{FF2B5EF4-FFF2-40B4-BE49-F238E27FC236}">
                <a16:creationId xmlns:a16="http://schemas.microsoft.com/office/drawing/2014/main" id="{05A6E6F4-1D5B-D559-C2E7-C70CCCDA704F}"/>
              </a:ext>
            </a:extLst>
          </p:cNvPr>
          <p:cNvSpPr>
            <a:spLocks noGrp="1"/>
          </p:cNvSpPr>
          <p:nvPr>
            <p:ph type="body" sz="quarter" idx="10" hasCustomPrompt="1"/>
          </p:nvPr>
        </p:nvSpPr>
        <p:spPr>
          <a:xfrm>
            <a:off x="411163" y="3657600"/>
            <a:ext cx="4113212" cy="457200"/>
          </a:xfrm>
        </p:spPr>
        <p:txBody>
          <a:bodyPr/>
          <a:lstStyle>
            <a:lvl1pPr marL="0" indent="0">
              <a:spcBef>
                <a:spcPts val="0"/>
              </a:spcBef>
              <a:buFontTx/>
              <a:buNone/>
              <a:defRPr sz="1100"/>
            </a:lvl1pPr>
            <a:lvl2pPr marL="0" indent="0">
              <a:spcBef>
                <a:spcPts val="0"/>
              </a:spcBef>
              <a:buFontTx/>
              <a:buNone/>
              <a:defRPr sz="1100"/>
            </a:lvl2pPr>
            <a:lvl3pPr marL="0" indent="0">
              <a:spcBef>
                <a:spcPts val="0"/>
              </a:spcBef>
              <a:buFontTx/>
              <a:buNone/>
              <a:defRPr sz="1100"/>
            </a:lvl3pPr>
            <a:lvl4pPr marL="0" indent="0">
              <a:spcBef>
                <a:spcPts val="0"/>
              </a:spcBef>
              <a:buFontTx/>
              <a:buNone/>
              <a:defRPr sz="1100"/>
            </a:lvl4pPr>
            <a:lvl5pPr marL="0" indent="0">
              <a:spcBef>
                <a:spcPts val="0"/>
              </a:spcBef>
              <a:buFontTx/>
              <a:buNone/>
              <a:defRPr sz="1100"/>
            </a:lvl5pPr>
            <a:lvl6pPr marL="0" indent="0">
              <a:spcBef>
                <a:spcPts val="0"/>
              </a:spcBef>
              <a:buFontTx/>
              <a:buNone/>
              <a:defRPr sz="1100"/>
            </a:lvl6pPr>
            <a:lvl7pPr marL="0" indent="0">
              <a:spcBef>
                <a:spcPts val="0"/>
              </a:spcBef>
              <a:buFontTx/>
              <a:buNone/>
              <a:defRPr sz="1100"/>
            </a:lvl7pPr>
            <a:lvl8pPr marL="0" indent="0">
              <a:spcBef>
                <a:spcPts val="0"/>
              </a:spcBef>
              <a:buFontTx/>
              <a:buNone/>
              <a:defRPr sz="1100"/>
            </a:lvl8pPr>
            <a:lvl9pPr marL="0" indent="0">
              <a:spcBef>
                <a:spcPts val="0"/>
              </a:spcBef>
              <a:buFontTx/>
              <a:buNone/>
              <a:defRPr sz="1100"/>
            </a:lvl9pPr>
          </a:lstStyle>
          <a:p>
            <a:pPr lvl="0"/>
            <a:r>
              <a:rPr lang="en-US"/>
              <a:t>[</a:t>
            </a:r>
            <a:r>
              <a:rPr lang="en-US" err="1"/>
              <a:t>Firstname</a:t>
            </a:r>
            <a:r>
              <a:rPr lang="en-US"/>
              <a:t> </a:t>
            </a:r>
            <a:r>
              <a:rPr lang="en-US" err="1"/>
              <a:t>Lastname</a:t>
            </a:r>
            <a:r>
              <a:rPr lang="en-US"/>
              <a:t>]</a:t>
            </a:r>
            <a:br>
              <a:rPr lang="en-US"/>
            </a:br>
            <a:r>
              <a:rPr lang="en-US"/>
              <a:t>[Month 00, 0000]</a:t>
            </a:r>
          </a:p>
        </p:txBody>
      </p:sp>
      <p:sp>
        <p:nvSpPr>
          <p:cNvPr id="7" name="Safety. Science. Transformation." descr="Safety. Science. Transformation.">
            <a:extLst>
              <a:ext uri="{FF2B5EF4-FFF2-40B4-BE49-F238E27FC236}">
                <a16:creationId xmlns:a16="http://schemas.microsoft.com/office/drawing/2014/main" id="{C745A2A5-DE4D-89BD-EB81-11B47A394B1F}"/>
              </a:ext>
            </a:extLst>
          </p:cNvPr>
          <p:cNvSpPr>
            <a:spLocks noChangeAspect="1" noEditPoints="1"/>
          </p:cNvSpPr>
          <p:nvPr userDrawn="1"/>
        </p:nvSpPr>
        <p:spPr bwMode="black">
          <a:xfrm>
            <a:off x="411163" y="4542672"/>
            <a:ext cx="1891315" cy="137160"/>
          </a:xfrm>
          <a:custGeom>
            <a:avLst/>
            <a:gdLst>
              <a:gd name="T0" fmla="*/ 6727 w 6749"/>
              <a:gd name="T1" fmla="*/ 23 h 488"/>
              <a:gd name="T2" fmla="*/ 6641 w 6749"/>
              <a:gd name="T3" fmla="*/ 5 h 488"/>
              <a:gd name="T4" fmla="*/ 6593 w 6749"/>
              <a:gd name="T5" fmla="*/ 116 h 488"/>
              <a:gd name="T6" fmla="*/ 6534 w 6749"/>
              <a:gd name="T7" fmla="*/ 306 h 488"/>
              <a:gd name="T8" fmla="*/ 6240 w 6749"/>
              <a:gd name="T9" fmla="*/ 378 h 488"/>
              <a:gd name="T10" fmla="*/ 6375 w 6749"/>
              <a:gd name="T11" fmla="*/ 378 h 488"/>
              <a:gd name="T12" fmla="*/ 6086 w 6749"/>
              <a:gd name="T13" fmla="*/ 327 h 488"/>
              <a:gd name="T14" fmla="*/ 5863 w 6749"/>
              <a:gd name="T15" fmla="*/ 118 h 488"/>
              <a:gd name="T16" fmla="*/ 5896 w 6749"/>
              <a:gd name="T17" fmla="*/ 84 h 488"/>
              <a:gd name="T18" fmla="*/ 5657 w 6749"/>
              <a:gd name="T19" fmla="*/ 118 h 488"/>
              <a:gd name="T20" fmla="*/ 5769 w 6749"/>
              <a:gd name="T21" fmla="*/ 173 h 488"/>
              <a:gd name="T22" fmla="*/ 5566 w 6749"/>
              <a:gd name="T23" fmla="*/ 278 h 488"/>
              <a:gd name="T24" fmla="*/ 5566 w 6749"/>
              <a:gd name="T25" fmla="*/ 217 h 488"/>
              <a:gd name="T26" fmla="*/ 5647 w 6749"/>
              <a:gd name="T27" fmla="*/ 333 h 488"/>
              <a:gd name="T28" fmla="*/ 5170 w 6749"/>
              <a:gd name="T29" fmla="*/ 170 h 488"/>
              <a:gd name="T30" fmla="*/ 5193 w 6749"/>
              <a:gd name="T31" fmla="*/ 111 h 488"/>
              <a:gd name="T32" fmla="*/ 5296 w 6749"/>
              <a:gd name="T33" fmla="*/ 170 h 488"/>
              <a:gd name="T34" fmla="*/ 4947 w 6749"/>
              <a:gd name="T35" fmla="*/ 118 h 488"/>
              <a:gd name="T36" fmla="*/ 4959 w 6749"/>
              <a:gd name="T37" fmla="*/ 378 h 488"/>
              <a:gd name="T38" fmla="*/ 4740 w 6749"/>
              <a:gd name="T39" fmla="*/ 327 h 488"/>
              <a:gd name="T40" fmla="*/ 4578 w 6749"/>
              <a:gd name="T41" fmla="*/ 0 h 488"/>
              <a:gd name="T42" fmla="*/ 4559 w 6749"/>
              <a:gd name="T43" fmla="*/ 173 h 488"/>
              <a:gd name="T44" fmla="*/ 4578 w 6749"/>
              <a:gd name="T45" fmla="*/ 0 h 488"/>
              <a:gd name="T46" fmla="*/ 4240 w 6749"/>
              <a:gd name="T47" fmla="*/ 192 h 488"/>
              <a:gd name="T48" fmla="*/ 4426 w 6749"/>
              <a:gd name="T49" fmla="*/ 306 h 488"/>
              <a:gd name="T50" fmla="*/ 3993 w 6749"/>
              <a:gd name="T51" fmla="*/ 118 h 488"/>
              <a:gd name="T52" fmla="*/ 4128 w 6749"/>
              <a:gd name="T53" fmla="*/ 210 h 488"/>
              <a:gd name="T54" fmla="*/ 3834 w 6749"/>
              <a:gd name="T55" fmla="*/ 329 h 488"/>
              <a:gd name="T56" fmla="*/ 3746 w 6749"/>
              <a:gd name="T57" fmla="*/ 199 h 488"/>
              <a:gd name="T58" fmla="*/ 3884 w 6749"/>
              <a:gd name="T59" fmla="*/ 346 h 488"/>
              <a:gd name="T60" fmla="*/ 3707 w 6749"/>
              <a:gd name="T61" fmla="*/ 115 h 488"/>
              <a:gd name="T62" fmla="*/ 3413 w 6749"/>
              <a:gd name="T63" fmla="*/ 76 h 488"/>
              <a:gd name="T64" fmla="*/ 3413 w 6749"/>
              <a:gd name="T65" fmla="*/ 378 h 488"/>
              <a:gd name="T66" fmla="*/ 3036 w 6749"/>
              <a:gd name="T67" fmla="*/ 219 h 488"/>
              <a:gd name="T68" fmla="*/ 3103 w 6749"/>
              <a:gd name="T69" fmla="*/ 246 h 488"/>
              <a:gd name="T70" fmla="*/ 2650 w 6749"/>
              <a:gd name="T71" fmla="*/ 248 h 488"/>
              <a:gd name="T72" fmla="*/ 2796 w 6749"/>
              <a:gd name="T73" fmla="*/ 288 h 488"/>
              <a:gd name="T74" fmla="*/ 2404 w 6749"/>
              <a:gd name="T75" fmla="*/ 378 h 488"/>
              <a:gd name="T76" fmla="*/ 2538 w 6749"/>
              <a:gd name="T77" fmla="*/ 378 h 488"/>
              <a:gd name="T78" fmla="*/ 2148 w 6749"/>
              <a:gd name="T79" fmla="*/ 248 h 488"/>
              <a:gd name="T80" fmla="*/ 2355 w 6749"/>
              <a:gd name="T81" fmla="*/ 298 h 488"/>
              <a:gd name="T82" fmla="*/ 2035 w 6749"/>
              <a:gd name="T83" fmla="*/ 118 h 488"/>
              <a:gd name="T84" fmla="*/ 1778 w 6749"/>
              <a:gd name="T85" fmla="*/ 248 h 488"/>
              <a:gd name="T86" fmla="*/ 1991 w 6749"/>
              <a:gd name="T87" fmla="*/ 288 h 488"/>
              <a:gd name="T88" fmla="*/ 1628 w 6749"/>
              <a:gd name="T89" fmla="*/ 228 h 488"/>
              <a:gd name="T90" fmla="*/ 1649 w 6749"/>
              <a:gd name="T91" fmla="*/ 160 h 488"/>
              <a:gd name="T92" fmla="*/ 1383 w 6749"/>
              <a:gd name="T93" fmla="*/ 344 h 488"/>
              <a:gd name="T94" fmla="*/ 1147 w 6749"/>
              <a:gd name="T95" fmla="*/ 118 h 488"/>
              <a:gd name="T96" fmla="*/ 1091 w 6749"/>
              <a:gd name="T97" fmla="*/ 427 h 488"/>
              <a:gd name="T98" fmla="*/ 898 w 6749"/>
              <a:gd name="T99" fmla="*/ 118 h 488"/>
              <a:gd name="T100" fmla="*/ 1003 w 6749"/>
              <a:gd name="T101" fmla="*/ 297 h 488"/>
              <a:gd name="T102" fmla="*/ 730 w 6749"/>
              <a:gd name="T103" fmla="*/ 219 h 488"/>
              <a:gd name="T104" fmla="*/ 771 w 6749"/>
              <a:gd name="T105" fmla="*/ 330 h 488"/>
              <a:gd name="T106" fmla="*/ 641 w 6749"/>
              <a:gd name="T107" fmla="*/ 65 h 488"/>
              <a:gd name="T108" fmla="*/ 524 w 6749"/>
              <a:gd name="T109" fmla="*/ 378 h 488"/>
              <a:gd name="T110" fmla="*/ 344 w 6749"/>
              <a:gd name="T111" fmla="*/ 329 h 488"/>
              <a:gd name="T112" fmla="*/ 354 w 6749"/>
              <a:gd name="T113" fmla="*/ 221 h 488"/>
              <a:gd name="T114" fmla="*/ 448 w 6749"/>
              <a:gd name="T115" fmla="*/ 316 h 488"/>
              <a:gd name="T116" fmla="*/ 0 w 6749"/>
              <a:gd name="T117" fmla="*/ 275 h 488"/>
              <a:gd name="T118" fmla="*/ 108 w 6749"/>
              <a:gd name="T119" fmla="*/ 10 h 488"/>
              <a:gd name="T120" fmla="*/ 113 w 6749"/>
              <a:gd name="T121" fmla="*/ 385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49" h="488">
                <a:moveTo>
                  <a:pt x="6715" y="5"/>
                </a:moveTo>
                <a:lnTo>
                  <a:pt x="6715" y="5"/>
                </a:lnTo>
                <a:lnTo>
                  <a:pt x="6749" y="5"/>
                </a:lnTo>
                <a:lnTo>
                  <a:pt x="6749" y="116"/>
                </a:lnTo>
                <a:lnTo>
                  <a:pt x="6727" y="116"/>
                </a:lnTo>
                <a:lnTo>
                  <a:pt x="6727" y="41"/>
                </a:lnTo>
                <a:cubicBezTo>
                  <a:pt x="6727" y="39"/>
                  <a:pt x="6727" y="36"/>
                  <a:pt x="6727" y="32"/>
                </a:cubicBezTo>
                <a:cubicBezTo>
                  <a:pt x="6727" y="28"/>
                  <a:pt x="6727" y="25"/>
                  <a:pt x="6727" y="23"/>
                </a:cubicBezTo>
                <a:lnTo>
                  <a:pt x="6706" y="116"/>
                </a:lnTo>
                <a:lnTo>
                  <a:pt x="6683" y="116"/>
                </a:lnTo>
                <a:lnTo>
                  <a:pt x="6662" y="23"/>
                </a:lnTo>
                <a:cubicBezTo>
                  <a:pt x="6662" y="25"/>
                  <a:pt x="6662" y="28"/>
                  <a:pt x="6662" y="32"/>
                </a:cubicBezTo>
                <a:cubicBezTo>
                  <a:pt x="6662" y="36"/>
                  <a:pt x="6662" y="39"/>
                  <a:pt x="6662" y="41"/>
                </a:cubicBezTo>
                <a:lnTo>
                  <a:pt x="6662" y="116"/>
                </a:lnTo>
                <a:lnTo>
                  <a:pt x="6641" y="116"/>
                </a:lnTo>
                <a:lnTo>
                  <a:pt x="6641" y="5"/>
                </a:lnTo>
                <a:lnTo>
                  <a:pt x="6675" y="5"/>
                </a:lnTo>
                <a:lnTo>
                  <a:pt x="6695" y="92"/>
                </a:lnTo>
                <a:lnTo>
                  <a:pt x="6715" y="5"/>
                </a:lnTo>
                <a:close/>
                <a:moveTo>
                  <a:pt x="6627" y="5"/>
                </a:moveTo>
                <a:lnTo>
                  <a:pt x="6627" y="5"/>
                </a:lnTo>
                <a:lnTo>
                  <a:pt x="6627" y="24"/>
                </a:lnTo>
                <a:lnTo>
                  <a:pt x="6593" y="24"/>
                </a:lnTo>
                <a:lnTo>
                  <a:pt x="6593" y="116"/>
                </a:lnTo>
                <a:lnTo>
                  <a:pt x="6570" y="116"/>
                </a:lnTo>
                <a:lnTo>
                  <a:pt x="6570" y="24"/>
                </a:lnTo>
                <a:lnTo>
                  <a:pt x="6536" y="24"/>
                </a:lnTo>
                <a:lnTo>
                  <a:pt x="6536" y="5"/>
                </a:lnTo>
                <a:lnTo>
                  <a:pt x="6627" y="5"/>
                </a:lnTo>
                <a:close/>
                <a:moveTo>
                  <a:pt x="6495" y="344"/>
                </a:moveTo>
                <a:lnTo>
                  <a:pt x="6495" y="344"/>
                </a:lnTo>
                <a:cubicBezTo>
                  <a:pt x="6495" y="324"/>
                  <a:pt x="6512" y="306"/>
                  <a:pt x="6534" y="306"/>
                </a:cubicBezTo>
                <a:cubicBezTo>
                  <a:pt x="6554" y="306"/>
                  <a:pt x="6571" y="324"/>
                  <a:pt x="6571" y="344"/>
                </a:cubicBezTo>
                <a:cubicBezTo>
                  <a:pt x="6571" y="365"/>
                  <a:pt x="6554" y="383"/>
                  <a:pt x="6534" y="383"/>
                </a:cubicBezTo>
                <a:cubicBezTo>
                  <a:pt x="6512" y="383"/>
                  <a:pt x="6495" y="365"/>
                  <a:pt x="6495" y="344"/>
                </a:cubicBezTo>
                <a:close/>
                <a:moveTo>
                  <a:pt x="6343" y="169"/>
                </a:moveTo>
                <a:lnTo>
                  <a:pt x="6343" y="169"/>
                </a:lnTo>
                <a:cubicBezTo>
                  <a:pt x="6324" y="169"/>
                  <a:pt x="6306" y="182"/>
                  <a:pt x="6306" y="213"/>
                </a:cubicBezTo>
                <a:lnTo>
                  <a:pt x="6306" y="378"/>
                </a:lnTo>
                <a:lnTo>
                  <a:pt x="6240" y="378"/>
                </a:lnTo>
                <a:lnTo>
                  <a:pt x="6240" y="118"/>
                </a:lnTo>
                <a:lnTo>
                  <a:pt x="6295" y="118"/>
                </a:lnTo>
                <a:lnTo>
                  <a:pt x="6300" y="144"/>
                </a:lnTo>
                <a:lnTo>
                  <a:pt x="6303" y="144"/>
                </a:lnTo>
                <a:cubicBezTo>
                  <a:pt x="6311" y="131"/>
                  <a:pt x="6330" y="111"/>
                  <a:pt x="6364" y="111"/>
                </a:cubicBezTo>
                <a:cubicBezTo>
                  <a:pt x="6407" y="111"/>
                  <a:pt x="6441" y="142"/>
                  <a:pt x="6441" y="196"/>
                </a:cubicBezTo>
                <a:lnTo>
                  <a:pt x="6441" y="378"/>
                </a:lnTo>
                <a:lnTo>
                  <a:pt x="6375" y="378"/>
                </a:lnTo>
                <a:lnTo>
                  <a:pt x="6375" y="210"/>
                </a:lnTo>
                <a:cubicBezTo>
                  <a:pt x="6375" y="182"/>
                  <a:pt x="6361" y="169"/>
                  <a:pt x="6343" y="169"/>
                </a:cubicBezTo>
                <a:close/>
                <a:moveTo>
                  <a:pt x="6086" y="327"/>
                </a:moveTo>
                <a:lnTo>
                  <a:pt x="6086" y="327"/>
                </a:lnTo>
                <a:cubicBezTo>
                  <a:pt x="6112" y="327"/>
                  <a:pt x="6128" y="297"/>
                  <a:pt x="6128" y="248"/>
                </a:cubicBezTo>
                <a:cubicBezTo>
                  <a:pt x="6128" y="199"/>
                  <a:pt x="6112" y="169"/>
                  <a:pt x="6086" y="169"/>
                </a:cubicBezTo>
                <a:cubicBezTo>
                  <a:pt x="6059" y="169"/>
                  <a:pt x="6043" y="199"/>
                  <a:pt x="6043" y="248"/>
                </a:cubicBezTo>
                <a:cubicBezTo>
                  <a:pt x="6043" y="297"/>
                  <a:pt x="6059" y="327"/>
                  <a:pt x="6086" y="327"/>
                </a:cubicBezTo>
                <a:close/>
                <a:moveTo>
                  <a:pt x="5977" y="248"/>
                </a:moveTo>
                <a:lnTo>
                  <a:pt x="5977" y="248"/>
                </a:lnTo>
                <a:cubicBezTo>
                  <a:pt x="5977" y="164"/>
                  <a:pt x="6020" y="111"/>
                  <a:pt x="6086" y="111"/>
                </a:cubicBezTo>
                <a:cubicBezTo>
                  <a:pt x="6151" y="111"/>
                  <a:pt x="6195" y="164"/>
                  <a:pt x="6195" y="248"/>
                </a:cubicBezTo>
                <a:cubicBezTo>
                  <a:pt x="6195" y="332"/>
                  <a:pt x="6151" y="385"/>
                  <a:pt x="6086" y="385"/>
                </a:cubicBezTo>
                <a:cubicBezTo>
                  <a:pt x="6020" y="385"/>
                  <a:pt x="5977" y="332"/>
                  <a:pt x="5977" y="248"/>
                </a:cubicBezTo>
                <a:close/>
                <a:moveTo>
                  <a:pt x="5863" y="118"/>
                </a:moveTo>
                <a:lnTo>
                  <a:pt x="5863" y="118"/>
                </a:lnTo>
                <a:lnTo>
                  <a:pt x="5929" y="118"/>
                </a:lnTo>
                <a:lnTo>
                  <a:pt x="5929" y="378"/>
                </a:lnTo>
                <a:lnTo>
                  <a:pt x="5863" y="378"/>
                </a:lnTo>
                <a:lnTo>
                  <a:pt x="5863" y="118"/>
                </a:lnTo>
                <a:close/>
                <a:moveTo>
                  <a:pt x="5896" y="3"/>
                </a:moveTo>
                <a:lnTo>
                  <a:pt x="5896" y="3"/>
                </a:lnTo>
                <a:cubicBezTo>
                  <a:pt x="5918" y="3"/>
                  <a:pt x="5937" y="21"/>
                  <a:pt x="5937" y="43"/>
                </a:cubicBezTo>
                <a:cubicBezTo>
                  <a:pt x="5937" y="66"/>
                  <a:pt x="5918" y="84"/>
                  <a:pt x="5896" y="84"/>
                </a:cubicBezTo>
                <a:cubicBezTo>
                  <a:pt x="5874" y="84"/>
                  <a:pt x="5856" y="66"/>
                  <a:pt x="5856" y="43"/>
                </a:cubicBezTo>
                <a:cubicBezTo>
                  <a:pt x="5856" y="21"/>
                  <a:pt x="5874" y="3"/>
                  <a:pt x="5896" y="3"/>
                </a:cubicBezTo>
                <a:close/>
                <a:moveTo>
                  <a:pt x="5787" y="385"/>
                </a:moveTo>
                <a:lnTo>
                  <a:pt x="5787" y="385"/>
                </a:lnTo>
                <a:cubicBezTo>
                  <a:pt x="5737" y="385"/>
                  <a:pt x="5704" y="349"/>
                  <a:pt x="5704" y="304"/>
                </a:cubicBezTo>
                <a:lnTo>
                  <a:pt x="5704" y="173"/>
                </a:lnTo>
                <a:lnTo>
                  <a:pt x="5657" y="173"/>
                </a:lnTo>
                <a:lnTo>
                  <a:pt x="5657" y="118"/>
                </a:lnTo>
                <a:lnTo>
                  <a:pt x="5665" y="118"/>
                </a:lnTo>
                <a:cubicBezTo>
                  <a:pt x="5696" y="118"/>
                  <a:pt x="5711" y="100"/>
                  <a:pt x="5712" y="69"/>
                </a:cubicBezTo>
                <a:lnTo>
                  <a:pt x="5713" y="44"/>
                </a:lnTo>
                <a:lnTo>
                  <a:pt x="5769" y="44"/>
                </a:lnTo>
                <a:lnTo>
                  <a:pt x="5769" y="118"/>
                </a:lnTo>
                <a:lnTo>
                  <a:pt x="5825" y="118"/>
                </a:lnTo>
                <a:lnTo>
                  <a:pt x="5825" y="173"/>
                </a:lnTo>
                <a:lnTo>
                  <a:pt x="5769" y="173"/>
                </a:lnTo>
                <a:lnTo>
                  <a:pt x="5769" y="297"/>
                </a:lnTo>
                <a:cubicBezTo>
                  <a:pt x="5769" y="315"/>
                  <a:pt x="5783" y="328"/>
                  <a:pt x="5802" y="328"/>
                </a:cubicBezTo>
                <a:cubicBezTo>
                  <a:pt x="5809" y="328"/>
                  <a:pt x="5815" y="326"/>
                  <a:pt x="5820" y="325"/>
                </a:cubicBezTo>
                <a:lnTo>
                  <a:pt x="5820" y="379"/>
                </a:lnTo>
                <a:cubicBezTo>
                  <a:pt x="5811" y="383"/>
                  <a:pt x="5799" y="385"/>
                  <a:pt x="5787" y="385"/>
                </a:cubicBezTo>
                <a:close/>
                <a:moveTo>
                  <a:pt x="5527" y="329"/>
                </a:moveTo>
                <a:lnTo>
                  <a:pt x="5527" y="329"/>
                </a:lnTo>
                <a:cubicBezTo>
                  <a:pt x="5550" y="329"/>
                  <a:pt x="5566" y="309"/>
                  <a:pt x="5566" y="278"/>
                </a:cubicBezTo>
                <a:lnTo>
                  <a:pt x="5566" y="261"/>
                </a:lnTo>
                <a:lnTo>
                  <a:pt x="5551" y="264"/>
                </a:lnTo>
                <a:cubicBezTo>
                  <a:pt x="5519" y="269"/>
                  <a:pt x="5502" y="283"/>
                  <a:pt x="5502" y="303"/>
                </a:cubicBezTo>
                <a:cubicBezTo>
                  <a:pt x="5502" y="319"/>
                  <a:pt x="5513" y="329"/>
                  <a:pt x="5527" y="329"/>
                </a:cubicBezTo>
                <a:close/>
                <a:moveTo>
                  <a:pt x="5436" y="310"/>
                </a:moveTo>
                <a:lnTo>
                  <a:pt x="5436" y="310"/>
                </a:lnTo>
                <a:cubicBezTo>
                  <a:pt x="5436" y="260"/>
                  <a:pt x="5473" y="229"/>
                  <a:pt x="5537" y="221"/>
                </a:cubicBezTo>
                <a:lnTo>
                  <a:pt x="5566" y="217"/>
                </a:lnTo>
                <a:lnTo>
                  <a:pt x="5566" y="200"/>
                </a:lnTo>
                <a:cubicBezTo>
                  <a:pt x="5566" y="179"/>
                  <a:pt x="5555" y="168"/>
                  <a:pt x="5537" y="168"/>
                </a:cubicBezTo>
                <a:cubicBezTo>
                  <a:pt x="5519" y="168"/>
                  <a:pt x="5506" y="180"/>
                  <a:pt x="5505" y="199"/>
                </a:cubicBezTo>
                <a:lnTo>
                  <a:pt x="5439" y="199"/>
                </a:lnTo>
                <a:cubicBezTo>
                  <a:pt x="5443" y="147"/>
                  <a:pt x="5482" y="111"/>
                  <a:pt x="5539" y="111"/>
                </a:cubicBezTo>
                <a:cubicBezTo>
                  <a:pt x="5593" y="111"/>
                  <a:pt x="5631" y="147"/>
                  <a:pt x="5631" y="204"/>
                </a:cubicBezTo>
                <a:lnTo>
                  <a:pt x="5631" y="316"/>
                </a:lnTo>
                <a:cubicBezTo>
                  <a:pt x="5631" y="326"/>
                  <a:pt x="5637" y="333"/>
                  <a:pt x="5647" y="333"/>
                </a:cubicBezTo>
                <a:cubicBezTo>
                  <a:pt x="5649" y="333"/>
                  <a:pt x="5651" y="333"/>
                  <a:pt x="5654" y="332"/>
                </a:cubicBezTo>
                <a:lnTo>
                  <a:pt x="5654" y="380"/>
                </a:lnTo>
                <a:cubicBezTo>
                  <a:pt x="5646" y="382"/>
                  <a:pt x="5638" y="383"/>
                  <a:pt x="5630" y="383"/>
                </a:cubicBezTo>
                <a:cubicBezTo>
                  <a:pt x="5605" y="383"/>
                  <a:pt x="5584" y="372"/>
                  <a:pt x="5577" y="346"/>
                </a:cubicBezTo>
                <a:cubicBezTo>
                  <a:pt x="5567" y="365"/>
                  <a:pt x="5547" y="385"/>
                  <a:pt x="5512" y="385"/>
                </a:cubicBezTo>
                <a:cubicBezTo>
                  <a:pt x="5467" y="385"/>
                  <a:pt x="5436" y="356"/>
                  <a:pt x="5436" y="310"/>
                </a:cubicBezTo>
                <a:close/>
                <a:moveTo>
                  <a:pt x="5170" y="170"/>
                </a:moveTo>
                <a:lnTo>
                  <a:pt x="5170" y="170"/>
                </a:lnTo>
                <a:cubicBezTo>
                  <a:pt x="5151" y="170"/>
                  <a:pt x="5138" y="185"/>
                  <a:pt x="5138" y="210"/>
                </a:cubicBezTo>
                <a:lnTo>
                  <a:pt x="5138" y="378"/>
                </a:lnTo>
                <a:lnTo>
                  <a:pt x="5072" y="378"/>
                </a:lnTo>
                <a:lnTo>
                  <a:pt x="5072" y="118"/>
                </a:lnTo>
                <a:lnTo>
                  <a:pt x="5126" y="118"/>
                </a:lnTo>
                <a:lnTo>
                  <a:pt x="5130" y="147"/>
                </a:lnTo>
                <a:lnTo>
                  <a:pt x="5133" y="147"/>
                </a:lnTo>
                <a:cubicBezTo>
                  <a:pt x="5142" y="127"/>
                  <a:pt x="5167" y="111"/>
                  <a:pt x="5193" y="111"/>
                </a:cubicBezTo>
                <a:cubicBezTo>
                  <a:pt x="5221" y="111"/>
                  <a:pt x="5245" y="125"/>
                  <a:pt x="5255" y="147"/>
                </a:cubicBezTo>
                <a:lnTo>
                  <a:pt x="5258" y="147"/>
                </a:lnTo>
                <a:cubicBezTo>
                  <a:pt x="5271" y="124"/>
                  <a:pt x="5294" y="111"/>
                  <a:pt x="5322" y="111"/>
                </a:cubicBezTo>
                <a:cubicBezTo>
                  <a:pt x="5366" y="111"/>
                  <a:pt x="5391" y="142"/>
                  <a:pt x="5391" y="194"/>
                </a:cubicBezTo>
                <a:lnTo>
                  <a:pt x="5391" y="378"/>
                </a:lnTo>
                <a:lnTo>
                  <a:pt x="5325" y="378"/>
                </a:lnTo>
                <a:lnTo>
                  <a:pt x="5325" y="207"/>
                </a:lnTo>
                <a:cubicBezTo>
                  <a:pt x="5325" y="184"/>
                  <a:pt x="5314" y="170"/>
                  <a:pt x="5296" y="170"/>
                </a:cubicBezTo>
                <a:cubicBezTo>
                  <a:pt x="5277" y="170"/>
                  <a:pt x="5264" y="185"/>
                  <a:pt x="5264" y="210"/>
                </a:cubicBezTo>
                <a:lnTo>
                  <a:pt x="5264" y="378"/>
                </a:lnTo>
                <a:lnTo>
                  <a:pt x="5199" y="378"/>
                </a:lnTo>
                <a:lnTo>
                  <a:pt x="5199" y="207"/>
                </a:lnTo>
                <a:cubicBezTo>
                  <a:pt x="5199" y="184"/>
                  <a:pt x="5187" y="170"/>
                  <a:pt x="5170" y="170"/>
                </a:cubicBezTo>
                <a:close/>
                <a:moveTo>
                  <a:pt x="4893" y="118"/>
                </a:moveTo>
                <a:lnTo>
                  <a:pt x="4893" y="118"/>
                </a:lnTo>
                <a:lnTo>
                  <a:pt x="4947" y="118"/>
                </a:lnTo>
                <a:lnTo>
                  <a:pt x="4953" y="152"/>
                </a:lnTo>
                <a:lnTo>
                  <a:pt x="4956" y="152"/>
                </a:lnTo>
                <a:cubicBezTo>
                  <a:pt x="4965" y="133"/>
                  <a:pt x="4987" y="115"/>
                  <a:pt x="5023" y="115"/>
                </a:cubicBezTo>
                <a:cubicBezTo>
                  <a:pt x="5028" y="115"/>
                  <a:pt x="5033" y="115"/>
                  <a:pt x="5036" y="116"/>
                </a:cubicBezTo>
                <a:lnTo>
                  <a:pt x="5036" y="178"/>
                </a:lnTo>
                <a:cubicBezTo>
                  <a:pt x="5031" y="178"/>
                  <a:pt x="5027" y="178"/>
                  <a:pt x="5021" y="178"/>
                </a:cubicBezTo>
                <a:cubicBezTo>
                  <a:pt x="4990" y="178"/>
                  <a:pt x="4959" y="200"/>
                  <a:pt x="4959" y="254"/>
                </a:cubicBezTo>
                <a:lnTo>
                  <a:pt x="4959" y="378"/>
                </a:lnTo>
                <a:lnTo>
                  <a:pt x="4893" y="378"/>
                </a:lnTo>
                <a:lnTo>
                  <a:pt x="4893" y="118"/>
                </a:lnTo>
                <a:close/>
                <a:moveTo>
                  <a:pt x="4740" y="327"/>
                </a:moveTo>
                <a:lnTo>
                  <a:pt x="4740" y="327"/>
                </a:lnTo>
                <a:cubicBezTo>
                  <a:pt x="4766" y="327"/>
                  <a:pt x="4782" y="297"/>
                  <a:pt x="4782" y="248"/>
                </a:cubicBezTo>
                <a:cubicBezTo>
                  <a:pt x="4782" y="199"/>
                  <a:pt x="4766" y="169"/>
                  <a:pt x="4740" y="169"/>
                </a:cubicBezTo>
                <a:cubicBezTo>
                  <a:pt x="4714" y="169"/>
                  <a:pt x="4698" y="199"/>
                  <a:pt x="4698" y="248"/>
                </a:cubicBezTo>
                <a:cubicBezTo>
                  <a:pt x="4698" y="297"/>
                  <a:pt x="4714" y="327"/>
                  <a:pt x="4740" y="327"/>
                </a:cubicBezTo>
                <a:close/>
                <a:moveTo>
                  <a:pt x="4631" y="248"/>
                </a:moveTo>
                <a:lnTo>
                  <a:pt x="4631" y="248"/>
                </a:lnTo>
                <a:cubicBezTo>
                  <a:pt x="4631" y="164"/>
                  <a:pt x="4674" y="111"/>
                  <a:pt x="4740" y="111"/>
                </a:cubicBezTo>
                <a:cubicBezTo>
                  <a:pt x="4806" y="111"/>
                  <a:pt x="4849" y="164"/>
                  <a:pt x="4849" y="248"/>
                </a:cubicBezTo>
                <a:cubicBezTo>
                  <a:pt x="4849" y="332"/>
                  <a:pt x="4806" y="385"/>
                  <a:pt x="4740" y="385"/>
                </a:cubicBezTo>
                <a:cubicBezTo>
                  <a:pt x="4674" y="385"/>
                  <a:pt x="4631" y="332"/>
                  <a:pt x="4631" y="248"/>
                </a:cubicBezTo>
                <a:close/>
                <a:moveTo>
                  <a:pt x="4578" y="0"/>
                </a:moveTo>
                <a:lnTo>
                  <a:pt x="4578" y="0"/>
                </a:lnTo>
                <a:cubicBezTo>
                  <a:pt x="4600" y="0"/>
                  <a:pt x="4623" y="7"/>
                  <a:pt x="4633" y="17"/>
                </a:cubicBezTo>
                <a:lnTo>
                  <a:pt x="4611" y="65"/>
                </a:lnTo>
                <a:cubicBezTo>
                  <a:pt x="4603" y="61"/>
                  <a:pt x="4596" y="58"/>
                  <a:pt x="4587" y="58"/>
                </a:cubicBezTo>
                <a:cubicBezTo>
                  <a:pt x="4570" y="58"/>
                  <a:pt x="4559" y="70"/>
                  <a:pt x="4559" y="90"/>
                </a:cubicBezTo>
                <a:lnTo>
                  <a:pt x="4559" y="118"/>
                </a:lnTo>
                <a:lnTo>
                  <a:pt x="4614" y="118"/>
                </a:lnTo>
                <a:lnTo>
                  <a:pt x="4614" y="173"/>
                </a:lnTo>
                <a:lnTo>
                  <a:pt x="4559" y="173"/>
                </a:lnTo>
                <a:lnTo>
                  <a:pt x="4559" y="378"/>
                </a:lnTo>
                <a:lnTo>
                  <a:pt x="4494" y="378"/>
                </a:lnTo>
                <a:lnTo>
                  <a:pt x="4494" y="173"/>
                </a:lnTo>
                <a:lnTo>
                  <a:pt x="4447" y="173"/>
                </a:lnTo>
                <a:lnTo>
                  <a:pt x="4447" y="118"/>
                </a:lnTo>
                <a:lnTo>
                  <a:pt x="4494" y="118"/>
                </a:lnTo>
                <a:lnTo>
                  <a:pt x="4494" y="85"/>
                </a:lnTo>
                <a:cubicBezTo>
                  <a:pt x="4494" y="30"/>
                  <a:pt x="4531" y="0"/>
                  <a:pt x="4578" y="0"/>
                </a:cubicBezTo>
                <a:close/>
                <a:moveTo>
                  <a:pt x="4236" y="300"/>
                </a:moveTo>
                <a:lnTo>
                  <a:pt x="4236" y="300"/>
                </a:lnTo>
                <a:lnTo>
                  <a:pt x="4298" y="300"/>
                </a:lnTo>
                <a:cubicBezTo>
                  <a:pt x="4300" y="319"/>
                  <a:pt x="4312" y="333"/>
                  <a:pt x="4333" y="333"/>
                </a:cubicBezTo>
                <a:cubicBezTo>
                  <a:pt x="4349" y="333"/>
                  <a:pt x="4363" y="325"/>
                  <a:pt x="4363" y="310"/>
                </a:cubicBezTo>
                <a:cubicBezTo>
                  <a:pt x="4363" y="296"/>
                  <a:pt x="4355" y="287"/>
                  <a:pt x="4330" y="279"/>
                </a:cubicBezTo>
                <a:lnTo>
                  <a:pt x="4305" y="270"/>
                </a:lnTo>
                <a:cubicBezTo>
                  <a:pt x="4264" y="255"/>
                  <a:pt x="4240" y="229"/>
                  <a:pt x="4240" y="192"/>
                </a:cubicBezTo>
                <a:cubicBezTo>
                  <a:pt x="4240" y="144"/>
                  <a:pt x="4280" y="111"/>
                  <a:pt x="4331" y="111"/>
                </a:cubicBezTo>
                <a:cubicBezTo>
                  <a:pt x="4383" y="111"/>
                  <a:pt x="4420" y="144"/>
                  <a:pt x="4421" y="189"/>
                </a:cubicBezTo>
                <a:lnTo>
                  <a:pt x="4358" y="189"/>
                </a:lnTo>
                <a:cubicBezTo>
                  <a:pt x="4357" y="175"/>
                  <a:pt x="4347" y="163"/>
                  <a:pt x="4330" y="163"/>
                </a:cubicBezTo>
                <a:cubicBezTo>
                  <a:pt x="4316" y="163"/>
                  <a:pt x="4303" y="172"/>
                  <a:pt x="4303" y="187"/>
                </a:cubicBezTo>
                <a:cubicBezTo>
                  <a:pt x="4303" y="199"/>
                  <a:pt x="4309" y="206"/>
                  <a:pt x="4333" y="214"/>
                </a:cubicBezTo>
                <a:lnTo>
                  <a:pt x="4358" y="223"/>
                </a:lnTo>
                <a:cubicBezTo>
                  <a:pt x="4402" y="238"/>
                  <a:pt x="4426" y="267"/>
                  <a:pt x="4426" y="306"/>
                </a:cubicBezTo>
                <a:cubicBezTo>
                  <a:pt x="4426" y="356"/>
                  <a:pt x="4387" y="385"/>
                  <a:pt x="4334" y="385"/>
                </a:cubicBezTo>
                <a:cubicBezTo>
                  <a:pt x="4276" y="385"/>
                  <a:pt x="4237" y="350"/>
                  <a:pt x="4236" y="300"/>
                </a:cubicBezTo>
                <a:close/>
                <a:moveTo>
                  <a:pt x="4095" y="169"/>
                </a:moveTo>
                <a:lnTo>
                  <a:pt x="4095" y="169"/>
                </a:lnTo>
                <a:cubicBezTo>
                  <a:pt x="4077" y="169"/>
                  <a:pt x="4059" y="182"/>
                  <a:pt x="4059" y="213"/>
                </a:cubicBezTo>
                <a:lnTo>
                  <a:pt x="4059" y="378"/>
                </a:lnTo>
                <a:lnTo>
                  <a:pt x="3993" y="378"/>
                </a:lnTo>
                <a:lnTo>
                  <a:pt x="3993" y="118"/>
                </a:lnTo>
                <a:lnTo>
                  <a:pt x="4047" y="118"/>
                </a:lnTo>
                <a:lnTo>
                  <a:pt x="4053" y="144"/>
                </a:lnTo>
                <a:lnTo>
                  <a:pt x="4056" y="144"/>
                </a:lnTo>
                <a:cubicBezTo>
                  <a:pt x="4063" y="131"/>
                  <a:pt x="4083" y="111"/>
                  <a:pt x="4116" y="111"/>
                </a:cubicBezTo>
                <a:cubicBezTo>
                  <a:pt x="4160" y="111"/>
                  <a:pt x="4193" y="142"/>
                  <a:pt x="4193" y="196"/>
                </a:cubicBezTo>
                <a:lnTo>
                  <a:pt x="4193" y="378"/>
                </a:lnTo>
                <a:lnTo>
                  <a:pt x="4128" y="378"/>
                </a:lnTo>
                <a:lnTo>
                  <a:pt x="4128" y="210"/>
                </a:lnTo>
                <a:cubicBezTo>
                  <a:pt x="4128" y="182"/>
                  <a:pt x="4114" y="169"/>
                  <a:pt x="4095" y="169"/>
                </a:cubicBezTo>
                <a:close/>
                <a:moveTo>
                  <a:pt x="3834" y="329"/>
                </a:moveTo>
                <a:lnTo>
                  <a:pt x="3834" y="329"/>
                </a:lnTo>
                <a:cubicBezTo>
                  <a:pt x="3857" y="329"/>
                  <a:pt x="3873" y="309"/>
                  <a:pt x="3873" y="278"/>
                </a:cubicBezTo>
                <a:lnTo>
                  <a:pt x="3873" y="261"/>
                </a:lnTo>
                <a:lnTo>
                  <a:pt x="3858" y="264"/>
                </a:lnTo>
                <a:cubicBezTo>
                  <a:pt x="3826" y="269"/>
                  <a:pt x="3809" y="283"/>
                  <a:pt x="3809" y="303"/>
                </a:cubicBezTo>
                <a:cubicBezTo>
                  <a:pt x="3809" y="319"/>
                  <a:pt x="3820" y="329"/>
                  <a:pt x="3834" y="329"/>
                </a:cubicBezTo>
                <a:close/>
                <a:moveTo>
                  <a:pt x="3743" y="310"/>
                </a:moveTo>
                <a:lnTo>
                  <a:pt x="3743" y="310"/>
                </a:lnTo>
                <a:cubicBezTo>
                  <a:pt x="3743" y="260"/>
                  <a:pt x="3780" y="229"/>
                  <a:pt x="3845" y="221"/>
                </a:cubicBezTo>
                <a:lnTo>
                  <a:pt x="3873" y="217"/>
                </a:lnTo>
                <a:lnTo>
                  <a:pt x="3873" y="200"/>
                </a:lnTo>
                <a:cubicBezTo>
                  <a:pt x="3873" y="179"/>
                  <a:pt x="3862" y="168"/>
                  <a:pt x="3845" y="168"/>
                </a:cubicBezTo>
                <a:cubicBezTo>
                  <a:pt x="3826" y="168"/>
                  <a:pt x="3814" y="180"/>
                  <a:pt x="3812" y="199"/>
                </a:cubicBezTo>
                <a:lnTo>
                  <a:pt x="3746" y="199"/>
                </a:lnTo>
                <a:cubicBezTo>
                  <a:pt x="3750" y="147"/>
                  <a:pt x="3789" y="111"/>
                  <a:pt x="3846" y="111"/>
                </a:cubicBezTo>
                <a:cubicBezTo>
                  <a:pt x="3900" y="111"/>
                  <a:pt x="3938" y="147"/>
                  <a:pt x="3938" y="204"/>
                </a:cubicBezTo>
                <a:lnTo>
                  <a:pt x="3938" y="316"/>
                </a:lnTo>
                <a:cubicBezTo>
                  <a:pt x="3938" y="326"/>
                  <a:pt x="3944" y="333"/>
                  <a:pt x="3954" y="333"/>
                </a:cubicBezTo>
                <a:cubicBezTo>
                  <a:pt x="3956" y="333"/>
                  <a:pt x="3958" y="333"/>
                  <a:pt x="3961" y="332"/>
                </a:cubicBezTo>
                <a:lnTo>
                  <a:pt x="3961" y="380"/>
                </a:lnTo>
                <a:cubicBezTo>
                  <a:pt x="3953" y="382"/>
                  <a:pt x="3945" y="383"/>
                  <a:pt x="3937" y="383"/>
                </a:cubicBezTo>
                <a:cubicBezTo>
                  <a:pt x="3912" y="383"/>
                  <a:pt x="3891" y="372"/>
                  <a:pt x="3884" y="346"/>
                </a:cubicBezTo>
                <a:cubicBezTo>
                  <a:pt x="3875" y="365"/>
                  <a:pt x="3854" y="385"/>
                  <a:pt x="3819" y="385"/>
                </a:cubicBezTo>
                <a:cubicBezTo>
                  <a:pt x="3774" y="385"/>
                  <a:pt x="3743" y="356"/>
                  <a:pt x="3743" y="310"/>
                </a:cubicBezTo>
                <a:close/>
                <a:moveTo>
                  <a:pt x="3577" y="118"/>
                </a:moveTo>
                <a:lnTo>
                  <a:pt x="3577" y="118"/>
                </a:lnTo>
                <a:lnTo>
                  <a:pt x="3632" y="118"/>
                </a:lnTo>
                <a:lnTo>
                  <a:pt x="3637" y="152"/>
                </a:lnTo>
                <a:lnTo>
                  <a:pt x="3640" y="152"/>
                </a:lnTo>
                <a:cubicBezTo>
                  <a:pt x="3649" y="133"/>
                  <a:pt x="3671" y="115"/>
                  <a:pt x="3707" y="115"/>
                </a:cubicBezTo>
                <a:cubicBezTo>
                  <a:pt x="3712" y="115"/>
                  <a:pt x="3717" y="115"/>
                  <a:pt x="3721" y="116"/>
                </a:cubicBezTo>
                <a:lnTo>
                  <a:pt x="3721" y="178"/>
                </a:lnTo>
                <a:cubicBezTo>
                  <a:pt x="3715" y="178"/>
                  <a:pt x="3711" y="178"/>
                  <a:pt x="3706" y="178"/>
                </a:cubicBezTo>
                <a:cubicBezTo>
                  <a:pt x="3674" y="178"/>
                  <a:pt x="3643" y="200"/>
                  <a:pt x="3643" y="254"/>
                </a:cubicBezTo>
                <a:lnTo>
                  <a:pt x="3643" y="378"/>
                </a:lnTo>
                <a:lnTo>
                  <a:pt x="3577" y="378"/>
                </a:lnTo>
                <a:lnTo>
                  <a:pt x="3577" y="118"/>
                </a:lnTo>
                <a:close/>
                <a:moveTo>
                  <a:pt x="3413" y="76"/>
                </a:moveTo>
                <a:lnTo>
                  <a:pt x="3413" y="76"/>
                </a:lnTo>
                <a:lnTo>
                  <a:pt x="3327" y="76"/>
                </a:lnTo>
                <a:lnTo>
                  <a:pt x="3327" y="16"/>
                </a:lnTo>
                <a:lnTo>
                  <a:pt x="3567" y="16"/>
                </a:lnTo>
                <a:lnTo>
                  <a:pt x="3567" y="76"/>
                </a:lnTo>
                <a:lnTo>
                  <a:pt x="3482" y="76"/>
                </a:lnTo>
                <a:lnTo>
                  <a:pt x="3482" y="378"/>
                </a:lnTo>
                <a:lnTo>
                  <a:pt x="3413" y="378"/>
                </a:lnTo>
                <a:lnTo>
                  <a:pt x="3413" y="76"/>
                </a:lnTo>
                <a:close/>
                <a:moveTo>
                  <a:pt x="3144" y="344"/>
                </a:moveTo>
                <a:lnTo>
                  <a:pt x="3144" y="344"/>
                </a:lnTo>
                <a:cubicBezTo>
                  <a:pt x="3144" y="324"/>
                  <a:pt x="3161" y="306"/>
                  <a:pt x="3183" y="306"/>
                </a:cubicBezTo>
                <a:cubicBezTo>
                  <a:pt x="3203" y="306"/>
                  <a:pt x="3220" y="324"/>
                  <a:pt x="3220" y="344"/>
                </a:cubicBezTo>
                <a:cubicBezTo>
                  <a:pt x="3220" y="365"/>
                  <a:pt x="3203" y="383"/>
                  <a:pt x="3183" y="383"/>
                </a:cubicBezTo>
                <a:cubicBezTo>
                  <a:pt x="3161" y="383"/>
                  <a:pt x="3144" y="365"/>
                  <a:pt x="3144" y="344"/>
                </a:cubicBezTo>
                <a:close/>
                <a:moveTo>
                  <a:pt x="3036" y="219"/>
                </a:moveTo>
                <a:lnTo>
                  <a:pt x="3036" y="219"/>
                </a:lnTo>
                <a:cubicBezTo>
                  <a:pt x="3034" y="186"/>
                  <a:pt x="3021" y="167"/>
                  <a:pt x="3001" y="167"/>
                </a:cubicBezTo>
                <a:cubicBezTo>
                  <a:pt x="2979" y="167"/>
                  <a:pt x="2965" y="186"/>
                  <a:pt x="2962" y="219"/>
                </a:cubicBezTo>
                <a:lnTo>
                  <a:pt x="3036" y="219"/>
                </a:lnTo>
                <a:close/>
                <a:moveTo>
                  <a:pt x="2895" y="248"/>
                </a:moveTo>
                <a:lnTo>
                  <a:pt x="2895" y="248"/>
                </a:lnTo>
                <a:cubicBezTo>
                  <a:pt x="2895" y="164"/>
                  <a:pt x="2936" y="111"/>
                  <a:pt x="3001" y="111"/>
                </a:cubicBezTo>
                <a:cubicBezTo>
                  <a:pt x="3063" y="111"/>
                  <a:pt x="3103" y="162"/>
                  <a:pt x="3103" y="246"/>
                </a:cubicBezTo>
                <a:cubicBezTo>
                  <a:pt x="3103" y="250"/>
                  <a:pt x="3103" y="255"/>
                  <a:pt x="3102" y="264"/>
                </a:cubicBezTo>
                <a:lnTo>
                  <a:pt x="2961" y="264"/>
                </a:lnTo>
                <a:cubicBezTo>
                  <a:pt x="2962" y="303"/>
                  <a:pt x="2977" y="330"/>
                  <a:pt x="3003" y="330"/>
                </a:cubicBezTo>
                <a:cubicBezTo>
                  <a:pt x="3020" y="330"/>
                  <a:pt x="3033" y="319"/>
                  <a:pt x="3036" y="298"/>
                </a:cubicBezTo>
                <a:lnTo>
                  <a:pt x="3101" y="298"/>
                </a:lnTo>
                <a:cubicBezTo>
                  <a:pt x="3096" y="351"/>
                  <a:pt x="3057" y="385"/>
                  <a:pt x="3003" y="385"/>
                </a:cubicBezTo>
                <a:cubicBezTo>
                  <a:pt x="2935" y="385"/>
                  <a:pt x="2895" y="331"/>
                  <a:pt x="2895" y="248"/>
                </a:cubicBezTo>
                <a:close/>
                <a:moveTo>
                  <a:pt x="2650" y="248"/>
                </a:moveTo>
                <a:lnTo>
                  <a:pt x="2650" y="248"/>
                </a:lnTo>
                <a:cubicBezTo>
                  <a:pt x="2650" y="165"/>
                  <a:pt x="2693" y="111"/>
                  <a:pt x="2759" y="111"/>
                </a:cubicBezTo>
                <a:cubicBezTo>
                  <a:pt x="2817" y="111"/>
                  <a:pt x="2858" y="151"/>
                  <a:pt x="2863" y="212"/>
                </a:cubicBezTo>
                <a:lnTo>
                  <a:pt x="2796" y="212"/>
                </a:lnTo>
                <a:cubicBezTo>
                  <a:pt x="2794" y="184"/>
                  <a:pt x="2779" y="170"/>
                  <a:pt x="2759" y="170"/>
                </a:cubicBezTo>
                <a:cubicBezTo>
                  <a:pt x="2733" y="170"/>
                  <a:pt x="2716" y="198"/>
                  <a:pt x="2716" y="248"/>
                </a:cubicBezTo>
                <a:cubicBezTo>
                  <a:pt x="2716" y="299"/>
                  <a:pt x="2733" y="326"/>
                  <a:pt x="2760" y="326"/>
                </a:cubicBezTo>
                <a:cubicBezTo>
                  <a:pt x="2779" y="326"/>
                  <a:pt x="2793" y="312"/>
                  <a:pt x="2796" y="288"/>
                </a:cubicBezTo>
                <a:lnTo>
                  <a:pt x="2863" y="288"/>
                </a:lnTo>
                <a:cubicBezTo>
                  <a:pt x="2857" y="347"/>
                  <a:pt x="2816" y="385"/>
                  <a:pt x="2760" y="385"/>
                </a:cubicBezTo>
                <a:cubicBezTo>
                  <a:pt x="2693" y="385"/>
                  <a:pt x="2650" y="332"/>
                  <a:pt x="2650" y="248"/>
                </a:cubicBezTo>
                <a:close/>
                <a:moveTo>
                  <a:pt x="2506" y="169"/>
                </a:moveTo>
                <a:lnTo>
                  <a:pt x="2506" y="169"/>
                </a:lnTo>
                <a:cubicBezTo>
                  <a:pt x="2487" y="169"/>
                  <a:pt x="2469" y="182"/>
                  <a:pt x="2469" y="213"/>
                </a:cubicBezTo>
                <a:lnTo>
                  <a:pt x="2469" y="378"/>
                </a:lnTo>
                <a:lnTo>
                  <a:pt x="2404" y="378"/>
                </a:lnTo>
                <a:lnTo>
                  <a:pt x="2404" y="118"/>
                </a:lnTo>
                <a:lnTo>
                  <a:pt x="2458" y="118"/>
                </a:lnTo>
                <a:lnTo>
                  <a:pt x="2464" y="144"/>
                </a:lnTo>
                <a:lnTo>
                  <a:pt x="2467" y="144"/>
                </a:lnTo>
                <a:cubicBezTo>
                  <a:pt x="2474" y="131"/>
                  <a:pt x="2494" y="111"/>
                  <a:pt x="2527" y="111"/>
                </a:cubicBezTo>
                <a:cubicBezTo>
                  <a:pt x="2570" y="111"/>
                  <a:pt x="2604" y="142"/>
                  <a:pt x="2604" y="196"/>
                </a:cubicBezTo>
                <a:lnTo>
                  <a:pt x="2604" y="378"/>
                </a:lnTo>
                <a:lnTo>
                  <a:pt x="2538" y="378"/>
                </a:lnTo>
                <a:lnTo>
                  <a:pt x="2538" y="210"/>
                </a:lnTo>
                <a:cubicBezTo>
                  <a:pt x="2538" y="182"/>
                  <a:pt x="2524" y="169"/>
                  <a:pt x="2506" y="169"/>
                </a:cubicBezTo>
                <a:close/>
                <a:moveTo>
                  <a:pt x="2289" y="219"/>
                </a:moveTo>
                <a:lnTo>
                  <a:pt x="2289" y="219"/>
                </a:lnTo>
                <a:cubicBezTo>
                  <a:pt x="2287" y="186"/>
                  <a:pt x="2274" y="167"/>
                  <a:pt x="2254" y="167"/>
                </a:cubicBezTo>
                <a:cubicBezTo>
                  <a:pt x="2232" y="167"/>
                  <a:pt x="2218" y="186"/>
                  <a:pt x="2215" y="219"/>
                </a:cubicBezTo>
                <a:lnTo>
                  <a:pt x="2289" y="219"/>
                </a:lnTo>
                <a:close/>
                <a:moveTo>
                  <a:pt x="2148" y="248"/>
                </a:moveTo>
                <a:lnTo>
                  <a:pt x="2148" y="248"/>
                </a:lnTo>
                <a:cubicBezTo>
                  <a:pt x="2148" y="164"/>
                  <a:pt x="2190" y="111"/>
                  <a:pt x="2254" y="111"/>
                </a:cubicBezTo>
                <a:cubicBezTo>
                  <a:pt x="2316" y="111"/>
                  <a:pt x="2357" y="162"/>
                  <a:pt x="2357" y="246"/>
                </a:cubicBezTo>
                <a:cubicBezTo>
                  <a:pt x="2357" y="250"/>
                  <a:pt x="2357" y="255"/>
                  <a:pt x="2356" y="264"/>
                </a:cubicBezTo>
                <a:lnTo>
                  <a:pt x="2214" y="264"/>
                </a:lnTo>
                <a:cubicBezTo>
                  <a:pt x="2215" y="303"/>
                  <a:pt x="2230" y="330"/>
                  <a:pt x="2256" y="330"/>
                </a:cubicBezTo>
                <a:cubicBezTo>
                  <a:pt x="2273" y="330"/>
                  <a:pt x="2286" y="319"/>
                  <a:pt x="2289" y="298"/>
                </a:cubicBezTo>
                <a:lnTo>
                  <a:pt x="2355" y="298"/>
                </a:lnTo>
                <a:cubicBezTo>
                  <a:pt x="2349" y="351"/>
                  <a:pt x="2310" y="385"/>
                  <a:pt x="2256" y="385"/>
                </a:cubicBezTo>
                <a:cubicBezTo>
                  <a:pt x="2188" y="385"/>
                  <a:pt x="2148" y="331"/>
                  <a:pt x="2148" y="248"/>
                </a:cubicBezTo>
                <a:close/>
                <a:moveTo>
                  <a:pt x="2035" y="118"/>
                </a:moveTo>
                <a:lnTo>
                  <a:pt x="2035" y="118"/>
                </a:lnTo>
                <a:lnTo>
                  <a:pt x="2101" y="118"/>
                </a:lnTo>
                <a:lnTo>
                  <a:pt x="2101" y="378"/>
                </a:lnTo>
                <a:lnTo>
                  <a:pt x="2035" y="378"/>
                </a:lnTo>
                <a:lnTo>
                  <a:pt x="2035" y="118"/>
                </a:lnTo>
                <a:close/>
                <a:moveTo>
                  <a:pt x="2068" y="3"/>
                </a:moveTo>
                <a:lnTo>
                  <a:pt x="2068" y="3"/>
                </a:lnTo>
                <a:cubicBezTo>
                  <a:pt x="2090" y="3"/>
                  <a:pt x="2109" y="21"/>
                  <a:pt x="2109" y="43"/>
                </a:cubicBezTo>
                <a:cubicBezTo>
                  <a:pt x="2109" y="66"/>
                  <a:pt x="2090" y="84"/>
                  <a:pt x="2068" y="84"/>
                </a:cubicBezTo>
                <a:cubicBezTo>
                  <a:pt x="2046" y="84"/>
                  <a:pt x="2027" y="66"/>
                  <a:pt x="2027" y="43"/>
                </a:cubicBezTo>
                <a:cubicBezTo>
                  <a:pt x="2027" y="21"/>
                  <a:pt x="2046" y="3"/>
                  <a:pt x="2068" y="3"/>
                </a:cubicBezTo>
                <a:close/>
                <a:moveTo>
                  <a:pt x="1778" y="248"/>
                </a:moveTo>
                <a:lnTo>
                  <a:pt x="1778" y="248"/>
                </a:lnTo>
                <a:cubicBezTo>
                  <a:pt x="1778" y="165"/>
                  <a:pt x="1821" y="111"/>
                  <a:pt x="1888" y="111"/>
                </a:cubicBezTo>
                <a:cubicBezTo>
                  <a:pt x="1945" y="111"/>
                  <a:pt x="1986" y="151"/>
                  <a:pt x="1991" y="212"/>
                </a:cubicBezTo>
                <a:lnTo>
                  <a:pt x="1925" y="212"/>
                </a:lnTo>
                <a:cubicBezTo>
                  <a:pt x="1922" y="184"/>
                  <a:pt x="1908" y="170"/>
                  <a:pt x="1888" y="170"/>
                </a:cubicBezTo>
                <a:cubicBezTo>
                  <a:pt x="1862" y="170"/>
                  <a:pt x="1845" y="198"/>
                  <a:pt x="1845" y="248"/>
                </a:cubicBezTo>
                <a:cubicBezTo>
                  <a:pt x="1845" y="299"/>
                  <a:pt x="1862" y="326"/>
                  <a:pt x="1888" y="326"/>
                </a:cubicBezTo>
                <a:cubicBezTo>
                  <a:pt x="1908" y="326"/>
                  <a:pt x="1922" y="312"/>
                  <a:pt x="1925" y="288"/>
                </a:cubicBezTo>
                <a:lnTo>
                  <a:pt x="1991" y="288"/>
                </a:lnTo>
                <a:cubicBezTo>
                  <a:pt x="1986" y="347"/>
                  <a:pt x="1945" y="385"/>
                  <a:pt x="1888" y="385"/>
                </a:cubicBezTo>
                <a:cubicBezTo>
                  <a:pt x="1821" y="385"/>
                  <a:pt x="1778" y="332"/>
                  <a:pt x="1778" y="248"/>
                </a:cubicBezTo>
                <a:close/>
                <a:moveTo>
                  <a:pt x="1525" y="275"/>
                </a:moveTo>
                <a:lnTo>
                  <a:pt x="1525" y="275"/>
                </a:lnTo>
                <a:lnTo>
                  <a:pt x="1596" y="275"/>
                </a:lnTo>
                <a:cubicBezTo>
                  <a:pt x="1598" y="309"/>
                  <a:pt x="1614" y="324"/>
                  <a:pt x="1638" y="324"/>
                </a:cubicBezTo>
                <a:cubicBezTo>
                  <a:pt x="1661" y="324"/>
                  <a:pt x="1676" y="310"/>
                  <a:pt x="1676" y="286"/>
                </a:cubicBezTo>
                <a:cubicBezTo>
                  <a:pt x="1676" y="264"/>
                  <a:pt x="1662" y="248"/>
                  <a:pt x="1628" y="228"/>
                </a:cubicBezTo>
                <a:lnTo>
                  <a:pt x="1596" y="210"/>
                </a:lnTo>
                <a:cubicBezTo>
                  <a:pt x="1549" y="183"/>
                  <a:pt x="1528" y="149"/>
                  <a:pt x="1528" y="107"/>
                </a:cubicBezTo>
                <a:cubicBezTo>
                  <a:pt x="1528" y="56"/>
                  <a:pt x="1572" y="10"/>
                  <a:pt x="1634" y="10"/>
                </a:cubicBezTo>
                <a:cubicBezTo>
                  <a:pt x="1697" y="10"/>
                  <a:pt x="1740" y="50"/>
                  <a:pt x="1741" y="112"/>
                </a:cubicBezTo>
                <a:lnTo>
                  <a:pt x="1669" y="112"/>
                </a:lnTo>
                <a:cubicBezTo>
                  <a:pt x="1667" y="86"/>
                  <a:pt x="1654" y="71"/>
                  <a:pt x="1632" y="71"/>
                </a:cubicBezTo>
                <a:cubicBezTo>
                  <a:pt x="1614" y="71"/>
                  <a:pt x="1599" y="85"/>
                  <a:pt x="1599" y="104"/>
                </a:cubicBezTo>
                <a:cubicBezTo>
                  <a:pt x="1599" y="124"/>
                  <a:pt x="1611" y="139"/>
                  <a:pt x="1649" y="160"/>
                </a:cubicBezTo>
                <a:lnTo>
                  <a:pt x="1673" y="174"/>
                </a:lnTo>
                <a:cubicBezTo>
                  <a:pt x="1722" y="201"/>
                  <a:pt x="1746" y="240"/>
                  <a:pt x="1746" y="286"/>
                </a:cubicBezTo>
                <a:cubicBezTo>
                  <a:pt x="1746" y="344"/>
                  <a:pt x="1703" y="385"/>
                  <a:pt x="1638" y="385"/>
                </a:cubicBezTo>
                <a:cubicBezTo>
                  <a:pt x="1569" y="385"/>
                  <a:pt x="1526" y="342"/>
                  <a:pt x="1525" y="275"/>
                </a:cubicBezTo>
                <a:close/>
                <a:moveTo>
                  <a:pt x="1307" y="344"/>
                </a:moveTo>
                <a:lnTo>
                  <a:pt x="1307" y="344"/>
                </a:lnTo>
                <a:cubicBezTo>
                  <a:pt x="1307" y="324"/>
                  <a:pt x="1324" y="306"/>
                  <a:pt x="1345" y="306"/>
                </a:cubicBezTo>
                <a:cubicBezTo>
                  <a:pt x="1366" y="306"/>
                  <a:pt x="1383" y="324"/>
                  <a:pt x="1383" y="344"/>
                </a:cubicBezTo>
                <a:cubicBezTo>
                  <a:pt x="1383" y="365"/>
                  <a:pt x="1366" y="383"/>
                  <a:pt x="1345" y="383"/>
                </a:cubicBezTo>
                <a:cubicBezTo>
                  <a:pt x="1324" y="383"/>
                  <a:pt x="1307" y="365"/>
                  <a:pt x="1307" y="344"/>
                </a:cubicBezTo>
                <a:close/>
                <a:moveTo>
                  <a:pt x="1117" y="431"/>
                </a:moveTo>
                <a:lnTo>
                  <a:pt x="1117" y="431"/>
                </a:lnTo>
                <a:cubicBezTo>
                  <a:pt x="1131" y="431"/>
                  <a:pt x="1149" y="423"/>
                  <a:pt x="1155" y="401"/>
                </a:cubicBezTo>
                <a:lnTo>
                  <a:pt x="1161" y="377"/>
                </a:lnTo>
                <a:lnTo>
                  <a:pt x="1080" y="118"/>
                </a:lnTo>
                <a:lnTo>
                  <a:pt x="1147" y="118"/>
                </a:lnTo>
                <a:lnTo>
                  <a:pt x="1192" y="287"/>
                </a:lnTo>
                <a:lnTo>
                  <a:pt x="1195" y="287"/>
                </a:lnTo>
                <a:lnTo>
                  <a:pt x="1233" y="118"/>
                </a:lnTo>
                <a:lnTo>
                  <a:pt x="1301" y="118"/>
                </a:lnTo>
                <a:lnTo>
                  <a:pt x="1221" y="405"/>
                </a:lnTo>
                <a:cubicBezTo>
                  <a:pt x="1204" y="465"/>
                  <a:pt x="1163" y="488"/>
                  <a:pt x="1126" y="488"/>
                </a:cubicBezTo>
                <a:cubicBezTo>
                  <a:pt x="1111" y="488"/>
                  <a:pt x="1101" y="486"/>
                  <a:pt x="1091" y="483"/>
                </a:cubicBezTo>
                <a:lnTo>
                  <a:pt x="1091" y="427"/>
                </a:lnTo>
                <a:cubicBezTo>
                  <a:pt x="1100" y="430"/>
                  <a:pt x="1109" y="431"/>
                  <a:pt x="1117" y="431"/>
                </a:cubicBezTo>
                <a:close/>
                <a:moveTo>
                  <a:pt x="1021" y="385"/>
                </a:moveTo>
                <a:lnTo>
                  <a:pt x="1021" y="385"/>
                </a:lnTo>
                <a:cubicBezTo>
                  <a:pt x="970" y="385"/>
                  <a:pt x="937" y="349"/>
                  <a:pt x="937" y="304"/>
                </a:cubicBezTo>
                <a:lnTo>
                  <a:pt x="937" y="173"/>
                </a:lnTo>
                <a:lnTo>
                  <a:pt x="891" y="173"/>
                </a:lnTo>
                <a:lnTo>
                  <a:pt x="891" y="118"/>
                </a:lnTo>
                <a:lnTo>
                  <a:pt x="898" y="118"/>
                </a:lnTo>
                <a:cubicBezTo>
                  <a:pt x="929" y="118"/>
                  <a:pt x="944" y="100"/>
                  <a:pt x="946" y="69"/>
                </a:cubicBezTo>
                <a:lnTo>
                  <a:pt x="947" y="44"/>
                </a:lnTo>
                <a:lnTo>
                  <a:pt x="1003" y="44"/>
                </a:lnTo>
                <a:lnTo>
                  <a:pt x="1003" y="118"/>
                </a:lnTo>
                <a:lnTo>
                  <a:pt x="1058" y="118"/>
                </a:lnTo>
                <a:lnTo>
                  <a:pt x="1058" y="173"/>
                </a:lnTo>
                <a:lnTo>
                  <a:pt x="1003" y="173"/>
                </a:lnTo>
                <a:lnTo>
                  <a:pt x="1003" y="297"/>
                </a:lnTo>
                <a:cubicBezTo>
                  <a:pt x="1003" y="315"/>
                  <a:pt x="1016" y="328"/>
                  <a:pt x="1035" y="328"/>
                </a:cubicBezTo>
                <a:cubicBezTo>
                  <a:pt x="1042" y="328"/>
                  <a:pt x="1049" y="326"/>
                  <a:pt x="1054" y="325"/>
                </a:cubicBezTo>
                <a:lnTo>
                  <a:pt x="1054" y="379"/>
                </a:lnTo>
                <a:cubicBezTo>
                  <a:pt x="1044" y="383"/>
                  <a:pt x="1032" y="385"/>
                  <a:pt x="1021" y="385"/>
                </a:cubicBezTo>
                <a:close/>
                <a:moveTo>
                  <a:pt x="804" y="219"/>
                </a:moveTo>
                <a:lnTo>
                  <a:pt x="804" y="219"/>
                </a:lnTo>
                <a:cubicBezTo>
                  <a:pt x="802" y="186"/>
                  <a:pt x="789" y="167"/>
                  <a:pt x="769" y="167"/>
                </a:cubicBezTo>
                <a:cubicBezTo>
                  <a:pt x="747" y="167"/>
                  <a:pt x="733" y="186"/>
                  <a:pt x="730" y="219"/>
                </a:cubicBezTo>
                <a:lnTo>
                  <a:pt x="804" y="219"/>
                </a:lnTo>
                <a:close/>
                <a:moveTo>
                  <a:pt x="663" y="248"/>
                </a:moveTo>
                <a:lnTo>
                  <a:pt x="663" y="248"/>
                </a:lnTo>
                <a:cubicBezTo>
                  <a:pt x="663" y="164"/>
                  <a:pt x="705" y="111"/>
                  <a:pt x="769" y="111"/>
                </a:cubicBezTo>
                <a:cubicBezTo>
                  <a:pt x="831" y="111"/>
                  <a:pt x="872" y="162"/>
                  <a:pt x="872" y="246"/>
                </a:cubicBezTo>
                <a:cubicBezTo>
                  <a:pt x="872" y="250"/>
                  <a:pt x="872" y="255"/>
                  <a:pt x="871" y="264"/>
                </a:cubicBezTo>
                <a:lnTo>
                  <a:pt x="729" y="264"/>
                </a:lnTo>
                <a:cubicBezTo>
                  <a:pt x="730" y="303"/>
                  <a:pt x="745" y="330"/>
                  <a:pt x="771" y="330"/>
                </a:cubicBezTo>
                <a:cubicBezTo>
                  <a:pt x="788" y="330"/>
                  <a:pt x="801" y="319"/>
                  <a:pt x="804" y="298"/>
                </a:cubicBezTo>
                <a:lnTo>
                  <a:pt x="870" y="298"/>
                </a:lnTo>
                <a:cubicBezTo>
                  <a:pt x="864" y="351"/>
                  <a:pt x="825" y="385"/>
                  <a:pt x="771" y="385"/>
                </a:cubicBezTo>
                <a:cubicBezTo>
                  <a:pt x="703" y="385"/>
                  <a:pt x="663" y="331"/>
                  <a:pt x="663" y="248"/>
                </a:cubicBezTo>
                <a:close/>
                <a:moveTo>
                  <a:pt x="608" y="0"/>
                </a:moveTo>
                <a:lnTo>
                  <a:pt x="608" y="0"/>
                </a:lnTo>
                <a:cubicBezTo>
                  <a:pt x="631" y="0"/>
                  <a:pt x="653" y="7"/>
                  <a:pt x="664" y="17"/>
                </a:cubicBezTo>
                <a:lnTo>
                  <a:pt x="641" y="65"/>
                </a:lnTo>
                <a:cubicBezTo>
                  <a:pt x="633" y="61"/>
                  <a:pt x="626" y="58"/>
                  <a:pt x="618" y="58"/>
                </a:cubicBezTo>
                <a:cubicBezTo>
                  <a:pt x="600" y="58"/>
                  <a:pt x="590" y="70"/>
                  <a:pt x="590" y="90"/>
                </a:cubicBezTo>
                <a:lnTo>
                  <a:pt x="590" y="118"/>
                </a:lnTo>
                <a:lnTo>
                  <a:pt x="645" y="118"/>
                </a:lnTo>
                <a:lnTo>
                  <a:pt x="645" y="173"/>
                </a:lnTo>
                <a:lnTo>
                  <a:pt x="590" y="173"/>
                </a:lnTo>
                <a:lnTo>
                  <a:pt x="590" y="378"/>
                </a:lnTo>
                <a:lnTo>
                  <a:pt x="524" y="378"/>
                </a:lnTo>
                <a:lnTo>
                  <a:pt x="524" y="173"/>
                </a:lnTo>
                <a:lnTo>
                  <a:pt x="478" y="173"/>
                </a:lnTo>
                <a:lnTo>
                  <a:pt x="478" y="118"/>
                </a:lnTo>
                <a:lnTo>
                  <a:pt x="524" y="118"/>
                </a:lnTo>
                <a:lnTo>
                  <a:pt x="524" y="85"/>
                </a:lnTo>
                <a:cubicBezTo>
                  <a:pt x="524" y="30"/>
                  <a:pt x="562" y="0"/>
                  <a:pt x="608" y="0"/>
                </a:cubicBezTo>
                <a:close/>
                <a:moveTo>
                  <a:pt x="344" y="329"/>
                </a:moveTo>
                <a:lnTo>
                  <a:pt x="344" y="329"/>
                </a:lnTo>
                <a:cubicBezTo>
                  <a:pt x="367" y="329"/>
                  <a:pt x="383" y="309"/>
                  <a:pt x="383" y="278"/>
                </a:cubicBezTo>
                <a:lnTo>
                  <a:pt x="383" y="261"/>
                </a:lnTo>
                <a:lnTo>
                  <a:pt x="368" y="264"/>
                </a:lnTo>
                <a:cubicBezTo>
                  <a:pt x="336" y="269"/>
                  <a:pt x="319" y="283"/>
                  <a:pt x="319" y="303"/>
                </a:cubicBezTo>
                <a:cubicBezTo>
                  <a:pt x="319" y="319"/>
                  <a:pt x="330" y="329"/>
                  <a:pt x="344" y="329"/>
                </a:cubicBezTo>
                <a:close/>
                <a:moveTo>
                  <a:pt x="253" y="310"/>
                </a:moveTo>
                <a:lnTo>
                  <a:pt x="253" y="310"/>
                </a:lnTo>
                <a:cubicBezTo>
                  <a:pt x="253" y="260"/>
                  <a:pt x="290" y="229"/>
                  <a:pt x="354" y="221"/>
                </a:cubicBezTo>
                <a:lnTo>
                  <a:pt x="383" y="217"/>
                </a:lnTo>
                <a:lnTo>
                  <a:pt x="383" y="200"/>
                </a:lnTo>
                <a:cubicBezTo>
                  <a:pt x="383" y="179"/>
                  <a:pt x="371" y="168"/>
                  <a:pt x="354" y="168"/>
                </a:cubicBezTo>
                <a:cubicBezTo>
                  <a:pt x="336" y="168"/>
                  <a:pt x="323" y="180"/>
                  <a:pt x="322" y="199"/>
                </a:cubicBezTo>
                <a:lnTo>
                  <a:pt x="256" y="199"/>
                </a:lnTo>
                <a:cubicBezTo>
                  <a:pt x="260" y="147"/>
                  <a:pt x="299" y="111"/>
                  <a:pt x="355" y="111"/>
                </a:cubicBezTo>
                <a:cubicBezTo>
                  <a:pt x="410" y="111"/>
                  <a:pt x="448" y="147"/>
                  <a:pt x="448" y="204"/>
                </a:cubicBezTo>
                <a:lnTo>
                  <a:pt x="448" y="316"/>
                </a:lnTo>
                <a:cubicBezTo>
                  <a:pt x="448" y="326"/>
                  <a:pt x="454" y="333"/>
                  <a:pt x="464" y="333"/>
                </a:cubicBezTo>
                <a:cubicBezTo>
                  <a:pt x="466" y="333"/>
                  <a:pt x="468" y="333"/>
                  <a:pt x="471" y="332"/>
                </a:cubicBezTo>
                <a:lnTo>
                  <a:pt x="471" y="380"/>
                </a:lnTo>
                <a:cubicBezTo>
                  <a:pt x="463" y="382"/>
                  <a:pt x="455" y="383"/>
                  <a:pt x="447" y="383"/>
                </a:cubicBezTo>
                <a:cubicBezTo>
                  <a:pt x="422" y="383"/>
                  <a:pt x="400" y="372"/>
                  <a:pt x="394" y="346"/>
                </a:cubicBezTo>
                <a:cubicBezTo>
                  <a:pt x="384" y="365"/>
                  <a:pt x="364" y="385"/>
                  <a:pt x="329" y="385"/>
                </a:cubicBezTo>
                <a:cubicBezTo>
                  <a:pt x="284" y="385"/>
                  <a:pt x="253" y="356"/>
                  <a:pt x="253" y="310"/>
                </a:cubicBezTo>
                <a:close/>
                <a:moveTo>
                  <a:pt x="0" y="275"/>
                </a:moveTo>
                <a:lnTo>
                  <a:pt x="0" y="275"/>
                </a:lnTo>
                <a:lnTo>
                  <a:pt x="71" y="275"/>
                </a:lnTo>
                <a:cubicBezTo>
                  <a:pt x="73" y="309"/>
                  <a:pt x="89" y="324"/>
                  <a:pt x="113" y="324"/>
                </a:cubicBezTo>
                <a:cubicBezTo>
                  <a:pt x="136" y="324"/>
                  <a:pt x="151" y="310"/>
                  <a:pt x="151" y="286"/>
                </a:cubicBezTo>
                <a:cubicBezTo>
                  <a:pt x="151" y="264"/>
                  <a:pt x="137" y="248"/>
                  <a:pt x="103" y="228"/>
                </a:cubicBezTo>
                <a:lnTo>
                  <a:pt x="71" y="210"/>
                </a:lnTo>
                <a:cubicBezTo>
                  <a:pt x="23" y="183"/>
                  <a:pt x="3" y="149"/>
                  <a:pt x="3" y="107"/>
                </a:cubicBezTo>
                <a:cubicBezTo>
                  <a:pt x="3" y="56"/>
                  <a:pt x="47" y="10"/>
                  <a:pt x="108" y="10"/>
                </a:cubicBezTo>
                <a:cubicBezTo>
                  <a:pt x="171" y="10"/>
                  <a:pt x="214" y="50"/>
                  <a:pt x="216" y="112"/>
                </a:cubicBezTo>
                <a:lnTo>
                  <a:pt x="144" y="112"/>
                </a:lnTo>
                <a:cubicBezTo>
                  <a:pt x="141" y="86"/>
                  <a:pt x="129" y="71"/>
                  <a:pt x="107" y="71"/>
                </a:cubicBezTo>
                <a:cubicBezTo>
                  <a:pt x="89" y="71"/>
                  <a:pt x="74" y="85"/>
                  <a:pt x="74" y="104"/>
                </a:cubicBezTo>
                <a:cubicBezTo>
                  <a:pt x="74" y="124"/>
                  <a:pt x="86" y="139"/>
                  <a:pt x="123" y="160"/>
                </a:cubicBezTo>
                <a:lnTo>
                  <a:pt x="148" y="174"/>
                </a:lnTo>
                <a:cubicBezTo>
                  <a:pt x="197" y="201"/>
                  <a:pt x="220" y="240"/>
                  <a:pt x="220" y="286"/>
                </a:cubicBezTo>
                <a:cubicBezTo>
                  <a:pt x="220" y="344"/>
                  <a:pt x="178" y="385"/>
                  <a:pt x="113" y="385"/>
                </a:cubicBezTo>
                <a:cubicBezTo>
                  <a:pt x="44" y="385"/>
                  <a:pt x="1" y="342"/>
                  <a:pt x="0" y="275"/>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344136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over Red Circle">
    <p:bg>
      <p:bgPr>
        <a:solidFill>
          <a:srgbClr val="CA0123"/>
        </a:solidFill>
        <a:effectLst/>
      </p:bgPr>
    </p:bg>
    <p:spTree>
      <p:nvGrpSpPr>
        <p:cNvPr id="1" name=""/>
        <p:cNvGrpSpPr/>
        <p:nvPr/>
      </p:nvGrpSpPr>
      <p:grpSpPr>
        <a:xfrm>
          <a:off x="0" y="0"/>
          <a:ext cx="0" cy="0"/>
          <a:chOff x="0" y="0"/>
          <a:chExt cx="0" cy="0"/>
        </a:xfrm>
      </p:grpSpPr>
      <p:pic>
        <p:nvPicPr>
          <p:cNvPr id="7" name="UL Solutions">
            <a:extLst>
              <a:ext uri="{FF2B5EF4-FFF2-40B4-BE49-F238E27FC236}">
                <a16:creationId xmlns:a16="http://schemas.microsoft.com/office/drawing/2014/main" id="{E0C7F6AC-231D-0453-B3F5-7D4B7D3DA7A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411480" y="411479"/>
            <a:ext cx="1336041" cy="548640"/>
          </a:xfrm>
          <a:prstGeom prst="rect">
            <a:avLst/>
          </a:prstGeom>
        </p:spPr>
      </p:pic>
      <p:sp>
        <p:nvSpPr>
          <p:cNvPr id="9" name="Picture Placeholder 1">
            <a:extLst>
              <a:ext uri="{FF2B5EF4-FFF2-40B4-BE49-F238E27FC236}">
                <a16:creationId xmlns:a16="http://schemas.microsoft.com/office/drawing/2014/main" id="{0057C3A1-C288-4623-971F-816D37643B2B}"/>
              </a:ext>
              <a:ext uri="{C183D7F6-B498-43B3-948B-1728B52AA6E4}">
                <adec:decorative xmlns:adec="http://schemas.microsoft.com/office/drawing/2017/decorative" val="1"/>
              </a:ext>
            </a:extLst>
          </p:cNvPr>
          <p:cNvSpPr>
            <a:spLocks noGrp="1" noChangeAspect="1"/>
          </p:cNvSpPr>
          <p:nvPr>
            <p:ph type="pic" sz="quarter" idx="11"/>
          </p:nvPr>
        </p:nvSpPr>
        <p:spPr>
          <a:xfrm>
            <a:off x="5027930" y="719296"/>
            <a:ext cx="3704908" cy="3704908"/>
          </a:xfrm>
          <a:custGeom>
            <a:avLst/>
            <a:gdLst>
              <a:gd name="connsiteX0" fmla="*/ 1852454 w 3704908"/>
              <a:gd name="connsiteY0" fmla="*/ 0 h 3704908"/>
              <a:gd name="connsiteX1" fmla="*/ 3704908 w 3704908"/>
              <a:gd name="connsiteY1" fmla="*/ 1852454 h 3704908"/>
              <a:gd name="connsiteX2" fmla="*/ 1852454 w 3704908"/>
              <a:gd name="connsiteY2" fmla="*/ 3704908 h 3704908"/>
              <a:gd name="connsiteX3" fmla="*/ 0 w 3704908"/>
              <a:gd name="connsiteY3" fmla="*/ 1852454 h 3704908"/>
              <a:gd name="connsiteX4" fmla="*/ 1852454 w 3704908"/>
              <a:gd name="connsiteY4" fmla="*/ 0 h 3704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4908" h="3704908">
                <a:moveTo>
                  <a:pt x="1852454" y="0"/>
                </a:moveTo>
                <a:cubicBezTo>
                  <a:pt x="2875536" y="0"/>
                  <a:pt x="3704908" y="829372"/>
                  <a:pt x="3704908" y="1852454"/>
                </a:cubicBezTo>
                <a:cubicBezTo>
                  <a:pt x="3704908" y="2875536"/>
                  <a:pt x="2875536" y="3704908"/>
                  <a:pt x="1852454" y="3704908"/>
                </a:cubicBezTo>
                <a:cubicBezTo>
                  <a:pt x="829372" y="3704908"/>
                  <a:pt x="0" y="2875536"/>
                  <a:pt x="0" y="1852454"/>
                </a:cubicBezTo>
                <a:cubicBezTo>
                  <a:pt x="0" y="829372"/>
                  <a:pt x="829372" y="0"/>
                  <a:pt x="1852454" y="0"/>
                </a:cubicBezTo>
                <a:close/>
              </a:path>
            </a:pathLst>
          </a:custGeom>
          <a:solidFill>
            <a:srgbClr val="5B0428"/>
          </a:solidFill>
        </p:spPr>
        <p:txBody>
          <a:bodyPr wrap="square" anchor="ctr" anchorCtr="0">
            <a:noAutofit/>
          </a:bodyPr>
          <a:lstStyle>
            <a:lvl1pPr marL="0" indent="0" algn="ctr">
              <a:spcBef>
                <a:spcPts val="0"/>
              </a:spcBef>
              <a:buFontTx/>
              <a:buNone/>
              <a:defRPr sz="800">
                <a:solidFill>
                  <a:srgbClr val="FFFFFF"/>
                </a:solidFill>
              </a:defRPr>
            </a:lvl1pPr>
          </a:lstStyle>
          <a:p>
            <a:r>
              <a:rPr lang="en-GB"/>
              <a:t>Click icon to add picture</a:t>
            </a:r>
            <a:endParaRPr lang="en-US"/>
          </a:p>
        </p:txBody>
      </p:sp>
      <p:sp>
        <p:nvSpPr>
          <p:cNvPr id="2" name="Title 2"/>
          <p:cNvSpPr>
            <a:spLocks noGrp="1"/>
          </p:cNvSpPr>
          <p:nvPr>
            <p:ph type="ctrTitle" hasCustomPrompt="1"/>
          </p:nvPr>
        </p:nvSpPr>
        <p:spPr>
          <a:xfrm>
            <a:off x="411480" y="1280160"/>
            <a:ext cx="4112895" cy="1554480"/>
          </a:xfrm>
        </p:spPr>
        <p:txBody>
          <a:bodyPr anchor="b"/>
          <a:lstStyle>
            <a:lvl1pPr algn="l">
              <a:lnSpc>
                <a:spcPct val="85000"/>
              </a:lnSpc>
              <a:defRPr sz="3600" b="0"/>
            </a:lvl1pPr>
          </a:lstStyle>
          <a:p>
            <a:r>
              <a:rPr lang="en-US"/>
              <a:t>[Presentation title]</a:t>
            </a:r>
          </a:p>
        </p:txBody>
      </p:sp>
      <p:sp>
        <p:nvSpPr>
          <p:cNvPr id="3" name="Subtitle 3"/>
          <p:cNvSpPr>
            <a:spLocks noGrp="1"/>
          </p:cNvSpPr>
          <p:nvPr>
            <p:ph type="subTitle" idx="1" hasCustomPrompt="1"/>
          </p:nvPr>
        </p:nvSpPr>
        <p:spPr>
          <a:xfrm>
            <a:off x="411480" y="2926080"/>
            <a:ext cx="4112895" cy="548640"/>
          </a:xfrm>
        </p:spPr>
        <p:txBody>
          <a:bodyPr/>
          <a:lstStyle>
            <a:lvl1pPr marL="0" indent="0" algn="l">
              <a:lnSpc>
                <a:spcPct val="90000"/>
              </a:lnSpc>
              <a:spcBef>
                <a:spcPts val="0"/>
              </a:spcBef>
              <a:buNone/>
              <a:defRPr sz="1800"/>
            </a:lvl1pPr>
            <a:lvl2pPr marL="0" indent="0" algn="l">
              <a:lnSpc>
                <a:spcPct val="90000"/>
              </a:lnSpc>
              <a:spcBef>
                <a:spcPts val="0"/>
              </a:spcBef>
              <a:buNone/>
              <a:defRPr sz="1800"/>
            </a:lvl2pPr>
            <a:lvl3pPr marL="0" indent="0" algn="l">
              <a:lnSpc>
                <a:spcPct val="90000"/>
              </a:lnSpc>
              <a:spcBef>
                <a:spcPts val="0"/>
              </a:spcBef>
              <a:buNone/>
              <a:defRPr sz="1800"/>
            </a:lvl3pPr>
            <a:lvl4pPr marL="0" indent="0" algn="l">
              <a:lnSpc>
                <a:spcPct val="90000"/>
              </a:lnSpc>
              <a:spcBef>
                <a:spcPts val="0"/>
              </a:spcBef>
              <a:buNone/>
              <a:defRPr sz="1800"/>
            </a:lvl4pPr>
            <a:lvl5pPr marL="0" indent="0" algn="l">
              <a:lnSpc>
                <a:spcPct val="90000"/>
              </a:lnSpc>
              <a:spcBef>
                <a:spcPts val="0"/>
              </a:spcBef>
              <a:buNone/>
              <a:defRPr sz="1800"/>
            </a:lvl5pPr>
            <a:lvl6pPr marL="0" indent="0" algn="l">
              <a:lnSpc>
                <a:spcPct val="90000"/>
              </a:lnSpc>
              <a:spcBef>
                <a:spcPts val="0"/>
              </a:spcBef>
              <a:buNone/>
              <a:defRPr sz="1800"/>
            </a:lvl6pPr>
            <a:lvl7pPr marL="0" indent="0" algn="l">
              <a:lnSpc>
                <a:spcPct val="90000"/>
              </a:lnSpc>
              <a:spcBef>
                <a:spcPts val="0"/>
              </a:spcBef>
              <a:buNone/>
              <a:defRPr sz="1800"/>
            </a:lvl7pPr>
            <a:lvl8pPr marL="0" indent="0" algn="l">
              <a:lnSpc>
                <a:spcPct val="90000"/>
              </a:lnSpc>
              <a:spcBef>
                <a:spcPts val="0"/>
              </a:spcBef>
              <a:buNone/>
              <a:defRPr sz="1800"/>
            </a:lvl8pPr>
            <a:lvl9pPr marL="0" indent="0" algn="l">
              <a:lnSpc>
                <a:spcPct val="90000"/>
              </a:lnSpc>
              <a:spcBef>
                <a:spcPts val="0"/>
              </a:spcBef>
              <a:buNone/>
              <a:defRPr sz="1800"/>
            </a:lvl9pPr>
          </a:lstStyle>
          <a:p>
            <a:r>
              <a:rPr lang="en-US"/>
              <a:t>[Presentation subtitle]</a:t>
            </a:r>
          </a:p>
        </p:txBody>
      </p:sp>
      <p:sp>
        <p:nvSpPr>
          <p:cNvPr id="8" name="Text Placeholder 4">
            <a:extLst>
              <a:ext uri="{FF2B5EF4-FFF2-40B4-BE49-F238E27FC236}">
                <a16:creationId xmlns:a16="http://schemas.microsoft.com/office/drawing/2014/main" id="{05A6E6F4-1D5B-D559-C2E7-C70CCCDA704F}"/>
              </a:ext>
            </a:extLst>
          </p:cNvPr>
          <p:cNvSpPr>
            <a:spLocks noGrp="1"/>
          </p:cNvSpPr>
          <p:nvPr>
            <p:ph type="body" sz="quarter" idx="10" hasCustomPrompt="1"/>
          </p:nvPr>
        </p:nvSpPr>
        <p:spPr>
          <a:xfrm>
            <a:off x="411163" y="3657600"/>
            <a:ext cx="4113212" cy="457200"/>
          </a:xfrm>
        </p:spPr>
        <p:txBody>
          <a:bodyPr/>
          <a:lstStyle>
            <a:lvl1pPr marL="0" indent="0">
              <a:spcBef>
                <a:spcPts val="0"/>
              </a:spcBef>
              <a:buFontTx/>
              <a:buNone/>
              <a:defRPr sz="1100"/>
            </a:lvl1pPr>
            <a:lvl2pPr marL="0" indent="0">
              <a:spcBef>
                <a:spcPts val="0"/>
              </a:spcBef>
              <a:buFontTx/>
              <a:buNone/>
              <a:defRPr sz="1100"/>
            </a:lvl2pPr>
            <a:lvl3pPr marL="0" indent="0">
              <a:spcBef>
                <a:spcPts val="0"/>
              </a:spcBef>
              <a:buFontTx/>
              <a:buNone/>
              <a:defRPr sz="1100"/>
            </a:lvl3pPr>
            <a:lvl4pPr marL="0" indent="0">
              <a:spcBef>
                <a:spcPts val="0"/>
              </a:spcBef>
              <a:buFontTx/>
              <a:buNone/>
              <a:defRPr sz="1100"/>
            </a:lvl4pPr>
            <a:lvl5pPr marL="0" indent="0">
              <a:spcBef>
                <a:spcPts val="0"/>
              </a:spcBef>
              <a:buFontTx/>
              <a:buNone/>
              <a:defRPr sz="1100"/>
            </a:lvl5pPr>
            <a:lvl6pPr marL="0" indent="0">
              <a:spcBef>
                <a:spcPts val="0"/>
              </a:spcBef>
              <a:buFontTx/>
              <a:buNone/>
              <a:defRPr sz="1100"/>
            </a:lvl6pPr>
            <a:lvl7pPr marL="0" indent="0">
              <a:spcBef>
                <a:spcPts val="0"/>
              </a:spcBef>
              <a:buFontTx/>
              <a:buNone/>
              <a:defRPr sz="1100"/>
            </a:lvl7pPr>
            <a:lvl8pPr marL="0" indent="0">
              <a:spcBef>
                <a:spcPts val="0"/>
              </a:spcBef>
              <a:buFontTx/>
              <a:buNone/>
              <a:defRPr sz="1100"/>
            </a:lvl8pPr>
            <a:lvl9pPr marL="0" indent="0">
              <a:spcBef>
                <a:spcPts val="0"/>
              </a:spcBef>
              <a:buFontTx/>
              <a:buNone/>
              <a:defRPr sz="1100"/>
            </a:lvl9pPr>
          </a:lstStyle>
          <a:p>
            <a:pPr lvl="0"/>
            <a:r>
              <a:rPr lang="en-US"/>
              <a:t>[</a:t>
            </a:r>
            <a:r>
              <a:rPr lang="en-US" err="1"/>
              <a:t>Firstname</a:t>
            </a:r>
            <a:r>
              <a:rPr lang="en-US"/>
              <a:t> </a:t>
            </a:r>
            <a:r>
              <a:rPr lang="en-US" err="1"/>
              <a:t>Lastname</a:t>
            </a:r>
            <a:r>
              <a:rPr lang="en-US"/>
              <a:t>]</a:t>
            </a:r>
            <a:br>
              <a:rPr lang="en-US"/>
            </a:br>
            <a:r>
              <a:rPr lang="en-US"/>
              <a:t>[Month 00, 0000]</a:t>
            </a:r>
          </a:p>
        </p:txBody>
      </p:sp>
    </p:spTree>
    <p:extLst>
      <p:ext uri="{BB962C8B-B14F-4D97-AF65-F5344CB8AC3E}">
        <p14:creationId xmlns:p14="http://schemas.microsoft.com/office/powerpoint/2010/main" val="6356453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Divider White">
    <p:bg>
      <p:bgRef idx="1001">
        <a:schemeClr val="bg1"/>
      </p:bgRef>
    </p:bg>
    <p:spTree>
      <p:nvGrpSpPr>
        <p:cNvPr id="1" name=""/>
        <p:cNvGrpSpPr/>
        <p:nvPr/>
      </p:nvGrpSpPr>
      <p:grpSpPr>
        <a:xfrm>
          <a:off x="0" y="0"/>
          <a:ext cx="0" cy="0"/>
          <a:chOff x="0" y="0"/>
          <a:chExt cx="0" cy="0"/>
        </a:xfrm>
      </p:grpSpPr>
      <p:pic>
        <p:nvPicPr>
          <p:cNvPr id="10" name="Graphic">
            <a:extLst>
              <a:ext uri="{FF2B5EF4-FFF2-40B4-BE49-F238E27FC236}">
                <a16:creationId xmlns:a16="http://schemas.microsoft.com/office/drawing/2014/main" id="{86BEC377-228E-84A8-F7AA-8BD7497BD90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hidden">
          <a:xfrm>
            <a:off x="5314950" y="412750"/>
            <a:ext cx="3417570" cy="3417570"/>
          </a:xfrm>
          <a:prstGeom prst="rect">
            <a:avLst/>
          </a:prstGeom>
        </p:spPr>
      </p:pic>
      <p:sp>
        <p:nvSpPr>
          <p:cNvPr id="2" name="Title 1"/>
          <p:cNvSpPr>
            <a:spLocks noGrp="1"/>
          </p:cNvSpPr>
          <p:nvPr>
            <p:ph type="title" hasCustomPrompt="1"/>
          </p:nvPr>
        </p:nvSpPr>
        <p:spPr>
          <a:xfrm>
            <a:off x="411164" y="412750"/>
            <a:ext cx="4113212" cy="866775"/>
          </a:xfrm>
        </p:spPr>
        <p:txBody>
          <a:bodyPr anchor="b"/>
          <a:lstStyle>
            <a:lvl1pPr>
              <a:lnSpc>
                <a:spcPct val="85000"/>
              </a:lnSpc>
              <a:defRPr sz="3200" b="0"/>
            </a:lvl1pPr>
          </a:lstStyle>
          <a:p>
            <a:r>
              <a:rPr lang="en-US"/>
              <a:t>[Divider title]</a:t>
            </a:r>
          </a:p>
        </p:txBody>
      </p:sp>
      <p:sp>
        <p:nvSpPr>
          <p:cNvPr id="3" name="Text Placeholder 2"/>
          <p:cNvSpPr>
            <a:spLocks noGrp="1"/>
          </p:cNvSpPr>
          <p:nvPr>
            <p:ph type="body" idx="1" hasCustomPrompt="1"/>
          </p:nvPr>
        </p:nvSpPr>
        <p:spPr>
          <a:xfrm>
            <a:off x="411164" y="1371600"/>
            <a:ext cx="4113211" cy="548640"/>
          </a:xfrm>
        </p:spPr>
        <p:txBody>
          <a:bodyPr/>
          <a:lstStyle>
            <a:lvl1pPr marL="0" indent="0">
              <a:lnSpc>
                <a:spcPct val="90000"/>
              </a:lnSpc>
              <a:spcBef>
                <a:spcPts val="0"/>
              </a:spcBef>
              <a:buNone/>
              <a:defRPr sz="1600">
                <a:solidFill>
                  <a:schemeClr val="tx1"/>
                </a:solidFill>
              </a:defRPr>
            </a:lvl1pPr>
            <a:lvl2pPr marL="137160" indent="-137160">
              <a:lnSpc>
                <a:spcPct val="100000"/>
              </a:lnSpc>
              <a:spcBef>
                <a:spcPts val="900"/>
              </a:spcBef>
              <a:buClr>
                <a:srgbClr val="CA0123"/>
              </a:buClr>
              <a:buFont typeface="Arial" panose="020B0604020202020204" pitchFamily="34" charset="0"/>
              <a:buChar char="•"/>
              <a:defRPr sz="1200">
                <a:solidFill>
                  <a:schemeClr val="tx1"/>
                </a:solidFill>
              </a:defRPr>
            </a:lvl2pPr>
            <a:lvl3pPr marL="274320" indent="-137160">
              <a:lnSpc>
                <a:spcPct val="100000"/>
              </a:lnSpc>
              <a:spcBef>
                <a:spcPts val="300"/>
              </a:spcBef>
              <a:buFont typeface="Arial" panose="020B0604020202020204" pitchFamily="34" charset="0"/>
              <a:buChar char="–"/>
              <a:defRPr sz="1200">
                <a:solidFill>
                  <a:schemeClr val="tx1"/>
                </a:solidFill>
              </a:defRPr>
            </a:lvl3pPr>
            <a:lvl4pPr marL="411480" indent="-137160">
              <a:lnSpc>
                <a:spcPct val="100000"/>
              </a:lnSpc>
              <a:spcBef>
                <a:spcPts val="300"/>
              </a:spcBef>
              <a:buFont typeface="Arial" panose="020B0604020202020204" pitchFamily="34" charset="0"/>
              <a:buChar char="–"/>
              <a:defRPr sz="1200">
                <a:solidFill>
                  <a:schemeClr val="tx1"/>
                </a:solidFill>
              </a:defRPr>
            </a:lvl4pPr>
            <a:lvl5pPr marL="548640" indent="-137160">
              <a:lnSpc>
                <a:spcPct val="100000"/>
              </a:lnSpc>
              <a:spcBef>
                <a:spcPts val="300"/>
              </a:spcBef>
              <a:buFont typeface="Arial" panose="020B0604020202020204" pitchFamily="34" charset="0"/>
              <a:buChar char="–"/>
              <a:defRPr sz="1200">
                <a:solidFill>
                  <a:schemeClr val="tx1"/>
                </a:solidFill>
              </a:defRPr>
            </a:lvl5pPr>
            <a:lvl6pPr marL="685800" indent="-137160">
              <a:lnSpc>
                <a:spcPct val="100000"/>
              </a:lnSpc>
              <a:spcBef>
                <a:spcPts val="300"/>
              </a:spcBef>
              <a:buFont typeface="Arial" panose="020B0604020202020204" pitchFamily="34" charset="0"/>
              <a:buChar char="–"/>
              <a:defRPr sz="1200">
                <a:solidFill>
                  <a:schemeClr val="tx1"/>
                </a:solidFill>
              </a:defRPr>
            </a:lvl6pPr>
            <a:lvl7pPr marL="822960" indent="-137160">
              <a:lnSpc>
                <a:spcPct val="100000"/>
              </a:lnSpc>
              <a:spcBef>
                <a:spcPts val="300"/>
              </a:spcBef>
              <a:buFont typeface="Arial" panose="020B0604020202020204" pitchFamily="34" charset="0"/>
              <a:buChar char="–"/>
              <a:defRPr sz="1200">
                <a:solidFill>
                  <a:schemeClr val="tx1"/>
                </a:solidFill>
              </a:defRPr>
            </a:lvl7pPr>
            <a:lvl8pPr marL="960120" indent="-137160">
              <a:lnSpc>
                <a:spcPct val="100000"/>
              </a:lnSpc>
              <a:spcBef>
                <a:spcPts val="300"/>
              </a:spcBef>
              <a:buFont typeface="Arial" panose="020B0604020202020204" pitchFamily="34" charset="0"/>
              <a:buChar char="–"/>
              <a:defRPr sz="1200">
                <a:solidFill>
                  <a:schemeClr val="tx1"/>
                </a:solidFill>
              </a:defRPr>
            </a:lvl8pPr>
            <a:lvl9pPr marL="1097280" indent="-137160">
              <a:lnSpc>
                <a:spcPct val="100000"/>
              </a:lnSpc>
              <a:spcBef>
                <a:spcPts val="300"/>
              </a:spcBef>
              <a:buFont typeface="Arial" panose="020B0604020202020204" pitchFamily="34" charset="0"/>
              <a:buChar char="–"/>
              <a:defRPr sz="1200">
                <a:solidFill>
                  <a:schemeClr val="tx1"/>
                </a:solidFill>
              </a:defRPr>
            </a:lvl9pPr>
          </a:lstStyle>
          <a:p>
            <a:pPr lvl="0"/>
            <a:r>
              <a:rPr lang="en-US"/>
              <a:t>[Divider subtitle]</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7" name="UL Solutions" descr="UL Solutions">
            <a:extLst>
              <a:ext uri="{FF2B5EF4-FFF2-40B4-BE49-F238E27FC236}">
                <a16:creationId xmlns:a16="http://schemas.microsoft.com/office/drawing/2014/main" id="{15C8325F-449B-B238-DD53-BFC132410D4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41924" y="4730243"/>
            <a:ext cx="712556" cy="292608"/>
          </a:xfrm>
          <a:prstGeom prst="rect">
            <a:avLst/>
          </a:prstGeom>
        </p:spPr>
      </p:pic>
      <p:sp>
        <p:nvSpPr>
          <p:cNvPr id="6" name="Slide Number Placeholder 3"/>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2337694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over Red Circle Strapline">
    <p:bg>
      <p:bgPr>
        <a:solidFill>
          <a:srgbClr val="CA0123"/>
        </a:solidFill>
        <a:effectLst/>
      </p:bgPr>
    </p:bg>
    <p:spTree>
      <p:nvGrpSpPr>
        <p:cNvPr id="1" name=""/>
        <p:cNvGrpSpPr/>
        <p:nvPr/>
      </p:nvGrpSpPr>
      <p:grpSpPr>
        <a:xfrm>
          <a:off x="0" y="0"/>
          <a:ext cx="0" cy="0"/>
          <a:chOff x="0" y="0"/>
          <a:chExt cx="0" cy="0"/>
        </a:xfrm>
      </p:grpSpPr>
      <p:pic>
        <p:nvPicPr>
          <p:cNvPr id="12" name="UL Solutions">
            <a:extLst>
              <a:ext uri="{FF2B5EF4-FFF2-40B4-BE49-F238E27FC236}">
                <a16:creationId xmlns:a16="http://schemas.microsoft.com/office/drawing/2014/main" id="{04ABC69D-E172-2759-6F24-F784D356641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411480" y="411479"/>
            <a:ext cx="1336041" cy="548640"/>
          </a:xfrm>
          <a:prstGeom prst="rect">
            <a:avLst/>
          </a:prstGeom>
        </p:spPr>
      </p:pic>
      <p:sp>
        <p:nvSpPr>
          <p:cNvPr id="9" name="Picture Placeholder 1">
            <a:extLst>
              <a:ext uri="{FF2B5EF4-FFF2-40B4-BE49-F238E27FC236}">
                <a16:creationId xmlns:a16="http://schemas.microsoft.com/office/drawing/2014/main" id="{0057C3A1-C288-4623-971F-816D37643B2B}"/>
              </a:ext>
              <a:ext uri="{C183D7F6-B498-43B3-948B-1728B52AA6E4}">
                <adec:decorative xmlns:adec="http://schemas.microsoft.com/office/drawing/2017/decorative" val="1"/>
              </a:ext>
            </a:extLst>
          </p:cNvPr>
          <p:cNvSpPr>
            <a:spLocks noGrp="1" noChangeAspect="1"/>
          </p:cNvSpPr>
          <p:nvPr>
            <p:ph type="pic" sz="quarter" idx="11"/>
          </p:nvPr>
        </p:nvSpPr>
        <p:spPr>
          <a:xfrm>
            <a:off x="5027930" y="719296"/>
            <a:ext cx="3704908" cy="3704908"/>
          </a:xfrm>
          <a:custGeom>
            <a:avLst/>
            <a:gdLst>
              <a:gd name="connsiteX0" fmla="*/ 1852454 w 3704908"/>
              <a:gd name="connsiteY0" fmla="*/ 0 h 3704908"/>
              <a:gd name="connsiteX1" fmla="*/ 3704908 w 3704908"/>
              <a:gd name="connsiteY1" fmla="*/ 1852454 h 3704908"/>
              <a:gd name="connsiteX2" fmla="*/ 1852454 w 3704908"/>
              <a:gd name="connsiteY2" fmla="*/ 3704908 h 3704908"/>
              <a:gd name="connsiteX3" fmla="*/ 0 w 3704908"/>
              <a:gd name="connsiteY3" fmla="*/ 1852454 h 3704908"/>
              <a:gd name="connsiteX4" fmla="*/ 1852454 w 3704908"/>
              <a:gd name="connsiteY4" fmla="*/ 0 h 3704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4908" h="3704908">
                <a:moveTo>
                  <a:pt x="1852454" y="0"/>
                </a:moveTo>
                <a:cubicBezTo>
                  <a:pt x="2875536" y="0"/>
                  <a:pt x="3704908" y="829372"/>
                  <a:pt x="3704908" y="1852454"/>
                </a:cubicBezTo>
                <a:cubicBezTo>
                  <a:pt x="3704908" y="2875536"/>
                  <a:pt x="2875536" y="3704908"/>
                  <a:pt x="1852454" y="3704908"/>
                </a:cubicBezTo>
                <a:cubicBezTo>
                  <a:pt x="829372" y="3704908"/>
                  <a:pt x="0" y="2875536"/>
                  <a:pt x="0" y="1852454"/>
                </a:cubicBezTo>
                <a:cubicBezTo>
                  <a:pt x="0" y="829372"/>
                  <a:pt x="829372" y="0"/>
                  <a:pt x="1852454" y="0"/>
                </a:cubicBezTo>
                <a:close/>
              </a:path>
            </a:pathLst>
          </a:custGeom>
          <a:solidFill>
            <a:srgbClr val="5B0428"/>
          </a:solidFill>
        </p:spPr>
        <p:txBody>
          <a:bodyPr wrap="square" anchor="ctr" anchorCtr="0">
            <a:noAutofit/>
          </a:bodyPr>
          <a:lstStyle>
            <a:lvl1pPr marL="0" indent="0" algn="ctr">
              <a:spcBef>
                <a:spcPts val="0"/>
              </a:spcBef>
              <a:buFontTx/>
              <a:buNone/>
              <a:defRPr sz="800">
                <a:solidFill>
                  <a:srgbClr val="FFFFFF"/>
                </a:solidFill>
              </a:defRPr>
            </a:lvl1pPr>
          </a:lstStyle>
          <a:p>
            <a:r>
              <a:rPr lang="en-GB"/>
              <a:t>Click icon to add picture</a:t>
            </a:r>
            <a:endParaRPr lang="en-US"/>
          </a:p>
        </p:txBody>
      </p:sp>
      <p:sp>
        <p:nvSpPr>
          <p:cNvPr id="2" name="Title 2"/>
          <p:cNvSpPr>
            <a:spLocks noGrp="1"/>
          </p:cNvSpPr>
          <p:nvPr>
            <p:ph type="ctrTitle" hasCustomPrompt="1"/>
          </p:nvPr>
        </p:nvSpPr>
        <p:spPr>
          <a:xfrm>
            <a:off x="411480" y="1280160"/>
            <a:ext cx="4112895" cy="1554480"/>
          </a:xfrm>
        </p:spPr>
        <p:txBody>
          <a:bodyPr anchor="b"/>
          <a:lstStyle>
            <a:lvl1pPr algn="l">
              <a:lnSpc>
                <a:spcPct val="85000"/>
              </a:lnSpc>
              <a:defRPr sz="3600" b="0"/>
            </a:lvl1pPr>
          </a:lstStyle>
          <a:p>
            <a:r>
              <a:rPr lang="en-US"/>
              <a:t>[Presentation title]</a:t>
            </a:r>
          </a:p>
        </p:txBody>
      </p:sp>
      <p:sp>
        <p:nvSpPr>
          <p:cNvPr id="3" name="Subtitle 3"/>
          <p:cNvSpPr>
            <a:spLocks noGrp="1"/>
          </p:cNvSpPr>
          <p:nvPr>
            <p:ph type="subTitle" idx="1" hasCustomPrompt="1"/>
          </p:nvPr>
        </p:nvSpPr>
        <p:spPr>
          <a:xfrm>
            <a:off x="411480" y="2926080"/>
            <a:ext cx="4112895" cy="548640"/>
          </a:xfrm>
        </p:spPr>
        <p:txBody>
          <a:bodyPr/>
          <a:lstStyle>
            <a:lvl1pPr marL="0" indent="0" algn="l">
              <a:lnSpc>
                <a:spcPct val="90000"/>
              </a:lnSpc>
              <a:spcBef>
                <a:spcPts val="0"/>
              </a:spcBef>
              <a:buNone/>
              <a:defRPr sz="1800"/>
            </a:lvl1pPr>
            <a:lvl2pPr marL="0" indent="0" algn="l">
              <a:lnSpc>
                <a:spcPct val="90000"/>
              </a:lnSpc>
              <a:spcBef>
                <a:spcPts val="0"/>
              </a:spcBef>
              <a:buNone/>
              <a:defRPr sz="1800"/>
            </a:lvl2pPr>
            <a:lvl3pPr marL="0" indent="0" algn="l">
              <a:lnSpc>
                <a:spcPct val="90000"/>
              </a:lnSpc>
              <a:spcBef>
                <a:spcPts val="0"/>
              </a:spcBef>
              <a:buNone/>
              <a:defRPr sz="1800"/>
            </a:lvl3pPr>
            <a:lvl4pPr marL="0" indent="0" algn="l">
              <a:lnSpc>
                <a:spcPct val="90000"/>
              </a:lnSpc>
              <a:spcBef>
                <a:spcPts val="0"/>
              </a:spcBef>
              <a:buNone/>
              <a:defRPr sz="1800"/>
            </a:lvl4pPr>
            <a:lvl5pPr marL="0" indent="0" algn="l">
              <a:lnSpc>
                <a:spcPct val="90000"/>
              </a:lnSpc>
              <a:spcBef>
                <a:spcPts val="0"/>
              </a:spcBef>
              <a:buNone/>
              <a:defRPr sz="1800"/>
            </a:lvl5pPr>
            <a:lvl6pPr marL="0" indent="0" algn="l">
              <a:lnSpc>
                <a:spcPct val="90000"/>
              </a:lnSpc>
              <a:spcBef>
                <a:spcPts val="0"/>
              </a:spcBef>
              <a:buNone/>
              <a:defRPr sz="1800"/>
            </a:lvl6pPr>
            <a:lvl7pPr marL="0" indent="0" algn="l">
              <a:lnSpc>
                <a:spcPct val="90000"/>
              </a:lnSpc>
              <a:spcBef>
                <a:spcPts val="0"/>
              </a:spcBef>
              <a:buNone/>
              <a:defRPr sz="1800"/>
            </a:lvl7pPr>
            <a:lvl8pPr marL="0" indent="0" algn="l">
              <a:lnSpc>
                <a:spcPct val="90000"/>
              </a:lnSpc>
              <a:spcBef>
                <a:spcPts val="0"/>
              </a:spcBef>
              <a:buNone/>
              <a:defRPr sz="1800"/>
            </a:lvl8pPr>
            <a:lvl9pPr marL="0" indent="0" algn="l">
              <a:lnSpc>
                <a:spcPct val="90000"/>
              </a:lnSpc>
              <a:spcBef>
                <a:spcPts val="0"/>
              </a:spcBef>
              <a:buNone/>
              <a:defRPr sz="1800"/>
            </a:lvl9pPr>
          </a:lstStyle>
          <a:p>
            <a:r>
              <a:rPr lang="en-US"/>
              <a:t>[Presentation subtitle]</a:t>
            </a:r>
          </a:p>
        </p:txBody>
      </p:sp>
      <p:sp>
        <p:nvSpPr>
          <p:cNvPr id="8" name="Text Placeholder 4">
            <a:extLst>
              <a:ext uri="{FF2B5EF4-FFF2-40B4-BE49-F238E27FC236}">
                <a16:creationId xmlns:a16="http://schemas.microsoft.com/office/drawing/2014/main" id="{05A6E6F4-1D5B-D559-C2E7-C70CCCDA704F}"/>
              </a:ext>
            </a:extLst>
          </p:cNvPr>
          <p:cNvSpPr>
            <a:spLocks noGrp="1"/>
          </p:cNvSpPr>
          <p:nvPr>
            <p:ph type="body" sz="quarter" idx="10" hasCustomPrompt="1"/>
          </p:nvPr>
        </p:nvSpPr>
        <p:spPr>
          <a:xfrm>
            <a:off x="411163" y="3657600"/>
            <a:ext cx="4113212" cy="457200"/>
          </a:xfrm>
        </p:spPr>
        <p:txBody>
          <a:bodyPr/>
          <a:lstStyle>
            <a:lvl1pPr marL="0" indent="0">
              <a:spcBef>
                <a:spcPts val="0"/>
              </a:spcBef>
              <a:buFontTx/>
              <a:buNone/>
              <a:defRPr sz="1100"/>
            </a:lvl1pPr>
            <a:lvl2pPr marL="0" indent="0">
              <a:spcBef>
                <a:spcPts val="0"/>
              </a:spcBef>
              <a:buFontTx/>
              <a:buNone/>
              <a:defRPr sz="1100"/>
            </a:lvl2pPr>
            <a:lvl3pPr marL="0" indent="0">
              <a:spcBef>
                <a:spcPts val="0"/>
              </a:spcBef>
              <a:buFontTx/>
              <a:buNone/>
              <a:defRPr sz="1100"/>
            </a:lvl3pPr>
            <a:lvl4pPr marL="0" indent="0">
              <a:spcBef>
                <a:spcPts val="0"/>
              </a:spcBef>
              <a:buFontTx/>
              <a:buNone/>
              <a:defRPr sz="1100"/>
            </a:lvl4pPr>
            <a:lvl5pPr marL="0" indent="0">
              <a:spcBef>
                <a:spcPts val="0"/>
              </a:spcBef>
              <a:buFontTx/>
              <a:buNone/>
              <a:defRPr sz="1100"/>
            </a:lvl5pPr>
            <a:lvl6pPr marL="0" indent="0">
              <a:spcBef>
                <a:spcPts val="0"/>
              </a:spcBef>
              <a:buFontTx/>
              <a:buNone/>
              <a:defRPr sz="1100"/>
            </a:lvl6pPr>
            <a:lvl7pPr marL="0" indent="0">
              <a:spcBef>
                <a:spcPts val="0"/>
              </a:spcBef>
              <a:buFontTx/>
              <a:buNone/>
              <a:defRPr sz="1100"/>
            </a:lvl7pPr>
            <a:lvl8pPr marL="0" indent="0">
              <a:spcBef>
                <a:spcPts val="0"/>
              </a:spcBef>
              <a:buFontTx/>
              <a:buNone/>
              <a:defRPr sz="1100"/>
            </a:lvl8pPr>
            <a:lvl9pPr marL="0" indent="0">
              <a:spcBef>
                <a:spcPts val="0"/>
              </a:spcBef>
              <a:buFontTx/>
              <a:buNone/>
              <a:defRPr sz="1100"/>
            </a:lvl9pPr>
          </a:lstStyle>
          <a:p>
            <a:pPr lvl="0"/>
            <a:r>
              <a:rPr lang="en-US"/>
              <a:t>[</a:t>
            </a:r>
            <a:r>
              <a:rPr lang="en-US" err="1"/>
              <a:t>Firstname</a:t>
            </a:r>
            <a:r>
              <a:rPr lang="en-US"/>
              <a:t> </a:t>
            </a:r>
            <a:r>
              <a:rPr lang="en-US" err="1"/>
              <a:t>Lastname</a:t>
            </a:r>
            <a:r>
              <a:rPr lang="en-US"/>
              <a:t>]</a:t>
            </a:r>
            <a:br>
              <a:rPr lang="en-US"/>
            </a:br>
            <a:r>
              <a:rPr lang="en-US"/>
              <a:t>[Month 00, 0000]</a:t>
            </a:r>
          </a:p>
        </p:txBody>
      </p:sp>
      <p:sp>
        <p:nvSpPr>
          <p:cNvPr id="11" name="Safety. Science. Transformation." descr="Safety. Science. Transformation.">
            <a:extLst>
              <a:ext uri="{FF2B5EF4-FFF2-40B4-BE49-F238E27FC236}">
                <a16:creationId xmlns:a16="http://schemas.microsoft.com/office/drawing/2014/main" id="{8E5DEFC6-4EAB-8A27-7FA3-79C7A890720F}"/>
              </a:ext>
            </a:extLst>
          </p:cNvPr>
          <p:cNvSpPr>
            <a:spLocks noChangeAspect="1" noEditPoints="1"/>
          </p:cNvSpPr>
          <p:nvPr userDrawn="1"/>
        </p:nvSpPr>
        <p:spPr bwMode="black">
          <a:xfrm>
            <a:off x="411163" y="4542672"/>
            <a:ext cx="1891315" cy="137160"/>
          </a:xfrm>
          <a:custGeom>
            <a:avLst/>
            <a:gdLst>
              <a:gd name="T0" fmla="*/ 6727 w 6749"/>
              <a:gd name="T1" fmla="*/ 23 h 488"/>
              <a:gd name="T2" fmla="*/ 6641 w 6749"/>
              <a:gd name="T3" fmla="*/ 5 h 488"/>
              <a:gd name="T4" fmla="*/ 6593 w 6749"/>
              <a:gd name="T5" fmla="*/ 116 h 488"/>
              <a:gd name="T6" fmla="*/ 6534 w 6749"/>
              <a:gd name="T7" fmla="*/ 306 h 488"/>
              <a:gd name="T8" fmla="*/ 6240 w 6749"/>
              <a:gd name="T9" fmla="*/ 378 h 488"/>
              <a:gd name="T10" fmla="*/ 6375 w 6749"/>
              <a:gd name="T11" fmla="*/ 378 h 488"/>
              <a:gd name="T12" fmla="*/ 6086 w 6749"/>
              <a:gd name="T13" fmla="*/ 327 h 488"/>
              <a:gd name="T14" fmla="*/ 5863 w 6749"/>
              <a:gd name="T15" fmla="*/ 118 h 488"/>
              <a:gd name="T16" fmla="*/ 5896 w 6749"/>
              <a:gd name="T17" fmla="*/ 84 h 488"/>
              <a:gd name="T18" fmla="*/ 5657 w 6749"/>
              <a:gd name="T19" fmla="*/ 118 h 488"/>
              <a:gd name="T20" fmla="*/ 5769 w 6749"/>
              <a:gd name="T21" fmla="*/ 173 h 488"/>
              <a:gd name="T22" fmla="*/ 5566 w 6749"/>
              <a:gd name="T23" fmla="*/ 278 h 488"/>
              <a:gd name="T24" fmla="*/ 5566 w 6749"/>
              <a:gd name="T25" fmla="*/ 217 h 488"/>
              <a:gd name="T26" fmla="*/ 5647 w 6749"/>
              <a:gd name="T27" fmla="*/ 333 h 488"/>
              <a:gd name="T28" fmla="*/ 5170 w 6749"/>
              <a:gd name="T29" fmla="*/ 170 h 488"/>
              <a:gd name="T30" fmla="*/ 5193 w 6749"/>
              <a:gd name="T31" fmla="*/ 111 h 488"/>
              <a:gd name="T32" fmla="*/ 5296 w 6749"/>
              <a:gd name="T33" fmla="*/ 170 h 488"/>
              <a:gd name="T34" fmla="*/ 4947 w 6749"/>
              <a:gd name="T35" fmla="*/ 118 h 488"/>
              <a:gd name="T36" fmla="*/ 4959 w 6749"/>
              <a:gd name="T37" fmla="*/ 378 h 488"/>
              <a:gd name="T38" fmla="*/ 4740 w 6749"/>
              <a:gd name="T39" fmla="*/ 327 h 488"/>
              <a:gd name="T40" fmla="*/ 4578 w 6749"/>
              <a:gd name="T41" fmla="*/ 0 h 488"/>
              <a:gd name="T42" fmla="*/ 4559 w 6749"/>
              <a:gd name="T43" fmla="*/ 173 h 488"/>
              <a:gd name="T44" fmla="*/ 4578 w 6749"/>
              <a:gd name="T45" fmla="*/ 0 h 488"/>
              <a:gd name="T46" fmla="*/ 4240 w 6749"/>
              <a:gd name="T47" fmla="*/ 192 h 488"/>
              <a:gd name="T48" fmla="*/ 4426 w 6749"/>
              <a:gd name="T49" fmla="*/ 306 h 488"/>
              <a:gd name="T50" fmla="*/ 3993 w 6749"/>
              <a:gd name="T51" fmla="*/ 118 h 488"/>
              <a:gd name="T52" fmla="*/ 4128 w 6749"/>
              <a:gd name="T53" fmla="*/ 210 h 488"/>
              <a:gd name="T54" fmla="*/ 3834 w 6749"/>
              <a:gd name="T55" fmla="*/ 329 h 488"/>
              <a:gd name="T56" fmla="*/ 3746 w 6749"/>
              <a:gd name="T57" fmla="*/ 199 h 488"/>
              <a:gd name="T58" fmla="*/ 3884 w 6749"/>
              <a:gd name="T59" fmla="*/ 346 h 488"/>
              <a:gd name="T60" fmla="*/ 3707 w 6749"/>
              <a:gd name="T61" fmla="*/ 115 h 488"/>
              <a:gd name="T62" fmla="*/ 3413 w 6749"/>
              <a:gd name="T63" fmla="*/ 76 h 488"/>
              <a:gd name="T64" fmla="*/ 3413 w 6749"/>
              <a:gd name="T65" fmla="*/ 378 h 488"/>
              <a:gd name="T66" fmla="*/ 3036 w 6749"/>
              <a:gd name="T67" fmla="*/ 219 h 488"/>
              <a:gd name="T68" fmla="*/ 3103 w 6749"/>
              <a:gd name="T69" fmla="*/ 246 h 488"/>
              <a:gd name="T70" fmla="*/ 2650 w 6749"/>
              <a:gd name="T71" fmla="*/ 248 h 488"/>
              <a:gd name="T72" fmla="*/ 2796 w 6749"/>
              <a:gd name="T73" fmla="*/ 288 h 488"/>
              <a:gd name="T74" fmla="*/ 2404 w 6749"/>
              <a:gd name="T75" fmla="*/ 378 h 488"/>
              <a:gd name="T76" fmla="*/ 2538 w 6749"/>
              <a:gd name="T77" fmla="*/ 378 h 488"/>
              <a:gd name="T78" fmla="*/ 2148 w 6749"/>
              <a:gd name="T79" fmla="*/ 248 h 488"/>
              <a:gd name="T80" fmla="*/ 2355 w 6749"/>
              <a:gd name="T81" fmla="*/ 298 h 488"/>
              <a:gd name="T82" fmla="*/ 2035 w 6749"/>
              <a:gd name="T83" fmla="*/ 118 h 488"/>
              <a:gd name="T84" fmla="*/ 1778 w 6749"/>
              <a:gd name="T85" fmla="*/ 248 h 488"/>
              <a:gd name="T86" fmla="*/ 1991 w 6749"/>
              <a:gd name="T87" fmla="*/ 288 h 488"/>
              <a:gd name="T88" fmla="*/ 1628 w 6749"/>
              <a:gd name="T89" fmla="*/ 228 h 488"/>
              <a:gd name="T90" fmla="*/ 1649 w 6749"/>
              <a:gd name="T91" fmla="*/ 160 h 488"/>
              <a:gd name="T92" fmla="*/ 1383 w 6749"/>
              <a:gd name="T93" fmla="*/ 344 h 488"/>
              <a:gd name="T94" fmla="*/ 1147 w 6749"/>
              <a:gd name="T95" fmla="*/ 118 h 488"/>
              <a:gd name="T96" fmla="*/ 1091 w 6749"/>
              <a:gd name="T97" fmla="*/ 427 h 488"/>
              <a:gd name="T98" fmla="*/ 898 w 6749"/>
              <a:gd name="T99" fmla="*/ 118 h 488"/>
              <a:gd name="T100" fmla="*/ 1003 w 6749"/>
              <a:gd name="T101" fmla="*/ 297 h 488"/>
              <a:gd name="T102" fmla="*/ 730 w 6749"/>
              <a:gd name="T103" fmla="*/ 219 h 488"/>
              <a:gd name="T104" fmla="*/ 771 w 6749"/>
              <a:gd name="T105" fmla="*/ 330 h 488"/>
              <a:gd name="T106" fmla="*/ 641 w 6749"/>
              <a:gd name="T107" fmla="*/ 65 h 488"/>
              <a:gd name="T108" fmla="*/ 524 w 6749"/>
              <a:gd name="T109" fmla="*/ 378 h 488"/>
              <a:gd name="T110" fmla="*/ 344 w 6749"/>
              <a:gd name="T111" fmla="*/ 329 h 488"/>
              <a:gd name="T112" fmla="*/ 354 w 6749"/>
              <a:gd name="T113" fmla="*/ 221 h 488"/>
              <a:gd name="T114" fmla="*/ 448 w 6749"/>
              <a:gd name="T115" fmla="*/ 316 h 488"/>
              <a:gd name="T116" fmla="*/ 0 w 6749"/>
              <a:gd name="T117" fmla="*/ 275 h 488"/>
              <a:gd name="T118" fmla="*/ 108 w 6749"/>
              <a:gd name="T119" fmla="*/ 10 h 488"/>
              <a:gd name="T120" fmla="*/ 113 w 6749"/>
              <a:gd name="T121" fmla="*/ 385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49" h="488">
                <a:moveTo>
                  <a:pt x="6715" y="5"/>
                </a:moveTo>
                <a:lnTo>
                  <a:pt x="6715" y="5"/>
                </a:lnTo>
                <a:lnTo>
                  <a:pt x="6749" y="5"/>
                </a:lnTo>
                <a:lnTo>
                  <a:pt x="6749" y="116"/>
                </a:lnTo>
                <a:lnTo>
                  <a:pt x="6727" y="116"/>
                </a:lnTo>
                <a:lnTo>
                  <a:pt x="6727" y="41"/>
                </a:lnTo>
                <a:cubicBezTo>
                  <a:pt x="6727" y="39"/>
                  <a:pt x="6727" y="36"/>
                  <a:pt x="6727" y="32"/>
                </a:cubicBezTo>
                <a:cubicBezTo>
                  <a:pt x="6727" y="28"/>
                  <a:pt x="6727" y="25"/>
                  <a:pt x="6727" y="23"/>
                </a:cubicBezTo>
                <a:lnTo>
                  <a:pt x="6706" y="116"/>
                </a:lnTo>
                <a:lnTo>
                  <a:pt x="6683" y="116"/>
                </a:lnTo>
                <a:lnTo>
                  <a:pt x="6662" y="23"/>
                </a:lnTo>
                <a:cubicBezTo>
                  <a:pt x="6662" y="25"/>
                  <a:pt x="6662" y="28"/>
                  <a:pt x="6662" y="32"/>
                </a:cubicBezTo>
                <a:cubicBezTo>
                  <a:pt x="6662" y="36"/>
                  <a:pt x="6662" y="39"/>
                  <a:pt x="6662" y="41"/>
                </a:cubicBezTo>
                <a:lnTo>
                  <a:pt x="6662" y="116"/>
                </a:lnTo>
                <a:lnTo>
                  <a:pt x="6641" y="116"/>
                </a:lnTo>
                <a:lnTo>
                  <a:pt x="6641" y="5"/>
                </a:lnTo>
                <a:lnTo>
                  <a:pt x="6675" y="5"/>
                </a:lnTo>
                <a:lnTo>
                  <a:pt x="6695" y="92"/>
                </a:lnTo>
                <a:lnTo>
                  <a:pt x="6715" y="5"/>
                </a:lnTo>
                <a:close/>
                <a:moveTo>
                  <a:pt x="6627" y="5"/>
                </a:moveTo>
                <a:lnTo>
                  <a:pt x="6627" y="5"/>
                </a:lnTo>
                <a:lnTo>
                  <a:pt x="6627" y="24"/>
                </a:lnTo>
                <a:lnTo>
                  <a:pt x="6593" y="24"/>
                </a:lnTo>
                <a:lnTo>
                  <a:pt x="6593" y="116"/>
                </a:lnTo>
                <a:lnTo>
                  <a:pt x="6570" y="116"/>
                </a:lnTo>
                <a:lnTo>
                  <a:pt x="6570" y="24"/>
                </a:lnTo>
                <a:lnTo>
                  <a:pt x="6536" y="24"/>
                </a:lnTo>
                <a:lnTo>
                  <a:pt x="6536" y="5"/>
                </a:lnTo>
                <a:lnTo>
                  <a:pt x="6627" y="5"/>
                </a:lnTo>
                <a:close/>
                <a:moveTo>
                  <a:pt x="6495" y="344"/>
                </a:moveTo>
                <a:lnTo>
                  <a:pt x="6495" y="344"/>
                </a:lnTo>
                <a:cubicBezTo>
                  <a:pt x="6495" y="324"/>
                  <a:pt x="6512" y="306"/>
                  <a:pt x="6534" y="306"/>
                </a:cubicBezTo>
                <a:cubicBezTo>
                  <a:pt x="6554" y="306"/>
                  <a:pt x="6571" y="324"/>
                  <a:pt x="6571" y="344"/>
                </a:cubicBezTo>
                <a:cubicBezTo>
                  <a:pt x="6571" y="365"/>
                  <a:pt x="6554" y="383"/>
                  <a:pt x="6534" y="383"/>
                </a:cubicBezTo>
                <a:cubicBezTo>
                  <a:pt x="6512" y="383"/>
                  <a:pt x="6495" y="365"/>
                  <a:pt x="6495" y="344"/>
                </a:cubicBezTo>
                <a:close/>
                <a:moveTo>
                  <a:pt x="6343" y="169"/>
                </a:moveTo>
                <a:lnTo>
                  <a:pt x="6343" y="169"/>
                </a:lnTo>
                <a:cubicBezTo>
                  <a:pt x="6324" y="169"/>
                  <a:pt x="6306" y="182"/>
                  <a:pt x="6306" y="213"/>
                </a:cubicBezTo>
                <a:lnTo>
                  <a:pt x="6306" y="378"/>
                </a:lnTo>
                <a:lnTo>
                  <a:pt x="6240" y="378"/>
                </a:lnTo>
                <a:lnTo>
                  <a:pt x="6240" y="118"/>
                </a:lnTo>
                <a:lnTo>
                  <a:pt x="6295" y="118"/>
                </a:lnTo>
                <a:lnTo>
                  <a:pt x="6300" y="144"/>
                </a:lnTo>
                <a:lnTo>
                  <a:pt x="6303" y="144"/>
                </a:lnTo>
                <a:cubicBezTo>
                  <a:pt x="6311" y="131"/>
                  <a:pt x="6330" y="111"/>
                  <a:pt x="6364" y="111"/>
                </a:cubicBezTo>
                <a:cubicBezTo>
                  <a:pt x="6407" y="111"/>
                  <a:pt x="6441" y="142"/>
                  <a:pt x="6441" y="196"/>
                </a:cubicBezTo>
                <a:lnTo>
                  <a:pt x="6441" y="378"/>
                </a:lnTo>
                <a:lnTo>
                  <a:pt x="6375" y="378"/>
                </a:lnTo>
                <a:lnTo>
                  <a:pt x="6375" y="210"/>
                </a:lnTo>
                <a:cubicBezTo>
                  <a:pt x="6375" y="182"/>
                  <a:pt x="6361" y="169"/>
                  <a:pt x="6343" y="169"/>
                </a:cubicBezTo>
                <a:close/>
                <a:moveTo>
                  <a:pt x="6086" y="327"/>
                </a:moveTo>
                <a:lnTo>
                  <a:pt x="6086" y="327"/>
                </a:lnTo>
                <a:cubicBezTo>
                  <a:pt x="6112" y="327"/>
                  <a:pt x="6128" y="297"/>
                  <a:pt x="6128" y="248"/>
                </a:cubicBezTo>
                <a:cubicBezTo>
                  <a:pt x="6128" y="199"/>
                  <a:pt x="6112" y="169"/>
                  <a:pt x="6086" y="169"/>
                </a:cubicBezTo>
                <a:cubicBezTo>
                  <a:pt x="6059" y="169"/>
                  <a:pt x="6043" y="199"/>
                  <a:pt x="6043" y="248"/>
                </a:cubicBezTo>
                <a:cubicBezTo>
                  <a:pt x="6043" y="297"/>
                  <a:pt x="6059" y="327"/>
                  <a:pt x="6086" y="327"/>
                </a:cubicBezTo>
                <a:close/>
                <a:moveTo>
                  <a:pt x="5977" y="248"/>
                </a:moveTo>
                <a:lnTo>
                  <a:pt x="5977" y="248"/>
                </a:lnTo>
                <a:cubicBezTo>
                  <a:pt x="5977" y="164"/>
                  <a:pt x="6020" y="111"/>
                  <a:pt x="6086" y="111"/>
                </a:cubicBezTo>
                <a:cubicBezTo>
                  <a:pt x="6151" y="111"/>
                  <a:pt x="6195" y="164"/>
                  <a:pt x="6195" y="248"/>
                </a:cubicBezTo>
                <a:cubicBezTo>
                  <a:pt x="6195" y="332"/>
                  <a:pt x="6151" y="385"/>
                  <a:pt x="6086" y="385"/>
                </a:cubicBezTo>
                <a:cubicBezTo>
                  <a:pt x="6020" y="385"/>
                  <a:pt x="5977" y="332"/>
                  <a:pt x="5977" y="248"/>
                </a:cubicBezTo>
                <a:close/>
                <a:moveTo>
                  <a:pt x="5863" y="118"/>
                </a:moveTo>
                <a:lnTo>
                  <a:pt x="5863" y="118"/>
                </a:lnTo>
                <a:lnTo>
                  <a:pt x="5929" y="118"/>
                </a:lnTo>
                <a:lnTo>
                  <a:pt x="5929" y="378"/>
                </a:lnTo>
                <a:lnTo>
                  <a:pt x="5863" y="378"/>
                </a:lnTo>
                <a:lnTo>
                  <a:pt x="5863" y="118"/>
                </a:lnTo>
                <a:close/>
                <a:moveTo>
                  <a:pt x="5896" y="3"/>
                </a:moveTo>
                <a:lnTo>
                  <a:pt x="5896" y="3"/>
                </a:lnTo>
                <a:cubicBezTo>
                  <a:pt x="5918" y="3"/>
                  <a:pt x="5937" y="21"/>
                  <a:pt x="5937" y="43"/>
                </a:cubicBezTo>
                <a:cubicBezTo>
                  <a:pt x="5937" y="66"/>
                  <a:pt x="5918" y="84"/>
                  <a:pt x="5896" y="84"/>
                </a:cubicBezTo>
                <a:cubicBezTo>
                  <a:pt x="5874" y="84"/>
                  <a:pt x="5856" y="66"/>
                  <a:pt x="5856" y="43"/>
                </a:cubicBezTo>
                <a:cubicBezTo>
                  <a:pt x="5856" y="21"/>
                  <a:pt x="5874" y="3"/>
                  <a:pt x="5896" y="3"/>
                </a:cubicBezTo>
                <a:close/>
                <a:moveTo>
                  <a:pt x="5787" y="385"/>
                </a:moveTo>
                <a:lnTo>
                  <a:pt x="5787" y="385"/>
                </a:lnTo>
                <a:cubicBezTo>
                  <a:pt x="5737" y="385"/>
                  <a:pt x="5704" y="349"/>
                  <a:pt x="5704" y="304"/>
                </a:cubicBezTo>
                <a:lnTo>
                  <a:pt x="5704" y="173"/>
                </a:lnTo>
                <a:lnTo>
                  <a:pt x="5657" y="173"/>
                </a:lnTo>
                <a:lnTo>
                  <a:pt x="5657" y="118"/>
                </a:lnTo>
                <a:lnTo>
                  <a:pt x="5665" y="118"/>
                </a:lnTo>
                <a:cubicBezTo>
                  <a:pt x="5696" y="118"/>
                  <a:pt x="5711" y="100"/>
                  <a:pt x="5712" y="69"/>
                </a:cubicBezTo>
                <a:lnTo>
                  <a:pt x="5713" y="44"/>
                </a:lnTo>
                <a:lnTo>
                  <a:pt x="5769" y="44"/>
                </a:lnTo>
                <a:lnTo>
                  <a:pt x="5769" y="118"/>
                </a:lnTo>
                <a:lnTo>
                  <a:pt x="5825" y="118"/>
                </a:lnTo>
                <a:lnTo>
                  <a:pt x="5825" y="173"/>
                </a:lnTo>
                <a:lnTo>
                  <a:pt x="5769" y="173"/>
                </a:lnTo>
                <a:lnTo>
                  <a:pt x="5769" y="297"/>
                </a:lnTo>
                <a:cubicBezTo>
                  <a:pt x="5769" y="315"/>
                  <a:pt x="5783" y="328"/>
                  <a:pt x="5802" y="328"/>
                </a:cubicBezTo>
                <a:cubicBezTo>
                  <a:pt x="5809" y="328"/>
                  <a:pt x="5815" y="326"/>
                  <a:pt x="5820" y="325"/>
                </a:cubicBezTo>
                <a:lnTo>
                  <a:pt x="5820" y="379"/>
                </a:lnTo>
                <a:cubicBezTo>
                  <a:pt x="5811" y="383"/>
                  <a:pt x="5799" y="385"/>
                  <a:pt x="5787" y="385"/>
                </a:cubicBezTo>
                <a:close/>
                <a:moveTo>
                  <a:pt x="5527" y="329"/>
                </a:moveTo>
                <a:lnTo>
                  <a:pt x="5527" y="329"/>
                </a:lnTo>
                <a:cubicBezTo>
                  <a:pt x="5550" y="329"/>
                  <a:pt x="5566" y="309"/>
                  <a:pt x="5566" y="278"/>
                </a:cubicBezTo>
                <a:lnTo>
                  <a:pt x="5566" y="261"/>
                </a:lnTo>
                <a:lnTo>
                  <a:pt x="5551" y="264"/>
                </a:lnTo>
                <a:cubicBezTo>
                  <a:pt x="5519" y="269"/>
                  <a:pt x="5502" y="283"/>
                  <a:pt x="5502" y="303"/>
                </a:cubicBezTo>
                <a:cubicBezTo>
                  <a:pt x="5502" y="319"/>
                  <a:pt x="5513" y="329"/>
                  <a:pt x="5527" y="329"/>
                </a:cubicBezTo>
                <a:close/>
                <a:moveTo>
                  <a:pt x="5436" y="310"/>
                </a:moveTo>
                <a:lnTo>
                  <a:pt x="5436" y="310"/>
                </a:lnTo>
                <a:cubicBezTo>
                  <a:pt x="5436" y="260"/>
                  <a:pt x="5473" y="229"/>
                  <a:pt x="5537" y="221"/>
                </a:cubicBezTo>
                <a:lnTo>
                  <a:pt x="5566" y="217"/>
                </a:lnTo>
                <a:lnTo>
                  <a:pt x="5566" y="200"/>
                </a:lnTo>
                <a:cubicBezTo>
                  <a:pt x="5566" y="179"/>
                  <a:pt x="5555" y="168"/>
                  <a:pt x="5537" y="168"/>
                </a:cubicBezTo>
                <a:cubicBezTo>
                  <a:pt x="5519" y="168"/>
                  <a:pt x="5506" y="180"/>
                  <a:pt x="5505" y="199"/>
                </a:cubicBezTo>
                <a:lnTo>
                  <a:pt x="5439" y="199"/>
                </a:lnTo>
                <a:cubicBezTo>
                  <a:pt x="5443" y="147"/>
                  <a:pt x="5482" y="111"/>
                  <a:pt x="5539" y="111"/>
                </a:cubicBezTo>
                <a:cubicBezTo>
                  <a:pt x="5593" y="111"/>
                  <a:pt x="5631" y="147"/>
                  <a:pt x="5631" y="204"/>
                </a:cubicBezTo>
                <a:lnTo>
                  <a:pt x="5631" y="316"/>
                </a:lnTo>
                <a:cubicBezTo>
                  <a:pt x="5631" y="326"/>
                  <a:pt x="5637" y="333"/>
                  <a:pt x="5647" y="333"/>
                </a:cubicBezTo>
                <a:cubicBezTo>
                  <a:pt x="5649" y="333"/>
                  <a:pt x="5651" y="333"/>
                  <a:pt x="5654" y="332"/>
                </a:cubicBezTo>
                <a:lnTo>
                  <a:pt x="5654" y="380"/>
                </a:lnTo>
                <a:cubicBezTo>
                  <a:pt x="5646" y="382"/>
                  <a:pt x="5638" y="383"/>
                  <a:pt x="5630" y="383"/>
                </a:cubicBezTo>
                <a:cubicBezTo>
                  <a:pt x="5605" y="383"/>
                  <a:pt x="5584" y="372"/>
                  <a:pt x="5577" y="346"/>
                </a:cubicBezTo>
                <a:cubicBezTo>
                  <a:pt x="5567" y="365"/>
                  <a:pt x="5547" y="385"/>
                  <a:pt x="5512" y="385"/>
                </a:cubicBezTo>
                <a:cubicBezTo>
                  <a:pt x="5467" y="385"/>
                  <a:pt x="5436" y="356"/>
                  <a:pt x="5436" y="310"/>
                </a:cubicBezTo>
                <a:close/>
                <a:moveTo>
                  <a:pt x="5170" y="170"/>
                </a:moveTo>
                <a:lnTo>
                  <a:pt x="5170" y="170"/>
                </a:lnTo>
                <a:cubicBezTo>
                  <a:pt x="5151" y="170"/>
                  <a:pt x="5138" y="185"/>
                  <a:pt x="5138" y="210"/>
                </a:cubicBezTo>
                <a:lnTo>
                  <a:pt x="5138" y="378"/>
                </a:lnTo>
                <a:lnTo>
                  <a:pt x="5072" y="378"/>
                </a:lnTo>
                <a:lnTo>
                  <a:pt x="5072" y="118"/>
                </a:lnTo>
                <a:lnTo>
                  <a:pt x="5126" y="118"/>
                </a:lnTo>
                <a:lnTo>
                  <a:pt x="5130" y="147"/>
                </a:lnTo>
                <a:lnTo>
                  <a:pt x="5133" y="147"/>
                </a:lnTo>
                <a:cubicBezTo>
                  <a:pt x="5142" y="127"/>
                  <a:pt x="5167" y="111"/>
                  <a:pt x="5193" y="111"/>
                </a:cubicBezTo>
                <a:cubicBezTo>
                  <a:pt x="5221" y="111"/>
                  <a:pt x="5245" y="125"/>
                  <a:pt x="5255" y="147"/>
                </a:cubicBezTo>
                <a:lnTo>
                  <a:pt x="5258" y="147"/>
                </a:lnTo>
                <a:cubicBezTo>
                  <a:pt x="5271" y="124"/>
                  <a:pt x="5294" y="111"/>
                  <a:pt x="5322" y="111"/>
                </a:cubicBezTo>
                <a:cubicBezTo>
                  <a:pt x="5366" y="111"/>
                  <a:pt x="5391" y="142"/>
                  <a:pt x="5391" y="194"/>
                </a:cubicBezTo>
                <a:lnTo>
                  <a:pt x="5391" y="378"/>
                </a:lnTo>
                <a:lnTo>
                  <a:pt x="5325" y="378"/>
                </a:lnTo>
                <a:lnTo>
                  <a:pt x="5325" y="207"/>
                </a:lnTo>
                <a:cubicBezTo>
                  <a:pt x="5325" y="184"/>
                  <a:pt x="5314" y="170"/>
                  <a:pt x="5296" y="170"/>
                </a:cubicBezTo>
                <a:cubicBezTo>
                  <a:pt x="5277" y="170"/>
                  <a:pt x="5264" y="185"/>
                  <a:pt x="5264" y="210"/>
                </a:cubicBezTo>
                <a:lnTo>
                  <a:pt x="5264" y="378"/>
                </a:lnTo>
                <a:lnTo>
                  <a:pt x="5199" y="378"/>
                </a:lnTo>
                <a:lnTo>
                  <a:pt x="5199" y="207"/>
                </a:lnTo>
                <a:cubicBezTo>
                  <a:pt x="5199" y="184"/>
                  <a:pt x="5187" y="170"/>
                  <a:pt x="5170" y="170"/>
                </a:cubicBezTo>
                <a:close/>
                <a:moveTo>
                  <a:pt x="4893" y="118"/>
                </a:moveTo>
                <a:lnTo>
                  <a:pt x="4893" y="118"/>
                </a:lnTo>
                <a:lnTo>
                  <a:pt x="4947" y="118"/>
                </a:lnTo>
                <a:lnTo>
                  <a:pt x="4953" y="152"/>
                </a:lnTo>
                <a:lnTo>
                  <a:pt x="4956" y="152"/>
                </a:lnTo>
                <a:cubicBezTo>
                  <a:pt x="4965" y="133"/>
                  <a:pt x="4987" y="115"/>
                  <a:pt x="5023" y="115"/>
                </a:cubicBezTo>
                <a:cubicBezTo>
                  <a:pt x="5028" y="115"/>
                  <a:pt x="5033" y="115"/>
                  <a:pt x="5036" y="116"/>
                </a:cubicBezTo>
                <a:lnTo>
                  <a:pt x="5036" y="178"/>
                </a:lnTo>
                <a:cubicBezTo>
                  <a:pt x="5031" y="178"/>
                  <a:pt x="5027" y="178"/>
                  <a:pt x="5021" y="178"/>
                </a:cubicBezTo>
                <a:cubicBezTo>
                  <a:pt x="4990" y="178"/>
                  <a:pt x="4959" y="200"/>
                  <a:pt x="4959" y="254"/>
                </a:cubicBezTo>
                <a:lnTo>
                  <a:pt x="4959" y="378"/>
                </a:lnTo>
                <a:lnTo>
                  <a:pt x="4893" y="378"/>
                </a:lnTo>
                <a:lnTo>
                  <a:pt x="4893" y="118"/>
                </a:lnTo>
                <a:close/>
                <a:moveTo>
                  <a:pt x="4740" y="327"/>
                </a:moveTo>
                <a:lnTo>
                  <a:pt x="4740" y="327"/>
                </a:lnTo>
                <a:cubicBezTo>
                  <a:pt x="4766" y="327"/>
                  <a:pt x="4782" y="297"/>
                  <a:pt x="4782" y="248"/>
                </a:cubicBezTo>
                <a:cubicBezTo>
                  <a:pt x="4782" y="199"/>
                  <a:pt x="4766" y="169"/>
                  <a:pt x="4740" y="169"/>
                </a:cubicBezTo>
                <a:cubicBezTo>
                  <a:pt x="4714" y="169"/>
                  <a:pt x="4698" y="199"/>
                  <a:pt x="4698" y="248"/>
                </a:cubicBezTo>
                <a:cubicBezTo>
                  <a:pt x="4698" y="297"/>
                  <a:pt x="4714" y="327"/>
                  <a:pt x="4740" y="327"/>
                </a:cubicBezTo>
                <a:close/>
                <a:moveTo>
                  <a:pt x="4631" y="248"/>
                </a:moveTo>
                <a:lnTo>
                  <a:pt x="4631" y="248"/>
                </a:lnTo>
                <a:cubicBezTo>
                  <a:pt x="4631" y="164"/>
                  <a:pt x="4674" y="111"/>
                  <a:pt x="4740" y="111"/>
                </a:cubicBezTo>
                <a:cubicBezTo>
                  <a:pt x="4806" y="111"/>
                  <a:pt x="4849" y="164"/>
                  <a:pt x="4849" y="248"/>
                </a:cubicBezTo>
                <a:cubicBezTo>
                  <a:pt x="4849" y="332"/>
                  <a:pt x="4806" y="385"/>
                  <a:pt x="4740" y="385"/>
                </a:cubicBezTo>
                <a:cubicBezTo>
                  <a:pt x="4674" y="385"/>
                  <a:pt x="4631" y="332"/>
                  <a:pt x="4631" y="248"/>
                </a:cubicBezTo>
                <a:close/>
                <a:moveTo>
                  <a:pt x="4578" y="0"/>
                </a:moveTo>
                <a:lnTo>
                  <a:pt x="4578" y="0"/>
                </a:lnTo>
                <a:cubicBezTo>
                  <a:pt x="4600" y="0"/>
                  <a:pt x="4623" y="7"/>
                  <a:pt x="4633" y="17"/>
                </a:cubicBezTo>
                <a:lnTo>
                  <a:pt x="4611" y="65"/>
                </a:lnTo>
                <a:cubicBezTo>
                  <a:pt x="4603" y="61"/>
                  <a:pt x="4596" y="58"/>
                  <a:pt x="4587" y="58"/>
                </a:cubicBezTo>
                <a:cubicBezTo>
                  <a:pt x="4570" y="58"/>
                  <a:pt x="4559" y="70"/>
                  <a:pt x="4559" y="90"/>
                </a:cubicBezTo>
                <a:lnTo>
                  <a:pt x="4559" y="118"/>
                </a:lnTo>
                <a:lnTo>
                  <a:pt x="4614" y="118"/>
                </a:lnTo>
                <a:lnTo>
                  <a:pt x="4614" y="173"/>
                </a:lnTo>
                <a:lnTo>
                  <a:pt x="4559" y="173"/>
                </a:lnTo>
                <a:lnTo>
                  <a:pt x="4559" y="378"/>
                </a:lnTo>
                <a:lnTo>
                  <a:pt x="4494" y="378"/>
                </a:lnTo>
                <a:lnTo>
                  <a:pt x="4494" y="173"/>
                </a:lnTo>
                <a:lnTo>
                  <a:pt x="4447" y="173"/>
                </a:lnTo>
                <a:lnTo>
                  <a:pt x="4447" y="118"/>
                </a:lnTo>
                <a:lnTo>
                  <a:pt x="4494" y="118"/>
                </a:lnTo>
                <a:lnTo>
                  <a:pt x="4494" y="85"/>
                </a:lnTo>
                <a:cubicBezTo>
                  <a:pt x="4494" y="30"/>
                  <a:pt x="4531" y="0"/>
                  <a:pt x="4578" y="0"/>
                </a:cubicBezTo>
                <a:close/>
                <a:moveTo>
                  <a:pt x="4236" y="300"/>
                </a:moveTo>
                <a:lnTo>
                  <a:pt x="4236" y="300"/>
                </a:lnTo>
                <a:lnTo>
                  <a:pt x="4298" y="300"/>
                </a:lnTo>
                <a:cubicBezTo>
                  <a:pt x="4300" y="319"/>
                  <a:pt x="4312" y="333"/>
                  <a:pt x="4333" y="333"/>
                </a:cubicBezTo>
                <a:cubicBezTo>
                  <a:pt x="4349" y="333"/>
                  <a:pt x="4363" y="325"/>
                  <a:pt x="4363" y="310"/>
                </a:cubicBezTo>
                <a:cubicBezTo>
                  <a:pt x="4363" y="296"/>
                  <a:pt x="4355" y="287"/>
                  <a:pt x="4330" y="279"/>
                </a:cubicBezTo>
                <a:lnTo>
                  <a:pt x="4305" y="270"/>
                </a:lnTo>
                <a:cubicBezTo>
                  <a:pt x="4264" y="255"/>
                  <a:pt x="4240" y="229"/>
                  <a:pt x="4240" y="192"/>
                </a:cubicBezTo>
                <a:cubicBezTo>
                  <a:pt x="4240" y="144"/>
                  <a:pt x="4280" y="111"/>
                  <a:pt x="4331" y="111"/>
                </a:cubicBezTo>
                <a:cubicBezTo>
                  <a:pt x="4383" y="111"/>
                  <a:pt x="4420" y="144"/>
                  <a:pt x="4421" y="189"/>
                </a:cubicBezTo>
                <a:lnTo>
                  <a:pt x="4358" y="189"/>
                </a:lnTo>
                <a:cubicBezTo>
                  <a:pt x="4357" y="175"/>
                  <a:pt x="4347" y="163"/>
                  <a:pt x="4330" y="163"/>
                </a:cubicBezTo>
                <a:cubicBezTo>
                  <a:pt x="4316" y="163"/>
                  <a:pt x="4303" y="172"/>
                  <a:pt x="4303" y="187"/>
                </a:cubicBezTo>
                <a:cubicBezTo>
                  <a:pt x="4303" y="199"/>
                  <a:pt x="4309" y="206"/>
                  <a:pt x="4333" y="214"/>
                </a:cubicBezTo>
                <a:lnTo>
                  <a:pt x="4358" y="223"/>
                </a:lnTo>
                <a:cubicBezTo>
                  <a:pt x="4402" y="238"/>
                  <a:pt x="4426" y="267"/>
                  <a:pt x="4426" y="306"/>
                </a:cubicBezTo>
                <a:cubicBezTo>
                  <a:pt x="4426" y="356"/>
                  <a:pt x="4387" y="385"/>
                  <a:pt x="4334" y="385"/>
                </a:cubicBezTo>
                <a:cubicBezTo>
                  <a:pt x="4276" y="385"/>
                  <a:pt x="4237" y="350"/>
                  <a:pt x="4236" y="300"/>
                </a:cubicBezTo>
                <a:close/>
                <a:moveTo>
                  <a:pt x="4095" y="169"/>
                </a:moveTo>
                <a:lnTo>
                  <a:pt x="4095" y="169"/>
                </a:lnTo>
                <a:cubicBezTo>
                  <a:pt x="4077" y="169"/>
                  <a:pt x="4059" y="182"/>
                  <a:pt x="4059" y="213"/>
                </a:cubicBezTo>
                <a:lnTo>
                  <a:pt x="4059" y="378"/>
                </a:lnTo>
                <a:lnTo>
                  <a:pt x="3993" y="378"/>
                </a:lnTo>
                <a:lnTo>
                  <a:pt x="3993" y="118"/>
                </a:lnTo>
                <a:lnTo>
                  <a:pt x="4047" y="118"/>
                </a:lnTo>
                <a:lnTo>
                  <a:pt x="4053" y="144"/>
                </a:lnTo>
                <a:lnTo>
                  <a:pt x="4056" y="144"/>
                </a:lnTo>
                <a:cubicBezTo>
                  <a:pt x="4063" y="131"/>
                  <a:pt x="4083" y="111"/>
                  <a:pt x="4116" y="111"/>
                </a:cubicBezTo>
                <a:cubicBezTo>
                  <a:pt x="4160" y="111"/>
                  <a:pt x="4193" y="142"/>
                  <a:pt x="4193" y="196"/>
                </a:cubicBezTo>
                <a:lnTo>
                  <a:pt x="4193" y="378"/>
                </a:lnTo>
                <a:lnTo>
                  <a:pt x="4128" y="378"/>
                </a:lnTo>
                <a:lnTo>
                  <a:pt x="4128" y="210"/>
                </a:lnTo>
                <a:cubicBezTo>
                  <a:pt x="4128" y="182"/>
                  <a:pt x="4114" y="169"/>
                  <a:pt x="4095" y="169"/>
                </a:cubicBezTo>
                <a:close/>
                <a:moveTo>
                  <a:pt x="3834" y="329"/>
                </a:moveTo>
                <a:lnTo>
                  <a:pt x="3834" y="329"/>
                </a:lnTo>
                <a:cubicBezTo>
                  <a:pt x="3857" y="329"/>
                  <a:pt x="3873" y="309"/>
                  <a:pt x="3873" y="278"/>
                </a:cubicBezTo>
                <a:lnTo>
                  <a:pt x="3873" y="261"/>
                </a:lnTo>
                <a:lnTo>
                  <a:pt x="3858" y="264"/>
                </a:lnTo>
                <a:cubicBezTo>
                  <a:pt x="3826" y="269"/>
                  <a:pt x="3809" y="283"/>
                  <a:pt x="3809" y="303"/>
                </a:cubicBezTo>
                <a:cubicBezTo>
                  <a:pt x="3809" y="319"/>
                  <a:pt x="3820" y="329"/>
                  <a:pt x="3834" y="329"/>
                </a:cubicBezTo>
                <a:close/>
                <a:moveTo>
                  <a:pt x="3743" y="310"/>
                </a:moveTo>
                <a:lnTo>
                  <a:pt x="3743" y="310"/>
                </a:lnTo>
                <a:cubicBezTo>
                  <a:pt x="3743" y="260"/>
                  <a:pt x="3780" y="229"/>
                  <a:pt x="3845" y="221"/>
                </a:cubicBezTo>
                <a:lnTo>
                  <a:pt x="3873" y="217"/>
                </a:lnTo>
                <a:lnTo>
                  <a:pt x="3873" y="200"/>
                </a:lnTo>
                <a:cubicBezTo>
                  <a:pt x="3873" y="179"/>
                  <a:pt x="3862" y="168"/>
                  <a:pt x="3845" y="168"/>
                </a:cubicBezTo>
                <a:cubicBezTo>
                  <a:pt x="3826" y="168"/>
                  <a:pt x="3814" y="180"/>
                  <a:pt x="3812" y="199"/>
                </a:cubicBezTo>
                <a:lnTo>
                  <a:pt x="3746" y="199"/>
                </a:lnTo>
                <a:cubicBezTo>
                  <a:pt x="3750" y="147"/>
                  <a:pt x="3789" y="111"/>
                  <a:pt x="3846" y="111"/>
                </a:cubicBezTo>
                <a:cubicBezTo>
                  <a:pt x="3900" y="111"/>
                  <a:pt x="3938" y="147"/>
                  <a:pt x="3938" y="204"/>
                </a:cubicBezTo>
                <a:lnTo>
                  <a:pt x="3938" y="316"/>
                </a:lnTo>
                <a:cubicBezTo>
                  <a:pt x="3938" y="326"/>
                  <a:pt x="3944" y="333"/>
                  <a:pt x="3954" y="333"/>
                </a:cubicBezTo>
                <a:cubicBezTo>
                  <a:pt x="3956" y="333"/>
                  <a:pt x="3958" y="333"/>
                  <a:pt x="3961" y="332"/>
                </a:cubicBezTo>
                <a:lnTo>
                  <a:pt x="3961" y="380"/>
                </a:lnTo>
                <a:cubicBezTo>
                  <a:pt x="3953" y="382"/>
                  <a:pt x="3945" y="383"/>
                  <a:pt x="3937" y="383"/>
                </a:cubicBezTo>
                <a:cubicBezTo>
                  <a:pt x="3912" y="383"/>
                  <a:pt x="3891" y="372"/>
                  <a:pt x="3884" y="346"/>
                </a:cubicBezTo>
                <a:cubicBezTo>
                  <a:pt x="3875" y="365"/>
                  <a:pt x="3854" y="385"/>
                  <a:pt x="3819" y="385"/>
                </a:cubicBezTo>
                <a:cubicBezTo>
                  <a:pt x="3774" y="385"/>
                  <a:pt x="3743" y="356"/>
                  <a:pt x="3743" y="310"/>
                </a:cubicBezTo>
                <a:close/>
                <a:moveTo>
                  <a:pt x="3577" y="118"/>
                </a:moveTo>
                <a:lnTo>
                  <a:pt x="3577" y="118"/>
                </a:lnTo>
                <a:lnTo>
                  <a:pt x="3632" y="118"/>
                </a:lnTo>
                <a:lnTo>
                  <a:pt x="3637" y="152"/>
                </a:lnTo>
                <a:lnTo>
                  <a:pt x="3640" y="152"/>
                </a:lnTo>
                <a:cubicBezTo>
                  <a:pt x="3649" y="133"/>
                  <a:pt x="3671" y="115"/>
                  <a:pt x="3707" y="115"/>
                </a:cubicBezTo>
                <a:cubicBezTo>
                  <a:pt x="3712" y="115"/>
                  <a:pt x="3717" y="115"/>
                  <a:pt x="3721" y="116"/>
                </a:cubicBezTo>
                <a:lnTo>
                  <a:pt x="3721" y="178"/>
                </a:lnTo>
                <a:cubicBezTo>
                  <a:pt x="3715" y="178"/>
                  <a:pt x="3711" y="178"/>
                  <a:pt x="3706" y="178"/>
                </a:cubicBezTo>
                <a:cubicBezTo>
                  <a:pt x="3674" y="178"/>
                  <a:pt x="3643" y="200"/>
                  <a:pt x="3643" y="254"/>
                </a:cubicBezTo>
                <a:lnTo>
                  <a:pt x="3643" y="378"/>
                </a:lnTo>
                <a:lnTo>
                  <a:pt x="3577" y="378"/>
                </a:lnTo>
                <a:lnTo>
                  <a:pt x="3577" y="118"/>
                </a:lnTo>
                <a:close/>
                <a:moveTo>
                  <a:pt x="3413" y="76"/>
                </a:moveTo>
                <a:lnTo>
                  <a:pt x="3413" y="76"/>
                </a:lnTo>
                <a:lnTo>
                  <a:pt x="3327" y="76"/>
                </a:lnTo>
                <a:lnTo>
                  <a:pt x="3327" y="16"/>
                </a:lnTo>
                <a:lnTo>
                  <a:pt x="3567" y="16"/>
                </a:lnTo>
                <a:lnTo>
                  <a:pt x="3567" y="76"/>
                </a:lnTo>
                <a:lnTo>
                  <a:pt x="3482" y="76"/>
                </a:lnTo>
                <a:lnTo>
                  <a:pt x="3482" y="378"/>
                </a:lnTo>
                <a:lnTo>
                  <a:pt x="3413" y="378"/>
                </a:lnTo>
                <a:lnTo>
                  <a:pt x="3413" y="76"/>
                </a:lnTo>
                <a:close/>
                <a:moveTo>
                  <a:pt x="3144" y="344"/>
                </a:moveTo>
                <a:lnTo>
                  <a:pt x="3144" y="344"/>
                </a:lnTo>
                <a:cubicBezTo>
                  <a:pt x="3144" y="324"/>
                  <a:pt x="3161" y="306"/>
                  <a:pt x="3183" y="306"/>
                </a:cubicBezTo>
                <a:cubicBezTo>
                  <a:pt x="3203" y="306"/>
                  <a:pt x="3220" y="324"/>
                  <a:pt x="3220" y="344"/>
                </a:cubicBezTo>
                <a:cubicBezTo>
                  <a:pt x="3220" y="365"/>
                  <a:pt x="3203" y="383"/>
                  <a:pt x="3183" y="383"/>
                </a:cubicBezTo>
                <a:cubicBezTo>
                  <a:pt x="3161" y="383"/>
                  <a:pt x="3144" y="365"/>
                  <a:pt x="3144" y="344"/>
                </a:cubicBezTo>
                <a:close/>
                <a:moveTo>
                  <a:pt x="3036" y="219"/>
                </a:moveTo>
                <a:lnTo>
                  <a:pt x="3036" y="219"/>
                </a:lnTo>
                <a:cubicBezTo>
                  <a:pt x="3034" y="186"/>
                  <a:pt x="3021" y="167"/>
                  <a:pt x="3001" y="167"/>
                </a:cubicBezTo>
                <a:cubicBezTo>
                  <a:pt x="2979" y="167"/>
                  <a:pt x="2965" y="186"/>
                  <a:pt x="2962" y="219"/>
                </a:cubicBezTo>
                <a:lnTo>
                  <a:pt x="3036" y="219"/>
                </a:lnTo>
                <a:close/>
                <a:moveTo>
                  <a:pt x="2895" y="248"/>
                </a:moveTo>
                <a:lnTo>
                  <a:pt x="2895" y="248"/>
                </a:lnTo>
                <a:cubicBezTo>
                  <a:pt x="2895" y="164"/>
                  <a:pt x="2936" y="111"/>
                  <a:pt x="3001" y="111"/>
                </a:cubicBezTo>
                <a:cubicBezTo>
                  <a:pt x="3063" y="111"/>
                  <a:pt x="3103" y="162"/>
                  <a:pt x="3103" y="246"/>
                </a:cubicBezTo>
                <a:cubicBezTo>
                  <a:pt x="3103" y="250"/>
                  <a:pt x="3103" y="255"/>
                  <a:pt x="3102" y="264"/>
                </a:cubicBezTo>
                <a:lnTo>
                  <a:pt x="2961" y="264"/>
                </a:lnTo>
                <a:cubicBezTo>
                  <a:pt x="2962" y="303"/>
                  <a:pt x="2977" y="330"/>
                  <a:pt x="3003" y="330"/>
                </a:cubicBezTo>
                <a:cubicBezTo>
                  <a:pt x="3020" y="330"/>
                  <a:pt x="3033" y="319"/>
                  <a:pt x="3036" y="298"/>
                </a:cubicBezTo>
                <a:lnTo>
                  <a:pt x="3101" y="298"/>
                </a:lnTo>
                <a:cubicBezTo>
                  <a:pt x="3096" y="351"/>
                  <a:pt x="3057" y="385"/>
                  <a:pt x="3003" y="385"/>
                </a:cubicBezTo>
                <a:cubicBezTo>
                  <a:pt x="2935" y="385"/>
                  <a:pt x="2895" y="331"/>
                  <a:pt x="2895" y="248"/>
                </a:cubicBezTo>
                <a:close/>
                <a:moveTo>
                  <a:pt x="2650" y="248"/>
                </a:moveTo>
                <a:lnTo>
                  <a:pt x="2650" y="248"/>
                </a:lnTo>
                <a:cubicBezTo>
                  <a:pt x="2650" y="165"/>
                  <a:pt x="2693" y="111"/>
                  <a:pt x="2759" y="111"/>
                </a:cubicBezTo>
                <a:cubicBezTo>
                  <a:pt x="2817" y="111"/>
                  <a:pt x="2858" y="151"/>
                  <a:pt x="2863" y="212"/>
                </a:cubicBezTo>
                <a:lnTo>
                  <a:pt x="2796" y="212"/>
                </a:lnTo>
                <a:cubicBezTo>
                  <a:pt x="2794" y="184"/>
                  <a:pt x="2779" y="170"/>
                  <a:pt x="2759" y="170"/>
                </a:cubicBezTo>
                <a:cubicBezTo>
                  <a:pt x="2733" y="170"/>
                  <a:pt x="2716" y="198"/>
                  <a:pt x="2716" y="248"/>
                </a:cubicBezTo>
                <a:cubicBezTo>
                  <a:pt x="2716" y="299"/>
                  <a:pt x="2733" y="326"/>
                  <a:pt x="2760" y="326"/>
                </a:cubicBezTo>
                <a:cubicBezTo>
                  <a:pt x="2779" y="326"/>
                  <a:pt x="2793" y="312"/>
                  <a:pt x="2796" y="288"/>
                </a:cubicBezTo>
                <a:lnTo>
                  <a:pt x="2863" y="288"/>
                </a:lnTo>
                <a:cubicBezTo>
                  <a:pt x="2857" y="347"/>
                  <a:pt x="2816" y="385"/>
                  <a:pt x="2760" y="385"/>
                </a:cubicBezTo>
                <a:cubicBezTo>
                  <a:pt x="2693" y="385"/>
                  <a:pt x="2650" y="332"/>
                  <a:pt x="2650" y="248"/>
                </a:cubicBezTo>
                <a:close/>
                <a:moveTo>
                  <a:pt x="2506" y="169"/>
                </a:moveTo>
                <a:lnTo>
                  <a:pt x="2506" y="169"/>
                </a:lnTo>
                <a:cubicBezTo>
                  <a:pt x="2487" y="169"/>
                  <a:pt x="2469" y="182"/>
                  <a:pt x="2469" y="213"/>
                </a:cubicBezTo>
                <a:lnTo>
                  <a:pt x="2469" y="378"/>
                </a:lnTo>
                <a:lnTo>
                  <a:pt x="2404" y="378"/>
                </a:lnTo>
                <a:lnTo>
                  <a:pt x="2404" y="118"/>
                </a:lnTo>
                <a:lnTo>
                  <a:pt x="2458" y="118"/>
                </a:lnTo>
                <a:lnTo>
                  <a:pt x="2464" y="144"/>
                </a:lnTo>
                <a:lnTo>
                  <a:pt x="2467" y="144"/>
                </a:lnTo>
                <a:cubicBezTo>
                  <a:pt x="2474" y="131"/>
                  <a:pt x="2494" y="111"/>
                  <a:pt x="2527" y="111"/>
                </a:cubicBezTo>
                <a:cubicBezTo>
                  <a:pt x="2570" y="111"/>
                  <a:pt x="2604" y="142"/>
                  <a:pt x="2604" y="196"/>
                </a:cubicBezTo>
                <a:lnTo>
                  <a:pt x="2604" y="378"/>
                </a:lnTo>
                <a:lnTo>
                  <a:pt x="2538" y="378"/>
                </a:lnTo>
                <a:lnTo>
                  <a:pt x="2538" y="210"/>
                </a:lnTo>
                <a:cubicBezTo>
                  <a:pt x="2538" y="182"/>
                  <a:pt x="2524" y="169"/>
                  <a:pt x="2506" y="169"/>
                </a:cubicBezTo>
                <a:close/>
                <a:moveTo>
                  <a:pt x="2289" y="219"/>
                </a:moveTo>
                <a:lnTo>
                  <a:pt x="2289" y="219"/>
                </a:lnTo>
                <a:cubicBezTo>
                  <a:pt x="2287" y="186"/>
                  <a:pt x="2274" y="167"/>
                  <a:pt x="2254" y="167"/>
                </a:cubicBezTo>
                <a:cubicBezTo>
                  <a:pt x="2232" y="167"/>
                  <a:pt x="2218" y="186"/>
                  <a:pt x="2215" y="219"/>
                </a:cubicBezTo>
                <a:lnTo>
                  <a:pt x="2289" y="219"/>
                </a:lnTo>
                <a:close/>
                <a:moveTo>
                  <a:pt x="2148" y="248"/>
                </a:moveTo>
                <a:lnTo>
                  <a:pt x="2148" y="248"/>
                </a:lnTo>
                <a:cubicBezTo>
                  <a:pt x="2148" y="164"/>
                  <a:pt x="2190" y="111"/>
                  <a:pt x="2254" y="111"/>
                </a:cubicBezTo>
                <a:cubicBezTo>
                  <a:pt x="2316" y="111"/>
                  <a:pt x="2357" y="162"/>
                  <a:pt x="2357" y="246"/>
                </a:cubicBezTo>
                <a:cubicBezTo>
                  <a:pt x="2357" y="250"/>
                  <a:pt x="2357" y="255"/>
                  <a:pt x="2356" y="264"/>
                </a:cubicBezTo>
                <a:lnTo>
                  <a:pt x="2214" y="264"/>
                </a:lnTo>
                <a:cubicBezTo>
                  <a:pt x="2215" y="303"/>
                  <a:pt x="2230" y="330"/>
                  <a:pt x="2256" y="330"/>
                </a:cubicBezTo>
                <a:cubicBezTo>
                  <a:pt x="2273" y="330"/>
                  <a:pt x="2286" y="319"/>
                  <a:pt x="2289" y="298"/>
                </a:cubicBezTo>
                <a:lnTo>
                  <a:pt x="2355" y="298"/>
                </a:lnTo>
                <a:cubicBezTo>
                  <a:pt x="2349" y="351"/>
                  <a:pt x="2310" y="385"/>
                  <a:pt x="2256" y="385"/>
                </a:cubicBezTo>
                <a:cubicBezTo>
                  <a:pt x="2188" y="385"/>
                  <a:pt x="2148" y="331"/>
                  <a:pt x="2148" y="248"/>
                </a:cubicBezTo>
                <a:close/>
                <a:moveTo>
                  <a:pt x="2035" y="118"/>
                </a:moveTo>
                <a:lnTo>
                  <a:pt x="2035" y="118"/>
                </a:lnTo>
                <a:lnTo>
                  <a:pt x="2101" y="118"/>
                </a:lnTo>
                <a:lnTo>
                  <a:pt x="2101" y="378"/>
                </a:lnTo>
                <a:lnTo>
                  <a:pt x="2035" y="378"/>
                </a:lnTo>
                <a:lnTo>
                  <a:pt x="2035" y="118"/>
                </a:lnTo>
                <a:close/>
                <a:moveTo>
                  <a:pt x="2068" y="3"/>
                </a:moveTo>
                <a:lnTo>
                  <a:pt x="2068" y="3"/>
                </a:lnTo>
                <a:cubicBezTo>
                  <a:pt x="2090" y="3"/>
                  <a:pt x="2109" y="21"/>
                  <a:pt x="2109" y="43"/>
                </a:cubicBezTo>
                <a:cubicBezTo>
                  <a:pt x="2109" y="66"/>
                  <a:pt x="2090" y="84"/>
                  <a:pt x="2068" y="84"/>
                </a:cubicBezTo>
                <a:cubicBezTo>
                  <a:pt x="2046" y="84"/>
                  <a:pt x="2027" y="66"/>
                  <a:pt x="2027" y="43"/>
                </a:cubicBezTo>
                <a:cubicBezTo>
                  <a:pt x="2027" y="21"/>
                  <a:pt x="2046" y="3"/>
                  <a:pt x="2068" y="3"/>
                </a:cubicBezTo>
                <a:close/>
                <a:moveTo>
                  <a:pt x="1778" y="248"/>
                </a:moveTo>
                <a:lnTo>
                  <a:pt x="1778" y="248"/>
                </a:lnTo>
                <a:cubicBezTo>
                  <a:pt x="1778" y="165"/>
                  <a:pt x="1821" y="111"/>
                  <a:pt x="1888" y="111"/>
                </a:cubicBezTo>
                <a:cubicBezTo>
                  <a:pt x="1945" y="111"/>
                  <a:pt x="1986" y="151"/>
                  <a:pt x="1991" y="212"/>
                </a:cubicBezTo>
                <a:lnTo>
                  <a:pt x="1925" y="212"/>
                </a:lnTo>
                <a:cubicBezTo>
                  <a:pt x="1922" y="184"/>
                  <a:pt x="1908" y="170"/>
                  <a:pt x="1888" y="170"/>
                </a:cubicBezTo>
                <a:cubicBezTo>
                  <a:pt x="1862" y="170"/>
                  <a:pt x="1845" y="198"/>
                  <a:pt x="1845" y="248"/>
                </a:cubicBezTo>
                <a:cubicBezTo>
                  <a:pt x="1845" y="299"/>
                  <a:pt x="1862" y="326"/>
                  <a:pt x="1888" y="326"/>
                </a:cubicBezTo>
                <a:cubicBezTo>
                  <a:pt x="1908" y="326"/>
                  <a:pt x="1922" y="312"/>
                  <a:pt x="1925" y="288"/>
                </a:cubicBezTo>
                <a:lnTo>
                  <a:pt x="1991" y="288"/>
                </a:lnTo>
                <a:cubicBezTo>
                  <a:pt x="1986" y="347"/>
                  <a:pt x="1945" y="385"/>
                  <a:pt x="1888" y="385"/>
                </a:cubicBezTo>
                <a:cubicBezTo>
                  <a:pt x="1821" y="385"/>
                  <a:pt x="1778" y="332"/>
                  <a:pt x="1778" y="248"/>
                </a:cubicBezTo>
                <a:close/>
                <a:moveTo>
                  <a:pt x="1525" y="275"/>
                </a:moveTo>
                <a:lnTo>
                  <a:pt x="1525" y="275"/>
                </a:lnTo>
                <a:lnTo>
                  <a:pt x="1596" y="275"/>
                </a:lnTo>
                <a:cubicBezTo>
                  <a:pt x="1598" y="309"/>
                  <a:pt x="1614" y="324"/>
                  <a:pt x="1638" y="324"/>
                </a:cubicBezTo>
                <a:cubicBezTo>
                  <a:pt x="1661" y="324"/>
                  <a:pt x="1676" y="310"/>
                  <a:pt x="1676" y="286"/>
                </a:cubicBezTo>
                <a:cubicBezTo>
                  <a:pt x="1676" y="264"/>
                  <a:pt x="1662" y="248"/>
                  <a:pt x="1628" y="228"/>
                </a:cubicBezTo>
                <a:lnTo>
                  <a:pt x="1596" y="210"/>
                </a:lnTo>
                <a:cubicBezTo>
                  <a:pt x="1549" y="183"/>
                  <a:pt x="1528" y="149"/>
                  <a:pt x="1528" y="107"/>
                </a:cubicBezTo>
                <a:cubicBezTo>
                  <a:pt x="1528" y="56"/>
                  <a:pt x="1572" y="10"/>
                  <a:pt x="1634" y="10"/>
                </a:cubicBezTo>
                <a:cubicBezTo>
                  <a:pt x="1697" y="10"/>
                  <a:pt x="1740" y="50"/>
                  <a:pt x="1741" y="112"/>
                </a:cubicBezTo>
                <a:lnTo>
                  <a:pt x="1669" y="112"/>
                </a:lnTo>
                <a:cubicBezTo>
                  <a:pt x="1667" y="86"/>
                  <a:pt x="1654" y="71"/>
                  <a:pt x="1632" y="71"/>
                </a:cubicBezTo>
                <a:cubicBezTo>
                  <a:pt x="1614" y="71"/>
                  <a:pt x="1599" y="85"/>
                  <a:pt x="1599" y="104"/>
                </a:cubicBezTo>
                <a:cubicBezTo>
                  <a:pt x="1599" y="124"/>
                  <a:pt x="1611" y="139"/>
                  <a:pt x="1649" y="160"/>
                </a:cubicBezTo>
                <a:lnTo>
                  <a:pt x="1673" y="174"/>
                </a:lnTo>
                <a:cubicBezTo>
                  <a:pt x="1722" y="201"/>
                  <a:pt x="1746" y="240"/>
                  <a:pt x="1746" y="286"/>
                </a:cubicBezTo>
                <a:cubicBezTo>
                  <a:pt x="1746" y="344"/>
                  <a:pt x="1703" y="385"/>
                  <a:pt x="1638" y="385"/>
                </a:cubicBezTo>
                <a:cubicBezTo>
                  <a:pt x="1569" y="385"/>
                  <a:pt x="1526" y="342"/>
                  <a:pt x="1525" y="275"/>
                </a:cubicBezTo>
                <a:close/>
                <a:moveTo>
                  <a:pt x="1307" y="344"/>
                </a:moveTo>
                <a:lnTo>
                  <a:pt x="1307" y="344"/>
                </a:lnTo>
                <a:cubicBezTo>
                  <a:pt x="1307" y="324"/>
                  <a:pt x="1324" y="306"/>
                  <a:pt x="1345" y="306"/>
                </a:cubicBezTo>
                <a:cubicBezTo>
                  <a:pt x="1366" y="306"/>
                  <a:pt x="1383" y="324"/>
                  <a:pt x="1383" y="344"/>
                </a:cubicBezTo>
                <a:cubicBezTo>
                  <a:pt x="1383" y="365"/>
                  <a:pt x="1366" y="383"/>
                  <a:pt x="1345" y="383"/>
                </a:cubicBezTo>
                <a:cubicBezTo>
                  <a:pt x="1324" y="383"/>
                  <a:pt x="1307" y="365"/>
                  <a:pt x="1307" y="344"/>
                </a:cubicBezTo>
                <a:close/>
                <a:moveTo>
                  <a:pt x="1117" y="431"/>
                </a:moveTo>
                <a:lnTo>
                  <a:pt x="1117" y="431"/>
                </a:lnTo>
                <a:cubicBezTo>
                  <a:pt x="1131" y="431"/>
                  <a:pt x="1149" y="423"/>
                  <a:pt x="1155" y="401"/>
                </a:cubicBezTo>
                <a:lnTo>
                  <a:pt x="1161" y="377"/>
                </a:lnTo>
                <a:lnTo>
                  <a:pt x="1080" y="118"/>
                </a:lnTo>
                <a:lnTo>
                  <a:pt x="1147" y="118"/>
                </a:lnTo>
                <a:lnTo>
                  <a:pt x="1192" y="287"/>
                </a:lnTo>
                <a:lnTo>
                  <a:pt x="1195" y="287"/>
                </a:lnTo>
                <a:lnTo>
                  <a:pt x="1233" y="118"/>
                </a:lnTo>
                <a:lnTo>
                  <a:pt x="1301" y="118"/>
                </a:lnTo>
                <a:lnTo>
                  <a:pt x="1221" y="405"/>
                </a:lnTo>
                <a:cubicBezTo>
                  <a:pt x="1204" y="465"/>
                  <a:pt x="1163" y="488"/>
                  <a:pt x="1126" y="488"/>
                </a:cubicBezTo>
                <a:cubicBezTo>
                  <a:pt x="1111" y="488"/>
                  <a:pt x="1101" y="486"/>
                  <a:pt x="1091" y="483"/>
                </a:cubicBezTo>
                <a:lnTo>
                  <a:pt x="1091" y="427"/>
                </a:lnTo>
                <a:cubicBezTo>
                  <a:pt x="1100" y="430"/>
                  <a:pt x="1109" y="431"/>
                  <a:pt x="1117" y="431"/>
                </a:cubicBezTo>
                <a:close/>
                <a:moveTo>
                  <a:pt x="1021" y="385"/>
                </a:moveTo>
                <a:lnTo>
                  <a:pt x="1021" y="385"/>
                </a:lnTo>
                <a:cubicBezTo>
                  <a:pt x="970" y="385"/>
                  <a:pt x="937" y="349"/>
                  <a:pt x="937" y="304"/>
                </a:cubicBezTo>
                <a:lnTo>
                  <a:pt x="937" y="173"/>
                </a:lnTo>
                <a:lnTo>
                  <a:pt x="891" y="173"/>
                </a:lnTo>
                <a:lnTo>
                  <a:pt x="891" y="118"/>
                </a:lnTo>
                <a:lnTo>
                  <a:pt x="898" y="118"/>
                </a:lnTo>
                <a:cubicBezTo>
                  <a:pt x="929" y="118"/>
                  <a:pt x="944" y="100"/>
                  <a:pt x="946" y="69"/>
                </a:cubicBezTo>
                <a:lnTo>
                  <a:pt x="947" y="44"/>
                </a:lnTo>
                <a:lnTo>
                  <a:pt x="1003" y="44"/>
                </a:lnTo>
                <a:lnTo>
                  <a:pt x="1003" y="118"/>
                </a:lnTo>
                <a:lnTo>
                  <a:pt x="1058" y="118"/>
                </a:lnTo>
                <a:lnTo>
                  <a:pt x="1058" y="173"/>
                </a:lnTo>
                <a:lnTo>
                  <a:pt x="1003" y="173"/>
                </a:lnTo>
                <a:lnTo>
                  <a:pt x="1003" y="297"/>
                </a:lnTo>
                <a:cubicBezTo>
                  <a:pt x="1003" y="315"/>
                  <a:pt x="1016" y="328"/>
                  <a:pt x="1035" y="328"/>
                </a:cubicBezTo>
                <a:cubicBezTo>
                  <a:pt x="1042" y="328"/>
                  <a:pt x="1049" y="326"/>
                  <a:pt x="1054" y="325"/>
                </a:cubicBezTo>
                <a:lnTo>
                  <a:pt x="1054" y="379"/>
                </a:lnTo>
                <a:cubicBezTo>
                  <a:pt x="1044" y="383"/>
                  <a:pt x="1032" y="385"/>
                  <a:pt x="1021" y="385"/>
                </a:cubicBezTo>
                <a:close/>
                <a:moveTo>
                  <a:pt x="804" y="219"/>
                </a:moveTo>
                <a:lnTo>
                  <a:pt x="804" y="219"/>
                </a:lnTo>
                <a:cubicBezTo>
                  <a:pt x="802" y="186"/>
                  <a:pt x="789" y="167"/>
                  <a:pt x="769" y="167"/>
                </a:cubicBezTo>
                <a:cubicBezTo>
                  <a:pt x="747" y="167"/>
                  <a:pt x="733" y="186"/>
                  <a:pt x="730" y="219"/>
                </a:cubicBezTo>
                <a:lnTo>
                  <a:pt x="804" y="219"/>
                </a:lnTo>
                <a:close/>
                <a:moveTo>
                  <a:pt x="663" y="248"/>
                </a:moveTo>
                <a:lnTo>
                  <a:pt x="663" y="248"/>
                </a:lnTo>
                <a:cubicBezTo>
                  <a:pt x="663" y="164"/>
                  <a:pt x="705" y="111"/>
                  <a:pt x="769" y="111"/>
                </a:cubicBezTo>
                <a:cubicBezTo>
                  <a:pt x="831" y="111"/>
                  <a:pt x="872" y="162"/>
                  <a:pt x="872" y="246"/>
                </a:cubicBezTo>
                <a:cubicBezTo>
                  <a:pt x="872" y="250"/>
                  <a:pt x="872" y="255"/>
                  <a:pt x="871" y="264"/>
                </a:cubicBezTo>
                <a:lnTo>
                  <a:pt x="729" y="264"/>
                </a:lnTo>
                <a:cubicBezTo>
                  <a:pt x="730" y="303"/>
                  <a:pt x="745" y="330"/>
                  <a:pt x="771" y="330"/>
                </a:cubicBezTo>
                <a:cubicBezTo>
                  <a:pt x="788" y="330"/>
                  <a:pt x="801" y="319"/>
                  <a:pt x="804" y="298"/>
                </a:cubicBezTo>
                <a:lnTo>
                  <a:pt x="870" y="298"/>
                </a:lnTo>
                <a:cubicBezTo>
                  <a:pt x="864" y="351"/>
                  <a:pt x="825" y="385"/>
                  <a:pt x="771" y="385"/>
                </a:cubicBezTo>
                <a:cubicBezTo>
                  <a:pt x="703" y="385"/>
                  <a:pt x="663" y="331"/>
                  <a:pt x="663" y="248"/>
                </a:cubicBezTo>
                <a:close/>
                <a:moveTo>
                  <a:pt x="608" y="0"/>
                </a:moveTo>
                <a:lnTo>
                  <a:pt x="608" y="0"/>
                </a:lnTo>
                <a:cubicBezTo>
                  <a:pt x="631" y="0"/>
                  <a:pt x="653" y="7"/>
                  <a:pt x="664" y="17"/>
                </a:cubicBezTo>
                <a:lnTo>
                  <a:pt x="641" y="65"/>
                </a:lnTo>
                <a:cubicBezTo>
                  <a:pt x="633" y="61"/>
                  <a:pt x="626" y="58"/>
                  <a:pt x="618" y="58"/>
                </a:cubicBezTo>
                <a:cubicBezTo>
                  <a:pt x="600" y="58"/>
                  <a:pt x="590" y="70"/>
                  <a:pt x="590" y="90"/>
                </a:cubicBezTo>
                <a:lnTo>
                  <a:pt x="590" y="118"/>
                </a:lnTo>
                <a:lnTo>
                  <a:pt x="645" y="118"/>
                </a:lnTo>
                <a:lnTo>
                  <a:pt x="645" y="173"/>
                </a:lnTo>
                <a:lnTo>
                  <a:pt x="590" y="173"/>
                </a:lnTo>
                <a:lnTo>
                  <a:pt x="590" y="378"/>
                </a:lnTo>
                <a:lnTo>
                  <a:pt x="524" y="378"/>
                </a:lnTo>
                <a:lnTo>
                  <a:pt x="524" y="173"/>
                </a:lnTo>
                <a:lnTo>
                  <a:pt x="478" y="173"/>
                </a:lnTo>
                <a:lnTo>
                  <a:pt x="478" y="118"/>
                </a:lnTo>
                <a:lnTo>
                  <a:pt x="524" y="118"/>
                </a:lnTo>
                <a:lnTo>
                  <a:pt x="524" y="85"/>
                </a:lnTo>
                <a:cubicBezTo>
                  <a:pt x="524" y="30"/>
                  <a:pt x="562" y="0"/>
                  <a:pt x="608" y="0"/>
                </a:cubicBezTo>
                <a:close/>
                <a:moveTo>
                  <a:pt x="344" y="329"/>
                </a:moveTo>
                <a:lnTo>
                  <a:pt x="344" y="329"/>
                </a:lnTo>
                <a:cubicBezTo>
                  <a:pt x="367" y="329"/>
                  <a:pt x="383" y="309"/>
                  <a:pt x="383" y="278"/>
                </a:cubicBezTo>
                <a:lnTo>
                  <a:pt x="383" y="261"/>
                </a:lnTo>
                <a:lnTo>
                  <a:pt x="368" y="264"/>
                </a:lnTo>
                <a:cubicBezTo>
                  <a:pt x="336" y="269"/>
                  <a:pt x="319" y="283"/>
                  <a:pt x="319" y="303"/>
                </a:cubicBezTo>
                <a:cubicBezTo>
                  <a:pt x="319" y="319"/>
                  <a:pt x="330" y="329"/>
                  <a:pt x="344" y="329"/>
                </a:cubicBezTo>
                <a:close/>
                <a:moveTo>
                  <a:pt x="253" y="310"/>
                </a:moveTo>
                <a:lnTo>
                  <a:pt x="253" y="310"/>
                </a:lnTo>
                <a:cubicBezTo>
                  <a:pt x="253" y="260"/>
                  <a:pt x="290" y="229"/>
                  <a:pt x="354" y="221"/>
                </a:cubicBezTo>
                <a:lnTo>
                  <a:pt x="383" y="217"/>
                </a:lnTo>
                <a:lnTo>
                  <a:pt x="383" y="200"/>
                </a:lnTo>
                <a:cubicBezTo>
                  <a:pt x="383" y="179"/>
                  <a:pt x="371" y="168"/>
                  <a:pt x="354" y="168"/>
                </a:cubicBezTo>
                <a:cubicBezTo>
                  <a:pt x="336" y="168"/>
                  <a:pt x="323" y="180"/>
                  <a:pt x="322" y="199"/>
                </a:cubicBezTo>
                <a:lnTo>
                  <a:pt x="256" y="199"/>
                </a:lnTo>
                <a:cubicBezTo>
                  <a:pt x="260" y="147"/>
                  <a:pt x="299" y="111"/>
                  <a:pt x="355" y="111"/>
                </a:cubicBezTo>
                <a:cubicBezTo>
                  <a:pt x="410" y="111"/>
                  <a:pt x="448" y="147"/>
                  <a:pt x="448" y="204"/>
                </a:cubicBezTo>
                <a:lnTo>
                  <a:pt x="448" y="316"/>
                </a:lnTo>
                <a:cubicBezTo>
                  <a:pt x="448" y="326"/>
                  <a:pt x="454" y="333"/>
                  <a:pt x="464" y="333"/>
                </a:cubicBezTo>
                <a:cubicBezTo>
                  <a:pt x="466" y="333"/>
                  <a:pt x="468" y="333"/>
                  <a:pt x="471" y="332"/>
                </a:cubicBezTo>
                <a:lnTo>
                  <a:pt x="471" y="380"/>
                </a:lnTo>
                <a:cubicBezTo>
                  <a:pt x="463" y="382"/>
                  <a:pt x="455" y="383"/>
                  <a:pt x="447" y="383"/>
                </a:cubicBezTo>
                <a:cubicBezTo>
                  <a:pt x="422" y="383"/>
                  <a:pt x="400" y="372"/>
                  <a:pt x="394" y="346"/>
                </a:cubicBezTo>
                <a:cubicBezTo>
                  <a:pt x="384" y="365"/>
                  <a:pt x="364" y="385"/>
                  <a:pt x="329" y="385"/>
                </a:cubicBezTo>
                <a:cubicBezTo>
                  <a:pt x="284" y="385"/>
                  <a:pt x="253" y="356"/>
                  <a:pt x="253" y="310"/>
                </a:cubicBezTo>
                <a:close/>
                <a:moveTo>
                  <a:pt x="0" y="275"/>
                </a:moveTo>
                <a:lnTo>
                  <a:pt x="0" y="275"/>
                </a:lnTo>
                <a:lnTo>
                  <a:pt x="71" y="275"/>
                </a:lnTo>
                <a:cubicBezTo>
                  <a:pt x="73" y="309"/>
                  <a:pt x="89" y="324"/>
                  <a:pt x="113" y="324"/>
                </a:cubicBezTo>
                <a:cubicBezTo>
                  <a:pt x="136" y="324"/>
                  <a:pt x="151" y="310"/>
                  <a:pt x="151" y="286"/>
                </a:cubicBezTo>
                <a:cubicBezTo>
                  <a:pt x="151" y="264"/>
                  <a:pt x="137" y="248"/>
                  <a:pt x="103" y="228"/>
                </a:cubicBezTo>
                <a:lnTo>
                  <a:pt x="71" y="210"/>
                </a:lnTo>
                <a:cubicBezTo>
                  <a:pt x="23" y="183"/>
                  <a:pt x="3" y="149"/>
                  <a:pt x="3" y="107"/>
                </a:cubicBezTo>
                <a:cubicBezTo>
                  <a:pt x="3" y="56"/>
                  <a:pt x="47" y="10"/>
                  <a:pt x="108" y="10"/>
                </a:cubicBezTo>
                <a:cubicBezTo>
                  <a:pt x="171" y="10"/>
                  <a:pt x="214" y="50"/>
                  <a:pt x="216" y="112"/>
                </a:cubicBezTo>
                <a:lnTo>
                  <a:pt x="144" y="112"/>
                </a:lnTo>
                <a:cubicBezTo>
                  <a:pt x="141" y="86"/>
                  <a:pt x="129" y="71"/>
                  <a:pt x="107" y="71"/>
                </a:cubicBezTo>
                <a:cubicBezTo>
                  <a:pt x="89" y="71"/>
                  <a:pt x="74" y="85"/>
                  <a:pt x="74" y="104"/>
                </a:cubicBezTo>
                <a:cubicBezTo>
                  <a:pt x="74" y="124"/>
                  <a:pt x="86" y="139"/>
                  <a:pt x="123" y="160"/>
                </a:cubicBezTo>
                <a:lnTo>
                  <a:pt x="148" y="174"/>
                </a:lnTo>
                <a:cubicBezTo>
                  <a:pt x="197" y="201"/>
                  <a:pt x="220" y="240"/>
                  <a:pt x="220" y="286"/>
                </a:cubicBezTo>
                <a:cubicBezTo>
                  <a:pt x="220" y="344"/>
                  <a:pt x="178" y="385"/>
                  <a:pt x="113" y="385"/>
                </a:cubicBezTo>
                <a:cubicBezTo>
                  <a:pt x="44" y="385"/>
                  <a:pt x="1" y="342"/>
                  <a:pt x="0" y="275"/>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515857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over White Half Image">
    <p:spTree>
      <p:nvGrpSpPr>
        <p:cNvPr id="1" name=""/>
        <p:cNvGrpSpPr/>
        <p:nvPr/>
      </p:nvGrpSpPr>
      <p:grpSpPr>
        <a:xfrm>
          <a:off x="0" y="0"/>
          <a:ext cx="0" cy="0"/>
          <a:chOff x="0" y="0"/>
          <a:chExt cx="0" cy="0"/>
        </a:xfrm>
      </p:grpSpPr>
      <p:sp>
        <p:nvSpPr>
          <p:cNvPr id="5" name="Picture Placeholder 1">
            <a:extLst>
              <a:ext uri="{FF2B5EF4-FFF2-40B4-BE49-F238E27FC236}">
                <a16:creationId xmlns:a16="http://schemas.microsoft.com/office/drawing/2014/main" id="{BD1BDBDC-7404-AF80-7E18-CBB8EB3346FB}"/>
              </a:ext>
              <a:ext uri="{C183D7F6-B498-43B3-948B-1728B52AA6E4}">
                <adec:decorative xmlns:adec="http://schemas.microsoft.com/office/drawing/2017/decorative" val="1"/>
              </a:ext>
            </a:extLst>
          </p:cNvPr>
          <p:cNvSpPr>
            <a:spLocks noGrp="1"/>
          </p:cNvSpPr>
          <p:nvPr>
            <p:ph type="pic" sz="quarter" idx="11"/>
          </p:nvPr>
        </p:nvSpPr>
        <p:spPr>
          <a:xfrm>
            <a:off x="4619628" y="0"/>
            <a:ext cx="4524372" cy="5143500"/>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r>
              <a:rPr lang="en-GB"/>
              <a:t>Click icon to add picture</a:t>
            </a:r>
            <a:endParaRPr lang="en-US"/>
          </a:p>
        </p:txBody>
      </p:sp>
      <p:pic>
        <p:nvPicPr>
          <p:cNvPr id="7" name="UL Solutions" descr="UL Solutions">
            <a:extLst>
              <a:ext uri="{FF2B5EF4-FFF2-40B4-BE49-F238E27FC236}">
                <a16:creationId xmlns:a16="http://schemas.microsoft.com/office/drawing/2014/main" id="{20793EB0-1710-8E49-9D0B-DCC5D3AAE3E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11479" y="411479"/>
            <a:ext cx="1336042" cy="548640"/>
          </a:xfrm>
          <a:prstGeom prst="rect">
            <a:avLst/>
          </a:prstGeom>
        </p:spPr>
      </p:pic>
      <p:sp>
        <p:nvSpPr>
          <p:cNvPr id="2" name="Title 2"/>
          <p:cNvSpPr>
            <a:spLocks noGrp="1"/>
          </p:cNvSpPr>
          <p:nvPr>
            <p:ph type="ctrTitle" hasCustomPrompt="1"/>
          </p:nvPr>
        </p:nvSpPr>
        <p:spPr>
          <a:xfrm>
            <a:off x="411480" y="1280160"/>
            <a:ext cx="4112895" cy="1554480"/>
          </a:xfrm>
        </p:spPr>
        <p:txBody>
          <a:bodyPr rIns="274320" anchor="b"/>
          <a:lstStyle>
            <a:lvl1pPr algn="l">
              <a:lnSpc>
                <a:spcPct val="85000"/>
              </a:lnSpc>
              <a:defRPr sz="3600" b="0"/>
            </a:lvl1pPr>
          </a:lstStyle>
          <a:p>
            <a:r>
              <a:rPr lang="en-US"/>
              <a:t>[Presentation title]</a:t>
            </a:r>
          </a:p>
        </p:txBody>
      </p:sp>
      <p:sp>
        <p:nvSpPr>
          <p:cNvPr id="3" name="Subtitle 3"/>
          <p:cNvSpPr>
            <a:spLocks noGrp="1"/>
          </p:cNvSpPr>
          <p:nvPr>
            <p:ph type="subTitle" idx="1" hasCustomPrompt="1"/>
          </p:nvPr>
        </p:nvSpPr>
        <p:spPr>
          <a:xfrm>
            <a:off x="411480" y="2926080"/>
            <a:ext cx="4112895" cy="548640"/>
          </a:xfrm>
        </p:spPr>
        <p:txBody>
          <a:bodyPr rIns="274320"/>
          <a:lstStyle>
            <a:lvl1pPr marL="0" indent="0" algn="l">
              <a:lnSpc>
                <a:spcPct val="90000"/>
              </a:lnSpc>
              <a:spcBef>
                <a:spcPts val="0"/>
              </a:spcBef>
              <a:buNone/>
              <a:defRPr sz="1800"/>
            </a:lvl1pPr>
            <a:lvl2pPr marL="0" indent="0" algn="l">
              <a:lnSpc>
                <a:spcPct val="90000"/>
              </a:lnSpc>
              <a:spcBef>
                <a:spcPts val="0"/>
              </a:spcBef>
              <a:buNone/>
              <a:defRPr sz="1800"/>
            </a:lvl2pPr>
            <a:lvl3pPr marL="0" indent="0" algn="l">
              <a:lnSpc>
                <a:spcPct val="90000"/>
              </a:lnSpc>
              <a:spcBef>
                <a:spcPts val="0"/>
              </a:spcBef>
              <a:buNone/>
              <a:defRPr sz="1800"/>
            </a:lvl3pPr>
            <a:lvl4pPr marL="0" indent="0" algn="l">
              <a:lnSpc>
                <a:spcPct val="90000"/>
              </a:lnSpc>
              <a:spcBef>
                <a:spcPts val="0"/>
              </a:spcBef>
              <a:buNone/>
              <a:defRPr sz="1800"/>
            </a:lvl4pPr>
            <a:lvl5pPr marL="0" indent="0" algn="l">
              <a:lnSpc>
                <a:spcPct val="90000"/>
              </a:lnSpc>
              <a:spcBef>
                <a:spcPts val="0"/>
              </a:spcBef>
              <a:buNone/>
              <a:defRPr sz="1800"/>
            </a:lvl5pPr>
            <a:lvl6pPr marL="0" indent="0" algn="l">
              <a:lnSpc>
                <a:spcPct val="90000"/>
              </a:lnSpc>
              <a:spcBef>
                <a:spcPts val="0"/>
              </a:spcBef>
              <a:buNone/>
              <a:defRPr sz="1800"/>
            </a:lvl6pPr>
            <a:lvl7pPr marL="0" indent="0" algn="l">
              <a:lnSpc>
                <a:spcPct val="90000"/>
              </a:lnSpc>
              <a:spcBef>
                <a:spcPts val="0"/>
              </a:spcBef>
              <a:buNone/>
              <a:defRPr sz="1800"/>
            </a:lvl7pPr>
            <a:lvl8pPr marL="0" indent="0" algn="l">
              <a:lnSpc>
                <a:spcPct val="90000"/>
              </a:lnSpc>
              <a:spcBef>
                <a:spcPts val="0"/>
              </a:spcBef>
              <a:buNone/>
              <a:defRPr sz="1800"/>
            </a:lvl8pPr>
            <a:lvl9pPr marL="0" indent="0" algn="l">
              <a:lnSpc>
                <a:spcPct val="90000"/>
              </a:lnSpc>
              <a:spcBef>
                <a:spcPts val="0"/>
              </a:spcBef>
              <a:buNone/>
              <a:defRPr sz="1800"/>
            </a:lvl9pPr>
          </a:lstStyle>
          <a:p>
            <a:r>
              <a:rPr lang="en-US"/>
              <a:t>[Presentation subtitle]</a:t>
            </a:r>
          </a:p>
        </p:txBody>
      </p:sp>
      <p:sp>
        <p:nvSpPr>
          <p:cNvPr id="8" name="Text Placeholder 4">
            <a:extLst>
              <a:ext uri="{FF2B5EF4-FFF2-40B4-BE49-F238E27FC236}">
                <a16:creationId xmlns:a16="http://schemas.microsoft.com/office/drawing/2014/main" id="{05A6E6F4-1D5B-D559-C2E7-C70CCCDA704F}"/>
              </a:ext>
            </a:extLst>
          </p:cNvPr>
          <p:cNvSpPr>
            <a:spLocks noGrp="1"/>
          </p:cNvSpPr>
          <p:nvPr>
            <p:ph type="body" sz="quarter" idx="10" hasCustomPrompt="1"/>
          </p:nvPr>
        </p:nvSpPr>
        <p:spPr>
          <a:xfrm>
            <a:off x="411163" y="3657600"/>
            <a:ext cx="4113212" cy="457200"/>
          </a:xfrm>
        </p:spPr>
        <p:txBody>
          <a:bodyPr rIns="274320"/>
          <a:lstStyle>
            <a:lvl1pPr marL="0" indent="0">
              <a:spcBef>
                <a:spcPts val="0"/>
              </a:spcBef>
              <a:buFontTx/>
              <a:buNone/>
              <a:defRPr sz="1100"/>
            </a:lvl1pPr>
            <a:lvl2pPr marL="0" indent="0">
              <a:spcBef>
                <a:spcPts val="0"/>
              </a:spcBef>
              <a:buFontTx/>
              <a:buNone/>
              <a:defRPr sz="1100"/>
            </a:lvl2pPr>
            <a:lvl3pPr marL="0" indent="0">
              <a:spcBef>
                <a:spcPts val="0"/>
              </a:spcBef>
              <a:buFontTx/>
              <a:buNone/>
              <a:defRPr sz="1100"/>
            </a:lvl3pPr>
            <a:lvl4pPr marL="0" indent="0">
              <a:spcBef>
                <a:spcPts val="0"/>
              </a:spcBef>
              <a:buFontTx/>
              <a:buNone/>
              <a:defRPr sz="1100"/>
            </a:lvl4pPr>
            <a:lvl5pPr marL="0" indent="0">
              <a:spcBef>
                <a:spcPts val="0"/>
              </a:spcBef>
              <a:buFontTx/>
              <a:buNone/>
              <a:defRPr sz="1100"/>
            </a:lvl5pPr>
            <a:lvl6pPr marL="0" indent="0">
              <a:spcBef>
                <a:spcPts val="0"/>
              </a:spcBef>
              <a:buFontTx/>
              <a:buNone/>
              <a:defRPr sz="1100"/>
            </a:lvl6pPr>
            <a:lvl7pPr marL="0" indent="0">
              <a:spcBef>
                <a:spcPts val="0"/>
              </a:spcBef>
              <a:buFontTx/>
              <a:buNone/>
              <a:defRPr sz="1100"/>
            </a:lvl7pPr>
            <a:lvl8pPr marL="0" indent="0">
              <a:spcBef>
                <a:spcPts val="0"/>
              </a:spcBef>
              <a:buFontTx/>
              <a:buNone/>
              <a:defRPr sz="1100"/>
            </a:lvl8pPr>
            <a:lvl9pPr marL="0" indent="0">
              <a:spcBef>
                <a:spcPts val="0"/>
              </a:spcBef>
              <a:buFontTx/>
              <a:buNone/>
              <a:defRPr sz="1100"/>
            </a:lvl9pPr>
          </a:lstStyle>
          <a:p>
            <a:pPr lvl="0"/>
            <a:r>
              <a:rPr lang="en-US"/>
              <a:t>[</a:t>
            </a:r>
            <a:r>
              <a:rPr lang="en-US" err="1"/>
              <a:t>Firstname</a:t>
            </a:r>
            <a:r>
              <a:rPr lang="en-US"/>
              <a:t> </a:t>
            </a:r>
            <a:r>
              <a:rPr lang="en-US" err="1"/>
              <a:t>Lastname</a:t>
            </a:r>
            <a:r>
              <a:rPr lang="en-US"/>
              <a:t>]</a:t>
            </a:r>
            <a:br>
              <a:rPr lang="en-US"/>
            </a:br>
            <a:r>
              <a:rPr lang="en-US"/>
              <a:t>[Month 00, 0000]</a:t>
            </a:r>
          </a:p>
        </p:txBody>
      </p:sp>
    </p:spTree>
    <p:extLst>
      <p:ext uri="{BB962C8B-B14F-4D97-AF65-F5344CB8AC3E}">
        <p14:creationId xmlns:p14="http://schemas.microsoft.com/office/powerpoint/2010/main" val="65335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over White Half Image Strapline">
    <p:spTree>
      <p:nvGrpSpPr>
        <p:cNvPr id="1" name=""/>
        <p:cNvGrpSpPr/>
        <p:nvPr/>
      </p:nvGrpSpPr>
      <p:grpSpPr>
        <a:xfrm>
          <a:off x="0" y="0"/>
          <a:ext cx="0" cy="0"/>
          <a:chOff x="0" y="0"/>
          <a:chExt cx="0" cy="0"/>
        </a:xfrm>
      </p:grpSpPr>
      <p:sp>
        <p:nvSpPr>
          <p:cNvPr id="5" name="Picture Placeholder 1">
            <a:extLst>
              <a:ext uri="{FF2B5EF4-FFF2-40B4-BE49-F238E27FC236}">
                <a16:creationId xmlns:a16="http://schemas.microsoft.com/office/drawing/2014/main" id="{BD1BDBDC-7404-AF80-7E18-CBB8EB3346FB}"/>
              </a:ext>
              <a:ext uri="{C183D7F6-B498-43B3-948B-1728B52AA6E4}">
                <adec:decorative xmlns:adec="http://schemas.microsoft.com/office/drawing/2017/decorative" val="1"/>
              </a:ext>
            </a:extLst>
          </p:cNvPr>
          <p:cNvSpPr>
            <a:spLocks noGrp="1"/>
          </p:cNvSpPr>
          <p:nvPr>
            <p:ph type="pic" sz="quarter" idx="11"/>
          </p:nvPr>
        </p:nvSpPr>
        <p:spPr>
          <a:xfrm>
            <a:off x="4619628" y="0"/>
            <a:ext cx="4524372" cy="5143500"/>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r>
              <a:rPr lang="en-GB"/>
              <a:t>Click icon to add picture</a:t>
            </a:r>
            <a:endParaRPr lang="en-US"/>
          </a:p>
        </p:txBody>
      </p:sp>
      <p:pic>
        <p:nvPicPr>
          <p:cNvPr id="10" name="UL Solutions" descr="UL Solutions">
            <a:extLst>
              <a:ext uri="{FF2B5EF4-FFF2-40B4-BE49-F238E27FC236}">
                <a16:creationId xmlns:a16="http://schemas.microsoft.com/office/drawing/2014/main" id="{8F1E1931-FDDA-1025-E673-52E0132EA1B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11479" y="411479"/>
            <a:ext cx="1336042" cy="548640"/>
          </a:xfrm>
          <a:prstGeom prst="rect">
            <a:avLst/>
          </a:prstGeom>
        </p:spPr>
      </p:pic>
      <p:sp>
        <p:nvSpPr>
          <p:cNvPr id="2" name="Title 2"/>
          <p:cNvSpPr>
            <a:spLocks noGrp="1"/>
          </p:cNvSpPr>
          <p:nvPr>
            <p:ph type="ctrTitle" hasCustomPrompt="1"/>
          </p:nvPr>
        </p:nvSpPr>
        <p:spPr>
          <a:xfrm>
            <a:off x="411480" y="1280160"/>
            <a:ext cx="4112895" cy="1554480"/>
          </a:xfrm>
        </p:spPr>
        <p:txBody>
          <a:bodyPr rIns="274320" anchor="b"/>
          <a:lstStyle>
            <a:lvl1pPr algn="l">
              <a:lnSpc>
                <a:spcPct val="85000"/>
              </a:lnSpc>
              <a:defRPr sz="3600" b="0"/>
            </a:lvl1pPr>
          </a:lstStyle>
          <a:p>
            <a:r>
              <a:rPr lang="en-US"/>
              <a:t>[Presentation title]</a:t>
            </a:r>
          </a:p>
        </p:txBody>
      </p:sp>
      <p:sp>
        <p:nvSpPr>
          <p:cNvPr id="3" name="Subtitle 3"/>
          <p:cNvSpPr>
            <a:spLocks noGrp="1"/>
          </p:cNvSpPr>
          <p:nvPr>
            <p:ph type="subTitle" idx="1" hasCustomPrompt="1"/>
          </p:nvPr>
        </p:nvSpPr>
        <p:spPr>
          <a:xfrm>
            <a:off x="411480" y="2926080"/>
            <a:ext cx="4112895" cy="548640"/>
          </a:xfrm>
        </p:spPr>
        <p:txBody>
          <a:bodyPr rIns="274320"/>
          <a:lstStyle>
            <a:lvl1pPr marL="0" indent="0" algn="l">
              <a:lnSpc>
                <a:spcPct val="90000"/>
              </a:lnSpc>
              <a:spcBef>
                <a:spcPts val="0"/>
              </a:spcBef>
              <a:buNone/>
              <a:defRPr sz="1800"/>
            </a:lvl1pPr>
            <a:lvl2pPr marL="0" indent="0" algn="l">
              <a:lnSpc>
                <a:spcPct val="90000"/>
              </a:lnSpc>
              <a:spcBef>
                <a:spcPts val="0"/>
              </a:spcBef>
              <a:buNone/>
              <a:defRPr sz="1800"/>
            </a:lvl2pPr>
            <a:lvl3pPr marL="0" indent="0" algn="l">
              <a:lnSpc>
                <a:spcPct val="90000"/>
              </a:lnSpc>
              <a:spcBef>
                <a:spcPts val="0"/>
              </a:spcBef>
              <a:buNone/>
              <a:defRPr sz="1800"/>
            </a:lvl3pPr>
            <a:lvl4pPr marL="0" indent="0" algn="l">
              <a:lnSpc>
                <a:spcPct val="90000"/>
              </a:lnSpc>
              <a:spcBef>
                <a:spcPts val="0"/>
              </a:spcBef>
              <a:buNone/>
              <a:defRPr sz="1800"/>
            </a:lvl4pPr>
            <a:lvl5pPr marL="0" indent="0" algn="l">
              <a:lnSpc>
                <a:spcPct val="90000"/>
              </a:lnSpc>
              <a:spcBef>
                <a:spcPts val="0"/>
              </a:spcBef>
              <a:buNone/>
              <a:defRPr sz="1800"/>
            </a:lvl5pPr>
            <a:lvl6pPr marL="0" indent="0" algn="l">
              <a:lnSpc>
                <a:spcPct val="90000"/>
              </a:lnSpc>
              <a:spcBef>
                <a:spcPts val="0"/>
              </a:spcBef>
              <a:buNone/>
              <a:defRPr sz="1800"/>
            </a:lvl6pPr>
            <a:lvl7pPr marL="0" indent="0" algn="l">
              <a:lnSpc>
                <a:spcPct val="90000"/>
              </a:lnSpc>
              <a:spcBef>
                <a:spcPts val="0"/>
              </a:spcBef>
              <a:buNone/>
              <a:defRPr sz="1800"/>
            </a:lvl7pPr>
            <a:lvl8pPr marL="0" indent="0" algn="l">
              <a:lnSpc>
                <a:spcPct val="90000"/>
              </a:lnSpc>
              <a:spcBef>
                <a:spcPts val="0"/>
              </a:spcBef>
              <a:buNone/>
              <a:defRPr sz="1800"/>
            </a:lvl8pPr>
            <a:lvl9pPr marL="0" indent="0" algn="l">
              <a:lnSpc>
                <a:spcPct val="90000"/>
              </a:lnSpc>
              <a:spcBef>
                <a:spcPts val="0"/>
              </a:spcBef>
              <a:buNone/>
              <a:defRPr sz="1800"/>
            </a:lvl9pPr>
          </a:lstStyle>
          <a:p>
            <a:r>
              <a:rPr lang="en-US"/>
              <a:t>[Presentation subtitle]</a:t>
            </a:r>
          </a:p>
        </p:txBody>
      </p:sp>
      <p:sp>
        <p:nvSpPr>
          <p:cNvPr id="8" name="Text Placeholder 4">
            <a:extLst>
              <a:ext uri="{FF2B5EF4-FFF2-40B4-BE49-F238E27FC236}">
                <a16:creationId xmlns:a16="http://schemas.microsoft.com/office/drawing/2014/main" id="{05A6E6F4-1D5B-D559-C2E7-C70CCCDA704F}"/>
              </a:ext>
            </a:extLst>
          </p:cNvPr>
          <p:cNvSpPr>
            <a:spLocks noGrp="1"/>
          </p:cNvSpPr>
          <p:nvPr>
            <p:ph type="body" sz="quarter" idx="10" hasCustomPrompt="1"/>
          </p:nvPr>
        </p:nvSpPr>
        <p:spPr>
          <a:xfrm>
            <a:off x="411163" y="3657600"/>
            <a:ext cx="4113212" cy="457200"/>
          </a:xfrm>
        </p:spPr>
        <p:txBody>
          <a:bodyPr rIns="274320"/>
          <a:lstStyle>
            <a:lvl1pPr marL="0" indent="0">
              <a:spcBef>
                <a:spcPts val="0"/>
              </a:spcBef>
              <a:buFontTx/>
              <a:buNone/>
              <a:defRPr sz="1100"/>
            </a:lvl1pPr>
            <a:lvl2pPr marL="0" indent="0">
              <a:spcBef>
                <a:spcPts val="0"/>
              </a:spcBef>
              <a:buFontTx/>
              <a:buNone/>
              <a:defRPr sz="1100"/>
            </a:lvl2pPr>
            <a:lvl3pPr marL="0" indent="0">
              <a:spcBef>
                <a:spcPts val="0"/>
              </a:spcBef>
              <a:buFontTx/>
              <a:buNone/>
              <a:defRPr sz="1100"/>
            </a:lvl3pPr>
            <a:lvl4pPr marL="0" indent="0">
              <a:spcBef>
                <a:spcPts val="0"/>
              </a:spcBef>
              <a:buFontTx/>
              <a:buNone/>
              <a:defRPr sz="1100"/>
            </a:lvl4pPr>
            <a:lvl5pPr marL="0" indent="0">
              <a:spcBef>
                <a:spcPts val="0"/>
              </a:spcBef>
              <a:buFontTx/>
              <a:buNone/>
              <a:defRPr sz="1100"/>
            </a:lvl5pPr>
            <a:lvl6pPr marL="0" indent="0">
              <a:spcBef>
                <a:spcPts val="0"/>
              </a:spcBef>
              <a:buFontTx/>
              <a:buNone/>
              <a:defRPr sz="1100"/>
            </a:lvl6pPr>
            <a:lvl7pPr marL="0" indent="0">
              <a:spcBef>
                <a:spcPts val="0"/>
              </a:spcBef>
              <a:buFontTx/>
              <a:buNone/>
              <a:defRPr sz="1100"/>
            </a:lvl7pPr>
            <a:lvl8pPr marL="0" indent="0">
              <a:spcBef>
                <a:spcPts val="0"/>
              </a:spcBef>
              <a:buFontTx/>
              <a:buNone/>
              <a:defRPr sz="1100"/>
            </a:lvl8pPr>
            <a:lvl9pPr marL="0" indent="0">
              <a:spcBef>
                <a:spcPts val="0"/>
              </a:spcBef>
              <a:buFontTx/>
              <a:buNone/>
              <a:defRPr sz="1100"/>
            </a:lvl9pPr>
          </a:lstStyle>
          <a:p>
            <a:pPr lvl="0"/>
            <a:r>
              <a:rPr lang="en-US"/>
              <a:t>[</a:t>
            </a:r>
            <a:r>
              <a:rPr lang="en-US" err="1"/>
              <a:t>Firstname</a:t>
            </a:r>
            <a:r>
              <a:rPr lang="en-US"/>
              <a:t> </a:t>
            </a:r>
            <a:r>
              <a:rPr lang="en-US" err="1"/>
              <a:t>Lastname</a:t>
            </a:r>
            <a:r>
              <a:rPr lang="en-US"/>
              <a:t>]</a:t>
            </a:r>
            <a:br>
              <a:rPr lang="en-US"/>
            </a:br>
            <a:r>
              <a:rPr lang="en-US"/>
              <a:t>[Month 00, 0000]</a:t>
            </a:r>
          </a:p>
        </p:txBody>
      </p:sp>
      <p:sp>
        <p:nvSpPr>
          <p:cNvPr id="12" name="Safety. Science. Transformation." descr="Safety. Science. Transformation.">
            <a:extLst>
              <a:ext uri="{FF2B5EF4-FFF2-40B4-BE49-F238E27FC236}">
                <a16:creationId xmlns:a16="http://schemas.microsoft.com/office/drawing/2014/main" id="{0367CDFB-3E72-435D-0672-0663B4FE2D13}"/>
              </a:ext>
            </a:extLst>
          </p:cNvPr>
          <p:cNvSpPr>
            <a:spLocks noChangeAspect="1" noEditPoints="1"/>
          </p:cNvSpPr>
          <p:nvPr userDrawn="1"/>
        </p:nvSpPr>
        <p:spPr bwMode="auto">
          <a:xfrm>
            <a:off x="411163" y="4542672"/>
            <a:ext cx="1891315" cy="137160"/>
          </a:xfrm>
          <a:custGeom>
            <a:avLst/>
            <a:gdLst>
              <a:gd name="T0" fmla="*/ 6727 w 6749"/>
              <a:gd name="T1" fmla="*/ 23 h 488"/>
              <a:gd name="T2" fmla="*/ 6641 w 6749"/>
              <a:gd name="T3" fmla="*/ 5 h 488"/>
              <a:gd name="T4" fmla="*/ 6593 w 6749"/>
              <a:gd name="T5" fmla="*/ 116 h 488"/>
              <a:gd name="T6" fmla="*/ 6534 w 6749"/>
              <a:gd name="T7" fmla="*/ 306 h 488"/>
              <a:gd name="T8" fmla="*/ 6240 w 6749"/>
              <a:gd name="T9" fmla="*/ 378 h 488"/>
              <a:gd name="T10" fmla="*/ 6375 w 6749"/>
              <a:gd name="T11" fmla="*/ 378 h 488"/>
              <a:gd name="T12" fmla="*/ 6086 w 6749"/>
              <a:gd name="T13" fmla="*/ 327 h 488"/>
              <a:gd name="T14" fmla="*/ 5863 w 6749"/>
              <a:gd name="T15" fmla="*/ 118 h 488"/>
              <a:gd name="T16" fmla="*/ 5896 w 6749"/>
              <a:gd name="T17" fmla="*/ 84 h 488"/>
              <a:gd name="T18" fmla="*/ 5657 w 6749"/>
              <a:gd name="T19" fmla="*/ 118 h 488"/>
              <a:gd name="T20" fmla="*/ 5769 w 6749"/>
              <a:gd name="T21" fmla="*/ 173 h 488"/>
              <a:gd name="T22" fmla="*/ 5566 w 6749"/>
              <a:gd name="T23" fmla="*/ 278 h 488"/>
              <a:gd name="T24" fmla="*/ 5566 w 6749"/>
              <a:gd name="T25" fmla="*/ 217 h 488"/>
              <a:gd name="T26" fmla="*/ 5647 w 6749"/>
              <a:gd name="T27" fmla="*/ 333 h 488"/>
              <a:gd name="T28" fmla="*/ 5170 w 6749"/>
              <a:gd name="T29" fmla="*/ 170 h 488"/>
              <a:gd name="T30" fmla="*/ 5193 w 6749"/>
              <a:gd name="T31" fmla="*/ 111 h 488"/>
              <a:gd name="T32" fmla="*/ 5296 w 6749"/>
              <a:gd name="T33" fmla="*/ 170 h 488"/>
              <a:gd name="T34" fmla="*/ 4947 w 6749"/>
              <a:gd name="T35" fmla="*/ 118 h 488"/>
              <a:gd name="T36" fmla="*/ 4959 w 6749"/>
              <a:gd name="T37" fmla="*/ 378 h 488"/>
              <a:gd name="T38" fmla="*/ 4740 w 6749"/>
              <a:gd name="T39" fmla="*/ 327 h 488"/>
              <a:gd name="T40" fmla="*/ 4578 w 6749"/>
              <a:gd name="T41" fmla="*/ 0 h 488"/>
              <a:gd name="T42" fmla="*/ 4559 w 6749"/>
              <a:gd name="T43" fmla="*/ 173 h 488"/>
              <a:gd name="T44" fmla="*/ 4578 w 6749"/>
              <a:gd name="T45" fmla="*/ 0 h 488"/>
              <a:gd name="T46" fmla="*/ 4240 w 6749"/>
              <a:gd name="T47" fmla="*/ 192 h 488"/>
              <a:gd name="T48" fmla="*/ 4426 w 6749"/>
              <a:gd name="T49" fmla="*/ 306 h 488"/>
              <a:gd name="T50" fmla="*/ 3993 w 6749"/>
              <a:gd name="T51" fmla="*/ 118 h 488"/>
              <a:gd name="T52" fmla="*/ 4128 w 6749"/>
              <a:gd name="T53" fmla="*/ 210 h 488"/>
              <a:gd name="T54" fmla="*/ 3834 w 6749"/>
              <a:gd name="T55" fmla="*/ 329 h 488"/>
              <a:gd name="T56" fmla="*/ 3746 w 6749"/>
              <a:gd name="T57" fmla="*/ 199 h 488"/>
              <a:gd name="T58" fmla="*/ 3884 w 6749"/>
              <a:gd name="T59" fmla="*/ 346 h 488"/>
              <a:gd name="T60" fmla="*/ 3707 w 6749"/>
              <a:gd name="T61" fmla="*/ 115 h 488"/>
              <a:gd name="T62" fmla="*/ 3413 w 6749"/>
              <a:gd name="T63" fmla="*/ 76 h 488"/>
              <a:gd name="T64" fmla="*/ 3413 w 6749"/>
              <a:gd name="T65" fmla="*/ 378 h 488"/>
              <a:gd name="T66" fmla="*/ 3036 w 6749"/>
              <a:gd name="T67" fmla="*/ 219 h 488"/>
              <a:gd name="T68" fmla="*/ 3103 w 6749"/>
              <a:gd name="T69" fmla="*/ 246 h 488"/>
              <a:gd name="T70" fmla="*/ 2650 w 6749"/>
              <a:gd name="T71" fmla="*/ 248 h 488"/>
              <a:gd name="T72" fmla="*/ 2796 w 6749"/>
              <a:gd name="T73" fmla="*/ 288 h 488"/>
              <a:gd name="T74" fmla="*/ 2404 w 6749"/>
              <a:gd name="T75" fmla="*/ 378 h 488"/>
              <a:gd name="T76" fmla="*/ 2538 w 6749"/>
              <a:gd name="T77" fmla="*/ 378 h 488"/>
              <a:gd name="T78" fmla="*/ 2148 w 6749"/>
              <a:gd name="T79" fmla="*/ 248 h 488"/>
              <a:gd name="T80" fmla="*/ 2355 w 6749"/>
              <a:gd name="T81" fmla="*/ 298 h 488"/>
              <a:gd name="T82" fmla="*/ 2035 w 6749"/>
              <a:gd name="T83" fmla="*/ 118 h 488"/>
              <a:gd name="T84" fmla="*/ 1778 w 6749"/>
              <a:gd name="T85" fmla="*/ 248 h 488"/>
              <a:gd name="T86" fmla="*/ 1991 w 6749"/>
              <a:gd name="T87" fmla="*/ 288 h 488"/>
              <a:gd name="T88" fmla="*/ 1628 w 6749"/>
              <a:gd name="T89" fmla="*/ 228 h 488"/>
              <a:gd name="T90" fmla="*/ 1649 w 6749"/>
              <a:gd name="T91" fmla="*/ 160 h 488"/>
              <a:gd name="T92" fmla="*/ 1383 w 6749"/>
              <a:gd name="T93" fmla="*/ 344 h 488"/>
              <a:gd name="T94" fmla="*/ 1147 w 6749"/>
              <a:gd name="T95" fmla="*/ 118 h 488"/>
              <a:gd name="T96" fmla="*/ 1091 w 6749"/>
              <a:gd name="T97" fmla="*/ 427 h 488"/>
              <a:gd name="T98" fmla="*/ 898 w 6749"/>
              <a:gd name="T99" fmla="*/ 118 h 488"/>
              <a:gd name="T100" fmla="*/ 1003 w 6749"/>
              <a:gd name="T101" fmla="*/ 297 h 488"/>
              <a:gd name="T102" fmla="*/ 730 w 6749"/>
              <a:gd name="T103" fmla="*/ 219 h 488"/>
              <a:gd name="T104" fmla="*/ 771 w 6749"/>
              <a:gd name="T105" fmla="*/ 330 h 488"/>
              <a:gd name="T106" fmla="*/ 641 w 6749"/>
              <a:gd name="T107" fmla="*/ 65 h 488"/>
              <a:gd name="T108" fmla="*/ 524 w 6749"/>
              <a:gd name="T109" fmla="*/ 378 h 488"/>
              <a:gd name="T110" fmla="*/ 344 w 6749"/>
              <a:gd name="T111" fmla="*/ 329 h 488"/>
              <a:gd name="T112" fmla="*/ 354 w 6749"/>
              <a:gd name="T113" fmla="*/ 221 h 488"/>
              <a:gd name="T114" fmla="*/ 448 w 6749"/>
              <a:gd name="T115" fmla="*/ 316 h 488"/>
              <a:gd name="T116" fmla="*/ 0 w 6749"/>
              <a:gd name="T117" fmla="*/ 275 h 488"/>
              <a:gd name="T118" fmla="*/ 108 w 6749"/>
              <a:gd name="T119" fmla="*/ 10 h 488"/>
              <a:gd name="T120" fmla="*/ 113 w 6749"/>
              <a:gd name="T121" fmla="*/ 385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49" h="488">
                <a:moveTo>
                  <a:pt x="6715" y="5"/>
                </a:moveTo>
                <a:lnTo>
                  <a:pt x="6715" y="5"/>
                </a:lnTo>
                <a:lnTo>
                  <a:pt x="6749" y="5"/>
                </a:lnTo>
                <a:lnTo>
                  <a:pt x="6749" y="116"/>
                </a:lnTo>
                <a:lnTo>
                  <a:pt x="6727" y="116"/>
                </a:lnTo>
                <a:lnTo>
                  <a:pt x="6727" y="41"/>
                </a:lnTo>
                <a:cubicBezTo>
                  <a:pt x="6727" y="39"/>
                  <a:pt x="6727" y="36"/>
                  <a:pt x="6727" y="32"/>
                </a:cubicBezTo>
                <a:cubicBezTo>
                  <a:pt x="6727" y="28"/>
                  <a:pt x="6727" y="25"/>
                  <a:pt x="6727" y="23"/>
                </a:cubicBezTo>
                <a:lnTo>
                  <a:pt x="6706" y="116"/>
                </a:lnTo>
                <a:lnTo>
                  <a:pt x="6683" y="116"/>
                </a:lnTo>
                <a:lnTo>
                  <a:pt x="6662" y="23"/>
                </a:lnTo>
                <a:cubicBezTo>
                  <a:pt x="6662" y="25"/>
                  <a:pt x="6662" y="28"/>
                  <a:pt x="6662" y="32"/>
                </a:cubicBezTo>
                <a:cubicBezTo>
                  <a:pt x="6662" y="36"/>
                  <a:pt x="6662" y="39"/>
                  <a:pt x="6662" y="41"/>
                </a:cubicBezTo>
                <a:lnTo>
                  <a:pt x="6662" y="116"/>
                </a:lnTo>
                <a:lnTo>
                  <a:pt x="6641" y="116"/>
                </a:lnTo>
                <a:lnTo>
                  <a:pt x="6641" y="5"/>
                </a:lnTo>
                <a:lnTo>
                  <a:pt x="6675" y="5"/>
                </a:lnTo>
                <a:lnTo>
                  <a:pt x="6695" y="92"/>
                </a:lnTo>
                <a:lnTo>
                  <a:pt x="6715" y="5"/>
                </a:lnTo>
                <a:close/>
                <a:moveTo>
                  <a:pt x="6627" y="5"/>
                </a:moveTo>
                <a:lnTo>
                  <a:pt x="6627" y="5"/>
                </a:lnTo>
                <a:lnTo>
                  <a:pt x="6627" y="24"/>
                </a:lnTo>
                <a:lnTo>
                  <a:pt x="6593" y="24"/>
                </a:lnTo>
                <a:lnTo>
                  <a:pt x="6593" y="116"/>
                </a:lnTo>
                <a:lnTo>
                  <a:pt x="6570" y="116"/>
                </a:lnTo>
                <a:lnTo>
                  <a:pt x="6570" y="24"/>
                </a:lnTo>
                <a:lnTo>
                  <a:pt x="6536" y="24"/>
                </a:lnTo>
                <a:lnTo>
                  <a:pt x="6536" y="5"/>
                </a:lnTo>
                <a:lnTo>
                  <a:pt x="6627" y="5"/>
                </a:lnTo>
                <a:close/>
                <a:moveTo>
                  <a:pt x="6495" y="344"/>
                </a:moveTo>
                <a:lnTo>
                  <a:pt x="6495" y="344"/>
                </a:lnTo>
                <a:cubicBezTo>
                  <a:pt x="6495" y="324"/>
                  <a:pt x="6512" y="306"/>
                  <a:pt x="6534" y="306"/>
                </a:cubicBezTo>
                <a:cubicBezTo>
                  <a:pt x="6554" y="306"/>
                  <a:pt x="6571" y="324"/>
                  <a:pt x="6571" y="344"/>
                </a:cubicBezTo>
                <a:cubicBezTo>
                  <a:pt x="6571" y="365"/>
                  <a:pt x="6554" y="383"/>
                  <a:pt x="6534" y="383"/>
                </a:cubicBezTo>
                <a:cubicBezTo>
                  <a:pt x="6512" y="383"/>
                  <a:pt x="6495" y="365"/>
                  <a:pt x="6495" y="344"/>
                </a:cubicBezTo>
                <a:close/>
                <a:moveTo>
                  <a:pt x="6343" y="169"/>
                </a:moveTo>
                <a:lnTo>
                  <a:pt x="6343" y="169"/>
                </a:lnTo>
                <a:cubicBezTo>
                  <a:pt x="6324" y="169"/>
                  <a:pt x="6306" y="182"/>
                  <a:pt x="6306" y="213"/>
                </a:cubicBezTo>
                <a:lnTo>
                  <a:pt x="6306" y="378"/>
                </a:lnTo>
                <a:lnTo>
                  <a:pt x="6240" y="378"/>
                </a:lnTo>
                <a:lnTo>
                  <a:pt x="6240" y="118"/>
                </a:lnTo>
                <a:lnTo>
                  <a:pt x="6295" y="118"/>
                </a:lnTo>
                <a:lnTo>
                  <a:pt x="6300" y="144"/>
                </a:lnTo>
                <a:lnTo>
                  <a:pt x="6303" y="144"/>
                </a:lnTo>
                <a:cubicBezTo>
                  <a:pt x="6311" y="131"/>
                  <a:pt x="6330" y="111"/>
                  <a:pt x="6364" y="111"/>
                </a:cubicBezTo>
                <a:cubicBezTo>
                  <a:pt x="6407" y="111"/>
                  <a:pt x="6441" y="142"/>
                  <a:pt x="6441" y="196"/>
                </a:cubicBezTo>
                <a:lnTo>
                  <a:pt x="6441" y="378"/>
                </a:lnTo>
                <a:lnTo>
                  <a:pt x="6375" y="378"/>
                </a:lnTo>
                <a:lnTo>
                  <a:pt x="6375" y="210"/>
                </a:lnTo>
                <a:cubicBezTo>
                  <a:pt x="6375" y="182"/>
                  <a:pt x="6361" y="169"/>
                  <a:pt x="6343" y="169"/>
                </a:cubicBezTo>
                <a:close/>
                <a:moveTo>
                  <a:pt x="6086" y="327"/>
                </a:moveTo>
                <a:lnTo>
                  <a:pt x="6086" y="327"/>
                </a:lnTo>
                <a:cubicBezTo>
                  <a:pt x="6112" y="327"/>
                  <a:pt x="6128" y="297"/>
                  <a:pt x="6128" y="248"/>
                </a:cubicBezTo>
                <a:cubicBezTo>
                  <a:pt x="6128" y="199"/>
                  <a:pt x="6112" y="169"/>
                  <a:pt x="6086" y="169"/>
                </a:cubicBezTo>
                <a:cubicBezTo>
                  <a:pt x="6059" y="169"/>
                  <a:pt x="6043" y="199"/>
                  <a:pt x="6043" y="248"/>
                </a:cubicBezTo>
                <a:cubicBezTo>
                  <a:pt x="6043" y="297"/>
                  <a:pt x="6059" y="327"/>
                  <a:pt x="6086" y="327"/>
                </a:cubicBezTo>
                <a:close/>
                <a:moveTo>
                  <a:pt x="5977" y="248"/>
                </a:moveTo>
                <a:lnTo>
                  <a:pt x="5977" y="248"/>
                </a:lnTo>
                <a:cubicBezTo>
                  <a:pt x="5977" y="164"/>
                  <a:pt x="6020" y="111"/>
                  <a:pt x="6086" y="111"/>
                </a:cubicBezTo>
                <a:cubicBezTo>
                  <a:pt x="6151" y="111"/>
                  <a:pt x="6195" y="164"/>
                  <a:pt x="6195" y="248"/>
                </a:cubicBezTo>
                <a:cubicBezTo>
                  <a:pt x="6195" y="332"/>
                  <a:pt x="6151" y="385"/>
                  <a:pt x="6086" y="385"/>
                </a:cubicBezTo>
                <a:cubicBezTo>
                  <a:pt x="6020" y="385"/>
                  <a:pt x="5977" y="332"/>
                  <a:pt x="5977" y="248"/>
                </a:cubicBezTo>
                <a:close/>
                <a:moveTo>
                  <a:pt x="5863" y="118"/>
                </a:moveTo>
                <a:lnTo>
                  <a:pt x="5863" y="118"/>
                </a:lnTo>
                <a:lnTo>
                  <a:pt x="5929" y="118"/>
                </a:lnTo>
                <a:lnTo>
                  <a:pt x="5929" y="378"/>
                </a:lnTo>
                <a:lnTo>
                  <a:pt x="5863" y="378"/>
                </a:lnTo>
                <a:lnTo>
                  <a:pt x="5863" y="118"/>
                </a:lnTo>
                <a:close/>
                <a:moveTo>
                  <a:pt x="5896" y="3"/>
                </a:moveTo>
                <a:lnTo>
                  <a:pt x="5896" y="3"/>
                </a:lnTo>
                <a:cubicBezTo>
                  <a:pt x="5918" y="3"/>
                  <a:pt x="5937" y="21"/>
                  <a:pt x="5937" y="43"/>
                </a:cubicBezTo>
                <a:cubicBezTo>
                  <a:pt x="5937" y="66"/>
                  <a:pt x="5918" y="84"/>
                  <a:pt x="5896" y="84"/>
                </a:cubicBezTo>
                <a:cubicBezTo>
                  <a:pt x="5874" y="84"/>
                  <a:pt x="5856" y="66"/>
                  <a:pt x="5856" y="43"/>
                </a:cubicBezTo>
                <a:cubicBezTo>
                  <a:pt x="5856" y="21"/>
                  <a:pt x="5874" y="3"/>
                  <a:pt x="5896" y="3"/>
                </a:cubicBezTo>
                <a:close/>
                <a:moveTo>
                  <a:pt x="5787" y="385"/>
                </a:moveTo>
                <a:lnTo>
                  <a:pt x="5787" y="385"/>
                </a:lnTo>
                <a:cubicBezTo>
                  <a:pt x="5737" y="385"/>
                  <a:pt x="5704" y="349"/>
                  <a:pt x="5704" y="304"/>
                </a:cubicBezTo>
                <a:lnTo>
                  <a:pt x="5704" y="173"/>
                </a:lnTo>
                <a:lnTo>
                  <a:pt x="5657" y="173"/>
                </a:lnTo>
                <a:lnTo>
                  <a:pt x="5657" y="118"/>
                </a:lnTo>
                <a:lnTo>
                  <a:pt x="5665" y="118"/>
                </a:lnTo>
                <a:cubicBezTo>
                  <a:pt x="5696" y="118"/>
                  <a:pt x="5711" y="100"/>
                  <a:pt x="5712" y="69"/>
                </a:cubicBezTo>
                <a:lnTo>
                  <a:pt x="5713" y="44"/>
                </a:lnTo>
                <a:lnTo>
                  <a:pt x="5769" y="44"/>
                </a:lnTo>
                <a:lnTo>
                  <a:pt x="5769" y="118"/>
                </a:lnTo>
                <a:lnTo>
                  <a:pt x="5825" y="118"/>
                </a:lnTo>
                <a:lnTo>
                  <a:pt x="5825" y="173"/>
                </a:lnTo>
                <a:lnTo>
                  <a:pt x="5769" y="173"/>
                </a:lnTo>
                <a:lnTo>
                  <a:pt x="5769" y="297"/>
                </a:lnTo>
                <a:cubicBezTo>
                  <a:pt x="5769" y="315"/>
                  <a:pt x="5783" y="328"/>
                  <a:pt x="5802" y="328"/>
                </a:cubicBezTo>
                <a:cubicBezTo>
                  <a:pt x="5809" y="328"/>
                  <a:pt x="5815" y="326"/>
                  <a:pt x="5820" y="325"/>
                </a:cubicBezTo>
                <a:lnTo>
                  <a:pt x="5820" y="379"/>
                </a:lnTo>
                <a:cubicBezTo>
                  <a:pt x="5811" y="383"/>
                  <a:pt x="5799" y="385"/>
                  <a:pt x="5787" y="385"/>
                </a:cubicBezTo>
                <a:close/>
                <a:moveTo>
                  <a:pt x="5527" y="329"/>
                </a:moveTo>
                <a:lnTo>
                  <a:pt x="5527" y="329"/>
                </a:lnTo>
                <a:cubicBezTo>
                  <a:pt x="5550" y="329"/>
                  <a:pt x="5566" y="309"/>
                  <a:pt x="5566" y="278"/>
                </a:cubicBezTo>
                <a:lnTo>
                  <a:pt x="5566" y="261"/>
                </a:lnTo>
                <a:lnTo>
                  <a:pt x="5551" y="264"/>
                </a:lnTo>
                <a:cubicBezTo>
                  <a:pt x="5519" y="269"/>
                  <a:pt x="5502" y="283"/>
                  <a:pt x="5502" y="303"/>
                </a:cubicBezTo>
                <a:cubicBezTo>
                  <a:pt x="5502" y="319"/>
                  <a:pt x="5513" y="329"/>
                  <a:pt x="5527" y="329"/>
                </a:cubicBezTo>
                <a:close/>
                <a:moveTo>
                  <a:pt x="5436" y="310"/>
                </a:moveTo>
                <a:lnTo>
                  <a:pt x="5436" y="310"/>
                </a:lnTo>
                <a:cubicBezTo>
                  <a:pt x="5436" y="260"/>
                  <a:pt x="5473" y="229"/>
                  <a:pt x="5537" y="221"/>
                </a:cubicBezTo>
                <a:lnTo>
                  <a:pt x="5566" y="217"/>
                </a:lnTo>
                <a:lnTo>
                  <a:pt x="5566" y="200"/>
                </a:lnTo>
                <a:cubicBezTo>
                  <a:pt x="5566" y="179"/>
                  <a:pt x="5555" y="168"/>
                  <a:pt x="5537" y="168"/>
                </a:cubicBezTo>
                <a:cubicBezTo>
                  <a:pt x="5519" y="168"/>
                  <a:pt x="5506" y="180"/>
                  <a:pt x="5505" y="199"/>
                </a:cubicBezTo>
                <a:lnTo>
                  <a:pt x="5439" y="199"/>
                </a:lnTo>
                <a:cubicBezTo>
                  <a:pt x="5443" y="147"/>
                  <a:pt x="5482" y="111"/>
                  <a:pt x="5539" y="111"/>
                </a:cubicBezTo>
                <a:cubicBezTo>
                  <a:pt x="5593" y="111"/>
                  <a:pt x="5631" y="147"/>
                  <a:pt x="5631" y="204"/>
                </a:cubicBezTo>
                <a:lnTo>
                  <a:pt x="5631" y="316"/>
                </a:lnTo>
                <a:cubicBezTo>
                  <a:pt x="5631" y="326"/>
                  <a:pt x="5637" y="333"/>
                  <a:pt x="5647" y="333"/>
                </a:cubicBezTo>
                <a:cubicBezTo>
                  <a:pt x="5649" y="333"/>
                  <a:pt x="5651" y="333"/>
                  <a:pt x="5654" y="332"/>
                </a:cubicBezTo>
                <a:lnTo>
                  <a:pt x="5654" y="380"/>
                </a:lnTo>
                <a:cubicBezTo>
                  <a:pt x="5646" y="382"/>
                  <a:pt x="5638" y="383"/>
                  <a:pt x="5630" y="383"/>
                </a:cubicBezTo>
                <a:cubicBezTo>
                  <a:pt x="5605" y="383"/>
                  <a:pt x="5584" y="372"/>
                  <a:pt x="5577" y="346"/>
                </a:cubicBezTo>
                <a:cubicBezTo>
                  <a:pt x="5567" y="365"/>
                  <a:pt x="5547" y="385"/>
                  <a:pt x="5512" y="385"/>
                </a:cubicBezTo>
                <a:cubicBezTo>
                  <a:pt x="5467" y="385"/>
                  <a:pt x="5436" y="356"/>
                  <a:pt x="5436" y="310"/>
                </a:cubicBezTo>
                <a:close/>
                <a:moveTo>
                  <a:pt x="5170" y="170"/>
                </a:moveTo>
                <a:lnTo>
                  <a:pt x="5170" y="170"/>
                </a:lnTo>
                <a:cubicBezTo>
                  <a:pt x="5151" y="170"/>
                  <a:pt x="5138" y="185"/>
                  <a:pt x="5138" y="210"/>
                </a:cubicBezTo>
                <a:lnTo>
                  <a:pt x="5138" y="378"/>
                </a:lnTo>
                <a:lnTo>
                  <a:pt x="5072" y="378"/>
                </a:lnTo>
                <a:lnTo>
                  <a:pt x="5072" y="118"/>
                </a:lnTo>
                <a:lnTo>
                  <a:pt x="5126" y="118"/>
                </a:lnTo>
                <a:lnTo>
                  <a:pt x="5130" y="147"/>
                </a:lnTo>
                <a:lnTo>
                  <a:pt x="5133" y="147"/>
                </a:lnTo>
                <a:cubicBezTo>
                  <a:pt x="5142" y="127"/>
                  <a:pt x="5167" y="111"/>
                  <a:pt x="5193" y="111"/>
                </a:cubicBezTo>
                <a:cubicBezTo>
                  <a:pt x="5221" y="111"/>
                  <a:pt x="5245" y="125"/>
                  <a:pt x="5255" y="147"/>
                </a:cubicBezTo>
                <a:lnTo>
                  <a:pt x="5258" y="147"/>
                </a:lnTo>
                <a:cubicBezTo>
                  <a:pt x="5271" y="124"/>
                  <a:pt x="5294" y="111"/>
                  <a:pt x="5322" y="111"/>
                </a:cubicBezTo>
                <a:cubicBezTo>
                  <a:pt x="5366" y="111"/>
                  <a:pt x="5391" y="142"/>
                  <a:pt x="5391" y="194"/>
                </a:cubicBezTo>
                <a:lnTo>
                  <a:pt x="5391" y="378"/>
                </a:lnTo>
                <a:lnTo>
                  <a:pt x="5325" y="378"/>
                </a:lnTo>
                <a:lnTo>
                  <a:pt x="5325" y="207"/>
                </a:lnTo>
                <a:cubicBezTo>
                  <a:pt x="5325" y="184"/>
                  <a:pt x="5314" y="170"/>
                  <a:pt x="5296" y="170"/>
                </a:cubicBezTo>
                <a:cubicBezTo>
                  <a:pt x="5277" y="170"/>
                  <a:pt x="5264" y="185"/>
                  <a:pt x="5264" y="210"/>
                </a:cubicBezTo>
                <a:lnTo>
                  <a:pt x="5264" y="378"/>
                </a:lnTo>
                <a:lnTo>
                  <a:pt x="5199" y="378"/>
                </a:lnTo>
                <a:lnTo>
                  <a:pt x="5199" y="207"/>
                </a:lnTo>
                <a:cubicBezTo>
                  <a:pt x="5199" y="184"/>
                  <a:pt x="5187" y="170"/>
                  <a:pt x="5170" y="170"/>
                </a:cubicBezTo>
                <a:close/>
                <a:moveTo>
                  <a:pt x="4893" y="118"/>
                </a:moveTo>
                <a:lnTo>
                  <a:pt x="4893" y="118"/>
                </a:lnTo>
                <a:lnTo>
                  <a:pt x="4947" y="118"/>
                </a:lnTo>
                <a:lnTo>
                  <a:pt x="4953" y="152"/>
                </a:lnTo>
                <a:lnTo>
                  <a:pt x="4956" y="152"/>
                </a:lnTo>
                <a:cubicBezTo>
                  <a:pt x="4965" y="133"/>
                  <a:pt x="4987" y="115"/>
                  <a:pt x="5023" y="115"/>
                </a:cubicBezTo>
                <a:cubicBezTo>
                  <a:pt x="5028" y="115"/>
                  <a:pt x="5033" y="115"/>
                  <a:pt x="5036" y="116"/>
                </a:cubicBezTo>
                <a:lnTo>
                  <a:pt x="5036" y="178"/>
                </a:lnTo>
                <a:cubicBezTo>
                  <a:pt x="5031" y="178"/>
                  <a:pt x="5027" y="178"/>
                  <a:pt x="5021" y="178"/>
                </a:cubicBezTo>
                <a:cubicBezTo>
                  <a:pt x="4990" y="178"/>
                  <a:pt x="4959" y="200"/>
                  <a:pt x="4959" y="254"/>
                </a:cubicBezTo>
                <a:lnTo>
                  <a:pt x="4959" y="378"/>
                </a:lnTo>
                <a:lnTo>
                  <a:pt x="4893" y="378"/>
                </a:lnTo>
                <a:lnTo>
                  <a:pt x="4893" y="118"/>
                </a:lnTo>
                <a:close/>
                <a:moveTo>
                  <a:pt x="4740" y="327"/>
                </a:moveTo>
                <a:lnTo>
                  <a:pt x="4740" y="327"/>
                </a:lnTo>
                <a:cubicBezTo>
                  <a:pt x="4766" y="327"/>
                  <a:pt x="4782" y="297"/>
                  <a:pt x="4782" y="248"/>
                </a:cubicBezTo>
                <a:cubicBezTo>
                  <a:pt x="4782" y="199"/>
                  <a:pt x="4766" y="169"/>
                  <a:pt x="4740" y="169"/>
                </a:cubicBezTo>
                <a:cubicBezTo>
                  <a:pt x="4714" y="169"/>
                  <a:pt x="4698" y="199"/>
                  <a:pt x="4698" y="248"/>
                </a:cubicBezTo>
                <a:cubicBezTo>
                  <a:pt x="4698" y="297"/>
                  <a:pt x="4714" y="327"/>
                  <a:pt x="4740" y="327"/>
                </a:cubicBezTo>
                <a:close/>
                <a:moveTo>
                  <a:pt x="4631" y="248"/>
                </a:moveTo>
                <a:lnTo>
                  <a:pt x="4631" y="248"/>
                </a:lnTo>
                <a:cubicBezTo>
                  <a:pt x="4631" y="164"/>
                  <a:pt x="4674" y="111"/>
                  <a:pt x="4740" y="111"/>
                </a:cubicBezTo>
                <a:cubicBezTo>
                  <a:pt x="4806" y="111"/>
                  <a:pt x="4849" y="164"/>
                  <a:pt x="4849" y="248"/>
                </a:cubicBezTo>
                <a:cubicBezTo>
                  <a:pt x="4849" y="332"/>
                  <a:pt x="4806" y="385"/>
                  <a:pt x="4740" y="385"/>
                </a:cubicBezTo>
                <a:cubicBezTo>
                  <a:pt x="4674" y="385"/>
                  <a:pt x="4631" y="332"/>
                  <a:pt x="4631" y="248"/>
                </a:cubicBezTo>
                <a:close/>
                <a:moveTo>
                  <a:pt x="4578" y="0"/>
                </a:moveTo>
                <a:lnTo>
                  <a:pt x="4578" y="0"/>
                </a:lnTo>
                <a:cubicBezTo>
                  <a:pt x="4600" y="0"/>
                  <a:pt x="4623" y="7"/>
                  <a:pt x="4633" y="17"/>
                </a:cubicBezTo>
                <a:lnTo>
                  <a:pt x="4611" y="65"/>
                </a:lnTo>
                <a:cubicBezTo>
                  <a:pt x="4603" y="61"/>
                  <a:pt x="4596" y="58"/>
                  <a:pt x="4587" y="58"/>
                </a:cubicBezTo>
                <a:cubicBezTo>
                  <a:pt x="4570" y="58"/>
                  <a:pt x="4559" y="70"/>
                  <a:pt x="4559" y="90"/>
                </a:cubicBezTo>
                <a:lnTo>
                  <a:pt x="4559" y="118"/>
                </a:lnTo>
                <a:lnTo>
                  <a:pt x="4614" y="118"/>
                </a:lnTo>
                <a:lnTo>
                  <a:pt x="4614" y="173"/>
                </a:lnTo>
                <a:lnTo>
                  <a:pt x="4559" y="173"/>
                </a:lnTo>
                <a:lnTo>
                  <a:pt x="4559" y="378"/>
                </a:lnTo>
                <a:lnTo>
                  <a:pt x="4494" y="378"/>
                </a:lnTo>
                <a:lnTo>
                  <a:pt x="4494" y="173"/>
                </a:lnTo>
                <a:lnTo>
                  <a:pt x="4447" y="173"/>
                </a:lnTo>
                <a:lnTo>
                  <a:pt x="4447" y="118"/>
                </a:lnTo>
                <a:lnTo>
                  <a:pt x="4494" y="118"/>
                </a:lnTo>
                <a:lnTo>
                  <a:pt x="4494" y="85"/>
                </a:lnTo>
                <a:cubicBezTo>
                  <a:pt x="4494" y="30"/>
                  <a:pt x="4531" y="0"/>
                  <a:pt x="4578" y="0"/>
                </a:cubicBezTo>
                <a:close/>
                <a:moveTo>
                  <a:pt x="4236" y="300"/>
                </a:moveTo>
                <a:lnTo>
                  <a:pt x="4236" y="300"/>
                </a:lnTo>
                <a:lnTo>
                  <a:pt x="4298" y="300"/>
                </a:lnTo>
                <a:cubicBezTo>
                  <a:pt x="4300" y="319"/>
                  <a:pt x="4312" y="333"/>
                  <a:pt x="4333" y="333"/>
                </a:cubicBezTo>
                <a:cubicBezTo>
                  <a:pt x="4349" y="333"/>
                  <a:pt x="4363" y="325"/>
                  <a:pt x="4363" y="310"/>
                </a:cubicBezTo>
                <a:cubicBezTo>
                  <a:pt x="4363" y="296"/>
                  <a:pt x="4355" y="287"/>
                  <a:pt x="4330" y="279"/>
                </a:cubicBezTo>
                <a:lnTo>
                  <a:pt x="4305" y="270"/>
                </a:lnTo>
                <a:cubicBezTo>
                  <a:pt x="4264" y="255"/>
                  <a:pt x="4240" y="229"/>
                  <a:pt x="4240" y="192"/>
                </a:cubicBezTo>
                <a:cubicBezTo>
                  <a:pt x="4240" y="144"/>
                  <a:pt x="4280" y="111"/>
                  <a:pt x="4331" y="111"/>
                </a:cubicBezTo>
                <a:cubicBezTo>
                  <a:pt x="4383" y="111"/>
                  <a:pt x="4420" y="144"/>
                  <a:pt x="4421" y="189"/>
                </a:cubicBezTo>
                <a:lnTo>
                  <a:pt x="4358" y="189"/>
                </a:lnTo>
                <a:cubicBezTo>
                  <a:pt x="4357" y="175"/>
                  <a:pt x="4347" y="163"/>
                  <a:pt x="4330" y="163"/>
                </a:cubicBezTo>
                <a:cubicBezTo>
                  <a:pt x="4316" y="163"/>
                  <a:pt x="4303" y="172"/>
                  <a:pt x="4303" y="187"/>
                </a:cubicBezTo>
                <a:cubicBezTo>
                  <a:pt x="4303" y="199"/>
                  <a:pt x="4309" y="206"/>
                  <a:pt x="4333" y="214"/>
                </a:cubicBezTo>
                <a:lnTo>
                  <a:pt x="4358" y="223"/>
                </a:lnTo>
                <a:cubicBezTo>
                  <a:pt x="4402" y="238"/>
                  <a:pt x="4426" y="267"/>
                  <a:pt x="4426" y="306"/>
                </a:cubicBezTo>
                <a:cubicBezTo>
                  <a:pt x="4426" y="356"/>
                  <a:pt x="4387" y="385"/>
                  <a:pt x="4334" y="385"/>
                </a:cubicBezTo>
                <a:cubicBezTo>
                  <a:pt x="4276" y="385"/>
                  <a:pt x="4237" y="350"/>
                  <a:pt x="4236" y="300"/>
                </a:cubicBezTo>
                <a:close/>
                <a:moveTo>
                  <a:pt x="4095" y="169"/>
                </a:moveTo>
                <a:lnTo>
                  <a:pt x="4095" y="169"/>
                </a:lnTo>
                <a:cubicBezTo>
                  <a:pt x="4077" y="169"/>
                  <a:pt x="4059" y="182"/>
                  <a:pt x="4059" y="213"/>
                </a:cubicBezTo>
                <a:lnTo>
                  <a:pt x="4059" y="378"/>
                </a:lnTo>
                <a:lnTo>
                  <a:pt x="3993" y="378"/>
                </a:lnTo>
                <a:lnTo>
                  <a:pt x="3993" y="118"/>
                </a:lnTo>
                <a:lnTo>
                  <a:pt x="4047" y="118"/>
                </a:lnTo>
                <a:lnTo>
                  <a:pt x="4053" y="144"/>
                </a:lnTo>
                <a:lnTo>
                  <a:pt x="4056" y="144"/>
                </a:lnTo>
                <a:cubicBezTo>
                  <a:pt x="4063" y="131"/>
                  <a:pt x="4083" y="111"/>
                  <a:pt x="4116" y="111"/>
                </a:cubicBezTo>
                <a:cubicBezTo>
                  <a:pt x="4160" y="111"/>
                  <a:pt x="4193" y="142"/>
                  <a:pt x="4193" y="196"/>
                </a:cubicBezTo>
                <a:lnTo>
                  <a:pt x="4193" y="378"/>
                </a:lnTo>
                <a:lnTo>
                  <a:pt x="4128" y="378"/>
                </a:lnTo>
                <a:lnTo>
                  <a:pt x="4128" y="210"/>
                </a:lnTo>
                <a:cubicBezTo>
                  <a:pt x="4128" y="182"/>
                  <a:pt x="4114" y="169"/>
                  <a:pt x="4095" y="169"/>
                </a:cubicBezTo>
                <a:close/>
                <a:moveTo>
                  <a:pt x="3834" y="329"/>
                </a:moveTo>
                <a:lnTo>
                  <a:pt x="3834" y="329"/>
                </a:lnTo>
                <a:cubicBezTo>
                  <a:pt x="3857" y="329"/>
                  <a:pt x="3873" y="309"/>
                  <a:pt x="3873" y="278"/>
                </a:cubicBezTo>
                <a:lnTo>
                  <a:pt x="3873" y="261"/>
                </a:lnTo>
                <a:lnTo>
                  <a:pt x="3858" y="264"/>
                </a:lnTo>
                <a:cubicBezTo>
                  <a:pt x="3826" y="269"/>
                  <a:pt x="3809" y="283"/>
                  <a:pt x="3809" y="303"/>
                </a:cubicBezTo>
                <a:cubicBezTo>
                  <a:pt x="3809" y="319"/>
                  <a:pt x="3820" y="329"/>
                  <a:pt x="3834" y="329"/>
                </a:cubicBezTo>
                <a:close/>
                <a:moveTo>
                  <a:pt x="3743" y="310"/>
                </a:moveTo>
                <a:lnTo>
                  <a:pt x="3743" y="310"/>
                </a:lnTo>
                <a:cubicBezTo>
                  <a:pt x="3743" y="260"/>
                  <a:pt x="3780" y="229"/>
                  <a:pt x="3845" y="221"/>
                </a:cubicBezTo>
                <a:lnTo>
                  <a:pt x="3873" y="217"/>
                </a:lnTo>
                <a:lnTo>
                  <a:pt x="3873" y="200"/>
                </a:lnTo>
                <a:cubicBezTo>
                  <a:pt x="3873" y="179"/>
                  <a:pt x="3862" y="168"/>
                  <a:pt x="3845" y="168"/>
                </a:cubicBezTo>
                <a:cubicBezTo>
                  <a:pt x="3826" y="168"/>
                  <a:pt x="3814" y="180"/>
                  <a:pt x="3812" y="199"/>
                </a:cubicBezTo>
                <a:lnTo>
                  <a:pt x="3746" y="199"/>
                </a:lnTo>
                <a:cubicBezTo>
                  <a:pt x="3750" y="147"/>
                  <a:pt x="3789" y="111"/>
                  <a:pt x="3846" y="111"/>
                </a:cubicBezTo>
                <a:cubicBezTo>
                  <a:pt x="3900" y="111"/>
                  <a:pt x="3938" y="147"/>
                  <a:pt x="3938" y="204"/>
                </a:cubicBezTo>
                <a:lnTo>
                  <a:pt x="3938" y="316"/>
                </a:lnTo>
                <a:cubicBezTo>
                  <a:pt x="3938" y="326"/>
                  <a:pt x="3944" y="333"/>
                  <a:pt x="3954" y="333"/>
                </a:cubicBezTo>
                <a:cubicBezTo>
                  <a:pt x="3956" y="333"/>
                  <a:pt x="3958" y="333"/>
                  <a:pt x="3961" y="332"/>
                </a:cubicBezTo>
                <a:lnTo>
                  <a:pt x="3961" y="380"/>
                </a:lnTo>
                <a:cubicBezTo>
                  <a:pt x="3953" y="382"/>
                  <a:pt x="3945" y="383"/>
                  <a:pt x="3937" y="383"/>
                </a:cubicBezTo>
                <a:cubicBezTo>
                  <a:pt x="3912" y="383"/>
                  <a:pt x="3891" y="372"/>
                  <a:pt x="3884" y="346"/>
                </a:cubicBezTo>
                <a:cubicBezTo>
                  <a:pt x="3875" y="365"/>
                  <a:pt x="3854" y="385"/>
                  <a:pt x="3819" y="385"/>
                </a:cubicBezTo>
                <a:cubicBezTo>
                  <a:pt x="3774" y="385"/>
                  <a:pt x="3743" y="356"/>
                  <a:pt x="3743" y="310"/>
                </a:cubicBezTo>
                <a:close/>
                <a:moveTo>
                  <a:pt x="3577" y="118"/>
                </a:moveTo>
                <a:lnTo>
                  <a:pt x="3577" y="118"/>
                </a:lnTo>
                <a:lnTo>
                  <a:pt x="3632" y="118"/>
                </a:lnTo>
                <a:lnTo>
                  <a:pt x="3637" y="152"/>
                </a:lnTo>
                <a:lnTo>
                  <a:pt x="3640" y="152"/>
                </a:lnTo>
                <a:cubicBezTo>
                  <a:pt x="3649" y="133"/>
                  <a:pt x="3671" y="115"/>
                  <a:pt x="3707" y="115"/>
                </a:cubicBezTo>
                <a:cubicBezTo>
                  <a:pt x="3712" y="115"/>
                  <a:pt x="3717" y="115"/>
                  <a:pt x="3721" y="116"/>
                </a:cubicBezTo>
                <a:lnTo>
                  <a:pt x="3721" y="178"/>
                </a:lnTo>
                <a:cubicBezTo>
                  <a:pt x="3715" y="178"/>
                  <a:pt x="3711" y="178"/>
                  <a:pt x="3706" y="178"/>
                </a:cubicBezTo>
                <a:cubicBezTo>
                  <a:pt x="3674" y="178"/>
                  <a:pt x="3643" y="200"/>
                  <a:pt x="3643" y="254"/>
                </a:cubicBezTo>
                <a:lnTo>
                  <a:pt x="3643" y="378"/>
                </a:lnTo>
                <a:lnTo>
                  <a:pt x="3577" y="378"/>
                </a:lnTo>
                <a:lnTo>
                  <a:pt x="3577" y="118"/>
                </a:lnTo>
                <a:close/>
                <a:moveTo>
                  <a:pt x="3413" y="76"/>
                </a:moveTo>
                <a:lnTo>
                  <a:pt x="3413" y="76"/>
                </a:lnTo>
                <a:lnTo>
                  <a:pt x="3327" y="76"/>
                </a:lnTo>
                <a:lnTo>
                  <a:pt x="3327" y="16"/>
                </a:lnTo>
                <a:lnTo>
                  <a:pt x="3567" y="16"/>
                </a:lnTo>
                <a:lnTo>
                  <a:pt x="3567" y="76"/>
                </a:lnTo>
                <a:lnTo>
                  <a:pt x="3482" y="76"/>
                </a:lnTo>
                <a:lnTo>
                  <a:pt x="3482" y="378"/>
                </a:lnTo>
                <a:lnTo>
                  <a:pt x="3413" y="378"/>
                </a:lnTo>
                <a:lnTo>
                  <a:pt x="3413" y="76"/>
                </a:lnTo>
                <a:close/>
                <a:moveTo>
                  <a:pt x="3144" y="344"/>
                </a:moveTo>
                <a:lnTo>
                  <a:pt x="3144" y="344"/>
                </a:lnTo>
                <a:cubicBezTo>
                  <a:pt x="3144" y="324"/>
                  <a:pt x="3161" y="306"/>
                  <a:pt x="3183" y="306"/>
                </a:cubicBezTo>
                <a:cubicBezTo>
                  <a:pt x="3203" y="306"/>
                  <a:pt x="3220" y="324"/>
                  <a:pt x="3220" y="344"/>
                </a:cubicBezTo>
                <a:cubicBezTo>
                  <a:pt x="3220" y="365"/>
                  <a:pt x="3203" y="383"/>
                  <a:pt x="3183" y="383"/>
                </a:cubicBezTo>
                <a:cubicBezTo>
                  <a:pt x="3161" y="383"/>
                  <a:pt x="3144" y="365"/>
                  <a:pt x="3144" y="344"/>
                </a:cubicBezTo>
                <a:close/>
                <a:moveTo>
                  <a:pt x="3036" y="219"/>
                </a:moveTo>
                <a:lnTo>
                  <a:pt x="3036" y="219"/>
                </a:lnTo>
                <a:cubicBezTo>
                  <a:pt x="3034" y="186"/>
                  <a:pt x="3021" y="167"/>
                  <a:pt x="3001" y="167"/>
                </a:cubicBezTo>
                <a:cubicBezTo>
                  <a:pt x="2979" y="167"/>
                  <a:pt x="2965" y="186"/>
                  <a:pt x="2962" y="219"/>
                </a:cubicBezTo>
                <a:lnTo>
                  <a:pt x="3036" y="219"/>
                </a:lnTo>
                <a:close/>
                <a:moveTo>
                  <a:pt x="2895" y="248"/>
                </a:moveTo>
                <a:lnTo>
                  <a:pt x="2895" y="248"/>
                </a:lnTo>
                <a:cubicBezTo>
                  <a:pt x="2895" y="164"/>
                  <a:pt x="2936" y="111"/>
                  <a:pt x="3001" y="111"/>
                </a:cubicBezTo>
                <a:cubicBezTo>
                  <a:pt x="3063" y="111"/>
                  <a:pt x="3103" y="162"/>
                  <a:pt x="3103" y="246"/>
                </a:cubicBezTo>
                <a:cubicBezTo>
                  <a:pt x="3103" y="250"/>
                  <a:pt x="3103" y="255"/>
                  <a:pt x="3102" y="264"/>
                </a:cubicBezTo>
                <a:lnTo>
                  <a:pt x="2961" y="264"/>
                </a:lnTo>
                <a:cubicBezTo>
                  <a:pt x="2962" y="303"/>
                  <a:pt x="2977" y="330"/>
                  <a:pt x="3003" y="330"/>
                </a:cubicBezTo>
                <a:cubicBezTo>
                  <a:pt x="3020" y="330"/>
                  <a:pt x="3033" y="319"/>
                  <a:pt x="3036" y="298"/>
                </a:cubicBezTo>
                <a:lnTo>
                  <a:pt x="3101" y="298"/>
                </a:lnTo>
                <a:cubicBezTo>
                  <a:pt x="3096" y="351"/>
                  <a:pt x="3057" y="385"/>
                  <a:pt x="3003" y="385"/>
                </a:cubicBezTo>
                <a:cubicBezTo>
                  <a:pt x="2935" y="385"/>
                  <a:pt x="2895" y="331"/>
                  <a:pt x="2895" y="248"/>
                </a:cubicBezTo>
                <a:close/>
                <a:moveTo>
                  <a:pt x="2650" y="248"/>
                </a:moveTo>
                <a:lnTo>
                  <a:pt x="2650" y="248"/>
                </a:lnTo>
                <a:cubicBezTo>
                  <a:pt x="2650" y="165"/>
                  <a:pt x="2693" y="111"/>
                  <a:pt x="2759" y="111"/>
                </a:cubicBezTo>
                <a:cubicBezTo>
                  <a:pt x="2817" y="111"/>
                  <a:pt x="2858" y="151"/>
                  <a:pt x="2863" y="212"/>
                </a:cubicBezTo>
                <a:lnTo>
                  <a:pt x="2796" y="212"/>
                </a:lnTo>
                <a:cubicBezTo>
                  <a:pt x="2794" y="184"/>
                  <a:pt x="2779" y="170"/>
                  <a:pt x="2759" y="170"/>
                </a:cubicBezTo>
                <a:cubicBezTo>
                  <a:pt x="2733" y="170"/>
                  <a:pt x="2716" y="198"/>
                  <a:pt x="2716" y="248"/>
                </a:cubicBezTo>
                <a:cubicBezTo>
                  <a:pt x="2716" y="299"/>
                  <a:pt x="2733" y="326"/>
                  <a:pt x="2760" y="326"/>
                </a:cubicBezTo>
                <a:cubicBezTo>
                  <a:pt x="2779" y="326"/>
                  <a:pt x="2793" y="312"/>
                  <a:pt x="2796" y="288"/>
                </a:cubicBezTo>
                <a:lnTo>
                  <a:pt x="2863" y="288"/>
                </a:lnTo>
                <a:cubicBezTo>
                  <a:pt x="2857" y="347"/>
                  <a:pt x="2816" y="385"/>
                  <a:pt x="2760" y="385"/>
                </a:cubicBezTo>
                <a:cubicBezTo>
                  <a:pt x="2693" y="385"/>
                  <a:pt x="2650" y="332"/>
                  <a:pt x="2650" y="248"/>
                </a:cubicBezTo>
                <a:close/>
                <a:moveTo>
                  <a:pt x="2506" y="169"/>
                </a:moveTo>
                <a:lnTo>
                  <a:pt x="2506" y="169"/>
                </a:lnTo>
                <a:cubicBezTo>
                  <a:pt x="2487" y="169"/>
                  <a:pt x="2469" y="182"/>
                  <a:pt x="2469" y="213"/>
                </a:cubicBezTo>
                <a:lnTo>
                  <a:pt x="2469" y="378"/>
                </a:lnTo>
                <a:lnTo>
                  <a:pt x="2404" y="378"/>
                </a:lnTo>
                <a:lnTo>
                  <a:pt x="2404" y="118"/>
                </a:lnTo>
                <a:lnTo>
                  <a:pt x="2458" y="118"/>
                </a:lnTo>
                <a:lnTo>
                  <a:pt x="2464" y="144"/>
                </a:lnTo>
                <a:lnTo>
                  <a:pt x="2467" y="144"/>
                </a:lnTo>
                <a:cubicBezTo>
                  <a:pt x="2474" y="131"/>
                  <a:pt x="2494" y="111"/>
                  <a:pt x="2527" y="111"/>
                </a:cubicBezTo>
                <a:cubicBezTo>
                  <a:pt x="2570" y="111"/>
                  <a:pt x="2604" y="142"/>
                  <a:pt x="2604" y="196"/>
                </a:cubicBezTo>
                <a:lnTo>
                  <a:pt x="2604" y="378"/>
                </a:lnTo>
                <a:lnTo>
                  <a:pt x="2538" y="378"/>
                </a:lnTo>
                <a:lnTo>
                  <a:pt x="2538" y="210"/>
                </a:lnTo>
                <a:cubicBezTo>
                  <a:pt x="2538" y="182"/>
                  <a:pt x="2524" y="169"/>
                  <a:pt x="2506" y="169"/>
                </a:cubicBezTo>
                <a:close/>
                <a:moveTo>
                  <a:pt x="2289" y="219"/>
                </a:moveTo>
                <a:lnTo>
                  <a:pt x="2289" y="219"/>
                </a:lnTo>
                <a:cubicBezTo>
                  <a:pt x="2287" y="186"/>
                  <a:pt x="2274" y="167"/>
                  <a:pt x="2254" y="167"/>
                </a:cubicBezTo>
                <a:cubicBezTo>
                  <a:pt x="2232" y="167"/>
                  <a:pt x="2218" y="186"/>
                  <a:pt x="2215" y="219"/>
                </a:cubicBezTo>
                <a:lnTo>
                  <a:pt x="2289" y="219"/>
                </a:lnTo>
                <a:close/>
                <a:moveTo>
                  <a:pt x="2148" y="248"/>
                </a:moveTo>
                <a:lnTo>
                  <a:pt x="2148" y="248"/>
                </a:lnTo>
                <a:cubicBezTo>
                  <a:pt x="2148" y="164"/>
                  <a:pt x="2190" y="111"/>
                  <a:pt x="2254" y="111"/>
                </a:cubicBezTo>
                <a:cubicBezTo>
                  <a:pt x="2316" y="111"/>
                  <a:pt x="2357" y="162"/>
                  <a:pt x="2357" y="246"/>
                </a:cubicBezTo>
                <a:cubicBezTo>
                  <a:pt x="2357" y="250"/>
                  <a:pt x="2357" y="255"/>
                  <a:pt x="2356" y="264"/>
                </a:cubicBezTo>
                <a:lnTo>
                  <a:pt x="2214" y="264"/>
                </a:lnTo>
                <a:cubicBezTo>
                  <a:pt x="2215" y="303"/>
                  <a:pt x="2230" y="330"/>
                  <a:pt x="2256" y="330"/>
                </a:cubicBezTo>
                <a:cubicBezTo>
                  <a:pt x="2273" y="330"/>
                  <a:pt x="2286" y="319"/>
                  <a:pt x="2289" y="298"/>
                </a:cubicBezTo>
                <a:lnTo>
                  <a:pt x="2355" y="298"/>
                </a:lnTo>
                <a:cubicBezTo>
                  <a:pt x="2349" y="351"/>
                  <a:pt x="2310" y="385"/>
                  <a:pt x="2256" y="385"/>
                </a:cubicBezTo>
                <a:cubicBezTo>
                  <a:pt x="2188" y="385"/>
                  <a:pt x="2148" y="331"/>
                  <a:pt x="2148" y="248"/>
                </a:cubicBezTo>
                <a:close/>
                <a:moveTo>
                  <a:pt x="2035" y="118"/>
                </a:moveTo>
                <a:lnTo>
                  <a:pt x="2035" y="118"/>
                </a:lnTo>
                <a:lnTo>
                  <a:pt x="2101" y="118"/>
                </a:lnTo>
                <a:lnTo>
                  <a:pt x="2101" y="378"/>
                </a:lnTo>
                <a:lnTo>
                  <a:pt x="2035" y="378"/>
                </a:lnTo>
                <a:lnTo>
                  <a:pt x="2035" y="118"/>
                </a:lnTo>
                <a:close/>
                <a:moveTo>
                  <a:pt x="2068" y="3"/>
                </a:moveTo>
                <a:lnTo>
                  <a:pt x="2068" y="3"/>
                </a:lnTo>
                <a:cubicBezTo>
                  <a:pt x="2090" y="3"/>
                  <a:pt x="2109" y="21"/>
                  <a:pt x="2109" y="43"/>
                </a:cubicBezTo>
                <a:cubicBezTo>
                  <a:pt x="2109" y="66"/>
                  <a:pt x="2090" y="84"/>
                  <a:pt x="2068" y="84"/>
                </a:cubicBezTo>
                <a:cubicBezTo>
                  <a:pt x="2046" y="84"/>
                  <a:pt x="2027" y="66"/>
                  <a:pt x="2027" y="43"/>
                </a:cubicBezTo>
                <a:cubicBezTo>
                  <a:pt x="2027" y="21"/>
                  <a:pt x="2046" y="3"/>
                  <a:pt x="2068" y="3"/>
                </a:cubicBezTo>
                <a:close/>
                <a:moveTo>
                  <a:pt x="1778" y="248"/>
                </a:moveTo>
                <a:lnTo>
                  <a:pt x="1778" y="248"/>
                </a:lnTo>
                <a:cubicBezTo>
                  <a:pt x="1778" y="165"/>
                  <a:pt x="1821" y="111"/>
                  <a:pt x="1888" y="111"/>
                </a:cubicBezTo>
                <a:cubicBezTo>
                  <a:pt x="1945" y="111"/>
                  <a:pt x="1986" y="151"/>
                  <a:pt x="1991" y="212"/>
                </a:cubicBezTo>
                <a:lnTo>
                  <a:pt x="1925" y="212"/>
                </a:lnTo>
                <a:cubicBezTo>
                  <a:pt x="1922" y="184"/>
                  <a:pt x="1908" y="170"/>
                  <a:pt x="1888" y="170"/>
                </a:cubicBezTo>
                <a:cubicBezTo>
                  <a:pt x="1862" y="170"/>
                  <a:pt x="1845" y="198"/>
                  <a:pt x="1845" y="248"/>
                </a:cubicBezTo>
                <a:cubicBezTo>
                  <a:pt x="1845" y="299"/>
                  <a:pt x="1862" y="326"/>
                  <a:pt x="1888" y="326"/>
                </a:cubicBezTo>
                <a:cubicBezTo>
                  <a:pt x="1908" y="326"/>
                  <a:pt x="1922" y="312"/>
                  <a:pt x="1925" y="288"/>
                </a:cubicBezTo>
                <a:lnTo>
                  <a:pt x="1991" y="288"/>
                </a:lnTo>
                <a:cubicBezTo>
                  <a:pt x="1986" y="347"/>
                  <a:pt x="1945" y="385"/>
                  <a:pt x="1888" y="385"/>
                </a:cubicBezTo>
                <a:cubicBezTo>
                  <a:pt x="1821" y="385"/>
                  <a:pt x="1778" y="332"/>
                  <a:pt x="1778" y="248"/>
                </a:cubicBezTo>
                <a:close/>
                <a:moveTo>
                  <a:pt x="1525" y="275"/>
                </a:moveTo>
                <a:lnTo>
                  <a:pt x="1525" y="275"/>
                </a:lnTo>
                <a:lnTo>
                  <a:pt x="1596" y="275"/>
                </a:lnTo>
                <a:cubicBezTo>
                  <a:pt x="1598" y="309"/>
                  <a:pt x="1614" y="324"/>
                  <a:pt x="1638" y="324"/>
                </a:cubicBezTo>
                <a:cubicBezTo>
                  <a:pt x="1661" y="324"/>
                  <a:pt x="1676" y="310"/>
                  <a:pt x="1676" y="286"/>
                </a:cubicBezTo>
                <a:cubicBezTo>
                  <a:pt x="1676" y="264"/>
                  <a:pt x="1662" y="248"/>
                  <a:pt x="1628" y="228"/>
                </a:cubicBezTo>
                <a:lnTo>
                  <a:pt x="1596" y="210"/>
                </a:lnTo>
                <a:cubicBezTo>
                  <a:pt x="1549" y="183"/>
                  <a:pt x="1528" y="149"/>
                  <a:pt x="1528" y="107"/>
                </a:cubicBezTo>
                <a:cubicBezTo>
                  <a:pt x="1528" y="56"/>
                  <a:pt x="1572" y="10"/>
                  <a:pt x="1634" y="10"/>
                </a:cubicBezTo>
                <a:cubicBezTo>
                  <a:pt x="1697" y="10"/>
                  <a:pt x="1740" y="50"/>
                  <a:pt x="1741" y="112"/>
                </a:cubicBezTo>
                <a:lnTo>
                  <a:pt x="1669" y="112"/>
                </a:lnTo>
                <a:cubicBezTo>
                  <a:pt x="1667" y="86"/>
                  <a:pt x="1654" y="71"/>
                  <a:pt x="1632" y="71"/>
                </a:cubicBezTo>
                <a:cubicBezTo>
                  <a:pt x="1614" y="71"/>
                  <a:pt x="1599" y="85"/>
                  <a:pt x="1599" y="104"/>
                </a:cubicBezTo>
                <a:cubicBezTo>
                  <a:pt x="1599" y="124"/>
                  <a:pt x="1611" y="139"/>
                  <a:pt x="1649" y="160"/>
                </a:cubicBezTo>
                <a:lnTo>
                  <a:pt x="1673" y="174"/>
                </a:lnTo>
                <a:cubicBezTo>
                  <a:pt x="1722" y="201"/>
                  <a:pt x="1746" y="240"/>
                  <a:pt x="1746" y="286"/>
                </a:cubicBezTo>
                <a:cubicBezTo>
                  <a:pt x="1746" y="344"/>
                  <a:pt x="1703" y="385"/>
                  <a:pt x="1638" y="385"/>
                </a:cubicBezTo>
                <a:cubicBezTo>
                  <a:pt x="1569" y="385"/>
                  <a:pt x="1526" y="342"/>
                  <a:pt x="1525" y="275"/>
                </a:cubicBezTo>
                <a:close/>
                <a:moveTo>
                  <a:pt x="1307" y="344"/>
                </a:moveTo>
                <a:lnTo>
                  <a:pt x="1307" y="344"/>
                </a:lnTo>
                <a:cubicBezTo>
                  <a:pt x="1307" y="324"/>
                  <a:pt x="1324" y="306"/>
                  <a:pt x="1345" y="306"/>
                </a:cubicBezTo>
                <a:cubicBezTo>
                  <a:pt x="1366" y="306"/>
                  <a:pt x="1383" y="324"/>
                  <a:pt x="1383" y="344"/>
                </a:cubicBezTo>
                <a:cubicBezTo>
                  <a:pt x="1383" y="365"/>
                  <a:pt x="1366" y="383"/>
                  <a:pt x="1345" y="383"/>
                </a:cubicBezTo>
                <a:cubicBezTo>
                  <a:pt x="1324" y="383"/>
                  <a:pt x="1307" y="365"/>
                  <a:pt x="1307" y="344"/>
                </a:cubicBezTo>
                <a:close/>
                <a:moveTo>
                  <a:pt x="1117" y="431"/>
                </a:moveTo>
                <a:lnTo>
                  <a:pt x="1117" y="431"/>
                </a:lnTo>
                <a:cubicBezTo>
                  <a:pt x="1131" y="431"/>
                  <a:pt x="1149" y="423"/>
                  <a:pt x="1155" y="401"/>
                </a:cubicBezTo>
                <a:lnTo>
                  <a:pt x="1161" y="377"/>
                </a:lnTo>
                <a:lnTo>
                  <a:pt x="1080" y="118"/>
                </a:lnTo>
                <a:lnTo>
                  <a:pt x="1147" y="118"/>
                </a:lnTo>
                <a:lnTo>
                  <a:pt x="1192" y="287"/>
                </a:lnTo>
                <a:lnTo>
                  <a:pt x="1195" y="287"/>
                </a:lnTo>
                <a:lnTo>
                  <a:pt x="1233" y="118"/>
                </a:lnTo>
                <a:lnTo>
                  <a:pt x="1301" y="118"/>
                </a:lnTo>
                <a:lnTo>
                  <a:pt x="1221" y="405"/>
                </a:lnTo>
                <a:cubicBezTo>
                  <a:pt x="1204" y="465"/>
                  <a:pt x="1163" y="488"/>
                  <a:pt x="1126" y="488"/>
                </a:cubicBezTo>
                <a:cubicBezTo>
                  <a:pt x="1111" y="488"/>
                  <a:pt x="1101" y="486"/>
                  <a:pt x="1091" y="483"/>
                </a:cubicBezTo>
                <a:lnTo>
                  <a:pt x="1091" y="427"/>
                </a:lnTo>
                <a:cubicBezTo>
                  <a:pt x="1100" y="430"/>
                  <a:pt x="1109" y="431"/>
                  <a:pt x="1117" y="431"/>
                </a:cubicBezTo>
                <a:close/>
                <a:moveTo>
                  <a:pt x="1021" y="385"/>
                </a:moveTo>
                <a:lnTo>
                  <a:pt x="1021" y="385"/>
                </a:lnTo>
                <a:cubicBezTo>
                  <a:pt x="970" y="385"/>
                  <a:pt x="937" y="349"/>
                  <a:pt x="937" y="304"/>
                </a:cubicBezTo>
                <a:lnTo>
                  <a:pt x="937" y="173"/>
                </a:lnTo>
                <a:lnTo>
                  <a:pt x="891" y="173"/>
                </a:lnTo>
                <a:lnTo>
                  <a:pt x="891" y="118"/>
                </a:lnTo>
                <a:lnTo>
                  <a:pt x="898" y="118"/>
                </a:lnTo>
                <a:cubicBezTo>
                  <a:pt x="929" y="118"/>
                  <a:pt x="944" y="100"/>
                  <a:pt x="946" y="69"/>
                </a:cubicBezTo>
                <a:lnTo>
                  <a:pt x="947" y="44"/>
                </a:lnTo>
                <a:lnTo>
                  <a:pt x="1003" y="44"/>
                </a:lnTo>
                <a:lnTo>
                  <a:pt x="1003" y="118"/>
                </a:lnTo>
                <a:lnTo>
                  <a:pt x="1058" y="118"/>
                </a:lnTo>
                <a:lnTo>
                  <a:pt x="1058" y="173"/>
                </a:lnTo>
                <a:lnTo>
                  <a:pt x="1003" y="173"/>
                </a:lnTo>
                <a:lnTo>
                  <a:pt x="1003" y="297"/>
                </a:lnTo>
                <a:cubicBezTo>
                  <a:pt x="1003" y="315"/>
                  <a:pt x="1016" y="328"/>
                  <a:pt x="1035" y="328"/>
                </a:cubicBezTo>
                <a:cubicBezTo>
                  <a:pt x="1042" y="328"/>
                  <a:pt x="1049" y="326"/>
                  <a:pt x="1054" y="325"/>
                </a:cubicBezTo>
                <a:lnTo>
                  <a:pt x="1054" y="379"/>
                </a:lnTo>
                <a:cubicBezTo>
                  <a:pt x="1044" y="383"/>
                  <a:pt x="1032" y="385"/>
                  <a:pt x="1021" y="385"/>
                </a:cubicBezTo>
                <a:close/>
                <a:moveTo>
                  <a:pt x="804" y="219"/>
                </a:moveTo>
                <a:lnTo>
                  <a:pt x="804" y="219"/>
                </a:lnTo>
                <a:cubicBezTo>
                  <a:pt x="802" y="186"/>
                  <a:pt x="789" y="167"/>
                  <a:pt x="769" y="167"/>
                </a:cubicBezTo>
                <a:cubicBezTo>
                  <a:pt x="747" y="167"/>
                  <a:pt x="733" y="186"/>
                  <a:pt x="730" y="219"/>
                </a:cubicBezTo>
                <a:lnTo>
                  <a:pt x="804" y="219"/>
                </a:lnTo>
                <a:close/>
                <a:moveTo>
                  <a:pt x="663" y="248"/>
                </a:moveTo>
                <a:lnTo>
                  <a:pt x="663" y="248"/>
                </a:lnTo>
                <a:cubicBezTo>
                  <a:pt x="663" y="164"/>
                  <a:pt x="705" y="111"/>
                  <a:pt x="769" y="111"/>
                </a:cubicBezTo>
                <a:cubicBezTo>
                  <a:pt x="831" y="111"/>
                  <a:pt x="872" y="162"/>
                  <a:pt x="872" y="246"/>
                </a:cubicBezTo>
                <a:cubicBezTo>
                  <a:pt x="872" y="250"/>
                  <a:pt x="872" y="255"/>
                  <a:pt x="871" y="264"/>
                </a:cubicBezTo>
                <a:lnTo>
                  <a:pt x="729" y="264"/>
                </a:lnTo>
                <a:cubicBezTo>
                  <a:pt x="730" y="303"/>
                  <a:pt x="745" y="330"/>
                  <a:pt x="771" y="330"/>
                </a:cubicBezTo>
                <a:cubicBezTo>
                  <a:pt x="788" y="330"/>
                  <a:pt x="801" y="319"/>
                  <a:pt x="804" y="298"/>
                </a:cubicBezTo>
                <a:lnTo>
                  <a:pt x="870" y="298"/>
                </a:lnTo>
                <a:cubicBezTo>
                  <a:pt x="864" y="351"/>
                  <a:pt x="825" y="385"/>
                  <a:pt x="771" y="385"/>
                </a:cubicBezTo>
                <a:cubicBezTo>
                  <a:pt x="703" y="385"/>
                  <a:pt x="663" y="331"/>
                  <a:pt x="663" y="248"/>
                </a:cubicBezTo>
                <a:close/>
                <a:moveTo>
                  <a:pt x="608" y="0"/>
                </a:moveTo>
                <a:lnTo>
                  <a:pt x="608" y="0"/>
                </a:lnTo>
                <a:cubicBezTo>
                  <a:pt x="631" y="0"/>
                  <a:pt x="653" y="7"/>
                  <a:pt x="664" y="17"/>
                </a:cubicBezTo>
                <a:lnTo>
                  <a:pt x="641" y="65"/>
                </a:lnTo>
                <a:cubicBezTo>
                  <a:pt x="633" y="61"/>
                  <a:pt x="626" y="58"/>
                  <a:pt x="618" y="58"/>
                </a:cubicBezTo>
                <a:cubicBezTo>
                  <a:pt x="600" y="58"/>
                  <a:pt x="590" y="70"/>
                  <a:pt x="590" y="90"/>
                </a:cubicBezTo>
                <a:lnTo>
                  <a:pt x="590" y="118"/>
                </a:lnTo>
                <a:lnTo>
                  <a:pt x="645" y="118"/>
                </a:lnTo>
                <a:lnTo>
                  <a:pt x="645" y="173"/>
                </a:lnTo>
                <a:lnTo>
                  <a:pt x="590" y="173"/>
                </a:lnTo>
                <a:lnTo>
                  <a:pt x="590" y="378"/>
                </a:lnTo>
                <a:lnTo>
                  <a:pt x="524" y="378"/>
                </a:lnTo>
                <a:lnTo>
                  <a:pt x="524" y="173"/>
                </a:lnTo>
                <a:lnTo>
                  <a:pt x="478" y="173"/>
                </a:lnTo>
                <a:lnTo>
                  <a:pt x="478" y="118"/>
                </a:lnTo>
                <a:lnTo>
                  <a:pt x="524" y="118"/>
                </a:lnTo>
                <a:lnTo>
                  <a:pt x="524" y="85"/>
                </a:lnTo>
                <a:cubicBezTo>
                  <a:pt x="524" y="30"/>
                  <a:pt x="562" y="0"/>
                  <a:pt x="608" y="0"/>
                </a:cubicBezTo>
                <a:close/>
                <a:moveTo>
                  <a:pt x="344" y="329"/>
                </a:moveTo>
                <a:lnTo>
                  <a:pt x="344" y="329"/>
                </a:lnTo>
                <a:cubicBezTo>
                  <a:pt x="367" y="329"/>
                  <a:pt x="383" y="309"/>
                  <a:pt x="383" y="278"/>
                </a:cubicBezTo>
                <a:lnTo>
                  <a:pt x="383" y="261"/>
                </a:lnTo>
                <a:lnTo>
                  <a:pt x="368" y="264"/>
                </a:lnTo>
                <a:cubicBezTo>
                  <a:pt x="336" y="269"/>
                  <a:pt x="319" y="283"/>
                  <a:pt x="319" y="303"/>
                </a:cubicBezTo>
                <a:cubicBezTo>
                  <a:pt x="319" y="319"/>
                  <a:pt x="330" y="329"/>
                  <a:pt x="344" y="329"/>
                </a:cubicBezTo>
                <a:close/>
                <a:moveTo>
                  <a:pt x="253" y="310"/>
                </a:moveTo>
                <a:lnTo>
                  <a:pt x="253" y="310"/>
                </a:lnTo>
                <a:cubicBezTo>
                  <a:pt x="253" y="260"/>
                  <a:pt x="290" y="229"/>
                  <a:pt x="354" y="221"/>
                </a:cubicBezTo>
                <a:lnTo>
                  <a:pt x="383" y="217"/>
                </a:lnTo>
                <a:lnTo>
                  <a:pt x="383" y="200"/>
                </a:lnTo>
                <a:cubicBezTo>
                  <a:pt x="383" y="179"/>
                  <a:pt x="371" y="168"/>
                  <a:pt x="354" y="168"/>
                </a:cubicBezTo>
                <a:cubicBezTo>
                  <a:pt x="336" y="168"/>
                  <a:pt x="323" y="180"/>
                  <a:pt x="322" y="199"/>
                </a:cubicBezTo>
                <a:lnTo>
                  <a:pt x="256" y="199"/>
                </a:lnTo>
                <a:cubicBezTo>
                  <a:pt x="260" y="147"/>
                  <a:pt x="299" y="111"/>
                  <a:pt x="355" y="111"/>
                </a:cubicBezTo>
                <a:cubicBezTo>
                  <a:pt x="410" y="111"/>
                  <a:pt x="448" y="147"/>
                  <a:pt x="448" y="204"/>
                </a:cubicBezTo>
                <a:lnTo>
                  <a:pt x="448" y="316"/>
                </a:lnTo>
                <a:cubicBezTo>
                  <a:pt x="448" y="326"/>
                  <a:pt x="454" y="333"/>
                  <a:pt x="464" y="333"/>
                </a:cubicBezTo>
                <a:cubicBezTo>
                  <a:pt x="466" y="333"/>
                  <a:pt x="468" y="333"/>
                  <a:pt x="471" y="332"/>
                </a:cubicBezTo>
                <a:lnTo>
                  <a:pt x="471" y="380"/>
                </a:lnTo>
                <a:cubicBezTo>
                  <a:pt x="463" y="382"/>
                  <a:pt x="455" y="383"/>
                  <a:pt x="447" y="383"/>
                </a:cubicBezTo>
                <a:cubicBezTo>
                  <a:pt x="422" y="383"/>
                  <a:pt x="400" y="372"/>
                  <a:pt x="394" y="346"/>
                </a:cubicBezTo>
                <a:cubicBezTo>
                  <a:pt x="384" y="365"/>
                  <a:pt x="364" y="385"/>
                  <a:pt x="329" y="385"/>
                </a:cubicBezTo>
                <a:cubicBezTo>
                  <a:pt x="284" y="385"/>
                  <a:pt x="253" y="356"/>
                  <a:pt x="253" y="310"/>
                </a:cubicBezTo>
                <a:close/>
                <a:moveTo>
                  <a:pt x="0" y="275"/>
                </a:moveTo>
                <a:lnTo>
                  <a:pt x="0" y="275"/>
                </a:lnTo>
                <a:lnTo>
                  <a:pt x="71" y="275"/>
                </a:lnTo>
                <a:cubicBezTo>
                  <a:pt x="73" y="309"/>
                  <a:pt x="89" y="324"/>
                  <a:pt x="113" y="324"/>
                </a:cubicBezTo>
                <a:cubicBezTo>
                  <a:pt x="136" y="324"/>
                  <a:pt x="151" y="310"/>
                  <a:pt x="151" y="286"/>
                </a:cubicBezTo>
                <a:cubicBezTo>
                  <a:pt x="151" y="264"/>
                  <a:pt x="137" y="248"/>
                  <a:pt x="103" y="228"/>
                </a:cubicBezTo>
                <a:lnTo>
                  <a:pt x="71" y="210"/>
                </a:lnTo>
                <a:cubicBezTo>
                  <a:pt x="23" y="183"/>
                  <a:pt x="3" y="149"/>
                  <a:pt x="3" y="107"/>
                </a:cubicBezTo>
                <a:cubicBezTo>
                  <a:pt x="3" y="56"/>
                  <a:pt x="47" y="10"/>
                  <a:pt x="108" y="10"/>
                </a:cubicBezTo>
                <a:cubicBezTo>
                  <a:pt x="171" y="10"/>
                  <a:pt x="214" y="50"/>
                  <a:pt x="216" y="112"/>
                </a:cubicBezTo>
                <a:lnTo>
                  <a:pt x="144" y="112"/>
                </a:lnTo>
                <a:cubicBezTo>
                  <a:pt x="141" y="86"/>
                  <a:pt x="129" y="71"/>
                  <a:pt x="107" y="71"/>
                </a:cubicBezTo>
                <a:cubicBezTo>
                  <a:pt x="89" y="71"/>
                  <a:pt x="74" y="85"/>
                  <a:pt x="74" y="104"/>
                </a:cubicBezTo>
                <a:cubicBezTo>
                  <a:pt x="74" y="124"/>
                  <a:pt x="86" y="139"/>
                  <a:pt x="123" y="160"/>
                </a:cubicBezTo>
                <a:lnTo>
                  <a:pt x="148" y="174"/>
                </a:lnTo>
                <a:cubicBezTo>
                  <a:pt x="197" y="201"/>
                  <a:pt x="220" y="240"/>
                  <a:pt x="220" y="286"/>
                </a:cubicBezTo>
                <a:cubicBezTo>
                  <a:pt x="220" y="344"/>
                  <a:pt x="178" y="385"/>
                  <a:pt x="113" y="385"/>
                </a:cubicBezTo>
                <a:cubicBezTo>
                  <a:pt x="44" y="385"/>
                  <a:pt x="1" y="342"/>
                  <a:pt x="0" y="275"/>
                </a:cubicBezTo>
                <a:close/>
              </a:path>
            </a:pathLst>
          </a:custGeom>
          <a:solidFill>
            <a:srgbClr val="CA012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25661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obj" preserve="1">
  <p:cSld name="Agenda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80"/>
            <a:ext cx="4114800" cy="685800"/>
          </a:xfrm>
        </p:spPr>
        <p:txBody>
          <a:bodyPr/>
          <a:lstStyle/>
          <a:p>
            <a:r>
              <a:rPr lang="en-US"/>
              <a:t>[Slide title]</a:t>
            </a:r>
          </a:p>
        </p:txBody>
      </p:sp>
      <p:sp>
        <p:nvSpPr>
          <p:cNvPr id="3" name="Content Placeholder 2"/>
          <p:cNvSpPr>
            <a:spLocks noGrp="1"/>
          </p:cNvSpPr>
          <p:nvPr>
            <p:ph idx="1"/>
          </p:nvPr>
        </p:nvSpPr>
        <p:spPr>
          <a:xfrm>
            <a:off x="411480" y="1279524"/>
            <a:ext cx="4114800" cy="3365627"/>
          </a:xfrm>
        </p:spPr>
        <p:txBody>
          <a:bodyPr/>
          <a:lstStyle>
            <a:lvl1pPr marL="320040" indent="-320040">
              <a:buFont typeface="+mj-lt"/>
              <a:buAutoNum type="arabicPeriod"/>
              <a:tabLst>
                <a:tab pos="4111625" algn="r"/>
              </a:tabLst>
              <a:defRPr/>
            </a:lvl1pPr>
            <a:lvl2pPr marL="457200">
              <a:defRPr/>
            </a:lvl2pPr>
            <a:lvl3pPr marL="594360">
              <a:defRPr/>
            </a:lvl3pPr>
            <a:lvl4pPr marL="731520">
              <a:defRPr/>
            </a:lvl4pPr>
            <a:lvl5pPr marL="868680">
              <a:defRPr/>
            </a:lvl5pPr>
            <a:lvl6pPr marL="1005840">
              <a:defRPr/>
            </a:lvl6pPr>
            <a:lvl7pPr marL="1143000">
              <a:defRPr/>
            </a:lvl7pPr>
            <a:lvl8pPr marL="1280160">
              <a:defRPr/>
            </a:lvl8pPr>
            <a:lvl9pPr marL="1417320">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UL Solutions" descr="UL Solutions">
            <a:extLst>
              <a:ext uri="{FF2B5EF4-FFF2-40B4-BE49-F238E27FC236}">
                <a16:creationId xmlns:a16="http://schemas.microsoft.com/office/drawing/2014/main" id="{03E0033B-F521-5E9A-6DD3-608D205A8B4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6" name="Slide Number Placeholder 3"/>
          <p:cNvSpPr>
            <a:spLocks noGrp="1"/>
          </p:cNvSpPr>
          <p:nvPr>
            <p:ph type="sldNum" sz="quarter" idx="12"/>
          </p:nvPr>
        </p:nvSpPr>
        <p:spPr>
          <a:xfrm>
            <a:off x="8579448" y="4792345"/>
            <a:ext cx="301752" cy="137160"/>
          </a:xfrm>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182554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obj" preserve="1">
  <p:cSld name="Agenda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80"/>
            <a:ext cx="4114800" cy="685800"/>
          </a:xfrm>
        </p:spPr>
        <p:txBody>
          <a:bodyPr/>
          <a:lstStyle/>
          <a:p>
            <a:r>
              <a:rPr lang="en-US"/>
              <a:t>[Slide title]</a:t>
            </a:r>
          </a:p>
        </p:txBody>
      </p:sp>
      <p:sp>
        <p:nvSpPr>
          <p:cNvPr id="3" name="Content Placeholder 2"/>
          <p:cNvSpPr>
            <a:spLocks noGrp="1"/>
          </p:cNvSpPr>
          <p:nvPr>
            <p:ph idx="1"/>
          </p:nvPr>
        </p:nvSpPr>
        <p:spPr>
          <a:xfrm>
            <a:off x="4617720" y="411480"/>
            <a:ext cx="4114800" cy="4233672"/>
          </a:xfrm>
        </p:spPr>
        <p:txBody>
          <a:bodyPr/>
          <a:lstStyle>
            <a:lvl1pPr marL="320040" indent="-320040">
              <a:buFont typeface="+mj-lt"/>
              <a:buAutoNum type="arabicPeriod"/>
              <a:tabLst>
                <a:tab pos="4111625" algn="r"/>
              </a:tabLst>
              <a:defRPr/>
            </a:lvl1pPr>
            <a:lvl2pPr marL="457200">
              <a:defRPr/>
            </a:lvl2pPr>
            <a:lvl3pPr marL="594360">
              <a:defRPr/>
            </a:lvl3pPr>
            <a:lvl4pPr marL="731520">
              <a:defRPr/>
            </a:lvl4pPr>
            <a:lvl5pPr marL="868680">
              <a:defRPr/>
            </a:lvl5pPr>
            <a:lvl6pPr marL="1005840">
              <a:defRPr/>
            </a:lvl6pPr>
            <a:lvl7pPr marL="1143000">
              <a:defRPr/>
            </a:lvl7pPr>
            <a:lvl8pPr marL="1280160">
              <a:defRPr/>
            </a:lvl8pPr>
            <a:lvl9pPr marL="1417320">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UL Solutions" descr="UL Solutions">
            <a:extLst>
              <a:ext uri="{FF2B5EF4-FFF2-40B4-BE49-F238E27FC236}">
                <a16:creationId xmlns:a16="http://schemas.microsoft.com/office/drawing/2014/main" id="{03E0033B-F521-5E9A-6DD3-608D205A8B4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6" name="Slide Number Placeholder 3"/>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861951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obj" preserve="1">
  <p:cSld name="Agenda Red Left">
    <p:bg>
      <p:bgPr>
        <a:solidFill>
          <a:srgbClr val="CA012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80"/>
            <a:ext cx="4114800" cy="685800"/>
          </a:xfrm>
        </p:spPr>
        <p:txBody>
          <a:bodyPr/>
          <a:lstStyle/>
          <a:p>
            <a:r>
              <a:rPr lang="en-US"/>
              <a:t>[Slide title]</a:t>
            </a:r>
          </a:p>
        </p:txBody>
      </p:sp>
      <p:sp>
        <p:nvSpPr>
          <p:cNvPr id="3" name="Content Placeholder 2"/>
          <p:cNvSpPr>
            <a:spLocks noGrp="1"/>
          </p:cNvSpPr>
          <p:nvPr>
            <p:ph idx="1"/>
          </p:nvPr>
        </p:nvSpPr>
        <p:spPr>
          <a:xfrm>
            <a:off x="411480" y="1279524"/>
            <a:ext cx="4114800" cy="3365627"/>
          </a:xfrm>
        </p:spPr>
        <p:txBody>
          <a:bodyPr/>
          <a:lstStyle>
            <a:lvl1pPr marL="319088" indent="-319088">
              <a:buClrTx/>
              <a:buFont typeface="+mj-lt"/>
              <a:buAutoNum type="arabicPeriod"/>
              <a:tabLst>
                <a:tab pos="4111625" algn="r"/>
              </a:tabLst>
              <a:defRPr/>
            </a:lvl1pPr>
            <a:lvl2pPr marL="457200">
              <a:defRPr/>
            </a:lvl2pPr>
            <a:lvl3pPr marL="594360">
              <a:defRPr/>
            </a:lvl3pPr>
            <a:lvl4pPr marL="731520">
              <a:defRPr/>
            </a:lvl4pPr>
            <a:lvl5pPr marL="868680">
              <a:defRPr/>
            </a:lvl5pPr>
            <a:lvl6pPr marL="1005840">
              <a:defRPr/>
            </a:lvl6pPr>
            <a:lvl7pPr marL="1143000">
              <a:defRPr/>
            </a:lvl7pPr>
            <a:lvl8pPr marL="1280160">
              <a:defRPr/>
            </a:lvl8pPr>
            <a:lvl9pPr marL="1417320">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UL Solutions">
            <a:extLst>
              <a:ext uri="{FF2B5EF4-FFF2-40B4-BE49-F238E27FC236}">
                <a16:creationId xmlns:a16="http://schemas.microsoft.com/office/drawing/2014/main" id="{C4978180-D222-7F04-340A-11A5EB5DE0A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41925" y="4730243"/>
            <a:ext cx="712555" cy="292608"/>
          </a:xfrm>
          <a:prstGeom prst="rect">
            <a:avLst/>
          </a:prstGeom>
        </p:spPr>
      </p:pic>
      <p:sp>
        <p:nvSpPr>
          <p:cNvPr id="6" name="Slide Number Placeholder 3"/>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12147997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obj" preserve="1">
  <p:cSld name="Agenda Red Right">
    <p:bg>
      <p:bgPr>
        <a:solidFill>
          <a:srgbClr val="CA012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80"/>
            <a:ext cx="4114800" cy="685800"/>
          </a:xfrm>
        </p:spPr>
        <p:txBody>
          <a:bodyPr/>
          <a:lstStyle/>
          <a:p>
            <a:r>
              <a:rPr lang="en-US"/>
              <a:t>[Slide title]</a:t>
            </a:r>
          </a:p>
        </p:txBody>
      </p:sp>
      <p:sp>
        <p:nvSpPr>
          <p:cNvPr id="3" name="Content Placeholder 2"/>
          <p:cNvSpPr>
            <a:spLocks noGrp="1"/>
          </p:cNvSpPr>
          <p:nvPr>
            <p:ph idx="1"/>
          </p:nvPr>
        </p:nvSpPr>
        <p:spPr>
          <a:xfrm>
            <a:off x="4616450" y="411480"/>
            <a:ext cx="4114800" cy="4233672"/>
          </a:xfrm>
        </p:spPr>
        <p:txBody>
          <a:bodyPr/>
          <a:lstStyle>
            <a:lvl1pPr marL="319088" indent="-319088">
              <a:buClrTx/>
              <a:buFont typeface="+mj-lt"/>
              <a:buAutoNum type="arabicPeriod"/>
              <a:tabLst>
                <a:tab pos="4111625" algn="r"/>
              </a:tabLst>
              <a:defRPr/>
            </a:lvl1pPr>
            <a:lvl2pPr marL="457200">
              <a:defRPr/>
            </a:lvl2pPr>
            <a:lvl3pPr marL="594360">
              <a:defRPr/>
            </a:lvl3pPr>
            <a:lvl4pPr marL="731520">
              <a:defRPr/>
            </a:lvl4pPr>
            <a:lvl5pPr marL="868680">
              <a:defRPr/>
            </a:lvl5pPr>
            <a:lvl6pPr marL="1005840">
              <a:defRPr/>
            </a:lvl6pPr>
            <a:lvl7pPr marL="1143000">
              <a:defRPr/>
            </a:lvl7pPr>
            <a:lvl8pPr marL="1280160">
              <a:defRPr/>
            </a:lvl8pPr>
            <a:lvl9pPr marL="1417320">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UL Solutions">
            <a:extLst>
              <a:ext uri="{FF2B5EF4-FFF2-40B4-BE49-F238E27FC236}">
                <a16:creationId xmlns:a16="http://schemas.microsoft.com/office/drawing/2014/main" id="{C4978180-D222-7F04-340A-11A5EB5DE0A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41925" y="4730243"/>
            <a:ext cx="712555" cy="292608"/>
          </a:xfrm>
          <a:prstGeom prst="rect">
            <a:avLst/>
          </a:prstGeom>
        </p:spPr>
      </p:pic>
      <p:sp>
        <p:nvSpPr>
          <p:cNvPr id="6" name="Slide Number Placeholder 3"/>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34316744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secHead" preserve="1">
  <p:cSld name="Divider White">
    <p:bg>
      <p:bgRef idx="1001">
        <a:schemeClr val="bg1"/>
      </p:bgRef>
    </p:bg>
    <p:spTree>
      <p:nvGrpSpPr>
        <p:cNvPr id="1" name=""/>
        <p:cNvGrpSpPr/>
        <p:nvPr/>
      </p:nvGrpSpPr>
      <p:grpSpPr>
        <a:xfrm>
          <a:off x="0" y="0"/>
          <a:ext cx="0" cy="0"/>
          <a:chOff x="0" y="0"/>
          <a:chExt cx="0" cy="0"/>
        </a:xfrm>
      </p:grpSpPr>
      <p:pic>
        <p:nvPicPr>
          <p:cNvPr id="10" name="Graphic">
            <a:extLst>
              <a:ext uri="{FF2B5EF4-FFF2-40B4-BE49-F238E27FC236}">
                <a16:creationId xmlns:a16="http://schemas.microsoft.com/office/drawing/2014/main" id="{86BEC377-228E-84A8-F7AA-8BD7497BD90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hidden">
          <a:xfrm>
            <a:off x="5314950" y="412750"/>
            <a:ext cx="3417570" cy="3417570"/>
          </a:xfrm>
          <a:prstGeom prst="rect">
            <a:avLst/>
          </a:prstGeom>
        </p:spPr>
      </p:pic>
      <p:sp>
        <p:nvSpPr>
          <p:cNvPr id="2" name="Title 1"/>
          <p:cNvSpPr>
            <a:spLocks noGrp="1"/>
          </p:cNvSpPr>
          <p:nvPr>
            <p:ph type="title" hasCustomPrompt="1"/>
          </p:nvPr>
        </p:nvSpPr>
        <p:spPr>
          <a:xfrm>
            <a:off x="411164" y="412750"/>
            <a:ext cx="4113212" cy="866775"/>
          </a:xfrm>
        </p:spPr>
        <p:txBody>
          <a:bodyPr anchor="b"/>
          <a:lstStyle>
            <a:lvl1pPr>
              <a:lnSpc>
                <a:spcPct val="85000"/>
              </a:lnSpc>
              <a:defRPr sz="3200" b="0"/>
            </a:lvl1pPr>
          </a:lstStyle>
          <a:p>
            <a:r>
              <a:rPr lang="en-US"/>
              <a:t>[Divider title]</a:t>
            </a:r>
          </a:p>
        </p:txBody>
      </p:sp>
      <p:sp>
        <p:nvSpPr>
          <p:cNvPr id="3" name="Text Placeholder 2"/>
          <p:cNvSpPr>
            <a:spLocks noGrp="1"/>
          </p:cNvSpPr>
          <p:nvPr>
            <p:ph type="body" idx="1" hasCustomPrompt="1"/>
          </p:nvPr>
        </p:nvSpPr>
        <p:spPr>
          <a:xfrm>
            <a:off x="411164" y="1371600"/>
            <a:ext cx="4113211" cy="548640"/>
          </a:xfrm>
        </p:spPr>
        <p:txBody>
          <a:bodyPr/>
          <a:lstStyle>
            <a:lvl1pPr marL="0" indent="0">
              <a:lnSpc>
                <a:spcPct val="90000"/>
              </a:lnSpc>
              <a:spcBef>
                <a:spcPts val="0"/>
              </a:spcBef>
              <a:buNone/>
              <a:defRPr sz="1600">
                <a:solidFill>
                  <a:schemeClr val="tx1"/>
                </a:solidFill>
              </a:defRPr>
            </a:lvl1pPr>
            <a:lvl2pPr marL="137160" indent="-137160">
              <a:lnSpc>
                <a:spcPct val="100000"/>
              </a:lnSpc>
              <a:spcBef>
                <a:spcPts val="900"/>
              </a:spcBef>
              <a:buClr>
                <a:srgbClr val="CA0123"/>
              </a:buClr>
              <a:buFont typeface="Arial" panose="020B0604020202020204" pitchFamily="34" charset="0"/>
              <a:buChar char="•"/>
              <a:defRPr sz="1200">
                <a:solidFill>
                  <a:schemeClr val="tx1"/>
                </a:solidFill>
              </a:defRPr>
            </a:lvl2pPr>
            <a:lvl3pPr marL="274320" indent="-137160">
              <a:lnSpc>
                <a:spcPct val="100000"/>
              </a:lnSpc>
              <a:spcBef>
                <a:spcPts val="300"/>
              </a:spcBef>
              <a:buFont typeface="Arial" panose="020B0604020202020204" pitchFamily="34" charset="0"/>
              <a:buChar char="–"/>
              <a:defRPr sz="1200">
                <a:solidFill>
                  <a:schemeClr val="tx1"/>
                </a:solidFill>
              </a:defRPr>
            </a:lvl3pPr>
            <a:lvl4pPr marL="411480" indent="-137160">
              <a:lnSpc>
                <a:spcPct val="100000"/>
              </a:lnSpc>
              <a:spcBef>
                <a:spcPts val="300"/>
              </a:spcBef>
              <a:buFont typeface="Arial" panose="020B0604020202020204" pitchFamily="34" charset="0"/>
              <a:buChar char="–"/>
              <a:defRPr sz="1200">
                <a:solidFill>
                  <a:schemeClr val="tx1"/>
                </a:solidFill>
              </a:defRPr>
            </a:lvl4pPr>
            <a:lvl5pPr marL="548640" indent="-137160">
              <a:lnSpc>
                <a:spcPct val="100000"/>
              </a:lnSpc>
              <a:spcBef>
                <a:spcPts val="300"/>
              </a:spcBef>
              <a:buFont typeface="Arial" panose="020B0604020202020204" pitchFamily="34" charset="0"/>
              <a:buChar char="–"/>
              <a:defRPr sz="1200">
                <a:solidFill>
                  <a:schemeClr val="tx1"/>
                </a:solidFill>
              </a:defRPr>
            </a:lvl5pPr>
            <a:lvl6pPr marL="685800" indent="-137160">
              <a:lnSpc>
                <a:spcPct val="100000"/>
              </a:lnSpc>
              <a:spcBef>
                <a:spcPts val="300"/>
              </a:spcBef>
              <a:buFont typeface="Arial" panose="020B0604020202020204" pitchFamily="34" charset="0"/>
              <a:buChar char="–"/>
              <a:defRPr sz="1200">
                <a:solidFill>
                  <a:schemeClr val="tx1"/>
                </a:solidFill>
              </a:defRPr>
            </a:lvl6pPr>
            <a:lvl7pPr marL="822960" indent="-137160">
              <a:lnSpc>
                <a:spcPct val="100000"/>
              </a:lnSpc>
              <a:spcBef>
                <a:spcPts val="300"/>
              </a:spcBef>
              <a:buFont typeface="Arial" panose="020B0604020202020204" pitchFamily="34" charset="0"/>
              <a:buChar char="–"/>
              <a:defRPr sz="1200">
                <a:solidFill>
                  <a:schemeClr val="tx1"/>
                </a:solidFill>
              </a:defRPr>
            </a:lvl7pPr>
            <a:lvl8pPr marL="960120" indent="-137160">
              <a:lnSpc>
                <a:spcPct val="100000"/>
              </a:lnSpc>
              <a:spcBef>
                <a:spcPts val="300"/>
              </a:spcBef>
              <a:buFont typeface="Arial" panose="020B0604020202020204" pitchFamily="34" charset="0"/>
              <a:buChar char="–"/>
              <a:defRPr sz="1200">
                <a:solidFill>
                  <a:schemeClr val="tx1"/>
                </a:solidFill>
              </a:defRPr>
            </a:lvl8pPr>
            <a:lvl9pPr marL="1097280" indent="-137160">
              <a:lnSpc>
                <a:spcPct val="100000"/>
              </a:lnSpc>
              <a:spcBef>
                <a:spcPts val="300"/>
              </a:spcBef>
              <a:buFont typeface="Arial" panose="020B0604020202020204" pitchFamily="34" charset="0"/>
              <a:buChar char="–"/>
              <a:defRPr sz="1200">
                <a:solidFill>
                  <a:schemeClr val="tx1"/>
                </a:solidFill>
              </a:defRPr>
            </a:lvl9pPr>
          </a:lstStyle>
          <a:p>
            <a:pPr lvl="0"/>
            <a:r>
              <a:rPr lang="en-US"/>
              <a:t>[Divider subtitle]</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7" name="UL Solutions" descr="UL Solutions">
            <a:extLst>
              <a:ext uri="{FF2B5EF4-FFF2-40B4-BE49-F238E27FC236}">
                <a16:creationId xmlns:a16="http://schemas.microsoft.com/office/drawing/2014/main" id="{15C8325F-449B-B238-DD53-BFC132410D4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41924" y="4730243"/>
            <a:ext cx="712556" cy="292608"/>
          </a:xfrm>
          <a:prstGeom prst="rect">
            <a:avLst/>
          </a:prstGeom>
        </p:spPr>
      </p:pic>
      <p:sp>
        <p:nvSpPr>
          <p:cNvPr id="6" name="Slide Number Placeholder 3"/>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2337694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secHead" preserve="1">
  <p:cSld name="Divider White 2">
    <p:bg>
      <p:bgRef idx="1001">
        <a:schemeClr val="bg1"/>
      </p:bgRef>
    </p:bg>
    <p:spTree>
      <p:nvGrpSpPr>
        <p:cNvPr id="1" name=""/>
        <p:cNvGrpSpPr/>
        <p:nvPr/>
      </p:nvGrpSpPr>
      <p:grpSpPr>
        <a:xfrm>
          <a:off x="0" y="0"/>
          <a:ext cx="0" cy="0"/>
          <a:chOff x="0" y="0"/>
          <a:chExt cx="0" cy="0"/>
        </a:xfrm>
      </p:grpSpPr>
      <p:pic>
        <p:nvPicPr>
          <p:cNvPr id="8" name="Graphic">
            <a:extLst>
              <a:ext uri="{FF2B5EF4-FFF2-40B4-BE49-F238E27FC236}">
                <a16:creationId xmlns:a16="http://schemas.microsoft.com/office/drawing/2014/main" id="{F00D17CE-B495-2673-F4B5-42A333EC561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hidden">
          <a:xfrm>
            <a:off x="4497069" y="412749"/>
            <a:ext cx="4235451" cy="4235451"/>
          </a:xfrm>
          <a:prstGeom prst="rect">
            <a:avLst/>
          </a:prstGeom>
        </p:spPr>
      </p:pic>
      <p:sp>
        <p:nvSpPr>
          <p:cNvPr id="2" name="Title 1"/>
          <p:cNvSpPr>
            <a:spLocks noGrp="1"/>
          </p:cNvSpPr>
          <p:nvPr>
            <p:ph type="title" hasCustomPrompt="1"/>
          </p:nvPr>
        </p:nvSpPr>
        <p:spPr>
          <a:xfrm>
            <a:off x="411164" y="412750"/>
            <a:ext cx="4113212" cy="866775"/>
          </a:xfrm>
        </p:spPr>
        <p:txBody>
          <a:bodyPr anchor="b"/>
          <a:lstStyle>
            <a:lvl1pPr>
              <a:lnSpc>
                <a:spcPct val="85000"/>
              </a:lnSpc>
              <a:defRPr sz="3200" b="0"/>
            </a:lvl1pPr>
          </a:lstStyle>
          <a:p>
            <a:r>
              <a:rPr lang="en-US"/>
              <a:t>[Divider title]</a:t>
            </a:r>
          </a:p>
        </p:txBody>
      </p:sp>
      <p:sp>
        <p:nvSpPr>
          <p:cNvPr id="3" name="Text Placeholder 2"/>
          <p:cNvSpPr>
            <a:spLocks noGrp="1"/>
          </p:cNvSpPr>
          <p:nvPr>
            <p:ph type="body" idx="1" hasCustomPrompt="1"/>
          </p:nvPr>
        </p:nvSpPr>
        <p:spPr>
          <a:xfrm>
            <a:off x="411164" y="1371600"/>
            <a:ext cx="4113211" cy="548640"/>
          </a:xfrm>
        </p:spPr>
        <p:txBody>
          <a:bodyPr/>
          <a:lstStyle>
            <a:lvl1pPr marL="0" indent="0">
              <a:lnSpc>
                <a:spcPct val="90000"/>
              </a:lnSpc>
              <a:spcBef>
                <a:spcPts val="0"/>
              </a:spcBef>
              <a:buNone/>
              <a:defRPr sz="1600">
                <a:solidFill>
                  <a:schemeClr val="tx1"/>
                </a:solidFill>
              </a:defRPr>
            </a:lvl1pPr>
            <a:lvl2pPr marL="137160" indent="-137160">
              <a:lnSpc>
                <a:spcPct val="100000"/>
              </a:lnSpc>
              <a:spcBef>
                <a:spcPts val="900"/>
              </a:spcBef>
              <a:buClr>
                <a:srgbClr val="CA0123"/>
              </a:buClr>
              <a:buFont typeface="Arial" panose="020B0604020202020204" pitchFamily="34" charset="0"/>
              <a:buChar char="•"/>
              <a:defRPr sz="1200">
                <a:solidFill>
                  <a:schemeClr val="tx1"/>
                </a:solidFill>
              </a:defRPr>
            </a:lvl2pPr>
            <a:lvl3pPr marL="274320" indent="-137160">
              <a:lnSpc>
                <a:spcPct val="100000"/>
              </a:lnSpc>
              <a:spcBef>
                <a:spcPts val="300"/>
              </a:spcBef>
              <a:buFont typeface="Arial" panose="020B0604020202020204" pitchFamily="34" charset="0"/>
              <a:buChar char="–"/>
              <a:defRPr sz="1200">
                <a:solidFill>
                  <a:schemeClr val="tx1"/>
                </a:solidFill>
              </a:defRPr>
            </a:lvl3pPr>
            <a:lvl4pPr marL="411480" indent="-137160">
              <a:lnSpc>
                <a:spcPct val="100000"/>
              </a:lnSpc>
              <a:spcBef>
                <a:spcPts val="300"/>
              </a:spcBef>
              <a:buFont typeface="Arial" panose="020B0604020202020204" pitchFamily="34" charset="0"/>
              <a:buChar char="–"/>
              <a:defRPr sz="1200">
                <a:solidFill>
                  <a:schemeClr val="tx1"/>
                </a:solidFill>
              </a:defRPr>
            </a:lvl4pPr>
            <a:lvl5pPr marL="548640" indent="-137160">
              <a:lnSpc>
                <a:spcPct val="100000"/>
              </a:lnSpc>
              <a:spcBef>
                <a:spcPts val="300"/>
              </a:spcBef>
              <a:buFont typeface="Arial" panose="020B0604020202020204" pitchFamily="34" charset="0"/>
              <a:buChar char="–"/>
              <a:defRPr sz="1200">
                <a:solidFill>
                  <a:schemeClr val="tx1"/>
                </a:solidFill>
              </a:defRPr>
            </a:lvl5pPr>
            <a:lvl6pPr marL="685800" indent="-137160">
              <a:lnSpc>
                <a:spcPct val="100000"/>
              </a:lnSpc>
              <a:spcBef>
                <a:spcPts val="300"/>
              </a:spcBef>
              <a:buFont typeface="Arial" panose="020B0604020202020204" pitchFamily="34" charset="0"/>
              <a:buChar char="–"/>
              <a:defRPr sz="1200">
                <a:solidFill>
                  <a:schemeClr val="tx1"/>
                </a:solidFill>
              </a:defRPr>
            </a:lvl6pPr>
            <a:lvl7pPr marL="822960" indent="-137160">
              <a:lnSpc>
                <a:spcPct val="100000"/>
              </a:lnSpc>
              <a:spcBef>
                <a:spcPts val="300"/>
              </a:spcBef>
              <a:buFont typeface="Arial" panose="020B0604020202020204" pitchFamily="34" charset="0"/>
              <a:buChar char="–"/>
              <a:defRPr sz="1200">
                <a:solidFill>
                  <a:schemeClr val="tx1"/>
                </a:solidFill>
              </a:defRPr>
            </a:lvl7pPr>
            <a:lvl8pPr marL="960120" indent="-137160">
              <a:lnSpc>
                <a:spcPct val="100000"/>
              </a:lnSpc>
              <a:spcBef>
                <a:spcPts val="300"/>
              </a:spcBef>
              <a:buFont typeface="Arial" panose="020B0604020202020204" pitchFamily="34" charset="0"/>
              <a:buChar char="–"/>
              <a:defRPr sz="1200">
                <a:solidFill>
                  <a:schemeClr val="tx1"/>
                </a:solidFill>
              </a:defRPr>
            </a:lvl8pPr>
            <a:lvl9pPr marL="1097280" indent="-137160">
              <a:lnSpc>
                <a:spcPct val="100000"/>
              </a:lnSpc>
              <a:spcBef>
                <a:spcPts val="300"/>
              </a:spcBef>
              <a:buFont typeface="Arial" panose="020B0604020202020204" pitchFamily="34" charset="0"/>
              <a:buChar char="–"/>
              <a:defRPr sz="1200">
                <a:solidFill>
                  <a:schemeClr val="tx1"/>
                </a:solidFill>
              </a:defRPr>
            </a:lvl9pPr>
          </a:lstStyle>
          <a:p>
            <a:pPr lvl="0"/>
            <a:r>
              <a:rPr lang="en-US"/>
              <a:t>[Divider subtitle]</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7" name="UL Solutions" descr="UL Solutions">
            <a:extLst>
              <a:ext uri="{FF2B5EF4-FFF2-40B4-BE49-F238E27FC236}">
                <a16:creationId xmlns:a16="http://schemas.microsoft.com/office/drawing/2014/main" id="{15C8325F-449B-B238-DD53-BFC132410D4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41924" y="4730243"/>
            <a:ext cx="712556" cy="292608"/>
          </a:xfrm>
          <a:prstGeom prst="rect">
            <a:avLst/>
          </a:prstGeom>
        </p:spPr>
      </p:pic>
      <p:sp>
        <p:nvSpPr>
          <p:cNvPr id="6" name="Slide Number Placeholder 3"/>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12823609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secHead" preserve="1">
  <p:cSld name="Divider Midnight Blue">
    <p:bg>
      <p:bgPr>
        <a:solidFill>
          <a:srgbClr val="122C49"/>
        </a:solidFill>
        <a:effectLst/>
      </p:bgPr>
    </p:bg>
    <p:spTree>
      <p:nvGrpSpPr>
        <p:cNvPr id="1" name=""/>
        <p:cNvGrpSpPr/>
        <p:nvPr/>
      </p:nvGrpSpPr>
      <p:grpSpPr>
        <a:xfrm>
          <a:off x="0" y="0"/>
          <a:ext cx="0" cy="0"/>
          <a:chOff x="0" y="0"/>
          <a:chExt cx="0" cy="0"/>
        </a:xfrm>
      </p:grpSpPr>
      <p:pic>
        <p:nvPicPr>
          <p:cNvPr id="10" name="Graphic">
            <a:extLst>
              <a:ext uri="{FF2B5EF4-FFF2-40B4-BE49-F238E27FC236}">
                <a16:creationId xmlns:a16="http://schemas.microsoft.com/office/drawing/2014/main" id="{1A6C2DFF-2CB8-18D8-AEB2-C7C92EF1156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hidden">
          <a:xfrm>
            <a:off x="3117599" y="1546542"/>
            <a:ext cx="6026400" cy="2834640"/>
          </a:xfrm>
          <a:prstGeom prst="rect">
            <a:avLst/>
          </a:prstGeom>
        </p:spPr>
      </p:pic>
      <p:sp>
        <p:nvSpPr>
          <p:cNvPr id="2" name="Title 1"/>
          <p:cNvSpPr>
            <a:spLocks noGrp="1"/>
          </p:cNvSpPr>
          <p:nvPr>
            <p:ph type="title" hasCustomPrompt="1"/>
          </p:nvPr>
        </p:nvSpPr>
        <p:spPr>
          <a:xfrm>
            <a:off x="411164" y="412750"/>
            <a:ext cx="4113212" cy="866775"/>
          </a:xfrm>
        </p:spPr>
        <p:txBody>
          <a:bodyPr anchor="b"/>
          <a:lstStyle>
            <a:lvl1pPr>
              <a:lnSpc>
                <a:spcPct val="85000"/>
              </a:lnSpc>
              <a:defRPr sz="3200" b="0"/>
            </a:lvl1pPr>
          </a:lstStyle>
          <a:p>
            <a:r>
              <a:rPr lang="en-US"/>
              <a:t>[Divider title]</a:t>
            </a:r>
          </a:p>
        </p:txBody>
      </p:sp>
      <p:sp>
        <p:nvSpPr>
          <p:cNvPr id="3" name="Text Placeholder 2"/>
          <p:cNvSpPr>
            <a:spLocks noGrp="1"/>
          </p:cNvSpPr>
          <p:nvPr>
            <p:ph type="body" idx="1" hasCustomPrompt="1"/>
          </p:nvPr>
        </p:nvSpPr>
        <p:spPr>
          <a:xfrm>
            <a:off x="411164" y="1371600"/>
            <a:ext cx="4113211" cy="548640"/>
          </a:xfrm>
        </p:spPr>
        <p:txBody>
          <a:bodyPr/>
          <a:lstStyle>
            <a:lvl1pPr marL="0" indent="0">
              <a:lnSpc>
                <a:spcPct val="90000"/>
              </a:lnSpc>
              <a:spcBef>
                <a:spcPts val="0"/>
              </a:spcBef>
              <a:buNone/>
              <a:defRPr sz="1600">
                <a:solidFill>
                  <a:schemeClr val="tx1"/>
                </a:solidFill>
              </a:defRPr>
            </a:lvl1pPr>
            <a:lvl2pPr marL="137160" indent="-137160">
              <a:lnSpc>
                <a:spcPct val="100000"/>
              </a:lnSpc>
              <a:spcBef>
                <a:spcPts val="900"/>
              </a:spcBef>
              <a:buFont typeface="Arial" panose="020B0604020202020204" pitchFamily="34" charset="0"/>
              <a:buChar char="•"/>
              <a:defRPr sz="1200">
                <a:solidFill>
                  <a:schemeClr val="tx1"/>
                </a:solidFill>
              </a:defRPr>
            </a:lvl2pPr>
            <a:lvl3pPr marL="274320" indent="-137160">
              <a:lnSpc>
                <a:spcPct val="100000"/>
              </a:lnSpc>
              <a:spcBef>
                <a:spcPts val="300"/>
              </a:spcBef>
              <a:buFont typeface="Arial" panose="020B0604020202020204" pitchFamily="34" charset="0"/>
              <a:buChar char="–"/>
              <a:defRPr sz="1200">
                <a:solidFill>
                  <a:schemeClr val="tx1"/>
                </a:solidFill>
              </a:defRPr>
            </a:lvl3pPr>
            <a:lvl4pPr marL="411480" indent="-137160">
              <a:lnSpc>
                <a:spcPct val="100000"/>
              </a:lnSpc>
              <a:spcBef>
                <a:spcPts val="300"/>
              </a:spcBef>
              <a:buFont typeface="Arial" panose="020B0604020202020204" pitchFamily="34" charset="0"/>
              <a:buChar char="–"/>
              <a:defRPr sz="1200">
                <a:solidFill>
                  <a:schemeClr val="tx1"/>
                </a:solidFill>
              </a:defRPr>
            </a:lvl4pPr>
            <a:lvl5pPr marL="548640" indent="-137160">
              <a:lnSpc>
                <a:spcPct val="100000"/>
              </a:lnSpc>
              <a:spcBef>
                <a:spcPts val="300"/>
              </a:spcBef>
              <a:buFont typeface="Arial" panose="020B0604020202020204" pitchFamily="34" charset="0"/>
              <a:buChar char="–"/>
              <a:defRPr sz="1200">
                <a:solidFill>
                  <a:schemeClr val="tx1"/>
                </a:solidFill>
              </a:defRPr>
            </a:lvl5pPr>
            <a:lvl6pPr marL="685800" indent="-137160">
              <a:lnSpc>
                <a:spcPct val="100000"/>
              </a:lnSpc>
              <a:spcBef>
                <a:spcPts val="300"/>
              </a:spcBef>
              <a:buFont typeface="Arial" panose="020B0604020202020204" pitchFamily="34" charset="0"/>
              <a:buChar char="–"/>
              <a:defRPr sz="1200">
                <a:solidFill>
                  <a:schemeClr val="tx1"/>
                </a:solidFill>
              </a:defRPr>
            </a:lvl6pPr>
            <a:lvl7pPr marL="822960" indent="-137160">
              <a:lnSpc>
                <a:spcPct val="100000"/>
              </a:lnSpc>
              <a:spcBef>
                <a:spcPts val="300"/>
              </a:spcBef>
              <a:buFont typeface="Arial" panose="020B0604020202020204" pitchFamily="34" charset="0"/>
              <a:buChar char="–"/>
              <a:defRPr sz="1200">
                <a:solidFill>
                  <a:schemeClr val="tx1"/>
                </a:solidFill>
              </a:defRPr>
            </a:lvl7pPr>
            <a:lvl8pPr marL="960120" indent="-137160">
              <a:lnSpc>
                <a:spcPct val="100000"/>
              </a:lnSpc>
              <a:spcBef>
                <a:spcPts val="300"/>
              </a:spcBef>
              <a:buFont typeface="Arial" panose="020B0604020202020204" pitchFamily="34" charset="0"/>
              <a:buChar char="–"/>
              <a:defRPr sz="1200">
                <a:solidFill>
                  <a:schemeClr val="tx1"/>
                </a:solidFill>
              </a:defRPr>
            </a:lvl8pPr>
            <a:lvl9pPr marL="1097280" indent="-137160">
              <a:lnSpc>
                <a:spcPct val="100000"/>
              </a:lnSpc>
              <a:spcBef>
                <a:spcPts val="300"/>
              </a:spcBef>
              <a:buFont typeface="Arial" panose="020B0604020202020204" pitchFamily="34" charset="0"/>
              <a:buChar char="–"/>
              <a:defRPr sz="1200">
                <a:solidFill>
                  <a:schemeClr val="tx1"/>
                </a:solidFill>
              </a:defRPr>
            </a:lvl9pPr>
          </a:lstStyle>
          <a:p>
            <a:pPr lvl="0"/>
            <a:r>
              <a:rPr lang="en-US"/>
              <a:t>[Divider subtitle]</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7" name="UL Solutions">
            <a:extLst>
              <a:ext uri="{FF2B5EF4-FFF2-40B4-BE49-F238E27FC236}">
                <a16:creationId xmlns:a16="http://schemas.microsoft.com/office/drawing/2014/main" id="{70EB08D7-D3A0-BCC3-E568-E271789F89A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bwMode="black">
          <a:xfrm>
            <a:off x="141925" y="4730243"/>
            <a:ext cx="712555" cy="292608"/>
          </a:xfrm>
          <a:prstGeom prst="rect">
            <a:avLst/>
          </a:prstGeom>
        </p:spPr>
      </p:pic>
      <p:sp>
        <p:nvSpPr>
          <p:cNvPr id="6" name="Slide Number Placeholder 3"/>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20980630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Divider White 2">
    <p:bg>
      <p:bgRef idx="1001">
        <a:schemeClr val="bg1"/>
      </p:bgRef>
    </p:bg>
    <p:spTree>
      <p:nvGrpSpPr>
        <p:cNvPr id="1" name=""/>
        <p:cNvGrpSpPr/>
        <p:nvPr/>
      </p:nvGrpSpPr>
      <p:grpSpPr>
        <a:xfrm>
          <a:off x="0" y="0"/>
          <a:ext cx="0" cy="0"/>
          <a:chOff x="0" y="0"/>
          <a:chExt cx="0" cy="0"/>
        </a:xfrm>
      </p:grpSpPr>
      <p:pic>
        <p:nvPicPr>
          <p:cNvPr id="8" name="Graphic">
            <a:extLst>
              <a:ext uri="{FF2B5EF4-FFF2-40B4-BE49-F238E27FC236}">
                <a16:creationId xmlns:a16="http://schemas.microsoft.com/office/drawing/2014/main" id="{F00D17CE-B495-2673-F4B5-42A333EC561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hidden">
          <a:xfrm>
            <a:off x="4497069" y="412749"/>
            <a:ext cx="4235451" cy="4235451"/>
          </a:xfrm>
          <a:prstGeom prst="rect">
            <a:avLst/>
          </a:prstGeom>
        </p:spPr>
      </p:pic>
      <p:sp>
        <p:nvSpPr>
          <p:cNvPr id="2" name="Title 1"/>
          <p:cNvSpPr>
            <a:spLocks noGrp="1"/>
          </p:cNvSpPr>
          <p:nvPr>
            <p:ph type="title" hasCustomPrompt="1"/>
          </p:nvPr>
        </p:nvSpPr>
        <p:spPr>
          <a:xfrm>
            <a:off x="411164" y="412750"/>
            <a:ext cx="4113212" cy="866775"/>
          </a:xfrm>
        </p:spPr>
        <p:txBody>
          <a:bodyPr anchor="b"/>
          <a:lstStyle>
            <a:lvl1pPr>
              <a:lnSpc>
                <a:spcPct val="85000"/>
              </a:lnSpc>
              <a:defRPr sz="3200" b="0"/>
            </a:lvl1pPr>
          </a:lstStyle>
          <a:p>
            <a:r>
              <a:rPr lang="en-US"/>
              <a:t>[Divider title]</a:t>
            </a:r>
          </a:p>
        </p:txBody>
      </p:sp>
      <p:sp>
        <p:nvSpPr>
          <p:cNvPr id="3" name="Text Placeholder 2"/>
          <p:cNvSpPr>
            <a:spLocks noGrp="1"/>
          </p:cNvSpPr>
          <p:nvPr>
            <p:ph type="body" idx="1" hasCustomPrompt="1"/>
          </p:nvPr>
        </p:nvSpPr>
        <p:spPr>
          <a:xfrm>
            <a:off x="411164" y="1371600"/>
            <a:ext cx="4113211" cy="548640"/>
          </a:xfrm>
        </p:spPr>
        <p:txBody>
          <a:bodyPr/>
          <a:lstStyle>
            <a:lvl1pPr marL="0" indent="0">
              <a:lnSpc>
                <a:spcPct val="90000"/>
              </a:lnSpc>
              <a:spcBef>
                <a:spcPts val="0"/>
              </a:spcBef>
              <a:buNone/>
              <a:defRPr sz="1600">
                <a:solidFill>
                  <a:schemeClr val="tx1"/>
                </a:solidFill>
              </a:defRPr>
            </a:lvl1pPr>
            <a:lvl2pPr marL="137160" indent="-137160">
              <a:lnSpc>
                <a:spcPct val="100000"/>
              </a:lnSpc>
              <a:spcBef>
                <a:spcPts val="900"/>
              </a:spcBef>
              <a:buClr>
                <a:srgbClr val="CA0123"/>
              </a:buClr>
              <a:buFont typeface="Arial" panose="020B0604020202020204" pitchFamily="34" charset="0"/>
              <a:buChar char="•"/>
              <a:defRPr sz="1200">
                <a:solidFill>
                  <a:schemeClr val="tx1"/>
                </a:solidFill>
              </a:defRPr>
            </a:lvl2pPr>
            <a:lvl3pPr marL="274320" indent="-137160">
              <a:lnSpc>
                <a:spcPct val="100000"/>
              </a:lnSpc>
              <a:spcBef>
                <a:spcPts val="300"/>
              </a:spcBef>
              <a:buFont typeface="Arial" panose="020B0604020202020204" pitchFamily="34" charset="0"/>
              <a:buChar char="–"/>
              <a:defRPr sz="1200">
                <a:solidFill>
                  <a:schemeClr val="tx1"/>
                </a:solidFill>
              </a:defRPr>
            </a:lvl3pPr>
            <a:lvl4pPr marL="411480" indent="-137160">
              <a:lnSpc>
                <a:spcPct val="100000"/>
              </a:lnSpc>
              <a:spcBef>
                <a:spcPts val="300"/>
              </a:spcBef>
              <a:buFont typeface="Arial" panose="020B0604020202020204" pitchFamily="34" charset="0"/>
              <a:buChar char="–"/>
              <a:defRPr sz="1200">
                <a:solidFill>
                  <a:schemeClr val="tx1"/>
                </a:solidFill>
              </a:defRPr>
            </a:lvl4pPr>
            <a:lvl5pPr marL="548640" indent="-137160">
              <a:lnSpc>
                <a:spcPct val="100000"/>
              </a:lnSpc>
              <a:spcBef>
                <a:spcPts val="300"/>
              </a:spcBef>
              <a:buFont typeface="Arial" panose="020B0604020202020204" pitchFamily="34" charset="0"/>
              <a:buChar char="–"/>
              <a:defRPr sz="1200">
                <a:solidFill>
                  <a:schemeClr val="tx1"/>
                </a:solidFill>
              </a:defRPr>
            </a:lvl5pPr>
            <a:lvl6pPr marL="685800" indent="-137160">
              <a:lnSpc>
                <a:spcPct val="100000"/>
              </a:lnSpc>
              <a:spcBef>
                <a:spcPts val="300"/>
              </a:spcBef>
              <a:buFont typeface="Arial" panose="020B0604020202020204" pitchFamily="34" charset="0"/>
              <a:buChar char="–"/>
              <a:defRPr sz="1200">
                <a:solidFill>
                  <a:schemeClr val="tx1"/>
                </a:solidFill>
              </a:defRPr>
            </a:lvl6pPr>
            <a:lvl7pPr marL="822960" indent="-137160">
              <a:lnSpc>
                <a:spcPct val="100000"/>
              </a:lnSpc>
              <a:spcBef>
                <a:spcPts val="300"/>
              </a:spcBef>
              <a:buFont typeface="Arial" panose="020B0604020202020204" pitchFamily="34" charset="0"/>
              <a:buChar char="–"/>
              <a:defRPr sz="1200">
                <a:solidFill>
                  <a:schemeClr val="tx1"/>
                </a:solidFill>
              </a:defRPr>
            </a:lvl7pPr>
            <a:lvl8pPr marL="960120" indent="-137160">
              <a:lnSpc>
                <a:spcPct val="100000"/>
              </a:lnSpc>
              <a:spcBef>
                <a:spcPts val="300"/>
              </a:spcBef>
              <a:buFont typeface="Arial" panose="020B0604020202020204" pitchFamily="34" charset="0"/>
              <a:buChar char="–"/>
              <a:defRPr sz="1200">
                <a:solidFill>
                  <a:schemeClr val="tx1"/>
                </a:solidFill>
              </a:defRPr>
            </a:lvl8pPr>
            <a:lvl9pPr marL="1097280" indent="-137160">
              <a:lnSpc>
                <a:spcPct val="100000"/>
              </a:lnSpc>
              <a:spcBef>
                <a:spcPts val="300"/>
              </a:spcBef>
              <a:buFont typeface="Arial" panose="020B0604020202020204" pitchFamily="34" charset="0"/>
              <a:buChar char="–"/>
              <a:defRPr sz="1200">
                <a:solidFill>
                  <a:schemeClr val="tx1"/>
                </a:solidFill>
              </a:defRPr>
            </a:lvl9pPr>
          </a:lstStyle>
          <a:p>
            <a:pPr lvl="0"/>
            <a:r>
              <a:rPr lang="en-US"/>
              <a:t>[Divider subtitle]</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7" name="UL Solutions" descr="UL Solutions">
            <a:extLst>
              <a:ext uri="{FF2B5EF4-FFF2-40B4-BE49-F238E27FC236}">
                <a16:creationId xmlns:a16="http://schemas.microsoft.com/office/drawing/2014/main" id="{15C8325F-449B-B238-DD53-BFC132410D4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41924" y="4730243"/>
            <a:ext cx="712556" cy="292608"/>
          </a:xfrm>
          <a:prstGeom prst="rect">
            <a:avLst/>
          </a:prstGeom>
        </p:spPr>
      </p:pic>
      <p:sp>
        <p:nvSpPr>
          <p:cNvPr id="6" name="Slide Number Placeholder 3"/>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12823609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secHead" preserve="1">
  <p:cSld name="Divider Dark Red">
    <p:bg>
      <p:bgPr>
        <a:solidFill>
          <a:srgbClr val="5B0428"/>
        </a:solidFill>
        <a:effectLst/>
      </p:bgPr>
    </p:bg>
    <p:spTree>
      <p:nvGrpSpPr>
        <p:cNvPr id="1" name=""/>
        <p:cNvGrpSpPr/>
        <p:nvPr/>
      </p:nvGrpSpPr>
      <p:grpSpPr>
        <a:xfrm>
          <a:off x="0" y="0"/>
          <a:ext cx="0" cy="0"/>
          <a:chOff x="0" y="0"/>
          <a:chExt cx="0" cy="0"/>
        </a:xfrm>
      </p:grpSpPr>
      <p:pic>
        <p:nvPicPr>
          <p:cNvPr id="8" name="Graphic">
            <a:extLst>
              <a:ext uri="{FF2B5EF4-FFF2-40B4-BE49-F238E27FC236}">
                <a16:creationId xmlns:a16="http://schemas.microsoft.com/office/drawing/2014/main" id="{E8A648E8-9CAF-9D67-9DDC-8EB6863B8FC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hidden">
          <a:xfrm rot="16200000">
            <a:off x="4906010" y="1118658"/>
            <a:ext cx="4235451" cy="2823633"/>
          </a:xfrm>
          <a:prstGeom prst="rect">
            <a:avLst/>
          </a:prstGeom>
        </p:spPr>
      </p:pic>
      <p:sp>
        <p:nvSpPr>
          <p:cNvPr id="2" name="Title 1"/>
          <p:cNvSpPr>
            <a:spLocks noGrp="1"/>
          </p:cNvSpPr>
          <p:nvPr>
            <p:ph type="title" hasCustomPrompt="1"/>
          </p:nvPr>
        </p:nvSpPr>
        <p:spPr>
          <a:xfrm>
            <a:off x="411164" y="412750"/>
            <a:ext cx="4113212" cy="866775"/>
          </a:xfrm>
        </p:spPr>
        <p:txBody>
          <a:bodyPr anchor="b"/>
          <a:lstStyle>
            <a:lvl1pPr>
              <a:lnSpc>
                <a:spcPct val="85000"/>
              </a:lnSpc>
              <a:defRPr sz="3200" b="0"/>
            </a:lvl1pPr>
          </a:lstStyle>
          <a:p>
            <a:r>
              <a:rPr lang="en-US"/>
              <a:t>[Divider title]</a:t>
            </a:r>
          </a:p>
        </p:txBody>
      </p:sp>
      <p:sp>
        <p:nvSpPr>
          <p:cNvPr id="3" name="Text Placeholder 2"/>
          <p:cNvSpPr>
            <a:spLocks noGrp="1"/>
          </p:cNvSpPr>
          <p:nvPr>
            <p:ph type="body" idx="1" hasCustomPrompt="1"/>
          </p:nvPr>
        </p:nvSpPr>
        <p:spPr>
          <a:xfrm>
            <a:off x="411164" y="1371600"/>
            <a:ext cx="4113211" cy="548640"/>
          </a:xfrm>
        </p:spPr>
        <p:txBody>
          <a:bodyPr/>
          <a:lstStyle>
            <a:lvl1pPr marL="0" indent="0">
              <a:lnSpc>
                <a:spcPct val="90000"/>
              </a:lnSpc>
              <a:spcBef>
                <a:spcPts val="0"/>
              </a:spcBef>
              <a:buNone/>
              <a:defRPr sz="1600">
                <a:solidFill>
                  <a:schemeClr val="tx1"/>
                </a:solidFill>
              </a:defRPr>
            </a:lvl1pPr>
            <a:lvl2pPr marL="137160" indent="-137160">
              <a:lnSpc>
                <a:spcPct val="100000"/>
              </a:lnSpc>
              <a:spcBef>
                <a:spcPts val="900"/>
              </a:spcBef>
              <a:buFont typeface="Arial" panose="020B0604020202020204" pitchFamily="34" charset="0"/>
              <a:buChar char="•"/>
              <a:defRPr sz="1200">
                <a:solidFill>
                  <a:schemeClr val="tx1"/>
                </a:solidFill>
              </a:defRPr>
            </a:lvl2pPr>
            <a:lvl3pPr marL="274320" indent="-137160">
              <a:lnSpc>
                <a:spcPct val="100000"/>
              </a:lnSpc>
              <a:spcBef>
                <a:spcPts val="300"/>
              </a:spcBef>
              <a:buFont typeface="Arial" panose="020B0604020202020204" pitchFamily="34" charset="0"/>
              <a:buChar char="–"/>
              <a:defRPr sz="1200">
                <a:solidFill>
                  <a:schemeClr val="tx1"/>
                </a:solidFill>
              </a:defRPr>
            </a:lvl3pPr>
            <a:lvl4pPr marL="411480" indent="-137160">
              <a:lnSpc>
                <a:spcPct val="100000"/>
              </a:lnSpc>
              <a:spcBef>
                <a:spcPts val="300"/>
              </a:spcBef>
              <a:buFont typeface="Arial" panose="020B0604020202020204" pitchFamily="34" charset="0"/>
              <a:buChar char="–"/>
              <a:defRPr sz="1200">
                <a:solidFill>
                  <a:schemeClr val="tx1"/>
                </a:solidFill>
              </a:defRPr>
            </a:lvl4pPr>
            <a:lvl5pPr marL="548640" indent="-137160">
              <a:lnSpc>
                <a:spcPct val="100000"/>
              </a:lnSpc>
              <a:spcBef>
                <a:spcPts val="300"/>
              </a:spcBef>
              <a:buFont typeface="Arial" panose="020B0604020202020204" pitchFamily="34" charset="0"/>
              <a:buChar char="–"/>
              <a:defRPr sz="1200">
                <a:solidFill>
                  <a:schemeClr val="tx1"/>
                </a:solidFill>
              </a:defRPr>
            </a:lvl5pPr>
            <a:lvl6pPr marL="685800" indent="-137160">
              <a:lnSpc>
                <a:spcPct val="100000"/>
              </a:lnSpc>
              <a:spcBef>
                <a:spcPts val="300"/>
              </a:spcBef>
              <a:buFont typeface="Arial" panose="020B0604020202020204" pitchFamily="34" charset="0"/>
              <a:buChar char="–"/>
              <a:defRPr sz="1200">
                <a:solidFill>
                  <a:schemeClr val="tx1"/>
                </a:solidFill>
              </a:defRPr>
            </a:lvl6pPr>
            <a:lvl7pPr marL="822960" indent="-137160">
              <a:lnSpc>
                <a:spcPct val="100000"/>
              </a:lnSpc>
              <a:spcBef>
                <a:spcPts val="300"/>
              </a:spcBef>
              <a:buFont typeface="Arial" panose="020B0604020202020204" pitchFamily="34" charset="0"/>
              <a:buChar char="–"/>
              <a:defRPr sz="1200">
                <a:solidFill>
                  <a:schemeClr val="tx1"/>
                </a:solidFill>
              </a:defRPr>
            </a:lvl7pPr>
            <a:lvl8pPr marL="960120" indent="-137160">
              <a:lnSpc>
                <a:spcPct val="100000"/>
              </a:lnSpc>
              <a:spcBef>
                <a:spcPts val="300"/>
              </a:spcBef>
              <a:buFont typeface="Arial" panose="020B0604020202020204" pitchFamily="34" charset="0"/>
              <a:buChar char="–"/>
              <a:defRPr sz="1200">
                <a:solidFill>
                  <a:schemeClr val="tx1"/>
                </a:solidFill>
              </a:defRPr>
            </a:lvl8pPr>
            <a:lvl9pPr marL="1097280" indent="-137160">
              <a:lnSpc>
                <a:spcPct val="100000"/>
              </a:lnSpc>
              <a:spcBef>
                <a:spcPts val="300"/>
              </a:spcBef>
              <a:buFont typeface="Arial" panose="020B0604020202020204" pitchFamily="34" charset="0"/>
              <a:buChar char="–"/>
              <a:defRPr sz="1200">
                <a:solidFill>
                  <a:schemeClr val="tx1"/>
                </a:solidFill>
              </a:defRPr>
            </a:lvl9pPr>
          </a:lstStyle>
          <a:p>
            <a:pPr lvl="0"/>
            <a:r>
              <a:rPr lang="en-US"/>
              <a:t>[Divider subtitle]</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7" name="UL Solutions">
            <a:extLst>
              <a:ext uri="{FF2B5EF4-FFF2-40B4-BE49-F238E27FC236}">
                <a16:creationId xmlns:a16="http://schemas.microsoft.com/office/drawing/2014/main" id="{140022B7-C2EE-915D-63A6-A8EB6DCEF8C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bwMode="black">
          <a:xfrm>
            <a:off x="141925" y="4730243"/>
            <a:ext cx="712555" cy="292608"/>
          </a:xfrm>
          <a:prstGeom prst="rect">
            <a:avLst/>
          </a:prstGeom>
        </p:spPr>
      </p:pic>
      <p:sp>
        <p:nvSpPr>
          <p:cNvPr id="6" name="Slide Number Placeholder 3"/>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34616525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secHead" preserve="1">
  <p:cSld name="Divider Pebble">
    <p:bg>
      <p:bgPr>
        <a:solidFill>
          <a:srgbClr val="E5DDCA"/>
        </a:solidFill>
        <a:effectLst/>
      </p:bgPr>
    </p:bg>
    <p:spTree>
      <p:nvGrpSpPr>
        <p:cNvPr id="1" name=""/>
        <p:cNvGrpSpPr/>
        <p:nvPr/>
      </p:nvGrpSpPr>
      <p:grpSpPr>
        <a:xfrm>
          <a:off x="0" y="0"/>
          <a:ext cx="0" cy="0"/>
          <a:chOff x="0" y="0"/>
          <a:chExt cx="0" cy="0"/>
        </a:xfrm>
      </p:grpSpPr>
      <p:pic>
        <p:nvPicPr>
          <p:cNvPr id="10" name="Graphic">
            <a:extLst>
              <a:ext uri="{FF2B5EF4-FFF2-40B4-BE49-F238E27FC236}">
                <a16:creationId xmlns:a16="http://schemas.microsoft.com/office/drawing/2014/main" id="{781801C2-011F-7964-050D-235C74A7D65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hidden">
          <a:xfrm>
            <a:off x="4497069" y="412749"/>
            <a:ext cx="4235451" cy="4235451"/>
          </a:xfrm>
          <a:prstGeom prst="rect">
            <a:avLst/>
          </a:prstGeom>
        </p:spPr>
      </p:pic>
      <p:sp>
        <p:nvSpPr>
          <p:cNvPr id="2" name="Title 1"/>
          <p:cNvSpPr>
            <a:spLocks noGrp="1"/>
          </p:cNvSpPr>
          <p:nvPr>
            <p:ph type="title" hasCustomPrompt="1"/>
          </p:nvPr>
        </p:nvSpPr>
        <p:spPr>
          <a:xfrm>
            <a:off x="411164" y="412750"/>
            <a:ext cx="4113212" cy="866775"/>
          </a:xfrm>
        </p:spPr>
        <p:txBody>
          <a:bodyPr anchor="b"/>
          <a:lstStyle>
            <a:lvl1pPr>
              <a:lnSpc>
                <a:spcPct val="85000"/>
              </a:lnSpc>
              <a:defRPr sz="3200" b="0"/>
            </a:lvl1pPr>
          </a:lstStyle>
          <a:p>
            <a:r>
              <a:rPr lang="en-US"/>
              <a:t>[Divider title]</a:t>
            </a:r>
          </a:p>
        </p:txBody>
      </p:sp>
      <p:sp>
        <p:nvSpPr>
          <p:cNvPr id="3" name="Text Placeholder 2"/>
          <p:cNvSpPr>
            <a:spLocks noGrp="1"/>
          </p:cNvSpPr>
          <p:nvPr>
            <p:ph type="body" idx="1" hasCustomPrompt="1"/>
          </p:nvPr>
        </p:nvSpPr>
        <p:spPr>
          <a:xfrm>
            <a:off x="411164" y="1371600"/>
            <a:ext cx="4113211" cy="548640"/>
          </a:xfrm>
        </p:spPr>
        <p:txBody>
          <a:bodyPr/>
          <a:lstStyle>
            <a:lvl1pPr marL="0" indent="0">
              <a:lnSpc>
                <a:spcPct val="90000"/>
              </a:lnSpc>
              <a:spcBef>
                <a:spcPts val="0"/>
              </a:spcBef>
              <a:buNone/>
              <a:defRPr sz="1600">
                <a:solidFill>
                  <a:schemeClr val="tx1"/>
                </a:solidFill>
              </a:defRPr>
            </a:lvl1pPr>
            <a:lvl2pPr marL="137160" indent="-137160">
              <a:lnSpc>
                <a:spcPct val="100000"/>
              </a:lnSpc>
              <a:spcBef>
                <a:spcPts val="900"/>
              </a:spcBef>
              <a:buClr>
                <a:srgbClr val="CA0123"/>
              </a:buClr>
              <a:buFont typeface="Arial" panose="020B0604020202020204" pitchFamily="34" charset="0"/>
              <a:buChar char="•"/>
              <a:defRPr sz="1200">
                <a:solidFill>
                  <a:schemeClr val="tx1"/>
                </a:solidFill>
              </a:defRPr>
            </a:lvl2pPr>
            <a:lvl3pPr marL="274320" indent="-137160">
              <a:lnSpc>
                <a:spcPct val="100000"/>
              </a:lnSpc>
              <a:spcBef>
                <a:spcPts val="300"/>
              </a:spcBef>
              <a:buFont typeface="Arial" panose="020B0604020202020204" pitchFamily="34" charset="0"/>
              <a:buChar char="–"/>
              <a:defRPr sz="1200">
                <a:solidFill>
                  <a:schemeClr val="tx1"/>
                </a:solidFill>
              </a:defRPr>
            </a:lvl3pPr>
            <a:lvl4pPr marL="411480" indent="-137160">
              <a:lnSpc>
                <a:spcPct val="100000"/>
              </a:lnSpc>
              <a:spcBef>
                <a:spcPts val="300"/>
              </a:spcBef>
              <a:buFont typeface="Arial" panose="020B0604020202020204" pitchFamily="34" charset="0"/>
              <a:buChar char="–"/>
              <a:defRPr sz="1200">
                <a:solidFill>
                  <a:schemeClr val="tx1"/>
                </a:solidFill>
              </a:defRPr>
            </a:lvl4pPr>
            <a:lvl5pPr marL="548640" indent="-137160">
              <a:lnSpc>
                <a:spcPct val="100000"/>
              </a:lnSpc>
              <a:spcBef>
                <a:spcPts val="300"/>
              </a:spcBef>
              <a:buFont typeface="Arial" panose="020B0604020202020204" pitchFamily="34" charset="0"/>
              <a:buChar char="–"/>
              <a:defRPr sz="1200">
                <a:solidFill>
                  <a:schemeClr val="tx1"/>
                </a:solidFill>
              </a:defRPr>
            </a:lvl5pPr>
            <a:lvl6pPr marL="685800" indent="-137160">
              <a:lnSpc>
                <a:spcPct val="100000"/>
              </a:lnSpc>
              <a:spcBef>
                <a:spcPts val="300"/>
              </a:spcBef>
              <a:buFont typeface="Arial" panose="020B0604020202020204" pitchFamily="34" charset="0"/>
              <a:buChar char="–"/>
              <a:defRPr sz="1200">
                <a:solidFill>
                  <a:schemeClr val="tx1"/>
                </a:solidFill>
              </a:defRPr>
            </a:lvl6pPr>
            <a:lvl7pPr marL="822960" indent="-137160">
              <a:lnSpc>
                <a:spcPct val="100000"/>
              </a:lnSpc>
              <a:spcBef>
                <a:spcPts val="300"/>
              </a:spcBef>
              <a:buFont typeface="Arial" panose="020B0604020202020204" pitchFamily="34" charset="0"/>
              <a:buChar char="–"/>
              <a:defRPr sz="1200">
                <a:solidFill>
                  <a:schemeClr val="tx1"/>
                </a:solidFill>
              </a:defRPr>
            </a:lvl7pPr>
            <a:lvl8pPr marL="960120" indent="-137160">
              <a:lnSpc>
                <a:spcPct val="100000"/>
              </a:lnSpc>
              <a:spcBef>
                <a:spcPts val="300"/>
              </a:spcBef>
              <a:buFont typeface="Arial" panose="020B0604020202020204" pitchFamily="34" charset="0"/>
              <a:buChar char="–"/>
              <a:defRPr sz="1200">
                <a:solidFill>
                  <a:schemeClr val="tx1"/>
                </a:solidFill>
              </a:defRPr>
            </a:lvl8pPr>
            <a:lvl9pPr marL="1097280" indent="-137160">
              <a:lnSpc>
                <a:spcPct val="100000"/>
              </a:lnSpc>
              <a:spcBef>
                <a:spcPts val="300"/>
              </a:spcBef>
              <a:buFont typeface="Arial" panose="020B0604020202020204" pitchFamily="34" charset="0"/>
              <a:buChar char="–"/>
              <a:defRPr sz="1200">
                <a:solidFill>
                  <a:schemeClr val="tx1"/>
                </a:solidFill>
              </a:defRPr>
            </a:lvl9pPr>
          </a:lstStyle>
          <a:p>
            <a:pPr lvl="0"/>
            <a:r>
              <a:rPr lang="en-US"/>
              <a:t>[Divider subtitle]</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8" name="UL Solutions" descr="UL Solutions">
            <a:extLst>
              <a:ext uri="{FF2B5EF4-FFF2-40B4-BE49-F238E27FC236}">
                <a16:creationId xmlns:a16="http://schemas.microsoft.com/office/drawing/2014/main" id="{7E15E2AE-BDBC-38FD-5E1D-04405E875A9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41924" y="4730243"/>
            <a:ext cx="712556" cy="292608"/>
          </a:xfrm>
          <a:prstGeom prst="rect">
            <a:avLst/>
          </a:prstGeom>
        </p:spPr>
      </p:pic>
      <p:sp>
        <p:nvSpPr>
          <p:cNvPr id="6" name="Slide Number Placeholder 3"/>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28871335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Divider Midnight Blue Image">
    <p:bg>
      <p:bgPr>
        <a:solidFill>
          <a:srgbClr val="122C49"/>
        </a:solidFill>
        <a:effectLst/>
      </p:bgPr>
    </p:bg>
    <p:spTree>
      <p:nvGrpSpPr>
        <p:cNvPr id="1" name=""/>
        <p:cNvGrpSpPr/>
        <p:nvPr/>
      </p:nvGrpSpPr>
      <p:grpSpPr>
        <a:xfrm>
          <a:off x="0" y="0"/>
          <a:ext cx="0" cy="0"/>
          <a:chOff x="0" y="0"/>
          <a:chExt cx="0" cy="0"/>
        </a:xfrm>
      </p:grpSpPr>
      <p:sp>
        <p:nvSpPr>
          <p:cNvPr id="8" name="Picture Placeholder 1">
            <a:extLst>
              <a:ext uri="{FF2B5EF4-FFF2-40B4-BE49-F238E27FC236}">
                <a16:creationId xmlns:a16="http://schemas.microsoft.com/office/drawing/2014/main" id="{25AACA9F-30CA-B558-FBE4-1AC9B5A934FF}"/>
              </a:ext>
              <a:ext uri="{C183D7F6-B498-43B3-948B-1728B52AA6E4}">
                <adec:decorative xmlns:adec="http://schemas.microsoft.com/office/drawing/2017/decorative" val="1"/>
              </a:ext>
            </a:extLst>
          </p:cNvPr>
          <p:cNvSpPr>
            <a:spLocks noGrp="1"/>
          </p:cNvSpPr>
          <p:nvPr>
            <p:ph type="pic" sz="quarter" idx="11"/>
          </p:nvPr>
        </p:nvSpPr>
        <p:spPr>
          <a:xfrm>
            <a:off x="4273147" y="0"/>
            <a:ext cx="4870853" cy="5143500"/>
          </a:xfrm>
          <a:solidFill>
            <a:schemeClr val="tx1">
              <a:lumMod val="85000"/>
            </a:schemeClr>
          </a:solidFill>
        </p:spPr>
        <p:txBody>
          <a:bodyPr anchor="ctr" anchorCtr="0"/>
          <a:lstStyle>
            <a:lvl1pPr marL="0" indent="0" algn="ctr">
              <a:spcBef>
                <a:spcPts val="0"/>
              </a:spcBef>
              <a:buNone/>
              <a:defRPr sz="800">
                <a:solidFill>
                  <a:srgbClr val="000000"/>
                </a:solidFill>
              </a:defRPr>
            </a:lvl1pPr>
          </a:lstStyle>
          <a:p>
            <a:r>
              <a:rPr lang="en-GB"/>
              <a:t>Click icon to add picture</a:t>
            </a:r>
            <a:endParaRPr lang="en-US"/>
          </a:p>
        </p:txBody>
      </p:sp>
      <p:sp>
        <p:nvSpPr>
          <p:cNvPr id="2" name="Title 2"/>
          <p:cNvSpPr>
            <a:spLocks noGrp="1"/>
          </p:cNvSpPr>
          <p:nvPr>
            <p:ph type="title" hasCustomPrompt="1"/>
          </p:nvPr>
        </p:nvSpPr>
        <p:spPr>
          <a:xfrm>
            <a:off x="411164" y="412750"/>
            <a:ext cx="3503611" cy="866775"/>
          </a:xfrm>
        </p:spPr>
        <p:txBody>
          <a:bodyPr anchor="b"/>
          <a:lstStyle>
            <a:lvl1pPr>
              <a:lnSpc>
                <a:spcPct val="85000"/>
              </a:lnSpc>
              <a:defRPr sz="3200" b="0"/>
            </a:lvl1pPr>
          </a:lstStyle>
          <a:p>
            <a:r>
              <a:rPr lang="en-US"/>
              <a:t>[Divider title]</a:t>
            </a:r>
          </a:p>
        </p:txBody>
      </p:sp>
      <p:sp>
        <p:nvSpPr>
          <p:cNvPr id="3" name="Text Placeholder 3"/>
          <p:cNvSpPr>
            <a:spLocks noGrp="1"/>
          </p:cNvSpPr>
          <p:nvPr>
            <p:ph type="body" idx="1" hasCustomPrompt="1"/>
          </p:nvPr>
        </p:nvSpPr>
        <p:spPr>
          <a:xfrm>
            <a:off x="411165" y="1371600"/>
            <a:ext cx="3503610" cy="548640"/>
          </a:xfrm>
        </p:spPr>
        <p:txBody>
          <a:bodyPr/>
          <a:lstStyle>
            <a:lvl1pPr marL="0" indent="0">
              <a:lnSpc>
                <a:spcPct val="90000"/>
              </a:lnSpc>
              <a:spcBef>
                <a:spcPts val="0"/>
              </a:spcBef>
              <a:buNone/>
              <a:defRPr sz="1600">
                <a:solidFill>
                  <a:schemeClr val="tx1"/>
                </a:solidFill>
              </a:defRPr>
            </a:lvl1pPr>
            <a:lvl2pPr marL="137160" indent="-137160">
              <a:lnSpc>
                <a:spcPct val="100000"/>
              </a:lnSpc>
              <a:spcBef>
                <a:spcPts val="900"/>
              </a:spcBef>
              <a:buFont typeface="Arial" panose="020B0604020202020204" pitchFamily="34" charset="0"/>
              <a:buChar char="•"/>
              <a:defRPr sz="1200">
                <a:solidFill>
                  <a:schemeClr val="tx1"/>
                </a:solidFill>
              </a:defRPr>
            </a:lvl2pPr>
            <a:lvl3pPr marL="274320" indent="-137160">
              <a:lnSpc>
                <a:spcPct val="100000"/>
              </a:lnSpc>
              <a:spcBef>
                <a:spcPts val="300"/>
              </a:spcBef>
              <a:buFont typeface="Arial" panose="020B0604020202020204" pitchFamily="34" charset="0"/>
              <a:buChar char="–"/>
              <a:defRPr sz="1200">
                <a:solidFill>
                  <a:schemeClr val="tx1"/>
                </a:solidFill>
              </a:defRPr>
            </a:lvl3pPr>
            <a:lvl4pPr marL="411480" indent="-137160">
              <a:lnSpc>
                <a:spcPct val="100000"/>
              </a:lnSpc>
              <a:spcBef>
                <a:spcPts val="300"/>
              </a:spcBef>
              <a:buFont typeface="Arial" panose="020B0604020202020204" pitchFamily="34" charset="0"/>
              <a:buChar char="–"/>
              <a:defRPr sz="1200">
                <a:solidFill>
                  <a:schemeClr val="tx1"/>
                </a:solidFill>
              </a:defRPr>
            </a:lvl4pPr>
            <a:lvl5pPr marL="548640" indent="-137160">
              <a:lnSpc>
                <a:spcPct val="100000"/>
              </a:lnSpc>
              <a:spcBef>
                <a:spcPts val="300"/>
              </a:spcBef>
              <a:buFont typeface="Arial" panose="020B0604020202020204" pitchFamily="34" charset="0"/>
              <a:buChar char="–"/>
              <a:defRPr sz="1200">
                <a:solidFill>
                  <a:schemeClr val="tx1"/>
                </a:solidFill>
              </a:defRPr>
            </a:lvl5pPr>
            <a:lvl6pPr marL="685800" indent="-137160">
              <a:lnSpc>
                <a:spcPct val="100000"/>
              </a:lnSpc>
              <a:spcBef>
                <a:spcPts val="300"/>
              </a:spcBef>
              <a:buFont typeface="Arial" panose="020B0604020202020204" pitchFamily="34" charset="0"/>
              <a:buChar char="–"/>
              <a:defRPr sz="1200">
                <a:solidFill>
                  <a:schemeClr val="tx1"/>
                </a:solidFill>
              </a:defRPr>
            </a:lvl6pPr>
            <a:lvl7pPr marL="822960" indent="-137160">
              <a:lnSpc>
                <a:spcPct val="100000"/>
              </a:lnSpc>
              <a:spcBef>
                <a:spcPts val="300"/>
              </a:spcBef>
              <a:buFont typeface="Arial" panose="020B0604020202020204" pitchFamily="34" charset="0"/>
              <a:buChar char="–"/>
              <a:defRPr sz="1200">
                <a:solidFill>
                  <a:schemeClr val="tx1"/>
                </a:solidFill>
              </a:defRPr>
            </a:lvl7pPr>
            <a:lvl8pPr marL="960120" indent="-137160">
              <a:lnSpc>
                <a:spcPct val="100000"/>
              </a:lnSpc>
              <a:spcBef>
                <a:spcPts val="300"/>
              </a:spcBef>
              <a:buFont typeface="Arial" panose="020B0604020202020204" pitchFamily="34" charset="0"/>
              <a:buChar char="–"/>
              <a:defRPr sz="1200">
                <a:solidFill>
                  <a:schemeClr val="tx1"/>
                </a:solidFill>
              </a:defRPr>
            </a:lvl8pPr>
            <a:lvl9pPr marL="1097280" indent="-137160">
              <a:lnSpc>
                <a:spcPct val="100000"/>
              </a:lnSpc>
              <a:spcBef>
                <a:spcPts val="300"/>
              </a:spcBef>
              <a:buFont typeface="Arial" panose="020B0604020202020204" pitchFamily="34" charset="0"/>
              <a:buChar char="–"/>
              <a:defRPr sz="1200">
                <a:solidFill>
                  <a:schemeClr val="tx1"/>
                </a:solidFill>
              </a:defRPr>
            </a:lvl9pPr>
          </a:lstStyle>
          <a:p>
            <a:pPr lvl="0"/>
            <a:r>
              <a:rPr lang="en-US"/>
              <a:t>[Divider subtitle]</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7" name="UL Solutions">
            <a:extLst>
              <a:ext uri="{FF2B5EF4-FFF2-40B4-BE49-F238E27FC236}">
                <a16:creationId xmlns:a16="http://schemas.microsoft.com/office/drawing/2014/main" id="{DA33EB2F-32F2-2137-2BFF-11B4B962FBF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41925" y="4730243"/>
            <a:ext cx="712555" cy="292608"/>
          </a:xfrm>
          <a:prstGeom prst="rect">
            <a:avLst/>
          </a:prstGeom>
        </p:spPr>
      </p:pic>
      <p:sp>
        <p:nvSpPr>
          <p:cNvPr id="6" name="Slide Number Placeholder 4"/>
          <p:cNvSpPr>
            <a:spLocks noGrp="1"/>
          </p:cNvSpPr>
          <p:nvPr>
            <p:ph type="sldNum" sz="quarter" idx="12"/>
          </p:nvPr>
        </p:nvSpPr>
        <p:spPr/>
        <p:txBody>
          <a:bodyPr/>
          <a:lstStyle>
            <a:lvl1pPr>
              <a:defRPr>
                <a:solidFill>
                  <a:schemeClr val="bg1"/>
                </a:solidFill>
              </a:defRPr>
            </a:lvl1pPr>
          </a:lstStyle>
          <a:p>
            <a:fld id="{0FB653A9-F313-624D-BF6F-1C4E70BAF06A}" type="slidenum">
              <a:rPr lang="en-US" smtClean="0"/>
              <a:pPr/>
              <a:t>‹#›</a:t>
            </a:fld>
            <a:endParaRPr lang="en-US"/>
          </a:p>
        </p:txBody>
      </p:sp>
    </p:spTree>
    <p:extLst>
      <p:ext uri="{BB962C8B-B14F-4D97-AF65-F5344CB8AC3E}">
        <p14:creationId xmlns:p14="http://schemas.microsoft.com/office/powerpoint/2010/main" val="11464285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Divider Pebble Image">
    <p:bg>
      <p:bgPr>
        <a:solidFill>
          <a:srgbClr val="E5DDCA"/>
        </a:solidFill>
        <a:effectLst/>
      </p:bgPr>
    </p:bg>
    <p:spTree>
      <p:nvGrpSpPr>
        <p:cNvPr id="1" name=""/>
        <p:cNvGrpSpPr/>
        <p:nvPr/>
      </p:nvGrpSpPr>
      <p:grpSpPr>
        <a:xfrm>
          <a:off x="0" y="0"/>
          <a:ext cx="0" cy="0"/>
          <a:chOff x="0" y="0"/>
          <a:chExt cx="0" cy="0"/>
        </a:xfrm>
      </p:grpSpPr>
      <p:sp>
        <p:nvSpPr>
          <p:cNvPr id="8" name="Picture Placeholder 1">
            <a:extLst>
              <a:ext uri="{FF2B5EF4-FFF2-40B4-BE49-F238E27FC236}">
                <a16:creationId xmlns:a16="http://schemas.microsoft.com/office/drawing/2014/main" id="{25AACA9F-30CA-B558-FBE4-1AC9B5A934FF}"/>
              </a:ext>
              <a:ext uri="{C183D7F6-B498-43B3-948B-1728B52AA6E4}">
                <adec:decorative xmlns:adec="http://schemas.microsoft.com/office/drawing/2017/decorative" val="1"/>
              </a:ext>
            </a:extLst>
          </p:cNvPr>
          <p:cNvSpPr>
            <a:spLocks noGrp="1"/>
          </p:cNvSpPr>
          <p:nvPr>
            <p:ph type="pic" sz="quarter" idx="11"/>
          </p:nvPr>
        </p:nvSpPr>
        <p:spPr>
          <a:xfrm>
            <a:off x="4273147" y="0"/>
            <a:ext cx="4870853" cy="5143500"/>
          </a:xfrm>
          <a:solidFill>
            <a:schemeClr val="bg1">
              <a:lumMod val="75000"/>
            </a:schemeClr>
          </a:solidFill>
        </p:spPr>
        <p:txBody>
          <a:bodyPr anchor="ctr" anchorCtr="0"/>
          <a:lstStyle>
            <a:lvl1pPr marL="0" indent="0" algn="ctr">
              <a:spcBef>
                <a:spcPts val="0"/>
              </a:spcBef>
              <a:buNone/>
              <a:defRPr sz="800">
                <a:solidFill>
                  <a:srgbClr val="000000"/>
                </a:solidFill>
              </a:defRPr>
            </a:lvl1pPr>
          </a:lstStyle>
          <a:p>
            <a:r>
              <a:rPr lang="en-GB"/>
              <a:t>Click icon to add picture</a:t>
            </a:r>
            <a:endParaRPr lang="en-US"/>
          </a:p>
        </p:txBody>
      </p:sp>
      <p:sp>
        <p:nvSpPr>
          <p:cNvPr id="2" name="Title 2"/>
          <p:cNvSpPr>
            <a:spLocks noGrp="1"/>
          </p:cNvSpPr>
          <p:nvPr>
            <p:ph type="title" hasCustomPrompt="1"/>
          </p:nvPr>
        </p:nvSpPr>
        <p:spPr>
          <a:xfrm>
            <a:off x="411164" y="412750"/>
            <a:ext cx="3503611" cy="866775"/>
          </a:xfrm>
        </p:spPr>
        <p:txBody>
          <a:bodyPr anchor="b"/>
          <a:lstStyle>
            <a:lvl1pPr>
              <a:lnSpc>
                <a:spcPct val="85000"/>
              </a:lnSpc>
              <a:defRPr sz="3200" b="0"/>
            </a:lvl1pPr>
          </a:lstStyle>
          <a:p>
            <a:r>
              <a:rPr lang="en-US"/>
              <a:t>[Divider title]</a:t>
            </a:r>
          </a:p>
        </p:txBody>
      </p:sp>
      <p:sp>
        <p:nvSpPr>
          <p:cNvPr id="3" name="Text Placeholder 3"/>
          <p:cNvSpPr>
            <a:spLocks noGrp="1"/>
          </p:cNvSpPr>
          <p:nvPr>
            <p:ph type="body" idx="1" hasCustomPrompt="1"/>
          </p:nvPr>
        </p:nvSpPr>
        <p:spPr>
          <a:xfrm>
            <a:off x="411165" y="1371600"/>
            <a:ext cx="3503610" cy="548640"/>
          </a:xfrm>
        </p:spPr>
        <p:txBody>
          <a:bodyPr/>
          <a:lstStyle>
            <a:lvl1pPr marL="0" indent="0">
              <a:lnSpc>
                <a:spcPct val="90000"/>
              </a:lnSpc>
              <a:spcBef>
                <a:spcPts val="0"/>
              </a:spcBef>
              <a:buNone/>
              <a:defRPr sz="1600">
                <a:solidFill>
                  <a:schemeClr val="tx1"/>
                </a:solidFill>
              </a:defRPr>
            </a:lvl1pPr>
            <a:lvl2pPr marL="137160" indent="-137160">
              <a:lnSpc>
                <a:spcPct val="100000"/>
              </a:lnSpc>
              <a:spcBef>
                <a:spcPts val="900"/>
              </a:spcBef>
              <a:buClr>
                <a:srgbClr val="CA0123"/>
              </a:buClr>
              <a:buFont typeface="Arial" panose="020B0604020202020204" pitchFamily="34" charset="0"/>
              <a:buChar char="•"/>
              <a:defRPr sz="1200">
                <a:solidFill>
                  <a:schemeClr val="tx1"/>
                </a:solidFill>
              </a:defRPr>
            </a:lvl2pPr>
            <a:lvl3pPr marL="274320" indent="-137160">
              <a:lnSpc>
                <a:spcPct val="100000"/>
              </a:lnSpc>
              <a:spcBef>
                <a:spcPts val="300"/>
              </a:spcBef>
              <a:buFont typeface="Arial" panose="020B0604020202020204" pitchFamily="34" charset="0"/>
              <a:buChar char="–"/>
              <a:defRPr sz="1200">
                <a:solidFill>
                  <a:schemeClr val="tx1"/>
                </a:solidFill>
              </a:defRPr>
            </a:lvl3pPr>
            <a:lvl4pPr marL="411480" indent="-137160">
              <a:lnSpc>
                <a:spcPct val="100000"/>
              </a:lnSpc>
              <a:spcBef>
                <a:spcPts val="300"/>
              </a:spcBef>
              <a:buFont typeface="Arial" panose="020B0604020202020204" pitchFamily="34" charset="0"/>
              <a:buChar char="–"/>
              <a:defRPr sz="1200">
                <a:solidFill>
                  <a:schemeClr val="tx1"/>
                </a:solidFill>
              </a:defRPr>
            </a:lvl4pPr>
            <a:lvl5pPr marL="548640" indent="-137160">
              <a:lnSpc>
                <a:spcPct val="100000"/>
              </a:lnSpc>
              <a:spcBef>
                <a:spcPts val="300"/>
              </a:spcBef>
              <a:buFont typeface="Arial" panose="020B0604020202020204" pitchFamily="34" charset="0"/>
              <a:buChar char="–"/>
              <a:defRPr sz="1200">
                <a:solidFill>
                  <a:schemeClr val="tx1"/>
                </a:solidFill>
              </a:defRPr>
            </a:lvl5pPr>
            <a:lvl6pPr marL="685800" indent="-137160">
              <a:lnSpc>
                <a:spcPct val="100000"/>
              </a:lnSpc>
              <a:spcBef>
                <a:spcPts val="300"/>
              </a:spcBef>
              <a:buFont typeface="Arial" panose="020B0604020202020204" pitchFamily="34" charset="0"/>
              <a:buChar char="–"/>
              <a:defRPr sz="1200">
                <a:solidFill>
                  <a:schemeClr val="tx1"/>
                </a:solidFill>
              </a:defRPr>
            </a:lvl6pPr>
            <a:lvl7pPr marL="822960" indent="-137160">
              <a:lnSpc>
                <a:spcPct val="100000"/>
              </a:lnSpc>
              <a:spcBef>
                <a:spcPts val="300"/>
              </a:spcBef>
              <a:buFont typeface="Arial" panose="020B0604020202020204" pitchFamily="34" charset="0"/>
              <a:buChar char="–"/>
              <a:defRPr sz="1200">
                <a:solidFill>
                  <a:schemeClr val="tx1"/>
                </a:solidFill>
              </a:defRPr>
            </a:lvl7pPr>
            <a:lvl8pPr marL="960120" indent="-137160">
              <a:lnSpc>
                <a:spcPct val="100000"/>
              </a:lnSpc>
              <a:spcBef>
                <a:spcPts val="300"/>
              </a:spcBef>
              <a:buFont typeface="Arial" panose="020B0604020202020204" pitchFamily="34" charset="0"/>
              <a:buChar char="–"/>
              <a:defRPr sz="1200">
                <a:solidFill>
                  <a:schemeClr val="tx1"/>
                </a:solidFill>
              </a:defRPr>
            </a:lvl8pPr>
            <a:lvl9pPr marL="1097280" indent="-137160">
              <a:lnSpc>
                <a:spcPct val="100000"/>
              </a:lnSpc>
              <a:spcBef>
                <a:spcPts val="300"/>
              </a:spcBef>
              <a:buFont typeface="Arial" panose="020B0604020202020204" pitchFamily="34" charset="0"/>
              <a:buChar char="–"/>
              <a:defRPr sz="1200">
                <a:solidFill>
                  <a:schemeClr val="tx1"/>
                </a:solidFill>
              </a:defRPr>
            </a:lvl9pPr>
          </a:lstStyle>
          <a:p>
            <a:pPr lvl="0"/>
            <a:r>
              <a:rPr lang="en-US"/>
              <a:t>[Divider subtitle]</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7" name="UL Solutions" descr="UL Solutions">
            <a:extLst>
              <a:ext uri="{FF2B5EF4-FFF2-40B4-BE49-F238E27FC236}">
                <a16:creationId xmlns:a16="http://schemas.microsoft.com/office/drawing/2014/main" id="{25A2C889-D79B-7493-EA28-5E5F422EB55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6" name="Slide Number Placeholder 4"/>
          <p:cNvSpPr>
            <a:spLocks noGrp="1"/>
          </p:cNvSpPr>
          <p:nvPr>
            <p:ph type="sldNum" sz="quarter" idx="12"/>
          </p:nvPr>
        </p:nvSpPr>
        <p:spPr/>
        <p:txBody>
          <a:bodyPr/>
          <a:lstStyle>
            <a:lvl1pPr>
              <a:defRPr>
                <a:solidFill>
                  <a:schemeClr val="tx1"/>
                </a:solidFill>
              </a:defRPr>
            </a:lvl1pPr>
          </a:lstStyle>
          <a:p>
            <a:fld id="{0FB653A9-F313-624D-BF6F-1C4E70BAF06A}" type="slidenum">
              <a:rPr lang="en-US" smtClean="0"/>
              <a:pPr/>
              <a:t>‹#›</a:t>
            </a:fld>
            <a:endParaRPr lang="en-US"/>
          </a:p>
        </p:txBody>
      </p:sp>
    </p:spTree>
    <p:extLst>
      <p:ext uri="{BB962C8B-B14F-4D97-AF65-F5344CB8AC3E}">
        <p14:creationId xmlns:p14="http://schemas.microsoft.com/office/powerpoint/2010/main" val="35938102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obj" preserve="1">
  <p:cSld name="On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[Slide title]</a:t>
            </a:r>
          </a:p>
        </p:txBody>
      </p:sp>
      <p:sp>
        <p:nvSpPr>
          <p:cNvPr id="3" name="Content Placeholder 2"/>
          <p:cNvSpPr>
            <a:spLocks noGrp="1"/>
          </p:cNvSpPr>
          <p:nvPr>
            <p:ph idx="1"/>
          </p:nvPr>
        </p:nvSpPr>
        <p:spPr>
          <a:xfrm>
            <a:off x="411480" y="1280158"/>
            <a:ext cx="5516245" cy="336499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UL Solutions" descr="UL Solutions">
            <a:extLst>
              <a:ext uri="{FF2B5EF4-FFF2-40B4-BE49-F238E27FC236}">
                <a16:creationId xmlns:a16="http://schemas.microsoft.com/office/drawing/2014/main" id="{7FA5B137-5018-9271-F696-4844A6A5FAA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6" name="Slide Number Placeholder 3"/>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69621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Two Colum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50D576F-BAFA-C12A-1C92-6805F01E1EB7}"/>
              </a:ext>
            </a:extLst>
          </p:cNvPr>
          <p:cNvSpPr>
            <a:spLocks noGrp="1"/>
          </p:cNvSpPr>
          <p:nvPr>
            <p:ph type="title" hasCustomPrompt="1"/>
          </p:nvPr>
        </p:nvSpPr>
        <p:spPr>
          <a:xfrm>
            <a:off x="411480" y="411480"/>
            <a:ext cx="5516245" cy="685800"/>
          </a:xfrm>
        </p:spPr>
        <p:txBody>
          <a:bodyPr/>
          <a:lstStyle/>
          <a:p>
            <a:r>
              <a:rPr lang="en-US"/>
              <a:t>[Slide title]</a:t>
            </a:r>
          </a:p>
        </p:txBody>
      </p:sp>
      <p:sp>
        <p:nvSpPr>
          <p:cNvPr id="3" name="Content Placeholder 2"/>
          <p:cNvSpPr>
            <a:spLocks noGrp="1"/>
          </p:cNvSpPr>
          <p:nvPr>
            <p:ph sz="half" idx="1"/>
          </p:nvPr>
        </p:nvSpPr>
        <p:spPr>
          <a:xfrm>
            <a:off x="411479" y="1280159"/>
            <a:ext cx="3803904" cy="336499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17719" y="1280159"/>
            <a:ext cx="3803904" cy="336499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8" name="UL Solutions" descr="UL Solutions">
            <a:extLst>
              <a:ext uri="{FF2B5EF4-FFF2-40B4-BE49-F238E27FC236}">
                <a16:creationId xmlns:a16="http://schemas.microsoft.com/office/drawing/2014/main" id="{4BC2DEB8-9BFD-6FFA-16C9-484C4855A4F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4"/>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1847162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Two Column with Heading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E4123F2-12EB-3B7C-52AE-3F5EB6AE7806}"/>
              </a:ext>
            </a:extLst>
          </p:cNvPr>
          <p:cNvSpPr>
            <a:spLocks noGrp="1"/>
          </p:cNvSpPr>
          <p:nvPr>
            <p:ph type="title" hasCustomPrompt="1"/>
          </p:nvPr>
        </p:nvSpPr>
        <p:spPr/>
        <p:txBody>
          <a:bodyPr/>
          <a:lstStyle/>
          <a:p>
            <a:r>
              <a:rPr lang="en-US"/>
              <a:t>[Slide title]</a:t>
            </a:r>
          </a:p>
        </p:txBody>
      </p:sp>
      <p:cxnSp>
        <p:nvCxnSpPr>
          <p:cNvPr id="9" name="Line">
            <a:extLst>
              <a:ext uri="{FF2B5EF4-FFF2-40B4-BE49-F238E27FC236}">
                <a16:creationId xmlns:a16="http://schemas.microsoft.com/office/drawing/2014/main" id="{55296295-377E-CD23-B847-2B5AA0CF7A69}"/>
              </a:ext>
              <a:ext uri="{C183D7F6-B498-43B3-948B-1728B52AA6E4}">
                <adec:decorative xmlns:adec="http://schemas.microsoft.com/office/drawing/2017/decorative" val="1"/>
              </a:ext>
            </a:extLst>
          </p:cNvPr>
          <p:cNvCxnSpPr>
            <a:cxnSpLocks/>
          </p:cNvCxnSpPr>
          <p:nvPr userDrawn="1"/>
        </p:nvCxnSpPr>
        <p:spPr>
          <a:xfrm>
            <a:off x="411479" y="1280160"/>
            <a:ext cx="3803904"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6" name="Text Placeholder 2">
            <a:extLst>
              <a:ext uri="{FF2B5EF4-FFF2-40B4-BE49-F238E27FC236}">
                <a16:creationId xmlns:a16="http://schemas.microsoft.com/office/drawing/2014/main" id="{D2F9F1F6-03E1-D06C-AD65-0FED52E095C6}"/>
              </a:ext>
            </a:extLst>
          </p:cNvPr>
          <p:cNvSpPr>
            <a:spLocks noGrp="1"/>
          </p:cNvSpPr>
          <p:nvPr>
            <p:ph type="body" sz="quarter" idx="13" hasCustomPrompt="1"/>
          </p:nvPr>
        </p:nvSpPr>
        <p:spPr>
          <a:xfrm>
            <a:off x="411163" y="1325880"/>
            <a:ext cx="3803904" cy="502920"/>
          </a:xfrm>
        </p:spPr>
        <p:txBody>
          <a:bodyPr/>
          <a:lstStyle>
            <a:lvl1pPr marL="0" indent="0">
              <a:spcBef>
                <a:spcPts val="0"/>
              </a:spcBef>
              <a:buFontTx/>
              <a:buNone/>
              <a:defRPr sz="1400" b="1"/>
            </a:lvl1pPr>
            <a:lvl2pPr marL="0" indent="0">
              <a:spcBef>
                <a:spcPts val="0"/>
              </a:spcBef>
              <a:buFontTx/>
              <a:buNone/>
              <a:defRPr sz="1400" b="1"/>
            </a:lvl2pPr>
            <a:lvl3pPr marL="0" indent="0">
              <a:spcBef>
                <a:spcPts val="0"/>
              </a:spcBef>
              <a:buFontTx/>
              <a:buNone/>
              <a:defRPr sz="1400" b="1"/>
            </a:lvl3pPr>
            <a:lvl4pPr marL="0" indent="0">
              <a:spcBef>
                <a:spcPts val="0"/>
              </a:spcBef>
              <a:buFontTx/>
              <a:buNone/>
              <a:defRPr sz="1400" b="1"/>
            </a:lvl4pPr>
            <a:lvl5pPr marL="0" indent="0">
              <a:spcBef>
                <a:spcPts val="0"/>
              </a:spcBef>
              <a:buFontTx/>
              <a:buNone/>
              <a:defRPr sz="1400" b="1"/>
            </a:lvl5pPr>
            <a:lvl6pPr marL="0" indent="0">
              <a:spcBef>
                <a:spcPts val="0"/>
              </a:spcBef>
              <a:buFontTx/>
              <a:buNone/>
              <a:defRPr sz="1400" b="1"/>
            </a:lvl6pPr>
            <a:lvl7pPr marL="0" indent="0">
              <a:spcBef>
                <a:spcPts val="0"/>
              </a:spcBef>
              <a:buFontTx/>
              <a:buNone/>
              <a:defRPr sz="1400" b="1"/>
            </a:lvl7pPr>
            <a:lvl8pPr marL="0" indent="0">
              <a:spcBef>
                <a:spcPts val="0"/>
              </a:spcBef>
              <a:buFontTx/>
              <a:buNone/>
              <a:defRPr sz="1400" b="1"/>
            </a:lvl8pPr>
            <a:lvl9pPr marL="0" indent="0">
              <a:spcBef>
                <a:spcPts val="0"/>
              </a:spcBef>
              <a:buFontTx/>
              <a:buNone/>
              <a:defRPr sz="1400" b="1"/>
            </a:lvl9pPr>
          </a:lstStyle>
          <a:p>
            <a:pPr lvl="0"/>
            <a:r>
              <a:rPr lang="en-US"/>
              <a:t>[Heading]</a:t>
            </a:r>
          </a:p>
        </p:txBody>
      </p:sp>
      <p:sp>
        <p:nvSpPr>
          <p:cNvPr id="3" name="Content Placeholder 3"/>
          <p:cNvSpPr>
            <a:spLocks noGrp="1"/>
          </p:cNvSpPr>
          <p:nvPr>
            <p:ph sz="half" idx="1"/>
          </p:nvPr>
        </p:nvSpPr>
        <p:spPr>
          <a:xfrm>
            <a:off x="411479" y="1920240"/>
            <a:ext cx="3803904" cy="2724912"/>
          </a:xfrm>
        </p:spPr>
        <p:txBody>
          <a:bodyPr/>
          <a:lstStyle>
            <a:lvl1pPr>
              <a:defRPr sz="1400"/>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6" name="Line">
            <a:extLst>
              <a:ext uri="{FF2B5EF4-FFF2-40B4-BE49-F238E27FC236}">
                <a16:creationId xmlns:a16="http://schemas.microsoft.com/office/drawing/2014/main" id="{B42FDDB8-0927-C75B-EEB0-871CF9E2D958}"/>
              </a:ext>
              <a:ext uri="{C183D7F6-B498-43B3-948B-1728B52AA6E4}">
                <adec:decorative xmlns:adec="http://schemas.microsoft.com/office/drawing/2017/decorative" val="1"/>
              </a:ext>
            </a:extLst>
          </p:cNvPr>
          <p:cNvCxnSpPr>
            <a:cxnSpLocks/>
          </p:cNvCxnSpPr>
          <p:nvPr userDrawn="1"/>
        </p:nvCxnSpPr>
        <p:spPr>
          <a:xfrm>
            <a:off x="4617718" y="1280160"/>
            <a:ext cx="3803904"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5" name="Text Placeholder 4">
            <a:extLst>
              <a:ext uri="{FF2B5EF4-FFF2-40B4-BE49-F238E27FC236}">
                <a16:creationId xmlns:a16="http://schemas.microsoft.com/office/drawing/2014/main" id="{B49B07D4-7E8D-77F2-8EFA-83A5D46D509B}"/>
              </a:ext>
            </a:extLst>
          </p:cNvPr>
          <p:cNvSpPr>
            <a:spLocks noGrp="1"/>
          </p:cNvSpPr>
          <p:nvPr>
            <p:ph type="body" sz="quarter" idx="14" hasCustomPrompt="1"/>
          </p:nvPr>
        </p:nvSpPr>
        <p:spPr>
          <a:xfrm>
            <a:off x="4617719" y="1325880"/>
            <a:ext cx="3803904" cy="502920"/>
          </a:xfrm>
        </p:spPr>
        <p:txBody>
          <a:bodyPr/>
          <a:lstStyle>
            <a:lvl1pPr marL="0" indent="0">
              <a:spcBef>
                <a:spcPts val="0"/>
              </a:spcBef>
              <a:buFontTx/>
              <a:buNone/>
              <a:defRPr sz="1400" b="1"/>
            </a:lvl1pPr>
            <a:lvl2pPr marL="0" indent="0">
              <a:spcBef>
                <a:spcPts val="0"/>
              </a:spcBef>
              <a:buFontTx/>
              <a:buNone/>
              <a:defRPr sz="1400" b="1"/>
            </a:lvl2pPr>
            <a:lvl3pPr marL="0" indent="0">
              <a:spcBef>
                <a:spcPts val="0"/>
              </a:spcBef>
              <a:buFontTx/>
              <a:buNone/>
              <a:defRPr sz="1400" b="1"/>
            </a:lvl3pPr>
            <a:lvl4pPr marL="0" indent="0">
              <a:spcBef>
                <a:spcPts val="0"/>
              </a:spcBef>
              <a:buFontTx/>
              <a:buNone/>
              <a:defRPr sz="1400" b="1"/>
            </a:lvl4pPr>
            <a:lvl5pPr marL="0" indent="0">
              <a:spcBef>
                <a:spcPts val="0"/>
              </a:spcBef>
              <a:buFontTx/>
              <a:buNone/>
              <a:defRPr sz="1400" b="1"/>
            </a:lvl5pPr>
            <a:lvl6pPr marL="0" indent="0">
              <a:spcBef>
                <a:spcPts val="0"/>
              </a:spcBef>
              <a:buFontTx/>
              <a:buNone/>
              <a:defRPr sz="1400" b="1"/>
            </a:lvl6pPr>
            <a:lvl7pPr marL="0" indent="0">
              <a:spcBef>
                <a:spcPts val="0"/>
              </a:spcBef>
              <a:buFontTx/>
              <a:buNone/>
              <a:defRPr sz="1400" b="1"/>
            </a:lvl7pPr>
            <a:lvl8pPr marL="0" indent="0">
              <a:spcBef>
                <a:spcPts val="0"/>
              </a:spcBef>
              <a:buFontTx/>
              <a:buNone/>
              <a:defRPr sz="1400" b="1"/>
            </a:lvl8pPr>
            <a:lvl9pPr marL="0" indent="0">
              <a:spcBef>
                <a:spcPts val="0"/>
              </a:spcBef>
              <a:buFontTx/>
              <a:buNone/>
              <a:defRPr sz="1400" b="1"/>
            </a:lvl9pPr>
          </a:lstStyle>
          <a:p>
            <a:pPr lvl="0"/>
            <a:r>
              <a:rPr lang="en-US"/>
              <a:t>[Heading]</a:t>
            </a:r>
          </a:p>
        </p:txBody>
      </p:sp>
      <p:sp>
        <p:nvSpPr>
          <p:cNvPr id="4" name="Content Placeholder 5"/>
          <p:cNvSpPr>
            <a:spLocks noGrp="1"/>
          </p:cNvSpPr>
          <p:nvPr>
            <p:ph sz="half" idx="2"/>
          </p:nvPr>
        </p:nvSpPr>
        <p:spPr>
          <a:xfrm>
            <a:off x="4617719" y="1920239"/>
            <a:ext cx="3803904" cy="2724912"/>
          </a:xfrm>
        </p:spPr>
        <p:txBody>
          <a:bodyPr/>
          <a:lstStyle>
            <a:lvl1pPr>
              <a:defRPr sz="1400"/>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0" name="UL Solutions" descr="UL Solutions">
            <a:extLst>
              <a:ext uri="{FF2B5EF4-FFF2-40B4-BE49-F238E27FC236}">
                <a16:creationId xmlns:a16="http://schemas.microsoft.com/office/drawing/2014/main" id="{9AC22A1B-5854-FB74-7FD9-8821EEB6DEE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6"/>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1565671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Three Colum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591DF36-EE34-3E5C-8364-70D7A1671DF5}"/>
              </a:ext>
            </a:extLst>
          </p:cNvPr>
          <p:cNvSpPr>
            <a:spLocks noGrp="1"/>
          </p:cNvSpPr>
          <p:nvPr>
            <p:ph type="title" hasCustomPrompt="1"/>
          </p:nvPr>
        </p:nvSpPr>
        <p:spPr>
          <a:xfrm>
            <a:off x="411480" y="411480"/>
            <a:ext cx="5516245" cy="685800"/>
          </a:xfrm>
        </p:spPr>
        <p:txBody>
          <a:bodyPr/>
          <a:lstStyle/>
          <a:p>
            <a:r>
              <a:rPr lang="en-US"/>
              <a:t>[Slide title]</a:t>
            </a:r>
          </a:p>
        </p:txBody>
      </p:sp>
      <p:sp>
        <p:nvSpPr>
          <p:cNvPr id="3" name="Content Placeholder 2"/>
          <p:cNvSpPr>
            <a:spLocks noGrp="1"/>
          </p:cNvSpPr>
          <p:nvPr>
            <p:ph sz="half" idx="1"/>
          </p:nvPr>
        </p:nvSpPr>
        <p:spPr>
          <a:xfrm>
            <a:off x="411479" y="1280159"/>
            <a:ext cx="2404872" cy="3364992"/>
          </a:xfrm>
        </p:spPr>
        <p:txBody>
          <a:bodyPr/>
          <a:lstStyle>
            <a:lvl1pPr>
              <a:defRPr sz="1400"/>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3213101" y="1280159"/>
            <a:ext cx="2404872" cy="3364992"/>
          </a:xfrm>
        </p:spPr>
        <p:txBody>
          <a:bodyPr/>
          <a:lstStyle>
            <a:lvl1pPr>
              <a:defRPr sz="1400"/>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4">
            <a:extLst>
              <a:ext uri="{FF2B5EF4-FFF2-40B4-BE49-F238E27FC236}">
                <a16:creationId xmlns:a16="http://schemas.microsoft.com/office/drawing/2014/main" id="{87B3509B-3D79-ECD2-5B02-BC1E0F0B4AFC}"/>
              </a:ext>
            </a:extLst>
          </p:cNvPr>
          <p:cNvSpPr>
            <a:spLocks noGrp="1"/>
          </p:cNvSpPr>
          <p:nvPr>
            <p:ph sz="half" idx="13"/>
          </p:nvPr>
        </p:nvSpPr>
        <p:spPr>
          <a:xfrm>
            <a:off x="6017895" y="1280159"/>
            <a:ext cx="2404872" cy="3364992"/>
          </a:xfrm>
        </p:spPr>
        <p:txBody>
          <a:bodyPr/>
          <a:lstStyle>
            <a:lvl1pPr>
              <a:defRPr sz="1400"/>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8" name="UL Solutions" descr="UL Solutions">
            <a:extLst>
              <a:ext uri="{FF2B5EF4-FFF2-40B4-BE49-F238E27FC236}">
                <a16:creationId xmlns:a16="http://schemas.microsoft.com/office/drawing/2014/main" id="{A2AC8C6B-DC83-BBAB-9027-6E19A994925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5"/>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291706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Three Column with Heading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CCD643B-1FB9-118A-25D7-E4C584E55BC9}"/>
              </a:ext>
            </a:extLst>
          </p:cNvPr>
          <p:cNvSpPr>
            <a:spLocks noGrp="1"/>
          </p:cNvSpPr>
          <p:nvPr>
            <p:ph type="title" hasCustomPrompt="1"/>
          </p:nvPr>
        </p:nvSpPr>
        <p:spPr/>
        <p:txBody>
          <a:bodyPr/>
          <a:lstStyle/>
          <a:p>
            <a:r>
              <a:rPr lang="en-US"/>
              <a:t>[Slide title]</a:t>
            </a:r>
          </a:p>
        </p:txBody>
      </p:sp>
      <p:cxnSp>
        <p:nvCxnSpPr>
          <p:cNvPr id="8" name="Line">
            <a:extLst>
              <a:ext uri="{FF2B5EF4-FFF2-40B4-BE49-F238E27FC236}">
                <a16:creationId xmlns:a16="http://schemas.microsoft.com/office/drawing/2014/main" id="{3EA55A60-5534-35A1-AD10-B25CEA74420E}"/>
              </a:ext>
              <a:ext uri="{C183D7F6-B498-43B3-948B-1728B52AA6E4}">
                <adec:decorative xmlns:adec="http://schemas.microsoft.com/office/drawing/2017/decorative" val="1"/>
              </a:ext>
            </a:extLst>
          </p:cNvPr>
          <p:cNvCxnSpPr>
            <a:cxnSpLocks/>
          </p:cNvCxnSpPr>
          <p:nvPr userDrawn="1"/>
        </p:nvCxnSpPr>
        <p:spPr>
          <a:xfrm>
            <a:off x="411480" y="1280160"/>
            <a:ext cx="2404872"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9" name="Text Placeholder 2">
            <a:extLst>
              <a:ext uri="{FF2B5EF4-FFF2-40B4-BE49-F238E27FC236}">
                <a16:creationId xmlns:a16="http://schemas.microsoft.com/office/drawing/2014/main" id="{02D155B5-FD23-07D9-113C-71980B5D5CBB}"/>
              </a:ext>
            </a:extLst>
          </p:cNvPr>
          <p:cNvSpPr>
            <a:spLocks noGrp="1"/>
          </p:cNvSpPr>
          <p:nvPr>
            <p:ph type="body" sz="quarter" idx="14" hasCustomPrompt="1"/>
          </p:nvPr>
        </p:nvSpPr>
        <p:spPr>
          <a:xfrm>
            <a:off x="411163" y="1325880"/>
            <a:ext cx="2404872" cy="502920"/>
          </a:xfrm>
        </p:spPr>
        <p:txBody>
          <a:bodyPr/>
          <a:lstStyle>
            <a:lvl1pPr marL="0" indent="0">
              <a:spcBef>
                <a:spcPts val="0"/>
              </a:spcBef>
              <a:buFontTx/>
              <a:buNone/>
              <a:defRPr sz="1400" b="1"/>
            </a:lvl1pPr>
            <a:lvl2pPr marL="0" indent="0">
              <a:spcBef>
                <a:spcPts val="0"/>
              </a:spcBef>
              <a:buFontTx/>
              <a:buNone/>
              <a:defRPr sz="1400" b="1"/>
            </a:lvl2pPr>
            <a:lvl3pPr marL="0" indent="0">
              <a:spcBef>
                <a:spcPts val="0"/>
              </a:spcBef>
              <a:buFontTx/>
              <a:buNone/>
              <a:defRPr sz="1400" b="1"/>
            </a:lvl3pPr>
            <a:lvl4pPr marL="0" indent="0">
              <a:spcBef>
                <a:spcPts val="0"/>
              </a:spcBef>
              <a:buFontTx/>
              <a:buNone/>
              <a:defRPr sz="1400" b="1"/>
            </a:lvl4pPr>
            <a:lvl5pPr marL="0" indent="0">
              <a:spcBef>
                <a:spcPts val="0"/>
              </a:spcBef>
              <a:buFontTx/>
              <a:buNone/>
              <a:defRPr sz="1400" b="1"/>
            </a:lvl5pPr>
            <a:lvl6pPr marL="0" indent="0">
              <a:spcBef>
                <a:spcPts val="0"/>
              </a:spcBef>
              <a:buFontTx/>
              <a:buNone/>
              <a:defRPr sz="1400" b="1"/>
            </a:lvl6pPr>
            <a:lvl7pPr marL="0" indent="0">
              <a:spcBef>
                <a:spcPts val="0"/>
              </a:spcBef>
              <a:buFontTx/>
              <a:buNone/>
              <a:defRPr sz="1400" b="1"/>
            </a:lvl7pPr>
            <a:lvl8pPr marL="0" indent="0">
              <a:spcBef>
                <a:spcPts val="0"/>
              </a:spcBef>
              <a:buFontTx/>
              <a:buNone/>
              <a:defRPr sz="1400" b="1"/>
            </a:lvl8pPr>
            <a:lvl9pPr marL="0" indent="0">
              <a:spcBef>
                <a:spcPts val="0"/>
              </a:spcBef>
              <a:buFontTx/>
              <a:buNone/>
              <a:defRPr sz="1400" b="1"/>
            </a:lvl9pPr>
          </a:lstStyle>
          <a:p>
            <a:pPr lvl="0"/>
            <a:r>
              <a:rPr lang="en-US"/>
              <a:t>[Heading]</a:t>
            </a:r>
          </a:p>
        </p:txBody>
      </p:sp>
      <p:sp>
        <p:nvSpPr>
          <p:cNvPr id="3" name="Content Placeholder 3"/>
          <p:cNvSpPr>
            <a:spLocks noGrp="1"/>
          </p:cNvSpPr>
          <p:nvPr>
            <p:ph sz="half" idx="1"/>
          </p:nvPr>
        </p:nvSpPr>
        <p:spPr>
          <a:xfrm>
            <a:off x="411479" y="1920239"/>
            <a:ext cx="2404872" cy="2724912"/>
          </a:xfrm>
        </p:spPr>
        <p:txBody>
          <a:bodyPr/>
          <a:lstStyle>
            <a:lvl1pPr>
              <a:defRPr sz="1400"/>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0" name="Line">
            <a:extLst>
              <a:ext uri="{FF2B5EF4-FFF2-40B4-BE49-F238E27FC236}">
                <a16:creationId xmlns:a16="http://schemas.microsoft.com/office/drawing/2014/main" id="{6CD976CB-1E36-9B13-AA15-99AA99B94654}"/>
              </a:ext>
              <a:ext uri="{C183D7F6-B498-43B3-948B-1728B52AA6E4}">
                <adec:decorative xmlns:adec="http://schemas.microsoft.com/office/drawing/2017/decorative" val="1"/>
              </a:ext>
            </a:extLst>
          </p:cNvPr>
          <p:cNvCxnSpPr>
            <a:cxnSpLocks/>
          </p:cNvCxnSpPr>
          <p:nvPr userDrawn="1"/>
        </p:nvCxnSpPr>
        <p:spPr>
          <a:xfrm>
            <a:off x="3213101" y="1280160"/>
            <a:ext cx="2404872"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1" name="Text Placeholder 4">
            <a:extLst>
              <a:ext uri="{FF2B5EF4-FFF2-40B4-BE49-F238E27FC236}">
                <a16:creationId xmlns:a16="http://schemas.microsoft.com/office/drawing/2014/main" id="{FB42690E-CBBB-B5AF-B373-43671B4F5F55}"/>
              </a:ext>
            </a:extLst>
          </p:cNvPr>
          <p:cNvSpPr>
            <a:spLocks noGrp="1"/>
          </p:cNvSpPr>
          <p:nvPr>
            <p:ph type="body" sz="quarter" idx="15" hasCustomPrompt="1"/>
          </p:nvPr>
        </p:nvSpPr>
        <p:spPr>
          <a:xfrm>
            <a:off x="3213101" y="1325880"/>
            <a:ext cx="2404872" cy="502920"/>
          </a:xfrm>
        </p:spPr>
        <p:txBody>
          <a:bodyPr/>
          <a:lstStyle>
            <a:lvl1pPr marL="0" indent="0">
              <a:spcBef>
                <a:spcPts val="0"/>
              </a:spcBef>
              <a:buFontTx/>
              <a:buNone/>
              <a:defRPr sz="1400" b="1"/>
            </a:lvl1pPr>
            <a:lvl2pPr marL="0" indent="0">
              <a:spcBef>
                <a:spcPts val="0"/>
              </a:spcBef>
              <a:buFontTx/>
              <a:buNone/>
              <a:defRPr sz="1400" b="1"/>
            </a:lvl2pPr>
            <a:lvl3pPr marL="0" indent="0">
              <a:spcBef>
                <a:spcPts val="0"/>
              </a:spcBef>
              <a:buFontTx/>
              <a:buNone/>
              <a:defRPr sz="1400" b="1"/>
            </a:lvl3pPr>
            <a:lvl4pPr marL="0" indent="0">
              <a:spcBef>
                <a:spcPts val="0"/>
              </a:spcBef>
              <a:buFontTx/>
              <a:buNone/>
              <a:defRPr sz="1400" b="1"/>
            </a:lvl4pPr>
            <a:lvl5pPr marL="0" indent="0">
              <a:spcBef>
                <a:spcPts val="0"/>
              </a:spcBef>
              <a:buFontTx/>
              <a:buNone/>
              <a:defRPr sz="1400" b="1"/>
            </a:lvl5pPr>
            <a:lvl6pPr marL="0" indent="0">
              <a:spcBef>
                <a:spcPts val="0"/>
              </a:spcBef>
              <a:buFontTx/>
              <a:buNone/>
              <a:defRPr sz="1400" b="1"/>
            </a:lvl6pPr>
            <a:lvl7pPr marL="0" indent="0">
              <a:spcBef>
                <a:spcPts val="0"/>
              </a:spcBef>
              <a:buFontTx/>
              <a:buNone/>
              <a:defRPr sz="1400" b="1"/>
            </a:lvl7pPr>
            <a:lvl8pPr marL="0" indent="0">
              <a:spcBef>
                <a:spcPts val="0"/>
              </a:spcBef>
              <a:buFontTx/>
              <a:buNone/>
              <a:defRPr sz="1400" b="1"/>
            </a:lvl8pPr>
            <a:lvl9pPr marL="0" indent="0">
              <a:spcBef>
                <a:spcPts val="0"/>
              </a:spcBef>
              <a:buFontTx/>
              <a:buNone/>
              <a:defRPr sz="1400" b="1"/>
            </a:lvl9pPr>
          </a:lstStyle>
          <a:p>
            <a:pPr lvl="0"/>
            <a:r>
              <a:rPr lang="en-US"/>
              <a:t>[Heading]</a:t>
            </a:r>
          </a:p>
        </p:txBody>
      </p:sp>
      <p:sp>
        <p:nvSpPr>
          <p:cNvPr id="4" name="Content Placeholder 5"/>
          <p:cNvSpPr>
            <a:spLocks noGrp="1"/>
          </p:cNvSpPr>
          <p:nvPr>
            <p:ph sz="half" idx="2"/>
          </p:nvPr>
        </p:nvSpPr>
        <p:spPr>
          <a:xfrm>
            <a:off x="3213101" y="1920239"/>
            <a:ext cx="2404872" cy="2724912"/>
          </a:xfrm>
        </p:spPr>
        <p:txBody>
          <a:bodyPr/>
          <a:lstStyle>
            <a:lvl1pPr>
              <a:defRPr sz="1400"/>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3" name="Line">
            <a:extLst>
              <a:ext uri="{FF2B5EF4-FFF2-40B4-BE49-F238E27FC236}">
                <a16:creationId xmlns:a16="http://schemas.microsoft.com/office/drawing/2014/main" id="{1459A3F2-32EB-2457-5BFC-EF6D673F7FFA}"/>
              </a:ext>
              <a:ext uri="{C183D7F6-B498-43B3-948B-1728B52AA6E4}">
                <adec:decorative xmlns:adec="http://schemas.microsoft.com/office/drawing/2017/decorative" val="1"/>
              </a:ext>
            </a:extLst>
          </p:cNvPr>
          <p:cNvCxnSpPr>
            <a:cxnSpLocks/>
          </p:cNvCxnSpPr>
          <p:nvPr userDrawn="1"/>
        </p:nvCxnSpPr>
        <p:spPr>
          <a:xfrm>
            <a:off x="6017895" y="1280160"/>
            <a:ext cx="2404872"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4" name="Text Placeholder 6">
            <a:extLst>
              <a:ext uri="{FF2B5EF4-FFF2-40B4-BE49-F238E27FC236}">
                <a16:creationId xmlns:a16="http://schemas.microsoft.com/office/drawing/2014/main" id="{6B5CA165-7261-655A-D28F-41F1CF09F4CC}"/>
              </a:ext>
            </a:extLst>
          </p:cNvPr>
          <p:cNvSpPr>
            <a:spLocks noGrp="1"/>
          </p:cNvSpPr>
          <p:nvPr>
            <p:ph type="body" sz="quarter" idx="16" hasCustomPrompt="1"/>
          </p:nvPr>
        </p:nvSpPr>
        <p:spPr>
          <a:xfrm>
            <a:off x="6017895" y="1325880"/>
            <a:ext cx="2404872" cy="502920"/>
          </a:xfrm>
        </p:spPr>
        <p:txBody>
          <a:bodyPr/>
          <a:lstStyle>
            <a:lvl1pPr marL="0" indent="0">
              <a:spcBef>
                <a:spcPts val="0"/>
              </a:spcBef>
              <a:buFontTx/>
              <a:buNone/>
              <a:defRPr sz="1400" b="1"/>
            </a:lvl1pPr>
            <a:lvl2pPr marL="0" indent="0">
              <a:spcBef>
                <a:spcPts val="0"/>
              </a:spcBef>
              <a:buFontTx/>
              <a:buNone/>
              <a:defRPr sz="1400" b="1"/>
            </a:lvl2pPr>
            <a:lvl3pPr marL="0" indent="0">
              <a:spcBef>
                <a:spcPts val="0"/>
              </a:spcBef>
              <a:buFontTx/>
              <a:buNone/>
              <a:defRPr sz="1400" b="1"/>
            </a:lvl3pPr>
            <a:lvl4pPr marL="0" indent="0">
              <a:spcBef>
                <a:spcPts val="0"/>
              </a:spcBef>
              <a:buFontTx/>
              <a:buNone/>
              <a:defRPr sz="1400" b="1"/>
            </a:lvl4pPr>
            <a:lvl5pPr marL="0" indent="0">
              <a:spcBef>
                <a:spcPts val="0"/>
              </a:spcBef>
              <a:buFontTx/>
              <a:buNone/>
              <a:defRPr sz="1400" b="1"/>
            </a:lvl5pPr>
            <a:lvl6pPr marL="0" indent="0">
              <a:spcBef>
                <a:spcPts val="0"/>
              </a:spcBef>
              <a:buFontTx/>
              <a:buNone/>
              <a:defRPr sz="1400" b="1"/>
            </a:lvl6pPr>
            <a:lvl7pPr marL="0" indent="0">
              <a:spcBef>
                <a:spcPts val="0"/>
              </a:spcBef>
              <a:buFontTx/>
              <a:buNone/>
              <a:defRPr sz="1400" b="1"/>
            </a:lvl7pPr>
            <a:lvl8pPr marL="0" indent="0">
              <a:spcBef>
                <a:spcPts val="0"/>
              </a:spcBef>
              <a:buFontTx/>
              <a:buNone/>
              <a:defRPr sz="1400" b="1"/>
            </a:lvl8pPr>
            <a:lvl9pPr marL="0" indent="0">
              <a:spcBef>
                <a:spcPts val="0"/>
              </a:spcBef>
              <a:buFontTx/>
              <a:buNone/>
              <a:defRPr sz="1400" b="1"/>
            </a:lvl9pPr>
          </a:lstStyle>
          <a:p>
            <a:pPr lvl="0"/>
            <a:r>
              <a:rPr lang="en-US"/>
              <a:t>[Heading]</a:t>
            </a:r>
          </a:p>
        </p:txBody>
      </p:sp>
      <p:sp>
        <p:nvSpPr>
          <p:cNvPr id="6" name="Content Placeholder 7">
            <a:extLst>
              <a:ext uri="{FF2B5EF4-FFF2-40B4-BE49-F238E27FC236}">
                <a16:creationId xmlns:a16="http://schemas.microsoft.com/office/drawing/2014/main" id="{87B3509B-3D79-ECD2-5B02-BC1E0F0B4AFC}"/>
              </a:ext>
            </a:extLst>
          </p:cNvPr>
          <p:cNvSpPr>
            <a:spLocks noGrp="1"/>
          </p:cNvSpPr>
          <p:nvPr>
            <p:ph sz="half" idx="13"/>
          </p:nvPr>
        </p:nvSpPr>
        <p:spPr>
          <a:xfrm>
            <a:off x="6017895" y="1920239"/>
            <a:ext cx="2404872" cy="2724912"/>
          </a:xfrm>
        </p:spPr>
        <p:txBody>
          <a:bodyPr/>
          <a:lstStyle>
            <a:lvl1pPr>
              <a:defRPr sz="1400"/>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5" name="UL Solutions" descr="UL Solutions">
            <a:extLst>
              <a:ext uri="{FF2B5EF4-FFF2-40B4-BE49-F238E27FC236}">
                <a16:creationId xmlns:a16="http://schemas.microsoft.com/office/drawing/2014/main" id="{15CCEDA9-BF27-9142-CB6D-D52ABA506C7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8"/>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127335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Four Colum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C737428-EF33-12C2-BA58-ED00E0752806}"/>
              </a:ext>
            </a:extLst>
          </p:cNvPr>
          <p:cNvSpPr>
            <a:spLocks noGrp="1"/>
          </p:cNvSpPr>
          <p:nvPr>
            <p:ph type="title" hasCustomPrompt="1"/>
          </p:nvPr>
        </p:nvSpPr>
        <p:spPr/>
        <p:txBody>
          <a:bodyPr/>
          <a:lstStyle/>
          <a:p>
            <a:r>
              <a:rPr lang="en-US"/>
              <a:t>[Slide title]</a:t>
            </a:r>
          </a:p>
        </p:txBody>
      </p:sp>
      <p:sp>
        <p:nvSpPr>
          <p:cNvPr id="3" name="Content Placeholder 2"/>
          <p:cNvSpPr>
            <a:spLocks noGrp="1"/>
          </p:cNvSpPr>
          <p:nvPr>
            <p:ph sz="half" idx="1"/>
          </p:nvPr>
        </p:nvSpPr>
        <p:spPr>
          <a:xfrm>
            <a:off x="411479" y="1280159"/>
            <a:ext cx="1709928" cy="3364992"/>
          </a:xfrm>
        </p:spPr>
        <p:txBody>
          <a:bodyPr/>
          <a:lstStyle>
            <a:lvl1pPr>
              <a:defRPr sz="1200"/>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2512695" y="1280159"/>
            <a:ext cx="1709928" cy="3364992"/>
          </a:xfrm>
        </p:spPr>
        <p:txBody>
          <a:bodyPr/>
          <a:lstStyle>
            <a:lvl1pPr>
              <a:defRPr sz="1200"/>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4">
            <a:extLst>
              <a:ext uri="{FF2B5EF4-FFF2-40B4-BE49-F238E27FC236}">
                <a16:creationId xmlns:a16="http://schemas.microsoft.com/office/drawing/2014/main" id="{87B3509B-3D79-ECD2-5B02-BC1E0F0B4AFC}"/>
              </a:ext>
            </a:extLst>
          </p:cNvPr>
          <p:cNvSpPr>
            <a:spLocks noGrp="1"/>
          </p:cNvSpPr>
          <p:nvPr>
            <p:ph sz="half" idx="13"/>
          </p:nvPr>
        </p:nvSpPr>
        <p:spPr>
          <a:xfrm>
            <a:off x="4616450" y="1280159"/>
            <a:ext cx="1709928" cy="3364992"/>
          </a:xfrm>
        </p:spPr>
        <p:txBody>
          <a:bodyPr/>
          <a:lstStyle>
            <a:lvl1pPr>
              <a:defRPr sz="1200"/>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735AEAEE-4559-41C0-0932-55C2FCF2979B}"/>
              </a:ext>
            </a:extLst>
          </p:cNvPr>
          <p:cNvSpPr>
            <a:spLocks noGrp="1"/>
          </p:cNvSpPr>
          <p:nvPr>
            <p:ph sz="half" idx="14"/>
          </p:nvPr>
        </p:nvSpPr>
        <p:spPr>
          <a:xfrm>
            <a:off x="6720205" y="1280159"/>
            <a:ext cx="1709928" cy="3364992"/>
          </a:xfrm>
        </p:spPr>
        <p:txBody>
          <a:bodyPr/>
          <a:lstStyle>
            <a:lvl1pPr>
              <a:defRPr sz="1200"/>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UL Solutions" descr="UL Solutions">
            <a:extLst>
              <a:ext uri="{FF2B5EF4-FFF2-40B4-BE49-F238E27FC236}">
                <a16:creationId xmlns:a16="http://schemas.microsoft.com/office/drawing/2014/main" id="{88F2ADC9-C47B-D2D0-662B-FB9513134DE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6"/>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293488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Divider Midnight Blue">
    <p:bg>
      <p:bgPr>
        <a:solidFill>
          <a:srgbClr val="122C49"/>
        </a:solidFill>
        <a:effectLst/>
      </p:bgPr>
    </p:bg>
    <p:spTree>
      <p:nvGrpSpPr>
        <p:cNvPr id="1" name=""/>
        <p:cNvGrpSpPr/>
        <p:nvPr/>
      </p:nvGrpSpPr>
      <p:grpSpPr>
        <a:xfrm>
          <a:off x="0" y="0"/>
          <a:ext cx="0" cy="0"/>
          <a:chOff x="0" y="0"/>
          <a:chExt cx="0" cy="0"/>
        </a:xfrm>
      </p:grpSpPr>
      <p:pic>
        <p:nvPicPr>
          <p:cNvPr id="10" name="Graphic">
            <a:extLst>
              <a:ext uri="{FF2B5EF4-FFF2-40B4-BE49-F238E27FC236}">
                <a16:creationId xmlns:a16="http://schemas.microsoft.com/office/drawing/2014/main" id="{1A6C2DFF-2CB8-18D8-AEB2-C7C92EF1156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hidden">
          <a:xfrm>
            <a:off x="3117599" y="1546542"/>
            <a:ext cx="6026400" cy="2834640"/>
          </a:xfrm>
          <a:prstGeom prst="rect">
            <a:avLst/>
          </a:prstGeom>
        </p:spPr>
      </p:pic>
      <p:sp>
        <p:nvSpPr>
          <p:cNvPr id="2" name="Title 1"/>
          <p:cNvSpPr>
            <a:spLocks noGrp="1"/>
          </p:cNvSpPr>
          <p:nvPr>
            <p:ph type="title" hasCustomPrompt="1"/>
          </p:nvPr>
        </p:nvSpPr>
        <p:spPr>
          <a:xfrm>
            <a:off x="411164" y="412750"/>
            <a:ext cx="4113212" cy="866775"/>
          </a:xfrm>
        </p:spPr>
        <p:txBody>
          <a:bodyPr anchor="b"/>
          <a:lstStyle>
            <a:lvl1pPr>
              <a:lnSpc>
                <a:spcPct val="85000"/>
              </a:lnSpc>
              <a:defRPr sz="3200" b="0"/>
            </a:lvl1pPr>
          </a:lstStyle>
          <a:p>
            <a:r>
              <a:rPr lang="en-US"/>
              <a:t>[Divider title]</a:t>
            </a:r>
          </a:p>
        </p:txBody>
      </p:sp>
      <p:sp>
        <p:nvSpPr>
          <p:cNvPr id="3" name="Text Placeholder 2"/>
          <p:cNvSpPr>
            <a:spLocks noGrp="1"/>
          </p:cNvSpPr>
          <p:nvPr>
            <p:ph type="body" idx="1" hasCustomPrompt="1"/>
          </p:nvPr>
        </p:nvSpPr>
        <p:spPr>
          <a:xfrm>
            <a:off x="411164" y="1371600"/>
            <a:ext cx="4113211" cy="548640"/>
          </a:xfrm>
        </p:spPr>
        <p:txBody>
          <a:bodyPr/>
          <a:lstStyle>
            <a:lvl1pPr marL="0" indent="0">
              <a:lnSpc>
                <a:spcPct val="90000"/>
              </a:lnSpc>
              <a:spcBef>
                <a:spcPts val="0"/>
              </a:spcBef>
              <a:buNone/>
              <a:defRPr sz="1600">
                <a:solidFill>
                  <a:schemeClr val="tx1"/>
                </a:solidFill>
              </a:defRPr>
            </a:lvl1pPr>
            <a:lvl2pPr marL="137160" indent="-137160">
              <a:lnSpc>
                <a:spcPct val="100000"/>
              </a:lnSpc>
              <a:spcBef>
                <a:spcPts val="900"/>
              </a:spcBef>
              <a:buFont typeface="Arial" panose="020B0604020202020204" pitchFamily="34" charset="0"/>
              <a:buChar char="•"/>
              <a:defRPr sz="1200">
                <a:solidFill>
                  <a:schemeClr val="tx1"/>
                </a:solidFill>
              </a:defRPr>
            </a:lvl2pPr>
            <a:lvl3pPr marL="274320" indent="-137160">
              <a:lnSpc>
                <a:spcPct val="100000"/>
              </a:lnSpc>
              <a:spcBef>
                <a:spcPts val="300"/>
              </a:spcBef>
              <a:buFont typeface="Arial" panose="020B0604020202020204" pitchFamily="34" charset="0"/>
              <a:buChar char="–"/>
              <a:defRPr sz="1200">
                <a:solidFill>
                  <a:schemeClr val="tx1"/>
                </a:solidFill>
              </a:defRPr>
            </a:lvl3pPr>
            <a:lvl4pPr marL="411480" indent="-137160">
              <a:lnSpc>
                <a:spcPct val="100000"/>
              </a:lnSpc>
              <a:spcBef>
                <a:spcPts val="300"/>
              </a:spcBef>
              <a:buFont typeface="Arial" panose="020B0604020202020204" pitchFamily="34" charset="0"/>
              <a:buChar char="–"/>
              <a:defRPr sz="1200">
                <a:solidFill>
                  <a:schemeClr val="tx1"/>
                </a:solidFill>
              </a:defRPr>
            </a:lvl4pPr>
            <a:lvl5pPr marL="548640" indent="-137160">
              <a:lnSpc>
                <a:spcPct val="100000"/>
              </a:lnSpc>
              <a:spcBef>
                <a:spcPts val="300"/>
              </a:spcBef>
              <a:buFont typeface="Arial" panose="020B0604020202020204" pitchFamily="34" charset="0"/>
              <a:buChar char="–"/>
              <a:defRPr sz="1200">
                <a:solidFill>
                  <a:schemeClr val="tx1"/>
                </a:solidFill>
              </a:defRPr>
            </a:lvl5pPr>
            <a:lvl6pPr marL="685800" indent="-137160">
              <a:lnSpc>
                <a:spcPct val="100000"/>
              </a:lnSpc>
              <a:spcBef>
                <a:spcPts val="300"/>
              </a:spcBef>
              <a:buFont typeface="Arial" panose="020B0604020202020204" pitchFamily="34" charset="0"/>
              <a:buChar char="–"/>
              <a:defRPr sz="1200">
                <a:solidFill>
                  <a:schemeClr val="tx1"/>
                </a:solidFill>
              </a:defRPr>
            </a:lvl6pPr>
            <a:lvl7pPr marL="822960" indent="-137160">
              <a:lnSpc>
                <a:spcPct val="100000"/>
              </a:lnSpc>
              <a:spcBef>
                <a:spcPts val="300"/>
              </a:spcBef>
              <a:buFont typeface="Arial" panose="020B0604020202020204" pitchFamily="34" charset="0"/>
              <a:buChar char="–"/>
              <a:defRPr sz="1200">
                <a:solidFill>
                  <a:schemeClr val="tx1"/>
                </a:solidFill>
              </a:defRPr>
            </a:lvl7pPr>
            <a:lvl8pPr marL="960120" indent="-137160">
              <a:lnSpc>
                <a:spcPct val="100000"/>
              </a:lnSpc>
              <a:spcBef>
                <a:spcPts val="300"/>
              </a:spcBef>
              <a:buFont typeface="Arial" panose="020B0604020202020204" pitchFamily="34" charset="0"/>
              <a:buChar char="–"/>
              <a:defRPr sz="1200">
                <a:solidFill>
                  <a:schemeClr val="tx1"/>
                </a:solidFill>
              </a:defRPr>
            </a:lvl8pPr>
            <a:lvl9pPr marL="1097280" indent="-137160">
              <a:lnSpc>
                <a:spcPct val="100000"/>
              </a:lnSpc>
              <a:spcBef>
                <a:spcPts val="300"/>
              </a:spcBef>
              <a:buFont typeface="Arial" panose="020B0604020202020204" pitchFamily="34" charset="0"/>
              <a:buChar char="–"/>
              <a:defRPr sz="1200">
                <a:solidFill>
                  <a:schemeClr val="tx1"/>
                </a:solidFill>
              </a:defRPr>
            </a:lvl9pPr>
          </a:lstStyle>
          <a:p>
            <a:pPr lvl="0"/>
            <a:r>
              <a:rPr lang="en-US"/>
              <a:t>[Divider subtitle]</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7" name="UL Solutions">
            <a:extLst>
              <a:ext uri="{FF2B5EF4-FFF2-40B4-BE49-F238E27FC236}">
                <a16:creationId xmlns:a16="http://schemas.microsoft.com/office/drawing/2014/main" id="{70EB08D7-D3A0-BCC3-E568-E271789F89A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bwMode="black">
          <a:xfrm>
            <a:off x="141925" y="4730243"/>
            <a:ext cx="712555" cy="292608"/>
          </a:xfrm>
          <a:prstGeom prst="rect">
            <a:avLst/>
          </a:prstGeom>
        </p:spPr>
      </p:pic>
      <p:sp>
        <p:nvSpPr>
          <p:cNvPr id="6" name="Slide Number Placeholder 3"/>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20980630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Four Column with Heading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DBC2551-90A7-193F-B553-D6F95FA4E308}"/>
              </a:ext>
            </a:extLst>
          </p:cNvPr>
          <p:cNvSpPr>
            <a:spLocks noGrp="1"/>
          </p:cNvSpPr>
          <p:nvPr>
            <p:ph type="title" hasCustomPrompt="1"/>
          </p:nvPr>
        </p:nvSpPr>
        <p:spPr/>
        <p:txBody>
          <a:bodyPr/>
          <a:lstStyle/>
          <a:p>
            <a:r>
              <a:rPr lang="en-US"/>
              <a:t>[Slide title]</a:t>
            </a:r>
          </a:p>
        </p:txBody>
      </p:sp>
      <p:cxnSp>
        <p:nvCxnSpPr>
          <p:cNvPr id="10" name="Line">
            <a:extLst>
              <a:ext uri="{FF2B5EF4-FFF2-40B4-BE49-F238E27FC236}">
                <a16:creationId xmlns:a16="http://schemas.microsoft.com/office/drawing/2014/main" id="{032B760A-E50F-E25B-3508-583C3BC755DC}"/>
              </a:ext>
              <a:ext uri="{C183D7F6-B498-43B3-948B-1728B52AA6E4}">
                <adec:decorative xmlns:adec="http://schemas.microsoft.com/office/drawing/2017/decorative" val="1"/>
              </a:ext>
            </a:extLst>
          </p:cNvPr>
          <p:cNvCxnSpPr>
            <a:cxnSpLocks/>
          </p:cNvCxnSpPr>
          <p:nvPr userDrawn="1"/>
        </p:nvCxnSpPr>
        <p:spPr>
          <a:xfrm>
            <a:off x="411480" y="1280160"/>
            <a:ext cx="1709928"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1" name="Text Placeholder 2">
            <a:extLst>
              <a:ext uri="{FF2B5EF4-FFF2-40B4-BE49-F238E27FC236}">
                <a16:creationId xmlns:a16="http://schemas.microsoft.com/office/drawing/2014/main" id="{F2A9B0B1-E83C-48C2-0292-E1C897BD4577}"/>
              </a:ext>
            </a:extLst>
          </p:cNvPr>
          <p:cNvSpPr>
            <a:spLocks noGrp="1"/>
          </p:cNvSpPr>
          <p:nvPr>
            <p:ph type="body" sz="quarter" idx="15" hasCustomPrompt="1"/>
          </p:nvPr>
        </p:nvSpPr>
        <p:spPr>
          <a:xfrm>
            <a:off x="411163" y="1325880"/>
            <a:ext cx="1709928" cy="411480"/>
          </a:xfrm>
        </p:spPr>
        <p:txBody>
          <a:bodyPr/>
          <a:lstStyle>
            <a:lvl1pPr marL="0" indent="0">
              <a:spcBef>
                <a:spcPts val="0"/>
              </a:spcBef>
              <a:buFontTx/>
              <a:buNone/>
              <a:defRPr sz="1200" b="1"/>
            </a:lvl1pPr>
            <a:lvl2pPr marL="0" indent="0">
              <a:spcBef>
                <a:spcPts val="0"/>
              </a:spcBef>
              <a:buFontTx/>
              <a:buNone/>
              <a:defRPr sz="1200" b="1"/>
            </a:lvl2pPr>
            <a:lvl3pPr marL="0" indent="0">
              <a:spcBef>
                <a:spcPts val="0"/>
              </a:spcBef>
              <a:buFontTx/>
              <a:buNone/>
              <a:defRPr sz="1200" b="1"/>
            </a:lvl3pPr>
            <a:lvl4pPr marL="0" indent="0">
              <a:spcBef>
                <a:spcPts val="0"/>
              </a:spcBef>
              <a:buFontTx/>
              <a:buNone/>
              <a:defRPr sz="1200" b="1"/>
            </a:lvl4pPr>
            <a:lvl5pPr marL="0" indent="0">
              <a:spcBef>
                <a:spcPts val="0"/>
              </a:spcBef>
              <a:buFontTx/>
              <a:buNone/>
              <a:defRPr sz="1200" b="1"/>
            </a:lvl5pPr>
            <a:lvl6pPr marL="0" indent="0">
              <a:spcBef>
                <a:spcPts val="0"/>
              </a:spcBef>
              <a:buFontTx/>
              <a:buNone/>
              <a:defRPr sz="1200" b="1"/>
            </a:lvl6pPr>
            <a:lvl7pPr marL="0" indent="0">
              <a:spcBef>
                <a:spcPts val="0"/>
              </a:spcBef>
              <a:buFontTx/>
              <a:buNone/>
              <a:defRPr sz="1200" b="1"/>
            </a:lvl7pPr>
            <a:lvl8pPr marL="0" indent="0">
              <a:spcBef>
                <a:spcPts val="0"/>
              </a:spcBef>
              <a:buFontTx/>
              <a:buNone/>
              <a:defRPr sz="1200" b="1"/>
            </a:lvl8pPr>
            <a:lvl9pPr marL="0" indent="0">
              <a:spcBef>
                <a:spcPts val="0"/>
              </a:spcBef>
              <a:buFontTx/>
              <a:buNone/>
              <a:defRPr sz="1200" b="1"/>
            </a:lvl9pPr>
          </a:lstStyle>
          <a:p>
            <a:pPr lvl="0"/>
            <a:r>
              <a:rPr lang="en-US"/>
              <a:t>[Heading]</a:t>
            </a:r>
          </a:p>
        </p:txBody>
      </p:sp>
      <p:sp>
        <p:nvSpPr>
          <p:cNvPr id="3" name="Content Placeholder 3"/>
          <p:cNvSpPr>
            <a:spLocks noGrp="1"/>
          </p:cNvSpPr>
          <p:nvPr>
            <p:ph sz="half" idx="1"/>
          </p:nvPr>
        </p:nvSpPr>
        <p:spPr>
          <a:xfrm>
            <a:off x="411479" y="1828800"/>
            <a:ext cx="1709928" cy="2816352"/>
          </a:xfrm>
        </p:spPr>
        <p:txBody>
          <a:bodyPr/>
          <a:lstStyle>
            <a:lvl1pPr>
              <a:defRPr sz="1200"/>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2" name="Line">
            <a:extLst>
              <a:ext uri="{FF2B5EF4-FFF2-40B4-BE49-F238E27FC236}">
                <a16:creationId xmlns:a16="http://schemas.microsoft.com/office/drawing/2014/main" id="{EEFED67B-961F-A2C3-3CE7-424FC1708611}"/>
              </a:ext>
              <a:ext uri="{C183D7F6-B498-43B3-948B-1728B52AA6E4}">
                <adec:decorative xmlns:adec="http://schemas.microsoft.com/office/drawing/2017/decorative" val="1"/>
              </a:ext>
            </a:extLst>
          </p:cNvPr>
          <p:cNvCxnSpPr>
            <a:cxnSpLocks/>
          </p:cNvCxnSpPr>
          <p:nvPr userDrawn="1"/>
        </p:nvCxnSpPr>
        <p:spPr>
          <a:xfrm>
            <a:off x="2512695" y="1280160"/>
            <a:ext cx="1709928"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3" name="Text Placeholder 4">
            <a:extLst>
              <a:ext uri="{FF2B5EF4-FFF2-40B4-BE49-F238E27FC236}">
                <a16:creationId xmlns:a16="http://schemas.microsoft.com/office/drawing/2014/main" id="{6BCE7084-89AB-BBE8-C02F-6C5675190BBE}"/>
              </a:ext>
            </a:extLst>
          </p:cNvPr>
          <p:cNvSpPr>
            <a:spLocks noGrp="1"/>
          </p:cNvSpPr>
          <p:nvPr>
            <p:ph type="body" sz="quarter" idx="16" hasCustomPrompt="1"/>
          </p:nvPr>
        </p:nvSpPr>
        <p:spPr>
          <a:xfrm>
            <a:off x="2512695" y="1325880"/>
            <a:ext cx="1709928" cy="411480"/>
          </a:xfrm>
        </p:spPr>
        <p:txBody>
          <a:bodyPr/>
          <a:lstStyle>
            <a:lvl1pPr marL="0" indent="0">
              <a:spcBef>
                <a:spcPts val="0"/>
              </a:spcBef>
              <a:buFontTx/>
              <a:buNone/>
              <a:defRPr sz="1200" b="1"/>
            </a:lvl1pPr>
            <a:lvl2pPr marL="0" indent="0">
              <a:spcBef>
                <a:spcPts val="0"/>
              </a:spcBef>
              <a:buFontTx/>
              <a:buNone/>
              <a:defRPr sz="1200" b="1"/>
            </a:lvl2pPr>
            <a:lvl3pPr marL="0" indent="0">
              <a:spcBef>
                <a:spcPts val="0"/>
              </a:spcBef>
              <a:buFontTx/>
              <a:buNone/>
              <a:defRPr sz="1200" b="1"/>
            </a:lvl3pPr>
            <a:lvl4pPr marL="0" indent="0">
              <a:spcBef>
                <a:spcPts val="0"/>
              </a:spcBef>
              <a:buFontTx/>
              <a:buNone/>
              <a:defRPr sz="1200" b="1"/>
            </a:lvl4pPr>
            <a:lvl5pPr marL="0" indent="0">
              <a:spcBef>
                <a:spcPts val="0"/>
              </a:spcBef>
              <a:buFontTx/>
              <a:buNone/>
              <a:defRPr sz="1200" b="1"/>
            </a:lvl5pPr>
            <a:lvl6pPr marL="0" indent="0">
              <a:spcBef>
                <a:spcPts val="0"/>
              </a:spcBef>
              <a:buFontTx/>
              <a:buNone/>
              <a:defRPr sz="1200" b="1"/>
            </a:lvl6pPr>
            <a:lvl7pPr marL="0" indent="0">
              <a:spcBef>
                <a:spcPts val="0"/>
              </a:spcBef>
              <a:buFontTx/>
              <a:buNone/>
              <a:defRPr sz="1200" b="1"/>
            </a:lvl7pPr>
            <a:lvl8pPr marL="0" indent="0">
              <a:spcBef>
                <a:spcPts val="0"/>
              </a:spcBef>
              <a:buFontTx/>
              <a:buNone/>
              <a:defRPr sz="1200" b="1"/>
            </a:lvl8pPr>
            <a:lvl9pPr marL="0" indent="0">
              <a:spcBef>
                <a:spcPts val="0"/>
              </a:spcBef>
              <a:buFontTx/>
              <a:buNone/>
              <a:defRPr sz="1200" b="1"/>
            </a:lvl9pPr>
          </a:lstStyle>
          <a:p>
            <a:pPr lvl="0"/>
            <a:r>
              <a:rPr lang="en-US"/>
              <a:t>[Heading]</a:t>
            </a:r>
          </a:p>
        </p:txBody>
      </p:sp>
      <p:sp>
        <p:nvSpPr>
          <p:cNvPr id="4" name="Content Placeholder 5"/>
          <p:cNvSpPr>
            <a:spLocks noGrp="1"/>
          </p:cNvSpPr>
          <p:nvPr>
            <p:ph sz="half" idx="2"/>
          </p:nvPr>
        </p:nvSpPr>
        <p:spPr>
          <a:xfrm>
            <a:off x="2512695" y="1828800"/>
            <a:ext cx="1709928" cy="2816352"/>
          </a:xfrm>
        </p:spPr>
        <p:txBody>
          <a:bodyPr/>
          <a:lstStyle>
            <a:lvl1pPr>
              <a:defRPr sz="1200"/>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4" name="Line">
            <a:extLst>
              <a:ext uri="{FF2B5EF4-FFF2-40B4-BE49-F238E27FC236}">
                <a16:creationId xmlns:a16="http://schemas.microsoft.com/office/drawing/2014/main" id="{EEF417DB-4D37-0127-48CE-E03CDF0B3754}"/>
              </a:ext>
              <a:ext uri="{C183D7F6-B498-43B3-948B-1728B52AA6E4}">
                <adec:decorative xmlns:adec="http://schemas.microsoft.com/office/drawing/2017/decorative" val="1"/>
              </a:ext>
            </a:extLst>
          </p:cNvPr>
          <p:cNvCxnSpPr>
            <a:cxnSpLocks/>
          </p:cNvCxnSpPr>
          <p:nvPr userDrawn="1"/>
        </p:nvCxnSpPr>
        <p:spPr>
          <a:xfrm>
            <a:off x="4616450" y="1280160"/>
            <a:ext cx="1709928"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5" name="Text Placeholder 6">
            <a:extLst>
              <a:ext uri="{FF2B5EF4-FFF2-40B4-BE49-F238E27FC236}">
                <a16:creationId xmlns:a16="http://schemas.microsoft.com/office/drawing/2014/main" id="{043C39E5-D474-202F-723B-0B1D4B1414E8}"/>
              </a:ext>
            </a:extLst>
          </p:cNvPr>
          <p:cNvSpPr>
            <a:spLocks noGrp="1"/>
          </p:cNvSpPr>
          <p:nvPr>
            <p:ph type="body" sz="quarter" idx="17" hasCustomPrompt="1"/>
          </p:nvPr>
        </p:nvSpPr>
        <p:spPr>
          <a:xfrm>
            <a:off x="4616450" y="1325880"/>
            <a:ext cx="1709928" cy="411480"/>
          </a:xfrm>
        </p:spPr>
        <p:txBody>
          <a:bodyPr/>
          <a:lstStyle>
            <a:lvl1pPr marL="0" indent="0">
              <a:spcBef>
                <a:spcPts val="0"/>
              </a:spcBef>
              <a:buFontTx/>
              <a:buNone/>
              <a:defRPr sz="1200" b="1"/>
            </a:lvl1pPr>
            <a:lvl2pPr marL="0" indent="0">
              <a:spcBef>
                <a:spcPts val="0"/>
              </a:spcBef>
              <a:buFontTx/>
              <a:buNone/>
              <a:defRPr sz="1200" b="1"/>
            </a:lvl2pPr>
            <a:lvl3pPr marL="0" indent="0">
              <a:spcBef>
                <a:spcPts val="0"/>
              </a:spcBef>
              <a:buFontTx/>
              <a:buNone/>
              <a:defRPr sz="1200" b="1"/>
            </a:lvl3pPr>
            <a:lvl4pPr marL="0" indent="0">
              <a:spcBef>
                <a:spcPts val="0"/>
              </a:spcBef>
              <a:buFontTx/>
              <a:buNone/>
              <a:defRPr sz="1200" b="1"/>
            </a:lvl4pPr>
            <a:lvl5pPr marL="0" indent="0">
              <a:spcBef>
                <a:spcPts val="0"/>
              </a:spcBef>
              <a:buFontTx/>
              <a:buNone/>
              <a:defRPr sz="1200" b="1"/>
            </a:lvl5pPr>
            <a:lvl6pPr marL="0" indent="0">
              <a:spcBef>
                <a:spcPts val="0"/>
              </a:spcBef>
              <a:buFontTx/>
              <a:buNone/>
              <a:defRPr sz="1200" b="1"/>
            </a:lvl6pPr>
            <a:lvl7pPr marL="0" indent="0">
              <a:spcBef>
                <a:spcPts val="0"/>
              </a:spcBef>
              <a:buFontTx/>
              <a:buNone/>
              <a:defRPr sz="1200" b="1"/>
            </a:lvl7pPr>
            <a:lvl8pPr marL="0" indent="0">
              <a:spcBef>
                <a:spcPts val="0"/>
              </a:spcBef>
              <a:buFontTx/>
              <a:buNone/>
              <a:defRPr sz="1200" b="1"/>
            </a:lvl8pPr>
            <a:lvl9pPr marL="0" indent="0">
              <a:spcBef>
                <a:spcPts val="0"/>
              </a:spcBef>
              <a:buFontTx/>
              <a:buNone/>
              <a:defRPr sz="1200" b="1"/>
            </a:lvl9pPr>
          </a:lstStyle>
          <a:p>
            <a:pPr lvl="0"/>
            <a:r>
              <a:rPr lang="en-US"/>
              <a:t>[Heading]</a:t>
            </a:r>
          </a:p>
        </p:txBody>
      </p:sp>
      <p:sp>
        <p:nvSpPr>
          <p:cNvPr id="6" name="Content Placeholder 7">
            <a:extLst>
              <a:ext uri="{FF2B5EF4-FFF2-40B4-BE49-F238E27FC236}">
                <a16:creationId xmlns:a16="http://schemas.microsoft.com/office/drawing/2014/main" id="{87B3509B-3D79-ECD2-5B02-BC1E0F0B4AFC}"/>
              </a:ext>
            </a:extLst>
          </p:cNvPr>
          <p:cNvSpPr>
            <a:spLocks noGrp="1"/>
          </p:cNvSpPr>
          <p:nvPr>
            <p:ph sz="half" idx="13"/>
          </p:nvPr>
        </p:nvSpPr>
        <p:spPr>
          <a:xfrm>
            <a:off x="4616450" y="1828800"/>
            <a:ext cx="1709928" cy="2816352"/>
          </a:xfrm>
        </p:spPr>
        <p:txBody>
          <a:bodyPr/>
          <a:lstStyle>
            <a:lvl1pPr>
              <a:defRPr sz="1200"/>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6" name="Line">
            <a:extLst>
              <a:ext uri="{FF2B5EF4-FFF2-40B4-BE49-F238E27FC236}">
                <a16:creationId xmlns:a16="http://schemas.microsoft.com/office/drawing/2014/main" id="{12225921-4024-62C1-A3E3-0324ACF7F5F7}"/>
              </a:ext>
              <a:ext uri="{C183D7F6-B498-43B3-948B-1728B52AA6E4}">
                <adec:decorative xmlns:adec="http://schemas.microsoft.com/office/drawing/2017/decorative" val="1"/>
              </a:ext>
            </a:extLst>
          </p:cNvPr>
          <p:cNvCxnSpPr>
            <a:cxnSpLocks/>
          </p:cNvCxnSpPr>
          <p:nvPr userDrawn="1"/>
        </p:nvCxnSpPr>
        <p:spPr>
          <a:xfrm>
            <a:off x="6720205" y="1280160"/>
            <a:ext cx="1709928"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7" name="Text Placeholder 8">
            <a:extLst>
              <a:ext uri="{FF2B5EF4-FFF2-40B4-BE49-F238E27FC236}">
                <a16:creationId xmlns:a16="http://schemas.microsoft.com/office/drawing/2014/main" id="{2003BB9E-E230-0D44-17E0-2DF100D7FA35}"/>
              </a:ext>
            </a:extLst>
          </p:cNvPr>
          <p:cNvSpPr>
            <a:spLocks noGrp="1"/>
          </p:cNvSpPr>
          <p:nvPr>
            <p:ph type="body" sz="quarter" idx="18" hasCustomPrompt="1"/>
          </p:nvPr>
        </p:nvSpPr>
        <p:spPr>
          <a:xfrm>
            <a:off x="6720205" y="1325880"/>
            <a:ext cx="1709928" cy="411480"/>
          </a:xfrm>
        </p:spPr>
        <p:txBody>
          <a:bodyPr/>
          <a:lstStyle>
            <a:lvl1pPr marL="0" indent="0">
              <a:spcBef>
                <a:spcPts val="0"/>
              </a:spcBef>
              <a:buFontTx/>
              <a:buNone/>
              <a:defRPr sz="1200" b="1"/>
            </a:lvl1pPr>
            <a:lvl2pPr marL="0" indent="0">
              <a:spcBef>
                <a:spcPts val="0"/>
              </a:spcBef>
              <a:buFontTx/>
              <a:buNone/>
              <a:defRPr sz="1200" b="1"/>
            </a:lvl2pPr>
            <a:lvl3pPr marL="0" indent="0">
              <a:spcBef>
                <a:spcPts val="0"/>
              </a:spcBef>
              <a:buFontTx/>
              <a:buNone/>
              <a:defRPr sz="1200" b="1"/>
            </a:lvl3pPr>
            <a:lvl4pPr marL="0" indent="0">
              <a:spcBef>
                <a:spcPts val="0"/>
              </a:spcBef>
              <a:buFontTx/>
              <a:buNone/>
              <a:defRPr sz="1200" b="1"/>
            </a:lvl4pPr>
            <a:lvl5pPr marL="0" indent="0">
              <a:spcBef>
                <a:spcPts val="0"/>
              </a:spcBef>
              <a:buFontTx/>
              <a:buNone/>
              <a:defRPr sz="1200" b="1"/>
            </a:lvl5pPr>
            <a:lvl6pPr marL="0" indent="0">
              <a:spcBef>
                <a:spcPts val="0"/>
              </a:spcBef>
              <a:buFontTx/>
              <a:buNone/>
              <a:defRPr sz="1200" b="1"/>
            </a:lvl6pPr>
            <a:lvl7pPr marL="0" indent="0">
              <a:spcBef>
                <a:spcPts val="0"/>
              </a:spcBef>
              <a:buFontTx/>
              <a:buNone/>
              <a:defRPr sz="1200" b="1"/>
            </a:lvl7pPr>
            <a:lvl8pPr marL="0" indent="0">
              <a:spcBef>
                <a:spcPts val="0"/>
              </a:spcBef>
              <a:buFontTx/>
              <a:buNone/>
              <a:defRPr sz="1200" b="1"/>
            </a:lvl8pPr>
            <a:lvl9pPr marL="0" indent="0">
              <a:spcBef>
                <a:spcPts val="0"/>
              </a:spcBef>
              <a:buFontTx/>
              <a:buNone/>
              <a:defRPr sz="1200" b="1"/>
            </a:lvl9pPr>
          </a:lstStyle>
          <a:p>
            <a:pPr lvl="0"/>
            <a:r>
              <a:rPr lang="en-US"/>
              <a:t>[Heading]</a:t>
            </a:r>
          </a:p>
        </p:txBody>
      </p:sp>
      <p:sp>
        <p:nvSpPr>
          <p:cNvPr id="8" name="Content Placeholder 9">
            <a:extLst>
              <a:ext uri="{FF2B5EF4-FFF2-40B4-BE49-F238E27FC236}">
                <a16:creationId xmlns:a16="http://schemas.microsoft.com/office/drawing/2014/main" id="{735AEAEE-4559-41C0-0932-55C2FCF2979B}"/>
              </a:ext>
            </a:extLst>
          </p:cNvPr>
          <p:cNvSpPr>
            <a:spLocks noGrp="1"/>
          </p:cNvSpPr>
          <p:nvPr>
            <p:ph sz="half" idx="14"/>
          </p:nvPr>
        </p:nvSpPr>
        <p:spPr>
          <a:xfrm>
            <a:off x="6720205" y="1828800"/>
            <a:ext cx="1709928" cy="2816352"/>
          </a:xfrm>
        </p:spPr>
        <p:txBody>
          <a:bodyPr/>
          <a:lstStyle>
            <a:lvl1pPr>
              <a:defRPr sz="1200"/>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8" name="UL Solutions" descr="UL Solutions">
            <a:extLst>
              <a:ext uri="{FF2B5EF4-FFF2-40B4-BE49-F238E27FC236}">
                <a16:creationId xmlns:a16="http://schemas.microsoft.com/office/drawing/2014/main" id="{9C350064-048B-3797-4B4B-29D978BA0A4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10"/>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1554760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Two Image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70CF54E-B91D-AE0D-4EDD-0C91D051160E}"/>
              </a:ext>
            </a:extLst>
          </p:cNvPr>
          <p:cNvSpPr>
            <a:spLocks noGrp="1"/>
          </p:cNvSpPr>
          <p:nvPr>
            <p:ph type="title" hasCustomPrompt="1"/>
          </p:nvPr>
        </p:nvSpPr>
        <p:spPr/>
        <p:txBody>
          <a:bodyPr/>
          <a:lstStyle/>
          <a:p>
            <a:r>
              <a:rPr lang="en-US"/>
              <a:t>[Slide title]</a:t>
            </a:r>
          </a:p>
        </p:txBody>
      </p:sp>
      <p:sp>
        <p:nvSpPr>
          <p:cNvPr id="9" name="Picture Placeholder 2">
            <a:extLst>
              <a:ext uri="{FF2B5EF4-FFF2-40B4-BE49-F238E27FC236}">
                <a16:creationId xmlns:a16="http://schemas.microsoft.com/office/drawing/2014/main" id="{9FF65674-B006-7891-981A-1EE3551EABE6}"/>
              </a:ext>
              <a:ext uri="{C183D7F6-B498-43B3-948B-1728B52AA6E4}">
                <adec:decorative xmlns:adec="http://schemas.microsoft.com/office/drawing/2017/decorative" val="1"/>
              </a:ext>
            </a:extLst>
          </p:cNvPr>
          <p:cNvSpPr>
            <a:spLocks noGrp="1"/>
          </p:cNvSpPr>
          <p:nvPr>
            <p:ph type="pic" sz="quarter" idx="11"/>
          </p:nvPr>
        </p:nvSpPr>
        <p:spPr>
          <a:xfrm>
            <a:off x="411480" y="1280160"/>
            <a:ext cx="3414395" cy="2011680"/>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r>
              <a:rPr lang="en-GB"/>
              <a:t>Click icon to add picture</a:t>
            </a:r>
            <a:endParaRPr lang="en-US"/>
          </a:p>
        </p:txBody>
      </p:sp>
      <p:sp>
        <p:nvSpPr>
          <p:cNvPr id="3" name="Content Placeholder 3"/>
          <p:cNvSpPr>
            <a:spLocks noGrp="1"/>
          </p:cNvSpPr>
          <p:nvPr>
            <p:ph sz="half" idx="1" hasCustomPrompt="1"/>
          </p:nvPr>
        </p:nvSpPr>
        <p:spPr>
          <a:xfrm>
            <a:off x="411479" y="3428999"/>
            <a:ext cx="3410712" cy="1216152"/>
          </a:xfrm>
        </p:spPr>
        <p:txBody>
          <a:bodyPr/>
          <a:lstStyle>
            <a:lvl1pPr marL="0" indent="0">
              <a:spcBef>
                <a:spcPts val="0"/>
              </a:spcBef>
              <a:spcAft>
                <a:spcPts val="0"/>
              </a:spcAft>
              <a:buFontTx/>
              <a:buNone/>
              <a:defRPr sz="1200" b="1"/>
            </a:lvl1pPr>
            <a:lvl2pPr marL="0" indent="0">
              <a:spcBef>
                <a:spcPts val="600"/>
              </a:spcBef>
              <a:buFontTx/>
              <a:buNone/>
              <a:defRPr sz="900"/>
            </a:lvl2pPr>
            <a:lvl3pPr marL="137160" indent="-137160">
              <a:spcBef>
                <a:spcPts val="600"/>
              </a:spcBef>
              <a:buClr>
                <a:srgbClr val="CA0123"/>
              </a:buClr>
              <a:buFont typeface="Arial" panose="020B0604020202020204" pitchFamily="34" charset="0"/>
              <a:buChar char="•"/>
              <a:defRPr sz="900"/>
            </a:lvl3pPr>
            <a:lvl4pPr marL="274320" indent="-137160">
              <a:spcBef>
                <a:spcPts val="0"/>
              </a:spcBef>
              <a:buFont typeface="Arial" panose="020B0604020202020204" pitchFamily="34" charset="0"/>
              <a:buChar char="–"/>
              <a:defRPr sz="900"/>
            </a:lvl4pPr>
            <a:lvl5pPr marL="411480" indent="-137160">
              <a:spcBef>
                <a:spcPts val="0"/>
              </a:spcBef>
              <a:buFont typeface="Arial" panose="020B0604020202020204" pitchFamily="34" charset="0"/>
              <a:buChar char="–"/>
              <a:defRPr sz="900"/>
            </a:lvl5pPr>
            <a:lvl6pPr marL="548640" indent="-137160">
              <a:spcBef>
                <a:spcPts val="0"/>
              </a:spcBef>
              <a:buFont typeface="Arial" panose="020B0604020202020204" pitchFamily="34" charset="0"/>
              <a:buChar char="–"/>
              <a:defRPr sz="900"/>
            </a:lvl6pPr>
            <a:lvl7pPr marL="685800" indent="-137160">
              <a:spcBef>
                <a:spcPts val="0"/>
              </a:spcBef>
              <a:buFont typeface="Arial" panose="020B0604020202020204" pitchFamily="34" charset="0"/>
              <a:buChar char="–"/>
              <a:defRPr sz="900"/>
            </a:lvl7pPr>
            <a:lvl8pPr marL="822960" indent="-137160">
              <a:spcBef>
                <a:spcPts val="0"/>
              </a:spcBef>
              <a:buFont typeface="Arial" panose="020B0604020202020204" pitchFamily="34" charset="0"/>
              <a:buChar char="–"/>
              <a:defRPr sz="900"/>
            </a:lvl8pPr>
            <a:lvl9pPr marL="960120" indent="-137160">
              <a:spcBef>
                <a:spcPts val="0"/>
              </a:spcBef>
              <a:buFont typeface="Arial" panose="020B0604020202020204" pitchFamily="34" charset="0"/>
              <a:buChar char="–"/>
              <a:defRPr sz="900"/>
            </a:lvl9pPr>
          </a:lstStyle>
          <a:p>
            <a:pPr lvl="0"/>
            <a:r>
              <a:rPr lang="en-US"/>
              <a:t>[Heading]</a:t>
            </a:r>
          </a:p>
          <a:p>
            <a:pPr lvl="1"/>
            <a:r>
              <a:rPr lang="en-US"/>
              <a:t>Second level</a:t>
            </a:r>
          </a:p>
          <a:p>
            <a:pPr lvl="2"/>
            <a:r>
              <a:rPr lang="en-US"/>
              <a:t>Third level</a:t>
            </a:r>
          </a:p>
          <a:p>
            <a:pPr lvl="3"/>
            <a:r>
              <a:rPr lang="en-US"/>
              <a:t>Fourth level</a:t>
            </a:r>
          </a:p>
          <a:p>
            <a:pPr lvl="4"/>
            <a:r>
              <a:rPr lang="en-US"/>
              <a:t>Fifth level</a:t>
            </a:r>
          </a:p>
        </p:txBody>
      </p:sp>
      <p:sp>
        <p:nvSpPr>
          <p:cNvPr id="11" name="Picture Placeholder 4">
            <a:extLst>
              <a:ext uri="{FF2B5EF4-FFF2-40B4-BE49-F238E27FC236}">
                <a16:creationId xmlns:a16="http://schemas.microsoft.com/office/drawing/2014/main" id="{F8D263F6-8A50-64C6-129C-46B77BBD81F4}"/>
              </a:ext>
              <a:ext uri="{C183D7F6-B498-43B3-948B-1728B52AA6E4}">
                <adec:decorative xmlns:adec="http://schemas.microsoft.com/office/drawing/2017/decorative" val="1"/>
              </a:ext>
            </a:extLst>
          </p:cNvPr>
          <p:cNvSpPr>
            <a:spLocks noGrp="1"/>
          </p:cNvSpPr>
          <p:nvPr>
            <p:ph type="pic" sz="quarter" idx="13"/>
          </p:nvPr>
        </p:nvSpPr>
        <p:spPr>
          <a:xfrm>
            <a:off x="4617719" y="1280160"/>
            <a:ext cx="3414395" cy="2011680"/>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r>
              <a:rPr lang="en-GB"/>
              <a:t>Click icon to add picture</a:t>
            </a:r>
            <a:endParaRPr lang="en-US"/>
          </a:p>
        </p:txBody>
      </p:sp>
      <p:sp>
        <p:nvSpPr>
          <p:cNvPr id="4" name="Content Placeholder 5"/>
          <p:cNvSpPr>
            <a:spLocks noGrp="1"/>
          </p:cNvSpPr>
          <p:nvPr>
            <p:ph sz="half" idx="2" hasCustomPrompt="1"/>
          </p:nvPr>
        </p:nvSpPr>
        <p:spPr>
          <a:xfrm>
            <a:off x="4617719" y="3428999"/>
            <a:ext cx="3410712" cy="1216152"/>
          </a:xfrm>
        </p:spPr>
        <p:txBody>
          <a:bodyPr/>
          <a:lstStyle>
            <a:lvl1pPr marL="0" indent="0">
              <a:spcBef>
                <a:spcPts val="0"/>
              </a:spcBef>
              <a:spcAft>
                <a:spcPts val="0"/>
              </a:spcAft>
              <a:buFontTx/>
              <a:buNone/>
              <a:defRPr sz="1200" b="1"/>
            </a:lvl1pPr>
            <a:lvl2pPr marL="0" indent="0">
              <a:spcBef>
                <a:spcPts val="600"/>
              </a:spcBef>
              <a:buFontTx/>
              <a:buNone/>
              <a:defRPr sz="900"/>
            </a:lvl2pPr>
            <a:lvl3pPr marL="137160" indent="-137160">
              <a:spcBef>
                <a:spcPts val="600"/>
              </a:spcBef>
              <a:buClr>
                <a:srgbClr val="CA0123"/>
              </a:buClr>
              <a:buFont typeface="Arial" panose="020B0604020202020204" pitchFamily="34" charset="0"/>
              <a:buChar char="•"/>
              <a:defRPr sz="900"/>
            </a:lvl3pPr>
            <a:lvl4pPr marL="274320" indent="-137160">
              <a:spcBef>
                <a:spcPts val="0"/>
              </a:spcBef>
              <a:buFont typeface="Arial" panose="020B0604020202020204" pitchFamily="34" charset="0"/>
              <a:buChar char="–"/>
              <a:defRPr sz="900"/>
            </a:lvl4pPr>
            <a:lvl5pPr marL="411480" indent="-137160">
              <a:spcBef>
                <a:spcPts val="0"/>
              </a:spcBef>
              <a:buFont typeface="Arial" panose="020B0604020202020204" pitchFamily="34" charset="0"/>
              <a:buChar char="–"/>
              <a:defRPr sz="900"/>
            </a:lvl5pPr>
            <a:lvl6pPr marL="548640" indent="-137160">
              <a:spcBef>
                <a:spcPts val="0"/>
              </a:spcBef>
              <a:buFont typeface="Arial" panose="020B0604020202020204" pitchFamily="34" charset="0"/>
              <a:buChar char="–"/>
              <a:defRPr sz="900"/>
            </a:lvl6pPr>
            <a:lvl7pPr marL="685800" indent="-137160">
              <a:spcBef>
                <a:spcPts val="0"/>
              </a:spcBef>
              <a:buFont typeface="Arial" panose="020B0604020202020204" pitchFamily="34" charset="0"/>
              <a:buChar char="–"/>
              <a:defRPr sz="900"/>
            </a:lvl7pPr>
            <a:lvl8pPr marL="822960" indent="-137160">
              <a:spcBef>
                <a:spcPts val="0"/>
              </a:spcBef>
              <a:buFont typeface="Arial" panose="020B0604020202020204" pitchFamily="34" charset="0"/>
              <a:buChar char="–"/>
              <a:defRPr sz="900"/>
            </a:lvl8pPr>
            <a:lvl9pPr marL="960120" indent="-137160">
              <a:spcBef>
                <a:spcPts val="0"/>
              </a:spcBef>
              <a:buFont typeface="Arial" panose="020B0604020202020204" pitchFamily="34" charset="0"/>
              <a:buChar char="–"/>
              <a:defRPr sz="900"/>
            </a:lvl9pPr>
          </a:lstStyle>
          <a:p>
            <a:pPr lvl="0"/>
            <a:r>
              <a:rPr lang="en-US"/>
              <a:t>[Heading]</a:t>
            </a:r>
          </a:p>
          <a:p>
            <a:pPr lvl="1"/>
            <a:r>
              <a:rPr lang="en-US"/>
              <a:t>Second level</a:t>
            </a:r>
          </a:p>
          <a:p>
            <a:pPr lvl="2"/>
            <a:r>
              <a:rPr lang="en-US"/>
              <a:t>Third level</a:t>
            </a:r>
          </a:p>
          <a:p>
            <a:pPr lvl="3"/>
            <a:r>
              <a:rPr lang="en-US"/>
              <a:t>Fourth level</a:t>
            </a:r>
          </a:p>
          <a:p>
            <a:pPr lvl="4"/>
            <a:r>
              <a:rPr lang="en-US"/>
              <a:t>Fifth level</a:t>
            </a:r>
          </a:p>
        </p:txBody>
      </p:sp>
      <p:pic>
        <p:nvPicPr>
          <p:cNvPr id="8" name="UL Solutions" descr="UL Solutions">
            <a:extLst>
              <a:ext uri="{FF2B5EF4-FFF2-40B4-BE49-F238E27FC236}">
                <a16:creationId xmlns:a16="http://schemas.microsoft.com/office/drawing/2014/main" id="{4317A2D8-9AD3-D062-C702-19E1B04A730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6"/>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3954868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Three Image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9427AB3-78D5-EE8F-D3F1-EFBE1EAF741D}"/>
              </a:ext>
            </a:extLst>
          </p:cNvPr>
          <p:cNvSpPr>
            <a:spLocks noGrp="1"/>
          </p:cNvSpPr>
          <p:nvPr>
            <p:ph type="title" hasCustomPrompt="1"/>
          </p:nvPr>
        </p:nvSpPr>
        <p:spPr/>
        <p:txBody>
          <a:bodyPr/>
          <a:lstStyle/>
          <a:p>
            <a:r>
              <a:rPr lang="en-US"/>
              <a:t>[Slide title]</a:t>
            </a:r>
          </a:p>
        </p:txBody>
      </p:sp>
      <p:sp>
        <p:nvSpPr>
          <p:cNvPr id="9" name="Picture Placeholder 2">
            <a:extLst>
              <a:ext uri="{FF2B5EF4-FFF2-40B4-BE49-F238E27FC236}">
                <a16:creationId xmlns:a16="http://schemas.microsoft.com/office/drawing/2014/main" id="{9FF65674-B006-7891-981A-1EE3551EABE6}"/>
              </a:ext>
              <a:ext uri="{C183D7F6-B498-43B3-948B-1728B52AA6E4}">
                <adec:decorative xmlns:adec="http://schemas.microsoft.com/office/drawing/2017/decorative" val="1"/>
              </a:ext>
            </a:extLst>
          </p:cNvPr>
          <p:cNvSpPr>
            <a:spLocks noGrp="1"/>
          </p:cNvSpPr>
          <p:nvPr>
            <p:ph type="pic" sz="quarter" idx="11"/>
          </p:nvPr>
        </p:nvSpPr>
        <p:spPr>
          <a:xfrm>
            <a:off x="411480" y="1280160"/>
            <a:ext cx="2404872" cy="1508760"/>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r>
              <a:rPr lang="en-GB"/>
              <a:t>Click icon to add picture</a:t>
            </a:r>
            <a:endParaRPr lang="en-US"/>
          </a:p>
        </p:txBody>
      </p:sp>
      <p:sp>
        <p:nvSpPr>
          <p:cNvPr id="3" name="Content Placeholder 3"/>
          <p:cNvSpPr>
            <a:spLocks noGrp="1"/>
          </p:cNvSpPr>
          <p:nvPr>
            <p:ph sz="half" idx="1" hasCustomPrompt="1"/>
          </p:nvPr>
        </p:nvSpPr>
        <p:spPr>
          <a:xfrm>
            <a:off x="411479" y="2926080"/>
            <a:ext cx="2404872" cy="1719072"/>
          </a:xfrm>
        </p:spPr>
        <p:txBody>
          <a:bodyPr/>
          <a:lstStyle>
            <a:lvl1pPr marL="0" indent="0">
              <a:spcBef>
                <a:spcPts val="0"/>
              </a:spcBef>
              <a:spcAft>
                <a:spcPts val="0"/>
              </a:spcAft>
              <a:buFontTx/>
              <a:buNone/>
              <a:defRPr sz="1200" b="1"/>
            </a:lvl1pPr>
            <a:lvl2pPr marL="0" indent="0">
              <a:spcBef>
                <a:spcPts val="600"/>
              </a:spcBef>
              <a:spcAft>
                <a:spcPts val="0"/>
              </a:spcAft>
              <a:buFontTx/>
              <a:buNone/>
              <a:defRPr sz="900"/>
            </a:lvl2pPr>
            <a:lvl3pPr marL="137160" indent="-137160">
              <a:spcBef>
                <a:spcPts val="600"/>
              </a:spcBef>
              <a:spcAft>
                <a:spcPts val="0"/>
              </a:spcAft>
              <a:buClr>
                <a:srgbClr val="CA0123"/>
              </a:buClr>
              <a:buFont typeface="Arial" panose="020B0604020202020204" pitchFamily="34" charset="0"/>
              <a:buChar char="•"/>
              <a:defRPr sz="900"/>
            </a:lvl3pPr>
            <a:lvl4pPr marL="274320" indent="-137160">
              <a:spcBef>
                <a:spcPts val="0"/>
              </a:spcBef>
              <a:spcAft>
                <a:spcPts val="0"/>
              </a:spcAft>
              <a:buFont typeface="Arial" panose="020B0604020202020204" pitchFamily="34" charset="0"/>
              <a:buChar char="–"/>
              <a:defRPr sz="900"/>
            </a:lvl4pPr>
            <a:lvl5pPr marL="411480" indent="-137160">
              <a:spcBef>
                <a:spcPts val="0"/>
              </a:spcBef>
              <a:spcAft>
                <a:spcPts val="0"/>
              </a:spcAft>
              <a:buFont typeface="Arial" panose="020B0604020202020204" pitchFamily="34" charset="0"/>
              <a:buChar char="–"/>
              <a:defRPr sz="900"/>
            </a:lvl5pPr>
            <a:lvl6pPr marL="548640" indent="-137160">
              <a:spcBef>
                <a:spcPts val="0"/>
              </a:spcBef>
              <a:spcAft>
                <a:spcPts val="0"/>
              </a:spcAft>
              <a:buFont typeface="Arial" panose="020B0604020202020204" pitchFamily="34" charset="0"/>
              <a:buChar char="–"/>
              <a:defRPr sz="900"/>
            </a:lvl6pPr>
            <a:lvl7pPr marL="685800" indent="-137160">
              <a:spcBef>
                <a:spcPts val="0"/>
              </a:spcBef>
              <a:spcAft>
                <a:spcPts val="0"/>
              </a:spcAft>
              <a:buFont typeface="Arial" panose="020B0604020202020204" pitchFamily="34" charset="0"/>
              <a:buChar char="–"/>
              <a:defRPr sz="900"/>
            </a:lvl7pPr>
            <a:lvl8pPr marL="822960" indent="-137160">
              <a:spcBef>
                <a:spcPts val="0"/>
              </a:spcBef>
              <a:spcAft>
                <a:spcPts val="0"/>
              </a:spcAft>
              <a:buFont typeface="Arial" panose="020B0604020202020204" pitchFamily="34" charset="0"/>
              <a:buChar char="–"/>
              <a:defRPr sz="900"/>
            </a:lvl8pPr>
            <a:lvl9pPr marL="960120" indent="-137160">
              <a:spcBef>
                <a:spcPts val="0"/>
              </a:spcBef>
              <a:spcAft>
                <a:spcPts val="0"/>
              </a:spcAft>
              <a:buFont typeface="Arial" panose="020B0604020202020204" pitchFamily="34" charset="0"/>
              <a:buChar char="–"/>
              <a:defRPr sz="900"/>
            </a:lvl9pPr>
          </a:lstStyle>
          <a:p>
            <a:pPr lvl="0"/>
            <a:r>
              <a:rPr lang="en-US"/>
              <a:t>[Heading]</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Picture Placeholder 4">
            <a:extLst>
              <a:ext uri="{FF2B5EF4-FFF2-40B4-BE49-F238E27FC236}">
                <a16:creationId xmlns:a16="http://schemas.microsoft.com/office/drawing/2014/main" id="{F8D263F6-8A50-64C6-129C-46B77BBD81F4}"/>
              </a:ext>
              <a:ext uri="{C183D7F6-B498-43B3-948B-1728B52AA6E4}">
                <adec:decorative xmlns:adec="http://schemas.microsoft.com/office/drawing/2017/decorative" val="1"/>
              </a:ext>
            </a:extLst>
          </p:cNvPr>
          <p:cNvSpPr>
            <a:spLocks noGrp="1"/>
          </p:cNvSpPr>
          <p:nvPr>
            <p:ph type="pic" sz="quarter" idx="13"/>
          </p:nvPr>
        </p:nvSpPr>
        <p:spPr>
          <a:xfrm>
            <a:off x="3213101" y="1280160"/>
            <a:ext cx="2404872" cy="1508760"/>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r>
              <a:rPr lang="en-GB"/>
              <a:t>Click icon to add picture</a:t>
            </a:r>
            <a:endParaRPr lang="en-US"/>
          </a:p>
        </p:txBody>
      </p:sp>
      <p:sp>
        <p:nvSpPr>
          <p:cNvPr id="4" name="Content Placeholder 5"/>
          <p:cNvSpPr>
            <a:spLocks noGrp="1"/>
          </p:cNvSpPr>
          <p:nvPr>
            <p:ph sz="half" idx="2" hasCustomPrompt="1"/>
          </p:nvPr>
        </p:nvSpPr>
        <p:spPr>
          <a:xfrm>
            <a:off x="3213101" y="2926080"/>
            <a:ext cx="2404872" cy="1719072"/>
          </a:xfrm>
        </p:spPr>
        <p:txBody>
          <a:bodyPr/>
          <a:lstStyle>
            <a:lvl1pPr marL="0" indent="0">
              <a:spcBef>
                <a:spcPts val="0"/>
              </a:spcBef>
              <a:spcAft>
                <a:spcPts val="0"/>
              </a:spcAft>
              <a:buFontTx/>
              <a:buNone/>
              <a:defRPr sz="1200" b="1"/>
            </a:lvl1pPr>
            <a:lvl2pPr marL="0" indent="0">
              <a:spcBef>
                <a:spcPts val="600"/>
              </a:spcBef>
              <a:spcAft>
                <a:spcPts val="0"/>
              </a:spcAft>
              <a:buFontTx/>
              <a:buNone/>
              <a:defRPr sz="900"/>
            </a:lvl2pPr>
            <a:lvl3pPr marL="137160" indent="-137160">
              <a:spcBef>
                <a:spcPts val="600"/>
              </a:spcBef>
              <a:spcAft>
                <a:spcPts val="0"/>
              </a:spcAft>
              <a:buClr>
                <a:srgbClr val="CA0123"/>
              </a:buClr>
              <a:buFont typeface="Arial" panose="020B0604020202020204" pitchFamily="34" charset="0"/>
              <a:buChar char="•"/>
              <a:defRPr sz="900"/>
            </a:lvl3pPr>
            <a:lvl4pPr marL="274320" indent="-137160">
              <a:spcBef>
                <a:spcPts val="0"/>
              </a:spcBef>
              <a:spcAft>
                <a:spcPts val="0"/>
              </a:spcAft>
              <a:buFont typeface="Arial" panose="020B0604020202020204" pitchFamily="34" charset="0"/>
              <a:buChar char="–"/>
              <a:defRPr sz="900"/>
            </a:lvl4pPr>
            <a:lvl5pPr marL="411480" indent="-137160">
              <a:spcBef>
                <a:spcPts val="0"/>
              </a:spcBef>
              <a:spcAft>
                <a:spcPts val="0"/>
              </a:spcAft>
              <a:buFont typeface="Arial" panose="020B0604020202020204" pitchFamily="34" charset="0"/>
              <a:buChar char="–"/>
              <a:defRPr sz="900"/>
            </a:lvl5pPr>
            <a:lvl6pPr marL="548640" indent="-137160">
              <a:spcBef>
                <a:spcPts val="0"/>
              </a:spcBef>
              <a:spcAft>
                <a:spcPts val="0"/>
              </a:spcAft>
              <a:buFont typeface="Arial" panose="020B0604020202020204" pitchFamily="34" charset="0"/>
              <a:buChar char="–"/>
              <a:defRPr sz="900"/>
            </a:lvl6pPr>
            <a:lvl7pPr marL="685800" indent="-137160">
              <a:spcBef>
                <a:spcPts val="0"/>
              </a:spcBef>
              <a:spcAft>
                <a:spcPts val="0"/>
              </a:spcAft>
              <a:buFont typeface="Arial" panose="020B0604020202020204" pitchFamily="34" charset="0"/>
              <a:buChar char="–"/>
              <a:defRPr sz="900"/>
            </a:lvl7pPr>
            <a:lvl8pPr marL="731520" indent="-137160">
              <a:spcBef>
                <a:spcPts val="0"/>
              </a:spcBef>
              <a:spcAft>
                <a:spcPts val="0"/>
              </a:spcAft>
              <a:buFont typeface="Arial" panose="020B0604020202020204" pitchFamily="34" charset="0"/>
              <a:buChar char="–"/>
              <a:defRPr sz="900"/>
            </a:lvl8pPr>
            <a:lvl9pPr marL="960120" indent="-137160">
              <a:spcBef>
                <a:spcPts val="0"/>
              </a:spcBef>
              <a:spcAft>
                <a:spcPts val="0"/>
              </a:spcAft>
              <a:buFont typeface="Arial" panose="020B0604020202020204" pitchFamily="34" charset="0"/>
              <a:buChar char="–"/>
              <a:defRPr sz="900"/>
            </a:lvl9pPr>
          </a:lstStyle>
          <a:p>
            <a:pPr lvl="0"/>
            <a:r>
              <a:rPr lang="en-US"/>
              <a:t>[Heading]</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Picture Placeholder 6">
            <a:extLst>
              <a:ext uri="{FF2B5EF4-FFF2-40B4-BE49-F238E27FC236}">
                <a16:creationId xmlns:a16="http://schemas.microsoft.com/office/drawing/2014/main" id="{A2D7C08B-2181-912A-4CB2-44F94951F17B}"/>
              </a:ext>
              <a:ext uri="{C183D7F6-B498-43B3-948B-1728B52AA6E4}">
                <adec:decorative xmlns:adec="http://schemas.microsoft.com/office/drawing/2017/decorative" val="1"/>
              </a:ext>
            </a:extLst>
          </p:cNvPr>
          <p:cNvSpPr>
            <a:spLocks noGrp="1"/>
          </p:cNvSpPr>
          <p:nvPr>
            <p:ph type="pic" sz="quarter" idx="14"/>
          </p:nvPr>
        </p:nvSpPr>
        <p:spPr>
          <a:xfrm>
            <a:off x="6017895" y="1280160"/>
            <a:ext cx="2404872" cy="1508760"/>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r>
              <a:rPr lang="en-GB"/>
              <a:t>Click icon to add picture</a:t>
            </a:r>
            <a:endParaRPr lang="en-US"/>
          </a:p>
        </p:txBody>
      </p:sp>
      <p:sp>
        <p:nvSpPr>
          <p:cNvPr id="10" name="Content Placeholder 7">
            <a:extLst>
              <a:ext uri="{FF2B5EF4-FFF2-40B4-BE49-F238E27FC236}">
                <a16:creationId xmlns:a16="http://schemas.microsoft.com/office/drawing/2014/main" id="{779B6D3B-0380-383F-395E-0C17D2A7E98F}"/>
              </a:ext>
            </a:extLst>
          </p:cNvPr>
          <p:cNvSpPr>
            <a:spLocks noGrp="1"/>
          </p:cNvSpPr>
          <p:nvPr>
            <p:ph sz="half" idx="15" hasCustomPrompt="1"/>
          </p:nvPr>
        </p:nvSpPr>
        <p:spPr>
          <a:xfrm>
            <a:off x="6017895" y="2926080"/>
            <a:ext cx="2404872" cy="1719072"/>
          </a:xfrm>
        </p:spPr>
        <p:txBody>
          <a:bodyPr/>
          <a:lstStyle>
            <a:lvl1pPr marL="0" indent="0">
              <a:spcBef>
                <a:spcPts val="0"/>
              </a:spcBef>
              <a:spcAft>
                <a:spcPts val="0"/>
              </a:spcAft>
              <a:buFontTx/>
              <a:buNone/>
              <a:defRPr sz="1200" b="1"/>
            </a:lvl1pPr>
            <a:lvl2pPr marL="0" indent="0">
              <a:spcBef>
                <a:spcPts val="600"/>
              </a:spcBef>
              <a:spcAft>
                <a:spcPts val="0"/>
              </a:spcAft>
              <a:buFontTx/>
              <a:buNone/>
              <a:defRPr sz="900"/>
            </a:lvl2pPr>
            <a:lvl3pPr marL="137160" indent="-137160">
              <a:spcBef>
                <a:spcPts val="600"/>
              </a:spcBef>
              <a:spcAft>
                <a:spcPts val="0"/>
              </a:spcAft>
              <a:buClr>
                <a:srgbClr val="CA0123"/>
              </a:buClr>
              <a:buFont typeface="Arial" panose="020B0604020202020204" pitchFamily="34" charset="0"/>
              <a:buChar char="•"/>
              <a:defRPr sz="900"/>
            </a:lvl3pPr>
            <a:lvl4pPr marL="274320" indent="-137160">
              <a:spcBef>
                <a:spcPts val="0"/>
              </a:spcBef>
              <a:spcAft>
                <a:spcPts val="0"/>
              </a:spcAft>
              <a:buFont typeface="Arial" panose="020B0604020202020204" pitchFamily="34" charset="0"/>
              <a:buChar char="–"/>
              <a:defRPr sz="900"/>
            </a:lvl4pPr>
            <a:lvl5pPr marL="411480" indent="-137160">
              <a:spcBef>
                <a:spcPts val="0"/>
              </a:spcBef>
              <a:spcAft>
                <a:spcPts val="0"/>
              </a:spcAft>
              <a:buFont typeface="Arial" panose="020B0604020202020204" pitchFamily="34" charset="0"/>
              <a:buChar char="–"/>
              <a:defRPr sz="900"/>
            </a:lvl5pPr>
            <a:lvl6pPr marL="548640" indent="-137160">
              <a:spcBef>
                <a:spcPts val="0"/>
              </a:spcBef>
              <a:spcAft>
                <a:spcPts val="0"/>
              </a:spcAft>
              <a:buFont typeface="Arial" panose="020B0604020202020204" pitchFamily="34" charset="0"/>
              <a:buChar char="–"/>
              <a:defRPr sz="900"/>
            </a:lvl6pPr>
            <a:lvl7pPr marL="685800" indent="-137160">
              <a:spcBef>
                <a:spcPts val="0"/>
              </a:spcBef>
              <a:spcAft>
                <a:spcPts val="0"/>
              </a:spcAft>
              <a:buFont typeface="Arial" panose="020B0604020202020204" pitchFamily="34" charset="0"/>
              <a:buChar char="–"/>
              <a:defRPr sz="900"/>
            </a:lvl7pPr>
            <a:lvl8pPr marL="822960" indent="-137160">
              <a:spcBef>
                <a:spcPts val="0"/>
              </a:spcBef>
              <a:spcAft>
                <a:spcPts val="0"/>
              </a:spcAft>
              <a:buFont typeface="Arial" panose="020B0604020202020204" pitchFamily="34" charset="0"/>
              <a:buChar char="–"/>
              <a:defRPr sz="900"/>
            </a:lvl8pPr>
            <a:lvl9pPr marL="960120" indent="-137160">
              <a:spcBef>
                <a:spcPts val="0"/>
              </a:spcBef>
              <a:spcAft>
                <a:spcPts val="0"/>
              </a:spcAft>
              <a:buFont typeface="Arial" panose="020B0604020202020204" pitchFamily="34" charset="0"/>
              <a:buChar char="–"/>
              <a:defRPr sz="900"/>
            </a:lvl9pPr>
          </a:lstStyle>
          <a:p>
            <a:pPr lvl="0"/>
            <a:r>
              <a:rPr lang="en-US"/>
              <a:t>[Heading]</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12" name="UL Solutions" descr="UL Solutions">
            <a:extLst>
              <a:ext uri="{FF2B5EF4-FFF2-40B4-BE49-F238E27FC236}">
                <a16:creationId xmlns:a16="http://schemas.microsoft.com/office/drawing/2014/main" id="{66C08AC7-A6A1-6501-31AE-D4194C93910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8"/>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200508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Four Image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4B560BC-5974-DABA-5FCD-52E528EDA7D4}"/>
              </a:ext>
            </a:extLst>
          </p:cNvPr>
          <p:cNvSpPr>
            <a:spLocks noGrp="1"/>
          </p:cNvSpPr>
          <p:nvPr>
            <p:ph type="title" hasCustomPrompt="1"/>
          </p:nvPr>
        </p:nvSpPr>
        <p:spPr/>
        <p:txBody>
          <a:bodyPr/>
          <a:lstStyle/>
          <a:p>
            <a:r>
              <a:rPr lang="en-US"/>
              <a:t>[Slide title]</a:t>
            </a:r>
          </a:p>
        </p:txBody>
      </p:sp>
      <p:sp>
        <p:nvSpPr>
          <p:cNvPr id="9" name="Picture Placeholder 2">
            <a:extLst>
              <a:ext uri="{FF2B5EF4-FFF2-40B4-BE49-F238E27FC236}">
                <a16:creationId xmlns:a16="http://schemas.microsoft.com/office/drawing/2014/main" id="{9FF65674-B006-7891-981A-1EE3551EABE6}"/>
              </a:ext>
              <a:ext uri="{C183D7F6-B498-43B3-948B-1728B52AA6E4}">
                <adec:decorative xmlns:adec="http://schemas.microsoft.com/office/drawing/2017/decorative" val="1"/>
              </a:ext>
            </a:extLst>
          </p:cNvPr>
          <p:cNvSpPr>
            <a:spLocks noGrp="1"/>
          </p:cNvSpPr>
          <p:nvPr>
            <p:ph type="pic" sz="quarter" idx="11"/>
          </p:nvPr>
        </p:nvSpPr>
        <p:spPr>
          <a:xfrm>
            <a:off x="411480" y="1280160"/>
            <a:ext cx="1709928" cy="1187787"/>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r>
              <a:rPr lang="en-GB"/>
              <a:t>Click icon to add picture</a:t>
            </a:r>
            <a:endParaRPr lang="en-US"/>
          </a:p>
        </p:txBody>
      </p:sp>
      <p:sp>
        <p:nvSpPr>
          <p:cNvPr id="3" name="Content Placeholder 3"/>
          <p:cNvSpPr>
            <a:spLocks noGrp="1"/>
          </p:cNvSpPr>
          <p:nvPr>
            <p:ph sz="half" idx="1" hasCustomPrompt="1"/>
          </p:nvPr>
        </p:nvSpPr>
        <p:spPr>
          <a:xfrm>
            <a:off x="411479" y="2606039"/>
            <a:ext cx="1709928" cy="2039112"/>
          </a:xfrm>
        </p:spPr>
        <p:txBody>
          <a:bodyPr/>
          <a:lstStyle>
            <a:lvl1pPr marL="0" indent="0">
              <a:spcBef>
                <a:spcPts val="0"/>
              </a:spcBef>
              <a:spcAft>
                <a:spcPts val="0"/>
              </a:spcAft>
              <a:buFontTx/>
              <a:buNone/>
              <a:defRPr sz="1200" b="1"/>
            </a:lvl1pPr>
            <a:lvl2pPr marL="0" indent="0">
              <a:spcBef>
                <a:spcPts val="600"/>
              </a:spcBef>
              <a:spcAft>
                <a:spcPts val="0"/>
              </a:spcAft>
              <a:buFontTx/>
              <a:buNone/>
              <a:defRPr sz="900"/>
            </a:lvl2pPr>
            <a:lvl3pPr marL="137160" indent="-137160">
              <a:spcBef>
                <a:spcPts val="600"/>
              </a:spcBef>
              <a:spcAft>
                <a:spcPts val="0"/>
              </a:spcAft>
              <a:buClr>
                <a:srgbClr val="CA0123"/>
              </a:buClr>
              <a:buFont typeface="Arial" panose="020B0604020202020204" pitchFamily="34" charset="0"/>
              <a:buChar char="•"/>
              <a:defRPr sz="900"/>
            </a:lvl3pPr>
            <a:lvl4pPr marL="274320" indent="-137160">
              <a:spcBef>
                <a:spcPts val="0"/>
              </a:spcBef>
              <a:spcAft>
                <a:spcPts val="0"/>
              </a:spcAft>
              <a:buFont typeface="Arial" panose="020B0604020202020204" pitchFamily="34" charset="0"/>
              <a:buChar char="–"/>
              <a:defRPr sz="900"/>
            </a:lvl4pPr>
            <a:lvl5pPr marL="411480" indent="-137160">
              <a:spcBef>
                <a:spcPts val="0"/>
              </a:spcBef>
              <a:spcAft>
                <a:spcPts val="0"/>
              </a:spcAft>
              <a:buFont typeface="Arial" panose="020B0604020202020204" pitchFamily="34" charset="0"/>
              <a:buChar char="–"/>
              <a:defRPr sz="900"/>
            </a:lvl5pPr>
            <a:lvl6pPr marL="548640" indent="-137160">
              <a:spcBef>
                <a:spcPts val="0"/>
              </a:spcBef>
              <a:spcAft>
                <a:spcPts val="0"/>
              </a:spcAft>
              <a:buFont typeface="Arial" panose="020B0604020202020204" pitchFamily="34" charset="0"/>
              <a:buChar char="–"/>
              <a:defRPr sz="900"/>
            </a:lvl6pPr>
            <a:lvl7pPr marL="685800" indent="-137160">
              <a:spcBef>
                <a:spcPts val="0"/>
              </a:spcBef>
              <a:spcAft>
                <a:spcPts val="0"/>
              </a:spcAft>
              <a:buFont typeface="Arial" panose="020B0604020202020204" pitchFamily="34" charset="0"/>
              <a:buChar char="–"/>
              <a:defRPr sz="900"/>
            </a:lvl7pPr>
            <a:lvl8pPr marL="822960" indent="-137160">
              <a:spcBef>
                <a:spcPts val="0"/>
              </a:spcBef>
              <a:spcAft>
                <a:spcPts val="0"/>
              </a:spcAft>
              <a:buFont typeface="Arial" panose="020B0604020202020204" pitchFamily="34" charset="0"/>
              <a:buChar char="–"/>
              <a:defRPr sz="900"/>
            </a:lvl8pPr>
            <a:lvl9pPr marL="960120" indent="-137160">
              <a:spcBef>
                <a:spcPts val="0"/>
              </a:spcBef>
              <a:spcAft>
                <a:spcPts val="0"/>
              </a:spcAft>
              <a:buFont typeface="Arial" panose="020B0604020202020204" pitchFamily="34" charset="0"/>
              <a:buChar char="–"/>
              <a:defRPr sz="900"/>
            </a:lvl9pPr>
          </a:lstStyle>
          <a:p>
            <a:pPr lvl="0"/>
            <a:r>
              <a:rPr lang="en-US"/>
              <a:t>[Heading]</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Picture Placeholder 4">
            <a:extLst>
              <a:ext uri="{FF2B5EF4-FFF2-40B4-BE49-F238E27FC236}">
                <a16:creationId xmlns:a16="http://schemas.microsoft.com/office/drawing/2014/main" id="{F8D263F6-8A50-64C6-129C-46B77BBD81F4}"/>
              </a:ext>
              <a:ext uri="{C183D7F6-B498-43B3-948B-1728B52AA6E4}">
                <adec:decorative xmlns:adec="http://schemas.microsoft.com/office/drawing/2017/decorative" val="1"/>
              </a:ext>
            </a:extLst>
          </p:cNvPr>
          <p:cNvSpPr>
            <a:spLocks noGrp="1"/>
          </p:cNvSpPr>
          <p:nvPr>
            <p:ph type="pic" sz="quarter" idx="13"/>
          </p:nvPr>
        </p:nvSpPr>
        <p:spPr>
          <a:xfrm>
            <a:off x="2512695" y="1280160"/>
            <a:ext cx="1709928" cy="1187787"/>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r>
              <a:rPr lang="en-GB"/>
              <a:t>Click icon to add picture</a:t>
            </a:r>
            <a:endParaRPr lang="en-US"/>
          </a:p>
        </p:txBody>
      </p:sp>
      <p:sp>
        <p:nvSpPr>
          <p:cNvPr id="4" name="Content Placeholder 5"/>
          <p:cNvSpPr>
            <a:spLocks noGrp="1"/>
          </p:cNvSpPr>
          <p:nvPr>
            <p:ph sz="half" idx="2" hasCustomPrompt="1"/>
          </p:nvPr>
        </p:nvSpPr>
        <p:spPr>
          <a:xfrm>
            <a:off x="2512695" y="2606039"/>
            <a:ext cx="1709928" cy="2039112"/>
          </a:xfrm>
        </p:spPr>
        <p:txBody>
          <a:bodyPr/>
          <a:lstStyle>
            <a:lvl1pPr marL="0" indent="0">
              <a:spcBef>
                <a:spcPts val="0"/>
              </a:spcBef>
              <a:spcAft>
                <a:spcPts val="0"/>
              </a:spcAft>
              <a:buFontTx/>
              <a:buNone/>
              <a:defRPr sz="1200" b="1"/>
            </a:lvl1pPr>
            <a:lvl2pPr marL="0" indent="0">
              <a:spcBef>
                <a:spcPts val="600"/>
              </a:spcBef>
              <a:spcAft>
                <a:spcPts val="0"/>
              </a:spcAft>
              <a:buFontTx/>
              <a:buNone/>
              <a:defRPr sz="900"/>
            </a:lvl2pPr>
            <a:lvl3pPr marL="137160" indent="-137160">
              <a:spcBef>
                <a:spcPts val="600"/>
              </a:spcBef>
              <a:spcAft>
                <a:spcPts val="0"/>
              </a:spcAft>
              <a:buClr>
                <a:srgbClr val="CA0123"/>
              </a:buClr>
              <a:buFont typeface="Arial" panose="020B0604020202020204" pitchFamily="34" charset="0"/>
              <a:buChar char="•"/>
              <a:defRPr sz="900"/>
            </a:lvl3pPr>
            <a:lvl4pPr marL="274320" indent="-137160">
              <a:spcBef>
                <a:spcPts val="0"/>
              </a:spcBef>
              <a:spcAft>
                <a:spcPts val="0"/>
              </a:spcAft>
              <a:buFont typeface="Arial" panose="020B0604020202020204" pitchFamily="34" charset="0"/>
              <a:buChar char="–"/>
              <a:defRPr sz="900"/>
            </a:lvl4pPr>
            <a:lvl5pPr marL="411480" indent="-137160">
              <a:spcBef>
                <a:spcPts val="0"/>
              </a:spcBef>
              <a:spcAft>
                <a:spcPts val="0"/>
              </a:spcAft>
              <a:buFont typeface="Arial" panose="020B0604020202020204" pitchFamily="34" charset="0"/>
              <a:buChar char="–"/>
              <a:defRPr sz="900"/>
            </a:lvl5pPr>
            <a:lvl6pPr marL="548640" indent="-137160">
              <a:spcBef>
                <a:spcPts val="0"/>
              </a:spcBef>
              <a:spcAft>
                <a:spcPts val="0"/>
              </a:spcAft>
              <a:buFont typeface="Arial" panose="020B0604020202020204" pitchFamily="34" charset="0"/>
              <a:buChar char="–"/>
              <a:defRPr sz="900"/>
            </a:lvl6pPr>
            <a:lvl7pPr marL="685800" indent="-137160">
              <a:spcBef>
                <a:spcPts val="0"/>
              </a:spcBef>
              <a:spcAft>
                <a:spcPts val="0"/>
              </a:spcAft>
              <a:buFont typeface="Arial" panose="020B0604020202020204" pitchFamily="34" charset="0"/>
              <a:buChar char="–"/>
              <a:defRPr sz="900"/>
            </a:lvl7pPr>
            <a:lvl8pPr marL="822960" indent="-137160">
              <a:spcBef>
                <a:spcPts val="0"/>
              </a:spcBef>
              <a:spcAft>
                <a:spcPts val="0"/>
              </a:spcAft>
              <a:buFont typeface="Arial" panose="020B0604020202020204" pitchFamily="34" charset="0"/>
              <a:buChar char="–"/>
              <a:defRPr sz="900"/>
            </a:lvl8pPr>
            <a:lvl9pPr marL="960120" indent="-137160">
              <a:spcBef>
                <a:spcPts val="0"/>
              </a:spcBef>
              <a:spcAft>
                <a:spcPts val="0"/>
              </a:spcAft>
              <a:buFont typeface="Arial" panose="020B0604020202020204" pitchFamily="34" charset="0"/>
              <a:buChar char="–"/>
              <a:defRPr sz="900"/>
            </a:lvl9pPr>
          </a:lstStyle>
          <a:p>
            <a:pPr lvl="0"/>
            <a:r>
              <a:rPr lang="en-US"/>
              <a:t>[Heading]</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Picture Placeholder 6">
            <a:extLst>
              <a:ext uri="{FF2B5EF4-FFF2-40B4-BE49-F238E27FC236}">
                <a16:creationId xmlns:a16="http://schemas.microsoft.com/office/drawing/2014/main" id="{A2D7C08B-2181-912A-4CB2-44F94951F17B}"/>
              </a:ext>
              <a:ext uri="{C183D7F6-B498-43B3-948B-1728B52AA6E4}">
                <adec:decorative xmlns:adec="http://schemas.microsoft.com/office/drawing/2017/decorative" val="1"/>
              </a:ext>
            </a:extLst>
          </p:cNvPr>
          <p:cNvSpPr>
            <a:spLocks noGrp="1"/>
          </p:cNvSpPr>
          <p:nvPr>
            <p:ph type="pic" sz="quarter" idx="14"/>
          </p:nvPr>
        </p:nvSpPr>
        <p:spPr>
          <a:xfrm>
            <a:off x="4616450" y="1280160"/>
            <a:ext cx="1709928" cy="1187787"/>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r>
              <a:rPr lang="en-GB"/>
              <a:t>Click icon to add picture</a:t>
            </a:r>
            <a:endParaRPr lang="en-US"/>
          </a:p>
        </p:txBody>
      </p:sp>
      <p:sp>
        <p:nvSpPr>
          <p:cNvPr id="10" name="Content Placeholder 7">
            <a:extLst>
              <a:ext uri="{FF2B5EF4-FFF2-40B4-BE49-F238E27FC236}">
                <a16:creationId xmlns:a16="http://schemas.microsoft.com/office/drawing/2014/main" id="{779B6D3B-0380-383F-395E-0C17D2A7E98F}"/>
              </a:ext>
            </a:extLst>
          </p:cNvPr>
          <p:cNvSpPr>
            <a:spLocks noGrp="1"/>
          </p:cNvSpPr>
          <p:nvPr>
            <p:ph sz="half" idx="15" hasCustomPrompt="1"/>
          </p:nvPr>
        </p:nvSpPr>
        <p:spPr>
          <a:xfrm>
            <a:off x="4616450" y="2606039"/>
            <a:ext cx="1709928" cy="2039112"/>
          </a:xfrm>
        </p:spPr>
        <p:txBody>
          <a:bodyPr/>
          <a:lstStyle>
            <a:lvl1pPr marL="0" indent="0">
              <a:spcBef>
                <a:spcPts val="0"/>
              </a:spcBef>
              <a:spcAft>
                <a:spcPts val="0"/>
              </a:spcAft>
              <a:buFontTx/>
              <a:buNone/>
              <a:defRPr sz="1200" b="1"/>
            </a:lvl1pPr>
            <a:lvl2pPr marL="0" indent="0">
              <a:spcBef>
                <a:spcPts val="600"/>
              </a:spcBef>
              <a:spcAft>
                <a:spcPts val="0"/>
              </a:spcAft>
              <a:buFontTx/>
              <a:buNone/>
              <a:defRPr sz="900"/>
            </a:lvl2pPr>
            <a:lvl3pPr marL="137160" indent="-137160">
              <a:spcBef>
                <a:spcPts val="600"/>
              </a:spcBef>
              <a:spcAft>
                <a:spcPts val="0"/>
              </a:spcAft>
              <a:buClr>
                <a:srgbClr val="CA0123"/>
              </a:buClr>
              <a:buFont typeface="Arial" panose="020B0604020202020204" pitchFamily="34" charset="0"/>
              <a:buChar char="•"/>
              <a:defRPr sz="900"/>
            </a:lvl3pPr>
            <a:lvl4pPr marL="274320" indent="-137160">
              <a:spcBef>
                <a:spcPts val="0"/>
              </a:spcBef>
              <a:spcAft>
                <a:spcPts val="0"/>
              </a:spcAft>
              <a:buFont typeface="Arial" panose="020B0604020202020204" pitchFamily="34" charset="0"/>
              <a:buChar char="–"/>
              <a:defRPr sz="900"/>
            </a:lvl4pPr>
            <a:lvl5pPr marL="411480" indent="-137160">
              <a:spcBef>
                <a:spcPts val="0"/>
              </a:spcBef>
              <a:spcAft>
                <a:spcPts val="0"/>
              </a:spcAft>
              <a:buFont typeface="Arial" panose="020B0604020202020204" pitchFamily="34" charset="0"/>
              <a:buChar char="–"/>
              <a:defRPr sz="900"/>
            </a:lvl5pPr>
            <a:lvl6pPr marL="548640" indent="-137160">
              <a:spcBef>
                <a:spcPts val="0"/>
              </a:spcBef>
              <a:spcAft>
                <a:spcPts val="0"/>
              </a:spcAft>
              <a:buFont typeface="Arial" panose="020B0604020202020204" pitchFamily="34" charset="0"/>
              <a:buChar char="–"/>
              <a:defRPr sz="900"/>
            </a:lvl6pPr>
            <a:lvl7pPr marL="685800" indent="-137160">
              <a:spcBef>
                <a:spcPts val="0"/>
              </a:spcBef>
              <a:spcAft>
                <a:spcPts val="0"/>
              </a:spcAft>
              <a:buFont typeface="Arial" panose="020B0604020202020204" pitchFamily="34" charset="0"/>
              <a:buChar char="–"/>
              <a:defRPr sz="900"/>
            </a:lvl7pPr>
            <a:lvl8pPr marL="822960" indent="-137160">
              <a:spcBef>
                <a:spcPts val="0"/>
              </a:spcBef>
              <a:spcAft>
                <a:spcPts val="0"/>
              </a:spcAft>
              <a:buFont typeface="Arial" panose="020B0604020202020204" pitchFamily="34" charset="0"/>
              <a:buChar char="–"/>
              <a:defRPr sz="900"/>
            </a:lvl8pPr>
            <a:lvl9pPr marL="960120" indent="-137160">
              <a:spcBef>
                <a:spcPts val="0"/>
              </a:spcBef>
              <a:spcAft>
                <a:spcPts val="0"/>
              </a:spcAft>
              <a:buFont typeface="Arial" panose="020B0604020202020204" pitchFamily="34" charset="0"/>
              <a:buChar char="–"/>
              <a:defRPr sz="900"/>
            </a:lvl9pPr>
          </a:lstStyle>
          <a:p>
            <a:pPr lvl="0"/>
            <a:r>
              <a:rPr lang="en-US"/>
              <a:t>[Heading]</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6" name="Picture Placeholder 8">
            <a:extLst>
              <a:ext uri="{FF2B5EF4-FFF2-40B4-BE49-F238E27FC236}">
                <a16:creationId xmlns:a16="http://schemas.microsoft.com/office/drawing/2014/main" id="{48AC8CBB-E644-200F-7EE7-7DC38A0DA69F}"/>
              </a:ext>
              <a:ext uri="{C183D7F6-B498-43B3-948B-1728B52AA6E4}">
                <adec:decorative xmlns:adec="http://schemas.microsoft.com/office/drawing/2017/decorative" val="1"/>
              </a:ext>
            </a:extLst>
          </p:cNvPr>
          <p:cNvSpPr>
            <a:spLocks noGrp="1"/>
          </p:cNvSpPr>
          <p:nvPr>
            <p:ph type="pic" sz="quarter" idx="16"/>
          </p:nvPr>
        </p:nvSpPr>
        <p:spPr>
          <a:xfrm>
            <a:off x="6720205" y="1280160"/>
            <a:ext cx="1709928" cy="1187787"/>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r>
              <a:rPr lang="en-GB"/>
              <a:t>Click icon to add picture</a:t>
            </a:r>
            <a:endParaRPr lang="en-US"/>
          </a:p>
        </p:txBody>
      </p:sp>
      <p:sp>
        <p:nvSpPr>
          <p:cNvPr id="17" name="Content Placeholder 9">
            <a:extLst>
              <a:ext uri="{FF2B5EF4-FFF2-40B4-BE49-F238E27FC236}">
                <a16:creationId xmlns:a16="http://schemas.microsoft.com/office/drawing/2014/main" id="{09F2FC0C-005C-B86A-3254-60ECC0DC63FA}"/>
              </a:ext>
            </a:extLst>
          </p:cNvPr>
          <p:cNvSpPr>
            <a:spLocks noGrp="1"/>
          </p:cNvSpPr>
          <p:nvPr>
            <p:ph sz="half" idx="17" hasCustomPrompt="1"/>
          </p:nvPr>
        </p:nvSpPr>
        <p:spPr>
          <a:xfrm>
            <a:off x="6720205" y="2606039"/>
            <a:ext cx="1709928" cy="2039112"/>
          </a:xfrm>
        </p:spPr>
        <p:txBody>
          <a:bodyPr/>
          <a:lstStyle>
            <a:lvl1pPr marL="0" indent="0">
              <a:spcBef>
                <a:spcPts val="0"/>
              </a:spcBef>
              <a:spcAft>
                <a:spcPts val="0"/>
              </a:spcAft>
              <a:buFontTx/>
              <a:buNone/>
              <a:defRPr sz="1200" b="1"/>
            </a:lvl1pPr>
            <a:lvl2pPr marL="0" indent="0">
              <a:spcBef>
                <a:spcPts val="600"/>
              </a:spcBef>
              <a:spcAft>
                <a:spcPts val="0"/>
              </a:spcAft>
              <a:buFontTx/>
              <a:buNone/>
              <a:defRPr sz="900"/>
            </a:lvl2pPr>
            <a:lvl3pPr marL="137160" indent="-137160">
              <a:spcBef>
                <a:spcPts val="600"/>
              </a:spcBef>
              <a:spcAft>
                <a:spcPts val="0"/>
              </a:spcAft>
              <a:buClr>
                <a:srgbClr val="CA0123"/>
              </a:buClr>
              <a:buFont typeface="Arial" panose="020B0604020202020204" pitchFamily="34" charset="0"/>
              <a:buChar char="•"/>
              <a:defRPr sz="900"/>
            </a:lvl3pPr>
            <a:lvl4pPr marL="274320" indent="-137160">
              <a:spcBef>
                <a:spcPts val="0"/>
              </a:spcBef>
              <a:spcAft>
                <a:spcPts val="0"/>
              </a:spcAft>
              <a:buFont typeface="Arial" panose="020B0604020202020204" pitchFamily="34" charset="0"/>
              <a:buChar char="–"/>
              <a:defRPr sz="900"/>
            </a:lvl4pPr>
            <a:lvl5pPr marL="411480" indent="-137160">
              <a:spcBef>
                <a:spcPts val="0"/>
              </a:spcBef>
              <a:spcAft>
                <a:spcPts val="0"/>
              </a:spcAft>
              <a:buFont typeface="Arial" panose="020B0604020202020204" pitchFamily="34" charset="0"/>
              <a:buChar char="–"/>
              <a:defRPr sz="900"/>
            </a:lvl5pPr>
            <a:lvl6pPr marL="548640" indent="-137160">
              <a:spcBef>
                <a:spcPts val="0"/>
              </a:spcBef>
              <a:spcAft>
                <a:spcPts val="0"/>
              </a:spcAft>
              <a:buFont typeface="Arial" panose="020B0604020202020204" pitchFamily="34" charset="0"/>
              <a:buChar char="–"/>
              <a:defRPr sz="900"/>
            </a:lvl6pPr>
            <a:lvl7pPr marL="685800" indent="-137160">
              <a:spcBef>
                <a:spcPts val="0"/>
              </a:spcBef>
              <a:spcAft>
                <a:spcPts val="0"/>
              </a:spcAft>
              <a:buFont typeface="Arial" panose="020B0604020202020204" pitchFamily="34" charset="0"/>
              <a:buChar char="–"/>
              <a:defRPr sz="900"/>
            </a:lvl7pPr>
            <a:lvl8pPr marL="822960" indent="-137160">
              <a:spcBef>
                <a:spcPts val="0"/>
              </a:spcBef>
              <a:spcAft>
                <a:spcPts val="0"/>
              </a:spcAft>
              <a:buFont typeface="Arial" panose="020B0604020202020204" pitchFamily="34" charset="0"/>
              <a:buChar char="–"/>
              <a:defRPr sz="900"/>
            </a:lvl8pPr>
            <a:lvl9pPr marL="960120" indent="-137160">
              <a:spcBef>
                <a:spcPts val="0"/>
              </a:spcBef>
              <a:spcAft>
                <a:spcPts val="0"/>
              </a:spcAft>
              <a:buFont typeface="Arial" panose="020B0604020202020204" pitchFamily="34" charset="0"/>
              <a:buChar char="–"/>
              <a:defRPr sz="900"/>
            </a:lvl9pPr>
          </a:lstStyle>
          <a:p>
            <a:pPr lvl="0"/>
            <a:r>
              <a:rPr lang="en-US"/>
              <a:t>[Heading]</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12" name="UL Solutions" descr="UL Solutions">
            <a:extLst>
              <a:ext uri="{FF2B5EF4-FFF2-40B4-BE49-F238E27FC236}">
                <a16:creationId xmlns:a16="http://schemas.microsoft.com/office/drawing/2014/main" id="{41207CB4-2620-E22A-72D8-919955CC1C1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10"/>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807188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Content Image">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15F71EC6-E9EB-06ED-0149-EB9CA34993BB}"/>
              </a:ext>
              <a:ext uri="{C183D7F6-B498-43B3-948B-1728B52AA6E4}">
                <adec:decorative xmlns:adec="http://schemas.microsoft.com/office/drawing/2017/decorative" val="1"/>
              </a:ext>
            </a:extLst>
          </p:cNvPr>
          <p:cNvSpPr>
            <a:spLocks noGrp="1"/>
          </p:cNvSpPr>
          <p:nvPr>
            <p:ph type="pic" sz="quarter" idx="11"/>
          </p:nvPr>
        </p:nvSpPr>
        <p:spPr>
          <a:xfrm>
            <a:off x="3914775" y="0"/>
            <a:ext cx="5229225" cy="5143500"/>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r>
              <a:rPr lang="en-GB"/>
              <a:t>Click icon to add picture</a:t>
            </a:r>
            <a:endParaRPr lang="en-US"/>
          </a:p>
        </p:txBody>
      </p:sp>
      <p:sp>
        <p:nvSpPr>
          <p:cNvPr id="2" name="Title 2"/>
          <p:cNvSpPr>
            <a:spLocks noGrp="1"/>
          </p:cNvSpPr>
          <p:nvPr>
            <p:ph type="title" hasCustomPrompt="1"/>
          </p:nvPr>
        </p:nvSpPr>
        <p:spPr>
          <a:xfrm>
            <a:off x="411480" y="411480"/>
            <a:ext cx="2712720" cy="685800"/>
          </a:xfrm>
        </p:spPr>
        <p:txBody>
          <a:bodyPr/>
          <a:lstStyle/>
          <a:p>
            <a:r>
              <a:rPr lang="en-US"/>
              <a:t>[Slide title]</a:t>
            </a:r>
          </a:p>
        </p:txBody>
      </p:sp>
      <p:sp>
        <p:nvSpPr>
          <p:cNvPr id="3" name="Content Placeholder 3"/>
          <p:cNvSpPr>
            <a:spLocks noGrp="1"/>
          </p:cNvSpPr>
          <p:nvPr>
            <p:ph idx="1"/>
          </p:nvPr>
        </p:nvSpPr>
        <p:spPr>
          <a:xfrm>
            <a:off x="411481" y="1280158"/>
            <a:ext cx="2712720" cy="336499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UL Solutions" descr="UL Solutions">
            <a:extLst>
              <a:ext uri="{FF2B5EF4-FFF2-40B4-BE49-F238E27FC236}">
                <a16:creationId xmlns:a16="http://schemas.microsoft.com/office/drawing/2014/main" id="{1889888F-4F49-CE12-B5D5-9BA4128F03F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6" name="Slide Number Placeholder 4"/>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1044804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Content Image Red">
    <p:bg>
      <p:bgPr>
        <a:solidFill>
          <a:srgbClr val="CA0123"/>
        </a:solidFill>
        <a:effectLst/>
      </p:bgPr>
    </p:bg>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15F71EC6-E9EB-06ED-0149-EB9CA34993BB}"/>
              </a:ext>
              <a:ext uri="{C183D7F6-B498-43B3-948B-1728B52AA6E4}">
                <adec:decorative xmlns:adec="http://schemas.microsoft.com/office/drawing/2017/decorative" val="1"/>
              </a:ext>
            </a:extLst>
          </p:cNvPr>
          <p:cNvSpPr>
            <a:spLocks noGrp="1"/>
          </p:cNvSpPr>
          <p:nvPr>
            <p:ph type="pic" sz="quarter" idx="11"/>
          </p:nvPr>
        </p:nvSpPr>
        <p:spPr>
          <a:xfrm>
            <a:off x="3914775" y="0"/>
            <a:ext cx="5229225" cy="5143500"/>
          </a:xfrm>
          <a:solidFill>
            <a:schemeClr val="tx1">
              <a:lumMod val="85000"/>
            </a:schemeClr>
          </a:solidFill>
        </p:spPr>
        <p:txBody>
          <a:bodyPr anchor="ctr" anchorCtr="0"/>
          <a:lstStyle>
            <a:lvl1pPr marL="0" indent="0" algn="ctr">
              <a:spcBef>
                <a:spcPts val="0"/>
              </a:spcBef>
              <a:buNone/>
              <a:defRPr sz="800">
                <a:solidFill>
                  <a:srgbClr val="000000"/>
                </a:solidFill>
              </a:defRPr>
            </a:lvl1pPr>
          </a:lstStyle>
          <a:p>
            <a:r>
              <a:rPr lang="en-GB"/>
              <a:t>Click icon to add picture</a:t>
            </a:r>
            <a:endParaRPr lang="en-US"/>
          </a:p>
        </p:txBody>
      </p:sp>
      <p:sp>
        <p:nvSpPr>
          <p:cNvPr id="2" name="Title 2"/>
          <p:cNvSpPr>
            <a:spLocks noGrp="1"/>
          </p:cNvSpPr>
          <p:nvPr>
            <p:ph type="title" hasCustomPrompt="1"/>
          </p:nvPr>
        </p:nvSpPr>
        <p:spPr>
          <a:xfrm>
            <a:off x="411480" y="411480"/>
            <a:ext cx="2712720" cy="685800"/>
          </a:xfrm>
        </p:spPr>
        <p:txBody>
          <a:bodyPr/>
          <a:lstStyle/>
          <a:p>
            <a:r>
              <a:rPr lang="en-US"/>
              <a:t>[Slide title]</a:t>
            </a:r>
          </a:p>
        </p:txBody>
      </p:sp>
      <p:sp>
        <p:nvSpPr>
          <p:cNvPr id="3" name="Content Placeholder 3"/>
          <p:cNvSpPr>
            <a:spLocks noGrp="1"/>
          </p:cNvSpPr>
          <p:nvPr>
            <p:ph idx="1"/>
          </p:nvPr>
        </p:nvSpPr>
        <p:spPr>
          <a:xfrm>
            <a:off x="411481" y="1280158"/>
            <a:ext cx="2712720" cy="3364992"/>
          </a:xfrm>
        </p:spPr>
        <p:txBody>
          <a:bodyPr/>
          <a:lstStyle>
            <a:lvl1pPr>
              <a:buClrTx/>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UL Solutions">
            <a:extLst>
              <a:ext uri="{FF2B5EF4-FFF2-40B4-BE49-F238E27FC236}">
                <a16:creationId xmlns:a16="http://schemas.microsoft.com/office/drawing/2014/main" id="{BB046A0D-330A-F62D-2076-8A70D07E8F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41925" y="4730243"/>
            <a:ext cx="712555" cy="292608"/>
          </a:xfrm>
          <a:prstGeom prst="rect">
            <a:avLst/>
          </a:prstGeom>
        </p:spPr>
      </p:pic>
      <p:sp>
        <p:nvSpPr>
          <p:cNvPr id="6" name="Slide Number Placeholder 4"/>
          <p:cNvSpPr>
            <a:spLocks noGrp="1"/>
          </p:cNvSpPr>
          <p:nvPr>
            <p:ph type="sldNum" sz="quarter" idx="12"/>
          </p:nvPr>
        </p:nvSpPr>
        <p:spPr/>
        <p:txBody>
          <a:bodyPr/>
          <a:lstStyle>
            <a:lvl1pPr>
              <a:defRPr>
                <a:solidFill>
                  <a:schemeClr val="bg1"/>
                </a:solidFill>
              </a:defRPr>
            </a:lvl1pPr>
          </a:lstStyle>
          <a:p>
            <a:fld id="{0FB653A9-F313-624D-BF6F-1C4E70BAF06A}" type="slidenum">
              <a:rPr lang="en-US" smtClean="0"/>
              <a:pPr/>
              <a:t>‹#›</a:t>
            </a:fld>
            <a:endParaRPr lang="en-US"/>
          </a:p>
        </p:txBody>
      </p:sp>
    </p:spTree>
    <p:extLst>
      <p:ext uri="{BB962C8B-B14F-4D97-AF65-F5344CB8AC3E}">
        <p14:creationId xmlns:p14="http://schemas.microsoft.com/office/powerpoint/2010/main" val="14257794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2980625D-9516-A511-9544-399DA8FB8F43}"/>
              </a:ext>
              <a:ext uri="{C183D7F6-B498-43B3-948B-1728B52AA6E4}">
                <adec:decorative xmlns:adec="http://schemas.microsoft.com/office/drawing/2017/decorative" val="1"/>
              </a:ext>
            </a:extLst>
          </p:cNvPr>
          <p:cNvSpPr>
            <a:spLocks noGrp="1"/>
          </p:cNvSpPr>
          <p:nvPr>
            <p:ph type="pic" sz="quarter" idx="11"/>
          </p:nvPr>
        </p:nvSpPr>
        <p:spPr>
          <a:xfrm>
            <a:off x="1" y="0"/>
            <a:ext cx="9144000" cy="5143500"/>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r>
              <a:rPr lang="en-GB"/>
              <a:t>Click icon to add picture</a:t>
            </a:r>
            <a:endParaRPr lang="en-US"/>
          </a:p>
        </p:txBody>
      </p:sp>
      <p:sp>
        <p:nvSpPr>
          <p:cNvPr id="2" name="Title 2"/>
          <p:cNvSpPr>
            <a:spLocks noGrp="1"/>
          </p:cNvSpPr>
          <p:nvPr>
            <p:ph type="title" hasCustomPrompt="1"/>
          </p:nvPr>
        </p:nvSpPr>
        <p:spPr/>
        <p:txBody>
          <a:bodyPr/>
          <a:lstStyle/>
          <a:p>
            <a:r>
              <a:rPr lang="en-US"/>
              <a:t>[Optional slide title]</a:t>
            </a:r>
          </a:p>
        </p:txBody>
      </p:sp>
      <p:sp>
        <p:nvSpPr>
          <p:cNvPr id="5" name="Slide Number Placeholder 3"/>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249728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Full Image Quote">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2980625D-9516-A511-9544-399DA8FB8F43}"/>
              </a:ext>
              <a:ext uri="{C183D7F6-B498-43B3-948B-1728B52AA6E4}">
                <adec:decorative xmlns:adec="http://schemas.microsoft.com/office/drawing/2017/decorative" val="1"/>
              </a:ext>
            </a:extLst>
          </p:cNvPr>
          <p:cNvSpPr>
            <a:spLocks noGrp="1"/>
          </p:cNvSpPr>
          <p:nvPr>
            <p:ph type="pic" sz="quarter" idx="11"/>
          </p:nvPr>
        </p:nvSpPr>
        <p:spPr>
          <a:xfrm>
            <a:off x="1" y="0"/>
            <a:ext cx="9144000" cy="5143500"/>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r>
              <a:rPr lang="en-GB"/>
              <a:t>Click icon to add picture</a:t>
            </a:r>
            <a:endParaRPr lang="en-US"/>
          </a:p>
        </p:txBody>
      </p:sp>
      <p:sp>
        <p:nvSpPr>
          <p:cNvPr id="2" name="Title 2"/>
          <p:cNvSpPr>
            <a:spLocks noGrp="1"/>
          </p:cNvSpPr>
          <p:nvPr>
            <p:ph type="title" hasCustomPrompt="1"/>
          </p:nvPr>
        </p:nvSpPr>
        <p:spPr>
          <a:xfrm>
            <a:off x="411480" y="411480"/>
            <a:ext cx="4112895" cy="685800"/>
          </a:xfrm>
        </p:spPr>
        <p:txBody>
          <a:bodyPr/>
          <a:lstStyle/>
          <a:p>
            <a:r>
              <a:rPr lang="en-US"/>
              <a:t>[Optional slide title]</a:t>
            </a:r>
          </a:p>
        </p:txBody>
      </p:sp>
      <p:sp>
        <p:nvSpPr>
          <p:cNvPr id="6" name="Text Placeholder 3">
            <a:extLst>
              <a:ext uri="{FF2B5EF4-FFF2-40B4-BE49-F238E27FC236}">
                <a16:creationId xmlns:a16="http://schemas.microsoft.com/office/drawing/2014/main" id="{29E01B28-EE08-ABBF-1EBC-DAE370A6265D}"/>
              </a:ext>
            </a:extLst>
          </p:cNvPr>
          <p:cNvSpPr>
            <a:spLocks noGrp="1"/>
          </p:cNvSpPr>
          <p:nvPr>
            <p:ph type="body" sz="quarter" idx="13" hasCustomPrompt="1"/>
          </p:nvPr>
        </p:nvSpPr>
        <p:spPr>
          <a:xfrm>
            <a:off x="4616450" y="0"/>
            <a:ext cx="4527550" cy="2011680"/>
          </a:xfrm>
          <a:solidFill>
            <a:srgbClr val="FFFFFF">
              <a:alpha val="90000"/>
            </a:srgbClr>
          </a:solidFill>
        </p:spPr>
        <p:txBody>
          <a:bodyPr lIns="301752" tIns="411480" rIns="411480"/>
          <a:lstStyle>
            <a:lvl1pPr marL="0" indent="0">
              <a:lnSpc>
                <a:spcPct val="90000"/>
              </a:lnSpc>
              <a:spcBef>
                <a:spcPts val="0"/>
              </a:spcBef>
              <a:buFontTx/>
              <a:buNone/>
              <a:defRPr sz="1600"/>
            </a:lvl1pPr>
            <a:lvl2pPr marL="137160" indent="-137160">
              <a:lnSpc>
                <a:spcPct val="100000"/>
              </a:lnSpc>
              <a:spcBef>
                <a:spcPts val="900"/>
              </a:spcBef>
              <a:buFont typeface="Arial" panose="020B0604020202020204" pitchFamily="34" charset="0"/>
              <a:buChar char="–"/>
              <a:defRPr sz="1200"/>
            </a:lvl2pPr>
            <a:lvl3pPr marL="274320" indent="-137160">
              <a:lnSpc>
                <a:spcPct val="100000"/>
              </a:lnSpc>
              <a:spcBef>
                <a:spcPts val="300"/>
              </a:spcBef>
              <a:buFont typeface="Arial" panose="020B0604020202020204" pitchFamily="34" charset="0"/>
              <a:buChar char="–"/>
              <a:defRPr sz="1200"/>
            </a:lvl3pPr>
            <a:lvl4pPr marL="411480" indent="-137160">
              <a:lnSpc>
                <a:spcPct val="100000"/>
              </a:lnSpc>
              <a:spcBef>
                <a:spcPts val="300"/>
              </a:spcBef>
              <a:buFont typeface="Arial" panose="020B0604020202020204" pitchFamily="34" charset="0"/>
              <a:buChar char="–"/>
              <a:defRPr sz="1200"/>
            </a:lvl4pPr>
            <a:lvl5pPr marL="548640" indent="-137160">
              <a:lnSpc>
                <a:spcPct val="100000"/>
              </a:lnSpc>
              <a:spcBef>
                <a:spcPts val="300"/>
              </a:spcBef>
              <a:buFont typeface="Arial" panose="020B0604020202020204" pitchFamily="34" charset="0"/>
              <a:buChar char="–"/>
              <a:defRPr sz="1200"/>
            </a:lvl5pPr>
            <a:lvl6pPr marL="685800" indent="-137160">
              <a:lnSpc>
                <a:spcPct val="100000"/>
              </a:lnSpc>
              <a:spcBef>
                <a:spcPts val="300"/>
              </a:spcBef>
              <a:buFont typeface="Arial" panose="020B0604020202020204" pitchFamily="34" charset="0"/>
              <a:buChar char="–"/>
              <a:defRPr sz="1200"/>
            </a:lvl6pPr>
            <a:lvl7pPr marL="822960" indent="-137160">
              <a:lnSpc>
                <a:spcPct val="100000"/>
              </a:lnSpc>
              <a:spcBef>
                <a:spcPts val="300"/>
              </a:spcBef>
              <a:buFont typeface="Arial" panose="020B0604020202020204" pitchFamily="34" charset="0"/>
              <a:buChar char="–"/>
              <a:defRPr sz="1200"/>
            </a:lvl7pPr>
            <a:lvl8pPr marL="960120" indent="-137160">
              <a:lnSpc>
                <a:spcPct val="100000"/>
              </a:lnSpc>
              <a:spcBef>
                <a:spcPts val="300"/>
              </a:spcBef>
              <a:buFont typeface="Arial" panose="020B0604020202020204" pitchFamily="34" charset="0"/>
              <a:buChar char="–"/>
              <a:defRPr sz="1200"/>
            </a:lvl8pPr>
            <a:lvl9pPr marL="1097280" indent="-137160">
              <a:lnSpc>
                <a:spcPct val="100000"/>
              </a:lnSpc>
              <a:spcBef>
                <a:spcPts val="300"/>
              </a:spcBef>
              <a:buFont typeface="Arial" panose="020B0604020202020204" pitchFamily="34" charset="0"/>
              <a:buChar char="–"/>
              <a:defRPr sz="1200"/>
            </a:lvl9pPr>
          </a:lstStyle>
          <a:p>
            <a:pPr lvl="0"/>
            <a:r>
              <a:rPr lang="en-US"/>
              <a:t>[Quote or statement. If needed, pull bottom edge of white box down to accommodate long text.]</a:t>
            </a:r>
          </a:p>
          <a:p>
            <a:pPr lvl="1"/>
            <a:r>
              <a:rPr lang="en-US"/>
              <a:t>[Attribution]</a:t>
            </a:r>
          </a:p>
        </p:txBody>
      </p:sp>
      <p:sp>
        <p:nvSpPr>
          <p:cNvPr id="5" name="Slide Number Placeholder 4"/>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4118931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5B0428"/>
        </a:solidFill>
        <a:effectLst/>
      </p:bgPr>
    </p:bg>
    <p:spTree>
      <p:nvGrpSpPr>
        <p:cNvPr id="1" name=""/>
        <p:cNvGrpSpPr/>
        <p:nvPr/>
      </p:nvGrpSpPr>
      <p:grpSpPr>
        <a:xfrm>
          <a:off x="0" y="0"/>
          <a:ext cx="0" cy="0"/>
          <a:chOff x="0" y="0"/>
          <a:chExt cx="0" cy="0"/>
        </a:xfrm>
      </p:grpSpPr>
      <p:sp>
        <p:nvSpPr>
          <p:cNvPr id="7" name="Circle">
            <a:extLst>
              <a:ext uri="{FF2B5EF4-FFF2-40B4-BE49-F238E27FC236}">
                <a16:creationId xmlns:a16="http://schemas.microsoft.com/office/drawing/2014/main" id="{B578585F-A6D5-5020-1F27-FBE827D0C08C}"/>
              </a:ext>
              <a:ext uri="{C183D7F6-B498-43B3-948B-1728B52AA6E4}">
                <adec:decorative xmlns:adec="http://schemas.microsoft.com/office/drawing/2017/decorative" val="1"/>
              </a:ext>
            </a:extLst>
          </p:cNvPr>
          <p:cNvSpPr>
            <a:spLocks noChangeAspect="1"/>
          </p:cNvSpPr>
          <p:nvPr userDrawn="1"/>
        </p:nvSpPr>
        <p:spPr bwMode="hidden">
          <a:xfrm>
            <a:off x="411162" y="412750"/>
            <a:ext cx="365760" cy="365760"/>
          </a:xfrm>
          <a:prstGeom prst="ellipse">
            <a:avLst/>
          </a:prstGeom>
          <a:solidFill>
            <a:srgbClr val="CA0123"/>
          </a:solidFill>
          <a:ln w="635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90000"/>
              </a:lnSpc>
            </a:pPr>
            <a:endParaRPr lang="en-US" sz="1400"/>
          </a:p>
        </p:txBody>
      </p:sp>
      <p:sp>
        <p:nvSpPr>
          <p:cNvPr id="6" name="Text Placeholder 1">
            <a:extLst>
              <a:ext uri="{FF2B5EF4-FFF2-40B4-BE49-F238E27FC236}">
                <a16:creationId xmlns:a16="http://schemas.microsoft.com/office/drawing/2014/main" id="{8F5DD07D-BC16-7B11-1883-7107E1E31DF4}"/>
              </a:ext>
            </a:extLst>
          </p:cNvPr>
          <p:cNvSpPr>
            <a:spLocks noGrp="1"/>
          </p:cNvSpPr>
          <p:nvPr>
            <p:ph type="body" sz="quarter" idx="13" hasCustomPrompt="1"/>
          </p:nvPr>
        </p:nvSpPr>
        <p:spPr>
          <a:xfrm>
            <a:off x="1809750" y="412749"/>
            <a:ext cx="6923088" cy="4233672"/>
          </a:xfrm>
        </p:spPr>
        <p:txBody>
          <a:bodyPr/>
          <a:lstStyle>
            <a:lvl1pPr marL="0" indent="0">
              <a:lnSpc>
                <a:spcPct val="90000"/>
              </a:lnSpc>
              <a:spcBef>
                <a:spcPts val="0"/>
              </a:spcBef>
              <a:buFontTx/>
              <a:buNone/>
              <a:defRPr sz="2400"/>
            </a:lvl1pPr>
            <a:lvl2pPr marL="137160">
              <a:spcBef>
                <a:spcPts val="900"/>
              </a:spcBef>
              <a:defRPr/>
            </a:lvl2pPr>
            <a:lvl3pPr marL="274320">
              <a:defRPr/>
            </a:lvl3pPr>
            <a:lvl4pPr marL="411480">
              <a:defRPr/>
            </a:lvl4pPr>
            <a:lvl5pPr marL="548640">
              <a:defRPr/>
            </a:lvl5pPr>
            <a:lvl6pPr marL="685800">
              <a:defRPr/>
            </a:lvl6pPr>
            <a:lvl7pPr marL="822960">
              <a:defRPr/>
            </a:lvl7pPr>
            <a:lvl8pPr marL="960120">
              <a:defRPr/>
            </a:lvl8pPr>
            <a:lvl9pPr marL="1097280">
              <a:defRPr/>
            </a:lvl9pPr>
          </a:lstStyle>
          <a:p>
            <a:pPr lvl="0"/>
            <a:r>
              <a:rPr lang="en-US"/>
              <a:t>[Quote or statement]</a:t>
            </a:r>
          </a:p>
          <a:p>
            <a:pPr lvl="1"/>
            <a:r>
              <a:rPr lang="en-US"/>
              <a:t>[Attribution]</a:t>
            </a:r>
          </a:p>
        </p:txBody>
      </p:sp>
      <p:pic>
        <p:nvPicPr>
          <p:cNvPr id="8" name="UL Solutions">
            <a:extLst>
              <a:ext uri="{FF2B5EF4-FFF2-40B4-BE49-F238E27FC236}">
                <a16:creationId xmlns:a16="http://schemas.microsoft.com/office/drawing/2014/main" id="{EA873EDB-0237-35F0-73E9-AB346A18689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41925" y="4730243"/>
            <a:ext cx="712555" cy="292608"/>
          </a:xfrm>
          <a:prstGeom prst="rect">
            <a:avLst/>
          </a:prstGeom>
        </p:spPr>
      </p:pic>
      <p:sp>
        <p:nvSpPr>
          <p:cNvPr id="5" name="Slide Number Placeholder 2"/>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33540465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Single Bi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[Meet your team]</a:t>
            </a:r>
          </a:p>
        </p:txBody>
      </p:sp>
      <p:sp>
        <p:nvSpPr>
          <p:cNvPr id="7" name="Picture Placeholder 1">
            <a:extLst>
              <a:ext uri="{FF2B5EF4-FFF2-40B4-BE49-F238E27FC236}">
                <a16:creationId xmlns:a16="http://schemas.microsoft.com/office/drawing/2014/main" id="{522B4CFC-2E3D-4312-B3BC-8A2285DC9F5D}"/>
              </a:ext>
              <a:ext uri="{C183D7F6-B498-43B3-948B-1728B52AA6E4}">
                <adec:decorative xmlns:adec="http://schemas.microsoft.com/office/drawing/2017/decorative" val="1"/>
              </a:ext>
            </a:extLst>
          </p:cNvPr>
          <p:cNvSpPr>
            <a:spLocks noGrp="1" noChangeAspect="1"/>
          </p:cNvSpPr>
          <p:nvPr>
            <p:ph type="pic" sz="quarter" idx="11"/>
          </p:nvPr>
        </p:nvSpPr>
        <p:spPr>
          <a:xfrm>
            <a:off x="1114424" y="1279524"/>
            <a:ext cx="2009775" cy="2009775"/>
          </a:xfrm>
          <a:custGeom>
            <a:avLst/>
            <a:gdLst>
              <a:gd name="connsiteX0" fmla="*/ 822960 w 1645920"/>
              <a:gd name="connsiteY0" fmla="*/ 0 h 1645920"/>
              <a:gd name="connsiteX1" fmla="*/ 1645920 w 1645920"/>
              <a:gd name="connsiteY1" fmla="*/ 822960 h 1645920"/>
              <a:gd name="connsiteX2" fmla="*/ 822960 w 1645920"/>
              <a:gd name="connsiteY2" fmla="*/ 1645920 h 1645920"/>
              <a:gd name="connsiteX3" fmla="*/ 0 w 1645920"/>
              <a:gd name="connsiteY3" fmla="*/ 822960 h 1645920"/>
              <a:gd name="connsiteX4" fmla="*/ 822960 w 1645920"/>
              <a:gd name="connsiteY4" fmla="*/ 0 h 1645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0" h="1645920">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a:solidFill>
            <a:schemeClr val="bg1">
              <a:lumMod val="85000"/>
            </a:schemeClr>
          </a:solidFill>
        </p:spPr>
        <p:txBody>
          <a:bodyPr wrap="square" anchor="ctr" anchorCtr="0">
            <a:noAutofit/>
          </a:bodyPr>
          <a:lstStyle>
            <a:lvl1pPr marL="0" indent="0" algn="ctr">
              <a:spcBef>
                <a:spcPts val="0"/>
              </a:spcBef>
              <a:buNone/>
              <a:defRPr sz="800">
                <a:solidFill>
                  <a:srgbClr val="000000"/>
                </a:solidFill>
              </a:defRPr>
            </a:lvl1pPr>
          </a:lstStyle>
          <a:p>
            <a:r>
              <a:rPr lang="en-GB"/>
              <a:t>Click icon to add picture</a:t>
            </a:r>
            <a:endParaRPr lang="en-US"/>
          </a:p>
        </p:txBody>
      </p:sp>
      <p:sp>
        <p:nvSpPr>
          <p:cNvPr id="4" name="Text Placeholder 3">
            <a:extLst>
              <a:ext uri="{FF2B5EF4-FFF2-40B4-BE49-F238E27FC236}">
                <a16:creationId xmlns:a16="http://schemas.microsoft.com/office/drawing/2014/main" id="{BCA1440B-F74F-98BD-F567-0ACE02602BEE}"/>
              </a:ext>
            </a:extLst>
          </p:cNvPr>
          <p:cNvSpPr>
            <a:spLocks noGrp="1"/>
          </p:cNvSpPr>
          <p:nvPr>
            <p:ph type="body" sz="quarter" idx="13" hasCustomPrompt="1"/>
          </p:nvPr>
        </p:nvSpPr>
        <p:spPr>
          <a:xfrm>
            <a:off x="3914775" y="1279525"/>
            <a:ext cx="4114800" cy="3364992"/>
          </a:xfrm>
        </p:spPr>
        <p:txBody>
          <a:bodyPr/>
          <a:lstStyle>
            <a:lvl1pPr marL="0" indent="0" algn="l">
              <a:spcBef>
                <a:spcPts val="0"/>
              </a:spcBef>
              <a:spcAft>
                <a:spcPts val="0"/>
              </a:spcAft>
              <a:buFontTx/>
              <a:buNone/>
              <a:defRPr sz="1400" b="1"/>
            </a:lvl1pPr>
            <a:lvl2pPr marL="0" indent="0" algn="l">
              <a:spcBef>
                <a:spcPts val="300"/>
              </a:spcBef>
              <a:buFontTx/>
              <a:buNone/>
              <a:defRPr sz="1200"/>
            </a:lvl2pPr>
            <a:lvl3pPr marL="0" indent="0" algn="l">
              <a:spcBef>
                <a:spcPts val="900"/>
              </a:spcBef>
              <a:buFontTx/>
              <a:buNone/>
              <a:defRPr sz="1200"/>
            </a:lvl3pPr>
            <a:lvl4pPr marL="137160" indent="-137160" algn="l">
              <a:spcBef>
                <a:spcPts val="900"/>
              </a:spcBef>
              <a:buClr>
                <a:srgbClr val="CA0123"/>
              </a:buClr>
              <a:buFont typeface="Arial" panose="020B0604020202020204" pitchFamily="34" charset="0"/>
              <a:buChar char="•"/>
              <a:defRPr sz="1200"/>
            </a:lvl4pPr>
            <a:lvl5pPr marL="274320" indent="-137160" algn="l">
              <a:spcBef>
                <a:spcPts val="300"/>
              </a:spcBef>
              <a:buFont typeface="Arial" panose="020B0604020202020204" pitchFamily="34" charset="0"/>
              <a:buChar char="–"/>
              <a:defRPr sz="1200"/>
            </a:lvl5pPr>
            <a:lvl6pPr marL="411480" indent="-137160" algn="l">
              <a:spcBef>
                <a:spcPts val="300"/>
              </a:spcBef>
              <a:buFont typeface="Arial" panose="020B0604020202020204" pitchFamily="34" charset="0"/>
              <a:buChar char="–"/>
              <a:defRPr sz="1200"/>
            </a:lvl6pPr>
            <a:lvl7pPr marL="548640" indent="-137160" algn="l">
              <a:spcBef>
                <a:spcPts val="300"/>
              </a:spcBef>
              <a:buFont typeface="Arial" panose="020B0604020202020204" pitchFamily="34" charset="0"/>
              <a:buChar char="–"/>
              <a:defRPr sz="1200"/>
            </a:lvl7pPr>
            <a:lvl8pPr marL="685800" indent="-137160" algn="l">
              <a:spcBef>
                <a:spcPts val="300"/>
              </a:spcBef>
              <a:buFont typeface="Arial" panose="020B0604020202020204" pitchFamily="34" charset="0"/>
              <a:buChar char="–"/>
              <a:defRPr sz="1200"/>
            </a:lvl8pPr>
            <a:lvl9pPr marL="822960" indent="-137160" algn="l">
              <a:spcBef>
                <a:spcPts val="300"/>
              </a:spcBef>
              <a:buFont typeface="Arial" panose="020B0604020202020204" pitchFamily="34" charset="0"/>
              <a:buChar char="–"/>
              <a:defRPr sz="1200"/>
            </a:lvl9pPr>
          </a:lstStyle>
          <a:p>
            <a:pPr lvl="0"/>
            <a:r>
              <a:rPr lang="en-US"/>
              <a:t>[</a:t>
            </a:r>
            <a:r>
              <a:rPr lang="en-US" err="1"/>
              <a:t>Firstname</a:t>
            </a:r>
            <a:r>
              <a:rPr lang="en-US"/>
              <a:t> </a:t>
            </a:r>
            <a:r>
              <a:rPr lang="en-US" err="1"/>
              <a:t>Lastname</a:t>
            </a:r>
            <a:r>
              <a:rPr lang="en-US"/>
              <a: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6" name="UL Solutions" descr="UL Solutions">
            <a:extLst>
              <a:ext uri="{FF2B5EF4-FFF2-40B4-BE49-F238E27FC236}">
                <a16:creationId xmlns:a16="http://schemas.microsoft.com/office/drawing/2014/main" id="{2DB4AAAB-2212-6CF2-D343-CD3A7806B0B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5" name="Slide Number Placeholder 4"/>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235534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Divider Dark Red">
    <p:bg>
      <p:bgPr>
        <a:solidFill>
          <a:srgbClr val="5B0428"/>
        </a:solidFill>
        <a:effectLst/>
      </p:bgPr>
    </p:bg>
    <p:spTree>
      <p:nvGrpSpPr>
        <p:cNvPr id="1" name=""/>
        <p:cNvGrpSpPr/>
        <p:nvPr/>
      </p:nvGrpSpPr>
      <p:grpSpPr>
        <a:xfrm>
          <a:off x="0" y="0"/>
          <a:ext cx="0" cy="0"/>
          <a:chOff x="0" y="0"/>
          <a:chExt cx="0" cy="0"/>
        </a:xfrm>
      </p:grpSpPr>
      <p:pic>
        <p:nvPicPr>
          <p:cNvPr id="8" name="Graphic">
            <a:extLst>
              <a:ext uri="{FF2B5EF4-FFF2-40B4-BE49-F238E27FC236}">
                <a16:creationId xmlns:a16="http://schemas.microsoft.com/office/drawing/2014/main" id="{E8A648E8-9CAF-9D67-9DDC-8EB6863B8FC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hidden">
          <a:xfrm rot="16200000">
            <a:off x="4906010" y="1118658"/>
            <a:ext cx="4235451" cy="2823633"/>
          </a:xfrm>
          <a:prstGeom prst="rect">
            <a:avLst/>
          </a:prstGeom>
        </p:spPr>
      </p:pic>
      <p:sp>
        <p:nvSpPr>
          <p:cNvPr id="2" name="Title 1"/>
          <p:cNvSpPr>
            <a:spLocks noGrp="1"/>
          </p:cNvSpPr>
          <p:nvPr>
            <p:ph type="title" hasCustomPrompt="1"/>
          </p:nvPr>
        </p:nvSpPr>
        <p:spPr>
          <a:xfrm>
            <a:off x="411164" y="412750"/>
            <a:ext cx="4113212" cy="866775"/>
          </a:xfrm>
        </p:spPr>
        <p:txBody>
          <a:bodyPr anchor="b"/>
          <a:lstStyle>
            <a:lvl1pPr>
              <a:lnSpc>
                <a:spcPct val="85000"/>
              </a:lnSpc>
              <a:defRPr sz="3200" b="0"/>
            </a:lvl1pPr>
          </a:lstStyle>
          <a:p>
            <a:r>
              <a:rPr lang="en-US"/>
              <a:t>[Divider title]</a:t>
            </a:r>
          </a:p>
        </p:txBody>
      </p:sp>
      <p:sp>
        <p:nvSpPr>
          <p:cNvPr id="3" name="Text Placeholder 2"/>
          <p:cNvSpPr>
            <a:spLocks noGrp="1"/>
          </p:cNvSpPr>
          <p:nvPr>
            <p:ph type="body" idx="1" hasCustomPrompt="1"/>
          </p:nvPr>
        </p:nvSpPr>
        <p:spPr>
          <a:xfrm>
            <a:off x="411164" y="1371600"/>
            <a:ext cx="4113211" cy="548640"/>
          </a:xfrm>
        </p:spPr>
        <p:txBody>
          <a:bodyPr/>
          <a:lstStyle>
            <a:lvl1pPr marL="0" indent="0">
              <a:lnSpc>
                <a:spcPct val="90000"/>
              </a:lnSpc>
              <a:spcBef>
                <a:spcPts val="0"/>
              </a:spcBef>
              <a:buNone/>
              <a:defRPr sz="1600">
                <a:solidFill>
                  <a:schemeClr val="tx1"/>
                </a:solidFill>
              </a:defRPr>
            </a:lvl1pPr>
            <a:lvl2pPr marL="137160" indent="-137160">
              <a:lnSpc>
                <a:spcPct val="100000"/>
              </a:lnSpc>
              <a:spcBef>
                <a:spcPts val="900"/>
              </a:spcBef>
              <a:buFont typeface="Arial" panose="020B0604020202020204" pitchFamily="34" charset="0"/>
              <a:buChar char="•"/>
              <a:defRPr sz="1200">
                <a:solidFill>
                  <a:schemeClr val="tx1"/>
                </a:solidFill>
              </a:defRPr>
            </a:lvl2pPr>
            <a:lvl3pPr marL="274320" indent="-137160">
              <a:lnSpc>
                <a:spcPct val="100000"/>
              </a:lnSpc>
              <a:spcBef>
                <a:spcPts val="300"/>
              </a:spcBef>
              <a:buFont typeface="Arial" panose="020B0604020202020204" pitchFamily="34" charset="0"/>
              <a:buChar char="–"/>
              <a:defRPr sz="1200">
                <a:solidFill>
                  <a:schemeClr val="tx1"/>
                </a:solidFill>
              </a:defRPr>
            </a:lvl3pPr>
            <a:lvl4pPr marL="411480" indent="-137160">
              <a:lnSpc>
                <a:spcPct val="100000"/>
              </a:lnSpc>
              <a:spcBef>
                <a:spcPts val="300"/>
              </a:spcBef>
              <a:buFont typeface="Arial" panose="020B0604020202020204" pitchFamily="34" charset="0"/>
              <a:buChar char="–"/>
              <a:defRPr sz="1200">
                <a:solidFill>
                  <a:schemeClr val="tx1"/>
                </a:solidFill>
              </a:defRPr>
            </a:lvl4pPr>
            <a:lvl5pPr marL="548640" indent="-137160">
              <a:lnSpc>
                <a:spcPct val="100000"/>
              </a:lnSpc>
              <a:spcBef>
                <a:spcPts val="300"/>
              </a:spcBef>
              <a:buFont typeface="Arial" panose="020B0604020202020204" pitchFamily="34" charset="0"/>
              <a:buChar char="–"/>
              <a:defRPr sz="1200">
                <a:solidFill>
                  <a:schemeClr val="tx1"/>
                </a:solidFill>
              </a:defRPr>
            </a:lvl5pPr>
            <a:lvl6pPr marL="685800" indent="-137160">
              <a:lnSpc>
                <a:spcPct val="100000"/>
              </a:lnSpc>
              <a:spcBef>
                <a:spcPts val="300"/>
              </a:spcBef>
              <a:buFont typeface="Arial" panose="020B0604020202020204" pitchFamily="34" charset="0"/>
              <a:buChar char="–"/>
              <a:defRPr sz="1200">
                <a:solidFill>
                  <a:schemeClr val="tx1"/>
                </a:solidFill>
              </a:defRPr>
            </a:lvl6pPr>
            <a:lvl7pPr marL="822960" indent="-137160">
              <a:lnSpc>
                <a:spcPct val="100000"/>
              </a:lnSpc>
              <a:spcBef>
                <a:spcPts val="300"/>
              </a:spcBef>
              <a:buFont typeface="Arial" panose="020B0604020202020204" pitchFamily="34" charset="0"/>
              <a:buChar char="–"/>
              <a:defRPr sz="1200">
                <a:solidFill>
                  <a:schemeClr val="tx1"/>
                </a:solidFill>
              </a:defRPr>
            </a:lvl7pPr>
            <a:lvl8pPr marL="960120" indent="-137160">
              <a:lnSpc>
                <a:spcPct val="100000"/>
              </a:lnSpc>
              <a:spcBef>
                <a:spcPts val="300"/>
              </a:spcBef>
              <a:buFont typeface="Arial" panose="020B0604020202020204" pitchFamily="34" charset="0"/>
              <a:buChar char="–"/>
              <a:defRPr sz="1200">
                <a:solidFill>
                  <a:schemeClr val="tx1"/>
                </a:solidFill>
              </a:defRPr>
            </a:lvl8pPr>
            <a:lvl9pPr marL="1097280" indent="-137160">
              <a:lnSpc>
                <a:spcPct val="100000"/>
              </a:lnSpc>
              <a:spcBef>
                <a:spcPts val="300"/>
              </a:spcBef>
              <a:buFont typeface="Arial" panose="020B0604020202020204" pitchFamily="34" charset="0"/>
              <a:buChar char="–"/>
              <a:defRPr sz="1200">
                <a:solidFill>
                  <a:schemeClr val="tx1"/>
                </a:solidFill>
              </a:defRPr>
            </a:lvl9pPr>
          </a:lstStyle>
          <a:p>
            <a:pPr lvl="0"/>
            <a:r>
              <a:rPr lang="en-US"/>
              <a:t>[Divider subtitle]</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7" name="UL Solutions">
            <a:extLst>
              <a:ext uri="{FF2B5EF4-FFF2-40B4-BE49-F238E27FC236}">
                <a16:creationId xmlns:a16="http://schemas.microsoft.com/office/drawing/2014/main" id="{140022B7-C2EE-915D-63A6-A8EB6DCEF8C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bwMode="black">
          <a:xfrm>
            <a:off x="141925" y="4730243"/>
            <a:ext cx="712555" cy="292608"/>
          </a:xfrm>
          <a:prstGeom prst="rect">
            <a:avLst/>
          </a:prstGeom>
        </p:spPr>
      </p:pic>
      <p:sp>
        <p:nvSpPr>
          <p:cNvPr id="6" name="Slide Number Placeholder 3"/>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34616525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Team Bios Four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[Meet your team]</a:t>
            </a:r>
          </a:p>
        </p:txBody>
      </p:sp>
      <p:sp>
        <p:nvSpPr>
          <p:cNvPr id="7" name="Picture Placeholder 1">
            <a:extLst>
              <a:ext uri="{FF2B5EF4-FFF2-40B4-BE49-F238E27FC236}">
                <a16:creationId xmlns:a16="http://schemas.microsoft.com/office/drawing/2014/main" id="{522B4CFC-2E3D-4312-B3BC-8A2285DC9F5D}"/>
              </a:ext>
              <a:ext uri="{C183D7F6-B498-43B3-948B-1728B52AA6E4}">
                <adec:decorative xmlns:adec="http://schemas.microsoft.com/office/drawing/2017/decorative" val="1"/>
              </a:ext>
            </a:extLst>
          </p:cNvPr>
          <p:cNvSpPr>
            <a:spLocks noGrp="1" noChangeAspect="1"/>
          </p:cNvSpPr>
          <p:nvPr>
            <p:ph type="pic" sz="quarter" idx="11"/>
          </p:nvPr>
        </p:nvSpPr>
        <p:spPr>
          <a:xfrm>
            <a:off x="411480" y="1279525"/>
            <a:ext cx="1709928" cy="1709928"/>
          </a:xfrm>
          <a:custGeom>
            <a:avLst/>
            <a:gdLst>
              <a:gd name="connsiteX0" fmla="*/ 822960 w 1645920"/>
              <a:gd name="connsiteY0" fmla="*/ 0 h 1645920"/>
              <a:gd name="connsiteX1" fmla="*/ 1645920 w 1645920"/>
              <a:gd name="connsiteY1" fmla="*/ 822960 h 1645920"/>
              <a:gd name="connsiteX2" fmla="*/ 822960 w 1645920"/>
              <a:gd name="connsiteY2" fmla="*/ 1645920 h 1645920"/>
              <a:gd name="connsiteX3" fmla="*/ 0 w 1645920"/>
              <a:gd name="connsiteY3" fmla="*/ 822960 h 1645920"/>
              <a:gd name="connsiteX4" fmla="*/ 822960 w 1645920"/>
              <a:gd name="connsiteY4" fmla="*/ 0 h 1645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0" h="1645920">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a:solidFill>
            <a:schemeClr val="bg1">
              <a:lumMod val="85000"/>
            </a:schemeClr>
          </a:solidFill>
        </p:spPr>
        <p:txBody>
          <a:bodyPr wrap="square" anchor="ctr" anchorCtr="0">
            <a:noAutofit/>
          </a:bodyPr>
          <a:lstStyle>
            <a:lvl1pPr marL="0" indent="0" algn="ctr">
              <a:spcBef>
                <a:spcPts val="0"/>
              </a:spcBef>
              <a:buNone/>
              <a:defRPr sz="800">
                <a:solidFill>
                  <a:srgbClr val="000000"/>
                </a:solidFill>
              </a:defRPr>
            </a:lvl1pPr>
          </a:lstStyle>
          <a:p>
            <a:r>
              <a:rPr lang="en-GB"/>
              <a:t>Click icon to add picture</a:t>
            </a:r>
            <a:endParaRPr lang="en-US"/>
          </a:p>
        </p:txBody>
      </p:sp>
      <p:sp>
        <p:nvSpPr>
          <p:cNvPr id="4" name="Text Placeholder 3">
            <a:extLst>
              <a:ext uri="{FF2B5EF4-FFF2-40B4-BE49-F238E27FC236}">
                <a16:creationId xmlns:a16="http://schemas.microsoft.com/office/drawing/2014/main" id="{BCA1440B-F74F-98BD-F567-0ACE02602BEE}"/>
              </a:ext>
            </a:extLst>
          </p:cNvPr>
          <p:cNvSpPr>
            <a:spLocks noGrp="1"/>
          </p:cNvSpPr>
          <p:nvPr>
            <p:ph type="body" sz="quarter" idx="13" hasCustomPrompt="1"/>
          </p:nvPr>
        </p:nvSpPr>
        <p:spPr>
          <a:xfrm>
            <a:off x="411163" y="3200400"/>
            <a:ext cx="1709928" cy="1444752"/>
          </a:xfrm>
        </p:spPr>
        <p:txBody>
          <a:bodyPr/>
          <a:lstStyle>
            <a:lvl1pPr marL="0" indent="0" algn="ctr">
              <a:spcBef>
                <a:spcPts val="0"/>
              </a:spcBef>
              <a:spcAft>
                <a:spcPts val="600"/>
              </a:spcAft>
              <a:buFontTx/>
              <a:buNone/>
              <a:defRPr sz="1200" b="1"/>
            </a:lvl1pPr>
            <a:lvl2pPr marL="0" indent="0" algn="ctr">
              <a:spcBef>
                <a:spcPts val="0"/>
              </a:spcBef>
              <a:buFontTx/>
              <a:buNone/>
              <a:defRPr sz="900"/>
            </a:lvl2pPr>
            <a:lvl3pPr marL="0" indent="0" algn="ctr">
              <a:spcBef>
                <a:spcPts val="0"/>
              </a:spcBef>
              <a:buFontTx/>
              <a:buNone/>
              <a:defRPr sz="900"/>
            </a:lvl3pPr>
            <a:lvl4pPr marL="0" indent="0" algn="ctr">
              <a:spcBef>
                <a:spcPts val="0"/>
              </a:spcBef>
              <a:buFontTx/>
              <a:buNone/>
              <a:defRPr sz="900"/>
            </a:lvl4pPr>
            <a:lvl5pPr marL="0" indent="0" algn="ctr">
              <a:spcBef>
                <a:spcPts val="0"/>
              </a:spcBef>
              <a:buFontTx/>
              <a:buNone/>
              <a:defRPr sz="900"/>
            </a:lvl5pPr>
            <a:lvl6pPr marL="0" indent="0" algn="ctr">
              <a:spcBef>
                <a:spcPts val="0"/>
              </a:spcBef>
              <a:buFontTx/>
              <a:buNone/>
              <a:defRPr sz="900"/>
            </a:lvl6pPr>
            <a:lvl7pPr marL="0" indent="0" algn="ctr">
              <a:spcBef>
                <a:spcPts val="0"/>
              </a:spcBef>
              <a:buFontTx/>
              <a:buNone/>
              <a:defRPr sz="900"/>
            </a:lvl7pPr>
            <a:lvl8pPr marL="0" indent="0" algn="ctr">
              <a:spcBef>
                <a:spcPts val="0"/>
              </a:spcBef>
              <a:buFontTx/>
              <a:buNone/>
              <a:defRPr sz="900"/>
            </a:lvl8pPr>
            <a:lvl9pPr marL="0" indent="0" algn="ctr">
              <a:spcBef>
                <a:spcPts val="0"/>
              </a:spcBef>
              <a:buFontTx/>
              <a:buNone/>
              <a:defRPr sz="900"/>
            </a:lvl9pPr>
          </a:lstStyle>
          <a:p>
            <a:pPr lvl="0"/>
            <a:r>
              <a:rPr lang="en-US"/>
              <a:t>[</a:t>
            </a:r>
            <a:r>
              <a:rPr lang="en-US" err="1"/>
              <a:t>Firstname</a:t>
            </a:r>
            <a:r>
              <a:rPr lang="en-US"/>
              <a:t> </a:t>
            </a:r>
            <a:r>
              <a:rPr lang="en-US" err="1"/>
              <a:t>Lastname</a:t>
            </a:r>
            <a:r>
              <a:rPr lang="en-US"/>
              <a: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9" name="Picture Placeholder 4">
            <a:extLst>
              <a:ext uri="{FF2B5EF4-FFF2-40B4-BE49-F238E27FC236}">
                <a16:creationId xmlns:a16="http://schemas.microsoft.com/office/drawing/2014/main" id="{21F463E9-5AC6-6466-78EE-CC83F7425766}"/>
              </a:ext>
              <a:ext uri="{C183D7F6-B498-43B3-948B-1728B52AA6E4}">
                <adec:decorative xmlns:adec="http://schemas.microsoft.com/office/drawing/2017/decorative" val="1"/>
              </a:ext>
            </a:extLst>
          </p:cNvPr>
          <p:cNvSpPr>
            <a:spLocks noGrp="1" noChangeAspect="1"/>
          </p:cNvSpPr>
          <p:nvPr>
            <p:ph type="pic" sz="quarter" idx="14"/>
          </p:nvPr>
        </p:nvSpPr>
        <p:spPr>
          <a:xfrm>
            <a:off x="2512695" y="1279525"/>
            <a:ext cx="1709928" cy="1709928"/>
          </a:xfrm>
          <a:custGeom>
            <a:avLst/>
            <a:gdLst>
              <a:gd name="connsiteX0" fmla="*/ 822960 w 1645920"/>
              <a:gd name="connsiteY0" fmla="*/ 0 h 1645920"/>
              <a:gd name="connsiteX1" fmla="*/ 1645920 w 1645920"/>
              <a:gd name="connsiteY1" fmla="*/ 822960 h 1645920"/>
              <a:gd name="connsiteX2" fmla="*/ 822960 w 1645920"/>
              <a:gd name="connsiteY2" fmla="*/ 1645920 h 1645920"/>
              <a:gd name="connsiteX3" fmla="*/ 0 w 1645920"/>
              <a:gd name="connsiteY3" fmla="*/ 822960 h 1645920"/>
              <a:gd name="connsiteX4" fmla="*/ 822960 w 1645920"/>
              <a:gd name="connsiteY4" fmla="*/ 0 h 1645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0" h="1645920">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a:solidFill>
            <a:schemeClr val="bg1">
              <a:lumMod val="85000"/>
            </a:schemeClr>
          </a:solidFill>
        </p:spPr>
        <p:txBody>
          <a:bodyPr wrap="square" anchor="ctr" anchorCtr="0">
            <a:noAutofit/>
          </a:bodyPr>
          <a:lstStyle>
            <a:lvl1pPr marL="0" indent="0" algn="ctr">
              <a:spcBef>
                <a:spcPts val="0"/>
              </a:spcBef>
              <a:buNone/>
              <a:defRPr sz="800">
                <a:solidFill>
                  <a:srgbClr val="000000"/>
                </a:solidFill>
              </a:defRPr>
            </a:lvl1pPr>
          </a:lstStyle>
          <a:p>
            <a:r>
              <a:rPr lang="en-GB"/>
              <a:t>Click icon to add picture</a:t>
            </a:r>
            <a:endParaRPr lang="en-US"/>
          </a:p>
        </p:txBody>
      </p:sp>
      <p:sp>
        <p:nvSpPr>
          <p:cNvPr id="10" name="Text Placeholder 5">
            <a:extLst>
              <a:ext uri="{FF2B5EF4-FFF2-40B4-BE49-F238E27FC236}">
                <a16:creationId xmlns:a16="http://schemas.microsoft.com/office/drawing/2014/main" id="{2753739F-DFF9-00BF-1C7F-19E7B86196A6}"/>
              </a:ext>
            </a:extLst>
          </p:cNvPr>
          <p:cNvSpPr>
            <a:spLocks noGrp="1"/>
          </p:cNvSpPr>
          <p:nvPr>
            <p:ph type="body" sz="quarter" idx="15" hasCustomPrompt="1"/>
          </p:nvPr>
        </p:nvSpPr>
        <p:spPr>
          <a:xfrm>
            <a:off x="2512695" y="3200400"/>
            <a:ext cx="1709928" cy="1444752"/>
          </a:xfrm>
        </p:spPr>
        <p:txBody>
          <a:bodyPr/>
          <a:lstStyle>
            <a:lvl1pPr marL="0" indent="0" algn="ctr">
              <a:spcBef>
                <a:spcPts val="0"/>
              </a:spcBef>
              <a:spcAft>
                <a:spcPts val="600"/>
              </a:spcAft>
              <a:buFontTx/>
              <a:buNone/>
              <a:defRPr sz="1200" b="1"/>
            </a:lvl1pPr>
            <a:lvl2pPr marL="0" indent="0" algn="ctr">
              <a:spcBef>
                <a:spcPts val="0"/>
              </a:spcBef>
              <a:buFontTx/>
              <a:buNone/>
              <a:defRPr sz="900"/>
            </a:lvl2pPr>
            <a:lvl3pPr marL="0" indent="0" algn="ctr">
              <a:spcBef>
                <a:spcPts val="0"/>
              </a:spcBef>
              <a:buFontTx/>
              <a:buNone/>
              <a:defRPr sz="900"/>
            </a:lvl3pPr>
            <a:lvl4pPr marL="0" indent="0" algn="ctr">
              <a:spcBef>
                <a:spcPts val="0"/>
              </a:spcBef>
              <a:buFontTx/>
              <a:buNone/>
              <a:defRPr sz="900"/>
            </a:lvl4pPr>
            <a:lvl5pPr marL="0" indent="0" algn="ctr">
              <a:spcBef>
                <a:spcPts val="0"/>
              </a:spcBef>
              <a:buFontTx/>
              <a:buNone/>
              <a:defRPr sz="900"/>
            </a:lvl5pPr>
            <a:lvl6pPr marL="0" indent="0" algn="ctr">
              <a:spcBef>
                <a:spcPts val="0"/>
              </a:spcBef>
              <a:buFontTx/>
              <a:buNone/>
              <a:defRPr sz="900"/>
            </a:lvl6pPr>
            <a:lvl7pPr marL="0" indent="0" algn="ctr">
              <a:spcBef>
                <a:spcPts val="0"/>
              </a:spcBef>
              <a:buFontTx/>
              <a:buNone/>
              <a:defRPr sz="900"/>
            </a:lvl7pPr>
            <a:lvl8pPr marL="0" indent="0" algn="ctr">
              <a:spcBef>
                <a:spcPts val="0"/>
              </a:spcBef>
              <a:buFontTx/>
              <a:buNone/>
              <a:defRPr sz="900"/>
            </a:lvl8pPr>
            <a:lvl9pPr marL="0" indent="0" algn="ctr">
              <a:spcBef>
                <a:spcPts val="0"/>
              </a:spcBef>
              <a:buFontTx/>
              <a:buNone/>
              <a:defRPr sz="900"/>
            </a:lvl9pPr>
          </a:lstStyle>
          <a:p>
            <a:pPr lvl="0"/>
            <a:r>
              <a:rPr lang="en-US"/>
              <a:t>[</a:t>
            </a:r>
            <a:r>
              <a:rPr lang="en-US" err="1"/>
              <a:t>Firstname</a:t>
            </a:r>
            <a:r>
              <a:rPr lang="en-US"/>
              <a:t> </a:t>
            </a:r>
            <a:r>
              <a:rPr lang="en-US" err="1"/>
              <a:t>Lastname</a:t>
            </a:r>
            <a:r>
              <a:rPr lang="en-US"/>
              <a: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Picture Placeholder 6">
            <a:extLst>
              <a:ext uri="{FF2B5EF4-FFF2-40B4-BE49-F238E27FC236}">
                <a16:creationId xmlns:a16="http://schemas.microsoft.com/office/drawing/2014/main" id="{E9B860CA-3A55-FA4B-9E59-15149091EF55}"/>
              </a:ext>
              <a:ext uri="{C183D7F6-B498-43B3-948B-1728B52AA6E4}">
                <adec:decorative xmlns:adec="http://schemas.microsoft.com/office/drawing/2017/decorative" val="1"/>
              </a:ext>
            </a:extLst>
          </p:cNvPr>
          <p:cNvSpPr>
            <a:spLocks noGrp="1" noChangeAspect="1"/>
          </p:cNvSpPr>
          <p:nvPr>
            <p:ph type="pic" sz="quarter" idx="16"/>
          </p:nvPr>
        </p:nvSpPr>
        <p:spPr>
          <a:xfrm>
            <a:off x="4616450" y="1279525"/>
            <a:ext cx="1709928" cy="1709928"/>
          </a:xfrm>
          <a:custGeom>
            <a:avLst/>
            <a:gdLst>
              <a:gd name="connsiteX0" fmla="*/ 822960 w 1645920"/>
              <a:gd name="connsiteY0" fmla="*/ 0 h 1645920"/>
              <a:gd name="connsiteX1" fmla="*/ 1645920 w 1645920"/>
              <a:gd name="connsiteY1" fmla="*/ 822960 h 1645920"/>
              <a:gd name="connsiteX2" fmla="*/ 822960 w 1645920"/>
              <a:gd name="connsiteY2" fmla="*/ 1645920 h 1645920"/>
              <a:gd name="connsiteX3" fmla="*/ 0 w 1645920"/>
              <a:gd name="connsiteY3" fmla="*/ 822960 h 1645920"/>
              <a:gd name="connsiteX4" fmla="*/ 822960 w 1645920"/>
              <a:gd name="connsiteY4" fmla="*/ 0 h 1645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0" h="1645920">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a:solidFill>
            <a:schemeClr val="bg1">
              <a:lumMod val="85000"/>
            </a:schemeClr>
          </a:solidFill>
        </p:spPr>
        <p:txBody>
          <a:bodyPr wrap="square" anchor="ctr" anchorCtr="0">
            <a:noAutofit/>
          </a:bodyPr>
          <a:lstStyle>
            <a:lvl1pPr marL="0" indent="0" algn="ctr">
              <a:spcBef>
                <a:spcPts val="0"/>
              </a:spcBef>
              <a:buNone/>
              <a:defRPr sz="800">
                <a:solidFill>
                  <a:srgbClr val="000000"/>
                </a:solidFill>
              </a:defRPr>
            </a:lvl1pPr>
          </a:lstStyle>
          <a:p>
            <a:r>
              <a:rPr lang="en-GB"/>
              <a:t>Click icon to add picture</a:t>
            </a:r>
            <a:endParaRPr lang="en-US"/>
          </a:p>
        </p:txBody>
      </p:sp>
      <p:sp>
        <p:nvSpPr>
          <p:cNvPr id="12" name="Text Placeholder 7">
            <a:extLst>
              <a:ext uri="{FF2B5EF4-FFF2-40B4-BE49-F238E27FC236}">
                <a16:creationId xmlns:a16="http://schemas.microsoft.com/office/drawing/2014/main" id="{DA38558A-2C99-0383-AD53-B1EAA98A3F1F}"/>
              </a:ext>
            </a:extLst>
          </p:cNvPr>
          <p:cNvSpPr>
            <a:spLocks noGrp="1"/>
          </p:cNvSpPr>
          <p:nvPr>
            <p:ph type="body" sz="quarter" idx="17" hasCustomPrompt="1"/>
          </p:nvPr>
        </p:nvSpPr>
        <p:spPr>
          <a:xfrm>
            <a:off x="4616450" y="3200400"/>
            <a:ext cx="1709928" cy="1444752"/>
          </a:xfrm>
        </p:spPr>
        <p:txBody>
          <a:bodyPr/>
          <a:lstStyle>
            <a:lvl1pPr marL="0" indent="0" algn="ctr">
              <a:spcBef>
                <a:spcPts val="0"/>
              </a:spcBef>
              <a:spcAft>
                <a:spcPts val="600"/>
              </a:spcAft>
              <a:buFontTx/>
              <a:buNone/>
              <a:defRPr sz="1200" b="1"/>
            </a:lvl1pPr>
            <a:lvl2pPr marL="0" indent="0" algn="ctr">
              <a:spcBef>
                <a:spcPts val="0"/>
              </a:spcBef>
              <a:buFontTx/>
              <a:buNone/>
              <a:defRPr sz="900"/>
            </a:lvl2pPr>
            <a:lvl3pPr marL="0" indent="0" algn="ctr">
              <a:spcBef>
                <a:spcPts val="0"/>
              </a:spcBef>
              <a:buFontTx/>
              <a:buNone/>
              <a:defRPr sz="900"/>
            </a:lvl3pPr>
            <a:lvl4pPr marL="0" indent="0" algn="ctr">
              <a:spcBef>
                <a:spcPts val="0"/>
              </a:spcBef>
              <a:buFontTx/>
              <a:buNone/>
              <a:defRPr sz="900"/>
            </a:lvl4pPr>
            <a:lvl5pPr marL="0" indent="0" algn="ctr">
              <a:spcBef>
                <a:spcPts val="0"/>
              </a:spcBef>
              <a:buFontTx/>
              <a:buNone/>
              <a:defRPr sz="900"/>
            </a:lvl5pPr>
            <a:lvl6pPr marL="0" indent="0" algn="ctr">
              <a:spcBef>
                <a:spcPts val="0"/>
              </a:spcBef>
              <a:buFontTx/>
              <a:buNone/>
              <a:defRPr sz="900"/>
            </a:lvl6pPr>
            <a:lvl7pPr marL="0" indent="0" algn="ctr">
              <a:spcBef>
                <a:spcPts val="0"/>
              </a:spcBef>
              <a:buFontTx/>
              <a:buNone/>
              <a:defRPr sz="900"/>
            </a:lvl7pPr>
            <a:lvl8pPr marL="0" indent="0" algn="ctr">
              <a:spcBef>
                <a:spcPts val="0"/>
              </a:spcBef>
              <a:buFontTx/>
              <a:buNone/>
              <a:defRPr sz="900"/>
            </a:lvl8pPr>
            <a:lvl9pPr marL="0" indent="0" algn="ctr">
              <a:spcBef>
                <a:spcPts val="0"/>
              </a:spcBef>
              <a:buFontTx/>
              <a:buNone/>
              <a:defRPr sz="900"/>
            </a:lvl9pPr>
          </a:lstStyle>
          <a:p>
            <a:pPr lvl="0"/>
            <a:r>
              <a:rPr lang="en-US"/>
              <a:t>[</a:t>
            </a:r>
            <a:r>
              <a:rPr lang="en-US" err="1"/>
              <a:t>Firstname</a:t>
            </a:r>
            <a:r>
              <a:rPr lang="en-US"/>
              <a:t> </a:t>
            </a:r>
            <a:r>
              <a:rPr lang="en-US" err="1"/>
              <a:t>Lastname</a:t>
            </a:r>
            <a:r>
              <a:rPr lang="en-US"/>
              <a: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3" name="Picture Placeholder 8">
            <a:extLst>
              <a:ext uri="{FF2B5EF4-FFF2-40B4-BE49-F238E27FC236}">
                <a16:creationId xmlns:a16="http://schemas.microsoft.com/office/drawing/2014/main" id="{33E0AB31-16B0-593B-F958-F65C110667EA}"/>
              </a:ext>
              <a:ext uri="{C183D7F6-B498-43B3-948B-1728B52AA6E4}">
                <adec:decorative xmlns:adec="http://schemas.microsoft.com/office/drawing/2017/decorative" val="1"/>
              </a:ext>
            </a:extLst>
          </p:cNvPr>
          <p:cNvSpPr>
            <a:spLocks noGrp="1" noChangeAspect="1"/>
          </p:cNvSpPr>
          <p:nvPr>
            <p:ph type="pic" sz="quarter" idx="18"/>
          </p:nvPr>
        </p:nvSpPr>
        <p:spPr>
          <a:xfrm>
            <a:off x="6720205" y="1279525"/>
            <a:ext cx="1709928" cy="1709928"/>
          </a:xfrm>
          <a:custGeom>
            <a:avLst/>
            <a:gdLst>
              <a:gd name="connsiteX0" fmla="*/ 822960 w 1645920"/>
              <a:gd name="connsiteY0" fmla="*/ 0 h 1645920"/>
              <a:gd name="connsiteX1" fmla="*/ 1645920 w 1645920"/>
              <a:gd name="connsiteY1" fmla="*/ 822960 h 1645920"/>
              <a:gd name="connsiteX2" fmla="*/ 822960 w 1645920"/>
              <a:gd name="connsiteY2" fmla="*/ 1645920 h 1645920"/>
              <a:gd name="connsiteX3" fmla="*/ 0 w 1645920"/>
              <a:gd name="connsiteY3" fmla="*/ 822960 h 1645920"/>
              <a:gd name="connsiteX4" fmla="*/ 822960 w 1645920"/>
              <a:gd name="connsiteY4" fmla="*/ 0 h 1645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0" h="1645920">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a:solidFill>
            <a:schemeClr val="bg1">
              <a:lumMod val="85000"/>
            </a:schemeClr>
          </a:solidFill>
        </p:spPr>
        <p:txBody>
          <a:bodyPr wrap="square" anchor="ctr" anchorCtr="0">
            <a:noAutofit/>
          </a:bodyPr>
          <a:lstStyle>
            <a:lvl1pPr marL="0" indent="0" algn="ctr">
              <a:spcBef>
                <a:spcPts val="0"/>
              </a:spcBef>
              <a:buNone/>
              <a:defRPr sz="800">
                <a:solidFill>
                  <a:srgbClr val="000000"/>
                </a:solidFill>
              </a:defRPr>
            </a:lvl1pPr>
          </a:lstStyle>
          <a:p>
            <a:r>
              <a:rPr lang="en-GB"/>
              <a:t>Click icon to add picture</a:t>
            </a:r>
            <a:endParaRPr lang="en-US"/>
          </a:p>
        </p:txBody>
      </p:sp>
      <p:sp>
        <p:nvSpPr>
          <p:cNvPr id="14" name="Text Placeholder 9">
            <a:extLst>
              <a:ext uri="{FF2B5EF4-FFF2-40B4-BE49-F238E27FC236}">
                <a16:creationId xmlns:a16="http://schemas.microsoft.com/office/drawing/2014/main" id="{3B9932E7-ADBC-42A4-847E-89B04AAFA24D}"/>
              </a:ext>
            </a:extLst>
          </p:cNvPr>
          <p:cNvSpPr>
            <a:spLocks noGrp="1"/>
          </p:cNvSpPr>
          <p:nvPr>
            <p:ph type="body" sz="quarter" idx="19" hasCustomPrompt="1"/>
          </p:nvPr>
        </p:nvSpPr>
        <p:spPr>
          <a:xfrm>
            <a:off x="6720205" y="3200400"/>
            <a:ext cx="1709928" cy="1444752"/>
          </a:xfrm>
        </p:spPr>
        <p:txBody>
          <a:bodyPr/>
          <a:lstStyle>
            <a:lvl1pPr marL="0" indent="0" algn="ctr">
              <a:spcBef>
                <a:spcPts val="0"/>
              </a:spcBef>
              <a:spcAft>
                <a:spcPts val="600"/>
              </a:spcAft>
              <a:buFontTx/>
              <a:buNone/>
              <a:defRPr sz="1200" b="1"/>
            </a:lvl1pPr>
            <a:lvl2pPr marL="0" indent="0" algn="ctr">
              <a:spcBef>
                <a:spcPts val="0"/>
              </a:spcBef>
              <a:buFontTx/>
              <a:buNone/>
              <a:defRPr sz="900"/>
            </a:lvl2pPr>
            <a:lvl3pPr marL="0" indent="0" algn="ctr">
              <a:spcBef>
                <a:spcPts val="0"/>
              </a:spcBef>
              <a:buFontTx/>
              <a:buNone/>
              <a:defRPr sz="900"/>
            </a:lvl3pPr>
            <a:lvl4pPr marL="0" indent="0" algn="ctr">
              <a:spcBef>
                <a:spcPts val="0"/>
              </a:spcBef>
              <a:buFontTx/>
              <a:buNone/>
              <a:defRPr sz="900"/>
            </a:lvl4pPr>
            <a:lvl5pPr marL="0" indent="0" algn="ctr">
              <a:spcBef>
                <a:spcPts val="0"/>
              </a:spcBef>
              <a:buFontTx/>
              <a:buNone/>
              <a:defRPr sz="900"/>
            </a:lvl5pPr>
            <a:lvl6pPr marL="0" indent="0" algn="ctr">
              <a:spcBef>
                <a:spcPts val="0"/>
              </a:spcBef>
              <a:buFontTx/>
              <a:buNone/>
              <a:defRPr sz="900"/>
            </a:lvl6pPr>
            <a:lvl7pPr marL="0" indent="0" algn="ctr">
              <a:spcBef>
                <a:spcPts val="0"/>
              </a:spcBef>
              <a:buFontTx/>
              <a:buNone/>
              <a:defRPr sz="900"/>
            </a:lvl7pPr>
            <a:lvl8pPr marL="0" indent="0" algn="ctr">
              <a:spcBef>
                <a:spcPts val="0"/>
              </a:spcBef>
              <a:buFontTx/>
              <a:buNone/>
              <a:defRPr sz="900"/>
            </a:lvl8pPr>
            <a:lvl9pPr marL="0" indent="0" algn="ctr">
              <a:spcBef>
                <a:spcPts val="0"/>
              </a:spcBef>
              <a:buFontTx/>
              <a:buNone/>
              <a:defRPr sz="900"/>
            </a:lvl9pPr>
          </a:lstStyle>
          <a:p>
            <a:pPr lvl="0"/>
            <a:r>
              <a:rPr lang="en-US"/>
              <a:t>[</a:t>
            </a:r>
            <a:r>
              <a:rPr lang="en-US" err="1"/>
              <a:t>Firstname</a:t>
            </a:r>
            <a:r>
              <a:rPr lang="en-US"/>
              <a:t> </a:t>
            </a:r>
            <a:r>
              <a:rPr lang="en-US" err="1"/>
              <a:t>Lastname</a:t>
            </a:r>
            <a:r>
              <a:rPr lang="en-US"/>
              <a: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15" name="UL Solutions" descr="UL Solutions">
            <a:extLst>
              <a:ext uri="{FF2B5EF4-FFF2-40B4-BE49-F238E27FC236}">
                <a16:creationId xmlns:a16="http://schemas.microsoft.com/office/drawing/2014/main" id="{C12DA44E-8A38-011C-8C53-F38180525F1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5" name="Slide Number Placeholder 10"/>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318324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Team Bios Eight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[Meet your team]</a:t>
            </a:r>
          </a:p>
        </p:txBody>
      </p:sp>
      <p:sp>
        <p:nvSpPr>
          <p:cNvPr id="7" name="Picture Placeholder 2">
            <a:extLst>
              <a:ext uri="{FF2B5EF4-FFF2-40B4-BE49-F238E27FC236}">
                <a16:creationId xmlns:a16="http://schemas.microsoft.com/office/drawing/2014/main" id="{522B4CFC-2E3D-4312-B3BC-8A2285DC9F5D}"/>
              </a:ext>
              <a:ext uri="{C183D7F6-B498-43B3-948B-1728B52AA6E4}">
                <adec:decorative xmlns:adec="http://schemas.microsoft.com/office/drawing/2017/decorative" val="1"/>
              </a:ext>
            </a:extLst>
          </p:cNvPr>
          <p:cNvSpPr>
            <a:spLocks noGrp="1" noChangeAspect="1"/>
          </p:cNvSpPr>
          <p:nvPr>
            <p:ph type="pic" sz="quarter" idx="11"/>
          </p:nvPr>
        </p:nvSpPr>
        <p:spPr>
          <a:xfrm>
            <a:off x="763206" y="1279525"/>
            <a:ext cx="1005840" cy="1005840"/>
          </a:xfrm>
          <a:prstGeom prst="ellipse">
            <a:avLst/>
          </a:prstGeom>
          <a:solidFill>
            <a:schemeClr val="bg1">
              <a:lumMod val="85000"/>
            </a:schemeClr>
          </a:solidFill>
        </p:spPr>
        <p:txBody>
          <a:bodyPr wrap="square" anchor="ctr" anchorCtr="0">
            <a:noAutofit/>
          </a:bodyPr>
          <a:lstStyle>
            <a:lvl1pPr marL="0" indent="0" algn="ctr">
              <a:spcBef>
                <a:spcPts val="0"/>
              </a:spcBef>
              <a:buNone/>
              <a:defRPr sz="800">
                <a:solidFill>
                  <a:srgbClr val="000000"/>
                </a:solidFill>
              </a:defRPr>
            </a:lvl1pPr>
          </a:lstStyle>
          <a:p>
            <a:r>
              <a:rPr lang="en-GB"/>
              <a:t>Click icon to add picture</a:t>
            </a:r>
            <a:endParaRPr lang="en-US"/>
          </a:p>
        </p:txBody>
      </p:sp>
      <p:sp>
        <p:nvSpPr>
          <p:cNvPr id="4" name="Text Placeholder 3">
            <a:extLst>
              <a:ext uri="{FF2B5EF4-FFF2-40B4-BE49-F238E27FC236}">
                <a16:creationId xmlns:a16="http://schemas.microsoft.com/office/drawing/2014/main" id="{BCA1440B-F74F-98BD-F567-0ACE02602BEE}"/>
              </a:ext>
            </a:extLst>
          </p:cNvPr>
          <p:cNvSpPr>
            <a:spLocks noGrp="1"/>
          </p:cNvSpPr>
          <p:nvPr>
            <p:ph type="body" sz="quarter" idx="13" hasCustomPrompt="1"/>
          </p:nvPr>
        </p:nvSpPr>
        <p:spPr>
          <a:xfrm>
            <a:off x="411162" y="2377440"/>
            <a:ext cx="1709928" cy="457200"/>
          </a:xfrm>
        </p:spPr>
        <p:txBody>
          <a:bodyPr/>
          <a:lstStyle>
            <a:lvl1pPr marL="0" indent="0" algn="ctr">
              <a:spcBef>
                <a:spcPts val="0"/>
              </a:spcBef>
              <a:spcAft>
                <a:spcPts val="300"/>
              </a:spcAft>
              <a:buFontTx/>
              <a:buNone/>
              <a:defRPr sz="1000" b="1"/>
            </a:lvl1pPr>
            <a:lvl2pPr marL="0" indent="0" algn="ctr">
              <a:spcBef>
                <a:spcPts val="0"/>
              </a:spcBef>
              <a:buFontTx/>
              <a:buNone/>
              <a:defRPr sz="800"/>
            </a:lvl2pPr>
            <a:lvl3pPr marL="0" indent="0" algn="ctr">
              <a:spcBef>
                <a:spcPts val="0"/>
              </a:spcBef>
              <a:buFontTx/>
              <a:buNone/>
              <a:defRPr sz="800"/>
            </a:lvl3pPr>
            <a:lvl4pPr marL="0" indent="0" algn="ctr">
              <a:spcBef>
                <a:spcPts val="0"/>
              </a:spcBef>
              <a:buFontTx/>
              <a:buNone/>
              <a:defRPr sz="800"/>
            </a:lvl4pPr>
            <a:lvl5pPr marL="0" indent="0" algn="ctr">
              <a:spcBef>
                <a:spcPts val="0"/>
              </a:spcBef>
              <a:buFontTx/>
              <a:buNone/>
              <a:defRPr sz="800"/>
            </a:lvl5pPr>
            <a:lvl6pPr marL="0" indent="0" algn="ctr">
              <a:spcBef>
                <a:spcPts val="0"/>
              </a:spcBef>
              <a:buFontTx/>
              <a:buNone/>
              <a:defRPr sz="800"/>
            </a:lvl6pPr>
            <a:lvl7pPr marL="0" indent="0" algn="ctr">
              <a:spcBef>
                <a:spcPts val="0"/>
              </a:spcBef>
              <a:buFontTx/>
              <a:buNone/>
              <a:defRPr sz="800"/>
            </a:lvl7pPr>
            <a:lvl8pPr marL="0" indent="0" algn="ctr">
              <a:spcBef>
                <a:spcPts val="0"/>
              </a:spcBef>
              <a:buFontTx/>
              <a:buNone/>
              <a:defRPr sz="800"/>
            </a:lvl8pPr>
            <a:lvl9pPr marL="0" indent="0" algn="ctr">
              <a:spcBef>
                <a:spcPts val="0"/>
              </a:spcBef>
              <a:buFontTx/>
              <a:buNone/>
              <a:defRPr sz="800"/>
            </a:lvl9pPr>
          </a:lstStyle>
          <a:p>
            <a:pPr lvl="0"/>
            <a:r>
              <a:rPr lang="en-US"/>
              <a:t>[</a:t>
            </a:r>
            <a:r>
              <a:rPr lang="en-US" err="1"/>
              <a:t>Firstname</a:t>
            </a:r>
            <a:r>
              <a:rPr lang="en-US"/>
              <a:t> </a:t>
            </a:r>
            <a:r>
              <a:rPr lang="en-US" err="1"/>
              <a:t>Lastname</a:t>
            </a:r>
            <a:r>
              <a:rPr lang="en-US"/>
              <a:t>]</a:t>
            </a:r>
          </a:p>
          <a:p>
            <a:pPr lvl="1"/>
            <a:r>
              <a:rPr lang="en-US"/>
              <a:t>Second level</a:t>
            </a:r>
          </a:p>
        </p:txBody>
      </p:sp>
      <p:sp>
        <p:nvSpPr>
          <p:cNvPr id="9" name="Picture Placeholder 4">
            <a:extLst>
              <a:ext uri="{FF2B5EF4-FFF2-40B4-BE49-F238E27FC236}">
                <a16:creationId xmlns:a16="http://schemas.microsoft.com/office/drawing/2014/main" id="{21F463E9-5AC6-6466-78EE-CC83F7425766}"/>
              </a:ext>
              <a:ext uri="{C183D7F6-B498-43B3-948B-1728B52AA6E4}">
                <adec:decorative xmlns:adec="http://schemas.microsoft.com/office/drawing/2017/decorative" val="1"/>
              </a:ext>
            </a:extLst>
          </p:cNvPr>
          <p:cNvSpPr>
            <a:spLocks noGrp="1" noChangeAspect="1"/>
          </p:cNvSpPr>
          <p:nvPr>
            <p:ph type="pic" sz="quarter" idx="14"/>
          </p:nvPr>
        </p:nvSpPr>
        <p:spPr>
          <a:xfrm>
            <a:off x="2864739" y="1279525"/>
            <a:ext cx="1005840" cy="1005840"/>
          </a:xfrm>
          <a:prstGeom prst="ellipse">
            <a:avLst/>
          </a:prstGeom>
          <a:solidFill>
            <a:schemeClr val="bg1">
              <a:lumMod val="85000"/>
            </a:schemeClr>
          </a:solidFill>
        </p:spPr>
        <p:txBody>
          <a:bodyPr wrap="square" anchor="ctr" anchorCtr="0">
            <a:noAutofit/>
          </a:bodyPr>
          <a:lstStyle>
            <a:lvl1pPr marL="0" indent="0" algn="ctr">
              <a:spcBef>
                <a:spcPts val="0"/>
              </a:spcBef>
              <a:buNone/>
              <a:defRPr sz="800">
                <a:solidFill>
                  <a:srgbClr val="000000"/>
                </a:solidFill>
              </a:defRPr>
            </a:lvl1pPr>
          </a:lstStyle>
          <a:p>
            <a:r>
              <a:rPr lang="en-GB"/>
              <a:t>Click icon to add picture</a:t>
            </a:r>
            <a:endParaRPr lang="en-US"/>
          </a:p>
        </p:txBody>
      </p:sp>
      <p:sp>
        <p:nvSpPr>
          <p:cNvPr id="10" name="Text Placeholder 5">
            <a:extLst>
              <a:ext uri="{FF2B5EF4-FFF2-40B4-BE49-F238E27FC236}">
                <a16:creationId xmlns:a16="http://schemas.microsoft.com/office/drawing/2014/main" id="{2753739F-DFF9-00BF-1C7F-19E7B86196A6}"/>
              </a:ext>
            </a:extLst>
          </p:cNvPr>
          <p:cNvSpPr>
            <a:spLocks noGrp="1"/>
          </p:cNvSpPr>
          <p:nvPr>
            <p:ph type="body" sz="quarter" idx="15" hasCustomPrompt="1"/>
          </p:nvPr>
        </p:nvSpPr>
        <p:spPr>
          <a:xfrm>
            <a:off x="2512695" y="2377440"/>
            <a:ext cx="1709928" cy="457200"/>
          </a:xfrm>
        </p:spPr>
        <p:txBody>
          <a:bodyPr/>
          <a:lstStyle>
            <a:lvl1pPr marL="0" indent="0" algn="ctr">
              <a:spcBef>
                <a:spcPts val="0"/>
              </a:spcBef>
              <a:spcAft>
                <a:spcPts val="300"/>
              </a:spcAft>
              <a:buFontTx/>
              <a:buNone/>
              <a:defRPr sz="1000" b="1"/>
            </a:lvl1pPr>
            <a:lvl2pPr marL="0" indent="0" algn="ctr">
              <a:spcBef>
                <a:spcPts val="0"/>
              </a:spcBef>
              <a:buFontTx/>
              <a:buNone/>
              <a:defRPr sz="800"/>
            </a:lvl2pPr>
            <a:lvl3pPr marL="0" indent="0" algn="ctr">
              <a:spcBef>
                <a:spcPts val="0"/>
              </a:spcBef>
              <a:buFontTx/>
              <a:buNone/>
              <a:defRPr sz="800"/>
            </a:lvl3pPr>
            <a:lvl4pPr marL="0" indent="0" algn="ctr">
              <a:spcBef>
                <a:spcPts val="0"/>
              </a:spcBef>
              <a:buFontTx/>
              <a:buNone/>
              <a:defRPr sz="800"/>
            </a:lvl4pPr>
            <a:lvl5pPr marL="0" indent="0" algn="ctr">
              <a:spcBef>
                <a:spcPts val="0"/>
              </a:spcBef>
              <a:buFontTx/>
              <a:buNone/>
              <a:defRPr sz="800"/>
            </a:lvl5pPr>
            <a:lvl6pPr marL="0" indent="0" algn="ctr">
              <a:spcBef>
                <a:spcPts val="0"/>
              </a:spcBef>
              <a:buFontTx/>
              <a:buNone/>
              <a:defRPr sz="800"/>
            </a:lvl6pPr>
            <a:lvl7pPr marL="0" indent="0" algn="ctr">
              <a:spcBef>
                <a:spcPts val="0"/>
              </a:spcBef>
              <a:buFontTx/>
              <a:buNone/>
              <a:defRPr sz="800"/>
            </a:lvl7pPr>
            <a:lvl8pPr marL="0" indent="0" algn="ctr">
              <a:spcBef>
                <a:spcPts val="0"/>
              </a:spcBef>
              <a:buFontTx/>
              <a:buNone/>
              <a:defRPr sz="800"/>
            </a:lvl8pPr>
            <a:lvl9pPr marL="0" indent="0" algn="ctr">
              <a:spcBef>
                <a:spcPts val="0"/>
              </a:spcBef>
              <a:buFontTx/>
              <a:buNone/>
              <a:defRPr sz="800"/>
            </a:lvl9pPr>
          </a:lstStyle>
          <a:p>
            <a:pPr lvl="0"/>
            <a:r>
              <a:rPr lang="en-US"/>
              <a:t>[</a:t>
            </a:r>
            <a:r>
              <a:rPr lang="en-US" err="1"/>
              <a:t>Firstname</a:t>
            </a:r>
            <a:r>
              <a:rPr lang="en-US"/>
              <a:t> </a:t>
            </a:r>
            <a:r>
              <a:rPr lang="en-US" err="1"/>
              <a:t>Lastname</a:t>
            </a:r>
            <a:r>
              <a:rPr lang="en-US"/>
              <a:t>]</a:t>
            </a:r>
          </a:p>
          <a:p>
            <a:pPr lvl="1"/>
            <a:r>
              <a:rPr lang="en-US"/>
              <a:t>Second level</a:t>
            </a:r>
          </a:p>
        </p:txBody>
      </p:sp>
      <p:sp>
        <p:nvSpPr>
          <p:cNvPr id="11" name="Picture Placeholder 6">
            <a:extLst>
              <a:ext uri="{FF2B5EF4-FFF2-40B4-BE49-F238E27FC236}">
                <a16:creationId xmlns:a16="http://schemas.microsoft.com/office/drawing/2014/main" id="{E9B860CA-3A55-FA4B-9E59-15149091EF55}"/>
              </a:ext>
              <a:ext uri="{C183D7F6-B498-43B3-948B-1728B52AA6E4}">
                <adec:decorative xmlns:adec="http://schemas.microsoft.com/office/drawing/2017/decorative" val="1"/>
              </a:ext>
            </a:extLst>
          </p:cNvPr>
          <p:cNvSpPr>
            <a:spLocks noGrp="1" noChangeAspect="1"/>
          </p:cNvSpPr>
          <p:nvPr>
            <p:ph type="pic" sz="quarter" idx="16"/>
          </p:nvPr>
        </p:nvSpPr>
        <p:spPr>
          <a:xfrm>
            <a:off x="4968494" y="1279525"/>
            <a:ext cx="1005840" cy="1005840"/>
          </a:xfrm>
          <a:prstGeom prst="ellipse">
            <a:avLst/>
          </a:prstGeom>
          <a:solidFill>
            <a:schemeClr val="bg1">
              <a:lumMod val="85000"/>
            </a:schemeClr>
          </a:solidFill>
        </p:spPr>
        <p:txBody>
          <a:bodyPr wrap="square" anchor="ctr" anchorCtr="0">
            <a:noAutofit/>
          </a:bodyPr>
          <a:lstStyle>
            <a:lvl1pPr marL="0" indent="0" algn="ctr">
              <a:spcBef>
                <a:spcPts val="0"/>
              </a:spcBef>
              <a:buNone/>
              <a:defRPr sz="800">
                <a:solidFill>
                  <a:srgbClr val="000000"/>
                </a:solidFill>
              </a:defRPr>
            </a:lvl1pPr>
          </a:lstStyle>
          <a:p>
            <a:r>
              <a:rPr lang="en-GB"/>
              <a:t>Click icon to add picture</a:t>
            </a:r>
            <a:endParaRPr lang="en-US"/>
          </a:p>
        </p:txBody>
      </p:sp>
      <p:sp>
        <p:nvSpPr>
          <p:cNvPr id="12" name="Text Placeholder 7">
            <a:extLst>
              <a:ext uri="{FF2B5EF4-FFF2-40B4-BE49-F238E27FC236}">
                <a16:creationId xmlns:a16="http://schemas.microsoft.com/office/drawing/2014/main" id="{DA38558A-2C99-0383-AD53-B1EAA98A3F1F}"/>
              </a:ext>
            </a:extLst>
          </p:cNvPr>
          <p:cNvSpPr>
            <a:spLocks noGrp="1"/>
          </p:cNvSpPr>
          <p:nvPr>
            <p:ph type="body" sz="quarter" idx="17" hasCustomPrompt="1"/>
          </p:nvPr>
        </p:nvSpPr>
        <p:spPr>
          <a:xfrm>
            <a:off x="4616450" y="2377440"/>
            <a:ext cx="1709928" cy="457200"/>
          </a:xfrm>
        </p:spPr>
        <p:txBody>
          <a:bodyPr/>
          <a:lstStyle>
            <a:lvl1pPr marL="0" indent="0" algn="ctr">
              <a:spcBef>
                <a:spcPts val="0"/>
              </a:spcBef>
              <a:spcAft>
                <a:spcPts val="300"/>
              </a:spcAft>
              <a:buFontTx/>
              <a:buNone/>
              <a:defRPr sz="1000" b="1"/>
            </a:lvl1pPr>
            <a:lvl2pPr marL="0" indent="0" algn="ctr">
              <a:spcBef>
                <a:spcPts val="0"/>
              </a:spcBef>
              <a:buFontTx/>
              <a:buNone/>
              <a:defRPr sz="800"/>
            </a:lvl2pPr>
            <a:lvl3pPr marL="0" indent="0" algn="ctr">
              <a:spcBef>
                <a:spcPts val="0"/>
              </a:spcBef>
              <a:buFontTx/>
              <a:buNone/>
              <a:defRPr sz="800"/>
            </a:lvl3pPr>
            <a:lvl4pPr marL="0" indent="0" algn="ctr">
              <a:spcBef>
                <a:spcPts val="0"/>
              </a:spcBef>
              <a:buFontTx/>
              <a:buNone/>
              <a:defRPr sz="800"/>
            </a:lvl4pPr>
            <a:lvl5pPr marL="0" indent="0" algn="ctr">
              <a:spcBef>
                <a:spcPts val="0"/>
              </a:spcBef>
              <a:buFontTx/>
              <a:buNone/>
              <a:defRPr sz="800"/>
            </a:lvl5pPr>
            <a:lvl6pPr marL="0" indent="0" algn="ctr">
              <a:spcBef>
                <a:spcPts val="0"/>
              </a:spcBef>
              <a:buFontTx/>
              <a:buNone/>
              <a:defRPr sz="800"/>
            </a:lvl6pPr>
            <a:lvl7pPr marL="0" indent="0" algn="ctr">
              <a:spcBef>
                <a:spcPts val="0"/>
              </a:spcBef>
              <a:buFontTx/>
              <a:buNone/>
              <a:defRPr sz="800"/>
            </a:lvl7pPr>
            <a:lvl8pPr marL="0" indent="0" algn="ctr">
              <a:spcBef>
                <a:spcPts val="0"/>
              </a:spcBef>
              <a:buFontTx/>
              <a:buNone/>
              <a:defRPr sz="800"/>
            </a:lvl8pPr>
            <a:lvl9pPr marL="0" indent="0" algn="ctr">
              <a:spcBef>
                <a:spcPts val="0"/>
              </a:spcBef>
              <a:buFontTx/>
              <a:buNone/>
              <a:defRPr sz="800"/>
            </a:lvl9pPr>
          </a:lstStyle>
          <a:p>
            <a:pPr lvl="0"/>
            <a:r>
              <a:rPr lang="en-US"/>
              <a:t>[</a:t>
            </a:r>
            <a:r>
              <a:rPr lang="en-US" err="1"/>
              <a:t>Firstname</a:t>
            </a:r>
            <a:r>
              <a:rPr lang="en-US"/>
              <a:t> </a:t>
            </a:r>
            <a:r>
              <a:rPr lang="en-US" err="1"/>
              <a:t>Lastname</a:t>
            </a:r>
            <a:r>
              <a:rPr lang="en-US"/>
              <a:t>]</a:t>
            </a:r>
          </a:p>
          <a:p>
            <a:pPr lvl="1"/>
            <a:r>
              <a:rPr lang="en-US"/>
              <a:t>Second level</a:t>
            </a:r>
          </a:p>
        </p:txBody>
      </p:sp>
      <p:sp>
        <p:nvSpPr>
          <p:cNvPr id="13" name="Picture Placeholder 8">
            <a:extLst>
              <a:ext uri="{FF2B5EF4-FFF2-40B4-BE49-F238E27FC236}">
                <a16:creationId xmlns:a16="http://schemas.microsoft.com/office/drawing/2014/main" id="{33E0AB31-16B0-593B-F958-F65C110667EA}"/>
              </a:ext>
              <a:ext uri="{C183D7F6-B498-43B3-948B-1728B52AA6E4}">
                <adec:decorative xmlns:adec="http://schemas.microsoft.com/office/drawing/2017/decorative" val="1"/>
              </a:ext>
            </a:extLst>
          </p:cNvPr>
          <p:cNvSpPr>
            <a:spLocks noGrp="1" noChangeAspect="1"/>
          </p:cNvSpPr>
          <p:nvPr>
            <p:ph type="pic" sz="quarter" idx="18"/>
          </p:nvPr>
        </p:nvSpPr>
        <p:spPr>
          <a:xfrm>
            <a:off x="7072249" y="1279525"/>
            <a:ext cx="1005840" cy="1005840"/>
          </a:xfrm>
          <a:prstGeom prst="ellipse">
            <a:avLst/>
          </a:prstGeom>
          <a:solidFill>
            <a:schemeClr val="bg1">
              <a:lumMod val="85000"/>
            </a:schemeClr>
          </a:solidFill>
        </p:spPr>
        <p:txBody>
          <a:bodyPr wrap="square" anchor="ctr" anchorCtr="0">
            <a:noAutofit/>
          </a:bodyPr>
          <a:lstStyle>
            <a:lvl1pPr marL="0" indent="0" algn="ctr">
              <a:spcBef>
                <a:spcPts val="0"/>
              </a:spcBef>
              <a:buNone/>
              <a:defRPr sz="800">
                <a:solidFill>
                  <a:srgbClr val="000000"/>
                </a:solidFill>
              </a:defRPr>
            </a:lvl1pPr>
          </a:lstStyle>
          <a:p>
            <a:r>
              <a:rPr lang="en-GB"/>
              <a:t>Click icon to add picture</a:t>
            </a:r>
            <a:endParaRPr lang="en-US"/>
          </a:p>
        </p:txBody>
      </p:sp>
      <p:sp>
        <p:nvSpPr>
          <p:cNvPr id="14" name="Text Placeholder 9">
            <a:extLst>
              <a:ext uri="{FF2B5EF4-FFF2-40B4-BE49-F238E27FC236}">
                <a16:creationId xmlns:a16="http://schemas.microsoft.com/office/drawing/2014/main" id="{3B9932E7-ADBC-42A4-847E-89B04AAFA24D}"/>
              </a:ext>
            </a:extLst>
          </p:cNvPr>
          <p:cNvSpPr>
            <a:spLocks noGrp="1"/>
          </p:cNvSpPr>
          <p:nvPr>
            <p:ph type="body" sz="quarter" idx="19" hasCustomPrompt="1"/>
          </p:nvPr>
        </p:nvSpPr>
        <p:spPr>
          <a:xfrm>
            <a:off x="6720205" y="2377440"/>
            <a:ext cx="1709928" cy="457200"/>
          </a:xfrm>
        </p:spPr>
        <p:txBody>
          <a:bodyPr/>
          <a:lstStyle>
            <a:lvl1pPr marL="0" indent="0" algn="ctr">
              <a:spcBef>
                <a:spcPts val="0"/>
              </a:spcBef>
              <a:spcAft>
                <a:spcPts val="300"/>
              </a:spcAft>
              <a:buFontTx/>
              <a:buNone/>
              <a:defRPr sz="1000" b="1"/>
            </a:lvl1pPr>
            <a:lvl2pPr marL="0" indent="0" algn="ctr">
              <a:spcBef>
                <a:spcPts val="0"/>
              </a:spcBef>
              <a:buFontTx/>
              <a:buNone/>
              <a:defRPr sz="800"/>
            </a:lvl2pPr>
            <a:lvl3pPr marL="0" indent="0" algn="ctr">
              <a:spcBef>
                <a:spcPts val="0"/>
              </a:spcBef>
              <a:buFontTx/>
              <a:buNone/>
              <a:defRPr sz="800"/>
            </a:lvl3pPr>
            <a:lvl4pPr marL="0" indent="0" algn="ctr">
              <a:spcBef>
                <a:spcPts val="0"/>
              </a:spcBef>
              <a:buFontTx/>
              <a:buNone/>
              <a:defRPr sz="800"/>
            </a:lvl4pPr>
            <a:lvl5pPr marL="0" indent="0" algn="ctr">
              <a:spcBef>
                <a:spcPts val="0"/>
              </a:spcBef>
              <a:buFontTx/>
              <a:buNone/>
              <a:defRPr sz="800"/>
            </a:lvl5pPr>
            <a:lvl6pPr marL="0" indent="0" algn="ctr">
              <a:spcBef>
                <a:spcPts val="0"/>
              </a:spcBef>
              <a:buFontTx/>
              <a:buNone/>
              <a:defRPr sz="800"/>
            </a:lvl6pPr>
            <a:lvl7pPr marL="0" indent="0" algn="ctr">
              <a:spcBef>
                <a:spcPts val="0"/>
              </a:spcBef>
              <a:buFontTx/>
              <a:buNone/>
              <a:defRPr sz="800"/>
            </a:lvl7pPr>
            <a:lvl8pPr marL="0" indent="0" algn="ctr">
              <a:spcBef>
                <a:spcPts val="0"/>
              </a:spcBef>
              <a:buFontTx/>
              <a:buNone/>
              <a:defRPr sz="800"/>
            </a:lvl8pPr>
            <a:lvl9pPr marL="0" indent="0" algn="ctr">
              <a:spcBef>
                <a:spcPts val="0"/>
              </a:spcBef>
              <a:buFontTx/>
              <a:buNone/>
              <a:defRPr sz="800"/>
            </a:lvl9pPr>
          </a:lstStyle>
          <a:p>
            <a:pPr lvl="0"/>
            <a:r>
              <a:rPr lang="en-US"/>
              <a:t>[</a:t>
            </a:r>
            <a:r>
              <a:rPr lang="en-US" err="1"/>
              <a:t>Firstname</a:t>
            </a:r>
            <a:r>
              <a:rPr lang="en-US"/>
              <a:t> </a:t>
            </a:r>
            <a:r>
              <a:rPr lang="en-US" err="1"/>
              <a:t>Lastname</a:t>
            </a:r>
            <a:r>
              <a:rPr lang="en-US"/>
              <a:t>]</a:t>
            </a:r>
          </a:p>
          <a:p>
            <a:pPr lvl="1"/>
            <a:r>
              <a:rPr lang="en-US"/>
              <a:t>Second level</a:t>
            </a:r>
          </a:p>
        </p:txBody>
      </p:sp>
      <p:sp>
        <p:nvSpPr>
          <p:cNvPr id="19" name="Picture Placeholder 10">
            <a:extLst>
              <a:ext uri="{FF2B5EF4-FFF2-40B4-BE49-F238E27FC236}">
                <a16:creationId xmlns:a16="http://schemas.microsoft.com/office/drawing/2014/main" id="{61E50208-1CE9-CC00-D522-27D5776CA173}"/>
              </a:ext>
              <a:ext uri="{C183D7F6-B498-43B3-948B-1728B52AA6E4}">
                <adec:decorative xmlns:adec="http://schemas.microsoft.com/office/drawing/2017/decorative" val="1"/>
              </a:ext>
            </a:extLst>
          </p:cNvPr>
          <p:cNvSpPr>
            <a:spLocks noGrp="1" noChangeAspect="1"/>
          </p:cNvSpPr>
          <p:nvPr>
            <p:ph type="pic" sz="quarter" idx="20"/>
          </p:nvPr>
        </p:nvSpPr>
        <p:spPr>
          <a:xfrm>
            <a:off x="763206" y="3081528"/>
            <a:ext cx="1005840" cy="1005840"/>
          </a:xfrm>
          <a:prstGeom prst="ellipse">
            <a:avLst/>
          </a:prstGeom>
          <a:solidFill>
            <a:schemeClr val="bg1">
              <a:lumMod val="85000"/>
            </a:schemeClr>
          </a:solidFill>
        </p:spPr>
        <p:txBody>
          <a:bodyPr wrap="square" anchor="ctr" anchorCtr="0">
            <a:noAutofit/>
          </a:bodyPr>
          <a:lstStyle>
            <a:lvl1pPr marL="0" indent="0" algn="ctr">
              <a:spcBef>
                <a:spcPts val="0"/>
              </a:spcBef>
              <a:buNone/>
              <a:defRPr sz="800">
                <a:solidFill>
                  <a:srgbClr val="000000"/>
                </a:solidFill>
              </a:defRPr>
            </a:lvl1pPr>
          </a:lstStyle>
          <a:p>
            <a:r>
              <a:rPr lang="en-GB"/>
              <a:t>Click icon to add picture</a:t>
            </a:r>
            <a:endParaRPr lang="en-US"/>
          </a:p>
        </p:txBody>
      </p:sp>
      <p:sp>
        <p:nvSpPr>
          <p:cNvPr id="20" name="Text Placeholder 11">
            <a:extLst>
              <a:ext uri="{FF2B5EF4-FFF2-40B4-BE49-F238E27FC236}">
                <a16:creationId xmlns:a16="http://schemas.microsoft.com/office/drawing/2014/main" id="{3BA2A844-1E24-C551-582C-4AC419E2A648}"/>
              </a:ext>
            </a:extLst>
          </p:cNvPr>
          <p:cNvSpPr>
            <a:spLocks noGrp="1"/>
          </p:cNvSpPr>
          <p:nvPr>
            <p:ph type="body" sz="quarter" idx="21" hasCustomPrompt="1"/>
          </p:nvPr>
        </p:nvSpPr>
        <p:spPr>
          <a:xfrm>
            <a:off x="411480" y="4187952"/>
            <a:ext cx="1709928" cy="457200"/>
          </a:xfrm>
        </p:spPr>
        <p:txBody>
          <a:bodyPr/>
          <a:lstStyle>
            <a:lvl1pPr marL="0" indent="0" algn="ctr">
              <a:spcBef>
                <a:spcPts val="0"/>
              </a:spcBef>
              <a:spcAft>
                <a:spcPts val="300"/>
              </a:spcAft>
              <a:buFontTx/>
              <a:buNone/>
              <a:defRPr sz="1000" b="1"/>
            </a:lvl1pPr>
            <a:lvl2pPr marL="0" indent="0" algn="ctr">
              <a:spcBef>
                <a:spcPts val="0"/>
              </a:spcBef>
              <a:buFontTx/>
              <a:buNone/>
              <a:defRPr sz="800"/>
            </a:lvl2pPr>
            <a:lvl3pPr marL="0" indent="0" algn="ctr">
              <a:spcBef>
                <a:spcPts val="0"/>
              </a:spcBef>
              <a:buFontTx/>
              <a:buNone/>
              <a:defRPr sz="800"/>
            </a:lvl3pPr>
            <a:lvl4pPr marL="0" indent="0" algn="ctr">
              <a:spcBef>
                <a:spcPts val="0"/>
              </a:spcBef>
              <a:buFontTx/>
              <a:buNone/>
              <a:defRPr sz="800"/>
            </a:lvl4pPr>
            <a:lvl5pPr marL="0" indent="0" algn="ctr">
              <a:spcBef>
                <a:spcPts val="0"/>
              </a:spcBef>
              <a:buFontTx/>
              <a:buNone/>
              <a:defRPr sz="800"/>
            </a:lvl5pPr>
            <a:lvl6pPr marL="0" indent="0" algn="ctr">
              <a:spcBef>
                <a:spcPts val="0"/>
              </a:spcBef>
              <a:buFontTx/>
              <a:buNone/>
              <a:defRPr sz="800"/>
            </a:lvl6pPr>
            <a:lvl7pPr marL="0" indent="0" algn="ctr">
              <a:spcBef>
                <a:spcPts val="0"/>
              </a:spcBef>
              <a:buFontTx/>
              <a:buNone/>
              <a:defRPr sz="800"/>
            </a:lvl7pPr>
            <a:lvl8pPr marL="0" indent="0" algn="ctr">
              <a:spcBef>
                <a:spcPts val="0"/>
              </a:spcBef>
              <a:buFontTx/>
              <a:buNone/>
              <a:defRPr sz="800"/>
            </a:lvl8pPr>
            <a:lvl9pPr marL="0" indent="0" algn="ctr">
              <a:spcBef>
                <a:spcPts val="0"/>
              </a:spcBef>
              <a:buFontTx/>
              <a:buNone/>
              <a:defRPr sz="800"/>
            </a:lvl9pPr>
          </a:lstStyle>
          <a:p>
            <a:pPr lvl="0"/>
            <a:r>
              <a:rPr lang="en-US"/>
              <a:t>[</a:t>
            </a:r>
            <a:r>
              <a:rPr lang="en-US" err="1"/>
              <a:t>Firstname</a:t>
            </a:r>
            <a:r>
              <a:rPr lang="en-US"/>
              <a:t> </a:t>
            </a:r>
            <a:r>
              <a:rPr lang="en-US" err="1"/>
              <a:t>Lastname</a:t>
            </a:r>
            <a:r>
              <a:rPr lang="en-US"/>
              <a:t>]</a:t>
            </a:r>
          </a:p>
          <a:p>
            <a:pPr lvl="1"/>
            <a:r>
              <a:rPr lang="en-US"/>
              <a:t>Second level</a:t>
            </a:r>
          </a:p>
        </p:txBody>
      </p:sp>
      <p:sp>
        <p:nvSpPr>
          <p:cNvPr id="21" name="Picture Placeholder 12">
            <a:extLst>
              <a:ext uri="{FF2B5EF4-FFF2-40B4-BE49-F238E27FC236}">
                <a16:creationId xmlns:a16="http://schemas.microsoft.com/office/drawing/2014/main" id="{710737A8-0456-1FF2-4C13-274607E8BAB9}"/>
              </a:ext>
              <a:ext uri="{C183D7F6-B498-43B3-948B-1728B52AA6E4}">
                <adec:decorative xmlns:adec="http://schemas.microsoft.com/office/drawing/2017/decorative" val="1"/>
              </a:ext>
            </a:extLst>
          </p:cNvPr>
          <p:cNvSpPr>
            <a:spLocks noGrp="1" noChangeAspect="1"/>
          </p:cNvSpPr>
          <p:nvPr>
            <p:ph type="pic" sz="quarter" idx="22"/>
          </p:nvPr>
        </p:nvSpPr>
        <p:spPr>
          <a:xfrm>
            <a:off x="2864739" y="3081528"/>
            <a:ext cx="1005840" cy="1005840"/>
          </a:xfrm>
          <a:prstGeom prst="ellipse">
            <a:avLst/>
          </a:prstGeom>
          <a:solidFill>
            <a:schemeClr val="bg1">
              <a:lumMod val="85000"/>
            </a:schemeClr>
          </a:solidFill>
        </p:spPr>
        <p:txBody>
          <a:bodyPr wrap="square" anchor="ctr" anchorCtr="0">
            <a:noAutofit/>
          </a:bodyPr>
          <a:lstStyle>
            <a:lvl1pPr marL="0" indent="0" algn="ctr">
              <a:spcBef>
                <a:spcPts val="0"/>
              </a:spcBef>
              <a:buNone/>
              <a:defRPr sz="800">
                <a:solidFill>
                  <a:srgbClr val="000000"/>
                </a:solidFill>
              </a:defRPr>
            </a:lvl1pPr>
          </a:lstStyle>
          <a:p>
            <a:r>
              <a:rPr lang="en-GB"/>
              <a:t>Click icon to add picture</a:t>
            </a:r>
            <a:endParaRPr lang="en-US"/>
          </a:p>
        </p:txBody>
      </p:sp>
      <p:sp>
        <p:nvSpPr>
          <p:cNvPr id="22" name="Text Placeholder 13">
            <a:extLst>
              <a:ext uri="{FF2B5EF4-FFF2-40B4-BE49-F238E27FC236}">
                <a16:creationId xmlns:a16="http://schemas.microsoft.com/office/drawing/2014/main" id="{FB578FD8-BEA6-5D97-B8C8-DB63745FE18B}"/>
              </a:ext>
            </a:extLst>
          </p:cNvPr>
          <p:cNvSpPr>
            <a:spLocks noGrp="1"/>
          </p:cNvSpPr>
          <p:nvPr>
            <p:ph type="body" sz="quarter" idx="23" hasCustomPrompt="1"/>
          </p:nvPr>
        </p:nvSpPr>
        <p:spPr>
          <a:xfrm>
            <a:off x="2512695" y="4187952"/>
            <a:ext cx="1709928" cy="457200"/>
          </a:xfrm>
        </p:spPr>
        <p:txBody>
          <a:bodyPr/>
          <a:lstStyle>
            <a:lvl1pPr marL="0" indent="0" algn="ctr">
              <a:spcBef>
                <a:spcPts val="0"/>
              </a:spcBef>
              <a:spcAft>
                <a:spcPts val="300"/>
              </a:spcAft>
              <a:buFontTx/>
              <a:buNone/>
              <a:defRPr sz="1000" b="1"/>
            </a:lvl1pPr>
            <a:lvl2pPr marL="0" indent="0" algn="ctr">
              <a:spcBef>
                <a:spcPts val="0"/>
              </a:spcBef>
              <a:buFontTx/>
              <a:buNone/>
              <a:defRPr sz="800"/>
            </a:lvl2pPr>
            <a:lvl3pPr marL="0" indent="0" algn="ctr">
              <a:spcBef>
                <a:spcPts val="0"/>
              </a:spcBef>
              <a:buFontTx/>
              <a:buNone/>
              <a:defRPr sz="800"/>
            </a:lvl3pPr>
            <a:lvl4pPr marL="0" indent="0" algn="ctr">
              <a:spcBef>
                <a:spcPts val="0"/>
              </a:spcBef>
              <a:buFontTx/>
              <a:buNone/>
              <a:defRPr sz="800"/>
            </a:lvl4pPr>
            <a:lvl5pPr marL="0" indent="0" algn="ctr">
              <a:spcBef>
                <a:spcPts val="0"/>
              </a:spcBef>
              <a:buFontTx/>
              <a:buNone/>
              <a:defRPr sz="800"/>
            </a:lvl5pPr>
            <a:lvl6pPr marL="0" indent="0" algn="ctr">
              <a:spcBef>
                <a:spcPts val="0"/>
              </a:spcBef>
              <a:buFontTx/>
              <a:buNone/>
              <a:defRPr sz="800"/>
            </a:lvl6pPr>
            <a:lvl7pPr marL="0" indent="0" algn="ctr">
              <a:spcBef>
                <a:spcPts val="0"/>
              </a:spcBef>
              <a:buFontTx/>
              <a:buNone/>
              <a:defRPr sz="800"/>
            </a:lvl7pPr>
            <a:lvl8pPr marL="0" indent="0" algn="ctr">
              <a:spcBef>
                <a:spcPts val="0"/>
              </a:spcBef>
              <a:buFontTx/>
              <a:buNone/>
              <a:defRPr sz="800"/>
            </a:lvl8pPr>
            <a:lvl9pPr marL="0" indent="0" algn="ctr">
              <a:spcBef>
                <a:spcPts val="0"/>
              </a:spcBef>
              <a:buFontTx/>
              <a:buNone/>
              <a:defRPr sz="800"/>
            </a:lvl9pPr>
          </a:lstStyle>
          <a:p>
            <a:pPr lvl="0"/>
            <a:r>
              <a:rPr lang="en-US"/>
              <a:t>[</a:t>
            </a:r>
            <a:r>
              <a:rPr lang="en-US" err="1"/>
              <a:t>Firstname</a:t>
            </a:r>
            <a:r>
              <a:rPr lang="en-US"/>
              <a:t> </a:t>
            </a:r>
            <a:r>
              <a:rPr lang="en-US" err="1"/>
              <a:t>Lastname</a:t>
            </a:r>
            <a:r>
              <a:rPr lang="en-US"/>
              <a:t>]</a:t>
            </a:r>
          </a:p>
          <a:p>
            <a:pPr lvl="1"/>
            <a:r>
              <a:rPr lang="en-US"/>
              <a:t>Second level</a:t>
            </a:r>
          </a:p>
        </p:txBody>
      </p:sp>
      <p:sp>
        <p:nvSpPr>
          <p:cNvPr id="23" name="Picture Placeholder 14">
            <a:extLst>
              <a:ext uri="{FF2B5EF4-FFF2-40B4-BE49-F238E27FC236}">
                <a16:creationId xmlns:a16="http://schemas.microsoft.com/office/drawing/2014/main" id="{914DBDA3-1F27-F873-D825-2B219D4EF0D0}"/>
              </a:ext>
              <a:ext uri="{C183D7F6-B498-43B3-948B-1728B52AA6E4}">
                <adec:decorative xmlns:adec="http://schemas.microsoft.com/office/drawing/2017/decorative" val="1"/>
              </a:ext>
            </a:extLst>
          </p:cNvPr>
          <p:cNvSpPr>
            <a:spLocks noGrp="1" noChangeAspect="1"/>
          </p:cNvSpPr>
          <p:nvPr>
            <p:ph type="pic" sz="quarter" idx="24"/>
          </p:nvPr>
        </p:nvSpPr>
        <p:spPr>
          <a:xfrm>
            <a:off x="4968494" y="3081528"/>
            <a:ext cx="1005840" cy="1005840"/>
          </a:xfrm>
          <a:prstGeom prst="ellipse">
            <a:avLst/>
          </a:prstGeom>
          <a:solidFill>
            <a:schemeClr val="bg1">
              <a:lumMod val="85000"/>
            </a:schemeClr>
          </a:solidFill>
        </p:spPr>
        <p:txBody>
          <a:bodyPr wrap="square" anchor="ctr" anchorCtr="0">
            <a:noAutofit/>
          </a:bodyPr>
          <a:lstStyle>
            <a:lvl1pPr marL="0" indent="0" algn="ctr">
              <a:spcBef>
                <a:spcPts val="0"/>
              </a:spcBef>
              <a:buNone/>
              <a:defRPr sz="800">
                <a:solidFill>
                  <a:srgbClr val="000000"/>
                </a:solidFill>
              </a:defRPr>
            </a:lvl1pPr>
          </a:lstStyle>
          <a:p>
            <a:r>
              <a:rPr lang="en-GB"/>
              <a:t>Click icon to add picture</a:t>
            </a:r>
            <a:endParaRPr lang="en-US"/>
          </a:p>
        </p:txBody>
      </p:sp>
      <p:sp>
        <p:nvSpPr>
          <p:cNvPr id="24" name="Text Placeholder 15">
            <a:extLst>
              <a:ext uri="{FF2B5EF4-FFF2-40B4-BE49-F238E27FC236}">
                <a16:creationId xmlns:a16="http://schemas.microsoft.com/office/drawing/2014/main" id="{2186E951-8BC9-FFEB-AA93-9A42D882D8C5}"/>
              </a:ext>
            </a:extLst>
          </p:cNvPr>
          <p:cNvSpPr>
            <a:spLocks noGrp="1"/>
          </p:cNvSpPr>
          <p:nvPr>
            <p:ph type="body" sz="quarter" idx="25" hasCustomPrompt="1"/>
          </p:nvPr>
        </p:nvSpPr>
        <p:spPr>
          <a:xfrm>
            <a:off x="4616450" y="4187952"/>
            <a:ext cx="1709928" cy="457200"/>
          </a:xfrm>
        </p:spPr>
        <p:txBody>
          <a:bodyPr/>
          <a:lstStyle>
            <a:lvl1pPr marL="0" indent="0" algn="ctr">
              <a:spcBef>
                <a:spcPts val="0"/>
              </a:spcBef>
              <a:spcAft>
                <a:spcPts val="300"/>
              </a:spcAft>
              <a:buFontTx/>
              <a:buNone/>
              <a:defRPr sz="1000" b="1"/>
            </a:lvl1pPr>
            <a:lvl2pPr marL="0" indent="0" algn="ctr">
              <a:spcBef>
                <a:spcPts val="0"/>
              </a:spcBef>
              <a:buFontTx/>
              <a:buNone/>
              <a:defRPr sz="800"/>
            </a:lvl2pPr>
            <a:lvl3pPr marL="0" indent="0" algn="ctr">
              <a:spcBef>
                <a:spcPts val="0"/>
              </a:spcBef>
              <a:buFontTx/>
              <a:buNone/>
              <a:defRPr sz="800"/>
            </a:lvl3pPr>
            <a:lvl4pPr marL="0" indent="0" algn="ctr">
              <a:spcBef>
                <a:spcPts val="0"/>
              </a:spcBef>
              <a:buFontTx/>
              <a:buNone/>
              <a:defRPr sz="800"/>
            </a:lvl4pPr>
            <a:lvl5pPr marL="0" indent="0" algn="ctr">
              <a:spcBef>
                <a:spcPts val="0"/>
              </a:spcBef>
              <a:buFontTx/>
              <a:buNone/>
              <a:defRPr sz="800"/>
            </a:lvl5pPr>
            <a:lvl6pPr marL="0" indent="0" algn="ctr">
              <a:spcBef>
                <a:spcPts val="0"/>
              </a:spcBef>
              <a:buFontTx/>
              <a:buNone/>
              <a:defRPr sz="800"/>
            </a:lvl6pPr>
            <a:lvl7pPr marL="0" indent="0" algn="ctr">
              <a:spcBef>
                <a:spcPts val="0"/>
              </a:spcBef>
              <a:buFontTx/>
              <a:buNone/>
              <a:defRPr sz="800"/>
            </a:lvl7pPr>
            <a:lvl8pPr marL="0" indent="0" algn="ctr">
              <a:spcBef>
                <a:spcPts val="0"/>
              </a:spcBef>
              <a:buFontTx/>
              <a:buNone/>
              <a:defRPr sz="800"/>
            </a:lvl8pPr>
            <a:lvl9pPr marL="0" indent="0" algn="ctr">
              <a:spcBef>
                <a:spcPts val="0"/>
              </a:spcBef>
              <a:buFontTx/>
              <a:buNone/>
              <a:defRPr sz="800"/>
            </a:lvl9pPr>
          </a:lstStyle>
          <a:p>
            <a:pPr lvl="0"/>
            <a:r>
              <a:rPr lang="en-US"/>
              <a:t>[</a:t>
            </a:r>
            <a:r>
              <a:rPr lang="en-US" err="1"/>
              <a:t>Firstname</a:t>
            </a:r>
            <a:r>
              <a:rPr lang="en-US"/>
              <a:t> </a:t>
            </a:r>
            <a:r>
              <a:rPr lang="en-US" err="1"/>
              <a:t>Lastname</a:t>
            </a:r>
            <a:r>
              <a:rPr lang="en-US"/>
              <a:t>]</a:t>
            </a:r>
          </a:p>
          <a:p>
            <a:pPr lvl="1"/>
            <a:r>
              <a:rPr lang="en-US"/>
              <a:t>Second level</a:t>
            </a:r>
          </a:p>
        </p:txBody>
      </p:sp>
      <p:sp>
        <p:nvSpPr>
          <p:cNvPr id="25" name="Picture Placeholder 16">
            <a:extLst>
              <a:ext uri="{FF2B5EF4-FFF2-40B4-BE49-F238E27FC236}">
                <a16:creationId xmlns:a16="http://schemas.microsoft.com/office/drawing/2014/main" id="{C42C1799-CDC9-704B-55BD-A2C393E4F822}"/>
              </a:ext>
              <a:ext uri="{C183D7F6-B498-43B3-948B-1728B52AA6E4}">
                <adec:decorative xmlns:adec="http://schemas.microsoft.com/office/drawing/2017/decorative" val="1"/>
              </a:ext>
            </a:extLst>
          </p:cNvPr>
          <p:cNvSpPr>
            <a:spLocks noGrp="1" noChangeAspect="1"/>
          </p:cNvSpPr>
          <p:nvPr>
            <p:ph type="pic" sz="quarter" idx="26"/>
          </p:nvPr>
        </p:nvSpPr>
        <p:spPr>
          <a:xfrm>
            <a:off x="7072249" y="3081528"/>
            <a:ext cx="1005840" cy="1005840"/>
          </a:xfrm>
          <a:prstGeom prst="ellipse">
            <a:avLst/>
          </a:prstGeom>
          <a:solidFill>
            <a:schemeClr val="bg1">
              <a:lumMod val="85000"/>
            </a:schemeClr>
          </a:solidFill>
        </p:spPr>
        <p:txBody>
          <a:bodyPr wrap="square" anchor="ctr" anchorCtr="0">
            <a:noAutofit/>
          </a:bodyPr>
          <a:lstStyle>
            <a:lvl1pPr marL="0" indent="0" algn="ctr">
              <a:spcBef>
                <a:spcPts val="0"/>
              </a:spcBef>
              <a:buNone/>
              <a:defRPr sz="800">
                <a:solidFill>
                  <a:srgbClr val="000000"/>
                </a:solidFill>
              </a:defRPr>
            </a:lvl1pPr>
          </a:lstStyle>
          <a:p>
            <a:r>
              <a:rPr lang="en-GB"/>
              <a:t>Click icon to add picture</a:t>
            </a:r>
            <a:endParaRPr lang="en-US"/>
          </a:p>
        </p:txBody>
      </p:sp>
      <p:sp>
        <p:nvSpPr>
          <p:cNvPr id="26" name="Text Placeholder 17">
            <a:extLst>
              <a:ext uri="{FF2B5EF4-FFF2-40B4-BE49-F238E27FC236}">
                <a16:creationId xmlns:a16="http://schemas.microsoft.com/office/drawing/2014/main" id="{AF7D17DE-6A83-DAA6-8C0A-DEF67C14813E}"/>
              </a:ext>
            </a:extLst>
          </p:cNvPr>
          <p:cNvSpPr>
            <a:spLocks noGrp="1"/>
          </p:cNvSpPr>
          <p:nvPr>
            <p:ph type="body" sz="quarter" idx="27" hasCustomPrompt="1"/>
          </p:nvPr>
        </p:nvSpPr>
        <p:spPr>
          <a:xfrm>
            <a:off x="6720205" y="4187952"/>
            <a:ext cx="1709928" cy="457200"/>
          </a:xfrm>
        </p:spPr>
        <p:txBody>
          <a:bodyPr/>
          <a:lstStyle>
            <a:lvl1pPr marL="0" indent="0" algn="ctr">
              <a:spcBef>
                <a:spcPts val="0"/>
              </a:spcBef>
              <a:spcAft>
                <a:spcPts val="200"/>
              </a:spcAft>
              <a:buFontTx/>
              <a:buNone/>
              <a:defRPr sz="1000" b="1"/>
            </a:lvl1pPr>
            <a:lvl2pPr marL="0" indent="0" algn="ctr">
              <a:spcBef>
                <a:spcPts val="0"/>
              </a:spcBef>
              <a:buFontTx/>
              <a:buNone/>
              <a:defRPr sz="800"/>
            </a:lvl2pPr>
            <a:lvl3pPr marL="0" indent="0" algn="ctr">
              <a:spcBef>
                <a:spcPts val="0"/>
              </a:spcBef>
              <a:buFontTx/>
              <a:buNone/>
              <a:defRPr sz="800"/>
            </a:lvl3pPr>
            <a:lvl4pPr marL="0" indent="0" algn="ctr">
              <a:spcBef>
                <a:spcPts val="0"/>
              </a:spcBef>
              <a:buFontTx/>
              <a:buNone/>
              <a:defRPr sz="800"/>
            </a:lvl4pPr>
            <a:lvl5pPr marL="0" indent="0" algn="ctr">
              <a:spcBef>
                <a:spcPts val="0"/>
              </a:spcBef>
              <a:buFontTx/>
              <a:buNone/>
              <a:defRPr sz="800"/>
            </a:lvl5pPr>
            <a:lvl6pPr marL="0" indent="0" algn="ctr">
              <a:spcBef>
                <a:spcPts val="0"/>
              </a:spcBef>
              <a:buFontTx/>
              <a:buNone/>
              <a:defRPr sz="800"/>
            </a:lvl6pPr>
            <a:lvl7pPr marL="0" indent="0" algn="ctr">
              <a:spcBef>
                <a:spcPts val="0"/>
              </a:spcBef>
              <a:buFontTx/>
              <a:buNone/>
              <a:defRPr sz="800"/>
            </a:lvl7pPr>
            <a:lvl8pPr marL="0" indent="0" algn="ctr">
              <a:spcBef>
                <a:spcPts val="0"/>
              </a:spcBef>
              <a:buFontTx/>
              <a:buNone/>
              <a:defRPr sz="800"/>
            </a:lvl8pPr>
            <a:lvl9pPr marL="0" indent="0" algn="ctr">
              <a:spcBef>
                <a:spcPts val="0"/>
              </a:spcBef>
              <a:buFontTx/>
              <a:buNone/>
              <a:defRPr sz="800"/>
            </a:lvl9pPr>
          </a:lstStyle>
          <a:p>
            <a:pPr lvl="0"/>
            <a:r>
              <a:rPr lang="en-US"/>
              <a:t>[</a:t>
            </a:r>
            <a:r>
              <a:rPr lang="en-US" err="1"/>
              <a:t>Firstname</a:t>
            </a:r>
            <a:r>
              <a:rPr lang="en-US"/>
              <a:t> </a:t>
            </a:r>
            <a:r>
              <a:rPr lang="en-US" err="1"/>
              <a:t>Lastname</a:t>
            </a:r>
            <a:r>
              <a:rPr lang="en-US"/>
              <a:t>]</a:t>
            </a:r>
          </a:p>
          <a:p>
            <a:pPr lvl="1"/>
            <a:r>
              <a:rPr lang="en-US"/>
              <a:t>Second level</a:t>
            </a:r>
          </a:p>
        </p:txBody>
      </p:sp>
      <p:pic>
        <p:nvPicPr>
          <p:cNvPr id="27" name="UL Solutions" descr="UL Solutions">
            <a:extLst>
              <a:ext uri="{FF2B5EF4-FFF2-40B4-BE49-F238E27FC236}">
                <a16:creationId xmlns:a16="http://schemas.microsoft.com/office/drawing/2014/main" id="{0997CAFB-EC50-7D73-6243-A15501B67C5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5" name="Slide Number Placeholder 18"/>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321738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Big Data Point">
    <p:bg>
      <p:bgPr>
        <a:solidFill>
          <a:srgbClr val="5B04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1100" cap="all" spc="20" baseline="0"/>
            </a:lvl1pPr>
          </a:lstStyle>
          <a:p>
            <a:r>
              <a:rPr lang="en-US"/>
              <a:t>[OPTIONAL SLIDE TITLE/EYEBROW]</a:t>
            </a:r>
          </a:p>
        </p:txBody>
      </p:sp>
      <p:sp>
        <p:nvSpPr>
          <p:cNvPr id="10" name="Text Placeholder 2">
            <a:extLst>
              <a:ext uri="{FF2B5EF4-FFF2-40B4-BE49-F238E27FC236}">
                <a16:creationId xmlns:a16="http://schemas.microsoft.com/office/drawing/2014/main" id="{6DC2985D-6568-E842-6143-6B36C39831EA}"/>
              </a:ext>
            </a:extLst>
          </p:cNvPr>
          <p:cNvSpPr>
            <a:spLocks noGrp="1"/>
          </p:cNvSpPr>
          <p:nvPr>
            <p:ph type="body" sz="quarter" idx="13" hasCustomPrompt="1"/>
          </p:nvPr>
        </p:nvSpPr>
        <p:spPr>
          <a:xfrm>
            <a:off x="411479" y="1279525"/>
            <a:ext cx="6217921" cy="1371600"/>
          </a:xfrm>
        </p:spPr>
        <p:txBody>
          <a:bodyPr/>
          <a:lstStyle>
            <a:lvl1pPr marL="0" indent="0">
              <a:lnSpc>
                <a:spcPct val="80000"/>
              </a:lnSpc>
              <a:spcBef>
                <a:spcPts val="0"/>
              </a:spcBef>
              <a:buFontTx/>
              <a:buNone/>
              <a:defRPr sz="11000" b="1" spc="-250" baseline="0"/>
            </a:lvl1pPr>
            <a:lvl2pPr marL="0" indent="0">
              <a:lnSpc>
                <a:spcPct val="80000"/>
              </a:lnSpc>
              <a:spcBef>
                <a:spcPts val="0"/>
              </a:spcBef>
              <a:buFontTx/>
              <a:buNone/>
              <a:defRPr sz="11000" b="1" spc="-250"/>
            </a:lvl2pPr>
            <a:lvl3pPr marL="0" indent="0">
              <a:lnSpc>
                <a:spcPct val="80000"/>
              </a:lnSpc>
              <a:spcBef>
                <a:spcPts val="0"/>
              </a:spcBef>
              <a:buFontTx/>
              <a:buNone/>
              <a:defRPr sz="11000" b="1" spc="-250"/>
            </a:lvl3pPr>
            <a:lvl4pPr marL="0" indent="0">
              <a:lnSpc>
                <a:spcPct val="80000"/>
              </a:lnSpc>
              <a:spcBef>
                <a:spcPts val="0"/>
              </a:spcBef>
              <a:buFontTx/>
              <a:buNone/>
              <a:defRPr sz="11000" b="1" spc="-250"/>
            </a:lvl4pPr>
            <a:lvl5pPr marL="0" indent="0">
              <a:lnSpc>
                <a:spcPct val="80000"/>
              </a:lnSpc>
              <a:spcBef>
                <a:spcPts val="0"/>
              </a:spcBef>
              <a:buFontTx/>
              <a:buNone/>
              <a:defRPr sz="11000" b="1" spc="-250"/>
            </a:lvl5pPr>
            <a:lvl6pPr marL="0" indent="0">
              <a:lnSpc>
                <a:spcPct val="80000"/>
              </a:lnSpc>
              <a:spcBef>
                <a:spcPts val="0"/>
              </a:spcBef>
              <a:buFontTx/>
              <a:buNone/>
              <a:defRPr sz="11000" b="1" spc="-250"/>
            </a:lvl6pPr>
            <a:lvl7pPr marL="0" indent="0">
              <a:lnSpc>
                <a:spcPct val="80000"/>
              </a:lnSpc>
              <a:spcBef>
                <a:spcPts val="0"/>
              </a:spcBef>
              <a:buFontTx/>
              <a:buNone/>
              <a:defRPr sz="11000" b="1" spc="-250"/>
            </a:lvl7pPr>
            <a:lvl8pPr marL="0" indent="0">
              <a:lnSpc>
                <a:spcPct val="80000"/>
              </a:lnSpc>
              <a:spcBef>
                <a:spcPts val="0"/>
              </a:spcBef>
              <a:buFontTx/>
              <a:buNone/>
              <a:defRPr sz="11000" b="1" spc="-250"/>
            </a:lvl8pPr>
            <a:lvl9pPr marL="0" indent="0">
              <a:lnSpc>
                <a:spcPct val="80000"/>
              </a:lnSpc>
              <a:spcBef>
                <a:spcPts val="0"/>
              </a:spcBef>
              <a:buFontTx/>
              <a:buNone/>
              <a:defRPr sz="11000" b="1" spc="-250"/>
            </a:lvl9pPr>
          </a:lstStyle>
          <a:p>
            <a:pPr lvl="0"/>
            <a:r>
              <a:rPr lang="en-US"/>
              <a:t>[000%]</a:t>
            </a:r>
          </a:p>
        </p:txBody>
      </p:sp>
      <p:sp>
        <p:nvSpPr>
          <p:cNvPr id="9" name="Text Placeholder 3">
            <a:extLst>
              <a:ext uri="{FF2B5EF4-FFF2-40B4-BE49-F238E27FC236}">
                <a16:creationId xmlns:a16="http://schemas.microsoft.com/office/drawing/2014/main" id="{817C99A8-FAF6-7670-F514-2D639847531B}"/>
              </a:ext>
            </a:extLst>
          </p:cNvPr>
          <p:cNvSpPr>
            <a:spLocks noGrp="1"/>
          </p:cNvSpPr>
          <p:nvPr>
            <p:ph type="body" sz="quarter" idx="10" hasCustomPrompt="1"/>
          </p:nvPr>
        </p:nvSpPr>
        <p:spPr>
          <a:xfrm>
            <a:off x="411162" y="2651760"/>
            <a:ext cx="6218237" cy="1996440"/>
          </a:xfrm>
        </p:spPr>
        <p:txBody>
          <a:bodyPr/>
          <a:lstStyle>
            <a:lvl1pPr marL="0" indent="0">
              <a:spcBef>
                <a:spcPts val="900"/>
              </a:spcBef>
              <a:buFontTx/>
              <a:buNone/>
              <a:defRPr sz="1600"/>
            </a:lvl1pPr>
            <a:lvl2pPr marL="0" indent="0">
              <a:spcBef>
                <a:spcPts val="900"/>
              </a:spcBef>
              <a:buClr>
                <a:srgbClr val="CA0123"/>
              </a:buClr>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[Text]</a:t>
            </a:r>
          </a:p>
        </p:txBody>
      </p:sp>
      <p:pic>
        <p:nvPicPr>
          <p:cNvPr id="11" name="UL Solutions">
            <a:extLst>
              <a:ext uri="{FF2B5EF4-FFF2-40B4-BE49-F238E27FC236}">
                <a16:creationId xmlns:a16="http://schemas.microsoft.com/office/drawing/2014/main" id="{1784F5D1-51F5-6361-2A9B-8C3A1861F6F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41925" y="4730243"/>
            <a:ext cx="712555" cy="292608"/>
          </a:xfrm>
          <a:prstGeom prst="rect">
            <a:avLst/>
          </a:prstGeom>
        </p:spPr>
      </p:pic>
      <p:sp>
        <p:nvSpPr>
          <p:cNvPr id="6" name="Slide Number Placeholder 4"/>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11769105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Statement Whi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1100" cap="all" spc="20" baseline="0"/>
            </a:lvl1pPr>
          </a:lstStyle>
          <a:p>
            <a:r>
              <a:rPr lang="en-US"/>
              <a:t>[OPTIONAL SLIDE TITLE/EYEBROW]</a:t>
            </a:r>
          </a:p>
        </p:txBody>
      </p:sp>
      <p:cxnSp>
        <p:nvCxnSpPr>
          <p:cNvPr id="7" name="Line">
            <a:extLst>
              <a:ext uri="{FF2B5EF4-FFF2-40B4-BE49-F238E27FC236}">
                <a16:creationId xmlns:a16="http://schemas.microsoft.com/office/drawing/2014/main" id="{4A181CAC-CFA4-9D8F-C8D2-36FAD53E11EA}"/>
              </a:ext>
              <a:ext uri="{C183D7F6-B498-43B3-948B-1728B52AA6E4}">
                <adec:decorative xmlns:adec="http://schemas.microsoft.com/office/drawing/2017/decorative" val="1"/>
              </a:ext>
            </a:extLst>
          </p:cNvPr>
          <p:cNvCxnSpPr>
            <a:cxnSpLocks/>
          </p:cNvCxnSpPr>
          <p:nvPr userDrawn="1"/>
        </p:nvCxnSpPr>
        <p:spPr>
          <a:xfrm>
            <a:off x="411480" y="1280160"/>
            <a:ext cx="8321040"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10" name="Text Placeholder 2">
            <a:extLst>
              <a:ext uri="{FF2B5EF4-FFF2-40B4-BE49-F238E27FC236}">
                <a16:creationId xmlns:a16="http://schemas.microsoft.com/office/drawing/2014/main" id="{6DC2985D-6568-E842-6143-6B36C39831EA}"/>
              </a:ext>
            </a:extLst>
          </p:cNvPr>
          <p:cNvSpPr>
            <a:spLocks noGrp="1"/>
          </p:cNvSpPr>
          <p:nvPr>
            <p:ph type="body" sz="quarter" idx="13" hasCustomPrompt="1"/>
          </p:nvPr>
        </p:nvSpPr>
        <p:spPr>
          <a:xfrm>
            <a:off x="411479" y="1371600"/>
            <a:ext cx="8321039" cy="1920240"/>
          </a:xfrm>
        </p:spPr>
        <p:txBody>
          <a:bodyPr/>
          <a:lstStyle>
            <a:lvl1pPr marL="0" indent="0">
              <a:lnSpc>
                <a:spcPct val="90000"/>
              </a:lnSpc>
              <a:spcBef>
                <a:spcPts val="0"/>
              </a:spcBef>
              <a:buFontTx/>
              <a:buNone/>
              <a:defRPr sz="4400" b="1"/>
            </a:lvl1pPr>
            <a:lvl2pPr marL="0" indent="0">
              <a:lnSpc>
                <a:spcPct val="90000"/>
              </a:lnSpc>
              <a:spcBef>
                <a:spcPts val="0"/>
              </a:spcBef>
              <a:buFontTx/>
              <a:buNone/>
              <a:defRPr sz="4400" b="1"/>
            </a:lvl2pPr>
            <a:lvl3pPr marL="0" indent="0">
              <a:lnSpc>
                <a:spcPct val="90000"/>
              </a:lnSpc>
              <a:spcBef>
                <a:spcPts val="0"/>
              </a:spcBef>
              <a:buFontTx/>
              <a:buNone/>
              <a:defRPr sz="4400" b="1"/>
            </a:lvl3pPr>
            <a:lvl4pPr marL="0" indent="0">
              <a:lnSpc>
                <a:spcPct val="90000"/>
              </a:lnSpc>
              <a:spcBef>
                <a:spcPts val="0"/>
              </a:spcBef>
              <a:buFontTx/>
              <a:buNone/>
              <a:defRPr sz="4400" b="1"/>
            </a:lvl4pPr>
            <a:lvl5pPr marL="0" indent="0">
              <a:lnSpc>
                <a:spcPct val="90000"/>
              </a:lnSpc>
              <a:spcBef>
                <a:spcPts val="0"/>
              </a:spcBef>
              <a:buFontTx/>
              <a:buNone/>
              <a:defRPr sz="4400" b="1"/>
            </a:lvl5pPr>
            <a:lvl6pPr marL="0" indent="0">
              <a:lnSpc>
                <a:spcPct val="90000"/>
              </a:lnSpc>
              <a:spcBef>
                <a:spcPts val="0"/>
              </a:spcBef>
              <a:buFontTx/>
              <a:buNone/>
              <a:defRPr sz="4400" b="1"/>
            </a:lvl6pPr>
            <a:lvl7pPr marL="0" indent="0">
              <a:lnSpc>
                <a:spcPct val="90000"/>
              </a:lnSpc>
              <a:spcBef>
                <a:spcPts val="0"/>
              </a:spcBef>
              <a:buFontTx/>
              <a:buNone/>
              <a:defRPr sz="4400" b="1"/>
            </a:lvl7pPr>
            <a:lvl8pPr marL="0" indent="0">
              <a:lnSpc>
                <a:spcPct val="90000"/>
              </a:lnSpc>
              <a:spcBef>
                <a:spcPts val="0"/>
              </a:spcBef>
              <a:buFontTx/>
              <a:buNone/>
              <a:defRPr sz="4400" b="1"/>
            </a:lvl8pPr>
            <a:lvl9pPr marL="0" indent="0">
              <a:lnSpc>
                <a:spcPct val="90000"/>
              </a:lnSpc>
              <a:spcBef>
                <a:spcPts val="0"/>
              </a:spcBef>
              <a:buFontTx/>
              <a:buNone/>
              <a:defRPr sz="4400" b="1"/>
            </a:lvl9pPr>
          </a:lstStyle>
          <a:p>
            <a:pPr lvl="0"/>
            <a:r>
              <a:rPr lang="en-US"/>
              <a:t>[Statement]</a:t>
            </a:r>
          </a:p>
        </p:txBody>
      </p:sp>
      <p:sp>
        <p:nvSpPr>
          <p:cNvPr id="12" name="Text Placeholder 3">
            <a:extLst>
              <a:ext uri="{FF2B5EF4-FFF2-40B4-BE49-F238E27FC236}">
                <a16:creationId xmlns:a16="http://schemas.microsoft.com/office/drawing/2014/main" id="{3D5535CE-2DD7-6689-4024-8A73CE1CD8BF}"/>
              </a:ext>
            </a:extLst>
          </p:cNvPr>
          <p:cNvSpPr>
            <a:spLocks noGrp="1"/>
          </p:cNvSpPr>
          <p:nvPr>
            <p:ph type="body" sz="quarter" idx="10" hasCustomPrompt="1"/>
          </p:nvPr>
        </p:nvSpPr>
        <p:spPr>
          <a:xfrm>
            <a:off x="411163" y="3387724"/>
            <a:ext cx="5516562" cy="1260475"/>
          </a:xfrm>
        </p:spPr>
        <p:txBody>
          <a:bodyPr/>
          <a:lstStyle>
            <a:lvl1pPr marL="0" indent="0">
              <a:spcBef>
                <a:spcPts val="900"/>
              </a:spcBef>
              <a:buFontTx/>
              <a:buNone/>
              <a:defRPr sz="1600"/>
            </a:lvl1pPr>
            <a:lvl2pPr marL="0" indent="0">
              <a:spcBef>
                <a:spcPts val="900"/>
              </a:spcBef>
              <a:buClr>
                <a:srgbClr val="CA0123"/>
              </a:buClr>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[Supporting text]</a:t>
            </a:r>
          </a:p>
        </p:txBody>
      </p:sp>
      <p:pic>
        <p:nvPicPr>
          <p:cNvPr id="5" name="UL Solutions" descr="UL Solutions">
            <a:extLst>
              <a:ext uri="{FF2B5EF4-FFF2-40B4-BE49-F238E27FC236}">
                <a16:creationId xmlns:a16="http://schemas.microsoft.com/office/drawing/2014/main" id="{7FA5B137-5018-9271-F696-4844A6A5FAA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6" name="Slide Number Placeholder 4"/>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84837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Statement Red">
    <p:bg>
      <p:bgPr>
        <a:solidFill>
          <a:srgbClr val="CA012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1100" cap="all" spc="20" baseline="0"/>
            </a:lvl1pPr>
          </a:lstStyle>
          <a:p>
            <a:r>
              <a:rPr lang="en-US"/>
              <a:t>[OPTIONAL SLIDE TITLE/EYEBROW]</a:t>
            </a:r>
          </a:p>
        </p:txBody>
      </p:sp>
      <p:cxnSp>
        <p:nvCxnSpPr>
          <p:cNvPr id="7" name="Line">
            <a:extLst>
              <a:ext uri="{FF2B5EF4-FFF2-40B4-BE49-F238E27FC236}">
                <a16:creationId xmlns:a16="http://schemas.microsoft.com/office/drawing/2014/main" id="{4A181CAC-CFA4-9D8F-C8D2-36FAD53E11EA}"/>
              </a:ext>
              <a:ext uri="{C183D7F6-B498-43B3-948B-1728B52AA6E4}">
                <adec:decorative xmlns:adec="http://schemas.microsoft.com/office/drawing/2017/decorative" val="1"/>
              </a:ext>
            </a:extLst>
          </p:cNvPr>
          <p:cNvCxnSpPr>
            <a:cxnSpLocks/>
          </p:cNvCxnSpPr>
          <p:nvPr userDrawn="1"/>
        </p:nvCxnSpPr>
        <p:spPr>
          <a:xfrm>
            <a:off x="411480" y="1280160"/>
            <a:ext cx="621792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0" name="Text Placeholder 2">
            <a:extLst>
              <a:ext uri="{FF2B5EF4-FFF2-40B4-BE49-F238E27FC236}">
                <a16:creationId xmlns:a16="http://schemas.microsoft.com/office/drawing/2014/main" id="{6DC2985D-6568-E842-6143-6B36C39831EA}"/>
              </a:ext>
            </a:extLst>
          </p:cNvPr>
          <p:cNvSpPr>
            <a:spLocks noGrp="1"/>
          </p:cNvSpPr>
          <p:nvPr>
            <p:ph type="body" sz="quarter" idx="13" hasCustomPrompt="1"/>
          </p:nvPr>
        </p:nvSpPr>
        <p:spPr>
          <a:xfrm>
            <a:off x="411479" y="1417320"/>
            <a:ext cx="6217921" cy="3225747"/>
          </a:xfrm>
        </p:spPr>
        <p:txBody>
          <a:bodyPr/>
          <a:lstStyle>
            <a:lvl1pPr marL="0" indent="0">
              <a:lnSpc>
                <a:spcPct val="90000"/>
              </a:lnSpc>
              <a:spcBef>
                <a:spcPts val="0"/>
              </a:spcBef>
              <a:buFontTx/>
              <a:buNone/>
              <a:defRPr sz="2800" b="0"/>
            </a:lvl1pPr>
            <a:lvl2pPr marL="0" indent="0">
              <a:lnSpc>
                <a:spcPct val="90000"/>
              </a:lnSpc>
              <a:spcBef>
                <a:spcPts val="0"/>
              </a:spcBef>
              <a:buFontTx/>
              <a:buNone/>
              <a:defRPr sz="2800" b="0"/>
            </a:lvl2pPr>
            <a:lvl3pPr marL="0" indent="0">
              <a:lnSpc>
                <a:spcPct val="90000"/>
              </a:lnSpc>
              <a:spcBef>
                <a:spcPts val="0"/>
              </a:spcBef>
              <a:buFontTx/>
              <a:buNone/>
              <a:defRPr sz="2800" b="0"/>
            </a:lvl3pPr>
            <a:lvl4pPr marL="0" indent="0">
              <a:lnSpc>
                <a:spcPct val="90000"/>
              </a:lnSpc>
              <a:spcBef>
                <a:spcPts val="0"/>
              </a:spcBef>
              <a:buFontTx/>
              <a:buNone/>
              <a:defRPr sz="2800" b="0"/>
            </a:lvl4pPr>
            <a:lvl5pPr marL="0" indent="0">
              <a:lnSpc>
                <a:spcPct val="90000"/>
              </a:lnSpc>
              <a:spcBef>
                <a:spcPts val="0"/>
              </a:spcBef>
              <a:buFontTx/>
              <a:buNone/>
              <a:defRPr sz="2800" b="0"/>
            </a:lvl5pPr>
            <a:lvl6pPr marL="0" indent="0">
              <a:lnSpc>
                <a:spcPct val="90000"/>
              </a:lnSpc>
              <a:spcBef>
                <a:spcPts val="0"/>
              </a:spcBef>
              <a:buFontTx/>
              <a:buNone/>
              <a:defRPr sz="2800" b="0"/>
            </a:lvl6pPr>
            <a:lvl7pPr marL="0" indent="0">
              <a:lnSpc>
                <a:spcPct val="90000"/>
              </a:lnSpc>
              <a:spcBef>
                <a:spcPts val="0"/>
              </a:spcBef>
              <a:buFontTx/>
              <a:buNone/>
              <a:defRPr sz="2800" b="0"/>
            </a:lvl7pPr>
            <a:lvl8pPr marL="0" indent="0">
              <a:lnSpc>
                <a:spcPct val="90000"/>
              </a:lnSpc>
              <a:spcBef>
                <a:spcPts val="0"/>
              </a:spcBef>
              <a:buFontTx/>
              <a:buNone/>
              <a:defRPr sz="2800" b="0"/>
            </a:lvl8pPr>
            <a:lvl9pPr marL="0" indent="0">
              <a:lnSpc>
                <a:spcPct val="90000"/>
              </a:lnSpc>
              <a:spcBef>
                <a:spcPts val="0"/>
              </a:spcBef>
              <a:buFontTx/>
              <a:buNone/>
              <a:defRPr sz="2800" b="0"/>
            </a:lvl9pPr>
          </a:lstStyle>
          <a:p>
            <a:pPr lvl="0"/>
            <a:r>
              <a:rPr lang="en-US"/>
              <a:t>[Statement]</a:t>
            </a:r>
          </a:p>
        </p:txBody>
      </p:sp>
      <p:pic>
        <p:nvPicPr>
          <p:cNvPr id="11" name="UL Solutions">
            <a:extLst>
              <a:ext uri="{FF2B5EF4-FFF2-40B4-BE49-F238E27FC236}">
                <a16:creationId xmlns:a16="http://schemas.microsoft.com/office/drawing/2014/main" id="{1784F5D1-51F5-6361-2A9B-8C3A1861F6F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41925" y="4730243"/>
            <a:ext cx="712555" cy="292608"/>
          </a:xfrm>
          <a:prstGeom prst="rect">
            <a:avLst/>
          </a:prstGeom>
        </p:spPr>
      </p:pic>
      <p:sp>
        <p:nvSpPr>
          <p:cNvPr id="6" name="Slide Number Placeholder 3"/>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29194284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1_Statement Red">
    <p:bg>
      <p:bgPr>
        <a:solidFill>
          <a:srgbClr val="CA0123"/>
        </a:solidFill>
        <a:effectLst/>
      </p:bgPr>
    </p:bg>
    <p:spTree>
      <p:nvGrpSpPr>
        <p:cNvPr id="1" name=""/>
        <p:cNvGrpSpPr/>
        <p:nvPr/>
      </p:nvGrpSpPr>
      <p:grpSpPr>
        <a:xfrm>
          <a:off x="0" y="0"/>
          <a:ext cx="0" cy="0"/>
          <a:chOff x="0" y="0"/>
          <a:chExt cx="0" cy="0"/>
        </a:xfrm>
      </p:grpSpPr>
      <p:pic>
        <p:nvPicPr>
          <p:cNvPr id="11" name="UL Solutions">
            <a:extLst>
              <a:ext uri="{FF2B5EF4-FFF2-40B4-BE49-F238E27FC236}">
                <a16:creationId xmlns:a16="http://schemas.microsoft.com/office/drawing/2014/main" id="{1784F5D1-51F5-6361-2A9B-8C3A1861F6F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41925" y="4730243"/>
            <a:ext cx="712555" cy="292608"/>
          </a:xfrm>
          <a:prstGeom prst="rect">
            <a:avLst/>
          </a:prstGeom>
        </p:spPr>
      </p:pic>
      <p:sp>
        <p:nvSpPr>
          <p:cNvPr id="6" name="Slide Number Placeholder 3"/>
          <p:cNvSpPr>
            <a:spLocks noGrp="1"/>
          </p:cNvSpPr>
          <p:nvPr>
            <p:ph type="sldNum" sz="quarter" idx="12"/>
          </p:nvPr>
        </p:nvSpPr>
        <p:spPr/>
        <p:txBody>
          <a:bodyPr/>
          <a:lstStyle/>
          <a:p>
            <a:fld id="{0FB653A9-F313-624D-BF6F-1C4E70BAF06A}" type="slidenum">
              <a:rPr lang="en-US" smtClean="0"/>
              <a:t>‹#›</a:t>
            </a:fld>
            <a:endParaRPr lang="en-US"/>
          </a:p>
        </p:txBody>
      </p:sp>
      <p:sp>
        <p:nvSpPr>
          <p:cNvPr id="7" name="Picture Placeholder 4">
            <a:extLst>
              <a:ext uri="{FF2B5EF4-FFF2-40B4-BE49-F238E27FC236}">
                <a16:creationId xmlns:a16="http://schemas.microsoft.com/office/drawing/2014/main" id="{6EC47E11-A34F-F9E5-B2D6-C95865A4068E}"/>
              </a:ext>
            </a:extLst>
          </p:cNvPr>
          <p:cNvSpPr>
            <a:spLocks noGrp="1"/>
          </p:cNvSpPr>
          <p:nvPr>
            <p:ph type="pic" sz="quarter" idx="14"/>
          </p:nvPr>
        </p:nvSpPr>
        <p:spPr>
          <a:xfrm>
            <a:off x="5559425" y="2233941"/>
            <a:ext cx="3583610" cy="1379876"/>
          </a:xfrm>
        </p:spPr>
        <p:txBody>
          <a:bodyPr/>
          <a:lstStyle/>
          <a:p>
            <a:endParaRPr lang="en-PL"/>
          </a:p>
        </p:txBody>
      </p:sp>
      <p:sp>
        <p:nvSpPr>
          <p:cNvPr id="8" name="Picture Placeholder 3">
            <a:extLst>
              <a:ext uri="{FF2B5EF4-FFF2-40B4-BE49-F238E27FC236}">
                <a16:creationId xmlns:a16="http://schemas.microsoft.com/office/drawing/2014/main" id="{FC84B40E-0B67-1516-D8E1-04B1D9DDA643}"/>
              </a:ext>
            </a:extLst>
          </p:cNvPr>
          <p:cNvSpPr>
            <a:spLocks noGrp="1"/>
          </p:cNvSpPr>
          <p:nvPr>
            <p:ph type="pic" sz="quarter" idx="13"/>
          </p:nvPr>
        </p:nvSpPr>
        <p:spPr>
          <a:xfrm>
            <a:off x="-1270" y="1281810"/>
            <a:ext cx="3216332" cy="2332007"/>
          </a:xfrm>
        </p:spPr>
        <p:txBody>
          <a:bodyPr/>
          <a:lstStyle/>
          <a:p>
            <a:endParaRPr lang="en-PL"/>
          </a:p>
        </p:txBody>
      </p:sp>
    </p:spTree>
    <p:extLst>
      <p:ext uri="{BB962C8B-B14F-4D97-AF65-F5344CB8AC3E}">
        <p14:creationId xmlns:p14="http://schemas.microsoft.com/office/powerpoint/2010/main" val="18064760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Quote Statement White">
    <p:spTree>
      <p:nvGrpSpPr>
        <p:cNvPr id="1" name=""/>
        <p:cNvGrpSpPr/>
        <p:nvPr/>
      </p:nvGrpSpPr>
      <p:grpSpPr>
        <a:xfrm>
          <a:off x="0" y="0"/>
          <a:ext cx="0" cy="0"/>
          <a:chOff x="0" y="0"/>
          <a:chExt cx="0" cy="0"/>
        </a:xfrm>
      </p:grpSpPr>
      <p:cxnSp>
        <p:nvCxnSpPr>
          <p:cNvPr id="7" name="Line">
            <a:extLst>
              <a:ext uri="{FF2B5EF4-FFF2-40B4-BE49-F238E27FC236}">
                <a16:creationId xmlns:a16="http://schemas.microsoft.com/office/drawing/2014/main" id="{4A181CAC-CFA4-9D8F-C8D2-36FAD53E11EA}"/>
              </a:ext>
              <a:ext uri="{C183D7F6-B498-43B3-948B-1728B52AA6E4}">
                <adec:decorative xmlns:adec="http://schemas.microsoft.com/office/drawing/2017/decorative" val="1"/>
              </a:ext>
            </a:extLst>
          </p:cNvPr>
          <p:cNvCxnSpPr>
            <a:cxnSpLocks/>
          </p:cNvCxnSpPr>
          <p:nvPr userDrawn="1"/>
        </p:nvCxnSpPr>
        <p:spPr>
          <a:xfrm>
            <a:off x="2514599" y="411480"/>
            <a:ext cx="6217920"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13" name="Text Placeholder 1">
            <a:extLst>
              <a:ext uri="{FF2B5EF4-FFF2-40B4-BE49-F238E27FC236}">
                <a16:creationId xmlns:a16="http://schemas.microsoft.com/office/drawing/2014/main" id="{85E57322-AF53-8597-B59E-D20B1AFD32DC}"/>
              </a:ext>
            </a:extLst>
          </p:cNvPr>
          <p:cNvSpPr>
            <a:spLocks noGrp="1"/>
          </p:cNvSpPr>
          <p:nvPr>
            <p:ph type="body" sz="quarter" idx="13" hasCustomPrompt="1"/>
          </p:nvPr>
        </p:nvSpPr>
        <p:spPr>
          <a:xfrm>
            <a:off x="2514599" y="548641"/>
            <a:ext cx="6217920" cy="4099560"/>
          </a:xfrm>
        </p:spPr>
        <p:txBody>
          <a:bodyPr/>
          <a:lstStyle>
            <a:lvl1pPr marL="0" indent="0">
              <a:lnSpc>
                <a:spcPct val="90000"/>
              </a:lnSpc>
              <a:spcBef>
                <a:spcPts val="0"/>
              </a:spcBef>
              <a:spcAft>
                <a:spcPts val="1200"/>
              </a:spcAft>
              <a:buFontTx/>
              <a:buNone/>
              <a:defRPr sz="2800"/>
            </a:lvl1pPr>
            <a:lvl2pPr marL="0" indent="0">
              <a:spcBef>
                <a:spcPts val="0"/>
              </a:spcBef>
              <a:buFontTx/>
              <a:buNone/>
              <a:defRPr sz="1100" b="1"/>
            </a:lvl2pPr>
            <a:lvl3pPr marL="0" indent="0">
              <a:spcBef>
                <a:spcPts val="0"/>
              </a:spcBef>
              <a:buFontTx/>
              <a:buNone/>
              <a:defRPr sz="1100" b="1"/>
            </a:lvl3pPr>
            <a:lvl4pPr marL="0" indent="0">
              <a:spcBef>
                <a:spcPts val="0"/>
              </a:spcBef>
              <a:buFontTx/>
              <a:buNone/>
              <a:defRPr sz="1100" b="1"/>
            </a:lvl4pPr>
            <a:lvl5pPr marL="0" indent="0">
              <a:spcBef>
                <a:spcPts val="0"/>
              </a:spcBef>
              <a:buFontTx/>
              <a:buNone/>
              <a:defRPr sz="1100" b="1"/>
            </a:lvl5pPr>
            <a:lvl6pPr marL="0" indent="0">
              <a:spcBef>
                <a:spcPts val="0"/>
              </a:spcBef>
              <a:buFontTx/>
              <a:buNone/>
              <a:defRPr sz="1100" b="1"/>
            </a:lvl6pPr>
            <a:lvl7pPr marL="0" indent="0">
              <a:spcBef>
                <a:spcPts val="0"/>
              </a:spcBef>
              <a:buFontTx/>
              <a:buNone/>
              <a:defRPr sz="1100" b="1"/>
            </a:lvl7pPr>
            <a:lvl8pPr marL="0" indent="0">
              <a:spcBef>
                <a:spcPts val="0"/>
              </a:spcBef>
              <a:buFontTx/>
              <a:buNone/>
              <a:defRPr sz="1100" b="1"/>
            </a:lvl8pPr>
            <a:lvl9pPr marL="0" indent="0">
              <a:spcBef>
                <a:spcPts val="0"/>
              </a:spcBef>
              <a:buFontTx/>
              <a:buNone/>
              <a:defRPr sz="1100" b="1"/>
            </a:lvl9pPr>
          </a:lstStyle>
          <a:p>
            <a:pPr lvl="0"/>
            <a:r>
              <a:rPr lang="en-US"/>
              <a:t>[Quote or statement]</a:t>
            </a:r>
          </a:p>
          <a:p>
            <a:pPr lvl="1"/>
            <a:r>
              <a:rPr lang="en-US"/>
              <a:t>[Attribution]</a:t>
            </a:r>
          </a:p>
        </p:txBody>
      </p:sp>
      <p:pic>
        <p:nvPicPr>
          <p:cNvPr id="5" name="UL Solutions" descr="UL Solutions">
            <a:extLst>
              <a:ext uri="{FF2B5EF4-FFF2-40B4-BE49-F238E27FC236}">
                <a16:creationId xmlns:a16="http://schemas.microsoft.com/office/drawing/2014/main" id="{7FA5B137-5018-9271-F696-4844A6A5FAA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6" name="Slide Number Placeholder 2"/>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217800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Quote Statement Light Blue">
    <p:bg>
      <p:bgPr>
        <a:solidFill>
          <a:srgbClr val="9EC5D9"/>
        </a:solidFill>
        <a:effectLst/>
      </p:bgPr>
    </p:bg>
    <p:spTree>
      <p:nvGrpSpPr>
        <p:cNvPr id="1" name=""/>
        <p:cNvGrpSpPr/>
        <p:nvPr/>
      </p:nvGrpSpPr>
      <p:grpSpPr>
        <a:xfrm>
          <a:off x="0" y="0"/>
          <a:ext cx="0" cy="0"/>
          <a:chOff x="0" y="0"/>
          <a:chExt cx="0" cy="0"/>
        </a:xfrm>
      </p:grpSpPr>
      <p:cxnSp>
        <p:nvCxnSpPr>
          <p:cNvPr id="7" name="Line">
            <a:extLst>
              <a:ext uri="{FF2B5EF4-FFF2-40B4-BE49-F238E27FC236}">
                <a16:creationId xmlns:a16="http://schemas.microsoft.com/office/drawing/2014/main" id="{4A181CAC-CFA4-9D8F-C8D2-36FAD53E11EA}"/>
              </a:ext>
              <a:ext uri="{C183D7F6-B498-43B3-948B-1728B52AA6E4}">
                <adec:decorative xmlns:adec="http://schemas.microsoft.com/office/drawing/2017/decorative" val="1"/>
              </a:ext>
            </a:extLst>
          </p:cNvPr>
          <p:cNvCxnSpPr>
            <a:cxnSpLocks/>
          </p:cNvCxnSpPr>
          <p:nvPr userDrawn="1"/>
        </p:nvCxnSpPr>
        <p:spPr>
          <a:xfrm>
            <a:off x="2514599" y="411480"/>
            <a:ext cx="621792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3" name="Text Placeholder 1">
            <a:extLst>
              <a:ext uri="{FF2B5EF4-FFF2-40B4-BE49-F238E27FC236}">
                <a16:creationId xmlns:a16="http://schemas.microsoft.com/office/drawing/2014/main" id="{85E57322-AF53-8597-B59E-D20B1AFD32DC}"/>
              </a:ext>
            </a:extLst>
          </p:cNvPr>
          <p:cNvSpPr>
            <a:spLocks noGrp="1"/>
          </p:cNvSpPr>
          <p:nvPr>
            <p:ph type="body" sz="quarter" idx="13" hasCustomPrompt="1"/>
          </p:nvPr>
        </p:nvSpPr>
        <p:spPr>
          <a:xfrm>
            <a:off x="2514599" y="548641"/>
            <a:ext cx="6217920" cy="4099560"/>
          </a:xfrm>
        </p:spPr>
        <p:txBody>
          <a:bodyPr/>
          <a:lstStyle>
            <a:lvl1pPr marL="0" indent="0">
              <a:lnSpc>
                <a:spcPct val="90000"/>
              </a:lnSpc>
              <a:spcBef>
                <a:spcPts val="0"/>
              </a:spcBef>
              <a:spcAft>
                <a:spcPts val="1200"/>
              </a:spcAft>
              <a:buFontTx/>
              <a:buNone/>
              <a:defRPr sz="2800"/>
            </a:lvl1pPr>
            <a:lvl2pPr marL="0" indent="0">
              <a:spcBef>
                <a:spcPts val="0"/>
              </a:spcBef>
              <a:buFontTx/>
              <a:buNone/>
              <a:defRPr sz="1100" b="1"/>
            </a:lvl2pPr>
            <a:lvl3pPr marL="0" indent="0">
              <a:spcBef>
                <a:spcPts val="0"/>
              </a:spcBef>
              <a:buFontTx/>
              <a:buNone/>
              <a:defRPr sz="1100" b="1"/>
            </a:lvl3pPr>
            <a:lvl4pPr marL="0" indent="0">
              <a:spcBef>
                <a:spcPts val="0"/>
              </a:spcBef>
              <a:buFontTx/>
              <a:buNone/>
              <a:defRPr sz="1100" b="1"/>
            </a:lvl4pPr>
            <a:lvl5pPr marL="0" indent="0">
              <a:spcBef>
                <a:spcPts val="0"/>
              </a:spcBef>
              <a:buFontTx/>
              <a:buNone/>
              <a:defRPr sz="1100" b="1"/>
            </a:lvl5pPr>
            <a:lvl6pPr marL="0" indent="0">
              <a:spcBef>
                <a:spcPts val="0"/>
              </a:spcBef>
              <a:buFontTx/>
              <a:buNone/>
              <a:defRPr sz="1100" b="1"/>
            </a:lvl6pPr>
            <a:lvl7pPr marL="0" indent="0">
              <a:spcBef>
                <a:spcPts val="0"/>
              </a:spcBef>
              <a:buFontTx/>
              <a:buNone/>
              <a:defRPr sz="1100" b="1"/>
            </a:lvl7pPr>
            <a:lvl8pPr marL="0" indent="0">
              <a:spcBef>
                <a:spcPts val="0"/>
              </a:spcBef>
              <a:buFontTx/>
              <a:buNone/>
              <a:defRPr sz="1100" b="1"/>
            </a:lvl8pPr>
            <a:lvl9pPr marL="0" indent="0">
              <a:spcBef>
                <a:spcPts val="0"/>
              </a:spcBef>
              <a:buFontTx/>
              <a:buNone/>
              <a:defRPr sz="1100" b="1"/>
            </a:lvl9pPr>
          </a:lstStyle>
          <a:p>
            <a:pPr lvl="0"/>
            <a:r>
              <a:rPr lang="en-US"/>
              <a:t>[Quote or statement]</a:t>
            </a:r>
          </a:p>
          <a:p>
            <a:pPr lvl="1"/>
            <a:r>
              <a:rPr lang="en-US"/>
              <a:t>[Attribution]</a:t>
            </a:r>
          </a:p>
        </p:txBody>
      </p:sp>
      <p:pic>
        <p:nvPicPr>
          <p:cNvPr id="5" name="UL Solutions" descr="UL Solutions">
            <a:extLst>
              <a:ext uri="{FF2B5EF4-FFF2-40B4-BE49-F238E27FC236}">
                <a16:creationId xmlns:a16="http://schemas.microsoft.com/office/drawing/2014/main" id="{7FA5B137-5018-9271-F696-4844A6A5FAA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6" name="Slide Number Placeholder 2"/>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3431677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Quote Statement Red Circle">
    <p:bg>
      <p:bgPr>
        <a:solidFill>
          <a:srgbClr val="CA0123"/>
        </a:solidFill>
        <a:effectLst/>
      </p:bgPr>
    </p:bg>
    <p:spTree>
      <p:nvGrpSpPr>
        <p:cNvPr id="1" name=""/>
        <p:cNvGrpSpPr/>
        <p:nvPr/>
      </p:nvGrpSpPr>
      <p:grpSpPr>
        <a:xfrm>
          <a:off x="0" y="0"/>
          <a:ext cx="0" cy="0"/>
          <a:chOff x="0" y="0"/>
          <a:chExt cx="0" cy="0"/>
        </a:xfrm>
      </p:grpSpPr>
      <p:cxnSp>
        <p:nvCxnSpPr>
          <p:cNvPr id="7" name="Line">
            <a:extLst>
              <a:ext uri="{FF2B5EF4-FFF2-40B4-BE49-F238E27FC236}">
                <a16:creationId xmlns:a16="http://schemas.microsoft.com/office/drawing/2014/main" id="{4A181CAC-CFA4-9D8F-C8D2-36FAD53E11EA}"/>
              </a:ext>
              <a:ext uri="{C183D7F6-B498-43B3-948B-1728B52AA6E4}">
                <adec:decorative xmlns:adec="http://schemas.microsoft.com/office/drawing/2017/decorative" val="1"/>
              </a:ext>
            </a:extLst>
          </p:cNvPr>
          <p:cNvCxnSpPr>
            <a:cxnSpLocks/>
          </p:cNvCxnSpPr>
          <p:nvPr userDrawn="1"/>
        </p:nvCxnSpPr>
        <p:spPr>
          <a:xfrm>
            <a:off x="411480" y="1280160"/>
            <a:ext cx="411480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3" name="Text Placeholder 1">
            <a:extLst>
              <a:ext uri="{FF2B5EF4-FFF2-40B4-BE49-F238E27FC236}">
                <a16:creationId xmlns:a16="http://schemas.microsoft.com/office/drawing/2014/main" id="{85E57322-AF53-8597-B59E-D20B1AFD32DC}"/>
              </a:ext>
            </a:extLst>
          </p:cNvPr>
          <p:cNvSpPr>
            <a:spLocks noGrp="1"/>
          </p:cNvSpPr>
          <p:nvPr>
            <p:ph type="body" sz="quarter" idx="13" hasCustomPrompt="1"/>
          </p:nvPr>
        </p:nvSpPr>
        <p:spPr>
          <a:xfrm>
            <a:off x="411479" y="1417321"/>
            <a:ext cx="4114800" cy="3230880"/>
          </a:xfrm>
        </p:spPr>
        <p:txBody>
          <a:bodyPr/>
          <a:lstStyle>
            <a:lvl1pPr marL="0" indent="0">
              <a:lnSpc>
                <a:spcPct val="90000"/>
              </a:lnSpc>
              <a:spcBef>
                <a:spcPts val="0"/>
              </a:spcBef>
              <a:spcAft>
                <a:spcPts val="1200"/>
              </a:spcAft>
              <a:buFontTx/>
              <a:buNone/>
              <a:defRPr sz="2400"/>
            </a:lvl1pPr>
            <a:lvl2pPr marL="0" indent="0">
              <a:spcBef>
                <a:spcPts val="0"/>
              </a:spcBef>
              <a:buFontTx/>
              <a:buNone/>
              <a:defRPr sz="1100" b="1"/>
            </a:lvl2pPr>
            <a:lvl3pPr marL="0" indent="0">
              <a:spcBef>
                <a:spcPts val="0"/>
              </a:spcBef>
              <a:buFontTx/>
              <a:buNone/>
              <a:defRPr sz="1100" b="1"/>
            </a:lvl3pPr>
            <a:lvl4pPr marL="0" indent="0">
              <a:spcBef>
                <a:spcPts val="0"/>
              </a:spcBef>
              <a:buFontTx/>
              <a:buNone/>
              <a:defRPr sz="1100" b="1"/>
            </a:lvl4pPr>
            <a:lvl5pPr marL="0" indent="0">
              <a:spcBef>
                <a:spcPts val="0"/>
              </a:spcBef>
              <a:buFontTx/>
              <a:buNone/>
              <a:defRPr sz="1100" b="1"/>
            </a:lvl5pPr>
            <a:lvl6pPr marL="0" indent="0">
              <a:spcBef>
                <a:spcPts val="0"/>
              </a:spcBef>
              <a:buFontTx/>
              <a:buNone/>
              <a:defRPr sz="1100" b="1"/>
            </a:lvl6pPr>
            <a:lvl7pPr marL="0" indent="0">
              <a:spcBef>
                <a:spcPts val="0"/>
              </a:spcBef>
              <a:buFontTx/>
              <a:buNone/>
              <a:defRPr sz="1100" b="1"/>
            </a:lvl7pPr>
            <a:lvl8pPr marL="0" indent="0">
              <a:spcBef>
                <a:spcPts val="0"/>
              </a:spcBef>
              <a:buFontTx/>
              <a:buNone/>
              <a:defRPr sz="1100" b="1"/>
            </a:lvl8pPr>
            <a:lvl9pPr marL="0" indent="0">
              <a:spcBef>
                <a:spcPts val="0"/>
              </a:spcBef>
              <a:buFontTx/>
              <a:buNone/>
              <a:defRPr sz="1100" b="1"/>
            </a:lvl9pPr>
          </a:lstStyle>
          <a:p>
            <a:pPr lvl="0"/>
            <a:r>
              <a:rPr lang="en-US"/>
              <a:t>[Quote or statement]</a:t>
            </a:r>
          </a:p>
          <a:p>
            <a:pPr lvl="1"/>
            <a:r>
              <a:rPr lang="en-US"/>
              <a:t>[Attribution]</a:t>
            </a:r>
          </a:p>
        </p:txBody>
      </p:sp>
      <p:sp>
        <p:nvSpPr>
          <p:cNvPr id="11" name="Picture Placeholder 2">
            <a:extLst>
              <a:ext uri="{FF2B5EF4-FFF2-40B4-BE49-F238E27FC236}">
                <a16:creationId xmlns:a16="http://schemas.microsoft.com/office/drawing/2014/main" id="{1A10E811-72B3-6D1D-7759-27F7B8A397CE}"/>
              </a:ext>
              <a:ext uri="{C183D7F6-B498-43B3-948B-1728B52AA6E4}">
                <adec:decorative xmlns:adec="http://schemas.microsoft.com/office/drawing/2017/decorative" val="1"/>
              </a:ext>
            </a:extLst>
          </p:cNvPr>
          <p:cNvSpPr>
            <a:spLocks noGrp="1" noChangeAspect="1"/>
          </p:cNvSpPr>
          <p:nvPr>
            <p:ph type="pic" sz="quarter" idx="11"/>
          </p:nvPr>
        </p:nvSpPr>
        <p:spPr>
          <a:xfrm>
            <a:off x="4921885" y="685800"/>
            <a:ext cx="3506788" cy="3506788"/>
          </a:xfrm>
          <a:custGeom>
            <a:avLst/>
            <a:gdLst>
              <a:gd name="connsiteX0" fmla="*/ 822960 w 1645920"/>
              <a:gd name="connsiteY0" fmla="*/ 0 h 1645920"/>
              <a:gd name="connsiteX1" fmla="*/ 1645920 w 1645920"/>
              <a:gd name="connsiteY1" fmla="*/ 822960 h 1645920"/>
              <a:gd name="connsiteX2" fmla="*/ 822960 w 1645920"/>
              <a:gd name="connsiteY2" fmla="*/ 1645920 h 1645920"/>
              <a:gd name="connsiteX3" fmla="*/ 0 w 1645920"/>
              <a:gd name="connsiteY3" fmla="*/ 822960 h 1645920"/>
              <a:gd name="connsiteX4" fmla="*/ 822960 w 1645920"/>
              <a:gd name="connsiteY4" fmla="*/ 0 h 1645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0" h="1645920">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a:solidFill>
            <a:srgbClr val="E5DDCA"/>
          </a:solidFill>
        </p:spPr>
        <p:txBody>
          <a:bodyPr wrap="square" anchor="ctr" anchorCtr="0">
            <a:noAutofit/>
          </a:bodyPr>
          <a:lstStyle>
            <a:lvl1pPr marL="0" indent="0" algn="ctr">
              <a:spcBef>
                <a:spcPts val="0"/>
              </a:spcBef>
              <a:buNone/>
              <a:defRPr sz="800">
                <a:solidFill>
                  <a:srgbClr val="000000"/>
                </a:solidFill>
              </a:defRPr>
            </a:lvl1pPr>
          </a:lstStyle>
          <a:p>
            <a:r>
              <a:rPr lang="en-GB"/>
              <a:t>Click icon to add picture</a:t>
            </a:r>
            <a:endParaRPr lang="en-US"/>
          </a:p>
        </p:txBody>
      </p:sp>
      <p:pic>
        <p:nvPicPr>
          <p:cNvPr id="8" name="UL Solutions">
            <a:extLst>
              <a:ext uri="{FF2B5EF4-FFF2-40B4-BE49-F238E27FC236}">
                <a16:creationId xmlns:a16="http://schemas.microsoft.com/office/drawing/2014/main" id="{124BE0B1-CE28-5380-C82E-54CCDD00EF3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41925" y="4730243"/>
            <a:ext cx="712555" cy="292608"/>
          </a:xfrm>
          <a:prstGeom prst="rect">
            <a:avLst/>
          </a:prstGeom>
        </p:spPr>
      </p:pic>
      <p:sp>
        <p:nvSpPr>
          <p:cNvPr id="6" name="Slide Number Placeholder 3"/>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32623554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Quote Statement White Circle">
    <p:bg>
      <p:bgRef idx="1001">
        <a:schemeClr val="bg1"/>
      </p:bgRef>
    </p:bg>
    <p:spTree>
      <p:nvGrpSpPr>
        <p:cNvPr id="1" name=""/>
        <p:cNvGrpSpPr/>
        <p:nvPr/>
      </p:nvGrpSpPr>
      <p:grpSpPr>
        <a:xfrm>
          <a:off x="0" y="0"/>
          <a:ext cx="0" cy="0"/>
          <a:chOff x="0" y="0"/>
          <a:chExt cx="0" cy="0"/>
        </a:xfrm>
      </p:grpSpPr>
      <p:sp>
        <p:nvSpPr>
          <p:cNvPr id="8" name="Oval">
            <a:extLst>
              <a:ext uri="{FF2B5EF4-FFF2-40B4-BE49-F238E27FC236}">
                <a16:creationId xmlns:a16="http://schemas.microsoft.com/office/drawing/2014/main" id="{1D7B0A16-D61B-5101-9D64-BCFEB88458ED}"/>
              </a:ext>
              <a:ext uri="{C183D7F6-B498-43B3-948B-1728B52AA6E4}">
                <adec:decorative xmlns:adec="http://schemas.microsoft.com/office/drawing/2017/decorative" val="1"/>
              </a:ext>
            </a:extLst>
          </p:cNvPr>
          <p:cNvSpPr>
            <a:spLocks/>
          </p:cNvSpPr>
          <p:nvPr userDrawn="1"/>
        </p:nvSpPr>
        <p:spPr>
          <a:xfrm>
            <a:off x="4917377" y="818356"/>
            <a:ext cx="3511296" cy="3519334"/>
          </a:xfrm>
          <a:prstGeom prst="ellipse">
            <a:avLst/>
          </a:prstGeom>
          <a:solidFill>
            <a:srgbClr val="577E9E"/>
          </a:solidFill>
          <a:ln w="19050" cap="flat">
            <a:noFill/>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endParaRPr>
          </a:p>
        </p:txBody>
      </p:sp>
      <p:cxnSp>
        <p:nvCxnSpPr>
          <p:cNvPr id="7" name="Line">
            <a:extLst>
              <a:ext uri="{FF2B5EF4-FFF2-40B4-BE49-F238E27FC236}">
                <a16:creationId xmlns:a16="http://schemas.microsoft.com/office/drawing/2014/main" id="{4A181CAC-CFA4-9D8F-C8D2-36FAD53E11EA}"/>
              </a:ext>
              <a:ext uri="{C183D7F6-B498-43B3-948B-1728B52AA6E4}">
                <adec:decorative xmlns:adec="http://schemas.microsoft.com/office/drawing/2017/decorative" val="1"/>
              </a:ext>
            </a:extLst>
          </p:cNvPr>
          <p:cNvCxnSpPr>
            <a:cxnSpLocks/>
          </p:cNvCxnSpPr>
          <p:nvPr userDrawn="1"/>
        </p:nvCxnSpPr>
        <p:spPr>
          <a:xfrm>
            <a:off x="411480" y="411480"/>
            <a:ext cx="4114800"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13" name="Text Placeholder 1">
            <a:extLst>
              <a:ext uri="{FF2B5EF4-FFF2-40B4-BE49-F238E27FC236}">
                <a16:creationId xmlns:a16="http://schemas.microsoft.com/office/drawing/2014/main" id="{85E57322-AF53-8597-B59E-D20B1AFD32DC}"/>
              </a:ext>
            </a:extLst>
          </p:cNvPr>
          <p:cNvSpPr>
            <a:spLocks noGrp="1"/>
          </p:cNvSpPr>
          <p:nvPr>
            <p:ph type="body" sz="quarter" idx="13" hasCustomPrompt="1"/>
          </p:nvPr>
        </p:nvSpPr>
        <p:spPr>
          <a:xfrm>
            <a:off x="411479" y="548641"/>
            <a:ext cx="4114800" cy="4099560"/>
          </a:xfrm>
        </p:spPr>
        <p:txBody>
          <a:bodyPr/>
          <a:lstStyle>
            <a:lvl1pPr marL="0" indent="0">
              <a:lnSpc>
                <a:spcPct val="90000"/>
              </a:lnSpc>
              <a:spcBef>
                <a:spcPts val="0"/>
              </a:spcBef>
              <a:spcAft>
                <a:spcPts val="1200"/>
              </a:spcAft>
              <a:buFontTx/>
              <a:buNone/>
              <a:defRPr sz="2400"/>
            </a:lvl1pPr>
            <a:lvl2pPr marL="0" indent="0">
              <a:spcBef>
                <a:spcPts val="0"/>
              </a:spcBef>
              <a:buFontTx/>
              <a:buNone/>
              <a:defRPr sz="1100" b="1"/>
            </a:lvl2pPr>
            <a:lvl3pPr marL="0" indent="0">
              <a:spcBef>
                <a:spcPts val="0"/>
              </a:spcBef>
              <a:buFontTx/>
              <a:buNone/>
              <a:defRPr sz="1100" b="1"/>
            </a:lvl3pPr>
            <a:lvl4pPr marL="0" indent="0">
              <a:spcBef>
                <a:spcPts val="0"/>
              </a:spcBef>
              <a:buFontTx/>
              <a:buNone/>
              <a:defRPr sz="1100" b="1"/>
            </a:lvl4pPr>
            <a:lvl5pPr marL="0" indent="0">
              <a:spcBef>
                <a:spcPts val="0"/>
              </a:spcBef>
              <a:buFontTx/>
              <a:buNone/>
              <a:defRPr sz="1100" b="1"/>
            </a:lvl5pPr>
            <a:lvl6pPr marL="0" indent="0">
              <a:spcBef>
                <a:spcPts val="0"/>
              </a:spcBef>
              <a:buFontTx/>
              <a:buNone/>
              <a:defRPr sz="1100" b="1"/>
            </a:lvl6pPr>
            <a:lvl7pPr marL="0" indent="0">
              <a:spcBef>
                <a:spcPts val="0"/>
              </a:spcBef>
              <a:buFontTx/>
              <a:buNone/>
              <a:defRPr sz="1100" b="1"/>
            </a:lvl7pPr>
            <a:lvl8pPr marL="0" indent="0">
              <a:spcBef>
                <a:spcPts val="0"/>
              </a:spcBef>
              <a:buFontTx/>
              <a:buNone/>
              <a:defRPr sz="1100" b="1"/>
            </a:lvl8pPr>
            <a:lvl9pPr marL="0" indent="0">
              <a:spcBef>
                <a:spcPts val="0"/>
              </a:spcBef>
              <a:buFontTx/>
              <a:buNone/>
              <a:defRPr sz="1100" b="1"/>
            </a:lvl9pPr>
          </a:lstStyle>
          <a:p>
            <a:pPr lvl="0"/>
            <a:r>
              <a:rPr lang="en-US"/>
              <a:t>[Quote or statement]</a:t>
            </a:r>
          </a:p>
          <a:p>
            <a:pPr lvl="1"/>
            <a:r>
              <a:rPr lang="en-US"/>
              <a:t>[Attribution]</a:t>
            </a:r>
          </a:p>
        </p:txBody>
      </p:sp>
      <p:pic>
        <p:nvPicPr>
          <p:cNvPr id="9" name="UL Solutions" descr="UL Solutions">
            <a:extLst>
              <a:ext uri="{FF2B5EF4-FFF2-40B4-BE49-F238E27FC236}">
                <a16:creationId xmlns:a16="http://schemas.microsoft.com/office/drawing/2014/main" id="{EA4A855D-5F8E-C0F7-0E59-E207FDDF462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6" name="Slide Number Placeholder 2"/>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3403339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Divider Pebble">
    <p:bg>
      <p:bgPr>
        <a:solidFill>
          <a:srgbClr val="E5DDCA"/>
        </a:solidFill>
        <a:effectLst/>
      </p:bgPr>
    </p:bg>
    <p:spTree>
      <p:nvGrpSpPr>
        <p:cNvPr id="1" name=""/>
        <p:cNvGrpSpPr/>
        <p:nvPr/>
      </p:nvGrpSpPr>
      <p:grpSpPr>
        <a:xfrm>
          <a:off x="0" y="0"/>
          <a:ext cx="0" cy="0"/>
          <a:chOff x="0" y="0"/>
          <a:chExt cx="0" cy="0"/>
        </a:xfrm>
      </p:grpSpPr>
      <p:pic>
        <p:nvPicPr>
          <p:cNvPr id="10" name="Graphic">
            <a:extLst>
              <a:ext uri="{FF2B5EF4-FFF2-40B4-BE49-F238E27FC236}">
                <a16:creationId xmlns:a16="http://schemas.microsoft.com/office/drawing/2014/main" id="{781801C2-011F-7964-050D-235C74A7D65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hidden">
          <a:xfrm>
            <a:off x="4497069" y="412749"/>
            <a:ext cx="4235451" cy="4235451"/>
          </a:xfrm>
          <a:prstGeom prst="rect">
            <a:avLst/>
          </a:prstGeom>
        </p:spPr>
      </p:pic>
      <p:sp>
        <p:nvSpPr>
          <p:cNvPr id="2" name="Title 1"/>
          <p:cNvSpPr>
            <a:spLocks noGrp="1"/>
          </p:cNvSpPr>
          <p:nvPr>
            <p:ph type="title" hasCustomPrompt="1"/>
          </p:nvPr>
        </p:nvSpPr>
        <p:spPr>
          <a:xfrm>
            <a:off x="411164" y="412750"/>
            <a:ext cx="4113212" cy="866775"/>
          </a:xfrm>
        </p:spPr>
        <p:txBody>
          <a:bodyPr anchor="b"/>
          <a:lstStyle>
            <a:lvl1pPr>
              <a:lnSpc>
                <a:spcPct val="85000"/>
              </a:lnSpc>
              <a:defRPr sz="3200" b="0"/>
            </a:lvl1pPr>
          </a:lstStyle>
          <a:p>
            <a:r>
              <a:rPr lang="en-US"/>
              <a:t>[Divider title]</a:t>
            </a:r>
          </a:p>
        </p:txBody>
      </p:sp>
      <p:sp>
        <p:nvSpPr>
          <p:cNvPr id="3" name="Text Placeholder 2"/>
          <p:cNvSpPr>
            <a:spLocks noGrp="1"/>
          </p:cNvSpPr>
          <p:nvPr>
            <p:ph type="body" idx="1" hasCustomPrompt="1"/>
          </p:nvPr>
        </p:nvSpPr>
        <p:spPr>
          <a:xfrm>
            <a:off x="411164" y="1371600"/>
            <a:ext cx="4113211" cy="548640"/>
          </a:xfrm>
        </p:spPr>
        <p:txBody>
          <a:bodyPr/>
          <a:lstStyle>
            <a:lvl1pPr marL="0" indent="0">
              <a:lnSpc>
                <a:spcPct val="90000"/>
              </a:lnSpc>
              <a:spcBef>
                <a:spcPts val="0"/>
              </a:spcBef>
              <a:buNone/>
              <a:defRPr sz="1600">
                <a:solidFill>
                  <a:schemeClr val="tx1"/>
                </a:solidFill>
              </a:defRPr>
            </a:lvl1pPr>
            <a:lvl2pPr marL="137160" indent="-137160">
              <a:lnSpc>
                <a:spcPct val="100000"/>
              </a:lnSpc>
              <a:spcBef>
                <a:spcPts val="900"/>
              </a:spcBef>
              <a:buClr>
                <a:srgbClr val="CA0123"/>
              </a:buClr>
              <a:buFont typeface="Arial" panose="020B0604020202020204" pitchFamily="34" charset="0"/>
              <a:buChar char="•"/>
              <a:defRPr sz="1200">
                <a:solidFill>
                  <a:schemeClr val="tx1"/>
                </a:solidFill>
              </a:defRPr>
            </a:lvl2pPr>
            <a:lvl3pPr marL="274320" indent="-137160">
              <a:lnSpc>
                <a:spcPct val="100000"/>
              </a:lnSpc>
              <a:spcBef>
                <a:spcPts val="300"/>
              </a:spcBef>
              <a:buFont typeface="Arial" panose="020B0604020202020204" pitchFamily="34" charset="0"/>
              <a:buChar char="–"/>
              <a:defRPr sz="1200">
                <a:solidFill>
                  <a:schemeClr val="tx1"/>
                </a:solidFill>
              </a:defRPr>
            </a:lvl3pPr>
            <a:lvl4pPr marL="411480" indent="-137160">
              <a:lnSpc>
                <a:spcPct val="100000"/>
              </a:lnSpc>
              <a:spcBef>
                <a:spcPts val="300"/>
              </a:spcBef>
              <a:buFont typeface="Arial" panose="020B0604020202020204" pitchFamily="34" charset="0"/>
              <a:buChar char="–"/>
              <a:defRPr sz="1200">
                <a:solidFill>
                  <a:schemeClr val="tx1"/>
                </a:solidFill>
              </a:defRPr>
            </a:lvl4pPr>
            <a:lvl5pPr marL="548640" indent="-137160">
              <a:lnSpc>
                <a:spcPct val="100000"/>
              </a:lnSpc>
              <a:spcBef>
                <a:spcPts val="300"/>
              </a:spcBef>
              <a:buFont typeface="Arial" panose="020B0604020202020204" pitchFamily="34" charset="0"/>
              <a:buChar char="–"/>
              <a:defRPr sz="1200">
                <a:solidFill>
                  <a:schemeClr val="tx1"/>
                </a:solidFill>
              </a:defRPr>
            </a:lvl5pPr>
            <a:lvl6pPr marL="685800" indent="-137160">
              <a:lnSpc>
                <a:spcPct val="100000"/>
              </a:lnSpc>
              <a:spcBef>
                <a:spcPts val="300"/>
              </a:spcBef>
              <a:buFont typeface="Arial" panose="020B0604020202020204" pitchFamily="34" charset="0"/>
              <a:buChar char="–"/>
              <a:defRPr sz="1200">
                <a:solidFill>
                  <a:schemeClr val="tx1"/>
                </a:solidFill>
              </a:defRPr>
            </a:lvl6pPr>
            <a:lvl7pPr marL="822960" indent="-137160">
              <a:lnSpc>
                <a:spcPct val="100000"/>
              </a:lnSpc>
              <a:spcBef>
                <a:spcPts val="300"/>
              </a:spcBef>
              <a:buFont typeface="Arial" panose="020B0604020202020204" pitchFamily="34" charset="0"/>
              <a:buChar char="–"/>
              <a:defRPr sz="1200">
                <a:solidFill>
                  <a:schemeClr val="tx1"/>
                </a:solidFill>
              </a:defRPr>
            </a:lvl7pPr>
            <a:lvl8pPr marL="960120" indent="-137160">
              <a:lnSpc>
                <a:spcPct val="100000"/>
              </a:lnSpc>
              <a:spcBef>
                <a:spcPts val="300"/>
              </a:spcBef>
              <a:buFont typeface="Arial" panose="020B0604020202020204" pitchFamily="34" charset="0"/>
              <a:buChar char="–"/>
              <a:defRPr sz="1200">
                <a:solidFill>
                  <a:schemeClr val="tx1"/>
                </a:solidFill>
              </a:defRPr>
            </a:lvl8pPr>
            <a:lvl9pPr marL="1097280" indent="-137160">
              <a:lnSpc>
                <a:spcPct val="100000"/>
              </a:lnSpc>
              <a:spcBef>
                <a:spcPts val="300"/>
              </a:spcBef>
              <a:buFont typeface="Arial" panose="020B0604020202020204" pitchFamily="34" charset="0"/>
              <a:buChar char="–"/>
              <a:defRPr sz="1200">
                <a:solidFill>
                  <a:schemeClr val="tx1"/>
                </a:solidFill>
              </a:defRPr>
            </a:lvl9pPr>
          </a:lstStyle>
          <a:p>
            <a:pPr lvl="0"/>
            <a:r>
              <a:rPr lang="en-US"/>
              <a:t>[Divider subtitle]</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8" name="UL Solutions" descr="UL Solutions">
            <a:extLst>
              <a:ext uri="{FF2B5EF4-FFF2-40B4-BE49-F238E27FC236}">
                <a16:creationId xmlns:a16="http://schemas.microsoft.com/office/drawing/2014/main" id="{7E15E2AE-BDBC-38FD-5E1D-04405E875A9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41924" y="4730243"/>
            <a:ext cx="712556" cy="292608"/>
          </a:xfrm>
          <a:prstGeom prst="rect">
            <a:avLst/>
          </a:prstGeom>
        </p:spPr>
      </p:pic>
      <p:sp>
        <p:nvSpPr>
          <p:cNvPr id="6" name="Slide Number Placeholder 3"/>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28871335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Three Word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DBC2551-90A7-193F-B553-D6F95FA4E308}"/>
              </a:ext>
            </a:extLst>
          </p:cNvPr>
          <p:cNvSpPr>
            <a:spLocks noGrp="1"/>
          </p:cNvSpPr>
          <p:nvPr>
            <p:ph type="title" hasCustomPrompt="1"/>
          </p:nvPr>
        </p:nvSpPr>
        <p:spPr/>
        <p:txBody>
          <a:bodyPr/>
          <a:lstStyle>
            <a:lvl1pPr>
              <a:defRPr sz="1100" cap="all" spc="20" baseline="0"/>
            </a:lvl1pPr>
          </a:lstStyle>
          <a:p>
            <a:r>
              <a:rPr lang="en-US"/>
              <a:t>[OPTIONAL SLIDE TITLE/EYEBROW]</a:t>
            </a:r>
          </a:p>
        </p:txBody>
      </p:sp>
      <p:cxnSp>
        <p:nvCxnSpPr>
          <p:cNvPr id="10" name="Line">
            <a:extLst>
              <a:ext uri="{FF2B5EF4-FFF2-40B4-BE49-F238E27FC236}">
                <a16:creationId xmlns:a16="http://schemas.microsoft.com/office/drawing/2014/main" id="{032B760A-E50F-E25B-3508-583C3BC755DC}"/>
              </a:ext>
              <a:ext uri="{C183D7F6-B498-43B3-948B-1728B52AA6E4}">
                <adec:decorative xmlns:adec="http://schemas.microsoft.com/office/drawing/2017/decorative" val="1"/>
              </a:ext>
            </a:extLst>
          </p:cNvPr>
          <p:cNvCxnSpPr>
            <a:cxnSpLocks/>
          </p:cNvCxnSpPr>
          <p:nvPr userDrawn="1"/>
        </p:nvCxnSpPr>
        <p:spPr>
          <a:xfrm>
            <a:off x="411480" y="1280160"/>
            <a:ext cx="2715768"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1" name="Text Placeholder 2">
            <a:extLst>
              <a:ext uri="{FF2B5EF4-FFF2-40B4-BE49-F238E27FC236}">
                <a16:creationId xmlns:a16="http://schemas.microsoft.com/office/drawing/2014/main" id="{F2A9B0B1-E83C-48C2-0292-E1C897BD4577}"/>
              </a:ext>
            </a:extLst>
          </p:cNvPr>
          <p:cNvSpPr>
            <a:spLocks noGrp="1"/>
          </p:cNvSpPr>
          <p:nvPr>
            <p:ph type="body" sz="quarter" idx="15" hasCustomPrompt="1"/>
          </p:nvPr>
        </p:nvSpPr>
        <p:spPr>
          <a:xfrm>
            <a:off x="411163" y="1371600"/>
            <a:ext cx="2715768" cy="731520"/>
          </a:xfrm>
        </p:spPr>
        <p:txBody>
          <a:bodyPr/>
          <a:lstStyle>
            <a:lvl1pPr marL="0" indent="0">
              <a:lnSpc>
                <a:spcPct val="90000"/>
              </a:lnSpc>
              <a:spcBef>
                <a:spcPts val="0"/>
              </a:spcBef>
              <a:buFontTx/>
              <a:buNone/>
              <a:defRPr sz="3600" b="1"/>
            </a:lvl1pPr>
            <a:lvl2pPr marL="0" indent="0">
              <a:lnSpc>
                <a:spcPct val="90000"/>
              </a:lnSpc>
              <a:spcBef>
                <a:spcPts val="0"/>
              </a:spcBef>
              <a:buFontTx/>
              <a:buNone/>
              <a:defRPr sz="3600" b="1"/>
            </a:lvl2pPr>
            <a:lvl3pPr marL="0" indent="0">
              <a:lnSpc>
                <a:spcPct val="90000"/>
              </a:lnSpc>
              <a:spcBef>
                <a:spcPts val="0"/>
              </a:spcBef>
              <a:buFontTx/>
              <a:buNone/>
              <a:defRPr sz="3600" b="1"/>
            </a:lvl3pPr>
            <a:lvl4pPr marL="0" indent="0">
              <a:lnSpc>
                <a:spcPct val="90000"/>
              </a:lnSpc>
              <a:spcBef>
                <a:spcPts val="0"/>
              </a:spcBef>
              <a:buFontTx/>
              <a:buNone/>
              <a:defRPr sz="3600" b="1"/>
            </a:lvl4pPr>
            <a:lvl5pPr marL="0" indent="0">
              <a:lnSpc>
                <a:spcPct val="90000"/>
              </a:lnSpc>
              <a:spcBef>
                <a:spcPts val="0"/>
              </a:spcBef>
              <a:buFontTx/>
              <a:buNone/>
              <a:defRPr sz="3600" b="1"/>
            </a:lvl5pPr>
            <a:lvl6pPr marL="0" indent="0">
              <a:lnSpc>
                <a:spcPct val="90000"/>
              </a:lnSpc>
              <a:spcBef>
                <a:spcPts val="0"/>
              </a:spcBef>
              <a:buFontTx/>
              <a:buNone/>
              <a:defRPr sz="3600" b="1"/>
            </a:lvl6pPr>
            <a:lvl7pPr marL="0" indent="0">
              <a:lnSpc>
                <a:spcPct val="90000"/>
              </a:lnSpc>
              <a:spcBef>
                <a:spcPts val="0"/>
              </a:spcBef>
              <a:buFontTx/>
              <a:buNone/>
              <a:defRPr sz="3600" b="1"/>
            </a:lvl7pPr>
            <a:lvl8pPr marL="0" indent="0">
              <a:lnSpc>
                <a:spcPct val="90000"/>
              </a:lnSpc>
              <a:spcBef>
                <a:spcPts val="0"/>
              </a:spcBef>
              <a:buFontTx/>
              <a:buNone/>
              <a:defRPr sz="3600" b="1"/>
            </a:lvl8pPr>
            <a:lvl9pPr marL="0" indent="0">
              <a:lnSpc>
                <a:spcPct val="90000"/>
              </a:lnSpc>
              <a:spcBef>
                <a:spcPts val="0"/>
              </a:spcBef>
              <a:buFontTx/>
              <a:buNone/>
              <a:defRPr sz="3600" b="1"/>
            </a:lvl9pPr>
          </a:lstStyle>
          <a:p>
            <a:pPr lvl="0"/>
            <a:r>
              <a:rPr lang="en-US"/>
              <a:t>[Heading]</a:t>
            </a:r>
          </a:p>
        </p:txBody>
      </p:sp>
      <p:sp>
        <p:nvSpPr>
          <p:cNvPr id="3" name="Content Placeholder 3"/>
          <p:cNvSpPr>
            <a:spLocks noGrp="1"/>
          </p:cNvSpPr>
          <p:nvPr>
            <p:ph sz="half" idx="1" hasCustomPrompt="1"/>
          </p:nvPr>
        </p:nvSpPr>
        <p:spPr>
          <a:xfrm>
            <a:off x="411479" y="2194560"/>
            <a:ext cx="2715768" cy="2453640"/>
          </a:xfrm>
        </p:spPr>
        <p:txBody>
          <a:bodyPr/>
          <a:lstStyle>
            <a:lvl1pPr marL="0" indent="0">
              <a:spcBef>
                <a:spcPts val="900"/>
              </a:spcBef>
              <a:buFontTx/>
              <a:buNone/>
              <a:defRPr sz="1600"/>
            </a:lvl1pPr>
            <a:lvl2pPr marL="0" indent="0">
              <a:spcBef>
                <a:spcPts val="900"/>
              </a:spcBef>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[Text]</a:t>
            </a:r>
          </a:p>
        </p:txBody>
      </p:sp>
      <p:cxnSp>
        <p:nvCxnSpPr>
          <p:cNvPr id="12" name="Line">
            <a:extLst>
              <a:ext uri="{FF2B5EF4-FFF2-40B4-BE49-F238E27FC236}">
                <a16:creationId xmlns:a16="http://schemas.microsoft.com/office/drawing/2014/main" id="{EEFED67B-961F-A2C3-3CE7-424FC1708611}"/>
              </a:ext>
              <a:ext uri="{C183D7F6-B498-43B3-948B-1728B52AA6E4}">
                <adec:decorative xmlns:adec="http://schemas.microsoft.com/office/drawing/2017/decorative" val="1"/>
              </a:ext>
            </a:extLst>
          </p:cNvPr>
          <p:cNvCxnSpPr>
            <a:cxnSpLocks/>
          </p:cNvCxnSpPr>
          <p:nvPr userDrawn="1"/>
        </p:nvCxnSpPr>
        <p:spPr>
          <a:xfrm>
            <a:off x="3214116" y="1280160"/>
            <a:ext cx="2715768"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3" name="Text Placeholder 4">
            <a:extLst>
              <a:ext uri="{FF2B5EF4-FFF2-40B4-BE49-F238E27FC236}">
                <a16:creationId xmlns:a16="http://schemas.microsoft.com/office/drawing/2014/main" id="{6BCE7084-89AB-BBE8-C02F-6C5675190BBE}"/>
              </a:ext>
            </a:extLst>
          </p:cNvPr>
          <p:cNvSpPr>
            <a:spLocks noGrp="1"/>
          </p:cNvSpPr>
          <p:nvPr>
            <p:ph type="body" sz="quarter" idx="16" hasCustomPrompt="1"/>
          </p:nvPr>
        </p:nvSpPr>
        <p:spPr>
          <a:xfrm>
            <a:off x="3214116" y="1371600"/>
            <a:ext cx="2715768" cy="731520"/>
          </a:xfrm>
        </p:spPr>
        <p:txBody>
          <a:bodyPr/>
          <a:lstStyle>
            <a:lvl1pPr marL="0" indent="0">
              <a:lnSpc>
                <a:spcPct val="89000"/>
              </a:lnSpc>
              <a:spcBef>
                <a:spcPts val="0"/>
              </a:spcBef>
              <a:buFontTx/>
              <a:buNone/>
              <a:defRPr sz="3600" b="1"/>
            </a:lvl1pPr>
            <a:lvl2pPr marL="0" indent="0">
              <a:lnSpc>
                <a:spcPct val="89000"/>
              </a:lnSpc>
              <a:spcBef>
                <a:spcPts val="0"/>
              </a:spcBef>
              <a:buFontTx/>
              <a:buNone/>
              <a:defRPr sz="3600" b="1"/>
            </a:lvl2pPr>
            <a:lvl3pPr marL="0" indent="0">
              <a:lnSpc>
                <a:spcPct val="89000"/>
              </a:lnSpc>
              <a:spcBef>
                <a:spcPts val="0"/>
              </a:spcBef>
              <a:buFontTx/>
              <a:buNone/>
              <a:defRPr sz="3600" b="1"/>
            </a:lvl3pPr>
            <a:lvl4pPr marL="0" indent="0">
              <a:lnSpc>
                <a:spcPct val="89000"/>
              </a:lnSpc>
              <a:spcBef>
                <a:spcPts val="0"/>
              </a:spcBef>
              <a:buFontTx/>
              <a:buNone/>
              <a:defRPr sz="3600" b="1"/>
            </a:lvl4pPr>
            <a:lvl5pPr marL="0" indent="0">
              <a:lnSpc>
                <a:spcPct val="89000"/>
              </a:lnSpc>
              <a:spcBef>
                <a:spcPts val="0"/>
              </a:spcBef>
              <a:buFontTx/>
              <a:buNone/>
              <a:defRPr sz="3600" b="1"/>
            </a:lvl5pPr>
            <a:lvl6pPr marL="0" indent="0">
              <a:lnSpc>
                <a:spcPct val="89000"/>
              </a:lnSpc>
              <a:spcBef>
                <a:spcPts val="0"/>
              </a:spcBef>
              <a:buFontTx/>
              <a:buNone/>
              <a:defRPr sz="3600" b="1"/>
            </a:lvl6pPr>
            <a:lvl7pPr marL="0" indent="0">
              <a:lnSpc>
                <a:spcPct val="89000"/>
              </a:lnSpc>
              <a:spcBef>
                <a:spcPts val="0"/>
              </a:spcBef>
              <a:buFontTx/>
              <a:buNone/>
              <a:defRPr sz="3600" b="1"/>
            </a:lvl7pPr>
            <a:lvl8pPr marL="0" indent="0">
              <a:lnSpc>
                <a:spcPct val="89000"/>
              </a:lnSpc>
              <a:spcBef>
                <a:spcPts val="0"/>
              </a:spcBef>
              <a:buFontTx/>
              <a:buNone/>
              <a:defRPr sz="3600" b="1"/>
            </a:lvl8pPr>
            <a:lvl9pPr marL="0" indent="0">
              <a:lnSpc>
                <a:spcPct val="89000"/>
              </a:lnSpc>
              <a:spcBef>
                <a:spcPts val="0"/>
              </a:spcBef>
              <a:buFontTx/>
              <a:buNone/>
              <a:defRPr sz="3600" b="1"/>
            </a:lvl9pPr>
          </a:lstStyle>
          <a:p>
            <a:pPr lvl="0"/>
            <a:r>
              <a:rPr lang="en-US"/>
              <a:t>[Heading]</a:t>
            </a:r>
          </a:p>
        </p:txBody>
      </p:sp>
      <p:sp>
        <p:nvSpPr>
          <p:cNvPr id="4" name="Content Placeholder 5"/>
          <p:cNvSpPr>
            <a:spLocks noGrp="1"/>
          </p:cNvSpPr>
          <p:nvPr>
            <p:ph sz="half" idx="2" hasCustomPrompt="1"/>
          </p:nvPr>
        </p:nvSpPr>
        <p:spPr>
          <a:xfrm>
            <a:off x="3214116" y="2194560"/>
            <a:ext cx="2715768" cy="2453640"/>
          </a:xfrm>
        </p:spPr>
        <p:txBody>
          <a:bodyPr/>
          <a:lstStyle>
            <a:lvl1pPr marL="0" indent="0">
              <a:spcBef>
                <a:spcPts val="900"/>
              </a:spcBef>
              <a:buFontTx/>
              <a:buNone/>
              <a:defRPr sz="1600"/>
            </a:lvl1pPr>
            <a:lvl2pPr marL="0" indent="0">
              <a:spcBef>
                <a:spcPts val="900"/>
              </a:spcBef>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[Text]</a:t>
            </a:r>
          </a:p>
        </p:txBody>
      </p:sp>
      <p:cxnSp>
        <p:nvCxnSpPr>
          <p:cNvPr id="14" name="Line">
            <a:extLst>
              <a:ext uri="{FF2B5EF4-FFF2-40B4-BE49-F238E27FC236}">
                <a16:creationId xmlns:a16="http://schemas.microsoft.com/office/drawing/2014/main" id="{EEF417DB-4D37-0127-48CE-E03CDF0B3754}"/>
              </a:ext>
              <a:ext uri="{C183D7F6-B498-43B3-948B-1728B52AA6E4}">
                <adec:decorative xmlns:adec="http://schemas.microsoft.com/office/drawing/2017/decorative" val="1"/>
              </a:ext>
            </a:extLst>
          </p:cNvPr>
          <p:cNvCxnSpPr>
            <a:cxnSpLocks/>
          </p:cNvCxnSpPr>
          <p:nvPr userDrawn="1"/>
        </p:nvCxnSpPr>
        <p:spPr>
          <a:xfrm>
            <a:off x="6016117" y="1280160"/>
            <a:ext cx="2715768"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15" name="Text Placeholder 6">
            <a:extLst>
              <a:ext uri="{FF2B5EF4-FFF2-40B4-BE49-F238E27FC236}">
                <a16:creationId xmlns:a16="http://schemas.microsoft.com/office/drawing/2014/main" id="{043C39E5-D474-202F-723B-0B1D4B1414E8}"/>
              </a:ext>
            </a:extLst>
          </p:cNvPr>
          <p:cNvSpPr>
            <a:spLocks noGrp="1"/>
          </p:cNvSpPr>
          <p:nvPr>
            <p:ph type="body" sz="quarter" idx="17" hasCustomPrompt="1"/>
          </p:nvPr>
        </p:nvSpPr>
        <p:spPr>
          <a:xfrm>
            <a:off x="6016117" y="1371600"/>
            <a:ext cx="2715768" cy="731520"/>
          </a:xfrm>
        </p:spPr>
        <p:txBody>
          <a:bodyPr/>
          <a:lstStyle>
            <a:lvl1pPr marL="0" indent="0">
              <a:lnSpc>
                <a:spcPct val="89000"/>
              </a:lnSpc>
              <a:spcBef>
                <a:spcPts val="0"/>
              </a:spcBef>
              <a:buFontTx/>
              <a:buNone/>
              <a:defRPr sz="3600" b="1">
                <a:solidFill>
                  <a:srgbClr val="CA0123"/>
                </a:solidFill>
              </a:defRPr>
            </a:lvl1pPr>
            <a:lvl2pPr marL="0" indent="0">
              <a:lnSpc>
                <a:spcPct val="89000"/>
              </a:lnSpc>
              <a:spcBef>
                <a:spcPts val="0"/>
              </a:spcBef>
              <a:buFontTx/>
              <a:buNone/>
              <a:defRPr sz="3600" b="1">
                <a:solidFill>
                  <a:srgbClr val="CA0123"/>
                </a:solidFill>
              </a:defRPr>
            </a:lvl2pPr>
            <a:lvl3pPr marL="0" indent="0">
              <a:lnSpc>
                <a:spcPct val="89000"/>
              </a:lnSpc>
              <a:spcBef>
                <a:spcPts val="0"/>
              </a:spcBef>
              <a:buFontTx/>
              <a:buNone/>
              <a:defRPr sz="3600" b="1">
                <a:solidFill>
                  <a:srgbClr val="CA0123"/>
                </a:solidFill>
              </a:defRPr>
            </a:lvl3pPr>
            <a:lvl4pPr marL="0" indent="0">
              <a:lnSpc>
                <a:spcPct val="89000"/>
              </a:lnSpc>
              <a:spcBef>
                <a:spcPts val="0"/>
              </a:spcBef>
              <a:buFontTx/>
              <a:buNone/>
              <a:defRPr sz="3600" b="1">
                <a:solidFill>
                  <a:srgbClr val="CA0123"/>
                </a:solidFill>
              </a:defRPr>
            </a:lvl4pPr>
            <a:lvl5pPr marL="0" indent="0">
              <a:lnSpc>
                <a:spcPct val="89000"/>
              </a:lnSpc>
              <a:spcBef>
                <a:spcPts val="0"/>
              </a:spcBef>
              <a:buFontTx/>
              <a:buNone/>
              <a:defRPr sz="3600" b="1">
                <a:solidFill>
                  <a:srgbClr val="CA0123"/>
                </a:solidFill>
              </a:defRPr>
            </a:lvl5pPr>
            <a:lvl6pPr marL="0" indent="0">
              <a:lnSpc>
                <a:spcPct val="89000"/>
              </a:lnSpc>
              <a:spcBef>
                <a:spcPts val="0"/>
              </a:spcBef>
              <a:buFontTx/>
              <a:buNone/>
              <a:defRPr sz="3600" b="1">
                <a:solidFill>
                  <a:srgbClr val="CA0123"/>
                </a:solidFill>
              </a:defRPr>
            </a:lvl6pPr>
            <a:lvl7pPr marL="0" indent="0">
              <a:lnSpc>
                <a:spcPct val="89000"/>
              </a:lnSpc>
              <a:spcBef>
                <a:spcPts val="0"/>
              </a:spcBef>
              <a:buFontTx/>
              <a:buNone/>
              <a:defRPr sz="3600" b="1">
                <a:solidFill>
                  <a:srgbClr val="CA0123"/>
                </a:solidFill>
              </a:defRPr>
            </a:lvl7pPr>
            <a:lvl8pPr marL="0" indent="0">
              <a:lnSpc>
                <a:spcPct val="89000"/>
              </a:lnSpc>
              <a:spcBef>
                <a:spcPts val="0"/>
              </a:spcBef>
              <a:buFontTx/>
              <a:buNone/>
              <a:defRPr sz="3600" b="1">
                <a:solidFill>
                  <a:srgbClr val="CA0123"/>
                </a:solidFill>
              </a:defRPr>
            </a:lvl8pPr>
            <a:lvl9pPr marL="0" indent="0">
              <a:lnSpc>
                <a:spcPct val="89000"/>
              </a:lnSpc>
              <a:spcBef>
                <a:spcPts val="0"/>
              </a:spcBef>
              <a:buFontTx/>
              <a:buNone/>
              <a:defRPr sz="3600" b="1">
                <a:solidFill>
                  <a:srgbClr val="CA0123"/>
                </a:solidFill>
              </a:defRPr>
            </a:lvl9pPr>
          </a:lstStyle>
          <a:p>
            <a:pPr lvl="0"/>
            <a:r>
              <a:rPr lang="en-US"/>
              <a:t>[Heading]</a:t>
            </a:r>
          </a:p>
        </p:txBody>
      </p:sp>
      <p:sp>
        <p:nvSpPr>
          <p:cNvPr id="6" name="Content Placeholder 7">
            <a:extLst>
              <a:ext uri="{FF2B5EF4-FFF2-40B4-BE49-F238E27FC236}">
                <a16:creationId xmlns:a16="http://schemas.microsoft.com/office/drawing/2014/main" id="{87B3509B-3D79-ECD2-5B02-BC1E0F0B4AFC}"/>
              </a:ext>
            </a:extLst>
          </p:cNvPr>
          <p:cNvSpPr>
            <a:spLocks noGrp="1"/>
          </p:cNvSpPr>
          <p:nvPr>
            <p:ph sz="half" idx="13" hasCustomPrompt="1"/>
          </p:nvPr>
        </p:nvSpPr>
        <p:spPr>
          <a:xfrm>
            <a:off x="6016117" y="2194560"/>
            <a:ext cx="2715768" cy="2453640"/>
          </a:xfrm>
        </p:spPr>
        <p:txBody>
          <a:bodyPr/>
          <a:lstStyle>
            <a:lvl1pPr marL="0" indent="0">
              <a:spcBef>
                <a:spcPts val="900"/>
              </a:spcBef>
              <a:buFontTx/>
              <a:buNone/>
              <a:defRPr sz="1600"/>
            </a:lvl1pPr>
            <a:lvl2pPr marL="0" indent="0">
              <a:spcBef>
                <a:spcPts val="900"/>
              </a:spcBef>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[Text]</a:t>
            </a:r>
          </a:p>
        </p:txBody>
      </p:sp>
      <p:pic>
        <p:nvPicPr>
          <p:cNvPr id="18" name="UL Solutions" descr="UL Solutions">
            <a:extLst>
              <a:ext uri="{FF2B5EF4-FFF2-40B4-BE49-F238E27FC236}">
                <a16:creationId xmlns:a16="http://schemas.microsoft.com/office/drawing/2014/main" id="{9C350064-048B-3797-4B4B-29D978BA0A4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8"/>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248665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Three Number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DBC2551-90A7-193F-B553-D6F95FA4E308}"/>
              </a:ext>
            </a:extLst>
          </p:cNvPr>
          <p:cNvSpPr>
            <a:spLocks noGrp="1"/>
          </p:cNvSpPr>
          <p:nvPr>
            <p:ph type="title" hasCustomPrompt="1"/>
          </p:nvPr>
        </p:nvSpPr>
        <p:spPr/>
        <p:txBody>
          <a:bodyPr/>
          <a:lstStyle>
            <a:lvl1pPr>
              <a:defRPr sz="1100" cap="all" spc="20" baseline="0"/>
            </a:lvl1pPr>
          </a:lstStyle>
          <a:p>
            <a:r>
              <a:rPr lang="en-US"/>
              <a:t>[OPTIONAL SLIDE TITLE/EYEBROW]</a:t>
            </a:r>
          </a:p>
        </p:txBody>
      </p:sp>
      <p:sp>
        <p:nvSpPr>
          <p:cNvPr id="11" name="Text Placeholder 2">
            <a:extLst>
              <a:ext uri="{FF2B5EF4-FFF2-40B4-BE49-F238E27FC236}">
                <a16:creationId xmlns:a16="http://schemas.microsoft.com/office/drawing/2014/main" id="{F2A9B0B1-E83C-48C2-0292-E1C897BD4577}"/>
              </a:ext>
            </a:extLst>
          </p:cNvPr>
          <p:cNvSpPr>
            <a:spLocks noGrp="1"/>
          </p:cNvSpPr>
          <p:nvPr>
            <p:ph type="body" sz="quarter" idx="15" hasCustomPrompt="1"/>
          </p:nvPr>
        </p:nvSpPr>
        <p:spPr>
          <a:xfrm>
            <a:off x="411163" y="1279525"/>
            <a:ext cx="2011680" cy="914400"/>
          </a:xfrm>
        </p:spPr>
        <p:txBody>
          <a:bodyPr/>
          <a:lstStyle>
            <a:lvl1pPr marL="0" indent="0">
              <a:lnSpc>
                <a:spcPct val="80000"/>
              </a:lnSpc>
              <a:spcBef>
                <a:spcPts val="0"/>
              </a:spcBef>
              <a:buFontTx/>
              <a:buNone/>
              <a:defRPr sz="7200" b="1"/>
            </a:lvl1pPr>
            <a:lvl2pPr marL="0" indent="0">
              <a:lnSpc>
                <a:spcPct val="80000"/>
              </a:lnSpc>
              <a:spcBef>
                <a:spcPts val="0"/>
              </a:spcBef>
              <a:buFontTx/>
              <a:buNone/>
              <a:defRPr sz="7200" b="1"/>
            </a:lvl2pPr>
            <a:lvl3pPr marL="0" indent="0">
              <a:lnSpc>
                <a:spcPct val="80000"/>
              </a:lnSpc>
              <a:spcBef>
                <a:spcPts val="0"/>
              </a:spcBef>
              <a:buFontTx/>
              <a:buNone/>
              <a:defRPr sz="7200" b="1"/>
            </a:lvl3pPr>
            <a:lvl4pPr marL="0" indent="0">
              <a:lnSpc>
                <a:spcPct val="80000"/>
              </a:lnSpc>
              <a:spcBef>
                <a:spcPts val="0"/>
              </a:spcBef>
              <a:buFontTx/>
              <a:buNone/>
              <a:defRPr sz="7200" b="1"/>
            </a:lvl4pPr>
            <a:lvl5pPr marL="0" indent="0">
              <a:lnSpc>
                <a:spcPct val="80000"/>
              </a:lnSpc>
              <a:spcBef>
                <a:spcPts val="0"/>
              </a:spcBef>
              <a:buFontTx/>
              <a:buNone/>
              <a:defRPr sz="7200" b="1"/>
            </a:lvl5pPr>
            <a:lvl6pPr marL="0" indent="0">
              <a:lnSpc>
                <a:spcPct val="80000"/>
              </a:lnSpc>
              <a:spcBef>
                <a:spcPts val="0"/>
              </a:spcBef>
              <a:buFontTx/>
              <a:buNone/>
              <a:defRPr sz="7200" b="1"/>
            </a:lvl6pPr>
            <a:lvl7pPr marL="0" indent="0">
              <a:lnSpc>
                <a:spcPct val="80000"/>
              </a:lnSpc>
              <a:spcBef>
                <a:spcPts val="0"/>
              </a:spcBef>
              <a:buFontTx/>
              <a:buNone/>
              <a:defRPr sz="7200" b="1"/>
            </a:lvl7pPr>
            <a:lvl8pPr marL="0" indent="0">
              <a:lnSpc>
                <a:spcPct val="80000"/>
              </a:lnSpc>
              <a:spcBef>
                <a:spcPts val="0"/>
              </a:spcBef>
              <a:buFontTx/>
              <a:buNone/>
              <a:defRPr sz="7200" b="1"/>
            </a:lvl8pPr>
            <a:lvl9pPr marL="0" indent="0">
              <a:lnSpc>
                <a:spcPct val="80000"/>
              </a:lnSpc>
              <a:spcBef>
                <a:spcPts val="0"/>
              </a:spcBef>
              <a:buFontTx/>
              <a:buNone/>
              <a:defRPr sz="7200" b="1"/>
            </a:lvl9pPr>
          </a:lstStyle>
          <a:p>
            <a:pPr lvl="0"/>
            <a:r>
              <a:rPr lang="en-US"/>
              <a:t>0</a:t>
            </a:r>
          </a:p>
        </p:txBody>
      </p:sp>
      <p:sp>
        <p:nvSpPr>
          <p:cNvPr id="3" name="Content Placeholder 3"/>
          <p:cNvSpPr>
            <a:spLocks noGrp="1"/>
          </p:cNvSpPr>
          <p:nvPr>
            <p:ph sz="half" idx="1" hasCustomPrompt="1"/>
          </p:nvPr>
        </p:nvSpPr>
        <p:spPr>
          <a:xfrm>
            <a:off x="411479" y="2193926"/>
            <a:ext cx="2011680" cy="1234440"/>
          </a:xfrm>
        </p:spPr>
        <p:txBody>
          <a:bodyPr/>
          <a:lstStyle>
            <a:lvl1pPr marL="0" indent="0">
              <a:spcBef>
                <a:spcPts val="900"/>
              </a:spcBef>
              <a:buFontTx/>
              <a:buNone/>
              <a:defRPr sz="1600"/>
            </a:lvl1pPr>
            <a:lvl2pPr marL="0" indent="0">
              <a:spcBef>
                <a:spcPts val="900"/>
              </a:spcBef>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[Text]</a:t>
            </a:r>
          </a:p>
        </p:txBody>
      </p:sp>
      <p:cxnSp>
        <p:nvCxnSpPr>
          <p:cNvPr id="9" name="Line">
            <a:extLst>
              <a:ext uri="{FF2B5EF4-FFF2-40B4-BE49-F238E27FC236}">
                <a16:creationId xmlns:a16="http://schemas.microsoft.com/office/drawing/2014/main" id="{D51166C6-AB1D-5E70-17DC-8078717EEB52}"/>
              </a:ext>
              <a:ext uri="{C183D7F6-B498-43B3-948B-1728B52AA6E4}">
                <adec:decorative xmlns:adec="http://schemas.microsoft.com/office/drawing/2017/decorative" val="1"/>
              </a:ext>
            </a:extLst>
          </p:cNvPr>
          <p:cNvCxnSpPr>
            <a:cxnSpLocks/>
          </p:cNvCxnSpPr>
          <p:nvPr userDrawn="1"/>
        </p:nvCxnSpPr>
        <p:spPr>
          <a:xfrm>
            <a:off x="2818844" y="1279525"/>
            <a:ext cx="0" cy="2148840"/>
          </a:xfrm>
          <a:prstGeom prst="line">
            <a:avLst/>
          </a:prstGeom>
          <a:ln w="19050" cap="flat">
            <a:solidFill>
              <a:srgbClr val="CA0123"/>
            </a:solidFill>
            <a:miter lim="800000"/>
          </a:ln>
        </p:spPr>
        <p:style>
          <a:lnRef idx="1">
            <a:schemeClr val="tx1"/>
          </a:lnRef>
          <a:fillRef idx="0">
            <a:schemeClr val="accent1"/>
          </a:fillRef>
          <a:effectRef idx="0">
            <a:srgbClr val="000000"/>
          </a:effectRef>
          <a:fontRef idx="minor">
            <a:schemeClr val="tx1"/>
          </a:fontRef>
        </p:style>
      </p:cxnSp>
      <p:sp>
        <p:nvSpPr>
          <p:cNvPr id="13" name="Text Placeholder 4">
            <a:extLst>
              <a:ext uri="{FF2B5EF4-FFF2-40B4-BE49-F238E27FC236}">
                <a16:creationId xmlns:a16="http://schemas.microsoft.com/office/drawing/2014/main" id="{6BCE7084-89AB-BBE8-C02F-6C5675190BBE}"/>
              </a:ext>
            </a:extLst>
          </p:cNvPr>
          <p:cNvSpPr>
            <a:spLocks noGrp="1"/>
          </p:cNvSpPr>
          <p:nvPr>
            <p:ph type="body" sz="quarter" idx="16" hasCustomPrompt="1"/>
          </p:nvPr>
        </p:nvSpPr>
        <p:spPr>
          <a:xfrm>
            <a:off x="3214529" y="1279525"/>
            <a:ext cx="2011680" cy="914400"/>
          </a:xfrm>
        </p:spPr>
        <p:txBody>
          <a:bodyPr/>
          <a:lstStyle>
            <a:lvl1pPr marL="0" indent="0">
              <a:lnSpc>
                <a:spcPct val="80000"/>
              </a:lnSpc>
              <a:spcBef>
                <a:spcPts val="0"/>
              </a:spcBef>
              <a:buFontTx/>
              <a:buNone/>
              <a:defRPr sz="7200" b="1"/>
            </a:lvl1pPr>
            <a:lvl2pPr marL="0" indent="0">
              <a:lnSpc>
                <a:spcPct val="80000"/>
              </a:lnSpc>
              <a:spcBef>
                <a:spcPts val="0"/>
              </a:spcBef>
              <a:buFontTx/>
              <a:buNone/>
              <a:defRPr sz="7200" b="1"/>
            </a:lvl2pPr>
            <a:lvl3pPr marL="0" indent="0">
              <a:lnSpc>
                <a:spcPct val="80000"/>
              </a:lnSpc>
              <a:spcBef>
                <a:spcPts val="0"/>
              </a:spcBef>
              <a:buFontTx/>
              <a:buNone/>
              <a:defRPr sz="7200" b="1"/>
            </a:lvl3pPr>
            <a:lvl4pPr marL="0" indent="0">
              <a:lnSpc>
                <a:spcPct val="80000"/>
              </a:lnSpc>
              <a:spcBef>
                <a:spcPts val="0"/>
              </a:spcBef>
              <a:buFontTx/>
              <a:buNone/>
              <a:defRPr sz="7200" b="1"/>
            </a:lvl4pPr>
            <a:lvl5pPr marL="0" indent="0">
              <a:lnSpc>
                <a:spcPct val="80000"/>
              </a:lnSpc>
              <a:spcBef>
                <a:spcPts val="0"/>
              </a:spcBef>
              <a:buFontTx/>
              <a:buNone/>
              <a:defRPr sz="7200" b="1"/>
            </a:lvl5pPr>
            <a:lvl6pPr marL="0" indent="0">
              <a:lnSpc>
                <a:spcPct val="80000"/>
              </a:lnSpc>
              <a:spcBef>
                <a:spcPts val="0"/>
              </a:spcBef>
              <a:buFontTx/>
              <a:buNone/>
              <a:defRPr sz="7200" b="1"/>
            </a:lvl6pPr>
            <a:lvl7pPr marL="0" indent="0">
              <a:lnSpc>
                <a:spcPct val="80000"/>
              </a:lnSpc>
              <a:spcBef>
                <a:spcPts val="0"/>
              </a:spcBef>
              <a:buFontTx/>
              <a:buNone/>
              <a:defRPr sz="7200" b="1"/>
            </a:lvl7pPr>
            <a:lvl8pPr marL="0" indent="0">
              <a:lnSpc>
                <a:spcPct val="80000"/>
              </a:lnSpc>
              <a:spcBef>
                <a:spcPts val="0"/>
              </a:spcBef>
              <a:buFontTx/>
              <a:buNone/>
              <a:defRPr sz="7200" b="1"/>
            </a:lvl8pPr>
            <a:lvl9pPr marL="0" indent="0">
              <a:lnSpc>
                <a:spcPct val="80000"/>
              </a:lnSpc>
              <a:spcBef>
                <a:spcPts val="0"/>
              </a:spcBef>
              <a:buFontTx/>
              <a:buNone/>
              <a:defRPr sz="7200" b="1"/>
            </a:lvl9pPr>
          </a:lstStyle>
          <a:p>
            <a:pPr lvl="0"/>
            <a:r>
              <a:rPr lang="en-US"/>
              <a:t>0</a:t>
            </a:r>
          </a:p>
        </p:txBody>
      </p:sp>
      <p:sp>
        <p:nvSpPr>
          <p:cNvPr id="4" name="Content Placeholder 5"/>
          <p:cNvSpPr>
            <a:spLocks noGrp="1"/>
          </p:cNvSpPr>
          <p:nvPr>
            <p:ph sz="half" idx="2" hasCustomPrompt="1"/>
          </p:nvPr>
        </p:nvSpPr>
        <p:spPr>
          <a:xfrm>
            <a:off x="3214529" y="2193926"/>
            <a:ext cx="2011680" cy="1234440"/>
          </a:xfrm>
        </p:spPr>
        <p:txBody>
          <a:bodyPr/>
          <a:lstStyle>
            <a:lvl1pPr marL="0" indent="0">
              <a:spcBef>
                <a:spcPts val="900"/>
              </a:spcBef>
              <a:buFontTx/>
              <a:buNone/>
              <a:defRPr sz="1600"/>
            </a:lvl1pPr>
            <a:lvl2pPr marL="0" indent="0">
              <a:spcBef>
                <a:spcPts val="900"/>
              </a:spcBef>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[Text]</a:t>
            </a:r>
          </a:p>
        </p:txBody>
      </p:sp>
      <p:cxnSp>
        <p:nvCxnSpPr>
          <p:cNvPr id="22" name="Line">
            <a:extLst>
              <a:ext uri="{FF2B5EF4-FFF2-40B4-BE49-F238E27FC236}">
                <a16:creationId xmlns:a16="http://schemas.microsoft.com/office/drawing/2014/main" id="{1CADF247-3F64-73F9-F1E2-DDE9E6215558}"/>
              </a:ext>
              <a:ext uri="{C183D7F6-B498-43B3-948B-1728B52AA6E4}">
                <adec:decorative xmlns:adec="http://schemas.microsoft.com/office/drawing/2017/decorative" val="1"/>
              </a:ext>
            </a:extLst>
          </p:cNvPr>
          <p:cNvCxnSpPr>
            <a:cxnSpLocks/>
          </p:cNvCxnSpPr>
          <p:nvPr userDrawn="1"/>
        </p:nvCxnSpPr>
        <p:spPr>
          <a:xfrm>
            <a:off x="5622052" y="1279525"/>
            <a:ext cx="0" cy="2148840"/>
          </a:xfrm>
          <a:prstGeom prst="line">
            <a:avLst/>
          </a:prstGeom>
          <a:ln w="19050" cap="flat">
            <a:solidFill>
              <a:srgbClr val="CA0123"/>
            </a:solidFill>
            <a:miter lim="800000"/>
          </a:ln>
        </p:spPr>
        <p:style>
          <a:lnRef idx="1">
            <a:schemeClr val="tx1"/>
          </a:lnRef>
          <a:fillRef idx="0">
            <a:schemeClr val="accent1"/>
          </a:fillRef>
          <a:effectRef idx="0">
            <a:srgbClr val="000000"/>
          </a:effectRef>
          <a:fontRef idx="minor">
            <a:schemeClr val="tx1"/>
          </a:fontRef>
        </p:style>
      </p:cxnSp>
      <p:sp>
        <p:nvSpPr>
          <p:cNvPr id="15" name="Text Placeholder 6">
            <a:extLst>
              <a:ext uri="{FF2B5EF4-FFF2-40B4-BE49-F238E27FC236}">
                <a16:creationId xmlns:a16="http://schemas.microsoft.com/office/drawing/2014/main" id="{043C39E5-D474-202F-723B-0B1D4B1414E8}"/>
              </a:ext>
            </a:extLst>
          </p:cNvPr>
          <p:cNvSpPr>
            <a:spLocks noGrp="1"/>
          </p:cNvSpPr>
          <p:nvPr>
            <p:ph type="body" sz="quarter" idx="17" hasCustomPrompt="1"/>
          </p:nvPr>
        </p:nvSpPr>
        <p:spPr>
          <a:xfrm>
            <a:off x="6017895" y="1279525"/>
            <a:ext cx="2011680" cy="914400"/>
          </a:xfrm>
        </p:spPr>
        <p:txBody>
          <a:bodyPr/>
          <a:lstStyle>
            <a:lvl1pPr marL="0" indent="0">
              <a:lnSpc>
                <a:spcPct val="80000"/>
              </a:lnSpc>
              <a:spcBef>
                <a:spcPts val="0"/>
              </a:spcBef>
              <a:buFontTx/>
              <a:buNone/>
              <a:defRPr sz="7200" b="1"/>
            </a:lvl1pPr>
            <a:lvl2pPr marL="0" indent="0">
              <a:lnSpc>
                <a:spcPct val="80000"/>
              </a:lnSpc>
              <a:spcBef>
                <a:spcPts val="0"/>
              </a:spcBef>
              <a:buFontTx/>
              <a:buNone/>
              <a:defRPr sz="7200" b="1"/>
            </a:lvl2pPr>
            <a:lvl3pPr marL="0" indent="0">
              <a:lnSpc>
                <a:spcPct val="80000"/>
              </a:lnSpc>
              <a:spcBef>
                <a:spcPts val="0"/>
              </a:spcBef>
              <a:buFontTx/>
              <a:buNone/>
              <a:defRPr sz="7200" b="1"/>
            </a:lvl3pPr>
            <a:lvl4pPr marL="0" indent="0">
              <a:lnSpc>
                <a:spcPct val="80000"/>
              </a:lnSpc>
              <a:spcBef>
                <a:spcPts val="0"/>
              </a:spcBef>
              <a:buFontTx/>
              <a:buNone/>
              <a:defRPr sz="7200" b="1"/>
            </a:lvl4pPr>
            <a:lvl5pPr marL="0" indent="0">
              <a:lnSpc>
                <a:spcPct val="80000"/>
              </a:lnSpc>
              <a:spcBef>
                <a:spcPts val="0"/>
              </a:spcBef>
              <a:buFontTx/>
              <a:buNone/>
              <a:defRPr sz="7200" b="1"/>
            </a:lvl5pPr>
            <a:lvl6pPr marL="0" indent="0">
              <a:lnSpc>
                <a:spcPct val="80000"/>
              </a:lnSpc>
              <a:spcBef>
                <a:spcPts val="0"/>
              </a:spcBef>
              <a:buFontTx/>
              <a:buNone/>
              <a:defRPr sz="7200" b="1"/>
            </a:lvl6pPr>
            <a:lvl7pPr marL="0" indent="0">
              <a:lnSpc>
                <a:spcPct val="80000"/>
              </a:lnSpc>
              <a:spcBef>
                <a:spcPts val="0"/>
              </a:spcBef>
              <a:buFontTx/>
              <a:buNone/>
              <a:defRPr sz="7200" b="1"/>
            </a:lvl7pPr>
            <a:lvl8pPr marL="0" indent="0">
              <a:lnSpc>
                <a:spcPct val="80000"/>
              </a:lnSpc>
              <a:spcBef>
                <a:spcPts val="0"/>
              </a:spcBef>
              <a:buFontTx/>
              <a:buNone/>
              <a:defRPr sz="7200" b="1"/>
            </a:lvl8pPr>
            <a:lvl9pPr marL="0" indent="0">
              <a:lnSpc>
                <a:spcPct val="80000"/>
              </a:lnSpc>
              <a:spcBef>
                <a:spcPts val="0"/>
              </a:spcBef>
              <a:buFontTx/>
              <a:buNone/>
              <a:defRPr sz="7200" b="1"/>
            </a:lvl9pPr>
          </a:lstStyle>
          <a:p>
            <a:pPr lvl="0"/>
            <a:r>
              <a:rPr lang="en-US"/>
              <a:t>0</a:t>
            </a:r>
          </a:p>
        </p:txBody>
      </p:sp>
      <p:sp>
        <p:nvSpPr>
          <p:cNvPr id="6" name="Content Placeholder 7">
            <a:extLst>
              <a:ext uri="{FF2B5EF4-FFF2-40B4-BE49-F238E27FC236}">
                <a16:creationId xmlns:a16="http://schemas.microsoft.com/office/drawing/2014/main" id="{87B3509B-3D79-ECD2-5B02-BC1E0F0B4AFC}"/>
              </a:ext>
            </a:extLst>
          </p:cNvPr>
          <p:cNvSpPr>
            <a:spLocks noGrp="1"/>
          </p:cNvSpPr>
          <p:nvPr>
            <p:ph sz="half" idx="13" hasCustomPrompt="1"/>
          </p:nvPr>
        </p:nvSpPr>
        <p:spPr>
          <a:xfrm>
            <a:off x="6017895" y="2193926"/>
            <a:ext cx="2011680" cy="1234440"/>
          </a:xfrm>
        </p:spPr>
        <p:txBody>
          <a:bodyPr/>
          <a:lstStyle>
            <a:lvl1pPr marL="0" indent="0">
              <a:spcBef>
                <a:spcPts val="900"/>
              </a:spcBef>
              <a:buFontTx/>
              <a:buNone/>
              <a:defRPr sz="1600"/>
            </a:lvl1pPr>
            <a:lvl2pPr marL="0" indent="0">
              <a:spcBef>
                <a:spcPts val="900"/>
              </a:spcBef>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[Text]</a:t>
            </a:r>
          </a:p>
        </p:txBody>
      </p:sp>
      <p:pic>
        <p:nvPicPr>
          <p:cNvPr id="18" name="UL Solutions" descr="UL Solutions">
            <a:extLst>
              <a:ext uri="{FF2B5EF4-FFF2-40B4-BE49-F238E27FC236}">
                <a16:creationId xmlns:a16="http://schemas.microsoft.com/office/drawing/2014/main" id="{9C350064-048B-3797-4B4B-29D978BA0A4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8"/>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284007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Four Number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DBC2551-90A7-193F-B553-D6F95FA4E308}"/>
              </a:ext>
            </a:extLst>
          </p:cNvPr>
          <p:cNvSpPr>
            <a:spLocks noGrp="1"/>
          </p:cNvSpPr>
          <p:nvPr>
            <p:ph type="title" hasCustomPrompt="1"/>
          </p:nvPr>
        </p:nvSpPr>
        <p:spPr/>
        <p:txBody>
          <a:bodyPr/>
          <a:lstStyle>
            <a:lvl1pPr>
              <a:defRPr sz="1100" cap="all" spc="20" baseline="0"/>
            </a:lvl1pPr>
          </a:lstStyle>
          <a:p>
            <a:r>
              <a:rPr lang="en-US"/>
              <a:t>[OPTIONAL SLIDE TITLE/EYEBROW]</a:t>
            </a:r>
          </a:p>
        </p:txBody>
      </p:sp>
      <p:cxnSp>
        <p:nvCxnSpPr>
          <p:cNvPr id="10" name="Line">
            <a:extLst>
              <a:ext uri="{FF2B5EF4-FFF2-40B4-BE49-F238E27FC236}">
                <a16:creationId xmlns:a16="http://schemas.microsoft.com/office/drawing/2014/main" id="{032B760A-E50F-E25B-3508-583C3BC755DC}"/>
              </a:ext>
              <a:ext uri="{C183D7F6-B498-43B3-948B-1728B52AA6E4}">
                <adec:decorative xmlns:adec="http://schemas.microsoft.com/office/drawing/2017/decorative" val="1"/>
              </a:ext>
            </a:extLst>
          </p:cNvPr>
          <p:cNvCxnSpPr>
            <a:cxnSpLocks/>
          </p:cNvCxnSpPr>
          <p:nvPr userDrawn="1"/>
        </p:nvCxnSpPr>
        <p:spPr>
          <a:xfrm>
            <a:off x="411480" y="1280160"/>
            <a:ext cx="201168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1" name="Text Placeholder 2">
            <a:extLst>
              <a:ext uri="{FF2B5EF4-FFF2-40B4-BE49-F238E27FC236}">
                <a16:creationId xmlns:a16="http://schemas.microsoft.com/office/drawing/2014/main" id="{F2A9B0B1-E83C-48C2-0292-E1C897BD4577}"/>
              </a:ext>
            </a:extLst>
          </p:cNvPr>
          <p:cNvSpPr>
            <a:spLocks noGrp="1"/>
          </p:cNvSpPr>
          <p:nvPr>
            <p:ph type="body" sz="quarter" idx="15" hasCustomPrompt="1"/>
          </p:nvPr>
        </p:nvSpPr>
        <p:spPr>
          <a:xfrm>
            <a:off x="411163" y="1371600"/>
            <a:ext cx="2011680" cy="914400"/>
          </a:xfrm>
        </p:spPr>
        <p:txBody>
          <a:bodyPr/>
          <a:lstStyle>
            <a:lvl1pPr marL="0" indent="0">
              <a:lnSpc>
                <a:spcPct val="80000"/>
              </a:lnSpc>
              <a:spcBef>
                <a:spcPts val="0"/>
              </a:spcBef>
              <a:buFontTx/>
              <a:buNone/>
              <a:defRPr sz="7200" b="1"/>
            </a:lvl1pPr>
            <a:lvl2pPr marL="0" indent="0">
              <a:lnSpc>
                <a:spcPct val="80000"/>
              </a:lnSpc>
              <a:spcBef>
                <a:spcPts val="0"/>
              </a:spcBef>
              <a:buFontTx/>
              <a:buNone/>
              <a:defRPr sz="7200" b="1"/>
            </a:lvl2pPr>
            <a:lvl3pPr marL="0" indent="0">
              <a:lnSpc>
                <a:spcPct val="80000"/>
              </a:lnSpc>
              <a:spcBef>
                <a:spcPts val="0"/>
              </a:spcBef>
              <a:buFontTx/>
              <a:buNone/>
              <a:defRPr sz="7200" b="1"/>
            </a:lvl3pPr>
            <a:lvl4pPr marL="0" indent="0">
              <a:lnSpc>
                <a:spcPct val="80000"/>
              </a:lnSpc>
              <a:spcBef>
                <a:spcPts val="0"/>
              </a:spcBef>
              <a:buFontTx/>
              <a:buNone/>
              <a:defRPr sz="7200" b="1"/>
            </a:lvl4pPr>
            <a:lvl5pPr marL="0" indent="0">
              <a:lnSpc>
                <a:spcPct val="80000"/>
              </a:lnSpc>
              <a:spcBef>
                <a:spcPts val="0"/>
              </a:spcBef>
              <a:buFontTx/>
              <a:buNone/>
              <a:defRPr sz="7200" b="1"/>
            </a:lvl5pPr>
            <a:lvl6pPr marL="0" indent="0">
              <a:lnSpc>
                <a:spcPct val="80000"/>
              </a:lnSpc>
              <a:spcBef>
                <a:spcPts val="0"/>
              </a:spcBef>
              <a:buFontTx/>
              <a:buNone/>
              <a:defRPr sz="7200" b="1"/>
            </a:lvl6pPr>
            <a:lvl7pPr marL="0" indent="0">
              <a:lnSpc>
                <a:spcPct val="80000"/>
              </a:lnSpc>
              <a:spcBef>
                <a:spcPts val="0"/>
              </a:spcBef>
              <a:buFontTx/>
              <a:buNone/>
              <a:defRPr sz="7200" b="1"/>
            </a:lvl7pPr>
            <a:lvl8pPr marL="0" indent="0">
              <a:lnSpc>
                <a:spcPct val="80000"/>
              </a:lnSpc>
              <a:spcBef>
                <a:spcPts val="0"/>
              </a:spcBef>
              <a:buFontTx/>
              <a:buNone/>
              <a:defRPr sz="7200" b="1"/>
            </a:lvl8pPr>
            <a:lvl9pPr marL="0" indent="0">
              <a:lnSpc>
                <a:spcPct val="80000"/>
              </a:lnSpc>
              <a:spcBef>
                <a:spcPts val="0"/>
              </a:spcBef>
              <a:buFontTx/>
              <a:buNone/>
              <a:defRPr sz="7200" b="1"/>
            </a:lvl9pPr>
          </a:lstStyle>
          <a:p>
            <a:pPr lvl="0"/>
            <a:r>
              <a:rPr lang="en-US"/>
              <a:t>0</a:t>
            </a:r>
          </a:p>
        </p:txBody>
      </p:sp>
      <p:sp>
        <p:nvSpPr>
          <p:cNvPr id="3" name="Content Placeholder 3"/>
          <p:cNvSpPr>
            <a:spLocks noGrp="1"/>
          </p:cNvSpPr>
          <p:nvPr>
            <p:ph sz="half" idx="1" hasCustomPrompt="1"/>
          </p:nvPr>
        </p:nvSpPr>
        <p:spPr>
          <a:xfrm>
            <a:off x="411479" y="2286000"/>
            <a:ext cx="2011680" cy="2362189"/>
          </a:xfrm>
        </p:spPr>
        <p:txBody>
          <a:bodyPr/>
          <a:lstStyle>
            <a:lvl1pPr marL="0" indent="0">
              <a:spcBef>
                <a:spcPts val="900"/>
              </a:spcBef>
              <a:buFontTx/>
              <a:buNone/>
              <a:defRPr sz="1600"/>
            </a:lvl1pPr>
            <a:lvl2pPr marL="0" indent="0">
              <a:spcBef>
                <a:spcPts val="900"/>
              </a:spcBef>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[Text]</a:t>
            </a:r>
          </a:p>
        </p:txBody>
      </p:sp>
      <p:cxnSp>
        <p:nvCxnSpPr>
          <p:cNvPr id="12" name="Line">
            <a:extLst>
              <a:ext uri="{FF2B5EF4-FFF2-40B4-BE49-F238E27FC236}">
                <a16:creationId xmlns:a16="http://schemas.microsoft.com/office/drawing/2014/main" id="{EEFED67B-961F-A2C3-3CE7-424FC1708611}"/>
              </a:ext>
              <a:ext uri="{C183D7F6-B498-43B3-948B-1728B52AA6E4}">
                <adec:decorative xmlns:adec="http://schemas.microsoft.com/office/drawing/2017/decorative" val="1"/>
              </a:ext>
            </a:extLst>
          </p:cNvPr>
          <p:cNvCxnSpPr>
            <a:cxnSpLocks/>
          </p:cNvCxnSpPr>
          <p:nvPr userDrawn="1"/>
        </p:nvCxnSpPr>
        <p:spPr>
          <a:xfrm>
            <a:off x="2512695" y="1280160"/>
            <a:ext cx="201168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3" name="Text Placeholder 4">
            <a:extLst>
              <a:ext uri="{FF2B5EF4-FFF2-40B4-BE49-F238E27FC236}">
                <a16:creationId xmlns:a16="http://schemas.microsoft.com/office/drawing/2014/main" id="{6BCE7084-89AB-BBE8-C02F-6C5675190BBE}"/>
              </a:ext>
            </a:extLst>
          </p:cNvPr>
          <p:cNvSpPr>
            <a:spLocks noGrp="1"/>
          </p:cNvSpPr>
          <p:nvPr>
            <p:ph type="body" sz="quarter" idx="16" hasCustomPrompt="1"/>
          </p:nvPr>
        </p:nvSpPr>
        <p:spPr>
          <a:xfrm>
            <a:off x="2512695" y="1371600"/>
            <a:ext cx="2011680" cy="914400"/>
          </a:xfrm>
        </p:spPr>
        <p:txBody>
          <a:bodyPr/>
          <a:lstStyle>
            <a:lvl1pPr marL="0" indent="0">
              <a:lnSpc>
                <a:spcPct val="80000"/>
              </a:lnSpc>
              <a:spcBef>
                <a:spcPts val="0"/>
              </a:spcBef>
              <a:buFontTx/>
              <a:buNone/>
              <a:defRPr sz="7200" b="1"/>
            </a:lvl1pPr>
            <a:lvl2pPr marL="0" indent="0">
              <a:lnSpc>
                <a:spcPct val="80000"/>
              </a:lnSpc>
              <a:spcBef>
                <a:spcPts val="0"/>
              </a:spcBef>
              <a:buFontTx/>
              <a:buNone/>
              <a:defRPr sz="7200" b="1"/>
            </a:lvl2pPr>
            <a:lvl3pPr marL="0" indent="0">
              <a:lnSpc>
                <a:spcPct val="80000"/>
              </a:lnSpc>
              <a:spcBef>
                <a:spcPts val="0"/>
              </a:spcBef>
              <a:buFontTx/>
              <a:buNone/>
              <a:defRPr sz="7200" b="1"/>
            </a:lvl3pPr>
            <a:lvl4pPr marL="0" indent="0">
              <a:lnSpc>
                <a:spcPct val="80000"/>
              </a:lnSpc>
              <a:spcBef>
                <a:spcPts val="0"/>
              </a:spcBef>
              <a:buFontTx/>
              <a:buNone/>
              <a:defRPr sz="7200" b="1"/>
            </a:lvl4pPr>
            <a:lvl5pPr marL="0" indent="0">
              <a:lnSpc>
                <a:spcPct val="80000"/>
              </a:lnSpc>
              <a:spcBef>
                <a:spcPts val="0"/>
              </a:spcBef>
              <a:buFontTx/>
              <a:buNone/>
              <a:defRPr sz="7200" b="1"/>
            </a:lvl5pPr>
            <a:lvl6pPr marL="0" indent="0">
              <a:lnSpc>
                <a:spcPct val="80000"/>
              </a:lnSpc>
              <a:spcBef>
                <a:spcPts val="0"/>
              </a:spcBef>
              <a:buFontTx/>
              <a:buNone/>
              <a:defRPr sz="7200" b="1"/>
            </a:lvl6pPr>
            <a:lvl7pPr marL="0" indent="0">
              <a:lnSpc>
                <a:spcPct val="80000"/>
              </a:lnSpc>
              <a:spcBef>
                <a:spcPts val="0"/>
              </a:spcBef>
              <a:buFontTx/>
              <a:buNone/>
              <a:defRPr sz="7200" b="1"/>
            </a:lvl7pPr>
            <a:lvl8pPr marL="0" indent="0">
              <a:lnSpc>
                <a:spcPct val="80000"/>
              </a:lnSpc>
              <a:spcBef>
                <a:spcPts val="0"/>
              </a:spcBef>
              <a:buFontTx/>
              <a:buNone/>
              <a:defRPr sz="7200" b="1"/>
            </a:lvl8pPr>
            <a:lvl9pPr marL="0" indent="0">
              <a:lnSpc>
                <a:spcPct val="80000"/>
              </a:lnSpc>
              <a:spcBef>
                <a:spcPts val="0"/>
              </a:spcBef>
              <a:buFontTx/>
              <a:buNone/>
              <a:defRPr sz="7200" b="1"/>
            </a:lvl9pPr>
          </a:lstStyle>
          <a:p>
            <a:pPr lvl="0"/>
            <a:r>
              <a:rPr lang="en-US"/>
              <a:t>0</a:t>
            </a:r>
          </a:p>
        </p:txBody>
      </p:sp>
      <p:sp>
        <p:nvSpPr>
          <p:cNvPr id="4" name="Content Placeholder 5"/>
          <p:cNvSpPr>
            <a:spLocks noGrp="1"/>
          </p:cNvSpPr>
          <p:nvPr>
            <p:ph sz="half" idx="2" hasCustomPrompt="1"/>
          </p:nvPr>
        </p:nvSpPr>
        <p:spPr>
          <a:xfrm>
            <a:off x="2512695" y="2286000"/>
            <a:ext cx="2011680" cy="2362189"/>
          </a:xfrm>
        </p:spPr>
        <p:txBody>
          <a:bodyPr/>
          <a:lstStyle>
            <a:lvl1pPr marL="0" indent="0">
              <a:spcBef>
                <a:spcPts val="900"/>
              </a:spcBef>
              <a:buFontTx/>
              <a:buNone/>
              <a:defRPr sz="1600"/>
            </a:lvl1pPr>
            <a:lvl2pPr marL="0" indent="0">
              <a:spcBef>
                <a:spcPts val="900"/>
              </a:spcBef>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[Text]</a:t>
            </a:r>
          </a:p>
        </p:txBody>
      </p:sp>
      <p:cxnSp>
        <p:nvCxnSpPr>
          <p:cNvPr id="14" name="Line">
            <a:extLst>
              <a:ext uri="{FF2B5EF4-FFF2-40B4-BE49-F238E27FC236}">
                <a16:creationId xmlns:a16="http://schemas.microsoft.com/office/drawing/2014/main" id="{EEF417DB-4D37-0127-48CE-E03CDF0B3754}"/>
              </a:ext>
              <a:ext uri="{C183D7F6-B498-43B3-948B-1728B52AA6E4}">
                <adec:decorative xmlns:adec="http://schemas.microsoft.com/office/drawing/2017/decorative" val="1"/>
              </a:ext>
            </a:extLst>
          </p:cNvPr>
          <p:cNvCxnSpPr>
            <a:cxnSpLocks/>
          </p:cNvCxnSpPr>
          <p:nvPr userDrawn="1"/>
        </p:nvCxnSpPr>
        <p:spPr>
          <a:xfrm>
            <a:off x="4616450" y="1280160"/>
            <a:ext cx="201168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5" name="Text Placeholder 6">
            <a:extLst>
              <a:ext uri="{FF2B5EF4-FFF2-40B4-BE49-F238E27FC236}">
                <a16:creationId xmlns:a16="http://schemas.microsoft.com/office/drawing/2014/main" id="{043C39E5-D474-202F-723B-0B1D4B1414E8}"/>
              </a:ext>
            </a:extLst>
          </p:cNvPr>
          <p:cNvSpPr>
            <a:spLocks noGrp="1"/>
          </p:cNvSpPr>
          <p:nvPr>
            <p:ph type="body" sz="quarter" idx="17" hasCustomPrompt="1"/>
          </p:nvPr>
        </p:nvSpPr>
        <p:spPr>
          <a:xfrm>
            <a:off x="4616450" y="1371600"/>
            <a:ext cx="2011680" cy="914400"/>
          </a:xfrm>
        </p:spPr>
        <p:txBody>
          <a:bodyPr/>
          <a:lstStyle>
            <a:lvl1pPr marL="0" indent="0">
              <a:lnSpc>
                <a:spcPct val="80000"/>
              </a:lnSpc>
              <a:spcBef>
                <a:spcPts val="0"/>
              </a:spcBef>
              <a:buFontTx/>
              <a:buNone/>
              <a:defRPr sz="7200" b="1"/>
            </a:lvl1pPr>
            <a:lvl2pPr marL="0" indent="0">
              <a:lnSpc>
                <a:spcPct val="80000"/>
              </a:lnSpc>
              <a:spcBef>
                <a:spcPts val="0"/>
              </a:spcBef>
              <a:buFontTx/>
              <a:buNone/>
              <a:defRPr sz="7200" b="1"/>
            </a:lvl2pPr>
            <a:lvl3pPr marL="0" indent="0">
              <a:lnSpc>
                <a:spcPct val="80000"/>
              </a:lnSpc>
              <a:spcBef>
                <a:spcPts val="0"/>
              </a:spcBef>
              <a:buFontTx/>
              <a:buNone/>
              <a:defRPr sz="7200" b="1"/>
            </a:lvl3pPr>
            <a:lvl4pPr marL="0" indent="0">
              <a:lnSpc>
                <a:spcPct val="80000"/>
              </a:lnSpc>
              <a:spcBef>
                <a:spcPts val="0"/>
              </a:spcBef>
              <a:buFontTx/>
              <a:buNone/>
              <a:defRPr sz="7200" b="1"/>
            </a:lvl4pPr>
            <a:lvl5pPr marL="0" indent="0">
              <a:lnSpc>
                <a:spcPct val="80000"/>
              </a:lnSpc>
              <a:spcBef>
                <a:spcPts val="0"/>
              </a:spcBef>
              <a:buFontTx/>
              <a:buNone/>
              <a:defRPr sz="7200" b="1"/>
            </a:lvl5pPr>
            <a:lvl6pPr marL="0" indent="0">
              <a:lnSpc>
                <a:spcPct val="80000"/>
              </a:lnSpc>
              <a:spcBef>
                <a:spcPts val="0"/>
              </a:spcBef>
              <a:buFontTx/>
              <a:buNone/>
              <a:defRPr sz="7200" b="1"/>
            </a:lvl6pPr>
            <a:lvl7pPr marL="0" indent="0">
              <a:lnSpc>
                <a:spcPct val="80000"/>
              </a:lnSpc>
              <a:spcBef>
                <a:spcPts val="0"/>
              </a:spcBef>
              <a:buFontTx/>
              <a:buNone/>
              <a:defRPr sz="7200" b="1"/>
            </a:lvl7pPr>
            <a:lvl8pPr marL="0" indent="0">
              <a:lnSpc>
                <a:spcPct val="80000"/>
              </a:lnSpc>
              <a:spcBef>
                <a:spcPts val="0"/>
              </a:spcBef>
              <a:buFontTx/>
              <a:buNone/>
              <a:defRPr sz="7200" b="1"/>
            </a:lvl8pPr>
            <a:lvl9pPr marL="0" indent="0">
              <a:lnSpc>
                <a:spcPct val="80000"/>
              </a:lnSpc>
              <a:spcBef>
                <a:spcPts val="0"/>
              </a:spcBef>
              <a:buFontTx/>
              <a:buNone/>
              <a:defRPr sz="7200" b="1"/>
            </a:lvl9pPr>
          </a:lstStyle>
          <a:p>
            <a:pPr lvl="0"/>
            <a:r>
              <a:rPr lang="en-US"/>
              <a:t>0</a:t>
            </a:r>
          </a:p>
        </p:txBody>
      </p:sp>
      <p:sp>
        <p:nvSpPr>
          <p:cNvPr id="6" name="Content Placeholder 7">
            <a:extLst>
              <a:ext uri="{FF2B5EF4-FFF2-40B4-BE49-F238E27FC236}">
                <a16:creationId xmlns:a16="http://schemas.microsoft.com/office/drawing/2014/main" id="{87B3509B-3D79-ECD2-5B02-BC1E0F0B4AFC}"/>
              </a:ext>
            </a:extLst>
          </p:cNvPr>
          <p:cNvSpPr>
            <a:spLocks noGrp="1"/>
          </p:cNvSpPr>
          <p:nvPr>
            <p:ph sz="half" idx="13" hasCustomPrompt="1"/>
          </p:nvPr>
        </p:nvSpPr>
        <p:spPr>
          <a:xfrm>
            <a:off x="4616450" y="2286000"/>
            <a:ext cx="2011680" cy="2362189"/>
          </a:xfrm>
        </p:spPr>
        <p:txBody>
          <a:bodyPr/>
          <a:lstStyle>
            <a:lvl1pPr marL="0" indent="0">
              <a:spcBef>
                <a:spcPts val="900"/>
              </a:spcBef>
              <a:buFontTx/>
              <a:buNone/>
              <a:defRPr sz="1600"/>
            </a:lvl1pPr>
            <a:lvl2pPr marL="0" indent="0">
              <a:spcBef>
                <a:spcPts val="900"/>
              </a:spcBef>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[Text]</a:t>
            </a:r>
          </a:p>
        </p:txBody>
      </p:sp>
      <p:cxnSp>
        <p:nvCxnSpPr>
          <p:cNvPr id="16" name="Line">
            <a:extLst>
              <a:ext uri="{FF2B5EF4-FFF2-40B4-BE49-F238E27FC236}">
                <a16:creationId xmlns:a16="http://schemas.microsoft.com/office/drawing/2014/main" id="{12225921-4024-62C1-A3E3-0324ACF7F5F7}"/>
              </a:ext>
              <a:ext uri="{C183D7F6-B498-43B3-948B-1728B52AA6E4}">
                <adec:decorative xmlns:adec="http://schemas.microsoft.com/office/drawing/2017/decorative" val="1"/>
              </a:ext>
            </a:extLst>
          </p:cNvPr>
          <p:cNvCxnSpPr>
            <a:cxnSpLocks/>
          </p:cNvCxnSpPr>
          <p:nvPr userDrawn="1"/>
        </p:nvCxnSpPr>
        <p:spPr>
          <a:xfrm>
            <a:off x="6720205" y="1280160"/>
            <a:ext cx="2011680"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17" name="Text Placeholder 8">
            <a:extLst>
              <a:ext uri="{FF2B5EF4-FFF2-40B4-BE49-F238E27FC236}">
                <a16:creationId xmlns:a16="http://schemas.microsoft.com/office/drawing/2014/main" id="{2003BB9E-E230-0D44-17E0-2DF100D7FA35}"/>
              </a:ext>
            </a:extLst>
          </p:cNvPr>
          <p:cNvSpPr>
            <a:spLocks noGrp="1"/>
          </p:cNvSpPr>
          <p:nvPr>
            <p:ph type="body" sz="quarter" idx="18" hasCustomPrompt="1"/>
          </p:nvPr>
        </p:nvSpPr>
        <p:spPr>
          <a:xfrm>
            <a:off x="6720205" y="1371600"/>
            <a:ext cx="2011680" cy="914400"/>
          </a:xfrm>
        </p:spPr>
        <p:txBody>
          <a:bodyPr/>
          <a:lstStyle>
            <a:lvl1pPr marL="0" indent="0">
              <a:lnSpc>
                <a:spcPct val="80000"/>
              </a:lnSpc>
              <a:spcBef>
                <a:spcPts val="0"/>
              </a:spcBef>
              <a:buFontTx/>
              <a:buNone/>
              <a:defRPr sz="7200" b="1">
                <a:solidFill>
                  <a:srgbClr val="CA0123"/>
                </a:solidFill>
              </a:defRPr>
            </a:lvl1pPr>
            <a:lvl2pPr marL="0" indent="0">
              <a:lnSpc>
                <a:spcPct val="80000"/>
              </a:lnSpc>
              <a:spcBef>
                <a:spcPts val="0"/>
              </a:spcBef>
              <a:buFontTx/>
              <a:buNone/>
              <a:defRPr sz="7200" b="1">
                <a:solidFill>
                  <a:srgbClr val="CA0123"/>
                </a:solidFill>
              </a:defRPr>
            </a:lvl2pPr>
            <a:lvl3pPr marL="0" indent="0">
              <a:lnSpc>
                <a:spcPct val="80000"/>
              </a:lnSpc>
              <a:spcBef>
                <a:spcPts val="0"/>
              </a:spcBef>
              <a:buFontTx/>
              <a:buNone/>
              <a:defRPr sz="7200" b="1">
                <a:solidFill>
                  <a:srgbClr val="CA0123"/>
                </a:solidFill>
              </a:defRPr>
            </a:lvl3pPr>
            <a:lvl4pPr marL="0" indent="0">
              <a:lnSpc>
                <a:spcPct val="80000"/>
              </a:lnSpc>
              <a:spcBef>
                <a:spcPts val="0"/>
              </a:spcBef>
              <a:buFontTx/>
              <a:buNone/>
              <a:defRPr sz="7200" b="1">
                <a:solidFill>
                  <a:srgbClr val="CA0123"/>
                </a:solidFill>
              </a:defRPr>
            </a:lvl4pPr>
            <a:lvl5pPr marL="0" indent="0">
              <a:lnSpc>
                <a:spcPct val="80000"/>
              </a:lnSpc>
              <a:spcBef>
                <a:spcPts val="0"/>
              </a:spcBef>
              <a:buFontTx/>
              <a:buNone/>
              <a:defRPr sz="7200" b="1">
                <a:solidFill>
                  <a:srgbClr val="CA0123"/>
                </a:solidFill>
              </a:defRPr>
            </a:lvl5pPr>
            <a:lvl6pPr marL="0" indent="0">
              <a:lnSpc>
                <a:spcPct val="80000"/>
              </a:lnSpc>
              <a:spcBef>
                <a:spcPts val="0"/>
              </a:spcBef>
              <a:buFontTx/>
              <a:buNone/>
              <a:defRPr sz="7200" b="1">
                <a:solidFill>
                  <a:srgbClr val="CA0123"/>
                </a:solidFill>
              </a:defRPr>
            </a:lvl6pPr>
            <a:lvl7pPr marL="0" indent="0">
              <a:lnSpc>
                <a:spcPct val="80000"/>
              </a:lnSpc>
              <a:spcBef>
                <a:spcPts val="0"/>
              </a:spcBef>
              <a:buFontTx/>
              <a:buNone/>
              <a:defRPr sz="7200" b="1">
                <a:solidFill>
                  <a:srgbClr val="CA0123"/>
                </a:solidFill>
              </a:defRPr>
            </a:lvl7pPr>
            <a:lvl8pPr marL="0" indent="0">
              <a:lnSpc>
                <a:spcPct val="80000"/>
              </a:lnSpc>
              <a:spcBef>
                <a:spcPts val="0"/>
              </a:spcBef>
              <a:buFontTx/>
              <a:buNone/>
              <a:defRPr sz="7200" b="1">
                <a:solidFill>
                  <a:srgbClr val="CA0123"/>
                </a:solidFill>
              </a:defRPr>
            </a:lvl8pPr>
            <a:lvl9pPr marL="0" indent="0">
              <a:lnSpc>
                <a:spcPct val="80000"/>
              </a:lnSpc>
              <a:spcBef>
                <a:spcPts val="0"/>
              </a:spcBef>
              <a:buFontTx/>
              <a:buNone/>
              <a:defRPr sz="7200" b="1">
                <a:solidFill>
                  <a:srgbClr val="CA0123"/>
                </a:solidFill>
              </a:defRPr>
            </a:lvl9pPr>
          </a:lstStyle>
          <a:p>
            <a:pPr lvl="0"/>
            <a:r>
              <a:rPr lang="en-US"/>
              <a:t>0</a:t>
            </a:r>
          </a:p>
        </p:txBody>
      </p:sp>
      <p:sp>
        <p:nvSpPr>
          <p:cNvPr id="8" name="Content Placeholder 9">
            <a:extLst>
              <a:ext uri="{FF2B5EF4-FFF2-40B4-BE49-F238E27FC236}">
                <a16:creationId xmlns:a16="http://schemas.microsoft.com/office/drawing/2014/main" id="{735AEAEE-4559-41C0-0932-55C2FCF2979B}"/>
              </a:ext>
            </a:extLst>
          </p:cNvPr>
          <p:cNvSpPr>
            <a:spLocks noGrp="1"/>
          </p:cNvSpPr>
          <p:nvPr>
            <p:ph sz="half" idx="14" hasCustomPrompt="1"/>
          </p:nvPr>
        </p:nvSpPr>
        <p:spPr>
          <a:xfrm>
            <a:off x="6720205" y="2286000"/>
            <a:ext cx="2011680" cy="2362189"/>
          </a:xfrm>
        </p:spPr>
        <p:txBody>
          <a:bodyPr/>
          <a:lstStyle>
            <a:lvl1pPr marL="0" indent="0">
              <a:spcBef>
                <a:spcPts val="900"/>
              </a:spcBef>
              <a:buFontTx/>
              <a:buNone/>
              <a:defRPr sz="1600"/>
            </a:lvl1pPr>
            <a:lvl2pPr marL="0" indent="0">
              <a:spcBef>
                <a:spcPts val="900"/>
              </a:spcBef>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[Text]</a:t>
            </a:r>
          </a:p>
        </p:txBody>
      </p:sp>
      <p:pic>
        <p:nvPicPr>
          <p:cNvPr id="18" name="UL Solutions" descr="UL Solutions">
            <a:extLst>
              <a:ext uri="{FF2B5EF4-FFF2-40B4-BE49-F238E27FC236}">
                <a16:creationId xmlns:a16="http://schemas.microsoft.com/office/drawing/2014/main" id="{9C350064-048B-3797-4B4B-29D978BA0A4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10"/>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749425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Four Numbers Blue">
    <p:bg>
      <p:bgPr>
        <a:solidFill>
          <a:srgbClr val="9EC5D9"/>
        </a:solidFill>
        <a:effectLst/>
      </p:bgPr>
    </p:bg>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A8406C48-E97B-0D89-83BC-A4B4FB48549A}"/>
              </a:ext>
              <a:ext uri="{C183D7F6-B498-43B3-948B-1728B52AA6E4}">
                <adec:decorative xmlns:adec="http://schemas.microsoft.com/office/drawing/2017/decorative" val="1"/>
              </a:ext>
            </a:extLst>
          </p:cNvPr>
          <p:cNvSpPr/>
          <p:nvPr userDrawn="1"/>
        </p:nvSpPr>
        <p:spPr bwMode="hidden">
          <a:xfrm>
            <a:off x="0" y="0"/>
            <a:ext cx="3213100" cy="5143500"/>
          </a:xfrm>
          <a:prstGeom prst="rect">
            <a:avLst/>
          </a:prstGeom>
          <a:solidFill>
            <a:srgbClr val="122C49"/>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2" name="Title 1"/>
          <p:cNvSpPr>
            <a:spLocks noGrp="1"/>
          </p:cNvSpPr>
          <p:nvPr>
            <p:ph type="title" hasCustomPrompt="1"/>
          </p:nvPr>
        </p:nvSpPr>
        <p:spPr>
          <a:xfrm>
            <a:off x="411480" y="411480"/>
            <a:ext cx="2712720" cy="4236720"/>
          </a:xfrm>
        </p:spPr>
        <p:txBody>
          <a:bodyPr rIns="91440"/>
          <a:lstStyle>
            <a:lvl1pPr>
              <a:defRPr sz="2800">
                <a:solidFill>
                  <a:schemeClr val="bg1"/>
                </a:solidFill>
              </a:defRPr>
            </a:lvl1pPr>
          </a:lstStyle>
          <a:p>
            <a:r>
              <a:rPr lang="en-US"/>
              <a:t>[Slide title or statement]</a:t>
            </a:r>
          </a:p>
        </p:txBody>
      </p:sp>
      <p:cxnSp>
        <p:nvCxnSpPr>
          <p:cNvPr id="8" name="Line">
            <a:extLst>
              <a:ext uri="{FF2B5EF4-FFF2-40B4-BE49-F238E27FC236}">
                <a16:creationId xmlns:a16="http://schemas.microsoft.com/office/drawing/2014/main" id="{BD0E9FDC-629A-87CD-B99A-3730C62AF792}"/>
              </a:ext>
              <a:ext uri="{C183D7F6-B498-43B3-948B-1728B52AA6E4}">
                <adec:decorative xmlns:adec="http://schemas.microsoft.com/office/drawing/2017/decorative" val="1"/>
              </a:ext>
            </a:extLst>
          </p:cNvPr>
          <p:cNvCxnSpPr>
            <a:cxnSpLocks/>
          </p:cNvCxnSpPr>
          <p:nvPr userDrawn="1"/>
        </p:nvCxnSpPr>
        <p:spPr>
          <a:xfrm>
            <a:off x="3914775" y="412750"/>
            <a:ext cx="4817745"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6" name="Text Placeholder 2">
            <a:extLst>
              <a:ext uri="{FF2B5EF4-FFF2-40B4-BE49-F238E27FC236}">
                <a16:creationId xmlns:a16="http://schemas.microsoft.com/office/drawing/2014/main" id="{757FD278-3B66-C9B6-FE02-C48A630C29EE}"/>
              </a:ext>
            </a:extLst>
          </p:cNvPr>
          <p:cNvSpPr>
            <a:spLocks noGrp="1"/>
          </p:cNvSpPr>
          <p:nvPr>
            <p:ph type="body" sz="quarter" idx="15" hasCustomPrompt="1"/>
          </p:nvPr>
        </p:nvSpPr>
        <p:spPr>
          <a:xfrm>
            <a:off x="3914776" y="502920"/>
            <a:ext cx="609600" cy="777240"/>
          </a:xfrm>
        </p:spPr>
        <p:txBody>
          <a:bodyPr/>
          <a:lstStyle>
            <a:lvl1pPr marL="0" indent="0">
              <a:lnSpc>
                <a:spcPct val="90000"/>
              </a:lnSpc>
              <a:spcBef>
                <a:spcPts val="0"/>
              </a:spcBef>
              <a:buFontTx/>
              <a:buNone/>
              <a:defRPr sz="2800" b="1"/>
            </a:lvl1pPr>
            <a:lvl2pPr marL="0" indent="0">
              <a:lnSpc>
                <a:spcPct val="90000"/>
              </a:lnSpc>
              <a:spcBef>
                <a:spcPts val="0"/>
              </a:spcBef>
              <a:buFontTx/>
              <a:buNone/>
              <a:defRPr sz="2800" b="1"/>
            </a:lvl2pPr>
            <a:lvl3pPr marL="0" indent="0">
              <a:lnSpc>
                <a:spcPct val="90000"/>
              </a:lnSpc>
              <a:spcBef>
                <a:spcPts val="0"/>
              </a:spcBef>
              <a:buFontTx/>
              <a:buNone/>
              <a:defRPr sz="2800" b="1"/>
            </a:lvl3pPr>
            <a:lvl4pPr marL="0" indent="0">
              <a:lnSpc>
                <a:spcPct val="90000"/>
              </a:lnSpc>
              <a:spcBef>
                <a:spcPts val="0"/>
              </a:spcBef>
              <a:buFontTx/>
              <a:buNone/>
              <a:defRPr sz="2800" b="1"/>
            </a:lvl4pPr>
            <a:lvl5pPr marL="0" indent="0">
              <a:lnSpc>
                <a:spcPct val="90000"/>
              </a:lnSpc>
              <a:spcBef>
                <a:spcPts val="0"/>
              </a:spcBef>
              <a:buFontTx/>
              <a:buNone/>
              <a:defRPr sz="2800" b="1"/>
            </a:lvl5pPr>
            <a:lvl6pPr marL="0" indent="0">
              <a:lnSpc>
                <a:spcPct val="90000"/>
              </a:lnSpc>
              <a:spcBef>
                <a:spcPts val="0"/>
              </a:spcBef>
              <a:buFontTx/>
              <a:buNone/>
              <a:defRPr sz="2800" b="1"/>
            </a:lvl6pPr>
            <a:lvl7pPr marL="0" indent="0">
              <a:lnSpc>
                <a:spcPct val="90000"/>
              </a:lnSpc>
              <a:spcBef>
                <a:spcPts val="0"/>
              </a:spcBef>
              <a:buFontTx/>
              <a:buNone/>
              <a:defRPr sz="2800" b="1"/>
            </a:lvl7pPr>
            <a:lvl8pPr marL="0" indent="0">
              <a:lnSpc>
                <a:spcPct val="90000"/>
              </a:lnSpc>
              <a:spcBef>
                <a:spcPts val="0"/>
              </a:spcBef>
              <a:buFontTx/>
              <a:buNone/>
              <a:defRPr sz="2800" b="1"/>
            </a:lvl8pPr>
            <a:lvl9pPr marL="0" indent="0">
              <a:lnSpc>
                <a:spcPct val="90000"/>
              </a:lnSpc>
              <a:spcBef>
                <a:spcPts val="0"/>
              </a:spcBef>
              <a:buFontTx/>
              <a:buNone/>
              <a:defRPr sz="2800" b="1"/>
            </a:lvl9pPr>
          </a:lstStyle>
          <a:p>
            <a:pPr lvl="0"/>
            <a:r>
              <a:rPr lang="en-US"/>
              <a:t>0</a:t>
            </a:r>
          </a:p>
        </p:txBody>
      </p:sp>
      <p:sp>
        <p:nvSpPr>
          <p:cNvPr id="18" name="Text Placeholder 3">
            <a:extLst>
              <a:ext uri="{FF2B5EF4-FFF2-40B4-BE49-F238E27FC236}">
                <a16:creationId xmlns:a16="http://schemas.microsoft.com/office/drawing/2014/main" id="{8BAF42FC-4213-E207-E35F-579F4D779DA0}"/>
              </a:ext>
            </a:extLst>
          </p:cNvPr>
          <p:cNvSpPr>
            <a:spLocks noGrp="1"/>
          </p:cNvSpPr>
          <p:nvPr>
            <p:ph type="body" sz="quarter" idx="16" hasCustomPrompt="1"/>
          </p:nvPr>
        </p:nvSpPr>
        <p:spPr>
          <a:xfrm>
            <a:off x="4919472" y="502920"/>
            <a:ext cx="3813366" cy="777240"/>
          </a:xfrm>
        </p:spPr>
        <p:txBody>
          <a:bodyPr/>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a:t>[Text]</a:t>
            </a:r>
          </a:p>
        </p:txBody>
      </p:sp>
      <p:cxnSp>
        <p:nvCxnSpPr>
          <p:cNvPr id="13" name="Line">
            <a:extLst>
              <a:ext uri="{FF2B5EF4-FFF2-40B4-BE49-F238E27FC236}">
                <a16:creationId xmlns:a16="http://schemas.microsoft.com/office/drawing/2014/main" id="{F2DB1599-E5B6-D209-1E82-4350F65DE839}"/>
              </a:ext>
              <a:ext uri="{C183D7F6-B498-43B3-948B-1728B52AA6E4}">
                <adec:decorative xmlns:adec="http://schemas.microsoft.com/office/drawing/2017/decorative" val="1"/>
              </a:ext>
            </a:extLst>
          </p:cNvPr>
          <p:cNvCxnSpPr>
            <a:cxnSpLocks/>
          </p:cNvCxnSpPr>
          <p:nvPr userDrawn="1"/>
        </p:nvCxnSpPr>
        <p:spPr>
          <a:xfrm>
            <a:off x="3914775" y="1508760"/>
            <a:ext cx="4817745"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9" name="Text Placeholder 4">
            <a:extLst>
              <a:ext uri="{FF2B5EF4-FFF2-40B4-BE49-F238E27FC236}">
                <a16:creationId xmlns:a16="http://schemas.microsoft.com/office/drawing/2014/main" id="{805CFA0D-D01E-34C3-4D7D-648C7F2BDC83}"/>
              </a:ext>
            </a:extLst>
          </p:cNvPr>
          <p:cNvSpPr>
            <a:spLocks noGrp="1"/>
          </p:cNvSpPr>
          <p:nvPr>
            <p:ph type="body" sz="quarter" idx="17" hasCustomPrompt="1"/>
          </p:nvPr>
        </p:nvSpPr>
        <p:spPr>
          <a:xfrm>
            <a:off x="3914776" y="1600200"/>
            <a:ext cx="609600" cy="777240"/>
          </a:xfrm>
        </p:spPr>
        <p:txBody>
          <a:bodyPr/>
          <a:lstStyle>
            <a:lvl1pPr marL="0" indent="0">
              <a:lnSpc>
                <a:spcPct val="90000"/>
              </a:lnSpc>
              <a:spcBef>
                <a:spcPts val="0"/>
              </a:spcBef>
              <a:buFontTx/>
              <a:buNone/>
              <a:defRPr sz="2800" b="1"/>
            </a:lvl1pPr>
            <a:lvl2pPr marL="0" indent="0">
              <a:lnSpc>
                <a:spcPct val="90000"/>
              </a:lnSpc>
              <a:spcBef>
                <a:spcPts val="0"/>
              </a:spcBef>
              <a:buFontTx/>
              <a:buNone/>
              <a:defRPr sz="2800" b="1"/>
            </a:lvl2pPr>
            <a:lvl3pPr marL="0" indent="0">
              <a:lnSpc>
                <a:spcPct val="90000"/>
              </a:lnSpc>
              <a:spcBef>
                <a:spcPts val="0"/>
              </a:spcBef>
              <a:buFontTx/>
              <a:buNone/>
              <a:defRPr sz="2800" b="1"/>
            </a:lvl3pPr>
            <a:lvl4pPr marL="0" indent="0">
              <a:lnSpc>
                <a:spcPct val="90000"/>
              </a:lnSpc>
              <a:spcBef>
                <a:spcPts val="0"/>
              </a:spcBef>
              <a:buFontTx/>
              <a:buNone/>
              <a:defRPr sz="2800" b="1"/>
            </a:lvl4pPr>
            <a:lvl5pPr marL="0" indent="0">
              <a:lnSpc>
                <a:spcPct val="90000"/>
              </a:lnSpc>
              <a:spcBef>
                <a:spcPts val="0"/>
              </a:spcBef>
              <a:buFontTx/>
              <a:buNone/>
              <a:defRPr sz="2800" b="1"/>
            </a:lvl5pPr>
            <a:lvl6pPr marL="0" indent="0">
              <a:lnSpc>
                <a:spcPct val="90000"/>
              </a:lnSpc>
              <a:spcBef>
                <a:spcPts val="0"/>
              </a:spcBef>
              <a:buFontTx/>
              <a:buNone/>
              <a:defRPr sz="2800" b="1"/>
            </a:lvl6pPr>
            <a:lvl7pPr marL="0" indent="0">
              <a:lnSpc>
                <a:spcPct val="90000"/>
              </a:lnSpc>
              <a:spcBef>
                <a:spcPts val="0"/>
              </a:spcBef>
              <a:buFontTx/>
              <a:buNone/>
              <a:defRPr sz="2800" b="1"/>
            </a:lvl7pPr>
            <a:lvl8pPr marL="0" indent="0">
              <a:lnSpc>
                <a:spcPct val="90000"/>
              </a:lnSpc>
              <a:spcBef>
                <a:spcPts val="0"/>
              </a:spcBef>
              <a:buFontTx/>
              <a:buNone/>
              <a:defRPr sz="2800" b="1"/>
            </a:lvl8pPr>
            <a:lvl9pPr marL="0" indent="0">
              <a:lnSpc>
                <a:spcPct val="90000"/>
              </a:lnSpc>
              <a:spcBef>
                <a:spcPts val="0"/>
              </a:spcBef>
              <a:buFontTx/>
              <a:buNone/>
              <a:defRPr sz="2800" b="1"/>
            </a:lvl9pPr>
          </a:lstStyle>
          <a:p>
            <a:pPr lvl="0"/>
            <a:r>
              <a:rPr lang="en-US"/>
              <a:t>0</a:t>
            </a:r>
          </a:p>
        </p:txBody>
      </p:sp>
      <p:sp>
        <p:nvSpPr>
          <p:cNvPr id="20" name="Text Placeholder 5">
            <a:extLst>
              <a:ext uri="{FF2B5EF4-FFF2-40B4-BE49-F238E27FC236}">
                <a16:creationId xmlns:a16="http://schemas.microsoft.com/office/drawing/2014/main" id="{BF4FA2CC-4925-F0A7-CD95-8F8CA39F84E0}"/>
              </a:ext>
            </a:extLst>
          </p:cNvPr>
          <p:cNvSpPr>
            <a:spLocks noGrp="1"/>
          </p:cNvSpPr>
          <p:nvPr>
            <p:ph type="body" sz="quarter" idx="18" hasCustomPrompt="1"/>
          </p:nvPr>
        </p:nvSpPr>
        <p:spPr>
          <a:xfrm>
            <a:off x="4919472" y="1600200"/>
            <a:ext cx="3813366" cy="777240"/>
          </a:xfrm>
        </p:spPr>
        <p:txBody>
          <a:bodyPr/>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a:t>[Text]</a:t>
            </a:r>
          </a:p>
        </p:txBody>
      </p:sp>
      <p:cxnSp>
        <p:nvCxnSpPr>
          <p:cNvPr id="14" name="Line">
            <a:extLst>
              <a:ext uri="{FF2B5EF4-FFF2-40B4-BE49-F238E27FC236}">
                <a16:creationId xmlns:a16="http://schemas.microsoft.com/office/drawing/2014/main" id="{FA216048-F4AE-3D5D-743E-C28384B81AF1}"/>
              </a:ext>
              <a:ext uri="{C183D7F6-B498-43B3-948B-1728B52AA6E4}">
                <adec:decorative xmlns:adec="http://schemas.microsoft.com/office/drawing/2017/decorative" val="1"/>
              </a:ext>
            </a:extLst>
          </p:cNvPr>
          <p:cNvCxnSpPr>
            <a:cxnSpLocks/>
          </p:cNvCxnSpPr>
          <p:nvPr userDrawn="1"/>
        </p:nvCxnSpPr>
        <p:spPr>
          <a:xfrm>
            <a:off x="3914775" y="2606040"/>
            <a:ext cx="4817745"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21" name="Text Placeholder 6">
            <a:extLst>
              <a:ext uri="{FF2B5EF4-FFF2-40B4-BE49-F238E27FC236}">
                <a16:creationId xmlns:a16="http://schemas.microsoft.com/office/drawing/2014/main" id="{76B35AE7-B374-CF3B-A387-861DE388A505}"/>
              </a:ext>
            </a:extLst>
          </p:cNvPr>
          <p:cNvSpPr>
            <a:spLocks noGrp="1"/>
          </p:cNvSpPr>
          <p:nvPr>
            <p:ph type="body" sz="quarter" idx="19" hasCustomPrompt="1"/>
          </p:nvPr>
        </p:nvSpPr>
        <p:spPr>
          <a:xfrm>
            <a:off x="3914776" y="2697480"/>
            <a:ext cx="609600" cy="777240"/>
          </a:xfrm>
        </p:spPr>
        <p:txBody>
          <a:bodyPr/>
          <a:lstStyle>
            <a:lvl1pPr marL="0" indent="0">
              <a:lnSpc>
                <a:spcPct val="90000"/>
              </a:lnSpc>
              <a:spcBef>
                <a:spcPts val="0"/>
              </a:spcBef>
              <a:buFontTx/>
              <a:buNone/>
              <a:defRPr sz="2800" b="1"/>
            </a:lvl1pPr>
            <a:lvl2pPr marL="0" indent="0">
              <a:lnSpc>
                <a:spcPct val="90000"/>
              </a:lnSpc>
              <a:spcBef>
                <a:spcPts val="0"/>
              </a:spcBef>
              <a:buFontTx/>
              <a:buNone/>
              <a:defRPr sz="2800" b="1"/>
            </a:lvl2pPr>
            <a:lvl3pPr marL="0" indent="0">
              <a:lnSpc>
                <a:spcPct val="90000"/>
              </a:lnSpc>
              <a:spcBef>
                <a:spcPts val="0"/>
              </a:spcBef>
              <a:buFontTx/>
              <a:buNone/>
              <a:defRPr sz="2800" b="1"/>
            </a:lvl3pPr>
            <a:lvl4pPr marL="0" indent="0">
              <a:lnSpc>
                <a:spcPct val="90000"/>
              </a:lnSpc>
              <a:spcBef>
                <a:spcPts val="0"/>
              </a:spcBef>
              <a:buFontTx/>
              <a:buNone/>
              <a:defRPr sz="2800" b="1"/>
            </a:lvl4pPr>
            <a:lvl5pPr marL="0" indent="0">
              <a:lnSpc>
                <a:spcPct val="90000"/>
              </a:lnSpc>
              <a:spcBef>
                <a:spcPts val="0"/>
              </a:spcBef>
              <a:buFontTx/>
              <a:buNone/>
              <a:defRPr sz="2800" b="1"/>
            </a:lvl5pPr>
            <a:lvl6pPr marL="0" indent="0">
              <a:lnSpc>
                <a:spcPct val="90000"/>
              </a:lnSpc>
              <a:spcBef>
                <a:spcPts val="0"/>
              </a:spcBef>
              <a:buFontTx/>
              <a:buNone/>
              <a:defRPr sz="2800" b="1"/>
            </a:lvl6pPr>
            <a:lvl7pPr marL="0" indent="0">
              <a:lnSpc>
                <a:spcPct val="90000"/>
              </a:lnSpc>
              <a:spcBef>
                <a:spcPts val="0"/>
              </a:spcBef>
              <a:buFontTx/>
              <a:buNone/>
              <a:defRPr sz="2800" b="1"/>
            </a:lvl7pPr>
            <a:lvl8pPr marL="0" indent="0">
              <a:lnSpc>
                <a:spcPct val="90000"/>
              </a:lnSpc>
              <a:spcBef>
                <a:spcPts val="0"/>
              </a:spcBef>
              <a:buFontTx/>
              <a:buNone/>
              <a:defRPr sz="2800" b="1"/>
            </a:lvl8pPr>
            <a:lvl9pPr marL="0" indent="0">
              <a:lnSpc>
                <a:spcPct val="90000"/>
              </a:lnSpc>
              <a:spcBef>
                <a:spcPts val="0"/>
              </a:spcBef>
              <a:buFontTx/>
              <a:buNone/>
              <a:defRPr sz="2800" b="1"/>
            </a:lvl9pPr>
          </a:lstStyle>
          <a:p>
            <a:pPr lvl="0"/>
            <a:r>
              <a:rPr lang="en-US"/>
              <a:t>0</a:t>
            </a:r>
          </a:p>
        </p:txBody>
      </p:sp>
      <p:sp>
        <p:nvSpPr>
          <p:cNvPr id="22" name="Text Placeholder 7">
            <a:extLst>
              <a:ext uri="{FF2B5EF4-FFF2-40B4-BE49-F238E27FC236}">
                <a16:creationId xmlns:a16="http://schemas.microsoft.com/office/drawing/2014/main" id="{F0AB060C-F3B9-484A-B148-6DC28A4C9B31}"/>
              </a:ext>
            </a:extLst>
          </p:cNvPr>
          <p:cNvSpPr>
            <a:spLocks noGrp="1"/>
          </p:cNvSpPr>
          <p:nvPr>
            <p:ph type="body" sz="quarter" idx="20" hasCustomPrompt="1"/>
          </p:nvPr>
        </p:nvSpPr>
        <p:spPr>
          <a:xfrm>
            <a:off x="4919472" y="2697480"/>
            <a:ext cx="3813366" cy="777240"/>
          </a:xfrm>
        </p:spPr>
        <p:txBody>
          <a:bodyPr/>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a:t>[Text]</a:t>
            </a:r>
          </a:p>
        </p:txBody>
      </p:sp>
      <p:cxnSp>
        <p:nvCxnSpPr>
          <p:cNvPr id="15" name="Line">
            <a:extLst>
              <a:ext uri="{FF2B5EF4-FFF2-40B4-BE49-F238E27FC236}">
                <a16:creationId xmlns:a16="http://schemas.microsoft.com/office/drawing/2014/main" id="{EF870320-F1CE-FE61-EC7A-C99ABA223C41}"/>
              </a:ext>
              <a:ext uri="{C183D7F6-B498-43B3-948B-1728B52AA6E4}">
                <adec:decorative xmlns:adec="http://schemas.microsoft.com/office/drawing/2017/decorative" val="1"/>
              </a:ext>
            </a:extLst>
          </p:cNvPr>
          <p:cNvCxnSpPr>
            <a:cxnSpLocks/>
          </p:cNvCxnSpPr>
          <p:nvPr userDrawn="1"/>
        </p:nvCxnSpPr>
        <p:spPr>
          <a:xfrm>
            <a:off x="3914775" y="3703320"/>
            <a:ext cx="4817745"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23" name="Text Placeholder 8">
            <a:extLst>
              <a:ext uri="{FF2B5EF4-FFF2-40B4-BE49-F238E27FC236}">
                <a16:creationId xmlns:a16="http://schemas.microsoft.com/office/drawing/2014/main" id="{7C1455EB-5B26-575D-DB32-F6DE87120E08}"/>
              </a:ext>
            </a:extLst>
          </p:cNvPr>
          <p:cNvSpPr>
            <a:spLocks noGrp="1"/>
          </p:cNvSpPr>
          <p:nvPr>
            <p:ph type="body" sz="quarter" idx="21" hasCustomPrompt="1"/>
          </p:nvPr>
        </p:nvSpPr>
        <p:spPr>
          <a:xfrm>
            <a:off x="3914776" y="3794760"/>
            <a:ext cx="609600" cy="853440"/>
          </a:xfrm>
        </p:spPr>
        <p:txBody>
          <a:bodyPr/>
          <a:lstStyle>
            <a:lvl1pPr marL="0" indent="0">
              <a:lnSpc>
                <a:spcPct val="90000"/>
              </a:lnSpc>
              <a:spcBef>
                <a:spcPts val="0"/>
              </a:spcBef>
              <a:buFontTx/>
              <a:buNone/>
              <a:defRPr sz="2800" b="1"/>
            </a:lvl1pPr>
            <a:lvl2pPr marL="0" indent="0">
              <a:lnSpc>
                <a:spcPct val="90000"/>
              </a:lnSpc>
              <a:spcBef>
                <a:spcPts val="0"/>
              </a:spcBef>
              <a:buFontTx/>
              <a:buNone/>
              <a:defRPr sz="2800" b="1"/>
            </a:lvl2pPr>
            <a:lvl3pPr marL="0" indent="0">
              <a:lnSpc>
                <a:spcPct val="90000"/>
              </a:lnSpc>
              <a:spcBef>
                <a:spcPts val="0"/>
              </a:spcBef>
              <a:buFontTx/>
              <a:buNone/>
              <a:defRPr sz="2800" b="1"/>
            </a:lvl3pPr>
            <a:lvl4pPr marL="0" indent="0">
              <a:lnSpc>
                <a:spcPct val="90000"/>
              </a:lnSpc>
              <a:spcBef>
                <a:spcPts val="0"/>
              </a:spcBef>
              <a:buFontTx/>
              <a:buNone/>
              <a:defRPr sz="2800" b="1"/>
            </a:lvl4pPr>
            <a:lvl5pPr marL="0" indent="0">
              <a:lnSpc>
                <a:spcPct val="90000"/>
              </a:lnSpc>
              <a:spcBef>
                <a:spcPts val="0"/>
              </a:spcBef>
              <a:buFontTx/>
              <a:buNone/>
              <a:defRPr sz="2800" b="1"/>
            </a:lvl5pPr>
            <a:lvl6pPr marL="0" indent="0">
              <a:lnSpc>
                <a:spcPct val="90000"/>
              </a:lnSpc>
              <a:spcBef>
                <a:spcPts val="0"/>
              </a:spcBef>
              <a:buFontTx/>
              <a:buNone/>
              <a:defRPr sz="2800" b="1"/>
            </a:lvl6pPr>
            <a:lvl7pPr marL="0" indent="0">
              <a:lnSpc>
                <a:spcPct val="90000"/>
              </a:lnSpc>
              <a:spcBef>
                <a:spcPts val="0"/>
              </a:spcBef>
              <a:buFontTx/>
              <a:buNone/>
              <a:defRPr sz="2800" b="1"/>
            </a:lvl7pPr>
            <a:lvl8pPr marL="0" indent="0">
              <a:lnSpc>
                <a:spcPct val="90000"/>
              </a:lnSpc>
              <a:spcBef>
                <a:spcPts val="0"/>
              </a:spcBef>
              <a:buFontTx/>
              <a:buNone/>
              <a:defRPr sz="2800" b="1"/>
            </a:lvl8pPr>
            <a:lvl9pPr marL="0" indent="0">
              <a:lnSpc>
                <a:spcPct val="90000"/>
              </a:lnSpc>
              <a:spcBef>
                <a:spcPts val="0"/>
              </a:spcBef>
              <a:buFontTx/>
              <a:buNone/>
              <a:defRPr sz="2800" b="1"/>
            </a:lvl9pPr>
          </a:lstStyle>
          <a:p>
            <a:pPr lvl="0"/>
            <a:r>
              <a:rPr lang="en-US"/>
              <a:t>0</a:t>
            </a:r>
          </a:p>
        </p:txBody>
      </p:sp>
      <p:sp>
        <p:nvSpPr>
          <p:cNvPr id="24" name="Text Placeholder 9">
            <a:extLst>
              <a:ext uri="{FF2B5EF4-FFF2-40B4-BE49-F238E27FC236}">
                <a16:creationId xmlns:a16="http://schemas.microsoft.com/office/drawing/2014/main" id="{064C75ED-335E-E4C5-A3CA-5D574BE62C2B}"/>
              </a:ext>
            </a:extLst>
          </p:cNvPr>
          <p:cNvSpPr>
            <a:spLocks noGrp="1"/>
          </p:cNvSpPr>
          <p:nvPr>
            <p:ph type="body" sz="quarter" idx="22" hasCustomPrompt="1"/>
          </p:nvPr>
        </p:nvSpPr>
        <p:spPr>
          <a:xfrm>
            <a:off x="4919472" y="3794760"/>
            <a:ext cx="3813366" cy="853440"/>
          </a:xfrm>
        </p:spPr>
        <p:txBody>
          <a:bodyPr/>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a:t>[Text]</a:t>
            </a:r>
          </a:p>
        </p:txBody>
      </p:sp>
      <p:pic>
        <p:nvPicPr>
          <p:cNvPr id="7" name="UL Solutions">
            <a:extLst>
              <a:ext uri="{FF2B5EF4-FFF2-40B4-BE49-F238E27FC236}">
                <a16:creationId xmlns:a16="http://schemas.microsoft.com/office/drawing/2014/main" id="{BB046A0D-330A-F62D-2076-8A70D07E8F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41925" y="4730243"/>
            <a:ext cx="712555" cy="292608"/>
          </a:xfrm>
          <a:prstGeom prst="rect">
            <a:avLst/>
          </a:prstGeom>
        </p:spPr>
      </p:pic>
      <p:sp>
        <p:nvSpPr>
          <p:cNvPr id="6" name="Slide Number Placeholder 10"/>
          <p:cNvSpPr>
            <a:spLocks noGrp="1"/>
          </p:cNvSpPr>
          <p:nvPr>
            <p:ph type="sldNum" sz="quarter" idx="12"/>
          </p:nvPr>
        </p:nvSpPr>
        <p:spPr/>
        <p:txBody>
          <a:bodyPr/>
          <a:lstStyle>
            <a:lvl1pPr>
              <a:defRPr>
                <a:solidFill>
                  <a:schemeClr val="tx1"/>
                </a:solidFill>
              </a:defRPr>
            </a:lvl1pPr>
          </a:lstStyle>
          <a:p>
            <a:fld id="{0FB653A9-F313-624D-BF6F-1C4E70BAF06A}" type="slidenum">
              <a:rPr lang="en-US" smtClean="0"/>
              <a:pPr/>
              <a:t>‹#›</a:t>
            </a:fld>
            <a:endParaRPr lang="en-US"/>
          </a:p>
        </p:txBody>
      </p:sp>
    </p:spTree>
    <p:extLst>
      <p:ext uri="{BB962C8B-B14F-4D97-AF65-F5344CB8AC3E}">
        <p14:creationId xmlns:p14="http://schemas.microsoft.com/office/powerpoint/2010/main" val="15583441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Six 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48149-288D-B9B1-8122-6D6FC279266B}"/>
              </a:ext>
            </a:extLst>
          </p:cNvPr>
          <p:cNvSpPr>
            <a:spLocks noGrp="1"/>
          </p:cNvSpPr>
          <p:nvPr>
            <p:ph type="title" hasCustomPrompt="1"/>
          </p:nvPr>
        </p:nvSpPr>
        <p:spPr/>
        <p:txBody>
          <a:bodyPr/>
          <a:lstStyle/>
          <a:p>
            <a:r>
              <a:rPr lang="en-US"/>
              <a:t>[Optional slide title]</a:t>
            </a:r>
          </a:p>
        </p:txBody>
      </p:sp>
      <p:cxnSp>
        <p:nvCxnSpPr>
          <p:cNvPr id="10" name="Line">
            <a:extLst>
              <a:ext uri="{FF2B5EF4-FFF2-40B4-BE49-F238E27FC236}">
                <a16:creationId xmlns:a16="http://schemas.microsoft.com/office/drawing/2014/main" id="{032B760A-E50F-E25B-3508-583C3BC755DC}"/>
              </a:ext>
              <a:ext uri="{C183D7F6-B498-43B3-948B-1728B52AA6E4}">
                <adec:decorative xmlns:adec="http://schemas.microsoft.com/office/drawing/2017/decorative" val="1"/>
              </a:ext>
            </a:extLst>
          </p:cNvPr>
          <p:cNvCxnSpPr>
            <a:cxnSpLocks/>
          </p:cNvCxnSpPr>
          <p:nvPr userDrawn="1"/>
        </p:nvCxnSpPr>
        <p:spPr>
          <a:xfrm>
            <a:off x="411480" y="1280160"/>
            <a:ext cx="2624328"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11" name="Text Placeholder 2">
            <a:extLst>
              <a:ext uri="{FF2B5EF4-FFF2-40B4-BE49-F238E27FC236}">
                <a16:creationId xmlns:a16="http://schemas.microsoft.com/office/drawing/2014/main" id="{F2A9B0B1-E83C-48C2-0292-E1C897BD4577}"/>
              </a:ext>
            </a:extLst>
          </p:cNvPr>
          <p:cNvSpPr>
            <a:spLocks noGrp="1"/>
          </p:cNvSpPr>
          <p:nvPr>
            <p:ph type="body" sz="quarter" idx="15" hasCustomPrompt="1"/>
          </p:nvPr>
        </p:nvSpPr>
        <p:spPr>
          <a:xfrm>
            <a:off x="411163" y="1371600"/>
            <a:ext cx="612648" cy="1280160"/>
          </a:xfrm>
        </p:spPr>
        <p:txBody>
          <a:bodyPr/>
          <a:lstStyle>
            <a:lvl1pPr marL="0" indent="0">
              <a:lnSpc>
                <a:spcPct val="90000"/>
              </a:lnSpc>
              <a:spcBef>
                <a:spcPts val="0"/>
              </a:spcBef>
              <a:buFontTx/>
              <a:buNone/>
              <a:defRPr sz="2800" b="1"/>
            </a:lvl1pPr>
            <a:lvl2pPr marL="0" indent="0">
              <a:lnSpc>
                <a:spcPct val="90000"/>
              </a:lnSpc>
              <a:spcBef>
                <a:spcPts val="0"/>
              </a:spcBef>
              <a:buFontTx/>
              <a:buNone/>
              <a:defRPr sz="2800" b="1"/>
            </a:lvl2pPr>
            <a:lvl3pPr marL="0" indent="0">
              <a:lnSpc>
                <a:spcPct val="90000"/>
              </a:lnSpc>
              <a:spcBef>
                <a:spcPts val="0"/>
              </a:spcBef>
              <a:buFontTx/>
              <a:buNone/>
              <a:defRPr sz="2800" b="1"/>
            </a:lvl3pPr>
            <a:lvl4pPr marL="0" indent="0">
              <a:lnSpc>
                <a:spcPct val="90000"/>
              </a:lnSpc>
              <a:spcBef>
                <a:spcPts val="0"/>
              </a:spcBef>
              <a:buFontTx/>
              <a:buNone/>
              <a:defRPr sz="2800" b="1"/>
            </a:lvl4pPr>
            <a:lvl5pPr marL="0" indent="0">
              <a:lnSpc>
                <a:spcPct val="90000"/>
              </a:lnSpc>
              <a:spcBef>
                <a:spcPts val="0"/>
              </a:spcBef>
              <a:buFontTx/>
              <a:buNone/>
              <a:defRPr sz="2800" b="1"/>
            </a:lvl5pPr>
            <a:lvl6pPr marL="0" indent="0">
              <a:lnSpc>
                <a:spcPct val="90000"/>
              </a:lnSpc>
              <a:spcBef>
                <a:spcPts val="0"/>
              </a:spcBef>
              <a:buFontTx/>
              <a:buNone/>
              <a:defRPr sz="2800" b="1"/>
            </a:lvl6pPr>
            <a:lvl7pPr marL="0" indent="0">
              <a:lnSpc>
                <a:spcPct val="90000"/>
              </a:lnSpc>
              <a:spcBef>
                <a:spcPts val="0"/>
              </a:spcBef>
              <a:buFontTx/>
              <a:buNone/>
              <a:defRPr sz="2800" b="1"/>
            </a:lvl7pPr>
            <a:lvl8pPr marL="0" indent="0">
              <a:lnSpc>
                <a:spcPct val="90000"/>
              </a:lnSpc>
              <a:spcBef>
                <a:spcPts val="0"/>
              </a:spcBef>
              <a:buFontTx/>
              <a:buNone/>
              <a:defRPr sz="2800" b="1"/>
            </a:lvl8pPr>
            <a:lvl9pPr marL="0" indent="0">
              <a:lnSpc>
                <a:spcPct val="90000"/>
              </a:lnSpc>
              <a:spcBef>
                <a:spcPts val="0"/>
              </a:spcBef>
              <a:buFontTx/>
              <a:buNone/>
              <a:defRPr sz="2800" b="1"/>
            </a:lvl9pPr>
          </a:lstStyle>
          <a:p>
            <a:pPr lvl="0"/>
            <a:r>
              <a:rPr lang="en-US"/>
              <a:t>0</a:t>
            </a:r>
          </a:p>
        </p:txBody>
      </p:sp>
      <p:sp>
        <p:nvSpPr>
          <p:cNvPr id="3" name="Content Placeholder 3"/>
          <p:cNvSpPr>
            <a:spLocks noGrp="1"/>
          </p:cNvSpPr>
          <p:nvPr>
            <p:ph sz="half" idx="1" hasCustomPrompt="1"/>
          </p:nvPr>
        </p:nvSpPr>
        <p:spPr>
          <a:xfrm>
            <a:off x="1111249" y="1371600"/>
            <a:ext cx="1920240" cy="1280160"/>
          </a:xfrm>
        </p:spPr>
        <p:txBody>
          <a:bodyPr/>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a:t>[Text]</a:t>
            </a:r>
          </a:p>
        </p:txBody>
      </p:sp>
      <p:cxnSp>
        <p:nvCxnSpPr>
          <p:cNvPr id="12" name="Line">
            <a:extLst>
              <a:ext uri="{FF2B5EF4-FFF2-40B4-BE49-F238E27FC236}">
                <a16:creationId xmlns:a16="http://schemas.microsoft.com/office/drawing/2014/main" id="{EEFED67B-961F-A2C3-3CE7-424FC1708611}"/>
              </a:ext>
              <a:ext uri="{C183D7F6-B498-43B3-948B-1728B52AA6E4}">
                <adec:decorative xmlns:adec="http://schemas.microsoft.com/office/drawing/2017/decorative" val="1"/>
              </a:ext>
            </a:extLst>
          </p:cNvPr>
          <p:cNvCxnSpPr>
            <a:cxnSpLocks/>
          </p:cNvCxnSpPr>
          <p:nvPr userDrawn="1"/>
        </p:nvCxnSpPr>
        <p:spPr>
          <a:xfrm>
            <a:off x="3214116" y="1280160"/>
            <a:ext cx="2624328"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13" name="Text Placeholder 4">
            <a:extLst>
              <a:ext uri="{FF2B5EF4-FFF2-40B4-BE49-F238E27FC236}">
                <a16:creationId xmlns:a16="http://schemas.microsoft.com/office/drawing/2014/main" id="{6BCE7084-89AB-BBE8-C02F-6C5675190BBE}"/>
              </a:ext>
            </a:extLst>
          </p:cNvPr>
          <p:cNvSpPr>
            <a:spLocks noGrp="1"/>
          </p:cNvSpPr>
          <p:nvPr>
            <p:ph type="body" sz="quarter" idx="16" hasCustomPrompt="1"/>
          </p:nvPr>
        </p:nvSpPr>
        <p:spPr>
          <a:xfrm>
            <a:off x="3214115" y="1371600"/>
            <a:ext cx="612648" cy="1280160"/>
          </a:xfrm>
        </p:spPr>
        <p:txBody>
          <a:bodyPr/>
          <a:lstStyle>
            <a:lvl1pPr marL="0" indent="0">
              <a:lnSpc>
                <a:spcPct val="90000"/>
              </a:lnSpc>
              <a:spcBef>
                <a:spcPts val="0"/>
              </a:spcBef>
              <a:buFontTx/>
              <a:buNone/>
              <a:defRPr sz="2800" b="1"/>
            </a:lvl1pPr>
            <a:lvl2pPr marL="0" indent="0">
              <a:lnSpc>
                <a:spcPct val="90000"/>
              </a:lnSpc>
              <a:spcBef>
                <a:spcPts val="0"/>
              </a:spcBef>
              <a:buFontTx/>
              <a:buNone/>
              <a:defRPr sz="2800" b="1"/>
            </a:lvl2pPr>
            <a:lvl3pPr marL="0" indent="0">
              <a:lnSpc>
                <a:spcPct val="90000"/>
              </a:lnSpc>
              <a:spcBef>
                <a:spcPts val="0"/>
              </a:spcBef>
              <a:buFontTx/>
              <a:buNone/>
              <a:defRPr sz="2800" b="1"/>
            </a:lvl3pPr>
            <a:lvl4pPr marL="0" indent="0">
              <a:lnSpc>
                <a:spcPct val="90000"/>
              </a:lnSpc>
              <a:spcBef>
                <a:spcPts val="0"/>
              </a:spcBef>
              <a:buFontTx/>
              <a:buNone/>
              <a:defRPr sz="2800" b="1"/>
            </a:lvl4pPr>
            <a:lvl5pPr marL="0" indent="0">
              <a:lnSpc>
                <a:spcPct val="90000"/>
              </a:lnSpc>
              <a:spcBef>
                <a:spcPts val="0"/>
              </a:spcBef>
              <a:buFontTx/>
              <a:buNone/>
              <a:defRPr sz="2800" b="1"/>
            </a:lvl5pPr>
            <a:lvl6pPr marL="0" indent="0">
              <a:lnSpc>
                <a:spcPct val="90000"/>
              </a:lnSpc>
              <a:spcBef>
                <a:spcPts val="0"/>
              </a:spcBef>
              <a:buFontTx/>
              <a:buNone/>
              <a:defRPr sz="2800" b="1"/>
            </a:lvl6pPr>
            <a:lvl7pPr marL="0" indent="0">
              <a:lnSpc>
                <a:spcPct val="90000"/>
              </a:lnSpc>
              <a:spcBef>
                <a:spcPts val="0"/>
              </a:spcBef>
              <a:buFontTx/>
              <a:buNone/>
              <a:defRPr sz="2800" b="1"/>
            </a:lvl7pPr>
            <a:lvl8pPr marL="0" indent="0">
              <a:lnSpc>
                <a:spcPct val="90000"/>
              </a:lnSpc>
              <a:spcBef>
                <a:spcPts val="0"/>
              </a:spcBef>
              <a:buFontTx/>
              <a:buNone/>
              <a:defRPr sz="2800" b="1"/>
            </a:lvl8pPr>
            <a:lvl9pPr marL="0" indent="0">
              <a:lnSpc>
                <a:spcPct val="90000"/>
              </a:lnSpc>
              <a:spcBef>
                <a:spcPts val="0"/>
              </a:spcBef>
              <a:buFontTx/>
              <a:buNone/>
              <a:defRPr sz="2800" b="1"/>
            </a:lvl9pPr>
          </a:lstStyle>
          <a:p>
            <a:pPr lvl="0"/>
            <a:r>
              <a:rPr lang="en-US"/>
              <a:t>0</a:t>
            </a:r>
          </a:p>
        </p:txBody>
      </p:sp>
      <p:sp>
        <p:nvSpPr>
          <p:cNvPr id="4" name="Content Placeholder 5"/>
          <p:cNvSpPr>
            <a:spLocks noGrp="1"/>
          </p:cNvSpPr>
          <p:nvPr>
            <p:ph sz="half" idx="2" hasCustomPrompt="1"/>
          </p:nvPr>
        </p:nvSpPr>
        <p:spPr>
          <a:xfrm>
            <a:off x="3916045" y="1371600"/>
            <a:ext cx="1920240" cy="1280160"/>
          </a:xfrm>
        </p:spPr>
        <p:txBody>
          <a:bodyPr/>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a:t>[Text]</a:t>
            </a:r>
          </a:p>
        </p:txBody>
      </p:sp>
      <p:cxnSp>
        <p:nvCxnSpPr>
          <p:cNvPr id="14" name="Line">
            <a:extLst>
              <a:ext uri="{FF2B5EF4-FFF2-40B4-BE49-F238E27FC236}">
                <a16:creationId xmlns:a16="http://schemas.microsoft.com/office/drawing/2014/main" id="{EEF417DB-4D37-0127-48CE-E03CDF0B3754}"/>
              </a:ext>
              <a:ext uri="{C183D7F6-B498-43B3-948B-1728B52AA6E4}">
                <adec:decorative xmlns:adec="http://schemas.microsoft.com/office/drawing/2017/decorative" val="1"/>
              </a:ext>
            </a:extLst>
          </p:cNvPr>
          <p:cNvCxnSpPr>
            <a:cxnSpLocks/>
          </p:cNvCxnSpPr>
          <p:nvPr userDrawn="1"/>
        </p:nvCxnSpPr>
        <p:spPr>
          <a:xfrm>
            <a:off x="6016117" y="1280160"/>
            <a:ext cx="2624328"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15" name="Text Placeholder 6">
            <a:extLst>
              <a:ext uri="{FF2B5EF4-FFF2-40B4-BE49-F238E27FC236}">
                <a16:creationId xmlns:a16="http://schemas.microsoft.com/office/drawing/2014/main" id="{043C39E5-D474-202F-723B-0B1D4B1414E8}"/>
              </a:ext>
            </a:extLst>
          </p:cNvPr>
          <p:cNvSpPr>
            <a:spLocks noGrp="1"/>
          </p:cNvSpPr>
          <p:nvPr>
            <p:ph type="body" sz="quarter" idx="17" hasCustomPrompt="1"/>
          </p:nvPr>
        </p:nvSpPr>
        <p:spPr>
          <a:xfrm>
            <a:off x="6016117" y="1371600"/>
            <a:ext cx="612648" cy="1280160"/>
          </a:xfrm>
        </p:spPr>
        <p:txBody>
          <a:bodyPr/>
          <a:lstStyle>
            <a:lvl1pPr marL="0" indent="0">
              <a:lnSpc>
                <a:spcPct val="90000"/>
              </a:lnSpc>
              <a:spcBef>
                <a:spcPts val="0"/>
              </a:spcBef>
              <a:buFontTx/>
              <a:buNone/>
              <a:defRPr sz="2800" b="1"/>
            </a:lvl1pPr>
            <a:lvl2pPr marL="0" indent="0">
              <a:lnSpc>
                <a:spcPct val="90000"/>
              </a:lnSpc>
              <a:spcBef>
                <a:spcPts val="0"/>
              </a:spcBef>
              <a:buFontTx/>
              <a:buNone/>
              <a:defRPr sz="2800" b="1"/>
            </a:lvl2pPr>
            <a:lvl3pPr marL="0" indent="0">
              <a:lnSpc>
                <a:spcPct val="90000"/>
              </a:lnSpc>
              <a:spcBef>
                <a:spcPts val="0"/>
              </a:spcBef>
              <a:buFontTx/>
              <a:buNone/>
              <a:defRPr sz="2800" b="1"/>
            </a:lvl3pPr>
            <a:lvl4pPr marL="0" indent="0">
              <a:lnSpc>
                <a:spcPct val="90000"/>
              </a:lnSpc>
              <a:spcBef>
                <a:spcPts val="0"/>
              </a:spcBef>
              <a:buFontTx/>
              <a:buNone/>
              <a:defRPr sz="2800" b="1"/>
            </a:lvl4pPr>
            <a:lvl5pPr marL="0" indent="0">
              <a:lnSpc>
                <a:spcPct val="90000"/>
              </a:lnSpc>
              <a:spcBef>
                <a:spcPts val="0"/>
              </a:spcBef>
              <a:buFontTx/>
              <a:buNone/>
              <a:defRPr sz="2800" b="1"/>
            </a:lvl5pPr>
            <a:lvl6pPr marL="0" indent="0">
              <a:lnSpc>
                <a:spcPct val="90000"/>
              </a:lnSpc>
              <a:spcBef>
                <a:spcPts val="0"/>
              </a:spcBef>
              <a:buFontTx/>
              <a:buNone/>
              <a:defRPr sz="2800" b="1"/>
            </a:lvl6pPr>
            <a:lvl7pPr marL="0" indent="0">
              <a:lnSpc>
                <a:spcPct val="90000"/>
              </a:lnSpc>
              <a:spcBef>
                <a:spcPts val="0"/>
              </a:spcBef>
              <a:buFontTx/>
              <a:buNone/>
              <a:defRPr sz="2800" b="1"/>
            </a:lvl7pPr>
            <a:lvl8pPr marL="0" indent="0">
              <a:lnSpc>
                <a:spcPct val="90000"/>
              </a:lnSpc>
              <a:spcBef>
                <a:spcPts val="0"/>
              </a:spcBef>
              <a:buFontTx/>
              <a:buNone/>
              <a:defRPr sz="2800" b="1"/>
            </a:lvl8pPr>
            <a:lvl9pPr marL="0" indent="0">
              <a:lnSpc>
                <a:spcPct val="90000"/>
              </a:lnSpc>
              <a:spcBef>
                <a:spcPts val="0"/>
              </a:spcBef>
              <a:buFontTx/>
              <a:buNone/>
              <a:defRPr sz="2800" b="1"/>
            </a:lvl9pPr>
          </a:lstStyle>
          <a:p>
            <a:pPr lvl="0"/>
            <a:r>
              <a:rPr lang="en-US"/>
              <a:t>0</a:t>
            </a:r>
          </a:p>
        </p:txBody>
      </p:sp>
      <p:sp>
        <p:nvSpPr>
          <p:cNvPr id="6" name="Content Placeholder 7">
            <a:extLst>
              <a:ext uri="{FF2B5EF4-FFF2-40B4-BE49-F238E27FC236}">
                <a16:creationId xmlns:a16="http://schemas.microsoft.com/office/drawing/2014/main" id="{87B3509B-3D79-ECD2-5B02-BC1E0F0B4AFC}"/>
              </a:ext>
            </a:extLst>
          </p:cNvPr>
          <p:cNvSpPr>
            <a:spLocks noGrp="1"/>
          </p:cNvSpPr>
          <p:nvPr>
            <p:ph sz="half" idx="13" hasCustomPrompt="1"/>
          </p:nvPr>
        </p:nvSpPr>
        <p:spPr>
          <a:xfrm>
            <a:off x="6720205" y="1371600"/>
            <a:ext cx="1920240" cy="1280160"/>
          </a:xfrm>
        </p:spPr>
        <p:txBody>
          <a:bodyPr/>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a:t>[Text]</a:t>
            </a:r>
          </a:p>
        </p:txBody>
      </p:sp>
      <p:cxnSp>
        <p:nvCxnSpPr>
          <p:cNvPr id="17" name="Line">
            <a:extLst>
              <a:ext uri="{FF2B5EF4-FFF2-40B4-BE49-F238E27FC236}">
                <a16:creationId xmlns:a16="http://schemas.microsoft.com/office/drawing/2014/main" id="{A2E5A445-9921-81B5-3D1A-C59D90B820D2}"/>
              </a:ext>
              <a:ext uri="{C183D7F6-B498-43B3-948B-1728B52AA6E4}">
                <adec:decorative xmlns:adec="http://schemas.microsoft.com/office/drawing/2017/decorative" val="1"/>
              </a:ext>
            </a:extLst>
          </p:cNvPr>
          <p:cNvCxnSpPr>
            <a:cxnSpLocks/>
          </p:cNvCxnSpPr>
          <p:nvPr userDrawn="1"/>
        </p:nvCxnSpPr>
        <p:spPr>
          <a:xfrm>
            <a:off x="411480" y="2834640"/>
            <a:ext cx="2624328"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21" name="Text Placeholder 8">
            <a:extLst>
              <a:ext uri="{FF2B5EF4-FFF2-40B4-BE49-F238E27FC236}">
                <a16:creationId xmlns:a16="http://schemas.microsoft.com/office/drawing/2014/main" id="{DBD9B60D-AF96-E34C-DEE9-C411D3C06F40}"/>
              </a:ext>
            </a:extLst>
          </p:cNvPr>
          <p:cNvSpPr>
            <a:spLocks noGrp="1"/>
          </p:cNvSpPr>
          <p:nvPr>
            <p:ph type="body" sz="quarter" idx="18" hasCustomPrompt="1"/>
          </p:nvPr>
        </p:nvSpPr>
        <p:spPr>
          <a:xfrm>
            <a:off x="411163" y="2926080"/>
            <a:ext cx="612648" cy="1280160"/>
          </a:xfrm>
        </p:spPr>
        <p:txBody>
          <a:bodyPr/>
          <a:lstStyle>
            <a:lvl1pPr marL="0" indent="0">
              <a:lnSpc>
                <a:spcPct val="90000"/>
              </a:lnSpc>
              <a:spcBef>
                <a:spcPts val="0"/>
              </a:spcBef>
              <a:buFontTx/>
              <a:buNone/>
              <a:defRPr sz="2800" b="1"/>
            </a:lvl1pPr>
            <a:lvl2pPr marL="0" indent="0">
              <a:lnSpc>
                <a:spcPct val="90000"/>
              </a:lnSpc>
              <a:spcBef>
                <a:spcPts val="0"/>
              </a:spcBef>
              <a:buFontTx/>
              <a:buNone/>
              <a:defRPr sz="2800" b="1"/>
            </a:lvl2pPr>
            <a:lvl3pPr marL="0" indent="0">
              <a:lnSpc>
                <a:spcPct val="90000"/>
              </a:lnSpc>
              <a:spcBef>
                <a:spcPts val="0"/>
              </a:spcBef>
              <a:buFontTx/>
              <a:buNone/>
              <a:defRPr sz="2800" b="1"/>
            </a:lvl3pPr>
            <a:lvl4pPr marL="0" indent="0">
              <a:lnSpc>
                <a:spcPct val="90000"/>
              </a:lnSpc>
              <a:spcBef>
                <a:spcPts val="0"/>
              </a:spcBef>
              <a:buFontTx/>
              <a:buNone/>
              <a:defRPr sz="2800" b="1"/>
            </a:lvl4pPr>
            <a:lvl5pPr marL="0" indent="0">
              <a:lnSpc>
                <a:spcPct val="90000"/>
              </a:lnSpc>
              <a:spcBef>
                <a:spcPts val="0"/>
              </a:spcBef>
              <a:buFontTx/>
              <a:buNone/>
              <a:defRPr sz="2800" b="1"/>
            </a:lvl5pPr>
            <a:lvl6pPr marL="0" indent="0">
              <a:lnSpc>
                <a:spcPct val="90000"/>
              </a:lnSpc>
              <a:spcBef>
                <a:spcPts val="0"/>
              </a:spcBef>
              <a:buFontTx/>
              <a:buNone/>
              <a:defRPr sz="2800" b="1"/>
            </a:lvl6pPr>
            <a:lvl7pPr marL="0" indent="0">
              <a:lnSpc>
                <a:spcPct val="90000"/>
              </a:lnSpc>
              <a:spcBef>
                <a:spcPts val="0"/>
              </a:spcBef>
              <a:buFontTx/>
              <a:buNone/>
              <a:defRPr sz="2800" b="1"/>
            </a:lvl7pPr>
            <a:lvl8pPr marL="0" indent="0">
              <a:lnSpc>
                <a:spcPct val="90000"/>
              </a:lnSpc>
              <a:spcBef>
                <a:spcPts val="0"/>
              </a:spcBef>
              <a:buFontTx/>
              <a:buNone/>
              <a:defRPr sz="2800" b="1"/>
            </a:lvl8pPr>
            <a:lvl9pPr marL="0" indent="0">
              <a:lnSpc>
                <a:spcPct val="90000"/>
              </a:lnSpc>
              <a:spcBef>
                <a:spcPts val="0"/>
              </a:spcBef>
              <a:buFontTx/>
              <a:buNone/>
              <a:defRPr sz="2800" b="1"/>
            </a:lvl9pPr>
          </a:lstStyle>
          <a:p>
            <a:pPr lvl="0"/>
            <a:r>
              <a:rPr lang="en-US"/>
              <a:t>0</a:t>
            </a:r>
          </a:p>
        </p:txBody>
      </p:sp>
      <p:sp>
        <p:nvSpPr>
          <p:cNvPr id="22" name="Content Placeholder 9">
            <a:extLst>
              <a:ext uri="{FF2B5EF4-FFF2-40B4-BE49-F238E27FC236}">
                <a16:creationId xmlns:a16="http://schemas.microsoft.com/office/drawing/2014/main" id="{BBAABEB5-5517-8DFE-BF89-28E5848138A5}"/>
              </a:ext>
            </a:extLst>
          </p:cNvPr>
          <p:cNvSpPr>
            <a:spLocks noGrp="1"/>
          </p:cNvSpPr>
          <p:nvPr>
            <p:ph sz="half" idx="19" hasCustomPrompt="1"/>
          </p:nvPr>
        </p:nvSpPr>
        <p:spPr>
          <a:xfrm>
            <a:off x="1111249" y="2926080"/>
            <a:ext cx="1920240" cy="1280160"/>
          </a:xfrm>
        </p:spPr>
        <p:txBody>
          <a:bodyPr/>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a:t>[Text]</a:t>
            </a:r>
          </a:p>
        </p:txBody>
      </p:sp>
      <p:cxnSp>
        <p:nvCxnSpPr>
          <p:cNvPr id="19" name="Line">
            <a:extLst>
              <a:ext uri="{FF2B5EF4-FFF2-40B4-BE49-F238E27FC236}">
                <a16:creationId xmlns:a16="http://schemas.microsoft.com/office/drawing/2014/main" id="{D3BBBD03-63A9-5680-A668-AD734D9AC579}"/>
              </a:ext>
              <a:ext uri="{C183D7F6-B498-43B3-948B-1728B52AA6E4}">
                <adec:decorative xmlns:adec="http://schemas.microsoft.com/office/drawing/2017/decorative" val="1"/>
              </a:ext>
            </a:extLst>
          </p:cNvPr>
          <p:cNvCxnSpPr>
            <a:cxnSpLocks/>
          </p:cNvCxnSpPr>
          <p:nvPr userDrawn="1"/>
        </p:nvCxnSpPr>
        <p:spPr>
          <a:xfrm>
            <a:off x="3214116" y="2834640"/>
            <a:ext cx="2624328"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23" name="Text Placeholder 10">
            <a:extLst>
              <a:ext uri="{FF2B5EF4-FFF2-40B4-BE49-F238E27FC236}">
                <a16:creationId xmlns:a16="http://schemas.microsoft.com/office/drawing/2014/main" id="{BFCAC2B4-2A12-AC71-D2FF-A47B1A7F475B}"/>
              </a:ext>
            </a:extLst>
          </p:cNvPr>
          <p:cNvSpPr>
            <a:spLocks noGrp="1"/>
          </p:cNvSpPr>
          <p:nvPr>
            <p:ph type="body" sz="quarter" idx="20" hasCustomPrompt="1"/>
          </p:nvPr>
        </p:nvSpPr>
        <p:spPr>
          <a:xfrm>
            <a:off x="3214115" y="2926080"/>
            <a:ext cx="612648" cy="1280160"/>
          </a:xfrm>
        </p:spPr>
        <p:txBody>
          <a:bodyPr/>
          <a:lstStyle>
            <a:lvl1pPr marL="0" indent="0">
              <a:lnSpc>
                <a:spcPct val="90000"/>
              </a:lnSpc>
              <a:spcBef>
                <a:spcPts val="0"/>
              </a:spcBef>
              <a:buFontTx/>
              <a:buNone/>
              <a:defRPr sz="2800" b="1"/>
            </a:lvl1pPr>
            <a:lvl2pPr marL="0" indent="0">
              <a:lnSpc>
                <a:spcPct val="90000"/>
              </a:lnSpc>
              <a:spcBef>
                <a:spcPts val="0"/>
              </a:spcBef>
              <a:buFontTx/>
              <a:buNone/>
              <a:defRPr sz="2800" b="1"/>
            </a:lvl2pPr>
            <a:lvl3pPr marL="0" indent="0">
              <a:lnSpc>
                <a:spcPct val="90000"/>
              </a:lnSpc>
              <a:spcBef>
                <a:spcPts val="0"/>
              </a:spcBef>
              <a:buFontTx/>
              <a:buNone/>
              <a:defRPr sz="2800" b="1"/>
            </a:lvl3pPr>
            <a:lvl4pPr marL="0" indent="0">
              <a:lnSpc>
                <a:spcPct val="90000"/>
              </a:lnSpc>
              <a:spcBef>
                <a:spcPts val="0"/>
              </a:spcBef>
              <a:buFontTx/>
              <a:buNone/>
              <a:defRPr sz="2800" b="1"/>
            </a:lvl4pPr>
            <a:lvl5pPr marL="0" indent="0">
              <a:lnSpc>
                <a:spcPct val="90000"/>
              </a:lnSpc>
              <a:spcBef>
                <a:spcPts val="0"/>
              </a:spcBef>
              <a:buFontTx/>
              <a:buNone/>
              <a:defRPr sz="2800" b="1"/>
            </a:lvl5pPr>
            <a:lvl6pPr marL="0" indent="0">
              <a:lnSpc>
                <a:spcPct val="90000"/>
              </a:lnSpc>
              <a:spcBef>
                <a:spcPts val="0"/>
              </a:spcBef>
              <a:buFontTx/>
              <a:buNone/>
              <a:defRPr sz="2800" b="1"/>
            </a:lvl6pPr>
            <a:lvl7pPr marL="0" indent="0">
              <a:lnSpc>
                <a:spcPct val="90000"/>
              </a:lnSpc>
              <a:spcBef>
                <a:spcPts val="0"/>
              </a:spcBef>
              <a:buFontTx/>
              <a:buNone/>
              <a:defRPr sz="2800" b="1"/>
            </a:lvl7pPr>
            <a:lvl8pPr marL="0" indent="0">
              <a:lnSpc>
                <a:spcPct val="90000"/>
              </a:lnSpc>
              <a:spcBef>
                <a:spcPts val="0"/>
              </a:spcBef>
              <a:buFontTx/>
              <a:buNone/>
              <a:defRPr sz="2800" b="1"/>
            </a:lvl8pPr>
            <a:lvl9pPr marL="0" indent="0">
              <a:lnSpc>
                <a:spcPct val="90000"/>
              </a:lnSpc>
              <a:spcBef>
                <a:spcPts val="0"/>
              </a:spcBef>
              <a:buFontTx/>
              <a:buNone/>
              <a:defRPr sz="2800" b="1"/>
            </a:lvl9pPr>
          </a:lstStyle>
          <a:p>
            <a:pPr lvl="0"/>
            <a:r>
              <a:rPr lang="en-US"/>
              <a:t>0</a:t>
            </a:r>
          </a:p>
        </p:txBody>
      </p:sp>
      <p:sp>
        <p:nvSpPr>
          <p:cNvPr id="24" name="Content Placeholder 11">
            <a:extLst>
              <a:ext uri="{FF2B5EF4-FFF2-40B4-BE49-F238E27FC236}">
                <a16:creationId xmlns:a16="http://schemas.microsoft.com/office/drawing/2014/main" id="{48253893-B570-7293-17A1-71E27CB3F1F1}"/>
              </a:ext>
            </a:extLst>
          </p:cNvPr>
          <p:cNvSpPr>
            <a:spLocks noGrp="1"/>
          </p:cNvSpPr>
          <p:nvPr>
            <p:ph sz="half" idx="21" hasCustomPrompt="1"/>
          </p:nvPr>
        </p:nvSpPr>
        <p:spPr>
          <a:xfrm>
            <a:off x="3916045" y="2926080"/>
            <a:ext cx="1920240" cy="1280160"/>
          </a:xfrm>
        </p:spPr>
        <p:txBody>
          <a:bodyPr/>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a:t>[Text]</a:t>
            </a:r>
          </a:p>
        </p:txBody>
      </p:sp>
      <p:cxnSp>
        <p:nvCxnSpPr>
          <p:cNvPr id="20" name="Line">
            <a:extLst>
              <a:ext uri="{FF2B5EF4-FFF2-40B4-BE49-F238E27FC236}">
                <a16:creationId xmlns:a16="http://schemas.microsoft.com/office/drawing/2014/main" id="{E68F0E95-0F10-85D0-3F82-18B46C62FF92}"/>
              </a:ext>
              <a:ext uri="{C183D7F6-B498-43B3-948B-1728B52AA6E4}">
                <adec:decorative xmlns:adec="http://schemas.microsoft.com/office/drawing/2017/decorative" val="1"/>
              </a:ext>
            </a:extLst>
          </p:cNvPr>
          <p:cNvCxnSpPr>
            <a:cxnSpLocks/>
          </p:cNvCxnSpPr>
          <p:nvPr userDrawn="1"/>
        </p:nvCxnSpPr>
        <p:spPr>
          <a:xfrm>
            <a:off x="6016117" y="2834640"/>
            <a:ext cx="2624328"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25" name="Text Placeholder 12">
            <a:extLst>
              <a:ext uri="{FF2B5EF4-FFF2-40B4-BE49-F238E27FC236}">
                <a16:creationId xmlns:a16="http://schemas.microsoft.com/office/drawing/2014/main" id="{06FE20AB-0650-08D3-7059-A9237D1EC5FB}"/>
              </a:ext>
            </a:extLst>
          </p:cNvPr>
          <p:cNvSpPr>
            <a:spLocks noGrp="1"/>
          </p:cNvSpPr>
          <p:nvPr>
            <p:ph type="body" sz="quarter" idx="22" hasCustomPrompt="1"/>
          </p:nvPr>
        </p:nvSpPr>
        <p:spPr>
          <a:xfrm>
            <a:off x="6016117" y="2926080"/>
            <a:ext cx="612648" cy="1280160"/>
          </a:xfrm>
        </p:spPr>
        <p:txBody>
          <a:bodyPr/>
          <a:lstStyle>
            <a:lvl1pPr marL="0" indent="0">
              <a:lnSpc>
                <a:spcPct val="90000"/>
              </a:lnSpc>
              <a:spcBef>
                <a:spcPts val="0"/>
              </a:spcBef>
              <a:buFontTx/>
              <a:buNone/>
              <a:defRPr sz="2800" b="1"/>
            </a:lvl1pPr>
            <a:lvl2pPr marL="0" indent="0">
              <a:lnSpc>
                <a:spcPct val="90000"/>
              </a:lnSpc>
              <a:spcBef>
                <a:spcPts val="0"/>
              </a:spcBef>
              <a:buFontTx/>
              <a:buNone/>
              <a:defRPr sz="2800" b="1"/>
            </a:lvl2pPr>
            <a:lvl3pPr marL="0" indent="0">
              <a:lnSpc>
                <a:spcPct val="90000"/>
              </a:lnSpc>
              <a:spcBef>
                <a:spcPts val="0"/>
              </a:spcBef>
              <a:buFontTx/>
              <a:buNone/>
              <a:defRPr sz="2800" b="1"/>
            </a:lvl3pPr>
            <a:lvl4pPr marL="0" indent="0">
              <a:lnSpc>
                <a:spcPct val="90000"/>
              </a:lnSpc>
              <a:spcBef>
                <a:spcPts val="0"/>
              </a:spcBef>
              <a:buFontTx/>
              <a:buNone/>
              <a:defRPr sz="2800" b="1"/>
            </a:lvl4pPr>
            <a:lvl5pPr marL="0" indent="0">
              <a:lnSpc>
                <a:spcPct val="90000"/>
              </a:lnSpc>
              <a:spcBef>
                <a:spcPts val="0"/>
              </a:spcBef>
              <a:buFontTx/>
              <a:buNone/>
              <a:defRPr sz="2800" b="1"/>
            </a:lvl5pPr>
            <a:lvl6pPr marL="0" indent="0">
              <a:lnSpc>
                <a:spcPct val="90000"/>
              </a:lnSpc>
              <a:spcBef>
                <a:spcPts val="0"/>
              </a:spcBef>
              <a:buFontTx/>
              <a:buNone/>
              <a:defRPr sz="2800" b="1"/>
            </a:lvl6pPr>
            <a:lvl7pPr marL="0" indent="0">
              <a:lnSpc>
                <a:spcPct val="90000"/>
              </a:lnSpc>
              <a:spcBef>
                <a:spcPts val="0"/>
              </a:spcBef>
              <a:buFontTx/>
              <a:buNone/>
              <a:defRPr sz="2800" b="1"/>
            </a:lvl7pPr>
            <a:lvl8pPr marL="0" indent="0">
              <a:lnSpc>
                <a:spcPct val="90000"/>
              </a:lnSpc>
              <a:spcBef>
                <a:spcPts val="0"/>
              </a:spcBef>
              <a:buFontTx/>
              <a:buNone/>
              <a:defRPr sz="2800" b="1"/>
            </a:lvl8pPr>
            <a:lvl9pPr marL="0" indent="0">
              <a:lnSpc>
                <a:spcPct val="90000"/>
              </a:lnSpc>
              <a:spcBef>
                <a:spcPts val="0"/>
              </a:spcBef>
              <a:buFontTx/>
              <a:buNone/>
              <a:defRPr sz="2800" b="1"/>
            </a:lvl9pPr>
          </a:lstStyle>
          <a:p>
            <a:pPr lvl="0"/>
            <a:r>
              <a:rPr lang="en-US"/>
              <a:t>0</a:t>
            </a:r>
          </a:p>
        </p:txBody>
      </p:sp>
      <p:sp>
        <p:nvSpPr>
          <p:cNvPr id="26" name="Content Placeholder 13">
            <a:extLst>
              <a:ext uri="{FF2B5EF4-FFF2-40B4-BE49-F238E27FC236}">
                <a16:creationId xmlns:a16="http://schemas.microsoft.com/office/drawing/2014/main" id="{57C5898C-7B53-1B70-97CE-C94C8933378D}"/>
              </a:ext>
            </a:extLst>
          </p:cNvPr>
          <p:cNvSpPr>
            <a:spLocks noGrp="1"/>
          </p:cNvSpPr>
          <p:nvPr>
            <p:ph sz="half" idx="23" hasCustomPrompt="1"/>
          </p:nvPr>
        </p:nvSpPr>
        <p:spPr>
          <a:xfrm>
            <a:off x="6720205" y="2926080"/>
            <a:ext cx="1920240" cy="1280160"/>
          </a:xfrm>
        </p:spPr>
        <p:txBody>
          <a:bodyPr/>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a:t>[Text]</a:t>
            </a:r>
          </a:p>
        </p:txBody>
      </p:sp>
      <p:pic>
        <p:nvPicPr>
          <p:cNvPr id="18" name="UL Solutions" descr="UL Solutions">
            <a:extLst>
              <a:ext uri="{FF2B5EF4-FFF2-40B4-BE49-F238E27FC236}">
                <a16:creationId xmlns:a16="http://schemas.microsoft.com/office/drawing/2014/main" id="{9C350064-048B-3797-4B4B-29D978BA0A4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14"/>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266103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Statement Image">
    <p:bg>
      <p:bgPr>
        <a:solidFill>
          <a:srgbClr val="CA0123"/>
        </a:solidFill>
        <a:effectLst/>
      </p:bgPr>
    </p:bg>
    <p:spTree>
      <p:nvGrpSpPr>
        <p:cNvPr id="1" name=""/>
        <p:cNvGrpSpPr/>
        <p:nvPr/>
      </p:nvGrpSpPr>
      <p:grpSpPr>
        <a:xfrm>
          <a:off x="0" y="0"/>
          <a:ext cx="0" cy="0"/>
          <a:chOff x="0" y="0"/>
          <a:chExt cx="0" cy="0"/>
        </a:xfrm>
      </p:grpSpPr>
      <p:sp>
        <p:nvSpPr>
          <p:cNvPr id="12" name="Picture Placeholder 1">
            <a:extLst>
              <a:ext uri="{FF2B5EF4-FFF2-40B4-BE49-F238E27FC236}">
                <a16:creationId xmlns:a16="http://schemas.microsoft.com/office/drawing/2014/main" id="{594D873B-19E9-7716-12D6-EC3B1319DA78}"/>
              </a:ext>
              <a:ext uri="{C183D7F6-B498-43B3-948B-1728B52AA6E4}">
                <adec:decorative xmlns:adec="http://schemas.microsoft.com/office/drawing/2017/decorative" val="1"/>
              </a:ext>
            </a:extLst>
          </p:cNvPr>
          <p:cNvSpPr>
            <a:spLocks noGrp="1"/>
          </p:cNvSpPr>
          <p:nvPr>
            <p:ph type="pic" sz="quarter" idx="11"/>
          </p:nvPr>
        </p:nvSpPr>
        <p:spPr>
          <a:xfrm>
            <a:off x="4918202" y="0"/>
            <a:ext cx="4225798" cy="5143500"/>
          </a:xfrm>
          <a:solidFill>
            <a:schemeClr val="tx1">
              <a:lumMod val="85000"/>
            </a:schemeClr>
          </a:solidFill>
        </p:spPr>
        <p:txBody>
          <a:bodyPr anchor="ctr" anchorCtr="0"/>
          <a:lstStyle>
            <a:lvl1pPr marL="0" indent="0" algn="ctr">
              <a:spcBef>
                <a:spcPts val="0"/>
              </a:spcBef>
              <a:buNone/>
              <a:defRPr sz="800">
                <a:solidFill>
                  <a:srgbClr val="000000"/>
                </a:solidFill>
              </a:defRPr>
            </a:lvl1pPr>
          </a:lstStyle>
          <a:p>
            <a:r>
              <a:rPr lang="en-GB"/>
              <a:t>Click icon to add picture</a:t>
            </a:r>
            <a:endParaRPr lang="en-US"/>
          </a:p>
        </p:txBody>
      </p:sp>
      <p:sp>
        <p:nvSpPr>
          <p:cNvPr id="2" name="Title 2"/>
          <p:cNvSpPr>
            <a:spLocks noGrp="1"/>
          </p:cNvSpPr>
          <p:nvPr>
            <p:ph type="title" hasCustomPrompt="1"/>
          </p:nvPr>
        </p:nvSpPr>
        <p:spPr>
          <a:xfrm>
            <a:off x="411481" y="411480"/>
            <a:ext cx="3803904" cy="685800"/>
          </a:xfrm>
        </p:spPr>
        <p:txBody>
          <a:bodyPr/>
          <a:lstStyle>
            <a:lvl1pPr>
              <a:defRPr sz="1100" cap="all" spc="20" baseline="0"/>
            </a:lvl1pPr>
          </a:lstStyle>
          <a:p>
            <a:r>
              <a:rPr lang="en-US"/>
              <a:t>[OPTIONAL SLIDE TITLE/EYEBROW]</a:t>
            </a:r>
          </a:p>
        </p:txBody>
      </p:sp>
      <p:cxnSp>
        <p:nvCxnSpPr>
          <p:cNvPr id="7" name="Line">
            <a:extLst>
              <a:ext uri="{FF2B5EF4-FFF2-40B4-BE49-F238E27FC236}">
                <a16:creationId xmlns:a16="http://schemas.microsoft.com/office/drawing/2014/main" id="{4A181CAC-CFA4-9D8F-C8D2-36FAD53E11EA}"/>
              </a:ext>
              <a:ext uri="{C183D7F6-B498-43B3-948B-1728B52AA6E4}">
                <adec:decorative xmlns:adec="http://schemas.microsoft.com/office/drawing/2017/decorative" val="1"/>
              </a:ext>
            </a:extLst>
          </p:cNvPr>
          <p:cNvCxnSpPr>
            <a:cxnSpLocks/>
          </p:cNvCxnSpPr>
          <p:nvPr userDrawn="1"/>
        </p:nvCxnSpPr>
        <p:spPr>
          <a:xfrm>
            <a:off x="411480" y="1280160"/>
            <a:ext cx="3803904"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0" name="Text Placeholder 3">
            <a:extLst>
              <a:ext uri="{FF2B5EF4-FFF2-40B4-BE49-F238E27FC236}">
                <a16:creationId xmlns:a16="http://schemas.microsoft.com/office/drawing/2014/main" id="{6DC2985D-6568-E842-6143-6B36C39831EA}"/>
              </a:ext>
            </a:extLst>
          </p:cNvPr>
          <p:cNvSpPr>
            <a:spLocks noGrp="1"/>
          </p:cNvSpPr>
          <p:nvPr>
            <p:ph type="body" sz="quarter" idx="13" hasCustomPrompt="1"/>
          </p:nvPr>
        </p:nvSpPr>
        <p:spPr>
          <a:xfrm>
            <a:off x="411480" y="1417320"/>
            <a:ext cx="3803904" cy="3225747"/>
          </a:xfrm>
        </p:spPr>
        <p:txBody>
          <a:bodyPr/>
          <a:lstStyle>
            <a:lvl1pPr marL="0" indent="0">
              <a:lnSpc>
                <a:spcPct val="90000"/>
              </a:lnSpc>
              <a:spcBef>
                <a:spcPts val="0"/>
              </a:spcBef>
              <a:buFontTx/>
              <a:buNone/>
              <a:defRPr sz="2400" b="0"/>
            </a:lvl1pPr>
            <a:lvl2pPr marL="0" indent="0">
              <a:lnSpc>
                <a:spcPct val="90000"/>
              </a:lnSpc>
              <a:spcBef>
                <a:spcPts val="0"/>
              </a:spcBef>
              <a:buFontTx/>
              <a:buNone/>
              <a:defRPr sz="2400" b="0"/>
            </a:lvl2pPr>
            <a:lvl3pPr marL="0" indent="0">
              <a:lnSpc>
                <a:spcPct val="90000"/>
              </a:lnSpc>
              <a:spcBef>
                <a:spcPts val="0"/>
              </a:spcBef>
              <a:buFontTx/>
              <a:buNone/>
              <a:defRPr sz="2400" b="0"/>
            </a:lvl3pPr>
            <a:lvl4pPr marL="0" indent="0">
              <a:lnSpc>
                <a:spcPct val="90000"/>
              </a:lnSpc>
              <a:spcBef>
                <a:spcPts val="0"/>
              </a:spcBef>
              <a:buFontTx/>
              <a:buNone/>
              <a:defRPr sz="2400" b="0"/>
            </a:lvl4pPr>
            <a:lvl5pPr marL="0" indent="0">
              <a:lnSpc>
                <a:spcPct val="90000"/>
              </a:lnSpc>
              <a:spcBef>
                <a:spcPts val="0"/>
              </a:spcBef>
              <a:buFontTx/>
              <a:buNone/>
              <a:defRPr sz="2400" b="0"/>
            </a:lvl5pPr>
            <a:lvl6pPr marL="0" indent="0">
              <a:lnSpc>
                <a:spcPct val="90000"/>
              </a:lnSpc>
              <a:spcBef>
                <a:spcPts val="0"/>
              </a:spcBef>
              <a:buFontTx/>
              <a:buNone/>
              <a:defRPr sz="2400" b="0"/>
            </a:lvl6pPr>
            <a:lvl7pPr marL="0" indent="0">
              <a:lnSpc>
                <a:spcPct val="90000"/>
              </a:lnSpc>
              <a:spcBef>
                <a:spcPts val="0"/>
              </a:spcBef>
              <a:buFontTx/>
              <a:buNone/>
              <a:defRPr sz="2400" b="0"/>
            </a:lvl7pPr>
            <a:lvl8pPr marL="0" indent="0">
              <a:lnSpc>
                <a:spcPct val="90000"/>
              </a:lnSpc>
              <a:spcBef>
                <a:spcPts val="0"/>
              </a:spcBef>
              <a:buFontTx/>
              <a:buNone/>
              <a:defRPr sz="2400" b="0"/>
            </a:lvl8pPr>
            <a:lvl9pPr marL="0" indent="0">
              <a:lnSpc>
                <a:spcPct val="90000"/>
              </a:lnSpc>
              <a:spcBef>
                <a:spcPts val="0"/>
              </a:spcBef>
              <a:buFontTx/>
              <a:buNone/>
              <a:defRPr sz="2400" b="0"/>
            </a:lvl9pPr>
          </a:lstStyle>
          <a:p>
            <a:pPr lvl="0"/>
            <a:r>
              <a:rPr lang="en-US"/>
              <a:t>[Statement]</a:t>
            </a:r>
          </a:p>
        </p:txBody>
      </p:sp>
      <p:pic>
        <p:nvPicPr>
          <p:cNvPr id="11" name="UL Solutions">
            <a:extLst>
              <a:ext uri="{FF2B5EF4-FFF2-40B4-BE49-F238E27FC236}">
                <a16:creationId xmlns:a16="http://schemas.microsoft.com/office/drawing/2014/main" id="{1784F5D1-51F5-6361-2A9B-8C3A1861F6F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41925" y="4730243"/>
            <a:ext cx="712555" cy="292608"/>
          </a:xfrm>
          <a:prstGeom prst="rect">
            <a:avLst/>
          </a:prstGeom>
        </p:spPr>
      </p:pic>
      <p:sp>
        <p:nvSpPr>
          <p:cNvPr id="6" name="Slide Number Placeholder 4"/>
          <p:cNvSpPr>
            <a:spLocks noGrp="1"/>
          </p:cNvSpPr>
          <p:nvPr>
            <p:ph type="sldNum" sz="quarter" idx="12"/>
          </p:nvPr>
        </p:nvSpPr>
        <p:spPr/>
        <p:txBody>
          <a:bodyPr/>
          <a:lstStyle>
            <a:lvl1pPr>
              <a:defRPr>
                <a:solidFill>
                  <a:schemeClr val="tx1"/>
                </a:solidFill>
              </a:defRPr>
            </a:lvl1pPr>
          </a:lstStyle>
          <a:p>
            <a:fld id="{0FB653A9-F313-624D-BF6F-1C4E70BAF06A}" type="slidenum">
              <a:rPr lang="en-US" smtClean="0"/>
              <a:pPr/>
              <a:t>‹#›</a:t>
            </a:fld>
            <a:endParaRPr lang="en-US"/>
          </a:p>
        </p:txBody>
      </p:sp>
    </p:spTree>
    <p:extLst>
      <p:ext uri="{BB962C8B-B14F-4D97-AF65-F5344CB8AC3E}">
        <p14:creationId xmlns:p14="http://schemas.microsoft.com/office/powerpoint/2010/main" val="1608524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Two Boxes Small">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586B91B5-07E3-AC57-4C8F-41D0A22AB704}"/>
              </a:ext>
              <a:ext uri="{C183D7F6-B498-43B3-948B-1728B52AA6E4}">
                <adec:decorative xmlns:adec="http://schemas.microsoft.com/office/drawing/2017/decorative" val="1"/>
              </a:ext>
            </a:extLst>
          </p:cNvPr>
          <p:cNvSpPr/>
          <p:nvPr userDrawn="1"/>
        </p:nvSpPr>
        <p:spPr>
          <a:xfrm>
            <a:off x="411480" y="1279523"/>
            <a:ext cx="4114800" cy="914400"/>
          </a:xfrm>
          <a:prstGeom prst="rect">
            <a:avLst/>
          </a:prstGeom>
          <a:solidFill>
            <a:srgbClr val="CA0123"/>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1" name="Rectangle">
            <a:extLst>
              <a:ext uri="{FF2B5EF4-FFF2-40B4-BE49-F238E27FC236}">
                <a16:creationId xmlns:a16="http://schemas.microsoft.com/office/drawing/2014/main" id="{F9661630-825C-E6BA-3402-584150214D21}"/>
              </a:ext>
              <a:ext uri="{C183D7F6-B498-43B3-948B-1728B52AA6E4}">
                <adec:decorative xmlns:adec="http://schemas.microsoft.com/office/drawing/2017/decorative" val="1"/>
              </a:ext>
            </a:extLst>
          </p:cNvPr>
          <p:cNvSpPr/>
          <p:nvPr userDrawn="1"/>
        </p:nvSpPr>
        <p:spPr>
          <a:xfrm>
            <a:off x="4616450" y="1279523"/>
            <a:ext cx="4114800" cy="914400"/>
          </a:xfrm>
          <a:prstGeom prst="rect">
            <a:avLst/>
          </a:prstGeom>
          <a:solidFill>
            <a:srgbClr val="5B0428"/>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5" name="Title 1">
            <a:extLst>
              <a:ext uri="{FF2B5EF4-FFF2-40B4-BE49-F238E27FC236}">
                <a16:creationId xmlns:a16="http://schemas.microsoft.com/office/drawing/2014/main" id="{8E4123F2-12EB-3B7C-52AE-3F5EB6AE7806}"/>
              </a:ext>
            </a:extLst>
          </p:cNvPr>
          <p:cNvSpPr>
            <a:spLocks noGrp="1"/>
          </p:cNvSpPr>
          <p:nvPr>
            <p:ph type="title" hasCustomPrompt="1"/>
          </p:nvPr>
        </p:nvSpPr>
        <p:spPr>
          <a:xfrm>
            <a:off x="411480" y="411480"/>
            <a:ext cx="5516245" cy="685800"/>
          </a:xfrm>
        </p:spPr>
        <p:txBody>
          <a:bodyPr/>
          <a:lstStyle/>
          <a:p>
            <a:r>
              <a:rPr lang="en-US"/>
              <a:t>[Optional slide title]</a:t>
            </a:r>
          </a:p>
        </p:txBody>
      </p:sp>
      <p:sp>
        <p:nvSpPr>
          <p:cNvPr id="6" name="Text Placeholder 2">
            <a:extLst>
              <a:ext uri="{FF2B5EF4-FFF2-40B4-BE49-F238E27FC236}">
                <a16:creationId xmlns:a16="http://schemas.microsoft.com/office/drawing/2014/main" id="{D2F9F1F6-03E1-D06C-AD65-0FED52E095C6}"/>
              </a:ext>
            </a:extLst>
          </p:cNvPr>
          <p:cNvSpPr>
            <a:spLocks noGrp="1"/>
          </p:cNvSpPr>
          <p:nvPr>
            <p:ph type="body" sz="quarter" idx="13" hasCustomPrompt="1"/>
          </p:nvPr>
        </p:nvSpPr>
        <p:spPr bwMode="gray">
          <a:xfrm>
            <a:off x="548640" y="1416683"/>
            <a:ext cx="3840480" cy="640080"/>
          </a:xfrm>
        </p:spPr>
        <p:txBody>
          <a:bodyPr/>
          <a:lstStyle>
            <a:lvl1pPr marL="0" indent="0">
              <a:lnSpc>
                <a:spcPct val="90000"/>
              </a:lnSpc>
              <a:spcBef>
                <a:spcPts val="0"/>
              </a:spcBef>
              <a:buFontTx/>
              <a:buNone/>
              <a:defRPr sz="2200" b="1">
                <a:solidFill>
                  <a:schemeClr val="bg1"/>
                </a:solidFill>
              </a:defRPr>
            </a:lvl1pPr>
            <a:lvl2pPr marL="0" indent="0">
              <a:lnSpc>
                <a:spcPct val="90000"/>
              </a:lnSpc>
              <a:spcBef>
                <a:spcPts val="0"/>
              </a:spcBef>
              <a:buFontTx/>
              <a:buNone/>
              <a:defRPr sz="2200" b="1">
                <a:solidFill>
                  <a:schemeClr val="bg1"/>
                </a:solidFill>
              </a:defRPr>
            </a:lvl2pPr>
            <a:lvl3pPr marL="0" indent="0">
              <a:lnSpc>
                <a:spcPct val="90000"/>
              </a:lnSpc>
              <a:spcBef>
                <a:spcPts val="0"/>
              </a:spcBef>
              <a:buFontTx/>
              <a:buNone/>
              <a:defRPr sz="2200" b="1">
                <a:solidFill>
                  <a:schemeClr val="bg1"/>
                </a:solidFill>
              </a:defRPr>
            </a:lvl3pPr>
            <a:lvl4pPr marL="0" indent="0">
              <a:lnSpc>
                <a:spcPct val="90000"/>
              </a:lnSpc>
              <a:spcBef>
                <a:spcPts val="0"/>
              </a:spcBef>
              <a:buFontTx/>
              <a:buNone/>
              <a:defRPr sz="2200" b="1">
                <a:solidFill>
                  <a:schemeClr val="bg1"/>
                </a:solidFill>
              </a:defRPr>
            </a:lvl4pPr>
            <a:lvl5pPr marL="0" indent="0">
              <a:lnSpc>
                <a:spcPct val="90000"/>
              </a:lnSpc>
              <a:spcBef>
                <a:spcPts val="0"/>
              </a:spcBef>
              <a:buFontTx/>
              <a:buNone/>
              <a:defRPr sz="2200" b="1">
                <a:solidFill>
                  <a:schemeClr val="bg1"/>
                </a:solidFill>
              </a:defRPr>
            </a:lvl5pPr>
            <a:lvl6pPr marL="0" indent="0">
              <a:lnSpc>
                <a:spcPct val="90000"/>
              </a:lnSpc>
              <a:spcBef>
                <a:spcPts val="0"/>
              </a:spcBef>
              <a:buFontTx/>
              <a:buNone/>
              <a:defRPr sz="2200" b="1">
                <a:solidFill>
                  <a:schemeClr val="bg1"/>
                </a:solidFill>
              </a:defRPr>
            </a:lvl6pPr>
            <a:lvl7pPr marL="0" indent="0">
              <a:lnSpc>
                <a:spcPct val="90000"/>
              </a:lnSpc>
              <a:spcBef>
                <a:spcPts val="0"/>
              </a:spcBef>
              <a:buFontTx/>
              <a:buNone/>
              <a:defRPr sz="2200" b="1">
                <a:solidFill>
                  <a:schemeClr val="bg1"/>
                </a:solidFill>
              </a:defRPr>
            </a:lvl7pPr>
            <a:lvl8pPr marL="0" indent="0">
              <a:lnSpc>
                <a:spcPct val="90000"/>
              </a:lnSpc>
              <a:spcBef>
                <a:spcPts val="0"/>
              </a:spcBef>
              <a:buFontTx/>
              <a:buNone/>
              <a:defRPr sz="2200" b="1">
                <a:solidFill>
                  <a:schemeClr val="bg1"/>
                </a:solidFill>
              </a:defRPr>
            </a:lvl8pPr>
            <a:lvl9pPr marL="0" indent="0">
              <a:lnSpc>
                <a:spcPct val="90000"/>
              </a:lnSpc>
              <a:spcBef>
                <a:spcPts val="0"/>
              </a:spcBef>
              <a:buFontTx/>
              <a:buNone/>
              <a:defRPr sz="2200" b="1">
                <a:solidFill>
                  <a:schemeClr val="bg1"/>
                </a:solidFill>
              </a:defRPr>
            </a:lvl9pPr>
          </a:lstStyle>
          <a:p>
            <a:pPr lvl="0"/>
            <a:r>
              <a:rPr lang="en-US"/>
              <a:t>[Heading]</a:t>
            </a:r>
          </a:p>
        </p:txBody>
      </p:sp>
      <p:sp>
        <p:nvSpPr>
          <p:cNvPr id="3" name="Content Placeholder 3"/>
          <p:cNvSpPr>
            <a:spLocks noGrp="1"/>
          </p:cNvSpPr>
          <p:nvPr>
            <p:ph sz="half" idx="1" hasCustomPrompt="1"/>
          </p:nvPr>
        </p:nvSpPr>
        <p:spPr>
          <a:xfrm>
            <a:off x="548640" y="2331720"/>
            <a:ext cx="3840480" cy="2316479"/>
          </a:xfrm>
        </p:spPr>
        <p:txBody>
          <a:bodyPr/>
          <a:lstStyle>
            <a:lvl1pPr marL="0" indent="0">
              <a:spcBef>
                <a:spcPts val="1200"/>
              </a:spcBef>
              <a:buFontTx/>
              <a:buNone/>
              <a:defRPr sz="1600"/>
            </a:lvl1pPr>
            <a:lvl2pPr marL="0" indent="0">
              <a:spcBef>
                <a:spcPts val="1200"/>
              </a:spcBef>
              <a:buFontTx/>
              <a:buNone/>
              <a:defRPr sz="1600"/>
            </a:lvl2pPr>
            <a:lvl3pPr marL="0" indent="0">
              <a:spcBef>
                <a:spcPts val="1200"/>
              </a:spcBef>
              <a:buFontTx/>
              <a:buNone/>
              <a:defRPr sz="1600"/>
            </a:lvl3pPr>
            <a:lvl4pPr marL="0" indent="0">
              <a:spcBef>
                <a:spcPts val="1200"/>
              </a:spcBef>
              <a:buFontTx/>
              <a:buNone/>
              <a:defRPr sz="1600"/>
            </a:lvl4pPr>
            <a:lvl5pPr marL="0" indent="0">
              <a:spcBef>
                <a:spcPts val="1200"/>
              </a:spcBef>
              <a:buFontTx/>
              <a:buNone/>
              <a:defRPr sz="1600"/>
            </a:lvl5pPr>
            <a:lvl6pPr marL="0" indent="0">
              <a:spcBef>
                <a:spcPts val="1200"/>
              </a:spcBef>
              <a:buFontTx/>
              <a:buNone/>
              <a:defRPr sz="1600"/>
            </a:lvl6pPr>
            <a:lvl7pPr marL="0" indent="0">
              <a:spcBef>
                <a:spcPts val="1200"/>
              </a:spcBef>
              <a:buFontTx/>
              <a:buNone/>
              <a:defRPr sz="1600"/>
            </a:lvl7pPr>
            <a:lvl8pPr marL="0" indent="0">
              <a:spcBef>
                <a:spcPts val="1200"/>
              </a:spcBef>
              <a:buFontTx/>
              <a:buNone/>
              <a:defRPr sz="1600"/>
            </a:lvl8pPr>
            <a:lvl9pPr marL="0" indent="0">
              <a:spcBef>
                <a:spcPts val="1200"/>
              </a:spcBef>
              <a:buFontTx/>
              <a:buNone/>
              <a:defRPr sz="1600"/>
            </a:lvl9pPr>
          </a:lstStyle>
          <a:p>
            <a:pPr lvl="0"/>
            <a:r>
              <a:rPr lang="en-US"/>
              <a:t>[Text]</a:t>
            </a:r>
          </a:p>
        </p:txBody>
      </p:sp>
      <p:sp>
        <p:nvSpPr>
          <p:cNvPr id="15" name="Text Placeholder 4">
            <a:extLst>
              <a:ext uri="{FF2B5EF4-FFF2-40B4-BE49-F238E27FC236}">
                <a16:creationId xmlns:a16="http://schemas.microsoft.com/office/drawing/2014/main" id="{B49B07D4-7E8D-77F2-8EFA-83A5D46D509B}"/>
              </a:ext>
            </a:extLst>
          </p:cNvPr>
          <p:cNvSpPr>
            <a:spLocks noGrp="1"/>
          </p:cNvSpPr>
          <p:nvPr>
            <p:ph type="body" sz="quarter" idx="14" hasCustomPrompt="1"/>
          </p:nvPr>
        </p:nvSpPr>
        <p:spPr bwMode="gray">
          <a:xfrm>
            <a:off x="4754880" y="1416683"/>
            <a:ext cx="3840480" cy="640080"/>
          </a:xfrm>
        </p:spPr>
        <p:txBody>
          <a:bodyPr/>
          <a:lstStyle>
            <a:lvl1pPr marL="0" indent="0">
              <a:lnSpc>
                <a:spcPct val="90000"/>
              </a:lnSpc>
              <a:spcBef>
                <a:spcPts val="0"/>
              </a:spcBef>
              <a:buFontTx/>
              <a:buNone/>
              <a:defRPr sz="2200" b="1">
                <a:solidFill>
                  <a:schemeClr val="bg1"/>
                </a:solidFill>
              </a:defRPr>
            </a:lvl1pPr>
            <a:lvl2pPr marL="0" indent="0">
              <a:lnSpc>
                <a:spcPct val="90000"/>
              </a:lnSpc>
              <a:spcBef>
                <a:spcPts val="0"/>
              </a:spcBef>
              <a:buFontTx/>
              <a:buNone/>
              <a:defRPr sz="2200" b="1">
                <a:solidFill>
                  <a:schemeClr val="bg1"/>
                </a:solidFill>
              </a:defRPr>
            </a:lvl2pPr>
            <a:lvl3pPr marL="0" indent="0">
              <a:lnSpc>
                <a:spcPct val="90000"/>
              </a:lnSpc>
              <a:spcBef>
                <a:spcPts val="0"/>
              </a:spcBef>
              <a:buFontTx/>
              <a:buNone/>
              <a:defRPr sz="2200" b="1">
                <a:solidFill>
                  <a:schemeClr val="bg1"/>
                </a:solidFill>
              </a:defRPr>
            </a:lvl3pPr>
            <a:lvl4pPr marL="0" indent="0">
              <a:lnSpc>
                <a:spcPct val="90000"/>
              </a:lnSpc>
              <a:spcBef>
                <a:spcPts val="0"/>
              </a:spcBef>
              <a:buFontTx/>
              <a:buNone/>
              <a:defRPr sz="2200" b="1">
                <a:solidFill>
                  <a:schemeClr val="bg1"/>
                </a:solidFill>
              </a:defRPr>
            </a:lvl4pPr>
            <a:lvl5pPr marL="0" indent="0">
              <a:lnSpc>
                <a:spcPct val="90000"/>
              </a:lnSpc>
              <a:spcBef>
                <a:spcPts val="0"/>
              </a:spcBef>
              <a:buFontTx/>
              <a:buNone/>
              <a:defRPr sz="2200" b="1">
                <a:solidFill>
                  <a:schemeClr val="bg1"/>
                </a:solidFill>
              </a:defRPr>
            </a:lvl5pPr>
            <a:lvl6pPr marL="0" indent="0">
              <a:lnSpc>
                <a:spcPct val="90000"/>
              </a:lnSpc>
              <a:spcBef>
                <a:spcPts val="0"/>
              </a:spcBef>
              <a:buFontTx/>
              <a:buNone/>
              <a:defRPr sz="2200" b="1">
                <a:solidFill>
                  <a:schemeClr val="bg1"/>
                </a:solidFill>
              </a:defRPr>
            </a:lvl6pPr>
            <a:lvl7pPr marL="0" indent="0">
              <a:lnSpc>
                <a:spcPct val="90000"/>
              </a:lnSpc>
              <a:spcBef>
                <a:spcPts val="0"/>
              </a:spcBef>
              <a:buFontTx/>
              <a:buNone/>
              <a:defRPr sz="2200" b="1">
                <a:solidFill>
                  <a:schemeClr val="bg1"/>
                </a:solidFill>
              </a:defRPr>
            </a:lvl7pPr>
            <a:lvl8pPr marL="0" indent="0">
              <a:lnSpc>
                <a:spcPct val="90000"/>
              </a:lnSpc>
              <a:spcBef>
                <a:spcPts val="0"/>
              </a:spcBef>
              <a:buFontTx/>
              <a:buNone/>
              <a:defRPr sz="2200" b="1">
                <a:solidFill>
                  <a:schemeClr val="bg1"/>
                </a:solidFill>
              </a:defRPr>
            </a:lvl8pPr>
            <a:lvl9pPr marL="0" indent="0">
              <a:lnSpc>
                <a:spcPct val="90000"/>
              </a:lnSpc>
              <a:spcBef>
                <a:spcPts val="0"/>
              </a:spcBef>
              <a:buFontTx/>
              <a:buNone/>
              <a:defRPr sz="2200" b="1">
                <a:solidFill>
                  <a:schemeClr val="bg1"/>
                </a:solidFill>
              </a:defRPr>
            </a:lvl9pPr>
          </a:lstStyle>
          <a:p>
            <a:pPr lvl="0"/>
            <a:r>
              <a:rPr lang="en-US"/>
              <a:t>[Heading]</a:t>
            </a:r>
          </a:p>
        </p:txBody>
      </p:sp>
      <p:sp>
        <p:nvSpPr>
          <p:cNvPr id="4" name="Content Placeholder 5"/>
          <p:cNvSpPr>
            <a:spLocks noGrp="1"/>
          </p:cNvSpPr>
          <p:nvPr>
            <p:ph sz="half" idx="2" hasCustomPrompt="1"/>
          </p:nvPr>
        </p:nvSpPr>
        <p:spPr>
          <a:xfrm>
            <a:off x="4754880" y="2331720"/>
            <a:ext cx="3840480" cy="2316479"/>
          </a:xfrm>
        </p:spPr>
        <p:txBody>
          <a:bodyPr/>
          <a:lstStyle>
            <a:lvl1pPr marL="0" indent="0">
              <a:spcBef>
                <a:spcPts val="1200"/>
              </a:spcBef>
              <a:buFontTx/>
              <a:buNone/>
              <a:defRPr sz="1600"/>
            </a:lvl1pPr>
            <a:lvl2pPr marL="0" indent="0">
              <a:spcBef>
                <a:spcPts val="1200"/>
              </a:spcBef>
              <a:buFontTx/>
              <a:buNone/>
              <a:defRPr sz="1600"/>
            </a:lvl2pPr>
            <a:lvl3pPr marL="0" indent="0">
              <a:spcBef>
                <a:spcPts val="1200"/>
              </a:spcBef>
              <a:buFontTx/>
              <a:buNone/>
              <a:defRPr sz="1600"/>
            </a:lvl3pPr>
            <a:lvl4pPr marL="0" indent="0">
              <a:spcBef>
                <a:spcPts val="1200"/>
              </a:spcBef>
              <a:buFontTx/>
              <a:buNone/>
              <a:defRPr sz="1600"/>
            </a:lvl4pPr>
            <a:lvl5pPr marL="0" indent="0">
              <a:spcBef>
                <a:spcPts val="1200"/>
              </a:spcBef>
              <a:buFontTx/>
              <a:buNone/>
              <a:defRPr sz="1600"/>
            </a:lvl5pPr>
            <a:lvl6pPr marL="0" indent="0">
              <a:spcBef>
                <a:spcPts val="1200"/>
              </a:spcBef>
              <a:buFontTx/>
              <a:buNone/>
              <a:defRPr sz="1600"/>
            </a:lvl6pPr>
            <a:lvl7pPr marL="0" indent="0">
              <a:spcBef>
                <a:spcPts val="1200"/>
              </a:spcBef>
              <a:buFontTx/>
              <a:buNone/>
              <a:defRPr sz="1600"/>
            </a:lvl7pPr>
            <a:lvl8pPr marL="0" indent="0">
              <a:spcBef>
                <a:spcPts val="1200"/>
              </a:spcBef>
              <a:buFontTx/>
              <a:buNone/>
              <a:defRPr sz="1600"/>
            </a:lvl8pPr>
            <a:lvl9pPr marL="0" indent="0">
              <a:spcBef>
                <a:spcPts val="1200"/>
              </a:spcBef>
              <a:buFontTx/>
              <a:buNone/>
              <a:defRPr sz="1600"/>
            </a:lvl9pPr>
          </a:lstStyle>
          <a:p>
            <a:pPr lvl="0"/>
            <a:r>
              <a:rPr lang="en-US"/>
              <a:t>[Text]</a:t>
            </a:r>
          </a:p>
        </p:txBody>
      </p:sp>
      <p:pic>
        <p:nvPicPr>
          <p:cNvPr id="10" name="UL Solutions" descr="UL Solutions">
            <a:extLst>
              <a:ext uri="{FF2B5EF4-FFF2-40B4-BE49-F238E27FC236}">
                <a16:creationId xmlns:a16="http://schemas.microsoft.com/office/drawing/2014/main" id="{9AC22A1B-5854-FB74-7FD9-8821EEB6DEE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6"/>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72211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Three Boxes Small">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586B91B5-07E3-AC57-4C8F-41D0A22AB704}"/>
              </a:ext>
              <a:ext uri="{C183D7F6-B498-43B3-948B-1728B52AA6E4}">
                <adec:decorative xmlns:adec="http://schemas.microsoft.com/office/drawing/2017/decorative" val="1"/>
              </a:ext>
            </a:extLst>
          </p:cNvPr>
          <p:cNvSpPr/>
          <p:nvPr userDrawn="1"/>
        </p:nvSpPr>
        <p:spPr>
          <a:xfrm>
            <a:off x="411480" y="1279523"/>
            <a:ext cx="2715768" cy="914400"/>
          </a:xfrm>
          <a:prstGeom prst="rect">
            <a:avLst/>
          </a:prstGeom>
          <a:solidFill>
            <a:srgbClr val="CA0123"/>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1" name="Rectangle">
            <a:extLst>
              <a:ext uri="{FF2B5EF4-FFF2-40B4-BE49-F238E27FC236}">
                <a16:creationId xmlns:a16="http://schemas.microsoft.com/office/drawing/2014/main" id="{F9661630-825C-E6BA-3402-584150214D21}"/>
              </a:ext>
              <a:ext uri="{C183D7F6-B498-43B3-948B-1728B52AA6E4}">
                <adec:decorative xmlns:adec="http://schemas.microsoft.com/office/drawing/2017/decorative" val="1"/>
              </a:ext>
            </a:extLst>
          </p:cNvPr>
          <p:cNvSpPr/>
          <p:nvPr userDrawn="1"/>
        </p:nvSpPr>
        <p:spPr>
          <a:xfrm>
            <a:off x="3214116" y="1279523"/>
            <a:ext cx="2715768" cy="914400"/>
          </a:xfrm>
          <a:prstGeom prst="rect">
            <a:avLst/>
          </a:prstGeom>
          <a:solidFill>
            <a:srgbClr val="5B0428"/>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2" name="Rectangle">
            <a:extLst>
              <a:ext uri="{FF2B5EF4-FFF2-40B4-BE49-F238E27FC236}">
                <a16:creationId xmlns:a16="http://schemas.microsoft.com/office/drawing/2014/main" id="{EC8DABD9-0903-42DA-E802-AA4DBD0C11A7}"/>
              </a:ext>
              <a:ext uri="{C183D7F6-B498-43B3-948B-1728B52AA6E4}">
                <adec:decorative xmlns:adec="http://schemas.microsoft.com/office/drawing/2017/decorative" val="1"/>
              </a:ext>
            </a:extLst>
          </p:cNvPr>
          <p:cNvSpPr/>
          <p:nvPr userDrawn="1"/>
        </p:nvSpPr>
        <p:spPr>
          <a:xfrm>
            <a:off x="6016752" y="1279523"/>
            <a:ext cx="2715768" cy="914400"/>
          </a:xfrm>
          <a:prstGeom prst="rect">
            <a:avLst/>
          </a:prstGeom>
          <a:solidFill>
            <a:srgbClr val="E5DDCA"/>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5" name="Title 1">
            <a:extLst>
              <a:ext uri="{FF2B5EF4-FFF2-40B4-BE49-F238E27FC236}">
                <a16:creationId xmlns:a16="http://schemas.microsoft.com/office/drawing/2014/main" id="{8E4123F2-12EB-3B7C-52AE-3F5EB6AE7806}"/>
              </a:ext>
            </a:extLst>
          </p:cNvPr>
          <p:cNvSpPr>
            <a:spLocks noGrp="1"/>
          </p:cNvSpPr>
          <p:nvPr>
            <p:ph type="title" hasCustomPrompt="1"/>
          </p:nvPr>
        </p:nvSpPr>
        <p:spPr>
          <a:xfrm>
            <a:off x="411480" y="411480"/>
            <a:ext cx="5516245" cy="685800"/>
          </a:xfrm>
        </p:spPr>
        <p:txBody>
          <a:bodyPr/>
          <a:lstStyle/>
          <a:p>
            <a:r>
              <a:rPr lang="en-US"/>
              <a:t>[Optional slide title]</a:t>
            </a:r>
          </a:p>
        </p:txBody>
      </p:sp>
      <p:sp>
        <p:nvSpPr>
          <p:cNvPr id="6" name="Text Placeholder 2">
            <a:extLst>
              <a:ext uri="{FF2B5EF4-FFF2-40B4-BE49-F238E27FC236}">
                <a16:creationId xmlns:a16="http://schemas.microsoft.com/office/drawing/2014/main" id="{D2F9F1F6-03E1-D06C-AD65-0FED52E095C6}"/>
              </a:ext>
            </a:extLst>
          </p:cNvPr>
          <p:cNvSpPr>
            <a:spLocks noGrp="1"/>
          </p:cNvSpPr>
          <p:nvPr>
            <p:ph type="body" sz="quarter" idx="13" hasCustomPrompt="1"/>
          </p:nvPr>
        </p:nvSpPr>
        <p:spPr bwMode="gray">
          <a:xfrm>
            <a:off x="548640" y="1416683"/>
            <a:ext cx="2441448" cy="640080"/>
          </a:xfrm>
        </p:spPr>
        <p:txBody>
          <a:bodyPr/>
          <a:lstStyle>
            <a:lvl1pPr marL="0" indent="0">
              <a:lnSpc>
                <a:spcPct val="90000"/>
              </a:lnSpc>
              <a:spcBef>
                <a:spcPts val="0"/>
              </a:spcBef>
              <a:buFontTx/>
              <a:buNone/>
              <a:defRPr sz="2200" b="1">
                <a:solidFill>
                  <a:schemeClr val="bg1"/>
                </a:solidFill>
              </a:defRPr>
            </a:lvl1pPr>
            <a:lvl2pPr marL="0" indent="0">
              <a:lnSpc>
                <a:spcPct val="90000"/>
              </a:lnSpc>
              <a:spcBef>
                <a:spcPts val="0"/>
              </a:spcBef>
              <a:buFontTx/>
              <a:buNone/>
              <a:defRPr sz="2200" b="1">
                <a:solidFill>
                  <a:schemeClr val="bg1"/>
                </a:solidFill>
              </a:defRPr>
            </a:lvl2pPr>
            <a:lvl3pPr marL="0" indent="0">
              <a:lnSpc>
                <a:spcPct val="90000"/>
              </a:lnSpc>
              <a:spcBef>
                <a:spcPts val="0"/>
              </a:spcBef>
              <a:buFontTx/>
              <a:buNone/>
              <a:defRPr sz="2200" b="1">
                <a:solidFill>
                  <a:schemeClr val="bg1"/>
                </a:solidFill>
              </a:defRPr>
            </a:lvl3pPr>
            <a:lvl4pPr marL="0" indent="0">
              <a:lnSpc>
                <a:spcPct val="90000"/>
              </a:lnSpc>
              <a:spcBef>
                <a:spcPts val="0"/>
              </a:spcBef>
              <a:buFontTx/>
              <a:buNone/>
              <a:defRPr sz="2200" b="1">
                <a:solidFill>
                  <a:schemeClr val="bg1"/>
                </a:solidFill>
              </a:defRPr>
            </a:lvl4pPr>
            <a:lvl5pPr marL="0" indent="0">
              <a:lnSpc>
                <a:spcPct val="90000"/>
              </a:lnSpc>
              <a:spcBef>
                <a:spcPts val="0"/>
              </a:spcBef>
              <a:buFontTx/>
              <a:buNone/>
              <a:defRPr sz="2200" b="1">
                <a:solidFill>
                  <a:schemeClr val="bg1"/>
                </a:solidFill>
              </a:defRPr>
            </a:lvl5pPr>
            <a:lvl6pPr marL="0" indent="0">
              <a:lnSpc>
                <a:spcPct val="90000"/>
              </a:lnSpc>
              <a:spcBef>
                <a:spcPts val="0"/>
              </a:spcBef>
              <a:buFontTx/>
              <a:buNone/>
              <a:defRPr sz="2200" b="1">
                <a:solidFill>
                  <a:schemeClr val="bg1"/>
                </a:solidFill>
              </a:defRPr>
            </a:lvl6pPr>
            <a:lvl7pPr marL="0" indent="0">
              <a:lnSpc>
                <a:spcPct val="90000"/>
              </a:lnSpc>
              <a:spcBef>
                <a:spcPts val="0"/>
              </a:spcBef>
              <a:buFontTx/>
              <a:buNone/>
              <a:defRPr sz="2200" b="1">
                <a:solidFill>
                  <a:schemeClr val="bg1"/>
                </a:solidFill>
              </a:defRPr>
            </a:lvl7pPr>
            <a:lvl8pPr marL="0" indent="0">
              <a:lnSpc>
                <a:spcPct val="90000"/>
              </a:lnSpc>
              <a:spcBef>
                <a:spcPts val="0"/>
              </a:spcBef>
              <a:buFontTx/>
              <a:buNone/>
              <a:defRPr sz="2200" b="1">
                <a:solidFill>
                  <a:schemeClr val="bg1"/>
                </a:solidFill>
              </a:defRPr>
            </a:lvl8pPr>
            <a:lvl9pPr marL="0" indent="0">
              <a:lnSpc>
                <a:spcPct val="90000"/>
              </a:lnSpc>
              <a:spcBef>
                <a:spcPts val="0"/>
              </a:spcBef>
              <a:buFontTx/>
              <a:buNone/>
              <a:defRPr sz="2200" b="1">
                <a:solidFill>
                  <a:schemeClr val="bg1"/>
                </a:solidFill>
              </a:defRPr>
            </a:lvl9pPr>
          </a:lstStyle>
          <a:p>
            <a:pPr lvl="0"/>
            <a:r>
              <a:rPr lang="en-US"/>
              <a:t>[Heading]</a:t>
            </a:r>
          </a:p>
        </p:txBody>
      </p:sp>
      <p:sp>
        <p:nvSpPr>
          <p:cNvPr id="3" name="Content Placeholder 3"/>
          <p:cNvSpPr>
            <a:spLocks noGrp="1"/>
          </p:cNvSpPr>
          <p:nvPr>
            <p:ph sz="half" idx="1" hasCustomPrompt="1"/>
          </p:nvPr>
        </p:nvSpPr>
        <p:spPr>
          <a:xfrm>
            <a:off x="548640" y="2331720"/>
            <a:ext cx="2441448" cy="2316479"/>
          </a:xfrm>
        </p:spPr>
        <p:txBody>
          <a:bodyPr/>
          <a:lstStyle>
            <a:lvl1pPr marL="0" indent="0">
              <a:spcBef>
                <a:spcPts val="1200"/>
              </a:spcBef>
              <a:buFontTx/>
              <a:buNone/>
              <a:defRPr sz="1600"/>
            </a:lvl1pPr>
            <a:lvl2pPr marL="0" indent="0">
              <a:spcBef>
                <a:spcPts val="1200"/>
              </a:spcBef>
              <a:buFontTx/>
              <a:buNone/>
              <a:defRPr sz="1600"/>
            </a:lvl2pPr>
            <a:lvl3pPr marL="0" indent="0">
              <a:spcBef>
                <a:spcPts val="1200"/>
              </a:spcBef>
              <a:buFontTx/>
              <a:buNone/>
              <a:defRPr sz="1600"/>
            </a:lvl3pPr>
            <a:lvl4pPr marL="0" indent="0">
              <a:spcBef>
                <a:spcPts val="1200"/>
              </a:spcBef>
              <a:buFontTx/>
              <a:buNone/>
              <a:defRPr sz="1600"/>
            </a:lvl4pPr>
            <a:lvl5pPr marL="0" indent="0">
              <a:spcBef>
                <a:spcPts val="1200"/>
              </a:spcBef>
              <a:buFontTx/>
              <a:buNone/>
              <a:defRPr sz="1600"/>
            </a:lvl5pPr>
            <a:lvl6pPr marL="0" indent="0">
              <a:spcBef>
                <a:spcPts val="1200"/>
              </a:spcBef>
              <a:buFontTx/>
              <a:buNone/>
              <a:defRPr sz="1600"/>
            </a:lvl6pPr>
            <a:lvl7pPr marL="0" indent="0">
              <a:spcBef>
                <a:spcPts val="1200"/>
              </a:spcBef>
              <a:buFontTx/>
              <a:buNone/>
              <a:defRPr sz="1600"/>
            </a:lvl7pPr>
            <a:lvl8pPr marL="0" indent="0">
              <a:spcBef>
                <a:spcPts val="1200"/>
              </a:spcBef>
              <a:buFontTx/>
              <a:buNone/>
              <a:defRPr sz="1600"/>
            </a:lvl8pPr>
            <a:lvl9pPr marL="0" indent="0">
              <a:spcBef>
                <a:spcPts val="1200"/>
              </a:spcBef>
              <a:buFontTx/>
              <a:buNone/>
              <a:defRPr sz="1600"/>
            </a:lvl9pPr>
          </a:lstStyle>
          <a:p>
            <a:pPr lvl="0"/>
            <a:r>
              <a:rPr lang="en-US"/>
              <a:t>[Text]</a:t>
            </a:r>
          </a:p>
        </p:txBody>
      </p:sp>
      <p:sp>
        <p:nvSpPr>
          <p:cNvPr id="15" name="Text Placeholder 4">
            <a:extLst>
              <a:ext uri="{FF2B5EF4-FFF2-40B4-BE49-F238E27FC236}">
                <a16:creationId xmlns:a16="http://schemas.microsoft.com/office/drawing/2014/main" id="{B49B07D4-7E8D-77F2-8EFA-83A5D46D509B}"/>
              </a:ext>
            </a:extLst>
          </p:cNvPr>
          <p:cNvSpPr>
            <a:spLocks noGrp="1"/>
          </p:cNvSpPr>
          <p:nvPr>
            <p:ph type="body" sz="quarter" idx="14" hasCustomPrompt="1"/>
          </p:nvPr>
        </p:nvSpPr>
        <p:spPr bwMode="gray">
          <a:xfrm>
            <a:off x="3351276" y="1416683"/>
            <a:ext cx="2441448" cy="640080"/>
          </a:xfrm>
        </p:spPr>
        <p:txBody>
          <a:bodyPr/>
          <a:lstStyle>
            <a:lvl1pPr marL="0" indent="0">
              <a:lnSpc>
                <a:spcPct val="90000"/>
              </a:lnSpc>
              <a:spcBef>
                <a:spcPts val="0"/>
              </a:spcBef>
              <a:buFontTx/>
              <a:buNone/>
              <a:defRPr sz="2200" b="1">
                <a:solidFill>
                  <a:schemeClr val="bg1"/>
                </a:solidFill>
              </a:defRPr>
            </a:lvl1pPr>
            <a:lvl2pPr marL="0" indent="0">
              <a:lnSpc>
                <a:spcPct val="90000"/>
              </a:lnSpc>
              <a:spcBef>
                <a:spcPts val="0"/>
              </a:spcBef>
              <a:buFontTx/>
              <a:buNone/>
              <a:defRPr sz="2200" b="1">
                <a:solidFill>
                  <a:schemeClr val="bg1"/>
                </a:solidFill>
              </a:defRPr>
            </a:lvl2pPr>
            <a:lvl3pPr marL="0" indent="0">
              <a:lnSpc>
                <a:spcPct val="90000"/>
              </a:lnSpc>
              <a:spcBef>
                <a:spcPts val="0"/>
              </a:spcBef>
              <a:buFontTx/>
              <a:buNone/>
              <a:defRPr sz="2200" b="1">
                <a:solidFill>
                  <a:schemeClr val="bg1"/>
                </a:solidFill>
              </a:defRPr>
            </a:lvl3pPr>
            <a:lvl4pPr marL="0" indent="0">
              <a:lnSpc>
                <a:spcPct val="90000"/>
              </a:lnSpc>
              <a:spcBef>
                <a:spcPts val="0"/>
              </a:spcBef>
              <a:buFontTx/>
              <a:buNone/>
              <a:defRPr sz="2200" b="1">
                <a:solidFill>
                  <a:schemeClr val="bg1"/>
                </a:solidFill>
              </a:defRPr>
            </a:lvl4pPr>
            <a:lvl5pPr marL="0" indent="0">
              <a:lnSpc>
                <a:spcPct val="90000"/>
              </a:lnSpc>
              <a:spcBef>
                <a:spcPts val="0"/>
              </a:spcBef>
              <a:buFontTx/>
              <a:buNone/>
              <a:defRPr sz="2200" b="1">
                <a:solidFill>
                  <a:schemeClr val="bg1"/>
                </a:solidFill>
              </a:defRPr>
            </a:lvl5pPr>
            <a:lvl6pPr marL="0" indent="0">
              <a:lnSpc>
                <a:spcPct val="90000"/>
              </a:lnSpc>
              <a:spcBef>
                <a:spcPts val="0"/>
              </a:spcBef>
              <a:buFontTx/>
              <a:buNone/>
              <a:defRPr sz="2200" b="1">
                <a:solidFill>
                  <a:schemeClr val="bg1"/>
                </a:solidFill>
              </a:defRPr>
            </a:lvl6pPr>
            <a:lvl7pPr marL="0" indent="0">
              <a:lnSpc>
                <a:spcPct val="90000"/>
              </a:lnSpc>
              <a:spcBef>
                <a:spcPts val="0"/>
              </a:spcBef>
              <a:buFontTx/>
              <a:buNone/>
              <a:defRPr sz="2200" b="1">
                <a:solidFill>
                  <a:schemeClr val="bg1"/>
                </a:solidFill>
              </a:defRPr>
            </a:lvl7pPr>
            <a:lvl8pPr marL="0" indent="0">
              <a:lnSpc>
                <a:spcPct val="90000"/>
              </a:lnSpc>
              <a:spcBef>
                <a:spcPts val="0"/>
              </a:spcBef>
              <a:buFontTx/>
              <a:buNone/>
              <a:defRPr sz="2200" b="1">
                <a:solidFill>
                  <a:schemeClr val="bg1"/>
                </a:solidFill>
              </a:defRPr>
            </a:lvl8pPr>
            <a:lvl9pPr marL="0" indent="0">
              <a:lnSpc>
                <a:spcPct val="90000"/>
              </a:lnSpc>
              <a:spcBef>
                <a:spcPts val="0"/>
              </a:spcBef>
              <a:buFontTx/>
              <a:buNone/>
              <a:defRPr sz="2200" b="1">
                <a:solidFill>
                  <a:schemeClr val="bg1"/>
                </a:solidFill>
              </a:defRPr>
            </a:lvl9pPr>
          </a:lstStyle>
          <a:p>
            <a:pPr lvl="0"/>
            <a:r>
              <a:rPr lang="en-US"/>
              <a:t>[Heading]</a:t>
            </a:r>
          </a:p>
        </p:txBody>
      </p:sp>
      <p:sp>
        <p:nvSpPr>
          <p:cNvPr id="4" name="Content Placeholder 5"/>
          <p:cNvSpPr>
            <a:spLocks noGrp="1"/>
          </p:cNvSpPr>
          <p:nvPr>
            <p:ph sz="half" idx="2" hasCustomPrompt="1"/>
          </p:nvPr>
        </p:nvSpPr>
        <p:spPr>
          <a:xfrm>
            <a:off x="3351276" y="2331720"/>
            <a:ext cx="2441448" cy="2316479"/>
          </a:xfrm>
        </p:spPr>
        <p:txBody>
          <a:bodyPr/>
          <a:lstStyle>
            <a:lvl1pPr marL="0" indent="0">
              <a:spcBef>
                <a:spcPts val="1200"/>
              </a:spcBef>
              <a:buFontTx/>
              <a:buNone/>
              <a:defRPr sz="1600"/>
            </a:lvl1pPr>
            <a:lvl2pPr marL="0" indent="0">
              <a:spcBef>
                <a:spcPts val="1200"/>
              </a:spcBef>
              <a:buFontTx/>
              <a:buNone/>
              <a:defRPr sz="1600"/>
            </a:lvl2pPr>
            <a:lvl3pPr marL="0" indent="0">
              <a:spcBef>
                <a:spcPts val="1200"/>
              </a:spcBef>
              <a:buFontTx/>
              <a:buNone/>
              <a:defRPr sz="1600"/>
            </a:lvl3pPr>
            <a:lvl4pPr marL="0" indent="0">
              <a:spcBef>
                <a:spcPts val="1200"/>
              </a:spcBef>
              <a:buFontTx/>
              <a:buNone/>
              <a:defRPr sz="1600"/>
            </a:lvl4pPr>
            <a:lvl5pPr marL="0" indent="0">
              <a:spcBef>
                <a:spcPts val="1200"/>
              </a:spcBef>
              <a:buFontTx/>
              <a:buNone/>
              <a:defRPr sz="1600"/>
            </a:lvl5pPr>
            <a:lvl6pPr marL="0" indent="0">
              <a:spcBef>
                <a:spcPts val="1200"/>
              </a:spcBef>
              <a:buFontTx/>
              <a:buNone/>
              <a:defRPr sz="1600"/>
            </a:lvl6pPr>
            <a:lvl7pPr marL="0" indent="0">
              <a:spcBef>
                <a:spcPts val="1200"/>
              </a:spcBef>
              <a:buFontTx/>
              <a:buNone/>
              <a:defRPr sz="1600"/>
            </a:lvl7pPr>
            <a:lvl8pPr marL="0" indent="0">
              <a:spcBef>
                <a:spcPts val="1200"/>
              </a:spcBef>
              <a:buFontTx/>
              <a:buNone/>
              <a:defRPr sz="1600"/>
            </a:lvl8pPr>
            <a:lvl9pPr marL="0" indent="0">
              <a:spcBef>
                <a:spcPts val="1200"/>
              </a:spcBef>
              <a:buFontTx/>
              <a:buNone/>
              <a:defRPr sz="1600"/>
            </a:lvl9pPr>
          </a:lstStyle>
          <a:p>
            <a:pPr lvl="0"/>
            <a:r>
              <a:rPr lang="en-US"/>
              <a:t>[Text]</a:t>
            </a:r>
          </a:p>
        </p:txBody>
      </p:sp>
      <p:sp>
        <p:nvSpPr>
          <p:cNvPr id="14" name="Text Placeholder 6">
            <a:extLst>
              <a:ext uri="{FF2B5EF4-FFF2-40B4-BE49-F238E27FC236}">
                <a16:creationId xmlns:a16="http://schemas.microsoft.com/office/drawing/2014/main" id="{0B80CCE7-DA13-C32F-71C6-2F6881960326}"/>
              </a:ext>
            </a:extLst>
          </p:cNvPr>
          <p:cNvSpPr>
            <a:spLocks noGrp="1"/>
          </p:cNvSpPr>
          <p:nvPr>
            <p:ph type="body" sz="quarter" idx="15" hasCustomPrompt="1"/>
          </p:nvPr>
        </p:nvSpPr>
        <p:spPr bwMode="gray">
          <a:xfrm>
            <a:off x="6153912" y="1416683"/>
            <a:ext cx="2441448" cy="640080"/>
          </a:xfrm>
        </p:spPr>
        <p:txBody>
          <a:bodyPr/>
          <a:lstStyle>
            <a:lvl1pPr marL="0" indent="0">
              <a:lnSpc>
                <a:spcPct val="90000"/>
              </a:lnSpc>
              <a:spcBef>
                <a:spcPts val="0"/>
              </a:spcBef>
              <a:buFontTx/>
              <a:buNone/>
              <a:defRPr sz="2200" b="1">
                <a:solidFill>
                  <a:schemeClr val="tx1"/>
                </a:solidFill>
              </a:defRPr>
            </a:lvl1pPr>
            <a:lvl2pPr marL="0" indent="0">
              <a:lnSpc>
                <a:spcPct val="90000"/>
              </a:lnSpc>
              <a:spcBef>
                <a:spcPts val="0"/>
              </a:spcBef>
              <a:buFontTx/>
              <a:buNone/>
              <a:defRPr sz="2200" b="1">
                <a:solidFill>
                  <a:schemeClr val="tx1"/>
                </a:solidFill>
              </a:defRPr>
            </a:lvl2pPr>
            <a:lvl3pPr marL="0" indent="0">
              <a:lnSpc>
                <a:spcPct val="90000"/>
              </a:lnSpc>
              <a:spcBef>
                <a:spcPts val="0"/>
              </a:spcBef>
              <a:buFontTx/>
              <a:buNone/>
              <a:defRPr sz="2200" b="1">
                <a:solidFill>
                  <a:schemeClr val="tx1"/>
                </a:solidFill>
              </a:defRPr>
            </a:lvl3pPr>
            <a:lvl4pPr marL="0" indent="0">
              <a:lnSpc>
                <a:spcPct val="90000"/>
              </a:lnSpc>
              <a:spcBef>
                <a:spcPts val="0"/>
              </a:spcBef>
              <a:buFontTx/>
              <a:buNone/>
              <a:defRPr sz="2200" b="1">
                <a:solidFill>
                  <a:schemeClr val="tx1"/>
                </a:solidFill>
              </a:defRPr>
            </a:lvl4pPr>
            <a:lvl5pPr marL="0" indent="0">
              <a:lnSpc>
                <a:spcPct val="90000"/>
              </a:lnSpc>
              <a:spcBef>
                <a:spcPts val="0"/>
              </a:spcBef>
              <a:buFontTx/>
              <a:buNone/>
              <a:defRPr sz="2200" b="1">
                <a:solidFill>
                  <a:schemeClr val="tx1"/>
                </a:solidFill>
              </a:defRPr>
            </a:lvl5pPr>
            <a:lvl6pPr marL="0" indent="0">
              <a:lnSpc>
                <a:spcPct val="90000"/>
              </a:lnSpc>
              <a:spcBef>
                <a:spcPts val="0"/>
              </a:spcBef>
              <a:buFontTx/>
              <a:buNone/>
              <a:defRPr sz="2200" b="1">
                <a:solidFill>
                  <a:schemeClr val="tx1"/>
                </a:solidFill>
              </a:defRPr>
            </a:lvl6pPr>
            <a:lvl7pPr marL="0" indent="0">
              <a:lnSpc>
                <a:spcPct val="90000"/>
              </a:lnSpc>
              <a:spcBef>
                <a:spcPts val="0"/>
              </a:spcBef>
              <a:buFontTx/>
              <a:buNone/>
              <a:defRPr sz="2200" b="1">
                <a:solidFill>
                  <a:schemeClr val="tx1"/>
                </a:solidFill>
              </a:defRPr>
            </a:lvl7pPr>
            <a:lvl8pPr marL="0" indent="0">
              <a:lnSpc>
                <a:spcPct val="90000"/>
              </a:lnSpc>
              <a:spcBef>
                <a:spcPts val="0"/>
              </a:spcBef>
              <a:buFontTx/>
              <a:buNone/>
              <a:defRPr sz="2200" b="1">
                <a:solidFill>
                  <a:schemeClr val="tx1"/>
                </a:solidFill>
              </a:defRPr>
            </a:lvl8pPr>
            <a:lvl9pPr marL="0" indent="0">
              <a:lnSpc>
                <a:spcPct val="90000"/>
              </a:lnSpc>
              <a:spcBef>
                <a:spcPts val="0"/>
              </a:spcBef>
              <a:buFontTx/>
              <a:buNone/>
              <a:defRPr sz="2200" b="1">
                <a:solidFill>
                  <a:schemeClr val="tx1"/>
                </a:solidFill>
              </a:defRPr>
            </a:lvl9pPr>
          </a:lstStyle>
          <a:p>
            <a:pPr lvl="0"/>
            <a:r>
              <a:rPr lang="en-US"/>
              <a:t>[Heading]</a:t>
            </a:r>
          </a:p>
        </p:txBody>
      </p:sp>
      <p:sp>
        <p:nvSpPr>
          <p:cNvPr id="16" name="Content Placeholder 7">
            <a:extLst>
              <a:ext uri="{FF2B5EF4-FFF2-40B4-BE49-F238E27FC236}">
                <a16:creationId xmlns:a16="http://schemas.microsoft.com/office/drawing/2014/main" id="{434EA740-024C-94E3-A7F1-E1648E067B51}"/>
              </a:ext>
            </a:extLst>
          </p:cNvPr>
          <p:cNvSpPr>
            <a:spLocks noGrp="1"/>
          </p:cNvSpPr>
          <p:nvPr>
            <p:ph sz="half" idx="16" hasCustomPrompt="1"/>
          </p:nvPr>
        </p:nvSpPr>
        <p:spPr>
          <a:xfrm>
            <a:off x="6153912" y="2331720"/>
            <a:ext cx="2441448" cy="2316479"/>
          </a:xfrm>
        </p:spPr>
        <p:txBody>
          <a:bodyPr/>
          <a:lstStyle>
            <a:lvl1pPr marL="0" indent="0">
              <a:spcBef>
                <a:spcPts val="1200"/>
              </a:spcBef>
              <a:buFontTx/>
              <a:buNone/>
              <a:defRPr sz="1600"/>
            </a:lvl1pPr>
            <a:lvl2pPr marL="0" indent="0">
              <a:spcBef>
                <a:spcPts val="1200"/>
              </a:spcBef>
              <a:buFontTx/>
              <a:buNone/>
              <a:defRPr sz="1600"/>
            </a:lvl2pPr>
            <a:lvl3pPr marL="0" indent="0">
              <a:spcBef>
                <a:spcPts val="1200"/>
              </a:spcBef>
              <a:buFontTx/>
              <a:buNone/>
              <a:defRPr sz="1600"/>
            </a:lvl3pPr>
            <a:lvl4pPr marL="0" indent="0">
              <a:spcBef>
                <a:spcPts val="1200"/>
              </a:spcBef>
              <a:buFontTx/>
              <a:buNone/>
              <a:defRPr sz="1600"/>
            </a:lvl4pPr>
            <a:lvl5pPr marL="0" indent="0">
              <a:spcBef>
                <a:spcPts val="1200"/>
              </a:spcBef>
              <a:buFontTx/>
              <a:buNone/>
              <a:defRPr sz="1600"/>
            </a:lvl5pPr>
            <a:lvl6pPr marL="0" indent="0">
              <a:spcBef>
                <a:spcPts val="1200"/>
              </a:spcBef>
              <a:buFontTx/>
              <a:buNone/>
              <a:defRPr sz="1600"/>
            </a:lvl6pPr>
            <a:lvl7pPr marL="0" indent="0">
              <a:spcBef>
                <a:spcPts val="1200"/>
              </a:spcBef>
              <a:buFontTx/>
              <a:buNone/>
              <a:defRPr sz="1600"/>
            </a:lvl7pPr>
            <a:lvl8pPr marL="0" indent="0">
              <a:spcBef>
                <a:spcPts val="1200"/>
              </a:spcBef>
              <a:buFontTx/>
              <a:buNone/>
              <a:defRPr sz="1600"/>
            </a:lvl8pPr>
            <a:lvl9pPr marL="0" indent="0">
              <a:spcBef>
                <a:spcPts val="1200"/>
              </a:spcBef>
              <a:buFontTx/>
              <a:buNone/>
              <a:defRPr sz="1600"/>
            </a:lvl9pPr>
          </a:lstStyle>
          <a:p>
            <a:pPr lvl="0"/>
            <a:r>
              <a:rPr lang="en-US"/>
              <a:t>[Text]</a:t>
            </a:r>
          </a:p>
        </p:txBody>
      </p:sp>
      <p:pic>
        <p:nvPicPr>
          <p:cNvPr id="10" name="UL Solutions" descr="UL Solutions">
            <a:extLst>
              <a:ext uri="{FF2B5EF4-FFF2-40B4-BE49-F238E27FC236}">
                <a16:creationId xmlns:a16="http://schemas.microsoft.com/office/drawing/2014/main" id="{9AC22A1B-5854-FB74-7FD9-8821EEB6DEE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8"/>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2867199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Four Boxes Small">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586B91B5-07E3-AC57-4C8F-41D0A22AB704}"/>
              </a:ext>
              <a:ext uri="{C183D7F6-B498-43B3-948B-1728B52AA6E4}">
                <adec:decorative xmlns:adec="http://schemas.microsoft.com/office/drawing/2017/decorative" val="1"/>
              </a:ext>
            </a:extLst>
          </p:cNvPr>
          <p:cNvSpPr/>
          <p:nvPr userDrawn="1"/>
        </p:nvSpPr>
        <p:spPr>
          <a:xfrm>
            <a:off x="411480" y="1279523"/>
            <a:ext cx="2011680" cy="914400"/>
          </a:xfrm>
          <a:prstGeom prst="rect">
            <a:avLst/>
          </a:prstGeom>
          <a:solidFill>
            <a:srgbClr val="CA0123"/>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1" name="Rectangle">
            <a:extLst>
              <a:ext uri="{FF2B5EF4-FFF2-40B4-BE49-F238E27FC236}">
                <a16:creationId xmlns:a16="http://schemas.microsoft.com/office/drawing/2014/main" id="{F9661630-825C-E6BA-3402-584150214D21}"/>
              </a:ext>
              <a:ext uri="{C183D7F6-B498-43B3-948B-1728B52AA6E4}">
                <adec:decorative xmlns:adec="http://schemas.microsoft.com/office/drawing/2017/decorative" val="1"/>
              </a:ext>
            </a:extLst>
          </p:cNvPr>
          <p:cNvSpPr/>
          <p:nvPr userDrawn="1"/>
        </p:nvSpPr>
        <p:spPr>
          <a:xfrm>
            <a:off x="2514600" y="1279523"/>
            <a:ext cx="2011680" cy="914400"/>
          </a:xfrm>
          <a:prstGeom prst="rect">
            <a:avLst/>
          </a:prstGeom>
          <a:solidFill>
            <a:srgbClr val="5B0428"/>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2" name="Rectangle">
            <a:extLst>
              <a:ext uri="{FF2B5EF4-FFF2-40B4-BE49-F238E27FC236}">
                <a16:creationId xmlns:a16="http://schemas.microsoft.com/office/drawing/2014/main" id="{EC8DABD9-0903-42DA-E802-AA4DBD0C11A7}"/>
              </a:ext>
              <a:ext uri="{C183D7F6-B498-43B3-948B-1728B52AA6E4}">
                <adec:decorative xmlns:adec="http://schemas.microsoft.com/office/drawing/2017/decorative" val="1"/>
              </a:ext>
            </a:extLst>
          </p:cNvPr>
          <p:cNvSpPr/>
          <p:nvPr userDrawn="1"/>
        </p:nvSpPr>
        <p:spPr>
          <a:xfrm>
            <a:off x="4617720" y="1279523"/>
            <a:ext cx="2011680" cy="914400"/>
          </a:xfrm>
          <a:prstGeom prst="rect">
            <a:avLst/>
          </a:prstGeom>
          <a:solidFill>
            <a:srgbClr val="E5DDCA"/>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8" name="Rectangle">
            <a:extLst>
              <a:ext uri="{FF2B5EF4-FFF2-40B4-BE49-F238E27FC236}">
                <a16:creationId xmlns:a16="http://schemas.microsoft.com/office/drawing/2014/main" id="{DD1F431A-0341-172E-B28C-85CB518E8619}"/>
              </a:ext>
              <a:ext uri="{C183D7F6-B498-43B3-948B-1728B52AA6E4}">
                <adec:decorative xmlns:adec="http://schemas.microsoft.com/office/drawing/2017/decorative" val="1"/>
              </a:ext>
            </a:extLst>
          </p:cNvPr>
          <p:cNvSpPr/>
          <p:nvPr userDrawn="1"/>
        </p:nvSpPr>
        <p:spPr>
          <a:xfrm>
            <a:off x="6720840" y="1279523"/>
            <a:ext cx="2011680" cy="914400"/>
          </a:xfrm>
          <a:prstGeom prst="rect">
            <a:avLst/>
          </a:prstGeom>
          <a:solidFill>
            <a:srgbClr val="9EC5D9"/>
          </a:solidFill>
          <a:ln w="19050" cap="flat">
            <a:noFill/>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mn-lt"/>
              <a:ea typeface="+mn-ea"/>
              <a:cs typeface="+mn-cs"/>
            </a:endParaRPr>
          </a:p>
        </p:txBody>
      </p:sp>
      <p:sp>
        <p:nvSpPr>
          <p:cNvPr id="5" name="Title 1">
            <a:extLst>
              <a:ext uri="{FF2B5EF4-FFF2-40B4-BE49-F238E27FC236}">
                <a16:creationId xmlns:a16="http://schemas.microsoft.com/office/drawing/2014/main" id="{8E4123F2-12EB-3B7C-52AE-3F5EB6AE7806}"/>
              </a:ext>
            </a:extLst>
          </p:cNvPr>
          <p:cNvSpPr>
            <a:spLocks noGrp="1"/>
          </p:cNvSpPr>
          <p:nvPr>
            <p:ph type="title" hasCustomPrompt="1"/>
          </p:nvPr>
        </p:nvSpPr>
        <p:spPr>
          <a:xfrm>
            <a:off x="411480" y="411480"/>
            <a:ext cx="5516245" cy="685800"/>
          </a:xfrm>
        </p:spPr>
        <p:txBody>
          <a:bodyPr/>
          <a:lstStyle/>
          <a:p>
            <a:r>
              <a:rPr lang="en-US"/>
              <a:t>[Optional slide title]</a:t>
            </a:r>
          </a:p>
        </p:txBody>
      </p:sp>
      <p:sp>
        <p:nvSpPr>
          <p:cNvPr id="6" name="Text Placeholder 2">
            <a:extLst>
              <a:ext uri="{FF2B5EF4-FFF2-40B4-BE49-F238E27FC236}">
                <a16:creationId xmlns:a16="http://schemas.microsoft.com/office/drawing/2014/main" id="{D2F9F1F6-03E1-D06C-AD65-0FED52E095C6}"/>
              </a:ext>
            </a:extLst>
          </p:cNvPr>
          <p:cNvSpPr>
            <a:spLocks noGrp="1"/>
          </p:cNvSpPr>
          <p:nvPr>
            <p:ph type="body" sz="quarter" idx="13" hasCustomPrompt="1"/>
          </p:nvPr>
        </p:nvSpPr>
        <p:spPr bwMode="gray">
          <a:xfrm>
            <a:off x="548640" y="1416683"/>
            <a:ext cx="1737360" cy="685800"/>
          </a:xfrm>
        </p:spPr>
        <p:txBody>
          <a:bodyPr/>
          <a:lstStyle>
            <a:lvl1pPr marL="0" indent="0">
              <a:lnSpc>
                <a:spcPct val="90000"/>
              </a:lnSpc>
              <a:spcBef>
                <a:spcPts val="0"/>
              </a:spcBef>
              <a:buFontTx/>
              <a:buNone/>
              <a:defRPr sz="1600" b="1">
                <a:solidFill>
                  <a:schemeClr val="bg1"/>
                </a:solidFill>
              </a:defRPr>
            </a:lvl1pPr>
            <a:lvl2pPr marL="0" indent="0">
              <a:lnSpc>
                <a:spcPct val="90000"/>
              </a:lnSpc>
              <a:spcBef>
                <a:spcPts val="0"/>
              </a:spcBef>
              <a:buFontTx/>
              <a:buNone/>
              <a:defRPr sz="1600" b="1">
                <a:solidFill>
                  <a:schemeClr val="bg1"/>
                </a:solidFill>
              </a:defRPr>
            </a:lvl2pPr>
            <a:lvl3pPr marL="0" indent="0">
              <a:lnSpc>
                <a:spcPct val="90000"/>
              </a:lnSpc>
              <a:spcBef>
                <a:spcPts val="0"/>
              </a:spcBef>
              <a:buFontTx/>
              <a:buNone/>
              <a:defRPr sz="1600" b="1">
                <a:solidFill>
                  <a:schemeClr val="bg1"/>
                </a:solidFill>
              </a:defRPr>
            </a:lvl3pPr>
            <a:lvl4pPr marL="0" indent="0">
              <a:lnSpc>
                <a:spcPct val="90000"/>
              </a:lnSpc>
              <a:spcBef>
                <a:spcPts val="0"/>
              </a:spcBef>
              <a:buFontTx/>
              <a:buNone/>
              <a:defRPr sz="1600" b="1">
                <a:solidFill>
                  <a:schemeClr val="bg1"/>
                </a:solidFill>
              </a:defRPr>
            </a:lvl4pPr>
            <a:lvl5pPr marL="0" indent="0">
              <a:lnSpc>
                <a:spcPct val="90000"/>
              </a:lnSpc>
              <a:spcBef>
                <a:spcPts val="0"/>
              </a:spcBef>
              <a:buFontTx/>
              <a:buNone/>
              <a:defRPr sz="1600" b="1">
                <a:solidFill>
                  <a:schemeClr val="bg1"/>
                </a:solidFill>
              </a:defRPr>
            </a:lvl5pPr>
            <a:lvl6pPr marL="0" indent="0">
              <a:lnSpc>
                <a:spcPct val="90000"/>
              </a:lnSpc>
              <a:spcBef>
                <a:spcPts val="0"/>
              </a:spcBef>
              <a:buFontTx/>
              <a:buNone/>
              <a:defRPr sz="1600" b="1">
                <a:solidFill>
                  <a:schemeClr val="bg1"/>
                </a:solidFill>
              </a:defRPr>
            </a:lvl6pPr>
            <a:lvl7pPr marL="0" indent="0">
              <a:lnSpc>
                <a:spcPct val="90000"/>
              </a:lnSpc>
              <a:spcBef>
                <a:spcPts val="0"/>
              </a:spcBef>
              <a:buFontTx/>
              <a:buNone/>
              <a:defRPr sz="1600" b="1">
                <a:solidFill>
                  <a:schemeClr val="bg1"/>
                </a:solidFill>
              </a:defRPr>
            </a:lvl7pPr>
            <a:lvl8pPr marL="0" indent="0">
              <a:lnSpc>
                <a:spcPct val="90000"/>
              </a:lnSpc>
              <a:spcBef>
                <a:spcPts val="0"/>
              </a:spcBef>
              <a:buFontTx/>
              <a:buNone/>
              <a:defRPr sz="1600" b="1">
                <a:solidFill>
                  <a:schemeClr val="bg1"/>
                </a:solidFill>
              </a:defRPr>
            </a:lvl8pPr>
            <a:lvl9pPr marL="0" indent="0">
              <a:lnSpc>
                <a:spcPct val="90000"/>
              </a:lnSpc>
              <a:spcBef>
                <a:spcPts val="0"/>
              </a:spcBef>
              <a:buFontTx/>
              <a:buNone/>
              <a:defRPr sz="1600" b="1">
                <a:solidFill>
                  <a:schemeClr val="bg1"/>
                </a:solidFill>
              </a:defRPr>
            </a:lvl9pPr>
          </a:lstStyle>
          <a:p>
            <a:pPr lvl="0"/>
            <a:r>
              <a:rPr lang="en-US"/>
              <a:t>[Heading]</a:t>
            </a:r>
          </a:p>
        </p:txBody>
      </p:sp>
      <p:sp>
        <p:nvSpPr>
          <p:cNvPr id="3" name="Content Placeholder 3"/>
          <p:cNvSpPr>
            <a:spLocks noGrp="1"/>
          </p:cNvSpPr>
          <p:nvPr>
            <p:ph sz="half" idx="1" hasCustomPrompt="1"/>
          </p:nvPr>
        </p:nvSpPr>
        <p:spPr>
          <a:xfrm>
            <a:off x="548640" y="2331720"/>
            <a:ext cx="1737360" cy="2316479"/>
          </a:xfrm>
        </p:spPr>
        <p:txBody>
          <a:bodyPr/>
          <a:lstStyle>
            <a:lvl1pPr marL="0" indent="0">
              <a:spcBef>
                <a:spcPts val="900"/>
              </a:spcBef>
              <a:buFontTx/>
              <a:buNone/>
              <a:defRPr sz="1400"/>
            </a:lvl1pPr>
            <a:lvl2pPr marL="0" indent="0">
              <a:spcBef>
                <a:spcPts val="900"/>
              </a:spcBef>
              <a:buFontTx/>
              <a:buNone/>
              <a:defRPr sz="1400"/>
            </a:lvl2pPr>
            <a:lvl3pPr marL="0" indent="0">
              <a:spcBef>
                <a:spcPts val="900"/>
              </a:spcBef>
              <a:buFontTx/>
              <a:buNone/>
              <a:defRPr sz="1400"/>
            </a:lvl3pPr>
            <a:lvl4pPr marL="0" indent="0">
              <a:spcBef>
                <a:spcPts val="900"/>
              </a:spcBef>
              <a:buFontTx/>
              <a:buNone/>
              <a:defRPr sz="1400"/>
            </a:lvl4pPr>
            <a:lvl5pPr marL="0" indent="0">
              <a:spcBef>
                <a:spcPts val="900"/>
              </a:spcBef>
              <a:buFontTx/>
              <a:buNone/>
              <a:defRPr sz="1400"/>
            </a:lvl5pPr>
            <a:lvl6pPr marL="0" indent="0">
              <a:spcBef>
                <a:spcPts val="900"/>
              </a:spcBef>
              <a:buFontTx/>
              <a:buNone/>
              <a:defRPr sz="1400"/>
            </a:lvl6pPr>
            <a:lvl7pPr marL="0" indent="0">
              <a:spcBef>
                <a:spcPts val="900"/>
              </a:spcBef>
              <a:buFontTx/>
              <a:buNone/>
              <a:defRPr sz="1400"/>
            </a:lvl7pPr>
            <a:lvl8pPr marL="0" indent="0">
              <a:spcBef>
                <a:spcPts val="900"/>
              </a:spcBef>
              <a:buFontTx/>
              <a:buNone/>
              <a:defRPr sz="1400"/>
            </a:lvl8pPr>
            <a:lvl9pPr marL="0" indent="0">
              <a:spcBef>
                <a:spcPts val="900"/>
              </a:spcBef>
              <a:buFontTx/>
              <a:buNone/>
              <a:defRPr sz="1400"/>
            </a:lvl9pPr>
          </a:lstStyle>
          <a:p>
            <a:pPr lvl="0"/>
            <a:r>
              <a:rPr lang="en-US"/>
              <a:t>[Text]</a:t>
            </a:r>
          </a:p>
        </p:txBody>
      </p:sp>
      <p:sp>
        <p:nvSpPr>
          <p:cNvPr id="15" name="Text Placeholder 4">
            <a:extLst>
              <a:ext uri="{FF2B5EF4-FFF2-40B4-BE49-F238E27FC236}">
                <a16:creationId xmlns:a16="http://schemas.microsoft.com/office/drawing/2014/main" id="{B49B07D4-7E8D-77F2-8EFA-83A5D46D509B}"/>
              </a:ext>
            </a:extLst>
          </p:cNvPr>
          <p:cNvSpPr>
            <a:spLocks noGrp="1"/>
          </p:cNvSpPr>
          <p:nvPr>
            <p:ph type="body" sz="quarter" idx="14" hasCustomPrompt="1"/>
          </p:nvPr>
        </p:nvSpPr>
        <p:spPr bwMode="gray">
          <a:xfrm>
            <a:off x="2651760" y="1416683"/>
            <a:ext cx="1737360" cy="685800"/>
          </a:xfrm>
        </p:spPr>
        <p:txBody>
          <a:bodyPr/>
          <a:lstStyle>
            <a:lvl1pPr marL="0" indent="0">
              <a:lnSpc>
                <a:spcPct val="90000"/>
              </a:lnSpc>
              <a:spcBef>
                <a:spcPts val="0"/>
              </a:spcBef>
              <a:buFontTx/>
              <a:buNone/>
              <a:defRPr sz="1600" b="1">
                <a:solidFill>
                  <a:schemeClr val="bg1"/>
                </a:solidFill>
              </a:defRPr>
            </a:lvl1pPr>
            <a:lvl2pPr marL="0" indent="0">
              <a:lnSpc>
                <a:spcPct val="90000"/>
              </a:lnSpc>
              <a:spcBef>
                <a:spcPts val="0"/>
              </a:spcBef>
              <a:buFontTx/>
              <a:buNone/>
              <a:defRPr sz="1600" b="1">
                <a:solidFill>
                  <a:schemeClr val="bg1"/>
                </a:solidFill>
              </a:defRPr>
            </a:lvl2pPr>
            <a:lvl3pPr marL="0" indent="0">
              <a:lnSpc>
                <a:spcPct val="90000"/>
              </a:lnSpc>
              <a:spcBef>
                <a:spcPts val="0"/>
              </a:spcBef>
              <a:buFontTx/>
              <a:buNone/>
              <a:defRPr sz="1600" b="1">
                <a:solidFill>
                  <a:schemeClr val="bg1"/>
                </a:solidFill>
              </a:defRPr>
            </a:lvl3pPr>
            <a:lvl4pPr marL="0" indent="0">
              <a:lnSpc>
                <a:spcPct val="90000"/>
              </a:lnSpc>
              <a:spcBef>
                <a:spcPts val="0"/>
              </a:spcBef>
              <a:buFontTx/>
              <a:buNone/>
              <a:defRPr sz="1600" b="1">
                <a:solidFill>
                  <a:schemeClr val="bg1"/>
                </a:solidFill>
              </a:defRPr>
            </a:lvl4pPr>
            <a:lvl5pPr marL="0" indent="0">
              <a:lnSpc>
                <a:spcPct val="90000"/>
              </a:lnSpc>
              <a:spcBef>
                <a:spcPts val="0"/>
              </a:spcBef>
              <a:buFontTx/>
              <a:buNone/>
              <a:defRPr sz="1600" b="1">
                <a:solidFill>
                  <a:schemeClr val="bg1"/>
                </a:solidFill>
              </a:defRPr>
            </a:lvl5pPr>
            <a:lvl6pPr marL="0" indent="0">
              <a:lnSpc>
                <a:spcPct val="90000"/>
              </a:lnSpc>
              <a:spcBef>
                <a:spcPts val="0"/>
              </a:spcBef>
              <a:buFontTx/>
              <a:buNone/>
              <a:defRPr sz="1600" b="1">
                <a:solidFill>
                  <a:schemeClr val="bg1"/>
                </a:solidFill>
              </a:defRPr>
            </a:lvl6pPr>
            <a:lvl7pPr marL="0" indent="0">
              <a:lnSpc>
                <a:spcPct val="90000"/>
              </a:lnSpc>
              <a:spcBef>
                <a:spcPts val="0"/>
              </a:spcBef>
              <a:buFontTx/>
              <a:buNone/>
              <a:defRPr sz="1600" b="1">
                <a:solidFill>
                  <a:schemeClr val="bg1"/>
                </a:solidFill>
              </a:defRPr>
            </a:lvl7pPr>
            <a:lvl8pPr marL="0" indent="0">
              <a:lnSpc>
                <a:spcPct val="90000"/>
              </a:lnSpc>
              <a:spcBef>
                <a:spcPts val="0"/>
              </a:spcBef>
              <a:buFontTx/>
              <a:buNone/>
              <a:defRPr sz="1600" b="1">
                <a:solidFill>
                  <a:schemeClr val="bg1"/>
                </a:solidFill>
              </a:defRPr>
            </a:lvl8pPr>
            <a:lvl9pPr marL="0" indent="0">
              <a:lnSpc>
                <a:spcPct val="90000"/>
              </a:lnSpc>
              <a:spcBef>
                <a:spcPts val="0"/>
              </a:spcBef>
              <a:buFontTx/>
              <a:buNone/>
              <a:defRPr sz="1600" b="1">
                <a:solidFill>
                  <a:schemeClr val="bg1"/>
                </a:solidFill>
              </a:defRPr>
            </a:lvl9pPr>
          </a:lstStyle>
          <a:p>
            <a:pPr lvl="0"/>
            <a:r>
              <a:rPr lang="en-US"/>
              <a:t>[Heading]</a:t>
            </a:r>
          </a:p>
        </p:txBody>
      </p:sp>
      <p:sp>
        <p:nvSpPr>
          <p:cNvPr id="4" name="Content Placeholder 5"/>
          <p:cNvSpPr>
            <a:spLocks noGrp="1"/>
          </p:cNvSpPr>
          <p:nvPr>
            <p:ph sz="half" idx="2" hasCustomPrompt="1"/>
          </p:nvPr>
        </p:nvSpPr>
        <p:spPr>
          <a:xfrm>
            <a:off x="2651760" y="2331720"/>
            <a:ext cx="1737360" cy="2316479"/>
          </a:xfrm>
        </p:spPr>
        <p:txBody>
          <a:bodyPr/>
          <a:lstStyle>
            <a:lvl1pPr marL="0" indent="0">
              <a:spcBef>
                <a:spcPts val="900"/>
              </a:spcBef>
              <a:buFontTx/>
              <a:buNone/>
              <a:defRPr sz="1400"/>
            </a:lvl1pPr>
            <a:lvl2pPr marL="0" indent="0">
              <a:spcBef>
                <a:spcPts val="900"/>
              </a:spcBef>
              <a:buFontTx/>
              <a:buNone/>
              <a:defRPr sz="1400"/>
            </a:lvl2pPr>
            <a:lvl3pPr marL="0" indent="0">
              <a:spcBef>
                <a:spcPts val="900"/>
              </a:spcBef>
              <a:buFontTx/>
              <a:buNone/>
              <a:defRPr sz="1400"/>
            </a:lvl3pPr>
            <a:lvl4pPr marL="0" indent="0">
              <a:spcBef>
                <a:spcPts val="900"/>
              </a:spcBef>
              <a:buFontTx/>
              <a:buNone/>
              <a:defRPr sz="1400"/>
            </a:lvl4pPr>
            <a:lvl5pPr marL="0" indent="0">
              <a:spcBef>
                <a:spcPts val="900"/>
              </a:spcBef>
              <a:buFontTx/>
              <a:buNone/>
              <a:defRPr sz="1400"/>
            </a:lvl5pPr>
            <a:lvl6pPr marL="0" indent="0">
              <a:spcBef>
                <a:spcPts val="900"/>
              </a:spcBef>
              <a:buFontTx/>
              <a:buNone/>
              <a:defRPr sz="1400"/>
            </a:lvl6pPr>
            <a:lvl7pPr marL="0" indent="0">
              <a:spcBef>
                <a:spcPts val="900"/>
              </a:spcBef>
              <a:buFontTx/>
              <a:buNone/>
              <a:defRPr sz="1400"/>
            </a:lvl7pPr>
            <a:lvl8pPr marL="0" indent="0">
              <a:spcBef>
                <a:spcPts val="900"/>
              </a:spcBef>
              <a:buFontTx/>
              <a:buNone/>
              <a:defRPr sz="1400"/>
            </a:lvl8pPr>
            <a:lvl9pPr marL="0" indent="0">
              <a:spcBef>
                <a:spcPts val="900"/>
              </a:spcBef>
              <a:buFontTx/>
              <a:buNone/>
              <a:defRPr sz="1400"/>
            </a:lvl9pPr>
          </a:lstStyle>
          <a:p>
            <a:pPr lvl="0"/>
            <a:r>
              <a:rPr lang="en-US"/>
              <a:t>[Text]</a:t>
            </a:r>
          </a:p>
        </p:txBody>
      </p:sp>
      <p:sp>
        <p:nvSpPr>
          <p:cNvPr id="14" name="Text Placeholder 6">
            <a:extLst>
              <a:ext uri="{FF2B5EF4-FFF2-40B4-BE49-F238E27FC236}">
                <a16:creationId xmlns:a16="http://schemas.microsoft.com/office/drawing/2014/main" id="{0B80CCE7-DA13-C32F-71C6-2F6881960326}"/>
              </a:ext>
            </a:extLst>
          </p:cNvPr>
          <p:cNvSpPr>
            <a:spLocks noGrp="1"/>
          </p:cNvSpPr>
          <p:nvPr>
            <p:ph type="body" sz="quarter" idx="15" hasCustomPrompt="1"/>
          </p:nvPr>
        </p:nvSpPr>
        <p:spPr bwMode="gray">
          <a:xfrm>
            <a:off x="4754880" y="1416683"/>
            <a:ext cx="1737360" cy="685800"/>
          </a:xfrm>
        </p:spPr>
        <p:txBody>
          <a:bodyPr/>
          <a:lstStyle>
            <a:lvl1pPr marL="0" indent="0">
              <a:lnSpc>
                <a:spcPct val="90000"/>
              </a:lnSpc>
              <a:spcBef>
                <a:spcPts val="0"/>
              </a:spcBef>
              <a:buFontTx/>
              <a:buNone/>
              <a:defRPr sz="1600" b="1">
                <a:solidFill>
                  <a:schemeClr val="tx1"/>
                </a:solidFill>
              </a:defRPr>
            </a:lvl1pPr>
            <a:lvl2pPr marL="0" indent="0">
              <a:lnSpc>
                <a:spcPct val="90000"/>
              </a:lnSpc>
              <a:spcBef>
                <a:spcPts val="0"/>
              </a:spcBef>
              <a:buFontTx/>
              <a:buNone/>
              <a:defRPr sz="1600" b="1">
                <a:solidFill>
                  <a:schemeClr val="tx1"/>
                </a:solidFill>
              </a:defRPr>
            </a:lvl2pPr>
            <a:lvl3pPr marL="0" indent="0">
              <a:lnSpc>
                <a:spcPct val="90000"/>
              </a:lnSpc>
              <a:spcBef>
                <a:spcPts val="0"/>
              </a:spcBef>
              <a:buFontTx/>
              <a:buNone/>
              <a:defRPr sz="1600" b="1">
                <a:solidFill>
                  <a:schemeClr val="tx1"/>
                </a:solidFill>
              </a:defRPr>
            </a:lvl3pPr>
            <a:lvl4pPr marL="0" indent="0">
              <a:lnSpc>
                <a:spcPct val="90000"/>
              </a:lnSpc>
              <a:spcBef>
                <a:spcPts val="0"/>
              </a:spcBef>
              <a:buFontTx/>
              <a:buNone/>
              <a:defRPr sz="1600" b="1">
                <a:solidFill>
                  <a:schemeClr val="tx1"/>
                </a:solidFill>
              </a:defRPr>
            </a:lvl4pPr>
            <a:lvl5pPr marL="0" indent="0">
              <a:lnSpc>
                <a:spcPct val="90000"/>
              </a:lnSpc>
              <a:spcBef>
                <a:spcPts val="0"/>
              </a:spcBef>
              <a:buFontTx/>
              <a:buNone/>
              <a:defRPr sz="1600" b="1">
                <a:solidFill>
                  <a:schemeClr val="tx1"/>
                </a:solidFill>
              </a:defRPr>
            </a:lvl5pPr>
            <a:lvl6pPr marL="0" indent="0">
              <a:lnSpc>
                <a:spcPct val="90000"/>
              </a:lnSpc>
              <a:spcBef>
                <a:spcPts val="0"/>
              </a:spcBef>
              <a:buFontTx/>
              <a:buNone/>
              <a:defRPr sz="1600" b="1">
                <a:solidFill>
                  <a:schemeClr val="tx1"/>
                </a:solidFill>
              </a:defRPr>
            </a:lvl6pPr>
            <a:lvl7pPr marL="0" indent="0">
              <a:lnSpc>
                <a:spcPct val="90000"/>
              </a:lnSpc>
              <a:spcBef>
                <a:spcPts val="0"/>
              </a:spcBef>
              <a:buFontTx/>
              <a:buNone/>
              <a:defRPr sz="1600" b="1">
                <a:solidFill>
                  <a:schemeClr val="tx1"/>
                </a:solidFill>
              </a:defRPr>
            </a:lvl7pPr>
            <a:lvl8pPr marL="0" indent="0">
              <a:lnSpc>
                <a:spcPct val="90000"/>
              </a:lnSpc>
              <a:spcBef>
                <a:spcPts val="0"/>
              </a:spcBef>
              <a:buFontTx/>
              <a:buNone/>
              <a:defRPr sz="1600" b="1">
                <a:solidFill>
                  <a:schemeClr val="tx1"/>
                </a:solidFill>
              </a:defRPr>
            </a:lvl8pPr>
            <a:lvl9pPr marL="0" indent="0">
              <a:lnSpc>
                <a:spcPct val="90000"/>
              </a:lnSpc>
              <a:spcBef>
                <a:spcPts val="0"/>
              </a:spcBef>
              <a:buFontTx/>
              <a:buNone/>
              <a:defRPr sz="1600" b="1">
                <a:solidFill>
                  <a:schemeClr val="tx1"/>
                </a:solidFill>
              </a:defRPr>
            </a:lvl9pPr>
          </a:lstStyle>
          <a:p>
            <a:pPr lvl="0"/>
            <a:r>
              <a:rPr lang="en-US"/>
              <a:t>[Heading]</a:t>
            </a:r>
          </a:p>
        </p:txBody>
      </p:sp>
      <p:sp>
        <p:nvSpPr>
          <p:cNvPr id="16" name="Content Placeholder 7">
            <a:extLst>
              <a:ext uri="{FF2B5EF4-FFF2-40B4-BE49-F238E27FC236}">
                <a16:creationId xmlns:a16="http://schemas.microsoft.com/office/drawing/2014/main" id="{434EA740-024C-94E3-A7F1-E1648E067B51}"/>
              </a:ext>
            </a:extLst>
          </p:cNvPr>
          <p:cNvSpPr>
            <a:spLocks noGrp="1"/>
          </p:cNvSpPr>
          <p:nvPr>
            <p:ph sz="half" idx="16" hasCustomPrompt="1"/>
          </p:nvPr>
        </p:nvSpPr>
        <p:spPr>
          <a:xfrm>
            <a:off x="4754880" y="2331720"/>
            <a:ext cx="1737360" cy="2316479"/>
          </a:xfrm>
        </p:spPr>
        <p:txBody>
          <a:bodyPr/>
          <a:lstStyle>
            <a:lvl1pPr marL="0" indent="0">
              <a:spcBef>
                <a:spcPts val="900"/>
              </a:spcBef>
              <a:buFontTx/>
              <a:buNone/>
              <a:defRPr sz="1400"/>
            </a:lvl1pPr>
            <a:lvl2pPr marL="0" indent="0">
              <a:spcBef>
                <a:spcPts val="900"/>
              </a:spcBef>
              <a:buFontTx/>
              <a:buNone/>
              <a:defRPr sz="1400"/>
            </a:lvl2pPr>
            <a:lvl3pPr marL="0" indent="0">
              <a:spcBef>
                <a:spcPts val="900"/>
              </a:spcBef>
              <a:buFontTx/>
              <a:buNone/>
              <a:defRPr sz="1400"/>
            </a:lvl3pPr>
            <a:lvl4pPr marL="0" indent="0">
              <a:spcBef>
                <a:spcPts val="900"/>
              </a:spcBef>
              <a:buFontTx/>
              <a:buNone/>
              <a:defRPr sz="1400"/>
            </a:lvl4pPr>
            <a:lvl5pPr marL="0" indent="0">
              <a:spcBef>
                <a:spcPts val="900"/>
              </a:spcBef>
              <a:buFontTx/>
              <a:buNone/>
              <a:defRPr sz="1400"/>
            </a:lvl5pPr>
            <a:lvl6pPr marL="0" indent="0">
              <a:spcBef>
                <a:spcPts val="900"/>
              </a:spcBef>
              <a:buFontTx/>
              <a:buNone/>
              <a:defRPr sz="1400"/>
            </a:lvl6pPr>
            <a:lvl7pPr marL="0" indent="0">
              <a:spcBef>
                <a:spcPts val="900"/>
              </a:spcBef>
              <a:buFontTx/>
              <a:buNone/>
              <a:defRPr sz="1400"/>
            </a:lvl7pPr>
            <a:lvl8pPr marL="0" indent="0">
              <a:spcBef>
                <a:spcPts val="900"/>
              </a:spcBef>
              <a:buFontTx/>
              <a:buNone/>
              <a:defRPr sz="1400"/>
            </a:lvl8pPr>
            <a:lvl9pPr marL="0" indent="0">
              <a:spcBef>
                <a:spcPts val="900"/>
              </a:spcBef>
              <a:buFontTx/>
              <a:buNone/>
              <a:defRPr sz="1400"/>
            </a:lvl9pPr>
          </a:lstStyle>
          <a:p>
            <a:pPr lvl="0"/>
            <a:r>
              <a:rPr lang="en-US"/>
              <a:t>[Text]</a:t>
            </a:r>
          </a:p>
        </p:txBody>
      </p:sp>
      <p:sp>
        <p:nvSpPr>
          <p:cNvPr id="19" name="Text Placeholder 8">
            <a:extLst>
              <a:ext uri="{FF2B5EF4-FFF2-40B4-BE49-F238E27FC236}">
                <a16:creationId xmlns:a16="http://schemas.microsoft.com/office/drawing/2014/main" id="{28792819-EBC9-9659-F3E9-C008809BE06D}"/>
              </a:ext>
            </a:extLst>
          </p:cNvPr>
          <p:cNvSpPr>
            <a:spLocks noGrp="1"/>
          </p:cNvSpPr>
          <p:nvPr>
            <p:ph type="body" sz="quarter" idx="17" hasCustomPrompt="1"/>
          </p:nvPr>
        </p:nvSpPr>
        <p:spPr bwMode="gray">
          <a:xfrm>
            <a:off x="6858000" y="1416683"/>
            <a:ext cx="1737360" cy="685800"/>
          </a:xfrm>
        </p:spPr>
        <p:txBody>
          <a:bodyPr/>
          <a:lstStyle>
            <a:lvl1pPr marL="0" indent="0">
              <a:lnSpc>
                <a:spcPct val="90000"/>
              </a:lnSpc>
              <a:spcBef>
                <a:spcPts val="0"/>
              </a:spcBef>
              <a:buFontTx/>
              <a:buNone/>
              <a:defRPr sz="1600" b="1">
                <a:solidFill>
                  <a:schemeClr val="tx1"/>
                </a:solidFill>
              </a:defRPr>
            </a:lvl1pPr>
            <a:lvl2pPr marL="0" indent="0">
              <a:lnSpc>
                <a:spcPct val="90000"/>
              </a:lnSpc>
              <a:spcBef>
                <a:spcPts val="0"/>
              </a:spcBef>
              <a:buFontTx/>
              <a:buNone/>
              <a:defRPr sz="1600" b="1">
                <a:solidFill>
                  <a:schemeClr val="tx1"/>
                </a:solidFill>
              </a:defRPr>
            </a:lvl2pPr>
            <a:lvl3pPr marL="0" indent="0">
              <a:lnSpc>
                <a:spcPct val="90000"/>
              </a:lnSpc>
              <a:spcBef>
                <a:spcPts val="0"/>
              </a:spcBef>
              <a:buFontTx/>
              <a:buNone/>
              <a:defRPr sz="1600" b="1">
                <a:solidFill>
                  <a:schemeClr val="tx1"/>
                </a:solidFill>
              </a:defRPr>
            </a:lvl3pPr>
            <a:lvl4pPr marL="0" indent="0">
              <a:lnSpc>
                <a:spcPct val="90000"/>
              </a:lnSpc>
              <a:spcBef>
                <a:spcPts val="0"/>
              </a:spcBef>
              <a:buFontTx/>
              <a:buNone/>
              <a:defRPr sz="1600" b="1">
                <a:solidFill>
                  <a:schemeClr val="tx1"/>
                </a:solidFill>
              </a:defRPr>
            </a:lvl4pPr>
            <a:lvl5pPr marL="0" indent="0">
              <a:lnSpc>
                <a:spcPct val="90000"/>
              </a:lnSpc>
              <a:spcBef>
                <a:spcPts val="0"/>
              </a:spcBef>
              <a:buFontTx/>
              <a:buNone/>
              <a:defRPr sz="1600" b="1">
                <a:solidFill>
                  <a:schemeClr val="tx1"/>
                </a:solidFill>
              </a:defRPr>
            </a:lvl5pPr>
            <a:lvl6pPr marL="0" indent="0">
              <a:lnSpc>
                <a:spcPct val="90000"/>
              </a:lnSpc>
              <a:spcBef>
                <a:spcPts val="0"/>
              </a:spcBef>
              <a:buFontTx/>
              <a:buNone/>
              <a:defRPr sz="1600" b="1">
                <a:solidFill>
                  <a:schemeClr val="tx1"/>
                </a:solidFill>
              </a:defRPr>
            </a:lvl6pPr>
            <a:lvl7pPr marL="0" indent="0">
              <a:lnSpc>
                <a:spcPct val="90000"/>
              </a:lnSpc>
              <a:spcBef>
                <a:spcPts val="0"/>
              </a:spcBef>
              <a:buFontTx/>
              <a:buNone/>
              <a:defRPr sz="1600" b="1">
                <a:solidFill>
                  <a:schemeClr val="tx1"/>
                </a:solidFill>
              </a:defRPr>
            </a:lvl7pPr>
            <a:lvl8pPr marL="0" indent="0">
              <a:lnSpc>
                <a:spcPct val="90000"/>
              </a:lnSpc>
              <a:spcBef>
                <a:spcPts val="0"/>
              </a:spcBef>
              <a:buFontTx/>
              <a:buNone/>
              <a:defRPr sz="1600" b="1">
                <a:solidFill>
                  <a:schemeClr val="tx1"/>
                </a:solidFill>
              </a:defRPr>
            </a:lvl8pPr>
            <a:lvl9pPr marL="0" indent="0">
              <a:lnSpc>
                <a:spcPct val="90000"/>
              </a:lnSpc>
              <a:spcBef>
                <a:spcPts val="0"/>
              </a:spcBef>
              <a:buFontTx/>
              <a:buNone/>
              <a:defRPr sz="1600" b="1">
                <a:solidFill>
                  <a:schemeClr val="tx1"/>
                </a:solidFill>
              </a:defRPr>
            </a:lvl9pPr>
          </a:lstStyle>
          <a:p>
            <a:pPr lvl="0"/>
            <a:r>
              <a:rPr lang="en-US"/>
              <a:t>[Heading]</a:t>
            </a:r>
          </a:p>
        </p:txBody>
      </p:sp>
      <p:sp>
        <p:nvSpPr>
          <p:cNvPr id="20" name="Content Placeholder 9">
            <a:extLst>
              <a:ext uri="{FF2B5EF4-FFF2-40B4-BE49-F238E27FC236}">
                <a16:creationId xmlns:a16="http://schemas.microsoft.com/office/drawing/2014/main" id="{556C798A-4B62-3EF8-C56D-E91F6E87A6FD}"/>
              </a:ext>
            </a:extLst>
          </p:cNvPr>
          <p:cNvSpPr>
            <a:spLocks noGrp="1"/>
          </p:cNvSpPr>
          <p:nvPr>
            <p:ph sz="half" idx="18" hasCustomPrompt="1"/>
          </p:nvPr>
        </p:nvSpPr>
        <p:spPr>
          <a:xfrm>
            <a:off x="6858000" y="2331720"/>
            <a:ext cx="1737360" cy="2316479"/>
          </a:xfrm>
        </p:spPr>
        <p:txBody>
          <a:bodyPr/>
          <a:lstStyle>
            <a:lvl1pPr marL="0" indent="0">
              <a:spcBef>
                <a:spcPts val="900"/>
              </a:spcBef>
              <a:buFontTx/>
              <a:buNone/>
              <a:defRPr sz="1400"/>
            </a:lvl1pPr>
            <a:lvl2pPr marL="0" indent="0">
              <a:spcBef>
                <a:spcPts val="900"/>
              </a:spcBef>
              <a:buFontTx/>
              <a:buNone/>
              <a:defRPr sz="1400"/>
            </a:lvl2pPr>
            <a:lvl3pPr marL="0" indent="0">
              <a:spcBef>
                <a:spcPts val="900"/>
              </a:spcBef>
              <a:buFontTx/>
              <a:buNone/>
              <a:defRPr sz="1400"/>
            </a:lvl3pPr>
            <a:lvl4pPr marL="0" indent="0">
              <a:spcBef>
                <a:spcPts val="900"/>
              </a:spcBef>
              <a:buFontTx/>
              <a:buNone/>
              <a:defRPr sz="1400"/>
            </a:lvl4pPr>
            <a:lvl5pPr marL="0" indent="0">
              <a:spcBef>
                <a:spcPts val="900"/>
              </a:spcBef>
              <a:buFontTx/>
              <a:buNone/>
              <a:defRPr sz="1400"/>
            </a:lvl5pPr>
            <a:lvl6pPr marL="0" indent="0">
              <a:spcBef>
                <a:spcPts val="900"/>
              </a:spcBef>
              <a:buFontTx/>
              <a:buNone/>
              <a:defRPr sz="1400"/>
            </a:lvl6pPr>
            <a:lvl7pPr marL="0" indent="0">
              <a:spcBef>
                <a:spcPts val="900"/>
              </a:spcBef>
              <a:buFontTx/>
              <a:buNone/>
              <a:defRPr sz="1400"/>
            </a:lvl7pPr>
            <a:lvl8pPr marL="0" indent="0">
              <a:spcBef>
                <a:spcPts val="900"/>
              </a:spcBef>
              <a:buFontTx/>
              <a:buNone/>
              <a:defRPr sz="1400"/>
            </a:lvl8pPr>
            <a:lvl9pPr marL="0" indent="0">
              <a:spcBef>
                <a:spcPts val="900"/>
              </a:spcBef>
              <a:buFontTx/>
              <a:buNone/>
              <a:defRPr sz="1400"/>
            </a:lvl9pPr>
          </a:lstStyle>
          <a:p>
            <a:pPr lvl="0"/>
            <a:r>
              <a:rPr lang="en-US"/>
              <a:t>[Text]</a:t>
            </a:r>
          </a:p>
        </p:txBody>
      </p:sp>
      <p:pic>
        <p:nvPicPr>
          <p:cNvPr id="10" name="UL Solutions" descr="UL Solutions">
            <a:extLst>
              <a:ext uri="{FF2B5EF4-FFF2-40B4-BE49-F238E27FC236}">
                <a16:creationId xmlns:a16="http://schemas.microsoft.com/office/drawing/2014/main" id="{9AC22A1B-5854-FB74-7FD9-8821EEB6DEE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10"/>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116686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Two Boxes Tall">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586B91B5-07E3-AC57-4C8F-41D0A22AB704}"/>
              </a:ext>
              <a:ext uri="{C183D7F6-B498-43B3-948B-1728B52AA6E4}">
                <adec:decorative xmlns:adec="http://schemas.microsoft.com/office/drawing/2017/decorative" val="1"/>
              </a:ext>
            </a:extLst>
          </p:cNvPr>
          <p:cNvSpPr/>
          <p:nvPr userDrawn="1"/>
        </p:nvSpPr>
        <p:spPr>
          <a:xfrm>
            <a:off x="411480" y="1279523"/>
            <a:ext cx="4114800" cy="2971800"/>
          </a:xfrm>
          <a:prstGeom prst="rect">
            <a:avLst/>
          </a:prstGeom>
          <a:solidFill>
            <a:srgbClr val="CA0123"/>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1" name="Rectangle">
            <a:extLst>
              <a:ext uri="{FF2B5EF4-FFF2-40B4-BE49-F238E27FC236}">
                <a16:creationId xmlns:a16="http://schemas.microsoft.com/office/drawing/2014/main" id="{F9661630-825C-E6BA-3402-584150214D21}"/>
              </a:ext>
              <a:ext uri="{C183D7F6-B498-43B3-948B-1728B52AA6E4}">
                <adec:decorative xmlns:adec="http://schemas.microsoft.com/office/drawing/2017/decorative" val="1"/>
              </a:ext>
            </a:extLst>
          </p:cNvPr>
          <p:cNvSpPr/>
          <p:nvPr userDrawn="1"/>
        </p:nvSpPr>
        <p:spPr>
          <a:xfrm>
            <a:off x="4616450" y="1279523"/>
            <a:ext cx="4114800" cy="2971800"/>
          </a:xfrm>
          <a:prstGeom prst="rect">
            <a:avLst/>
          </a:prstGeom>
          <a:solidFill>
            <a:srgbClr val="5B0428"/>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5" name="Title 1">
            <a:extLst>
              <a:ext uri="{FF2B5EF4-FFF2-40B4-BE49-F238E27FC236}">
                <a16:creationId xmlns:a16="http://schemas.microsoft.com/office/drawing/2014/main" id="{8E4123F2-12EB-3B7C-52AE-3F5EB6AE7806}"/>
              </a:ext>
            </a:extLst>
          </p:cNvPr>
          <p:cNvSpPr>
            <a:spLocks noGrp="1"/>
          </p:cNvSpPr>
          <p:nvPr>
            <p:ph type="title" hasCustomPrompt="1"/>
          </p:nvPr>
        </p:nvSpPr>
        <p:spPr>
          <a:xfrm>
            <a:off x="411480" y="411480"/>
            <a:ext cx="5516245" cy="685800"/>
          </a:xfrm>
        </p:spPr>
        <p:txBody>
          <a:bodyPr/>
          <a:lstStyle/>
          <a:p>
            <a:r>
              <a:rPr lang="en-US"/>
              <a:t>[Optional slide title]</a:t>
            </a:r>
          </a:p>
        </p:txBody>
      </p:sp>
      <p:sp>
        <p:nvSpPr>
          <p:cNvPr id="6" name="Text Placeholder 2">
            <a:extLst>
              <a:ext uri="{FF2B5EF4-FFF2-40B4-BE49-F238E27FC236}">
                <a16:creationId xmlns:a16="http://schemas.microsoft.com/office/drawing/2014/main" id="{D2F9F1F6-03E1-D06C-AD65-0FED52E095C6}"/>
              </a:ext>
            </a:extLst>
          </p:cNvPr>
          <p:cNvSpPr>
            <a:spLocks noGrp="1"/>
          </p:cNvSpPr>
          <p:nvPr>
            <p:ph type="body" sz="quarter" idx="13" hasCustomPrompt="1"/>
          </p:nvPr>
        </p:nvSpPr>
        <p:spPr bwMode="gray">
          <a:xfrm>
            <a:off x="594360" y="1463040"/>
            <a:ext cx="3749040" cy="914400"/>
          </a:xfrm>
        </p:spPr>
        <p:txBody>
          <a:bodyPr/>
          <a:lstStyle>
            <a:lvl1pPr marL="0" indent="0">
              <a:lnSpc>
                <a:spcPct val="90000"/>
              </a:lnSpc>
              <a:spcBef>
                <a:spcPts val="0"/>
              </a:spcBef>
              <a:buFontTx/>
              <a:buNone/>
              <a:defRPr sz="2600" b="1">
                <a:solidFill>
                  <a:schemeClr val="bg1"/>
                </a:solidFill>
              </a:defRPr>
            </a:lvl1pPr>
            <a:lvl2pPr marL="0" indent="0">
              <a:lnSpc>
                <a:spcPct val="90000"/>
              </a:lnSpc>
              <a:spcBef>
                <a:spcPts val="0"/>
              </a:spcBef>
              <a:buFontTx/>
              <a:buNone/>
              <a:defRPr sz="2600" b="1">
                <a:solidFill>
                  <a:schemeClr val="bg1"/>
                </a:solidFill>
              </a:defRPr>
            </a:lvl2pPr>
            <a:lvl3pPr marL="0" indent="0">
              <a:lnSpc>
                <a:spcPct val="90000"/>
              </a:lnSpc>
              <a:spcBef>
                <a:spcPts val="0"/>
              </a:spcBef>
              <a:buFontTx/>
              <a:buNone/>
              <a:defRPr sz="2600" b="1">
                <a:solidFill>
                  <a:schemeClr val="bg1"/>
                </a:solidFill>
              </a:defRPr>
            </a:lvl3pPr>
            <a:lvl4pPr marL="0" indent="0">
              <a:lnSpc>
                <a:spcPct val="90000"/>
              </a:lnSpc>
              <a:spcBef>
                <a:spcPts val="0"/>
              </a:spcBef>
              <a:buFontTx/>
              <a:buNone/>
              <a:defRPr sz="2600" b="1">
                <a:solidFill>
                  <a:schemeClr val="bg1"/>
                </a:solidFill>
              </a:defRPr>
            </a:lvl4pPr>
            <a:lvl5pPr marL="0" indent="0">
              <a:lnSpc>
                <a:spcPct val="90000"/>
              </a:lnSpc>
              <a:spcBef>
                <a:spcPts val="0"/>
              </a:spcBef>
              <a:buFontTx/>
              <a:buNone/>
              <a:defRPr sz="2600" b="1">
                <a:solidFill>
                  <a:schemeClr val="bg1"/>
                </a:solidFill>
              </a:defRPr>
            </a:lvl5pPr>
            <a:lvl6pPr marL="0" indent="0">
              <a:lnSpc>
                <a:spcPct val="90000"/>
              </a:lnSpc>
              <a:spcBef>
                <a:spcPts val="0"/>
              </a:spcBef>
              <a:buFontTx/>
              <a:buNone/>
              <a:defRPr sz="2600" b="1">
                <a:solidFill>
                  <a:schemeClr val="bg1"/>
                </a:solidFill>
              </a:defRPr>
            </a:lvl6pPr>
            <a:lvl7pPr marL="0" indent="0">
              <a:lnSpc>
                <a:spcPct val="90000"/>
              </a:lnSpc>
              <a:spcBef>
                <a:spcPts val="0"/>
              </a:spcBef>
              <a:buFontTx/>
              <a:buNone/>
              <a:defRPr sz="2600" b="1">
                <a:solidFill>
                  <a:schemeClr val="bg1"/>
                </a:solidFill>
              </a:defRPr>
            </a:lvl7pPr>
            <a:lvl8pPr marL="0" indent="0">
              <a:lnSpc>
                <a:spcPct val="90000"/>
              </a:lnSpc>
              <a:spcBef>
                <a:spcPts val="0"/>
              </a:spcBef>
              <a:buFontTx/>
              <a:buNone/>
              <a:defRPr sz="2600" b="1">
                <a:solidFill>
                  <a:schemeClr val="bg1"/>
                </a:solidFill>
              </a:defRPr>
            </a:lvl8pPr>
            <a:lvl9pPr marL="0" indent="0">
              <a:lnSpc>
                <a:spcPct val="90000"/>
              </a:lnSpc>
              <a:spcBef>
                <a:spcPts val="0"/>
              </a:spcBef>
              <a:buFontTx/>
              <a:buNone/>
              <a:defRPr sz="2600" b="1">
                <a:solidFill>
                  <a:schemeClr val="bg1"/>
                </a:solidFill>
              </a:defRPr>
            </a:lvl9pPr>
          </a:lstStyle>
          <a:p>
            <a:pPr lvl="0"/>
            <a:r>
              <a:rPr lang="en-US"/>
              <a:t>[Heading]</a:t>
            </a:r>
          </a:p>
        </p:txBody>
      </p:sp>
      <p:sp>
        <p:nvSpPr>
          <p:cNvPr id="3" name="Content Placeholder 3"/>
          <p:cNvSpPr>
            <a:spLocks noGrp="1"/>
          </p:cNvSpPr>
          <p:nvPr>
            <p:ph sz="half" idx="1" hasCustomPrompt="1"/>
          </p:nvPr>
        </p:nvSpPr>
        <p:spPr>
          <a:xfrm>
            <a:off x="594360" y="2651760"/>
            <a:ext cx="3749040" cy="1417320"/>
          </a:xfrm>
        </p:spPr>
        <p:txBody>
          <a:bodyPr/>
          <a:lstStyle>
            <a:lvl1pPr marL="0" indent="0">
              <a:spcBef>
                <a:spcPts val="900"/>
              </a:spcBef>
              <a:buFontTx/>
              <a:buNone/>
              <a:defRPr sz="1400">
                <a:solidFill>
                  <a:schemeClr val="bg1"/>
                </a:solidFill>
              </a:defRPr>
            </a:lvl1pPr>
            <a:lvl2pPr marL="0" indent="0">
              <a:spcBef>
                <a:spcPts val="900"/>
              </a:spcBef>
              <a:buFontTx/>
              <a:buNone/>
              <a:defRPr sz="1400">
                <a:solidFill>
                  <a:schemeClr val="bg1"/>
                </a:solidFill>
              </a:defRPr>
            </a:lvl2pPr>
            <a:lvl3pPr marL="0" indent="0">
              <a:spcBef>
                <a:spcPts val="900"/>
              </a:spcBef>
              <a:buFontTx/>
              <a:buNone/>
              <a:defRPr sz="1400">
                <a:solidFill>
                  <a:schemeClr val="bg1"/>
                </a:solidFill>
              </a:defRPr>
            </a:lvl3pPr>
            <a:lvl4pPr marL="0" indent="0">
              <a:spcBef>
                <a:spcPts val="900"/>
              </a:spcBef>
              <a:buFontTx/>
              <a:buNone/>
              <a:defRPr sz="1400">
                <a:solidFill>
                  <a:schemeClr val="bg1"/>
                </a:solidFill>
              </a:defRPr>
            </a:lvl4pPr>
            <a:lvl5pPr marL="0" indent="0">
              <a:spcBef>
                <a:spcPts val="900"/>
              </a:spcBef>
              <a:buFontTx/>
              <a:buNone/>
              <a:defRPr sz="1400">
                <a:solidFill>
                  <a:schemeClr val="bg1"/>
                </a:solidFill>
              </a:defRPr>
            </a:lvl5pPr>
            <a:lvl6pPr marL="0" indent="0">
              <a:spcBef>
                <a:spcPts val="900"/>
              </a:spcBef>
              <a:buFontTx/>
              <a:buNone/>
              <a:defRPr sz="1400">
                <a:solidFill>
                  <a:schemeClr val="bg1"/>
                </a:solidFill>
              </a:defRPr>
            </a:lvl6pPr>
            <a:lvl7pPr marL="0" indent="0">
              <a:spcBef>
                <a:spcPts val="900"/>
              </a:spcBef>
              <a:buFontTx/>
              <a:buNone/>
              <a:defRPr sz="1400">
                <a:solidFill>
                  <a:schemeClr val="bg1"/>
                </a:solidFill>
              </a:defRPr>
            </a:lvl7pPr>
            <a:lvl8pPr marL="0" indent="0">
              <a:spcBef>
                <a:spcPts val="900"/>
              </a:spcBef>
              <a:buFontTx/>
              <a:buNone/>
              <a:defRPr sz="1400">
                <a:solidFill>
                  <a:schemeClr val="bg1"/>
                </a:solidFill>
              </a:defRPr>
            </a:lvl8pPr>
            <a:lvl9pPr marL="0" indent="0">
              <a:spcBef>
                <a:spcPts val="900"/>
              </a:spcBef>
              <a:buFontTx/>
              <a:buNone/>
              <a:defRPr sz="1400">
                <a:solidFill>
                  <a:schemeClr val="bg1"/>
                </a:solidFill>
              </a:defRPr>
            </a:lvl9pPr>
          </a:lstStyle>
          <a:p>
            <a:pPr lvl="0"/>
            <a:r>
              <a:rPr lang="en-US"/>
              <a:t>[Text]</a:t>
            </a:r>
          </a:p>
        </p:txBody>
      </p:sp>
      <p:sp>
        <p:nvSpPr>
          <p:cNvPr id="15" name="Text Placeholder 4">
            <a:extLst>
              <a:ext uri="{FF2B5EF4-FFF2-40B4-BE49-F238E27FC236}">
                <a16:creationId xmlns:a16="http://schemas.microsoft.com/office/drawing/2014/main" id="{B49B07D4-7E8D-77F2-8EFA-83A5D46D509B}"/>
              </a:ext>
            </a:extLst>
          </p:cNvPr>
          <p:cNvSpPr>
            <a:spLocks noGrp="1"/>
          </p:cNvSpPr>
          <p:nvPr>
            <p:ph type="body" sz="quarter" idx="14" hasCustomPrompt="1"/>
          </p:nvPr>
        </p:nvSpPr>
        <p:spPr bwMode="gray">
          <a:xfrm>
            <a:off x="4800600" y="1463040"/>
            <a:ext cx="3749040" cy="914400"/>
          </a:xfrm>
        </p:spPr>
        <p:txBody>
          <a:bodyPr/>
          <a:lstStyle>
            <a:lvl1pPr marL="0" indent="0">
              <a:lnSpc>
                <a:spcPct val="90000"/>
              </a:lnSpc>
              <a:spcBef>
                <a:spcPts val="0"/>
              </a:spcBef>
              <a:buFontTx/>
              <a:buNone/>
              <a:defRPr sz="2600" b="1">
                <a:solidFill>
                  <a:schemeClr val="bg1"/>
                </a:solidFill>
              </a:defRPr>
            </a:lvl1pPr>
            <a:lvl2pPr marL="0" indent="0">
              <a:lnSpc>
                <a:spcPct val="90000"/>
              </a:lnSpc>
              <a:spcBef>
                <a:spcPts val="0"/>
              </a:spcBef>
              <a:buFontTx/>
              <a:buNone/>
              <a:defRPr sz="2600" b="1">
                <a:solidFill>
                  <a:schemeClr val="bg1"/>
                </a:solidFill>
              </a:defRPr>
            </a:lvl2pPr>
            <a:lvl3pPr marL="0" indent="0">
              <a:lnSpc>
                <a:spcPct val="90000"/>
              </a:lnSpc>
              <a:spcBef>
                <a:spcPts val="0"/>
              </a:spcBef>
              <a:buFontTx/>
              <a:buNone/>
              <a:defRPr sz="2600" b="1">
                <a:solidFill>
                  <a:schemeClr val="bg1"/>
                </a:solidFill>
              </a:defRPr>
            </a:lvl3pPr>
            <a:lvl4pPr marL="0" indent="0">
              <a:lnSpc>
                <a:spcPct val="90000"/>
              </a:lnSpc>
              <a:spcBef>
                <a:spcPts val="0"/>
              </a:spcBef>
              <a:buFontTx/>
              <a:buNone/>
              <a:defRPr sz="2600" b="1">
                <a:solidFill>
                  <a:schemeClr val="bg1"/>
                </a:solidFill>
              </a:defRPr>
            </a:lvl4pPr>
            <a:lvl5pPr marL="0" indent="0">
              <a:lnSpc>
                <a:spcPct val="90000"/>
              </a:lnSpc>
              <a:spcBef>
                <a:spcPts val="0"/>
              </a:spcBef>
              <a:buFontTx/>
              <a:buNone/>
              <a:defRPr sz="2600" b="1">
                <a:solidFill>
                  <a:schemeClr val="bg1"/>
                </a:solidFill>
              </a:defRPr>
            </a:lvl5pPr>
            <a:lvl6pPr marL="0" indent="0">
              <a:lnSpc>
                <a:spcPct val="90000"/>
              </a:lnSpc>
              <a:spcBef>
                <a:spcPts val="0"/>
              </a:spcBef>
              <a:buFontTx/>
              <a:buNone/>
              <a:defRPr sz="2600" b="1">
                <a:solidFill>
                  <a:schemeClr val="bg1"/>
                </a:solidFill>
              </a:defRPr>
            </a:lvl6pPr>
            <a:lvl7pPr marL="0" indent="0">
              <a:lnSpc>
                <a:spcPct val="90000"/>
              </a:lnSpc>
              <a:spcBef>
                <a:spcPts val="0"/>
              </a:spcBef>
              <a:buFontTx/>
              <a:buNone/>
              <a:defRPr sz="2600" b="1">
                <a:solidFill>
                  <a:schemeClr val="bg1"/>
                </a:solidFill>
              </a:defRPr>
            </a:lvl7pPr>
            <a:lvl8pPr marL="0" indent="0">
              <a:lnSpc>
                <a:spcPct val="90000"/>
              </a:lnSpc>
              <a:spcBef>
                <a:spcPts val="0"/>
              </a:spcBef>
              <a:buFontTx/>
              <a:buNone/>
              <a:defRPr sz="2600" b="1">
                <a:solidFill>
                  <a:schemeClr val="bg1"/>
                </a:solidFill>
              </a:defRPr>
            </a:lvl8pPr>
            <a:lvl9pPr marL="0" indent="0">
              <a:lnSpc>
                <a:spcPct val="90000"/>
              </a:lnSpc>
              <a:spcBef>
                <a:spcPts val="0"/>
              </a:spcBef>
              <a:buFontTx/>
              <a:buNone/>
              <a:defRPr sz="2600" b="1">
                <a:solidFill>
                  <a:schemeClr val="bg1"/>
                </a:solidFill>
              </a:defRPr>
            </a:lvl9pPr>
          </a:lstStyle>
          <a:p>
            <a:pPr lvl="0"/>
            <a:r>
              <a:rPr lang="en-US"/>
              <a:t>[Heading]</a:t>
            </a:r>
          </a:p>
        </p:txBody>
      </p:sp>
      <p:sp>
        <p:nvSpPr>
          <p:cNvPr id="4" name="Content Placeholder 5"/>
          <p:cNvSpPr>
            <a:spLocks noGrp="1"/>
          </p:cNvSpPr>
          <p:nvPr>
            <p:ph sz="half" idx="2" hasCustomPrompt="1"/>
          </p:nvPr>
        </p:nvSpPr>
        <p:spPr>
          <a:xfrm>
            <a:off x="4800600" y="2651760"/>
            <a:ext cx="3749040" cy="1417320"/>
          </a:xfrm>
        </p:spPr>
        <p:txBody>
          <a:bodyPr/>
          <a:lstStyle>
            <a:lvl1pPr marL="0" indent="0">
              <a:spcBef>
                <a:spcPts val="900"/>
              </a:spcBef>
              <a:buFontTx/>
              <a:buNone/>
              <a:defRPr sz="1400">
                <a:solidFill>
                  <a:schemeClr val="bg1"/>
                </a:solidFill>
              </a:defRPr>
            </a:lvl1pPr>
            <a:lvl2pPr marL="0" indent="0">
              <a:spcBef>
                <a:spcPts val="900"/>
              </a:spcBef>
              <a:buFontTx/>
              <a:buNone/>
              <a:defRPr sz="1400">
                <a:solidFill>
                  <a:schemeClr val="bg1"/>
                </a:solidFill>
              </a:defRPr>
            </a:lvl2pPr>
            <a:lvl3pPr marL="0" indent="0">
              <a:spcBef>
                <a:spcPts val="900"/>
              </a:spcBef>
              <a:buFontTx/>
              <a:buNone/>
              <a:defRPr sz="1400">
                <a:solidFill>
                  <a:schemeClr val="bg1"/>
                </a:solidFill>
              </a:defRPr>
            </a:lvl3pPr>
            <a:lvl4pPr marL="0" indent="0">
              <a:spcBef>
                <a:spcPts val="900"/>
              </a:spcBef>
              <a:buFontTx/>
              <a:buNone/>
              <a:defRPr sz="1400">
                <a:solidFill>
                  <a:schemeClr val="bg1"/>
                </a:solidFill>
              </a:defRPr>
            </a:lvl4pPr>
            <a:lvl5pPr marL="0" indent="0">
              <a:spcBef>
                <a:spcPts val="900"/>
              </a:spcBef>
              <a:buFontTx/>
              <a:buNone/>
              <a:defRPr sz="1400">
                <a:solidFill>
                  <a:schemeClr val="bg1"/>
                </a:solidFill>
              </a:defRPr>
            </a:lvl5pPr>
            <a:lvl6pPr marL="0" indent="0">
              <a:spcBef>
                <a:spcPts val="900"/>
              </a:spcBef>
              <a:buFontTx/>
              <a:buNone/>
              <a:defRPr sz="1400">
                <a:solidFill>
                  <a:schemeClr val="bg1"/>
                </a:solidFill>
              </a:defRPr>
            </a:lvl6pPr>
            <a:lvl7pPr marL="0" indent="0">
              <a:spcBef>
                <a:spcPts val="900"/>
              </a:spcBef>
              <a:buFontTx/>
              <a:buNone/>
              <a:defRPr sz="1400">
                <a:solidFill>
                  <a:schemeClr val="bg1"/>
                </a:solidFill>
              </a:defRPr>
            </a:lvl7pPr>
            <a:lvl8pPr marL="0" indent="0">
              <a:spcBef>
                <a:spcPts val="900"/>
              </a:spcBef>
              <a:buFontTx/>
              <a:buNone/>
              <a:defRPr sz="1400">
                <a:solidFill>
                  <a:schemeClr val="bg1"/>
                </a:solidFill>
              </a:defRPr>
            </a:lvl8pPr>
            <a:lvl9pPr marL="0" indent="0">
              <a:spcBef>
                <a:spcPts val="900"/>
              </a:spcBef>
              <a:buFontTx/>
              <a:buNone/>
              <a:defRPr sz="1400">
                <a:solidFill>
                  <a:schemeClr val="bg1"/>
                </a:solidFill>
              </a:defRPr>
            </a:lvl9pPr>
          </a:lstStyle>
          <a:p>
            <a:pPr lvl="0"/>
            <a:r>
              <a:rPr lang="en-US"/>
              <a:t>[Text]</a:t>
            </a:r>
          </a:p>
        </p:txBody>
      </p:sp>
      <p:pic>
        <p:nvPicPr>
          <p:cNvPr id="10" name="UL Solutions" descr="UL Solutions">
            <a:extLst>
              <a:ext uri="{FF2B5EF4-FFF2-40B4-BE49-F238E27FC236}">
                <a16:creationId xmlns:a16="http://schemas.microsoft.com/office/drawing/2014/main" id="{9AC22A1B-5854-FB74-7FD9-8821EEB6DEE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6"/>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1816209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hite Strapline">
    <p:bg>
      <p:bgRef idx="1001">
        <a:schemeClr val="bg1"/>
      </p:bgRef>
    </p:bg>
    <p:spTree>
      <p:nvGrpSpPr>
        <p:cNvPr id="1" name=""/>
        <p:cNvGrpSpPr/>
        <p:nvPr/>
      </p:nvGrpSpPr>
      <p:grpSpPr>
        <a:xfrm>
          <a:off x="0" y="0"/>
          <a:ext cx="0" cy="0"/>
          <a:chOff x="0" y="0"/>
          <a:chExt cx="0" cy="0"/>
        </a:xfrm>
      </p:grpSpPr>
      <p:pic>
        <p:nvPicPr>
          <p:cNvPr id="7" name="UL Solutions" descr="UL Solutions">
            <a:extLst>
              <a:ext uri="{FF2B5EF4-FFF2-40B4-BE49-F238E27FC236}">
                <a16:creationId xmlns:a16="http://schemas.microsoft.com/office/drawing/2014/main" id="{63001AA8-449D-95ED-3BED-69D9CDFDCCE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11479" y="411479"/>
            <a:ext cx="1336042" cy="548640"/>
          </a:xfrm>
          <a:prstGeom prst="rect">
            <a:avLst/>
          </a:prstGeom>
        </p:spPr>
      </p:pic>
      <p:sp>
        <p:nvSpPr>
          <p:cNvPr id="2" name="Title 1"/>
          <p:cNvSpPr>
            <a:spLocks noGrp="1"/>
          </p:cNvSpPr>
          <p:nvPr>
            <p:ph type="ctrTitle" hasCustomPrompt="1"/>
          </p:nvPr>
        </p:nvSpPr>
        <p:spPr>
          <a:xfrm>
            <a:off x="411480" y="1280160"/>
            <a:ext cx="4112895" cy="1554480"/>
          </a:xfrm>
        </p:spPr>
        <p:txBody>
          <a:bodyPr anchor="b"/>
          <a:lstStyle>
            <a:lvl1pPr algn="l">
              <a:lnSpc>
                <a:spcPct val="85000"/>
              </a:lnSpc>
              <a:defRPr sz="3600" b="0"/>
            </a:lvl1pPr>
          </a:lstStyle>
          <a:p>
            <a:r>
              <a:rPr lang="en-US"/>
              <a:t>[Presentation title]</a:t>
            </a:r>
          </a:p>
        </p:txBody>
      </p:sp>
      <p:sp>
        <p:nvSpPr>
          <p:cNvPr id="3" name="Subtitle 2"/>
          <p:cNvSpPr>
            <a:spLocks noGrp="1"/>
          </p:cNvSpPr>
          <p:nvPr>
            <p:ph type="subTitle" idx="1" hasCustomPrompt="1"/>
          </p:nvPr>
        </p:nvSpPr>
        <p:spPr>
          <a:xfrm>
            <a:off x="411480" y="2926080"/>
            <a:ext cx="4112895" cy="548640"/>
          </a:xfrm>
        </p:spPr>
        <p:txBody>
          <a:bodyPr/>
          <a:lstStyle>
            <a:lvl1pPr marL="0" indent="0" algn="l">
              <a:lnSpc>
                <a:spcPct val="90000"/>
              </a:lnSpc>
              <a:spcBef>
                <a:spcPts val="0"/>
              </a:spcBef>
              <a:buNone/>
              <a:defRPr sz="1800"/>
            </a:lvl1pPr>
            <a:lvl2pPr marL="0" indent="0" algn="l">
              <a:lnSpc>
                <a:spcPct val="90000"/>
              </a:lnSpc>
              <a:spcBef>
                <a:spcPts val="0"/>
              </a:spcBef>
              <a:buNone/>
              <a:defRPr sz="1800"/>
            </a:lvl2pPr>
            <a:lvl3pPr marL="0" indent="0" algn="l">
              <a:lnSpc>
                <a:spcPct val="90000"/>
              </a:lnSpc>
              <a:spcBef>
                <a:spcPts val="0"/>
              </a:spcBef>
              <a:buNone/>
              <a:defRPr sz="1800"/>
            </a:lvl3pPr>
            <a:lvl4pPr marL="0" indent="0" algn="l">
              <a:lnSpc>
                <a:spcPct val="90000"/>
              </a:lnSpc>
              <a:spcBef>
                <a:spcPts val="0"/>
              </a:spcBef>
              <a:buNone/>
              <a:defRPr sz="1800"/>
            </a:lvl4pPr>
            <a:lvl5pPr marL="0" indent="0" algn="l">
              <a:lnSpc>
                <a:spcPct val="90000"/>
              </a:lnSpc>
              <a:spcBef>
                <a:spcPts val="0"/>
              </a:spcBef>
              <a:buNone/>
              <a:defRPr sz="1800"/>
            </a:lvl5pPr>
            <a:lvl6pPr marL="0" indent="0" algn="l">
              <a:lnSpc>
                <a:spcPct val="90000"/>
              </a:lnSpc>
              <a:spcBef>
                <a:spcPts val="0"/>
              </a:spcBef>
              <a:buNone/>
              <a:defRPr sz="1800"/>
            </a:lvl6pPr>
            <a:lvl7pPr marL="0" indent="0" algn="l">
              <a:lnSpc>
                <a:spcPct val="90000"/>
              </a:lnSpc>
              <a:spcBef>
                <a:spcPts val="0"/>
              </a:spcBef>
              <a:buNone/>
              <a:defRPr sz="1800"/>
            </a:lvl7pPr>
            <a:lvl8pPr marL="0" indent="0" algn="l">
              <a:lnSpc>
                <a:spcPct val="90000"/>
              </a:lnSpc>
              <a:spcBef>
                <a:spcPts val="0"/>
              </a:spcBef>
              <a:buNone/>
              <a:defRPr sz="1800"/>
            </a:lvl8pPr>
            <a:lvl9pPr marL="0" indent="0" algn="l">
              <a:lnSpc>
                <a:spcPct val="90000"/>
              </a:lnSpc>
              <a:spcBef>
                <a:spcPts val="0"/>
              </a:spcBef>
              <a:buNone/>
              <a:defRPr sz="1800"/>
            </a:lvl9pPr>
          </a:lstStyle>
          <a:p>
            <a:r>
              <a:rPr lang="en-US"/>
              <a:t>[Presentation subtitle]</a:t>
            </a:r>
          </a:p>
        </p:txBody>
      </p:sp>
      <p:sp>
        <p:nvSpPr>
          <p:cNvPr id="8" name="Text Placeholder 3">
            <a:extLst>
              <a:ext uri="{FF2B5EF4-FFF2-40B4-BE49-F238E27FC236}">
                <a16:creationId xmlns:a16="http://schemas.microsoft.com/office/drawing/2014/main" id="{05A6E6F4-1D5B-D559-C2E7-C70CCCDA704F}"/>
              </a:ext>
            </a:extLst>
          </p:cNvPr>
          <p:cNvSpPr>
            <a:spLocks noGrp="1"/>
          </p:cNvSpPr>
          <p:nvPr>
            <p:ph type="body" sz="quarter" idx="10" hasCustomPrompt="1"/>
          </p:nvPr>
        </p:nvSpPr>
        <p:spPr>
          <a:xfrm>
            <a:off x="411163" y="3657600"/>
            <a:ext cx="4113212" cy="457200"/>
          </a:xfrm>
        </p:spPr>
        <p:txBody>
          <a:bodyPr/>
          <a:lstStyle>
            <a:lvl1pPr marL="0" indent="0">
              <a:spcBef>
                <a:spcPts val="0"/>
              </a:spcBef>
              <a:buFontTx/>
              <a:buNone/>
              <a:defRPr sz="1100"/>
            </a:lvl1pPr>
            <a:lvl2pPr marL="0" indent="0">
              <a:spcBef>
                <a:spcPts val="0"/>
              </a:spcBef>
              <a:buFontTx/>
              <a:buNone/>
              <a:defRPr sz="1100"/>
            </a:lvl2pPr>
            <a:lvl3pPr marL="0" indent="0">
              <a:spcBef>
                <a:spcPts val="0"/>
              </a:spcBef>
              <a:buFontTx/>
              <a:buNone/>
              <a:defRPr sz="1100"/>
            </a:lvl3pPr>
            <a:lvl4pPr marL="0" indent="0">
              <a:spcBef>
                <a:spcPts val="0"/>
              </a:spcBef>
              <a:buFontTx/>
              <a:buNone/>
              <a:defRPr sz="1100"/>
            </a:lvl4pPr>
            <a:lvl5pPr marL="0" indent="0">
              <a:spcBef>
                <a:spcPts val="0"/>
              </a:spcBef>
              <a:buFontTx/>
              <a:buNone/>
              <a:defRPr sz="1100"/>
            </a:lvl5pPr>
            <a:lvl6pPr marL="0" indent="0">
              <a:spcBef>
                <a:spcPts val="0"/>
              </a:spcBef>
              <a:buFontTx/>
              <a:buNone/>
              <a:defRPr sz="1100"/>
            </a:lvl6pPr>
            <a:lvl7pPr marL="0" indent="0">
              <a:spcBef>
                <a:spcPts val="0"/>
              </a:spcBef>
              <a:buFontTx/>
              <a:buNone/>
              <a:defRPr sz="1100"/>
            </a:lvl7pPr>
            <a:lvl8pPr marL="0" indent="0">
              <a:spcBef>
                <a:spcPts val="0"/>
              </a:spcBef>
              <a:buFontTx/>
              <a:buNone/>
              <a:defRPr sz="1100"/>
            </a:lvl8pPr>
            <a:lvl9pPr marL="0" indent="0">
              <a:spcBef>
                <a:spcPts val="0"/>
              </a:spcBef>
              <a:buFontTx/>
              <a:buNone/>
              <a:defRPr sz="1100"/>
            </a:lvl9pPr>
          </a:lstStyle>
          <a:p>
            <a:pPr lvl="0"/>
            <a:r>
              <a:rPr lang="en-US"/>
              <a:t>[</a:t>
            </a:r>
            <a:r>
              <a:rPr lang="en-US" err="1"/>
              <a:t>Firstname</a:t>
            </a:r>
            <a:r>
              <a:rPr lang="en-US"/>
              <a:t> </a:t>
            </a:r>
            <a:r>
              <a:rPr lang="en-US" err="1"/>
              <a:t>Lastname</a:t>
            </a:r>
            <a:r>
              <a:rPr lang="en-US"/>
              <a:t>]</a:t>
            </a:r>
            <a:br>
              <a:rPr lang="en-US"/>
            </a:br>
            <a:r>
              <a:rPr lang="en-US"/>
              <a:t>[Month 00, 0000]</a:t>
            </a:r>
          </a:p>
        </p:txBody>
      </p:sp>
      <p:sp>
        <p:nvSpPr>
          <p:cNvPr id="10" name="Safety. Science. Transformation." descr="Safety. Science. Transformation.">
            <a:extLst>
              <a:ext uri="{FF2B5EF4-FFF2-40B4-BE49-F238E27FC236}">
                <a16:creationId xmlns:a16="http://schemas.microsoft.com/office/drawing/2014/main" id="{715B242C-69C0-DFFF-3DC4-E1250C47A084}"/>
              </a:ext>
            </a:extLst>
          </p:cNvPr>
          <p:cNvSpPr>
            <a:spLocks noChangeAspect="1" noEditPoints="1"/>
          </p:cNvSpPr>
          <p:nvPr userDrawn="1"/>
        </p:nvSpPr>
        <p:spPr bwMode="auto">
          <a:xfrm>
            <a:off x="411163" y="4542672"/>
            <a:ext cx="1891315" cy="137160"/>
          </a:xfrm>
          <a:custGeom>
            <a:avLst/>
            <a:gdLst>
              <a:gd name="T0" fmla="*/ 6727 w 6749"/>
              <a:gd name="T1" fmla="*/ 23 h 488"/>
              <a:gd name="T2" fmla="*/ 6641 w 6749"/>
              <a:gd name="T3" fmla="*/ 5 h 488"/>
              <a:gd name="T4" fmla="*/ 6593 w 6749"/>
              <a:gd name="T5" fmla="*/ 116 h 488"/>
              <a:gd name="T6" fmla="*/ 6534 w 6749"/>
              <a:gd name="T7" fmla="*/ 306 h 488"/>
              <a:gd name="T8" fmla="*/ 6240 w 6749"/>
              <a:gd name="T9" fmla="*/ 378 h 488"/>
              <a:gd name="T10" fmla="*/ 6375 w 6749"/>
              <a:gd name="T11" fmla="*/ 378 h 488"/>
              <a:gd name="T12" fmla="*/ 6086 w 6749"/>
              <a:gd name="T13" fmla="*/ 327 h 488"/>
              <a:gd name="T14" fmla="*/ 5863 w 6749"/>
              <a:gd name="T15" fmla="*/ 118 h 488"/>
              <a:gd name="T16" fmla="*/ 5896 w 6749"/>
              <a:gd name="T17" fmla="*/ 84 h 488"/>
              <a:gd name="T18" fmla="*/ 5657 w 6749"/>
              <a:gd name="T19" fmla="*/ 118 h 488"/>
              <a:gd name="T20" fmla="*/ 5769 w 6749"/>
              <a:gd name="T21" fmla="*/ 173 h 488"/>
              <a:gd name="T22" fmla="*/ 5566 w 6749"/>
              <a:gd name="T23" fmla="*/ 278 h 488"/>
              <a:gd name="T24" fmla="*/ 5566 w 6749"/>
              <a:gd name="T25" fmla="*/ 217 h 488"/>
              <a:gd name="T26" fmla="*/ 5647 w 6749"/>
              <a:gd name="T27" fmla="*/ 333 h 488"/>
              <a:gd name="T28" fmla="*/ 5170 w 6749"/>
              <a:gd name="T29" fmla="*/ 170 h 488"/>
              <a:gd name="T30" fmla="*/ 5193 w 6749"/>
              <a:gd name="T31" fmla="*/ 111 h 488"/>
              <a:gd name="T32" fmla="*/ 5296 w 6749"/>
              <a:gd name="T33" fmla="*/ 170 h 488"/>
              <a:gd name="T34" fmla="*/ 4947 w 6749"/>
              <a:gd name="T35" fmla="*/ 118 h 488"/>
              <a:gd name="T36" fmla="*/ 4959 w 6749"/>
              <a:gd name="T37" fmla="*/ 378 h 488"/>
              <a:gd name="T38" fmla="*/ 4740 w 6749"/>
              <a:gd name="T39" fmla="*/ 327 h 488"/>
              <a:gd name="T40" fmla="*/ 4578 w 6749"/>
              <a:gd name="T41" fmla="*/ 0 h 488"/>
              <a:gd name="T42" fmla="*/ 4559 w 6749"/>
              <a:gd name="T43" fmla="*/ 173 h 488"/>
              <a:gd name="T44" fmla="*/ 4578 w 6749"/>
              <a:gd name="T45" fmla="*/ 0 h 488"/>
              <a:gd name="T46" fmla="*/ 4240 w 6749"/>
              <a:gd name="T47" fmla="*/ 192 h 488"/>
              <a:gd name="T48" fmla="*/ 4426 w 6749"/>
              <a:gd name="T49" fmla="*/ 306 h 488"/>
              <a:gd name="T50" fmla="*/ 3993 w 6749"/>
              <a:gd name="T51" fmla="*/ 118 h 488"/>
              <a:gd name="T52" fmla="*/ 4128 w 6749"/>
              <a:gd name="T53" fmla="*/ 210 h 488"/>
              <a:gd name="T54" fmla="*/ 3834 w 6749"/>
              <a:gd name="T55" fmla="*/ 329 h 488"/>
              <a:gd name="T56" fmla="*/ 3746 w 6749"/>
              <a:gd name="T57" fmla="*/ 199 h 488"/>
              <a:gd name="T58" fmla="*/ 3884 w 6749"/>
              <a:gd name="T59" fmla="*/ 346 h 488"/>
              <a:gd name="T60" fmla="*/ 3707 w 6749"/>
              <a:gd name="T61" fmla="*/ 115 h 488"/>
              <a:gd name="T62" fmla="*/ 3413 w 6749"/>
              <a:gd name="T63" fmla="*/ 76 h 488"/>
              <a:gd name="T64" fmla="*/ 3413 w 6749"/>
              <a:gd name="T65" fmla="*/ 378 h 488"/>
              <a:gd name="T66" fmla="*/ 3036 w 6749"/>
              <a:gd name="T67" fmla="*/ 219 h 488"/>
              <a:gd name="T68" fmla="*/ 3103 w 6749"/>
              <a:gd name="T69" fmla="*/ 246 h 488"/>
              <a:gd name="T70" fmla="*/ 2650 w 6749"/>
              <a:gd name="T71" fmla="*/ 248 h 488"/>
              <a:gd name="T72" fmla="*/ 2796 w 6749"/>
              <a:gd name="T73" fmla="*/ 288 h 488"/>
              <a:gd name="T74" fmla="*/ 2404 w 6749"/>
              <a:gd name="T75" fmla="*/ 378 h 488"/>
              <a:gd name="T76" fmla="*/ 2538 w 6749"/>
              <a:gd name="T77" fmla="*/ 378 h 488"/>
              <a:gd name="T78" fmla="*/ 2148 w 6749"/>
              <a:gd name="T79" fmla="*/ 248 h 488"/>
              <a:gd name="T80" fmla="*/ 2355 w 6749"/>
              <a:gd name="T81" fmla="*/ 298 h 488"/>
              <a:gd name="T82" fmla="*/ 2035 w 6749"/>
              <a:gd name="T83" fmla="*/ 118 h 488"/>
              <a:gd name="T84" fmla="*/ 1778 w 6749"/>
              <a:gd name="T85" fmla="*/ 248 h 488"/>
              <a:gd name="T86" fmla="*/ 1991 w 6749"/>
              <a:gd name="T87" fmla="*/ 288 h 488"/>
              <a:gd name="T88" fmla="*/ 1628 w 6749"/>
              <a:gd name="T89" fmla="*/ 228 h 488"/>
              <a:gd name="T90" fmla="*/ 1649 w 6749"/>
              <a:gd name="T91" fmla="*/ 160 h 488"/>
              <a:gd name="T92" fmla="*/ 1383 w 6749"/>
              <a:gd name="T93" fmla="*/ 344 h 488"/>
              <a:gd name="T94" fmla="*/ 1147 w 6749"/>
              <a:gd name="T95" fmla="*/ 118 h 488"/>
              <a:gd name="T96" fmla="*/ 1091 w 6749"/>
              <a:gd name="T97" fmla="*/ 427 h 488"/>
              <a:gd name="T98" fmla="*/ 898 w 6749"/>
              <a:gd name="T99" fmla="*/ 118 h 488"/>
              <a:gd name="T100" fmla="*/ 1003 w 6749"/>
              <a:gd name="T101" fmla="*/ 297 h 488"/>
              <a:gd name="T102" fmla="*/ 730 w 6749"/>
              <a:gd name="T103" fmla="*/ 219 h 488"/>
              <a:gd name="T104" fmla="*/ 771 w 6749"/>
              <a:gd name="T105" fmla="*/ 330 h 488"/>
              <a:gd name="T106" fmla="*/ 641 w 6749"/>
              <a:gd name="T107" fmla="*/ 65 h 488"/>
              <a:gd name="T108" fmla="*/ 524 w 6749"/>
              <a:gd name="T109" fmla="*/ 378 h 488"/>
              <a:gd name="T110" fmla="*/ 344 w 6749"/>
              <a:gd name="T111" fmla="*/ 329 h 488"/>
              <a:gd name="T112" fmla="*/ 354 w 6749"/>
              <a:gd name="T113" fmla="*/ 221 h 488"/>
              <a:gd name="T114" fmla="*/ 448 w 6749"/>
              <a:gd name="T115" fmla="*/ 316 h 488"/>
              <a:gd name="T116" fmla="*/ 0 w 6749"/>
              <a:gd name="T117" fmla="*/ 275 h 488"/>
              <a:gd name="T118" fmla="*/ 108 w 6749"/>
              <a:gd name="T119" fmla="*/ 10 h 488"/>
              <a:gd name="T120" fmla="*/ 113 w 6749"/>
              <a:gd name="T121" fmla="*/ 385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49" h="488">
                <a:moveTo>
                  <a:pt x="6715" y="5"/>
                </a:moveTo>
                <a:lnTo>
                  <a:pt x="6715" y="5"/>
                </a:lnTo>
                <a:lnTo>
                  <a:pt x="6749" y="5"/>
                </a:lnTo>
                <a:lnTo>
                  <a:pt x="6749" y="116"/>
                </a:lnTo>
                <a:lnTo>
                  <a:pt x="6727" y="116"/>
                </a:lnTo>
                <a:lnTo>
                  <a:pt x="6727" y="41"/>
                </a:lnTo>
                <a:cubicBezTo>
                  <a:pt x="6727" y="39"/>
                  <a:pt x="6727" y="36"/>
                  <a:pt x="6727" y="32"/>
                </a:cubicBezTo>
                <a:cubicBezTo>
                  <a:pt x="6727" y="28"/>
                  <a:pt x="6727" y="25"/>
                  <a:pt x="6727" y="23"/>
                </a:cubicBezTo>
                <a:lnTo>
                  <a:pt x="6706" y="116"/>
                </a:lnTo>
                <a:lnTo>
                  <a:pt x="6683" y="116"/>
                </a:lnTo>
                <a:lnTo>
                  <a:pt x="6662" y="23"/>
                </a:lnTo>
                <a:cubicBezTo>
                  <a:pt x="6662" y="25"/>
                  <a:pt x="6662" y="28"/>
                  <a:pt x="6662" y="32"/>
                </a:cubicBezTo>
                <a:cubicBezTo>
                  <a:pt x="6662" y="36"/>
                  <a:pt x="6662" y="39"/>
                  <a:pt x="6662" y="41"/>
                </a:cubicBezTo>
                <a:lnTo>
                  <a:pt x="6662" y="116"/>
                </a:lnTo>
                <a:lnTo>
                  <a:pt x="6641" y="116"/>
                </a:lnTo>
                <a:lnTo>
                  <a:pt x="6641" y="5"/>
                </a:lnTo>
                <a:lnTo>
                  <a:pt x="6675" y="5"/>
                </a:lnTo>
                <a:lnTo>
                  <a:pt x="6695" y="92"/>
                </a:lnTo>
                <a:lnTo>
                  <a:pt x="6715" y="5"/>
                </a:lnTo>
                <a:close/>
                <a:moveTo>
                  <a:pt x="6627" y="5"/>
                </a:moveTo>
                <a:lnTo>
                  <a:pt x="6627" y="5"/>
                </a:lnTo>
                <a:lnTo>
                  <a:pt x="6627" y="24"/>
                </a:lnTo>
                <a:lnTo>
                  <a:pt x="6593" y="24"/>
                </a:lnTo>
                <a:lnTo>
                  <a:pt x="6593" y="116"/>
                </a:lnTo>
                <a:lnTo>
                  <a:pt x="6570" y="116"/>
                </a:lnTo>
                <a:lnTo>
                  <a:pt x="6570" y="24"/>
                </a:lnTo>
                <a:lnTo>
                  <a:pt x="6536" y="24"/>
                </a:lnTo>
                <a:lnTo>
                  <a:pt x="6536" y="5"/>
                </a:lnTo>
                <a:lnTo>
                  <a:pt x="6627" y="5"/>
                </a:lnTo>
                <a:close/>
                <a:moveTo>
                  <a:pt x="6495" y="344"/>
                </a:moveTo>
                <a:lnTo>
                  <a:pt x="6495" y="344"/>
                </a:lnTo>
                <a:cubicBezTo>
                  <a:pt x="6495" y="324"/>
                  <a:pt x="6512" y="306"/>
                  <a:pt x="6534" y="306"/>
                </a:cubicBezTo>
                <a:cubicBezTo>
                  <a:pt x="6554" y="306"/>
                  <a:pt x="6571" y="324"/>
                  <a:pt x="6571" y="344"/>
                </a:cubicBezTo>
                <a:cubicBezTo>
                  <a:pt x="6571" y="365"/>
                  <a:pt x="6554" y="383"/>
                  <a:pt x="6534" y="383"/>
                </a:cubicBezTo>
                <a:cubicBezTo>
                  <a:pt x="6512" y="383"/>
                  <a:pt x="6495" y="365"/>
                  <a:pt x="6495" y="344"/>
                </a:cubicBezTo>
                <a:close/>
                <a:moveTo>
                  <a:pt x="6343" y="169"/>
                </a:moveTo>
                <a:lnTo>
                  <a:pt x="6343" y="169"/>
                </a:lnTo>
                <a:cubicBezTo>
                  <a:pt x="6324" y="169"/>
                  <a:pt x="6306" y="182"/>
                  <a:pt x="6306" y="213"/>
                </a:cubicBezTo>
                <a:lnTo>
                  <a:pt x="6306" y="378"/>
                </a:lnTo>
                <a:lnTo>
                  <a:pt x="6240" y="378"/>
                </a:lnTo>
                <a:lnTo>
                  <a:pt x="6240" y="118"/>
                </a:lnTo>
                <a:lnTo>
                  <a:pt x="6295" y="118"/>
                </a:lnTo>
                <a:lnTo>
                  <a:pt x="6300" y="144"/>
                </a:lnTo>
                <a:lnTo>
                  <a:pt x="6303" y="144"/>
                </a:lnTo>
                <a:cubicBezTo>
                  <a:pt x="6311" y="131"/>
                  <a:pt x="6330" y="111"/>
                  <a:pt x="6364" y="111"/>
                </a:cubicBezTo>
                <a:cubicBezTo>
                  <a:pt x="6407" y="111"/>
                  <a:pt x="6441" y="142"/>
                  <a:pt x="6441" y="196"/>
                </a:cubicBezTo>
                <a:lnTo>
                  <a:pt x="6441" y="378"/>
                </a:lnTo>
                <a:lnTo>
                  <a:pt x="6375" y="378"/>
                </a:lnTo>
                <a:lnTo>
                  <a:pt x="6375" y="210"/>
                </a:lnTo>
                <a:cubicBezTo>
                  <a:pt x="6375" y="182"/>
                  <a:pt x="6361" y="169"/>
                  <a:pt x="6343" y="169"/>
                </a:cubicBezTo>
                <a:close/>
                <a:moveTo>
                  <a:pt x="6086" y="327"/>
                </a:moveTo>
                <a:lnTo>
                  <a:pt x="6086" y="327"/>
                </a:lnTo>
                <a:cubicBezTo>
                  <a:pt x="6112" y="327"/>
                  <a:pt x="6128" y="297"/>
                  <a:pt x="6128" y="248"/>
                </a:cubicBezTo>
                <a:cubicBezTo>
                  <a:pt x="6128" y="199"/>
                  <a:pt x="6112" y="169"/>
                  <a:pt x="6086" y="169"/>
                </a:cubicBezTo>
                <a:cubicBezTo>
                  <a:pt x="6059" y="169"/>
                  <a:pt x="6043" y="199"/>
                  <a:pt x="6043" y="248"/>
                </a:cubicBezTo>
                <a:cubicBezTo>
                  <a:pt x="6043" y="297"/>
                  <a:pt x="6059" y="327"/>
                  <a:pt x="6086" y="327"/>
                </a:cubicBezTo>
                <a:close/>
                <a:moveTo>
                  <a:pt x="5977" y="248"/>
                </a:moveTo>
                <a:lnTo>
                  <a:pt x="5977" y="248"/>
                </a:lnTo>
                <a:cubicBezTo>
                  <a:pt x="5977" y="164"/>
                  <a:pt x="6020" y="111"/>
                  <a:pt x="6086" y="111"/>
                </a:cubicBezTo>
                <a:cubicBezTo>
                  <a:pt x="6151" y="111"/>
                  <a:pt x="6195" y="164"/>
                  <a:pt x="6195" y="248"/>
                </a:cubicBezTo>
                <a:cubicBezTo>
                  <a:pt x="6195" y="332"/>
                  <a:pt x="6151" y="385"/>
                  <a:pt x="6086" y="385"/>
                </a:cubicBezTo>
                <a:cubicBezTo>
                  <a:pt x="6020" y="385"/>
                  <a:pt x="5977" y="332"/>
                  <a:pt x="5977" y="248"/>
                </a:cubicBezTo>
                <a:close/>
                <a:moveTo>
                  <a:pt x="5863" y="118"/>
                </a:moveTo>
                <a:lnTo>
                  <a:pt x="5863" y="118"/>
                </a:lnTo>
                <a:lnTo>
                  <a:pt x="5929" y="118"/>
                </a:lnTo>
                <a:lnTo>
                  <a:pt x="5929" y="378"/>
                </a:lnTo>
                <a:lnTo>
                  <a:pt x="5863" y="378"/>
                </a:lnTo>
                <a:lnTo>
                  <a:pt x="5863" y="118"/>
                </a:lnTo>
                <a:close/>
                <a:moveTo>
                  <a:pt x="5896" y="3"/>
                </a:moveTo>
                <a:lnTo>
                  <a:pt x="5896" y="3"/>
                </a:lnTo>
                <a:cubicBezTo>
                  <a:pt x="5918" y="3"/>
                  <a:pt x="5937" y="21"/>
                  <a:pt x="5937" y="43"/>
                </a:cubicBezTo>
                <a:cubicBezTo>
                  <a:pt x="5937" y="66"/>
                  <a:pt x="5918" y="84"/>
                  <a:pt x="5896" y="84"/>
                </a:cubicBezTo>
                <a:cubicBezTo>
                  <a:pt x="5874" y="84"/>
                  <a:pt x="5856" y="66"/>
                  <a:pt x="5856" y="43"/>
                </a:cubicBezTo>
                <a:cubicBezTo>
                  <a:pt x="5856" y="21"/>
                  <a:pt x="5874" y="3"/>
                  <a:pt x="5896" y="3"/>
                </a:cubicBezTo>
                <a:close/>
                <a:moveTo>
                  <a:pt x="5787" y="385"/>
                </a:moveTo>
                <a:lnTo>
                  <a:pt x="5787" y="385"/>
                </a:lnTo>
                <a:cubicBezTo>
                  <a:pt x="5737" y="385"/>
                  <a:pt x="5704" y="349"/>
                  <a:pt x="5704" y="304"/>
                </a:cubicBezTo>
                <a:lnTo>
                  <a:pt x="5704" y="173"/>
                </a:lnTo>
                <a:lnTo>
                  <a:pt x="5657" y="173"/>
                </a:lnTo>
                <a:lnTo>
                  <a:pt x="5657" y="118"/>
                </a:lnTo>
                <a:lnTo>
                  <a:pt x="5665" y="118"/>
                </a:lnTo>
                <a:cubicBezTo>
                  <a:pt x="5696" y="118"/>
                  <a:pt x="5711" y="100"/>
                  <a:pt x="5712" y="69"/>
                </a:cubicBezTo>
                <a:lnTo>
                  <a:pt x="5713" y="44"/>
                </a:lnTo>
                <a:lnTo>
                  <a:pt x="5769" y="44"/>
                </a:lnTo>
                <a:lnTo>
                  <a:pt x="5769" y="118"/>
                </a:lnTo>
                <a:lnTo>
                  <a:pt x="5825" y="118"/>
                </a:lnTo>
                <a:lnTo>
                  <a:pt x="5825" y="173"/>
                </a:lnTo>
                <a:lnTo>
                  <a:pt x="5769" y="173"/>
                </a:lnTo>
                <a:lnTo>
                  <a:pt x="5769" y="297"/>
                </a:lnTo>
                <a:cubicBezTo>
                  <a:pt x="5769" y="315"/>
                  <a:pt x="5783" y="328"/>
                  <a:pt x="5802" y="328"/>
                </a:cubicBezTo>
                <a:cubicBezTo>
                  <a:pt x="5809" y="328"/>
                  <a:pt x="5815" y="326"/>
                  <a:pt x="5820" y="325"/>
                </a:cubicBezTo>
                <a:lnTo>
                  <a:pt x="5820" y="379"/>
                </a:lnTo>
                <a:cubicBezTo>
                  <a:pt x="5811" y="383"/>
                  <a:pt x="5799" y="385"/>
                  <a:pt x="5787" y="385"/>
                </a:cubicBezTo>
                <a:close/>
                <a:moveTo>
                  <a:pt x="5527" y="329"/>
                </a:moveTo>
                <a:lnTo>
                  <a:pt x="5527" y="329"/>
                </a:lnTo>
                <a:cubicBezTo>
                  <a:pt x="5550" y="329"/>
                  <a:pt x="5566" y="309"/>
                  <a:pt x="5566" y="278"/>
                </a:cubicBezTo>
                <a:lnTo>
                  <a:pt x="5566" y="261"/>
                </a:lnTo>
                <a:lnTo>
                  <a:pt x="5551" y="264"/>
                </a:lnTo>
                <a:cubicBezTo>
                  <a:pt x="5519" y="269"/>
                  <a:pt x="5502" y="283"/>
                  <a:pt x="5502" y="303"/>
                </a:cubicBezTo>
                <a:cubicBezTo>
                  <a:pt x="5502" y="319"/>
                  <a:pt x="5513" y="329"/>
                  <a:pt x="5527" y="329"/>
                </a:cubicBezTo>
                <a:close/>
                <a:moveTo>
                  <a:pt x="5436" y="310"/>
                </a:moveTo>
                <a:lnTo>
                  <a:pt x="5436" y="310"/>
                </a:lnTo>
                <a:cubicBezTo>
                  <a:pt x="5436" y="260"/>
                  <a:pt x="5473" y="229"/>
                  <a:pt x="5537" y="221"/>
                </a:cubicBezTo>
                <a:lnTo>
                  <a:pt x="5566" y="217"/>
                </a:lnTo>
                <a:lnTo>
                  <a:pt x="5566" y="200"/>
                </a:lnTo>
                <a:cubicBezTo>
                  <a:pt x="5566" y="179"/>
                  <a:pt x="5555" y="168"/>
                  <a:pt x="5537" y="168"/>
                </a:cubicBezTo>
                <a:cubicBezTo>
                  <a:pt x="5519" y="168"/>
                  <a:pt x="5506" y="180"/>
                  <a:pt x="5505" y="199"/>
                </a:cubicBezTo>
                <a:lnTo>
                  <a:pt x="5439" y="199"/>
                </a:lnTo>
                <a:cubicBezTo>
                  <a:pt x="5443" y="147"/>
                  <a:pt x="5482" y="111"/>
                  <a:pt x="5539" y="111"/>
                </a:cubicBezTo>
                <a:cubicBezTo>
                  <a:pt x="5593" y="111"/>
                  <a:pt x="5631" y="147"/>
                  <a:pt x="5631" y="204"/>
                </a:cubicBezTo>
                <a:lnTo>
                  <a:pt x="5631" y="316"/>
                </a:lnTo>
                <a:cubicBezTo>
                  <a:pt x="5631" y="326"/>
                  <a:pt x="5637" y="333"/>
                  <a:pt x="5647" y="333"/>
                </a:cubicBezTo>
                <a:cubicBezTo>
                  <a:pt x="5649" y="333"/>
                  <a:pt x="5651" y="333"/>
                  <a:pt x="5654" y="332"/>
                </a:cubicBezTo>
                <a:lnTo>
                  <a:pt x="5654" y="380"/>
                </a:lnTo>
                <a:cubicBezTo>
                  <a:pt x="5646" y="382"/>
                  <a:pt x="5638" y="383"/>
                  <a:pt x="5630" y="383"/>
                </a:cubicBezTo>
                <a:cubicBezTo>
                  <a:pt x="5605" y="383"/>
                  <a:pt x="5584" y="372"/>
                  <a:pt x="5577" y="346"/>
                </a:cubicBezTo>
                <a:cubicBezTo>
                  <a:pt x="5567" y="365"/>
                  <a:pt x="5547" y="385"/>
                  <a:pt x="5512" y="385"/>
                </a:cubicBezTo>
                <a:cubicBezTo>
                  <a:pt x="5467" y="385"/>
                  <a:pt x="5436" y="356"/>
                  <a:pt x="5436" y="310"/>
                </a:cubicBezTo>
                <a:close/>
                <a:moveTo>
                  <a:pt x="5170" y="170"/>
                </a:moveTo>
                <a:lnTo>
                  <a:pt x="5170" y="170"/>
                </a:lnTo>
                <a:cubicBezTo>
                  <a:pt x="5151" y="170"/>
                  <a:pt x="5138" y="185"/>
                  <a:pt x="5138" y="210"/>
                </a:cubicBezTo>
                <a:lnTo>
                  <a:pt x="5138" y="378"/>
                </a:lnTo>
                <a:lnTo>
                  <a:pt x="5072" y="378"/>
                </a:lnTo>
                <a:lnTo>
                  <a:pt x="5072" y="118"/>
                </a:lnTo>
                <a:lnTo>
                  <a:pt x="5126" y="118"/>
                </a:lnTo>
                <a:lnTo>
                  <a:pt x="5130" y="147"/>
                </a:lnTo>
                <a:lnTo>
                  <a:pt x="5133" y="147"/>
                </a:lnTo>
                <a:cubicBezTo>
                  <a:pt x="5142" y="127"/>
                  <a:pt x="5167" y="111"/>
                  <a:pt x="5193" y="111"/>
                </a:cubicBezTo>
                <a:cubicBezTo>
                  <a:pt x="5221" y="111"/>
                  <a:pt x="5245" y="125"/>
                  <a:pt x="5255" y="147"/>
                </a:cubicBezTo>
                <a:lnTo>
                  <a:pt x="5258" y="147"/>
                </a:lnTo>
                <a:cubicBezTo>
                  <a:pt x="5271" y="124"/>
                  <a:pt x="5294" y="111"/>
                  <a:pt x="5322" y="111"/>
                </a:cubicBezTo>
                <a:cubicBezTo>
                  <a:pt x="5366" y="111"/>
                  <a:pt x="5391" y="142"/>
                  <a:pt x="5391" y="194"/>
                </a:cubicBezTo>
                <a:lnTo>
                  <a:pt x="5391" y="378"/>
                </a:lnTo>
                <a:lnTo>
                  <a:pt x="5325" y="378"/>
                </a:lnTo>
                <a:lnTo>
                  <a:pt x="5325" y="207"/>
                </a:lnTo>
                <a:cubicBezTo>
                  <a:pt x="5325" y="184"/>
                  <a:pt x="5314" y="170"/>
                  <a:pt x="5296" y="170"/>
                </a:cubicBezTo>
                <a:cubicBezTo>
                  <a:pt x="5277" y="170"/>
                  <a:pt x="5264" y="185"/>
                  <a:pt x="5264" y="210"/>
                </a:cubicBezTo>
                <a:lnTo>
                  <a:pt x="5264" y="378"/>
                </a:lnTo>
                <a:lnTo>
                  <a:pt x="5199" y="378"/>
                </a:lnTo>
                <a:lnTo>
                  <a:pt x="5199" y="207"/>
                </a:lnTo>
                <a:cubicBezTo>
                  <a:pt x="5199" y="184"/>
                  <a:pt x="5187" y="170"/>
                  <a:pt x="5170" y="170"/>
                </a:cubicBezTo>
                <a:close/>
                <a:moveTo>
                  <a:pt x="4893" y="118"/>
                </a:moveTo>
                <a:lnTo>
                  <a:pt x="4893" y="118"/>
                </a:lnTo>
                <a:lnTo>
                  <a:pt x="4947" y="118"/>
                </a:lnTo>
                <a:lnTo>
                  <a:pt x="4953" y="152"/>
                </a:lnTo>
                <a:lnTo>
                  <a:pt x="4956" y="152"/>
                </a:lnTo>
                <a:cubicBezTo>
                  <a:pt x="4965" y="133"/>
                  <a:pt x="4987" y="115"/>
                  <a:pt x="5023" y="115"/>
                </a:cubicBezTo>
                <a:cubicBezTo>
                  <a:pt x="5028" y="115"/>
                  <a:pt x="5033" y="115"/>
                  <a:pt x="5036" y="116"/>
                </a:cubicBezTo>
                <a:lnTo>
                  <a:pt x="5036" y="178"/>
                </a:lnTo>
                <a:cubicBezTo>
                  <a:pt x="5031" y="178"/>
                  <a:pt x="5027" y="178"/>
                  <a:pt x="5021" y="178"/>
                </a:cubicBezTo>
                <a:cubicBezTo>
                  <a:pt x="4990" y="178"/>
                  <a:pt x="4959" y="200"/>
                  <a:pt x="4959" y="254"/>
                </a:cubicBezTo>
                <a:lnTo>
                  <a:pt x="4959" y="378"/>
                </a:lnTo>
                <a:lnTo>
                  <a:pt x="4893" y="378"/>
                </a:lnTo>
                <a:lnTo>
                  <a:pt x="4893" y="118"/>
                </a:lnTo>
                <a:close/>
                <a:moveTo>
                  <a:pt x="4740" y="327"/>
                </a:moveTo>
                <a:lnTo>
                  <a:pt x="4740" y="327"/>
                </a:lnTo>
                <a:cubicBezTo>
                  <a:pt x="4766" y="327"/>
                  <a:pt x="4782" y="297"/>
                  <a:pt x="4782" y="248"/>
                </a:cubicBezTo>
                <a:cubicBezTo>
                  <a:pt x="4782" y="199"/>
                  <a:pt x="4766" y="169"/>
                  <a:pt x="4740" y="169"/>
                </a:cubicBezTo>
                <a:cubicBezTo>
                  <a:pt x="4714" y="169"/>
                  <a:pt x="4698" y="199"/>
                  <a:pt x="4698" y="248"/>
                </a:cubicBezTo>
                <a:cubicBezTo>
                  <a:pt x="4698" y="297"/>
                  <a:pt x="4714" y="327"/>
                  <a:pt x="4740" y="327"/>
                </a:cubicBezTo>
                <a:close/>
                <a:moveTo>
                  <a:pt x="4631" y="248"/>
                </a:moveTo>
                <a:lnTo>
                  <a:pt x="4631" y="248"/>
                </a:lnTo>
                <a:cubicBezTo>
                  <a:pt x="4631" y="164"/>
                  <a:pt x="4674" y="111"/>
                  <a:pt x="4740" y="111"/>
                </a:cubicBezTo>
                <a:cubicBezTo>
                  <a:pt x="4806" y="111"/>
                  <a:pt x="4849" y="164"/>
                  <a:pt x="4849" y="248"/>
                </a:cubicBezTo>
                <a:cubicBezTo>
                  <a:pt x="4849" y="332"/>
                  <a:pt x="4806" y="385"/>
                  <a:pt x="4740" y="385"/>
                </a:cubicBezTo>
                <a:cubicBezTo>
                  <a:pt x="4674" y="385"/>
                  <a:pt x="4631" y="332"/>
                  <a:pt x="4631" y="248"/>
                </a:cubicBezTo>
                <a:close/>
                <a:moveTo>
                  <a:pt x="4578" y="0"/>
                </a:moveTo>
                <a:lnTo>
                  <a:pt x="4578" y="0"/>
                </a:lnTo>
                <a:cubicBezTo>
                  <a:pt x="4600" y="0"/>
                  <a:pt x="4623" y="7"/>
                  <a:pt x="4633" y="17"/>
                </a:cubicBezTo>
                <a:lnTo>
                  <a:pt x="4611" y="65"/>
                </a:lnTo>
                <a:cubicBezTo>
                  <a:pt x="4603" y="61"/>
                  <a:pt x="4596" y="58"/>
                  <a:pt x="4587" y="58"/>
                </a:cubicBezTo>
                <a:cubicBezTo>
                  <a:pt x="4570" y="58"/>
                  <a:pt x="4559" y="70"/>
                  <a:pt x="4559" y="90"/>
                </a:cubicBezTo>
                <a:lnTo>
                  <a:pt x="4559" y="118"/>
                </a:lnTo>
                <a:lnTo>
                  <a:pt x="4614" y="118"/>
                </a:lnTo>
                <a:lnTo>
                  <a:pt x="4614" y="173"/>
                </a:lnTo>
                <a:lnTo>
                  <a:pt x="4559" y="173"/>
                </a:lnTo>
                <a:lnTo>
                  <a:pt x="4559" y="378"/>
                </a:lnTo>
                <a:lnTo>
                  <a:pt x="4494" y="378"/>
                </a:lnTo>
                <a:lnTo>
                  <a:pt x="4494" y="173"/>
                </a:lnTo>
                <a:lnTo>
                  <a:pt x="4447" y="173"/>
                </a:lnTo>
                <a:lnTo>
                  <a:pt x="4447" y="118"/>
                </a:lnTo>
                <a:lnTo>
                  <a:pt x="4494" y="118"/>
                </a:lnTo>
                <a:lnTo>
                  <a:pt x="4494" y="85"/>
                </a:lnTo>
                <a:cubicBezTo>
                  <a:pt x="4494" y="30"/>
                  <a:pt x="4531" y="0"/>
                  <a:pt x="4578" y="0"/>
                </a:cubicBezTo>
                <a:close/>
                <a:moveTo>
                  <a:pt x="4236" y="300"/>
                </a:moveTo>
                <a:lnTo>
                  <a:pt x="4236" y="300"/>
                </a:lnTo>
                <a:lnTo>
                  <a:pt x="4298" y="300"/>
                </a:lnTo>
                <a:cubicBezTo>
                  <a:pt x="4300" y="319"/>
                  <a:pt x="4312" y="333"/>
                  <a:pt x="4333" y="333"/>
                </a:cubicBezTo>
                <a:cubicBezTo>
                  <a:pt x="4349" y="333"/>
                  <a:pt x="4363" y="325"/>
                  <a:pt x="4363" y="310"/>
                </a:cubicBezTo>
                <a:cubicBezTo>
                  <a:pt x="4363" y="296"/>
                  <a:pt x="4355" y="287"/>
                  <a:pt x="4330" y="279"/>
                </a:cubicBezTo>
                <a:lnTo>
                  <a:pt x="4305" y="270"/>
                </a:lnTo>
                <a:cubicBezTo>
                  <a:pt x="4264" y="255"/>
                  <a:pt x="4240" y="229"/>
                  <a:pt x="4240" y="192"/>
                </a:cubicBezTo>
                <a:cubicBezTo>
                  <a:pt x="4240" y="144"/>
                  <a:pt x="4280" y="111"/>
                  <a:pt x="4331" y="111"/>
                </a:cubicBezTo>
                <a:cubicBezTo>
                  <a:pt x="4383" y="111"/>
                  <a:pt x="4420" y="144"/>
                  <a:pt x="4421" y="189"/>
                </a:cubicBezTo>
                <a:lnTo>
                  <a:pt x="4358" y="189"/>
                </a:lnTo>
                <a:cubicBezTo>
                  <a:pt x="4357" y="175"/>
                  <a:pt x="4347" y="163"/>
                  <a:pt x="4330" y="163"/>
                </a:cubicBezTo>
                <a:cubicBezTo>
                  <a:pt x="4316" y="163"/>
                  <a:pt x="4303" y="172"/>
                  <a:pt x="4303" y="187"/>
                </a:cubicBezTo>
                <a:cubicBezTo>
                  <a:pt x="4303" y="199"/>
                  <a:pt x="4309" y="206"/>
                  <a:pt x="4333" y="214"/>
                </a:cubicBezTo>
                <a:lnTo>
                  <a:pt x="4358" y="223"/>
                </a:lnTo>
                <a:cubicBezTo>
                  <a:pt x="4402" y="238"/>
                  <a:pt x="4426" y="267"/>
                  <a:pt x="4426" y="306"/>
                </a:cubicBezTo>
                <a:cubicBezTo>
                  <a:pt x="4426" y="356"/>
                  <a:pt x="4387" y="385"/>
                  <a:pt x="4334" y="385"/>
                </a:cubicBezTo>
                <a:cubicBezTo>
                  <a:pt x="4276" y="385"/>
                  <a:pt x="4237" y="350"/>
                  <a:pt x="4236" y="300"/>
                </a:cubicBezTo>
                <a:close/>
                <a:moveTo>
                  <a:pt x="4095" y="169"/>
                </a:moveTo>
                <a:lnTo>
                  <a:pt x="4095" y="169"/>
                </a:lnTo>
                <a:cubicBezTo>
                  <a:pt x="4077" y="169"/>
                  <a:pt x="4059" y="182"/>
                  <a:pt x="4059" y="213"/>
                </a:cubicBezTo>
                <a:lnTo>
                  <a:pt x="4059" y="378"/>
                </a:lnTo>
                <a:lnTo>
                  <a:pt x="3993" y="378"/>
                </a:lnTo>
                <a:lnTo>
                  <a:pt x="3993" y="118"/>
                </a:lnTo>
                <a:lnTo>
                  <a:pt x="4047" y="118"/>
                </a:lnTo>
                <a:lnTo>
                  <a:pt x="4053" y="144"/>
                </a:lnTo>
                <a:lnTo>
                  <a:pt x="4056" y="144"/>
                </a:lnTo>
                <a:cubicBezTo>
                  <a:pt x="4063" y="131"/>
                  <a:pt x="4083" y="111"/>
                  <a:pt x="4116" y="111"/>
                </a:cubicBezTo>
                <a:cubicBezTo>
                  <a:pt x="4160" y="111"/>
                  <a:pt x="4193" y="142"/>
                  <a:pt x="4193" y="196"/>
                </a:cubicBezTo>
                <a:lnTo>
                  <a:pt x="4193" y="378"/>
                </a:lnTo>
                <a:lnTo>
                  <a:pt x="4128" y="378"/>
                </a:lnTo>
                <a:lnTo>
                  <a:pt x="4128" y="210"/>
                </a:lnTo>
                <a:cubicBezTo>
                  <a:pt x="4128" y="182"/>
                  <a:pt x="4114" y="169"/>
                  <a:pt x="4095" y="169"/>
                </a:cubicBezTo>
                <a:close/>
                <a:moveTo>
                  <a:pt x="3834" y="329"/>
                </a:moveTo>
                <a:lnTo>
                  <a:pt x="3834" y="329"/>
                </a:lnTo>
                <a:cubicBezTo>
                  <a:pt x="3857" y="329"/>
                  <a:pt x="3873" y="309"/>
                  <a:pt x="3873" y="278"/>
                </a:cubicBezTo>
                <a:lnTo>
                  <a:pt x="3873" y="261"/>
                </a:lnTo>
                <a:lnTo>
                  <a:pt x="3858" y="264"/>
                </a:lnTo>
                <a:cubicBezTo>
                  <a:pt x="3826" y="269"/>
                  <a:pt x="3809" y="283"/>
                  <a:pt x="3809" y="303"/>
                </a:cubicBezTo>
                <a:cubicBezTo>
                  <a:pt x="3809" y="319"/>
                  <a:pt x="3820" y="329"/>
                  <a:pt x="3834" y="329"/>
                </a:cubicBezTo>
                <a:close/>
                <a:moveTo>
                  <a:pt x="3743" y="310"/>
                </a:moveTo>
                <a:lnTo>
                  <a:pt x="3743" y="310"/>
                </a:lnTo>
                <a:cubicBezTo>
                  <a:pt x="3743" y="260"/>
                  <a:pt x="3780" y="229"/>
                  <a:pt x="3845" y="221"/>
                </a:cubicBezTo>
                <a:lnTo>
                  <a:pt x="3873" y="217"/>
                </a:lnTo>
                <a:lnTo>
                  <a:pt x="3873" y="200"/>
                </a:lnTo>
                <a:cubicBezTo>
                  <a:pt x="3873" y="179"/>
                  <a:pt x="3862" y="168"/>
                  <a:pt x="3845" y="168"/>
                </a:cubicBezTo>
                <a:cubicBezTo>
                  <a:pt x="3826" y="168"/>
                  <a:pt x="3814" y="180"/>
                  <a:pt x="3812" y="199"/>
                </a:cubicBezTo>
                <a:lnTo>
                  <a:pt x="3746" y="199"/>
                </a:lnTo>
                <a:cubicBezTo>
                  <a:pt x="3750" y="147"/>
                  <a:pt x="3789" y="111"/>
                  <a:pt x="3846" y="111"/>
                </a:cubicBezTo>
                <a:cubicBezTo>
                  <a:pt x="3900" y="111"/>
                  <a:pt x="3938" y="147"/>
                  <a:pt x="3938" y="204"/>
                </a:cubicBezTo>
                <a:lnTo>
                  <a:pt x="3938" y="316"/>
                </a:lnTo>
                <a:cubicBezTo>
                  <a:pt x="3938" y="326"/>
                  <a:pt x="3944" y="333"/>
                  <a:pt x="3954" y="333"/>
                </a:cubicBezTo>
                <a:cubicBezTo>
                  <a:pt x="3956" y="333"/>
                  <a:pt x="3958" y="333"/>
                  <a:pt x="3961" y="332"/>
                </a:cubicBezTo>
                <a:lnTo>
                  <a:pt x="3961" y="380"/>
                </a:lnTo>
                <a:cubicBezTo>
                  <a:pt x="3953" y="382"/>
                  <a:pt x="3945" y="383"/>
                  <a:pt x="3937" y="383"/>
                </a:cubicBezTo>
                <a:cubicBezTo>
                  <a:pt x="3912" y="383"/>
                  <a:pt x="3891" y="372"/>
                  <a:pt x="3884" y="346"/>
                </a:cubicBezTo>
                <a:cubicBezTo>
                  <a:pt x="3875" y="365"/>
                  <a:pt x="3854" y="385"/>
                  <a:pt x="3819" y="385"/>
                </a:cubicBezTo>
                <a:cubicBezTo>
                  <a:pt x="3774" y="385"/>
                  <a:pt x="3743" y="356"/>
                  <a:pt x="3743" y="310"/>
                </a:cubicBezTo>
                <a:close/>
                <a:moveTo>
                  <a:pt x="3577" y="118"/>
                </a:moveTo>
                <a:lnTo>
                  <a:pt x="3577" y="118"/>
                </a:lnTo>
                <a:lnTo>
                  <a:pt x="3632" y="118"/>
                </a:lnTo>
                <a:lnTo>
                  <a:pt x="3637" y="152"/>
                </a:lnTo>
                <a:lnTo>
                  <a:pt x="3640" y="152"/>
                </a:lnTo>
                <a:cubicBezTo>
                  <a:pt x="3649" y="133"/>
                  <a:pt x="3671" y="115"/>
                  <a:pt x="3707" y="115"/>
                </a:cubicBezTo>
                <a:cubicBezTo>
                  <a:pt x="3712" y="115"/>
                  <a:pt x="3717" y="115"/>
                  <a:pt x="3721" y="116"/>
                </a:cubicBezTo>
                <a:lnTo>
                  <a:pt x="3721" y="178"/>
                </a:lnTo>
                <a:cubicBezTo>
                  <a:pt x="3715" y="178"/>
                  <a:pt x="3711" y="178"/>
                  <a:pt x="3706" y="178"/>
                </a:cubicBezTo>
                <a:cubicBezTo>
                  <a:pt x="3674" y="178"/>
                  <a:pt x="3643" y="200"/>
                  <a:pt x="3643" y="254"/>
                </a:cubicBezTo>
                <a:lnTo>
                  <a:pt x="3643" y="378"/>
                </a:lnTo>
                <a:lnTo>
                  <a:pt x="3577" y="378"/>
                </a:lnTo>
                <a:lnTo>
                  <a:pt x="3577" y="118"/>
                </a:lnTo>
                <a:close/>
                <a:moveTo>
                  <a:pt x="3413" y="76"/>
                </a:moveTo>
                <a:lnTo>
                  <a:pt x="3413" y="76"/>
                </a:lnTo>
                <a:lnTo>
                  <a:pt x="3327" y="76"/>
                </a:lnTo>
                <a:lnTo>
                  <a:pt x="3327" y="16"/>
                </a:lnTo>
                <a:lnTo>
                  <a:pt x="3567" y="16"/>
                </a:lnTo>
                <a:lnTo>
                  <a:pt x="3567" y="76"/>
                </a:lnTo>
                <a:lnTo>
                  <a:pt x="3482" y="76"/>
                </a:lnTo>
                <a:lnTo>
                  <a:pt x="3482" y="378"/>
                </a:lnTo>
                <a:lnTo>
                  <a:pt x="3413" y="378"/>
                </a:lnTo>
                <a:lnTo>
                  <a:pt x="3413" y="76"/>
                </a:lnTo>
                <a:close/>
                <a:moveTo>
                  <a:pt x="3144" y="344"/>
                </a:moveTo>
                <a:lnTo>
                  <a:pt x="3144" y="344"/>
                </a:lnTo>
                <a:cubicBezTo>
                  <a:pt x="3144" y="324"/>
                  <a:pt x="3161" y="306"/>
                  <a:pt x="3183" y="306"/>
                </a:cubicBezTo>
                <a:cubicBezTo>
                  <a:pt x="3203" y="306"/>
                  <a:pt x="3220" y="324"/>
                  <a:pt x="3220" y="344"/>
                </a:cubicBezTo>
                <a:cubicBezTo>
                  <a:pt x="3220" y="365"/>
                  <a:pt x="3203" y="383"/>
                  <a:pt x="3183" y="383"/>
                </a:cubicBezTo>
                <a:cubicBezTo>
                  <a:pt x="3161" y="383"/>
                  <a:pt x="3144" y="365"/>
                  <a:pt x="3144" y="344"/>
                </a:cubicBezTo>
                <a:close/>
                <a:moveTo>
                  <a:pt x="3036" y="219"/>
                </a:moveTo>
                <a:lnTo>
                  <a:pt x="3036" y="219"/>
                </a:lnTo>
                <a:cubicBezTo>
                  <a:pt x="3034" y="186"/>
                  <a:pt x="3021" y="167"/>
                  <a:pt x="3001" y="167"/>
                </a:cubicBezTo>
                <a:cubicBezTo>
                  <a:pt x="2979" y="167"/>
                  <a:pt x="2965" y="186"/>
                  <a:pt x="2962" y="219"/>
                </a:cubicBezTo>
                <a:lnTo>
                  <a:pt x="3036" y="219"/>
                </a:lnTo>
                <a:close/>
                <a:moveTo>
                  <a:pt x="2895" y="248"/>
                </a:moveTo>
                <a:lnTo>
                  <a:pt x="2895" y="248"/>
                </a:lnTo>
                <a:cubicBezTo>
                  <a:pt x="2895" y="164"/>
                  <a:pt x="2936" y="111"/>
                  <a:pt x="3001" y="111"/>
                </a:cubicBezTo>
                <a:cubicBezTo>
                  <a:pt x="3063" y="111"/>
                  <a:pt x="3103" y="162"/>
                  <a:pt x="3103" y="246"/>
                </a:cubicBezTo>
                <a:cubicBezTo>
                  <a:pt x="3103" y="250"/>
                  <a:pt x="3103" y="255"/>
                  <a:pt x="3102" y="264"/>
                </a:cubicBezTo>
                <a:lnTo>
                  <a:pt x="2961" y="264"/>
                </a:lnTo>
                <a:cubicBezTo>
                  <a:pt x="2962" y="303"/>
                  <a:pt x="2977" y="330"/>
                  <a:pt x="3003" y="330"/>
                </a:cubicBezTo>
                <a:cubicBezTo>
                  <a:pt x="3020" y="330"/>
                  <a:pt x="3033" y="319"/>
                  <a:pt x="3036" y="298"/>
                </a:cubicBezTo>
                <a:lnTo>
                  <a:pt x="3101" y="298"/>
                </a:lnTo>
                <a:cubicBezTo>
                  <a:pt x="3096" y="351"/>
                  <a:pt x="3057" y="385"/>
                  <a:pt x="3003" y="385"/>
                </a:cubicBezTo>
                <a:cubicBezTo>
                  <a:pt x="2935" y="385"/>
                  <a:pt x="2895" y="331"/>
                  <a:pt x="2895" y="248"/>
                </a:cubicBezTo>
                <a:close/>
                <a:moveTo>
                  <a:pt x="2650" y="248"/>
                </a:moveTo>
                <a:lnTo>
                  <a:pt x="2650" y="248"/>
                </a:lnTo>
                <a:cubicBezTo>
                  <a:pt x="2650" y="165"/>
                  <a:pt x="2693" y="111"/>
                  <a:pt x="2759" y="111"/>
                </a:cubicBezTo>
                <a:cubicBezTo>
                  <a:pt x="2817" y="111"/>
                  <a:pt x="2858" y="151"/>
                  <a:pt x="2863" y="212"/>
                </a:cubicBezTo>
                <a:lnTo>
                  <a:pt x="2796" y="212"/>
                </a:lnTo>
                <a:cubicBezTo>
                  <a:pt x="2794" y="184"/>
                  <a:pt x="2779" y="170"/>
                  <a:pt x="2759" y="170"/>
                </a:cubicBezTo>
                <a:cubicBezTo>
                  <a:pt x="2733" y="170"/>
                  <a:pt x="2716" y="198"/>
                  <a:pt x="2716" y="248"/>
                </a:cubicBezTo>
                <a:cubicBezTo>
                  <a:pt x="2716" y="299"/>
                  <a:pt x="2733" y="326"/>
                  <a:pt x="2760" y="326"/>
                </a:cubicBezTo>
                <a:cubicBezTo>
                  <a:pt x="2779" y="326"/>
                  <a:pt x="2793" y="312"/>
                  <a:pt x="2796" y="288"/>
                </a:cubicBezTo>
                <a:lnTo>
                  <a:pt x="2863" y="288"/>
                </a:lnTo>
                <a:cubicBezTo>
                  <a:pt x="2857" y="347"/>
                  <a:pt x="2816" y="385"/>
                  <a:pt x="2760" y="385"/>
                </a:cubicBezTo>
                <a:cubicBezTo>
                  <a:pt x="2693" y="385"/>
                  <a:pt x="2650" y="332"/>
                  <a:pt x="2650" y="248"/>
                </a:cubicBezTo>
                <a:close/>
                <a:moveTo>
                  <a:pt x="2506" y="169"/>
                </a:moveTo>
                <a:lnTo>
                  <a:pt x="2506" y="169"/>
                </a:lnTo>
                <a:cubicBezTo>
                  <a:pt x="2487" y="169"/>
                  <a:pt x="2469" y="182"/>
                  <a:pt x="2469" y="213"/>
                </a:cubicBezTo>
                <a:lnTo>
                  <a:pt x="2469" y="378"/>
                </a:lnTo>
                <a:lnTo>
                  <a:pt x="2404" y="378"/>
                </a:lnTo>
                <a:lnTo>
                  <a:pt x="2404" y="118"/>
                </a:lnTo>
                <a:lnTo>
                  <a:pt x="2458" y="118"/>
                </a:lnTo>
                <a:lnTo>
                  <a:pt x="2464" y="144"/>
                </a:lnTo>
                <a:lnTo>
                  <a:pt x="2467" y="144"/>
                </a:lnTo>
                <a:cubicBezTo>
                  <a:pt x="2474" y="131"/>
                  <a:pt x="2494" y="111"/>
                  <a:pt x="2527" y="111"/>
                </a:cubicBezTo>
                <a:cubicBezTo>
                  <a:pt x="2570" y="111"/>
                  <a:pt x="2604" y="142"/>
                  <a:pt x="2604" y="196"/>
                </a:cubicBezTo>
                <a:lnTo>
                  <a:pt x="2604" y="378"/>
                </a:lnTo>
                <a:lnTo>
                  <a:pt x="2538" y="378"/>
                </a:lnTo>
                <a:lnTo>
                  <a:pt x="2538" y="210"/>
                </a:lnTo>
                <a:cubicBezTo>
                  <a:pt x="2538" y="182"/>
                  <a:pt x="2524" y="169"/>
                  <a:pt x="2506" y="169"/>
                </a:cubicBezTo>
                <a:close/>
                <a:moveTo>
                  <a:pt x="2289" y="219"/>
                </a:moveTo>
                <a:lnTo>
                  <a:pt x="2289" y="219"/>
                </a:lnTo>
                <a:cubicBezTo>
                  <a:pt x="2287" y="186"/>
                  <a:pt x="2274" y="167"/>
                  <a:pt x="2254" y="167"/>
                </a:cubicBezTo>
                <a:cubicBezTo>
                  <a:pt x="2232" y="167"/>
                  <a:pt x="2218" y="186"/>
                  <a:pt x="2215" y="219"/>
                </a:cubicBezTo>
                <a:lnTo>
                  <a:pt x="2289" y="219"/>
                </a:lnTo>
                <a:close/>
                <a:moveTo>
                  <a:pt x="2148" y="248"/>
                </a:moveTo>
                <a:lnTo>
                  <a:pt x="2148" y="248"/>
                </a:lnTo>
                <a:cubicBezTo>
                  <a:pt x="2148" y="164"/>
                  <a:pt x="2190" y="111"/>
                  <a:pt x="2254" y="111"/>
                </a:cubicBezTo>
                <a:cubicBezTo>
                  <a:pt x="2316" y="111"/>
                  <a:pt x="2357" y="162"/>
                  <a:pt x="2357" y="246"/>
                </a:cubicBezTo>
                <a:cubicBezTo>
                  <a:pt x="2357" y="250"/>
                  <a:pt x="2357" y="255"/>
                  <a:pt x="2356" y="264"/>
                </a:cubicBezTo>
                <a:lnTo>
                  <a:pt x="2214" y="264"/>
                </a:lnTo>
                <a:cubicBezTo>
                  <a:pt x="2215" y="303"/>
                  <a:pt x="2230" y="330"/>
                  <a:pt x="2256" y="330"/>
                </a:cubicBezTo>
                <a:cubicBezTo>
                  <a:pt x="2273" y="330"/>
                  <a:pt x="2286" y="319"/>
                  <a:pt x="2289" y="298"/>
                </a:cubicBezTo>
                <a:lnTo>
                  <a:pt x="2355" y="298"/>
                </a:lnTo>
                <a:cubicBezTo>
                  <a:pt x="2349" y="351"/>
                  <a:pt x="2310" y="385"/>
                  <a:pt x="2256" y="385"/>
                </a:cubicBezTo>
                <a:cubicBezTo>
                  <a:pt x="2188" y="385"/>
                  <a:pt x="2148" y="331"/>
                  <a:pt x="2148" y="248"/>
                </a:cubicBezTo>
                <a:close/>
                <a:moveTo>
                  <a:pt x="2035" y="118"/>
                </a:moveTo>
                <a:lnTo>
                  <a:pt x="2035" y="118"/>
                </a:lnTo>
                <a:lnTo>
                  <a:pt x="2101" y="118"/>
                </a:lnTo>
                <a:lnTo>
                  <a:pt x="2101" y="378"/>
                </a:lnTo>
                <a:lnTo>
                  <a:pt x="2035" y="378"/>
                </a:lnTo>
                <a:lnTo>
                  <a:pt x="2035" y="118"/>
                </a:lnTo>
                <a:close/>
                <a:moveTo>
                  <a:pt x="2068" y="3"/>
                </a:moveTo>
                <a:lnTo>
                  <a:pt x="2068" y="3"/>
                </a:lnTo>
                <a:cubicBezTo>
                  <a:pt x="2090" y="3"/>
                  <a:pt x="2109" y="21"/>
                  <a:pt x="2109" y="43"/>
                </a:cubicBezTo>
                <a:cubicBezTo>
                  <a:pt x="2109" y="66"/>
                  <a:pt x="2090" y="84"/>
                  <a:pt x="2068" y="84"/>
                </a:cubicBezTo>
                <a:cubicBezTo>
                  <a:pt x="2046" y="84"/>
                  <a:pt x="2027" y="66"/>
                  <a:pt x="2027" y="43"/>
                </a:cubicBezTo>
                <a:cubicBezTo>
                  <a:pt x="2027" y="21"/>
                  <a:pt x="2046" y="3"/>
                  <a:pt x="2068" y="3"/>
                </a:cubicBezTo>
                <a:close/>
                <a:moveTo>
                  <a:pt x="1778" y="248"/>
                </a:moveTo>
                <a:lnTo>
                  <a:pt x="1778" y="248"/>
                </a:lnTo>
                <a:cubicBezTo>
                  <a:pt x="1778" y="165"/>
                  <a:pt x="1821" y="111"/>
                  <a:pt x="1888" y="111"/>
                </a:cubicBezTo>
                <a:cubicBezTo>
                  <a:pt x="1945" y="111"/>
                  <a:pt x="1986" y="151"/>
                  <a:pt x="1991" y="212"/>
                </a:cubicBezTo>
                <a:lnTo>
                  <a:pt x="1925" y="212"/>
                </a:lnTo>
                <a:cubicBezTo>
                  <a:pt x="1922" y="184"/>
                  <a:pt x="1908" y="170"/>
                  <a:pt x="1888" y="170"/>
                </a:cubicBezTo>
                <a:cubicBezTo>
                  <a:pt x="1862" y="170"/>
                  <a:pt x="1845" y="198"/>
                  <a:pt x="1845" y="248"/>
                </a:cubicBezTo>
                <a:cubicBezTo>
                  <a:pt x="1845" y="299"/>
                  <a:pt x="1862" y="326"/>
                  <a:pt x="1888" y="326"/>
                </a:cubicBezTo>
                <a:cubicBezTo>
                  <a:pt x="1908" y="326"/>
                  <a:pt x="1922" y="312"/>
                  <a:pt x="1925" y="288"/>
                </a:cubicBezTo>
                <a:lnTo>
                  <a:pt x="1991" y="288"/>
                </a:lnTo>
                <a:cubicBezTo>
                  <a:pt x="1986" y="347"/>
                  <a:pt x="1945" y="385"/>
                  <a:pt x="1888" y="385"/>
                </a:cubicBezTo>
                <a:cubicBezTo>
                  <a:pt x="1821" y="385"/>
                  <a:pt x="1778" y="332"/>
                  <a:pt x="1778" y="248"/>
                </a:cubicBezTo>
                <a:close/>
                <a:moveTo>
                  <a:pt x="1525" y="275"/>
                </a:moveTo>
                <a:lnTo>
                  <a:pt x="1525" y="275"/>
                </a:lnTo>
                <a:lnTo>
                  <a:pt x="1596" y="275"/>
                </a:lnTo>
                <a:cubicBezTo>
                  <a:pt x="1598" y="309"/>
                  <a:pt x="1614" y="324"/>
                  <a:pt x="1638" y="324"/>
                </a:cubicBezTo>
                <a:cubicBezTo>
                  <a:pt x="1661" y="324"/>
                  <a:pt x="1676" y="310"/>
                  <a:pt x="1676" y="286"/>
                </a:cubicBezTo>
                <a:cubicBezTo>
                  <a:pt x="1676" y="264"/>
                  <a:pt x="1662" y="248"/>
                  <a:pt x="1628" y="228"/>
                </a:cubicBezTo>
                <a:lnTo>
                  <a:pt x="1596" y="210"/>
                </a:lnTo>
                <a:cubicBezTo>
                  <a:pt x="1549" y="183"/>
                  <a:pt x="1528" y="149"/>
                  <a:pt x="1528" y="107"/>
                </a:cubicBezTo>
                <a:cubicBezTo>
                  <a:pt x="1528" y="56"/>
                  <a:pt x="1572" y="10"/>
                  <a:pt x="1634" y="10"/>
                </a:cubicBezTo>
                <a:cubicBezTo>
                  <a:pt x="1697" y="10"/>
                  <a:pt x="1740" y="50"/>
                  <a:pt x="1741" y="112"/>
                </a:cubicBezTo>
                <a:lnTo>
                  <a:pt x="1669" y="112"/>
                </a:lnTo>
                <a:cubicBezTo>
                  <a:pt x="1667" y="86"/>
                  <a:pt x="1654" y="71"/>
                  <a:pt x="1632" y="71"/>
                </a:cubicBezTo>
                <a:cubicBezTo>
                  <a:pt x="1614" y="71"/>
                  <a:pt x="1599" y="85"/>
                  <a:pt x="1599" y="104"/>
                </a:cubicBezTo>
                <a:cubicBezTo>
                  <a:pt x="1599" y="124"/>
                  <a:pt x="1611" y="139"/>
                  <a:pt x="1649" y="160"/>
                </a:cubicBezTo>
                <a:lnTo>
                  <a:pt x="1673" y="174"/>
                </a:lnTo>
                <a:cubicBezTo>
                  <a:pt x="1722" y="201"/>
                  <a:pt x="1746" y="240"/>
                  <a:pt x="1746" y="286"/>
                </a:cubicBezTo>
                <a:cubicBezTo>
                  <a:pt x="1746" y="344"/>
                  <a:pt x="1703" y="385"/>
                  <a:pt x="1638" y="385"/>
                </a:cubicBezTo>
                <a:cubicBezTo>
                  <a:pt x="1569" y="385"/>
                  <a:pt x="1526" y="342"/>
                  <a:pt x="1525" y="275"/>
                </a:cubicBezTo>
                <a:close/>
                <a:moveTo>
                  <a:pt x="1307" y="344"/>
                </a:moveTo>
                <a:lnTo>
                  <a:pt x="1307" y="344"/>
                </a:lnTo>
                <a:cubicBezTo>
                  <a:pt x="1307" y="324"/>
                  <a:pt x="1324" y="306"/>
                  <a:pt x="1345" y="306"/>
                </a:cubicBezTo>
                <a:cubicBezTo>
                  <a:pt x="1366" y="306"/>
                  <a:pt x="1383" y="324"/>
                  <a:pt x="1383" y="344"/>
                </a:cubicBezTo>
                <a:cubicBezTo>
                  <a:pt x="1383" y="365"/>
                  <a:pt x="1366" y="383"/>
                  <a:pt x="1345" y="383"/>
                </a:cubicBezTo>
                <a:cubicBezTo>
                  <a:pt x="1324" y="383"/>
                  <a:pt x="1307" y="365"/>
                  <a:pt x="1307" y="344"/>
                </a:cubicBezTo>
                <a:close/>
                <a:moveTo>
                  <a:pt x="1117" y="431"/>
                </a:moveTo>
                <a:lnTo>
                  <a:pt x="1117" y="431"/>
                </a:lnTo>
                <a:cubicBezTo>
                  <a:pt x="1131" y="431"/>
                  <a:pt x="1149" y="423"/>
                  <a:pt x="1155" y="401"/>
                </a:cubicBezTo>
                <a:lnTo>
                  <a:pt x="1161" y="377"/>
                </a:lnTo>
                <a:lnTo>
                  <a:pt x="1080" y="118"/>
                </a:lnTo>
                <a:lnTo>
                  <a:pt x="1147" y="118"/>
                </a:lnTo>
                <a:lnTo>
                  <a:pt x="1192" y="287"/>
                </a:lnTo>
                <a:lnTo>
                  <a:pt x="1195" y="287"/>
                </a:lnTo>
                <a:lnTo>
                  <a:pt x="1233" y="118"/>
                </a:lnTo>
                <a:lnTo>
                  <a:pt x="1301" y="118"/>
                </a:lnTo>
                <a:lnTo>
                  <a:pt x="1221" y="405"/>
                </a:lnTo>
                <a:cubicBezTo>
                  <a:pt x="1204" y="465"/>
                  <a:pt x="1163" y="488"/>
                  <a:pt x="1126" y="488"/>
                </a:cubicBezTo>
                <a:cubicBezTo>
                  <a:pt x="1111" y="488"/>
                  <a:pt x="1101" y="486"/>
                  <a:pt x="1091" y="483"/>
                </a:cubicBezTo>
                <a:lnTo>
                  <a:pt x="1091" y="427"/>
                </a:lnTo>
                <a:cubicBezTo>
                  <a:pt x="1100" y="430"/>
                  <a:pt x="1109" y="431"/>
                  <a:pt x="1117" y="431"/>
                </a:cubicBezTo>
                <a:close/>
                <a:moveTo>
                  <a:pt x="1021" y="385"/>
                </a:moveTo>
                <a:lnTo>
                  <a:pt x="1021" y="385"/>
                </a:lnTo>
                <a:cubicBezTo>
                  <a:pt x="970" y="385"/>
                  <a:pt x="937" y="349"/>
                  <a:pt x="937" y="304"/>
                </a:cubicBezTo>
                <a:lnTo>
                  <a:pt x="937" y="173"/>
                </a:lnTo>
                <a:lnTo>
                  <a:pt x="891" y="173"/>
                </a:lnTo>
                <a:lnTo>
                  <a:pt x="891" y="118"/>
                </a:lnTo>
                <a:lnTo>
                  <a:pt x="898" y="118"/>
                </a:lnTo>
                <a:cubicBezTo>
                  <a:pt x="929" y="118"/>
                  <a:pt x="944" y="100"/>
                  <a:pt x="946" y="69"/>
                </a:cubicBezTo>
                <a:lnTo>
                  <a:pt x="947" y="44"/>
                </a:lnTo>
                <a:lnTo>
                  <a:pt x="1003" y="44"/>
                </a:lnTo>
                <a:lnTo>
                  <a:pt x="1003" y="118"/>
                </a:lnTo>
                <a:lnTo>
                  <a:pt x="1058" y="118"/>
                </a:lnTo>
                <a:lnTo>
                  <a:pt x="1058" y="173"/>
                </a:lnTo>
                <a:lnTo>
                  <a:pt x="1003" y="173"/>
                </a:lnTo>
                <a:lnTo>
                  <a:pt x="1003" y="297"/>
                </a:lnTo>
                <a:cubicBezTo>
                  <a:pt x="1003" y="315"/>
                  <a:pt x="1016" y="328"/>
                  <a:pt x="1035" y="328"/>
                </a:cubicBezTo>
                <a:cubicBezTo>
                  <a:pt x="1042" y="328"/>
                  <a:pt x="1049" y="326"/>
                  <a:pt x="1054" y="325"/>
                </a:cubicBezTo>
                <a:lnTo>
                  <a:pt x="1054" y="379"/>
                </a:lnTo>
                <a:cubicBezTo>
                  <a:pt x="1044" y="383"/>
                  <a:pt x="1032" y="385"/>
                  <a:pt x="1021" y="385"/>
                </a:cubicBezTo>
                <a:close/>
                <a:moveTo>
                  <a:pt x="804" y="219"/>
                </a:moveTo>
                <a:lnTo>
                  <a:pt x="804" y="219"/>
                </a:lnTo>
                <a:cubicBezTo>
                  <a:pt x="802" y="186"/>
                  <a:pt x="789" y="167"/>
                  <a:pt x="769" y="167"/>
                </a:cubicBezTo>
                <a:cubicBezTo>
                  <a:pt x="747" y="167"/>
                  <a:pt x="733" y="186"/>
                  <a:pt x="730" y="219"/>
                </a:cubicBezTo>
                <a:lnTo>
                  <a:pt x="804" y="219"/>
                </a:lnTo>
                <a:close/>
                <a:moveTo>
                  <a:pt x="663" y="248"/>
                </a:moveTo>
                <a:lnTo>
                  <a:pt x="663" y="248"/>
                </a:lnTo>
                <a:cubicBezTo>
                  <a:pt x="663" y="164"/>
                  <a:pt x="705" y="111"/>
                  <a:pt x="769" y="111"/>
                </a:cubicBezTo>
                <a:cubicBezTo>
                  <a:pt x="831" y="111"/>
                  <a:pt x="872" y="162"/>
                  <a:pt x="872" y="246"/>
                </a:cubicBezTo>
                <a:cubicBezTo>
                  <a:pt x="872" y="250"/>
                  <a:pt x="872" y="255"/>
                  <a:pt x="871" y="264"/>
                </a:cubicBezTo>
                <a:lnTo>
                  <a:pt x="729" y="264"/>
                </a:lnTo>
                <a:cubicBezTo>
                  <a:pt x="730" y="303"/>
                  <a:pt x="745" y="330"/>
                  <a:pt x="771" y="330"/>
                </a:cubicBezTo>
                <a:cubicBezTo>
                  <a:pt x="788" y="330"/>
                  <a:pt x="801" y="319"/>
                  <a:pt x="804" y="298"/>
                </a:cubicBezTo>
                <a:lnTo>
                  <a:pt x="870" y="298"/>
                </a:lnTo>
                <a:cubicBezTo>
                  <a:pt x="864" y="351"/>
                  <a:pt x="825" y="385"/>
                  <a:pt x="771" y="385"/>
                </a:cubicBezTo>
                <a:cubicBezTo>
                  <a:pt x="703" y="385"/>
                  <a:pt x="663" y="331"/>
                  <a:pt x="663" y="248"/>
                </a:cubicBezTo>
                <a:close/>
                <a:moveTo>
                  <a:pt x="608" y="0"/>
                </a:moveTo>
                <a:lnTo>
                  <a:pt x="608" y="0"/>
                </a:lnTo>
                <a:cubicBezTo>
                  <a:pt x="631" y="0"/>
                  <a:pt x="653" y="7"/>
                  <a:pt x="664" y="17"/>
                </a:cubicBezTo>
                <a:lnTo>
                  <a:pt x="641" y="65"/>
                </a:lnTo>
                <a:cubicBezTo>
                  <a:pt x="633" y="61"/>
                  <a:pt x="626" y="58"/>
                  <a:pt x="618" y="58"/>
                </a:cubicBezTo>
                <a:cubicBezTo>
                  <a:pt x="600" y="58"/>
                  <a:pt x="590" y="70"/>
                  <a:pt x="590" y="90"/>
                </a:cubicBezTo>
                <a:lnTo>
                  <a:pt x="590" y="118"/>
                </a:lnTo>
                <a:lnTo>
                  <a:pt x="645" y="118"/>
                </a:lnTo>
                <a:lnTo>
                  <a:pt x="645" y="173"/>
                </a:lnTo>
                <a:lnTo>
                  <a:pt x="590" y="173"/>
                </a:lnTo>
                <a:lnTo>
                  <a:pt x="590" y="378"/>
                </a:lnTo>
                <a:lnTo>
                  <a:pt x="524" y="378"/>
                </a:lnTo>
                <a:lnTo>
                  <a:pt x="524" y="173"/>
                </a:lnTo>
                <a:lnTo>
                  <a:pt x="478" y="173"/>
                </a:lnTo>
                <a:lnTo>
                  <a:pt x="478" y="118"/>
                </a:lnTo>
                <a:lnTo>
                  <a:pt x="524" y="118"/>
                </a:lnTo>
                <a:lnTo>
                  <a:pt x="524" y="85"/>
                </a:lnTo>
                <a:cubicBezTo>
                  <a:pt x="524" y="30"/>
                  <a:pt x="562" y="0"/>
                  <a:pt x="608" y="0"/>
                </a:cubicBezTo>
                <a:close/>
                <a:moveTo>
                  <a:pt x="344" y="329"/>
                </a:moveTo>
                <a:lnTo>
                  <a:pt x="344" y="329"/>
                </a:lnTo>
                <a:cubicBezTo>
                  <a:pt x="367" y="329"/>
                  <a:pt x="383" y="309"/>
                  <a:pt x="383" y="278"/>
                </a:cubicBezTo>
                <a:lnTo>
                  <a:pt x="383" y="261"/>
                </a:lnTo>
                <a:lnTo>
                  <a:pt x="368" y="264"/>
                </a:lnTo>
                <a:cubicBezTo>
                  <a:pt x="336" y="269"/>
                  <a:pt x="319" y="283"/>
                  <a:pt x="319" y="303"/>
                </a:cubicBezTo>
                <a:cubicBezTo>
                  <a:pt x="319" y="319"/>
                  <a:pt x="330" y="329"/>
                  <a:pt x="344" y="329"/>
                </a:cubicBezTo>
                <a:close/>
                <a:moveTo>
                  <a:pt x="253" y="310"/>
                </a:moveTo>
                <a:lnTo>
                  <a:pt x="253" y="310"/>
                </a:lnTo>
                <a:cubicBezTo>
                  <a:pt x="253" y="260"/>
                  <a:pt x="290" y="229"/>
                  <a:pt x="354" y="221"/>
                </a:cubicBezTo>
                <a:lnTo>
                  <a:pt x="383" y="217"/>
                </a:lnTo>
                <a:lnTo>
                  <a:pt x="383" y="200"/>
                </a:lnTo>
                <a:cubicBezTo>
                  <a:pt x="383" y="179"/>
                  <a:pt x="371" y="168"/>
                  <a:pt x="354" y="168"/>
                </a:cubicBezTo>
                <a:cubicBezTo>
                  <a:pt x="336" y="168"/>
                  <a:pt x="323" y="180"/>
                  <a:pt x="322" y="199"/>
                </a:cubicBezTo>
                <a:lnTo>
                  <a:pt x="256" y="199"/>
                </a:lnTo>
                <a:cubicBezTo>
                  <a:pt x="260" y="147"/>
                  <a:pt x="299" y="111"/>
                  <a:pt x="355" y="111"/>
                </a:cubicBezTo>
                <a:cubicBezTo>
                  <a:pt x="410" y="111"/>
                  <a:pt x="448" y="147"/>
                  <a:pt x="448" y="204"/>
                </a:cubicBezTo>
                <a:lnTo>
                  <a:pt x="448" y="316"/>
                </a:lnTo>
                <a:cubicBezTo>
                  <a:pt x="448" y="326"/>
                  <a:pt x="454" y="333"/>
                  <a:pt x="464" y="333"/>
                </a:cubicBezTo>
                <a:cubicBezTo>
                  <a:pt x="466" y="333"/>
                  <a:pt x="468" y="333"/>
                  <a:pt x="471" y="332"/>
                </a:cubicBezTo>
                <a:lnTo>
                  <a:pt x="471" y="380"/>
                </a:lnTo>
                <a:cubicBezTo>
                  <a:pt x="463" y="382"/>
                  <a:pt x="455" y="383"/>
                  <a:pt x="447" y="383"/>
                </a:cubicBezTo>
                <a:cubicBezTo>
                  <a:pt x="422" y="383"/>
                  <a:pt x="400" y="372"/>
                  <a:pt x="394" y="346"/>
                </a:cubicBezTo>
                <a:cubicBezTo>
                  <a:pt x="384" y="365"/>
                  <a:pt x="364" y="385"/>
                  <a:pt x="329" y="385"/>
                </a:cubicBezTo>
                <a:cubicBezTo>
                  <a:pt x="284" y="385"/>
                  <a:pt x="253" y="356"/>
                  <a:pt x="253" y="310"/>
                </a:cubicBezTo>
                <a:close/>
                <a:moveTo>
                  <a:pt x="0" y="275"/>
                </a:moveTo>
                <a:lnTo>
                  <a:pt x="0" y="275"/>
                </a:lnTo>
                <a:lnTo>
                  <a:pt x="71" y="275"/>
                </a:lnTo>
                <a:cubicBezTo>
                  <a:pt x="73" y="309"/>
                  <a:pt x="89" y="324"/>
                  <a:pt x="113" y="324"/>
                </a:cubicBezTo>
                <a:cubicBezTo>
                  <a:pt x="136" y="324"/>
                  <a:pt x="151" y="310"/>
                  <a:pt x="151" y="286"/>
                </a:cubicBezTo>
                <a:cubicBezTo>
                  <a:pt x="151" y="264"/>
                  <a:pt x="137" y="248"/>
                  <a:pt x="103" y="228"/>
                </a:cubicBezTo>
                <a:lnTo>
                  <a:pt x="71" y="210"/>
                </a:lnTo>
                <a:cubicBezTo>
                  <a:pt x="23" y="183"/>
                  <a:pt x="3" y="149"/>
                  <a:pt x="3" y="107"/>
                </a:cubicBezTo>
                <a:cubicBezTo>
                  <a:pt x="3" y="56"/>
                  <a:pt x="47" y="10"/>
                  <a:pt x="108" y="10"/>
                </a:cubicBezTo>
                <a:cubicBezTo>
                  <a:pt x="171" y="10"/>
                  <a:pt x="214" y="50"/>
                  <a:pt x="216" y="112"/>
                </a:cubicBezTo>
                <a:lnTo>
                  <a:pt x="144" y="112"/>
                </a:lnTo>
                <a:cubicBezTo>
                  <a:pt x="141" y="86"/>
                  <a:pt x="129" y="71"/>
                  <a:pt x="107" y="71"/>
                </a:cubicBezTo>
                <a:cubicBezTo>
                  <a:pt x="89" y="71"/>
                  <a:pt x="74" y="85"/>
                  <a:pt x="74" y="104"/>
                </a:cubicBezTo>
                <a:cubicBezTo>
                  <a:pt x="74" y="124"/>
                  <a:pt x="86" y="139"/>
                  <a:pt x="123" y="160"/>
                </a:cubicBezTo>
                <a:lnTo>
                  <a:pt x="148" y="174"/>
                </a:lnTo>
                <a:cubicBezTo>
                  <a:pt x="197" y="201"/>
                  <a:pt x="220" y="240"/>
                  <a:pt x="220" y="286"/>
                </a:cubicBezTo>
                <a:cubicBezTo>
                  <a:pt x="220" y="344"/>
                  <a:pt x="178" y="385"/>
                  <a:pt x="113" y="385"/>
                </a:cubicBezTo>
                <a:cubicBezTo>
                  <a:pt x="44" y="385"/>
                  <a:pt x="1" y="342"/>
                  <a:pt x="0" y="275"/>
                </a:cubicBezTo>
                <a:close/>
              </a:path>
            </a:pathLst>
          </a:custGeom>
          <a:solidFill>
            <a:srgbClr val="CA012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395710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Midnight Blue Image">
    <p:bg>
      <p:bgPr>
        <a:solidFill>
          <a:srgbClr val="122C49"/>
        </a:solidFill>
        <a:effectLst/>
      </p:bgPr>
    </p:bg>
    <p:spTree>
      <p:nvGrpSpPr>
        <p:cNvPr id="1" name=""/>
        <p:cNvGrpSpPr/>
        <p:nvPr/>
      </p:nvGrpSpPr>
      <p:grpSpPr>
        <a:xfrm>
          <a:off x="0" y="0"/>
          <a:ext cx="0" cy="0"/>
          <a:chOff x="0" y="0"/>
          <a:chExt cx="0" cy="0"/>
        </a:xfrm>
      </p:grpSpPr>
      <p:sp>
        <p:nvSpPr>
          <p:cNvPr id="8" name="Picture Placeholder 1">
            <a:extLst>
              <a:ext uri="{FF2B5EF4-FFF2-40B4-BE49-F238E27FC236}">
                <a16:creationId xmlns:a16="http://schemas.microsoft.com/office/drawing/2014/main" id="{25AACA9F-30CA-B558-FBE4-1AC9B5A934FF}"/>
              </a:ext>
              <a:ext uri="{C183D7F6-B498-43B3-948B-1728B52AA6E4}">
                <adec:decorative xmlns:adec="http://schemas.microsoft.com/office/drawing/2017/decorative" val="1"/>
              </a:ext>
            </a:extLst>
          </p:cNvPr>
          <p:cNvSpPr>
            <a:spLocks noGrp="1"/>
          </p:cNvSpPr>
          <p:nvPr>
            <p:ph type="pic" sz="quarter" idx="11"/>
          </p:nvPr>
        </p:nvSpPr>
        <p:spPr>
          <a:xfrm>
            <a:off x="4273147" y="0"/>
            <a:ext cx="4870853" cy="5143500"/>
          </a:xfrm>
          <a:solidFill>
            <a:schemeClr val="tx1">
              <a:lumMod val="85000"/>
            </a:schemeClr>
          </a:solidFill>
        </p:spPr>
        <p:txBody>
          <a:bodyPr anchor="ctr" anchorCtr="0"/>
          <a:lstStyle>
            <a:lvl1pPr marL="0" indent="0" algn="ctr">
              <a:spcBef>
                <a:spcPts val="0"/>
              </a:spcBef>
              <a:buNone/>
              <a:defRPr sz="800">
                <a:solidFill>
                  <a:srgbClr val="000000"/>
                </a:solidFill>
              </a:defRPr>
            </a:lvl1pPr>
          </a:lstStyle>
          <a:p>
            <a:r>
              <a:rPr lang="en-US"/>
              <a:t>Click icon to add picture</a:t>
            </a:r>
          </a:p>
        </p:txBody>
      </p:sp>
      <p:sp>
        <p:nvSpPr>
          <p:cNvPr id="2" name="Title 2"/>
          <p:cNvSpPr>
            <a:spLocks noGrp="1"/>
          </p:cNvSpPr>
          <p:nvPr>
            <p:ph type="title" hasCustomPrompt="1"/>
          </p:nvPr>
        </p:nvSpPr>
        <p:spPr>
          <a:xfrm>
            <a:off x="411164" y="412750"/>
            <a:ext cx="3503611" cy="866775"/>
          </a:xfrm>
        </p:spPr>
        <p:txBody>
          <a:bodyPr anchor="b"/>
          <a:lstStyle>
            <a:lvl1pPr>
              <a:lnSpc>
                <a:spcPct val="85000"/>
              </a:lnSpc>
              <a:defRPr sz="3200" b="0"/>
            </a:lvl1pPr>
          </a:lstStyle>
          <a:p>
            <a:r>
              <a:rPr lang="en-US"/>
              <a:t>[Divider title]</a:t>
            </a:r>
          </a:p>
        </p:txBody>
      </p:sp>
      <p:sp>
        <p:nvSpPr>
          <p:cNvPr id="3" name="Text Placeholder 3"/>
          <p:cNvSpPr>
            <a:spLocks noGrp="1"/>
          </p:cNvSpPr>
          <p:nvPr>
            <p:ph type="body" idx="1" hasCustomPrompt="1"/>
          </p:nvPr>
        </p:nvSpPr>
        <p:spPr>
          <a:xfrm>
            <a:off x="411165" y="1371600"/>
            <a:ext cx="3503610" cy="548640"/>
          </a:xfrm>
        </p:spPr>
        <p:txBody>
          <a:bodyPr/>
          <a:lstStyle>
            <a:lvl1pPr marL="0" indent="0">
              <a:lnSpc>
                <a:spcPct val="90000"/>
              </a:lnSpc>
              <a:spcBef>
                <a:spcPts val="0"/>
              </a:spcBef>
              <a:buNone/>
              <a:defRPr sz="1600">
                <a:solidFill>
                  <a:schemeClr val="tx1"/>
                </a:solidFill>
              </a:defRPr>
            </a:lvl1pPr>
            <a:lvl2pPr marL="137160" indent="-137160">
              <a:lnSpc>
                <a:spcPct val="100000"/>
              </a:lnSpc>
              <a:spcBef>
                <a:spcPts val="900"/>
              </a:spcBef>
              <a:buFont typeface="Arial" panose="020B0604020202020204" pitchFamily="34" charset="0"/>
              <a:buChar char="•"/>
              <a:defRPr sz="1200">
                <a:solidFill>
                  <a:schemeClr val="tx1"/>
                </a:solidFill>
              </a:defRPr>
            </a:lvl2pPr>
            <a:lvl3pPr marL="274320" indent="-137160">
              <a:lnSpc>
                <a:spcPct val="100000"/>
              </a:lnSpc>
              <a:spcBef>
                <a:spcPts val="300"/>
              </a:spcBef>
              <a:buFont typeface="Arial" panose="020B0604020202020204" pitchFamily="34" charset="0"/>
              <a:buChar char="–"/>
              <a:defRPr sz="1200">
                <a:solidFill>
                  <a:schemeClr val="tx1"/>
                </a:solidFill>
              </a:defRPr>
            </a:lvl3pPr>
            <a:lvl4pPr marL="411480" indent="-137160">
              <a:lnSpc>
                <a:spcPct val="100000"/>
              </a:lnSpc>
              <a:spcBef>
                <a:spcPts val="300"/>
              </a:spcBef>
              <a:buFont typeface="Arial" panose="020B0604020202020204" pitchFamily="34" charset="0"/>
              <a:buChar char="–"/>
              <a:defRPr sz="1200">
                <a:solidFill>
                  <a:schemeClr val="tx1"/>
                </a:solidFill>
              </a:defRPr>
            </a:lvl4pPr>
            <a:lvl5pPr marL="548640" indent="-137160">
              <a:lnSpc>
                <a:spcPct val="100000"/>
              </a:lnSpc>
              <a:spcBef>
                <a:spcPts val="300"/>
              </a:spcBef>
              <a:buFont typeface="Arial" panose="020B0604020202020204" pitchFamily="34" charset="0"/>
              <a:buChar char="–"/>
              <a:defRPr sz="1200">
                <a:solidFill>
                  <a:schemeClr val="tx1"/>
                </a:solidFill>
              </a:defRPr>
            </a:lvl5pPr>
            <a:lvl6pPr marL="685800" indent="-137160">
              <a:lnSpc>
                <a:spcPct val="100000"/>
              </a:lnSpc>
              <a:spcBef>
                <a:spcPts val="300"/>
              </a:spcBef>
              <a:buFont typeface="Arial" panose="020B0604020202020204" pitchFamily="34" charset="0"/>
              <a:buChar char="–"/>
              <a:defRPr sz="1200">
                <a:solidFill>
                  <a:schemeClr val="tx1"/>
                </a:solidFill>
              </a:defRPr>
            </a:lvl6pPr>
            <a:lvl7pPr marL="822960" indent="-137160">
              <a:lnSpc>
                <a:spcPct val="100000"/>
              </a:lnSpc>
              <a:spcBef>
                <a:spcPts val="300"/>
              </a:spcBef>
              <a:buFont typeface="Arial" panose="020B0604020202020204" pitchFamily="34" charset="0"/>
              <a:buChar char="–"/>
              <a:defRPr sz="1200">
                <a:solidFill>
                  <a:schemeClr val="tx1"/>
                </a:solidFill>
              </a:defRPr>
            </a:lvl7pPr>
            <a:lvl8pPr marL="960120" indent="-137160">
              <a:lnSpc>
                <a:spcPct val="100000"/>
              </a:lnSpc>
              <a:spcBef>
                <a:spcPts val="300"/>
              </a:spcBef>
              <a:buFont typeface="Arial" panose="020B0604020202020204" pitchFamily="34" charset="0"/>
              <a:buChar char="–"/>
              <a:defRPr sz="1200">
                <a:solidFill>
                  <a:schemeClr val="tx1"/>
                </a:solidFill>
              </a:defRPr>
            </a:lvl8pPr>
            <a:lvl9pPr marL="1097280" indent="-137160">
              <a:lnSpc>
                <a:spcPct val="100000"/>
              </a:lnSpc>
              <a:spcBef>
                <a:spcPts val="300"/>
              </a:spcBef>
              <a:buFont typeface="Arial" panose="020B0604020202020204" pitchFamily="34" charset="0"/>
              <a:buChar char="–"/>
              <a:defRPr sz="1200">
                <a:solidFill>
                  <a:schemeClr val="tx1"/>
                </a:solidFill>
              </a:defRPr>
            </a:lvl9pPr>
          </a:lstStyle>
          <a:p>
            <a:pPr lvl="0"/>
            <a:r>
              <a:rPr lang="en-US"/>
              <a:t>[Divider subtitle]</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7" name="UL Solutions">
            <a:extLst>
              <a:ext uri="{FF2B5EF4-FFF2-40B4-BE49-F238E27FC236}">
                <a16:creationId xmlns:a16="http://schemas.microsoft.com/office/drawing/2014/main" id="{DA33EB2F-32F2-2137-2BFF-11B4B962FBF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41925" y="4730243"/>
            <a:ext cx="712555" cy="292608"/>
          </a:xfrm>
          <a:prstGeom prst="rect">
            <a:avLst/>
          </a:prstGeom>
        </p:spPr>
      </p:pic>
      <p:sp>
        <p:nvSpPr>
          <p:cNvPr id="6" name="Slide Number Placeholder 4"/>
          <p:cNvSpPr>
            <a:spLocks noGrp="1"/>
          </p:cNvSpPr>
          <p:nvPr>
            <p:ph type="sldNum" sz="quarter" idx="12"/>
          </p:nvPr>
        </p:nvSpPr>
        <p:spPr/>
        <p:txBody>
          <a:bodyPr/>
          <a:lstStyle>
            <a:lvl1pPr>
              <a:defRPr>
                <a:solidFill>
                  <a:schemeClr val="bg1"/>
                </a:solidFill>
              </a:defRPr>
            </a:lvl1pPr>
          </a:lstStyle>
          <a:p>
            <a:fld id="{0FB653A9-F313-624D-BF6F-1C4E70BAF06A}" type="slidenum">
              <a:rPr lang="en-US" smtClean="0"/>
              <a:pPr/>
              <a:t>‹#›</a:t>
            </a:fld>
            <a:endParaRPr lang="en-US"/>
          </a:p>
        </p:txBody>
      </p:sp>
    </p:spTree>
    <p:extLst>
      <p:ext uri="{BB962C8B-B14F-4D97-AF65-F5344CB8AC3E}">
        <p14:creationId xmlns:p14="http://schemas.microsoft.com/office/powerpoint/2010/main" val="11464285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Two Boxes Tall Lines">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586B91B5-07E3-AC57-4C8F-41D0A22AB704}"/>
              </a:ext>
              <a:ext uri="{C183D7F6-B498-43B3-948B-1728B52AA6E4}">
                <adec:decorative xmlns:adec="http://schemas.microsoft.com/office/drawing/2017/decorative" val="1"/>
              </a:ext>
            </a:extLst>
          </p:cNvPr>
          <p:cNvSpPr/>
          <p:nvPr userDrawn="1"/>
        </p:nvSpPr>
        <p:spPr>
          <a:xfrm>
            <a:off x="411480" y="1279523"/>
            <a:ext cx="4114800" cy="3108960"/>
          </a:xfrm>
          <a:prstGeom prst="rect">
            <a:avLst/>
          </a:prstGeom>
          <a:solidFill>
            <a:srgbClr val="CA0123"/>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1" name="Rectangle">
            <a:extLst>
              <a:ext uri="{FF2B5EF4-FFF2-40B4-BE49-F238E27FC236}">
                <a16:creationId xmlns:a16="http://schemas.microsoft.com/office/drawing/2014/main" id="{F9661630-825C-E6BA-3402-584150214D21}"/>
              </a:ext>
              <a:ext uri="{C183D7F6-B498-43B3-948B-1728B52AA6E4}">
                <adec:decorative xmlns:adec="http://schemas.microsoft.com/office/drawing/2017/decorative" val="1"/>
              </a:ext>
            </a:extLst>
          </p:cNvPr>
          <p:cNvSpPr/>
          <p:nvPr userDrawn="1"/>
        </p:nvSpPr>
        <p:spPr>
          <a:xfrm>
            <a:off x="4616450" y="1279523"/>
            <a:ext cx="4114800" cy="3108960"/>
          </a:xfrm>
          <a:prstGeom prst="rect">
            <a:avLst/>
          </a:prstGeom>
          <a:solidFill>
            <a:srgbClr val="5B0428"/>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5" name="Title 1">
            <a:extLst>
              <a:ext uri="{FF2B5EF4-FFF2-40B4-BE49-F238E27FC236}">
                <a16:creationId xmlns:a16="http://schemas.microsoft.com/office/drawing/2014/main" id="{8E4123F2-12EB-3B7C-52AE-3F5EB6AE7806}"/>
              </a:ext>
            </a:extLst>
          </p:cNvPr>
          <p:cNvSpPr>
            <a:spLocks noGrp="1"/>
          </p:cNvSpPr>
          <p:nvPr>
            <p:ph type="title" hasCustomPrompt="1"/>
          </p:nvPr>
        </p:nvSpPr>
        <p:spPr>
          <a:xfrm>
            <a:off x="411480" y="411480"/>
            <a:ext cx="5516245" cy="685800"/>
          </a:xfrm>
        </p:spPr>
        <p:txBody>
          <a:bodyPr/>
          <a:lstStyle/>
          <a:p>
            <a:r>
              <a:rPr lang="en-US"/>
              <a:t>[Optional slide title]</a:t>
            </a:r>
          </a:p>
        </p:txBody>
      </p:sp>
      <p:cxnSp>
        <p:nvCxnSpPr>
          <p:cNvPr id="12" name="Line">
            <a:extLst>
              <a:ext uri="{FF2B5EF4-FFF2-40B4-BE49-F238E27FC236}">
                <a16:creationId xmlns:a16="http://schemas.microsoft.com/office/drawing/2014/main" id="{67172C6C-385E-93D1-829B-FF5069783B24}"/>
              </a:ext>
              <a:ext uri="{C183D7F6-B498-43B3-948B-1728B52AA6E4}">
                <adec:decorative xmlns:adec="http://schemas.microsoft.com/office/drawing/2017/decorative" val="1"/>
              </a:ext>
            </a:extLst>
          </p:cNvPr>
          <p:cNvCxnSpPr>
            <a:cxnSpLocks/>
          </p:cNvCxnSpPr>
          <p:nvPr userDrawn="1"/>
        </p:nvCxnSpPr>
        <p:spPr>
          <a:xfrm>
            <a:off x="594360" y="1463040"/>
            <a:ext cx="3749040" cy="0"/>
          </a:xfrm>
          <a:prstGeom prst="line">
            <a:avLst/>
          </a:prstGeom>
          <a:ln w="19050" cap="flat">
            <a:solidFill>
              <a:schemeClr val="bg1"/>
            </a:solidFill>
            <a:miter lim="800000"/>
          </a:ln>
        </p:spPr>
        <p:style>
          <a:lnRef idx="1">
            <a:schemeClr val="accent1"/>
          </a:lnRef>
          <a:fillRef idx="0">
            <a:schemeClr val="accent1"/>
          </a:fillRef>
          <a:effectRef idx="0">
            <a:srgbClr val="000000"/>
          </a:effectRef>
          <a:fontRef idx="minor">
            <a:schemeClr val="bg1"/>
          </a:fontRef>
        </p:style>
      </p:cxnSp>
      <p:sp>
        <p:nvSpPr>
          <p:cNvPr id="6" name="Text Placeholder 2">
            <a:extLst>
              <a:ext uri="{FF2B5EF4-FFF2-40B4-BE49-F238E27FC236}">
                <a16:creationId xmlns:a16="http://schemas.microsoft.com/office/drawing/2014/main" id="{D2F9F1F6-03E1-D06C-AD65-0FED52E095C6}"/>
              </a:ext>
            </a:extLst>
          </p:cNvPr>
          <p:cNvSpPr>
            <a:spLocks noGrp="1"/>
          </p:cNvSpPr>
          <p:nvPr>
            <p:ph type="body" sz="quarter" idx="13" hasCustomPrompt="1"/>
          </p:nvPr>
        </p:nvSpPr>
        <p:spPr bwMode="gray">
          <a:xfrm>
            <a:off x="594360" y="1600200"/>
            <a:ext cx="3749040" cy="914400"/>
          </a:xfrm>
        </p:spPr>
        <p:txBody>
          <a:bodyPr/>
          <a:lstStyle>
            <a:lvl1pPr marL="0" indent="0">
              <a:lnSpc>
                <a:spcPct val="90000"/>
              </a:lnSpc>
              <a:spcBef>
                <a:spcPts val="0"/>
              </a:spcBef>
              <a:buFontTx/>
              <a:buNone/>
              <a:defRPr sz="2600" b="1">
                <a:solidFill>
                  <a:schemeClr val="bg1"/>
                </a:solidFill>
              </a:defRPr>
            </a:lvl1pPr>
            <a:lvl2pPr marL="0" indent="0">
              <a:lnSpc>
                <a:spcPct val="90000"/>
              </a:lnSpc>
              <a:spcBef>
                <a:spcPts val="0"/>
              </a:spcBef>
              <a:buFontTx/>
              <a:buNone/>
              <a:defRPr sz="2600" b="1">
                <a:solidFill>
                  <a:schemeClr val="bg1"/>
                </a:solidFill>
              </a:defRPr>
            </a:lvl2pPr>
            <a:lvl3pPr marL="0" indent="0">
              <a:lnSpc>
                <a:spcPct val="90000"/>
              </a:lnSpc>
              <a:spcBef>
                <a:spcPts val="0"/>
              </a:spcBef>
              <a:buFontTx/>
              <a:buNone/>
              <a:defRPr sz="2600" b="1">
                <a:solidFill>
                  <a:schemeClr val="bg1"/>
                </a:solidFill>
              </a:defRPr>
            </a:lvl3pPr>
            <a:lvl4pPr marL="0" indent="0">
              <a:lnSpc>
                <a:spcPct val="90000"/>
              </a:lnSpc>
              <a:spcBef>
                <a:spcPts val="0"/>
              </a:spcBef>
              <a:buFontTx/>
              <a:buNone/>
              <a:defRPr sz="2600" b="1">
                <a:solidFill>
                  <a:schemeClr val="bg1"/>
                </a:solidFill>
              </a:defRPr>
            </a:lvl4pPr>
            <a:lvl5pPr marL="0" indent="0">
              <a:lnSpc>
                <a:spcPct val="90000"/>
              </a:lnSpc>
              <a:spcBef>
                <a:spcPts val="0"/>
              </a:spcBef>
              <a:buFontTx/>
              <a:buNone/>
              <a:defRPr sz="2600" b="1">
                <a:solidFill>
                  <a:schemeClr val="bg1"/>
                </a:solidFill>
              </a:defRPr>
            </a:lvl5pPr>
            <a:lvl6pPr marL="0" indent="0">
              <a:lnSpc>
                <a:spcPct val="90000"/>
              </a:lnSpc>
              <a:spcBef>
                <a:spcPts val="0"/>
              </a:spcBef>
              <a:buFontTx/>
              <a:buNone/>
              <a:defRPr sz="2600" b="1">
                <a:solidFill>
                  <a:schemeClr val="bg1"/>
                </a:solidFill>
              </a:defRPr>
            </a:lvl6pPr>
            <a:lvl7pPr marL="0" indent="0">
              <a:lnSpc>
                <a:spcPct val="90000"/>
              </a:lnSpc>
              <a:spcBef>
                <a:spcPts val="0"/>
              </a:spcBef>
              <a:buFontTx/>
              <a:buNone/>
              <a:defRPr sz="2600" b="1">
                <a:solidFill>
                  <a:schemeClr val="bg1"/>
                </a:solidFill>
              </a:defRPr>
            </a:lvl7pPr>
            <a:lvl8pPr marL="0" indent="0">
              <a:lnSpc>
                <a:spcPct val="90000"/>
              </a:lnSpc>
              <a:spcBef>
                <a:spcPts val="0"/>
              </a:spcBef>
              <a:buFontTx/>
              <a:buNone/>
              <a:defRPr sz="2600" b="1">
                <a:solidFill>
                  <a:schemeClr val="bg1"/>
                </a:solidFill>
              </a:defRPr>
            </a:lvl8pPr>
            <a:lvl9pPr marL="0" indent="0">
              <a:lnSpc>
                <a:spcPct val="90000"/>
              </a:lnSpc>
              <a:spcBef>
                <a:spcPts val="0"/>
              </a:spcBef>
              <a:buFontTx/>
              <a:buNone/>
              <a:defRPr sz="2600" b="1">
                <a:solidFill>
                  <a:schemeClr val="bg1"/>
                </a:solidFill>
              </a:defRPr>
            </a:lvl9pPr>
          </a:lstStyle>
          <a:p>
            <a:pPr lvl="0"/>
            <a:r>
              <a:rPr lang="en-US"/>
              <a:t>[Heading]</a:t>
            </a:r>
          </a:p>
        </p:txBody>
      </p:sp>
      <p:sp>
        <p:nvSpPr>
          <p:cNvPr id="3" name="Content Placeholder 3"/>
          <p:cNvSpPr>
            <a:spLocks noGrp="1"/>
          </p:cNvSpPr>
          <p:nvPr>
            <p:ph sz="half" idx="1" hasCustomPrompt="1"/>
          </p:nvPr>
        </p:nvSpPr>
        <p:spPr>
          <a:xfrm>
            <a:off x="594360" y="2788920"/>
            <a:ext cx="3749040" cy="1417320"/>
          </a:xfrm>
        </p:spPr>
        <p:txBody>
          <a:bodyPr/>
          <a:lstStyle>
            <a:lvl1pPr marL="0" indent="0">
              <a:spcBef>
                <a:spcPts val="900"/>
              </a:spcBef>
              <a:buFontTx/>
              <a:buNone/>
              <a:defRPr sz="1400">
                <a:solidFill>
                  <a:schemeClr val="bg1"/>
                </a:solidFill>
              </a:defRPr>
            </a:lvl1pPr>
            <a:lvl2pPr marL="0" indent="0">
              <a:spcBef>
                <a:spcPts val="900"/>
              </a:spcBef>
              <a:buFontTx/>
              <a:buNone/>
              <a:defRPr sz="1400">
                <a:solidFill>
                  <a:schemeClr val="bg1"/>
                </a:solidFill>
              </a:defRPr>
            </a:lvl2pPr>
            <a:lvl3pPr marL="0" indent="0">
              <a:spcBef>
                <a:spcPts val="900"/>
              </a:spcBef>
              <a:buFontTx/>
              <a:buNone/>
              <a:defRPr sz="1400">
                <a:solidFill>
                  <a:schemeClr val="bg1"/>
                </a:solidFill>
              </a:defRPr>
            </a:lvl3pPr>
            <a:lvl4pPr marL="0" indent="0">
              <a:spcBef>
                <a:spcPts val="900"/>
              </a:spcBef>
              <a:buFontTx/>
              <a:buNone/>
              <a:defRPr sz="1400">
                <a:solidFill>
                  <a:schemeClr val="bg1"/>
                </a:solidFill>
              </a:defRPr>
            </a:lvl4pPr>
            <a:lvl5pPr marL="0" indent="0">
              <a:spcBef>
                <a:spcPts val="900"/>
              </a:spcBef>
              <a:buFontTx/>
              <a:buNone/>
              <a:defRPr sz="1400">
                <a:solidFill>
                  <a:schemeClr val="bg1"/>
                </a:solidFill>
              </a:defRPr>
            </a:lvl5pPr>
            <a:lvl6pPr marL="0" indent="0">
              <a:spcBef>
                <a:spcPts val="900"/>
              </a:spcBef>
              <a:buFontTx/>
              <a:buNone/>
              <a:defRPr sz="1400">
                <a:solidFill>
                  <a:schemeClr val="bg1"/>
                </a:solidFill>
              </a:defRPr>
            </a:lvl6pPr>
            <a:lvl7pPr marL="0" indent="0">
              <a:spcBef>
                <a:spcPts val="900"/>
              </a:spcBef>
              <a:buFontTx/>
              <a:buNone/>
              <a:defRPr sz="1400">
                <a:solidFill>
                  <a:schemeClr val="bg1"/>
                </a:solidFill>
              </a:defRPr>
            </a:lvl7pPr>
            <a:lvl8pPr marL="0" indent="0">
              <a:spcBef>
                <a:spcPts val="900"/>
              </a:spcBef>
              <a:buFontTx/>
              <a:buNone/>
              <a:defRPr sz="1400">
                <a:solidFill>
                  <a:schemeClr val="bg1"/>
                </a:solidFill>
              </a:defRPr>
            </a:lvl8pPr>
            <a:lvl9pPr marL="0" indent="0">
              <a:spcBef>
                <a:spcPts val="900"/>
              </a:spcBef>
              <a:buFontTx/>
              <a:buNone/>
              <a:defRPr sz="1400">
                <a:solidFill>
                  <a:schemeClr val="bg1"/>
                </a:solidFill>
              </a:defRPr>
            </a:lvl9pPr>
          </a:lstStyle>
          <a:p>
            <a:pPr lvl="0"/>
            <a:r>
              <a:rPr lang="en-US"/>
              <a:t>[Text]</a:t>
            </a:r>
          </a:p>
        </p:txBody>
      </p:sp>
      <p:cxnSp>
        <p:nvCxnSpPr>
          <p:cNvPr id="13" name="Line">
            <a:extLst>
              <a:ext uri="{FF2B5EF4-FFF2-40B4-BE49-F238E27FC236}">
                <a16:creationId xmlns:a16="http://schemas.microsoft.com/office/drawing/2014/main" id="{1ACC422A-790B-ECC4-67E8-2464F414C027}"/>
              </a:ext>
              <a:ext uri="{C183D7F6-B498-43B3-948B-1728B52AA6E4}">
                <adec:decorative xmlns:adec="http://schemas.microsoft.com/office/drawing/2017/decorative" val="1"/>
              </a:ext>
            </a:extLst>
          </p:cNvPr>
          <p:cNvCxnSpPr>
            <a:cxnSpLocks/>
          </p:cNvCxnSpPr>
          <p:nvPr userDrawn="1"/>
        </p:nvCxnSpPr>
        <p:spPr>
          <a:xfrm>
            <a:off x="4800600" y="1463040"/>
            <a:ext cx="3749040" cy="0"/>
          </a:xfrm>
          <a:prstGeom prst="line">
            <a:avLst/>
          </a:prstGeom>
          <a:ln w="19050" cap="flat">
            <a:solidFill>
              <a:schemeClr val="bg1"/>
            </a:solidFill>
            <a:miter lim="800000"/>
          </a:ln>
        </p:spPr>
        <p:style>
          <a:lnRef idx="1">
            <a:schemeClr val="accent1"/>
          </a:lnRef>
          <a:fillRef idx="0">
            <a:schemeClr val="accent1"/>
          </a:fillRef>
          <a:effectRef idx="0">
            <a:srgbClr val="000000"/>
          </a:effectRef>
          <a:fontRef idx="minor">
            <a:schemeClr val="bg1"/>
          </a:fontRef>
        </p:style>
      </p:cxnSp>
      <p:sp>
        <p:nvSpPr>
          <p:cNvPr id="15" name="Text Placeholder 4">
            <a:extLst>
              <a:ext uri="{FF2B5EF4-FFF2-40B4-BE49-F238E27FC236}">
                <a16:creationId xmlns:a16="http://schemas.microsoft.com/office/drawing/2014/main" id="{B49B07D4-7E8D-77F2-8EFA-83A5D46D509B}"/>
              </a:ext>
            </a:extLst>
          </p:cNvPr>
          <p:cNvSpPr>
            <a:spLocks noGrp="1"/>
          </p:cNvSpPr>
          <p:nvPr>
            <p:ph type="body" sz="quarter" idx="14" hasCustomPrompt="1"/>
          </p:nvPr>
        </p:nvSpPr>
        <p:spPr bwMode="gray">
          <a:xfrm>
            <a:off x="4800600" y="1600200"/>
            <a:ext cx="3749040" cy="914400"/>
          </a:xfrm>
        </p:spPr>
        <p:txBody>
          <a:bodyPr/>
          <a:lstStyle>
            <a:lvl1pPr marL="0" indent="0">
              <a:lnSpc>
                <a:spcPct val="90000"/>
              </a:lnSpc>
              <a:spcBef>
                <a:spcPts val="0"/>
              </a:spcBef>
              <a:buFontTx/>
              <a:buNone/>
              <a:defRPr sz="2600" b="1">
                <a:solidFill>
                  <a:schemeClr val="bg1"/>
                </a:solidFill>
              </a:defRPr>
            </a:lvl1pPr>
            <a:lvl2pPr marL="0" indent="0">
              <a:lnSpc>
                <a:spcPct val="90000"/>
              </a:lnSpc>
              <a:spcBef>
                <a:spcPts val="0"/>
              </a:spcBef>
              <a:buFontTx/>
              <a:buNone/>
              <a:defRPr sz="2600" b="1">
                <a:solidFill>
                  <a:schemeClr val="bg1"/>
                </a:solidFill>
              </a:defRPr>
            </a:lvl2pPr>
            <a:lvl3pPr marL="0" indent="0">
              <a:lnSpc>
                <a:spcPct val="90000"/>
              </a:lnSpc>
              <a:spcBef>
                <a:spcPts val="0"/>
              </a:spcBef>
              <a:buFontTx/>
              <a:buNone/>
              <a:defRPr sz="2600" b="1">
                <a:solidFill>
                  <a:schemeClr val="bg1"/>
                </a:solidFill>
              </a:defRPr>
            </a:lvl3pPr>
            <a:lvl4pPr marL="0" indent="0">
              <a:lnSpc>
                <a:spcPct val="90000"/>
              </a:lnSpc>
              <a:spcBef>
                <a:spcPts val="0"/>
              </a:spcBef>
              <a:buFontTx/>
              <a:buNone/>
              <a:defRPr sz="2600" b="1">
                <a:solidFill>
                  <a:schemeClr val="bg1"/>
                </a:solidFill>
              </a:defRPr>
            </a:lvl4pPr>
            <a:lvl5pPr marL="0" indent="0">
              <a:lnSpc>
                <a:spcPct val="90000"/>
              </a:lnSpc>
              <a:spcBef>
                <a:spcPts val="0"/>
              </a:spcBef>
              <a:buFontTx/>
              <a:buNone/>
              <a:defRPr sz="2600" b="1">
                <a:solidFill>
                  <a:schemeClr val="bg1"/>
                </a:solidFill>
              </a:defRPr>
            </a:lvl5pPr>
            <a:lvl6pPr marL="0" indent="0">
              <a:lnSpc>
                <a:spcPct val="90000"/>
              </a:lnSpc>
              <a:spcBef>
                <a:spcPts val="0"/>
              </a:spcBef>
              <a:buFontTx/>
              <a:buNone/>
              <a:defRPr sz="2600" b="1">
                <a:solidFill>
                  <a:schemeClr val="bg1"/>
                </a:solidFill>
              </a:defRPr>
            </a:lvl6pPr>
            <a:lvl7pPr marL="0" indent="0">
              <a:lnSpc>
                <a:spcPct val="90000"/>
              </a:lnSpc>
              <a:spcBef>
                <a:spcPts val="0"/>
              </a:spcBef>
              <a:buFontTx/>
              <a:buNone/>
              <a:defRPr sz="2600" b="1">
                <a:solidFill>
                  <a:schemeClr val="bg1"/>
                </a:solidFill>
              </a:defRPr>
            </a:lvl7pPr>
            <a:lvl8pPr marL="0" indent="0">
              <a:lnSpc>
                <a:spcPct val="90000"/>
              </a:lnSpc>
              <a:spcBef>
                <a:spcPts val="0"/>
              </a:spcBef>
              <a:buFontTx/>
              <a:buNone/>
              <a:defRPr sz="2600" b="1">
                <a:solidFill>
                  <a:schemeClr val="bg1"/>
                </a:solidFill>
              </a:defRPr>
            </a:lvl8pPr>
            <a:lvl9pPr marL="0" indent="0">
              <a:lnSpc>
                <a:spcPct val="90000"/>
              </a:lnSpc>
              <a:spcBef>
                <a:spcPts val="0"/>
              </a:spcBef>
              <a:buFontTx/>
              <a:buNone/>
              <a:defRPr sz="2600" b="1">
                <a:solidFill>
                  <a:schemeClr val="bg1"/>
                </a:solidFill>
              </a:defRPr>
            </a:lvl9pPr>
          </a:lstStyle>
          <a:p>
            <a:pPr lvl="0"/>
            <a:r>
              <a:rPr lang="en-US"/>
              <a:t>[Heading]</a:t>
            </a:r>
          </a:p>
        </p:txBody>
      </p:sp>
      <p:sp>
        <p:nvSpPr>
          <p:cNvPr id="4" name="Content Placeholder 5"/>
          <p:cNvSpPr>
            <a:spLocks noGrp="1"/>
          </p:cNvSpPr>
          <p:nvPr>
            <p:ph sz="half" idx="2" hasCustomPrompt="1"/>
          </p:nvPr>
        </p:nvSpPr>
        <p:spPr>
          <a:xfrm>
            <a:off x="4800600" y="2788920"/>
            <a:ext cx="3749040" cy="1417320"/>
          </a:xfrm>
        </p:spPr>
        <p:txBody>
          <a:bodyPr/>
          <a:lstStyle>
            <a:lvl1pPr marL="0" indent="0">
              <a:spcBef>
                <a:spcPts val="900"/>
              </a:spcBef>
              <a:buFontTx/>
              <a:buNone/>
              <a:defRPr sz="1400">
                <a:solidFill>
                  <a:schemeClr val="bg1"/>
                </a:solidFill>
              </a:defRPr>
            </a:lvl1pPr>
            <a:lvl2pPr marL="0" indent="0">
              <a:spcBef>
                <a:spcPts val="900"/>
              </a:spcBef>
              <a:buFontTx/>
              <a:buNone/>
              <a:defRPr sz="1400">
                <a:solidFill>
                  <a:schemeClr val="bg1"/>
                </a:solidFill>
              </a:defRPr>
            </a:lvl2pPr>
            <a:lvl3pPr marL="0" indent="0">
              <a:spcBef>
                <a:spcPts val="900"/>
              </a:spcBef>
              <a:buFontTx/>
              <a:buNone/>
              <a:defRPr sz="1400">
                <a:solidFill>
                  <a:schemeClr val="bg1"/>
                </a:solidFill>
              </a:defRPr>
            </a:lvl3pPr>
            <a:lvl4pPr marL="0" indent="0">
              <a:spcBef>
                <a:spcPts val="900"/>
              </a:spcBef>
              <a:buFontTx/>
              <a:buNone/>
              <a:defRPr sz="1400">
                <a:solidFill>
                  <a:schemeClr val="bg1"/>
                </a:solidFill>
              </a:defRPr>
            </a:lvl4pPr>
            <a:lvl5pPr marL="0" indent="0">
              <a:spcBef>
                <a:spcPts val="900"/>
              </a:spcBef>
              <a:buFontTx/>
              <a:buNone/>
              <a:defRPr sz="1400">
                <a:solidFill>
                  <a:schemeClr val="bg1"/>
                </a:solidFill>
              </a:defRPr>
            </a:lvl5pPr>
            <a:lvl6pPr marL="0" indent="0">
              <a:spcBef>
                <a:spcPts val="900"/>
              </a:spcBef>
              <a:buFontTx/>
              <a:buNone/>
              <a:defRPr sz="1400">
                <a:solidFill>
                  <a:schemeClr val="bg1"/>
                </a:solidFill>
              </a:defRPr>
            </a:lvl6pPr>
            <a:lvl7pPr marL="0" indent="0">
              <a:spcBef>
                <a:spcPts val="900"/>
              </a:spcBef>
              <a:buFontTx/>
              <a:buNone/>
              <a:defRPr sz="1400">
                <a:solidFill>
                  <a:schemeClr val="bg1"/>
                </a:solidFill>
              </a:defRPr>
            </a:lvl7pPr>
            <a:lvl8pPr marL="0" indent="0">
              <a:spcBef>
                <a:spcPts val="900"/>
              </a:spcBef>
              <a:buFontTx/>
              <a:buNone/>
              <a:defRPr sz="1400">
                <a:solidFill>
                  <a:schemeClr val="bg1"/>
                </a:solidFill>
              </a:defRPr>
            </a:lvl8pPr>
            <a:lvl9pPr marL="0" indent="0">
              <a:spcBef>
                <a:spcPts val="900"/>
              </a:spcBef>
              <a:buFontTx/>
              <a:buNone/>
              <a:defRPr sz="1400">
                <a:solidFill>
                  <a:schemeClr val="bg1"/>
                </a:solidFill>
              </a:defRPr>
            </a:lvl9pPr>
          </a:lstStyle>
          <a:p>
            <a:pPr lvl="0"/>
            <a:r>
              <a:rPr lang="en-US"/>
              <a:t>[Text]</a:t>
            </a:r>
          </a:p>
        </p:txBody>
      </p:sp>
      <p:pic>
        <p:nvPicPr>
          <p:cNvPr id="10" name="UL Solutions" descr="UL Solutions">
            <a:extLst>
              <a:ext uri="{FF2B5EF4-FFF2-40B4-BE49-F238E27FC236}">
                <a16:creationId xmlns:a16="http://schemas.microsoft.com/office/drawing/2014/main" id="{9AC22A1B-5854-FB74-7FD9-8821EEB6DEE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6"/>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1092167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Three Boxes Tall">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586B91B5-07E3-AC57-4C8F-41D0A22AB704}"/>
              </a:ext>
              <a:ext uri="{C183D7F6-B498-43B3-948B-1728B52AA6E4}">
                <adec:decorative xmlns:adec="http://schemas.microsoft.com/office/drawing/2017/decorative" val="1"/>
              </a:ext>
            </a:extLst>
          </p:cNvPr>
          <p:cNvSpPr/>
          <p:nvPr userDrawn="1"/>
        </p:nvSpPr>
        <p:spPr>
          <a:xfrm>
            <a:off x="411480" y="1279523"/>
            <a:ext cx="2715768" cy="2971800"/>
          </a:xfrm>
          <a:prstGeom prst="rect">
            <a:avLst/>
          </a:prstGeom>
          <a:solidFill>
            <a:srgbClr val="CA0123"/>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1" name="Rectangle">
            <a:extLst>
              <a:ext uri="{FF2B5EF4-FFF2-40B4-BE49-F238E27FC236}">
                <a16:creationId xmlns:a16="http://schemas.microsoft.com/office/drawing/2014/main" id="{F9661630-825C-E6BA-3402-584150214D21}"/>
              </a:ext>
              <a:ext uri="{C183D7F6-B498-43B3-948B-1728B52AA6E4}">
                <adec:decorative xmlns:adec="http://schemas.microsoft.com/office/drawing/2017/decorative" val="1"/>
              </a:ext>
            </a:extLst>
          </p:cNvPr>
          <p:cNvSpPr/>
          <p:nvPr userDrawn="1"/>
        </p:nvSpPr>
        <p:spPr>
          <a:xfrm>
            <a:off x="3214116" y="1279523"/>
            <a:ext cx="2715768" cy="2971800"/>
          </a:xfrm>
          <a:prstGeom prst="rect">
            <a:avLst/>
          </a:prstGeom>
          <a:solidFill>
            <a:srgbClr val="5B0428"/>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2" name="Rectangle">
            <a:extLst>
              <a:ext uri="{FF2B5EF4-FFF2-40B4-BE49-F238E27FC236}">
                <a16:creationId xmlns:a16="http://schemas.microsoft.com/office/drawing/2014/main" id="{33B4CEB8-39ED-9EBC-4781-F712A248342D}"/>
              </a:ext>
              <a:ext uri="{C183D7F6-B498-43B3-948B-1728B52AA6E4}">
                <adec:decorative xmlns:adec="http://schemas.microsoft.com/office/drawing/2017/decorative" val="1"/>
              </a:ext>
            </a:extLst>
          </p:cNvPr>
          <p:cNvSpPr/>
          <p:nvPr userDrawn="1"/>
        </p:nvSpPr>
        <p:spPr>
          <a:xfrm>
            <a:off x="6016752" y="1279522"/>
            <a:ext cx="2715768" cy="2971800"/>
          </a:xfrm>
          <a:prstGeom prst="rect">
            <a:avLst/>
          </a:prstGeom>
          <a:solidFill>
            <a:srgbClr val="E5DDCA"/>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5" name="Title 1">
            <a:extLst>
              <a:ext uri="{FF2B5EF4-FFF2-40B4-BE49-F238E27FC236}">
                <a16:creationId xmlns:a16="http://schemas.microsoft.com/office/drawing/2014/main" id="{8E4123F2-12EB-3B7C-52AE-3F5EB6AE7806}"/>
              </a:ext>
            </a:extLst>
          </p:cNvPr>
          <p:cNvSpPr>
            <a:spLocks noGrp="1"/>
          </p:cNvSpPr>
          <p:nvPr>
            <p:ph type="title" hasCustomPrompt="1"/>
          </p:nvPr>
        </p:nvSpPr>
        <p:spPr>
          <a:xfrm>
            <a:off x="411480" y="411480"/>
            <a:ext cx="5516245" cy="685800"/>
          </a:xfrm>
        </p:spPr>
        <p:txBody>
          <a:bodyPr/>
          <a:lstStyle/>
          <a:p>
            <a:r>
              <a:rPr lang="en-US"/>
              <a:t>[Optional slide title]</a:t>
            </a:r>
          </a:p>
        </p:txBody>
      </p:sp>
      <p:sp>
        <p:nvSpPr>
          <p:cNvPr id="6" name="Text Placeholder 2">
            <a:extLst>
              <a:ext uri="{FF2B5EF4-FFF2-40B4-BE49-F238E27FC236}">
                <a16:creationId xmlns:a16="http://schemas.microsoft.com/office/drawing/2014/main" id="{D2F9F1F6-03E1-D06C-AD65-0FED52E095C6}"/>
              </a:ext>
            </a:extLst>
          </p:cNvPr>
          <p:cNvSpPr>
            <a:spLocks noGrp="1"/>
          </p:cNvSpPr>
          <p:nvPr>
            <p:ph type="body" sz="quarter" idx="13" hasCustomPrompt="1"/>
          </p:nvPr>
        </p:nvSpPr>
        <p:spPr bwMode="gray">
          <a:xfrm>
            <a:off x="594360" y="1463040"/>
            <a:ext cx="2350008" cy="914400"/>
          </a:xfrm>
        </p:spPr>
        <p:txBody>
          <a:bodyPr/>
          <a:lstStyle>
            <a:lvl1pPr marL="0" indent="0">
              <a:lnSpc>
                <a:spcPct val="90000"/>
              </a:lnSpc>
              <a:spcBef>
                <a:spcPts val="0"/>
              </a:spcBef>
              <a:buFontTx/>
              <a:buNone/>
              <a:defRPr sz="2200" b="1">
                <a:solidFill>
                  <a:schemeClr val="bg1"/>
                </a:solidFill>
              </a:defRPr>
            </a:lvl1pPr>
            <a:lvl2pPr marL="0" indent="0">
              <a:lnSpc>
                <a:spcPct val="90000"/>
              </a:lnSpc>
              <a:spcBef>
                <a:spcPts val="0"/>
              </a:spcBef>
              <a:buFontTx/>
              <a:buNone/>
              <a:defRPr sz="2200" b="1">
                <a:solidFill>
                  <a:schemeClr val="bg1"/>
                </a:solidFill>
              </a:defRPr>
            </a:lvl2pPr>
            <a:lvl3pPr marL="0" indent="0">
              <a:lnSpc>
                <a:spcPct val="90000"/>
              </a:lnSpc>
              <a:spcBef>
                <a:spcPts val="0"/>
              </a:spcBef>
              <a:buFontTx/>
              <a:buNone/>
              <a:defRPr sz="2200" b="1">
                <a:solidFill>
                  <a:schemeClr val="bg1"/>
                </a:solidFill>
              </a:defRPr>
            </a:lvl3pPr>
            <a:lvl4pPr marL="0" indent="0">
              <a:lnSpc>
                <a:spcPct val="90000"/>
              </a:lnSpc>
              <a:spcBef>
                <a:spcPts val="0"/>
              </a:spcBef>
              <a:buFontTx/>
              <a:buNone/>
              <a:defRPr sz="2200" b="1">
                <a:solidFill>
                  <a:schemeClr val="bg1"/>
                </a:solidFill>
              </a:defRPr>
            </a:lvl4pPr>
            <a:lvl5pPr marL="0" indent="0">
              <a:lnSpc>
                <a:spcPct val="90000"/>
              </a:lnSpc>
              <a:spcBef>
                <a:spcPts val="0"/>
              </a:spcBef>
              <a:buFontTx/>
              <a:buNone/>
              <a:defRPr sz="2200" b="1">
                <a:solidFill>
                  <a:schemeClr val="bg1"/>
                </a:solidFill>
              </a:defRPr>
            </a:lvl5pPr>
            <a:lvl6pPr marL="0" indent="0">
              <a:lnSpc>
                <a:spcPct val="90000"/>
              </a:lnSpc>
              <a:spcBef>
                <a:spcPts val="0"/>
              </a:spcBef>
              <a:buFontTx/>
              <a:buNone/>
              <a:defRPr sz="2200" b="1">
                <a:solidFill>
                  <a:schemeClr val="bg1"/>
                </a:solidFill>
              </a:defRPr>
            </a:lvl6pPr>
            <a:lvl7pPr marL="0" indent="0">
              <a:lnSpc>
                <a:spcPct val="90000"/>
              </a:lnSpc>
              <a:spcBef>
                <a:spcPts val="0"/>
              </a:spcBef>
              <a:buFontTx/>
              <a:buNone/>
              <a:defRPr sz="2200" b="1">
                <a:solidFill>
                  <a:schemeClr val="bg1"/>
                </a:solidFill>
              </a:defRPr>
            </a:lvl7pPr>
            <a:lvl8pPr marL="0" indent="0">
              <a:lnSpc>
                <a:spcPct val="90000"/>
              </a:lnSpc>
              <a:spcBef>
                <a:spcPts val="0"/>
              </a:spcBef>
              <a:buFontTx/>
              <a:buNone/>
              <a:defRPr sz="2200" b="1">
                <a:solidFill>
                  <a:schemeClr val="bg1"/>
                </a:solidFill>
              </a:defRPr>
            </a:lvl8pPr>
            <a:lvl9pPr marL="0" indent="0">
              <a:lnSpc>
                <a:spcPct val="90000"/>
              </a:lnSpc>
              <a:spcBef>
                <a:spcPts val="0"/>
              </a:spcBef>
              <a:buFontTx/>
              <a:buNone/>
              <a:defRPr sz="2200" b="1">
                <a:solidFill>
                  <a:schemeClr val="bg1"/>
                </a:solidFill>
              </a:defRPr>
            </a:lvl9pPr>
          </a:lstStyle>
          <a:p>
            <a:pPr lvl="0"/>
            <a:r>
              <a:rPr lang="en-US"/>
              <a:t>[Heading]</a:t>
            </a:r>
          </a:p>
        </p:txBody>
      </p:sp>
      <p:sp>
        <p:nvSpPr>
          <p:cNvPr id="3" name="Content Placeholder 3"/>
          <p:cNvSpPr>
            <a:spLocks noGrp="1"/>
          </p:cNvSpPr>
          <p:nvPr>
            <p:ph sz="half" idx="1" hasCustomPrompt="1"/>
          </p:nvPr>
        </p:nvSpPr>
        <p:spPr>
          <a:xfrm>
            <a:off x="594360" y="2651760"/>
            <a:ext cx="2350008" cy="1417320"/>
          </a:xfrm>
        </p:spPr>
        <p:txBody>
          <a:bodyPr/>
          <a:lstStyle>
            <a:lvl1pPr marL="0" indent="0">
              <a:spcBef>
                <a:spcPts val="900"/>
              </a:spcBef>
              <a:buFontTx/>
              <a:buNone/>
              <a:defRPr sz="1200">
                <a:solidFill>
                  <a:schemeClr val="bg1"/>
                </a:solidFill>
              </a:defRPr>
            </a:lvl1pPr>
            <a:lvl2pPr marL="0" indent="0">
              <a:spcBef>
                <a:spcPts val="900"/>
              </a:spcBef>
              <a:buFontTx/>
              <a:buNone/>
              <a:defRPr sz="1200">
                <a:solidFill>
                  <a:schemeClr val="bg1"/>
                </a:solidFill>
              </a:defRPr>
            </a:lvl2pPr>
            <a:lvl3pPr marL="0" indent="0">
              <a:spcBef>
                <a:spcPts val="900"/>
              </a:spcBef>
              <a:buFontTx/>
              <a:buNone/>
              <a:defRPr sz="1200">
                <a:solidFill>
                  <a:schemeClr val="bg1"/>
                </a:solidFill>
              </a:defRPr>
            </a:lvl3pPr>
            <a:lvl4pPr marL="0" indent="0">
              <a:spcBef>
                <a:spcPts val="900"/>
              </a:spcBef>
              <a:buFontTx/>
              <a:buNone/>
              <a:defRPr sz="1200">
                <a:solidFill>
                  <a:schemeClr val="bg1"/>
                </a:solidFill>
              </a:defRPr>
            </a:lvl4pPr>
            <a:lvl5pPr marL="0" indent="0">
              <a:spcBef>
                <a:spcPts val="900"/>
              </a:spcBef>
              <a:buFontTx/>
              <a:buNone/>
              <a:defRPr sz="1200">
                <a:solidFill>
                  <a:schemeClr val="bg1"/>
                </a:solidFill>
              </a:defRPr>
            </a:lvl5pPr>
            <a:lvl6pPr marL="0" indent="0">
              <a:spcBef>
                <a:spcPts val="900"/>
              </a:spcBef>
              <a:buFontTx/>
              <a:buNone/>
              <a:defRPr sz="1200">
                <a:solidFill>
                  <a:schemeClr val="bg1"/>
                </a:solidFill>
              </a:defRPr>
            </a:lvl6pPr>
            <a:lvl7pPr marL="0" indent="0">
              <a:spcBef>
                <a:spcPts val="900"/>
              </a:spcBef>
              <a:buFontTx/>
              <a:buNone/>
              <a:defRPr sz="1200">
                <a:solidFill>
                  <a:schemeClr val="bg1"/>
                </a:solidFill>
              </a:defRPr>
            </a:lvl7pPr>
            <a:lvl8pPr marL="0" indent="0">
              <a:spcBef>
                <a:spcPts val="900"/>
              </a:spcBef>
              <a:buFontTx/>
              <a:buNone/>
              <a:defRPr sz="1200">
                <a:solidFill>
                  <a:schemeClr val="bg1"/>
                </a:solidFill>
              </a:defRPr>
            </a:lvl8pPr>
            <a:lvl9pPr marL="0" indent="0">
              <a:spcBef>
                <a:spcPts val="900"/>
              </a:spcBef>
              <a:buFontTx/>
              <a:buNone/>
              <a:defRPr sz="1200">
                <a:solidFill>
                  <a:schemeClr val="bg1"/>
                </a:solidFill>
              </a:defRPr>
            </a:lvl9pPr>
          </a:lstStyle>
          <a:p>
            <a:pPr lvl="0"/>
            <a:r>
              <a:rPr lang="en-US"/>
              <a:t>[Text]</a:t>
            </a:r>
          </a:p>
        </p:txBody>
      </p:sp>
      <p:sp>
        <p:nvSpPr>
          <p:cNvPr id="15" name="Text Placeholder 4">
            <a:extLst>
              <a:ext uri="{FF2B5EF4-FFF2-40B4-BE49-F238E27FC236}">
                <a16:creationId xmlns:a16="http://schemas.microsoft.com/office/drawing/2014/main" id="{B49B07D4-7E8D-77F2-8EFA-83A5D46D509B}"/>
              </a:ext>
            </a:extLst>
          </p:cNvPr>
          <p:cNvSpPr>
            <a:spLocks noGrp="1"/>
          </p:cNvSpPr>
          <p:nvPr>
            <p:ph type="body" sz="quarter" idx="14" hasCustomPrompt="1"/>
          </p:nvPr>
        </p:nvSpPr>
        <p:spPr bwMode="gray">
          <a:xfrm>
            <a:off x="3396996" y="1463040"/>
            <a:ext cx="2350008" cy="914400"/>
          </a:xfrm>
        </p:spPr>
        <p:txBody>
          <a:bodyPr/>
          <a:lstStyle>
            <a:lvl1pPr marL="0" indent="0">
              <a:lnSpc>
                <a:spcPct val="90000"/>
              </a:lnSpc>
              <a:spcBef>
                <a:spcPts val="0"/>
              </a:spcBef>
              <a:buFontTx/>
              <a:buNone/>
              <a:defRPr sz="2200" b="1">
                <a:solidFill>
                  <a:schemeClr val="bg1"/>
                </a:solidFill>
              </a:defRPr>
            </a:lvl1pPr>
            <a:lvl2pPr marL="0" indent="0">
              <a:lnSpc>
                <a:spcPct val="90000"/>
              </a:lnSpc>
              <a:spcBef>
                <a:spcPts val="0"/>
              </a:spcBef>
              <a:buFontTx/>
              <a:buNone/>
              <a:defRPr sz="2200" b="1">
                <a:solidFill>
                  <a:schemeClr val="bg1"/>
                </a:solidFill>
              </a:defRPr>
            </a:lvl2pPr>
            <a:lvl3pPr marL="0" indent="0">
              <a:lnSpc>
                <a:spcPct val="90000"/>
              </a:lnSpc>
              <a:spcBef>
                <a:spcPts val="0"/>
              </a:spcBef>
              <a:buFontTx/>
              <a:buNone/>
              <a:defRPr sz="2200" b="1">
                <a:solidFill>
                  <a:schemeClr val="bg1"/>
                </a:solidFill>
              </a:defRPr>
            </a:lvl3pPr>
            <a:lvl4pPr marL="0" indent="0">
              <a:lnSpc>
                <a:spcPct val="90000"/>
              </a:lnSpc>
              <a:spcBef>
                <a:spcPts val="0"/>
              </a:spcBef>
              <a:buFontTx/>
              <a:buNone/>
              <a:defRPr sz="2200" b="1">
                <a:solidFill>
                  <a:schemeClr val="bg1"/>
                </a:solidFill>
              </a:defRPr>
            </a:lvl4pPr>
            <a:lvl5pPr marL="0" indent="0">
              <a:lnSpc>
                <a:spcPct val="90000"/>
              </a:lnSpc>
              <a:spcBef>
                <a:spcPts val="0"/>
              </a:spcBef>
              <a:buFontTx/>
              <a:buNone/>
              <a:defRPr sz="2200" b="1">
                <a:solidFill>
                  <a:schemeClr val="bg1"/>
                </a:solidFill>
              </a:defRPr>
            </a:lvl5pPr>
            <a:lvl6pPr marL="0" indent="0">
              <a:lnSpc>
                <a:spcPct val="90000"/>
              </a:lnSpc>
              <a:spcBef>
                <a:spcPts val="0"/>
              </a:spcBef>
              <a:buFontTx/>
              <a:buNone/>
              <a:defRPr sz="2200" b="1">
                <a:solidFill>
                  <a:schemeClr val="bg1"/>
                </a:solidFill>
              </a:defRPr>
            </a:lvl6pPr>
            <a:lvl7pPr marL="0" indent="0">
              <a:lnSpc>
                <a:spcPct val="90000"/>
              </a:lnSpc>
              <a:spcBef>
                <a:spcPts val="0"/>
              </a:spcBef>
              <a:buFontTx/>
              <a:buNone/>
              <a:defRPr sz="2200" b="1">
                <a:solidFill>
                  <a:schemeClr val="bg1"/>
                </a:solidFill>
              </a:defRPr>
            </a:lvl7pPr>
            <a:lvl8pPr marL="0" indent="0">
              <a:lnSpc>
                <a:spcPct val="90000"/>
              </a:lnSpc>
              <a:spcBef>
                <a:spcPts val="0"/>
              </a:spcBef>
              <a:buFontTx/>
              <a:buNone/>
              <a:defRPr sz="2200" b="1">
                <a:solidFill>
                  <a:schemeClr val="bg1"/>
                </a:solidFill>
              </a:defRPr>
            </a:lvl8pPr>
            <a:lvl9pPr marL="0" indent="0">
              <a:lnSpc>
                <a:spcPct val="90000"/>
              </a:lnSpc>
              <a:spcBef>
                <a:spcPts val="0"/>
              </a:spcBef>
              <a:buFontTx/>
              <a:buNone/>
              <a:defRPr sz="2200" b="1">
                <a:solidFill>
                  <a:schemeClr val="bg1"/>
                </a:solidFill>
              </a:defRPr>
            </a:lvl9pPr>
          </a:lstStyle>
          <a:p>
            <a:pPr lvl="0"/>
            <a:r>
              <a:rPr lang="en-US"/>
              <a:t>[Heading]</a:t>
            </a:r>
          </a:p>
        </p:txBody>
      </p:sp>
      <p:sp>
        <p:nvSpPr>
          <p:cNvPr id="4" name="Content Placeholder 5"/>
          <p:cNvSpPr>
            <a:spLocks noGrp="1"/>
          </p:cNvSpPr>
          <p:nvPr>
            <p:ph sz="half" idx="2" hasCustomPrompt="1"/>
          </p:nvPr>
        </p:nvSpPr>
        <p:spPr>
          <a:xfrm>
            <a:off x="3396996" y="2651760"/>
            <a:ext cx="2350008" cy="1417320"/>
          </a:xfrm>
        </p:spPr>
        <p:txBody>
          <a:bodyPr/>
          <a:lstStyle>
            <a:lvl1pPr marL="0" indent="0">
              <a:spcBef>
                <a:spcPts val="900"/>
              </a:spcBef>
              <a:buFontTx/>
              <a:buNone/>
              <a:defRPr sz="1200">
                <a:solidFill>
                  <a:schemeClr val="bg1"/>
                </a:solidFill>
              </a:defRPr>
            </a:lvl1pPr>
            <a:lvl2pPr marL="0" indent="0">
              <a:spcBef>
                <a:spcPts val="900"/>
              </a:spcBef>
              <a:buFontTx/>
              <a:buNone/>
              <a:defRPr sz="1200">
                <a:solidFill>
                  <a:schemeClr val="bg1"/>
                </a:solidFill>
              </a:defRPr>
            </a:lvl2pPr>
            <a:lvl3pPr marL="0" indent="0">
              <a:spcBef>
                <a:spcPts val="900"/>
              </a:spcBef>
              <a:buFontTx/>
              <a:buNone/>
              <a:defRPr sz="1200">
                <a:solidFill>
                  <a:schemeClr val="bg1"/>
                </a:solidFill>
              </a:defRPr>
            </a:lvl3pPr>
            <a:lvl4pPr marL="0" indent="0">
              <a:spcBef>
                <a:spcPts val="900"/>
              </a:spcBef>
              <a:buFontTx/>
              <a:buNone/>
              <a:defRPr sz="1200">
                <a:solidFill>
                  <a:schemeClr val="bg1"/>
                </a:solidFill>
              </a:defRPr>
            </a:lvl4pPr>
            <a:lvl5pPr marL="0" indent="0">
              <a:spcBef>
                <a:spcPts val="900"/>
              </a:spcBef>
              <a:buFontTx/>
              <a:buNone/>
              <a:defRPr sz="1200">
                <a:solidFill>
                  <a:schemeClr val="bg1"/>
                </a:solidFill>
              </a:defRPr>
            </a:lvl5pPr>
            <a:lvl6pPr marL="0" indent="0">
              <a:spcBef>
                <a:spcPts val="900"/>
              </a:spcBef>
              <a:buFontTx/>
              <a:buNone/>
              <a:defRPr sz="1200">
                <a:solidFill>
                  <a:schemeClr val="bg1"/>
                </a:solidFill>
              </a:defRPr>
            </a:lvl6pPr>
            <a:lvl7pPr marL="0" indent="0">
              <a:spcBef>
                <a:spcPts val="900"/>
              </a:spcBef>
              <a:buFontTx/>
              <a:buNone/>
              <a:defRPr sz="1200">
                <a:solidFill>
                  <a:schemeClr val="bg1"/>
                </a:solidFill>
              </a:defRPr>
            </a:lvl7pPr>
            <a:lvl8pPr marL="0" indent="0">
              <a:spcBef>
                <a:spcPts val="900"/>
              </a:spcBef>
              <a:buFontTx/>
              <a:buNone/>
              <a:defRPr sz="1200">
                <a:solidFill>
                  <a:schemeClr val="bg1"/>
                </a:solidFill>
              </a:defRPr>
            </a:lvl8pPr>
            <a:lvl9pPr marL="0" indent="0">
              <a:spcBef>
                <a:spcPts val="900"/>
              </a:spcBef>
              <a:buFontTx/>
              <a:buNone/>
              <a:defRPr sz="1200">
                <a:solidFill>
                  <a:schemeClr val="bg1"/>
                </a:solidFill>
              </a:defRPr>
            </a:lvl9pPr>
          </a:lstStyle>
          <a:p>
            <a:pPr lvl="0"/>
            <a:r>
              <a:rPr lang="en-US"/>
              <a:t>[Text]</a:t>
            </a:r>
          </a:p>
        </p:txBody>
      </p:sp>
      <p:sp>
        <p:nvSpPr>
          <p:cNvPr id="13" name="Text Placeholder 6">
            <a:extLst>
              <a:ext uri="{FF2B5EF4-FFF2-40B4-BE49-F238E27FC236}">
                <a16:creationId xmlns:a16="http://schemas.microsoft.com/office/drawing/2014/main" id="{4317A05C-0F69-F05E-D0F2-870512D7D48C}"/>
              </a:ext>
            </a:extLst>
          </p:cNvPr>
          <p:cNvSpPr>
            <a:spLocks noGrp="1"/>
          </p:cNvSpPr>
          <p:nvPr>
            <p:ph type="body" sz="quarter" idx="15" hasCustomPrompt="1"/>
          </p:nvPr>
        </p:nvSpPr>
        <p:spPr bwMode="gray">
          <a:xfrm>
            <a:off x="6199632" y="1463040"/>
            <a:ext cx="2350008" cy="914400"/>
          </a:xfrm>
        </p:spPr>
        <p:txBody>
          <a:bodyPr/>
          <a:lstStyle>
            <a:lvl1pPr marL="0" indent="0">
              <a:lnSpc>
                <a:spcPct val="90000"/>
              </a:lnSpc>
              <a:spcBef>
                <a:spcPts val="0"/>
              </a:spcBef>
              <a:buFontTx/>
              <a:buNone/>
              <a:defRPr sz="2200" b="1">
                <a:solidFill>
                  <a:schemeClr val="tx1"/>
                </a:solidFill>
              </a:defRPr>
            </a:lvl1pPr>
            <a:lvl2pPr marL="0" indent="0">
              <a:lnSpc>
                <a:spcPct val="90000"/>
              </a:lnSpc>
              <a:spcBef>
                <a:spcPts val="0"/>
              </a:spcBef>
              <a:buFontTx/>
              <a:buNone/>
              <a:defRPr sz="2200" b="1">
                <a:solidFill>
                  <a:schemeClr val="tx1"/>
                </a:solidFill>
              </a:defRPr>
            </a:lvl2pPr>
            <a:lvl3pPr marL="0" indent="0">
              <a:lnSpc>
                <a:spcPct val="90000"/>
              </a:lnSpc>
              <a:spcBef>
                <a:spcPts val="0"/>
              </a:spcBef>
              <a:buFontTx/>
              <a:buNone/>
              <a:defRPr sz="2200" b="1">
                <a:solidFill>
                  <a:schemeClr val="tx1"/>
                </a:solidFill>
              </a:defRPr>
            </a:lvl3pPr>
            <a:lvl4pPr marL="0" indent="0">
              <a:lnSpc>
                <a:spcPct val="90000"/>
              </a:lnSpc>
              <a:spcBef>
                <a:spcPts val="0"/>
              </a:spcBef>
              <a:buFontTx/>
              <a:buNone/>
              <a:defRPr sz="2200" b="1">
                <a:solidFill>
                  <a:schemeClr val="tx1"/>
                </a:solidFill>
              </a:defRPr>
            </a:lvl4pPr>
            <a:lvl5pPr marL="0" indent="0">
              <a:lnSpc>
                <a:spcPct val="90000"/>
              </a:lnSpc>
              <a:spcBef>
                <a:spcPts val="0"/>
              </a:spcBef>
              <a:buFontTx/>
              <a:buNone/>
              <a:defRPr sz="2200" b="1">
                <a:solidFill>
                  <a:schemeClr val="tx1"/>
                </a:solidFill>
              </a:defRPr>
            </a:lvl5pPr>
            <a:lvl6pPr marL="0" indent="0">
              <a:lnSpc>
                <a:spcPct val="90000"/>
              </a:lnSpc>
              <a:spcBef>
                <a:spcPts val="0"/>
              </a:spcBef>
              <a:buFontTx/>
              <a:buNone/>
              <a:defRPr sz="2200" b="1">
                <a:solidFill>
                  <a:schemeClr val="tx1"/>
                </a:solidFill>
              </a:defRPr>
            </a:lvl6pPr>
            <a:lvl7pPr marL="0" indent="0">
              <a:lnSpc>
                <a:spcPct val="90000"/>
              </a:lnSpc>
              <a:spcBef>
                <a:spcPts val="0"/>
              </a:spcBef>
              <a:buFontTx/>
              <a:buNone/>
              <a:defRPr sz="2200" b="1">
                <a:solidFill>
                  <a:schemeClr val="tx1"/>
                </a:solidFill>
              </a:defRPr>
            </a:lvl7pPr>
            <a:lvl8pPr marL="0" indent="0">
              <a:lnSpc>
                <a:spcPct val="90000"/>
              </a:lnSpc>
              <a:spcBef>
                <a:spcPts val="0"/>
              </a:spcBef>
              <a:buFontTx/>
              <a:buNone/>
              <a:defRPr sz="2200" b="1">
                <a:solidFill>
                  <a:schemeClr val="tx1"/>
                </a:solidFill>
              </a:defRPr>
            </a:lvl8pPr>
            <a:lvl9pPr marL="0" indent="0">
              <a:lnSpc>
                <a:spcPct val="90000"/>
              </a:lnSpc>
              <a:spcBef>
                <a:spcPts val="0"/>
              </a:spcBef>
              <a:buFontTx/>
              <a:buNone/>
              <a:defRPr sz="2200" b="1">
                <a:solidFill>
                  <a:schemeClr val="tx1"/>
                </a:solidFill>
              </a:defRPr>
            </a:lvl9pPr>
          </a:lstStyle>
          <a:p>
            <a:pPr lvl="0"/>
            <a:r>
              <a:rPr lang="en-US"/>
              <a:t>[Heading]</a:t>
            </a:r>
          </a:p>
        </p:txBody>
      </p:sp>
      <p:sp>
        <p:nvSpPr>
          <p:cNvPr id="14" name="Content Placeholder 7">
            <a:extLst>
              <a:ext uri="{FF2B5EF4-FFF2-40B4-BE49-F238E27FC236}">
                <a16:creationId xmlns:a16="http://schemas.microsoft.com/office/drawing/2014/main" id="{68B790F2-E1C5-F9A9-0108-06A2C652F239}"/>
              </a:ext>
            </a:extLst>
          </p:cNvPr>
          <p:cNvSpPr>
            <a:spLocks noGrp="1"/>
          </p:cNvSpPr>
          <p:nvPr>
            <p:ph sz="half" idx="16" hasCustomPrompt="1"/>
          </p:nvPr>
        </p:nvSpPr>
        <p:spPr>
          <a:xfrm>
            <a:off x="6199632" y="2651760"/>
            <a:ext cx="2350008" cy="1417320"/>
          </a:xfrm>
        </p:spPr>
        <p:txBody>
          <a:bodyPr/>
          <a:lstStyle>
            <a:lvl1pPr marL="0" indent="0">
              <a:spcBef>
                <a:spcPts val="900"/>
              </a:spcBef>
              <a:buFontTx/>
              <a:buNone/>
              <a:defRPr sz="1200">
                <a:solidFill>
                  <a:schemeClr val="tx1"/>
                </a:solidFill>
              </a:defRPr>
            </a:lvl1pPr>
            <a:lvl2pPr marL="0" indent="0">
              <a:spcBef>
                <a:spcPts val="900"/>
              </a:spcBef>
              <a:buFontTx/>
              <a:buNone/>
              <a:defRPr sz="1200">
                <a:solidFill>
                  <a:schemeClr val="tx1"/>
                </a:solidFill>
              </a:defRPr>
            </a:lvl2pPr>
            <a:lvl3pPr marL="0" indent="0">
              <a:spcBef>
                <a:spcPts val="900"/>
              </a:spcBef>
              <a:buFontTx/>
              <a:buNone/>
              <a:defRPr sz="1200">
                <a:solidFill>
                  <a:schemeClr val="tx1"/>
                </a:solidFill>
              </a:defRPr>
            </a:lvl3pPr>
            <a:lvl4pPr marL="0" indent="0">
              <a:spcBef>
                <a:spcPts val="900"/>
              </a:spcBef>
              <a:buFontTx/>
              <a:buNone/>
              <a:defRPr sz="1200">
                <a:solidFill>
                  <a:schemeClr val="tx1"/>
                </a:solidFill>
              </a:defRPr>
            </a:lvl4pPr>
            <a:lvl5pPr marL="0" indent="0">
              <a:spcBef>
                <a:spcPts val="900"/>
              </a:spcBef>
              <a:buFontTx/>
              <a:buNone/>
              <a:defRPr sz="1200">
                <a:solidFill>
                  <a:schemeClr val="tx1"/>
                </a:solidFill>
              </a:defRPr>
            </a:lvl5pPr>
            <a:lvl6pPr marL="0" indent="0">
              <a:spcBef>
                <a:spcPts val="900"/>
              </a:spcBef>
              <a:buFontTx/>
              <a:buNone/>
              <a:defRPr sz="1200">
                <a:solidFill>
                  <a:schemeClr val="tx1"/>
                </a:solidFill>
              </a:defRPr>
            </a:lvl6pPr>
            <a:lvl7pPr marL="0" indent="0">
              <a:spcBef>
                <a:spcPts val="900"/>
              </a:spcBef>
              <a:buFontTx/>
              <a:buNone/>
              <a:defRPr sz="1200">
                <a:solidFill>
                  <a:schemeClr val="tx1"/>
                </a:solidFill>
              </a:defRPr>
            </a:lvl7pPr>
            <a:lvl8pPr marL="0" indent="0">
              <a:spcBef>
                <a:spcPts val="900"/>
              </a:spcBef>
              <a:buFontTx/>
              <a:buNone/>
              <a:defRPr sz="1200">
                <a:solidFill>
                  <a:schemeClr val="tx1"/>
                </a:solidFill>
              </a:defRPr>
            </a:lvl8pPr>
            <a:lvl9pPr marL="0" indent="0">
              <a:spcBef>
                <a:spcPts val="900"/>
              </a:spcBef>
              <a:buFontTx/>
              <a:buNone/>
              <a:defRPr sz="1200">
                <a:solidFill>
                  <a:schemeClr val="tx1"/>
                </a:solidFill>
              </a:defRPr>
            </a:lvl9pPr>
          </a:lstStyle>
          <a:p>
            <a:pPr lvl="0"/>
            <a:r>
              <a:rPr lang="en-US"/>
              <a:t>[Text]</a:t>
            </a:r>
          </a:p>
        </p:txBody>
      </p:sp>
      <p:pic>
        <p:nvPicPr>
          <p:cNvPr id="10" name="UL Solutions" descr="UL Solutions">
            <a:extLst>
              <a:ext uri="{FF2B5EF4-FFF2-40B4-BE49-F238E27FC236}">
                <a16:creationId xmlns:a16="http://schemas.microsoft.com/office/drawing/2014/main" id="{9AC22A1B-5854-FB74-7FD9-8821EEB6DEE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8"/>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2794199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Three Boxes Tall Lines">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586B91B5-07E3-AC57-4C8F-41D0A22AB704}"/>
              </a:ext>
              <a:ext uri="{C183D7F6-B498-43B3-948B-1728B52AA6E4}">
                <adec:decorative xmlns:adec="http://schemas.microsoft.com/office/drawing/2017/decorative" val="1"/>
              </a:ext>
            </a:extLst>
          </p:cNvPr>
          <p:cNvSpPr/>
          <p:nvPr userDrawn="1"/>
        </p:nvSpPr>
        <p:spPr>
          <a:xfrm>
            <a:off x="411480" y="1279523"/>
            <a:ext cx="2715768" cy="3108960"/>
          </a:xfrm>
          <a:prstGeom prst="rect">
            <a:avLst/>
          </a:prstGeom>
          <a:solidFill>
            <a:srgbClr val="CA0123"/>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1" name="Rectangle">
            <a:extLst>
              <a:ext uri="{FF2B5EF4-FFF2-40B4-BE49-F238E27FC236}">
                <a16:creationId xmlns:a16="http://schemas.microsoft.com/office/drawing/2014/main" id="{F9661630-825C-E6BA-3402-584150214D21}"/>
              </a:ext>
              <a:ext uri="{C183D7F6-B498-43B3-948B-1728B52AA6E4}">
                <adec:decorative xmlns:adec="http://schemas.microsoft.com/office/drawing/2017/decorative" val="1"/>
              </a:ext>
            </a:extLst>
          </p:cNvPr>
          <p:cNvSpPr/>
          <p:nvPr userDrawn="1"/>
        </p:nvSpPr>
        <p:spPr>
          <a:xfrm>
            <a:off x="3214116" y="1279523"/>
            <a:ext cx="2715768" cy="3108960"/>
          </a:xfrm>
          <a:prstGeom prst="rect">
            <a:avLst/>
          </a:prstGeom>
          <a:solidFill>
            <a:srgbClr val="5B0428"/>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2" name="Rectangle">
            <a:extLst>
              <a:ext uri="{FF2B5EF4-FFF2-40B4-BE49-F238E27FC236}">
                <a16:creationId xmlns:a16="http://schemas.microsoft.com/office/drawing/2014/main" id="{33B4CEB8-39ED-9EBC-4781-F712A248342D}"/>
              </a:ext>
              <a:ext uri="{C183D7F6-B498-43B3-948B-1728B52AA6E4}">
                <adec:decorative xmlns:adec="http://schemas.microsoft.com/office/drawing/2017/decorative" val="1"/>
              </a:ext>
            </a:extLst>
          </p:cNvPr>
          <p:cNvSpPr/>
          <p:nvPr userDrawn="1"/>
        </p:nvSpPr>
        <p:spPr>
          <a:xfrm>
            <a:off x="6016752" y="1279521"/>
            <a:ext cx="2715768" cy="3108960"/>
          </a:xfrm>
          <a:prstGeom prst="rect">
            <a:avLst/>
          </a:prstGeom>
          <a:solidFill>
            <a:srgbClr val="E5DDCA"/>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5" name="Title 1">
            <a:extLst>
              <a:ext uri="{FF2B5EF4-FFF2-40B4-BE49-F238E27FC236}">
                <a16:creationId xmlns:a16="http://schemas.microsoft.com/office/drawing/2014/main" id="{8E4123F2-12EB-3B7C-52AE-3F5EB6AE7806}"/>
              </a:ext>
            </a:extLst>
          </p:cNvPr>
          <p:cNvSpPr>
            <a:spLocks noGrp="1"/>
          </p:cNvSpPr>
          <p:nvPr>
            <p:ph type="title" hasCustomPrompt="1"/>
          </p:nvPr>
        </p:nvSpPr>
        <p:spPr>
          <a:xfrm>
            <a:off x="411480" y="411480"/>
            <a:ext cx="5516245" cy="685800"/>
          </a:xfrm>
        </p:spPr>
        <p:txBody>
          <a:bodyPr/>
          <a:lstStyle/>
          <a:p>
            <a:r>
              <a:rPr lang="en-US"/>
              <a:t>[Optional slide title]</a:t>
            </a:r>
          </a:p>
        </p:txBody>
      </p:sp>
      <p:cxnSp>
        <p:nvCxnSpPr>
          <p:cNvPr id="16" name="Line">
            <a:extLst>
              <a:ext uri="{FF2B5EF4-FFF2-40B4-BE49-F238E27FC236}">
                <a16:creationId xmlns:a16="http://schemas.microsoft.com/office/drawing/2014/main" id="{45C712C8-771E-7626-CE58-B49EC160ACA6}"/>
              </a:ext>
              <a:ext uri="{C183D7F6-B498-43B3-948B-1728B52AA6E4}">
                <adec:decorative xmlns:adec="http://schemas.microsoft.com/office/drawing/2017/decorative" val="1"/>
              </a:ext>
            </a:extLst>
          </p:cNvPr>
          <p:cNvCxnSpPr>
            <a:cxnSpLocks/>
          </p:cNvCxnSpPr>
          <p:nvPr userDrawn="1"/>
        </p:nvCxnSpPr>
        <p:spPr>
          <a:xfrm>
            <a:off x="594360" y="1463040"/>
            <a:ext cx="2350008" cy="0"/>
          </a:xfrm>
          <a:prstGeom prst="line">
            <a:avLst/>
          </a:prstGeom>
          <a:ln w="19050" cap="flat">
            <a:solidFill>
              <a:schemeClr val="bg1"/>
            </a:solidFill>
            <a:miter lim="800000"/>
          </a:ln>
        </p:spPr>
        <p:style>
          <a:lnRef idx="1">
            <a:schemeClr val="accent1"/>
          </a:lnRef>
          <a:fillRef idx="0">
            <a:schemeClr val="accent1"/>
          </a:fillRef>
          <a:effectRef idx="0">
            <a:srgbClr val="000000"/>
          </a:effectRef>
          <a:fontRef idx="minor">
            <a:schemeClr val="bg1"/>
          </a:fontRef>
        </p:style>
      </p:cxnSp>
      <p:sp>
        <p:nvSpPr>
          <p:cNvPr id="6" name="Text Placeholder 2">
            <a:extLst>
              <a:ext uri="{FF2B5EF4-FFF2-40B4-BE49-F238E27FC236}">
                <a16:creationId xmlns:a16="http://schemas.microsoft.com/office/drawing/2014/main" id="{D2F9F1F6-03E1-D06C-AD65-0FED52E095C6}"/>
              </a:ext>
            </a:extLst>
          </p:cNvPr>
          <p:cNvSpPr>
            <a:spLocks noGrp="1"/>
          </p:cNvSpPr>
          <p:nvPr>
            <p:ph type="body" sz="quarter" idx="13" hasCustomPrompt="1"/>
          </p:nvPr>
        </p:nvSpPr>
        <p:spPr bwMode="gray">
          <a:xfrm>
            <a:off x="594360" y="1600200"/>
            <a:ext cx="2350008" cy="914400"/>
          </a:xfrm>
        </p:spPr>
        <p:txBody>
          <a:bodyPr/>
          <a:lstStyle>
            <a:lvl1pPr marL="0" indent="0">
              <a:lnSpc>
                <a:spcPct val="90000"/>
              </a:lnSpc>
              <a:spcBef>
                <a:spcPts val="0"/>
              </a:spcBef>
              <a:buFontTx/>
              <a:buNone/>
              <a:defRPr sz="2200" b="1">
                <a:solidFill>
                  <a:schemeClr val="bg1"/>
                </a:solidFill>
              </a:defRPr>
            </a:lvl1pPr>
            <a:lvl2pPr marL="0" indent="0">
              <a:lnSpc>
                <a:spcPct val="90000"/>
              </a:lnSpc>
              <a:spcBef>
                <a:spcPts val="0"/>
              </a:spcBef>
              <a:buFontTx/>
              <a:buNone/>
              <a:defRPr sz="2200" b="1">
                <a:solidFill>
                  <a:schemeClr val="bg1"/>
                </a:solidFill>
              </a:defRPr>
            </a:lvl2pPr>
            <a:lvl3pPr marL="0" indent="0">
              <a:lnSpc>
                <a:spcPct val="90000"/>
              </a:lnSpc>
              <a:spcBef>
                <a:spcPts val="0"/>
              </a:spcBef>
              <a:buFontTx/>
              <a:buNone/>
              <a:defRPr sz="2200" b="1">
                <a:solidFill>
                  <a:schemeClr val="bg1"/>
                </a:solidFill>
              </a:defRPr>
            </a:lvl3pPr>
            <a:lvl4pPr marL="0" indent="0">
              <a:lnSpc>
                <a:spcPct val="90000"/>
              </a:lnSpc>
              <a:spcBef>
                <a:spcPts val="0"/>
              </a:spcBef>
              <a:buFontTx/>
              <a:buNone/>
              <a:defRPr sz="2200" b="1">
                <a:solidFill>
                  <a:schemeClr val="bg1"/>
                </a:solidFill>
              </a:defRPr>
            </a:lvl4pPr>
            <a:lvl5pPr marL="0" indent="0">
              <a:lnSpc>
                <a:spcPct val="90000"/>
              </a:lnSpc>
              <a:spcBef>
                <a:spcPts val="0"/>
              </a:spcBef>
              <a:buFontTx/>
              <a:buNone/>
              <a:defRPr sz="2200" b="1">
                <a:solidFill>
                  <a:schemeClr val="bg1"/>
                </a:solidFill>
              </a:defRPr>
            </a:lvl5pPr>
            <a:lvl6pPr marL="0" indent="0">
              <a:lnSpc>
                <a:spcPct val="90000"/>
              </a:lnSpc>
              <a:spcBef>
                <a:spcPts val="0"/>
              </a:spcBef>
              <a:buFontTx/>
              <a:buNone/>
              <a:defRPr sz="2200" b="1">
                <a:solidFill>
                  <a:schemeClr val="bg1"/>
                </a:solidFill>
              </a:defRPr>
            </a:lvl6pPr>
            <a:lvl7pPr marL="0" indent="0">
              <a:lnSpc>
                <a:spcPct val="90000"/>
              </a:lnSpc>
              <a:spcBef>
                <a:spcPts val="0"/>
              </a:spcBef>
              <a:buFontTx/>
              <a:buNone/>
              <a:defRPr sz="2200" b="1">
                <a:solidFill>
                  <a:schemeClr val="bg1"/>
                </a:solidFill>
              </a:defRPr>
            </a:lvl7pPr>
            <a:lvl8pPr marL="0" indent="0">
              <a:lnSpc>
                <a:spcPct val="90000"/>
              </a:lnSpc>
              <a:spcBef>
                <a:spcPts val="0"/>
              </a:spcBef>
              <a:buFontTx/>
              <a:buNone/>
              <a:defRPr sz="2200" b="1">
                <a:solidFill>
                  <a:schemeClr val="bg1"/>
                </a:solidFill>
              </a:defRPr>
            </a:lvl8pPr>
            <a:lvl9pPr marL="0" indent="0">
              <a:lnSpc>
                <a:spcPct val="90000"/>
              </a:lnSpc>
              <a:spcBef>
                <a:spcPts val="0"/>
              </a:spcBef>
              <a:buFontTx/>
              <a:buNone/>
              <a:defRPr sz="2200" b="1">
                <a:solidFill>
                  <a:schemeClr val="bg1"/>
                </a:solidFill>
              </a:defRPr>
            </a:lvl9pPr>
          </a:lstStyle>
          <a:p>
            <a:pPr lvl="0"/>
            <a:r>
              <a:rPr lang="en-US"/>
              <a:t>[Heading]</a:t>
            </a:r>
          </a:p>
        </p:txBody>
      </p:sp>
      <p:sp>
        <p:nvSpPr>
          <p:cNvPr id="3" name="Content Placeholder 3"/>
          <p:cNvSpPr>
            <a:spLocks noGrp="1"/>
          </p:cNvSpPr>
          <p:nvPr>
            <p:ph sz="half" idx="1" hasCustomPrompt="1"/>
          </p:nvPr>
        </p:nvSpPr>
        <p:spPr>
          <a:xfrm>
            <a:off x="594360" y="2788920"/>
            <a:ext cx="2350008" cy="1417320"/>
          </a:xfrm>
        </p:spPr>
        <p:txBody>
          <a:bodyPr/>
          <a:lstStyle>
            <a:lvl1pPr marL="0" indent="0">
              <a:spcBef>
                <a:spcPts val="900"/>
              </a:spcBef>
              <a:buFontTx/>
              <a:buNone/>
              <a:defRPr sz="1200">
                <a:solidFill>
                  <a:schemeClr val="bg1"/>
                </a:solidFill>
              </a:defRPr>
            </a:lvl1pPr>
            <a:lvl2pPr marL="0" indent="0">
              <a:spcBef>
                <a:spcPts val="900"/>
              </a:spcBef>
              <a:buFontTx/>
              <a:buNone/>
              <a:defRPr sz="1200">
                <a:solidFill>
                  <a:schemeClr val="bg1"/>
                </a:solidFill>
              </a:defRPr>
            </a:lvl2pPr>
            <a:lvl3pPr marL="0" indent="0">
              <a:spcBef>
                <a:spcPts val="900"/>
              </a:spcBef>
              <a:buFontTx/>
              <a:buNone/>
              <a:defRPr sz="1200">
                <a:solidFill>
                  <a:schemeClr val="bg1"/>
                </a:solidFill>
              </a:defRPr>
            </a:lvl3pPr>
            <a:lvl4pPr marL="0" indent="0">
              <a:spcBef>
                <a:spcPts val="900"/>
              </a:spcBef>
              <a:buFontTx/>
              <a:buNone/>
              <a:defRPr sz="1200">
                <a:solidFill>
                  <a:schemeClr val="bg1"/>
                </a:solidFill>
              </a:defRPr>
            </a:lvl4pPr>
            <a:lvl5pPr marL="0" indent="0">
              <a:spcBef>
                <a:spcPts val="900"/>
              </a:spcBef>
              <a:buFontTx/>
              <a:buNone/>
              <a:defRPr sz="1200">
                <a:solidFill>
                  <a:schemeClr val="bg1"/>
                </a:solidFill>
              </a:defRPr>
            </a:lvl5pPr>
            <a:lvl6pPr marL="0" indent="0">
              <a:spcBef>
                <a:spcPts val="900"/>
              </a:spcBef>
              <a:buFontTx/>
              <a:buNone/>
              <a:defRPr sz="1200">
                <a:solidFill>
                  <a:schemeClr val="bg1"/>
                </a:solidFill>
              </a:defRPr>
            </a:lvl6pPr>
            <a:lvl7pPr marL="0" indent="0">
              <a:spcBef>
                <a:spcPts val="900"/>
              </a:spcBef>
              <a:buFontTx/>
              <a:buNone/>
              <a:defRPr sz="1200">
                <a:solidFill>
                  <a:schemeClr val="bg1"/>
                </a:solidFill>
              </a:defRPr>
            </a:lvl7pPr>
            <a:lvl8pPr marL="0" indent="0">
              <a:spcBef>
                <a:spcPts val="900"/>
              </a:spcBef>
              <a:buFontTx/>
              <a:buNone/>
              <a:defRPr sz="1200">
                <a:solidFill>
                  <a:schemeClr val="bg1"/>
                </a:solidFill>
              </a:defRPr>
            </a:lvl8pPr>
            <a:lvl9pPr marL="0" indent="0">
              <a:spcBef>
                <a:spcPts val="900"/>
              </a:spcBef>
              <a:buFontTx/>
              <a:buNone/>
              <a:defRPr sz="1200">
                <a:solidFill>
                  <a:schemeClr val="bg1"/>
                </a:solidFill>
              </a:defRPr>
            </a:lvl9pPr>
          </a:lstStyle>
          <a:p>
            <a:pPr lvl="0"/>
            <a:r>
              <a:rPr lang="en-US"/>
              <a:t>[Text]</a:t>
            </a:r>
          </a:p>
        </p:txBody>
      </p:sp>
      <p:cxnSp>
        <p:nvCxnSpPr>
          <p:cNvPr id="17" name="Line">
            <a:extLst>
              <a:ext uri="{FF2B5EF4-FFF2-40B4-BE49-F238E27FC236}">
                <a16:creationId xmlns:a16="http://schemas.microsoft.com/office/drawing/2014/main" id="{3B7C83D9-CDEE-E86A-98C9-BA492416B522}"/>
              </a:ext>
              <a:ext uri="{C183D7F6-B498-43B3-948B-1728B52AA6E4}">
                <adec:decorative xmlns:adec="http://schemas.microsoft.com/office/drawing/2017/decorative" val="1"/>
              </a:ext>
            </a:extLst>
          </p:cNvPr>
          <p:cNvCxnSpPr>
            <a:cxnSpLocks/>
          </p:cNvCxnSpPr>
          <p:nvPr userDrawn="1"/>
        </p:nvCxnSpPr>
        <p:spPr>
          <a:xfrm>
            <a:off x="3396996" y="1463040"/>
            <a:ext cx="2350008" cy="0"/>
          </a:xfrm>
          <a:prstGeom prst="line">
            <a:avLst/>
          </a:prstGeom>
          <a:ln w="19050" cap="flat">
            <a:solidFill>
              <a:schemeClr val="bg1"/>
            </a:solidFill>
            <a:miter lim="800000"/>
          </a:ln>
        </p:spPr>
        <p:style>
          <a:lnRef idx="1">
            <a:schemeClr val="accent1"/>
          </a:lnRef>
          <a:fillRef idx="0">
            <a:schemeClr val="accent1"/>
          </a:fillRef>
          <a:effectRef idx="0">
            <a:srgbClr val="000000"/>
          </a:effectRef>
          <a:fontRef idx="minor">
            <a:schemeClr val="bg1"/>
          </a:fontRef>
        </p:style>
      </p:cxnSp>
      <p:sp>
        <p:nvSpPr>
          <p:cNvPr id="15" name="Text Placeholder 4">
            <a:extLst>
              <a:ext uri="{FF2B5EF4-FFF2-40B4-BE49-F238E27FC236}">
                <a16:creationId xmlns:a16="http://schemas.microsoft.com/office/drawing/2014/main" id="{B49B07D4-7E8D-77F2-8EFA-83A5D46D509B}"/>
              </a:ext>
            </a:extLst>
          </p:cNvPr>
          <p:cNvSpPr>
            <a:spLocks noGrp="1"/>
          </p:cNvSpPr>
          <p:nvPr>
            <p:ph type="body" sz="quarter" idx="14" hasCustomPrompt="1"/>
          </p:nvPr>
        </p:nvSpPr>
        <p:spPr bwMode="gray">
          <a:xfrm>
            <a:off x="3396996" y="1600200"/>
            <a:ext cx="2350008" cy="914400"/>
          </a:xfrm>
        </p:spPr>
        <p:txBody>
          <a:bodyPr/>
          <a:lstStyle>
            <a:lvl1pPr marL="0" indent="0">
              <a:lnSpc>
                <a:spcPct val="90000"/>
              </a:lnSpc>
              <a:spcBef>
                <a:spcPts val="0"/>
              </a:spcBef>
              <a:buFontTx/>
              <a:buNone/>
              <a:defRPr sz="2200" b="1">
                <a:solidFill>
                  <a:schemeClr val="bg1"/>
                </a:solidFill>
              </a:defRPr>
            </a:lvl1pPr>
            <a:lvl2pPr marL="0" indent="0">
              <a:lnSpc>
                <a:spcPct val="90000"/>
              </a:lnSpc>
              <a:spcBef>
                <a:spcPts val="0"/>
              </a:spcBef>
              <a:buFontTx/>
              <a:buNone/>
              <a:defRPr sz="2200" b="1">
                <a:solidFill>
                  <a:schemeClr val="bg1"/>
                </a:solidFill>
              </a:defRPr>
            </a:lvl2pPr>
            <a:lvl3pPr marL="0" indent="0">
              <a:lnSpc>
                <a:spcPct val="90000"/>
              </a:lnSpc>
              <a:spcBef>
                <a:spcPts val="0"/>
              </a:spcBef>
              <a:buFontTx/>
              <a:buNone/>
              <a:defRPr sz="2200" b="1">
                <a:solidFill>
                  <a:schemeClr val="bg1"/>
                </a:solidFill>
              </a:defRPr>
            </a:lvl3pPr>
            <a:lvl4pPr marL="0" indent="0">
              <a:lnSpc>
                <a:spcPct val="90000"/>
              </a:lnSpc>
              <a:spcBef>
                <a:spcPts val="0"/>
              </a:spcBef>
              <a:buFontTx/>
              <a:buNone/>
              <a:defRPr sz="2200" b="1">
                <a:solidFill>
                  <a:schemeClr val="bg1"/>
                </a:solidFill>
              </a:defRPr>
            </a:lvl4pPr>
            <a:lvl5pPr marL="0" indent="0">
              <a:lnSpc>
                <a:spcPct val="90000"/>
              </a:lnSpc>
              <a:spcBef>
                <a:spcPts val="0"/>
              </a:spcBef>
              <a:buFontTx/>
              <a:buNone/>
              <a:defRPr sz="2200" b="1">
                <a:solidFill>
                  <a:schemeClr val="bg1"/>
                </a:solidFill>
              </a:defRPr>
            </a:lvl5pPr>
            <a:lvl6pPr marL="0" indent="0">
              <a:lnSpc>
                <a:spcPct val="90000"/>
              </a:lnSpc>
              <a:spcBef>
                <a:spcPts val="0"/>
              </a:spcBef>
              <a:buFontTx/>
              <a:buNone/>
              <a:defRPr sz="2200" b="1">
                <a:solidFill>
                  <a:schemeClr val="bg1"/>
                </a:solidFill>
              </a:defRPr>
            </a:lvl6pPr>
            <a:lvl7pPr marL="0" indent="0">
              <a:lnSpc>
                <a:spcPct val="90000"/>
              </a:lnSpc>
              <a:spcBef>
                <a:spcPts val="0"/>
              </a:spcBef>
              <a:buFontTx/>
              <a:buNone/>
              <a:defRPr sz="2200" b="1">
                <a:solidFill>
                  <a:schemeClr val="bg1"/>
                </a:solidFill>
              </a:defRPr>
            </a:lvl7pPr>
            <a:lvl8pPr marL="0" indent="0">
              <a:lnSpc>
                <a:spcPct val="90000"/>
              </a:lnSpc>
              <a:spcBef>
                <a:spcPts val="0"/>
              </a:spcBef>
              <a:buFontTx/>
              <a:buNone/>
              <a:defRPr sz="2200" b="1">
                <a:solidFill>
                  <a:schemeClr val="bg1"/>
                </a:solidFill>
              </a:defRPr>
            </a:lvl8pPr>
            <a:lvl9pPr marL="0" indent="0">
              <a:lnSpc>
                <a:spcPct val="90000"/>
              </a:lnSpc>
              <a:spcBef>
                <a:spcPts val="0"/>
              </a:spcBef>
              <a:buFontTx/>
              <a:buNone/>
              <a:defRPr sz="2200" b="1">
                <a:solidFill>
                  <a:schemeClr val="bg1"/>
                </a:solidFill>
              </a:defRPr>
            </a:lvl9pPr>
          </a:lstStyle>
          <a:p>
            <a:pPr lvl="0"/>
            <a:r>
              <a:rPr lang="en-US"/>
              <a:t>[Heading]</a:t>
            </a:r>
          </a:p>
        </p:txBody>
      </p:sp>
      <p:sp>
        <p:nvSpPr>
          <p:cNvPr id="4" name="Content Placeholder 5"/>
          <p:cNvSpPr>
            <a:spLocks noGrp="1"/>
          </p:cNvSpPr>
          <p:nvPr>
            <p:ph sz="half" idx="2" hasCustomPrompt="1"/>
          </p:nvPr>
        </p:nvSpPr>
        <p:spPr>
          <a:xfrm>
            <a:off x="3396996" y="2788920"/>
            <a:ext cx="2350008" cy="1417320"/>
          </a:xfrm>
        </p:spPr>
        <p:txBody>
          <a:bodyPr/>
          <a:lstStyle>
            <a:lvl1pPr marL="0" indent="0">
              <a:spcBef>
                <a:spcPts val="900"/>
              </a:spcBef>
              <a:buFontTx/>
              <a:buNone/>
              <a:defRPr sz="1200">
                <a:solidFill>
                  <a:schemeClr val="bg1"/>
                </a:solidFill>
              </a:defRPr>
            </a:lvl1pPr>
            <a:lvl2pPr marL="0" indent="0">
              <a:spcBef>
                <a:spcPts val="900"/>
              </a:spcBef>
              <a:buFontTx/>
              <a:buNone/>
              <a:defRPr sz="1200">
                <a:solidFill>
                  <a:schemeClr val="bg1"/>
                </a:solidFill>
              </a:defRPr>
            </a:lvl2pPr>
            <a:lvl3pPr marL="0" indent="0">
              <a:spcBef>
                <a:spcPts val="900"/>
              </a:spcBef>
              <a:buFontTx/>
              <a:buNone/>
              <a:defRPr sz="1200">
                <a:solidFill>
                  <a:schemeClr val="bg1"/>
                </a:solidFill>
              </a:defRPr>
            </a:lvl3pPr>
            <a:lvl4pPr marL="0" indent="0">
              <a:spcBef>
                <a:spcPts val="900"/>
              </a:spcBef>
              <a:buFontTx/>
              <a:buNone/>
              <a:defRPr sz="1200">
                <a:solidFill>
                  <a:schemeClr val="bg1"/>
                </a:solidFill>
              </a:defRPr>
            </a:lvl4pPr>
            <a:lvl5pPr marL="0" indent="0">
              <a:spcBef>
                <a:spcPts val="900"/>
              </a:spcBef>
              <a:buFontTx/>
              <a:buNone/>
              <a:defRPr sz="1200">
                <a:solidFill>
                  <a:schemeClr val="bg1"/>
                </a:solidFill>
              </a:defRPr>
            </a:lvl5pPr>
            <a:lvl6pPr marL="0" indent="0">
              <a:spcBef>
                <a:spcPts val="900"/>
              </a:spcBef>
              <a:buFontTx/>
              <a:buNone/>
              <a:defRPr sz="1200">
                <a:solidFill>
                  <a:schemeClr val="bg1"/>
                </a:solidFill>
              </a:defRPr>
            </a:lvl6pPr>
            <a:lvl7pPr marL="0" indent="0">
              <a:spcBef>
                <a:spcPts val="900"/>
              </a:spcBef>
              <a:buFontTx/>
              <a:buNone/>
              <a:defRPr sz="1200">
                <a:solidFill>
                  <a:schemeClr val="bg1"/>
                </a:solidFill>
              </a:defRPr>
            </a:lvl7pPr>
            <a:lvl8pPr marL="0" indent="0">
              <a:spcBef>
                <a:spcPts val="900"/>
              </a:spcBef>
              <a:buFontTx/>
              <a:buNone/>
              <a:defRPr sz="1200">
                <a:solidFill>
                  <a:schemeClr val="bg1"/>
                </a:solidFill>
              </a:defRPr>
            </a:lvl8pPr>
            <a:lvl9pPr marL="0" indent="0">
              <a:spcBef>
                <a:spcPts val="900"/>
              </a:spcBef>
              <a:buFontTx/>
              <a:buNone/>
              <a:defRPr sz="1200">
                <a:solidFill>
                  <a:schemeClr val="bg1"/>
                </a:solidFill>
              </a:defRPr>
            </a:lvl9pPr>
          </a:lstStyle>
          <a:p>
            <a:pPr lvl="0"/>
            <a:r>
              <a:rPr lang="en-US"/>
              <a:t>[Text]</a:t>
            </a:r>
          </a:p>
        </p:txBody>
      </p:sp>
      <p:cxnSp>
        <p:nvCxnSpPr>
          <p:cNvPr id="18" name="Line">
            <a:extLst>
              <a:ext uri="{FF2B5EF4-FFF2-40B4-BE49-F238E27FC236}">
                <a16:creationId xmlns:a16="http://schemas.microsoft.com/office/drawing/2014/main" id="{F1762E8D-F27D-AFA3-F0B6-034D7611913F}"/>
              </a:ext>
              <a:ext uri="{C183D7F6-B498-43B3-948B-1728B52AA6E4}">
                <adec:decorative xmlns:adec="http://schemas.microsoft.com/office/drawing/2017/decorative" val="1"/>
              </a:ext>
            </a:extLst>
          </p:cNvPr>
          <p:cNvCxnSpPr>
            <a:cxnSpLocks/>
          </p:cNvCxnSpPr>
          <p:nvPr userDrawn="1"/>
        </p:nvCxnSpPr>
        <p:spPr>
          <a:xfrm>
            <a:off x="6199632" y="1463040"/>
            <a:ext cx="2350008"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3" name="Text Placeholder 6">
            <a:extLst>
              <a:ext uri="{FF2B5EF4-FFF2-40B4-BE49-F238E27FC236}">
                <a16:creationId xmlns:a16="http://schemas.microsoft.com/office/drawing/2014/main" id="{4317A05C-0F69-F05E-D0F2-870512D7D48C}"/>
              </a:ext>
            </a:extLst>
          </p:cNvPr>
          <p:cNvSpPr>
            <a:spLocks noGrp="1"/>
          </p:cNvSpPr>
          <p:nvPr>
            <p:ph type="body" sz="quarter" idx="15" hasCustomPrompt="1"/>
          </p:nvPr>
        </p:nvSpPr>
        <p:spPr bwMode="gray">
          <a:xfrm>
            <a:off x="6199632" y="1600200"/>
            <a:ext cx="2350008" cy="914400"/>
          </a:xfrm>
        </p:spPr>
        <p:txBody>
          <a:bodyPr/>
          <a:lstStyle>
            <a:lvl1pPr marL="0" indent="0">
              <a:lnSpc>
                <a:spcPct val="90000"/>
              </a:lnSpc>
              <a:spcBef>
                <a:spcPts val="0"/>
              </a:spcBef>
              <a:buFontTx/>
              <a:buNone/>
              <a:defRPr sz="2200" b="1">
                <a:solidFill>
                  <a:schemeClr val="tx1"/>
                </a:solidFill>
              </a:defRPr>
            </a:lvl1pPr>
            <a:lvl2pPr marL="0" indent="0">
              <a:lnSpc>
                <a:spcPct val="90000"/>
              </a:lnSpc>
              <a:spcBef>
                <a:spcPts val="0"/>
              </a:spcBef>
              <a:buFontTx/>
              <a:buNone/>
              <a:defRPr sz="2200" b="1">
                <a:solidFill>
                  <a:schemeClr val="tx1"/>
                </a:solidFill>
              </a:defRPr>
            </a:lvl2pPr>
            <a:lvl3pPr marL="0" indent="0">
              <a:lnSpc>
                <a:spcPct val="90000"/>
              </a:lnSpc>
              <a:spcBef>
                <a:spcPts val="0"/>
              </a:spcBef>
              <a:buFontTx/>
              <a:buNone/>
              <a:defRPr sz="2200" b="1">
                <a:solidFill>
                  <a:schemeClr val="tx1"/>
                </a:solidFill>
              </a:defRPr>
            </a:lvl3pPr>
            <a:lvl4pPr marL="0" indent="0">
              <a:lnSpc>
                <a:spcPct val="90000"/>
              </a:lnSpc>
              <a:spcBef>
                <a:spcPts val="0"/>
              </a:spcBef>
              <a:buFontTx/>
              <a:buNone/>
              <a:defRPr sz="2200" b="1">
                <a:solidFill>
                  <a:schemeClr val="tx1"/>
                </a:solidFill>
              </a:defRPr>
            </a:lvl4pPr>
            <a:lvl5pPr marL="0" indent="0">
              <a:lnSpc>
                <a:spcPct val="90000"/>
              </a:lnSpc>
              <a:spcBef>
                <a:spcPts val="0"/>
              </a:spcBef>
              <a:buFontTx/>
              <a:buNone/>
              <a:defRPr sz="2200" b="1">
                <a:solidFill>
                  <a:schemeClr val="tx1"/>
                </a:solidFill>
              </a:defRPr>
            </a:lvl5pPr>
            <a:lvl6pPr marL="0" indent="0">
              <a:lnSpc>
                <a:spcPct val="90000"/>
              </a:lnSpc>
              <a:spcBef>
                <a:spcPts val="0"/>
              </a:spcBef>
              <a:buFontTx/>
              <a:buNone/>
              <a:defRPr sz="2200" b="1">
                <a:solidFill>
                  <a:schemeClr val="tx1"/>
                </a:solidFill>
              </a:defRPr>
            </a:lvl6pPr>
            <a:lvl7pPr marL="0" indent="0">
              <a:lnSpc>
                <a:spcPct val="90000"/>
              </a:lnSpc>
              <a:spcBef>
                <a:spcPts val="0"/>
              </a:spcBef>
              <a:buFontTx/>
              <a:buNone/>
              <a:defRPr sz="2200" b="1">
                <a:solidFill>
                  <a:schemeClr val="tx1"/>
                </a:solidFill>
              </a:defRPr>
            </a:lvl7pPr>
            <a:lvl8pPr marL="0" indent="0">
              <a:lnSpc>
                <a:spcPct val="90000"/>
              </a:lnSpc>
              <a:spcBef>
                <a:spcPts val="0"/>
              </a:spcBef>
              <a:buFontTx/>
              <a:buNone/>
              <a:defRPr sz="2200" b="1">
                <a:solidFill>
                  <a:schemeClr val="tx1"/>
                </a:solidFill>
              </a:defRPr>
            </a:lvl8pPr>
            <a:lvl9pPr marL="0" indent="0">
              <a:lnSpc>
                <a:spcPct val="90000"/>
              </a:lnSpc>
              <a:spcBef>
                <a:spcPts val="0"/>
              </a:spcBef>
              <a:buFontTx/>
              <a:buNone/>
              <a:defRPr sz="2200" b="1">
                <a:solidFill>
                  <a:schemeClr val="tx1"/>
                </a:solidFill>
              </a:defRPr>
            </a:lvl9pPr>
          </a:lstStyle>
          <a:p>
            <a:pPr lvl="0"/>
            <a:r>
              <a:rPr lang="en-US"/>
              <a:t>[Heading]</a:t>
            </a:r>
          </a:p>
        </p:txBody>
      </p:sp>
      <p:sp>
        <p:nvSpPr>
          <p:cNvPr id="14" name="Content Placeholder 7">
            <a:extLst>
              <a:ext uri="{FF2B5EF4-FFF2-40B4-BE49-F238E27FC236}">
                <a16:creationId xmlns:a16="http://schemas.microsoft.com/office/drawing/2014/main" id="{68B790F2-E1C5-F9A9-0108-06A2C652F239}"/>
              </a:ext>
            </a:extLst>
          </p:cNvPr>
          <p:cNvSpPr>
            <a:spLocks noGrp="1"/>
          </p:cNvSpPr>
          <p:nvPr>
            <p:ph sz="half" idx="16" hasCustomPrompt="1"/>
          </p:nvPr>
        </p:nvSpPr>
        <p:spPr>
          <a:xfrm>
            <a:off x="6199632" y="2788920"/>
            <a:ext cx="2350008" cy="1417320"/>
          </a:xfrm>
        </p:spPr>
        <p:txBody>
          <a:bodyPr/>
          <a:lstStyle>
            <a:lvl1pPr marL="0" indent="0">
              <a:spcBef>
                <a:spcPts val="900"/>
              </a:spcBef>
              <a:buFontTx/>
              <a:buNone/>
              <a:defRPr sz="1200">
                <a:solidFill>
                  <a:schemeClr val="tx1"/>
                </a:solidFill>
              </a:defRPr>
            </a:lvl1pPr>
            <a:lvl2pPr marL="0" indent="0">
              <a:spcBef>
                <a:spcPts val="900"/>
              </a:spcBef>
              <a:buFontTx/>
              <a:buNone/>
              <a:defRPr sz="1200">
                <a:solidFill>
                  <a:schemeClr val="tx1"/>
                </a:solidFill>
              </a:defRPr>
            </a:lvl2pPr>
            <a:lvl3pPr marL="0" indent="0">
              <a:spcBef>
                <a:spcPts val="900"/>
              </a:spcBef>
              <a:buFontTx/>
              <a:buNone/>
              <a:defRPr sz="1200">
                <a:solidFill>
                  <a:schemeClr val="tx1"/>
                </a:solidFill>
              </a:defRPr>
            </a:lvl3pPr>
            <a:lvl4pPr marL="0" indent="0">
              <a:spcBef>
                <a:spcPts val="900"/>
              </a:spcBef>
              <a:buFontTx/>
              <a:buNone/>
              <a:defRPr sz="1200">
                <a:solidFill>
                  <a:schemeClr val="tx1"/>
                </a:solidFill>
              </a:defRPr>
            </a:lvl4pPr>
            <a:lvl5pPr marL="0" indent="0">
              <a:spcBef>
                <a:spcPts val="900"/>
              </a:spcBef>
              <a:buFontTx/>
              <a:buNone/>
              <a:defRPr sz="1200">
                <a:solidFill>
                  <a:schemeClr val="tx1"/>
                </a:solidFill>
              </a:defRPr>
            </a:lvl5pPr>
            <a:lvl6pPr marL="0" indent="0">
              <a:spcBef>
                <a:spcPts val="900"/>
              </a:spcBef>
              <a:buFontTx/>
              <a:buNone/>
              <a:defRPr sz="1200">
                <a:solidFill>
                  <a:schemeClr val="tx1"/>
                </a:solidFill>
              </a:defRPr>
            </a:lvl6pPr>
            <a:lvl7pPr marL="0" indent="0">
              <a:spcBef>
                <a:spcPts val="900"/>
              </a:spcBef>
              <a:buFontTx/>
              <a:buNone/>
              <a:defRPr sz="1200">
                <a:solidFill>
                  <a:schemeClr val="tx1"/>
                </a:solidFill>
              </a:defRPr>
            </a:lvl7pPr>
            <a:lvl8pPr marL="0" indent="0">
              <a:spcBef>
                <a:spcPts val="900"/>
              </a:spcBef>
              <a:buFontTx/>
              <a:buNone/>
              <a:defRPr sz="1200">
                <a:solidFill>
                  <a:schemeClr val="tx1"/>
                </a:solidFill>
              </a:defRPr>
            </a:lvl8pPr>
            <a:lvl9pPr marL="0" indent="0">
              <a:spcBef>
                <a:spcPts val="900"/>
              </a:spcBef>
              <a:buFontTx/>
              <a:buNone/>
              <a:defRPr sz="1200">
                <a:solidFill>
                  <a:schemeClr val="tx1"/>
                </a:solidFill>
              </a:defRPr>
            </a:lvl9pPr>
          </a:lstStyle>
          <a:p>
            <a:pPr lvl="0"/>
            <a:r>
              <a:rPr lang="en-US"/>
              <a:t>[Text]</a:t>
            </a:r>
          </a:p>
        </p:txBody>
      </p:sp>
      <p:pic>
        <p:nvPicPr>
          <p:cNvPr id="10" name="UL Solutions" descr="UL Solutions">
            <a:extLst>
              <a:ext uri="{FF2B5EF4-FFF2-40B4-BE49-F238E27FC236}">
                <a16:creationId xmlns:a16="http://schemas.microsoft.com/office/drawing/2014/main" id="{9AC22A1B-5854-FB74-7FD9-8821EEB6DEE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8"/>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1329381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Four Boxes Tall">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E4123F2-12EB-3B7C-52AE-3F5EB6AE7806}"/>
              </a:ext>
            </a:extLst>
          </p:cNvPr>
          <p:cNvSpPr>
            <a:spLocks noGrp="1"/>
          </p:cNvSpPr>
          <p:nvPr>
            <p:ph type="title" hasCustomPrompt="1"/>
          </p:nvPr>
        </p:nvSpPr>
        <p:spPr>
          <a:xfrm>
            <a:off x="411480" y="411480"/>
            <a:ext cx="5516245" cy="685800"/>
          </a:xfrm>
        </p:spPr>
        <p:txBody>
          <a:bodyPr/>
          <a:lstStyle/>
          <a:p>
            <a:r>
              <a:rPr lang="en-US"/>
              <a:t>[Optional slide title]</a:t>
            </a:r>
          </a:p>
        </p:txBody>
      </p:sp>
      <p:pic>
        <p:nvPicPr>
          <p:cNvPr id="10" name="UL Solutions" descr="UL Solutions">
            <a:extLst>
              <a:ext uri="{FF2B5EF4-FFF2-40B4-BE49-F238E27FC236}">
                <a16:creationId xmlns:a16="http://schemas.microsoft.com/office/drawing/2014/main" id="{9AC22A1B-5854-FB74-7FD9-8821EEB6DEE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10"/>
          <p:cNvSpPr>
            <a:spLocks noGrp="1"/>
          </p:cNvSpPr>
          <p:nvPr>
            <p:ph type="sldNum" sz="quarter" idx="12"/>
          </p:nvPr>
        </p:nvSpPr>
        <p:spPr/>
        <p:txBody>
          <a:bodyPr/>
          <a:lstStyle/>
          <a:p>
            <a:fld id="{0FB653A9-F313-624D-BF6F-1C4E70BAF06A}" type="slidenum">
              <a:rPr lang="en-US" smtClean="0"/>
              <a:t>‹#›</a:t>
            </a:fld>
            <a:endParaRPr lang="en-US"/>
          </a:p>
        </p:txBody>
      </p:sp>
      <p:sp>
        <p:nvSpPr>
          <p:cNvPr id="9" name="Rectangle">
            <a:extLst>
              <a:ext uri="{FF2B5EF4-FFF2-40B4-BE49-F238E27FC236}">
                <a16:creationId xmlns:a16="http://schemas.microsoft.com/office/drawing/2014/main" id="{586B91B5-07E3-AC57-4C8F-41D0A22AB704}"/>
              </a:ext>
              <a:ext uri="{C183D7F6-B498-43B3-948B-1728B52AA6E4}">
                <adec:decorative xmlns:adec="http://schemas.microsoft.com/office/drawing/2017/decorative" val="1"/>
              </a:ext>
            </a:extLst>
          </p:cNvPr>
          <p:cNvSpPr/>
          <p:nvPr userDrawn="1"/>
        </p:nvSpPr>
        <p:spPr>
          <a:xfrm>
            <a:off x="411480" y="1279525"/>
            <a:ext cx="1609980" cy="2962276"/>
          </a:xfrm>
          <a:prstGeom prst="rect">
            <a:avLst/>
          </a:prstGeom>
          <a:solidFill>
            <a:srgbClr val="CA0123"/>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1" name="Rectangle">
            <a:extLst>
              <a:ext uri="{FF2B5EF4-FFF2-40B4-BE49-F238E27FC236}">
                <a16:creationId xmlns:a16="http://schemas.microsoft.com/office/drawing/2014/main" id="{F9661630-825C-E6BA-3402-584150214D21}"/>
              </a:ext>
              <a:ext uri="{C183D7F6-B498-43B3-948B-1728B52AA6E4}">
                <adec:decorative xmlns:adec="http://schemas.microsoft.com/office/drawing/2017/decorative" val="1"/>
              </a:ext>
            </a:extLst>
          </p:cNvPr>
          <p:cNvSpPr/>
          <p:nvPr userDrawn="1"/>
        </p:nvSpPr>
        <p:spPr>
          <a:xfrm>
            <a:off x="2094641" y="1279525"/>
            <a:ext cx="1609980" cy="2962274"/>
          </a:xfrm>
          <a:prstGeom prst="rect">
            <a:avLst/>
          </a:prstGeom>
          <a:solidFill>
            <a:srgbClr val="5B0428"/>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2" name="Rectangle">
            <a:extLst>
              <a:ext uri="{FF2B5EF4-FFF2-40B4-BE49-F238E27FC236}">
                <a16:creationId xmlns:a16="http://schemas.microsoft.com/office/drawing/2014/main" id="{33B4CEB8-39ED-9EBC-4781-F712A248342D}"/>
              </a:ext>
              <a:ext uri="{C183D7F6-B498-43B3-948B-1728B52AA6E4}">
                <adec:decorative xmlns:adec="http://schemas.microsoft.com/office/drawing/2017/decorative" val="1"/>
              </a:ext>
            </a:extLst>
          </p:cNvPr>
          <p:cNvSpPr/>
          <p:nvPr userDrawn="1"/>
        </p:nvSpPr>
        <p:spPr>
          <a:xfrm>
            <a:off x="3777801" y="1279525"/>
            <a:ext cx="1609980" cy="2962272"/>
          </a:xfrm>
          <a:prstGeom prst="rect">
            <a:avLst/>
          </a:prstGeom>
          <a:solidFill>
            <a:srgbClr val="E5DDCA"/>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9" name="Rectangle">
            <a:extLst>
              <a:ext uri="{FF2B5EF4-FFF2-40B4-BE49-F238E27FC236}">
                <a16:creationId xmlns:a16="http://schemas.microsoft.com/office/drawing/2014/main" id="{211A375E-89EA-9107-EA7C-57F1905359F1}"/>
              </a:ext>
              <a:ext uri="{C183D7F6-B498-43B3-948B-1728B52AA6E4}">
                <adec:decorative xmlns:adec="http://schemas.microsoft.com/office/drawing/2017/decorative" val="1"/>
              </a:ext>
            </a:extLst>
          </p:cNvPr>
          <p:cNvSpPr/>
          <p:nvPr userDrawn="1"/>
        </p:nvSpPr>
        <p:spPr>
          <a:xfrm>
            <a:off x="5460962" y="1279525"/>
            <a:ext cx="1609980" cy="2962272"/>
          </a:xfrm>
          <a:prstGeom prst="rect">
            <a:avLst/>
          </a:prstGeom>
          <a:solidFill>
            <a:srgbClr val="9EC5D9"/>
          </a:solidFill>
          <a:ln w="19050" cap="flat">
            <a:noFill/>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mn-lt"/>
              <a:ea typeface="+mn-ea"/>
              <a:cs typeface="+mn-cs"/>
            </a:endParaRPr>
          </a:p>
        </p:txBody>
      </p:sp>
      <p:sp>
        <p:nvSpPr>
          <p:cNvPr id="2" name="Rectangle">
            <a:extLst>
              <a:ext uri="{FF2B5EF4-FFF2-40B4-BE49-F238E27FC236}">
                <a16:creationId xmlns:a16="http://schemas.microsoft.com/office/drawing/2014/main" id="{835E00CF-0E01-6446-8E19-C1FD008F5978}"/>
              </a:ext>
              <a:ext uri="{C183D7F6-B498-43B3-948B-1728B52AA6E4}">
                <adec:decorative xmlns:adec="http://schemas.microsoft.com/office/drawing/2017/decorative" val="1"/>
              </a:ext>
            </a:extLst>
          </p:cNvPr>
          <p:cNvSpPr/>
          <p:nvPr userDrawn="1"/>
        </p:nvSpPr>
        <p:spPr>
          <a:xfrm>
            <a:off x="7144122" y="1279525"/>
            <a:ext cx="1609980" cy="2962274"/>
          </a:xfrm>
          <a:prstGeom prst="rect">
            <a:avLst/>
          </a:prstGeom>
          <a:solidFill>
            <a:schemeClr val="accent2"/>
          </a:solidFill>
          <a:ln w="19050" cap="flat">
            <a:noFill/>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195741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1_Four Boxes Tall">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E4123F2-12EB-3B7C-52AE-3F5EB6AE7806}"/>
              </a:ext>
            </a:extLst>
          </p:cNvPr>
          <p:cNvSpPr>
            <a:spLocks noGrp="1"/>
          </p:cNvSpPr>
          <p:nvPr>
            <p:ph type="title" hasCustomPrompt="1"/>
          </p:nvPr>
        </p:nvSpPr>
        <p:spPr>
          <a:xfrm>
            <a:off x="411480" y="411480"/>
            <a:ext cx="5516245" cy="685800"/>
          </a:xfrm>
        </p:spPr>
        <p:txBody>
          <a:bodyPr/>
          <a:lstStyle/>
          <a:p>
            <a:r>
              <a:rPr lang="en-US"/>
              <a:t>[Optional slide title]</a:t>
            </a:r>
          </a:p>
        </p:txBody>
      </p:sp>
      <p:pic>
        <p:nvPicPr>
          <p:cNvPr id="10" name="UL Solutions" descr="UL Solutions">
            <a:extLst>
              <a:ext uri="{FF2B5EF4-FFF2-40B4-BE49-F238E27FC236}">
                <a16:creationId xmlns:a16="http://schemas.microsoft.com/office/drawing/2014/main" id="{9AC22A1B-5854-FB74-7FD9-8821EEB6DEE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10"/>
          <p:cNvSpPr>
            <a:spLocks noGrp="1"/>
          </p:cNvSpPr>
          <p:nvPr>
            <p:ph type="sldNum" sz="quarter" idx="12"/>
          </p:nvPr>
        </p:nvSpPr>
        <p:spPr/>
        <p:txBody>
          <a:bodyPr/>
          <a:lstStyle/>
          <a:p>
            <a:fld id="{0FB653A9-F313-624D-BF6F-1C4E70BAF06A}" type="slidenum">
              <a:rPr lang="en-US" smtClean="0"/>
              <a:t>‹#›</a:t>
            </a:fld>
            <a:endParaRPr lang="en-US"/>
          </a:p>
        </p:txBody>
      </p:sp>
      <p:sp>
        <p:nvSpPr>
          <p:cNvPr id="3" name="Rectangle">
            <a:extLst>
              <a:ext uri="{FF2B5EF4-FFF2-40B4-BE49-F238E27FC236}">
                <a16:creationId xmlns:a16="http://schemas.microsoft.com/office/drawing/2014/main" id="{4E8EC10C-631A-9E4A-29A2-0E6F2F6CC51C}"/>
              </a:ext>
              <a:ext uri="{C183D7F6-B498-43B3-948B-1728B52AA6E4}">
                <adec:decorative xmlns:adec="http://schemas.microsoft.com/office/drawing/2017/decorative" val="1"/>
              </a:ext>
            </a:extLst>
          </p:cNvPr>
          <p:cNvSpPr/>
          <p:nvPr userDrawn="1"/>
        </p:nvSpPr>
        <p:spPr>
          <a:xfrm>
            <a:off x="411480" y="1279523"/>
            <a:ext cx="2011680" cy="2971800"/>
          </a:xfrm>
          <a:prstGeom prst="rect">
            <a:avLst/>
          </a:prstGeom>
          <a:solidFill>
            <a:srgbClr val="CA0123"/>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4" name="Rectangle">
            <a:extLst>
              <a:ext uri="{FF2B5EF4-FFF2-40B4-BE49-F238E27FC236}">
                <a16:creationId xmlns:a16="http://schemas.microsoft.com/office/drawing/2014/main" id="{EBF3F320-001D-EB7B-E53B-5763B6C6F186}"/>
              </a:ext>
              <a:ext uri="{C183D7F6-B498-43B3-948B-1728B52AA6E4}">
                <adec:decorative xmlns:adec="http://schemas.microsoft.com/office/drawing/2017/decorative" val="1"/>
              </a:ext>
            </a:extLst>
          </p:cNvPr>
          <p:cNvSpPr/>
          <p:nvPr userDrawn="1"/>
        </p:nvSpPr>
        <p:spPr>
          <a:xfrm>
            <a:off x="2514600" y="1279523"/>
            <a:ext cx="2011680" cy="2971800"/>
          </a:xfrm>
          <a:prstGeom prst="rect">
            <a:avLst/>
          </a:prstGeom>
          <a:solidFill>
            <a:srgbClr val="5B0428"/>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6" name="Rectangle">
            <a:extLst>
              <a:ext uri="{FF2B5EF4-FFF2-40B4-BE49-F238E27FC236}">
                <a16:creationId xmlns:a16="http://schemas.microsoft.com/office/drawing/2014/main" id="{C2C0F7D7-4364-4943-3B13-4BDF92ED711A}"/>
              </a:ext>
              <a:ext uri="{C183D7F6-B498-43B3-948B-1728B52AA6E4}">
                <adec:decorative xmlns:adec="http://schemas.microsoft.com/office/drawing/2017/decorative" val="1"/>
              </a:ext>
            </a:extLst>
          </p:cNvPr>
          <p:cNvSpPr/>
          <p:nvPr userDrawn="1"/>
        </p:nvSpPr>
        <p:spPr>
          <a:xfrm>
            <a:off x="4617720" y="1279521"/>
            <a:ext cx="2011680" cy="2971800"/>
          </a:xfrm>
          <a:prstGeom prst="rect">
            <a:avLst/>
          </a:prstGeom>
          <a:solidFill>
            <a:srgbClr val="E5DDCA"/>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8" name="Rectangle">
            <a:extLst>
              <a:ext uri="{FF2B5EF4-FFF2-40B4-BE49-F238E27FC236}">
                <a16:creationId xmlns:a16="http://schemas.microsoft.com/office/drawing/2014/main" id="{581F80F1-1906-838D-91D7-F1E5E718E26F}"/>
              </a:ext>
              <a:ext uri="{C183D7F6-B498-43B3-948B-1728B52AA6E4}">
                <adec:decorative xmlns:adec="http://schemas.microsoft.com/office/drawing/2017/decorative" val="1"/>
              </a:ext>
            </a:extLst>
          </p:cNvPr>
          <p:cNvSpPr/>
          <p:nvPr userDrawn="1"/>
        </p:nvSpPr>
        <p:spPr>
          <a:xfrm>
            <a:off x="6720840" y="1279523"/>
            <a:ext cx="2011680" cy="2971800"/>
          </a:xfrm>
          <a:prstGeom prst="rect">
            <a:avLst/>
          </a:prstGeom>
          <a:solidFill>
            <a:srgbClr val="9EC5D9"/>
          </a:solidFill>
          <a:ln w="19050" cap="flat">
            <a:noFill/>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mn-lt"/>
              <a:ea typeface="+mn-ea"/>
              <a:cs typeface="+mn-cs"/>
            </a:endParaRPr>
          </a:p>
        </p:txBody>
      </p:sp>
      <p:sp>
        <p:nvSpPr>
          <p:cNvPr id="13" name="Text Placeholder 2">
            <a:extLst>
              <a:ext uri="{FF2B5EF4-FFF2-40B4-BE49-F238E27FC236}">
                <a16:creationId xmlns:a16="http://schemas.microsoft.com/office/drawing/2014/main" id="{2323C451-6FD0-CDCF-BAA6-584BD9F82E02}"/>
              </a:ext>
            </a:extLst>
          </p:cNvPr>
          <p:cNvSpPr>
            <a:spLocks noGrp="1"/>
          </p:cNvSpPr>
          <p:nvPr>
            <p:ph type="body" sz="quarter" idx="13" hasCustomPrompt="1"/>
          </p:nvPr>
        </p:nvSpPr>
        <p:spPr bwMode="gray">
          <a:xfrm>
            <a:off x="594360" y="1463040"/>
            <a:ext cx="1645920" cy="822960"/>
          </a:xfrm>
        </p:spPr>
        <p:txBody>
          <a:bodyPr/>
          <a:lstStyle>
            <a:lvl1pPr marL="0" indent="0">
              <a:lnSpc>
                <a:spcPct val="100000"/>
              </a:lnSpc>
              <a:spcBef>
                <a:spcPts val="0"/>
              </a:spcBef>
              <a:buFontTx/>
              <a:buNone/>
              <a:defRPr sz="1600" b="1">
                <a:solidFill>
                  <a:schemeClr val="bg1"/>
                </a:solidFill>
              </a:defRPr>
            </a:lvl1pPr>
            <a:lvl2pPr marL="0" indent="0">
              <a:lnSpc>
                <a:spcPct val="100000"/>
              </a:lnSpc>
              <a:spcBef>
                <a:spcPts val="0"/>
              </a:spcBef>
              <a:buFontTx/>
              <a:buNone/>
              <a:defRPr sz="1600" b="1">
                <a:solidFill>
                  <a:schemeClr val="bg1"/>
                </a:solidFill>
              </a:defRPr>
            </a:lvl2pPr>
            <a:lvl3pPr marL="0" indent="0">
              <a:lnSpc>
                <a:spcPct val="100000"/>
              </a:lnSpc>
              <a:spcBef>
                <a:spcPts val="0"/>
              </a:spcBef>
              <a:buFontTx/>
              <a:buNone/>
              <a:defRPr sz="1600" b="1">
                <a:solidFill>
                  <a:schemeClr val="bg1"/>
                </a:solidFill>
              </a:defRPr>
            </a:lvl3pPr>
            <a:lvl4pPr marL="0" indent="0">
              <a:lnSpc>
                <a:spcPct val="100000"/>
              </a:lnSpc>
              <a:spcBef>
                <a:spcPts val="0"/>
              </a:spcBef>
              <a:buFontTx/>
              <a:buNone/>
              <a:defRPr sz="1600" b="1">
                <a:solidFill>
                  <a:schemeClr val="bg1"/>
                </a:solidFill>
              </a:defRPr>
            </a:lvl4pPr>
            <a:lvl5pPr marL="0" indent="0">
              <a:lnSpc>
                <a:spcPct val="100000"/>
              </a:lnSpc>
              <a:spcBef>
                <a:spcPts val="0"/>
              </a:spcBef>
              <a:buFontTx/>
              <a:buNone/>
              <a:defRPr sz="1600" b="1">
                <a:solidFill>
                  <a:schemeClr val="bg1"/>
                </a:solidFill>
              </a:defRPr>
            </a:lvl5pPr>
            <a:lvl6pPr marL="0" indent="0">
              <a:lnSpc>
                <a:spcPct val="90000"/>
              </a:lnSpc>
              <a:spcBef>
                <a:spcPts val="0"/>
              </a:spcBef>
              <a:buFontTx/>
              <a:buNone/>
              <a:defRPr sz="2200" b="1">
                <a:solidFill>
                  <a:schemeClr val="bg1"/>
                </a:solidFill>
              </a:defRPr>
            </a:lvl6pPr>
            <a:lvl7pPr marL="0" indent="0">
              <a:lnSpc>
                <a:spcPct val="100000"/>
              </a:lnSpc>
              <a:spcBef>
                <a:spcPts val="0"/>
              </a:spcBef>
              <a:buFontTx/>
              <a:buNone/>
              <a:defRPr sz="1600" b="1">
                <a:solidFill>
                  <a:schemeClr val="bg1"/>
                </a:solidFill>
              </a:defRPr>
            </a:lvl7pPr>
            <a:lvl8pPr marL="0" indent="0">
              <a:lnSpc>
                <a:spcPct val="100000"/>
              </a:lnSpc>
              <a:spcBef>
                <a:spcPts val="0"/>
              </a:spcBef>
              <a:buFontTx/>
              <a:buNone/>
              <a:defRPr sz="1600" b="1">
                <a:solidFill>
                  <a:schemeClr val="bg1"/>
                </a:solidFill>
              </a:defRPr>
            </a:lvl8pPr>
            <a:lvl9pPr marL="0" indent="0">
              <a:lnSpc>
                <a:spcPct val="100000"/>
              </a:lnSpc>
              <a:spcBef>
                <a:spcPts val="0"/>
              </a:spcBef>
              <a:buFontTx/>
              <a:buNone/>
              <a:defRPr sz="1600" b="1">
                <a:solidFill>
                  <a:schemeClr val="bg1"/>
                </a:solidFill>
              </a:defRPr>
            </a:lvl9pPr>
          </a:lstStyle>
          <a:p>
            <a:pPr lvl="0"/>
            <a:r>
              <a:rPr lang="en-US"/>
              <a:t>[Heading]</a:t>
            </a:r>
          </a:p>
        </p:txBody>
      </p:sp>
      <p:sp>
        <p:nvSpPr>
          <p:cNvPr id="14" name="Content Placeholder 3">
            <a:extLst>
              <a:ext uri="{FF2B5EF4-FFF2-40B4-BE49-F238E27FC236}">
                <a16:creationId xmlns:a16="http://schemas.microsoft.com/office/drawing/2014/main" id="{8749BC39-91AA-0166-589E-8889DBBD2A9B}"/>
              </a:ext>
            </a:extLst>
          </p:cNvPr>
          <p:cNvSpPr>
            <a:spLocks noGrp="1"/>
          </p:cNvSpPr>
          <p:nvPr>
            <p:ph sz="half" idx="1" hasCustomPrompt="1"/>
          </p:nvPr>
        </p:nvSpPr>
        <p:spPr>
          <a:xfrm>
            <a:off x="594360" y="2468880"/>
            <a:ext cx="1645920" cy="1600200"/>
          </a:xfrm>
        </p:spPr>
        <p:txBody>
          <a:bodyPr/>
          <a:lstStyle>
            <a:lvl1pPr marL="0" indent="0">
              <a:spcBef>
                <a:spcPts val="600"/>
              </a:spcBef>
              <a:buFontTx/>
              <a:buNone/>
              <a:defRPr sz="1100">
                <a:solidFill>
                  <a:schemeClr val="bg1"/>
                </a:solidFill>
              </a:defRPr>
            </a:lvl1pPr>
            <a:lvl2pPr marL="0" indent="0">
              <a:spcBef>
                <a:spcPts val="600"/>
              </a:spcBef>
              <a:buFontTx/>
              <a:buNone/>
              <a:defRPr sz="1100">
                <a:solidFill>
                  <a:schemeClr val="bg1"/>
                </a:solidFill>
              </a:defRPr>
            </a:lvl2pPr>
            <a:lvl3pPr marL="0" indent="0">
              <a:spcBef>
                <a:spcPts val="600"/>
              </a:spcBef>
              <a:buFontTx/>
              <a:buNone/>
              <a:defRPr sz="1100">
                <a:solidFill>
                  <a:schemeClr val="bg1"/>
                </a:solidFill>
              </a:defRPr>
            </a:lvl3pPr>
            <a:lvl4pPr marL="0" indent="0">
              <a:spcBef>
                <a:spcPts val="600"/>
              </a:spcBef>
              <a:buFontTx/>
              <a:buNone/>
              <a:defRPr sz="1100">
                <a:solidFill>
                  <a:schemeClr val="bg1"/>
                </a:solidFill>
              </a:defRPr>
            </a:lvl4pPr>
            <a:lvl5pPr marL="0" indent="0">
              <a:spcBef>
                <a:spcPts val="600"/>
              </a:spcBef>
              <a:buFontTx/>
              <a:buNone/>
              <a:defRPr sz="1100">
                <a:solidFill>
                  <a:schemeClr val="bg1"/>
                </a:solidFill>
              </a:defRPr>
            </a:lvl5pPr>
            <a:lvl6pPr marL="0" indent="0">
              <a:spcBef>
                <a:spcPts val="600"/>
              </a:spcBef>
              <a:buFontTx/>
              <a:buNone/>
              <a:defRPr sz="1100">
                <a:solidFill>
                  <a:schemeClr val="bg1"/>
                </a:solidFill>
              </a:defRPr>
            </a:lvl6pPr>
            <a:lvl7pPr marL="0" indent="0">
              <a:spcBef>
                <a:spcPts val="600"/>
              </a:spcBef>
              <a:buFontTx/>
              <a:buNone/>
              <a:defRPr sz="1100">
                <a:solidFill>
                  <a:schemeClr val="bg1"/>
                </a:solidFill>
              </a:defRPr>
            </a:lvl7pPr>
            <a:lvl8pPr marL="0" indent="0">
              <a:spcBef>
                <a:spcPts val="600"/>
              </a:spcBef>
              <a:buFontTx/>
              <a:buNone/>
              <a:defRPr sz="1100">
                <a:solidFill>
                  <a:schemeClr val="bg1"/>
                </a:solidFill>
              </a:defRPr>
            </a:lvl8pPr>
            <a:lvl9pPr marL="0" indent="0">
              <a:spcBef>
                <a:spcPts val="600"/>
              </a:spcBef>
              <a:buFontTx/>
              <a:buNone/>
              <a:defRPr sz="1100">
                <a:solidFill>
                  <a:schemeClr val="bg1"/>
                </a:solidFill>
              </a:defRPr>
            </a:lvl9pPr>
          </a:lstStyle>
          <a:p>
            <a:pPr lvl="0"/>
            <a:r>
              <a:rPr lang="en-US"/>
              <a:t>[Text]</a:t>
            </a:r>
          </a:p>
        </p:txBody>
      </p:sp>
      <p:sp>
        <p:nvSpPr>
          <p:cNvPr id="15" name="Text Placeholder 4">
            <a:extLst>
              <a:ext uri="{FF2B5EF4-FFF2-40B4-BE49-F238E27FC236}">
                <a16:creationId xmlns:a16="http://schemas.microsoft.com/office/drawing/2014/main" id="{00A5DE14-9D2A-E3F0-B7A5-4F32B576E5BF}"/>
              </a:ext>
            </a:extLst>
          </p:cNvPr>
          <p:cNvSpPr>
            <a:spLocks noGrp="1"/>
          </p:cNvSpPr>
          <p:nvPr>
            <p:ph type="body" sz="quarter" idx="14" hasCustomPrompt="1"/>
          </p:nvPr>
        </p:nvSpPr>
        <p:spPr bwMode="gray">
          <a:xfrm>
            <a:off x="2697480" y="1463040"/>
            <a:ext cx="1645920" cy="822960"/>
          </a:xfrm>
        </p:spPr>
        <p:txBody>
          <a:bodyPr/>
          <a:lstStyle>
            <a:lvl1pPr marL="0" indent="0">
              <a:lnSpc>
                <a:spcPct val="100000"/>
              </a:lnSpc>
              <a:spcBef>
                <a:spcPts val="0"/>
              </a:spcBef>
              <a:buFontTx/>
              <a:buNone/>
              <a:defRPr sz="1600" b="1">
                <a:solidFill>
                  <a:schemeClr val="bg1"/>
                </a:solidFill>
              </a:defRPr>
            </a:lvl1pPr>
            <a:lvl2pPr marL="0" indent="0">
              <a:lnSpc>
                <a:spcPct val="100000"/>
              </a:lnSpc>
              <a:spcBef>
                <a:spcPts val="0"/>
              </a:spcBef>
              <a:buFontTx/>
              <a:buNone/>
              <a:defRPr sz="1600" b="1">
                <a:solidFill>
                  <a:schemeClr val="bg1"/>
                </a:solidFill>
              </a:defRPr>
            </a:lvl2pPr>
            <a:lvl3pPr marL="0" indent="0">
              <a:lnSpc>
                <a:spcPct val="100000"/>
              </a:lnSpc>
              <a:spcBef>
                <a:spcPts val="0"/>
              </a:spcBef>
              <a:buFontTx/>
              <a:buNone/>
              <a:defRPr sz="1600" b="1">
                <a:solidFill>
                  <a:schemeClr val="bg1"/>
                </a:solidFill>
              </a:defRPr>
            </a:lvl3pPr>
            <a:lvl4pPr marL="0" indent="0">
              <a:lnSpc>
                <a:spcPct val="100000"/>
              </a:lnSpc>
              <a:spcBef>
                <a:spcPts val="0"/>
              </a:spcBef>
              <a:buFontTx/>
              <a:buNone/>
              <a:defRPr sz="1600" b="1">
                <a:solidFill>
                  <a:schemeClr val="bg1"/>
                </a:solidFill>
              </a:defRPr>
            </a:lvl4pPr>
            <a:lvl5pPr marL="0" indent="0">
              <a:lnSpc>
                <a:spcPct val="100000"/>
              </a:lnSpc>
              <a:spcBef>
                <a:spcPts val="0"/>
              </a:spcBef>
              <a:buFontTx/>
              <a:buNone/>
              <a:defRPr sz="1600" b="1">
                <a:solidFill>
                  <a:schemeClr val="bg1"/>
                </a:solidFill>
              </a:defRPr>
            </a:lvl5pPr>
            <a:lvl6pPr marL="0" indent="0">
              <a:lnSpc>
                <a:spcPct val="90000"/>
              </a:lnSpc>
              <a:spcBef>
                <a:spcPts val="0"/>
              </a:spcBef>
              <a:buFontTx/>
              <a:buNone/>
              <a:defRPr sz="2200" b="1">
                <a:solidFill>
                  <a:schemeClr val="bg1"/>
                </a:solidFill>
              </a:defRPr>
            </a:lvl6pPr>
            <a:lvl7pPr marL="0" indent="0">
              <a:lnSpc>
                <a:spcPct val="100000"/>
              </a:lnSpc>
              <a:spcBef>
                <a:spcPts val="0"/>
              </a:spcBef>
              <a:buFontTx/>
              <a:buNone/>
              <a:defRPr sz="1600" b="1">
                <a:solidFill>
                  <a:schemeClr val="bg1"/>
                </a:solidFill>
              </a:defRPr>
            </a:lvl7pPr>
            <a:lvl8pPr marL="0" indent="0">
              <a:lnSpc>
                <a:spcPct val="100000"/>
              </a:lnSpc>
              <a:spcBef>
                <a:spcPts val="0"/>
              </a:spcBef>
              <a:buFontTx/>
              <a:buNone/>
              <a:defRPr sz="1600" b="1">
                <a:solidFill>
                  <a:schemeClr val="bg1"/>
                </a:solidFill>
              </a:defRPr>
            </a:lvl8pPr>
            <a:lvl9pPr marL="0" indent="0">
              <a:lnSpc>
                <a:spcPct val="100000"/>
              </a:lnSpc>
              <a:spcBef>
                <a:spcPts val="0"/>
              </a:spcBef>
              <a:buFontTx/>
              <a:buNone/>
              <a:defRPr sz="1600" b="1">
                <a:solidFill>
                  <a:schemeClr val="bg1"/>
                </a:solidFill>
              </a:defRPr>
            </a:lvl9pPr>
          </a:lstStyle>
          <a:p>
            <a:pPr lvl="0"/>
            <a:r>
              <a:rPr lang="en-US"/>
              <a:t>[Heading]</a:t>
            </a:r>
          </a:p>
        </p:txBody>
      </p:sp>
      <p:sp>
        <p:nvSpPr>
          <p:cNvPr id="16" name="Content Placeholder 5">
            <a:extLst>
              <a:ext uri="{FF2B5EF4-FFF2-40B4-BE49-F238E27FC236}">
                <a16:creationId xmlns:a16="http://schemas.microsoft.com/office/drawing/2014/main" id="{61C3FB1F-EA0D-CF0C-F8F2-A00755F3A011}"/>
              </a:ext>
            </a:extLst>
          </p:cNvPr>
          <p:cNvSpPr>
            <a:spLocks noGrp="1"/>
          </p:cNvSpPr>
          <p:nvPr>
            <p:ph sz="half" idx="2" hasCustomPrompt="1"/>
          </p:nvPr>
        </p:nvSpPr>
        <p:spPr>
          <a:xfrm>
            <a:off x="2697480" y="2468880"/>
            <a:ext cx="1645920" cy="1600200"/>
          </a:xfrm>
        </p:spPr>
        <p:txBody>
          <a:bodyPr/>
          <a:lstStyle>
            <a:lvl1pPr marL="0" indent="0">
              <a:spcBef>
                <a:spcPts val="600"/>
              </a:spcBef>
              <a:buFontTx/>
              <a:buNone/>
              <a:defRPr sz="1100">
                <a:solidFill>
                  <a:schemeClr val="bg1"/>
                </a:solidFill>
              </a:defRPr>
            </a:lvl1pPr>
            <a:lvl2pPr marL="0" indent="0">
              <a:spcBef>
                <a:spcPts val="600"/>
              </a:spcBef>
              <a:buFontTx/>
              <a:buNone/>
              <a:defRPr sz="1100">
                <a:solidFill>
                  <a:schemeClr val="bg1"/>
                </a:solidFill>
              </a:defRPr>
            </a:lvl2pPr>
            <a:lvl3pPr marL="0" indent="0">
              <a:spcBef>
                <a:spcPts val="600"/>
              </a:spcBef>
              <a:buFontTx/>
              <a:buNone/>
              <a:defRPr sz="1100">
                <a:solidFill>
                  <a:schemeClr val="bg1"/>
                </a:solidFill>
              </a:defRPr>
            </a:lvl3pPr>
            <a:lvl4pPr marL="0" indent="0">
              <a:spcBef>
                <a:spcPts val="600"/>
              </a:spcBef>
              <a:buFontTx/>
              <a:buNone/>
              <a:defRPr sz="1100">
                <a:solidFill>
                  <a:schemeClr val="bg1"/>
                </a:solidFill>
              </a:defRPr>
            </a:lvl4pPr>
            <a:lvl5pPr marL="0" indent="0">
              <a:spcBef>
                <a:spcPts val="600"/>
              </a:spcBef>
              <a:buFontTx/>
              <a:buNone/>
              <a:defRPr sz="1100">
                <a:solidFill>
                  <a:schemeClr val="bg1"/>
                </a:solidFill>
              </a:defRPr>
            </a:lvl5pPr>
            <a:lvl6pPr marL="0" indent="0">
              <a:spcBef>
                <a:spcPts val="600"/>
              </a:spcBef>
              <a:buFontTx/>
              <a:buNone/>
              <a:defRPr sz="1100">
                <a:solidFill>
                  <a:schemeClr val="bg1"/>
                </a:solidFill>
              </a:defRPr>
            </a:lvl6pPr>
            <a:lvl7pPr marL="0" indent="0">
              <a:spcBef>
                <a:spcPts val="600"/>
              </a:spcBef>
              <a:buFontTx/>
              <a:buNone/>
              <a:defRPr sz="1100">
                <a:solidFill>
                  <a:schemeClr val="bg1"/>
                </a:solidFill>
              </a:defRPr>
            </a:lvl7pPr>
            <a:lvl8pPr marL="0" indent="0">
              <a:spcBef>
                <a:spcPts val="600"/>
              </a:spcBef>
              <a:buFontTx/>
              <a:buNone/>
              <a:defRPr sz="1100">
                <a:solidFill>
                  <a:schemeClr val="bg1"/>
                </a:solidFill>
              </a:defRPr>
            </a:lvl8pPr>
            <a:lvl9pPr marL="0" indent="0">
              <a:spcBef>
                <a:spcPts val="600"/>
              </a:spcBef>
              <a:buFontTx/>
              <a:buNone/>
              <a:defRPr sz="1100">
                <a:solidFill>
                  <a:schemeClr val="bg1"/>
                </a:solidFill>
              </a:defRPr>
            </a:lvl9pPr>
          </a:lstStyle>
          <a:p>
            <a:pPr lvl="0"/>
            <a:r>
              <a:rPr lang="en-US"/>
              <a:t>[Text]</a:t>
            </a:r>
          </a:p>
        </p:txBody>
      </p:sp>
      <p:sp>
        <p:nvSpPr>
          <p:cNvPr id="17" name="Text Placeholder 6">
            <a:extLst>
              <a:ext uri="{FF2B5EF4-FFF2-40B4-BE49-F238E27FC236}">
                <a16:creationId xmlns:a16="http://schemas.microsoft.com/office/drawing/2014/main" id="{9E7D8C84-35D5-8320-569C-DBBBFFC254AF}"/>
              </a:ext>
            </a:extLst>
          </p:cNvPr>
          <p:cNvSpPr>
            <a:spLocks noGrp="1"/>
          </p:cNvSpPr>
          <p:nvPr>
            <p:ph type="body" sz="quarter" idx="15" hasCustomPrompt="1"/>
          </p:nvPr>
        </p:nvSpPr>
        <p:spPr bwMode="gray">
          <a:xfrm>
            <a:off x="4800600" y="1463040"/>
            <a:ext cx="1645920" cy="822960"/>
          </a:xfrm>
        </p:spPr>
        <p:txBody>
          <a:bodyPr/>
          <a:lstStyle>
            <a:lvl1pPr marL="0" indent="0">
              <a:lnSpc>
                <a:spcPct val="100000"/>
              </a:lnSpc>
              <a:spcBef>
                <a:spcPts val="0"/>
              </a:spcBef>
              <a:buFontTx/>
              <a:buNone/>
              <a:defRPr sz="1600" b="1">
                <a:solidFill>
                  <a:schemeClr val="tx1"/>
                </a:solidFill>
              </a:defRPr>
            </a:lvl1pPr>
            <a:lvl2pPr marL="0" indent="0">
              <a:lnSpc>
                <a:spcPct val="100000"/>
              </a:lnSpc>
              <a:spcBef>
                <a:spcPts val="0"/>
              </a:spcBef>
              <a:buFontTx/>
              <a:buNone/>
              <a:defRPr sz="1600" b="1">
                <a:solidFill>
                  <a:schemeClr val="tx1"/>
                </a:solidFill>
              </a:defRPr>
            </a:lvl2pPr>
            <a:lvl3pPr marL="0" indent="0">
              <a:lnSpc>
                <a:spcPct val="100000"/>
              </a:lnSpc>
              <a:spcBef>
                <a:spcPts val="0"/>
              </a:spcBef>
              <a:buFontTx/>
              <a:buNone/>
              <a:defRPr sz="1600" b="1">
                <a:solidFill>
                  <a:schemeClr val="tx1"/>
                </a:solidFill>
              </a:defRPr>
            </a:lvl3pPr>
            <a:lvl4pPr marL="0" indent="0">
              <a:lnSpc>
                <a:spcPct val="100000"/>
              </a:lnSpc>
              <a:spcBef>
                <a:spcPts val="0"/>
              </a:spcBef>
              <a:buFontTx/>
              <a:buNone/>
              <a:defRPr sz="1600" b="1">
                <a:solidFill>
                  <a:schemeClr val="tx1"/>
                </a:solidFill>
              </a:defRPr>
            </a:lvl4pPr>
            <a:lvl5pPr marL="0" indent="0">
              <a:lnSpc>
                <a:spcPct val="100000"/>
              </a:lnSpc>
              <a:spcBef>
                <a:spcPts val="0"/>
              </a:spcBef>
              <a:buFontTx/>
              <a:buNone/>
              <a:defRPr sz="1600" b="1">
                <a:solidFill>
                  <a:schemeClr val="tx1"/>
                </a:solidFill>
              </a:defRPr>
            </a:lvl5pPr>
            <a:lvl6pPr marL="0" indent="0">
              <a:lnSpc>
                <a:spcPct val="90000"/>
              </a:lnSpc>
              <a:spcBef>
                <a:spcPts val="0"/>
              </a:spcBef>
              <a:buFontTx/>
              <a:buNone/>
              <a:defRPr sz="2200" b="1">
                <a:solidFill>
                  <a:schemeClr val="tx1"/>
                </a:solidFill>
              </a:defRPr>
            </a:lvl6pPr>
            <a:lvl7pPr marL="0" indent="0">
              <a:lnSpc>
                <a:spcPct val="100000"/>
              </a:lnSpc>
              <a:spcBef>
                <a:spcPts val="0"/>
              </a:spcBef>
              <a:buFontTx/>
              <a:buNone/>
              <a:defRPr sz="1600" b="1">
                <a:solidFill>
                  <a:schemeClr val="tx1"/>
                </a:solidFill>
              </a:defRPr>
            </a:lvl7pPr>
            <a:lvl8pPr marL="0" indent="0">
              <a:lnSpc>
                <a:spcPct val="100000"/>
              </a:lnSpc>
              <a:spcBef>
                <a:spcPts val="0"/>
              </a:spcBef>
              <a:buFontTx/>
              <a:buNone/>
              <a:defRPr sz="1600" b="1">
                <a:solidFill>
                  <a:schemeClr val="tx1"/>
                </a:solidFill>
              </a:defRPr>
            </a:lvl8pPr>
            <a:lvl9pPr marL="0" indent="0">
              <a:lnSpc>
                <a:spcPct val="100000"/>
              </a:lnSpc>
              <a:spcBef>
                <a:spcPts val="0"/>
              </a:spcBef>
              <a:buFontTx/>
              <a:buNone/>
              <a:defRPr sz="1600" b="1">
                <a:solidFill>
                  <a:schemeClr val="tx1"/>
                </a:solidFill>
              </a:defRPr>
            </a:lvl9pPr>
          </a:lstStyle>
          <a:p>
            <a:pPr lvl="0"/>
            <a:r>
              <a:rPr lang="en-US"/>
              <a:t>[Heading]</a:t>
            </a:r>
          </a:p>
        </p:txBody>
      </p:sp>
      <p:sp>
        <p:nvSpPr>
          <p:cNvPr id="18" name="Content Placeholder 7">
            <a:extLst>
              <a:ext uri="{FF2B5EF4-FFF2-40B4-BE49-F238E27FC236}">
                <a16:creationId xmlns:a16="http://schemas.microsoft.com/office/drawing/2014/main" id="{BBBCA32C-982C-5DC0-AAFD-2FA9EB840211}"/>
              </a:ext>
            </a:extLst>
          </p:cNvPr>
          <p:cNvSpPr>
            <a:spLocks noGrp="1"/>
          </p:cNvSpPr>
          <p:nvPr>
            <p:ph sz="half" idx="16" hasCustomPrompt="1"/>
          </p:nvPr>
        </p:nvSpPr>
        <p:spPr>
          <a:xfrm>
            <a:off x="4800600" y="2468880"/>
            <a:ext cx="1645920" cy="1600200"/>
          </a:xfrm>
        </p:spPr>
        <p:txBody>
          <a:bodyPr/>
          <a:lstStyle>
            <a:lvl1pPr marL="0" indent="0">
              <a:spcBef>
                <a:spcPts val="600"/>
              </a:spcBef>
              <a:buFontTx/>
              <a:buNone/>
              <a:defRPr sz="1100">
                <a:solidFill>
                  <a:schemeClr val="tx1"/>
                </a:solidFill>
              </a:defRPr>
            </a:lvl1pPr>
            <a:lvl2pPr marL="0" indent="0">
              <a:spcBef>
                <a:spcPts val="600"/>
              </a:spcBef>
              <a:buFontTx/>
              <a:buNone/>
              <a:defRPr sz="1100">
                <a:solidFill>
                  <a:schemeClr val="tx1"/>
                </a:solidFill>
              </a:defRPr>
            </a:lvl2pPr>
            <a:lvl3pPr marL="0" indent="0">
              <a:spcBef>
                <a:spcPts val="600"/>
              </a:spcBef>
              <a:buFontTx/>
              <a:buNone/>
              <a:defRPr sz="1100">
                <a:solidFill>
                  <a:schemeClr val="tx1"/>
                </a:solidFill>
              </a:defRPr>
            </a:lvl3pPr>
            <a:lvl4pPr marL="0" indent="0">
              <a:spcBef>
                <a:spcPts val="600"/>
              </a:spcBef>
              <a:buFontTx/>
              <a:buNone/>
              <a:defRPr sz="1100">
                <a:solidFill>
                  <a:schemeClr val="tx1"/>
                </a:solidFill>
              </a:defRPr>
            </a:lvl4pPr>
            <a:lvl5pPr marL="0" indent="0">
              <a:spcBef>
                <a:spcPts val="600"/>
              </a:spcBef>
              <a:buFontTx/>
              <a:buNone/>
              <a:defRPr sz="1100">
                <a:solidFill>
                  <a:schemeClr val="tx1"/>
                </a:solidFill>
              </a:defRPr>
            </a:lvl5pPr>
            <a:lvl6pPr marL="0" indent="0">
              <a:spcBef>
                <a:spcPts val="600"/>
              </a:spcBef>
              <a:buFontTx/>
              <a:buNone/>
              <a:defRPr sz="1100">
                <a:solidFill>
                  <a:schemeClr val="tx1"/>
                </a:solidFill>
              </a:defRPr>
            </a:lvl6pPr>
            <a:lvl7pPr marL="0" indent="0">
              <a:spcBef>
                <a:spcPts val="600"/>
              </a:spcBef>
              <a:buFontTx/>
              <a:buNone/>
              <a:defRPr sz="1100">
                <a:solidFill>
                  <a:schemeClr val="tx1"/>
                </a:solidFill>
              </a:defRPr>
            </a:lvl7pPr>
            <a:lvl8pPr marL="0" indent="0">
              <a:spcBef>
                <a:spcPts val="600"/>
              </a:spcBef>
              <a:buFontTx/>
              <a:buNone/>
              <a:defRPr sz="1100">
                <a:solidFill>
                  <a:schemeClr val="tx1"/>
                </a:solidFill>
              </a:defRPr>
            </a:lvl8pPr>
            <a:lvl9pPr marL="0" indent="0">
              <a:spcBef>
                <a:spcPts val="600"/>
              </a:spcBef>
              <a:buFontTx/>
              <a:buNone/>
              <a:defRPr sz="1100">
                <a:solidFill>
                  <a:schemeClr val="tx1"/>
                </a:solidFill>
              </a:defRPr>
            </a:lvl9pPr>
          </a:lstStyle>
          <a:p>
            <a:pPr lvl="0"/>
            <a:r>
              <a:rPr lang="en-US"/>
              <a:t>[Text]</a:t>
            </a:r>
          </a:p>
        </p:txBody>
      </p:sp>
      <p:sp>
        <p:nvSpPr>
          <p:cNvPr id="20" name="Text Placeholder 8">
            <a:extLst>
              <a:ext uri="{FF2B5EF4-FFF2-40B4-BE49-F238E27FC236}">
                <a16:creationId xmlns:a16="http://schemas.microsoft.com/office/drawing/2014/main" id="{B6AEA266-5955-6ACD-A98E-9D2467C36071}"/>
              </a:ext>
            </a:extLst>
          </p:cNvPr>
          <p:cNvSpPr>
            <a:spLocks noGrp="1"/>
          </p:cNvSpPr>
          <p:nvPr>
            <p:ph type="body" sz="quarter" idx="17" hasCustomPrompt="1"/>
          </p:nvPr>
        </p:nvSpPr>
        <p:spPr bwMode="gray">
          <a:xfrm>
            <a:off x="6903720" y="1463040"/>
            <a:ext cx="1645920" cy="822960"/>
          </a:xfrm>
        </p:spPr>
        <p:txBody>
          <a:bodyPr/>
          <a:lstStyle>
            <a:lvl1pPr marL="0" indent="0">
              <a:lnSpc>
                <a:spcPct val="100000"/>
              </a:lnSpc>
              <a:spcBef>
                <a:spcPts val="0"/>
              </a:spcBef>
              <a:buFontTx/>
              <a:buNone/>
              <a:defRPr sz="1600" b="1">
                <a:solidFill>
                  <a:schemeClr val="tx1"/>
                </a:solidFill>
              </a:defRPr>
            </a:lvl1pPr>
            <a:lvl2pPr marL="0" indent="0">
              <a:lnSpc>
                <a:spcPct val="100000"/>
              </a:lnSpc>
              <a:spcBef>
                <a:spcPts val="0"/>
              </a:spcBef>
              <a:buFontTx/>
              <a:buNone/>
              <a:defRPr sz="1600" b="1">
                <a:solidFill>
                  <a:schemeClr val="tx1"/>
                </a:solidFill>
              </a:defRPr>
            </a:lvl2pPr>
            <a:lvl3pPr marL="0" indent="0">
              <a:lnSpc>
                <a:spcPct val="100000"/>
              </a:lnSpc>
              <a:spcBef>
                <a:spcPts val="0"/>
              </a:spcBef>
              <a:buFontTx/>
              <a:buNone/>
              <a:defRPr sz="1600" b="1">
                <a:solidFill>
                  <a:schemeClr val="tx1"/>
                </a:solidFill>
              </a:defRPr>
            </a:lvl3pPr>
            <a:lvl4pPr marL="0" indent="0">
              <a:lnSpc>
                <a:spcPct val="100000"/>
              </a:lnSpc>
              <a:spcBef>
                <a:spcPts val="0"/>
              </a:spcBef>
              <a:buFontTx/>
              <a:buNone/>
              <a:defRPr sz="1600" b="1">
                <a:solidFill>
                  <a:schemeClr val="tx1"/>
                </a:solidFill>
              </a:defRPr>
            </a:lvl4pPr>
            <a:lvl5pPr marL="0" indent="0">
              <a:lnSpc>
                <a:spcPct val="100000"/>
              </a:lnSpc>
              <a:spcBef>
                <a:spcPts val="0"/>
              </a:spcBef>
              <a:buFontTx/>
              <a:buNone/>
              <a:defRPr sz="1600" b="1">
                <a:solidFill>
                  <a:schemeClr val="tx1"/>
                </a:solidFill>
              </a:defRPr>
            </a:lvl5pPr>
            <a:lvl6pPr marL="0" indent="0">
              <a:lnSpc>
                <a:spcPct val="90000"/>
              </a:lnSpc>
              <a:spcBef>
                <a:spcPts val="0"/>
              </a:spcBef>
              <a:buFontTx/>
              <a:buNone/>
              <a:defRPr sz="1600" b="1">
                <a:solidFill>
                  <a:schemeClr val="tx1"/>
                </a:solidFill>
              </a:defRPr>
            </a:lvl6pPr>
            <a:lvl7pPr marL="0" indent="0">
              <a:lnSpc>
                <a:spcPct val="100000"/>
              </a:lnSpc>
              <a:spcBef>
                <a:spcPts val="0"/>
              </a:spcBef>
              <a:buFontTx/>
              <a:buNone/>
              <a:defRPr sz="1600" b="1">
                <a:solidFill>
                  <a:schemeClr val="tx1"/>
                </a:solidFill>
              </a:defRPr>
            </a:lvl7pPr>
            <a:lvl8pPr marL="0" indent="0">
              <a:lnSpc>
                <a:spcPct val="100000"/>
              </a:lnSpc>
              <a:spcBef>
                <a:spcPts val="0"/>
              </a:spcBef>
              <a:buFontTx/>
              <a:buNone/>
              <a:defRPr sz="1600" b="1">
                <a:solidFill>
                  <a:schemeClr val="tx1"/>
                </a:solidFill>
              </a:defRPr>
            </a:lvl8pPr>
            <a:lvl9pPr marL="0" indent="0">
              <a:lnSpc>
                <a:spcPct val="100000"/>
              </a:lnSpc>
              <a:spcBef>
                <a:spcPts val="0"/>
              </a:spcBef>
              <a:buFontTx/>
              <a:buNone/>
              <a:defRPr sz="1600" b="1">
                <a:solidFill>
                  <a:schemeClr val="tx1"/>
                </a:solidFill>
              </a:defRPr>
            </a:lvl9pPr>
          </a:lstStyle>
          <a:p>
            <a:pPr lvl="0"/>
            <a:r>
              <a:rPr lang="en-US"/>
              <a:t>[Heading]</a:t>
            </a:r>
          </a:p>
        </p:txBody>
      </p:sp>
      <p:sp>
        <p:nvSpPr>
          <p:cNvPr id="21" name="Content Placeholder 9">
            <a:extLst>
              <a:ext uri="{FF2B5EF4-FFF2-40B4-BE49-F238E27FC236}">
                <a16:creationId xmlns:a16="http://schemas.microsoft.com/office/drawing/2014/main" id="{7A73B46D-CB60-C372-0BEC-ABEF3D7FA79F}"/>
              </a:ext>
            </a:extLst>
          </p:cNvPr>
          <p:cNvSpPr>
            <a:spLocks noGrp="1"/>
          </p:cNvSpPr>
          <p:nvPr>
            <p:ph sz="half" idx="18" hasCustomPrompt="1"/>
          </p:nvPr>
        </p:nvSpPr>
        <p:spPr>
          <a:xfrm>
            <a:off x="6903720" y="2468880"/>
            <a:ext cx="1645920" cy="1600200"/>
          </a:xfrm>
        </p:spPr>
        <p:txBody>
          <a:bodyPr/>
          <a:lstStyle>
            <a:lvl1pPr marL="0" indent="0">
              <a:spcBef>
                <a:spcPts val="600"/>
              </a:spcBef>
              <a:buFontTx/>
              <a:buNone/>
              <a:defRPr sz="1100">
                <a:solidFill>
                  <a:schemeClr val="tx1"/>
                </a:solidFill>
              </a:defRPr>
            </a:lvl1pPr>
            <a:lvl2pPr marL="0" indent="0">
              <a:spcBef>
                <a:spcPts val="600"/>
              </a:spcBef>
              <a:buFontTx/>
              <a:buNone/>
              <a:defRPr sz="1100">
                <a:solidFill>
                  <a:schemeClr val="tx1"/>
                </a:solidFill>
              </a:defRPr>
            </a:lvl2pPr>
            <a:lvl3pPr marL="0" indent="0">
              <a:spcBef>
                <a:spcPts val="600"/>
              </a:spcBef>
              <a:buFontTx/>
              <a:buNone/>
              <a:defRPr sz="1100">
                <a:solidFill>
                  <a:schemeClr val="tx1"/>
                </a:solidFill>
              </a:defRPr>
            </a:lvl3pPr>
            <a:lvl4pPr marL="0" indent="0">
              <a:spcBef>
                <a:spcPts val="600"/>
              </a:spcBef>
              <a:buFontTx/>
              <a:buNone/>
              <a:defRPr sz="1100">
                <a:solidFill>
                  <a:schemeClr val="tx1"/>
                </a:solidFill>
              </a:defRPr>
            </a:lvl4pPr>
            <a:lvl5pPr marL="0" indent="0">
              <a:spcBef>
                <a:spcPts val="600"/>
              </a:spcBef>
              <a:buFontTx/>
              <a:buNone/>
              <a:defRPr sz="1100">
                <a:solidFill>
                  <a:schemeClr val="tx1"/>
                </a:solidFill>
              </a:defRPr>
            </a:lvl5pPr>
            <a:lvl6pPr marL="0" indent="0">
              <a:spcBef>
                <a:spcPts val="600"/>
              </a:spcBef>
              <a:buFontTx/>
              <a:buNone/>
              <a:defRPr sz="1100">
                <a:solidFill>
                  <a:schemeClr val="tx1"/>
                </a:solidFill>
              </a:defRPr>
            </a:lvl6pPr>
            <a:lvl7pPr marL="0" indent="0">
              <a:spcBef>
                <a:spcPts val="600"/>
              </a:spcBef>
              <a:buFontTx/>
              <a:buNone/>
              <a:defRPr sz="1100">
                <a:solidFill>
                  <a:schemeClr val="tx1"/>
                </a:solidFill>
              </a:defRPr>
            </a:lvl7pPr>
            <a:lvl8pPr marL="0" indent="0">
              <a:spcBef>
                <a:spcPts val="600"/>
              </a:spcBef>
              <a:buFontTx/>
              <a:buNone/>
              <a:defRPr sz="1100">
                <a:solidFill>
                  <a:schemeClr val="tx1"/>
                </a:solidFill>
              </a:defRPr>
            </a:lvl8pPr>
            <a:lvl9pPr marL="0" indent="0">
              <a:spcBef>
                <a:spcPts val="600"/>
              </a:spcBef>
              <a:buFontTx/>
              <a:buNone/>
              <a:defRPr sz="1100">
                <a:solidFill>
                  <a:schemeClr val="tx1"/>
                </a:solidFill>
              </a:defRPr>
            </a:lvl9pPr>
          </a:lstStyle>
          <a:p>
            <a:pPr lvl="0"/>
            <a:r>
              <a:rPr lang="en-US"/>
              <a:t>[Text]</a:t>
            </a:r>
          </a:p>
        </p:txBody>
      </p:sp>
    </p:spTree>
    <p:extLst>
      <p:ext uri="{BB962C8B-B14F-4D97-AF65-F5344CB8AC3E}">
        <p14:creationId xmlns:p14="http://schemas.microsoft.com/office/powerpoint/2010/main" val="427381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2_Four Boxes Tall">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E4123F2-12EB-3B7C-52AE-3F5EB6AE7806}"/>
              </a:ext>
            </a:extLst>
          </p:cNvPr>
          <p:cNvSpPr>
            <a:spLocks noGrp="1"/>
          </p:cNvSpPr>
          <p:nvPr>
            <p:ph type="title" hasCustomPrompt="1"/>
          </p:nvPr>
        </p:nvSpPr>
        <p:spPr>
          <a:xfrm>
            <a:off x="411480" y="411480"/>
            <a:ext cx="5516245" cy="685800"/>
          </a:xfrm>
        </p:spPr>
        <p:txBody>
          <a:bodyPr/>
          <a:lstStyle/>
          <a:p>
            <a:r>
              <a:rPr lang="en-US"/>
              <a:t>[Optional slide title]</a:t>
            </a:r>
          </a:p>
        </p:txBody>
      </p:sp>
      <p:pic>
        <p:nvPicPr>
          <p:cNvPr id="10" name="UL Solutions" descr="UL Solutions">
            <a:extLst>
              <a:ext uri="{FF2B5EF4-FFF2-40B4-BE49-F238E27FC236}">
                <a16:creationId xmlns:a16="http://schemas.microsoft.com/office/drawing/2014/main" id="{9AC22A1B-5854-FB74-7FD9-8821EEB6DEE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10"/>
          <p:cNvSpPr>
            <a:spLocks noGrp="1"/>
          </p:cNvSpPr>
          <p:nvPr>
            <p:ph type="sldNum" sz="quarter" idx="12"/>
          </p:nvPr>
        </p:nvSpPr>
        <p:spPr/>
        <p:txBody>
          <a:bodyPr/>
          <a:lstStyle/>
          <a:p>
            <a:fld id="{0FB653A9-F313-624D-BF6F-1C4E70BAF06A}" type="slidenum">
              <a:rPr lang="en-US" smtClean="0"/>
              <a:t>‹#›</a:t>
            </a:fld>
            <a:endParaRPr lang="en-US"/>
          </a:p>
        </p:txBody>
      </p:sp>
      <p:sp>
        <p:nvSpPr>
          <p:cNvPr id="3" name="Rectangle">
            <a:extLst>
              <a:ext uri="{FF2B5EF4-FFF2-40B4-BE49-F238E27FC236}">
                <a16:creationId xmlns:a16="http://schemas.microsoft.com/office/drawing/2014/main" id="{4E8EC10C-631A-9E4A-29A2-0E6F2F6CC51C}"/>
              </a:ext>
              <a:ext uri="{C183D7F6-B498-43B3-948B-1728B52AA6E4}">
                <adec:decorative xmlns:adec="http://schemas.microsoft.com/office/drawing/2017/decorative" val="1"/>
              </a:ext>
            </a:extLst>
          </p:cNvPr>
          <p:cNvSpPr/>
          <p:nvPr userDrawn="1"/>
        </p:nvSpPr>
        <p:spPr>
          <a:xfrm>
            <a:off x="411480" y="1279522"/>
            <a:ext cx="2011680" cy="3165477"/>
          </a:xfrm>
          <a:prstGeom prst="rect">
            <a:avLst/>
          </a:prstGeom>
          <a:solidFill>
            <a:srgbClr val="CA0123"/>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4" name="Rectangle">
            <a:extLst>
              <a:ext uri="{FF2B5EF4-FFF2-40B4-BE49-F238E27FC236}">
                <a16:creationId xmlns:a16="http://schemas.microsoft.com/office/drawing/2014/main" id="{EBF3F320-001D-EB7B-E53B-5763B6C6F186}"/>
              </a:ext>
              <a:ext uri="{C183D7F6-B498-43B3-948B-1728B52AA6E4}">
                <adec:decorative xmlns:adec="http://schemas.microsoft.com/office/drawing/2017/decorative" val="1"/>
              </a:ext>
            </a:extLst>
          </p:cNvPr>
          <p:cNvSpPr/>
          <p:nvPr userDrawn="1"/>
        </p:nvSpPr>
        <p:spPr>
          <a:xfrm>
            <a:off x="2514600" y="1279523"/>
            <a:ext cx="2011680" cy="3165476"/>
          </a:xfrm>
          <a:prstGeom prst="rect">
            <a:avLst/>
          </a:prstGeom>
          <a:solidFill>
            <a:srgbClr val="5B0428"/>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6" name="Rectangle">
            <a:extLst>
              <a:ext uri="{FF2B5EF4-FFF2-40B4-BE49-F238E27FC236}">
                <a16:creationId xmlns:a16="http://schemas.microsoft.com/office/drawing/2014/main" id="{C2C0F7D7-4364-4943-3B13-4BDF92ED711A}"/>
              </a:ext>
              <a:ext uri="{C183D7F6-B498-43B3-948B-1728B52AA6E4}">
                <adec:decorative xmlns:adec="http://schemas.microsoft.com/office/drawing/2017/decorative" val="1"/>
              </a:ext>
            </a:extLst>
          </p:cNvPr>
          <p:cNvSpPr/>
          <p:nvPr userDrawn="1"/>
        </p:nvSpPr>
        <p:spPr>
          <a:xfrm>
            <a:off x="4617720" y="1279520"/>
            <a:ext cx="2011680" cy="3165475"/>
          </a:xfrm>
          <a:prstGeom prst="rect">
            <a:avLst/>
          </a:prstGeom>
          <a:solidFill>
            <a:srgbClr val="E5DDCA"/>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8" name="Rectangle">
            <a:extLst>
              <a:ext uri="{FF2B5EF4-FFF2-40B4-BE49-F238E27FC236}">
                <a16:creationId xmlns:a16="http://schemas.microsoft.com/office/drawing/2014/main" id="{581F80F1-1906-838D-91D7-F1E5E718E26F}"/>
              </a:ext>
              <a:ext uri="{C183D7F6-B498-43B3-948B-1728B52AA6E4}">
                <adec:decorative xmlns:adec="http://schemas.microsoft.com/office/drawing/2017/decorative" val="1"/>
              </a:ext>
            </a:extLst>
          </p:cNvPr>
          <p:cNvSpPr/>
          <p:nvPr userDrawn="1"/>
        </p:nvSpPr>
        <p:spPr>
          <a:xfrm>
            <a:off x="6720840" y="1279523"/>
            <a:ext cx="2011680" cy="3165472"/>
          </a:xfrm>
          <a:prstGeom prst="rect">
            <a:avLst/>
          </a:prstGeom>
          <a:solidFill>
            <a:srgbClr val="9EC5D9"/>
          </a:solidFill>
          <a:ln w="19050" cap="flat">
            <a:noFill/>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mn-lt"/>
              <a:ea typeface="+mn-ea"/>
              <a:cs typeface="+mn-cs"/>
            </a:endParaRPr>
          </a:p>
        </p:txBody>
      </p:sp>
      <p:sp>
        <p:nvSpPr>
          <p:cNvPr id="13" name="Text Placeholder 2">
            <a:extLst>
              <a:ext uri="{FF2B5EF4-FFF2-40B4-BE49-F238E27FC236}">
                <a16:creationId xmlns:a16="http://schemas.microsoft.com/office/drawing/2014/main" id="{2323C451-6FD0-CDCF-BAA6-584BD9F82E02}"/>
              </a:ext>
            </a:extLst>
          </p:cNvPr>
          <p:cNvSpPr>
            <a:spLocks noGrp="1"/>
          </p:cNvSpPr>
          <p:nvPr>
            <p:ph type="body" sz="quarter" idx="13" hasCustomPrompt="1"/>
          </p:nvPr>
        </p:nvSpPr>
        <p:spPr bwMode="gray">
          <a:xfrm>
            <a:off x="594360" y="1463040"/>
            <a:ext cx="1645920" cy="822960"/>
          </a:xfrm>
        </p:spPr>
        <p:txBody>
          <a:bodyPr/>
          <a:lstStyle>
            <a:lvl1pPr marL="0" indent="0">
              <a:lnSpc>
                <a:spcPct val="100000"/>
              </a:lnSpc>
              <a:spcBef>
                <a:spcPts val="0"/>
              </a:spcBef>
              <a:buFontTx/>
              <a:buNone/>
              <a:defRPr sz="1600" b="1">
                <a:solidFill>
                  <a:schemeClr val="bg1"/>
                </a:solidFill>
              </a:defRPr>
            </a:lvl1pPr>
            <a:lvl2pPr marL="0" indent="0">
              <a:lnSpc>
                <a:spcPct val="100000"/>
              </a:lnSpc>
              <a:spcBef>
                <a:spcPts val="0"/>
              </a:spcBef>
              <a:buFontTx/>
              <a:buNone/>
              <a:defRPr sz="1600" b="1">
                <a:solidFill>
                  <a:schemeClr val="bg1"/>
                </a:solidFill>
              </a:defRPr>
            </a:lvl2pPr>
            <a:lvl3pPr marL="0" indent="0">
              <a:lnSpc>
                <a:spcPct val="100000"/>
              </a:lnSpc>
              <a:spcBef>
                <a:spcPts val="0"/>
              </a:spcBef>
              <a:buFontTx/>
              <a:buNone/>
              <a:defRPr sz="1600" b="1">
                <a:solidFill>
                  <a:schemeClr val="bg1"/>
                </a:solidFill>
              </a:defRPr>
            </a:lvl3pPr>
            <a:lvl4pPr marL="0" indent="0">
              <a:lnSpc>
                <a:spcPct val="100000"/>
              </a:lnSpc>
              <a:spcBef>
                <a:spcPts val="0"/>
              </a:spcBef>
              <a:buFontTx/>
              <a:buNone/>
              <a:defRPr sz="1600" b="1">
                <a:solidFill>
                  <a:schemeClr val="bg1"/>
                </a:solidFill>
              </a:defRPr>
            </a:lvl4pPr>
            <a:lvl5pPr marL="0" indent="0">
              <a:lnSpc>
                <a:spcPct val="100000"/>
              </a:lnSpc>
              <a:spcBef>
                <a:spcPts val="0"/>
              </a:spcBef>
              <a:buFontTx/>
              <a:buNone/>
              <a:defRPr sz="1600" b="1">
                <a:solidFill>
                  <a:schemeClr val="bg1"/>
                </a:solidFill>
              </a:defRPr>
            </a:lvl5pPr>
            <a:lvl6pPr marL="0" indent="0">
              <a:lnSpc>
                <a:spcPct val="90000"/>
              </a:lnSpc>
              <a:spcBef>
                <a:spcPts val="0"/>
              </a:spcBef>
              <a:buFontTx/>
              <a:buNone/>
              <a:defRPr sz="2200" b="1">
                <a:solidFill>
                  <a:schemeClr val="bg1"/>
                </a:solidFill>
              </a:defRPr>
            </a:lvl6pPr>
            <a:lvl7pPr marL="0" indent="0">
              <a:lnSpc>
                <a:spcPct val="100000"/>
              </a:lnSpc>
              <a:spcBef>
                <a:spcPts val="0"/>
              </a:spcBef>
              <a:buFontTx/>
              <a:buNone/>
              <a:defRPr sz="1600" b="1">
                <a:solidFill>
                  <a:schemeClr val="bg1"/>
                </a:solidFill>
              </a:defRPr>
            </a:lvl7pPr>
            <a:lvl8pPr marL="0" indent="0">
              <a:lnSpc>
                <a:spcPct val="100000"/>
              </a:lnSpc>
              <a:spcBef>
                <a:spcPts val="0"/>
              </a:spcBef>
              <a:buFontTx/>
              <a:buNone/>
              <a:defRPr sz="1600" b="1">
                <a:solidFill>
                  <a:schemeClr val="bg1"/>
                </a:solidFill>
              </a:defRPr>
            </a:lvl8pPr>
            <a:lvl9pPr marL="0" indent="0">
              <a:lnSpc>
                <a:spcPct val="100000"/>
              </a:lnSpc>
              <a:spcBef>
                <a:spcPts val="0"/>
              </a:spcBef>
              <a:buFontTx/>
              <a:buNone/>
              <a:defRPr sz="1600" b="1">
                <a:solidFill>
                  <a:schemeClr val="bg1"/>
                </a:solidFill>
              </a:defRPr>
            </a:lvl9pPr>
          </a:lstStyle>
          <a:p>
            <a:pPr lvl="0"/>
            <a:r>
              <a:rPr lang="en-US"/>
              <a:t>[Heading]</a:t>
            </a:r>
          </a:p>
        </p:txBody>
      </p:sp>
      <p:sp>
        <p:nvSpPr>
          <p:cNvPr id="14" name="Content Placeholder 3">
            <a:extLst>
              <a:ext uri="{FF2B5EF4-FFF2-40B4-BE49-F238E27FC236}">
                <a16:creationId xmlns:a16="http://schemas.microsoft.com/office/drawing/2014/main" id="{8749BC39-91AA-0166-589E-8889DBBD2A9B}"/>
              </a:ext>
            </a:extLst>
          </p:cNvPr>
          <p:cNvSpPr>
            <a:spLocks noGrp="1"/>
          </p:cNvSpPr>
          <p:nvPr>
            <p:ph sz="half" idx="1" hasCustomPrompt="1"/>
          </p:nvPr>
        </p:nvSpPr>
        <p:spPr>
          <a:xfrm>
            <a:off x="594360" y="2468880"/>
            <a:ext cx="1645920" cy="1600200"/>
          </a:xfrm>
        </p:spPr>
        <p:txBody>
          <a:bodyPr/>
          <a:lstStyle>
            <a:lvl1pPr marL="0" indent="0">
              <a:spcBef>
                <a:spcPts val="600"/>
              </a:spcBef>
              <a:buFontTx/>
              <a:buNone/>
              <a:defRPr sz="1100">
                <a:solidFill>
                  <a:schemeClr val="bg1"/>
                </a:solidFill>
              </a:defRPr>
            </a:lvl1pPr>
            <a:lvl2pPr marL="0" indent="0">
              <a:spcBef>
                <a:spcPts val="600"/>
              </a:spcBef>
              <a:buFontTx/>
              <a:buNone/>
              <a:defRPr sz="1100">
                <a:solidFill>
                  <a:schemeClr val="bg1"/>
                </a:solidFill>
              </a:defRPr>
            </a:lvl2pPr>
            <a:lvl3pPr marL="0" indent="0">
              <a:spcBef>
                <a:spcPts val="600"/>
              </a:spcBef>
              <a:buFontTx/>
              <a:buNone/>
              <a:defRPr sz="1100">
                <a:solidFill>
                  <a:schemeClr val="bg1"/>
                </a:solidFill>
              </a:defRPr>
            </a:lvl3pPr>
            <a:lvl4pPr marL="0" indent="0">
              <a:spcBef>
                <a:spcPts val="600"/>
              </a:spcBef>
              <a:buFontTx/>
              <a:buNone/>
              <a:defRPr sz="1100">
                <a:solidFill>
                  <a:schemeClr val="bg1"/>
                </a:solidFill>
              </a:defRPr>
            </a:lvl4pPr>
            <a:lvl5pPr marL="0" indent="0">
              <a:spcBef>
                <a:spcPts val="600"/>
              </a:spcBef>
              <a:buFontTx/>
              <a:buNone/>
              <a:defRPr sz="1100">
                <a:solidFill>
                  <a:schemeClr val="bg1"/>
                </a:solidFill>
              </a:defRPr>
            </a:lvl5pPr>
            <a:lvl6pPr marL="0" indent="0">
              <a:spcBef>
                <a:spcPts val="600"/>
              </a:spcBef>
              <a:buFontTx/>
              <a:buNone/>
              <a:defRPr sz="1100">
                <a:solidFill>
                  <a:schemeClr val="bg1"/>
                </a:solidFill>
              </a:defRPr>
            </a:lvl6pPr>
            <a:lvl7pPr marL="0" indent="0">
              <a:spcBef>
                <a:spcPts val="600"/>
              </a:spcBef>
              <a:buFontTx/>
              <a:buNone/>
              <a:defRPr sz="1100">
                <a:solidFill>
                  <a:schemeClr val="bg1"/>
                </a:solidFill>
              </a:defRPr>
            </a:lvl7pPr>
            <a:lvl8pPr marL="0" indent="0">
              <a:spcBef>
                <a:spcPts val="600"/>
              </a:spcBef>
              <a:buFontTx/>
              <a:buNone/>
              <a:defRPr sz="1100">
                <a:solidFill>
                  <a:schemeClr val="bg1"/>
                </a:solidFill>
              </a:defRPr>
            </a:lvl8pPr>
            <a:lvl9pPr marL="0" indent="0">
              <a:spcBef>
                <a:spcPts val="600"/>
              </a:spcBef>
              <a:buFontTx/>
              <a:buNone/>
              <a:defRPr sz="1100">
                <a:solidFill>
                  <a:schemeClr val="bg1"/>
                </a:solidFill>
              </a:defRPr>
            </a:lvl9pPr>
          </a:lstStyle>
          <a:p>
            <a:pPr lvl="0"/>
            <a:r>
              <a:rPr lang="en-US"/>
              <a:t>[Text]</a:t>
            </a:r>
          </a:p>
        </p:txBody>
      </p:sp>
      <p:sp>
        <p:nvSpPr>
          <p:cNvPr id="15" name="Text Placeholder 4">
            <a:extLst>
              <a:ext uri="{FF2B5EF4-FFF2-40B4-BE49-F238E27FC236}">
                <a16:creationId xmlns:a16="http://schemas.microsoft.com/office/drawing/2014/main" id="{00A5DE14-9D2A-E3F0-B7A5-4F32B576E5BF}"/>
              </a:ext>
            </a:extLst>
          </p:cNvPr>
          <p:cNvSpPr>
            <a:spLocks noGrp="1"/>
          </p:cNvSpPr>
          <p:nvPr>
            <p:ph type="body" sz="quarter" idx="14" hasCustomPrompt="1"/>
          </p:nvPr>
        </p:nvSpPr>
        <p:spPr bwMode="gray">
          <a:xfrm>
            <a:off x="2697480" y="1463040"/>
            <a:ext cx="1645920" cy="822960"/>
          </a:xfrm>
        </p:spPr>
        <p:txBody>
          <a:bodyPr/>
          <a:lstStyle>
            <a:lvl1pPr marL="0" indent="0">
              <a:lnSpc>
                <a:spcPct val="100000"/>
              </a:lnSpc>
              <a:spcBef>
                <a:spcPts val="0"/>
              </a:spcBef>
              <a:buFontTx/>
              <a:buNone/>
              <a:defRPr sz="1600" b="1">
                <a:solidFill>
                  <a:schemeClr val="bg1"/>
                </a:solidFill>
              </a:defRPr>
            </a:lvl1pPr>
            <a:lvl2pPr marL="0" indent="0">
              <a:lnSpc>
                <a:spcPct val="100000"/>
              </a:lnSpc>
              <a:spcBef>
                <a:spcPts val="0"/>
              </a:spcBef>
              <a:buFontTx/>
              <a:buNone/>
              <a:defRPr sz="1600" b="1">
                <a:solidFill>
                  <a:schemeClr val="bg1"/>
                </a:solidFill>
              </a:defRPr>
            </a:lvl2pPr>
            <a:lvl3pPr marL="0" indent="0">
              <a:lnSpc>
                <a:spcPct val="100000"/>
              </a:lnSpc>
              <a:spcBef>
                <a:spcPts val="0"/>
              </a:spcBef>
              <a:buFontTx/>
              <a:buNone/>
              <a:defRPr sz="1600" b="1">
                <a:solidFill>
                  <a:schemeClr val="bg1"/>
                </a:solidFill>
              </a:defRPr>
            </a:lvl3pPr>
            <a:lvl4pPr marL="0" indent="0">
              <a:lnSpc>
                <a:spcPct val="100000"/>
              </a:lnSpc>
              <a:spcBef>
                <a:spcPts val="0"/>
              </a:spcBef>
              <a:buFontTx/>
              <a:buNone/>
              <a:defRPr sz="1600" b="1">
                <a:solidFill>
                  <a:schemeClr val="bg1"/>
                </a:solidFill>
              </a:defRPr>
            </a:lvl4pPr>
            <a:lvl5pPr marL="0" indent="0">
              <a:lnSpc>
                <a:spcPct val="100000"/>
              </a:lnSpc>
              <a:spcBef>
                <a:spcPts val="0"/>
              </a:spcBef>
              <a:buFontTx/>
              <a:buNone/>
              <a:defRPr sz="1600" b="1">
                <a:solidFill>
                  <a:schemeClr val="bg1"/>
                </a:solidFill>
              </a:defRPr>
            </a:lvl5pPr>
            <a:lvl6pPr marL="0" indent="0">
              <a:lnSpc>
                <a:spcPct val="90000"/>
              </a:lnSpc>
              <a:spcBef>
                <a:spcPts val="0"/>
              </a:spcBef>
              <a:buFontTx/>
              <a:buNone/>
              <a:defRPr sz="2200" b="1">
                <a:solidFill>
                  <a:schemeClr val="bg1"/>
                </a:solidFill>
              </a:defRPr>
            </a:lvl6pPr>
            <a:lvl7pPr marL="0" indent="0">
              <a:lnSpc>
                <a:spcPct val="100000"/>
              </a:lnSpc>
              <a:spcBef>
                <a:spcPts val="0"/>
              </a:spcBef>
              <a:buFontTx/>
              <a:buNone/>
              <a:defRPr sz="1600" b="1">
                <a:solidFill>
                  <a:schemeClr val="bg1"/>
                </a:solidFill>
              </a:defRPr>
            </a:lvl7pPr>
            <a:lvl8pPr marL="0" indent="0">
              <a:lnSpc>
                <a:spcPct val="100000"/>
              </a:lnSpc>
              <a:spcBef>
                <a:spcPts val="0"/>
              </a:spcBef>
              <a:buFontTx/>
              <a:buNone/>
              <a:defRPr sz="1600" b="1">
                <a:solidFill>
                  <a:schemeClr val="bg1"/>
                </a:solidFill>
              </a:defRPr>
            </a:lvl8pPr>
            <a:lvl9pPr marL="0" indent="0">
              <a:lnSpc>
                <a:spcPct val="100000"/>
              </a:lnSpc>
              <a:spcBef>
                <a:spcPts val="0"/>
              </a:spcBef>
              <a:buFontTx/>
              <a:buNone/>
              <a:defRPr sz="1600" b="1">
                <a:solidFill>
                  <a:schemeClr val="bg1"/>
                </a:solidFill>
              </a:defRPr>
            </a:lvl9pPr>
          </a:lstStyle>
          <a:p>
            <a:pPr lvl="0"/>
            <a:r>
              <a:rPr lang="en-US"/>
              <a:t>[Heading]</a:t>
            </a:r>
          </a:p>
        </p:txBody>
      </p:sp>
      <p:sp>
        <p:nvSpPr>
          <p:cNvPr id="16" name="Content Placeholder 5">
            <a:extLst>
              <a:ext uri="{FF2B5EF4-FFF2-40B4-BE49-F238E27FC236}">
                <a16:creationId xmlns:a16="http://schemas.microsoft.com/office/drawing/2014/main" id="{61C3FB1F-EA0D-CF0C-F8F2-A00755F3A011}"/>
              </a:ext>
            </a:extLst>
          </p:cNvPr>
          <p:cNvSpPr>
            <a:spLocks noGrp="1"/>
          </p:cNvSpPr>
          <p:nvPr>
            <p:ph sz="half" idx="2" hasCustomPrompt="1"/>
          </p:nvPr>
        </p:nvSpPr>
        <p:spPr>
          <a:xfrm>
            <a:off x="2697480" y="2468880"/>
            <a:ext cx="1645920" cy="1600200"/>
          </a:xfrm>
        </p:spPr>
        <p:txBody>
          <a:bodyPr/>
          <a:lstStyle>
            <a:lvl1pPr marL="0" indent="0">
              <a:spcBef>
                <a:spcPts val="600"/>
              </a:spcBef>
              <a:buFontTx/>
              <a:buNone/>
              <a:defRPr sz="1100">
                <a:solidFill>
                  <a:schemeClr val="bg1"/>
                </a:solidFill>
              </a:defRPr>
            </a:lvl1pPr>
            <a:lvl2pPr marL="0" indent="0">
              <a:spcBef>
                <a:spcPts val="600"/>
              </a:spcBef>
              <a:buFontTx/>
              <a:buNone/>
              <a:defRPr sz="1100">
                <a:solidFill>
                  <a:schemeClr val="bg1"/>
                </a:solidFill>
              </a:defRPr>
            </a:lvl2pPr>
            <a:lvl3pPr marL="0" indent="0">
              <a:spcBef>
                <a:spcPts val="600"/>
              </a:spcBef>
              <a:buFontTx/>
              <a:buNone/>
              <a:defRPr sz="1100">
                <a:solidFill>
                  <a:schemeClr val="bg1"/>
                </a:solidFill>
              </a:defRPr>
            </a:lvl3pPr>
            <a:lvl4pPr marL="0" indent="0">
              <a:spcBef>
                <a:spcPts val="600"/>
              </a:spcBef>
              <a:buFontTx/>
              <a:buNone/>
              <a:defRPr sz="1100">
                <a:solidFill>
                  <a:schemeClr val="bg1"/>
                </a:solidFill>
              </a:defRPr>
            </a:lvl4pPr>
            <a:lvl5pPr marL="0" indent="0">
              <a:spcBef>
                <a:spcPts val="600"/>
              </a:spcBef>
              <a:buFontTx/>
              <a:buNone/>
              <a:defRPr sz="1100">
                <a:solidFill>
                  <a:schemeClr val="bg1"/>
                </a:solidFill>
              </a:defRPr>
            </a:lvl5pPr>
            <a:lvl6pPr marL="0" indent="0">
              <a:spcBef>
                <a:spcPts val="600"/>
              </a:spcBef>
              <a:buFontTx/>
              <a:buNone/>
              <a:defRPr sz="1100">
                <a:solidFill>
                  <a:schemeClr val="bg1"/>
                </a:solidFill>
              </a:defRPr>
            </a:lvl6pPr>
            <a:lvl7pPr marL="0" indent="0">
              <a:spcBef>
                <a:spcPts val="600"/>
              </a:spcBef>
              <a:buFontTx/>
              <a:buNone/>
              <a:defRPr sz="1100">
                <a:solidFill>
                  <a:schemeClr val="bg1"/>
                </a:solidFill>
              </a:defRPr>
            </a:lvl7pPr>
            <a:lvl8pPr marL="0" indent="0">
              <a:spcBef>
                <a:spcPts val="600"/>
              </a:spcBef>
              <a:buFontTx/>
              <a:buNone/>
              <a:defRPr sz="1100">
                <a:solidFill>
                  <a:schemeClr val="bg1"/>
                </a:solidFill>
              </a:defRPr>
            </a:lvl8pPr>
            <a:lvl9pPr marL="0" indent="0">
              <a:spcBef>
                <a:spcPts val="600"/>
              </a:spcBef>
              <a:buFontTx/>
              <a:buNone/>
              <a:defRPr sz="1100">
                <a:solidFill>
                  <a:schemeClr val="bg1"/>
                </a:solidFill>
              </a:defRPr>
            </a:lvl9pPr>
          </a:lstStyle>
          <a:p>
            <a:pPr lvl="0"/>
            <a:r>
              <a:rPr lang="en-US"/>
              <a:t>[Text]</a:t>
            </a:r>
          </a:p>
        </p:txBody>
      </p:sp>
      <p:sp>
        <p:nvSpPr>
          <p:cNvPr id="17" name="Text Placeholder 6">
            <a:extLst>
              <a:ext uri="{FF2B5EF4-FFF2-40B4-BE49-F238E27FC236}">
                <a16:creationId xmlns:a16="http://schemas.microsoft.com/office/drawing/2014/main" id="{9E7D8C84-35D5-8320-569C-DBBBFFC254AF}"/>
              </a:ext>
            </a:extLst>
          </p:cNvPr>
          <p:cNvSpPr>
            <a:spLocks noGrp="1"/>
          </p:cNvSpPr>
          <p:nvPr>
            <p:ph type="body" sz="quarter" idx="15" hasCustomPrompt="1"/>
          </p:nvPr>
        </p:nvSpPr>
        <p:spPr bwMode="gray">
          <a:xfrm>
            <a:off x="4800600" y="1463040"/>
            <a:ext cx="1645920" cy="822960"/>
          </a:xfrm>
        </p:spPr>
        <p:txBody>
          <a:bodyPr/>
          <a:lstStyle>
            <a:lvl1pPr marL="0" indent="0">
              <a:lnSpc>
                <a:spcPct val="100000"/>
              </a:lnSpc>
              <a:spcBef>
                <a:spcPts val="0"/>
              </a:spcBef>
              <a:buFontTx/>
              <a:buNone/>
              <a:defRPr sz="1600" b="1">
                <a:solidFill>
                  <a:schemeClr val="tx1"/>
                </a:solidFill>
              </a:defRPr>
            </a:lvl1pPr>
            <a:lvl2pPr marL="0" indent="0">
              <a:lnSpc>
                <a:spcPct val="100000"/>
              </a:lnSpc>
              <a:spcBef>
                <a:spcPts val="0"/>
              </a:spcBef>
              <a:buFontTx/>
              <a:buNone/>
              <a:defRPr sz="1600" b="1">
                <a:solidFill>
                  <a:schemeClr val="tx1"/>
                </a:solidFill>
              </a:defRPr>
            </a:lvl2pPr>
            <a:lvl3pPr marL="0" indent="0">
              <a:lnSpc>
                <a:spcPct val="100000"/>
              </a:lnSpc>
              <a:spcBef>
                <a:spcPts val="0"/>
              </a:spcBef>
              <a:buFontTx/>
              <a:buNone/>
              <a:defRPr sz="1600" b="1">
                <a:solidFill>
                  <a:schemeClr val="tx1"/>
                </a:solidFill>
              </a:defRPr>
            </a:lvl3pPr>
            <a:lvl4pPr marL="0" indent="0">
              <a:lnSpc>
                <a:spcPct val="100000"/>
              </a:lnSpc>
              <a:spcBef>
                <a:spcPts val="0"/>
              </a:spcBef>
              <a:buFontTx/>
              <a:buNone/>
              <a:defRPr sz="1600" b="1">
                <a:solidFill>
                  <a:schemeClr val="tx1"/>
                </a:solidFill>
              </a:defRPr>
            </a:lvl4pPr>
            <a:lvl5pPr marL="0" indent="0">
              <a:lnSpc>
                <a:spcPct val="100000"/>
              </a:lnSpc>
              <a:spcBef>
                <a:spcPts val="0"/>
              </a:spcBef>
              <a:buFontTx/>
              <a:buNone/>
              <a:defRPr sz="1600" b="1">
                <a:solidFill>
                  <a:schemeClr val="tx1"/>
                </a:solidFill>
              </a:defRPr>
            </a:lvl5pPr>
            <a:lvl6pPr marL="0" indent="0">
              <a:lnSpc>
                <a:spcPct val="90000"/>
              </a:lnSpc>
              <a:spcBef>
                <a:spcPts val="0"/>
              </a:spcBef>
              <a:buFontTx/>
              <a:buNone/>
              <a:defRPr sz="2200" b="1">
                <a:solidFill>
                  <a:schemeClr val="tx1"/>
                </a:solidFill>
              </a:defRPr>
            </a:lvl6pPr>
            <a:lvl7pPr marL="0" indent="0">
              <a:lnSpc>
                <a:spcPct val="100000"/>
              </a:lnSpc>
              <a:spcBef>
                <a:spcPts val="0"/>
              </a:spcBef>
              <a:buFontTx/>
              <a:buNone/>
              <a:defRPr sz="1600" b="1">
                <a:solidFill>
                  <a:schemeClr val="tx1"/>
                </a:solidFill>
              </a:defRPr>
            </a:lvl7pPr>
            <a:lvl8pPr marL="0" indent="0">
              <a:lnSpc>
                <a:spcPct val="100000"/>
              </a:lnSpc>
              <a:spcBef>
                <a:spcPts val="0"/>
              </a:spcBef>
              <a:buFontTx/>
              <a:buNone/>
              <a:defRPr sz="1600" b="1">
                <a:solidFill>
                  <a:schemeClr val="tx1"/>
                </a:solidFill>
              </a:defRPr>
            </a:lvl8pPr>
            <a:lvl9pPr marL="0" indent="0">
              <a:lnSpc>
                <a:spcPct val="100000"/>
              </a:lnSpc>
              <a:spcBef>
                <a:spcPts val="0"/>
              </a:spcBef>
              <a:buFontTx/>
              <a:buNone/>
              <a:defRPr sz="1600" b="1">
                <a:solidFill>
                  <a:schemeClr val="tx1"/>
                </a:solidFill>
              </a:defRPr>
            </a:lvl9pPr>
          </a:lstStyle>
          <a:p>
            <a:pPr lvl="0"/>
            <a:r>
              <a:rPr lang="en-US"/>
              <a:t>[Heading]</a:t>
            </a:r>
          </a:p>
        </p:txBody>
      </p:sp>
      <p:sp>
        <p:nvSpPr>
          <p:cNvPr id="18" name="Content Placeholder 7">
            <a:extLst>
              <a:ext uri="{FF2B5EF4-FFF2-40B4-BE49-F238E27FC236}">
                <a16:creationId xmlns:a16="http://schemas.microsoft.com/office/drawing/2014/main" id="{BBBCA32C-982C-5DC0-AAFD-2FA9EB840211}"/>
              </a:ext>
            </a:extLst>
          </p:cNvPr>
          <p:cNvSpPr>
            <a:spLocks noGrp="1"/>
          </p:cNvSpPr>
          <p:nvPr>
            <p:ph sz="half" idx="16" hasCustomPrompt="1"/>
          </p:nvPr>
        </p:nvSpPr>
        <p:spPr>
          <a:xfrm>
            <a:off x="4800600" y="2468880"/>
            <a:ext cx="1645920" cy="1600200"/>
          </a:xfrm>
        </p:spPr>
        <p:txBody>
          <a:bodyPr/>
          <a:lstStyle>
            <a:lvl1pPr marL="0" indent="0">
              <a:spcBef>
                <a:spcPts val="600"/>
              </a:spcBef>
              <a:buFontTx/>
              <a:buNone/>
              <a:defRPr sz="1100">
                <a:solidFill>
                  <a:schemeClr val="tx1"/>
                </a:solidFill>
              </a:defRPr>
            </a:lvl1pPr>
            <a:lvl2pPr marL="0" indent="0">
              <a:spcBef>
                <a:spcPts val="600"/>
              </a:spcBef>
              <a:buFontTx/>
              <a:buNone/>
              <a:defRPr sz="1100">
                <a:solidFill>
                  <a:schemeClr val="tx1"/>
                </a:solidFill>
              </a:defRPr>
            </a:lvl2pPr>
            <a:lvl3pPr marL="0" indent="0">
              <a:spcBef>
                <a:spcPts val="600"/>
              </a:spcBef>
              <a:buFontTx/>
              <a:buNone/>
              <a:defRPr sz="1100">
                <a:solidFill>
                  <a:schemeClr val="tx1"/>
                </a:solidFill>
              </a:defRPr>
            </a:lvl3pPr>
            <a:lvl4pPr marL="0" indent="0">
              <a:spcBef>
                <a:spcPts val="600"/>
              </a:spcBef>
              <a:buFontTx/>
              <a:buNone/>
              <a:defRPr sz="1100">
                <a:solidFill>
                  <a:schemeClr val="tx1"/>
                </a:solidFill>
              </a:defRPr>
            </a:lvl4pPr>
            <a:lvl5pPr marL="0" indent="0">
              <a:spcBef>
                <a:spcPts val="600"/>
              </a:spcBef>
              <a:buFontTx/>
              <a:buNone/>
              <a:defRPr sz="1100">
                <a:solidFill>
                  <a:schemeClr val="tx1"/>
                </a:solidFill>
              </a:defRPr>
            </a:lvl5pPr>
            <a:lvl6pPr marL="0" indent="0">
              <a:spcBef>
                <a:spcPts val="600"/>
              </a:spcBef>
              <a:buFontTx/>
              <a:buNone/>
              <a:defRPr sz="1100">
                <a:solidFill>
                  <a:schemeClr val="tx1"/>
                </a:solidFill>
              </a:defRPr>
            </a:lvl6pPr>
            <a:lvl7pPr marL="0" indent="0">
              <a:spcBef>
                <a:spcPts val="600"/>
              </a:spcBef>
              <a:buFontTx/>
              <a:buNone/>
              <a:defRPr sz="1100">
                <a:solidFill>
                  <a:schemeClr val="tx1"/>
                </a:solidFill>
              </a:defRPr>
            </a:lvl7pPr>
            <a:lvl8pPr marL="0" indent="0">
              <a:spcBef>
                <a:spcPts val="600"/>
              </a:spcBef>
              <a:buFontTx/>
              <a:buNone/>
              <a:defRPr sz="1100">
                <a:solidFill>
                  <a:schemeClr val="tx1"/>
                </a:solidFill>
              </a:defRPr>
            </a:lvl8pPr>
            <a:lvl9pPr marL="0" indent="0">
              <a:spcBef>
                <a:spcPts val="600"/>
              </a:spcBef>
              <a:buFontTx/>
              <a:buNone/>
              <a:defRPr sz="1100">
                <a:solidFill>
                  <a:schemeClr val="tx1"/>
                </a:solidFill>
              </a:defRPr>
            </a:lvl9pPr>
          </a:lstStyle>
          <a:p>
            <a:pPr lvl="0"/>
            <a:r>
              <a:rPr lang="en-US"/>
              <a:t>[Text]</a:t>
            </a:r>
          </a:p>
        </p:txBody>
      </p:sp>
      <p:sp>
        <p:nvSpPr>
          <p:cNvPr id="20" name="Text Placeholder 8">
            <a:extLst>
              <a:ext uri="{FF2B5EF4-FFF2-40B4-BE49-F238E27FC236}">
                <a16:creationId xmlns:a16="http://schemas.microsoft.com/office/drawing/2014/main" id="{B6AEA266-5955-6ACD-A98E-9D2467C36071}"/>
              </a:ext>
            </a:extLst>
          </p:cNvPr>
          <p:cNvSpPr>
            <a:spLocks noGrp="1"/>
          </p:cNvSpPr>
          <p:nvPr>
            <p:ph type="body" sz="quarter" idx="17" hasCustomPrompt="1"/>
          </p:nvPr>
        </p:nvSpPr>
        <p:spPr bwMode="gray">
          <a:xfrm>
            <a:off x="6903720" y="1463040"/>
            <a:ext cx="1645920" cy="822960"/>
          </a:xfrm>
        </p:spPr>
        <p:txBody>
          <a:bodyPr/>
          <a:lstStyle>
            <a:lvl1pPr marL="0" indent="0">
              <a:lnSpc>
                <a:spcPct val="100000"/>
              </a:lnSpc>
              <a:spcBef>
                <a:spcPts val="0"/>
              </a:spcBef>
              <a:buFontTx/>
              <a:buNone/>
              <a:defRPr sz="1600" b="1">
                <a:solidFill>
                  <a:schemeClr val="tx1"/>
                </a:solidFill>
              </a:defRPr>
            </a:lvl1pPr>
            <a:lvl2pPr marL="0" indent="0">
              <a:lnSpc>
                <a:spcPct val="100000"/>
              </a:lnSpc>
              <a:spcBef>
                <a:spcPts val="0"/>
              </a:spcBef>
              <a:buFontTx/>
              <a:buNone/>
              <a:defRPr sz="1600" b="1">
                <a:solidFill>
                  <a:schemeClr val="tx1"/>
                </a:solidFill>
              </a:defRPr>
            </a:lvl2pPr>
            <a:lvl3pPr marL="0" indent="0">
              <a:lnSpc>
                <a:spcPct val="100000"/>
              </a:lnSpc>
              <a:spcBef>
                <a:spcPts val="0"/>
              </a:spcBef>
              <a:buFontTx/>
              <a:buNone/>
              <a:defRPr sz="1600" b="1">
                <a:solidFill>
                  <a:schemeClr val="tx1"/>
                </a:solidFill>
              </a:defRPr>
            </a:lvl3pPr>
            <a:lvl4pPr marL="0" indent="0">
              <a:lnSpc>
                <a:spcPct val="100000"/>
              </a:lnSpc>
              <a:spcBef>
                <a:spcPts val="0"/>
              </a:spcBef>
              <a:buFontTx/>
              <a:buNone/>
              <a:defRPr sz="1600" b="1">
                <a:solidFill>
                  <a:schemeClr val="tx1"/>
                </a:solidFill>
              </a:defRPr>
            </a:lvl4pPr>
            <a:lvl5pPr marL="0" indent="0">
              <a:lnSpc>
                <a:spcPct val="100000"/>
              </a:lnSpc>
              <a:spcBef>
                <a:spcPts val="0"/>
              </a:spcBef>
              <a:buFontTx/>
              <a:buNone/>
              <a:defRPr sz="1600" b="1">
                <a:solidFill>
                  <a:schemeClr val="tx1"/>
                </a:solidFill>
              </a:defRPr>
            </a:lvl5pPr>
            <a:lvl6pPr marL="0" indent="0">
              <a:lnSpc>
                <a:spcPct val="90000"/>
              </a:lnSpc>
              <a:spcBef>
                <a:spcPts val="0"/>
              </a:spcBef>
              <a:buFontTx/>
              <a:buNone/>
              <a:defRPr sz="1600" b="1">
                <a:solidFill>
                  <a:schemeClr val="tx1"/>
                </a:solidFill>
              </a:defRPr>
            </a:lvl6pPr>
            <a:lvl7pPr marL="0" indent="0">
              <a:lnSpc>
                <a:spcPct val="100000"/>
              </a:lnSpc>
              <a:spcBef>
                <a:spcPts val="0"/>
              </a:spcBef>
              <a:buFontTx/>
              <a:buNone/>
              <a:defRPr sz="1600" b="1">
                <a:solidFill>
                  <a:schemeClr val="tx1"/>
                </a:solidFill>
              </a:defRPr>
            </a:lvl7pPr>
            <a:lvl8pPr marL="0" indent="0">
              <a:lnSpc>
                <a:spcPct val="100000"/>
              </a:lnSpc>
              <a:spcBef>
                <a:spcPts val="0"/>
              </a:spcBef>
              <a:buFontTx/>
              <a:buNone/>
              <a:defRPr sz="1600" b="1">
                <a:solidFill>
                  <a:schemeClr val="tx1"/>
                </a:solidFill>
              </a:defRPr>
            </a:lvl8pPr>
            <a:lvl9pPr marL="0" indent="0">
              <a:lnSpc>
                <a:spcPct val="100000"/>
              </a:lnSpc>
              <a:spcBef>
                <a:spcPts val="0"/>
              </a:spcBef>
              <a:buFontTx/>
              <a:buNone/>
              <a:defRPr sz="1600" b="1">
                <a:solidFill>
                  <a:schemeClr val="tx1"/>
                </a:solidFill>
              </a:defRPr>
            </a:lvl9pPr>
          </a:lstStyle>
          <a:p>
            <a:pPr lvl="0"/>
            <a:r>
              <a:rPr lang="en-US"/>
              <a:t>[Heading]</a:t>
            </a:r>
          </a:p>
        </p:txBody>
      </p:sp>
      <p:sp>
        <p:nvSpPr>
          <p:cNvPr id="21" name="Content Placeholder 9">
            <a:extLst>
              <a:ext uri="{FF2B5EF4-FFF2-40B4-BE49-F238E27FC236}">
                <a16:creationId xmlns:a16="http://schemas.microsoft.com/office/drawing/2014/main" id="{7A73B46D-CB60-C372-0BEC-ABEF3D7FA79F}"/>
              </a:ext>
            </a:extLst>
          </p:cNvPr>
          <p:cNvSpPr>
            <a:spLocks noGrp="1"/>
          </p:cNvSpPr>
          <p:nvPr>
            <p:ph sz="half" idx="18" hasCustomPrompt="1"/>
          </p:nvPr>
        </p:nvSpPr>
        <p:spPr>
          <a:xfrm>
            <a:off x="6903720" y="2468880"/>
            <a:ext cx="1645920" cy="1600200"/>
          </a:xfrm>
        </p:spPr>
        <p:txBody>
          <a:bodyPr/>
          <a:lstStyle>
            <a:lvl1pPr marL="0" indent="0">
              <a:spcBef>
                <a:spcPts val="600"/>
              </a:spcBef>
              <a:buFontTx/>
              <a:buNone/>
              <a:defRPr sz="1100">
                <a:solidFill>
                  <a:schemeClr val="tx1"/>
                </a:solidFill>
              </a:defRPr>
            </a:lvl1pPr>
            <a:lvl2pPr marL="0" indent="0">
              <a:spcBef>
                <a:spcPts val="600"/>
              </a:spcBef>
              <a:buFontTx/>
              <a:buNone/>
              <a:defRPr sz="1100">
                <a:solidFill>
                  <a:schemeClr val="tx1"/>
                </a:solidFill>
              </a:defRPr>
            </a:lvl2pPr>
            <a:lvl3pPr marL="0" indent="0">
              <a:spcBef>
                <a:spcPts val="600"/>
              </a:spcBef>
              <a:buFontTx/>
              <a:buNone/>
              <a:defRPr sz="1100">
                <a:solidFill>
                  <a:schemeClr val="tx1"/>
                </a:solidFill>
              </a:defRPr>
            </a:lvl3pPr>
            <a:lvl4pPr marL="0" indent="0">
              <a:spcBef>
                <a:spcPts val="600"/>
              </a:spcBef>
              <a:buFontTx/>
              <a:buNone/>
              <a:defRPr sz="1100">
                <a:solidFill>
                  <a:schemeClr val="tx1"/>
                </a:solidFill>
              </a:defRPr>
            </a:lvl4pPr>
            <a:lvl5pPr marL="0" indent="0">
              <a:spcBef>
                <a:spcPts val="600"/>
              </a:spcBef>
              <a:buFontTx/>
              <a:buNone/>
              <a:defRPr sz="1100">
                <a:solidFill>
                  <a:schemeClr val="tx1"/>
                </a:solidFill>
              </a:defRPr>
            </a:lvl5pPr>
            <a:lvl6pPr marL="0" indent="0">
              <a:spcBef>
                <a:spcPts val="600"/>
              </a:spcBef>
              <a:buFontTx/>
              <a:buNone/>
              <a:defRPr sz="1100">
                <a:solidFill>
                  <a:schemeClr val="tx1"/>
                </a:solidFill>
              </a:defRPr>
            </a:lvl6pPr>
            <a:lvl7pPr marL="0" indent="0">
              <a:spcBef>
                <a:spcPts val="600"/>
              </a:spcBef>
              <a:buFontTx/>
              <a:buNone/>
              <a:defRPr sz="1100">
                <a:solidFill>
                  <a:schemeClr val="tx1"/>
                </a:solidFill>
              </a:defRPr>
            </a:lvl7pPr>
            <a:lvl8pPr marL="0" indent="0">
              <a:spcBef>
                <a:spcPts val="600"/>
              </a:spcBef>
              <a:buFontTx/>
              <a:buNone/>
              <a:defRPr sz="1100">
                <a:solidFill>
                  <a:schemeClr val="tx1"/>
                </a:solidFill>
              </a:defRPr>
            </a:lvl8pPr>
            <a:lvl9pPr marL="0" indent="0">
              <a:spcBef>
                <a:spcPts val="600"/>
              </a:spcBef>
              <a:buFontTx/>
              <a:buNone/>
              <a:defRPr sz="1100">
                <a:solidFill>
                  <a:schemeClr val="tx1"/>
                </a:solidFill>
              </a:defRPr>
            </a:lvl9pPr>
          </a:lstStyle>
          <a:p>
            <a:pPr lvl="0"/>
            <a:r>
              <a:rPr lang="en-US"/>
              <a:t>[Text]</a:t>
            </a:r>
          </a:p>
        </p:txBody>
      </p:sp>
    </p:spTree>
    <p:extLst>
      <p:ext uri="{BB962C8B-B14F-4D97-AF65-F5344CB8AC3E}">
        <p14:creationId xmlns:p14="http://schemas.microsoft.com/office/powerpoint/2010/main" val="477978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Four Boxes Tall Lines">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586B91B5-07E3-AC57-4C8F-41D0A22AB704}"/>
              </a:ext>
              <a:ext uri="{C183D7F6-B498-43B3-948B-1728B52AA6E4}">
                <adec:decorative xmlns:adec="http://schemas.microsoft.com/office/drawing/2017/decorative" val="1"/>
              </a:ext>
            </a:extLst>
          </p:cNvPr>
          <p:cNvSpPr/>
          <p:nvPr userDrawn="1"/>
        </p:nvSpPr>
        <p:spPr>
          <a:xfrm>
            <a:off x="411480" y="1279523"/>
            <a:ext cx="2011680" cy="3108960"/>
          </a:xfrm>
          <a:prstGeom prst="rect">
            <a:avLst/>
          </a:prstGeom>
          <a:solidFill>
            <a:srgbClr val="CA0123"/>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1" name="Rectangle">
            <a:extLst>
              <a:ext uri="{FF2B5EF4-FFF2-40B4-BE49-F238E27FC236}">
                <a16:creationId xmlns:a16="http://schemas.microsoft.com/office/drawing/2014/main" id="{F9661630-825C-E6BA-3402-584150214D21}"/>
              </a:ext>
              <a:ext uri="{C183D7F6-B498-43B3-948B-1728B52AA6E4}">
                <adec:decorative xmlns:adec="http://schemas.microsoft.com/office/drawing/2017/decorative" val="1"/>
              </a:ext>
            </a:extLst>
          </p:cNvPr>
          <p:cNvSpPr/>
          <p:nvPr userDrawn="1"/>
        </p:nvSpPr>
        <p:spPr>
          <a:xfrm>
            <a:off x="2514600" y="1279523"/>
            <a:ext cx="2011680" cy="3108960"/>
          </a:xfrm>
          <a:prstGeom prst="rect">
            <a:avLst/>
          </a:prstGeom>
          <a:solidFill>
            <a:srgbClr val="5B0428"/>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2" name="Rectangle">
            <a:extLst>
              <a:ext uri="{FF2B5EF4-FFF2-40B4-BE49-F238E27FC236}">
                <a16:creationId xmlns:a16="http://schemas.microsoft.com/office/drawing/2014/main" id="{33B4CEB8-39ED-9EBC-4781-F712A248342D}"/>
              </a:ext>
              <a:ext uri="{C183D7F6-B498-43B3-948B-1728B52AA6E4}">
                <adec:decorative xmlns:adec="http://schemas.microsoft.com/office/drawing/2017/decorative" val="1"/>
              </a:ext>
            </a:extLst>
          </p:cNvPr>
          <p:cNvSpPr/>
          <p:nvPr userDrawn="1"/>
        </p:nvSpPr>
        <p:spPr>
          <a:xfrm>
            <a:off x="4617720" y="1279521"/>
            <a:ext cx="2011680" cy="3108960"/>
          </a:xfrm>
          <a:prstGeom prst="rect">
            <a:avLst/>
          </a:prstGeom>
          <a:solidFill>
            <a:srgbClr val="E5DDCA"/>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23" name="Rectangle">
            <a:extLst>
              <a:ext uri="{FF2B5EF4-FFF2-40B4-BE49-F238E27FC236}">
                <a16:creationId xmlns:a16="http://schemas.microsoft.com/office/drawing/2014/main" id="{20CD3442-3352-7BE9-8F4D-9D5FEBF88577}"/>
              </a:ext>
              <a:ext uri="{C183D7F6-B498-43B3-948B-1728B52AA6E4}">
                <adec:decorative xmlns:adec="http://schemas.microsoft.com/office/drawing/2017/decorative" val="1"/>
              </a:ext>
            </a:extLst>
          </p:cNvPr>
          <p:cNvSpPr/>
          <p:nvPr userDrawn="1"/>
        </p:nvSpPr>
        <p:spPr>
          <a:xfrm>
            <a:off x="6720840" y="1279523"/>
            <a:ext cx="2011680" cy="3108960"/>
          </a:xfrm>
          <a:prstGeom prst="rect">
            <a:avLst/>
          </a:prstGeom>
          <a:solidFill>
            <a:srgbClr val="9EC5D9"/>
          </a:solidFill>
          <a:ln w="19050" cap="flat">
            <a:noFill/>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mn-lt"/>
              <a:ea typeface="+mn-ea"/>
              <a:cs typeface="+mn-cs"/>
            </a:endParaRPr>
          </a:p>
        </p:txBody>
      </p:sp>
      <p:sp>
        <p:nvSpPr>
          <p:cNvPr id="5" name="Title 1">
            <a:extLst>
              <a:ext uri="{FF2B5EF4-FFF2-40B4-BE49-F238E27FC236}">
                <a16:creationId xmlns:a16="http://schemas.microsoft.com/office/drawing/2014/main" id="{8E4123F2-12EB-3B7C-52AE-3F5EB6AE7806}"/>
              </a:ext>
            </a:extLst>
          </p:cNvPr>
          <p:cNvSpPr>
            <a:spLocks noGrp="1"/>
          </p:cNvSpPr>
          <p:nvPr>
            <p:ph type="title" hasCustomPrompt="1"/>
          </p:nvPr>
        </p:nvSpPr>
        <p:spPr>
          <a:xfrm>
            <a:off x="411480" y="411480"/>
            <a:ext cx="5516245" cy="685800"/>
          </a:xfrm>
        </p:spPr>
        <p:txBody>
          <a:bodyPr/>
          <a:lstStyle/>
          <a:p>
            <a:r>
              <a:rPr lang="en-US"/>
              <a:t>[Optional slide title]</a:t>
            </a:r>
          </a:p>
        </p:txBody>
      </p:sp>
      <p:cxnSp>
        <p:nvCxnSpPr>
          <p:cNvPr id="19" name="Line">
            <a:extLst>
              <a:ext uri="{FF2B5EF4-FFF2-40B4-BE49-F238E27FC236}">
                <a16:creationId xmlns:a16="http://schemas.microsoft.com/office/drawing/2014/main" id="{CF7DADE1-C3EF-BB88-5CD6-B46AC03EA41F}"/>
              </a:ext>
              <a:ext uri="{C183D7F6-B498-43B3-948B-1728B52AA6E4}">
                <adec:decorative xmlns:adec="http://schemas.microsoft.com/office/drawing/2017/decorative" val="1"/>
              </a:ext>
            </a:extLst>
          </p:cNvPr>
          <p:cNvCxnSpPr>
            <a:cxnSpLocks/>
          </p:cNvCxnSpPr>
          <p:nvPr userDrawn="1"/>
        </p:nvCxnSpPr>
        <p:spPr>
          <a:xfrm>
            <a:off x="594360" y="1463040"/>
            <a:ext cx="1645920" cy="0"/>
          </a:xfrm>
          <a:prstGeom prst="line">
            <a:avLst/>
          </a:prstGeom>
          <a:ln w="19050" cap="flat">
            <a:solidFill>
              <a:schemeClr val="bg1"/>
            </a:solidFill>
            <a:miter lim="800000"/>
          </a:ln>
        </p:spPr>
        <p:style>
          <a:lnRef idx="1">
            <a:schemeClr val="accent1"/>
          </a:lnRef>
          <a:fillRef idx="0">
            <a:schemeClr val="accent1"/>
          </a:fillRef>
          <a:effectRef idx="0">
            <a:srgbClr val="000000"/>
          </a:effectRef>
          <a:fontRef idx="minor">
            <a:schemeClr val="bg1"/>
          </a:fontRef>
        </p:style>
      </p:cxnSp>
      <p:sp>
        <p:nvSpPr>
          <p:cNvPr id="6" name="Text Placeholder 2">
            <a:extLst>
              <a:ext uri="{FF2B5EF4-FFF2-40B4-BE49-F238E27FC236}">
                <a16:creationId xmlns:a16="http://schemas.microsoft.com/office/drawing/2014/main" id="{D2F9F1F6-03E1-D06C-AD65-0FED52E095C6}"/>
              </a:ext>
            </a:extLst>
          </p:cNvPr>
          <p:cNvSpPr>
            <a:spLocks noGrp="1"/>
          </p:cNvSpPr>
          <p:nvPr>
            <p:ph type="body" sz="quarter" idx="13" hasCustomPrompt="1"/>
          </p:nvPr>
        </p:nvSpPr>
        <p:spPr bwMode="gray">
          <a:xfrm>
            <a:off x="594360" y="1600200"/>
            <a:ext cx="1645920" cy="822960"/>
          </a:xfrm>
        </p:spPr>
        <p:txBody>
          <a:bodyPr/>
          <a:lstStyle>
            <a:lvl1pPr marL="0" indent="0">
              <a:lnSpc>
                <a:spcPct val="100000"/>
              </a:lnSpc>
              <a:spcBef>
                <a:spcPts val="0"/>
              </a:spcBef>
              <a:buFontTx/>
              <a:buNone/>
              <a:defRPr sz="1600" b="1">
                <a:solidFill>
                  <a:schemeClr val="bg1"/>
                </a:solidFill>
              </a:defRPr>
            </a:lvl1pPr>
            <a:lvl2pPr marL="0" indent="0">
              <a:lnSpc>
                <a:spcPct val="100000"/>
              </a:lnSpc>
              <a:spcBef>
                <a:spcPts val="0"/>
              </a:spcBef>
              <a:buFontTx/>
              <a:buNone/>
              <a:defRPr sz="1600" b="1">
                <a:solidFill>
                  <a:schemeClr val="bg1"/>
                </a:solidFill>
              </a:defRPr>
            </a:lvl2pPr>
            <a:lvl3pPr marL="0" indent="0">
              <a:lnSpc>
                <a:spcPct val="100000"/>
              </a:lnSpc>
              <a:spcBef>
                <a:spcPts val="0"/>
              </a:spcBef>
              <a:buFontTx/>
              <a:buNone/>
              <a:defRPr sz="1600" b="1">
                <a:solidFill>
                  <a:schemeClr val="bg1"/>
                </a:solidFill>
              </a:defRPr>
            </a:lvl3pPr>
            <a:lvl4pPr marL="0" indent="0">
              <a:lnSpc>
                <a:spcPct val="100000"/>
              </a:lnSpc>
              <a:spcBef>
                <a:spcPts val="0"/>
              </a:spcBef>
              <a:buFontTx/>
              <a:buNone/>
              <a:defRPr sz="1600" b="1">
                <a:solidFill>
                  <a:schemeClr val="bg1"/>
                </a:solidFill>
              </a:defRPr>
            </a:lvl4pPr>
            <a:lvl5pPr marL="0" indent="0">
              <a:lnSpc>
                <a:spcPct val="100000"/>
              </a:lnSpc>
              <a:spcBef>
                <a:spcPts val="0"/>
              </a:spcBef>
              <a:buFontTx/>
              <a:buNone/>
              <a:defRPr sz="1600" b="1">
                <a:solidFill>
                  <a:schemeClr val="bg1"/>
                </a:solidFill>
              </a:defRPr>
            </a:lvl5pPr>
            <a:lvl6pPr marL="0" indent="0">
              <a:lnSpc>
                <a:spcPct val="90000"/>
              </a:lnSpc>
              <a:spcBef>
                <a:spcPts val="0"/>
              </a:spcBef>
              <a:buFontTx/>
              <a:buNone/>
              <a:defRPr sz="2200" b="1">
                <a:solidFill>
                  <a:schemeClr val="bg1"/>
                </a:solidFill>
              </a:defRPr>
            </a:lvl6pPr>
            <a:lvl7pPr marL="0" indent="0">
              <a:lnSpc>
                <a:spcPct val="100000"/>
              </a:lnSpc>
              <a:spcBef>
                <a:spcPts val="0"/>
              </a:spcBef>
              <a:buFontTx/>
              <a:buNone/>
              <a:defRPr sz="1600" b="1">
                <a:solidFill>
                  <a:schemeClr val="bg1"/>
                </a:solidFill>
              </a:defRPr>
            </a:lvl7pPr>
            <a:lvl8pPr marL="0" indent="0">
              <a:lnSpc>
                <a:spcPct val="100000"/>
              </a:lnSpc>
              <a:spcBef>
                <a:spcPts val="0"/>
              </a:spcBef>
              <a:buFontTx/>
              <a:buNone/>
              <a:defRPr sz="1600" b="1">
                <a:solidFill>
                  <a:schemeClr val="bg1"/>
                </a:solidFill>
              </a:defRPr>
            </a:lvl8pPr>
            <a:lvl9pPr marL="0" indent="0">
              <a:lnSpc>
                <a:spcPct val="100000"/>
              </a:lnSpc>
              <a:spcBef>
                <a:spcPts val="0"/>
              </a:spcBef>
              <a:buFontTx/>
              <a:buNone/>
              <a:defRPr sz="1600" b="1">
                <a:solidFill>
                  <a:schemeClr val="bg1"/>
                </a:solidFill>
              </a:defRPr>
            </a:lvl9pPr>
          </a:lstStyle>
          <a:p>
            <a:pPr lvl="0"/>
            <a:r>
              <a:rPr lang="en-US"/>
              <a:t>[Heading]</a:t>
            </a:r>
          </a:p>
        </p:txBody>
      </p:sp>
      <p:sp>
        <p:nvSpPr>
          <p:cNvPr id="3" name="Content Placeholder 3"/>
          <p:cNvSpPr>
            <a:spLocks noGrp="1"/>
          </p:cNvSpPr>
          <p:nvPr>
            <p:ph sz="half" idx="1" hasCustomPrompt="1"/>
          </p:nvPr>
        </p:nvSpPr>
        <p:spPr>
          <a:xfrm>
            <a:off x="594360" y="2606040"/>
            <a:ext cx="1645920" cy="1600200"/>
          </a:xfrm>
        </p:spPr>
        <p:txBody>
          <a:bodyPr/>
          <a:lstStyle>
            <a:lvl1pPr marL="0" indent="0">
              <a:spcBef>
                <a:spcPts val="600"/>
              </a:spcBef>
              <a:buFontTx/>
              <a:buNone/>
              <a:defRPr sz="1100">
                <a:solidFill>
                  <a:schemeClr val="bg1"/>
                </a:solidFill>
              </a:defRPr>
            </a:lvl1pPr>
            <a:lvl2pPr marL="0" indent="0">
              <a:spcBef>
                <a:spcPts val="600"/>
              </a:spcBef>
              <a:buFontTx/>
              <a:buNone/>
              <a:defRPr sz="1100">
                <a:solidFill>
                  <a:schemeClr val="bg1"/>
                </a:solidFill>
              </a:defRPr>
            </a:lvl2pPr>
            <a:lvl3pPr marL="0" indent="0">
              <a:spcBef>
                <a:spcPts val="600"/>
              </a:spcBef>
              <a:buFontTx/>
              <a:buNone/>
              <a:defRPr sz="1100">
                <a:solidFill>
                  <a:schemeClr val="bg1"/>
                </a:solidFill>
              </a:defRPr>
            </a:lvl3pPr>
            <a:lvl4pPr marL="0" indent="0">
              <a:spcBef>
                <a:spcPts val="600"/>
              </a:spcBef>
              <a:buFontTx/>
              <a:buNone/>
              <a:defRPr sz="1100">
                <a:solidFill>
                  <a:schemeClr val="bg1"/>
                </a:solidFill>
              </a:defRPr>
            </a:lvl4pPr>
            <a:lvl5pPr marL="0" indent="0">
              <a:spcBef>
                <a:spcPts val="600"/>
              </a:spcBef>
              <a:buFontTx/>
              <a:buNone/>
              <a:defRPr sz="1100">
                <a:solidFill>
                  <a:schemeClr val="bg1"/>
                </a:solidFill>
              </a:defRPr>
            </a:lvl5pPr>
            <a:lvl6pPr marL="0" indent="0">
              <a:spcBef>
                <a:spcPts val="600"/>
              </a:spcBef>
              <a:buFontTx/>
              <a:buNone/>
              <a:defRPr sz="1100">
                <a:solidFill>
                  <a:schemeClr val="bg1"/>
                </a:solidFill>
              </a:defRPr>
            </a:lvl6pPr>
            <a:lvl7pPr marL="0" indent="0">
              <a:spcBef>
                <a:spcPts val="600"/>
              </a:spcBef>
              <a:buFontTx/>
              <a:buNone/>
              <a:defRPr sz="1100">
                <a:solidFill>
                  <a:schemeClr val="bg1"/>
                </a:solidFill>
              </a:defRPr>
            </a:lvl7pPr>
            <a:lvl8pPr marL="0" indent="0">
              <a:spcBef>
                <a:spcPts val="600"/>
              </a:spcBef>
              <a:buFontTx/>
              <a:buNone/>
              <a:defRPr sz="1100">
                <a:solidFill>
                  <a:schemeClr val="bg1"/>
                </a:solidFill>
              </a:defRPr>
            </a:lvl8pPr>
            <a:lvl9pPr marL="0" indent="0">
              <a:spcBef>
                <a:spcPts val="600"/>
              </a:spcBef>
              <a:buFontTx/>
              <a:buNone/>
              <a:defRPr sz="1100">
                <a:solidFill>
                  <a:schemeClr val="bg1"/>
                </a:solidFill>
              </a:defRPr>
            </a:lvl9pPr>
          </a:lstStyle>
          <a:p>
            <a:pPr lvl="0"/>
            <a:r>
              <a:rPr lang="en-US"/>
              <a:t>[Text]</a:t>
            </a:r>
          </a:p>
        </p:txBody>
      </p:sp>
      <p:cxnSp>
        <p:nvCxnSpPr>
          <p:cNvPr id="20" name="Line">
            <a:extLst>
              <a:ext uri="{FF2B5EF4-FFF2-40B4-BE49-F238E27FC236}">
                <a16:creationId xmlns:a16="http://schemas.microsoft.com/office/drawing/2014/main" id="{68D95A14-E1E9-6B79-39D6-D59DC7397F4A}"/>
              </a:ext>
              <a:ext uri="{C183D7F6-B498-43B3-948B-1728B52AA6E4}">
                <adec:decorative xmlns:adec="http://schemas.microsoft.com/office/drawing/2017/decorative" val="1"/>
              </a:ext>
            </a:extLst>
          </p:cNvPr>
          <p:cNvCxnSpPr>
            <a:cxnSpLocks/>
          </p:cNvCxnSpPr>
          <p:nvPr userDrawn="1"/>
        </p:nvCxnSpPr>
        <p:spPr>
          <a:xfrm>
            <a:off x="2697480" y="1463040"/>
            <a:ext cx="1645920" cy="0"/>
          </a:xfrm>
          <a:prstGeom prst="line">
            <a:avLst/>
          </a:prstGeom>
          <a:ln w="19050" cap="flat">
            <a:solidFill>
              <a:schemeClr val="bg1"/>
            </a:solidFill>
            <a:miter lim="800000"/>
          </a:ln>
        </p:spPr>
        <p:style>
          <a:lnRef idx="1">
            <a:schemeClr val="accent1"/>
          </a:lnRef>
          <a:fillRef idx="0">
            <a:schemeClr val="accent1"/>
          </a:fillRef>
          <a:effectRef idx="0">
            <a:srgbClr val="000000"/>
          </a:effectRef>
          <a:fontRef idx="minor">
            <a:schemeClr val="bg1"/>
          </a:fontRef>
        </p:style>
      </p:cxnSp>
      <p:sp>
        <p:nvSpPr>
          <p:cNvPr id="15" name="Text Placeholder 4">
            <a:extLst>
              <a:ext uri="{FF2B5EF4-FFF2-40B4-BE49-F238E27FC236}">
                <a16:creationId xmlns:a16="http://schemas.microsoft.com/office/drawing/2014/main" id="{B49B07D4-7E8D-77F2-8EFA-83A5D46D509B}"/>
              </a:ext>
            </a:extLst>
          </p:cNvPr>
          <p:cNvSpPr>
            <a:spLocks noGrp="1"/>
          </p:cNvSpPr>
          <p:nvPr>
            <p:ph type="body" sz="quarter" idx="14" hasCustomPrompt="1"/>
          </p:nvPr>
        </p:nvSpPr>
        <p:spPr bwMode="gray">
          <a:xfrm>
            <a:off x="2697480" y="1600200"/>
            <a:ext cx="1645920" cy="822960"/>
          </a:xfrm>
        </p:spPr>
        <p:txBody>
          <a:bodyPr/>
          <a:lstStyle>
            <a:lvl1pPr marL="0" indent="0">
              <a:lnSpc>
                <a:spcPct val="100000"/>
              </a:lnSpc>
              <a:spcBef>
                <a:spcPts val="0"/>
              </a:spcBef>
              <a:buFontTx/>
              <a:buNone/>
              <a:defRPr sz="1600" b="1">
                <a:solidFill>
                  <a:schemeClr val="bg1"/>
                </a:solidFill>
              </a:defRPr>
            </a:lvl1pPr>
            <a:lvl2pPr marL="0" indent="0">
              <a:lnSpc>
                <a:spcPct val="100000"/>
              </a:lnSpc>
              <a:spcBef>
                <a:spcPts val="0"/>
              </a:spcBef>
              <a:buFontTx/>
              <a:buNone/>
              <a:defRPr sz="1600" b="1">
                <a:solidFill>
                  <a:schemeClr val="bg1"/>
                </a:solidFill>
              </a:defRPr>
            </a:lvl2pPr>
            <a:lvl3pPr marL="0" indent="0">
              <a:lnSpc>
                <a:spcPct val="100000"/>
              </a:lnSpc>
              <a:spcBef>
                <a:spcPts val="0"/>
              </a:spcBef>
              <a:buFontTx/>
              <a:buNone/>
              <a:defRPr sz="1600" b="1">
                <a:solidFill>
                  <a:schemeClr val="bg1"/>
                </a:solidFill>
              </a:defRPr>
            </a:lvl3pPr>
            <a:lvl4pPr marL="0" indent="0">
              <a:lnSpc>
                <a:spcPct val="100000"/>
              </a:lnSpc>
              <a:spcBef>
                <a:spcPts val="0"/>
              </a:spcBef>
              <a:buFontTx/>
              <a:buNone/>
              <a:defRPr sz="1600" b="1">
                <a:solidFill>
                  <a:schemeClr val="bg1"/>
                </a:solidFill>
              </a:defRPr>
            </a:lvl4pPr>
            <a:lvl5pPr marL="0" indent="0">
              <a:lnSpc>
                <a:spcPct val="100000"/>
              </a:lnSpc>
              <a:spcBef>
                <a:spcPts val="0"/>
              </a:spcBef>
              <a:buFontTx/>
              <a:buNone/>
              <a:defRPr sz="1600" b="1">
                <a:solidFill>
                  <a:schemeClr val="bg1"/>
                </a:solidFill>
              </a:defRPr>
            </a:lvl5pPr>
            <a:lvl6pPr marL="0" indent="0">
              <a:lnSpc>
                <a:spcPct val="90000"/>
              </a:lnSpc>
              <a:spcBef>
                <a:spcPts val="0"/>
              </a:spcBef>
              <a:buFontTx/>
              <a:buNone/>
              <a:defRPr sz="2200" b="1">
                <a:solidFill>
                  <a:schemeClr val="bg1"/>
                </a:solidFill>
              </a:defRPr>
            </a:lvl6pPr>
            <a:lvl7pPr marL="0" indent="0">
              <a:lnSpc>
                <a:spcPct val="100000"/>
              </a:lnSpc>
              <a:spcBef>
                <a:spcPts val="0"/>
              </a:spcBef>
              <a:buFontTx/>
              <a:buNone/>
              <a:defRPr sz="1600" b="1">
                <a:solidFill>
                  <a:schemeClr val="bg1"/>
                </a:solidFill>
              </a:defRPr>
            </a:lvl7pPr>
            <a:lvl8pPr marL="0" indent="0">
              <a:lnSpc>
                <a:spcPct val="100000"/>
              </a:lnSpc>
              <a:spcBef>
                <a:spcPts val="0"/>
              </a:spcBef>
              <a:buFontTx/>
              <a:buNone/>
              <a:defRPr sz="1600" b="1">
                <a:solidFill>
                  <a:schemeClr val="bg1"/>
                </a:solidFill>
              </a:defRPr>
            </a:lvl8pPr>
            <a:lvl9pPr marL="0" indent="0">
              <a:lnSpc>
                <a:spcPct val="100000"/>
              </a:lnSpc>
              <a:spcBef>
                <a:spcPts val="0"/>
              </a:spcBef>
              <a:buFontTx/>
              <a:buNone/>
              <a:defRPr sz="1600" b="1">
                <a:solidFill>
                  <a:schemeClr val="bg1"/>
                </a:solidFill>
              </a:defRPr>
            </a:lvl9pPr>
          </a:lstStyle>
          <a:p>
            <a:pPr lvl="0"/>
            <a:r>
              <a:rPr lang="en-US"/>
              <a:t>[Heading]</a:t>
            </a:r>
          </a:p>
        </p:txBody>
      </p:sp>
      <p:sp>
        <p:nvSpPr>
          <p:cNvPr id="4" name="Content Placeholder 5"/>
          <p:cNvSpPr>
            <a:spLocks noGrp="1"/>
          </p:cNvSpPr>
          <p:nvPr>
            <p:ph sz="half" idx="2" hasCustomPrompt="1"/>
          </p:nvPr>
        </p:nvSpPr>
        <p:spPr>
          <a:xfrm>
            <a:off x="2697480" y="2606040"/>
            <a:ext cx="1645920" cy="1600200"/>
          </a:xfrm>
        </p:spPr>
        <p:txBody>
          <a:bodyPr/>
          <a:lstStyle>
            <a:lvl1pPr marL="0" indent="0">
              <a:spcBef>
                <a:spcPts val="600"/>
              </a:spcBef>
              <a:buFontTx/>
              <a:buNone/>
              <a:defRPr sz="1100">
                <a:solidFill>
                  <a:schemeClr val="bg1"/>
                </a:solidFill>
              </a:defRPr>
            </a:lvl1pPr>
            <a:lvl2pPr marL="0" indent="0">
              <a:spcBef>
                <a:spcPts val="600"/>
              </a:spcBef>
              <a:buFontTx/>
              <a:buNone/>
              <a:defRPr sz="1100">
                <a:solidFill>
                  <a:schemeClr val="bg1"/>
                </a:solidFill>
              </a:defRPr>
            </a:lvl2pPr>
            <a:lvl3pPr marL="0" indent="0">
              <a:spcBef>
                <a:spcPts val="600"/>
              </a:spcBef>
              <a:buFontTx/>
              <a:buNone/>
              <a:defRPr sz="1100">
                <a:solidFill>
                  <a:schemeClr val="bg1"/>
                </a:solidFill>
              </a:defRPr>
            </a:lvl3pPr>
            <a:lvl4pPr marL="0" indent="0">
              <a:spcBef>
                <a:spcPts val="600"/>
              </a:spcBef>
              <a:buFontTx/>
              <a:buNone/>
              <a:defRPr sz="1100">
                <a:solidFill>
                  <a:schemeClr val="bg1"/>
                </a:solidFill>
              </a:defRPr>
            </a:lvl4pPr>
            <a:lvl5pPr marL="0" indent="0">
              <a:spcBef>
                <a:spcPts val="600"/>
              </a:spcBef>
              <a:buFontTx/>
              <a:buNone/>
              <a:defRPr sz="1100">
                <a:solidFill>
                  <a:schemeClr val="bg1"/>
                </a:solidFill>
              </a:defRPr>
            </a:lvl5pPr>
            <a:lvl6pPr marL="0" indent="0">
              <a:spcBef>
                <a:spcPts val="600"/>
              </a:spcBef>
              <a:buFontTx/>
              <a:buNone/>
              <a:defRPr sz="1100">
                <a:solidFill>
                  <a:schemeClr val="bg1"/>
                </a:solidFill>
              </a:defRPr>
            </a:lvl6pPr>
            <a:lvl7pPr marL="0" indent="0">
              <a:spcBef>
                <a:spcPts val="600"/>
              </a:spcBef>
              <a:buFontTx/>
              <a:buNone/>
              <a:defRPr sz="1100">
                <a:solidFill>
                  <a:schemeClr val="bg1"/>
                </a:solidFill>
              </a:defRPr>
            </a:lvl7pPr>
            <a:lvl8pPr marL="0" indent="0">
              <a:spcBef>
                <a:spcPts val="600"/>
              </a:spcBef>
              <a:buFontTx/>
              <a:buNone/>
              <a:defRPr sz="1100">
                <a:solidFill>
                  <a:schemeClr val="bg1"/>
                </a:solidFill>
              </a:defRPr>
            </a:lvl8pPr>
            <a:lvl9pPr marL="0" indent="0">
              <a:spcBef>
                <a:spcPts val="600"/>
              </a:spcBef>
              <a:buFontTx/>
              <a:buNone/>
              <a:defRPr sz="1100">
                <a:solidFill>
                  <a:schemeClr val="bg1"/>
                </a:solidFill>
              </a:defRPr>
            </a:lvl9pPr>
          </a:lstStyle>
          <a:p>
            <a:pPr lvl="0"/>
            <a:r>
              <a:rPr lang="en-US"/>
              <a:t>[Text]</a:t>
            </a:r>
          </a:p>
        </p:txBody>
      </p:sp>
      <p:cxnSp>
        <p:nvCxnSpPr>
          <p:cNvPr id="21" name="Line">
            <a:extLst>
              <a:ext uri="{FF2B5EF4-FFF2-40B4-BE49-F238E27FC236}">
                <a16:creationId xmlns:a16="http://schemas.microsoft.com/office/drawing/2014/main" id="{5C8215A8-C4F9-71B8-465D-6C92ACA05B7A}"/>
              </a:ext>
              <a:ext uri="{C183D7F6-B498-43B3-948B-1728B52AA6E4}">
                <adec:decorative xmlns:adec="http://schemas.microsoft.com/office/drawing/2017/decorative" val="1"/>
              </a:ext>
            </a:extLst>
          </p:cNvPr>
          <p:cNvCxnSpPr>
            <a:cxnSpLocks/>
          </p:cNvCxnSpPr>
          <p:nvPr userDrawn="1"/>
        </p:nvCxnSpPr>
        <p:spPr>
          <a:xfrm>
            <a:off x="4800600" y="1463040"/>
            <a:ext cx="164592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3" name="Text Placeholder 6">
            <a:extLst>
              <a:ext uri="{FF2B5EF4-FFF2-40B4-BE49-F238E27FC236}">
                <a16:creationId xmlns:a16="http://schemas.microsoft.com/office/drawing/2014/main" id="{4317A05C-0F69-F05E-D0F2-870512D7D48C}"/>
              </a:ext>
            </a:extLst>
          </p:cNvPr>
          <p:cNvSpPr>
            <a:spLocks noGrp="1"/>
          </p:cNvSpPr>
          <p:nvPr>
            <p:ph type="body" sz="quarter" idx="15" hasCustomPrompt="1"/>
          </p:nvPr>
        </p:nvSpPr>
        <p:spPr bwMode="gray">
          <a:xfrm>
            <a:off x="4800600" y="1600200"/>
            <a:ext cx="1645920" cy="822960"/>
          </a:xfrm>
        </p:spPr>
        <p:txBody>
          <a:bodyPr/>
          <a:lstStyle>
            <a:lvl1pPr marL="0" indent="0">
              <a:lnSpc>
                <a:spcPct val="100000"/>
              </a:lnSpc>
              <a:spcBef>
                <a:spcPts val="0"/>
              </a:spcBef>
              <a:buFontTx/>
              <a:buNone/>
              <a:defRPr sz="1600" b="1">
                <a:solidFill>
                  <a:schemeClr val="tx1"/>
                </a:solidFill>
              </a:defRPr>
            </a:lvl1pPr>
            <a:lvl2pPr marL="0" indent="0">
              <a:lnSpc>
                <a:spcPct val="100000"/>
              </a:lnSpc>
              <a:spcBef>
                <a:spcPts val="0"/>
              </a:spcBef>
              <a:buFontTx/>
              <a:buNone/>
              <a:defRPr sz="1600" b="1">
                <a:solidFill>
                  <a:schemeClr val="tx1"/>
                </a:solidFill>
              </a:defRPr>
            </a:lvl2pPr>
            <a:lvl3pPr marL="0" indent="0">
              <a:lnSpc>
                <a:spcPct val="100000"/>
              </a:lnSpc>
              <a:spcBef>
                <a:spcPts val="0"/>
              </a:spcBef>
              <a:buFontTx/>
              <a:buNone/>
              <a:defRPr sz="1600" b="1">
                <a:solidFill>
                  <a:schemeClr val="tx1"/>
                </a:solidFill>
              </a:defRPr>
            </a:lvl3pPr>
            <a:lvl4pPr marL="0" indent="0">
              <a:lnSpc>
                <a:spcPct val="100000"/>
              </a:lnSpc>
              <a:spcBef>
                <a:spcPts val="0"/>
              </a:spcBef>
              <a:buFontTx/>
              <a:buNone/>
              <a:defRPr sz="1600" b="1">
                <a:solidFill>
                  <a:schemeClr val="tx1"/>
                </a:solidFill>
              </a:defRPr>
            </a:lvl4pPr>
            <a:lvl5pPr marL="0" indent="0">
              <a:lnSpc>
                <a:spcPct val="100000"/>
              </a:lnSpc>
              <a:spcBef>
                <a:spcPts val="0"/>
              </a:spcBef>
              <a:buFontTx/>
              <a:buNone/>
              <a:defRPr sz="1600" b="1">
                <a:solidFill>
                  <a:schemeClr val="tx1"/>
                </a:solidFill>
              </a:defRPr>
            </a:lvl5pPr>
            <a:lvl6pPr marL="0" indent="0">
              <a:lnSpc>
                <a:spcPct val="90000"/>
              </a:lnSpc>
              <a:spcBef>
                <a:spcPts val="0"/>
              </a:spcBef>
              <a:buFontTx/>
              <a:buNone/>
              <a:defRPr sz="2200" b="1">
                <a:solidFill>
                  <a:schemeClr val="tx1"/>
                </a:solidFill>
              </a:defRPr>
            </a:lvl6pPr>
            <a:lvl7pPr marL="0" indent="0">
              <a:lnSpc>
                <a:spcPct val="100000"/>
              </a:lnSpc>
              <a:spcBef>
                <a:spcPts val="0"/>
              </a:spcBef>
              <a:buFontTx/>
              <a:buNone/>
              <a:defRPr sz="1600" b="1">
                <a:solidFill>
                  <a:schemeClr val="tx1"/>
                </a:solidFill>
              </a:defRPr>
            </a:lvl7pPr>
            <a:lvl8pPr marL="0" indent="0">
              <a:lnSpc>
                <a:spcPct val="100000"/>
              </a:lnSpc>
              <a:spcBef>
                <a:spcPts val="0"/>
              </a:spcBef>
              <a:buFontTx/>
              <a:buNone/>
              <a:defRPr sz="1600" b="1">
                <a:solidFill>
                  <a:schemeClr val="tx1"/>
                </a:solidFill>
              </a:defRPr>
            </a:lvl8pPr>
            <a:lvl9pPr marL="0" indent="0">
              <a:lnSpc>
                <a:spcPct val="100000"/>
              </a:lnSpc>
              <a:spcBef>
                <a:spcPts val="0"/>
              </a:spcBef>
              <a:buFontTx/>
              <a:buNone/>
              <a:defRPr sz="1600" b="1">
                <a:solidFill>
                  <a:schemeClr val="tx1"/>
                </a:solidFill>
              </a:defRPr>
            </a:lvl9pPr>
          </a:lstStyle>
          <a:p>
            <a:pPr lvl="0"/>
            <a:r>
              <a:rPr lang="en-US"/>
              <a:t>[Heading]</a:t>
            </a:r>
          </a:p>
        </p:txBody>
      </p:sp>
      <p:sp>
        <p:nvSpPr>
          <p:cNvPr id="14" name="Content Placeholder 7">
            <a:extLst>
              <a:ext uri="{FF2B5EF4-FFF2-40B4-BE49-F238E27FC236}">
                <a16:creationId xmlns:a16="http://schemas.microsoft.com/office/drawing/2014/main" id="{68B790F2-E1C5-F9A9-0108-06A2C652F239}"/>
              </a:ext>
            </a:extLst>
          </p:cNvPr>
          <p:cNvSpPr>
            <a:spLocks noGrp="1"/>
          </p:cNvSpPr>
          <p:nvPr>
            <p:ph sz="half" idx="16" hasCustomPrompt="1"/>
          </p:nvPr>
        </p:nvSpPr>
        <p:spPr>
          <a:xfrm>
            <a:off x="4800600" y="2606040"/>
            <a:ext cx="1645920" cy="1600200"/>
          </a:xfrm>
        </p:spPr>
        <p:txBody>
          <a:bodyPr/>
          <a:lstStyle>
            <a:lvl1pPr marL="0" indent="0">
              <a:spcBef>
                <a:spcPts val="600"/>
              </a:spcBef>
              <a:buFontTx/>
              <a:buNone/>
              <a:defRPr sz="1100">
                <a:solidFill>
                  <a:schemeClr val="tx1"/>
                </a:solidFill>
              </a:defRPr>
            </a:lvl1pPr>
            <a:lvl2pPr marL="0" indent="0">
              <a:spcBef>
                <a:spcPts val="600"/>
              </a:spcBef>
              <a:buFontTx/>
              <a:buNone/>
              <a:defRPr sz="1100">
                <a:solidFill>
                  <a:schemeClr val="tx1"/>
                </a:solidFill>
              </a:defRPr>
            </a:lvl2pPr>
            <a:lvl3pPr marL="0" indent="0">
              <a:spcBef>
                <a:spcPts val="600"/>
              </a:spcBef>
              <a:buFontTx/>
              <a:buNone/>
              <a:defRPr sz="1100">
                <a:solidFill>
                  <a:schemeClr val="tx1"/>
                </a:solidFill>
              </a:defRPr>
            </a:lvl3pPr>
            <a:lvl4pPr marL="0" indent="0">
              <a:spcBef>
                <a:spcPts val="600"/>
              </a:spcBef>
              <a:buFontTx/>
              <a:buNone/>
              <a:defRPr sz="1100">
                <a:solidFill>
                  <a:schemeClr val="tx1"/>
                </a:solidFill>
              </a:defRPr>
            </a:lvl4pPr>
            <a:lvl5pPr marL="0" indent="0">
              <a:spcBef>
                <a:spcPts val="600"/>
              </a:spcBef>
              <a:buFontTx/>
              <a:buNone/>
              <a:defRPr sz="1100">
                <a:solidFill>
                  <a:schemeClr val="tx1"/>
                </a:solidFill>
              </a:defRPr>
            </a:lvl5pPr>
            <a:lvl6pPr marL="0" indent="0">
              <a:spcBef>
                <a:spcPts val="600"/>
              </a:spcBef>
              <a:buFontTx/>
              <a:buNone/>
              <a:defRPr sz="1100">
                <a:solidFill>
                  <a:schemeClr val="tx1"/>
                </a:solidFill>
              </a:defRPr>
            </a:lvl6pPr>
            <a:lvl7pPr marL="0" indent="0">
              <a:spcBef>
                <a:spcPts val="600"/>
              </a:spcBef>
              <a:buFontTx/>
              <a:buNone/>
              <a:defRPr sz="1100">
                <a:solidFill>
                  <a:schemeClr val="tx1"/>
                </a:solidFill>
              </a:defRPr>
            </a:lvl7pPr>
            <a:lvl8pPr marL="0" indent="0">
              <a:spcBef>
                <a:spcPts val="600"/>
              </a:spcBef>
              <a:buFontTx/>
              <a:buNone/>
              <a:defRPr sz="1100">
                <a:solidFill>
                  <a:schemeClr val="tx1"/>
                </a:solidFill>
              </a:defRPr>
            </a:lvl8pPr>
            <a:lvl9pPr marL="0" indent="0">
              <a:spcBef>
                <a:spcPts val="600"/>
              </a:spcBef>
              <a:buFontTx/>
              <a:buNone/>
              <a:defRPr sz="1100">
                <a:solidFill>
                  <a:schemeClr val="tx1"/>
                </a:solidFill>
              </a:defRPr>
            </a:lvl9pPr>
          </a:lstStyle>
          <a:p>
            <a:pPr lvl="0"/>
            <a:r>
              <a:rPr lang="en-US"/>
              <a:t>[Text]</a:t>
            </a:r>
          </a:p>
        </p:txBody>
      </p:sp>
      <p:cxnSp>
        <p:nvCxnSpPr>
          <p:cNvPr id="22" name="Line">
            <a:extLst>
              <a:ext uri="{FF2B5EF4-FFF2-40B4-BE49-F238E27FC236}">
                <a16:creationId xmlns:a16="http://schemas.microsoft.com/office/drawing/2014/main" id="{54C0BBA5-F632-0222-767D-7050465DC7E7}"/>
              </a:ext>
              <a:ext uri="{C183D7F6-B498-43B3-948B-1728B52AA6E4}">
                <adec:decorative xmlns:adec="http://schemas.microsoft.com/office/drawing/2017/decorative" val="1"/>
              </a:ext>
            </a:extLst>
          </p:cNvPr>
          <p:cNvCxnSpPr>
            <a:cxnSpLocks/>
          </p:cNvCxnSpPr>
          <p:nvPr userDrawn="1"/>
        </p:nvCxnSpPr>
        <p:spPr>
          <a:xfrm>
            <a:off x="6903720" y="1463040"/>
            <a:ext cx="164592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7" name="Text Placeholder 8">
            <a:extLst>
              <a:ext uri="{FF2B5EF4-FFF2-40B4-BE49-F238E27FC236}">
                <a16:creationId xmlns:a16="http://schemas.microsoft.com/office/drawing/2014/main" id="{DA12488C-CA11-B17A-D388-811A0FF5E26A}"/>
              </a:ext>
            </a:extLst>
          </p:cNvPr>
          <p:cNvSpPr>
            <a:spLocks noGrp="1"/>
          </p:cNvSpPr>
          <p:nvPr>
            <p:ph type="body" sz="quarter" idx="17" hasCustomPrompt="1"/>
          </p:nvPr>
        </p:nvSpPr>
        <p:spPr bwMode="gray">
          <a:xfrm>
            <a:off x="6903720" y="1600200"/>
            <a:ext cx="1645920" cy="822960"/>
          </a:xfrm>
        </p:spPr>
        <p:txBody>
          <a:bodyPr/>
          <a:lstStyle>
            <a:lvl1pPr marL="0" indent="0">
              <a:lnSpc>
                <a:spcPct val="100000"/>
              </a:lnSpc>
              <a:spcBef>
                <a:spcPts val="0"/>
              </a:spcBef>
              <a:buFontTx/>
              <a:buNone/>
              <a:defRPr sz="1600" b="1">
                <a:solidFill>
                  <a:schemeClr val="tx1"/>
                </a:solidFill>
              </a:defRPr>
            </a:lvl1pPr>
            <a:lvl2pPr marL="0" indent="0">
              <a:lnSpc>
                <a:spcPct val="100000"/>
              </a:lnSpc>
              <a:spcBef>
                <a:spcPts val="0"/>
              </a:spcBef>
              <a:buFontTx/>
              <a:buNone/>
              <a:defRPr sz="1600" b="1">
                <a:solidFill>
                  <a:schemeClr val="tx1"/>
                </a:solidFill>
              </a:defRPr>
            </a:lvl2pPr>
            <a:lvl3pPr marL="0" indent="0">
              <a:lnSpc>
                <a:spcPct val="100000"/>
              </a:lnSpc>
              <a:spcBef>
                <a:spcPts val="0"/>
              </a:spcBef>
              <a:buFontTx/>
              <a:buNone/>
              <a:defRPr sz="1600" b="1">
                <a:solidFill>
                  <a:schemeClr val="tx1"/>
                </a:solidFill>
              </a:defRPr>
            </a:lvl3pPr>
            <a:lvl4pPr marL="0" indent="0">
              <a:lnSpc>
                <a:spcPct val="100000"/>
              </a:lnSpc>
              <a:spcBef>
                <a:spcPts val="0"/>
              </a:spcBef>
              <a:buFontTx/>
              <a:buNone/>
              <a:defRPr sz="1600" b="1">
                <a:solidFill>
                  <a:schemeClr val="tx1"/>
                </a:solidFill>
              </a:defRPr>
            </a:lvl4pPr>
            <a:lvl5pPr marL="0" indent="0">
              <a:lnSpc>
                <a:spcPct val="100000"/>
              </a:lnSpc>
              <a:spcBef>
                <a:spcPts val="0"/>
              </a:spcBef>
              <a:buFontTx/>
              <a:buNone/>
              <a:defRPr sz="1600" b="1">
                <a:solidFill>
                  <a:schemeClr val="tx1"/>
                </a:solidFill>
              </a:defRPr>
            </a:lvl5pPr>
            <a:lvl6pPr marL="0" indent="0">
              <a:lnSpc>
                <a:spcPct val="90000"/>
              </a:lnSpc>
              <a:spcBef>
                <a:spcPts val="0"/>
              </a:spcBef>
              <a:buFontTx/>
              <a:buNone/>
              <a:defRPr sz="1600" b="1">
                <a:solidFill>
                  <a:schemeClr val="tx1"/>
                </a:solidFill>
              </a:defRPr>
            </a:lvl6pPr>
            <a:lvl7pPr marL="0" indent="0">
              <a:lnSpc>
                <a:spcPct val="100000"/>
              </a:lnSpc>
              <a:spcBef>
                <a:spcPts val="0"/>
              </a:spcBef>
              <a:buFontTx/>
              <a:buNone/>
              <a:defRPr sz="1600" b="1">
                <a:solidFill>
                  <a:schemeClr val="tx1"/>
                </a:solidFill>
              </a:defRPr>
            </a:lvl7pPr>
            <a:lvl8pPr marL="0" indent="0">
              <a:lnSpc>
                <a:spcPct val="100000"/>
              </a:lnSpc>
              <a:spcBef>
                <a:spcPts val="0"/>
              </a:spcBef>
              <a:buFontTx/>
              <a:buNone/>
              <a:defRPr sz="1600" b="1">
                <a:solidFill>
                  <a:schemeClr val="tx1"/>
                </a:solidFill>
              </a:defRPr>
            </a:lvl8pPr>
            <a:lvl9pPr marL="0" indent="0">
              <a:lnSpc>
                <a:spcPct val="100000"/>
              </a:lnSpc>
              <a:spcBef>
                <a:spcPts val="0"/>
              </a:spcBef>
              <a:buFontTx/>
              <a:buNone/>
              <a:defRPr sz="1600" b="1">
                <a:solidFill>
                  <a:schemeClr val="tx1"/>
                </a:solidFill>
              </a:defRPr>
            </a:lvl9pPr>
          </a:lstStyle>
          <a:p>
            <a:pPr lvl="0"/>
            <a:r>
              <a:rPr lang="en-US"/>
              <a:t>[Heading]</a:t>
            </a:r>
          </a:p>
        </p:txBody>
      </p:sp>
      <p:sp>
        <p:nvSpPr>
          <p:cNvPr id="18" name="Content Placeholder 9">
            <a:extLst>
              <a:ext uri="{FF2B5EF4-FFF2-40B4-BE49-F238E27FC236}">
                <a16:creationId xmlns:a16="http://schemas.microsoft.com/office/drawing/2014/main" id="{84BAE372-6078-E81D-C926-C7FDFEC1B0C8}"/>
              </a:ext>
            </a:extLst>
          </p:cNvPr>
          <p:cNvSpPr>
            <a:spLocks noGrp="1"/>
          </p:cNvSpPr>
          <p:nvPr>
            <p:ph sz="half" idx="18" hasCustomPrompt="1"/>
          </p:nvPr>
        </p:nvSpPr>
        <p:spPr>
          <a:xfrm>
            <a:off x="6903720" y="2606040"/>
            <a:ext cx="1645920" cy="1600200"/>
          </a:xfrm>
        </p:spPr>
        <p:txBody>
          <a:bodyPr/>
          <a:lstStyle>
            <a:lvl1pPr marL="0" indent="0">
              <a:spcBef>
                <a:spcPts val="600"/>
              </a:spcBef>
              <a:buFontTx/>
              <a:buNone/>
              <a:defRPr sz="1100">
                <a:solidFill>
                  <a:schemeClr val="tx1"/>
                </a:solidFill>
              </a:defRPr>
            </a:lvl1pPr>
            <a:lvl2pPr marL="0" indent="0">
              <a:spcBef>
                <a:spcPts val="600"/>
              </a:spcBef>
              <a:buFontTx/>
              <a:buNone/>
              <a:defRPr sz="1100">
                <a:solidFill>
                  <a:schemeClr val="tx1"/>
                </a:solidFill>
              </a:defRPr>
            </a:lvl2pPr>
            <a:lvl3pPr marL="0" indent="0">
              <a:spcBef>
                <a:spcPts val="600"/>
              </a:spcBef>
              <a:buFontTx/>
              <a:buNone/>
              <a:defRPr sz="1100">
                <a:solidFill>
                  <a:schemeClr val="tx1"/>
                </a:solidFill>
              </a:defRPr>
            </a:lvl3pPr>
            <a:lvl4pPr marL="0" indent="0">
              <a:spcBef>
                <a:spcPts val="600"/>
              </a:spcBef>
              <a:buFontTx/>
              <a:buNone/>
              <a:defRPr sz="1100">
                <a:solidFill>
                  <a:schemeClr val="tx1"/>
                </a:solidFill>
              </a:defRPr>
            </a:lvl4pPr>
            <a:lvl5pPr marL="0" indent="0">
              <a:spcBef>
                <a:spcPts val="600"/>
              </a:spcBef>
              <a:buFontTx/>
              <a:buNone/>
              <a:defRPr sz="1100">
                <a:solidFill>
                  <a:schemeClr val="tx1"/>
                </a:solidFill>
              </a:defRPr>
            </a:lvl5pPr>
            <a:lvl6pPr marL="0" indent="0">
              <a:spcBef>
                <a:spcPts val="600"/>
              </a:spcBef>
              <a:buFontTx/>
              <a:buNone/>
              <a:defRPr sz="1100">
                <a:solidFill>
                  <a:schemeClr val="tx1"/>
                </a:solidFill>
              </a:defRPr>
            </a:lvl6pPr>
            <a:lvl7pPr marL="0" indent="0">
              <a:spcBef>
                <a:spcPts val="600"/>
              </a:spcBef>
              <a:buFontTx/>
              <a:buNone/>
              <a:defRPr sz="1100">
                <a:solidFill>
                  <a:schemeClr val="tx1"/>
                </a:solidFill>
              </a:defRPr>
            </a:lvl7pPr>
            <a:lvl8pPr marL="0" indent="0">
              <a:spcBef>
                <a:spcPts val="600"/>
              </a:spcBef>
              <a:buFontTx/>
              <a:buNone/>
              <a:defRPr sz="1100">
                <a:solidFill>
                  <a:schemeClr val="tx1"/>
                </a:solidFill>
              </a:defRPr>
            </a:lvl8pPr>
            <a:lvl9pPr marL="0" indent="0">
              <a:spcBef>
                <a:spcPts val="600"/>
              </a:spcBef>
              <a:buFontTx/>
              <a:buNone/>
              <a:defRPr sz="1100">
                <a:solidFill>
                  <a:schemeClr val="tx1"/>
                </a:solidFill>
              </a:defRPr>
            </a:lvl9pPr>
          </a:lstStyle>
          <a:p>
            <a:pPr lvl="0"/>
            <a:r>
              <a:rPr lang="en-US"/>
              <a:t>[Text]</a:t>
            </a:r>
          </a:p>
        </p:txBody>
      </p:sp>
      <p:pic>
        <p:nvPicPr>
          <p:cNvPr id="10" name="UL Solutions" descr="UL Solutions">
            <a:extLst>
              <a:ext uri="{FF2B5EF4-FFF2-40B4-BE49-F238E27FC236}">
                <a16:creationId xmlns:a16="http://schemas.microsoft.com/office/drawing/2014/main" id="{9AC22A1B-5854-FB74-7FD9-8821EEB6DEE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10"/>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807789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Two Points Image">
    <p:spTree>
      <p:nvGrpSpPr>
        <p:cNvPr id="1" name=""/>
        <p:cNvGrpSpPr/>
        <p:nvPr/>
      </p:nvGrpSpPr>
      <p:grpSpPr>
        <a:xfrm>
          <a:off x="0" y="0"/>
          <a:ext cx="0" cy="0"/>
          <a:chOff x="0" y="0"/>
          <a:chExt cx="0" cy="0"/>
        </a:xfrm>
      </p:grpSpPr>
      <p:sp>
        <p:nvSpPr>
          <p:cNvPr id="7" name="Picture Placeholder 1">
            <a:extLst>
              <a:ext uri="{FF2B5EF4-FFF2-40B4-BE49-F238E27FC236}">
                <a16:creationId xmlns:a16="http://schemas.microsoft.com/office/drawing/2014/main" id="{42EA9144-5373-7BAA-E41E-77C3C399B621}"/>
              </a:ext>
              <a:ext uri="{C183D7F6-B498-43B3-948B-1728B52AA6E4}">
                <adec:decorative xmlns:adec="http://schemas.microsoft.com/office/drawing/2017/decorative" val="1"/>
              </a:ext>
            </a:extLst>
          </p:cNvPr>
          <p:cNvSpPr>
            <a:spLocks noGrp="1"/>
          </p:cNvSpPr>
          <p:nvPr>
            <p:ph type="pic" sz="quarter" idx="11"/>
          </p:nvPr>
        </p:nvSpPr>
        <p:spPr>
          <a:xfrm>
            <a:off x="5314950" y="0"/>
            <a:ext cx="3829050" cy="5143500"/>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r>
              <a:rPr lang="en-GB"/>
              <a:t>Click icon to add picture</a:t>
            </a:r>
            <a:endParaRPr lang="en-US"/>
          </a:p>
        </p:txBody>
      </p:sp>
      <p:sp>
        <p:nvSpPr>
          <p:cNvPr id="2" name="Title 2"/>
          <p:cNvSpPr>
            <a:spLocks noGrp="1"/>
          </p:cNvSpPr>
          <p:nvPr>
            <p:ph type="title" hasCustomPrompt="1"/>
          </p:nvPr>
        </p:nvSpPr>
        <p:spPr>
          <a:xfrm>
            <a:off x="411480" y="411479"/>
            <a:ext cx="4112895" cy="1371600"/>
          </a:xfrm>
        </p:spPr>
        <p:txBody>
          <a:bodyPr/>
          <a:lstStyle>
            <a:lvl1pPr>
              <a:defRPr sz="2800"/>
            </a:lvl1pPr>
          </a:lstStyle>
          <a:p>
            <a:r>
              <a:rPr lang="en-US"/>
              <a:t>[Slide title or statement]</a:t>
            </a:r>
          </a:p>
        </p:txBody>
      </p:sp>
      <p:cxnSp>
        <p:nvCxnSpPr>
          <p:cNvPr id="11" name="Line">
            <a:extLst>
              <a:ext uri="{FF2B5EF4-FFF2-40B4-BE49-F238E27FC236}">
                <a16:creationId xmlns:a16="http://schemas.microsoft.com/office/drawing/2014/main" id="{C58C9E06-4AEF-DA65-311E-BEFB8C9C5F61}"/>
              </a:ext>
              <a:ext uri="{C183D7F6-B498-43B3-948B-1728B52AA6E4}">
                <adec:decorative xmlns:adec="http://schemas.microsoft.com/office/drawing/2017/decorative" val="1"/>
              </a:ext>
            </a:extLst>
          </p:cNvPr>
          <p:cNvCxnSpPr>
            <a:cxnSpLocks/>
          </p:cNvCxnSpPr>
          <p:nvPr userDrawn="1"/>
        </p:nvCxnSpPr>
        <p:spPr>
          <a:xfrm>
            <a:off x="411479" y="2468880"/>
            <a:ext cx="1828800"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14" name="Text Placeholder 3">
            <a:extLst>
              <a:ext uri="{FF2B5EF4-FFF2-40B4-BE49-F238E27FC236}">
                <a16:creationId xmlns:a16="http://schemas.microsoft.com/office/drawing/2014/main" id="{65160E9B-B4EB-B766-4FC6-296C5DD18815}"/>
              </a:ext>
            </a:extLst>
          </p:cNvPr>
          <p:cNvSpPr>
            <a:spLocks noGrp="1"/>
          </p:cNvSpPr>
          <p:nvPr>
            <p:ph type="body" sz="quarter" idx="13" hasCustomPrompt="1"/>
          </p:nvPr>
        </p:nvSpPr>
        <p:spPr>
          <a:xfrm>
            <a:off x="411479" y="2560320"/>
            <a:ext cx="1828800" cy="502920"/>
          </a:xfrm>
        </p:spPr>
        <p:txBody>
          <a:bodyPr/>
          <a:lstStyle>
            <a:lvl1pPr marL="0" indent="0">
              <a:spcBef>
                <a:spcPts val="0"/>
              </a:spcBef>
              <a:buFontTx/>
              <a:buNone/>
              <a:defRPr sz="1400" b="1"/>
            </a:lvl1pPr>
            <a:lvl2pPr marL="0" indent="0">
              <a:spcBef>
                <a:spcPts val="0"/>
              </a:spcBef>
              <a:buFontTx/>
              <a:buNone/>
              <a:defRPr sz="1400" b="1"/>
            </a:lvl2pPr>
            <a:lvl3pPr marL="0" indent="0">
              <a:spcBef>
                <a:spcPts val="0"/>
              </a:spcBef>
              <a:buFontTx/>
              <a:buNone/>
              <a:defRPr sz="1400" b="1"/>
            </a:lvl3pPr>
            <a:lvl4pPr marL="0" indent="0">
              <a:spcBef>
                <a:spcPts val="0"/>
              </a:spcBef>
              <a:buFontTx/>
              <a:buNone/>
              <a:defRPr sz="1400" b="1"/>
            </a:lvl4pPr>
            <a:lvl5pPr marL="0" indent="0">
              <a:spcBef>
                <a:spcPts val="0"/>
              </a:spcBef>
              <a:buFontTx/>
              <a:buNone/>
              <a:defRPr sz="1400" b="1"/>
            </a:lvl5pPr>
            <a:lvl6pPr marL="0" indent="0">
              <a:spcBef>
                <a:spcPts val="0"/>
              </a:spcBef>
              <a:buFontTx/>
              <a:buNone/>
              <a:defRPr sz="1400" b="1"/>
            </a:lvl6pPr>
            <a:lvl7pPr marL="0" indent="0">
              <a:spcBef>
                <a:spcPts val="0"/>
              </a:spcBef>
              <a:buFontTx/>
              <a:buNone/>
              <a:defRPr sz="1400" b="1"/>
            </a:lvl7pPr>
            <a:lvl8pPr marL="0" indent="0">
              <a:spcBef>
                <a:spcPts val="0"/>
              </a:spcBef>
              <a:buFontTx/>
              <a:buNone/>
              <a:defRPr sz="1400" b="1"/>
            </a:lvl8pPr>
            <a:lvl9pPr marL="0" indent="0">
              <a:spcBef>
                <a:spcPts val="0"/>
              </a:spcBef>
              <a:buFontTx/>
              <a:buNone/>
              <a:defRPr sz="1400" b="1"/>
            </a:lvl9pPr>
          </a:lstStyle>
          <a:p>
            <a:pPr lvl="0"/>
            <a:r>
              <a:rPr lang="en-US"/>
              <a:t>[Heading]</a:t>
            </a:r>
          </a:p>
        </p:txBody>
      </p:sp>
      <p:sp>
        <p:nvSpPr>
          <p:cNvPr id="15" name="Content Placeholder 4">
            <a:extLst>
              <a:ext uri="{FF2B5EF4-FFF2-40B4-BE49-F238E27FC236}">
                <a16:creationId xmlns:a16="http://schemas.microsoft.com/office/drawing/2014/main" id="{8434B936-E687-474E-50E0-DCADF219959B}"/>
              </a:ext>
            </a:extLst>
          </p:cNvPr>
          <p:cNvSpPr>
            <a:spLocks noGrp="1"/>
          </p:cNvSpPr>
          <p:nvPr>
            <p:ph sz="half" idx="1" hasCustomPrompt="1"/>
          </p:nvPr>
        </p:nvSpPr>
        <p:spPr>
          <a:xfrm>
            <a:off x="411479" y="3108960"/>
            <a:ext cx="1828800" cy="1539240"/>
          </a:xfrm>
        </p:spPr>
        <p:txBody>
          <a:bodyPr/>
          <a:lstStyle>
            <a:lvl1pPr marL="0" indent="0">
              <a:spcBef>
                <a:spcPts val="900"/>
              </a:spcBef>
              <a:buFontTx/>
              <a:buNone/>
              <a:defRPr sz="1200"/>
            </a:lvl1pPr>
            <a:lvl2pPr marL="0" indent="0">
              <a:spcBef>
                <a:spcPts val="900"/>
              </a:spcBef>
              <a:buFontTx/>
              <a:buNone/>
              <a:defRPr sz="1200"/>
            </a:lvl2pPr>
            <a:lvl3pPr marL="0" indent="0">
              <a:spcBef>
                <a:spcPts val="900"/>
              </a:spcBef>
              <a:buFontTx/>
              <a:buNone/>
              <a:defRPr sz="1200"/>
            </a:lvl3pPr>
            <a:lvl4pPr marL="0" indent="0">
              <a:spcBef>
                <a:spcPts val="900"/>
              </a:spcBef>
              <a:buFontTx/>
              <a:buNone/>
              <a:defRPr sz="1200"/>
            </a:lvl4pPr>
            <a:lvl5pPr marL="0" indent="0">
              <a:spcBef>
                <a:spcPts val="900"/>
              </a:spcBef>
              <a:buFontTx/>
              <a:buNone/>
              <a:defRPr sz="1200"/>
            </a:lvl5pPr>
            <a:lvl6pPr marL="0" indent="0">
              <a:spcBef>
                <a:spcPts val="900"/>
              </a:spcBef>
              <a:buFontTx/>
              <a:buNone/>
              <a:defRPr sz="1200"/>
            </a:lvl6pPr>
            <a:lvl7pPr marL="0" indent="0">
              <a:spcBef>
                <a:spcPts val="900"/>
              </a:spcBef>
              <a:buFontTx/>
              <a:buNone/>
              <a:defRPr sz="1200"/>
            </a:lvl7pPr>
            <a:lvl8pPr marL="0" indent="0">
              <a:spcBef>
                <a:spcPts val="900"/>
              </a:spcBef>
              <a:buFontTx/>
              <a:buNone/>
              <a:defRPr sz="1200"/>
            </a:lvl8pPr>
            <a:lvl9pPr marL="0" indent="0">
              <a:spcBef>
                <a:spcPts val="900"/>
              </a:spcBef>
              <a:buFontTx/>
              <a:buNone/>
              <a:defRPr sz="1200"/>
            </a:lvl9pPr>
          </a:lstStyle>
          <a:p>
            <a:pPr lvl="0"/>
            <a:r>
              <a:rPr lang="en-US"/>
              <a:t>[Text]</a:t>
            </a:r>
          </a:p>
        </p:txBody>
      </p:sp>
      <p:cxnSp>
        <p:nvCxnSpPr>
          <p:cNvPr id="12" name="Line">
            <a:extLst>
              <a:ext uri="{FF2B5EF4-FFF2-40B4-BE49-F238E27FC236}">
                <a16:creationId xmlns:a16="http://schemas.microsoft.com/office/drawing/2014/main" id="{8E965249-130A-8530-D378-40B17EFD88BF}"/>
              </a:ext>
              <a:ext uri="{C183D7F6-B498-43B3-948B-1728B52AA6E4}">
                <adec:decorative xmlns:adec="http://schemas.microsoft.com/office/drawing/2017/decorative" val="1"/>
              </a:ext>
            </a:extLst>
          </p:cNvPr>
          <p:cNvCxnSpPr>
            <a:cxnSpLocks/>
          </p:cNvCxnSpPr>
          <p:nvPr userDrawn="1"/>
        </p:nvCxnSpPr>
        <p:spPr>
          <a:xfrm>
            <a:off x="2511425" y="2468880"/>
            <a:ext cx="1828800"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16" name="Text Placeholder 5">
            <a:extLst>
              <a:ext uri="{FF2B5EF4-FFF2-40B4-BE49-F238E27FC236}">
                <a16:creationId xmlns:a16="http://schemas.microsoft.com/office/drawing/2014/main" id="{1AA15A12-C8DC-9D74-7F77-CDB32CB5D338}"/>
              </a:ext>
            </a:extLst>
          </p:cNvPr>
          <p:cNvSpPr>
            <a:spLocks noGrp="1"/>
          </p:cNvSpPr>
          <p:nvPr>
            <p:ph type="body" sz="quarter" idx="14" hasCustomPrompt="1"/>
          </p:nvPr>
        </p:nvSpPr>
        <p:spPr>
          <a:xfrm>
            <a:off x="2511425" y="2560320"/>
            <a:ext cx="1828800" cy="502920"/>
          </a:xfrm>
        </p:spPr>
        <p:txBody>
          <a:bodyPr/>
          <a:lstStyle>
            <a:lvl1pPr marL="0" indent="0">
              <a:spcBef>
                <a:spcPts val="0"/>
              </a:spcBef>
              <a:buFontTx/>
              <a:buNone/>
              <a:defRPr sz="1400" b="1"/>
            </a:lvl1pPr>
            <a:lvl2pPr marL="0" indent="0">
              <a:spcBef>
                <a:spcPts val="0"/>
              </a:spcBef>
              <a:buFontTx/>
              <a:buNone/>
              <a:defRPr sz="1400" b="1"/>
            </a:lvl2pPr>
            <a:lvl3pPr marL="0" indent="0">
              <a:spcBef>
                <a:spcPts val="0"/>
              </a:spcBef>
              <a:buFontTx/>
              <a:buNone/>
              <a:defRPr sz="1400" b="1"/>
            </a:lvl3pPr>
            <a:lvl4pPr marL="0" indent="0">
              <a:spcBef>
                <a:spcPts val="0"/>
              </a:spcBef>
              <a:buFontTx/>
              <a:buNone/>
              <a:defRPr sz="1400" b="1"/>
            </a:lvl4pPr>
            <a:lvl5pPr marL="0" indent="0">
              <a:spcBef>
                <a:spcPts val="0"/>
              </a:spcBef>
              <a:buFontTx/>
              <a:buNone/>
              <a:defRPr sz="1400" b="1"/>
            </a:lvl5pPr>
            <a:lvl6pPr marL="0" indent="0">
              <a:spcBef>
                <a:spcPts val="0"/>
              </a:spcBef>
              <a:buFontTx/>
              <a:buNone/>
              <a:defRPr sz="1400" b="1"/>
            </a:lvl6pPr>
            <a:lvl7pPr marL="0" indent="0">
              <a:spcBef>
                <a:spcPts val="0"/>
              </a:spcBef>
              <a:buFontTx/>
              <a:buNone/>
              <a:defRPr sz="1400" b="1"/>
            </a:lvl7pPr>
            <a:lvl8pPr marL="0" indent="0">
              <a:spcBef>
                <a:spcPts val="0"/>
              </a:spcBef>
              <a:buFontTx/>
              <a:buNone/>
              <a:defRPr sz="1400" b="1"/>
            </a:lvl8pPr>
            <a:lvl9pPr marL="0" indent="0">
              <a:spcBef>
                <a:spcPts val="0"/>
              </a:spcBef>
              <a:buFontTx/>
              <a:buNone/>
              <a:defRPr sz="1400" b="1"/>
            </a:lvl9pPr>
          </a:lstStyle>
          <a:p>
            <a:pPr lvl="0"/>
            <a:r>
              <a:rPr lang="en-US"/>
              <a:t>[Heading]</a:t>
            </a:r>
          </a:p>
        </p:txBody>
      </p:sp>
      <p:sp>
        <p:nvSpPr>
          <p:cNvPr id="17" name="Content Placeholder 6">
            <a:extLst>
              <a:ext uri="{FF2B5EF4-FFF2-40B4-BE49-F238E27FC236}">
                <a16:creationId xmlns:a16="http://schemas.microsoft.com/office/drawing/2014/main" id="{29B89E1F-7FC3-8E69-1063-7D80A178D85A}"/>
              </a:ext>
            </a:extLst>
          </p:cNvPr>
          <p:cNvSpPr>
            <a:spLocks noGrp="1"/>
          </p:cNvSpPr>
          <p:nvPr>
            <p:ph sz="half" idx="15" hasCustomPrompt="1"/>
          </p:nvPr>
        </p:nvSpPr>
        <p:spPr>
          <a:xfrm>
            <a:off x="2511425" y="3108960"/>
            <a:ext cx="1828800" cy="1539240"/>
          </a:xfrm>
        </p:spPr>
        <p:txBody>
          <a:bodyPr/>
          <a:lstStyle>
            <a:lvl1pPr marL="0" indent="0">
              <a:spcBef>
                <a:spcPts val="900"/>
              </a:spcBef>
              <a:buFontTx/>
              <a:buNone/>
              <a:defRPr sz="1200"/>
            </a:lvl1pPr>
            <a:lvl2pPr marL="0" indent="0">
              <a:spcBef>
                <a:spcPts val="900"/>
              </a:spcBef>
              <a:buFontTx/>
              <a:buNone/>
              <a:defRPr sz="1200"/>
            </a:lvl2pPr>
            <a:lvl3pPr marL="0" indent="0">
              <a:spcBef>
                <a:spcPts val="900"/>
              </a:spcBef>
              <a:buFontTx/>
              <a:buNone/>
              <a:defRPr sz="1200"/>
            </a:lvl3pPr>
            <a:lvl4pPr marL="0" indent="0">
              <a:spcBef>
                <a:spcPts val="900"/>
              </a:spcBef>
              <a:buFontTx/>
              <a:buNone/>
              <a:defRPr sz="1200"/>
            </a:lvl4pPr>
            <a:lvl5pPr marL="0" indent="0">
              <a:spcBef>
                <a:spcPts val="900"/>
              </a:spcBef>
              <a:buFontTx/>
              <a:buNone/>
              <a:defRPr sz="1200"/>
            </a:lvl5pPr>
            <a:lvl6pPr marL="0" indent="0">
              <a:spcBef>
                <a:spcPts val="900"/>
              </a:spcBef>
              <a:buFontTx/>
              <a:buNone/>
              <a:defRPr sz="1200"/>
            </a:lvl6pPr>
            <a:lvl7pPr marL="0" indent="0">
              <a:spcBef>
                <a:spcPts val="900"/>
              </a:spcBef>
              <a:buFontTx/>
              <a:buNone/>
              <a:defRPr sz="1200"/>
            </a:lvl7pPr>
            <a:lvl8pPr marL="0" indent="0">
              <a:spcBef>
                <a:spcPts val="900"/>
              </a:spcBef>
              <a:buFontTx/>
              <a:buNone/>
              <a:defRPr sz="1200"/>
            </a:lvl8pPr>
            <a:lvl9pPr marL="0" indent="0">
              <a:spcBef>
                <a:spcPts val="900"/>
              </a:spcBef>
              <a:buFontTx/>
              <a:buNone/>
              <a:defRPr sz="1200"/>
            </a:lvl9pPr>
          </a:lstStyle>
          <a:p>
            <a:pPr lvl="0"/>
            <a:r>
              <a:rPr lang="en-US"/>
              <a:t>[Text]</a:t>
            </a:r>
          </a:p>
        </p:txBody>
      </p:sp>
      <p:pic>
        <p:nvPicPr>
          <p:cNvPr id="5" name="UL Solutions" descr="UL Solutions">
            <a:extLst>
              <a:ext uri="{FF2B5EF4-FFF2-40B4-BE49-F238E27FC236}">
                <a16:creationId xmlns:a16="http://schemas.microsoft.com/office/drawing/2014/main" id="{7FA5B137-5018-9271-F696-4844A6A5FAA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6" name="Slide Number Placeholder 7"/>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190928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Two Points Data">
    <p:bg>
      <p:bgPr>
        <a:solidFill>
          <a:srgbClr val="CA0123"/>
        </a:solidFill>
        <a:effectLst/>
      </p:bgPr>
    </p:bg>
    <p:spTree>
      <p:nvGrpSpPr>
        <p:cNvPr id="1" name=""/>
        <p:cNvGrpSpPr/>
        <p:nvPr/>
      </p:nvGrpSpPr>
      <p:grpSpPr>
        <a:xfrm>
          <a:off x="0" y="0"/>
          <a:ext cx="0" cy="0"/>
          <a:chOff x="0" y="0"/>
          <a:chExt cx="0" cy="0"/>
        </a:xfrm>
      </p:grpSpPr>
      <p:sp>
        <p:nvSpPr>
          <p:cNvPr id="18" name="Rectangle">
            <a:extLst>
              <a:ext uri="{FF2B5EF4-FFF2-40B4-BE49-F238E27FC236}">
                <a16:creationId xmlns:a16="http://schemas.microsoft.com/office/drawing/2014/main" id="{4B3917AC-923A-89FA-37CD-07399579DD09}"/>
              </a:ext>
              <a:ext uri="{C183D7F6-B498-43B3-948B-1728B52AA6E4}">
                <adec:decorative xmlns:adec="http://schemas.microsoft.com/office/drawing/2017/decorative" val="1"/>
              </a:ext>
            </a:extLst>
          </p:cNvPr>
          <p:cNvSpPr/>
          <p:nvPr userDrawn="1"/>
        </p:nvSpPr>
        <p:spPr bwMode="hidden">
          <a:xfrm>
            <a:off x="0" y="0"/>
            <a:ext cx="6318376" cy="5143500"/>
          </a:xfrm>
          <a:prstGeom prst="rect">
            <a:avLst/>
          </a:prstGeom>
          <a:solidFill>
            <a:srgbClr val="FFFFFF"/>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3" name="Title 1">
            <a:extLst>
              <a:ext uri="{FF2B5EF4-FFF2-40B4-BE49-F238E27FC236}">
                <a16:creationId xmlns:a16="http://schemas.microsoft.com/office/drawing/2014/main" id="{913A219B-8D99-C000-CE54-7909ED2FC55D}"/>
              </a:ext>
            </a:extLst>
          </p:cNvPr>
          <p:cNvSpPr>
            <a:spLocks noGrp="1"/>
          </p:cNvSpPr>
          <p:nvPr>
            <p:ph type="title" hasCustomPrompt="1"/>
          </p:nvPr>
        </p:nvSpPr>
        <p:spPr/>
        <p:txBody>
          <a:bodyPr/>
          <a:lstStyle>
            <a:lvl1pPr>
              <a:defRPr>
                <a:solidFill>
                  <a:schemeClr val="bg1"/>
                </a:solidFill>
              </a:defRPr>
            </a:lvl1pPr>
          </a:lstStyle>
          <a:p>
            <a:r>
              <a:rPr lang="en-US"/>
              <a:t>[Slide title]</a:t>
            </a:r>
          </a:p>
        </p:txBody>
      </p:sp>
      <p:cxnSp>
        <p:nvCxnSpPr>
          <p:cNvPr id="11" name="Line">
            <a:extLst>
              <a:ext uri="{FF2B5EF4-FFF2-40B4-BE49-F238E27FC236}">
                <a16:creationId xmlns:a16="http://schemas.microsoft.com/office/drawing/2014/main" id="{C58C9E06-4AEF-DA65-311E-BEFB8C9C5F61}"/>
              </a:ext>
              <a:ext uri="{C183D7F6-B498-43B3-948B-1728B52AA6E4}">
                <adec:decorative xmlns:adec="http://schemas.microsoft.com/office/drawing/2017/decorative" val="1"/>
              </a:ext>
            </a:extLst>
          </p:cNvPr>
          <p:cNvCxnSpPr>
            <a:cxnSpLocks/>
          </p:cNvCxnSpPr>
          <p:nvPr userDrawn="1"/>
        </p:nvCxnSpPr>
        <p:spPr>
          <a:xfrm>
            <a:off x="411479" y="1279525"/>
            <a:ext cx="2404872" cy="0"/>
          </a:xfrm>
          <a:prstGeom prst="line">
            <a:avLst/>
          </a:prstGeom>
          <a:ln w="19050" cap="flat">
            <a:solidFill>
              <a:schemeClr val="bg1"/>
            </a:solidFill>
            <a:miter lim="800000"/>
          </a:ln>
        </p:spPr>
        <p:style>
          <a:lnRef idx="1">
            <a:schemeClr val="accent1"/>
          </a:lnRef>
          <a:fillRef idx="0">
            <a:schemeClr val="accent1"/>
          </a:fillRef>
          <a:effectRef idx="0">
            <a:srgbClr val="000000"/>
          </a:effectRef>
          <a:fontRef idx="minor">
            <a:schemeClr val="bg1"/>
          </a:fontRef>
        </p:style>
      </p:cxnSp>
      <p:sp>
        <p:nvSpPr>
          <p:cNvPr id="14" name="Text Placeholder 2">
            <a:extLst>
              <a:ext uri="{FF2B5EF4-FFF2-40B4-BE49-F238E27FC236}">
                <a16:creationId xmlns:a16="http://schemas.microsoft.com/office/drawing/2014/main" id="{65160E9B-B4EB-B766-4FC6-296C5DD18815}"/>
              </a:ext>
            </a:extLst>
          </p:cNvPr>
          <p:cNvSpPr>
            <a:spLocks noGrp="1"/>
          </p:cNvSpPr>
          <p:nvPr>
            <p:ph type="body" sz="quarter" idx="13" hasCustomPrompt="1"/>
          </p:nvPr>
        </p:nvSpPr>
        <p:spPr>
          <a:xfrm>
            <a:off x="411479" y="1370963"/>
            <a:ext cx="2404872" cy="731520"/>
          </a:xfrm>
        </p:spPr>
        <p:txBody>
          <a:bodyPr/>
          <a:lstStyle>
            <a:lvl1pPr marL="0" indent="0">
              <a:spcBef>
                <a:spcPts val="0"/>
              </a:spcBef>
              <a:buFontTx/>
              <a:buNone/>
              <a:defRPr sz="2200" b="1">
                <a:solidFill>
                  <a:schemeClr val="bg1"/>
                </a:solidFill>
              </a:defRPr>
            </a:lvl1pPr>
            <a:lvl2pPr marL="0" indent="0">
              <a:spcBef>
                <a:spcPts val="0"/>
              </a:spcBef>
              <a:buFontTx/>
              <a:buNone/>
              <a:defRPr sz="2200" b="1">
                <a:solidFill>
                  <a:schemeClr val="bg1"/>
                </a:solidFill>
              </a:defRPr>
            </a:lvl2pPr>
            <a:lvl3pPr marL="0" indent="0">
              <a:spcBef>
                <a:spcPts val="0"/>
              </a:spcBef>
              <a:buFontTx/>
              <a:buNone/>
              <a:defRPr sz="2200" b="1">
                <a:solidFill>
                  <a:schemeClr val="bg1"/>
                </a:solidFill>
              </a:defRPr>
            </a:lvl3pPr>
            <a:lvl4pPr marL="0" indent="0">
              <a:spcBef>
                <a:spcPts val="0"/>
              </a:spcBef>
              <a:buFontTx/>
              <a:buNone/>
              <a:defRPr sz="2200" b="1">
                <a:solidFill>
                  <a:schemeClr val="bg1"/>
                </a:solidFill>
              </a:defRPr>
            </a:lvl4pPr>
            <a:lvl5pPr marL="0" indent="0">
              <a:spcBef>
                <a:spcPts val="0"/>
              </a:spcBef>
              <a:buFontTx/>
              <a:buNone/>
              <a:defRPr sz="2200" b="1">
                <a:solidFill>
                  <a:schemeClr val="bg1"/>
                </a:solidFill>
              </a:defRPr>
            </a:lvl5pPr>
            <a:lvl6pPr marL="0" indent="0">
              <a:spcBef>
                <a:spcPts val="0"/>
              </a:spcBef>
              <a:buFontTx/>
              <a:buNone/>
              <a:defRPr sz="2200" b="1">
                <a:solidFill>
                  <a:schemeClr val="bg1"/>
                </a:solidFill>
              </a:defRPr>
            </a:lvl6pPr>
            <a:lvl7pPr marL="0" indent="0">
              <a:spcBef>
                <a:spcPts val="0"/>
              </a:spcBef>
              <a:buFontTx/>
              <a:buNone/>
              <a:defRPr sz="2200" b="1">
                <a:solidFill>
                  <a:schemeClr val="bg1"/>
                </a:solidFill>
              </a:defRPr>
            </a:lvl7pPr>
            <a:lvl8pPr marL="0" indent="0">
              <a:spcBef>
                <a:spcPts val="0"/>
              </a:spcBef>
              <a:buFontTx/>
              <a:buNone/>
              <a:defRPr sz="2200" b="1">
                <a:solidFill>
                  <a:schemeClr val="bg1"/>
                </a:solidFill>
              </a:defRPr>
            </a:lvl8pPr>
            <a:lvl9pPr marL="0" indent="0">
              <a:spcBef>
                <a:spcPts val="0"/>
              </a:spcBef>
              <a:buFontTx/>
              <a:buNone/>
              <a:defRPr sz="2200" b="1">
                <a:solidFill>
                  <a:schemeClr val="bg1"/>
                </a:solidFill>
              </a:defRPr>
            </a:lvl9pPr>
          </a:lstStyle>
          <a:p>
            <a:pPr lvl="0"/>
            <a:r>
              <a:rPr lang="en-US"/>
              <a:t>[Heading]</a:t>
            </a:r>
          </a:p>
        </p:txBody>
      </p:sp>
      <p:sp>
        <p:nvSpPr>
          <p:cNvPr id="19" name="Content Placeholder 3">
            <a:extLst>
              <a:ext uri="{FF2B5EF4-FFF2-40B4-BE49-F238E27FC236}">
                <a16:creationId xmlns:a16="http://schemas.microsoft.com/office/drawing/2014/main" id="{C9E52634-3878-4103-9FC6-C1B19D858798}"/>
              </a:ext>
            </a:extLst>
          </p:cNvPr>
          <p:cNvSpPr>
            <a:spLocks noGrp="1"/>
          </p:cNvSpPr>
          <p:nvPr>
            <p:ph sz="quarter" idx="16" hasCustomPrompt="1"/>
          </p:nvPr>
        </p:nvSpPr>
        <p:spPr>
          <a:xfrm>
            <a:off x="411163" y="2331720"/>
            <a:ext cx="2404872" cy="2316480"/>
          </a:xfrm>
        </p:spPr>
        <p:txBody>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cxnSp>
        <p:nvCxnSpPr>
          <p:cNvPr id="12" name="Line">
            <a:extLst>
              <a:ext uri="{FF2B5EF4-FFF2-40B4-BE49-F238E27FC236}">
                <a16:creationId xmlns:a16="http://schemas.microsoft.com/office/drawing/2014/main" id="{8E965249-130A-8530-D378-40B17EFD88BF}"/>
              </a:ext>
              <a:ext uri="{C183D7F6-B498-43B3-948B-1728B52AA6E4}">
                <adec:decorative xmlns:adec="http://schemas.microsoft.com/office/drawing/2017/decorative" val="1"/>
              </a:ext>
            </a:extLst>
          </p:cNvPr>
          <p:cNvCxnSpPr>
            <a:cxnSpLocks/>
          </p:cNvCxnSpPr>
          <p:nvPr userDrawn="1"/>
        </p:nvCxnSpPr>
        <p:spPr>
          <a:xfrm>
            <a:off x="3213100" y="1279525"/>
            <a:ext cx="2404872" cy="0"/>
          </a:xfrm>
          <a:prstGeom prst="line">
            <a:avLst/>
          </a:prstGeom>
          <a:ln w="19050" cap="flat">
            <a:solidFill>
              <a:schemeClr val="bg1"/>
            </a:solidFill>
            <a:miter lim="800000"/>
          </a:ln>
        </p:spPr>
        <p:style>
          <a:lnRef idx="1">
            <a:schemeClr val="accent1"/>
          </a:lnRef>
          <a:fillRef idx="0">
            <a:schemeClr val="accent1"/>
          </a:fillRef>
          <a:effectRef idx="0">
            <a:srgbClr val="000000"/>
          </a:effectRef>
          <a:fontRef idx="minor">
            <a:schemeClr val="bg1"/>
          </a:fontRef>
        </p:style>
      </p:cxnSp>
      <p:sp>
        <p:nvSpPr>
          <p:cNvPr id="16" name="Text Placeholder 4">
            <a:extLst>
              <a:ext uri="{FF2B5EF4-FFF2-40B4-BE49-F238E27FC236}">
                <a16:creationId xmlns:a16="http://schemas.microsoft.com/office/drawing/2014/main" id="{1AA15A12-C8DC-9D74-7F77-CDB32CB5D338}"/>
              </a:ext>
            </a:extLst>
          </p:cNvPr>
          <p:cNvSpPr>
            <a:spLocks noGrp="1"/>
          </p:cNvSpPr>
          <p:nvPr>
            <p:ph type="body" sz="quarter" idx="14" hasCustomPrompt="1"/>
          </p:nvPr>
        </p:nvSpPr>
        <p:spPr>
          <a:xfrm>
            <a:off x="3213100" y="1370963"/>
            <a:ext cx="2404872" cy="731520"/>
          </a:xfrm>
        </p:spPr>
        <p:txBody>
          <a:bodyPr/>
          <a:lstStyle>
            <a:lvl1pPr marL="0" indent="0">
              <a:spcBef>
                <a:spcPts val="0"/>
              </a:spcBef>
              <a:buFontTx/>
              <a:buNone/>
              <a:defRPr sz="2200" b="1">
                <a:solidFill>
                  <a:schemeClr val="bg1"/>
                </a:solidFill>
              </a:defRPr>
            </a:lvl1pPr>
            <a:lvl2pPr marL="0" indent="0">
              <a:spcBef>
                <a:spcPts val="0"/>
              </a:spcBef>
              <a:buFontTx/>
              <a:buNone/>
              <a:defRPr sz="2200" b="1">
                <a:solidFill>
                  <a:schemeClr val="bg1"/>
                </a:solidFill>
              </a:defRPr>
            </a:lvl2pPr>
            <a:lvl3pPr marL="0" indent="0">
              <a:spcBef>
                <a:spcPts val="0"/>
              </a:spcBef>
              <a:buFontTx/>
              <a:buNone/>
              <a:defRPr sz="2200" b="1">
                <a:solidFill>
                  <a:schemeClr val="bg1"/>
                </a:solidFill>
              </a:defRPr>
            </a:lvl3pPr>
            <a:lvl4pPr marL="0" indent="0">
              <a:spcBef>
                <a:spcPts val="0"/>
              </a:spcBef>
              <a:buFontTx/>
              <a:buNone/>
              <a:defRPr sz="2200" b="1">
                <a:solidFill>
                  <a:schemeClr val="bg1"/>
                </a:solidFill>
              </a:defRPr>
            </a:lvl4pPr>
            <a:lvl5pPr marL="0" indent="0">
              <a:spcBef>
                <a:spcPts val="0"/>
              </a:spcBef>
              <a:buFontTx/>
              <a:buNone/>
              <a:defRPr sz="2200" b="1">
                <a:solidFill>
                  <a:schemeClr val="bg1"/>
                </a:solidFill>
              </a:defRPr>
            </a:lvl5pPr>
            <a:lvl6pPr marL="0" indent="0">
              <a:spcBef>
                <a:spcPts val="0"/>
              </a:spcBef>
              <a:buFontTx/>
              <a:buNone/>
              <a:defRPr sz="2200" b="1">
                <a:solidFill>
                  <a:schemeClr val="bg1"/>
                </a:solidFill>
              </a:defRPr>
            </a:lvl6pPr>
            <a:lvl7pPr marL="0" indent="0">
              <a:spcBef>
                <a:spcPts val="0"/>
              </a:spcBef>
              <a:buFontTx/>
              <a:buNone/>
              <a:defRPr sz="2200" b="1">
                <a:solidFill>
                  <a:schemeClr val="bg1"/>
                </a:solidFill>
              </a:defRPr>
            </a:lvl7pPr>
            <a:lvl8pPr marL="0" indent="0">
              <a:spcBef>
                <a:spcPts val="0"/>
              </a:spcBef>
              <a:buFontTx/>
              <a:buNone/>
              <a:defRPr sz="2200" b="1">
                <a:solidFill>
                  <a:schemeClr val="bg1"/>
                </a:solidFill>
              </a:defRPr>
            </a:lvl8pPr>
            <a:lvl9pPr marL="0" indent="0">
              <a:spcBef>
                <a:spcPts val="0"/>
              </a:spcBef>
              <a:buFontTx/>
              <a:buNone/>
              <a:defRPr sz="2200" b="1">
                <a:solidFill>
                  <a:schemeClr val="bg1"/>
                </a:solidFill>
              </a:defRPr>
            </a:lvl9pPr>
          </a:lstStyle>
          <a:p>
            <a:pPr lvl="0"/>
            <a:r>
              <a:rPr lang="en-US"/>
              <a:t>[Heading]</a:t>
            </a:r>
          </a:p>
        </p:txBody>
      </p:sp>
      <p:sp>
        <p:nvSpPr>
          <p:cNvPr id="20" name="Content Placeholder 5">
            <a:extLst>
              <a:ext uri="{FF2B5EF4-FFF2-40B4-BE49-F238E27FC236}">
                <a16:creationId xmlns:a16="http://schemas.microsoft.com/office/drawing/2014/main" id="{68B1C423-24D4-DD4C-5194-CB6316A01CD2}"/>
              </a:ext>
            </a:extLst>
          </p:cNvPr>
          <p:cNvSpPr>
            <a:spLocks noGrp="1"/>
          </p:cNvSpPr>
          <p:nvPr>
            <p:ph sz="quarter" idx="17" hasCustomPrompt="1"/>
          </p:nvPr>
        </p:nvSpPr>
        <p:spPr>
          <a:xfrm>
            <a:off x="3213100" y="2331720"/>
            <a:ext cx="2404872" cy="2316480"/>
          </a:xfrm>
        </p:spPr>
        <p:txBody>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3" name="Text Placeholder 6">
            <a:extLst>
              <a:ext uri="{FF2B5EF4-FFF2-40B4-BE49-F238E27FC236}">
                <a16:creationId xmlns:a16="http://schemas.microsoft.com/office/drawing/2014/main" id="{99207DE8-7A54-A2DE-C9DA-AAE09EFE4211}"/>
              </a:ext>
            </a:extLst>
          </p:cNvPr>
          <p:cNvSpPr>
            <a:spLocks noGrp="1"/>
          </p:cNvSpPr>
          <p:nvPr>
            <p:ph type="body" sz="quarter" idx="15" hasCustomPrompt="1"/>
          </p:nvPr>
        </p:nvSpPr>
        <p:spPr>
          <a:xfrm>
            <a:off x="6715441" y="1279525"/>
            <a:ext cx="2017397" cy="1005840"/>
          </a:xfrm>
        </p:spPr>
        <p:txBody>
          <a:bodyPr/>
          <a:lstStyle>
            <a:lvl1pPr marL="0" indent="0">
              <a:lnSpc>
                <a:spcPct val="90000"/>
              </a:lnSpc>
              <a:spcBef>
                <a:spcPts val="0"/>
              </a:spcBef>
              <a:buFontTx/>
              <a:buNone/>
              <a:defRPr sz="7200" b="1"/>
            </a:lvl1pPr>
            <a:lvl2pPr marL="0" indent="0">
              <a:lnSpc>
                <a:spcPct val="90000"/>
              </a:lnSpc>
              <a:spcBef>
                <a:spcPts val="0"/>
              </a:spcBef>
              <a:buFontTx/>
              <a:buNone/>
              <a:defRPr sz="7200" b="1"/>
            </a:lvl2pPr>
            <a:lvl3pPr marL="0" indent="0">
              <a:lnSpc>
                <a:spcPct val="90000"/>
              </a:lnSpc>
              <a:spcBef>
                <a:spcPts val="0"/>
              </a:spcBef>
              <a:buFontTx/>
              <a:buNone/>
              <a:defRPr sz="7200" b="1"/>
            </a:lvl3pPr>
            <a:lvl4pPr marL="0" indent="0">
              <a:lnSpc>
                <a:spcPct val="90000"/>
              </a:lnSpc>
              <a:spcBef>
                <a:spcPts val="0"/>
              </a:spcBef>
              <a:buFontTx/>
              <a:buNone/>
              <a:defRPr sz="7200" b="1"/>
            </a:lvl4pPr>
            <a:lvl5pPr marL="0" indent="0">
              <a:lnSpc>
                <a:spcPct val="90000"/>
              </a:lnSpc>
              <a:spcBef>
                <a:spcPts val="0"/>
              </a:spcBef>
              <a:buFontTx/>
              <a:buNone/>
              <a:defRPr sz="7200" b="1"/>
            </a:lvl5pPr>
            <a:lvl6pPr marL="0" indent="0">
              <a:lnSpc>
                <a:spcPct val="90000"/>
              </a:lnSpc>
              <a:spcBef>
                <a:spcPts val="0"/>
              </a:spcBef>
              <a:buFontTx/>
              <a:buNone/>
              <a:defRPr sz="7200" b="1"/>
            </a:lvl6pPr>
            <a:lvl7pPr marL="0" indent="0">
              <a:lnSpc>
                <a:spcPct val="90000"/>
              </a:lnSpc>
              <a:spcBef>
                <a:spcPts val="0"/>
              </a:spcBef>
              <a:buFontTx/>
              <a:buNone/>
              <a:defRPr sz="7200" b="1"/>
            </a:lvl7pPr>
            <a:lvl8pPr marL="0" indent="0">
              <a:lnSpc>
                <a:spcPct val="90000"/>
              </a:lnSpc>
              <a:spcBef>
                <a:spcPts val="0"/>
              </a:spcBef>
              <a:buFontTx/>
              <a:buNone/>
              <a:defRPr sz="7200" b="1"/>
            </a:lvl8pPr>
            <a:lvl9pPr marL="0" indent="0">
              <a:lnSpc>
                <a:spcPct val="90000"/>
              </a:lnSpc>
              <a:spcBef>
                <a:spcPts val="0"/>
              </a:spcBef>
              <a:buFontTx/>
              <a:buNone/>
              <a:defRPr sz="7200" b="1"/>
            </a:lvl9pPr>
          </a:lstStyle>
          <a:p>
            <a:pPr lvl="0"/>
            <a:r>
              <a:rPr lang="en-US"/>
              <a:t>00%</a:t>
            </a:r>
          </a:p>
        </p:txBody>
      </p:sp>
      <p:sp>
        <p:nvSpPr>
          <p:cNvPr id="15" name="Text Placeholder 7">
            <a:extLst>
              <a:ext uri="{FF2B5EF4-FFF2-40B4-BE49-F238E27FC236}">
                <a16:creationId xmlns:a16="http://schemas.microsoft.com/office/drawing/2014/main" id="{7E5C7EA8-6425-0221-33B2-2F97EE063EA8}"/>
              </a:ext>
            </a:extLst>
          </p:cNvPr>
          <p:cNvSpPr>
            <a:spLocks noGrp="1"/>
          </p:cNvSpPr>
          <p:nvPr>
            <p:ph type="body" sz="quarter" idx="18" hasCustomPrompt="1"/>
          </p:nvPr>
        </p:nvSpPr>
        <p:spPr>
          <a:xfrm>
            <a:off x="6715441" y="2331720"/>
            <a:ext cx="2017079" cy="2316480"/>
          </a:xfrm>
        </p:spPr>
        <p:txBody>
          <a:bodyPr/>
          <a:lstStyle>
            <a:lvl1pPr marL="0" indent="0">
              <a:spcBef>
                <a:spcPts val="0"/>
              </a:spcBef>
              <a:buFontTx/>
              <a:buNone/>
              <a:defRPr sz="2200" b="0">
                <a:solidFill>
                  <a:schemeClr val="tx1"/>
                </a:solidFill>
              </a:defRPr>
            </a:lvl1pPr>
            <a:lvl2pPr marL="0" indent="0">
              <a:spcBef>
                <a:spcPts val="0"/>
              </a:spcBef>
              <a:buFontTx/>
              <a:buNone/>
              <a:defRPr sz="2200" b="0">
                <a:solidFill>
                  <a:schemeClr val="tx1"/>
                </a:solidFill>
              </a:defRPr>
            </a:lvl2pPr>
            <a:lvl3pPr marL="0" indent="0">
              <a:spcBef>
                <a:spcPts val="0"/>
              </a:spcBef>
              <a:buFontTx/>
              <a:buNone/>
              <a:defRPr sz="2200" b="0">
                <a:solidFill>
                  <a:schemeClr val="tx1"/>
                </a:solidFill>
              </a:defRPr>
            </a:lvl3pPr>
            <a:lvl4pPr marL="0" indent="0">
              <a:spcBef>
                <a:spcPts val="0"/>
              </a:spcBef>
              <a:buFontTx/>
              <a:buNone/>
              <a:defRPr sz="2200" b="0">
                <a:solidFill>
                  <a:schemeClr val="tx1"/>
                </a:solidFill>
              </a:defRPr>
            </a:lvl4pPr>
            <a:lvl5pPr marL="0" indent="0">
              <a:spcBef>
                <a:spcPts val="0"/>
              </a:spcBef>
              <a:buFontTx/>
              <a:buNone/>
              <a:defRPr sz="2200" b="0">
                <a:solidFill>
                  <a:schemeClr val="tx1"/>
                </a:solidFill>
              </a:defRPr>
            </a:lvl5pPr>
            <a:lvl6pPr marL="0" indent="0">
              <a:spcBef>
                <a:spcPts val="0"/>
              </a:spcBef>
              <a:buFontTx/>
              <a:buNone/>
              <a:defRPr sz="2200" b="0">
                <a:solidFill>
                  <a:schemeClr val="tx1"/>
                </a:solidFill>
              </a:defRPr>
            </a:lvl6pPr>
            <a:lvl7pPr marL="0" indent="0">
              <a:spcBef>
                <a:spcPts val="0"/>
              </a:spcBef>
              <a:buFontTx/>
              <a:buNone/>
              <a:defRPr sz="2200" b="0">
                <a:solidFill>
                  <a:schemeClr val="tx1"/>
                </a:solidFill>
              </a:defRPr>
            </a:lvl7pPr>
            <a:lvl8pPr marL="0" indent="0">
              <a:spcBef>
                <a:spcPts val="0"/>
              </a:spcBef>
              <a:buFontTx/>
              <a:buNone/>
              <a:defRPr sz="2200" b="0">
                <a:solidFill>
                  <a:schemeClr val="tx1"/>
                </a:solidFill>
              </a:defRPr>
            </a:lvl8pPr>
            <a:lvl9pPr marL="0" indent="0">
              <a:spcBef>
                <a:spcPts val="0"/>
              </a:spcBef>
              <a:buFontTx/>
              <a:buNone/>
              <a:defRPr sz="2200" b="0">
                <a:solidFill>
                  <a:schemeClr val="tx1"/>
                </a:solidFill>
              </a:defRPr>
            </a:lvl9pPr>
          </a:lstStyle>
          <a:p>
            <a:pPr lvl="0"/>
            <a:r>
              <a:rPr lang="en-US"/>
              <a:t>[Text]</a:t>
            </a:r>
          </a:p>
        </p:txBody>
      </p:sp>
      <p:pic>
        <p:nvPicPr>
          <p:cNvPr id="5" name="UL Solutions" descr="UL Solutions">
            <a:extLst>
              <a:ext uri="{FF2B5EF4-FFF2-40B4-BE49-F238E27FC236}">
                <a16:creationId xmlns:a16="http://schemas.microsoft.com/office/drawing/2014/main" id="{7FA5B137-5018-9271-F696-4844A6A5FAA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6" name="Slide Number Placeholder 8"/>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29580990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Three Poi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79"/>
            <a:ext cx="4112895" cy="1371600"/>
          </a:xfrm>
        </p:spPr>
        <p:txBody>
          <a:bodyPr/>
          <a:lstStyle>
            <a:lvl1pPr>
              <a:defRPr sz="2800"/>
            </a:lvl1pPr>
          </a:lstStyle>
          <a:p>
            <a:r>
              <a:rPr lang="en-US"/>
              <a:t>[Slide title or statement]</a:t>
            </a:r>
          </a:p>
        </p:txBody>
      </p:sp>
      <p:cxnSp>
        <p:nvCxnSpPr>
          <p:cNvPr id="11" name="Line">
            <a:extLst>
              <a:ext uri="{FF2B5EF4-FFF2-40B4-BE49-F238E27FC236}">
                <a16:creationId xmlns:a16="http://schemas.microsoft.com/office/drawing/2014/main" id="{C58C9E06-4AEF-DA65-311E-BEFB8C9C5F61}"/>
              </a:ext>
              <a:ext uri="{C183D7F6-B498-43B3-948B-1728B52AA6E4}">
                <adec:decorative xmlns:adec="http://schemas.microsoft.com/office/drawing/2017/decorative" val="1"/>
              </a:ext>
            </a:extLst>
          </p:cNvPr>
          <p:cNvCxnSpPr>
            <a:cxnSpLocks/>
          </p:cNvCxnSpPr>
          <p:nvPr userDrawn="1"/>
        </p:nvCxnSpPr>
        <p:spPr>
          <a:xfrm>
            <a:off x="411479" y="2468880"/>
            <a:ext cx="2532888"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14" name="Text Placeholder 2">
            <a:extLst>
              <a:ext uri="{FF2B5EF4-FFF2-40B4-BE49-F238E27FC236}">
                <a16:creationId xmlns:a16="http://schemas.microsoft.com/office/drawing/2014/main" id="{65160E9B-B4EB-B766-4FC6-296C5DD18815}"/>
              </a:ext>
            </a:extLst>
          </p:cNvPr>
          <p:cNvSpPr>
            <a:spLocks noGrp="1"/>
          </p:cNvSpPr>
          <p:nvPr>
            <p:ph type="body" sz="quarter" idx="13" hasCustomPrompt="1"/>
          </p:nvPr>
        </p:nvSpPr>
        <p:spPr>
          <a:xfrm>
            <a:off x="411479" y="2560320"/>
            <a:ext cx="2532888" cy="731520"/>
          </a:xfrm>
        </p:spPr>
        <p:txBody>
          <a:bodyPr/>
          <a:lstStyle>
            <a:lvl1pPr marL="0" indent="0">
              <a:lnSpc>
                <a:spcPct val="90000"/>
              </a:lnSpc>
              <a:spcBef>
                <a:spcPts val="0"/>
              </a:spcBef>
              <a:buFontTx/>
              <a:buNone/>
              <a:defRPr sz="2200" b="1"/>
            </a:lvl1pPr>
            <a:lvl2pPr marL="0" indent="0">
              <a:lnSpc>
                <a:spcPct val="90000"/>
              </a:lnSpc>
              <a:spcBef>
                <a:spcPts val="0"/>
              </a:spcBef>
              <a:buFontTx/>
              <a:buNone/>
              <a:defRPr sz="2200" b="1"/>
            </a:lvl2pPr>
            <a:lvl3pPr marL="0" indent="0">
              <a:lnSpc>
                <a:spcPct val="90000"/>
              </a:lnSpc>
              <a:spcBef>
                <a:spcPts val="0"/>
              </a:spcBef>
              <a:buFontTx/>
              <a:buNone/>
              <a:defRPr sz="2200" b="1"/>
            </a:lvl3pPr>
            <a:lvl4pPr marL="0" indent="0">
              <a:lnSpc>
                <a:spcPct val="90000"/>
              </a:lnSpc>
              <a:spcBef>
                <a:spcPts val="0"/>
              </a:spcBef>
              <a:buFontTx/>
              <a:buNone/>
              <a:defRPr sz="2200" b="1"/>
            </a:lvl4pPr>
            <a:lvl5pPr marL="0" indent="0">
              <a:lnSpc>
                <a:spcPct val="90000"/>
              </a:lnSpc>
              <a:spcBef>
                <a:spcPts val="0"/>
              </a:spcBef>
              <a:buFontTx/>
              <a:buNone/>
              <a:defRPr sz="2200" b="1"/>
            </a:lvl5pPr>
            <a:lvl6pPr marL="0" indent="0">
              <a:lnSpc>
                <a:spcPct val="90000"/>
              </a:lnSpc>
              <a:spcBef>
                <a:spcPts val="0"/>
              </a:spcBef>
              <a:buFontTx/>
              <a:buNone/>
              <a:defRPr sz="2200" b="1"/>
            </a:lvl6pPr>
            <a:lvl7pPr marL="0" indent="0">
              <a:lnSpc>
                <a:spcPct val="90000"/>
              </a:lnSpc>
              <a:spcBef>
                <a:spcPts val="0"/>
              </a:spcBef>
              <a:buFontTx/>
              <a:buNone/>
              <a:defRPr sz="2200" b="1"/>
            </a:lvl7pPr>
            <a:lvl8pPr marL="0" indent="0">
              <a:lnSpc>
                <a:spcPct val="90000"/>
              </a:lnSpc>
              <a:spcBef>
                <a:spcPts val="0"/>
              </a:spcBef>
              <a:buFontTx/>
              <a:buNone/>
              <a:defRPr sz="2200" b="1"/>
            </a:lvl8pPr>
            <a:lvl9pPr marL="0" indent="0">
              <a:lnSpc>
                <a:spcPct val="90000"/>
              </a:lnSpc>
              <a:spcBef>
                <a:spcPts val="0"/>
              </a:spcBef>
              <a:buFontTx/>
              <a:buNone/>
              <a:defRPr sz="2200" b="1"/>
            </a:lvl9pPr>
          </a:lstStyle>
          <a:p>
            <a:pPr lvl="0"/>
            <a:r>
              <a:rPr lang="en-US"/>
              <a:t>[Heading]</a:t>
            </a:r>
          </a:p>
        </p:txBody>
      </p:sp>
      <p:sp>
        <p:nvSpPr>
          <p:cNvPr id="15" name="Content Placeholder 3">
            <a:extLst>
              <a:ext uri="{FF2B5EF4-FFF2-40B4-BE49-F238E27FC236}">
                <a16:creationId xmlns:a16="http://schemas.microsoft.com/office/drawing/2014/main" id="{8434B936-E687-474E-50E0-DCADF219959B}"/>
              </a:ext>
            </a:extLst>
          </p:cNvPr>
          <p:cNvSpPr>
            <a:spLocks noGrp="1"/>
          </p:cNvSpPr>
          <p:nvPr>
            <p:ph sz="half" idx="1" hasCustomPrompt="1"/>
          </p:nvPr>
        </p:nvSpPr>
        <p:spPr>
          <a:xfrm>
            <a:off x="411479" y="3383280"/>
            <a:ext cx="2532888" cy="1264920"/>
          </a:xfrm>
        </p:spPr>
        <p:txBody>
          <a:bodyPr/>
          <a:lstStyle>
            <a:lvl1pPr marL="0" indent="0">
              <a:spcBef>
                <a:spcPts val="900"/>
              </a:spcBef>
              <a:buFontTx/>
              <a:buNone/>
              <a:defRPr sz="1200"/>
            </a:lvl1pPr>
            <a:lvl2pPr marL="0" indent="0">
              <a:spcBef>
                <a:spcPts val="900"/>
              </a:spcBef>
              <a:buFontTx/>
              <a:buNone/>
              <a:defRPr sz="1200"/>
            </a:lvl2pPr>
            <a:lvl3pPr marL="0" indent="0">
              <a:spcBef>
                <a:spcPts val="900"/>
              </a:spcBef>
              <a:buFontTx/>
              <a:buNone/>
              <a:defRPr sz="1200"/>
            </a:lvl3pPr>
            <a:lvl4pPr marL="0" indent="0">
              <a:spcBef>
                <a:spcPts val="900"/>
              </a:spcBef>
              <a:buFontTx/>
              <a:buNone/>
              <a:defRPr sz="1200"/>
            </a:lvl4pPr>
            <a:lvl5pPr marL="0" indent="0">
              <a:spcBef>
                <a:spcPts val="900"/>
              </a:spcBef>
              <a:buFontTx/>
              <a:buNone/>
              <a:defRPr sz="1200"/>
            </a:lvl5pPr>
            <a:lvl6pPr marL="0" indent="0">
              <a:spcBef>
                <a:spcPts val="900"/>
              </a:spcBef>
              <a:buFontTx/>
              <a:buNone/>
              <a:defRPr sz="1200"/>
            </a:lvl6pPr>
            <a:lvl7pPr marL="0" indent="0">
              <a:spcBef>
                <a:spcPts val="900"/>
              </a:spcBef>
              <a:buFontTx/>
              <a:buNone/>
              <a:defRPr sz="1200"/>
            </a:lvl7pPr>
            <a:lvl8pPr marL="0" indent="0">
              <a:spcBef>
                <a:spcPts val="900"/>
              </a:spcBef>
              <a:buFontTx/>
              <a:buNone/>
              <a:defRPr sz="1200"/>
            </a:lvl8pPr>
            <a:lvl9pPr marL="0" indent="0">
              <a:spcBef>
                <a:spcPts val="900"/>
              </a:spcBef>
              <a:buFontTx/>
              <a:buNone/>
              <a:defRPr sz="1200"/>
            </a:lvl9pPr>
          </a:lstStyle>
          <a:p>
            <a:pPr lvl="0"/>
            <a:r>
              <a:rPr lang="en-US"/>
              <a:t>[Text]</a:t>
            </a:r>
          </a:p>
        </p:txBody>
      </p:sp>
      <p:cxnSp>
        <p:nvCxnSpPr>
          <p:cNvPr id="12" name="Line">
            <a:extLst>
              <a:ext uri="{FF2B5EF4-FFF2-40B4-BE49-F238E27FC236}">
                <a16:creationId xmlns:a16="http://schemas.microsoft.com/office/drawing/2014/main" id="{8E965249-130A-8530-D378-40B17EFD88BF}"/>
              </a:ext>
              <a:ext uri="{C183D7F6-B498-43B3-948B-1728B52AA6E4}">
                <adec:decorative xmlns:adec="http://schemas.microsoft.com/office/drawing/2017/decorative" val="1"/>
              </a:ext>
            </a:extLst>
          </p:cNvPr>
          <p:cNvCxnSpPr>
            <a:cxnSpLocks/>
          </p:cNvCxnSpPr>
          <p:nvPr userDrawn="1"/>
        </p:nvCxnSpPr>
        <p:spPr>
          <a:xfrm>
            <a:off x="3213100" y="2468880"/>
            <a:ext cx="2532888"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16" name="Text Placeholder 4">
            <a:extLst>
              <a:ext uri="{FF2B5EF4-FFF2-40B4-BE49-F238E27FC236}">
                <a16:creationId xmlns:a16="http://schemas.microsoft.com/office/drawing/2014/main" id="{1AA15A12-C8DC-9D74-7F77-CDB32CB5D338}"/>
              </a:ext>
            </a:extLst>
          </p:cNvPr>
          <p:cNvSpPr>
            <a:spLocks noGrp="1"/>
          </p:cNvSpPr>
          <p:nvPr>
            <p:ph type="body" sz="quarter" idx="14" hasCustomPrompt="1"/>
          </p:nvPr>
        </p:nvSpPr>
        <p:spPr>
          <a:xfrm>
            <a:off x="3213100" y="2560320"/>
            <a:ext cx="2532888" cy="731520"/>
          </a:xfrm>
        </p:spPr>
        <p:txBody>
          <a:bodyPr/>
          <a:lstStyle>
            <a:lvl1pPr marL="0" indent="0">
              <a:lnSpc>
                <a:spcPct val="90000"/>
              </a:lnSpc>
              <a:spcBef>
                <a:spcPts val="0"/>
              </a:spcBef>
              <a:buFontTx/>
              <a:buNone/>
              <a:defRPr sz="2200" b="1"/>
            </a:lvl1pPr>
            <a:lvl2pPr marL="0" indent="0">
              <a:lnSpc>
                <a:spcPct val="90000"/>
              </a:lnSpc>
              <a:spcBef>
                <a:spcPts val="0"/>
              </a:spcBef>
              <a:buFontTx/>
              <a:buNone/>
              <a:defRPr sz="2200" b="1"/>
            </a:lvl2pPr>
            <a:lvl3pPr marL="0" indent="0">
              <a:lnSpc>
                <a:spcPct val="90000"/>
              </a:lnSpc>
              <a:spcBef>
                <a:spcPts val="0"/>
              </a:spcBef>
              <a:buFontTx/>
              <a:buNone/>
              <a:defRPr sz="2200" b="1"/>
            </a:lvl3pPr>
            <a:lvl4pPr marL="0" indent="0">
              <a:lnSpc>
                <a:spcPct val="90000"/>
              </a:lnSpc>
              <a:spcBef>
                <a:spcPts val="0"/>
              </a:spcBef>
              <a:buFontTx/>
              <a:buNone/>
              <a:defRPr sz="2200" b="1"/>
            </a:lvl4pPr>
            <a:lvl5pPr marL="0" indent="0">
              <a:lnSpc>
                <a:spcPct val="90000"/>
              </a:lnSpc>
              <a:spcBef>
                <a:spcPts val="0"/>
              </a:spcBef>
              <a:buFontTx/>
              <a:buNone/>
              <a:defRPr sz="2200" b="1"/>
            </a:lvl5pPr>
            <a:lvl6pPr marL="0" indent="0">
              <a:lnSpc>
                <a:spcPct val="90000"/>
              </a:lnSpc>
              <a:spcBef>
                <a:spcPts val="0"/>
              </a:spcBef>
              <a:buFontTx/>
              <a:buNone/>
              <a:defRPr sz="2200" b="1"/>
            </a:lvl6pPr>
            <a:lvl7pPr marL="0" indent="0">
              <a:lnSpc>
                <a:spcPct val="90000"/>
              </a:lnSpc>
              <a:spcBef>
                <a:spcPts val="0"/>
              </a:spcBef>
              <a:buFontTx/>
              <a:buNone/>
              <a:defRPr sz="2200" b="1"/>
            </a:lvl7pPr>
            <a:lvl8pPr marL="0" indent="0">
              <a:lnSpc>
                <a:spcPct val="90000"/>
              </a:lnSpc>
              <a:spcBef>
                <a:spcPts val="0"/>
              </a:spcBef>
              <a:buFontTx/>
              <a:buNone/>
              <a:defRPr sz="2200" b="1"/>
            </a:lvl8pPr>
            <a:lvl9pPr marL="0" indent="0">
              <a:lnSpc>
                <a:spcPct val="90000"/>
              </a:lnSpc>
              <a:spcBef>
                <a:spcPts val="0"/>
              </a:spcBef>
              <a:buFontTx/>
              <a:buNone/>
              <a:defRPr sz="2200" b="1"/>
            </a:lvl9pPr>
          </a:lstStyle>
          <a:p>
            <a:pPr lvl="0"/>
            <a:r>
              <a:rPr lang="en-US"/>
              <a:t>[Heading]</a:t>
            </a:r>
          </a:p>
        </p:txBody>
      </p:sp>
      <p:sp>
        <p:nvSpPr>
          <p:cNvPr id="17" name="Content Placeholder 5">
            <a:extLst>
              <a:ext uri="{FF2B5EF4-FFF2-40B4-BE49-F238E27FC236}">
                <a16:creationId xmlns:a16="http://schemas.microsoft.com/office/drawing/2014/main" id="{29B89E1F-7FC3-8E69-1063-7D80A178D85A}"/>
              </a:ext>
            </a:extLst>
          </p:cNvPr>
          <p:cNvSpPr>
            <a:spLocks noGrp="1"/>
          </p:cNvSpPr>
          <p:nvPr>
            <p:ph sz="half" idx="15" hasCustomPrompt="1"/>
          </p:nvPr>
        </p:nvSpPr>
        <p:spPr>
          <a:xfrm>
            <a:off x="3213100" y="3383280"/>
            <a:ext cx="2532888" cy="1264920"/>
          </a:xfrm>
        </p:spPr>
        <p:txBody>
          <a:bodyPr/>
          <a:lstStyle>
            <a:lvl1pPr marL="0" indent="0">
              <a:spcBef>
                <a:spcPts val="900"/>
              </a:spcBef>
              <a:buFontTx/>
              <a:buNone/>
              <a:defRPr sz="1200"/>
            </a:lvl1pPr>
            <a:lvl2pPr marL="0" indent="0">
              <a:spcBef>
                <a:spcPts val="900"/>
              </a:spcBef>
              <a:buFontTx/>
              <a:buNone/>
              <a:defRPr sz="1200"/>
            </a:lvl2pPr>
            <a:lvl3pPr marL="0" indent="0">
              <a:spcBef>
                <a:spcPts val="900"/>
              </a:spcBef>
              <a:buFontTx/>
              <a:buNone/>
              <a:defRPr sz="1200"/>
            </a:lvl3pPr>
            <a:lvl4pPr marL="0" indent="0">
              <a:spcBef>
                <a:spcPts val="900"/>
              </a:spcBef>
              <a:buFontTx/>
              <a:buNone/>
              <a:defRPr sz="1200"/>
            </a:lvl4pPr>
            <a:lvl5pPr marL="0" indent="0">
              <a:spcBef>
                <a:spcPts val="900"/>
              </a:spcBef>
              <a:buFontTx/>
              <a:buNone/>
              <a:defRPr sz="1200"/>
            </a:lvl5pPr>
            <a:lvl6pPr marL="0" indent="0">
              <a:spcBef>
                <a:spcPts val="900"/>
              </a:spcBef>
              <a:buFontTx/>
              <a:buNone/>
              <a:defRPr sz="1200"/>
            </a:lvl6pPr>
            <a:lvl7pPr marL="0" indent="0">
              <a:spcBef>
                <a:spcPts val="900"/>
              </a:spcBef>
              <a:buFontTx/>
              <a:buNone/>
              <a:defRPr sz="1200"/>
            </a:lvl7pPr>
            <a:lvl8pPr marL="0" indent="0">
              <a:spcBef>
                <a:spcPts val="900"/>
              </a:spcBef>
              <a:buFontTx/>
              <a:buNone/>
              <a:defRPr sz="1200"/>
            </a:lvl8pPr>
            <a:lvl9pPr marL="0" indent="0">
              <a:spcBef>
                <a:spcPts val="900"/>
              </a:spcBef>
              <a:buFontTx/>
              <a:buNone/>
              <a:defRPr sz="1200"/>
            </a:lvl9pPr>
          </a:lstStyle>
          <a:p>
            <a:pPr lvl="0"/>
            <a:r>
              <a:rPr lang="en-US"/>
              <a:t>[Text]</a:t>
            </a:r>
          </a:p>
        </p:txBody>
      </p:sp>
      <p:cxnSp>
        <p:nvCxnSpPr>
          <p:cNvPr id="21" name="Line">
            <a:extLst>
              <a:ext uri="{FF2B5EF4-FFF2-40B4-BE49-F238E27FC236}">
                <a16:creationId xmlns:a16="http://schemas.microsoft.com/office/drawing/2014/main" id="{4B423371-4EEB-1647-F8AC-BE37D259F89F}"/>
              </a:ext>
              <a:ext uri="{C183D7F6-B498-43B3-948B-1728B52AA6E4}">
                <adec:decorative xmlns:adec="http://schemas.microsoft.com/office/drawing/2017/decorative" val="1"/>
              </a:ext>
            </a:extLst>
          </p:cNvPr>
          <p:cNvCxnSpPr>
            <a:cxnSpLocks/>
          </p:cNvCxnSpPr>
          <p:nvPr userDrawn="1"/>
        </p:nvCxnSpPr>
        <p:spPr>
          <a:xfrm>
            <a:off x="6016625" y="2468880"/>
            <a:ext cx="2532888"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22" name="Text Placeholder 6">
            <a:extLst>
              <a:ext uri="{FF2B5EF4-FFF2-40B4-BE49-F238E27FC236}">
                <a16:creationId xmlns:a16="http://schemas.microsoft.com/office/drawing/2014/main" id="{F6F5FC24-92AD-FDC2-FD82-D127ADE638E7}"/>
              </a:ext>
            </a:extLst>
          </p:cNvPr>
          <p:cNvSpPr>
            <a:spLocks noGrp="1"/>
          </p:cNvSpPr>
          <p:nvPr>
            <p:ph type="body" sz="quarter" idx="16" hasCustomPrompt="1"/>
          </p:nvPr>
        </p:nvSpPr>
        <p:spPr>
          <a:xfrm>
            <a:off x="6016625" y="2560320"/>
            <a:ext cx="2532888" cy="731520"/>
          </a:xfrm>
        </p:spPr>
        <p:txBody>
          <a:bodyPr/>
          <a:lstStyle>
            <a:lvl1pPr marL="0" indent="0">
              <a:lnSpc>
                <a:spcPct val="90000"/>
              </a:lnSpc>
              <a:spcBef>
                <a:spcPts val="0"/>
              </a:spcBef>
              <a:buFontTx/>
              <a:buNone/>
              <a:defRPr sz="2200" b="1"/>
            </a:lvl1pPr>
            <a:lvl2pPr marL="0" indent="0">
              <a:lnSpc>
                <a:spcPct val="90000"/>
              </a:lnSpc>
              <a:spcBef>
                <a:spcPts val="0"/>
              </a:spcBef>
              <a:buFontTx/>
              <a:buNone/>
              <a:defRPr sz="2200" b="1"/>
            </a:lvl2pPr>
            <a:lvl3pPr marL="0" indent="0">
              <a:lnSpc>
                <a:spcPct val="90000"/>
              </a:lnSpc>
              <a:spcBef>
                <a:spcPts val="0"/>
              </a:spcBef>
              <a:buFontTx/>
              <a:buNone/>
              <a:defRPr sz="2200" b="1"/>
            </a:lvl3pPr>
            <a:lvl4pPr marL="0" indent="0">
              <a:lnSpc>
                <a:spcPct val="90000"/>
              </a:lnSpc>
              <a:spcBef>
                <a:spcPts val="0"/>
              </a:spcBef>
              <a:buFontTx/>
              <a:buNone/>
              <a:defRPr sz="2200" b="1"/>
            </a:lvl4pPr>
            <a:lvl5pPr marL="0" indent="0">
              <a:lnSpc>
                <a:spcPct val="90000"/>
              </a:lnSpc>
              <a:spcBef>
                <a:spcPts val="0"/>
              </a:spcBef>
              <a:buFontTx/>
              <a:buNone/>
              <a:defRPr sz="2200" b="1"/>
            </a:lvl5pPr>
            <a:lvl6pPr marL="0" indent="0">
              <a:lnSpc>
                <a:spcPct val="90000"/>
              </a:lnSpc>
              <a:spcBef>
                <a:spcPts val="0"/>
              </a:spcBef>
              <a:buFontTx/>
              <a:buNone/>
              <a:defRPr sz="2200" b="1"/>
            </a:lvl6pPr>
            <a:lvl7pPr marL="0" indent="0">
              <a:lnSpc>
                <a:spcPct val="90000"/>
              </a:lnSpc>
              <a:spcBef>
                <a:spcPts val="0"/>
              </a:spcBef>
              <a:buFontTx/>
              <a:buNone/>
              <a:defRPr sz="2200" b="1"/>
            </a:lvl7pPr>
            <a:lvl8pPr marL="0" indent="0">
              <a:lnSpc>
                <a:spcPct val="90000"/>
              </a:lnSpc>
              <a:spcBef>
                <a:spcPts val="0"/>
              </a:spcBef>
              <a:buFontTx/>
              <a:buNone/>
              <a:defRPr sz="2200" b="1"/>
            </a:lvl8pPr>
            <a:lvl9pPr marL="0" indent="0">
              <a:lnSpc>
                <a:spcPct val="90000"/>
              </a:lnSpc>
              <a:spcBef>
                <a:spcPts val="0"/>
              </a:spcBef>
              <a:buFontTx/>
              <a:buNone/>
              <a:defRPr sz="2200" b="1"/>
            </a:lvl9pPr>
          </a:lstStyle>
          <a:p>
            <a:pPr lvl="0"/>
            <a:r>
              <a:rPr lang="en-US"/>
              <a:t>[Heading]</a:t>
            </a:r>
          </a:p>
        </p:txBody>
      </p:sp>
      <p:sp>
        <p:nvSpPr>
          <p:cNvPr id="23" name="Content Placeholder 7">
            <a:extLst>
              <a:ext uri="{FF2B5EF4-FFF2-40B4-BE49-F238E27FC236}">
                <a16:creationId xmlns:a16="http://schemas.microsoft.com/office/drawing/2014/main" id="{69A1AD93-A4A6-876F-66B8-D6FA4988595B}"/>
              </a:ext>
            </a:extLst>
          </p:cNvPr>
          <p:cNvSpPr>
            <a:spLocks noGrp="1"/>
          </p:cNvSpPr>
          <p:nvPr>
            <p:ph sz="half" idx="17" hasCustomPrompt="1"/>
          </p:nvPr>
        </p:nvSpPr>
        <p:spPr>
          <a:xfrm>
            <a:off x="6016625" y="3383280"/>
            <a:ext cx="2532888" cy="1264920"/>
          </a:xfrm>
        </p:spPr>
        <p:txBody>
          <a:bodyPr/>
          <a:lstStyle>
            <a:lvl1pPr marL="0" indent="0">
              <a:spcBef>
                <a:spcPts val="900"/>
              </a:spcBef>
              <a:buFontTx/>
              <a:buNone/>
              <a:defRPr sz="1200"/>
            </a:lvl1pPr>
            <a:lvl2pPr marL="0" indent="0">
              <a:spcBef>
                <a:spcPts val="900"/>
              </a:spcBef>
              <a:buFontTx/>
              <a:buNone/>
              <a:defRPr sz="1200"/>
            </a:lvl2pPr>
            <a:lvl3pPr marL="0" indent="0">
              <a:spcBef>
                <a:spcPts val="900"/>
              </a:spcBef>
              <a:buFontTx/>
              <a:buNone/>
              <a:defRPr sz="1200"/>
            </a:lvl3pPr>
            <a:lvl4pPr marL="0" indent="0">
              <a:spcBef>
                <a:spcPts val="900"/>
              </a:spcBef>
              <a:buFontTx/>
              <a:buNone/>
              <a:defRPr sz="1200"/>
            </a:lvl4pPr>
            <a:lvl5pPr marL="0" indent="0">
              <a:spcBef>
                <a:spcPts val="900"/>
              </a:spcBef>
              <a:buFontTx/>
              <a:buNone/>
              <a:defRPr sz="1200"/>
            </a:lvl5pPr>
            <a:lvl6pPr marL="0" indent="0">
              <a:spcBef>
                <a:spcPts val="900"/>
              </a:spcBef>
              <a:buFontTx/>
              <a:buNone/>
              <a:defRPr sz="1200"/>
            </a:lvl6pPr>
            <a:lvl7pPr marL="0" indent="0">
              <a:spcBef>
                <a:spcPts val="900"/>
              </a:spcBef>
              <a:buFontTx/>
              <a:buNone/>
              <a:defRPr sz="1200"/>
            </a:lvl7pPr>
            <a:lvl8pPr marL="0" indent="0">
              <a:spcBef>
                <a:spcPts val="900"/>
              </a:spcBef>
              <a:buFontTx/>
              <a:buNone/>
              <a:defRPr sz="1200"/>
            </a:lvl8pPr>
            <a:lvl9pPr marL="0" indent="0">
              <a:spcBef>
                <a:spcPts val="900"/>
              </a:spcBef>
              <a:buFontTx/>
              <a:buNone/>
              <a:defRPr sz="1200"/>
            </a:lvl9pPr>
          </a:lstStyle>
          <a:p>
            <a:pPr lvl="0"/>
            <a:r>
              <a:rPr lang="en-US"/>
              <a:t>[Text]</a:t>
            </a:r>
          </a:p>
        </p:txBody>
      </p:sp>
      <p:pic>
        <p:nvPicPr>
          <p:cNvPr id="5" name="UL Solutions" descr="UL Solutions">
            <a:extLst>
              <a:ext uri="{FF2B5EF4-FFF2-40B4-BE49-F238E27FC236}">
                <a16:creationId xmlns:a16="http://schemas.microsoft.com/office/drawing/2014/main" id="{7FA5B137-5018-9271-F696-4844A6A5FAA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6" name="Slide Number Placeholder 8"/>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1711347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Pebble Image">
    <p:bg>
      <p:bgPr>
        <a:solidFill>
          <a:srgbClr val="E5DDCA"/>
        </a:solidFill>
        <a:effectLst/>
      </p:bgPr>
    </p:bg>
    <p:spTree>
      <p:nvGrpSpPr>
        <p:cNvPr id="1" name=""/>
        <p:cNvGrpSpPr/>
        <p:nvPr/>
      </p:nvGrpSpPr>
      <p:grpSpPr>
        <a:xfrm>
          <a:off x="0" y="0"/>
          <a:ext cx="0" cy="0"/>
          <a:chOff x="0" y="0"/>
          <a:chExt cx="0" cy="0"/>
        </a:xfrm>
      </p:grpSpPr>
      <p:sp>
        <p:nvSpPr>
          <p:cNvPr id="8" name="Picture Placeholder 1">
            <a:extLst>
              <a:ext uri="{FF2B5EF4-FFF2-40B4-BE49-F238E27FC236}">
                <a16:creationId xmlns:a16="http://schemas.microsoft.com/office/drawing/2014/main" id="{25AACA9F-30CA-B558-FBE4-1AC9B5A934FF}"/>
              </a:ext>
              <a:ext uri="{C183D7F6-B498-43B3-948B-1728B52AA6E4}">
                <adec:decorative xmlns:adec="http://schemas.microsoft.com/office/drawing/2017/decorative" val="1"/>
              </a:ext>
            </a:extLst>
          </p:cNvPr>
          <p:cNvSpPr>
            <a:spLocks noGrp="1"/>
          </p:cNvSpPr>
          <p:nvPr>
            <p:ph type="pic" sz="quarter" idx="11"/>
          </p:nvPr>
        </p:nvSpPr>
        <p:spPr>
          <a:xfrm>
            <a:off x="4273147" y="0"/>
            <a:ext cx="4870853" cy="5143500"/>
          </a:xfrm>
          <a:solidFill>
            <a:schemeClr val="bg1">
              <a:lumMod val="75000"/>
            </a:schemeClr>
          </a:solidFill>
        </p:spPr>
        <p:txBody>
          <a:bodyPr anchor="ctr" anchorCtr="0"/>
          <a:lstStyle>
            <a:lvl1pPr marL="0" indent="0" algn="ctr">
              <a:spcBef>
                <a:spcPts val="0"/>
              </a:spcBef>
              <a:buNone/>
              <a:defRPr sz="800">
                <a:solidFill>
                  <a:srgbClr val="000000"/>
                </a:solidFill>
              </a:defRPr>
            </a:lvl1pPr>
          </a:lstStyle>
          <a:p>
            <a:r>
              <a:rPr lang="en-US"/>
              <a:t>Click icon to add picture</a:t>
            </a:r>
          </a:p>
        </p:txBody>
      </p:sp>
      <p:sp>
        <p:nvSpPr>
          <p:cNvPr id="2" name="Title 2"/>
          <p:cNvSpPr>
            <a:spLocks noGrp="1"/>
          </p:cNvSpPr>
          <p:nvPr>
            <p:ph type="title" hasCustomPrompt="1"/>
          </p:nvPr>
        </p:nvSpPr>
        <p:spPr>
          <a:xfrm>
            <a:off x="411164" y="412750"/>
            <a:ext cx="3503611" cy="866775"/>
          </a:xfrm>
        </p:spPr>
        <p:txBody>
          <a:bodyPr anchor="b"/>
          <a:lstStyle>
            <a:lvl1pPr>
              <a:lnSpc>
                <a:spcPct val="85000"/>
              </a:lnSpc>
              <a:defRPr sz="3200" b="0"/>
            </a:lvl1pPr>
          </a:lstStyle>
          <a:p>
            <a:r>
              <a:rPr lang="en-US"/>
              <a:t>[Divider title]</a:t>
            </a:r>
          </a:p>
        </p:txBody>
      </p:sp>
      <p:sp>
        <p:nvSpPr>
          <p:cNvPr id="3" name="Text Placeholder 3"/>
          <p:cNvSpPr>
            <a:spLocks noGrp="1"/>
          </p:cNvSpPr>
          <p:nvPr>
            <p:ph type="body" idx="1" hasCustomPrompt="1"/>
          </p:nvPr>
        </p:nvSpPr>
        <p:spPr>
          <a:xfrm>
            <a:off x="411165" y="1371600"/>
            <a:ext cx="3503610" cy="548640"/>
          </a:xfrm>
        </p:spPr>
        <p:txBody>
          <a:bodyPr/>
          <a:lstStyle>
            <a:lvl1pPr marL="0" indent="0">
              <a:lnSpc>
                <a:spcPct val="90000"/>
              </a:lnSpc>
              <a:spcBef>
                <a:spcPts val="0"/>
              </a:spcBef>
              <a:buNone/>
              <a:defRPr sz="1600">
                <a:solidFill>
                  <a:schemeClr val="tx1"/>
                </a:solidFill>
              </a:defRPr>
            </a:lvl1pPr>
            <a:lvl2pPr marL="137160" indent="-137160">
              <a:lnSpc>
                <a:spcPct val="100000"/>
              </a:lnSpc>
              <a:spcBef>
                <a:spcPts val="900"/>
              </a:spcBef>
              <a:buClr>
                <a:srgbClr val="CA0123"/>
              </a:buClr>
              <a:buFont typeface="Arial" panose="020B0604020202020204" pitchFamily="34" charset="0"/>
              <a:buChar char="•"/>
              <a:defRPr sz="1200">
                <a:solidFill>
                  <a:schemeClr val="tx1"/>
                </a:solidFill>
              </a:defRPr>
            </a:lvl2pPr>
            <a:lvl3pPr marL="274320" indent="-137160">
              <a:lnSpc>
                <a:spcPct val="100000"/>
              </a:lnSpc>
              <a:spcBef>
                <a:spcPts val="300"/>
              </a:spcBef>
              <a:buFont typeface="Arial" panose="020B0604020202020204" pitchFamily="34" charset="0"/>
              <a:buChar char="–"/>
              <a:defRPr sz="1200">
                <a:solidFill>
                  <a:schemeClr val="tx1"/>
                </a:solidFill>
              </a:defRPr>
            </a:lvl3pPr>
            <a:lvl4pPr marL="411480" indent="-137160">
              <a:lnSpc>
                <a:spcPct val="100000"/>
              </a:lnSpc>
              <a:spcBef>
                <a:spcPts val="300"/>
              </a:spcBef>
              <a:buFont typeface="Arial" panose="020B0604020202020204" pitchFamily="34" charset="0"/>
              <a:buChar char="–"/>
              <a:defRPr sz="1200">
                <a:solidFill>
                  <a:schemeClr val="tx1"/>
                </a:solidFill>
              </a:defRPr>
            </a:lvl4pPr>
            <a:lvl5pPr marL="548640" indent="-137160">
              <a:lnSpc>
                <a:spcPct val="100000"/>
              </a:lnSpc>
              <a:spcBef>
                <a:spcPts val="300"/>
              </a:spcBef>
              <a:buFont typeface="Arial" panose="020B0604020202020204" pitchFamily="34" charset="0"/>
              <a:buChar char="–"/>
              <a:defRPr sz="1200">
                <a:solidFill>
                  <a:schemeClr val="tx1"/>
                </a:solidFill>
              </a:defRPr>
            </a:lvl5pPr>
            <a:lvl6pPr marL="685800" indent="-137160">
              <a:lnSpc>
                <a:spcPct val="100000"/>
              </a:lnSpc>
              <a:spcBef>
                <a:spcPts val="300"/>
              </a:spcBef>
              <a:buFont typeface="Arial" panose="020B0604020202020204" pitchFamily="34" charset="0"/>
              <a:buChar char="–"/>
              <a:defRPr sz="1200">
                <a:solidFill>
                  <a:schemeClr val="tx1"/>
                </a:solidFill>
              </a:defRPr>
            </a:lvl6pPr>
            <a:lvl7pPr marL="822960" indent="-137160">
              <a:lnSpc>
                <a:spcPct val="100000"/>
              </a:lnSpc>
              <a:spcBef>
                <a:spcPts val="300"/>
              </a:spcBef>
              <a:buFont typeface="Arial" panose="020B0604020202020204" pitchFamily="34" charset="0"/>
              <a:buChar char="–"/>
              <a:defRPr sz="1200">
                <a:solidFill>
                  <a:schemeClr val="tx1"/>
                </a:solidFill>
              </a:defRPr>
            </a:lvl7pPr>
            <a:lvl8pPr marL="960120" indent="-137160">
              <a:lnSpc>
                <a:spcPct val="100000"/>
              </a:lnSpc>
              <a:spcBef>
                <a:spcPts val="300"/>
              </a:spcBef>
              <a:buFont typeface="Arial" panose="020B0604020202020204" pitchFamily="34" charset="0"/>
              <a:buChar char="–"/>
              <a:defRPr sz="1200">
                <a:solidFill>
                  <a:schemeClr val="tx1"/>
                </a:solidFill>
              </a:defRPr>
            </a:lvl8pPr>
            <a:lvl9pPr marL="1097280" indent="-137160">
              <a:lnSpc>
                <a:spcPct val="100000"/>
              </a:lnSpc>
              <a:spcBef>
                <a:spcPts val="300"/>
              </a:spcBef>
              <a:buFont typeface="Arial" panose="020B0604020202020204" pitchFamily="34" charset="0"/>
              <a:buChar char="–"/>
              <a:defRPr sz="1200">
                <a:solidFill>
                  <a:schemeClr val="tx1"/>
                </a:solidFill>
              </a:defRPr>
            </a:lvl9pPr>
          </a:lstStyle>
          <a:p>
            <a:pPr lvl="0"/>
            <a:r>
              <a:rPr lang="en-US"/>
              <a:t>[Divider subtitle]</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7" name="UL Solutions" descr="UL Solutions">
            <a:extLst>
              <a:ext uri="{FF2B5EF4-FFF2-40B4-BE49-F238E27FC236}">
                <a16:creationId xmlns:a16="http://schemas.microsoft.com/office/drawing/2014/main" id="{25A2C889-D79B-7493-EA28-5E5F422EB55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6" name="Slide Number Placeholder 4"/>
          <p:cNvSpPr>
            <a:spLocks noGrp="1"/>
          </p:cNvSpPr>
          <p:nvPr>
            <p:ph type="sldNum" sz="quarter" idx="12"/>
          </p:nvPr>
        </p:nvSpPr>
        <p:spPr/>
        <p:txBody>
          <a:bodyPr/>
          <a:lstStyle>
            <a:lvl1pPr>
              <a:defRPr>
                <a:solidFill>
                  <a:schemeClr val="tx1"/>
                </a:solidFill>
              </a:defRPr>
            </a:lvl1pPr>
          </a:lstStyle>
          <a:p>
            <a:fld id="{0FB653A9-F313-624D-BF6F-1C4E70BAF06A}" type="slidenum">
              <a:rPr lang="en-US" smtClean="0"/>
              <a:pPr/>
              <a:t>‹#›</a:t>
            </a:fld>
            <a:endParaRPr lang="en-US"/>
          </a:p>
        </p:txBody>
      </p:sp>
    </p:spTree>
    <p:extLst>
      <p:ext uri="{BB962C8B-B14F-4D97-AF65-F5344CB8AC3E}">
        <p14:creationId xmlns:p14="http://schemas.microsoft.com/office/powerpoint/2010/main" val="35938102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Three Points Image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5EF8FA2-5DBA-03BF-350B-1AF47AFF5A1D}"/>
              </a:ext>
            </a:extLst>
          </p:cNvPr>
          <p:cNvSpPr>
            <a:spLocks noGrp="1"/>
          </p:cNvSpPr>
          <p:nvPr>
            <p:ph type="title" hasCustomPrompt="1"/>
          </p:nvPr>
        </p:nvSpPr>
        <p:spPr/>
        <p:txBody>
          <a:bodyPr/>
          <a:lstStyle/>
          <a:p>
            <a:r>
              <a:rPr lang="en-US"/>
              <a:t>[Slide title]</a:t>
            </a:r>
          </a:p>
        </p:txBody>
      </p:sp>
      <p:cxnSp>
        <p:nvCxnSpPr>
          <p:cNvPr id="11" name="Line">
            <a:extLst>
              <a:ext uri="{FF2B5EF4-FFF2-40B4-BE49-F238E27FC236}">
                <a16:creationId xmlns:a16="http://schemas.microsoft.com/office/drawing/2014/main" id="{C58C9E06-4AEF-DA65-311E-BEFB8C9C5F61}"/>
              </a:ext>
              <a:ext uri="{C183D7F6-B498-43B3-948B-1728B52AA6E4}">
                <adec:decorative xmlns:adec="http://schemas.microsoft.com/office/drawing/2017/decorative" val="1"/>
              </a:ext>
            </a:extLst>
          </p:cNvPr>
          <p:cNvCxnSpPr>
            <a:cxnSpLocks/>
          </p:cNvCxnSpPr>
          <p:nvPr userDrawn="1"/>
        </p:nvCxnSpPr>
        <p:spPr>
          <a:xfrm>
            <a:off x="411479" y="1279525"/>
            <a:ext cx="2715768"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14" name="Text Placeholder 2">
            <a:extLst>
              <a:ext uri="{FF2B5EF4-FFF2-40B4-BE49-F238E27FC236}">
                <a16:creationId xmlns:a16="http://schemas.microsoft.com/office/drawing/2014/main" id="{65160E9B-B4EB-B766-4FC6-296C5DD18815}"/>
              </a:ext>
            </a:extLst>
          </p:cNvPr>
          <p:cNvSpPr>
            <a:spLocks noGrp="1"/>
          </p:cNvSpPr>
          <p:nvPr>
            <p:ph type="body" sz="quarter" idx="13" hasCustomPrompt="1"/>
          </p:nvPr>
        </p:nvSpPr>
        <p:spPr>
          <a:xfrm>
            <a:off x="411479" y="1370965"/>
            <a:ext cx="2715768" cy="548640"/>
          </a:xfrm>
        </p:spPr>
        <p:txBody>
          <a:bodyPr/>
          <a:lstStyle>
            <a:lvl1pPr marL="0" indent="0">
              <a:lnSpc>
                <a:spcPct val="100000"/>
              </a:lnSpc>
              <a:spcBef>
                <a:spcPts val="0"/>
              </a:spcBef>
              <a:buFontTx/>
              <a:buNone/>
              <a:defRPr sz="1600" b="1"/>
            </a:lvl1pPr>
            <a:lvl2pPr marL="0" indent="0">
              <a:lnSpc>
                <a:spcPct val="100000"/>
              </a:lnSpc>
              <a:spcBef>
                <a:spcPts val="0"/>
              </a:spcBef>
              <a:buFontTx/>
              <a:buNone/>
              <a:defRPr sz="1600" b="1"/>
            </a:lvl2pPr>
            <a:lvl3pPr marL="0" indent="0">
              <a:lnSpc>
                <a:spcPct val="100000"/>
              </a:lnSpc>
              <a:spcBef>
                <a:spcPts val="0"/>
              </a:spcBef>
              <a:buFontTx/>
              <a:buNone/>
              <a:defRPr sz="1600" b="1"/>
            </a:lvl3pPr>
            <a:lvl4pPr marL="0" indent="0">
              <a:lnSpc>
                <a:spcPct val="100000"/>
              </a:lnSpc>
              <a:spcBef>
                <a:spcPts val="0"/>
              </a:spcBef>
              <a:buFontTx/>
              <a:buNone/>
              <a:defRPr sz="1600" b="1"/>
            </a:lvl4pPr>
            <a:lvl5pPr marL="0" indent="0">
              <a:lnSpc>
                <a:spcPct val="100000"/>
              </a:lnSpc>
              <a:spcBef>
                <a:spcPts val="0"/>
              </a:spcBef>
              <a:buFontTx/>
              <a:buNone/>
              <a:defRPr sz="1600" b="1"/>
            </a:lvl5pPr>
            <a:lvl6pPr marL="0" indent="0">
              <a:lnSpc>
                <a:spcPct val="100000"/>
              </a:lnSpc>
              <a:spcBef>
                <a:spcPts val="0"/>
              </a:spcBef>
              <a:buFontTx/>
              <a:buNone/>
              <a:defRPr sz="1600" b="1"/>
            </a:lvl6pPr>
            <a:lvl7pPr marL="0" indent="0">
              <a:lnSpc>
                <a:spcPct val="100000"/>
              </a:lnSpc>
              <a:spcBef>
                <a:spcPts val="0"/>
              </a:spcBef>
              <a:buFontTx/>
              <a:buNone/>
              <a:defRPr sz="1600" b="1"/>
            </a:lvl7pPr>
            <a:lvl8pPr marL="0" indent="0">
              <a:lnSpc>
                <a:spcPct val="100000"/>
              </a:lnSpc>
              <a:spcBef>
                <a:spcPts val="0"/>
              </a:spcBef>
              <a:buFontTx/>
              <a:buNone/>
              <a:defRPr sz="1600" b="1"/>
            </a:lvl8pPr>
            <a:lvl9pPr marL="0" indent="0">
              <a:lnSpc>
                <a:spcPct val="100000"/>
              </a:lnSpc>
              <a:spcBef>
                <a:spcPts val="0"/>
              </a:spcBef>
              <a:buFontTx/>
              <a:buNone/>
              <a:defRPr sz="1600" b="1"/>
            </a:lvl9pPr>
          </a:lstStyle>
          <a:p>
            <a:pPr lvl="0"/>
            <a:r>
              <a:rPr lang="en-US"/>
              <a:t>[Heading]</a:t>
            </a:r>
          </a:p>
        </p:txBody>
      </p:sp>
      <p:sp>
        <p:nvSpPr>
          <p:cNvPr id="15" name="Content Placeholder 3">
            <a:extLst>
              <a:ext uri="{FF2B5EF4-FFF2-40B4-BE49-F238E27FC236}">
                <a16:creationId xmlns:a16="http://schemas.microsoft.com/office/drawing/2014/main" id="{8434B936-E687-474E-50E0-DCADF219959B}"/>
              </a:ext>
            </a:extLst>
          </p:cNvPr>
          <p:cNvSpPr>
            <a:spLocks noGrp="1"/>
          </p:cNvSpPr>
          <p:nvPr>
            <p:ph sz="half" idx="1" hasCustomPrompt="1"/>
          </p:nvPr>
        </p:nvSpPr>
        <p:spPr>
          <a:xfrm>
            <a:off x="411479" y="1965960"/>
            <a:ext cx="2715768" cy="594360"/>
          </a:xfrm>
        </p:spPr>
        <p:txBody>
          <a:bodyPr/>
          <a:lstStyle>
            <a:lvl1pPr marL="0" indent="0">
              <a:spcBef>
                <a:spcPts val="900"/>
              </a:spcBef>
              <a:buFontTx/>
              <a:buNone/>
              <a:defRPr sz="1200"/>
            </a:lvl1pPr>
            <a:lvl2pPr marL="0" indent="0">
              <a:spcBef>
                <a:spcPts val="900"/>
              </a:spcBef>
              <a:buFontTx/>
              <a:buNone/>
              <a:defRPr sz="1200"/>
            </a:lvl2pPr>
            <a:lvl3pPr marL="0" indent="0">
              <a:spcBef>
                <a:spcPts val="900"/>
              </a:spcBef>
              <a:buFontTx/>
              <a:buNone/>
              <a:defRPr sz="1200"/>
            </a:lvl3pPr>
            <a:lvl4pPr marL="0" indent="0">
              <a:spcBef>
                <a:spcPts val="900"/>
              </a:spcBef>
              <a:buFontTx/>
              <a:buNone/>
              <a:defRPr sz="1200"/>
            </a:lvl4pPr>
            <a:lvl5pPr marL="0" indent="0">
              <a:spcBef>
                <a:spcPts val="900"/>
              </a:spcBef>
              <a:buFontTx/>
              <a:buNone/>
              <a:defRPr sz="1200"/>
            </a:lvl5pPr>
            <a:lvl6pPr marL="0" indent="0">
              <a:spcBef>
                <a:spcPts val="900"/>
              </a:spcBef>
              <a:buFontTx/>
              <a:buNone/>
              <a:defRPr sz="1200"/>
            </a:lvl6pPr>
            <a:lvl7pPr marL="0" indent="0">
              <a:spcBef>
                <a:spcPts val="900"/>
              </a:spcBef>
              <a:buFontTx/>
              <a:buNone/>
              <a:defRPr sz="1200"/>
            </a:lvl7pPr>
            <a:lvl8pPr marL="0" indent="0">
              <a:spcBef>
                <a:spcPts val="900"/>
              </a:spcBef>
              <a:buFontTx/>
              <a:buNone/>
              <a:defRPr sz="1200"/>
            </a:lvl8pPr>
            <a:lvl9pPr marL="0" indent="0">
              <a:spcBef>
                <a:spcPts val="900"/>
              </a:spcBef>
              <a:buFontTx/>
              <a:buNone/>
              <a:defRPr sz="1200"/>
            </a:lvl9pPr>
          </a:lstStyle>
          <a:p>
            <a:pPr lvl="0"/>
            <a:r>
              <a:rPr lang="en-US"/>
              <a:t>[Text]</a:t>
            </a:r>
          </a:p>
        </p:txBody>
      </p:sp>
      <p:sp>
        <p:nvSpPr>
          <p:cNvPr id="19" name="Picture Placeholder 4">
            <a:extLst>
              <a:ext uri="{FF2B5EF4-FFF2-40B4-BE49-F238E27FC236}">
                <a16:creationId xmlns:a16="http://schemas.microsoft.com/office/drawing/2014/main" id="{2C34CC0F-06CB-59EA-6E96-A3D191379448}"/>
              </a:ext>
              <a:ext uri="{C183D7F6-B498-43B3-948B-1728B52AA6E4}">
                <adec:decorative xmlns:adec="http://schemas.microsoft.com/office/drawing/2017/decorative" val="1"/>
              </a:ext>
            </a:extLst>
          </p:cNvPr>
          <p:cNvSpPr>
            <a:spLocks noGrp="1"/>
          </p:cNvSpPr>
          <p:nvPr>
            <p:ph type="pic" sz="quarter" idx="11"/>
          </p:nvPr>
        </p:nvSpPr>
        <p:spPr>
          <a:xfrm>
            <a:off x="411479" y="2697480"/>
            <a:ext cx="2715768" cy="1554480"/>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r>
              <a:rPr lang="en-GB"/>
              <a:t>Click icon to add picture</a:t>
            </a:r>
            <a:endParaRPr lang="en-US"/>
          </a:p>
        </p:txBody>
      </p:sp>
      <p:cxnSp>
        <p:nvCxnSpPr>
          <p:cNvPr id="12" name="Line">
            <a:extLst>
              <a:ext uri="{FF2B5EF4-FFF2-40B4-BE49-F238E27FC236}">
                <a16:creationId xmlns:a16="http://schemas.microsoft.com/office/drawing/2014/main" id="{8E965249-130A-8530-D378-40B17EFD88BF}"/>
              </a:ext>
              <a:ext uri="{C183D7F6-B498-43B3-948B-1728B52AA6E4}">
                <adec:decorative xmlns:adec="http://schemas.microsoft.com/office/drawing/2017/decorative" val="1"/>
              </a:ext>
            </a:extLst>
          </p:cNvPr>
          <p:cNvCxnSpPr>
            <a:cxnSpLocks/>
          </p:cNvCxnSpPr>
          <p:nvPr userDrawn="1"/>
        </p:nvCxnSpPr>
        <p:spPr>
          <a:xfrm>
            <a:off x="3213100" y="1279525"/>
            <a:ext cx="2715768"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16" name="Text Placeholder 5">
            <a:extLst>
              <a:ext uri="{FF2B5EF4-FFF2-40B4-BE49-F238E27FC236}">
                <a16:creationId xmlns:a16="http://schemas.microsoft.com/office/drawing/2014/main" id="{1AA15A12-C8DC-9D74-7F77-CDB32CB5D338}"/>
              </a:ext>
            </a:extLst>
          </p:cNvPr>
          <p:cNvSpPr>
            <a:spLocks noGrp="1"/>
          </p:cNvSpPr>
          <p:nvPr>
            <p:ph type="body" sz="quarter" idx="14" hasCustomPrompt="1"/>
          </p:nvPr>
        </p:nvSpPr>
        <p:spPr>
          <a:xfrm>
            <a:off x="3213100" y="1370965"/>
            <a:ext cx="2715768" cy="548640"/>
          </a:xfrm>
        </p:spPr>
        <p:txBody>
          <a:bodyPr/>
          <a:lstStyle>
            <a:lvl1pPr marL="0" indent="0">
              <a:lnSpc>
                <a:spcPct val="100000"/>
              </a:lnSpc>
              <a:spcBef>
                <a:spcPts val="0"/>
              </a:spcBef>
              <a:buFontTx/>
              <a:buNone/>
              <a:defRPr sz="1600" b="1"/>
            </a:lvl1pPr>
            <a:lvl2pPr marL="0" indent="0">
              <a:lnSpc>
                <a:spcPct val="100000"/>
              </a:lnSpc>
              <a:spcBef>
                <a:spcPts val="0"/>
              </a:spcBef>
              <a:buFontTx/>
              <a:buNone/>
              <a:defRPr sz="1600" b="1"/>
            </a:lvl2pPr>
            <a:lvl3pPr marL="0" indent="0">
              <a:lnSpc>
                <a:spcPct val="100000"/>
              </a:lnSpc>
              <a:spcBef>
                <a:spcPts val="0"/>
              </a:spcBef>
              <a:buFontTx/>
              <a:buNone/>
              <a:defRPr sz="1600" b="1"/>
            </a:lvl3pPr>
            <a:lvl4pPr marL="0" indent="0">
              <a:lnSpc>
                <a:spcPct val="100000"/>
              </a:lnSpc>
              <a:spcBef>
                <a:spcPts val="0"/>
              </a:spcBef>
              <a:buFontTx/>
              <a:buNone/>
              <a:defRPr sz="1600" b="1"/>
            </a:lvl4pPr>
            <a:lvl5pPr marL="0" indent="0">
              <a:lnSpc>
                <a:spcPct val="100000"/>
              </a:lnSpc>
              <a:spcBef>
                <a:spcPts val="0"/>
              </a:spcBef>
              <a:buFontTx/>
              <a:buNone/>
              <a:defRPr sz="1600" b="1"/>
            </a:lvl5pPr>
            <a:lvl6pPr marL="0" indent="0">
              <a:lnSpc>
                <a:spcPct val="100000"/>
              </a:lnSpc>
              <a:spcBef>
                <a:spcPts val="0"/>
              </a:spcBef>
              <a:buFontTx/>
              <a:buNone/>
              <a:defRPr sz="1600" b="1"/>
            </a:lvl6pPr>
            <a:lvl7pPr marL="0" indent="0">
              <a:lnSpc>
                <a:spcPct val="100000"/>
              </a:lnSpc>
              <a:spcBef>
                <a:spcPts val="0"/>
              </a:spcBef>
              <a:buFontTx/>
              <a:buNone/>
              <a:defRPr sz="1600" b="1"/>
            </a:lvl7pPr>
            <a:lvl8pPr marL="0" indent="0">
              <a:lnSpc>
                <a:spcPct val="100000"/>
              </a:lnSpc>
              <a:spcBef>
                <a:spcPts val="0"/>
              </a:spcBef>
              <a:buFontTx/>
              <a:buNone/>
              <a:defRPr sz="1600" b="1"/>
            </a:lvl8pPr>
            <a:lvl9pPr marL="0" indent="0">
              <a:lnSpc>
                <a:spcPct val="100000"/>
              </a:lnSpc>
              <a:spcBef>
                <a:spcPts val="0"/>
              </a:spcBef>
              <a:buFontTx/>
              <a:buNone/>
              <a:defRPr sz="1600" b="1"/>
            </a:lvl9pPr>
          </a:lstStyle>
          <a:p>
            <a:pPr lvl="0"/>
            <a:r>
              <a:rPr lang="en-US"/>
              <a:t>[Heading]</a:t>
            </a:r>
          </a:p>
        </p:txBody>
      </p:sp>
      <p:sp>
        <p:nvSpPr>
          <p:cNvPr id="17" name="Content Placeholder 6">
            <a:extLst>
              <a:ext uri="{FF2B5EF4-FFF2-40B4-BE49-F238E27FC236}">
                <a16:creationId xmlns:a16="http://schemas.microsoft.com/office/drawing/2014/main" id="{29B89E1F-7FC3-8E69-1063-7D80A178D85A}"/>
              </a:ext>
            </a:extLst>
          </p:cNvPr>
          <p:cNvSpPr>
            <a:spLocks noGrp="1"/>
          </p:cNvSpPr>
          <p:nvPr>
            <p:ph sz="half" idx="15" hasCustomPrompt="1"/>
          </p:nvPr>
        </p:nvSpPr>
        <p:spPr>
          <a:xfrm>
            <a:off x="3213100" y="1965960"/>
            <a:ext cx="2715768" cy="594360"/>
          </a:xfrm>
        </p:spPr>
        <p:txBody>
          <a:bodyPr/>
          <a:lstStyle>
            <a:lvl1pPr marL="0" indent="0">
              <a:spcBef>
                <a:spcPts val="900"/>
              </a:spcBef>
              <a:buFontTx/>
              <a:buNone/>
              <a:defRPr sz="1200"/>
            </a:lvl1pPr>
            <a:lvl2pPr marL="0" indent="0">
              <a:spcBef>
                <a:spcPts val="900"/>
              </a:spcBef>
              <a:buFontTx/>
              <a:buNone/>
              <a:defRPr sz="1200"/>
            </a:lvl2pPr>
            <a:lvl3pPr marL="0" indent="0">
              <a:spcBef>
                <a:spcPts val="900"/>
              </a:spcBef>
              <a:buFontTx/>
              <a:buNone/>
              <a:defRPr sz="1200"/>
            </a:lvl3pPr>
            <a:lvl4pPr marL="0" indent="0">
              <a:spcBef>
                <a:spcPts val="900"/>
              </a:spcBef>
              <a:buFontTx/>
              <a:buNone/>
              <a:defRPr sz="1200"/>
            </a:lvl4pPr>
            <a:lvl5pPr marL="0" indent="0">
              <a:spcBef>
                <a:spcPts val="900"/>
              </a:spcBef>
              <a:buFontTx/>
              <a:buNone/>
              <a:defRPr sz="1200"/>
            </a:lvl5pPr>
            <a:lvl6pPr marL="0" indent="0">
              <a:spcBef>
                <a:spcPts val="900"/>
              </a:spcBef>
              <a:buFontTx/>
              <a:buNone/>
              <a:defRPr sz="1200"/>
            </a:lvl6pPr>
            <a:lvl7pPr marL="0" indent="0">
              <a:spcBef>
                <a:spcPts val="900"/>
              </a:spcBef>
              <a:buFontTx/>
              <a:buNone/>
              <a:defRPr sz="1200"/>
            </a:lvl7pPr>
            <a:lvl8pPr marL="0" indent="0">
              <a:spcBef>
                <a:spcPts val="900"/>
              </a:spcBef>
              <a:buFontTx/>
              <a:buNone/>
              <a:defRPr sz="1200"/>
            </a:lvl8pPr>
            <a:lvl9pPr marL="0" indent="0">
              <a:spcBef>
                <a:spcPts val="900"/>
              </a:spcBef>
              <a:buFontTx/>
              <a:buNone/>
              <a:defRPr sz="1200"/>
            </a:lvl9pPr>
          </a:lstStyle>
          <a:p>
            <a:pPr lvl="0"/>
            <a:r>
              <a:rPr lang="en-US"/>
              <a:t>[Text]</a:t>
            </a:r>
          </a:p>
        </p:txBody>
      </p:sp>
      <p:sp>
        <p:nvSpPr>
          <p:cNvPr id="20" name="Picture Placeholder 7">
            <a:extLst>
              <a:ext uri="{FF2B5EF4-FFF2-40B4-BE49-F238E27FC236}">
                <a16:creationId xmlns:a16="http://schemas.microsoft.com/office/drawing/2014/main" id="{9B6F9D6D-1285-51F7-638B-2327058D952F}"/>
              </a:ext>
              <a:ext uri="{C183D7F6-B498-43B3-948B-1728B52AA6E4}">
                <adec:decorative xmlns:adec="http://schemas.microsoft.com/office/drawing/2017/decorative" val="1"/>
              </a:ext>
            </a:extLst>
          </p:cNvPr>
          <p:cNvSpPr>
            <a:spLocks noGrp="1"/>
          </p:cNvSpPr>
          <p:nvPr>
            <p:ph type="pic" sz="quarter" idx="18"/>
          </p:nvPr>
        </p:nvSpPr>
        <p:spPr>
          <a:xfrm>
            <a:off x="3213100" y="2697480"/>
            <a:ext cx="2715768" cy="1554480"/>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r>
              <a:rPr lang="en-GB"/>
              <a:t>Click icon to add picture</a:t>
            </a:r>
            <a:endParaRPr lang="en-US"/>
          </a:p>
        </p:txBody>
      </p:sp>
      <p:cxnSp>
        <p:nvCxnSpPr>
          <p:cNvPr id="21" name="Line">
            <a:extLst>
              <a:ext uri="{FF2B5EF4-FFF2-40B4-BE49-F238E27FC236}">
                <a16:creationId xmlns:a16="http://schemas.microsoft.com/office/drawing/2014/main" id="{4B423371-4EEB-1647-F8AC-BE37D259F89F}"/>
              </a:ext>
              <a:ext uri="{C183D7F6-B498-43B3-948B-1728B52AA6E4}">
                <adec:decorative xmlns:adec="http://schemas.microsoft.com/office/drawing/2017/decorative" val="1"/>
              </a:ext>
            </a:extLst>
          </p:cNvPr>
          <p:cNvCxnSpPr>
            <a:cxnSpLocks/>
          </p:cNvCxnSpPr>
          <p:nvPr userDrawn="1"/>
        </p:nvCxnSpPr>
        <p:spPr>
          <a:xfrm>
            <a:off x="6016625" y="1279525"/>
            <a:ext cx="2715768"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22" name="Text Placeholder 8">
            <a:extLst>
              <a:ext uri="{FF2B5EF4-FFF2-40B4-BE49-F238E27FC236}">
                <a16:creationId xmlns:a16="http://schemas.microsoft.com/office/drawing/2014/main" id="{F6F5FC24-92AD-FDC2-FD82-D127ADE638E7}"/>
              </a:ext>
            </a:extLst>
          </p:cNvPr>
          <p:cNvSpPr>
            <a:spLocks noGrp="1"/>
          </p:cNvSpPr>
          <p:nvPr>
            <p:ph type="body" sz="quarter" idx="16" hasCustomPrompt="1"/>
          </p:nvPr>
        </p:nvSpPr>
        <p:spPr>
          <a:xfrm>
            <a:off x="6016625" y="1370965"/>
            <a:ext cx="2715768" cy="548640"/>
          </a:xfrm>
        </p:spPr>
        <p:txBody>
          <a:bodyPr/>
          <a:lstStyle>
            <a:lvl1pPr marL="0" indent="0">
              <a:lnSpc>
                <a:spcPct val="100000"/>
              </a:lnSpc>
              <a:spcBef>
                <a:spcPts val="0"/>
              </a:spcBef>
              <a:buFontTx/>
              <a:buNone/>
              <a:defRPr sz="1600" b="1"/>
            </a:lvl1pPr>
            <a:lvl2pPr marL="0" indent="0">
              <a:lnSpc>
                <a:spcPct val="100000"/>
              </a:lnSpc>
              <a:spcBef>
                <a:spcPts val="0"/>
              </a:spcBef>
              <a:buFontTx/>
              <a:buNone/>
              <a:defRPr sz="1600" b="1"/>
            </a:lvl2pPr>
            <a:lvl3pPr marL="0" indent="0">
              <a:lnSpc>
                <a:spcPct val="100000"/>
              </a:lnSpc>
              <a:spcBef>
                <a:spcPts val="0"/>
              </a:spcBef>
              <a:buFontTx/>
              <a:buNone/>
              <a:defRPr sz="1600" b="1"/>
            </a:lvl3pPr>
            <a:lvl4pPr marL="0" indent="0">
              <a:lnSpc>
                <a:spcPct val="100000"/>
              </a:lnSpc>
              <a:spcBef>
                <a:spcPts val="0"/>
              </a:spcBef>
              <a:buFontTx/>
              <a:buNone/>
              <a:defRPr sz="1600" b="1"/>
            </a:lvl4pPr>
            <a:lvl5pPr marL="0" indent="0">
              <a:lnSpc>
                <a:spcPct val="100000"/>
              </a:lnSpc>
              <a:spcBef>
                <a:spcPts val="0"/>
              </a:spcBef>
              <a:buFontTx/>
              <a:buNone/>
              <a:defRPr sz="1600" b="1"/>
            </a:lvl5pPr>
            <a:lvl6pPr marL="0" indent="0">
              <a:lnSpc>
                <a:spcPct val="100000"/>
              </a:lnSpc>
              <a:spcBef>
                <a:spcPts val="0"/>
              </a:spcBef>
              <a:buFontTx/>
              <a:buNone/>
              <a:defRPr sz="1600" b="1"/>
            </a:lvl6pPr>
            <a:lvl7pPr marL="0" indent="0">
              <a:lnSpc>
                <a:spcPct val="100000"/>
              </a:lnSpc>
              <a:spcBef>
                <a:spcPts val="0"/>
              </a:spcBef>
              <a:buFontTx/>
              <a:buNone/>
              <a:defRPr sz="1600" b="1"/>
            </a:lvl7pPr>
            <a:lvl8pPr marL="0" indent="0">
              <a:lnSpc>
                <a:spcPct val="100000"/>
              </a:lnSpc>
              <a:spcBef>
                <a:spcPts val="0"/>
              </a:spcBef>
              <a:buFontTx/>
              <a:buNone/>
              <a:defRPr sz="1600" b="1"/>
            </a:lvl8pPr>
            <a:lvl9pPr marL="0" indent="0">
              <a:lnSpc>
                <a:spcPct val="100000"/>
              </a:lnSpc>
              <a:spcBef>
                <a:spcPts val="0"/>
              </a:spcBef>
              <a:buFontTx/>
              <a:buNone/>
              <a:defRPr sz="1600" b="1"/>
            </a:lvl9pPr>
          </a:lstStyle>
          <a:p>
            <a:pPr lvl="0"/>
            <a:r>
              <a:rPr lang="en-US"/>
              <a:t>[Heading]</a:t>
            </a:r>
          </a:p>
        </p:txBody>
      </p:sp>
      <p:sp>
        <p:nvSpPr>
          <p:cNvPr id="23" name="Content Placeholder 9">
            <a:extLst>
              <a:ext uri="{FF2B5EF4-FFF2-40B4-BE49-F238E27FC236}">
                <a16:creationId xmlns:a16="http://schemas.microsoft.com/office/drawing/2014/main" id="{69A1AD93-A4A6-876F-66B8-D6FA4988595B}"/>
              </a:ext>
            </a:extLst>
          </p:cNvPr>
          <p:cNvSpPr>
            <a:spLocks noGrp="1"/>
          </p:cNvSpPr>
          <p:nvPr>
            <p:ph sz="half" idx="17" hasCustomPrompt="1"/>
          </p:nvPr>
        </p:nvSpPr>
        <p:spPr>
          <a:xfrm>
            <a:off x="6016625" y="1965960"/>
            <a:ext cx="2715768" cy="594360"/>
          </a:xfrm>
        </p:spPr>
        <p:txBody>
          <a:bodyPr/>
          <a:lstStyle>
            <a:lvl1pPr marL="0" indent="0">
              <a:spcBef>
                <a:spcPts val="900"/>
              </a:spcBef>
              <a:buFontTx/>
              <a:buNone/>
              <a:defRPr sz="1200"/>
            </a:lvl1pPr>
            <a:lvl2pPr marL="0" indent="0">
              <a:spcBef>
                <a:spcPts val="900"/>
              </a:spcBef>
              <a:buFontTx/>
              <a:buNone/>
              <a:defRPr sz="1200"/>
            </a:lvl2pPr>
            <a:lvl3pPr marL="0" indent="0">
              <a:spcBef>
                <a:spcPts val="900"/>
              </a:spcBef>
              <a:buFontTx/>
              <a:buNone/>
              <a:defRPr sz="1200"/>
            </a:lvl3pPr>
            <a:lvl4pPr marL="0" indent="0">
              <a:spcBef>
                <a:spcPts val="900"/>
              </a:spcBef>
              <a:buFontTx/>
              <a:buNone/>
              <a:defRPr sz="1200"/>
            </a:lvl4pPr>
            <a:lvl5pPr marL="0" indent="0">
              <a:spcBef>
                <a:spcPts val="900"/>
              </a:spcBef>
              <a:buFontTx/>
              <a:buNone/>
              <a:defRPr sz="1200"/>
            </a:lvl5pPr>
            <a:lvl6pPr marL="0" indent="0">
              <a:spcBef>
                <a:spcPts val="900"/>
              </a:spcBef>
              <a:buFontTx/>
              <a:buNone/>
              <a:defRPr sz="1200"/>
            </a:lvl6pPr>
            <a:lvl7pPr marL="0" indent="0">
              <a:spcBef>
                <a:spcPts val="900"/>
              </a:spcBef>
              <a:buFontTx/>
              <a:buNone/>
              <a:defRPr sz="1200"/>
            </a:lvl7pPr>
            <a:lvl8pPr marL="0" indent="0">
              <a:spcBef>
                <a:spcPts val="900"/>
              </a:spcBef>
              <a:buFontTx/>
              <a:buNone/>
              <a:defRPr sz="1200"/>
            </a:lvl8pPr>
            <a:lvl9pPr marL="0" indent="0">
              <a:spcBef>
                <a:spcPts val="900"/>
              </a:spcBef>
              <a:buFontTx/>
              <a:buNone/>
              <a:defRPr sz="1200"/>
            </a:lvl9pPr>
          </a:lstStyle>
          <a:p>
            <a:pPr lvl="0"/>
            <a:r>
              <a:rPr lang="en-US"/>
              <a:t>[Text]</a:t>
            </a:r>
          </a:p>
        </p:txBody>
      </p:sp>
      <p:sp>
        <p:nvSpPr>
          <p:cNvPr id="24" name="Picture Placeholder 10">
            <a:extLst>
              <a:ext uri="{FF2B5EF4-FFF2-40B4-BE49-F238E27FC236}">
                <a16:creationId xmlns:a16="http://schemas.microsoft.com/office/drawing/2014/main" id="{90151EF7-99D4-9093-F374-919C26A59B2F}"/>
              </a:ext>
              <a:ext uri="{C183D7F6-B498-43B3-948B-1728B52AA6E4}">
                <adec:decorative xmlns:adec="http://schemas.microsoft.com/office/drawing/2017/decorative" val="1"/>
              </a:ext>
            </a:extLst>
          </p:cNvPr>
          <p:cNvSpPr>
            <a:spLocks noGrp="1"/>
          </p:cNvSpPr>
          <p:nvPr>
            <p:ph type="pic" sz="quarter" idx="19"/>
          </p:nvPr>
        </p:nvSpPr>
        <p:spPr>
          <a:xfrm>
            <a:off x="6016625" y="2697480"/>
            <a:ext cx="2715768" cy="1554480"/>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r>
              <a:rPr lang="en-GB"/>
              <a:t>Click icon to add picture</a:t>
            </a:r>
            <a:endParaRPr lang="en-US"/>
          </a:p>
        </p:txBody>
      </p:sp>
      <p:pic>
        <p:nvPicPr>
          <p:cNvPr id="5" name="UL Solutions" descr="UL Solutions">
            <a:extLst>
              <a:ext uri="{FF2B5EF4-FFF2-40B4-BE49-F238E27FC236}">
                <a16:creationId xmlns:a16="http://schemas.microsoft.com/office/drawing/2014/main" id="{7FA5B137-5018-9271-F696-4844A6A5FAA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6" name="Slide Number Placeholder 11"/>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1336988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Four Points">
    <p:bg>
      <p:bgPr>
        <a:solidFill>
          <a:srgbClr val="E5DDCA"/>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15DB677-4182-8A8A-A686-2BC02FDAB669}"/>
              </a:ext>
            </a:extLst>
          </p:cNvPr>
          <p:cNvSpPr>
            <a:spLocks noGrp="1"/>
          </p:cNvSpPr>
          <p:nvPr>
            <p:ph type="title" hasCustomPrompt="1"/>
          </p:nvPr>
        </p:nvSpPr>
        <p:spPr/>
        <p:txBody>
          <a:bodyPr/>
          <a:lstStyle>
            <a:lvl1pPr>
              <a:defRPr sz="1100" cap="all" spc="20" baseline="0"/>
            </a:lvl1pPr>
          </a:lstStyle>
          <a:p>
            <a:r>
              <a:rPr lang="en-US"/>
              <a:t>[OPTIONAL SLIDE TITLE/EYEBROW]</a:t>
            </a:r>
          </a:p>
        </p:txBody>
      </p:sp>
      <p:sp>
        <p:nvSpPr>
          <p:cNvPr id="7" name="Text Placeholder 2">
            <a:extLst>
              <a:ext uri="{FF2B5EF4-FFF2-40B4-BE49-F238E27FC236}">
                <a16:creationId xmlns:a16="http://schemas.microsoft.com/office/drawing/2014/main" id="{FFD34425-6723-ADCC-9251-106A0D988517}"/>
              </a:ext>
            </a:extLst>
          </p:cNvPr>
          <p:cNvSpPr>
            <a:spLocks noGrp="1"/>
          </p:cNvSpPr>
          <p:nvPr>
            <p:ph type="body" sz="quarter" idx="20" hasCustomPrompt="1"/>
          </p:nvPr>
        </p:nvSpPr>
        <p:spPr>
          <a:xfrm>
            <a:off x="411162" y="1279525"/>
            <a:ext cx="6034088" cy="914400"/>
          </a:xfrm>
        </p:spPr>
        <p:txBody>
          <a:bodyPr/>
          <a:lstStyle>
            <a:lvl1pPr marL="0" indent="0">
              <a:lnSpc>
                <a:spcPct val="90000"/>
              </a:lnSpc>
              <a:spcBef>
                <a:spcPts val="0"/>
              </a:spcBef>
              <a:buFontTx/>
              <a:buNone/>
              <a:defRPr sz="2200"/>
            </a:lvl1pPr>
            <a:lvl2pPr marL="0" indent="0">
              <a:lnSpc>
                <a:spcPct val="90000"/>
              </a:lnSpc>
              <a:spcBef>
                <a:spcPts val="0"/>
              </a:spcBef>
              <a:buFontTx/>
              <a:buNone/>
              <a:defRPr sz="2200"/>
            </a:lvl2pPr>
            <a:lvl3pPr marL="0" indent="0">
              <a:lnSpc>
                <a:spcPct val="90000"/>
              </a:lnSpc>
              <a:spcBef>
                <a:spcPts val="0"/>
              </a:spcBef>
              <a:buFontTx/>
              <a:buNone/>
              <a:defRPr sz="2200"/>
            </a:lvl3pPr>
            <a:lvl4pPr marL="0" indent="0">
              <a:lnSpc>
                <a:spcPct val="90000"/>
              </a:lnSpc>
              <a:spcBef>
                <a:spcPts val="0"/>
              </a:spcBef>
              <a:buFontTx/>
              <a:buNone/>
              <a:defRPr sz="2200"/>
            </a:lvl4pPr>
            <a:lvl5pPr marL="0" indent="0">
              <a:lnSpc>
                <a:spcPct val="90000"/>
              </a:lnSpc>
              <a:spcBef>
                <a:spcPts val="0"/>
              </a:spcBef>
              <a:buFontTx/>
              <a:buNone/>
              <a:defRPr sz="2200"/>
            </a:lvl5pPr>
            <a:lvl6pPr marL="0" indent="0">
              <a:lnSpc>
                <a:spcPct val="90000"/>
              </a:lnSpc>
              <a:spcBef>
                <a:spcPts val="0"/>
              </a:spcBef>
              <a:buFontTx/>
              <a:buNone/>
              <a:defRPr sz="2200"/>
            </a:lvl6pPr>
            <a:lvl7pPr marL="0" indent="0">
              <a:lnSpc>
                <a:spcPct val="90000"/>
              </a:lnSpc>
              <a:spcBef>
                <a:spcPts val="0"/>
              </a:spcBef>
              <a:buFontTx/>
              <a:buNone/>
              <a:defRPr sz="2200"/>
            </a:lvl7pPr>
            <a:lvl8pPr marL="0" indent="0">
              <a:lnSpc>
                <a:spcPct val="90000"/>
              </a:lnSpc>
              <a:spcBef>
                <a:spcPts val="0"/>
              </a:spcBef>
              <a:buFontTx/>
              <a:buNone/>
              <a:defRPr sz="2200"/>
            </a:lvl8pPr>
            <a:lvl9pPr marL="0" indent="0">
              <a:lnSpc>
                <a:spcPct val="90000"/>
              </a:lnSpc>
              <a:spcBef>
                <a:spcPts val="0"/>
              </a:spcBef>
              <a:buFontTx/>
              <a:buNone/>
              <a:defRPr sz="2200"/>
            </a:lvl9pPr>
          </a:lstStyle>
          <a:p>
            <a:pPr lvl="0"/>
            <a:r>
              <a:rPr lang="en-US"/>
              <a:t>[Statement]</a:t>
            </a:r>
          </a:p>
        </p:txBody>
      </p:sp>
      <p:cxnSp>
        <p:nvCxnSpPr>
          <p:cNvPr id="18" name="Line">
            <a:extLst>
              <a:ext uri="{FF2B5EF4-FFF2-40B4-BE49-F238E27FC236}">
                <a16:creationId xmlns:a16="http://schemas.microsoft.com/office/drawing/2014/main" id="{461C5959-4737-763A-FD5A-9658DD405971}"/>
              </a:ext>
              <a:ext uri="{C183D7F6-B498-43B3-948B-1728B52AA6E4}">
                <adec:decorative xmlns:adec="http://schemas.microsoft.com/office/drawing/2017/decorative" val="1"/>
              </a:ext>
            </a:extLst>
          </p:cNvPr>
          <p:cNvCxnSpPr>
            <a:cxnSpLocks/>
          </p:cNvCxnSpPr>
          <p:nvPr userDrawn="1"/>
        </p:nvCxnSpPr>
        <p:spPr>
          <a:xfrm>
            <a:off x="411479" y="2468880"/>
            <a:ext cx="182880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9" name="Text Placeholder 3">
            <a:extLst>
              <a:ext uri="{FF2B5EF4-FFF2-40B4-BE49-F238E27FC236}">
                <a16:creationId xmlns:a16="http://schemas.microsoft.com/office/drawing/2014/main" id="{3E601BF4-DAEF-133B-EE30-3239C5863E35}"/>
              </a:ext>
            </a:extLst>
          </p:cNvPr>
          <p:cNvSpPr>
            <a:spLocks noGrp="1"/>
          </p:cNvSpPr>
          <p:nvPr>
            <p:ph type="body" sz="quarter" idx="13" hasCustomPrompt="1"/>
          </p:nvPr>
        </p:nvSpPr>
        <p:spPr>
          <a:xfrm>
            <a:off x="411479" y="2560320"/>
            <a:ext cx="1828800" cy="502920"/>
          </a:xfrm>
        </p:spPr>
        <p:txBody>
          <a:bodyPr/>
          <a:lstStyle>
            <a:lvl1pPr marL="0" indent="0">
              <a:spcBef>
                <a:spcPts val="0"/>
              </a:spcBef>
              <a:buFontTx/>
              <a:buNone/>
              <a:defRPr sz="1400" b="1"/>
            </a:lvl1pPr>
            <a:lvl2pPr marL="0" indent="0">
              <a:spcBef>
                <a:spcPts val="0"/>
              </a:spcBef>
              <a:buFontTx/>
              <a:buNone/>
              <a:defRPr sz="1400" b="1"/>
            </a:lvl2pPr>
            <a:lvl3pPr marL="0" indent="0">
              <a:spcBef>
                <a:spcPts val="0"/>
              </a:spcBef>
              <a:buFontTx/>
              <a:buNone/>
              <a:defRPr sz="1400" b="1"/>
            </a:lvl3pPr>
            <a:lvl4pPr marL="0" indent="0">
              <a:spcBef>
                <a:spcPts val="0"/>
              </a:spcBef>
              <a:buFontTx/>
              <a:buNone/>
              <a:defRPr sz="1400" b="1"/>
            </a:lvl4pPr>
            <a:lvl5pPr marL="0" indent="0">
              <a:spcBef>
                <a:spcPts val="0"/>
              </a:spcBef>
              <a:buFontTx/>
              <a:buNone/>
              <a:defRPr sz="1400" b="1"/>
            </a:lvl5pPr>
            <a:lvl6pPr marL="0" indent="0">
              <a:spcBef>
                <a:spcPts val="0"/>
              </a:spcBef>
              <a:buFontTx/>
              <a:buNone/>
              <a:defRPr sz="1400" b="1"/>
            </a:lvl6pPr>
            <a:lvl7pPr marL="0" indent="0">
              <a:spcBef>
                <a:spcPts val="0"/>
              </a:spcBef>
              <a:buFontTx/>
              <a:buNone/>
              <a:defRPr sz="1400" b="1"/>
            </a:lvl7pPr>
            <a:lvl8pPr marL="0" indent="0">
              <a:spcBef>
                <a:spcPts val="0"/>
              </a:spcBef>
              <a:buFontTx/>
              <a:buNone/>
              <a:defRPr sz="1400" b="1"/>
            </a:lvl8pPr>
            <a:lvl9pPr marL="0" indent="0">
              <a:spcBef>
                <a:spcPts val="0"/>
              </a:spcBef>
              <a:buFontTx/>
              <a:buNone/>
              <a:defRPr sz="1400" b="1"/>
            </a:lvl9pPr>
          </a:lstStyle>
          <a:p>
            <a:pPr lvl="0"/>
            <a:r>
              <a:rPr lang="en-US"/>
              <a:t>[Heading]</a:t>
            </a:r>
          </a:p>
        </p:txBody>
      </p:sp>
      <p:sp>
        <p:nvSpPr>
          <p:cNvPr id="20" name="Content Placeholder 4">
            <a:extLst>
              <a:ext uri="{FF2B5EF4-FFF2-40B4-BE49-F238E27FC236}">
                <a16:creationId xmlns:a16="http://schemas.microsoft.com/office/drawing/2014/main" id="{7C90670E-AE06-3C75-5492-E891C2E29434}"/>
              </a:ext>
            </a:extLst>
          </p:cNvPr>
          <p:cNvSpPr>
            <a:spLocks noGrp="1"/>
          </p:cNvSpPr>
          <p:nvPr>
            <p:ph sz="half" idx="1" hasCustomPrompt="1"/>
          </p:nvPr>
        </p:nvSpPr>
        <p:spPr>
          <a:xfrm>
            <a:off x="411479" y="3108960"/>
            <a:ext cx="1828800" cy="1539240"/>
          </a:xfrm>
        </p:spPr>
        <p:txBody>
          <a:bodyPr/>
          <a:lstStyle>
            <a:lvl1pPr marL="0" indent="0">
              <a:spcBef>
                <a:spcPts val="900"/>
              </a:spcBef>
              <a:buFontTx/>
              <a:buNone/>
              <a:defRPr sz="1200"/>
            </a:lvl1pPr>
            <a:lvl2pPr marL="0" indent="0">
              <a:spcBef>
                <a:spcPts val="900"/>
              </a:spcBef>
              <a:buFontTx/>
              <a:buNone/>
              <a:defRPr sz="1200"/>
            </a:lvl2pPr>
            <a:lvl3pPr marL="0" indent="0">
              <a:spcBef>
                <a:spcPts val="900"/>
              </a:spcBef>
              <a:buFontTx/>
              <a:buNone/>
              <a:defRPr sz="1200"/>
            </a:lvl3pPr>
            <a:lvl4pPr marL="0" indent="0">
              <a:spcBef>
                <a:spcPts val="900"/>
              </a:spcBef>
              <a:buFontTx/>
              <a:buNone/>
              <a:defRPr sz="1200"/>
            </a:lvl4pPr>
            <a:lvl5pPr marL="0" indent="0">
              <a:spcBef>
                <a:spcPts val="900"/>
              </a:spcBef>
              <a:buFontTx/>
              <a:buNone/>
              <a:defRPr sz="1200"/>
            </a:lvl5pPr>
            <a:lvl6pPr marL="0" indent="0">
              <a:spcBef>
                <a:spcPts val="900"/>
              </a:spcBef>
              <a:buFontTx/>
              <a:buNone/>
              <a:defRPr sz="1200"/>
            </a:lvl6pPr>
            <a:lvl7pPr marL="0" indent="0">
              <a:spcBef>
                <a:spcPts val="900"/>
              </a:spcBef>
              <a:buFontTx/>
              <a:buNone/>
              <a:defRPr sz="1200"/>
            </a:lvl7pPr>
            <a:lvl8pPr marL="0" indent="0">
              <a:spcBef>
                <a:spcPts val="900"/>
              </a:spcBef>
              <a:buFontTx/>
              <a:buNone/>
              <a:defRPr sz="1200"/>
            </a:lvl8pPr>
            <a:lvl9pPr marL="0" indent="0">
              <a:spcBef>
                <a:spcPts val="900"/>
              </a:spcBef>
              <a:buFontTx/>
              <a:buNone/>
              <a:defRPr sz="1200"/>
            </a:lvl9pPr>
          </a:lstStyle>
          <a:p>
            <a:pPr lvl="0"/>
            <a:r>
              <a:rPr lang="en-US"/>
              <a:t>[Text]</a:t>
            </a:r>
          </a:p>
        </p:txBody>
      </p:sp>
      <p:cxnSp>
        <p:nvCxnSpPr>
          <p:cNvPr id="24" name="Line">
            <a:extLst>
              <a:ext uri="{FF2B5EF4-FFF2-40B4-BE49-F238E27FC236}">
                <a16:creationId xmlns:a16="http://schemas.microsoft.com/office/drawing/2014/main" id="{63C6B581-253E-219F-92B7-D3A6352F31AD}"/>
              </a:ext>
              <a:ext uri="{C183D7F6-B498-43B3-948B-1728B52AA6E4}">
                <adec:decorative xmlns:adec="http://schemas.microsoft.com/office/drawing/2017/decorative" val="1"/>
              </a:ext>
            </a:extLst>
          </p:cNvPr>
          <p:cNvCxnSpPr>
            <a:cxnSpLocks/>
          </p:cNvCxnSpPr>
          <p:nvPr userDrawn="1"/>
        </p:nvCxnSpPr>
        <p:spPr>
          <a:xfrm>
            <a:off x="2511425" y="2468880"/>
            <a:ext cx="182880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25" name="Text Placeholder 5">
            <a:extLst>
              <a:ext uri="{FF2B5EF4-FFF2-40B4-BE49-F238E27FC236}">
                <a16:creationId xmlns:a16="http://schemas.microsoft.com/office/drawing/2014/main" id="{E65EF0A5-3D33-4238-5195-34801B66BE7F}"/>
              </a:ext>
            </a:extLst>
          </p:cNvPr>
          <p:cNvSpPr>
            <a:spLocks noGrp="1"/>
          </p:cNvSpPr>
          <p:nvPr>
            <p:ph type="body" sz="quarter" idx="14" hasCustomPrompt="1"/>
          </p:nvPr>
        </p:nvSpPr>
        <p:spPr>
          <a:xfrm>
            <a:off x="2511425" y="2560320"/>
            <a:ext cx="1828800" cy="502920"/>
          </a:xfrm>
        </p:spPr>
        <p:txBody>
          <a:bodyPr/>
          <a:lstStyle>
            <a:lvl1pPr marL="0" indent="0">
              <a:spcBef>
                <a:spcPts val="0"/>
              </a:spcBef>
              <a:buFontTx/>
              <a:buNone/>
              <a:defRPr sz="1400" b="1"/>
            </a:lvl1pPr>
            <a:lvl2pPr marL="0" indent="0">
              <a:spcBef>
                <a:spcPts val="0"/>
              </a:spcBef>
              <a:buFontTx/>
              <a:buNone/>
              <a:defRPr sz="1400" b="1"/>
            </a:lvl2pPr>
            <a:lvl3pPr marL="0" indent="0">
              <a:spcBef>
                <a:spcPts val="0"/>
              </a:spcBef>
              <a:buFontTx/>
              <a:buNone/>
              <a:defRPr sz="1400" b="1"/>
            </a:lvl3pPr>
            <a:lvl4pPr marL="0" indent="0">
              <a:spcBef>
                <a:spcPts val="0"/>
              </a:spcBef>
              <a:buFontTx/>
              <a:buNone/>
              <a:defRPr sz="1400" b="1"/>
            </a:lvl4pPr>
            <a:lvl5pPr marL="0" indent="0">
              <a:spcBef>
                <a:spcPts val="0"/>
              </a:spcBef>
              <a:buFontTx/>
              <a:buNone/>
              <a:defRPr sz="1400" b="1"/>
            </a:lvl5pPr>
            <a:lvl6pPr marL="0" indent="0">
              <a:spcBef>
                <a:spcPts val="0"/>
              </a:spcBef>
              <a:buFontTx/>
              <a:buNone/>
              <a:defRPr sz="1400" b="1"/>
            </a:lvl6pPr>
            <a:lvl7pPr marL="0" indent="0">
              <a:spcBef>
                <a:spcPts val="0"/>
              </a:spcBef>
              <a:buFontTx/>
              <a:buNone/>
              <a:defRPr sz="1400" b="1"/>
            </a:lvl7pPr>
            <a:lvl8pPr marL="0" indent="0">
              <a:spcBef>
                <a:spcPts val="0"/>
              </a:spcBef>
              <a:buFontTx/>
              <a:buNone/>
              <a:defRPr sz="1400" b="1"/>
            </a:lvl8pPr>
            <a:lvl9pPr marL="0" indent="0">
              <a:spcBef>
                <a:spcPts val="0"/>
              </a:spcBef>
              <a:buFontTx/>
              <a:buNone/>
              <a:defRPr sz="1400" b="1"/>
            </a:lvl9pPr>
          </a:lstStyle>
          <a:p>
            <a:pPr lvl="0"/>
            <a:r>
              <a:rPr lang="en-US"/>
              <a:t>[Heading]</a:t>
            </a:r>
          </a:p>
        </p:txBody>
      </p:sp>
      <p:sp>
        <p:nvSpPr>
          <p:cNvPr id="26" name="Content Placeholder 6">
            <a:extLst>
              <a:ext uri="{FF2B5EF4-FFF2-40B4-BE49-F238E27FC236}">
                <a16:creationId xmlns:a16="http://schemas.microsoft.com/office/drawing/2014/main" id="{C38CB995-C913-3728-3008-ADFFA2ACECB5}"/>
              </a:ext>
            </a:extLst>
          </p:cNvPr>
          <p:cNvSpPr>
            <a:spLocks noGrp="1"/>
          </p:cNvSpPr>
          <p:nvPr>
            <p:ph sz="half" idx="15" hasCustomPrompt="1"/>
          </p:nvPr>
        </p:nvSpPr>
        <p:spPr>
          <a:xfrm>
            <a:off x="2511425" y="3108960"/>
            <a:ext cx="1828800" cy="1539240"/>
          </a:xfrm>
        </p:spPr>
        <p:txBody>
          <a:bodyPr/>
          <a:lstStyle>
            <a:lvl1pPr marL="0" indent="0">
              <a:spcBef>
                <a:spcPts val="900"/>
              </a:spcBef>
              <a:buFontTx/>
              <a:buNone/>
              <a:defRPr sz="1200"/>
            </a:lvl1pPr>
            <a:lvl2pPr marL="0" indent="0">
              <a:spcBef>
                <a:spcPts val="900"/>
              </a:spcBef>
              <a:buFontTx/>
              <a:buNone/>
              <a:defRPr sz="1200"/>
            </a:lvl2pPr>
            <a:lvl3pPr marL="0" indent="0">
              <a:spcBef>
                <a:spcPts val="900"/>
              </a:spcBef>
              <a:buFontTx/>
              <a:buNone/>
              <a:defRPr sz="1200"/>
            </a:lvl3pPr>
            <a:lvl4pPr marL="0" indent="0">
              <a:spcBef>
                <a:spcPts val="900"/>
              </a:spcBef>
              <a:buFontTx/>
              <a:buNone/>
              <a:defRPr sz="1200"/>
            </a:lvl4pPr>
            <a:lvl5pPr marL="0" indent="0">
              <a:spcBef>
                <a:spcPts val="900"/>
              </a:spcBef>
              <a:buFontTx/>
              <a:buNone/>
              <a:defRPr sz="1200"/>
            </a:lvl5pPr>
            <a:lvl6pPr marL="0" indent="0">
              <a:spcBef>
                <a:spcPts val="900"/>
              </a:spcBef>
              <a:buFontTx/>
              <a:buNone/>
              <a:defRPr sz="1200"/>
            </a:lvl6pPr>
            <a:lvl7pPr marL="0" indent="0">
              <a:spcBef>
                <a:spcPts val="900"/>
              </a:spcBef>
              <a:buFontTx/>
              <a:buNone/>
              <a:defRPr sz="1200"/>
            </a:lvl7pPr>
            <a:lvl8pPr marL="0" indent="0">
              <a:spcBef>
                <a:spcPts val="900"/>
              </a:spcBef>
              <a:buFontTx/>
              <a:buNone/>
              <a:defRPr sz="1200"/>
            </a:lvl8pPr>
            <a:lvl9pPr marL="0" indent="0">
              <a:spcBef>
                <a:spcPts val="900"/>
              </a:spcBef>
              <a:buFontTx/>
              <a:buNone/>
              <a:defRPr sz="1200"/>
            </a:lvl9pPr>
          </a:lstStyle>
          <a:p>
            <a:pPr lvl="0"/>
            <a:r>
              <a:rPr lang="en-US"/>
              <a:t>[Text]</a:t>
            </a:r>
          </a:p>
        </p:txBody>
      </p:sp>
      <p:cxnSp>
        <p:nvCxnSpPr>
          <p:cNvPr id="27" name="Line">
            <a:extLst>
              <a:ext uri="{FF2B5EF4-FFF2-40B4-BE49-F238E27FC236}">
                <a16:creationId xmlns:a16="http://schemas.microsoft.com/office/drawing/2014/main" id="{FF52919A-3538-27C6-49FF-7336E74CABFD}"/>
              </a:ext>
              <a:ext uri="{C183D7F6-B498-43B3-948B-1728B52AA6E4}">
                <adec:decorative xmlns:adec="http://schemas.microsoft.com/office/drawing/2017/decorative" val="1"/>
              </a:ext>
            </a:extLst>
          </p:cNvPr>
          <p:cNvCxnSpPr>
            <a:cxnSpLocks/>
          </p:cNvCxnSpPr>
          <p:nvPr userDrawn="1"/>
        </p:nvCxnSpPr>
        <p:spPr>
          <a:xfrm>
            <a:off x="4616450" y="2468880"/>
            <a:ext cx="182880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28" name="Text Placeholder 7">
            <a:extLst>
              <a:ext uri="{FF2B5EF4-FFF2-40B4-BE49-F238E27FC236}">
                <a16:creationId xmlns:a16="http://schemas.microsoft.com/office/drawing/2014/main" id="{1F41111F-69DE-7800-1A30-A77264CFCD07}"/>
              </a:ext>
            </a:extLst>
          </p:cNvPr>
          <p:cNvSpPr>
            <a:spLocks noGrp="1"/>
          </p:cNvSpPr>
          <p:nvPr>
            <p:ph type="body" sz="quarter" idx="16" hasCustomPrompt="1"/>
          </p:nvPr>
        </p:nvSpPr>
        <p:spPr>
          <a:xfrm>
            <a:off x="4616450" y="2560320"/>
            <a:ext cx="1828800" cy="502920"/>
          </a:xfrm>
        </p:spPr>
        <p:txBody>
          <a:bodyPr/>
          <a:lstStyle>
            <a:lvl1pPr marL="0" indent="0">
              <a:spcBef>
                <a:spcPts val="0"/>
              </a:spcBef>
              <a:buFontTx/>
              <a:buNone/>
              <a:defRPr sz="1400" b="1"/>
            </a:lvl1pPr>
            <a:lvl2pPr marL="0" indent="0">
              <a:spcBef>
                <a:spcPts val="0"/>
              </a:spcBef>
              <a:buFontTx/>
              <a:buNone/>
              <a:defRPr sz="1400" b="1"/>
            </a:lvl2pPr>
            <a:lvl3pPr marL="0" indent="0">
              <a:spcBef>
                <a:spcPts val="0"/>
              </a:spcBef>
              <a:buFontTx/>
              <a:buNone/>
              <a:defRPr sz="1400" b="1"/>
            </a:lvl3pPr>
            <a:lvl4pPr marL="0" indent="0">
              <a:spcBef>
                <a:spcPts val="0"/>
              </a:spcBef>
              <a:buFontTx/>
              <a:buNone/>
              <a:defRPr sz="1400" b="1"/>
            </a:lvl4pPr>
            <a:lvl5pPr marL="0" indent="0">
              <a:spcBef>
                <a:spcPts val="0"/>
              </a:spcBef>
              <a:buFontTx/>
              <a:buNone/>
              <a:defRPr sz="1400" b="1"/>
            </a:lvl5pPr>
            <a:lvl6pPr marL="0" indent="0">
              <a:spcBef>
                <a:spcPts val="0"/>
              </a:spcBef>
              <a:buFontTx/>
              <a:buNone/>
              <a:defRPr sz="1400" b="1"/>
            </a:lvl6pPr>
            <a:lvl7pPr marL="0" indent="0">
              <a:spcBef>
                <a:spcPts val="0"/>
              </a:spcBef>
              <a:buFontTx/>
              <a:buNone/>
              <a:defRPr sz="1400" b="1"/>
            </a:lvl7pPr>
            <a:lvl8pPr marL="0" indent="0">
              <a:spcBef>
                <a:spcPts val="0"/>
              </a:spcBef>
              <a:buFontTx/>
              <a:buNone/>
              <a:defRPr sz="1400" b="1"/>
            </a:lvl8pPr>
            <a:lvl9pPr marL="0" indent="0">
              <a:spcBef>
                <a:spcPts val="0"/>
              </a:spcBef>
              <a:buFontTx/>
              <a:buNone/>
              <a:defRPr sz="1400" b="1"/>
            </a:lvl9pPr>
          </a:lstStyle>
          <a:p>
            <a:pPr lvl="0"/>
            <a:r>
              <a:rPr lang="en-US"/>
              <a:t>[Heading]</a:t>
            </a:r>
          </a:p>
        </p:txBody>
      </p:sp>
      <p:sp>
        <p:nvSpPr>
          <p:cNvPr id="29" name="Content Placeholder 8">
            <a:extLst>
              <a:ext uri="{FF2B5EF4-FFF2-40B4-BE49-F238E27FC236}">
                <a16:creationId xmlns:a16="http://schemas.microsoft.com/office/drawing/2014/main" id="{5CCB6FBB-870D-DCCA-7330-04B4FFE57954}"/>
              </a:ext>
            </a:extLst>
          </p:cNvPr>
          <p:cNvSpPr>
            <a:spLocks noGrp="1"/>
          </p:cNvSpPr>
          <p:nvPr>
            <p:ph sz="half" idx="17" hasCustomPrompt="1"/>
          </p:nvPr>
        </p:nvSpPr>
        <p:spPr>
          <a:xfrm>
            <a:off x="4616450" y="3108960"/>
            <a:ext cx="1828800" cy="1539240"/>
          </a:xfrm>
        </p:spPr>
        <p:txBody>
          <a:bodyPr/>
          <a:lstStyle>
            <a:lvl1pPr marL="0" indent="0">
              <a:spcBef>
                <a:spcPts val="900"/>
              </a:spcBef>
              <a:buFontTx/>
              <a:buNone/>
              <a:defRPr sz="1200"/>
            </a:lvl1pPr>
            <a:lvl2pPr marL="0" indent="0">
              <a:spcBef>
                <a:spcPts val="900"/>
              </a:spcBef>
              <a:buFontTx/>
              <a:buNone/>
              <a:defRPr sz="1200"/>
            </a:lvl2pPr>
            <a:lvl3pPr marL="0" indent="0">
              <a:spcBef>
                <a:spcPts val="900"/>
              </a:spcBef>
              <a:buFontTx/>
              <a:buNone/>
              <a:defRPr sz="1200"/>
            </a:lvl3pPr>
            <a:lvl4pPr marL="0" indent="0">
              <a:spcBef>
                <a:spcPts val="900"/>
              </a:spcBef>
              <a:buFontTx/>
              <a:buNone/>
              <a:defRPr sz="1200"/>
            </a:lvl4pPr>
            <a:lvl5pPr marL="0" indent="0">
              <a:spcBef>
                <a:spcPts val="900"/>
              </a:spcBef>
              <a:buFontTx/>
              <a:buNone/>
              <a:defRPr sz="1200"/>
            </a:lvl5pPr>
            <a:lvl6pPr marL="0" indent="0">
              <a:spcBef>
                <a:spcPts val="900"/>
              </a:spcBef>
              <a:buFontTx/>
              <a:buNone/>
              <a:defRPr sz="1200"/>
            </a:lvl6pPr>
            <a:lvl7pPr marL="0" indent="0">
              <a:spcBef>
                <a:spcPts val="900"/>
              </a:spcBef>
              <a:buFontTx/>
              <a:buNone/>
              <a:defRPr sz="1200"/>
            </a:lvl7pPr>
            <a:lvl8pPr marL="0" indent="0">
              <a:spcBef>
                <a:spcPts val="900"/>
              </a:spcBef>
              <a:buFontTx/>
              <a:buNone/>
              <a:defRPr sz="1200"/>
            </a:lvl8pPr>
            <a:lvl9pPr marL="0" indent="0">
              <a:spcBef>
                <a:spcPts val="900"/>
              </a:spcBef>
              <a:buFontTx/>
              <a:buNone/>
              <a:defRPr sz="1200"/>
            </a:lvl9pPr>
          </a:lstStyle>
          <a:p>
            <a:pPr lvl="0"/>
            <a:r>
              <a:rPr lang="en-US"/>
              <a:t>[Text]</a:t>
            </a:r>
          </a:p>
        </p:txBody>
      </p:sp>
      <p:cxnSp>
        <p:nvCxnSpPr>
          <p:cNvPr id="30" name="Line">
            <a:extLst>
              <a:ext uri="{FF2B5EF4-FFF2-40B4-BE49-F238E27FC236}">
                <a16:creationId xmlns:a16="http://schemas.microsoft.com/office/drawing/2014/main" id="{5685B4FA-34F7-B692-3FD7-327581E6391A}"/>
              </a:ext>
              <a:ext uri="{C183D7F6-B498-43B3-948B-1728B52AA6E4}">
                <adec:decorative xmlns:adec="http://schemas.microsoft.com/office/drawing/2017/decorative" val="1"/>
              </a:ext>
            </a:extLst>
          </p:cNvPr>
          <p:cNvCxnSpPr>
            <a:cxnSpLocks/>
          </p:cNvCxnSpPr>
          <p:nvPr userDrawn="1"/>
        </p:nvCxnSpPr>
        <p:spPr>
          <a:xfrm>
            <a:off x="6716396" y="2468880"/>
            <a:ext cx="182880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31" name="Text Placeholder 9">
            <a:extLst>
              <a:ext uri="{FF2B5EF4-FFF2-40B4-BE49-F238E27FC236}">
                <a16:creationId xmlns:a16="http://schemas.microsoft.com/office/drawing/2014/main" id="{65AEA5A7-5C89-BF37-6984-D405C321793D}"/>
              </a:ext>
            </a:extLst>
          </p:cNvPr>
          <p:cNvSpPr>
            <a:spLocks noGrp="1"/>
          </p:cNvSpPr>
          <p:nvPr>
            <p:ph type="body" sz="quarter" idx="18" hasCustomPrompt="1"/>
          </p:nvPr>
        </p:nvSpPr>
        <p:spPr>
          <a:xfrm>
            <a:off x="6716396" y="2560320"/>
            <a:ext cx="1828800" cy="502920"/>
          </a:xfrm>
        </p:spPr>
        <p:txBody>
          <a:bodyPr/>
          <a:lstStyle>
            <a:lvl1pPr marL="0" indent="0">
              <a:spcBef>
                <a:spcPts val="0"/>
              </a:spcBef>
              <a:buFontTx/>
              <a:buNone/>
              <a:defRPr sz="1400" b="1"/>
            </a:lvl1pPr>
            <a:lvl2pPr marL="0" indent="0">
              <a:spcBef>
                <a:spcPts val="0"/>
              </a:spcBef>
              <a:buFontTx/>
              <a:buNone/>
              <a:defRPr sz="1400" b="1"/>
            </a:lvl2pPr>
            <a:lvl3pPr marL="0" indent="0">
              <a:spcBef>
                <a:spcPts val="0"/>
              </a:spcBef>
              <a:buFontTx/>
              <a:buNone/>
              <a:defRPr sz="1400" b="1"/>
            </a:lvl3pPr>
            <a:lvl4pPr marL="0" indent="0">
              <a:spcBef>
                <a:spcPts val="0"/>
              </a:spcBef>
              <a:buFontTx/>
              <a:buNone/>
              <a:defRPr sz="1400" b="1"/>
            </a:lvl4pPr>
            <a:lvl5pPr marL="0" indent="0">
              <a:spcBef>
                <a:spcPts val="0"/>
              </a:spcBef>
              <a:buFontTx/>
              <a:buNone/>
              <a:defRPr sz="1400" b="1"/>
            </a:lvl5pPr>
            <a:lvl6pPr marL="0" indent="0">
              <a:spcBef>
                <a:spcPts val="0"/>
              </a:spcBef>
              <a:buFontTx/>
              <a:buNone/>
              <a:defRPr sz="1400" b="1"/>
            </a:lvl6pPr>
            <a:lvl7pPr marL="0" indent="0">
              <a:spcBef>
                <a:spcPts val="0"/>
              </a:spcBef>
              <a:buFontTx/>
              <a:buNone/>
              <a:defRPr sz="1400" b="1"/>
            </a:lvl7pPr>
            <a:lvl8pPr marL="0" indent="0">
              <a:spcBef>
                <a:spcPts val="0"/>
              </a:spcBef>
              <a:buFontTx/>
              <a:buNone/>
              <a:defRPr sz="1400" b="1"/>
            </a:lvl8pPr>
            <a:lvl9pPr marL="0" indent="0">
              <a:spcBef>
                <a:spcPts val="0"/>
              </a:spcBef>
              <a:buFontTx/>
              <a:buNone/>
              <a:defRPr sz="1400" b="1"/>
            </a:lvl9pPr>
          </a:lstStyle>
          <a:p>
            <a:pPr lvl="0"/>
            <a:r>
              <a:rPr lang="en-US"/>
              <a:t>[Heading]</a:t>
            </a:r>
          </a:p>
        </p:txBody>
      </p:sp>
      <p:sp>
        <p:nvSpPr>
          <p:cNvPr id="32" name="Content Placeholder 10">
            <a:extLst>
              <a:ext uri="{FF2B5EF4-FFF2-40B4-BE49-F238E27FC236}">
                <a16:creationId xmlns:a16="http://schemas.microsoft.com/office/drawing/2014/main" id="{F550F705-B329-2D27-76CF-ABB5C9A5C49F}"/>
              </a:ext>
            </a:extLst>
          </p:cNvPr>
          <p:cNvSpPr>
            <a:spLocks noGrp="1"/>
          </p:cNvSpPr>
          <p:nvPr>
            <p:ph sz="half" idx="19" hasCustomPrompt="1"/>
          </p:nvPr>
        </p:nvSpPr>
        <p:spPr>
          <a:xfrm>
            <a:off x="6716396" y="3108960"/>
            <a:ext cx="1828800" cy="1539240"/>
          </a:xfrm>
        </p:spPr>
        <p:txBody>
          <a:bodyPr/>
          <a:lstStyle>
            <a:lvl1pPr marL="0" indent="0">
              <a:spcBef>
                <a:spcPts val="900"/>
              </a:spcBef>
              <a:buFontTx/>
              <a:buNone/>
              <a:defRPr sz="1200"/>
            </a:lvl1pPr>
            <a:lvl2pPr marL="0" indent="0">
              <a:spcBef>
                <a:spcPts val="900"/>
              </a:spcBef>
              <a:buFontTx/>
              <a:buNone/>
              <a:defRPr sz="1200"/>
            </a:lvl2pPr>
            <a:lvl3pPr marL="0" indent="0">
              <a:spcBef>
                <a:spcPts val="900"/>
              </a:spcBef>
              <a:buFontTx/>
              <a:buNone/>
              <a:defRPr sz="1200"/>
            </a:lvl3pPr>
            <a:lvl4pPr marL="0" indent="0">
              <a:spcBef>
                <a:spcPts val="900"/>
              </a:spcBef>
              <a:buFontTx/>
              <a:buNone/>
              <a:defRPr sz="1200"/>
            </a:lvl4pPr>
            <a:lvl5pPr marL="0" indent="0">
              <a:spcBef>
                <a:spcPts val="900"/>
              </a:spcBef>
              <a:buFontTx/>
              <a:buNone/>
              <a:defRPr sz="1200"/>
            </a:lvl5pPr>
            <a:lvl6pPr marL="0" indent="0">
              <a:spcBef>
                <a:spcPts val="900"/>
              </a:spcBef>
              <a:buFontTx/>
              <a:buNone/>
              <a:defRPr sz="1200"/>
            </a:lvl6pPr>
            <a:lvl7pPr marL="0" indent="0">
              <a:spcBef>
                <a:spcPts val="900"/>
              </a:spcBef>
              <a:buFontTx/>
              <a:buNone/>
              <a:defRPr sz="1200"/>
            </a:lvl7pPr>
            <a:lvl8pPr marL="0" indent="0">
              <a:spcBef>
                <a:spcPts val="900"/>
              </a:spcBef>
              <a:buFontTx/>
              <a:buNone/>
              <a:defRPr sz="1200"/>
            </a:lvl8pPr>
            <a:lvl9pPr marL="0" indent="0">
              <a:spcBef>
                <a:spcPts val="900"/>
              </a:spcBef>
              <a:buFontTx/>
              <a:buNone/>
              <a:defRPr sz="1200"/>
            </a:lvl9pPr>
          </a:lstStyle>
          <a:p>
            <a:pPr lvl="0"/>
            <a:r>
              <a:rPr lang="en-US"/>
              <a:t>[Text]</a:t>
            </a:r>
          </a:p>
        </p:txBody>
      </p:sp>
      <p:pic>
        <p:nvPicPr>
          <p:cNvPr id="5" name="UL Solutions" descr="UL Solutions">
            <a:extLst>
              <a:ext uri="{FF2B5EF4-FFF2-40B4-BE49-F238E27FC236}">
                <a16:creationId xmlns:a16="http://schemas.microsoft.com/office/drawing/2014/main" id="{7FA5B137-5018-9271-F696-4844A6A5FAA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6" name="Slide Number Placeholder 11"/>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3549318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Collage 01">
    <p:bg>
      <p:bgPr>
        <a:solidFill>
          <a:srgbClr val="122C49"/>
        </a:solidFill>
        <a:effectLst/>
      </p:bgPr>
    </p:bg>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C5748F38-9D08-2B92-960F-D12D75240B49}"/>
              </a:ext>
              <a:ext uri="{C183D7F6-B498-43B3-948B-1728B52AA6E4}">
                <adec:decorative xmlns:adec="http://schemas.microsoft.com/office/drawing/2017/decorative" val="1"/>
              </a:ext>
            </a:extLst>
          </p:cNvPr>
          <p:cNvSpPr/>
          <p:nvPr userDrawn="1"/>
        </p:nvSpPr>
        <p:spPr bwMode="hidden">
          <a:xfrm>
            <a:off x="0" y="2766060"/>
            <a:ext cx="5314950" cy="2377440"/>
          </a:xfrm>
          <a:prstGeom prst="rect">
            <a:avLst/>
          </a:prstGeom>
          <a:solidFill>
            <a:srgbClr val="5B0428"/>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8" name="Picture Placeholder 1">
            <a:extLst>
              <a:ext uri="{FF2B5EF4-FFF2-40B4-BE49-F238E27FC236}">
                <a16:creationId xmlns:a16="http://schemas.microsoft.com/office/drawing/2014/main" id="{13C55073-B850-8FDD-06A4-411315BDAAC3}"/>
              </a:ext>
              <a:ext uri="{C183D7F6-B498-43B3-948B-1728B52AA6E4}">
                <adec:decorative xmlns:adec="http://schemas.microsoft.com/office/drawing/2017/decorative" val="1"/>
              </a:ext>
            </a:extLst>
          </p:cNvPr>
          <p:cNvSpPr>
            <a:spLocks noGrp="1"/>
          </p:cNvSpPr>
          <p:nvPr>
            <p:ph type="pic" sz="quarter" idx="11"/>
          </p:nvPr>
        </p:nvSpPr>
        <p:spPr>
          <a:xfrm>
            <a:off x="5314950" y="2766060"/>
            <a:ext cx="3829050" cy="2377440"/>
          </a:xfrm>
          <a:solidFill>
            <a:schemeClr val="tx1">
              <a:lumMod val="85000"/>
            </a:schemeClr>
          </a:solidFill>
        </p:spPr>
        <p:txBody>
          <a:bodyPr anchor="ctr" anchorCtr="0"/>
          <a:lstStyle>
            <a:lvl1pPr marL="0" indent="0" algn="ctr">
              <a:spcBef>
                <a:spcPts val="0"/>
              </a:spcBef>
              <a:buNone/>
              <a:defRPr sz="800">
                <a:solidFill>
                  <a:srgbClr val="000000"/>
                </a:solidFill>
              </a:defRPr>
            </a:lvl1pPr>
          </a:lstStyle>
          <a:p>
            <a:r>
              <a:rPr lang="en-GB"/>
              <a:t>Click icon to add picture</a:t>
            </a:r>
            <a:endParaRPr lang="en-US"/>
          </a:p>
        </p:txBody>
      </p:sp>
      <p:sp>
        <p:nvSpPr>
          <p:cNvPr id="2" name="Title 2"/>
          <p:cNvSpPr>
            <a:spLocks noGrp="1"/>
          </p:cNvSpPr>
          <p:nvPr>
            <p:ph type="title" hasCustomPrompt="1"/>
          </p:nvPr>
        </p:nvSpPr>
        <p:spPr/>
        <p:txBody>
          <a:bodyPr/>
          <a:lstStyle>
            <a:lvl1pPr>
              <a:defRPr sz="1100" cap="all" spc="20" baseline="0"/>
            </a:lvl1pPr>
          </a:lstStyle>
          <a:p>
            <a:r>
              <a:rPr lang="en-US"/>
              <a:t>[OPTIONAL SLIDE TITLE/EYEBROW]</a:t>
            </a:r>
          </a:p>
        </p:txBody>
      </p:sp>
      <p:sp>
        <p:nvSpPr>
          <p:cNvPr id="6" name="Text Placeholder 3">
            <a:extLst>
              <a:ext uri="{FF2B5EF4-FFF2-40B4-BE49-F238E27FC236}">
                <a16:creationId xmlns:a16="http://schemas.microsoft.com/office/drawing/2014/main" id="{B7C0214A-1F74-44C9-F8C0-8FFAE6154D85}"/>
              </a:ext>
            </a:extLst>
          </p:cNvPr>
          <p:cNvSpPr>
            <a:spLocks noGrp="1"/>
          </p:cNvSpPr>
          <p:nvPr>
            <p:ph type="body" sz="quarter" idx="20" hasCustomPrompt="1"/>
          </p:nvPr>
        </p:nvSpPr>
        <p:spPr>
          <a:xfrm>
            <a:off x="411162" y="1279525"/>
            <a:ext cx="8321676" cy="914400"/>
          </a:xfrm>
        </p:spPr>
        <p:txBody>
          <a:bodyPr/>
          <a:lstStyle>
            <a:lvl1pPr marL="0" indent="0">
              <a:lnSpc>
                <a:spcPct val="90000"/>
              </a:lnSpc>
              <a:spcBef>
                <a:spcPts val="0"/>
              </a:spcBef>
              <a:buFontTx/>
              <a:buNone/>
              <a:defRPr sz="2200" b="1"/>
            </a:lvl1pPr>
            <a:lvl2pPr marL="0" indent="0">
              <a:lnSpc>
                <a:spcPct val="90000"/>
              </a:lnSpc>
              <a:spcBef>
                <a:spcPts val="0"/>
              </a:spcBef>
              <a:buFontTx/>
              <a:buNone/>
              <a:defRPr sz="2200" b="1"/>
            </a:lvl2pPr>
            <a:lvl3pPr marL="0" indent="0">
              <a:lnSpc>
                <a:spcPct val="90000"/>
              </a:lnSpc>
              <a:spcBef>
                <a:spcPts val="0"/>
              </a:spcBef>
              <a:buFontTx/>
              <a:buNone/>
              <a:defRPr sz="2200" b="1"/>
            </a:lvl3pPr>
            <a:lvl4pPr marL="0" indent="0">
              <a:lnSpc>
                <a:spcPct val="90000"/>
              </a:lnSpc>
              <a:spcBef>
                <a:spcPts val="0"/>
              </a:spcBef>
              <a:buFontTx/>
              <a:buNone/>
              <a:defRPr sz="2200" b="1"/>
            </a:lvl4pPr>
            <a:lvl5pPr marL="0" indent="0">
              <a:lnSpc>
                <a:spcPct val="90000"/>
              </a:lnSpc>
              <a:spcBef>
                <a:spcPts val="0"/>
              </a:spcBef>
              <a:buFontTx/>
              <a:buNone/>
              <a:defRPr sz="2200" b="1"/>
            </a:lvl5pPr>
            <a:lvl6pPr marL="0" indent="0">
              <a:lnSpc>
                <a:spcPct val="90000"/>
              </a:lnSpc>
              <a:spcBef>
                <a:spcPts val="0"/>
              </a:spcBef>
              <a:buFontTx/>
              <a:buNone/>
              <a:defRPr sz="2200" b="1"/>
            </a:lvl6pPr>
            <a:lvl7pPr marL="0" indent="0">
              <a:lnSpc>
                <a:spcPct val="90000"/>
              </a:lnSpc>
              <a:spcBef>
                <a:spcPts val="0"/>
              </a:spcBef>
              <a:buFontTx/>
              <a:buNone/>
              <a:defRPr sz="2200" b="1"/>
            </a:lvl7pPr>
            <a:lvl8pPr marL="0" indent="0">
              <a:lnSpc>
                <a:spcPct val="90000"/>
              </a:lnSpc>
              <a:spcBef>
                <a:spcPts val="0"/>
              </a:spcBef>
              <a:buFontTx/>
              <a:buNone/>
              <a:defRPr sz="2200" b="1"/>
            </a:lvl8pPr>
            <a:lvl9pPr marL="0" indent="0">
              <a:lnSpc>
                <a:spcPct val="90000"/>
              </a:lnSpc>
              <a:spcBef>
                <a:spcPts val="0"/>
              </a:spcBef>
              <a:buFontTx/>
              <a:buNone/>
              <a:defRPr sz="2200" b="1"/>
            </a:lvl9pPr>
          </a:lstStyle>
          <a:p>
            <a:pPr lvl="0"/>
            <a:r>
              <a:rPr lang="en-US"/>
              <a:t>[Statement]</a:t>
            </a:r>
          </a:p>
        </p:txBody>
      </p:sp>
      <p:cxnSp>
        <p:nvCxnSpPr>
          <p:cNvPr id="9" name="Line">
            <a:extLst>
              <a:ext uri="{FF2B5EF4-FFF2-40B4-BE49-F238E27FC236}">
                <a16:creationId xmlns:a16="http://schemas.microsoft.com/office/drawing/2014/main" id="{D00C2A02-8E52-208C-4764-B30149B54880}"/>
              </a:ext>
              <a:ext uri="{C183D7F6-B498-43B3-948B-1728B52AA6E4}">
                <adec:decorative xmlns:adec="http://schemas.microsoft.com/office/drawing/2017/decorative" val="1"/>
              </a:ext>
            </a:extLst>
          </p:cNvPr>
          <p:cNvCxnSpPr>
            <a:cxnSpLocks/>
          </p:cNvCxnSpPr>
          <p:nvPr userDrawn="1"/>
        </p:nvCxnSpPr>
        <p:spPr>
          <a:xfrm>
            <a:off x="712914" y="3291840"/>
            <a:ext cx="3503613"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5" name="Text Placeholder 4">
            <a:extLst>
              <a:ext uri="{FF2B5EF4-FFF2-40B4-BE49-F238E27FC236}">
                <a16:creationId xmlns:a16="http://schemas.microsoft.com/office/drawing/2014/main" id="{A5234115-8955-619E-ECC9-B610BE9A2174}"/>
              </a:ext>
            </a:extLst>
          </p:cNvPr>
          <p:cNvSpPr>
            <a:spLocks noGrp="1"/>
          </p:cNvSpPr>
          <p:nvPr>
            <p:ph type="body" sz="quarter" idx="15" hasCustomPrompt="1"/>
          </p:nvPr>
        </p:nvSpPr>
        <p:spPr>
          <a:xfrm>
            <a:off x="712914" y="3429000"/>
            <a:ext cx="2109534" cy="914400"/>
          </a:xfrm>
        </p:spPr>
        <p:txBody>
          <a:bodyPr/>
          <a:lstStyle>
            <a:lvl1pPr marL="0" indent="0">
              <a:lnSpc>
                <a:spcPct val="80000"/>
              </a:lnSpc>
              <a:spcBef>
                <a:spcPts val="0"/>
              </a:spcBef>
              <a:buFontTx/>
              <a:buNone/>
              <a:defRPr sz="7200" b="1"/>
            </a:lvl1pPr>
            <a:lvl2pPr marL="0" indent="0">
              <a:lnSpc>
                <a:spcPct val="80000"/>
              </a:lnSpc>
              <a:spcBef>
                <a:spcPts val="0"/>
              </a:spcBef>
              <a:buFontTx/>
              <a:buNone/>
              <a:defRPr sz="7200" b="1"/>
            </a:lvl2pPr>
            <a:lvl3pPr marL="0" indent="0">
              <a:lnSpc>
                <a:spcPct val="80000"/>
              </a:lnSpc>
              <a:spcBef>
                <a:spcPts val="0"/>
              </a:spcBef>
              <a:buFontTx/>
              <a:buNone/>
              <a:defRPr sz="7200" b="1"/>
            </a:lvl3pPr>
            <a:lvl4pPr marL="0" indent="0">
              <a:lnSpc>
                <a:spcPct val="80000"/>
              </a:lnSpc>
              <a:spcBef>
                <a:spcPts val="0"/>
              </a:spcBef>
              <a:buFontTx/>
              <a:buNone/>
              <a:defRPr sz="7200" b="1"/>
            </a:lvl4pPr>
            <a:lvl5pPr marL="0" indent="0">
              <a:lnSpc>
                <a:spcPct val="80000"/>
              </a:lnSpc>
              <a:spcBef>
                <a:spcPts val="0"/>
              </a:spcBef>
              <a:buFontTx/>
              <a:buNone/>
              <a:defRPr sz="7200" b="1"/>
            </a:lvl5pPr>
            <a:lvl6pPr marL="0" indent="0">
              <a:lnSpc>
                <a:spcPct val="80000"/>
              </a:lnSpc>
              <a:spcBef>
                <a:spcPts val="0"/>
              </a:spcBef>
              <a:buFontTx/>
              <a:buNone/>
              <a:defRPr sz="7200" b="1"/>
            </a:lvl6pPr>
            <a:lvl7pPr marL="0" indent="0">
              <a:lnSpc>
                <a:spcPct val="80000"/>
              </a:lnSpc>
              <a:spcBef>
                <a:spcPts val="0"/>
              </a:spcBef>
              <a:buFontTx/>
              <a:buNone/>
              <a:defRPr sz="7200" b="1"/>
            </a:lvl7pPr>
            <a:lvl8pPr marL="0" indent="0">
              <a:lnSpc>
                <a:spcPct val="80000"/>
              </a:lnSpc>
              <a:spcBef>
                <a:spcPts val="0"/>
              </a:spcBef>
              <a:buFontTx/>
              <a:buNone/>
              <a:defRPr sz="7200" b="1"/>
            </a:lvl8pPr>
            <a:lvl9pPr marL="0" indent="0">
              <a:lnSpc>
                <a:spcPct val="80000"/>
              </a:lnSpc>
              <a:spcBef>
                <a:spcPts val="0"/>
              </a:spcBef>
              <a:buFontTx/>
              <a:buNone/>
              <a:defRPr sz="7200" b="1"/>
            </a:lvl9pPr>
          </a:lstStyle>
          <a:p>
            <a:pPr lvl="0"/>
            <a:r>
              <a:rPr lang="en-US"/>
              <a:t>00%</a:t>
            </a:r>
          </a:p>
        </p:txBody>
      </p:sp>
      <p:sp>
        <p:nvSpPr>
          <p:cNvPr id="16" name="Content Placeholder 5">
            <a:extLst>
              <a:ext uri="{FF2B5EF4-FFF2-40B4-BE49-F238E27FC236}">
                <a16:creationId xmlns:a16="http://schemas.microsoft.com/office/drawing/2014/main" id="{1DA57281-0B97-D604-AC46-2A843B548961}"/>
              </a:ext>
            </a:extLst>
          </p:cNvPr>
          <p:cNvSpPr>
            <a:spLocks noGrp="1"/>
          </p:cNvSpPr>
          <p:nvPr>
            <p:ph sz="half" idx="1" hasCustomPrompt="1"/>
          </p:nvPr>
        </p:nvSpPr>
        <p:spPr>
          <a:xfrm>
            <a:off x="2822448" y="3429000"/>
            <a:ext cx="1394079" cy="914400"/>
          </a:xfrm>
        </p:spPr>
        <p:txBody>
          <a:bodyPr/>
          <a:lstStyle>
            <a:lvl1pPr marL="0" indent="0">
              <a:spcBef>
                <a:spcPts val="900"/>
              </a:spcBef>
              <a:buFontTx/>
              <a:buNone/>
              <a:defRPr sz="1600"/>
            </a:lvl1pPr>
            <a:lvl2pPr marL="0" indent="0">
              <a:spcBef>
                <a:spcPts val="900"/>
              </a:spcBef>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[Text]</a:t>
            </a:r>
          </a:p>
        </p:txBody>
      </p:sp>
      <p:pic>
        <p:nvPicPr>
          <p:cNvPr id="4" name="UL Solutions">
            <a:extLst>
              <a:ext uri="{FF2B5EF4-FFF2-40B4-BE49-F238E27FC236}">
                <a16:creationId xmlns:a16="http://schemas.microsoft.com/office/drawing/2014/main" id="{05B0C065-F543-AC41-14D4-93810D0CAD7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41925" y="4730243"/>
            <a:ext cx="712555" cy="292608"/>
          </a:xfrm>
          <a:prstGeom prst="rect">
            <a:avLst/>
          </a:prstGeom>
        </p:spPr>
      </p:pic>
      <p:sp>
        <p:nvSpPr>
          <p:cNvPr id="5" name="Slide Number Placeholder 6"/>
          <p:cNvSpPr>
            <a:spLocks noGrp="1"/>
          </p:cNvSpPr>
          <p:nvPr>
            <p:ph type="sldNum" sz="quarter" idx="12"/>
          </p:nvPr>
        </p:nvSpPr>
        <p:spPr/>
        <p:txBody>
          <a:bodyPr/>
          <a:lstStyle>
            <a:lvl1pPr>
              <a:defRPr>
                <a:solidFill>
                  <a:schemeClr val="tx1"/>
                </a:solidFill>
              </a:defRPr>
            </a:lvl1pPr>
          </a:lstStyle>
          <a:p>
            <a:fld id="{0FB653A9-F313-624D-BF6F-1C4E70BAF06A}" type="slidenum">
              <a:rPr lang="en-US" smtClean="0"/>
              <a:pPr/>
              <a:t>‹#›</a:t>
            </a:fld>
            <a:endParaRPr lang="en-US"/>
          </a:p>
        </p:txBody>
      </p:sp>
    </p:spTree>
    <p:extLst>
      <p:ext uri="{BB962C8B-B14F-4D97-AF65-F5344CB8AC3E}">
        <p14:creationId xmlns:p14="http://schemas.microsoft.com/office/powerpoint/2010/main" val="23408747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Collage 02">
    <p:bg>
      <p:bgPr>
        <a:solidFill>
          <a:srgbClr val="E5DDCA"/>
        </a:solidFill>
        <a:effectLst/>
      </p:bgPr>
    </p:bg>
    <p:spTree>
      <p:nvGrpSpPr>
        <p:cNvPr id="1" name=""/>
        <p:cNvGrpSpPr/>
        <p:nvPr/>
      </p:nvGrpSpPr>
      <p:grpSpPr>
        <a:xfrm>
          <a:off x="0" y="0"/>
          <a:ext cx="0" cy="0"/>
          <a:chOff x="0" y="0"/>
          <a:chExt cx="0" cy="0"/>
        </a:xfrm>
      </p:grpSpPr>
      <p:sp>
        <p:nvSpPr>
          <p:cNvPr id="19" name="Rectangle">
            <a:extLst>
              <a:ext uri="{FF2B5EF4-FFF2-40B4-BE49-F238E27FC236}">
                <a16:creationId xmlns:a16="http://schemas.microsoft.com/office/drawing/2014/main" id="{1916F76D-DD49-1113-0C41-8C0357541CEC}"/>
              </a:ext>
              <a:ext uri="{C183D7F6-B498-43B3-948B-1728B52AA6E4}">
                <adec:decorative xmlns:adec="http://schemas.microsoft.com/office/drawing/2017/decorative" val="1"/>
              </a:ext>
            </a:extLst>
          </p:cNvPr>
          <p:cNvSpPr/>
          <p:nvPr userDrawn="1"/>
        </p:nvSpPr>
        <p:spPr bwMode="hidden">
          <a:xfrm>
            <a:off x="0" y="0"/>
            <a:ext cx="9144000" cy="1279525"/>
          </a:xfrm>
          <a:prstGeom prst="rect">
            <a:avLst/>
          </a:prstGeom>
          <a:solidFill>
            <a:srgbClr val="CA0123"/>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8" name="Picture Placeholder 1">
            <a:extLst>
              <a:ext uri="{FF2B5EF4-FFF2-40B4-BE49-F238E27FC236}">
                <a16:creationId xmlns:a16="http://schemas.microsoft.com/office/drawing/2014/main" id="{A97BC7FD-E8D3-4F77-E75D-CCCEE8686454}"/>
              </a:ext>
              <a:ext uri="{C183D7F6-B498-43B3-948B-1728B52AA6E4}">
                <adec:decorative xmlns:adec="http://schemas.microsoft.com/office/drawing/2017/decorative" val="1"/>
              </a:ext>
            </a:extLst>
          </p:cNvPr>
          <p:cNvSpPr>
            <a:spLocks noGrp="1"/>
          </p:cNvSpPr>
          <p:nvPr>
            <p:ph type="pic" sz="quarter" idx="11"/>
          </p:nvPr>
        </p:nvSpPr>
        <p:spPr>
          <a:xfrm>
            <a:off x="5314950" y="1279525"/>
            <a:ext cx="3829050" cy="3863975"/>
          </a:xfrm>
          <a:solidFill>
            <a:schemeClr val="bg1">
              <a:lumMod val="75000"/>
            </a:schemeClr>
          </a:solidFill>
        </p:spPr>
        <p:txBody>
          <a:bodyPr anchor="ctr" anchorCtr="0"/>
          <a:lstStyle>
            <a:lvl1pPr marL="0" indent="0" algn="ctr">
              <a:spcBef>
                <a:spcPts val="0"/>
              </a:spcBef>
              <a:buNone/>
              <a:defRPr sz="800">
                <a:solidFill>
                  <a:srgbClr val="000000"/>
                </a:solidFill>
              </a:defRPr>
            </a:lvl1pPr>
          </a:lstStyle>
          <a:p>
            <a:r>
              <a:rPr lang="en-GB"/>
              <a:t>Click icon to add picture</a:t>
            </a:r>
            <a:endParaRPr lang="en-US"/>
          </a:p>
        </p:txBody>
      </p:sp>
      <p:sp>
        <p:nvSpPr>
          <p:cNvPr id="2" name="Title 2"/>
          <p:cNvSpPr>
            <a:spLocks noGrp="1"/>
          </p:cNvSpPr>
          <p:nvPr>
            <p:ph type="title" hasCustomPrompt="1"/>
          </p:nvPr>
        </p:nvSpPr>
        <p:spPr>
          <a:xfrm>
            <a:off x="411480" y="411480"/>
            <a:ext cx="8321358" cy="685800"/>
          </a:xfrm>
        </p:spPr>
        <p:txBody>
          <a:bodyPr/>
          <a:lstStyle>
            <a:lvl1pPr>
              <a:defRPr>
                <a:solidFill>
                  <a:schemeClr val="bg1"/>
                </a:solidFill>
              </a:defRPr>
            </a:lvl1pPr>
          </a:lstStyle>
          <a:p>
            <a:r>
              <a:rPr lang="en-US"/>
              <a:t>[Slide title or statement]</a:t>
            </a:r>
          </a:p>
        </p:txBody>
      </p:sp>
      <p:cxnSp>
        <p:nvCxnSpPr>
          <p:cNvPr id="9" name="Line">
            <a:extLst>
              <a:ext uri="{FF2B5EF4-FFF2-40B4-BE49-F238E27FC236}">
                <a16:creationId xmlns:a16="http://schemas.microsoft.com/office/drawing/2014/main" id="{2EF9056F-E9BF-3433-D3D7-95475CFBF9ED}"/>
              </a:ext>
              <a:ext uri="{C183D7F6-B498-43B3-948B-1728B52AA6E4}">
                <adec:decorative xmlns:adec="http://schemas.microsoft.com/office/drawing/2017/decorative" val="1"/>
              </a:ext>
            </a:extLst>
          </p:cNvPr>
          <p:cNvCxnSpPr>
            <a:cxnSpLocks/>
          </p:cNvCxnSpPr>
          <p:nvPr userDrawn="1"/>
        </p:nvCxnSpPr>
        <p:spPr>
          <a:xfrm>
            <a:off x="411480" y="1828800"/>
            <a:ext cx="411480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20" name="Text Placeholder 3">
            <a:extLst>
              <a:ext uri="{FF2B5EF4-FFF2-40B4-BE49-F238E27FC236}">
                <a16:creationId xmlns:a16="http://schemas.microsoft.com/office/drawing/2014/main" id="{5E99C21A-E90A-6F23-3825-23860F497493}"/>
              </a:ext>
            </a:extLst>
          </p:cNvPr>
          <p:cNvSpPr>
            <a:spLocks noGrp="1"/>
          </p:cNvSpPr>
          <p:nvPr>
            <p:ph type="body" sz="quarter" idx="21" hasCustomPrompt="1"/>
          </p:nvPr>
        </p:nvSpPr>
        <p:spPr>
          <a:xfrm>
            <a:off x="411480" y="1920240"/>
            <a:ext cx="1309370" cy="640080"/>
          </a:xfrm>
        </p:spPr>
        <p:txBody>
          <a:bodyPr/>
          <a:lstStyle>
            <a:lvl1pPr marL="0" indent="0">
              <a:spcBef>
                <a:spcPts val="0"/>
              </a:spcBef>
              <a:buFontTx/>
              <a:buNone/>
              <a:defRPr sz="1200" b="1"/>
            </a:lvl1pPr>
            <a:lvl2pPr marL="0" indent="0">
              <a:spcBef>
                <a:spcPts val="0"/>
              </a:spcBef>
              <a:buFontTx/>
              <a:buNone/>
              <a:defRPr sz="1200" b="1"/>
            </a:lvl2pPr>
            <a:lvl3pPr marL="0" indent="0">
              <a:spcBef>
                <a:spcPts val="0"/>
              </a:spcBef>
              <a:buFontTx/>
              <a:buNone/>
              <a:defRPr sz="1200" b="1"/>
            </a:lvl3pPr>
            <a:lvl4pPr marL="0" indent="0">
              <a:spcBef>
                <a:spcPts val="0"/>
              </a:spcBef>
              <a:buFontTx/>
              <a:buNone/>
              <a:defRPr sz="1200" b="1"/>
            </a:lvl4pPr>
            <a:lvl5pPr marL="0" indent="0">
              <a:spcBef>
                <a:spcPts val="0"/>
              </a:spcBef>
              <a:buFontTx/>
              <a:buNone/>
              <a:defRPr sz="1200" b="1"/>
            </a:lvl5pPr>
            <a:lvl6pPr marL="0" indent="0">
              <a:spcBef>
                <a:spcPts val="0"/>
              </a:spcBef>
              <a:buFontTx/>
              <a:buNone/>
              <a:defRPr sz="1200" b="1"/>
            </a:lvl6pPr>
            <a:lvl7pPr marL="0" indent="0">
              <a:spcBef>
                <a:spcPts val="0"/>
              </a:spcBef>
              <a:buFontTx/>
              <a:buNone/>
              <a:defRPr sz="1200" b="1"/>
            </a:lvl7pPr>
            <a:lvl8pPr marL="0" indent="0">
              <a:spcBef>
                <a:spcPts val="0"/>
              </a:spcBef>
              <a:buFontTx/>
              <a:buNone/>
              <a:defRPr sz="1200" b="1"/>
            </a:lvl8pPr>
            <a:lvl9pPr marL="0" indent="0">
              <a:spcBef>
                <a:spcPts val="0"/>
              </a:spcBef>
              <a:buFontTx/>
              <a:buNone/>
              <a:defRPr sz="1200" b="1"/>
            </a:lvl9pPr>
          </a:lstStyle>
          <a:p>
            <a:pPr lvl="0"/>
            <a:r>
              <a:rPr lang="en-US"/>
              <a:t>[Heading]</a:t>
            </a:r>
          </a:p>
        </p:txBody>
      </p:sp>
      <p:sp>
        <p:nvSpPr>
          <p:cNvPr id="10" name="Text Placeholder 4">
            <a:extLst>
              <a:ext uri="{FF2B5EF4-FFF2-40B4-BE49-F238E27FC236}">
                <a16:creationId xmlns:a16="http://schemas.microsoft.com/office/drawing/2014/main" id="{608263E5-72CC-A3FF-EA5B-2A0BA5C0942E}"/>
              </a:ext>
            </a:extLst>
          </p:cNvPr>
          <p:cNvSpPr>
            <a:spLocks noGrp="1"/>
          </p:cNvSpPr>
          <p:nvPr>
            <p:ph type="body" sz="quarter" idx="16" hasCustomPrompt="1"/>
          </p:nvPr>
        </p:nvSpPr>
        <p:spPr>
          <a:xfrm>
            <a:off x="2111502" y="1920240"/>
            <a:ext cx="2412872" cy="640080"/>
          </a:xfrm>
        </p:spPr>
        <p:txBody>
          <a:bodyPr/>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a:t>[Text]</a:t>
            </a:r>
          </a:p>
        </p:txBody>
      </p:sp>
      <p:cxnSp>
        <p:nvCxnSpPr>
          <p:cNvPr id="11" name="Line">
            <a:extLst>
              <a:ext uri="{FF2B5EF4-FFF2-40B4-BE49-F238E27FC236}">
                <a16:creationId xmlns:a16="http://schemas.microsoft.com/office/drawing/2014/main" id="{4441901B-312A-2F3A-D305-D3F964549B04}"/>
              </a:ext>
              <a:ext uri="{C183D7F6-B498-43B3-948B-1728B52AA6E4}">
                <adec:decorative xmlns:adec="http://schemas.microsoft.com/office/drawing/2017/decorative" val="1"/>
              </a:ext>
            </a:extLst>
          </p:cNvPr>
          <p:cNvCxnSpPr>
            <a:cxnSpLocks/>
          </p:cNvCxnSpPr>
          <p:nvPr userDrawn="1"/>
        </p:nvCxnSpPr>
        <p:spPr>
          <a:xfrm>
            <a:off x="411480" y="2742293"/>
            <a:ext cx="411480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21" name="Text Placeholder 5">
            <a:extLst>
              <a:ext uri="{FF2B5EF4-FFF2-40B4-BE49-F238E27FC236}">
                <a16:creationId xmlns:a16="http://schemas.microsoft.com/office/drawing/2014/main" id="{128F46EA-4F21-19B5-DFFF-353C9C40EB99}"/>
              </a:ext>
            </a:extLst>
          </p:cNvPr>
          <p:cNvSpPr>
            <a:spLocks noGrp="1"/>
          </p:cNvSpPr>
          <p:nvPr>
            <p:ph type="body" sz="quarter" idx="22" hasCustomPrompt="1"/>
          </p:nvPr>
        </p:nvSpPr>
        <p:spPr>
          <a:xfrm>
            <a:off x="411480" y="2834640"/>
            <a:ext cx="1309370" cy="640080"/>
          </a:xfrm>
        </p:spPr>
        <p:txBody>
          <a:bodyPr/>
          <a:lstStyle>
            <a:lvl1pPr marL="0" indent="0">
              <a:spcBef>
                <a:spcPts val="0"/>
              </a:spcBef>
              <a:buFontTx/>
              <a:buNone/>
              <a:defRPr sz="1200" b="1"/>
            </a:lvl1pPr>
            <a:lvl2pPr marL="0" indent="0">
              <a:spcBef>
                <a:spcPts val="0"/>
              </a:spcBef>
              <a:buFontTx/>
              <a:buNone/>
              <a:defRPr sz="1200" b="1"/>
            </a:lvl2pPr>
            <a:lvl3pPr marL="0" indent="0">
              <a:spcBef>
                <a:spcPts val="0"/>
              </a:spcBef>
              <a:buFontTx/>
              <a:buNone/>
              <a:defRPr sz="1200" b="1"/>
            </a:lvl3pPr>
            <a:lvl4pPr marL="0" indent="0">
              <a:spcBef>
                <a:spcPts val="0"/>
              </a:spcBef>
              <a:buFontTx/>
              <a:buNone/>
              <a:defRPr sz="1200" b="1"/>
            </a:lvl4pPr>
            <a:lvl5pPr marL="0" indent="0">
              <a:spcBef>
                <a:spcPts val="0"/>
              </a:spcBef>
              <a:buFontTx/>
              <a:buNone/>
              <a:defRPr sz="1200" b="1"/>
            </a:lvl5pPr>
            <a:lvl6pPr marL="0" indent="0">
              <a:spcBef>
                <a:spcPts val="0"/>
              </a:spcBef>
              <a:buFontTx/>
              <a:buNone/>
              <a:defRPr sz="1200" b="1"/>
            </a:lvl6pPr>
            <a:lvl7pPr marL="0" indent="0">
              <a:spcBef>
                <a:spcPts val="0"/>
              </a:spcBef>
              <a:buFontTx/>
              <a:buNone/>
              <a:defRPr sz="1200" b="1"/>
            </a:lvl7pPr>
            <a:lvl8pPr marL="0" indent="0">
              <a:spcBef>
                <a:spcPts val="0"/>
              </a:spcBef>
              <a:buFontTx/>
              <a:buNone/>
              <a:defRPr sz="1200" b="1"/>
            </a:lvl8pPr>
            <a:lvl9pPr marL="0" indent="0">
              <a:spcBef>
                <a:spcPts val="0"/>
              </a:spcBef>
              <a:buFontTx/>
              <a:buNone/>
              <a:defRPr sz="1200" b="1"/>
            </a:lvl9pPr>
          </a:lstStyle>
          <a:p>
            <a:pPr lvl="0"/>
            <a:r>
              <a:rPr lang="en-US"/>
              <a:t>[Heading]</a:t>
            </a:r>
          </a:p>
        </p:txBody>
      </p:sp>
      <p:sp>
        <p:nvSpPr>
          <p:cNvPr id="12" name="Text Placeholder 6">
            <a:extLst>
              <a:ext uri="{FF2B5EF4-FFF2-40B4-BE49-F238E27FC236}">
                <a16:creationId xmlns:a16="http://schemas.microsoft.com/office/drawing/2014/main" id="{02D29268-DC46-1E23-8D73-343A45EB1039}"/>
              </a:ext>
            </a:extLst>
          </p:cNvPr>
          <p:cNvSpPr>
            <a:spLocks noGrp="1"/>
          </p:cNvSpPr>
          <p:nvPr>
            <p:ph type="body" sz="quarter" idx="18" hasCustomPrompt="1"/>
          </p:nvPr>
        </p:nvSpPr>
        <p:spPr>
          <a:xfrm>
            <a:off x="2111502" y="2834640"/>
            <a:ext cx="2412872" cy="640080"/>
          </a:xfrm>
        </p:spPr>
        <p:txBody>
          <a:bodyPr/>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a:t>[Text]</a:t>
            </a:r>
          </a:p>
        </p:txBody>
      </p:sp>
      <p:cxnSp>
        <p:nvCxnSpPr>
          <p:cNvPr id="13" name="Line">
            <a:extLst>
              <a:ext uri="{FF2B5EF4-FFF2-40B4-BE49-F238E27FC236}">
                <a16:creationId xmlns:a16="http://schemas.microsoft.com/office/drawing/2014/main" id="{458339CC-E97A-E65F-4872-4DDC1EEA3978}"/>
              </a:ext>
              <a:ext uri="{C183D7F6-B498-43B3-948B-1728B52AA6E4}">
                <adec:decorative xmlns:adec="http://schemas.microsoft.com/office/drawing/2017/decorative" val="1"/>
              </a:ext>
            </a:extLst>
          </p:cNvPr>
          <p:cNvCxnSpPr>
            <a:cxnSpLocks/>
          </p:cNvCxnSpPr>
          <p:nvPr userDrawn="1"/>
        </p:nvCxnSpPr>
        <p:spPr>
          <a:xfrm>
            <a:off x="411480" y="3657600"/>
            <a:ext cx="411480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22" name="Text Placeholder 7">
            <a:extLst>
              <a:ext uri="{FF2B5EF4-FFF2-40B4-BE49-F238E27FC236}">
                <a16:creationId xmlns:a16="http://schemas.microsoft.com/office/drawing/2014/main" id="{5CCBADD2-4D09-4DAD-019A-BF71EE22B22A}"/>
              </a:ext>
            </a:extLst>
          </p:cNvPr>
          <p:cNvSpPr>
            <a:spLocks noGrp="1"/>
          </p:cNvSpPr>
          <p:nvPr>
            <p:ph type="body" sz="quarter" idx="23" hasCustomPrompt="1"/>
          </p:nvPr>
        </p:nvSpPr>
        <p:spPr>
          <a:xfrm>
            <a:off x="411480" y="3749040"/>
            <a:ext cx="1309370" cy="640080"/>
          </a:xfrm>
        </p:spPr>
        <p:txBody>
          <a:bodyPr/>
          <a:lstStyle>
            <a:lvl1pPr marL="0" indent="0">
              <a:spcBef>
                <a:spcPts val="0"/>
              </a:spcBef>
              <a:buFontTx/>
              <a:buNone/>
              <a:defRPr sz="1200" b="1"/>
            </a:lvl1pPr>
            <a:lvl2pPr marL="0" indent="0">
              <a:spcBef>
                <a:spcPts val="0"/>
              </a:spcBef>
              <a:buFontTx/>
              <a:buNone/>
              <a:defRPr sz="1200" b="1"/>
            </a:lvl2pPr>
            <a:lvl3pPr marL="0" indent="0">
              <a:spcBef>
                <a:spcPts val="0"/>
              </a:spcBef>
              <a:buFontTx/>
              <a:buNone/>
              <a:defRPr sz="1200" b="1"/>
            </a:lvl3pPr>
            <a:lvl4pPr marL="0" indent="0">
              <a:spcBef>
                <a:spcPts val="0"/>
              </a:spcBef>
              <a:buFontTx/>
              <a:buNone/>
              <a:defRPr sz="1200" b="1"/>
            </a:lvl4pPr>
            <a:lvl5pPr marL="0" indent="0">
              <a:spcBef>
                <a:spcPts val="0"/>
              </a:spcBef>
              <a:buFontTx/>
              <a:buNone/>
              <a:defRPr sz="1200" b="1"/>
            </a:lvl5pPr>
            <a:lvl6pPr marL="0" indent="0">
              <a:spcBef>
                <a:spcPts val="0"/>
              </a:spcBef>
              <a:buFontTx/>
              <a:buNone/>
              <a:defRPr sz="1200" b="1"/>
            </a:lvl6pPr>
            <a:lvl7pPr marL="0" indent="0">
              <a:spcBef>
                <a:spcPts val="0"/>
              </a:spcBef>
              <a:buFontTx/>
              <a:buNone/>
              <a:defRPr sz="1200" b="1"/>
            </a:lvl7pPr>
            <a:lvl8pPr marL="0" indent="0">
              <a:spcBef>
                <a:spcPts val="0"/>
              </a:spcBef>
              <a:buFontTx/>
              <a:buNone/>
              <a:defRPr sz="1200" b="1"/>
            </a:lvl8pPr>
            <a:lvl9pPr marL="0" indent="0">
              <a:spcBef>
                <a:spcPts val="0"/>
              </a:spcBef>
              <a:buFontTx/>
              <a:buNone/>
              <a:defRPr sz="1200" b="1"/>
            </a:lvl9pPr>
          </a:lstStyle>
          <a:p>
            <a:pPr lvl="0"/>
            <a:r>
              <a:rPr lang="en-US"/>
              <a:t>[Heading]</a:t>
            </a:r>
          </a:p>
        </p:txBody>
      </p:sp>
      <p:sp>
        <p:nvSpPr>
          <p:cNvPr id="14" name="Text Placeholder 8">
            <a:extLst>
              <a:ext uri="{FF2B5EF4-FFF2-40B4-BE49-F238E27FC236}">
                <a16:creationId xmlns:a16="http://schemas.microsoft.com/office/drawing/2014/main" id="{A99ED109-9CA8-2632-1D16-D567A9B0E71B}"/>
              </a:ext>
            </a:extLst>
          </p:cNvPr>
          <p:cNvSpPr>
            <a:spLocks noGrp="1"/>
          </p:cNvSpPr>
          <p:nvPr>
            <p:ph type="body" sz="quarter" idx="20" hasCustomPrompt="1"/>
          </p:nvPr>
        </p:nvSpPr>
        <p:spPr>
          <a:xfrm>
            <a:off x="2111502" y="3749040"/>
            <a:ext cx="2412872" cy="640080"/>
          </a:xfrm>
        </p:spPr>
        <p:txBody>
          <a:bodyPr/>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a:t>[Text]</a:t>
            </a:r>
          </a:p>
        </p:txBody>
      </p:sp>
      <p:pic>
        <p:nvPicPr>
          <p:cNvPr id="7" name="UL Solutions" descr="UL Solutions">
            <a:extLst>
              <a:ext uri="{FF2B5EF4-FFF2-40B4-BE49-F238E27FC236}">
                <a16:creationId xmlns:a16="http://schemas.microsoft.com/office/drawing/2014/main" id="{590AC614-2B1B-D61E-3CB7-BAD5065BF02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5" name="Slide Number Placeholder 9"/>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41999331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1_Collage 02">
    <p:bg>
      <p:bgPr>
        <a:solidFill>
          <a:schemeClr val="bg1"/>
        </a:solidFill>
        <a:effectLst/>
      </p:bgPr>
    </p:bg>
    <p:spTree>
      <p:nvGrpSpPr>
        <p:cNvPr id="1" name=""/>
        <p:cNvGrpSpPr/>
        <p:nvPr/>
      </p:nvGrpSpPr>
      <p:grpSpPr>
        <a:xfrm>
          <a:off x="0" y="0"/>
          <a:ext cx="0" cy="0"/>
          <a:chOff x="0" y="0"/>
          <a:chExt cx="0" cy="0"/>
        </a:xfrm>
      </p:grpSpPr>
      <p:sp>
        <p:nvSpPr>
          <p:cNvPr id="19" name="Rectangle">
            <a:extLst>
              <a:ext uri="{FF2B5EF4-FFF2-40B4-BE49-F238E27FC236}">
                <a16:creationId xmlns:a16="http://schemas.microsoft.com/office/drawing/2014/main" id="{1916F76D-DD49-1113-0C41-8C0357541CEC}"/>
              </a:ext>
              <a:ext uri="{C183D7F6-B498-43B3-948B-1728B52AA6E4}">
                <adec:decorative xmlns:adec="http://schemas.microsoft.com/office/drawing/2017/decorative" val="1"/>
              </a:ext>
            </a:extLst>
          </p:cNvPr>
          <p:cNvSpPr/>
          <p:nvPr userDrawn="1"/>
        </p:nvSpPr>
        <p:spPr bwMode="hidden">
          <a:xfrm>
            <a:off x="0" y="0"/>
            <a:ext cx="9144000" cy="1279525"/>
          </a:xfrm>
          <a:prstGeom prst="rect">
            <a:avLst/>
          </a:prstGeom>
          <a:solidFill>
            <a:srgbClr val="CA0123"/>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2" name="Title 2"/>
          <p:cNvSpPr>
            <a:spLocks noGrp="1"/>
          </p:cNvSpPr>
          <p:nvPr>
            <p:ph type="title" hasCustomPrompt="1"/>
          </p:nvPr>
        </p:nvSpPr>
        <p:spPr>
          <a:xfrm>
            <a:off x="411480" y="411480"/>
            <a:ext cx="8321358" cy="685800"/>
          </a:xfrm>
        </p:spPr>
        <p:txBody>
          <a:bodyPr/>
          <a:lstStyle>
            <a:lvl1pPr>
              <a:defRPr>
                <a:solidFill>
                  <a:schemeClr val="bg1"/>
                </a:solidFill>
              </a:defRPr>
            </a:lvl1pPr>
          </a:lstStyle>
          <a:p>
            <a:r>
              <a:rPr lang="en-US"/>
              <a:t>[Slide title or statement]</a:t>
            </a:r>
          </a:p>
        </p:txBody>
      </p:sp>
      <p:pic>
        <p:nvPicPr>
          <p:cNvPr id="7" name="UL Solutions" descr="UL Solutions">
            <a:extLst>
              <a:ext uri="{FF2B5EF4-FFF2-40B4-BE49-F238E27FC236}">
                <a16:creationId xmlns:a16="http://schemas.microsoft.com/office/drawing/2014/main" id="{590AC614-2B1B-D61E-3CB7-BAD5065BF02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5" name="Slide Number Placeholder 9"/>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11905281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Collage 03">
    <p:bg>
      <p:bgPr>
        <a:solidFill>
          <a:srgbClr val="CA0123"/>
        </a:solidFill>
        <a:effectLst/>
      </p:bgPr>
    </p:bg>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91088585-4FE4-9AE8-7638-F5E30671C357}"/>
              </a:ext>
              <a:ext uri="{C183D7F6-B498-43B3-948B-1728B52AA6E4}">
                <adec:decorative xmlns:adec="http://schemas.microsoft.com/office/drawing/2017/decorative" val="1"/>
              </a:ext>
            </a:extLst>
          </p:cNvPr>
          <p:cNvSpPr/>
          <p:nvPr userDrawn="1"/>
        </p:nvSpPr>
        <p:spPr bwMode="hidden">
          <a:xfrm>
            <a:off x="0" y="0"/>
            <a:ext cx="4616450" cy="5143500"/>
          </a:xfrm>
          <a:prstGeom prst="rect">
            <a:avLst/>
          </a:prstGeom>
          <a:solidFill>
            <a:srgbClr val="9EC5D9"/>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7" name="Picture Placeholder 1">
            <a:extLst>
              <a:ext uri="{FF2B5EF4-FFF2-40B4-BE49-F238E27FC236}">
                <a16:creationId xmlns:a16="http://schemas.microsoft.com/office/drawing/2014/main" id="{D88A166F-9AE9-E3FE-AD53-0952B92DE1CC}"/>
              </a:ext>
              <a:ext uri="{C183D7F6-B498-43B3-948B-1728B52AA6E4}">
                <adec:decorative xmlns:adec="http://schemas.microsoft.com/office/drawing/2017/decorative" val="1"/>
              </a:ext>
            </a:extLst>
          </p:cNvPr>
          <p:cNvSpPr>
            <a:spLocks noGrp="1"/>
          </p:cNvSpPr>
          <p:nvPr>
            <p:ph type="pic" sz="quarter" idx="11"/>
          </p:nvPr>
        </p:nvSpPr>
        <p:spPr>
          <a:xfrm>
            <a:off x="0" y="0"/>
            <a:ext cx="4616450" cy="2569464"/>
          </a:xfrm>
          <a:solidFill>
            <a:schemeClr val="tx1">
              <a:lumMod val="85000"/>
            </a:schemeClr>
          </a:solidFill>
        </p:spPr>
        <p:txBody>
          <a:bodyPr anchor="ctr" anchorCtr="0"/>
          <a:lstStyle>
            <a:lvl1pPr marL="0" indent="0" algn="ctr">
              <a:spcBef>
                <a:spcPts val="0"/>
              </a:spcBef>
              <a:buNone/>
              <a:defRPr sz="800">
                <a:solidFill>
                  <a:srgbClr val="000000"/>
                </a:solidFill>
              </a:defRPr>
            </a:lvl1pPr>
          </a:lstStyle>
          <a:p>
            <a:r>
              <a:rPr lang="en-GB"/>
              <a:t>Click icon to add picture</a:t>
            </a:r>
            <a:endParaRPr lang="en-US"/>
          </a:p>
        </p:txBody>
      </p:sp>
      <p:sp>
        <p:nvSpPr>
          <p:cNvPr id="2" name="Title 2"/>
          <p:cNvSpPr>
            <a:spLocks noGrp="1"/>
          </p:cNvSpPr>
          <p:nvPr>
            <p:ph type="title" hasCustomPrompt="1"/>
          </p:nvPr>
        </p:nvSpPr>
        <p:spPr>
          <a:xfrm>
            <a:off x="411480" y="2834639"/>
            <a:ext cx="3805047" cy="911601"/>
          </a:xfrm>
        </p:spPr>
        <p:txBody>
          <a:bodyPr/>
          <a:lstStyle>
            <a:lvl1pPr>
              <a:lnSpc>
                <a:spcPct val="100000"/>
              </a:lnSpc>
              <a:defRPr sz="1600" b="0">
                <a:solidFill>
                  <a:schemeClr val="bg1"/>
                </a:solidFill>
              </a:defRPr>
            </a:lvl1pPr>
          </a:lstStyle>
          <a:p>
            <a:r>
              <a:rPr lang="en-US"/>
              <a:t>[Slide title or statement]</a:t>
            </a:r>
          </a:p>
        </p:txBody>
      </p:sp>
      <p:cxnSp>
        <p:nvCxnSpPr>
          <p:cNvPr id="11" name="Line">
            <a:extLst>
              <a:ext uri="{FF2B5EF4-FFF2-40B4-BE49-F238E27FC236}">
                <a16:creationId xmlns:a16="http://schemas.microsoft.com/office/drawing/2014/main" id="{A3E17121-5847-4188-4F6C-41D50FA0C35B}"/>
              </a:ext>
              <a:ext uri="{C183D7F6-B498-43B3-948B-1728B52AA6E4}">
                <adec:decorative xmlns:adec="http://schemas.microsoft.com/office/drawing/2017/decorative" val="1"/>
              </a:ext>
            </a:extLst>
          </p:cNvPr>
          <p:cNvCxnSpPr>
            <a:cxnSpLocks/>
          </p:cNvCxnSpPr>
          <p:nvPr userDrawn="1"/>
        </p:nvCxnSpPr>
        <p:spPr>
          <a:xfrm>
            <a:off x="5314950" y="1284190"/>
            <a:ext cx="2715768"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5" name="Text Placeholder 3">
            <a:extLst>
              <a:ext uri="{FF2B5EF4-FFF2-40B4-BE49-F238E27FC236}">
                <a16:creationId xmlns:a16="http://schemas.microsoft.com/office/drawing/2014/main" id="{68E2CBC8-88CD-1CB8-C93E-67D43C818100}"/>
              </a:ext>
            </a:extLst>
          </p:cNvPr>
          <p:cNvSpPr>
            <a:spLocks noGrp="1"/>
          </p:cNvSpPr>
          <p:nvPr>
            <p:ph type="body" sz="quarter" idx="21" hasCustomPrompt="1"/>
          </p:nvPr>
        </p:nvSpPr>
        <p:spPr>
          <a:xfrm>
            <a:off x="5314949" y="1417319"/>
            <a:ext cx="2715768" cy="822960"/>
          </a:xfrm>
        </p:spPr>
        <p:txBody>
          <a:bodyPr/>
          <a:lstStyle>
            <a:lvl1pPr marL="0" indent="0">
              <a:lnSpc>
                <a:spcPct val="90000"/>
              </a:lnSpc>
              <a:spcBef>
                <a:spcPts val="0"/>
              </a:spcBef>
              <a:buFontTx/>
              <a:buNone/>
              <a:defRPr sz="2800" b="1"/>
            </a:lvl1pPr>
            <a:lvl2pPr marL="0" indent="0">
              <a:lnSpc>
                <a:spcPct val="90000"/>
              </a:lnSpc>
              <a:spcBef>
                <a:spcPts val="0"/>
              </a:spcBef>
              <a:buFontTx/>
              <a:buNone/>
              <a:defRPr sz="2800" b="1"/>
            </a:lvl2pPr>
            <a:lvl3pPr marL="0" indent="0">
              <a:lnSpc>
                <a:spcPct val="90000"/>
              </a:lnSpc>
              <a:spcBef>
                <a:spcPts val="0"/>
              </a:spcBef>
              <a:buFontTx/>
              <a:buNone/>
              <a:defRPr sz="2800" b="1"/>
            </a:lvl3pPr>
            <a:lvl4pPr marL="0" indent="0">
              <a:lnSpc>
                <a:spcPct val="90000"/>
              </a:lnSpc>
              <a:spcBef>
                <a:spcPts val="0"/>
              </a:spcBef>
              <a:buFontTx/>
              <a:buNone/>
              <a:defRPr sz="2800" b="1"/>
            </a:lvl4pPr>
            <a:lvl5pPr marL="0" indent="0">
              <a:lnSpc>
                <a:spcPct val="90000"/>
              </a:lnSpc>
              <a:spcBef>
                <a:spcPts val="0"/>
              </a:spcBef>
              <a:buFontTx/>
              <a:buNone/>
              <a:defRPr sz="2800" b="1"/>
            </a:lvl5pPr>
            <a:lvl6pPr marL="0" indent="0">
              <a:lnSpc>
                <a:spcPct val="90000"/>
              </a:lnSpc>
              <a:spcBef>
                <a:spcPts val="0"/>
              </a:spcBef>
              <a:buFontTx/>
              <a:buNone/>
              <a:defRPr sz="2800" b="1"/>
            </a:lvl6pPr>
            <a:lvl7pPr marL="0" indent="0">
              <a:lnSpc>
                <a:spcPct val="90000"/>
              </a:lnSpc>
              <a:spcBef>
                <a:spcPts val="0"/>
              </a:spcBef>
              <a:buFontTx/>
              <a:buNone/>
              <a:defRPr sz="2800" b="1"/>
            </a:lvl7pPr>
            <a:lvl8pPr marL="0" indent="0">
              <a:lnSpc>
                <a:spcPct val="90000"/>
              </a:lnSpc>
              <a:spcBef>
                <a:spcPts val="0"/>
              </a:spcBef>
              <a:buFontTx/>
              <a:buNone/>
              <a:defRPr sz="2800" b="1"/>
            </a:lvl8pPr>
            <a:lvl9pPr marL="0" indent="0">
              <a:lnSpc>
                <a:spcPct val="90000"/>
              </a:lnSpc>
              <a:spcBef>
                <a:spcPts val="0"/>
              </a:spcBef>
              <a:buFontTx/>
              <a:buNone/>
              <a:defRPr sz="2800" b="1"/>
            </a:lvl9pPr>
          </a:lstStyle>
          <a:p>
            <a:pPr lvl="0"/>
            <a:r>
              <a:rPr lang="en-US"/>
              <a:t>[Heading]</a:t>
            </a:r>
          </a:p>
        </p:txBody>
      </p:sp>
      <p:sp>
        <p:nvSpPr>
          <p:cNvPr id="19" name="Text Placeholder 4">
            <a:extLst>
              <a:ext uri="{FF2B5EF4-FFF2-40B4-BE49-F238E27FC236}">
                <a16:creationId xmlns:a16="http://schemas.microsoft.com/office/drawing/2014/main" id="{B6891CBF-8718-4124-AA14-6DA6121F5C31}"/>
              </a:ext>
            </a:extLst>
          </p:cNvPr>
          <p:cNvSpPr>
            <a:spLocks noGrp="1"/>
          </p:cNvSpPr>
          <p:nvPr>
            <p:ph type="body" sz="quarter" idx="16" hasCustomPrompt="1"/>
          </p:nvPr>
        </p:nvSpPr>
        <p:spPr>
          <a:xfrm>
            <a:off x="5314950" y="2377440"/>
            <a:ext cx="2715768" cy="2270760"/>
          </a:xfrm>
        </p:spPr>
        <p:txBody>
          <a:bodyPr/>
          <a:lstStyle>
            <a:lvl1pPr marL="0" indent="0">
              <a:spcBef>
                <a:spcPts val="900"/>
              </a:spcBef>
              <a:buFontTx/>
              <a:buNone/>
              <a:defRPr sz="1600"/>
            </a:lvl1pPr>
            <a:lvl2pPr marL="0" indent="0">
              <a:spcBef>
                <a:spcPts val="900"/>
              </a:spcBef>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[Text]</a:t>
            </a:r>
          </a:p>
        </p:txBody>
      </p:sp>
      <p:pic>
        <p:nvPicPr>
          <p:cNvPr id="10" name="UL Solutions" descr="UL Solutions">
            <a:extLst>
              <a:ext uri="{FF2B5EF4-FFF2-40B4-BE49-F238E27FC236}">
                <a16:creationId xmlns:a16="http://schemas.microsoft.com/office/drawing/2014/main" id="{C1BC0507-2B60-6AEB-EE25-C1CD1B56EBD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5" name="Slide Number Placeholder 5"/>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3752177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Collage 03 FLIPPED">
    <p:bg>
      <p:bgPr>
        <a:solidFill>
          <a:srgbClr val="CA0123"/>
        </a:solidFill>
        <a:effectLst/>
      </p:bgPr>
    </p:bg>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91088585-4FE4-9AE8-7638-F5E30671C357}"/>
              </a:ext>
              <a:ext uri="{C183D7F6-B498-43B3-948B-1728B52AA6E4}">
                <adec:decorative xmlns:adec="http://schemas.microsoft.com/office/drawing/2017/decorative" val="1"/>
              </a:ext>
            </a:extLst>
          </p:cNvPr>
          <p:cNvSpPr/>
          <p:nvPr userDrawn="1"/>
        </p:nvSpPr>
        <p:spPr bwMode="hidden">
          <a:xfrm>
            <a:off x="4524375" y="0"/>
            <a:ext cx="4616450" cy="5143500"/>
          </a:xfrm>
          <a:prstGeom prst="rect">
            <a:avLst/>
          </a:prstGeom>
          <a:solidFill>
            <a:srgbClr val="9EC5D9"/>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7" name="Picture Placeholder 1">
            <a:extLst>
              <a:ext uri="{FF2B5EF4-FFF2-40B4-BE49-F238E27FC236}">
                <a16:creationId xmlns:a16="http://schemas.microsoft.com/office/drawing/2014/main" id="{D88A166F-9AE9-E3FE-AD53-0952B92DE1CC}"/>
              </a:ext>
              <a:ext uri="{C183D7F6-B498-43B3-948B-1728B52AA6E4}">
                <adec:decorative xmlns:adec="http://schemas.microsoft.com/office/drawing/2017/decorative" val="1"/>
              </a:ext>
            </a:extLst>
          </p:cNvPr>
          <p:cNvSpPr>
            <a:spLocks noGrp="1"/>
          </p:cNvSpPr>
          <p:nvPr>
            <p:ph type="pic" sz="quarter" idx="11"/>
          </p:nvPr>
        </p:nvSpPr>
        <p:spPr>
          <a:xfrm>
            <a:off x="4524375" y="0"/>
            <a:ext cx="4616450" cy="2569464"/>
          </a:xfrm>
          <a:solidFill>
            <a:schemeClr val="tx1">
              <a:lumMod val="85000"/>
            </a:schemeClr>
          </a:solidFill>
        </p:spPr>
        <p:txBody>
          <a:bodyPr anchor="ctr" anchorCtr="0"/>
          <a:lstStyle>
            <a:lvl1pPr marL="0" indent="0" algn="ctr">
              <a:spcBef>
                <a:spcPts val="0"/>
              </a:spcBef>
              <a:buNone/>
              <a:defRPr sz="800">
                <a:solidFill>
                  <a:srgbClr val="000000"/>
                </a:solidFill>
              </a:defRPr>
            </a:lvl1pPr>
          </a:lstStyle>
          <a:p>
            <a:r>
              <a:rPr lang="en-GB"/>
              <a:t>Click icon to add picture</a:t>
            </a:r>
            <a:endParaRPr lang="en-US"/>
          </a:p>
        </p:txBody>
      </p:sp>
      <p:sp>
        <p:nvSpPr>
          <p:cNvPr id="2" name="Title 2"/>
          <p:cNvSpPr>
            <a:spLocks noGrp="1"/>
          </p:cNvSpPr>
          <p:nvPr>
            <p:ph type="title" hasCustomPrompt="1"/>
          </p:nvPr>
        </p:nvSpPr>
        <p:spPr>
          <a:xfrm>
            <a:off x="4935599" y="2833200"/>
            <a:ext cx="3805200" cy="1814400"/>
          </a:xfrm>
        </p:spPr>
        <p:txBody>
          <a:bodyPr/>
          <a:lstStyle>
            <a:lvl1pPr>
              <a:lnSpc>
                <a:spcPct val="100000"/>
              </a:lnSpc>
              <a:spcBef>
                <a:spcPts val="900"/>
              </a:spcBef>
              <a:spcAft>
                <a:spcPts val="0"/>
              </a:spcAft>
              <a:defRPr sz="1600" b="0">
                <a:solidFill>
                  <a:schemeClr val="bg1"/>
                </a:solidFill>
              </a:defRPr>
            </a:lvl1pPr>
          </a:lstStyle>
          <a:p>
            <a:pPr lvl="0"/>
            <a:r>
              <a:rPr lang="en-US"/>
              <a:t>[Text]</a:t>
            </a:r>
          </a:p>
        </p:txBody>
      </p:sp>
      <p:sp>
        <p:nvSpPr>
          <p:cNvPr id="5" name="Slide Number Placeholder 5"/>
          <p:cNvSpPr>
            <a:spLocks noGrp="1"/>
          </p:cNvSpPr>
          <p:nvPr>
            <p:ph type="sldNum" sz="quarter" idx="12"/>
          </p:nvPr>
        </p:nvSpPr>
        <p:spPr/>
        <p:txBody>
          <a:bodyPr/>
          <a:lstStyle/>
          <a:p>
            <a:fld id="{0FB653A9-F313-624D-BF6F-1C4E70BAF06A}" type="slidenum">
              <a:rPr lang="en-US" smtClean="0"/>
              <a:t>‹#›</a:t>
            </a:fld>
            <a:endParaRPr lang="en-US"/>
          </a:p>
        </p:txBody>
      </p:sp>
      <p:pic>
        <p:nvPicPr>
          <p:cNvPr id="3" name="UL Solutions">
            <a:extLst>
              <a:ext uri="{FF2B5EF4-FFF2-40B4-BE49-F238E27FC236}">
                <a16:creationId xmlns:a16="http://schemas.microsoft.com/office/drawing/2014/main" id="{628D8903-CDCB-8450-9B71-2217A18C83E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41925" y="4730243"/>
            <a:ext cx="712555" cy="292608"/>
          </a:xfrm>
          <a:prstGeom prst="rect">
            <a:avLst/>
          </a:prstGeom>
        </p:spPr>
      </p:pic>
    </p:spTree>
    <p:extLst>
      <p:ext uri="{BB962C8B-B14F-4D97-AF65-F5344CB8AC3E}">
        <p14:creationId xmlns:p14="http://schemas.microsoft.com/office/powerpoint/2010/main" val="12687653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1_Collage 03 FLIPPED">
    <p:bg>
      <p:bgPr>
        <a:solidFill>
          <a:srgbClr val="CA0123"/>
        </a:solidFill>
        <a:effectLst/>
      </p:bgPr>
    </p:bg>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91088585-4FE4-9AE8-7638-F5E30671C357}"/>
              </a:ext>
              <a:ext uri="{C183D7F6-B498-43B3-948B-1728B52AA6E4}">
                <adec:decorative xmlns:adec="http://schemas.microsoft.com/office/drawing/2017/decorative" val="1"/>
              </a:ext>
            </a:extLst>
          </p:cNvPr>
          <p:cNvSpPr/>
          <p:nvPr userDrawn="1"/>
        </p:nvSpPr>
        <p:spPr bwMode="hidden">
          <a:xfrm>
            <a:off x="4524375" y="0"/>
            <a:ext cx="4616450" cy="5143500"/>
          </a:xfrm>
          <a:prstGeom prst="rect">
            <a:avLst/>
          </a:prstGeom>
          <a:solidFill>
            <a:srgbClr val="9EC5D9"/>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7" name="Picture Placeholder 1">
            <a:extLst>
              <a:ext uri="{FF2B5EF4-FFF2-40B4-BE49-F238E27FC236}">
                <a16:creationId xmlns:a16="http://schemas.microsoft.com/office/drawing/2014/main" id="{D88A166F-9AE9-E3FE-AD53-0952B92DE1CC}"/>
              </a:ext>
              <a:ext uri="{C183D7F6-B498-43B3-948B-1728B52AA6E4}">
                <adec:decorative xmlns:adec="http://schemas.microsoft.com/office/drawing/2017/decorative" val="1"/>
              </a:ext>
            </a:extLst>
          </p:cNvPr>
          <p:cNvSpPr>
            <a:spLocks noGrp="1"/>
          </p:cNvSpPr>
          <p:nvPr>
            <p:ph type="pic" sz="quarter" idx="11"/>
          </p:nvPr>
        </p:nvSpPr>
        <p:spPr>
          <a:xfrm>
            <a:off x="4524375" y="0"/>
            <a:ext cx="4616450" cy="2569464"/>
          </a:xfrm>
          <a:solidFill>
            <a:schemeClr val="tx1">
              <a:lumMod val="85000"/>
            </a:schemeClr>
          </a:solidFill>
        </p:spPr>
        <p:txBody>
          <a:bodyPr anchor="ctr" anchorCtr="0"/>
          <a:lstStyle>
            <a:lvl1pPr marL="0" indent="0" algn="ctr">
              <a:spcBef>
                <a:spcPts val="0"/>
              </a:spcBef>
              <a:buNone/>
              <a:defRPr sz="800">
                <a:solidFill>
                  <a:srgbClr val="000000"/>
                </a:solidFill>
              </a:defRPr>
            </a:lvl1pPr>
          </a:lstStyle>
          <a:p>
            <a:r>
              <a:rPr lang="en-GB"/>
              <a:t>Click icon to add picture</a:t>
            </a:r>
            <a:endParaRPr lang="en-US"/>
          </a:p>
        </p:txBody>
      </p:sp>
      <p:sp>
        <p:nvSpPr>
          <p:cNvPr id="2" name="Title 2"/>
          <p:cNvSpPr>
            <a:spLocks noGrp="1"/>
          </p:cNvSpPr>
          <p:nvPr>
            <p:ph type="title" hasCustomPrompt="1"/>
          </p:nvPr>
        </p:nvSpPr>
        <p:spPr>
          <a:xfrm>
            <a:off x="4935599" y="2833200"/>
            <a:ext cx="3805200" cy="1814400"/>
          </a:xfrm>
        </p:spPr>
        <p:txBody>
          <a:bodyPr/>
          <a:lstStyle>
            <a:lvl1pPr>
              <a:lnSpc>
                <a:spcPct val="100000"/>
              </a:lnSpc>
              <a:spcBef>
                <a:spcPts val="900"/>
              </a:spcBef>
              <a:spcAft>
                <a:spcPts val="0"/>
              </a:spcAft>
              <a:defRPr sz="1600" b="0">
                <a:solidFill>
                  <a:schemeClr val="bg1"/>
                </a:solidFill>
              </a:defRPr>
            </a:lvl1pPr>
          </a:lstStyle>
          <a:p>
            <a:pPr lvl="0"/>
            <a:r>
              <a:rPr lang="en-US"/>
              <a:t>[Text]</a:t>
            </a:r>
          </a:p>
        </p:txBody>
      </p:sp>
      <p:sp>
        <p:nvSpPr>
          <p:cNvPr id="5" name="Slide Number Placeholder 5"/>
          <p:cNvSpPr>
            <a:spLocks noGrp="1"/>
          </p:cNvSpPr>
          <p:nvPr>
            <p:ph type="sldNum" sz="quarter" idx="12"/>
          </p:nvPr>
        </p:nvSpPr>
        <p:spPr/>
        <p:txBody>
          <a:bodyPr/>
          <a:lstStyle/>
          <a:p>
            <a:fld id="{0FB653A9-F313-624D-BF6F-1C4E70BAF06A}" type="slidenum">
              <a:rPr lang="en-US" smtClean="0"/>
              <a:t>‹#›</a:t>
            </a:fld>
            <a:endParaRPr lang="en-US"/>
          </a:p>
        </p:txBody>
      </p:sp>
      <p:pic>
        <p:nvPicPr>
          <p:cNvPr id="3" name="UL Solutions">
            <a:extLst>
              <a:ext uri="{FF2B5EF4-FFF2-40B4-BE49-F238E27FC236}">
                <a16:creationId xmlns:a16="http://schemas.microsoft.com/office/drawing/2014/main" id="{628D8903-CDCB-8450-9B71-2217A18C83E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41925" y="4730243"/>
            <a:ext cx="712555" cy="292608"/>
          </a:xfrm>
          <a:prstGeom prst="rect">
            <a:avLst/>
          </a:prstGeom>
        </p:spPr>
      </p:pic>
      <p:cxnSp>
        <p:nvCxnSpPr>
          <p:cNvPr id="9" name="Line">
            <a:extLst>
              <a:ext uri="{FF2B5EF4-FFF2-40B4-BE49-F238E27FC236}">
                <a16:creationId xmlns:a16="http://schemas.microsoft.com/office/drawing/2014/main" id="{C08954E9-D451-C925-300A-FD967F67329C}"/>
              </a:ext>
              <a:ext uri="{C183D7F6-B498-43B3-948B-1728B52AA6E4}">
                <adec:decorative xmlns:adec="http://schemas.microsoft.com/office/drawing/2017/decorative" val="1"/>
              </a:ext>
            </a:extLst>
          </p:cNvPr>
          <p:cNvCxnSpPr>
            <a:cxnSpLocks/>
          </p:cNvCxnSpPr>
          <p:nvPr userDrawn="1"/>
        </p:nvCxnSpPr>
        <p:spPr>
          <a:xfrm>
            <a:off x="408432" y="1284190"/>
            <a:ext cx="2715768"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0" name="Text Placeholder 3">
            <a:extLst>
              <a:ext uri="{FF2B5EF4-FFF2-40B4-BE49-F238E27FC236}">
                <a16:creationId xmlns:a16="http://schemas.microsoft.com/office/drawing/2014/main" id="{103FD0A2-DE63-30CB-F22B-301EB16B050F}"/>
              </a:ext>
            </a:extLst>
          </p:cNvPr>
          <p:cNvSpPr>
            <a:spLocks noGrp="1"/>
          </p:cNvSpPr>
          <p:nvPr>
            <p:ph type="body" sz="quarter" idx="21" hasCustomPrompt="1"/>
          </p:nvPr>
        </p:nvSpPr>
        <p:spPr>
          <a:xfrm>
            <a:off x="408431" y="1417319"/>
            <a:ext cx="2715768" cy="822960"/>
          </a:xfrm>
        </p:spPr>
        <p:txBody>
          <a:bodyPr/>
          <a:lstStyle>
            <a:lvl1pPr marL="0" indent="0">
              <a:lnSpc>
                <a:spcPct val="90000"/>
              </a:lnSpc>
              <a:spcBef>
                <a:spcPts val="0"/>
              </a:spcBef>
              <a:buFontTx/>
              <a:buNone/>
              <a:defRPr sz="2800" b="1"/>
            </a:lvl1pPr>
            <a:lvl2pPr marL="0" indent="0">
              <a:lnSpc>
                <a:spcPct val="90000"/>
              </a:lnSpc>
              <a:spcBef>
                <a:spcPts val="0"/>
              </a:spcBef>
              <a:buFontTx/>
              <a:buNone/>
              <a:defRPr sz="2800" b="1"/>
            </a:lvl2pPr>
            <a:lvl3pPr marL="0" indent="0">
              <a:lnSpc>
                <a:spcPct val="90000"/>
              </a:lnSpc>
              <a:spcBef>
                <a:spcPts val="0"/>
              </a:spcBef>
              <a:buFontTx/>
              <a:buNone/>
              <a:defRPr sz="2800" b="1"/>
            </a:lvl3pPr>
            <a:lvl4pPr marL="0" indent="0">
              <a:lnSpc>
                <a:spcPct val="90000"/>
              </a:lnSpc>
              <a:spcBef>
                <a:spcPts val="0"/>
              </a:spcBef>
              <a:buFontTx/>
              <a:buNone/>
              <a:defRPr sz="2800" b="1"/>
            </a:lvl4pPr>
            <a:lvl5pPr marL="0" indent="0">
              <a:lnSpc>
                <a:spcPct val="90000"/>
              </a:lnSpc>
              <a:spcBef>
                <a:spcPts val="0"/>
              </a:spcBef>
              <a:buFontTx/>
              <a:buNone/>
              <a:defRPr sz="2800" b="1"/>
            </a:lvl5pPr>
            <a:lvl6pPr marL="0" indent="0">
              <a:lnSpc>
                <a:spcPct val="90000"/>
              </a:lnSpc>
              <a:spcBef>
                <a:spcPts val="0"/>
              </a:spcBef>
              <a:buFontTx/>
              <a:buNone/>
              <a:defRPr sz="2800" b="1"/>
            </a:lvl6pPr>
            <a:lvl7pPr marL="0" indent="0">
              <a:lnSpc>
                <a:spcPct val="90000"/>
              </a:lnSpc>
              <a:spcBef>
                <a:spcPts val="0"/>
              </a:spcBef>
              <a:buFontTx/>
              <a:buNone/>
              <a:defRPr sz="2800" b="1"/>
            </a:lvl7pPr>
            <a:lvl8pPr marL="0" indent="0">
              <a:lnSpc>
                <a:spcPct val="90000"/>
              </a:lnSpc>
              <a:spcBef>
                <a:spcPts val="0"/>
              </a:spcBef>
              <a:buFontTx/>
              <a:buNone/>
              <a:defRPr sz="2800" b="1"/>
            </a:lvl8pPr>
            <a:lvl9pPr marL="0" indent="0">
              <a:lnSpc>
                <a:spcPct val="90000"/>
              </a:lnSpc>
              <a:spcBef>
                <a:spcPts val="0"/>
              </a:spcBef>
              <a:buFontTx/>
              <a:buNone/>
              <a:defRPr sz="2800" b="1"/>
            </a:lvl9pPr>
          </a:lstStyle>
          <a:p>
            <a:pPr lvl="0"/>
            <a:r>
              <a:rPr lang="en-US"/>
              <a:t>[Heading]</a:t>
            </a:r>
          </a:p>
        </p:txBody>
      </p:sp>
      <p:sp>
        <p:nvSpPr>
          <p:cNvPr id="11" name="Text Placeholder 4">
            <a:extLst>
              <a:ext uri="{FF2B5EF4-FFF2-40B4-BE49-F238E27FC236}">
                <a16:creationId xmlns:a16="http://schemas.microsoft.com/office/drawing/2014/main" id="{988CADF9-C026-6A21-A519-6B2CA7EAB104}"/>
              </a:ext>
            </a:extLst>
          </p:cNvPr>
          <p:cNvSpPr>
            <a:spLocks noGrp="1"/>
          </p:cNvSpPr>
          <p:nvPr>
            <p:ph type="body" sz="quarter" idx="16" hasCustomPrompt="1"/>
          </p:nvPr>
        </p:nvSpPr>
        <p:spPr>
          <a:xfrm>
            <a:off x="408432" y="2377440"/>
            <a:ext cx="2715768" cy="2270760"/>
          </a:xfrm>
        </p:spPr>
        <p:txBody>
          <a:bodyPr/>
          <a:lstStyle>
            <a:lvl1pPr marL="0" indent="0">
              <a:spcBef>
                <a:spcPts val="900"/>
              </a:spcBef>
              <a:buFontTx/>
              <a:buNone/>
              <a:defRPr sz="1600"/>
            </a:lvl1pPr>
            <a:lvl2pPr marL="0" indent="0">
              <a:spcBef>
                <a:spcPts val="900"/>
              </a:spcBef>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[Text]</a:t>
            </a:r>
          </a:p>
        </p:txBody>
      </p:sp>
    </p:spTree>
    <p:extLst>
      <p:ext uri="{BB962C8B-B14F-4D97-AF65-F5344CB8AC3E}">
        <p14:creationId xmlns:p14="http://schemas.microsoft.com/office/powerpoint/2010/main" val="5801546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Collage 04">
    <p:bg>
      <p:bgPr>
        <a:solidFill>
          <a:srgbClr val="CA0123"/>
        </a:solidFill>
        <a:effectLst/>
      </p:bgPr>
    </p:bg>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91088585-4FE4-9AE8-7638-F5E30671C357}"/>
              </a:ext>
              <a:ext uri="{C183D7F6-B498-43B3-948B-1728B52AA6E4}">
                <adec:decorative xmlns:adec="http://schemas.microsoft.com/office/drawing/2017/decorative" val="1"/>
              </a:ext>
            </a:extLst>
          </p:cNvPr>
          <p:cNvSpPr/>
          <p:nvPr userDrawn="1"/>
        </p:nvSpPr>
        <p:spPr bwMode="hidden">
          <a:xfrm>
            <a:off x="4527550" y="0"/>
            <a:ext cx="4616450" cy="5143500"/>
          </a:xfrm>
          <a:prstGeom prst="rect">
            <a:avLst/>
          </a:prstGeom>
          <a:solidFill>
            <a:srgbClr val="9EC5D9"/>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7" name="Picture Placeholder 1">
            <a:extLst>
              <a:ext uri="{FF2B5EF4-FFF2-40B4-BE49-F238E27FC236}">
                <a16:creationId xmlns:a16="http://schemas.microsoft.com/office/drawing/2014/main" id="{D88A166F-9AE9-E3FE-AD53-0952B92DE1CC}"/>
              </a:ext>
              <a:ext uri="{C183D7F6-B498-43B3-948B-1728B52AA6E4}">
                <adec:decorative xmlns:adec="http://schemas.microsoft.com/office/drawing/2017/decorative" val="1"/>
              </a:ext>
            </a:extLst>
          </p:cNvPr>
          <p:cNvSpPr>
            <a:spLocks noGrp="1"/>
          </p:cNvSpPr>
          <p:nvPr>
            <p:ph type="pic" sz="quarter" idx="11"/>
          </p:nvPr>
        </p:nvSpPr>
        <p:spPr>
          <a:xfrm>
            <a:off x="4527550" y="2574036"/>
            <a:ext cx="4616450" cy="2569464"/>
          </a:xfrm>
          <a:solidFill>
            <a:schemeClr val="tx1">
              <a:lumMod val="85000"/>
            </a:schemeClr>
          </a:solidFill>
        </p:spPr>
        <p:txBody>
          <a:bodyPr anchor="ctr" anchorCtr="0"/>
          <a:lstStyle>
            <a:lvl1pPr marL="0" indent="0" algn="ctr">
              <a:spcBef>
                <a:spcPts val="0"/>
              </a:spcBef>
              <a:buNone/>
              <a:defRPr sz="800">
                <a:solidFill>
                  <a:srgbClr val="000000"/>
                </a:solidFill>
              </a:defRPr>
            </a:lvl1pPr>
          </a:lstStyle>
          <a:p>
            <a:r>
              <a:rPr lang="en-GB"/>
              <a:t>Click icon to add picture</a:t>
            </a:r>
            <a:endParaRPr lang="en-US"/>
          </a:p>
        </p:txBody>
      </p:sp>
      <p:sp>
        <p:nvSpPr>
          <p:cNvPr id="3" name="Title 2">
            <a:extLst>
              <a:ext uri="{FF2B5EF4-FFF2-40B4-BE49-F238E27FC236}">
                <a16:creationId xmlns:a16="http://schemas.microsoft.com/office/drawing/2014/main" id="{4AD32676-E35C-A086-E70D-94BD4ECA94C1}"/>
              </a:ext>
            </a:extLst>
          </p:cNvPr>
          <p:cNvSpPr>
            <a:spLocks noGrp="1"/>
          </p:cNvSpPr>
          <p:nvPr>
            <p:ph type="title" hasCustomPrompt="1"/>
          </p:nvPr>
        </p:nvSpPr>
        <p:spPr>
          <a:xfrm>
            <a:off x="411480" y="411480"/>
            <a:ext cx="3805047" cy="1371600"/>
          </a:xfrm>
        </p:spPr>
        <p:txBody>
          <a:bodyPr/>
          <a:lstStyle>
            <a:lvl1pPr>
              <a:defRPr b="0"/>
            </a:lvl1pPr>
          </a:lstStyle>
          <a:p>
            <a:r>
              <a:rPr lang="en-US"/>
              <a:t>[Slide title or statement]</a:t>
            </a:r>
          </a:p>
        </p:txBody>
      </p:sp>
      <p:sp>
        <p:nvSpPr>
          <p:cNvPr id="13" name="Text Placeholder 3">
            <a:extLst>
              <a:ext uri="{FF2B5EF4-FFF2-40B4-BE49-F238E27FC236}">
                <a16:creationId xmlns:a16="http://schemas.microsoft.com/office/drawing/2014/main" id="{E3B73AA4-C30B-BD5F-9D90-FBF17BBC92A3}"/>
              </a:ext>
            </a:extLst>
          </p:cNvPr>
          <p:cNvSpPr>
            <a:spLocks noGrp="1"/>
          </p:cNvSpPr>
          <p:nvPr>
            <p:ph type="body" sz="quarter" idx="16" hasCustomPrompt="1"/>
          </p:nvPr>
        </p:nvSpPr>
        <p:spPr>
          <a:xfrm>
            <a:off x="411479" y="2571750"/>
            <a:ext cx="3805047" cy="1371600"/>
          </a:xfrm>
        </p:spPr>
        <p:txBody>
          <a:bodyPr/>
          <a:lstStyle>
            <a:lvl1pPr marL="0" indent="0">
              <a:spcBef>
                <a:spcPts val="900"/>
              </a:spcBef>
              <a:buFontTx/>
              <a:buNone/>
              <a:defRPr sz="1400"/>
            </a:lvl1pPr>
            <a:lvl2pPr marL="0" indent="0">
              <a:spcBef>
                <a:spcPts val="900"/>
              </a:spcBef>
              <a:buFontTx/>
              <a:buNone/>
              <a:defRPr sz="1400"/>
            </a:lvl2pPr>
            <a:lvl3pPr marL="0" indent="0">
              <a:spcBef>
                <a:spcPts val="900"/>
              </a:spcBef>
              <a:buFontTx/>
              <a:buNone/>
              <a:defRPr sz="1400"/>
            </a:lvl3pPr>
            <a:lvl4pPr marL="0" indent="0">
              <a:spcBef>
                <a:spcPts val="900"/>
              </a:spcBef>
              <a:buFontTx/>
              <a:buNone/>
              <a:defRPr sz="1400"/>
            </a:lvl4pPr>
            <a:lvl5pPr marL="0" indent="0">
              <a:spcBef>
                <a:spcPts val="900"/>
              </a:spcBef>
              <a:buFontTx/>
              <a:buNone/>
              <a:defRPr sz="1400"/>
            </a:lvl5pPr>
            <a:lvl6pPr marL="0" indent="0">
              <a:spcBef>
                <a:spcPts val="900"/>
              </a:spcBef>
              <a:buFontTx/>
              <a:buNone/>
              <a:defRPr sz="1400"/>
            </a:lvl6pPr>
            <a:lvl7pPr marL="0" indent="0">
              <a:spcBef>
                <a:spcPts val="900"/>
              </a:spcBef>
              <a:buFontTx/>
              <a:buNone/>
              <a:defRPr sz="1400"/>
            </a:lvl7pPr>
            <a:lvl8pPr marL="0" indent="0">
              <a:spcBef>
                <a:spcPts val="900"/>
              </a:spcBef>
              <a:buFontTx/>
              <a:buNone/>
              <a:defRPr sz="1400"/>
            </a:lvl8pPr>
            <a:lvl9pPr marL="0" indent="0">
              <a:spcBef>
                <a:spcPts val="900"/>
              </a:spcBef>
              <a:buFontTx/>
              <a:buNone/>
              <a:defRPr sz="1400"/>
            </a:lvl9pPr>
          </a:lstStyle>
          <a:p>
            <a:pPr lvl="0"/>
            <a:r>
              <a:rPr lang="en-US"/>
              <a:t>[Text]</a:t>
            </a:r>
          </a:p>
        </p:txBody>
      </p:sp>
      <p:cxnSp>
        <p:nvCxnSpPr>
          <p:cNvPr id="11" name="Line">
            <a:extLst>
              <a:ext uri="{FF2B5EF4-FFF2-40B4-BE49-F238E27FC236}">
                <a16:creationId xmlns:a16="http://schemas.microsoft.com/office/drawing/2014/main" id="{A3E17121-5847-4188-4F6C-41D50FA0C35B}"/>
              </a:ext>
              <a:ext uri="{C183D7F6-B498-43B3-948B-1728B52AA6E4}">
                <adec:decorative xmlns:adec="http://schemas.microsoft.com/office/drawing/2017/decorative" val="1"/>
              </a:ext>
            </a:extLst>
          </p:cNvPr>
          <p:cNvCxnSpPr>
            <a:cxnSpLocks/>
          </p:cNvCxnSpPr>
          <p:nvPr userDrawn="1"/>
        </p:nvCxnSpPr>
        <p:spPr>
          <a:xfrm>
            <a:off x="4918202" y="411480"/>
            <a:ext cx="3814636" cy="0"/>
          </a:xfrm>
          <a:prstGeom prst="line">
            <a:avLst/>
          </a:prstGeom>
          <a:ln w="19050" cap="flat">
            <a:solidFill>
              <a:schemeClr val="bg1"/>
            </a:solidFill>
            <a:miter lim="800000"/>
          </a:ln>
        </p:spPr>
        <p:style>
          <a:lnRef idx="1">
            <a:schemeClr val="accent1"/>
          </a:lnRef>
          <a:fillRef idx="0">
            <a:schemeClr val="accent1"/>
          </a:fillRef>
          <a:effectRef idx="0">
            <a:srgbClr val="000000"/>
          </a:effectRef>
          <a:fontRef idx="minor">
            <a:schemeClr val="bg1"/>
          </a:fontRef>
        </p:style>
      </p:cxnSp>
      <p:sp>
        <p:nvSpPr>
          <p:cNvPr id="15" name="Text Placeholder 4">
            <a:extLst>
              <a:ext uri="{FF2B5EF4-FFF2-40B4-BE49-F238E27FC236}">
                <a16:creationId xmlns:a16="http://schemas.microsoft.com/office/drawing/2014/main" id="{68E2CBC8-88CD-1CB8-C93E-67D43C818100}"/>
              </a:ext>
            </a:extLst>
          </p:cNvPr>
          <p:cNvSpPr>
            <a:spLocks noGrp="1"/>
          </p:cNvSpPr>
          <p:nvPr>
            <p:ph type="body" sz="quarter" idx="21" hasCustomPrompt="1"/>
          </p:nvPr>
        </p:nvSpPr>
        <p:spPr>
          <a:xfrm>
            <a:off x="4918202" y="548639"/>
            <a:ext cx="3814318" cy="1371600"/>
          </a:xfrm>
        </p:spPr>
        <p:txBody>
          <a:bodyPr/>
          <a:lstStyle>
            <a:lvl1pPr marL="0" indent="0">
              <a:lnSpc>
                <a:spcPct val="90000"/>
              </a:lnSpc>
              <a:spcBef>
                <a:spcPts val="0"/>
              </a:spcBef>
              <a:buFontTx/>
              <a:buNone/>
              <a:defRPr sz="3200" b="1">
                <a:solidFill>
                  <a:schemeClr val="bg1"/>
                </a:solidFill>
              </a:defRPr>
            </a:lvl1pPr>
            <a:lvl2pPr marL="0" indent="0">
              <a:lnSpc>
                <a:spcPct val="90000"/>
              </a:lnSpc>
              <a:spcBef>
                <a:spcPts val="0"/>
              </a:spcBef>
              <a:buFontTx/>
              <a:buNone/>
              <a:defRPr sz="3200" b="1">
                <a:solidFill>
                  <a:schemeClr val="bg1"/>
                </a:solidFill>
              </a:defRPr>
            </a:lvl2pPr>
            <a:lvl3pPr marL="0" indent="0">
              <a:lnSpc>
                <a:spcPct val="90000"/>
              </a:lnSpc>
              <a:spcBef>
                <a:spcPts val="0"/>
              </a:spcBef>
              <a:buFontTx/>
              <a:buNone/>
              <a:defRPr sz="3200" b="1">
                <a:solidFill>
                  <a:schemeClr val="bg1"/>
                </a:solidFill>
              </a:defRPr>
            </a:lvl3pPr>
            <a:lvl4pPr marL="0" indent="0">
              <a:lnSpc>
                <a:spcPct val="90000"/>
              </a:lnSpc>
              <a:spcBef>
                <a:spcPts val="0"/>
              </a:spcBef>
              <a:buFontTx/>
              <a:buNone/>
              <a:defRPr sz="3200" b="1">
                <a:solidFill>
                  <a:schemeClr val="bg1"/>
                </a:solidFill>
              </a:defRPr>
            </a:lvl4pPr>
            <a:lvl5pPr marL="0" indent="0">
              <a:lnSpc>
                <a:spcPct val="90000"/>
              </a:lnSpc>
              <a:spcBef>
                <a:spcPts val="0"/>
              </a:spcBef>
              <a:buFontTx/>
              <a:buNone/>
              <a:defRPr sz="3200" b="1">
                <a:solidFill>
                  <a:schemeClr val="bg1"/>
                </a:solidFill>
              </a:defRPr>
            </a:lvl5pPr>
            <a:lvl6pPr marL="0" indent="0">
              <a:lnSpc>
                <a:spcPct val="90000"/>
              </a:lnSpc>
              <a:spcBef>
                <a:spcPts val="0"/>
              </a:spcBef>
              <a:buFontTx/>
              <a:buNone/>
              <a:defRPr sz="3200" b="1">
                <a:solidFill>
                  <a:schemeClr val="bg1"/>
                </a:solidFill>
              </a:defRPr>
            </a:lvl6pPr>
            <a:lvl7pPr marL="0" indent="0">
              <a:lnSpc>
                <a:spcPct val="90000"/>
              </a:lnSpc>
              <a:spcBef>
                <a:spcPts val="0"/>
              </a:spcBef>
              <a:buFontTx/>
              <a:buNone/>
              <a:defRPr sz="3200" b="1">
                <a:solidFill>
                  <a:schemeClr val="bg1"/>
                </a:solidFill>
              </a:defRPr>
            </a:lvl7pPr>
            <a:lvl8pPr marL="0" indent="0">
              <a:lnSpc>
                <a:spcPct val="90000"/>
              </a:lnSpc>
              <a:spcBef>
                <a:spcPts val="0"/>
              </a:spcBef>
              <a:buFontTx/>
              <a:buNone/>
              <a:defRPr sz="3200" b="1">
                <a:solidFill>
                  <a:schemeClr val="bg1"/>
                </a:solidFill>
              </a:defRPr>
            </a:lvl8pPr>
            <a:lvl9pPr marL="0" indent="0">
              <a:lnSpc>
                <a:spcPct val="90000"/>
              </a:lnSpc>
              <a:spcBef>
                <a:spcPts val="0"/>
              </a:spcBef>
              <a:buFontTx/>
              <a:buNone/>
              <a:defRPr sz="3200" b="1">
                <a:solidFill>
                  <a:schemeClr val="bg1"/>
                </a:solidFill>
              </a:defRPr>
            </a:lvl9pPr>
          </a:lstStyle>
          <a:p>
            <a:pPr lvl="0"/>
            <a:r>
              <a:rPr lang="en-US"/>
              <a:t>[Statement]</a:t>
            </a:r>
          </a:p>
        </p:txBody>
      </p:sp>
      <p:pic>
        <p:nvPicPr>
          <p:cNvPr id="12" name="UL Solutions">
            <a:extLst>
              <a:ext uri="{FF2B5EF4-FFF2-40B4-BE49-F238E27FC236}">
                <a16:creationId xmlns:a16="http://schemas.microsoft.com/office/drawing/2014/main" id="{3F844194-8D33-1E18-92F4-9DE994B0CB3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41925" y="4730243"/>
            <a:ext cx="712555" cy="292608"/>
          </a:xfrm>
          <a:prstGeom prst="rect">
            <a:avLst/>
          </a:prstGeom>
        </p:spPr>
      </p:pic>
      <p:sp>
        <p:nvSpPr>
          <p:cNvPr id="5" name="Slide Number Placeholder 5"/>
          <p:cNvSpPr>
            <a:spLocks noGrp="1"/>
          </p:cNvSpPr>
          <p:nvPr>
            <p:ph type="sldNum" sz="quarter" idx="12"/>
          </p:nvPr>
        </p:nvSpPr>
        <p:spPr/>
        <p:txBody>
          <a:bodyPr/>
          <a:lstStyle>
            <a:lvl1pPr>
              <a:defRPr>
                <a:solidFill>
                  <a:schemeClr val="tx1"/>
                </a:solidFill>
              </a:defRPr>
            </a:lvl1pPr>
          </a:lstStyle>
          <a:p>
            <a:fld id="{0FB653A9-F313-624D-BF6F-1C4E70BAF06A}" type="slidenum">
              <a:rPr lang="en-US" smtClean="0"/>
              <a:pPr/>
              <a:t>‹#›</a:t>
            </a:fld>
            <a:endParaRPr lang="en-US"/>
          </a:p>
        </p:txBody>
      </p:sp>
    </p:spTree>
    <p:extLst>
      <p:ext uri="{BB962C8B-B14F-4D97-AF65-F5344CB8AC3E}">
        <p14:creationId xmlns:p14="http://schemas.microsoft.com/office/powerpoint/2010/main" val="33984889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Collage 05">
    <p:bg>
      <p:bgPr>
        <a:solidFill>
          <a:srgbClr val="E5DDCA"/>
        </a:solidFill>
        <a:effectLst/>
      </p:bgPr>
    </p:bg>
    <p:spTree>
      <p:nvGrpSpPr>
        <p:cNvPr id="1" name=""/>
        <p:cNvGrpSpPr/>
        <p:nvPr/>
      </p:nvGrpSpPr>
      <p:grpSpPr>
        <a:xfrm>
          <a:off x="0" y="0"/>
          <a:ext cx="0" cy="0"/>
          <a:chOff x="0" y="0"/>
          <a:chExt cx="0" cy="0"/>
        </a:xfrm>
      </p:grpSpPr>
      <p:sp>
        <p:nvSpPr>
          <p:cNvPr id="6" name="Picture Placeholder 1">
            <a:extLst>
              <a:ext uri="{FF2B5EF4-FFF2-40B4-BE49-F238E27FC236}">
                <a16:creationId xmlns:a16="http://schemas.microsoft.com/office/drawing/2014/main" id="{805EB92D-3A37-0CF0-B7A2-6071D4DB7E9C}"/>
              </a:ext>
              <a:ext uri="{C183D7F6-B498-43B3-948B-1728B52AA6E4}">
                <adec:decorative xmlns:adec="http://schemas.microsoft.com/office/drawing/2017/decorative" val="1"/>
              </a:ext>
            </a:extLst>
          </p:cNvPr>
          <p:cNvSpPr>
            <a:spLocks noGrp="1"/>
          </p:cNvSpPr>
          <p:nvPr>
            <p:ph type="pic" sz="quarter" idx="11"/>
          </p:nvPr>
        </p:nvSpPr>
        <p:spPr>
          <a:xfrm>
            <a:off x="4616450" y="1"/>
            <a:ext cx="4527550" cy="5143500"/>
          </a:xfrm>
          <a:solidFill>
            <a:schemeClr val="bg1">
              <a:lumMod val="75000"/>
            </a:schemeClr>
          </a:solidFill>
        </p:spPr>
        <p:txBody>
          <a:bodyPr anchor="ctr" anchorCtr="0"/>
          <a:lstStyle>
            <a:lvl1pPr marL="0" indent="0" algn="ctr">
              <a:spcBef>
                <a:spcPts val="0"/>
              </a:spcBef>
              <a:buNone/>
              <a:defRPr sz="800">
                <a:solidFill>
                  <a:srgbClr val="000000"/>
                </a:solidFill>
              </a:defRPr>
            </a:lvl1pPr>
          </a:lstStyle>
          <a:p>
            <a:r>
              <a:rPr lang="en-GB"/>
              <a:t>Click icon to add picture</a:t>
            </a:r>
            <a:endParaRPr lang="en-US"/>
          </a:p>
        </p:txBody>
      </p:sp>
      <p:sp>
        <p:nvSpPr>
          <p:cNvPr id="2" name="Title 2"/>
          <p:cNvSpPr>
            <a:spLocks noGrp="1"/>
          </p:cNvSpPr>
          <p:nvPr>
            <p:ph type="title" hasCustomPrompt="1"/>
          </p:nvPr>
        </p:nvSpPr>
        <p:spPr>
          <a:xfrm>
            <a:off x="411480" y="411480"/>
            <a:ext cx="3414395" cy="685800"/>
          </a:xfrm>
        </p:spPr>
        <p:txBody>
          <a:bodyPr/>
          <a:lstStyle>
            <a:lvl1pPr marL="0" marR="0" indent="0" algn="l" defTabSz="685800" rtl="0" eaLnBrk="1" fontAlgn="auto" latinLnBrk="0" hangingPunct="1">
              <a:lnSpc>
                <a:spcPct val="90000"/>
              </a:lnSpc>
              <a:spcBef>
                <a:spcPct val="0"/>
              </a:spcBef>
              <a:spcAft>
                <a:spcPts val="0"/>
              </a:spcAft>
              <a:buClrTx/>
              <a:buSzTx/>
              <a:buFontTx/>
              <a:buNone/>
              <a:tabLst/>
              <a:defRPr sz="1100" cap="all" spc="20" baseline="0"/>
            </a:lvl1pPr>
          </a:lstStyle>
          <a:p>
            <a:r>
              <a:rPr lang="en-US"/>
              <a:t>[OPTIONAL SLIDE TITLE/EYEBROW]</a:t>
            </a:r>
          </a:p>
        </p:txBody>
      </p:sp>
      <p:cxnSp>
        <p:nvCxnSpPr>
          <p:cNvPr id="7" name="Line">
            <a:extLst>
              <a:ext uri="{FF2B5EF4-FFF2-40B4-BE49-F238E27FC236}">
                <a16:creationId xmlns:a16="http://schemas.microsoft.com/office/drawing/2014/main" id="{EF35DCB6-E00B-EA3F-E4B2-0E2FA3AEFD79}"/>
              </a:ext>
              <a:ext uri="{C183D7F6-B498-43B3-948B-1728B52AA6E4}">
                <adec:decorative xmlns:adec="http://schemas.microsoft.com/office/drawing/2017/decorative" val="1"/>
              </a:ext>
            </a:extLst>
          </p:cNvPr>
          <p:cNvCxnSpPr>
            <a:cxnSpLocks/>
          </p:cNvCxnSpPr>
          <p:nvPr userDrawn="1"/>
        </p:nvCxnSpPr>
        <p:spPr>
          <a:xfrm>
            <a:off x="411480" y="1876684"/>
            <a:ext cx="3410712"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8" name="Text Placeholder 3">
            <a:extLst>
              <a:ext uri="{FF2B5EF4-FFF2-40B4-BE49-F238E27FC236}">
                <a16:creationId xmlns:a16="http://schemas.microsoft.com/office/drawing/2014/main" id="{B07DE6A9-ED6D-C9A6-1BC7-25C20B2144DE}"/>
              </a:ext>
            </a:extLst>
          </p:cNvPr>
          <p:cNvSpPr>
            <a:spLocks noGrp="1"/>
          </p:cNvSpPr>
          <p:nvPr>
            <p:ph type="body" sz="quarter" idx="21" hasCustomPrompt="1"/>
          </p:nvPr>
        </p:nvSpPr>
        <p:spPr>
          <a:xfrm>
            <a:off x="411480" y="2009813"/>
            <a:ext cx="3410712" cy="914400"/>
          </a:xfrm>
        </p:spPr>
        <p:txBody>
          <a:bodyPr/>
          <a:lstStyle>
            <a:lvl1pPr marL="0" indent="0">
              <a:lnSpc>
                <a:spcPct val="90000"/>
              </a:lnSpc>
              <a:spcBef>
                <a:spcPts val="0"/>
              </a:spcBef>
              <a:buFontTx/>
              <a:buNone/>
              <a:defRPr sz="3200" b="1"/>
            </a:lvl1pPr>
            <a:lvl2pPr marL="0" indent="0">
              <a:lnSpc>
                <a:spcPct val="90000"/>
              </a:lnSpc>
              <a:spcBef>
                <a:spcPts val="0"/>
              </a:spcBef>
              <a:buFontTx/>
              <a:buNone/>
              <a:defRPr sz="3200" b="1"/>
            </a:lvl2pPr>
            <a:lvl3pPr marL="0" indent="0">
              <a:lnSpc>
                <a:spcPct val="90000"/>
              </a:lnSpc>
              <a:spcBef>
                <a:spcPts val="0"/>
              </a:spcBef>
              <a:buFontTx/>
              <a:buNone/>
              <a:defRPr sz="3200" b="1"/>
            </a:lvl3pPr>
            <a:lvl4pPr marL="0" indent="0">
              <a:lnSpc>
                <a:spcPct val="90000"/>
              </a:lnSpc>
              <a:spcBef>
                <a:spcPts val="0"/>
              </a:spcBef>
              <a:buFontTx/>
              <a:buNone/>
              <a:defRPr sz="3200" b="1"/>
            </a:lvl4pPr>
            <a:lvl5pPr marL="0" indent="0">
              <a:lnSpc>
                <a:spcPct val="90000"/>
              </a:lnSpc>
              <a:spcBef>
                <a:spcPts val="0"/>
              </a:spcBef>
              <a:buFontTx/>
              <a:buNone/>
              <a:defRPr sz="3200" b="1"/>
            </a:lvl5pPr>
            <a:lvl6pPr marL="0" indent="0">
              <a:lnSpc>
                <a:spcPct val="90000"/>
              </a:lnSpc>
              <a:spcBef>
                <a:spcPts val="0"/>
              </a:spcBef>
              <a:buFontTx/>
              <a:buNone/>
              <a:defRPr sz="3200" b="1"/>
            </a:lvl6pPr>
            <a:lvl7pPr marL="0" indent="0">
              <a:lnSpc>
                <a:spcPct val="90000"/>
              </a:lnSpc>
              <a:spcBef>
                <a:spcPts val="0"/>
              </a:spcBef>
              <a:buFontTx/>
              <a:buNone/>
              <a:defRPr sz="3200" b="1"/>
            </a:lvl7pPr>
            <a:lvl8pPr marL="0" indent="0">
              <a:lnSpc>
                <a:spcPct val="90000"/>
              </a:lnSpc>
              <a:spcBef>
                <a:spcPts val="0"/>
              </a:spcBef>
              <a:buFontTx/>
              <a:buNone/>
              <a:defRPr sz="3200" b="1"/>
            </a:lvl8pPr>
            <a:lvl9pPr marL="0" indent="0">
              <a:lnSpc>
                <a:spcPct val="90000"/>
              </a:lnSpc>
              <a:spcBef>
                <a:spcPts val="0"/>
              </a:spcBef>
              <a:buFontTx/>
              <a:buNone/>
              <a:defRPr sz="3200" b="1"/>
            </a:lvl9pPr>
          </a:lstStyle>
          <a:p>
            <a:pPr lvl="0"/>
            <a:r>
              <a:rPr lang="en-US"/>
              <a:t>[Heading]</a:t>
            </a:r>
          </a:p>
        </p:txBody>
      </p:sp>
      <p:sp>
        <p:nvSpPr>
          <p:cNvPr id="10" name="Text Placeholder 4">
            <a:extLst>
              <a:ext uri="{FF2B5EF4-FFF2-40B4-BE49-F238E27FC236}">
                <a16:creationId xmlns:a16="http://schemas.microsoft.com/office/drawing/2014/main" id="{986E79B1-B898-7313-C7D0-B891897DFAFF}"/>
              </a:ext>
            </a:extLst>
          </p:cNvPr>
          <p:cNvSpPr>
            <a:spLocks noGrp="1"/>
          </p:cNvSpPr>
          <p:nvPr>
            <p:ph type="body" sz="quarter" idx="16" hasCustomPrompt="1"/>
          </p:nvPr>
        </p:nvSpPr>
        <p:spPr>
          <a:xfrm>
            <a:off x="411480" y="3017520"/>
            <a:ext cx="3410712" cy="1630680"/>
          </a:xfrm>
        </p:spPr>
        <p:txBody>
          <a:bodyPr/>
          <a:lstStyle>
            <a:lvl1pPr marL="0" indent="0">
              <a:spcBef>
                <a:spcPts val="900"/>
              </a:spcBef>
              <a:buFontTx/>
              <a:buNone/>
              <a:defRPr sz="1600"/>
            </a:lvl1pPr>
            <a:lvl2pPr marL="0" indent="0">
              <a:spcBef>
                <a:spcPts val="900"/>
              </a:spcBef>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[Text]</a:t>
            </a:r>
          </a:p>
        </p:txBody>
      </p:sp>
      <p:pic>
        <p:nvPicPr>
          <p:cNvPr id="4" name="UL Solutions" descr="UL Solutions">
            <a:extLst>
              <a:ext uri="{FF2B5EF4-FFF2-40B4-BE49-F238E27FC236}">
                <a16:creationId xmlns:a16="http://schemas.microsoft.com/office/drawing/2014/main" id="{1CB8A258-A53D-F625-E0AF-CE9A641A025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5" name="Slide Number Placeholder 5"/>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4226148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On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[Slide title]</a:t>
            </a:r>
          </a:p>
        </p:txBody>
      </p:sp>
      <p:sp>
        <p:nvSpPr>
          <p:cNvPr id="3" name="Content Placeholder 2"/>
          <p:cNvSpPr>
            <a:spLocks noGrp="1"/>
          </p:cNvSpPr>
          <p:nvPr>
            <p:ph idx="1"/>
          </p:nvPr>
        </p:nvSpPr>
        <p:spPr>
          <a:xfrm>
            <a:off x="411480" y="1280158"/>
            <a:ext cx="5516245" cy="3364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UL Solutions" descr="UL Solutions">
            <a:extLst>
              <a:ext uri="{FF2B5EF4-FFF2-40B4-BE49-F238E27FC236}">
                <a16:creationId xmlns:a16="http://schemas.microsoft.com/office/drawing/2014/main" id="{7FA5B137-5018-9271-F696-4844A6A5FAA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6" name="Slide Number Placeholder 3"/>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69621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type="titleOnly" preserve="1">
  <p:cSld name="Title Only Whi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[Slide title]</a:t>
            </a:r>
          </a:p>
        </p:txBody>
      </p:sp>
      <p:pic>
        <p:nvPicPr>
          <p:cNvPr id="4" name="UL Solutions" descr="UL Solutions">
            <a:extLst>
              <a:ext uri="{FF2B5EF4-FFF2-40B4-BE49-F238E27FC236}">
                <a16:creationId xmlns:a16="http://schemas.microsoft.com/office/drawing/2014/main" id="{1CB8A258-A53D-F625-E0AF-CE9A641A025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5" name="Slide Number Placeholder 2"/>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427043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itleOnly" preserve="1">
  <p:cSld name="Title Only Red">
    <p:bg>
      <p:bgPr>
        <a:solidFill>
          <a:srgbClr val="CA012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[Slide title]</a:t>
            </a:r>
          </a:p>
        </p:txBody>
      </p:sp>
      <p:pic>
        <p:nvPicPr>
          <p:cNvPr id="4" name="UL Solutions">
            <a:extLst>
              <a:ext uri="{FF2B5EF4-FFF2-40B4-BE49-F238E27FC236}">
                <a16:creationId xmlns:a16="http://schemas.microsoft.com/office/drawing/2014/main" id="{05B0C065-F543-AC41-14D4-93810D0CAD7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41925" y="4730243"/>
            <a:ext cx="712555" cy="292608"/>
          </a:xfrm>
          <a:prstGeom prst="rect">
            <a:avLst/>
          </a:prstGeom>
        </p:spPr>
      </p:pic>
      <p:sp>
        <p:nvSpPr>
          <p:cNvPr id="5" name="Slide Number Placeholder 2"/>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31001029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Blank White">
    <p:spTree>
      <p:nvGrpSpPr>
        <p:cNvPr id="1" name=""/>
        <p:cNvGrpSpPr/>
        <p:nvPr/>
      </p:nvGrpSpPr>
      <p:grpSpPr>
        <a:xfrm>
          <a:off x="0" y="0"/>
          <a:ext cx="0" cy="0"/>
          <a:chOff x="0" y="0"/>
          <a:chExt cx="0" cy="0"/>
        </a:xfrm>
      </p:grpSpPr>
      <p:pic>
        <p:nvPicPr>
          <p:cNvPr id="3" name="UL Solutions" descr="UL Solutions">
            <a:extLst>
              <a:ext uri="{FF2B5EF4-FFF2-40B4-BE49-F238E27FC236}">
                <a16:creationId xmlns:a16="http://schemas.microsoft.com/office/drawing/2014/main" id="{EE378ABF-46A6-3D0B-145B-B0AF86D1FB4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5" name="Slide Number Placeholder 1"/>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2336440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Blank Red">
    <p:bg>
      <p:bgPr>
        <a:solidFill>
          <a:srgbClr val="CA0123"/>
        </a:solidFill>
        <a:effectLst/>
      </p:bgPr>
    </p:bg>
    <p:spTree>
      <p:nvGrpSpPr>
        <p:cNvPr id="1" name=""/>
        <p:cNvGrpSpPr/>
        <p:nvPr/>
      </p:nvGrpSpPr>
      <p:grpSpPr>
        <a:xfrm>
          <a:off x="0" y="0"/>
          <a:ext cx="0" cy="0"/>
          <a:chOff x="0" y="0"/>
          <a:chExt cx="0" cy="0"/>
        </a:xfrm>
      </p:grpSpPr>
      <p:pic>
        <p:nvPicPr>
          <p:cNvPr id="3" name="UL Solutions">
            <a:extLst>
              <a:ext uri="{FF2B5EF4-FFF2-40B4-BE49-F238E27FC236}">
                <a16:creationId xmlns:a16="http://schemas.microsoft.com/office/drawing/2014/main" id="{0A5D2EEB-0566-5543-55A5-99920E76F6A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41925" y="4730243"/>
            <a:ext cx="712555" cy="292608"/>
          </a:xfrm>
          <a:prstGeom prst="rect">
            <a:avLst/>
          </a:prstGeom>
        </p:spPr>
      </p:pic>
      <p:sp>
        <p:nvSpPr>
          <p:cNvPr id="5" name="Slide Number Placeholder 1"/>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38288139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userDrawn="1">
  <p:cSld name="Logo White">
    <p:bg>
      <p:bgRef idx="1001">
        <a:schemeClr val="bg1"/>
      </p:bgRef>
    </p:bg>
    <p:spTree>
      <p:nvGrpSpPr>
        <p:cNvPr id="1" name=""/>
        <p:cNvGrpSpPr/>
        <p:nvPr/>
      </p:nvGrpSpPr>
      <p:grpSpPr>
        <a:xfrm>
          <a:off x="0" y="0"/>
          <a:ext cx="0" cy="0"/>
          <a:chOff x="0" y="0"/>
          <a:chExt cx="0" cy="0"/>
        </a:xfrm>
      </p:grpSpPr>
      <p:pic>
        <p:nvPicPr>
          <p:cNvPr id="3" name="UL Solutions" descr="UL Solutions">
            <a:extLst>
              <a:ext uri="{FF2B5EF4-FFF2-40B4-BE49-F238E27FC236}">
                <a16:creationId xmlns:a16="http://schemas.microsoft.com/office/drawing/2014/main" id="{E20FC1DD-C7DA-62DB-1CD2-F957E9A4ECC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901947" y="1885950"/>
            <a:ext cx="3340106" cy="1371600"/>
          </a:xfrm>
          <a:prstGeom prst="rect">
            <a:avLst/>
          </a:prstGeom>
        </p:spPr>
      </p:pic>
    </p:spTree>
    <p:extLst>
      <p:ext uri="{BB962C8B-B14F-4D97-AF65-F5344CB8AC3E}">
        <p14:creationId xmlns:p14="http://schemas.microsoft.com/office/powerpoint/2010/main" val="15131335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Logo Red">
    <p:bg>
      <p:bgPr>
        <a:solidFill>
          <a:srgbClr val="CA0123"/>
        </a:solidFill>
        <a:effectLst/>
      </p:bgPr>
    </p:bg>
    <p:spTree>
      <p:nvGrpSpPr>
        <p:cNvPr id="1" name=""/>
        <p:cNvGrpSpPr/>
        <p:nvPr/>
      </p:nvGrpSpPr>
      <p:grpSpPr>
        <a:xfrm>
          <a:off x="0" y="0"/>
          <a:ext cx="0" cy="0"/>
          <a:chOff x="0" y="0"/>
          <a:chExt cx="0" cy="0"/>
        </a:xfrm>
      </p:grpSpPr>
      <p:pic>
        <p:nvPicPr>
          <p:cNvPr id="3" name="UL Solutions">
            <a:extLst>
              <a:ext uri="{FF2B5EF4-FFF2-40B4-BE49-F238E27FC236}">
                <a16:creationId xmlns:a16="http://schemas.microsoft.com/office/drawing/2014/main" id="{4362CD0A-F993-0404-CC14-A4AEC2BFB58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black">
          <a:xfrm>
            <a:off x="2901951" y="1885950"/>
            <a:ext cx="3340103" cy="1371600"/>
          </a:xfrm>
          <a:prstGeom prst="rect">
            <a:avLst/>
          </a:prstGeom>
        </p:spPr>
      </p:pic>
    </p:spTree>
    <p:extLst>
      <p:ext uri="{BB962C8B-B14F-4D97-AF65-F5344CB8AC3E}">
        <p14:creationId xmlns:p14="http://schemas.microsoft.com/office/powerpoint/2010/main" val="32930576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End White">
    <p:bg>
      <p:bgRef idx="1001">
        <a:schemeClr val="bg1"/>
      </p:bgRef>
    </p:bg>
    <p:spTree>
      <p:nvGrpSpPr>
        <p:cNvPr id="1" name=""/>
        <p:cNvGrpSpPr/>
        <p:nvPr/>
      </p:nvGrpSpPr>
      <p:grpSpPr>
        <a:xfrm>
          <a:off x="0" y="0"/>
          <a:ext cx="0" cy="0"/>
          <a:chOff x="0" y="0"/>
          <a:chExt cx="0" cy="0"/>
        </a:xfrm>
      </p:grpSpPr>
      <p:pic>
        <p:nvPicPr>
          <p:cNvPr id="5" name="UL Solutions" descr="UL Solutions">
            <a:extLst>
              <a:ext uri="{FF2B5EF4-FFF2-40B4-BE49-F238E27FC236}">
                <a16:creationId xmlns:a16="http://schemas.microsoft.com/office/drawing/2014/main" id="{C3BD79BD-6761-8DE7-9424-173C45BE4DB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11479" y="411479"/>
            <a:ext cx="1336042" cy="548640"/>
          </a:xfrm>
          <a:prstGeom prst="rect">
            <a:avLst/>
          </a:prstGeom>
        </p:spPr>
      </p:pic>
      <p:sp>
        <p:nvSpPr>
          <p:cNvPr id="6" name="TextBox">
            <a:extLst>
              <a:ext uri="{FF2B5EF4-FFF2-40B4-BE49-F238E27FC236}">
                <a16:creationId xmlns:a16="http://schemas.microsoft.com/office/drawing/2014/main" id="{6AB7A281-3456-BF33-0A82-04E98EC29E80}"/>
              </a:ext>
            </a:extLst>
          </p:cNvPr>
          <p:cNvSpPr txBox="1"/>
          <p:nvPr userDrawn="1"/>
        </p:nvSpPr>
        <p:spPr>
          <a:xfrm>
            <a:off x="411162" y="1280159"/>
            <a:ext cx="4114800" cy="1554480"/>
          </a:xfrm>
          <a:prstGeom prst="rect">
            <a:avLst/>
          </a:prstGeom>
          <a:noFill/>
        </p:spPr>
        <p:txBody>
          <a:bodyPr wrap="square" lIns="0" tIns="0" rIns="0" bIns="0" rtlCol="0" anchor="b" anchorCtr="0">
            <a:noAutofit/>
          </a:bodyPr>
          <a:lstStyle/>
          <a:p>
            <a:pPr marL="0" indent="0">
              <a:lnSpc>
                <a:spcPct val="85000"/>
              </a:lnSpc>
              <a:spcBef>
                <a:spcPts val="0"/>
              </a:spcBef>
              <a:buSzPct val="100000"/>
              <a:buFontTx/>
              <a:buNone/>
            </a:pPr>
            <a:r>
              <a:rPr lang="en-US" sz="3600">
                <a:latin typeface="+mj-lt"/>
              </a:rPr>
              <a:t>Thank you</a:t>
            </a:r>
          </a:p>
        </p:txBody>
      </p:sp>
      <p:sp>
        <p:nvSpPr>
          <p:cNvPr id="10" name="TextBox">
            <a:extLst>
              <a:ext uri="{FF2B5EF4-FFF2-40B4-BE49-F238E27FC236}">
                <a16:creationId xmlns:a16="http://schemas.microsoft.com/office/drawing/2014/main" id="{0C70F0C6-D2F2-BDD4-2986-64FAA9B11884}"/>
              </a:ext>
            </a:extLst>
          </p:cNvPr>
          <p:cNvSpPr txBox="1"/>
          <p:nvPr userDrawn="1"/>
        </p:nvSpPr>
        <p:spPr>
          <a:xfrm>
            <a:off x="411163" y="4069080"/>
            <a:ext cx="4114800" cy="274320"/>
          </a:xfrm>
          <a:prstGeom prst="rect">
            <a:avLst/>
          </a:prstGeom>
          <a:noFill/>
        </p:spPr>
        <p:txBody>
          <a:bodyPr wrap="square" lIns="0" tIns="0" rIns="0" bIns="0" rtlCol="0">
            <a:noAutofit/>
          </a:bodyPr>
          <a:lstStyle/>
          <a:p>
            <a:pPr>
              <a:lnSpc>
                <a:spcPct val="100000"/>
              </a:lnSpc>
              <a:spcBef>
                <a:spcPts val="900"/>
              </a:spcBef>
              <a:buSzPct val="100000"/>
            </a:pPr>
            <a:r>
              <a:rPr lang="en-US" sz="1000" b="1" err="1"/>
              <a:t>UL.com</a:t>
            </a:r>
            <a:r>
              <a:rPr lang="en-US" sz="1000" b="1"/>
              <a:t>/Solutions</a:t>
            </a:r>
          </a:p>
        </p:txBody>
      </p:sp>
    </p:spTree>
    <p:extLst>
      <p:ext uri="{BB962C8B-B14F-4D97-AF65-F5344CB8AC3E}">
        <p14:creationId xmlns:p14="http://schemas.microsoft.com/office/powerpoint/2010/main" val="4531755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End White Strapline">
    <p:bg>
      <p:bgRef idx="1001">
        <a:schemeClr val="bg1"/>
      </p:bgRef>
    </p:bg>
    <p:spTree>
      <p:nvGrpSpPr>
        <p:cNvPr id="1" name=""/>
        <p:cNvGrpSpPr/>
        <p:nvPr/>
      </p:nvGrpSpPr>
      <p:grpSpPr>
        <a:xfrm>
          <a:off x="0" y="0"/>
          <a:ext cx="0" cy="0"/>
          <a:chOff x="0" y="0"/>
          <a:chExt cx="0" cy="0"/>
        </a:xfrm>
      </p:grpSpPr>
      <p:pic>
        <p:nvPicPr>
          <p:cNvPr id="6" name="UL Solutions" descr="UL Solutions">
            <a:extLst>
              <a:ext uri="{FF2B5EF4-FFF2-40B4-BE49-F238E27FC236}">
                <a16:creationId xmlns:a16="http://schemas.microsoft.com/office/drawing/2014/main" id="{44A5ECBA-8D4D-A083-2BE7-7E75999790F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11479" y="411479"/>
            <a:ext cx="1336042" cy="548640"/>
          </a:xfrm>
          <a:prstGeom prst="rect">
            <a:avLst/>
          </a:prstGeom>
        </p:spPr>
      </p:pic>
      <p:sp>
        <p:nvSpPr>
          <p:cNvPr id="10" name="TextBox">
            <a:extLst>
              <a:ext uri="{FF2B5EF4-FFF2-40B4-BE49-F238E27FC236}">
                <a16:creationId xmlns:a16="http://schemas.microsoft.com/office/drawing/2014/main" id="{F5EE8989-D097-37CF-26B3-B5DB3FFCE595}"/>
              </a:ext>
            </a:extLst>
          </p:cNvPr>
          <p:cNvSpPr txBox="1"/>
          <p:nvPr userDrawn="1"/>
        </p:nvSpPr>
        <p:spPr>
          <a:xfrm>
            <a:off x="411162" y="1280159"/>
            <a:ext cx="4114800" cy="1554480"/>
          </a:xfrm>
          <a:prstGeom prst="rect">
            <a:avLst/>
          </a:prstGeom>
          <a:noFill/>
        </p:spPr>
        <p:txBody>
          <a:bodyPr wrap="square" lIns="0" tIns="0" rIns="0" bIns="0" rtlCol="0" anchor="b" anchorCtr="0">
            <a:noAutofit/>
          </a:bodyPr>
          <a:lstStyle/>
          <a:p>
            <a:pPr marL="0" indent="0">
              <a:lnSpc>
                <a:spcPct val="85000"/>
              </a:lnSpc>
              <a:spcBef>
                <a:spcPts val="0"/>
              </a:spcBef>
              <a:buSzPct val="100000"/>
              <a:buFontTx/>
              <a:buNone/>
            </a:pPr>
            <a:r>
              <a:rPr lang="en-US" sz="3600">
                <a:latin typeface="+mj-lt"/>
              </a:rPr>
              <a:t>Thank you</a:t>
            </a:r>
          </a:p>
        </p:txBody>
      </p:sp>
      <p:sp>
        <p:nvSpPr>
          <p:cNvPr id="7" name="TextBox">
            <a:extLst>
              <a:ext uri="{FF2B5EF4-FFF2-40B4-BE49-F238E27FC236}">
                <a16:creationId xmlns:a16="http://schemas.microsoft.com/office/drawing/2014/main" id="{9233F5F2-BCF2-D1D8-8388-869B1FB77B29}"/>
              </a:ext>
            </a:extLst>
          </p:cNvPr>
          <p:cNvSpPr txBox="1"/>
          <p:nvPr userDrawn="1"/>
        </p:nvSpPr>
        <p:spPr>
          <a:xfrm>
            <a:off x="411163" y="4069080"/>
            <a:ext cx="4114800" cy="274320"/>
          </a:xfrm>
          <a:prstGeom prst="rect">
            <a:avLst/>
          </a:prstGeom>
          <a:noFill/>
        </p:spPr>
        <p:txBody>
          <a:bodyPr wrap="square" lIns="0" tIns="0" rIns="0" bIns="0" rtlCol="0">
            <a:noAutofit/>
          </a:bodyPr>
          <a:lstStyle/>
          <a:p>
            <a:pPr>
              <a:lnSpc>
                <a:spcPct val="100000"/>
              </a:lnSpc>
              <a:spcBef>
                <a:spcPts val="900"/>
              </a:spcBef>
              <a:buSzPct val="100000"/>
            </a:pPr>
            <a:r>
              <a:rPr lang="en-US" sz="1000" b="1" err="1"/>
              <a:t>UL.com</a:t>
            </a:r>
            <a:r>
              <a:rPr lang="en-US" sz="1000" b="1"/>
              <a:t>/Solutions</a:t>
            </a:r>
          </a:p>
        </p:txBody>
      </p:sp>
      <p:sp>
        <p:nvSpPr>
          <p:cNvPr id="11" name="Safety. Science. Transformation." descr="Safety. Science. Transformation.">
            <a:extLst>
              <a:ext uri="{FF2B5EF4-FFF2-40B4-BE49-F238E27FC236}">
                <a16:creationId xmlns:a16="http://schemas.microsoft.com/office/drawing/2014/main" id="{64FB5B43-BC60-D5A6-3E47-CE45859E7473}"/>
              </a:ext>
            </a:extLst>
          </p:cNvPr>
          <p:cNvSpPr>
            <a:spLocks noChangeAspect="1" noEditPoints="1"/>
          </p:cNvSpPr>
          <p:nvPr userDrawn="1"/>
        </p:nvSpPr>
        <p:spPr bwMode="auto">
          <a:xfrm>
            <a:off x="411163" y="4542672"/>
            <a:ext cx="1891315" cy="137160"/>
          </a:xfrm>
          <a:custGeom>
            <a:avLst/>
            <a:gdLst>
              <a:gd name="T0" fmla="*/ 6727 w 6749"/>
              <a:gd name="T1" fmla="*/ 23 h 488"/>
              <a:gd name="T2" fmla="*/ 6641 w 6749"/>
              <a:gd name="T3" fmla="*/ 5 h 488"/>
              <a:gd name="T4" fmla="*/ 6593 w 6749"/>
              <a:gd name="T5" fmla="*/ 116 h 488"/>
              <a:gd name="T6" fmla="*/ 6534 w 6749"/>
              <a:gd name="T7" fmla="*/ 306 h 488"/>
              <a:gd name="T8" fmla="*/ 6240 w 6749"/>
              <a:gd name="T9" fmla="*/ 378 h 488"/>
              <a:gd name="T10" fmla="*/ 6375 w 6749"/>
              <a:gd name="T11" fmla="*/ 378 h 488"/>
              <a:gd name="T12" fmla="*/ 6086 w 6749"/>
              <a:gd name="T13" fmla="*/ 327 h 488"/>
              <a:gd name="T14" fmla="*/ 5863 w 6749"/>
              <a:gd name="T15" fmla="*/ 118 h 488"/>
              <a:gd name="T16" fmla="*/ 5896 w 6749"/>
              <a:gd name="T17" fmla="*/ 84 h 488"/>
              <a:gd name="T18" fmla="*/ 5657 w 6749"/>
              <a:gd name="T19" fmla="*/ 118 h 488"/>
              <a:gd name="T20" fmla="*/ 5769 w 6749"/>
              <a:gd name="T21" fmla="*/ 173 h 488"/>
              <a:gd name="T22" fmla="*/ 5566 w 6749"/>
              <a:gd name="T23" fmla="*/ 278 h 488"/>
              <a:gd name="T24" fmla="*/ 5566 w 6749"/>
              <a:gd name="T25" fmla="*/ 217 h 488"/>
              <a:gd name="T26" fmla="*/ 5647 w 6749"/>
              <a:gd name="T27" fmla="*/ 333 h 488"/>
              <a:gd name="T28" fmla="*/ 5170 w 6749"/>
              <a:gd name="T29" fmla="*/ 170 h 488"/>
              <a:gd name="T30" fmla="*/ 5193 w 6749"/>
              <a:gd name="T31" fmla="*/ 111 h 488"/>
              <a:gd name="T32" fmla="*/ 5296 w 6749"/>
              <a:gd name="T33" fmla="*/ 170 h 488"/>
              <a:gd name="T34" fmla="*/ 4947 w 6749"/>
              <a:gd name="T35" fmla="*/ 118 h 488"/>
              <a:gd name="T36" fmla="*/ 4959 w 6749"/>
              <a:gd name="T37" fmla="*/ 378 h 488"/>
              <a:gd name="T38" fmla="*/ 4740 w 6749"/>
              <a:gd name="T39" fmla="*/ 327 h 488"/>
              <a:gd name="T40" fmla="*/ 4578 w 6749"/>
              <a:gd name="T41" fmla="*/ 0 h 488"/>
              <a:gd name="T42" fmla="*/ 4559 w 6749"/>
              <a:gd name="T43" fmla="*/ 173 h 488"/>
              <a:gd name="T44" fmla="*/ 4578 w 6749"/>
              <a:gd name="T45" fmla="*/ 0 h 488"/>
              <a:gd name="T46" fmla="*/ 4240 w 6749"/>
              <a:gd name="T47" fmla="*/ 192 h 488"/>
              <a:gd name="T48" fmla="*/ 4426 w 6749"/>
              <a:gd name="T49" fmla="*/ 306 h 488"/>
              <a:gd name="T50" fmla="*/ 3993 w 6749"/>
              <a:gd name="T51" fmla="*/ 118 h 488"/>
              <a:gd name="T52" fmla="*/ 4128 w 6749"/>
              <a:gd name="T53" fmla="*/ 210 h 488"/>
              <a:gd name="T54" fmla="*/ 3834 w 6749"/>
              <a:gd name="T55" fmla="*/ 329 h 488"/>
              <a:gd name="T56" fmla="*/ 3746 w 6749"/>
              <a:gd name="T57" fmla="*/ 199 h 488"/>
              <a:gd name="T58" fmla="*/ 3884 w 6749"/>
              <a:gd name="T59" fmla="*/ 346 h 488"/>
              <a:gd name="T60" fmla="*/ 3707 w 6749"/>
              <a:gd name="T61" fmla="*/ 115 h 488"/>
              <a:gd name="T62" fmla="*/ 3413 w 6749"/>
              <a:gd name="T63" fmla="*/ 76 h 488"/>
              <a:gd name="T64" fmla="*/ 3413 w 6749"/>
              <a:gd name="T65" fmla="*/ 378 h 488"/>
              <a:gd name="T66" fmla="*/ 3036 w 6749"/>
              <a:gd name="T67" fmla="*/ 219 h 488"/>
              <a:gd name="T68" fmla="*/ 3103 w 6749"/>
              <a:gd name="T69" fmla="*/ 246 h 488"/>
              <a:gd name="T70" fmla="*/ 2650 w 6749"/>
              <a:gd name="T71" fmla="*/ 248 h 488"/>
              <a:gd name="T72" fmla="*/ 2796 w 6749"/>
              <a:gd name="T73" fmla="*/ 288 h 488"/>
              <a:gd name="T74" fmla="*/ 2404 w 6749"/>
              <a:gd name="T75" fmla="*/ 378 h 488"/>
              <a:gd name="T76" fmla="*/ 2538 w 6749"/>
              <a:gd name="T77" fmla="*/ 378 h 488"/>
              <a:gd name="T78" fmla="*/ 2148 w 6749"/>
              <a:gd name="T79" fmla="*/ 248 h 488"/>
              <a:gd name="T80" fmla="*/ 2355 w 6749"/>
              <a:gd name="T81" fmla="*/ 298 h 488"/>
              <a:gd name="T82" fmla="*/ 2035 w 6749"/>
              <a:gd name="T83" fmla="*/ 118 h 488"/>
              <a:gd name="T84" fmla="*/ 1778 w 6749"/>
              <a:gd name="T85" fmla="*/ 248 h 488"/>
              <a:gd name="T86" fmla="*/ 1991 w 6749"/>
              <a:gd name="T87" fmla="*/ 288 h 488"/>
              <a:gd name="T88" fmla="*/ 1628 w 6749"/>
              <a:gd name="T89" fmla="*/ 228 h 488"/>
              <a:gd name="T90" fmla="*/ 1649 w 6749"/>
              <a:gd name="T91" fmla="*/ 160 h 488"/>
              <a:gd name="T92" fmla="*/ 1383 w 6749"/>
              <a:gd name="T93" fmla="*/ 344 h 488"/>
              <a:gd name="T94" fmla="*/ 1147 w 6749"/>
              <a:gd name="T95" fmla="*/ 118 h 488"/>
              <a:gd name="T96" fmla="*/ 1091 w 6749"/>
              <a:gd name="T97" fmla="*/ 427 h 488"/>
              <a:gd name="T98" fmla="*/ 898 w 6749"/>
              <a:gd name="T99" fmla="*/ 118 h 488"/>
              <a:gd name="T100" fmla="*/ 1003 w 6749"/>
              <a:gd name="T101" fmla="*/ 297 h 488"/>
              <a:gd name="T102" fmla="*/ 730 w 6749"/>
              <a:gd name="T103" fmla="*/ 219 h 488"/>
              <a:gd name="T104" fmla="*/ 771 w 6749"/>
              <a:gd name="T105" fmla="*/ 330 h 488"/>
              <a:gd name="T106" fmla="*/ 641 w 6749"/>
              <a:gd name="T107" fmla="*/ 65 h 488"/>
              <a:gd name="T108" fmla="*/ 524 w 6749"/>
              <a:gd name="T109" fmla="*/ 378 h 488"/>
              <a:gd name="T110" fmla="*/ 344 w 6749"/>
              <a:gd name="T111" fmla="*/ 329 h 488"/>
              <a:gd name="T112" fmla="*/ 354 w 6749"/>
              <a:gd name="T113" fmla="*/ 221 h 488"/>
              <a:gd name="T114" fmla="*/ 448 w 6749"/>
              <a:gd name="T115" fmla="*/ 316 h 488"/>
              <a:gd name="T116" fmla="*/ 0 w 6749"/>
              <a:gd name="T117" fmla="*/ 275 h 488"/>
              <a:gd name="T118" fmla="*/ 108 w 6749"/>
              <a:gd name="T119" fmla="*/ 10 h 488"/>
              <a:gd name="T120" fmla="*/ 113 w 6749"/>
              <a:gd name="T121" fmla="*/ 385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49" h="488">
                <a:moveTo>
                  <a:pt x="6715" y="5"/>
                </a:moveTo>
                <a:lnTo>
                  <a:pt x="6715" y="5"/>
                </a:lnTo>
                <a:lnTo>
                  <a:pt x="6749" y="5"/>
                </a:lnTo>
                <a:lnTo>
                  <a:pt x="6749" y="116"/>
                </a:lnTo>
                <a:lnTo>
                  <a:pt x="6727" y="116"/>
                </a:lnTo>
                <a:lnTo>
                  <a:pt x="6727" y="41"/>
                </a:lnTo>
                <a:cubicBezTo>
                  <a:pt x="6727" y="39"/>
                  <a:pt x="6727" y="36"/>
                  <a:pt x="6727" y="32"/>
                </a:cubicBezTo>
                <a:cubicBezTo>
                  <a:pt x="6727" y="28"/>
                  <a:pt x="6727" y="25"/>
                  <a:pt x="6727" y="23"/>
                </a:cubicBezTo>
                <a:lnTo>
                  <a:pt x="6706" y="116"/>
                </a:lnTo>
                <a:lnTo>
                  <a:pt x="6683" y="116"/>
                </a:lnTo>
                <a:lnTo>
                  <a:pt x="6662" y="23"/>
                </a:lnTo>
                <a:cubicBezTo>
                  <a:pt x="6662" y="25"/>
                  <a:pt x="6662" y="28"/>
                  <a:pt x="6662" y="32"/>
                </a:cubicBezTo>
                <a:cubicBezTo>
                  <a:pt x="6662" y="36"/>
                  <a:pt x="6662" y="39"/>
                  <a:pt x="6662" y="41"/>
                </a:cubicBezTo>
                <a:lnTo>
                  <a:pt x="6662" y="116"/>
                </a:lnTo>
                <a:lnTo>
                  <a:pt x="6641" y="116"/>
                </a:lnTo>
                <a:lnTo>
                  <a:pt x="6641" y="5"/>
                </a:lnTo>
                <a:lnTo>
                  <a:pt x="6675" y="5"/>
                </a:lnTo>
                <a:lnTo>
                  <a:pt x="6695" y="92"/>
                </a:lnTo>
                <a:lnTo>
                  <a:pt x="6715" y="5"/>
                </a:lnTo>
                <a:close/>
                <a:moveTo>
                  <a:pt x="6627" y="5"/>
                </a:moveTo>
                <a:lnTo>
                  <a:pt x="6627" y="5"/>
                </a:lnTo>
                <a:lnTo>
                  <a:pt x="6627" y="24"/>
                </a:lnTo>
                <a:lnTo>
                  <a:pt x="6593" y="24"/>
                </a:lnTo>
                <a:lnTo>
                  <a:pt x="6593" y="116"/>
                </a:lnTo>
                <a:lnTo>
                  <a:pt x="6570" y="116"/>
                </a:lnTo>
                <a:lnTo>
                  <a:pt x="6570" y="24"/>
                </a:lnTo>
                <a:lnTo>
                  <a:pt x="6536" y="24"/>
                </a:lnTo>
                <a:lnTo>
                  <a:pt x="6536" y="5"/>
                </a:lnTo>
                <a:lnTo>
                  <a:pt x="6627" y="5"/>
                </a:lnTo>
                <a:close/>
                <a:moveTo>
                  <a:pt x="6495" y="344"/>
                </a:moveTo>
                <a:lnTo>
                  <a:pt x="6495" y="344"/>
                </a:lnTo>
                <a:cubicBezTo>
                  <a:pt x="6495" y="324"/>
                  <a:pt x="6512" y="306"/>
                  <a:pt x="6534" y="306"/>
                </a:cubicBezTo>
                <a:cubicBezTo>
                  <a:pt x="6554" y="306"/>
                  <a:pt x="6571" y="324"/>
                  <a:pt x="6571" y="344"/>
                </a:cubicBezTo>
                <a:cubicBezTo>
                  <a:pt x="6571" y="365"/>
                  <a:pt x="6554" y="383"/>
                  <a:pt x="6534" y="383"/>
                </a:cubicBezTo>
                <a:cubicBezTo>
                  <a:pt x="6512" y="383"/>
                  <a:pt x="6495" y="365"/>
                  <a:pt x="6495" y="344"/>
                </a:cubicBezTo>
                <a:close/>
                <a:moveTo>
                  <a:pt x="6343" y="169"/>
                </a:moveTo>
                <a:lnTo>
                  <a:pt x="6343" y="169"/>
                </a:lnTo>
                <a:cubicBezTo>
                  <a:pt x="6324" y="169"/>
                  <a:pt x="6306" y="182"/>
                  <a:pt x="6306" y="213"/>
                </a:cubicBezTo>
                <a:lnTo>
                  <a:pt x="6306" y="378"/>
                </a:lnTo>
                <a:lnTo>
                  <a:pt x="6240" y="378"/>
                </a:lnTo>
                <a:lnTo>
                  <a:pt x="6240" y="118"/>
                </a:lnTo>
                <a:lnTo>
                  <a:pt x="6295" y="118"/>
                </a:lnTo>
                <a:lnTo>
                  <a:pt x="6300" y="144"/>
                </a:lnTo>
                <a:lnTo>
                  <a:pt x="6303" y="144"/>
                </a:lnTo>
                <a:cubicBezTo>
                  <a:pt x="6311" y="131"/>
                  <a:pt x="6330" y="111"/>
                  <a:pt x="6364" y="111"/>
                </a:cubicBezTo>
                <a:cubicBezTo>
                  <a:pt x="6407" y="111"/>
                  <a:pt x="6441" y="142"/>
                  <a:pt x="6441" y="196"/>
                </a:cubicBezTo>
                <a:lnTo>
                  <a:pt x="6441" y="378"/>
                </a:lnTo>
                <a:lnTo>
                  <a:pt x="6375" y="378"/>
                </a:lnTo>
                <a:lnTo>
                  <a:pt x="6375" y="210"/>
                </a:lnTo>
                <a:cubicBezTo>
                  <a:pt x="6375" y="182"/>
                  <a:pt x="6361" y="169"/>
                  <a:pt x="6343" y="169"/>
                </a:cubicBezTo>
                <a:close/>
                <a:moveTo>
                  <a:pt x="6086" y="327"/>
                </a:moveTo>
                <a:lnTo>
                  <a:pt x="6086" y="327"/>
                </a:lnTo>
                <a:cubicBezTo>
                  <a:pt x="6112" y="327"/>
                  <a:pt x="6128" y="297"/>
                  <a:pt x="6128" y="248"/>
                </a:cubicBezTo>
                <a:cubicBezTo>
                  <a:pt x="6128" y="199"/>
                  <a:pt x="6112" y="169"/>
                  <a:pt x="6086" y="169"/>
                </a:cubicBezTo>
                <a:cubicBezTo>
                  <a:pt x="6059" y="169"/>
                  <a:pt x="6043" y="199"/>
                  <a:pt x="6043" y="248"/>
                </a:cubicBezTo>
                <a:cubicBezTo>
                  <a:pt x="6043" y="297"/>
                  <a:pt x="6059" y="327"/>
                  <a:pt x="6086" y="327"/>
                </a:cubicBezTo>
                <a:close/>
                <a:moveTo>
                  <a:pt x="5977" y="248"/>
                </a:moveTo>
                <a:lnTo>
                  <a:pt x="5977" y="248"/>
                </a:lnTo>
                <a:cubicBezTo>
                  <a:pt x="5977" y="164"/>
                  <a:pt x="6020" y="111"/>
                  <a:pt x="6086" y="111"/>
                </a:cubicBezTo>
                <a:cubicBezTo>
                  <a:pt x="6151" y="111"/>
                  <a:pt x="6195" y="164"/>
                  <a:pt x="6195" y="248"/>
                </a:cubicBezTo>
                <a:cubicBezTo>
                  <a:pt x="6195" y="332"/>
                  <a:pt x="6151" y="385"/>
                  <a:pt x="6086" y="385"/>
                </a:cubicBezTo>
                <a:cubicBezTo>
                  <a:pt x="6020" y="385"/>
                  <a:pt x="5977" y="332"/>
                  <a:pt x="5977" y="248"/>
                </a:cubicBezTo>
                <a:close/>
                <a:moveTo>
                  <a:pt x="5863" y="118"/>
                </a:moveTo>
                <a:lnTo>
                  <a:pt x="5863" y="118"/>
                </a:lnTo>
                <a:lnTo>
                  <a:pt x="5929" y="118"/>
                </a:lnTo>
                <a:lnTo>
                  <a:pt x="5929" y="378"/>
                </a:lnTo>
                <a:lnTo>
                  <a:pt x="5863" y="378"/>
                </a:lnTo>
                <a:lnTo>
                  <a:pt x="5863" y="118"/>
                </a:lnTo>
                <a:close/>
                <a:moveTo>
                  <a:pt x="5896" y="3"/>
                </a:moveTo>
                <a:lnTo>
                  <a:pt x="5896" y="3"/>
                </a:lnTo>
                <a:cubicBezTo>
                  <a:pt x="5918" y="3"/>
                  <a:pt x="5937" y="21"/>
                  <a:pt x="5937" y="43"/>
                </a:cubicBezTo>
                <a:cubicBezTo>
                  <a:pt x="5937" y="66"/>
                  <a:pt x="5918" y="84"/>
                  <a:pt x="5896" y="84"/>
                </a:cubicBezTo>
                <a:cubicBezTo>
                  <a:pt x="5874" y="84"/>
                  <a:pt x="5856" y="66"/>
                  <a:pt x="5856" y="43"/>
                </a:cubicBezTo>
                <a:cubicBezTo>
                  <a:pt x="5856" y="21"/>
                  <a:pt x="5874" y="3"/>
                  <a:pt x="5896" y="3"/>
                </a:cubicBezTo>
                <a:close/>
                <a:moveTo>
                  <a:pt x="5787" y="385"/>
                </a:moveTo>
                <a:lnTo>
                  <a:pt x="5787" y="385"/>
                </a:lnTo>
                <a:cubicBezTo>
                  <a:pt x="5737" y="385"/>
                  <a:pt x="5704" y="349"/>
                  <a:pt x="5704" y="304"/>
                </a:cubicBezTo>
                <a:lnTo>
                  <a:pt x="5704" y="173"/>
                </a:lnTo>
                <a:lnTo>
                  <a:pt x="5657" y="173"/>
                </a:lnTo>
                <a:lnTo>
                  <a:pt x="5657" y="118"/>
                </a:lnTo>
                <a:lnTo>
                  <a:pt x="5665" y="118"/>
                </a:lnTo>
                <a:cubicBezTo>
                  <a:pt x="5696" y="118"/>
                  <a:pt x="5711" y="100"/>
                  <a:pt x="5712" y="69"/>
                </a:cubicBezTo>
                <a:lnTo>
                  <a:pt x="5713" y="44"/>
                </a:lnTo>
                <a:lnTo>
                  <a:pt x="5769" y="44"/>
                </a:lnTo>
                <a:lnTo>
                  <a:pt x="5769" y="118"/>
                </a:lnTo>
                <a:lnTo>
                  <a:pt x="5825" y="118"/>
                </a:lnTo>
                <a:lnTo>
                  <a:pt x="5825" y="173"/>
                </a:lnTo>
                <a:lnTo>
                  <a:pt x="5769" y="173"/>
                </a:lnTo>
                <a:lnTo>
                  <a:pt x="5769" y="297"/>
                </a:lnTo>
                <a:cubicBezTo>
                  <a:pt x="5769" y="315"/>
                  <a:pt x="5783" y="328"/>
                  <a:pt x="5802" y="328"/>
                </a:cubicBezTo>
                <a:cubicBezTo>
                  <a:pt x="5809" y="328"/>
                  <a:pt x="5815" y="326"/>
                  <a:pt x="5820" y="325"/>
                </a:cubicBezTo>
                <a:lnTo>
                  <a:pt x="5820" y="379"/>
                </a:lnTo>
                <a:cubicBezTo>
                  <a:pt x="5811" y="383"/>
                  <a:pt x="5799" y="385"/>
                  <a:pt x="5787" y="385"/>
                </a:cubicBezTo>
                <a:close/>
                <a:moveTo>
                  <a:pt x="5527" y="329"/>
                </a:moveTo>
                <a:lnTo>
                  <a:pt x="5527" y="329"/>
                </a:lnTo>
                <a:cubicBezTo>
                  <a:pt x="5550" y="329"/>
                  <a:pt x="5566" y="309"/>
                  <a:pt x="5566" y="278"/>
                </a:cubicBezTo>
                <a:lnTo>
                  <a:pt x="5566" y="261"/>
                </a:lnTo>
                <a:lnTo>
                  <a:pt x="5551" y="264"/>
                </a:lnTo>
                <a:cubicBezTo>
                  <a:pt x="5519" y="269"/>
                  <a:pt x="5502" y="283"/>
                  <a:pt x="5502" y="303"/>
                </a:cubicBezTo>
                <a:cubicBezTo>
                  <a:pt x="5502" y="319"/>
                  <a:pt x="5513" y="329"/>
                  <a:pt x="5527" y="329"/>
                </a:cubicBezTo>
                <a:close/>
                <a:moveTo>
                  <a:pt x="5436" y="310"/>
                </a:moveTo>
                <a:lnTo>
                  <a:pt x="5436" y="310"/>
                </a:lnTo>
                <a:cubicBezTo>
                  <a:pt x="5436" y="260"/>
                  <a:pt x="5473" y="229"/>
                  <a:pt x="5537" y="221"/>
                </a:cubicBezTo>
                <a:lnTo>
                  <a:pt x="5566" y="217"/>
                </a:lnTo>
                <a:lnTo>
                  <a:pt x="5566" y="200"/>
                </a:lnTo>
                <a:cubicBezTo>
                  <a:pt x="5566" y="179"/>
                  <a:pt x="5555" y="168"/>
                  <a:pt x="5537" y="168"/>
                </a:cubicBezTo>
                <a:cubicBezTo>
                  <a:pt x="5519" y="168"/>
                  <a:pt x="5506" y="180"/>
                  <a:pt x="5505" y="199"/>
                </a:cubicBezTo>
                <a:lnTo>
                  <a:pt x="5439" y="199"/>
                </a:lnTo>
                <a:cubicBezTo>
                  <a:pt x="5443" y="147"/>
                  <a:pt x="5482" y="111"/>
                  <a:pt x="5539" y="111"/>
                </a:cubicBezTo>
                <a:cubicBezTo>
                  <a:pt x="5593" y="111"/>
                  <a:pt x="5631" y="147"/>
                  <a:pt x="5631" y="204"/>
                </a:cubicBezTo>
                <a:lnTo>
                  <a:pt x="5631" y="316"/>
                </a:lnTo>
                <a:cubicBezTo>
                  <a:pt x="5631" y="326"/>
                  <a:pt x="5637" y="333"/>
                  <a:pt x="5647" y="333"/>
                </a:cubicBezTo>
                <a:cubicBezTo>
                  <a:pt x="5649" y="333"/>
                  <a:pt x="5651" y="333"/>
                  <a:pt x="5654" y="332"/>
                </a:cubicBezTo>
                <a:lnTo>
                  <a:pt x="5654" y="380"/>
                </a:lnTo>
                <a:cubicBezTo>
                  <a:pt x="5646" y="382"/>
                  <a:pt x="5638" y="383"/>
                  <a:pt x="5630" y="383"/>
                </a:cubicBezTo>
                <a:cubicBezTo>
                  <a:pt x="5605" y="383"/>
                  <a:pt x="5584" y="372"/>
                  <a:pt x="5577" y="346"/>
                </a:cubicBezTo>
                <a:cubicBezTo>
                  <a:pt x="5567" y="365"/>
                  <a:pt x="5547" y="385"/>
                  <a:pt x="5512" y="385"/>
                </a:cubicBezTo>
                <a:cubicBezTo>
                  <a:pt x="5467" y="385"/>
                  <a:pt x="5436" y="356"/>
                  <a:pt x="5436" y="310"/>
                </a:cubicBezTo>
                <a:close/>
                <a:moveTo>
                  <a:pt x="5170" y="170"/>
                </a:moveTo>
                <a:lnTo>
                  <a:pt x="5170" y="170"/>
                </a:lnTo>
                <a:cubicBezTo>
                  <a:pt x="5151" y="170"/>
                  <a:pt x="5138" y="185"/>
                  <a:pt x="5138" y="210"/>
                </a:cubicBezTo>
                <a:lnTo>
                  <a:pt x="5138" y="378"/>
                </a:lnTo>
                <a:lnTo>
                  <a:pt x="5072" y="378"/>
                </a:lnTo>
                <a:lnTo>
                  <a:pt x="5072" y="118"/>
                </a:lnTo>
                <a:lnTo>
                  <a:pt x="5126" y="118"/>
                </a:lnTo>
                <a:lnTo>
                  <a:pt x="5130" y="147"/>
                </a:lnTo>
                <a:lnTo>
                  <a:pt x="5133" y="147"/>
                </a:lnTo>
                <a:cubicBezTo>
                  <a:pt x="5142" y="127"/>
                  <a:pt x="5167" y="111"/>
                  <a:pt x="5193" y="111"/>
                </a:cubicBezTo>
                <a:cubicBezTo>
                  <a:pt x="5221" y="111"/>
                  <a:pt x="5245" y="125"/>
                  <a:pt x="5255" y="147"/>
                </a:cubicBezTo>
                <a:lnTo>
                  <a:pt x="5258" y="147"/>
                </a:lnTo>
                <a:cubicBezTo>
                  <a:pt x="5271" y="124"/>
                  <a:pt x="5294" y="111"/>
                  <a:pt x="5322" y="111"/>
                </a:cubicBezTo>
                <a:cubicBezTo>
                  <a:pt x="5366" y="111"/>
                  <a:pt x="5391" y="142"/>
                  <a:pt x="5391" y="194"/>
                </a:cubicBezTo>
                <a:lnTo>
                  <a:pt x="5391" y="378"/>
                </a:lnTo>
                <a:lnTo>
                  <a:pt x="5325" y="378"/>
                </a:lnTo>
                <a:lnTo>
                  <a:pt x="5325" y="207"/>
                </a:lnTo>
                <a:cubicBezTo>
                  <a:pt x="5325" y="184"/>
                  <a:pt x="5314" y="170"/>
                  <a:pt x="5296" y="170"/>
                </a:cubicBezTo>
                <a:cubicBezTo>
                  <a:pt x="5277" y="170"/>
                  <a:pt x="5264" y="185"/>
                  <a:pt x="5264" y="210"/>
                </a:cubicBezTo>
                <a:lnTo>
                  <a:pt x="5264" y="378"/>
                </a:lnTo>
                <a:lnTo>
                  <a:pt x="5199" y="378"/>
                </a:lnTo>
                <a:lnTo>
                  <a:pt x="5199" y="207"/>
                </a:lnTo>
                <a:cubicBezTo>
                  <a:pt x="5199" y="184"/>
                  <a:pt x="5187" y="170"/>
                  <a:pt x="5170" y="170"/>
                </a:cubicBezTo>
                <a:close/>
                <a:moveTo>
                  <a:pt x="4893" y="118"/>
                </a:moveTo>
                <a:lnTo>
                  <a:pt x="4893" y="118"/>
                </a:lnTo>
                <a:lnTo>
                  <a:pt x="4947" y="118"/>
                </a:lnTo>
                <a:lnTo>
                  <a:pt x="4953" y="152"/>
                </a:lnTo>
                <a:lnTo>
                  <a:pt x="4956" y="152"/>
                </a:lnTo>
                <a:cubicBezTo>
                  <a:pt x="4965" y="133"/>
                  <a:pt x="4987" y="115"/>
                  <a:pt x="5023" y="115"/>
                </a:cubicBezTo>
                <a:cubicBezTo>
                  <a:pt x="5028" y="115"/>
                  <a:pt x="5033" y="115"/>
                  <a:pt x="5036" y="116"/>
                </a:cubicBezTo>
                <a:lnTo>
                  <a:pt x="5036" y="178"/>
                </a:lnTo>
                <a:cubicBezTo>
                  <a:pt x="5031" y="178"/>
                  <a:pt x="5027" y="178"/>
                  <a:pt x="5021" y="178"/>
                </a:cubicBezTo>
                <a:cubicBezTo>
                  <a:pt x="4990" y="178"/>
                  <a:pt x="4959" y="200"/>
                  <a:pt x="4959" y="254"/>
                </a:cubicBezTo>
                <a:lnTo>
                  <a:pt x="4959" y="378"/>
                </a:lnTo>
                <a:lnTo>
                  <a:pt x="4893" y="378"/>
                </a:lnTo>
                <a:lnTo>
                  <a:pt x="4893" y="118"/>
                </a:lnTo>
                <a:close/>
                <a:moveTo>
                  <a:pt x="4740" y="327"/>
                </a:moveTo>
                <a:lnTo>
                  <a:pt x="4740" y="327"/>
                </a:lnTo>
                <a:cubicBezTo>
                  <a:pt x="4766" y="327"/>
                  <a:pt x="4782" y="297"/>
                  <a:pt x="4782" y="248"/>
                </a:cubicBezTo>
                <a:cubicBezTo>
                  <a:pt x="4782" y="199"/>
                  <a:pt x="4766" y="169"/>
                  <a:pt x="4740" y="169"/>
                </a:cubicBezTo>
                <a:cubicBezTo>
                  <a:pt x="4714" y="169"/>
                  <a:pt x="4698" y="199"/>
                  <a:pt x="4698" y="248"/>
                </a:cubicBezTo>
                <a:cubicBezTo>
                  <a:pt x="4698" y="297"/>
                  <a:pt x="4714" y="327"/>
                  <a:pt x="4740" y="327"/>
                </a:cubicBezTo>
                <a:close/>
                <a:moveTo>
                  <a:pt x="4631" y="248"/>
                </a:moveTo>
                <a:lnTo>
                  <a:pt x="4631" y="248"/>
                </a:lnTo>
                <a:cubicBezTo>
                  <a:pt x="4631" y="164"/>
                  <a:pt x="4674" y="111"/>
                  <a:pt x="4740" y="111"/>
                </a:cubicBezTo>
                <a:cubicBezTo>
                  <a:pt x="4806" y="111"/>
                  <a:pt x="4849" y="164"/>
                  <a:pt x="4849" y="248"/>
                </a:cubicBezTo>
                <a:cubicBezTo>
                  <a:pt x="4849" y="332"/>
                  <a:pt x="4806" y="385"/>
                  <a:pt x="4740" y="385"/>
                </a:cubicBezTo>
                <a:cubicBezTo>
                  <a:pt x="4674" y="385"/>
                  <a:pt x="4631" y="332"/>
                  <a:pt x="4631" y="248"/>
                </a:cubicBezTo>
                <a:close/>
                <a:moveTo>
                  <a:pt x="4578" y="0"/>
                </a:moveTo>
                <a:lnTo>
                  <a:pt x="4578" y="0"/>
                </a:lnTo>
                <a:cubicBezTo>
                  <a:pt x="4600" y="0"/>
                  <a:pt x="4623" y="7"/>
                  <a:pt x="4633" y="17"/>
                </a:cubicBezTo>
                <a:lnTo>
                  <a:pt x="4611" y="65"/>
                </a:lnTo>
                <a:cubicBezTo>
                  <a:pt x="4603" y="61"/>
                  <a:pt x="4596" y="58"/>
                  <a:pt x="4587" y="58"/>
                </a:cubicBezTo>
                <a:cubicBezTo>
                  <a:pt x="4570" y="58"/>
                  <a:pt x="4559" y="70"/>
                  <a:pt x="4559" y="90"/>
                </a:cubicBezTo>
                <a:lnTo>
                  <a:pt x="4559" y="118"/>
                </a:lnTo>
                <a:lnTo>
                  <a:pt x="4614" y="118"/>
                </a:lnTo>
                <a:lnTo>
                  <a:pt x="4614" y="173"/>
                </a:lnTo>
                <a:lnTo>
                  <a:pt x="4559" y="173"/>
                </a:lnTo>
                <a:lnTo>
                  <a:pt x="4559" y="378"/>
                </a:lnTo>
                <a:lnTo>
                  <a:pt x="4494" y="378"/>
                </a:lnTo>
                <a:lnTo>
                  <a:pt x="4494" y="173"/>
                </a:lnTo>
                <a:lnTo>
                  <a:pt x="4447" y="173"/>
                </a:lnTo>
                <a:lnTo>
                  <a:pt x="4447" y="118"/>
                </a:lnTo>
                <a:lnTo>
                  <a:pt x="4494" y="118"/>
                </a:lnTo>
                <a:lnTo>
                  <a:pt x="4494" y="85"/>
                </a:lnTo>
                <a:cubicBezTo>
                  <a:pt x="4494" y="30"/>
                  <a:pt x="4531" y="0"/>
                  <a:pt x="4578" y="0"/>
                </a:cubicBezTo>
                <a:close/>
                <a:moveTo>
                  <a:pt x="4236" y="300"/>
                </a:moveTo>
                <a:lnTo>
                  <a:pt x="4236" y="300"/>
                </a:lnTo>
                <a:lnTo>
                  <a:pt x="4298" y="300"/>
                </a:lnTo>
                <a:cubicBezTo>
                  <a:pt x="4300" y="319"/>
                  <a:pt x="4312" y="333"/>
                  <a:pt x="4333" y="333"/>
                </a:cubicBezTo>
                <a:cubicBezTo>
                  <a:pt x="4349" y="333"/>
                  <a:pt x="4363" y="325"/>
                  <a:pt x="4363" y="310"/>
                </a:cubicBezTo>
                <a:cubicBezTo>
                  <a:pt x="4363" y="296"/>
                  <a:pt x="4355" y="287"/>
                  <a:pt x="4330" y="279"/>
                </a:cubicBezTo>
                <a:lnTo>
                  <a:pt x="4305" y="270"/>
                </a:lnTo>
                <a:cubicBezTo>
                  <a:pt x="4264" y="255"/>
                  <a:pt x="4240" y="229"/>
                  <a:pt x="4240" y="192"/>
                </a:cubicBezTo>
                <a:cubicBezTo>
                  <a:pt x="4240" y="144"/>
                  <a:pt x="4280" y="111"/>
                  <a:pt x="4331" y="111"/>
                </a:cubicBezTo>
                <a:cubicBezTo>
                  <a:pt x="4383" y="111"/>
                  <a:pt x="4420" y="144"/>
                  <a:pt x="4421" y="189"/>
                </a:cubicBezTo>
                <a:lnTo>
                  <a:pt x="4358" y="189"/>
                </a:lnTo>
                <a:cubicBezTo>
                  <a:pt x="4357" y="175"/>
                  <a:pt x="4347" y="163"/>
                  <a:pt x="4330" y="163"/>
                </a:cubicBezTo>
                <a:cubicBezTo>
                  <a:pt x="4316" y="163"/>
                  <a:pt x="4303" y="172"/>
                  <a:pt x="4303" y="187"/>
                </a:cubicBezTo>
                <a:cubicBezTo>
                  <a:pt x="4303" y="199"/>
                  <a:pt x="4309" y="206"/>
                  <a:pt x="4333" y="214"/>
                </a:cubicBezTo>
                <a:lnTo>
                  <a:pt x="4358" y="223"/>
                </a:lnTo>
                <a:cubicBezTo>
                  <a:pt x="4402" y="238"/>
                  <a:pt x="4426" y="267"/>
                  <a:pt x="4426" y="306"/>
                </a:cubicBezTo>
                <a:cubicBezTo>
                  <a:pt x="4426" y="356"/>
                  <a:pt x="4387" y="385"/>
                  <a:pt x="4334" y="385"/>
                </a:cubicBezTo>
                <a:cubicBezTo>
                  <a:pt x="4276" y="385"/>
                  <a:pt x="4237" y="350"/>
                  <a:pt x="4236" y="300"/>
                </a:cubicBezTo>
                <a:close/>
                <a:moveTo>
                  <a:pt x="4095" y="169"/>
                </a:moveTo>
                <a:lnTo>
                  <a:pt x="4095" y="169"/>
                </a:lnTo>
                <a:cubicBezTo>
                  <a:pt x="4077" y="169"/>
                  <a:pt x="4059" y="182"/>
                  <a:pt x="4059" y="213"/>
                </a:cubicBezTo>
                <a:lnTo>
                  <a:pt x="4059" y="378"/>
                </a:lnTo>
                <a:lnTo>
                  <a:pt x="3993" y="378"/>
                </a:lnTo>
                <a:lnTo>
                  <a:pt x="3993" y="118"/>
                </a:lnTo>
                <a:lnTo>
                  <a:pt x="4047" y="118"/>
                </a:lnTo>
                <a:lnTo>
                  <a:pt x="4053" y="144"/>
                </a:lnTo>
                <a:lnTo>
                  <a:pt x="4056" y="144"/>
                </a:lnTo>
                <a:cubicBezTo>
                  <a:pt x="4063" y="131"/>
                  <a:pt x="4083" y="111"/>
                  <a:pt x="4116" y="111"/>
                </a:cubicBezTo>
                <a:cubicBezTo>
                  <a:pt x="4160" y="111"/>
                  <a:pt x="4193" y="142"/>
                  <a:pt x="4193" y="196"/>
                </a:cubicBezTo>
                <a:lnTo>
                  <a:pt x="4193" y="378"/>
                </a:lnTo>
                <a:lnTo>
                  <a:pt x="4128" y="378"/>
                </a:lnTo>
                <a:lnTo>
                  <a:pt x="4128" y="210"/>
                </a:lnTo>
                <a:cubicBezTo>
                  <a:pt x="4128" y="182"/>
                  <a:pt x="4114" y="169"/>
                  <a:pt x="4095" y="169"/>
                </a:cubicBezTo>
                <a:close/>
                <a:moveTo>
                  <a:pt x="3834" y="329"/>
                </a:moveTo>
                <a:lnTo>
                  <a:pt x="3834" y="329"/>
                </a:lnTo>
                <a:cubicBezTo>
                  <a:pt x="3857" y="329"/>
                  <a:pt x="3873" y="309"/>
                  <a:pt x="3873" y="278"/>
                </a:cubicBezTo>
                <a:lnTo>
                  <a:pt x="3873" y="261"/>
                </a:lnTo>
                <a:lnTo>
                  <a:pt x="3858" y="264"/>
                </a:lnTo>
                <a:cubicBezTo>
                  <a:pt x="3826" y="269"/>
                  <a:pt x="3809" y="283"/>
                  <a:pt x="3809" y="303"/>
                </a:cubicBezTo>
                <a:cubicBezTo>
                  <a:pt x="3809" y="319"/>
                  <a:pt x="3820" y="329"/>
                  <a:pt x="3834" y="329"/>
                </a:cubicBezTo>
                <a:close/>
                <a:moveTo>
                  <a:pt x="3743" y="310"/>
                </a:moveTo>
                <a:lnTo>
                  <a:pt x="3743" y="310"/>
                </a:lnTo>
                <a:cubicBezTo>
                  <a:pt x="3743" y="260"/>
                  <a:pt x="3780" y="229"/>
                  <a:pt x="3845" y="221"/>
                </a:cubicBezTo>
                <a:lnTo>
                  <a:pt x="3873" y="217"/>
                </a:lnTo>
                <a:lnTo>
                  <a:pt x="3873" y="200"/>
                </a:lnTo>
                <a:cubicBezTo>
                  <a:pt x="3873" y="179"/>
                  <a:pt x="3862" y="168"/>
                  <a:pt x="3845" y="168"/>
                </a:cubicBezTo>
                <a:cubicBezTo>
                  <a:pt x="3826" y="168"/>
                  <a:pt x="3814" y="180"/>
                  <a:pt x="3812" y="199"/>
                </a:cubicBezTo>
                <a:lnTo>
                  <a:pt x="3746" y="199"/>
                </a:lnTo>
                <a:cubicBezTo>
                  <a:pt x="3750" y="147"/>
                  <a:pt x="3789" y="111"/>
                  <a:pt x="3846" y="111"/>
                </a:cubicBezTo>
                <a:cubicBezTo>
                  <a:pt x="3900" y="111"/>
                  <a:pt x="3938" y="147"/>
                  <a:pt x="3938" y="204"/>
                </a:cubicBezTo>
                <a:lnTo>
                  <a:pt x="3938" y="316"/>
                </a:lnTo>
                <a:cubicBezTo>
                  <a:pt x="3938" y="326"/>
                  <a:pt x="3944" y="333"/>
                  <a:pt x="3954" y="333"/>
                </a:cubicBezTo>
                <a:cubicBezTo>
                  <a:pt x="3956" y="333"/>
                  <a:pt x="3958" y="333"/>
                  <a:pt x="3961" y="332"/>
                </a:cubicBezTo>
                <a:lnTo>
                  <a:pt x="3961" y="380"/>
                </a:lnTo>
                <a:cubicBezTo>
                  <a:pt x="3953" y="382"/>
                  <a:pt x="3945" y="383"/>
                  <a:pt x="3937" y="383"/>
                </a:cubicBezTo>
                <a:cubicBezTo>
                  <a:pt x="3912" y="383"/>
                  <a:pt x="3891" y="372"/>
                  <a:pt x="3884" y="346"/>
                </a:cubicBezTo>
                <a:cubicBezTo>
                  <a:pt x="3875" y="365"/>
                  <a:pt x="3854" y="385"/>
                  <a:pt x="3819" y="385"/>
                </a:cubicBezTo>
                <a:cubicBezTo>
                  <a:pt x="3774" y="385"/>
                  <a:pt x="3743" y="356"/>
                  <a:pt x="3743" y="310"/>
                </a:cubicBezTo>
                <a:close/>
                <a:moveTo>
                  <a:pt x="3577" y="118"/>
                </a:moveTo>
                <a:lnTo>
                  <a:pt x="3577" y="118"/>
                </a:lnTo>
                <a:lnTo>
                  <a:pt x="3632" y="118"/>
                </a:lnTo>
                <a:lnTo>
                  <a:pt x="3637" y="152"/>
                </a:lnTo>
                <a:lnTo>
                  <a:pt x="3640" y="152"/>
                </a:lnTo>
                <a:cubicBezTo>
                  <a:pt x="3649" y="133"/>
                  <a:pt x="3671" y="115"/>
                  <a:pt x="3707" y="115"/>
                </a:cubicBezTo>
                <a:cubicBezTo>
                  <a:pt x="3712" y="115"/>
                  <a:pt x="3717" y="115"/>
                  <a:pt x="3721" y="116"/>
                </a:cubicBezTo>
                <a:lnTo>
                  <a:pt x="3721" y="178"/>
                </a:lnTo>
                <a:cubicBezTo>
                  <a:pt x="3715" y="178"/>
                  <a:pt x="3711" y="178"/>
                  <a:pt x="3706" y="178"/>
                </a:cubicBezTo>
                <a:cubicBezTo>
                  <a:pt x="3674" y="178"/>
                  <a:pt x="3643" y="200"/>
                  <a:pt x="3643" y="254"/>
                </a:cubicBezTo>
                <a:lnTo>
                  <a:pt x="3643" y="378"/>
                </a:lnTo>
                <a:lnTo>
                  <a:pt x="3577" y="378"/>
                </a:lnTo>
                <a:lnTo>
                  <a:pt x="3577" y="118"/>
                </a:lnTo>
                <a:close/>
                <a:moveTo>
                  <a:pt x="3413" y="76"/>
                </a:moveTo>
                <a:lnTo>
                  <a:pt x="3413" y="76"/>
                </a:lnTo>
                <a:lnTo>
                  <a:pt x="3327" y="76"/>
                </a:lnTo>
                <a:lnTo>
                  <a:pt x="3327" y="16"/>
                </a:lnTo>
                <a:lnTo>
                  <a:pt x="3567" y="16"/>
                </a:lnTo>
                <a:lnTo>
                  <a:pt x="3567" y="76"/>
                </a:lnTo>
                <a:lnTo>
                  <a:pt x="3482" y="76"/>
                </a:lnTo>
                <a:lnTo>
                  <a:pt x="3482" y="378"/>
                </a:lnTo>
                <a:lnTo>
                  <a:pt x="3413" y="378"/>
                </a:lnTo>
                <a:lnTo>
                  <a:pt x="3413" y="76"/>
                </a:lnTo>
                <a:close/>
                <a:moveTo>
                  <a:pt x="3144" y="344"/>
                </a:moveTo>
                <a:lnTo>
                  <a:pt x="3144" y="344"/>
                </a:lnTo>
                <a:cubicBezTo>
                  <a:pt x="3144" y="324"/>
                  <a:pt x="3161" y="306"/>
                  <a:pt x="3183" y="306"/>
                </a:cubicBezTo>
                <a:cubicBezTo>
                  <a:pt x="3203" y="306"/>
                  <a:pt x="3220" y="324"/>
                  <a:pt x="3220" y="344"/>
                </a:cubicBezTo>
                <a:cubicBezTo>
                  <a:pt x="3220" y="365"/>
                  <a:pt x="3203" y="383"/>
                  <a:pt x="3183" y="383"/>
                </a:cubicBezTo>
                <a:cubicBezTo>
                  <a:pt x="3161" y="383"/>
                  <a:pt x="3144" y="365"/>
                  <a:pt x="3144" y="344"/>
                </a:cubicBezTo>
                <a:close/>
                <a:moveTo>
                  <a:pt x="3036" y="219"/>
                </a:moveTo>
                <a:lnTo>
                  <a:pt x="3036" y="219"/>
                </a:lnTo>
                <a:cubicBezTo>
                  <a:pt x="3034" y="186"/>
                  <a:pt x="3021" y="167"/>
                  <a:pt x="3001" y="167"/>
                </a:cubicBezTo>
                <a:cubicBezTo>
                  <a:pt x="2979" y="167"/>
                  <a:pt x="2965" y="186"/>
                  <a:pt x="2962" y="219"/>
                </a:cubicBezTo>
                <a:lnTo>
                  <a:pt x="3036" y="219"/>
                </a:lnTo>
                <a:close/>
                <a:moveTo>
                  <a:pt x="2895" y="248"/>
                </a:moveTo>
                <a:lnTo>
                  <a:pt x="2895" y="248"/>
                </a:lnTo>
                <a:cubicBezTo>
                  <a:pt x="2895" y="164"/>
                  <a:pt x="2936" y="111"/>
                  <a:pt x="3001" y="111"/>
                </a:cubicBezTo>
                <a:cubicBezTo>
                  <a:pt x="3063" y="111"/>
                  <a:pt x="3103" y="162"/>
                  <a:pt x="3103" y="246"/>
                </a:cubicBezTo>
                <a:cubicBezTo>
                  <a:pt x="3103" y="250"/>
                  <a:pt x="3103" y="255"/>
                  <a:pt x="3102" y="264"/>
                </a:cubicBezTo>
                <a:lnTo>
                  <a:pt x="2961" y="264"/>
                </a:lnTo>
                <a:cubicBezTo>
                  <a:pt x="2962" y="303"/>
                  <a:pt x="2977" y="330"/>
                  <a:pt x="3003" y="330"/>
                </a:cubicBezTo>
                <a:cubicBezTo>
                  <a:pt x="3020" y="330"/>
                  <a:pt x="3033" y="319"/>
                  <a:pt x="3036" y="298"/>
                </a:cubicBezTo>
                <a:lnTo>
                  <a:pt x="3101" y="298"/>
                </a:lnTo>
                <a:cubicBezTo>
                  <a:pt x="3096" y="351"/>
                  <a:pt x="3057" y="385"/>
                  <a:pt x="3003" y="385"/>
                </a:cubicBezTo>
                <a:cubicBezTo>
                  <a:pt x="2935" y="385"/>
                  <a:pt x="2895" y="331"/>
                  <a:pt x="2895" y="248"/>
                </a:cubicBezTo>
                <a:close/>
                <a:moveTo>
                  <a:pt x="2650" y="248"/>
                </a:moveTo>
                <a:lnTo>
                  <a:pt x="2650" y="248"/>
                </a:lnTo>
                <a:cubicBezTo>
                  <a:pt x="2650" y="165"/>
                  <a:pt x="2693" y="111"/>
                  <a:pt x="2759" y="111"/>
                </a:cubicBezTo>
                <a:cubicBezTo>
                  <a:pt x="2817" y="111"/>
                  <a:pt x="2858" y="151"/>
                  <a:pt x="2863" y="212"/>
                </a:cubicBezTo>
                <a:lnTo>
                  <a:pt x="2796" y="212"/>
                </a:lnTo>
                <a:cubicBezTo>
                  <a:pt x="2794" y="184"/>
                  <a:pt x="2779" y="170"/>
                  <a:pt x="2759" y="170"/>
                </a:cubicBezTo>
                <a:cubicBezTo>
                  <a:pt x="2733" y="170"/>
                  <a:pt x="2716" y="198"/>
                  <a:pt x="2716" y="248"/>
                </a:cubicBezTo>
                <a:cubicBezTo>
                  <a:pt x="2716" y="299"/>
                  <a:pt x="2733" y="326"/>
                  <a:pt x="2760" y="326"/>
                </a:cubicBezTo>
                <a:cubicBezTo>
                  <a:pt x="2779" y="326"/>
                  <a:pt x="2793" y="312"/>
                  <a:pt x="2796" y="288"/>
                </a:cubicBezTo>
                <a:lnTo>
                  <a:pt x="2863" y="288"/>
                </a:lnTo>
                <a:cubicBezTo>
                  <a:pt x="2857" y="347"/>
                  <a:pt x="2816" y="385"/>
                  <a:pt x="2760" y="385"/>
                </a:cubicBezTo>
                <a:cubicBezTo>
                  <a:pt x="2693" y="385"/>
                  <a:pt x="2650" y="332"/>
                  <a:pt x="2650" y="248"/>
                </a:cubicBezTo>
                <a:close/>
                <a:moveTo>
                  <a:pt x="2506" y="169"/>
                </a:moveTo>
                <a:lnTo>
                  <a:pt x="2506" y="169"/>
                </a:lnTo>
                <a:cubicBezTo>
                  <a:pt x="2487" y="169"/>
                  <a:pt x="2469" y="182"/>
                  <a:pt x="2469" y="213"/>
                </a:cubicBezTo>
                <a:lnTo>
                  <a:pt x="2469" y="378"/>
                </a:lnTo>
                <a:lnTo>
                  <a:pt x="2404" y="378"/>
                </a:lnTo>
                <a:lnTo>
                  <a:pt x="2404" y="118"/>
                </a:lnTo>
                <a:lnTo>
                  <a:pt x="2458" y="118"/>
                </a:lnTo>
                <a:lnTo>
                  <a:pt x="2464" y="144"/>
                </a:lnTo>
                <a:lnTo>
                  <a:pt x="2467" y="144"/>
                </a:lnTo>
                <a:cubicBezTo>
                  <a:pt x="2474" y="131"/>
                  <a:pt x="2494" y="111"/>
                  <a:pt x="2527" y="111"/>
                </a:cubicBezTo>
                <a:cubicBezTo>
                  <a:pt x="2570" y="111"/>
                  <a:pt x="2604" y="142"/>
                  <a:pt x="2604" y="196"/>
                </a:cubicBezTo>
                <a:lnTo>
                  <a:pt x="2604" y="378"/>
                </a:lnTo>
                <a:lnTo>
                  <a:pt x="2538" y="378"/>
                </a:lnTo>
                <a:lnTo>
                  <a:pt x="2538" y="210"/>
                </a:lnTo>
                <a:cubicBezTo>
                  <a:pt x="2538" y="182"/>
                  <a:pt x="2524" y="169"/>
                  <a:pt x="2506" y="169"/>
                </a:cubicBezTo>
                <a:close/>
                <a:moveTo>
                  <a:pt x="2289" y="219"/>
                </a:moveTo>
                <a:lnTo>
                  <a:pt x="2289" y="219"/>
                </a:lnTo>
                <a:cubicBezTo>
                  <a:pt x="2287" y="186"/>
                  <a:pt x="2274" y="167"/>
                  <a:pt x="2254" y="167"/>
                </a:cubicBezTo>
                <a:cubicBezTo>
                  <a:pt x="2232" y="167"/>
                  <a:pt x="2218" y="186"/>
                  <a:pt x="2215" y="219"/>
                </a:cubicBezTo>
                <a:lnTo>
                  <a:pt x="2289" y="219"/>
                </a:lnTo>
                <a:close/>
                <a:moveTo>
                  <a:pt x="2148" y="248"/>
                </a:moveTo>
                <a:lnTo>
                  <a:pt x="2148" y="248"/>
                </a:lnTo>
                <a:cubicBezTo>
                  <a:pt x="2148" y="164"/>
                  <a:pt x="2190" y="111"/>
                  <a:pt x="2254" y="111"/>
                </a:cubicBezTo>
                <a:cubicBezTo>
                  <a:pt x="2316" y="111"/>
                  <a:pt x="2357" y="162"/>
                  <a:pt x="2357" y="246"/>
                </a:cubicBezTo>
                <a:cubicBezTo>
                  <a:pt x="2357" y="250"/>
                  <a:pt x="2357" y="255"/>
                  <a:pt x="2356" y="264"/>
                </a:cubicBezTo>
                <a:lnTo>
                  <a:pt x="2214" y="264"/>
                </a:lnTo>
                <a:cubicBezTo>
                  <a:pt x="2215" y="303"/>
                  <a:pt x="2230" y="330"/>
                  <a:pt x="2256" y="330"/>
                </a:cubicBezTo>
                <a:cubicBezTo>
                  <a:pt x="2273" y="330"/>
                  <a:pt x="2286" y="319"/>
                  <a:pt x="2289" y="298"/>
                </a:cubicBezTo>
                <a:lnTo>
                  <a:pt x="2355" y="298"/>
                </a:lnTo>
                <a:cubicBezTo>
                  <a:pt x="2349" y="351"/>
                  <a:pt x="2310" y="385"/>
                  <a:pt x="2256" y="385"/>
                </a:cubicBezTo>
                <a:cubicBezTo>
                  <a:pt x="2188" y="385"/>
                  <a:pt x="2148" y="331"/>
                  <a:pt x="2148" y="248"/>
                </a:cubicBezTo>
                <a:close/>
                <a:moveTo>
                  <a:pt x="2035" y="118"/>
                </a:moveTo>
                <a:lnTo>
                  <a:pt x="2035" y="118"/>
                </a:lnTo>
                <a:lnTo>
                  <a:pt x="2101" y="118"/>
                </a:lnTo>
                <a:lnTo>
                  <a:pt x="2101" y="378"/>
                </a:lnTo>
                <a:lnTo>
                  <a:pt x="2035" y="378"/>
                </a:lnTo>
                <a:lnTo>
                  <a:pt x="2035" y="118"/>
                </a:lnTo>
                <a:close/>
                <a:moveTo>
                  <a:pt x="2068" y="3"/>
                </a:moveTo>
                <a:lnTo>
                  <a:pt x="2068" y="3"/>
                </a:lnTo>
                <a:cubicBezTo>
                  <a:pt x="2090" y="3"/>
                  <a:pt x="2109" y="21"/>
                  <a:pt x="2109" y="43"/>
                </a:cubicBezTo>
                <a:cubicBezTo>
                  <a:pt x="2109" y="66"/>
                  <a:pt x="2090" y="84"/>
                  <a:pt x="2068" y="84"/>
                </a:cubicBezTo>
                <a:cubicBezTo>
                  <a:pt x="2046" y="84"/>
                  <a:pt x="2027" y="66"/>
                  <a:pt x="2027" y="43"/>
                </a:cubicBezTo>
                <a:cubicBezTo>
                  <a:pt x="2027" y="21"/>
                  <a:pt x="2046" y="3"/>
                  <a:pt x="2068" y="3"/>
                </a:cubicBezTo>
                <a:close/>
                <a:moveTo>
                  <a:pt x="1778" y="248"/>
                </a:moveTo>
                <a:lnTo>
                  <a:pt x="1778" y="248"/>
                </a:lnTo>
                <a:cubicBezTo>
                  <a:pt x="1778" y="165"/>
                  <a:pt x="1821" y="111"/>
                  <a:pt x="1888" y="111"/>
                </a:cubicBezTo>
                <a:cubicBezTo>
                  <a:pt x="1945" y="111"/>
                  <a:pt x="1986" y="151"/>
                  <a:pt x="1991" y="212"/>
                </a:cubicBezTo>
                <a:lnTo>
                  <a:pt x="1925" y="212"/>
                </a:lnTo>
                <a:cubicBezTo>
                  <a:pt x="1922" y="184"/>
                  <a:pt x="1908" y="170"/>
                  <a:pt x="1888" y="170"/>
                </a:cubicBezTo>
                <a:cubicBezTo>
                  <a:pt x="1862" y="170"/>
                  <a:pt x="1845" y="198"/>
                  <a:pt x="1845" y="248"/>
                </a:cubicBezTo>
                <a:cubicBezTo>
                  <a:pt x="1845" y="299"/>
                  <a:pt x="1862" y="326"/>
                  <a:pt x="1888" y="326"/>
                </a:cubicBezTo>
                <a:cubicBezTo>
                  <a:pt x="1908" y="326"/>
                  <a:pt x="1922" y="312"/>
                  <a:pt x="1925" y="288"/>
                </a:cubicBezTo>
                <a:lnTo>
                  <a:pt x="1991" y="288"/>
                </a:lnTo>
                <a:cubicBezTo>
                  <a:pt x="1986" y="347"/>
                  <a:pt x="1945" y="385"/>
                  <a:pt x="1888" y="385"/>
                </a:cubicBezTo>
                <a:cubicBezTo>
                  <a:pt x="1821" y="385"/>
                  <a:pt x="1778" y="332"/>
                  <a:pt x="1778" y="248"/>
                </a:cubicBezTo>
                <a:close/>
                <a:moveTo>
                  <a:pt x="1525" y="275"/>
                </a:moveTo>
                <a:lnTo>
                  <a:pt x="1525" y="275"/>
                </a:lnTo>
                <a:lnTo>
                  <a:pt x="1596" y="275"/>
                </a:lnTo>
                <a:cubicBezTo>
                  <a:pt x="1598" y="309"/>
                  <a:pt x="1614" y="324"/>
                  <a:pt x="1638" y="324"/>
                </a:cubicBezTo>
                <a:cubicBezTo>
                  <a:pt x="1661" y="324"/>
                  <a:pt x="1676" y="310"/>
                  <a:pt x="1676" y="286"/>
                </a:cubicBezTo>
                <a:cubicBezTo>
                  <a:pt x="1676" y="264"/>
                  <a:pt x="1662" y="248"/>
                  <a:pt x="1628" y="228"/>
                </a:cubicBezTo>
                <a:lnTo>
                  <a:pt x="1596" y="210"/>
                </a:lnTo>
                <a:cubicBezTo>
                  <a:pt x="1549" y="183"/>
                  <a:pt x="1528" y="149"/>
                  <a:pt x="1528" y="107"/>
                </a:cubicBezTo>
                <a:cubicBezTo>
                  <a:pt x="1528" y="56"/>
                  <a:pt x="1572" y="10"/>
                  <a:pt x="1634" y="10"/>
                </a:cubicBezTo>
                <a:cubicBezTo>
                  <a:pt x="1697" y="10"/>
                  <a:pt x="1740" y="50"/>
                  <a:pt x="1741" y="112"/>
                </a:cubicBezTo>
                <a:lnTo>
                  <a:pt x="1669" y="112"/>
                </a:lnTo>
                <a:cubicBezTo>
                  <a:pt x="1667" y="86"/>
                  <a:pt x="1654" y="71"/>
                  <a:pt x="1632" y="71"/>
                </a:cubicBezTo>
                <a:cubicBezTo>
                  <a:pt x="1614" y="71"/>
                  <a:pt x="1599" y="85"/>
                  <a:pt x="1599" y="104"/>
                </a:cubicBezTo>
                <a:cubicBezTo>
                  <a:pt x="1599" y="124"/>
                  <a:pt x="1611" y="139"/>
                  <a:pt x="1649" y="160"/>
                </a:cubicBezTo>
                <a:lnTo>
                  <a:pt x="1673" y="174"/>
                </a:lnTo>
                <a:cubicBezTo>
                  <a:pt x="1722" y="201"/>
                  <a:pt x="1746" y="240"/>
                  <a:pt x="1746" y="286"/>
                </a:cubicBezTo>
                <a:cubicBezTo>
                  <a:pt x="1746" y="344"/>
                  <a:pt x="1703" y="385"/>
                  <a:pt x="1638" y="385"/>
                </a:cubicBezTo>
                <a:cubicBezTo>
                  <a:pt x="1569" y="385"/>
                  <a:pt x="1526" y="342"/>
                  <a:pt x="1525" y="275"/>
                </a:cubicBezTo>
                <a:close/>
                <a:moveTo>
                  <a:pt x="1307" y="344"/>
                </a:moveTo>
                <a:lnTo>
                  <a:pt x="1307" y="344"/>
                </a:lnTo>
                <a:cubicBezTo>
                  <a:pt x="1307" y="324"/>
                  <a:pt x="1324" y="306"/>
                  <a:pt x="1345" y="306"/>
                </a:cubicBezTo>
                <a:cubicBezTo>
                  <a:pt x="1366" y="306"/>
                  <a:pt x="1383" y="324"/>
                  <a:pt x="1383" y="344"/>
                </a:cubicBezTo>
                <a:cubicBezTo>
                  <a:pt x="1383" y="365"/>
                  <a:pt x="1366" y="383"/>
                  <a:pt x="1345" y="383"/>
                </a:cubicBezTo>
                <a:cubicBezTo>
                  <a:pt x="1324" y="383"/>
                  <a:pt x="1307" y="365"/>
                  <a:pt x="1307" y="344"/>
                </a:cubicBezTo>
                <a:close/>
                <a:moveTo>
                  <a:pt x="1117" y="431"/>
                </a:moveTo>
                <a:lnTo>
                  <a:pt x="1117" y="431"/>
                </a:lnTo>
                <a:cubicBezTo>
                  <a:pt x="1131" y="431"/>
                  <a:pt x="1149" y="423"/>
                  <a:pt x="1155" y="401"/>
                </a:cubicBezTo>
                <a:lnTo>
                  <a:pt x="1161" y="377"/>
                </a:lnTo>
                <a:lnTo>
                  <a:pt x="1080" y="118"/>
                </a:lnTo>
                <a:lnTo>
                  <a:pt x="1147" y="118"/>
                </a:lnTo>
                <a:lnTo>
                  <a:pt x="1192" y="287"/>
                </a:lnTo>
                <a:lnTo>
                  <a:pt x="1195" y="287"/>
                </a:lnTo>
                <a:lnTo>
                  <a:pt x="1233" y="118"/>
                </a:lnTo>
                <a:lnTo>
                  <a:pt x="1301" y="118"/>
                </a:lnTo>
                <a:lnTo>
                  <a:pt x="1221" y="405"/>
                </a:lnTo>
                <a:cubicBezTo>
                  <a:pt x="1204" y="465"/>
                  <a:pt x="1163" y="488"/>
                  <a:pt x="1126" y="488"/>
                </a:cubicBezTo>
                <a:cubicBezTo>
                  <a:pt x="1111" y="488"/>
                  <a:pt x="1101" y="486"/>
                  <a:pt x="1091" y="483"/>
                </a:cubicBezTo>
                <a:lnTo>
                  <a:pt x="1091" y="427"/>
                </a:lnTo>
                <a:cubicBezTo>
                  <a:pt x="1100" y="430"/>
                  <a:pt x="1109" y="431"/>
                  <a:pt x="1117" y="431"/>
                </a:cubicBezTo>
                <a:close/>
                <a:moveTo>
                  <a:pt x="1021" y="385"/>
                </a:moveTo>
                <a:lnTo>
                  <a:pt x="1021" y="385"/>
                </a:lnTo>
                <a:cubicBezTo>
                  <a:pt x="970" y="385"/>
                  <a:pt x="937" y="349"/>
                  <a:pt x="937" y="304"/>
                </a:cubicBezTo>
                <a:lnTo>
                  <a:pt x="937" y="173"/>
                </a:lnTo>
                <a:lnTo>
                  <a:pt x="891" y="173"/>
                </a:lnTo>
                <a:lnTo>
                  <a:pt x="891" y="118"/>
                </a:lnTo>
                <a:lnTo>
                  <a:pt x="898" y="118"/>
                </a:lnTo>
                <a:cubicBezTo>
                  <a:pt x="929" y="118"/>
                  <a:pt x="944" y="100"/>
                  <a:pt x="946" y="69"/>
                </a:cubicBezTo>
                <a:lnTo>
                  <a:pt x="947" y="44"/>
                </a:lnTo>
                <a:lnTo>
                  <a:pt x="1003" y="44"/>
                </a:lnTo>
                <a:lnTo>
                  <a:pt x="1003" y="118"/>
                </a:lnTo>
                <a:lnTo>
                  <a:pt x="1058" y="118"/>
                </a:lnTo>
                <a:lnTo>
                  <a:pt x="1058" y="173"/>
                </a:lnTo>
                <a:lnTo>
                  <a:pt x="1003" y="173"/>
                </a:lnTo>
                <a:lnTo>
                  <a:pt x="1003" y="297"/>
                </a:lnTo>
                <a:cubicBezTo>
                  <a:pt x="1003" y="315"/>
                  <a:pt x="1016" y="328"/>
                  <a:pt x="1035" y="328"/>
                </a:cubicBezTo>
                <a:cubicBezTo>
                  <a:pt x="1042" y="328"/>
                  <a:pt x="1049" y="326"/>
                  <a:pt x="1054" y="325"/>
                </a:cubicBezTo>
                <a:lnTo>
                  <a:pt x="1054" y="379"/>
                </a:lnTo>
                <a:cubicBezTo>
                  <a:pt x="1044" y="383"/>
                  <a:pt x="1032" y="385"/>
                  <a:pt x="1021" y="385"/>
                </a:cubicBezTo>
                <a:close/>
                <a:moveTo>
                  <a:pt x="804" y="219"/>
                </a:moveTo>
                <a:lnTo>
                  <a:pt x="804" y="219"/>
                </a:lnTo>
                <a:cubicBezTo>
                  <a:pt x="802" y="186"/>
                  <a:pt x="789" y="167"/>
                  <a:pt x="769" y="167"/>
                </a:cubicBezTo>
                <a:cubicBezTo>
                  <a:pt x="747" y="167"/>
                  <a:pt x="733" y="186"/>
                  <a:pt x="730" y="219"/>
                </a:cubicBezTo>
                <a:lnTo>
                  <a:pt x="804" y="219"/>
                </a:lnTo>
                <a:close/>
                <a:moveTo>
                  <a:pt x="663" y="248"/>
                </a:moveTo>
                <a:lnTo>
                  <a:pt x="663" y="248"/>
                </a:lnTo>
                <a:cubicBezTo>
                  <a:pt x="663" y="164"/>
                  <a:pt x="705" y="111"/>
                  <a:pt x="769" y="111"/>
                </a:cubicBezTo>
                <a:cubicBezTo>
                  <a:pt x="831" y="111"/>
                  <a:pt x="872" y="162"/>
                  <a:pt x="872" y="246"/>
                </a:cubicBezTo>
                <a:cubicBezTo>
                  <a:pt x="872" y="250"/>
                  <a:pt x="872" y="255"/>
                  <a:pt x="871" y="264"/>
                </a:cubicBezTo>
                <a:lnTo>
                  <a:pt x="729" y="264"/>
                </a:lnTo>
                <a:cubicBezTo>
                  <a:pt x="730" y="303"/>
                  <a:pt x="745" y="330"/>
                  <a:pt x="771" y="330"/>
                </a:cubicBezTo>
                <a:cubicBezTo>
                  <a:pt x="788" y="330"/>
                  <a:pt x="801" y="319"/>
                  <a:pt x="804" y="298"/>
                </a:cubicBezTo>
                <a:lnTo>
                  <a:pt x="870" y="298"/>
                </a:lnTo>
                <a:cubicBezTo>
                  <a:pt x="864" y="351"/>
                  <a:pt x="825" y="385"/>
                  <a:pt x="771" y="385"/>
                </a:cubicBezTo>
                <a:cubicBezTo>
                  <a:pt x="703" y="385"/>
                  <a:pt x="663" y="331"/>
                  <a:pt x="663" y="248"/>
                </a:cubicBezTo>
                <a:close/>
                <a:moveTo>
                  <a:pt x="608" y="0"/>
                </a:moveTo>
                <a:lnTo>
                  <a:pt x="608" y="0"/>
                </a:lnTo>
                <a:cubicBezTo>
                  <a:pt x="631" y="0"/>
                  <a:pt x="653" y="7"/>
                  <a:pt x="664" y="17"/>
                </a:cubicBezTo>
                <a:lnTo>
                  <a:pt x="641" y="65"/>
                </a:lnTo>
                <a:cubicBezTo>
                  <a:pt x="633" y="61"/>
                  <a:pt x="626" y="58"/>
                  <a:pt x="618" y="58"/>
                </a:cubicBezTo>
                <a:cubicBezTo>
                  <a:pt x="600" y="58"/>
                  <a:pt x="590" y="70"/>
                  <a:pt x="590" y="90"/>
                </a:cubicBezTo>
                <a:lnTo>
                  <a:pt x="590" y="118"/>
                </a:lnTo>
                <a:lnTo>
                  <a:pt x="645" y="118"/>
                </a:lnTo>
                <a:lnTo>
                  <a:pt x="645" y="173"/>
                </a:lnTo>
                <a:lnTo>
                  <a:pt x="590" y="173"/>
                </a:lnTo>
                <a:lnTo>
                  <a:pt x="590" y="378"/>
                </a:lnTo>
                <a:lnTo>
                  <a:pt x="524" y="378"/>
                </a:lnTo>
                <a:lnTo>
                  <a:pt x="524" y="173"/>
                </a:lnTo>
                <a:lnTo>
                  <a:pt x="478" y="173"/>
                </a:lnTo>
                <a:lnTo>
                  <a:pt x="478" y="118"/>
                </a:lnTo>
                <a:lnTo>
                  <a:pt x="524" y="118"/>
                </a:lnTo>
                <a:lnTo>
                  <a:pt x="524" y="85"/>
                </a:lnTo>
                <a:cubicBezTo>
                  <a:pt x="524" y="30"/>
                  <a:pt x="562" y="0"/>
                  <a:pt x="608" y="0"/>
                </a:cubicBezTo>
                <a:close/>
                <a:moveTo>
                  <a:pt x="344" y="329"/>
                </a:moveTo>
                <a:lnTo>
                  <a:pt x="344" y="329"/>
                </a:lnTo>
                <a:cubicBezTo>
                  <a:pt x="367" y="329"/>
                  <a:pt x="383" y="309"/>
                  <a:pt x="383" y="278"/>
                </a:cubicBezTo>
                <a:lnTo>
                  <a:pt x="383" y="261"/>
                </a:lnTo>
                <a:lnTo>
                  <a:pt x="368" y="264"/>
                </a:lnTo>
                <a:cubicBezTo>
                  <a:pt x="336" y="269"/>
                  <a:pt x="319" y="283"/>
                  <a:pt x="319" y="303"/>
                </a:cubicBezTo>
                <a:cubicBezTo>
                  <a:pt x="319" y="319"/>
                  <a:pt x="330" y="329"/>
                  <a:pt x="344" y="329"/>
                </a:cubicBezTo>
                <a:close/>
                <a:moveTo>
                  <a:pt x="253" y="310"/>
                </a:moveTo>
                <a:lnTo>
                  <a:pt x="253" y="310"/>
                </a:lnTo>
                <a:cubicBezTo>
                  <a:pt x="253" y="260"/>
                  <a:pt x="290" y="229"/>
                  <a:pt x="354" y="221"/>
                </a:cubicBezTo>
                <a:lnTo>
                  <a:pt x="383" y="217"/>
                </a:lnTo>
                <a:lnTo>
                  <a:pt x="383" y="200"/>
                </a:lnTo>
                <a:cubicBezTo>
                  <a:pt x="383" y="179"/>
                  <a:pt x="371" y="168"/>
                  <a:pt x="354" y="168"/>
                </a:cubicBezTo>
                <a:cubicBezTo>
                  <a:pt x="336" y="168"/>
                  <a:pt x="323" y="180"/>
                  <a:pt x="322" y="199"/>
                </a:cubicBezTo>
                <a:lnTo>
                  <a:pt x="256" y="199"/>
                </a:lnTo>
                <a:cubicBezTo>
                  <a:pt x="260" y="147"/>
                  <a:pt x="299" y="111"/>
                  <a:pt x="355" y="111"/>
                </a:cubicBezTo>
                <a:cubicBezTo>
                  <a:pt x="410" y="111"/>
                  <a:pt x="448" y="147"/>
                  <a:pt x="448" y="204"/>
                </a:cubicBezTo>
                <a:lnTo>
                  <a:pt x="448" y="316"/>
                </a:lnTo>
                <a:cubicBezTo>
                  <a:pt x="448" y="326"/>
                  <a:pt x="454" y="333"/>
                  <a:pt x="464" y="333"/>
                </a:cubicBezTo>
                <a:cubicBezTo>
                  <a:pt x="466" y="333"/>
                  <a:pt x="468" y="333"/>
                  <a:pt x="471" y="332"/>
                </a:cubicBezTo>
                <a:lnTo>
                  <a:pt x="471" y="380"/>
                </a:lnTo>
                <a:cubicBezTo>
                  <a:pt x="463" y="382"/>
                  <a:pt x="455" y="383"/>
                  <a:pt x="447" y="383"/>
                </a:cubicBezTo>
                <a:cubicBezTo>
                  <a:pt x="422" y="383"/>
                  <a:pt x="400" y="372"/>
                  <a:pt x="394" y="346"/>
                </a:cubicBezTo>
                <a:cubicBezTo>
                  <a:pt x="384" y="365"/>
                  <a:pt x="364" y="385"/>
                  <a:pt x="329" y="385"/>
                </a:cubicBezTo>
                <a:cubicBezTo>
                  <a:pt x="284" y="385"/>
                  <a:pt x="253" y="356"/>
                  <a:pt x="253" y="310"/>
                </a:cubicBezTo>
                <a:close/>
                <a:moveTo>
                  <a:pt x="0" y="275"/>
                </a:moveTo>
                <a:lnTo>
                  <a:pt x="0" y="275"/>
                </a:lnTo>
                <a:lnTo>
                  <a:pt x="71" y="275"/>
                </a:lnTo>
                <a:cubicBezTo>
                  <a:pt x="73" y="309"/>
                  <a:pt x="89" y="324"/>
                  <a:pt x="113" y="324"/>
                </a:cubicBezTo>
                <a:cubicBezTo>
                  <a:pt x="136" y="324"/>
                  <a:pt x="151" y="310"/>
                  <a:pt x="151" y="286"/>
                </a:cubicBezTo>
                <a:cubicBezTo>
                  <a:pt x="151" y="264"/>
                  <a:pt x="137" y="248"/>
                  <a:pt x="103" y="228"/>
                </a:cubicBezTo>
                <a:lnTo>
                  <a:pt x="71" y="210"/>
                </a:lnTo>
                <a:cubicBezTo>
                  <a:pt x="23" y="183"/>
                  <a:pt x="3" y="149"/>
                  <a:pt x="3" y="107"/>
                </a:cubicBezTo>
                <a:cubicBezTo>
                  <a:pt x="3" y="56"/>
                  <a:pt x="47" y="10"/>
                  <a:pt x="108" y="10"/>
                </a:cubicBezTo>
                <a:cubicBezTo>
                  <a:pt x="171" y="10"/>
                  <a:pt x="214" y="50"/>
                  <a:pt x="216" y="112"/>
                </a:cubicBezTo>
                <a:lnTo>
                  <a:pt x="144" y="112"/>
                </a:lnTo>
                <a:cubicBezTo>
                  <a:pt x="141" y="86"/>
                  <a:pt x="129" y="71"/>
                  <a:pt x="107" y="71"/>
                </a:cubicBezTo>
                <a:cubicBezTo>
                  <a:pt x="89" y="71"/>
                  <a:pt x="74" y="85"/>
                  <a:pt x="74" y="104"/>
                </a:cubicBezTo>
                <a:cubicBezTo>
                  <a:pt x="74" y="124"/>
                  <a:pt x="86" y="139"/>
                  <a:pt x="123" y="160"/>
                </a:cubicBezTo>
                <a:lnTo>
                  <a:pt x="148" y="174"/>
                </a:lnTo>
                <a:cubicBezTo>
                  <a:pt x="197" y="201"/>
                  <a:pt x="220" y="240"/>
                  <a:pt x="220" y="286"/>
                </a:cubicBezTo>
                <a:cubicBezTo>
                  <a:pt x="220" y="344"/>
                  <a:pt x="178" y="385"/>
                  <a:pt x="113" y="385"/>
                </a:cubicBezTo>
                <a:cubicBezTo>
                  <a:pt x="44" y="385"/>
                  <a:pt x="1" y="342"/>
                  <a:pt x="0" y="275"/>
                </a:cubicBezTo>
                <a:close/>
              </a:path>
            </a:pathLst>
          </a:custGeom>
          <a:solidFill>
            <a:srgbClr val="CA012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485955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End Red">
    <p:bg>
      <p:bgPr>
        <a:solidFill>
          <a:srgbClr val="CA0123"/>
        </a:solidFill>
        <a:effectLst/>
      </p:bgPr>
    </p:bg>
    <p:spTree>
      <p:nvGrpSpPr>
        <p:cNvPr id="1" name=""/>
        <p:cNvGrpSpPr/>
        <p:nvPr/>
      </p:nvGrpSpPr>
      <p:grpSpPr>
        <a:xfrm>
          <a:off x="0" y="0"/>
          <a:ext cx="0" cy="0"/>
          <a:chOff x="0" y="0"/>
          <a:chExt cx="0" cy="0"/>
        </a:xfrm>
      </p:grpSpPr>
      <p:pic>
        <p:nvPicPr>
          <p:cNvPr id="7" name="UL Solutions">
            <a:extLst>
              <a:ext uri="{FF2B5EF4-FFF2-40B4-BE49-F238E27FC236}">
                <a16:creationId xmlns:a16="http://schemas.microsoft.com/office/drawing/2014/main" id="{1BD9CC86-450D-3CEF-646D-03A14125F57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411480" y="411479"/>
            <a:ext cx="1336041" cy="548640"/>
          </a:xfrm>
          <a:prstGeom prst="rect">
            <a:avLst/>
          </a:prstGeom>
        </p:spPr>
      </p:pic>
      <p:sp>
        <p:nvSpPr>
          <p:cNvPr id="6" name="TextBox">
            <a:extLst>
              <a:ext uri="{FF2B5EF4-FFF2-40B4-BE49-F238E27FC236}">
                <a16:creationId xmlns:a16="http://schemas.microsoft.com/office/drawing/2014/main" id="{BBBF2874-2024-F348-A16A-A268E54A614A}"/>
              </a:ext>
            </a:extLst>
          </p:cNvPr>
          <p:cNvSpPr txBox="1"/>
          <p:nvPr userDrawn="1"/>
        </p:nvSpPr>
        <p:spPr>
          <a:xfrm>
            <a:off x="411162" y="1280159"/>
            <a:ext cx="4114800" cy="1554480"/>
          </a:xfrm>
          <a:prstGeom prst="rect">
            <a:avLst/>
          </a:prstGeom>
          <a:noFill/>
        </p:spPr>
        <p:txBody>
          <a:bodyPr wrap="square" lIns="0" tIns="0" rIns="0" bIns="0" rtlCol="0" anchor="b" anchorCtr="0">
            <a:noAutofit/>
          </a:bodyPr>
          <a:lstStyle/>
          <a:p>
            <a:pPr marL="0" indent="0">
              <a:lnSpc>
                <a:spcPct val="85000"/>
              </a:lnSpc>
              <a:spcBef>
                <a:spcPts val="0"/>
              </a:spcBef>
              <a:buSzPct val="100000"/>
              <a:buFontTx/>
              <a:buNone/>
            </a:pPr>
            <a:r>
              <a:rPr lang="en-US" sz="3600">
                <a:latin typeface="+mj-lt"/>
              </a:rPr>
              <a:t>Thank you</a:t>
            </a:r>
          </a:p>
        </p:txBody>
      </p:sp>
      <p:sp>
        <p:nvSpPr>
          <p:cNvPr id="9" name="TextBox">
            <a:extLst>
              <a:ext uri="{FF2B5EF4-FFF2-40B4-BE49-F238E27FC236}">
                <a16:creationId xmlns:a16="http://schemas.microsoft.com/office/drawing/2014/main" id="{0443D2F4-C60E-D78A-C788-4E368A6F8166}"/>
              </a:ext>
            </a:extLst>
          </p:cNvPr>
          <p:cNvSpPr txBox="1"/>
          <p:nvPr userDrawn="1"/>
        </p:nvSpPr>
        <p:spPr>
          <a:xfrm>
            <a:off x="411163" y="4069080"/>
            <a:ext cx="4114800" cy="274320"/>
          </a:xfrm>
          <a:prstGeom prst="rect">
            <a:avLst/>
          </a:prstGeom>
          <a:noFill/>
        </p:spPr>
        <p:txBody>
          <a:bodyPr wrap="square" lIns="0" tIns="0" rIns="0" bIns="0" rtlCol="0">
            <a:noAutofit/>
          </a:bodyPr>
          <a:lstStyle/>
          <a:p>
            <a:pPr>
              <a:lnSpc>
                <a:spcPct val="100000"/>
              </a:lnSpc>
              <a:spcBef>
                <a:spcPts val="900"/>
              </a:spcBef>
              <a:buSzPct val="100000"/>
            </a:pPr>
            <a:r>
              <a:rPr lang="en-US" sz="1000" b="1" err="1"/>
              <a:t>UL.com</a:t>
            </a:r>
            <a:r>
              <a:rPr lang="en-US" sz="1000" b="1"/>
              <a:t>/Solutions</a:t>
            </a:r>
          </a:p>
        </p:txBody>
      </p:sp>
    </p:spTree>
    <p:extLst>
      <p:ext uri="{BB962C8B-B14F-4D97-AF65-F5344CB8AC3E}">
        <p14:creationId xmlns:p14="http://schemas.microsoft.com/office/powerpoint/2010/main" val="40414993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End Red Strapline">
    <p:bg>
      <p:bgPr>
        <a:solidFill>
          <a:srgbClr val="CA0123"/>
        </a:solidFill>
        <a:effectLst/>
      </p:bgPr>
    </p:bg>
    <p:spTree>
      <p:nvGrpSpPr>
        <p:cNvPr id="1" name=""/>
        <p:cNvGrpSpPr/>
        <p:nvPr/>
      </p:nvGrpSpPr>
      <p:grpSpPr>
        <a:xfrm>
          <a:off x="0" y="0"/>
          <a:ext cx="0" cy="0"/>
          <a:chOff x="0" y="0"/>
          <a:chExt cx="0" cy="0"/>
        </a:xfrm>
      </p:grpSpPr>
      <p:pic>
        <p:nvPicPr>
          <p:cNvPr id="6" name="UL Solutions">
            <a:extLst>
              <a:ext uri="{FF2B5EF4-FFF2-40B4-BE49-F238E27FC236}">
                <a16:creationId xmlns:a16="http://schemas.microsoft.com/office/drawing/2014/main" id="{B4E50CF3-93A0-7B1C-B908-6A296CE540E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411480" y="411479"/>
            <a:ext cx="1336041" cy="548640"/>
          </a:xfrm>
          <a:prstGeom prst="rect">
            <a:avLst/>
          </a:prstGeom>
        </p:spPr>
      </p:pic>
      <p:sp>
        <p:nvSpPr>
          <p:cNvPr id="9" name="TextBox">
            <a:extLst>
              <a:ext uri="{FF2B5EF4-FFF2-40B4-BE49-F238E27FC236}">
                <a16:creationId xmlns:a16="http://schemas.microsoft.com/office/drawing/2014/main" id="{5DBDC9FC-6487-BED8-ECCE-2461EC90E9AC}"/>
              </a:ext>
            </a:extLst>
          </p:cNvPr>
          <p:cNvSpPr txBox="1"/>
          <p:nvPr userDrawn="1"/>
        </p:nvSpPr>
        <p:spPr>
          <a:xfrm>
            <a:off x="411162" y="1280159"/>
            <a:ext cx="4114800" cy="1554480"/>
          </a:xfrm>
          <a:prstGeom prst="rect">
            <a:avLst/>
          </a:prstGeom>
          <a:noFill/>
        </p:spPr>
        <p:txBody>
          <a:bodyPr wrap="square" lIns="0" tIns="0" rIns="0" bIns="0" rtlCol="0" anchor="b" anchorCtr="0">
            <a:noAutofit/>
          </a:bodyPr>
          <a:lstStyle/>
          <a:p>
            <a:pPr marL="0" indent="0">
              <a:lnSpc>
                <a:spcPct val="85000"/>
              </a:lnSpc>
              <a:spcBef>
                <a:spcPts val="0"/>
              </a:spcBef>
              <a:buSzPct val="100000"/>
              <a:buFontTx/>
              <a:buNone/>
            </a:pPr>
            <a:r>
              <a:rPr lang="en-US" sz="3600">
                <a:latin typeface="+mj-lt"/>
              </a:rPr>
              <a:t>Thank you</a:t>
            </a:r>
          </a:p>
        </p:txBody>
      </p:sp>
      <p:sp>
        <p:nvSpPr>
          <p:cNvPr id="10" name="TextBox">
            <a:extLst>
              <a:ext uri="{FF2B5EF4-FFF2-40B4-BE49-F238E27FC236}">
                <a16:creationId xmlns:a16="http://schemas.microsoft.com/office/drawing/2014/main" id="{07857D23-221D-B9E4-C7DC-A0178B84313B}"/>
              </a:ext>
            </a:extLst>
          </p:cNvPr>
          <p:cNvSpPr txBox="1"/>
          <p:nvPr userDrawn="1"/>
        </p:nvSpPr>
        <p:spPr>
          <a:xfrm>
            <a:off x="411163" y="4069080"/>
            <a:ext cx="4114800" cy="274320"/>
          </a:xfrm>
          <a:prstGeom prst="rect">
            <a:avLst/>
          </a:prstGeom>
          <a:noFill/>
        </p:spPr>
        <p:txBody>
          <a:bodyPr wrap="square" lIns="0" tIns="0" rIns="0" bIns="0" rtlCol="0">
            <a:noAutofit/>
          </a:bodyPr>
          <a:lstStyle/>
          <a:p>
            <a:pPr>
              <a:lnSpc>
                <a:spcPct val="100000"/>
              </a:lnSpc>
              <a:spcBef>
                <a:spcPts val="900"/>
              </a:spcBef>
              <a:buSzPct val="100000"/>
            </a:pPr>
            <a:r>
              <a:rPr lang="en-US" sz="1000" b="1" err="1"/>
              <a:t>UL.com</a:t>
            </a:r>
            <a:r>
              <a:rPr lang="en-US" sz="1000" b="1"/>
              <a:t>/Solutions</a:t>
            </a:r>
          </a:p>
        </p:txBody>
      </p:sp>
      <p:sp>
        <p:nvSpPr>
          <p:cNvPr id="8" name="Safety. Science. Transformation." descr="Safety. Science. Transformation.">
            <a:extLst>
              <a:ext uri="{FF2B5EF4-FFF2-40B4-BE49-F238E27FC236}">
                <a16:creationId xmlns:a16="http://schemas.microsoft.com/office/drawing/2014/main" id="{B12E11D1-2529-542F-F954-433CCF66B9A4}"/>
              </a:ext>
            </a:extLst>
          </p:cNvPr>
          <p:cNvSpPr>
            <a:spLocks noChangeAspect="1" noEditPoints="1"/>
          </p:cNvSpPr>
          <p:nvPr userDrawn="1"/>
        </p:nvSpPr>
        <p:spPr bwMode="black">
          <a:xfrm>
            <a:off x="411163" y="4542672"/>
            <a:ext cx="1891315" cy="137160"/>
          </a:xfrm>
          <a:custGeom>
            <a:avLst/>
            <a:gdLst>
              <a:gd name="T0" fmla="*/ 6727 w 6749"/>
              <a:gd name="T1" fmla="*/ 23 h 488"/>
              <a:gd name="T2" fmla="*/ 6641 w 6749"/>
              <a:gd name="T3" fmla="*/ 5 h 488"/>
              <a:gd name="T4" fmla="*/ 6593 w 6749"/>
              <a:gd name="T5" fmla="*/ 116 h 488"/>
              <a:gd name="T6" fmla="*/ 6534 w 6749"/>
              <a:gd name="T7" fmla="*/ 306 h 488"/>
              <a:gd name="T8" fmla="*/ 6240 w 6749"/>
              <a:gd name="T9" fmla="*/ 378 h 488"/>
              <a:gd name="T10" fmla="*/ 6375 w 6749"/>
              <a:gd name="T11" fmla="*/ 378 h 488"/>
              <a:gd name="T12" fmla="*/ 6086 w 6749"/>
              <a:gd name="T13" fmla="*/ 327 h 488"/>
              <a:gd name="T14" fmla="*/ 5863 w 6749"/>
              <a:gd name="T15" fmla="*/ 118 h 488"/>
              <a:gd name="T16" fmla="*/ 5896 w 6749"/>
              <a:gd name="T17" fmla="*/ 84 h 488"/>
              <a:gd name="T18" fmla="*/ 5657 w 6749"/>
              <a:gd name="T19" fmla="*/ 118 h 488"/>
              <a:gd name="T20" fmla="*/ 5769 w 6749"/>
              <a:gd name="T21" fmla="*/ 173 h 488"/>
              <a:gd name="T22" fmla="*/ 5566 w 6749"/>
              <a:gd name="T23" fmla="*/ 278 h 488"/>
              <a:gd name="T24" fmla="*/ 5566 w 6749"/>
              <a:gd name="T25" fmla="*/ 217 h 488"/>
              <a:gd name="T26" fmla="*/ 5647 w 6749"/>
              <a:gd name="T27" fmla="*/ 333 h 488"/>
              <a:gd name="T28" fmla="*/ 5170 w 6749"/>
              <a:gd name="T29" fmla="*/ 170 h 488"/>
              <a:gd name="T30" fmla="*/ 5193 w 6749"/>
              <a:gd name="T31" fmla="*/ 111 h 488"/>
              <a:gd name="T32" fmla="*/ 5296 w 6749"/>
              <a:gd name="T33" fmla="*/ 170 h 488"/>
              <a:gd name="T34" fmla="*/ 4947 w 6749"/>
              <a:gd name="T35" fmla="*/ 118 h 488"/>
              <a:gd name="T36" fmla="*/ 4959 w 6749"/>
              <a:gd name="T37" fmla="*/ 378 h 488"/>
              <a:gd name="T38" fmla="*/ 4740 w 6749"/>
              <a:gd name="T39" fmla="*/ 327 h 488"/>
              <a:gd name="T40" fmla="*/ 4578 w 6749"/>
              <a:gd name="T41" fmla="*/ 0 h 488"/>
              <a:gd name="T42" fmla="*/ 4559 w 6749"/>
              <a:gd name="T43" fmla="*/ 173 h 488"/>
              <a:gd name="T44" fmla="*/ 4578 w 6749"/>
              <a:gd name="T45" fmla="*/ 0 h 488"/>
              <a:gd name="T46" fmla="*/ 4240 w 6749"/>
              <a:gd name="T47" fmla="*/ 192 h 488"/>
              <a:gd name="T48" fmla="*/ 4426 w 6749"/>
              <a:gd name="T49" fmla="*/ 306 h 488"/>
              <a:gd name="T50" fmla="*/ 3993 w 6749"/>
              <a:gd name="T51" fmla="*/ 118 h 488"/>
              <a:gd name="T52" fmla="*/ 4128 w 6749"/>
              <a:gd name="T53" fmla="*/ 210 h 488"/>
              <a:gd name="T54" fmla="*/ 3834 w 6749"/>
              <a:gd name="T55" fmla="*/ 329 h 488"/>
              <a:gd name="T56" fmla="*/ 3746 w 6749"/>
              <a:gd name="T57" fmla="*/ 199 h 488"/>
              <a:gd name="T58" fmla="*/ 3884 w 6749"/>
              <a:gd name="T59" fmla="*/ 346 h 488"/>
              <a:gd name="T60" fmla="*/ 3707 w 6749"/>
              <a:gd name="T61" fmla="*/ 115 h 488"/>
              <a:gd name="T62" fmla="*/ 3413 w 6749"/>
              <a:gd name="T63" fmla="*/ 76 h 488"/>
              <a:gd name="T64" fmla="*/ 3413 w 6749"/>
              <a:gd name="T65" fmla="*/ 378 h 488"/>
              <a:gd name="T66" fmla="*/ 3036 w 6749"/>
              <a:gd name="T67" fmla="*/ 219 h 488"/>
              <a:gd name="T68" fmla="*/ 3103 w 6749"/>
              <a:gd name="T69" fmla="*/ 246 h 488"/>
              <a:gd name="T70" fmla="*/ 2650 w 6749"/>
              <a:gd name="T71" fmla="*/ 248 h 488"/>
              <a:gd name="T72" fmla="*/ 2796 w 6749"/>
              <a:gd name="T73" fmla="*/ 288 h 488"/>
              <a:gd name="T74" fmla="*/ 2404 w 6749"/>
              <a:gd name="T75" fmla="*/ 378 h 488"/>
              <a:gd name="T76" fmla="*/ 2538 w 6749"/>
              <a:gd name="T77" fmla="*/ 378 h 488"/>
              <a:gd name="T78" fmla="*/ 2148 w 6749"/>
              <a:gd name="T79" fmla="*/ 248 h 488"/>
              <a:gd name="T80" fmla="*/ 2355 w 6749"/>
              <a:gd name="T81" fmla="*/ 298 h 488"/>
              <a:gd name="T82" fmla="*/ 2035 w 6749"/>
              <a:gd name="T83" fmla="*/ 118 h 488"/>
              <a:gd name="T84" fmla="*/ 1778 w 6749"/>
              <a:gd name="T85" fmla="*/ 248 h 488"/>
              <a:gd name="T86" fmla="*/ 1991 w 6749"/>
              <a:gd name="T87" fmla="*/ 288 h 488"/>
              <a:gd name="T88" fmla="*/ 1628 w 6749"/>
              <a:gd name="T89" fmla="*/ 228 h 488"/>
              <a:gd name="T90" fmla="*/ 1649 w 6749"/>
              <a:gd name="T91" fmla="*/ 160 h 488"/>
              <a:gd name="T92" fmla="*/ 1383 w 6749"/>
              <a:gd name="T93" fmla="*/ 344 h 488"/>
              <a:gd name="T94" fmla="*/ 1147 w 6749"/>
              <a:gd name="T95" fmla="*/ 118 h 488"/>
              <a:gd name="T96" fmla="*/ 1091 w 6749"/>
              <a:gd name="T97" fmla="*/ 427 h 488"/>
              <a:gd name="T98" fmla="*/ 898 w 6749"/>
              <a:gd name="T99" fmla="*/ 118 h 488"/>
              <a:gd name="T100" fmla="*/ 1003 w 6749"/>
              <a:gd name="T101" fmla="*/ 297 h 488"/>
              <a:gd name="T102" fmla="*/ 730 w 6749"/>
              <a:gd name="T103" fmla="*/ 219 h 488"/>
              <a:gd name="T104" fmla="*/ 771 w 6749"/>
              <a:gd name="T105" fmla="*/ 330 h 488"/>
              <a:gd name="T106" fmla="*/ 641 w 6749"/>
              <a:gd name="T107" fmla="*/ 65 h 488"/>
              <a:gd name="T108" fmla="*/ 524 w 6749"/>
              <a:gd name="T109" fmla="*/ 378 h 488"/>
              <a:gd name="T110" fmla="*/ 344 w 6749"/>
              <a:gd name="T111" fmla="*/ 329 h 488"/>
              <a:gd name="T112" fmla="*/ 354 w 6749"/>
              <a:gd name="T113" fmla="*/ 221 h 488"/>
              <a:gd name="T114" fmla="*/ 448 w 6749"/>
              <a:gd name="T115" fmla="*/ 316 h 488"/>
              <a:gd name="T116" fmla="*/ 0 w 6749"/>
              <a:gd name="T117" fmla="*/ 275 h 488"/>
              <a:gd name="T118" fmla="*/ 108 w 6749"/>
              <a:gd name="T119" fmla="*/ 10 h 488"/>
              <a:gd name="T120" fmla="*/ 113 w 6749"/>
              <a:gd name="T121" fmla="*/ 385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49" h="488">
                <a:moveTo>
                  <a:pt x="6715" y="5"/>
                </a:moveTo>
                <a:lnTo>
                  <a:pt x="6715" y="5"/>
                </a:lnTo>
                <a:lnTo>
                  <a:pt x="6749" y="5"/>
                </a:lnTo>
                <a:lnTo>
                  <a:pt x="6749" y="116"/>
                </a:lnTo>
                <a:lnTo>
                  <a:pt x="6727" y="116"/>
                </a:lnTo>
                <a:lnTo>
                  <a:pt x="6727" y="41"/>
                </a:lnTo>
                <a:cubicBezTo>
                  <a:pt x="6727" y="39"/>
                  <a:pt x="6727" y="36"/>
                  <a:pt x="6727" y="32"/>
                </a:cubicBezTo>
                <a:cubicBezTo>
                  <a:pt x="6727" y="28"/>
                  <a:pt x="6727" y="25"/>
                  <a:pt x="6727" y="23"/>
                </a:cubicBezTo>
                <a:lnTo>
                  <a:pt x="6706" y="116"/>
                </a:lnTo>
                <a:lnTo>
                  <a:pt x="6683" y="116"/>
                </a:lnTo>
                <a:lnTo>
                  <a:pt x="6662" y="23"/>
                </a:lnTo>
                <a:cubicBezTo>
                  <a:pt x="6662" y="25"/>
                  <a:pt x="6662" y="28"/>
                  <a:pt x="6662" y="32"/>
                </a:cubicBezTo>
                <a:cubicBezTo>
                  <a:pt x="6662" y="36"/>
                  <a:pt x="6662" y="39"/>
                  <a:pt x="6662" y="41"/>
                </a:cubicBezTo>
                <a:lnTo>
                  <a:pt x="6662" y="116"/>
                </a:lnTo>
                <a:lnTo>
                  <a:pt x="6641" y="116"/>
                </a:lnTo>
                <a:lnTo>
                  <a:pt x="6641" y="5"/>
                </a:lnTo>
                <a:lnTo>
                  <a:pt x="6675" y="5"/>
                </a:lnTo>
                <a:lnTo>
                  <a:pt x="6695" y="92"/>
                </a:lnTo>
                <a:lnTo>
                  <a:pt x="6715" y="5"/>
                </a:lnTo>
                <a:close/>
                <a:moveTo>
                  <a:pt x="6627" y="5"/>
                </a:moveTo>
                <a:lnTo>
                  <a:pt x="6627" y="5"/>
                </a:lnTo>
                <a:lnTo>
                  <a:pt x="6627" y="24"/>
                </a:lnTo>
                <a:lnTo>
                  <a:pt x="6593" y="24"/>
                </a:lnTo>
                <a:lnTo>
                  <a:pt x="6593" y="116"/>
                </a:lnTo>
                <a:lnTo>
                  <a:pt x="6570" y="116"/>
                </a:lnTo>
                <a:lnTo>
                  <a:pt x="6570" y="24"/>
                </a:lnTo>
                <a:lnTo>
                  <a:pt x="6536" y="24"/>
                </a:lnTo>
                <a:lnTo>
                  <a:pt x="6536" y="5"/>
                </a:lnTo>
                <a:lnTo>
                  <a:pt x="6627" y="5"/>
                </a:lnTo>
                <a:close/>
                <a:moveTo>
                  <a:pt x="6495" y="344"/>
                </a:moveTo>
                <a:lnTo>
                  <a:pt x="6495" y="344"/>
                </a:lnTo>
                <a:cubicBezTo>
                  <a:pt x="6495" y="324"/>
                  <a:pt x="6512" y="306"/>
                  <a:pt x="6534" y="306"/>
                </a:cubicBezTo>
                <a:cubicBezTo>
                  <a:pt x="6554" y="306"/>
                  <a:pt x="6571" y="324"/>
                  <a:pt x="6571" y="344"/>
                </a:cubicBezTo>
                <a:cubicBezTo>
                  <a:pt x="6571" y="365"/>
                  <a:pt x="6554" y="383"/>
                  <a:pt x="6534" y="383"/>
                </a:cubicBezTo>
                <a:cubicBezTo>
                  <a:pt x="6512" y="383"/>
                  <a:pt x="6495" y="365"/>
                  <a:pt x="6495" y="344"/>
                </a:cubicBezTo>
                <a:close/>
                <a:moveTo>
                  <a:pt x="6343" y="169"/>
                </a:moveTo>
                <a:lnTo>
                  <a:pt x="6343" y="169"/>
                </a:lnTo>
                <a:cubicBezTo>
                  <a:pt x="6324" y="169"/>
                  <a:pt x="6306" y="182"/>
                  <a:pt x="6306" y="213"/>
                </a:cubicBezTo>
                <a:lnTo>
                  <a:pt x="6306" y="378"/>
                </a:lnTo>
                <a:lnTo>
                  <a:pt x="6240" y="378"/>
                </a:lnTo>
                <a:lnTo>
                  <a:pt x="6240" y="118"/>
                </a:lnTo>
                <a:lnTo>
                  <a:pt x="6295" y="118"/>
                </a:lnTo>
                <a:lnTo>
                  <a:pt x="6300" y="144"/>
                </a:lnTo>
                <a:lnTo>
                  <a:pt x="6303" y="144"/>
                </a:lnTo>
                <a:cubicBezTo>
                  <a:pt x="6311" y="131"/>
                  <a:pt x="6330" y="111"/>
                  <a:pt x="6364" y="111"/>
                </a:cubicBezTo>
                <a:cubicBezTo>
                  <a:pt x="6407" y="111"/>
                  <a:pt x="6441" y="142"/>
                  <a:pt x="6441" y="196"/>
                </a:cubicBezTo>
                <a:lnTo>
                  <a:pt x="6441" y="378"/>
                </a:lnTo>
                <a:lnTo>
                  <a:pt x="6375" y="378"/>
                </a:lnTo>
                <a:lnTo>
                  <a:pt x="6375" y="210"/>
                </a:lnTo>
                <a:cubicBezTo>
                  <a:pt x="6375" y="182"/>
                  <a:pt x="6361" y="169"/>
                  <a:pt x="6343" y="169"/>
                </a:cubicBezTo>
                <a:close/>
                <a:moveTo>
                  <a:pt x="6086" y="327"/>
                </a:moveTo>
                <a:lnTo>
                  <a:pt x="6086" y="327"/>
                </a:lnTo>
                <a:cubicBezTo>
                  <a:pt x="6112" y="327"/>
                  <a:pt x="6128" y="297"/>
                  <a:pt x="6128" y="248"/>
                </a:cubicBezTo>
                <a:cubicBezTo>
                  <a:pt x="6128" y="199"/>
                  <a:pt x="6112" y="169"/>
                  <a:pt x="6086" y="169"/>
                </a:cubicBezTo>
                <a:cubicBezTo>
                  <a:pt x="6059" y="169"/>
                  <a:pt x="6043" y="199"/>
                  <a:pt x="6043" y="248"/>
                </a:cubicBezTo>
                <a:cubicBezTo>
                  <a:pt x="6043" y="297"/>
                  <a:pt x="6059" y="327"/>
                  <a:pt x="6086" y="327"/>
                </a:cubicBezTo>
                <a:close/>
                <a:moveTo>
                  <a:pt x="5977" y="248"/>
                </a:moveTo>
                <a:lnTo>
                  <a:pt x="5977" y="248"/>
                </a:lnTo>
                <a:cubicBezTo>
                  <a:pt x="5977" y="164"/>
                  <a:pt x="6020" y="111"/>
                  <a:pt x="6086" y="111"/>
                </a:cubicBezTo>
                <a:cubicBezTo>
                  <a:pt x="6151" y="111"/>
                  <a:pt x="6195" y="164"/>
                  <a:pt x="6195" y="248"/>
                </a:cubicBezTo>
                <a:cubicBezTo>
                  <a:pt x="6195" y="332"/>
                  <a:pt x="6151" y="385"/>
                  <a:pt x="6086" y="385"/>
                </a:cubicBezTo>
                <a:cubicBezTo>
                  <a:pt x="6020" y="385"/>
                  <a:pt x="5977" y="332"/>
                  <a:pt x="5977" y="248"/>
                </a:cubicBezTo>
                <a:close/>
                <a:moveTo>
                  <a:pt x="5863" y="118"/>
                </a:moveTo>
                <a:lnTo>
                  <a:pt x="5863" y="118"/>
                </a:lnTo>
                <a:lnTo>
                  <a:pt x="5929" y="118"/>
                </a:lnTo>
                <a:lnTo>
                  <a:pt x="5929" y="378"/>
                </a:lnTo>
                <a:lnTo>
                  <a:pt x="5863" y="378"/>
                </a:lnTo>
                <a:lnTo>
                  <a:pt x="5863" y="118"/>
                </a:lnTo>
                <a:close/>
                <a:moveTo>
                  <a:pt x="5896" y="3"/>
                </a:moveTo>
                <a:lnTo>
                  <a:pt x="5896" y="3"/>
                </a:lnTo>
                <a:cubicBezTo>
                  <a:pt x="5918" y="3"/>
                  <a:pt x="5937" y="21"/>
                  <a:pt x="5937" y="43"/>
                </a:cubicBezTo>
                <a:cubicBezTo>
                  <a:pt x="5937" y="66"/>
                  <a:pt x="5918" y="84"/>
                  <a:pt x="5896" y="84"/>
                </a:cubicBezTo>
                <a:cubicBezTo>
                  <a:pt x="5874" y="84"/>
                  <a:pt x="5856" y="66"/>
                  <a:pt x="5856" y="43"/>
                </a:cubicBezTo>
                <a:cubicBezTo>
                  <a:pt x="5856" y="21"/>
                  <a:pt x="5874" y="3"/>
                  <a:pt x="5896" y="3"/>
                </a:cubicBezTo>
                <a:close/>
                <a:moveTo>
                  <a:pt x="5787" y="385"/>
                </a:moveTo>
                <a:lnTo>
                  <a:pt x="5787" y="385"/>
                </a:lnTo>
                <a:cubicBezTo>
                  <a:pt x="5737" y="385"/>
                  <a:pt x="5704" y="349"/>
                  <a:pt x="5704" y="304"/>
                </a:cubicBezTo>
                <a:lnTo>
                  <a:pt x="5704" y="173"/>
                </a:lnTo>
                <a:lnTo>
                  <a:pt x="5657" y="173"/>
                </a:lnTo>
                <a:lnTo>
                  <a:pt x="5657" y="118"/>
                </a:lnTo>
                <a:lnTo>
                  <a:pt x="5665" y="118"/>
                </a:lnTo>
                <a:cubicBezTo>
                  <a:pt x="5696" y="118"/>
                  <a:pt x="5711" y="100"/>
                  <a:pt x="5712" y="69"/>
                </a:cubicBezTo>
                <a:lnTo>
                  <a:pt x="5713" y="44"/>
                </a:lnTo>
                <a:lnTo>
                  <a:pt x="5769" y="44"/>
                </a:lnTo>
                <a:lnTo>
                  <a:pt x="5769" y="118"/>
                </a:lnTo>
                <a:lnTo>
                  <a:pt x="5825" y="118"/>
                </a:lnTo>
                <a:lnTo>
                  <a:pt x="5825" y="173"/>
                </a:lnTo>
                <a:lnTo>
                  <a:pt x="5769" y="173"/>
                </a:lnTo>
                <a:lnTo>
                  <a:pt x="5769" y="297"/>
                </a:lnTo>
                <a:cubicBezTo>
                  <a:pt x="5769" y="315"/>
                  <a:pt x="5783" y="328"/>
                  <a:pt x="5802" y="328"/>
                </a:cubicBezTo>
                <a:cubicBezTo>
                  <a:pt x="5809" y="328"/>
                  <a:pt x="5815" y="326"/>
                  <a:pt x="5820" y="325"/>
                </a:cubicBezTo>
                <a:lnTo>
                  <a:pt x="5820" y="379"/>
                </a:lnTo>
                <a:cubicBezTo>
                  <a:pt x="5811" y="383"/>
                  <a:pt x="5799" y="385"/>
                  <a:pt x="5787" y="385"/>
                </a:cubicBezTo>
                <a:close/>
                <a:moveTo>
                  <a:pt x="5527" y="329"/>
                </a:moveTo>
                <a:lnTo>
                  <a:pt x="5527" y="329"/>
                </a:lnTo>
                <a:cubicBezTo>
                  <a:pt x="5550" y="329"/>
                  <a:pt x="5566" y="309"/>
                  <a:pt x="5566" y="278"/>
                </a:cubicBezTo>
                <a:lnTo>
                  <a:pt x="5566" y="261"/>
                </a:lnTo>
                <a:lnTo>
                  <a:pt x="5551" y="264"/>
                </a:lnTo>
                <a:cubicBezTo>
                  <a:pt x="5519" y="269"/>
                  <a:pt x="5502" y="283"/>
                  <a:pt x="5502" y="303"/>
                </a:cubicBezTo>
                <a:cubicBezTo>
                  <a:pt x="5502" y="319"/>
                  <a:pt x="5513" y="329"/>
                  <a:pt x="5527" y="329"/>
                </a:cubicBezTo>
                <a:close/>
                <a:moveTo>
                  <a:pt x="5436" y="310"/>
                </a:moveTo>
                <a:lnTo>
                  <a:pt x="5436" y="310"/>
                </a:lnTo>
                <a:cubicBezTo>
                  <a:pt x="5436" y="260"/>
                  <a:pt x="5473" y="229"/>
                  <a:pt x="5537" y="221"/>
                </a:cubicBezTo>
                <a:lnTo>
                  <a:pt x="5566" y="217"/>
                </a:lnTo>
                <a:lnTo>
                  <a:pt x="5566" y="200"/>
                </a:lnTo>
                <a:cubicBezTo>
                  <a:pt x="5566" y="179"/>
                  <a:pt x="5555" y="168"/>
                  <a:pt x="5537" y="168"/>
                </a:cubicBezTo>
                <a:cubicBezTo>
                  <a:pt x="5519" y="168"/>
                  <a:pt x="5506" y="180"/>
                  <a:pt x="5505" y="199"/>
                </a:cubicBezTo>
                <a:lnTo>
                  <a:pt x="5439" y="199"/>
                </a:lnTo>
                <a:cubicBezTo>
                  <a:pt x="5443" y="147"/>
                  <a:pt x="5482" y="111"/>
                  <a:pt x="5539" y="111"/>
                </a:cubicBezTo>
                <a:cubicBezTo>
                  <a:pt x="5593" y="111"/>
                  <a:pt x="5631" y="147"/>
                  <a:pt x="5631" y="204"/>
                </a:cubicBezTo>
                <a:lnTo>
                  <a:pt x="5631" y="316"/>
                </a:lnTo>
                <a:cubicBezTo>
                  <a:pt x="5631" y="326"/>
                  <a:pt x="5637" y="333"/>
                  <a:pt x="5647" y="333"/>
                </a:cubicBezTo>
                <a:cubicBezTo>
                  <a:pt x="5649" y="333"/>
                  <a:pt x="5651" y="333"/>
                  <a:pt x="5654" y="332"/>
                </a:cubicBezTo>
                <a:lnTo>
                  <a:pt x="5654" y="380"/>
                </a:lnTo>
                <a:cubicBezTo>
                  <a:pt x="5646" y="382"/>
                  <a:pt x="5638" y="383"/>
                  <a:pt x="5630" y="383"/>
                </a:cubicBezTo>
                <a:cubicBezTo>
                  <a:pt x="5605" y="383"/>
                  <a:pt x="5584" y="372"/>
                  <a:pt x="5577" y="346"/>
                </a:cubicBezTo>
                <a:cubicBezTo>
                  <a:pt x="5567" y="365"/>
                  <a:pt x="5547" y="385"/>
                  <a:pt x="5512" y="385"/>
                </a:cubicBezTo>
                <a:cubicBezTo>
                  <a:pt x="5467" y="385"/>
                  <a:pt x="5436" y="356"/>
                  <a:pt x="5436" y="310"/>
                </a:cubicBezTo>
                <a:close/>
                <a:moveTo>
                  <a:pt x="5170" y="170"/>
                </a:moveTo>
                <a:lnTo>
                  <a:pt x="5170" y="170"/>
                </a:lnTo>
                <a:cubicBezTo>
                  <a:pt x="5151" y="170"/>
                  <a:pt x="5138" y="185"/>
                  <a:pt x="5138" y="210"/>
                </a:cubicBezTo>
                <a:lnTo>
                  <a:pt x="5138" y="378"/>
                </a:lnTo>
                <a:lnTo>
                  <a:pt x="5072" y="378"/>
                </a:lnTo>
                <a:lnTo>
                  <a:pt x="5072" y="118"/>
                </a:lnTo>
                <a:lnTo>
                  <a:pt x="5126" y="118"/>
                </a:lnTo>
                <a:lnTo>
                  <a:pt x="5130" y="147"/>
                </a:lnTo>
                <a:lnTo>
                  <a:pt x="5133" y="147"/>
                </a:lnTo>
                <a:cubicBezTo>
                  <a:pt x="5142" y="127"/>
                  <a:pt x="5167" y="111"/>
                  <a:pt x="5193" y="111"/>
                </a:cubicBezTo>
                <a:cubicBezTo>
                  <a:pt x="5221" y="111"/>
                  <a:pt x="5245" y="125"/>
                  <a:pt x="5255" y="147"/>
                </a:cubicBezTo>
                <a:lnTo>
                  <a:pt x="5258" y="147"/>
                </a:lnTo>
                <a:cubicBezTo>
                  <a:pt x="5271" y="124"/>
                  <a:pt x="5294" y="111"/>
                  <a:pt x="5322" y="111"/>
                </a:cubicBezTo>
                <a:cubicBezTo>
                  <a:pt x="5366" y="111"/>
                  <a:pt x="5391" y="142"/>
                  <a:pt x="5391" y="194"/>
                </a:cubicBezTo>
                <a:lnTo>
                  <a:pt x="5391" y="378"/>
                </a:lnTo>
                <a:lnTo>
                  <a:pt x="5325" y="378"/>
                </a:lnTo>
                <a:lnTo>
                  <a:pt x="5325" y="207"/>
                </a:lnTo>
                <a:cubicBezTo>
                  <a:pt x="5325" y="184"/>
                  <a:pt x="5314" y="170"/>
                  <a:pt x="5296" y="170"/>
                </a:cubicBezTo>
                <a:cubicBezTo>
                  <a:pt x="5277" y="170"/>
                  <a:pt x="5264" y="185"/>
                  <a:pt x="5264" y="210"/>
                </a:cubicBezTo>
                <a:lnTo>
                  <a:pt x="5264" y="378"/>
                </a:lnTo>
                <a:lnTo>
                  <a:pt x="5199" y="378"/>
                </a:lnTo>
                <a:lnTo>
                  <a:pt x="5199" y="207"/>
                </a:lnTo>
                <a:cubicBezTo>
                  <a:pt x="5199" y="184"/>
                  <a:pt x="5187" y="170"/>
                  <a:pt x="5170" y="170"/>
                </a:cubicBezTo>
                <a:close/>
                <a:moveTo>
                  <a:pt x="4893" y="118"/>
                </a:moveTo>
                <a:lnTo>
                  <a:pt x="4893" y="118"/>
                </a:lnTo>
                <a:lnTo>
                  <a:pt x="4947" y="118"/>
                </a:lnTo>
                <a:lnTo>
                  <a:pt x="4953" y="152"/>
                </a:lnTo>
                <a:lnTo>
                  <a:pt x="4956" y="152"/>
                </a:lnTo>
                <a:cubicBezTo>
                  <a:pt x="4965" y="133"/>
                  <a:pt x="4987" y="115"/>
                  <a:pt x="5023" y="115"/>
                </a:cubicBezTo>
                <a:cubicBezTo>
                  <a:pt x="5028" y="115"/>
                  <a:pt x="5033" y="115"/>
                  <a:pt x="5036" y="116"/>
                </a:cubicBezTo>
                <a:lnTo>
                  <a:pt x="5036" y="178"/>
                </a:lnTo>
                <a:cubicBezTo>
                  <a:pt x="5031" y="178"/>
                  <a:pt x="5027" y="178"/>
                  <a:pt x="5021" y="178"/>
                </a:cubicBezTo>
                <a:cubicBezTo>
                  <a:pt x="4990" y="178"/>
                  <a:pt x="4959" y="200"/>
                  <a:pt x="4959" y="254"/>
                </a:cubicBezTo>
                <a:lnTo>
                  <a:pt x="4959" y="378"/>
                </a:lnTo>
                <a:lnTo>
                  <a:pt x="4893" y="378"/>
                </a:lnTo>
                <a:lnTo>
                  <a:pt x="4893" y="118"/>
                </a:lnTo>
                <a:close/>
                <a:moveTo>
                  <a:pt x="4740" y="327"/>
                </a:moveTo>
                <a:lnTo>
                  <a:pt x="4740" y="327"/>
                </a:lnTo>
                <a:cubicBezTo>
                  <a:pt x="4766" y="327"/>
                  <a:pt x="4782" y="297"/>
                  <a:pt x="4782" y="248"/>
                </a:cubicBezTo>
                <a:cubicBezTo>
                  <a:pt x="4782" y="199"/>
                  <a:pt x="4766" y="169"/>
                  <a:pt x="4740" y="169"/>
                </a:cubicBezTo>
                <a:cubicBezTo>
                  <a:pt x="4714" y="169"/>
                  <a:pt x="4698" y="199"/>
                  <a:pt x="4698" y="248"/>
                </a:cubicBezTo>
                <a:cubicBezTo>
                  <a:pt x="4698" y="297"/>
                  <a:pt x="4714" y="327"/>
                  <a:pt x="4740" y="327"/>
                </a:cubicBezTo>
                <a:close/>
                <a:moveTo>
                  <a:pt x="4631" y="248"/>
                </a:moveTo>
                <a:lnTo>
                  <a:pt x="4631" y="248"/>
                </a:lnTo>
                <a:cubicBezTo>
                  <a:pt x="4631" y="164"/>
                  <a:pt x="4674" y="111"/>
                  <a:pt x="4740" y="111"/>
                </a:cubicBezTo>
                <a:cubicBezTo>
                  <a:pt x="4806" y="111"/>
                  <a:pt x="4849" y="164"/>
                  <a:pt x="4849" y="248"/>
                </a:cubicBezTo>
                <a:cubicBezTo>
                  <a:pt x="4849" y="332"/>
                  <a:pt x="4806" y="385"/>
                  <a:pt x="4740" y="385"/>
                </a:cubicBezTo>
                <a:cubicBezTo>
                  <a:pt x="4674" y="385"/>
                  <a:pt x="4631" y="332"/>
                  <a:pt x="4631" y="248"/>
                </a:cubicBezTo>
                <a:close/>
                <a:moveTo>
                  <a:pt x="4578" y="0"/>
                </a:moveTo>
                <a:lnTo>
                  <a:pt x="4578" y="0"/>
                </a:lnTo>
                <a:cubicBezTo>
                  <a:pt x="4600" y="0"/>
                  <a:pt x="4623" y="7"/>
                  <a:pt x="4633" y="17"/>
                </a:cubicBezTo>
                <a:lnTo>
                  <a:pt x="4611" y="65"/>
                </a:lnTo>
                <a:cubicBezTo>
                  <a:pt x="4603" y="61"/>
                  <a:pt x="4596" y="58"/>
                  <a:pt x="4587" y="58"/>
                </a:cubicBezTo>
                <a:cubicBezTo>
                  <a:pt x="4570" y="58"/>
                  <a:pt x="4559" y="70"/>
                  <a:pt x="4559" y="90"/>
                </a:cubicBezTo>
                <a:lnTo>
                  <a:pt x="4559" y="118"/>
                </a:lnTo>
                <a:lnTo>
                  <a:pt x="4614" y="118"/>
                </a:lnTo>
                <a:lnTo>
                  <a:pt x="4614" y="173"/>
                </a:lnTo>
                <a:lnTo>
                  <a:pt x="4559" y="173"/>
                </a:lnTo>
                <a:lnTo>
                  <a:pt x="4559" y="378"/>
                </a:lnTo>
                <a:lnTo>
                  <a:pt x="4494" y="378"/>
                </a:lnTo>
                <a:lnTo>
                  <a:pt x="4494" y="173"/>
                </a:lnTo>
                <a:lnTo>
                  <a:pt x="4447" y="173"/>
                </a:lnTo>
                <a:lnTo>
                  <a:pt x="4447" y="118"/>
                </a:lnTo>
                <a:lnTo>
                  <a:pt x="4494" y="118"/>
                </a:lnTo>
                <a:lnTo>
                  <a:pt x="4494" y="85"/>
                </a:lnTo>
                <a:cubicBezTo>
                  <a:pt x="4494" y="30"/>
                  <a:pt x="4531" y="0"/>
                  <a:pt x="4578" y="0"/>
                </a:cubicBezTo>
                <a:close/>
                <a:moveTo>
                  <a:pt x="4236" y="300"/>
                </a:moveTo>
                <a:lnTo>
                  <a:pt x="4236" y="300"/>
                </a:lnTo>
                <a:lnTo>
                  <a:pt x="4298" y="300"/>
                </a:lnTo>
                <a:cubicBezTo>
                  <a:pt x="4300" y="319"/>
                  <a:pt x="4312" y="333"/>
                  <a:pt x="4333" y="333"/>
                </a:cubicBezTo>
                <a:cubicBezTo>
                  <a:pt x="4349" y="333"/>
                  <a:pt x="4363" y="325"/>
                  <a:pt x="4363" y="310"/>
                </a:cubicBezTo>
                <a:cubicBezTo>
                  <a:pt x="4363" y="296"/>
                  <a:pt x="4355" y="287"/>
                  <a:pt x="4330" y="279"/>
                </a:cubicBezTo>
                <a:lnTo>
                  <a:pt x="4305" y="270"/>
                </a:lnTo>
                <a:cubicBezTo>
                  <a:pt x="4264" y="255"/>
                  <a:pt x="4240" y="229"/>
                  <a:pt x="4240" y="192"/>
                </a:cubicBezTo>
                <a:cubicBezTo>
                  <a:pt x="4240" y="144"/>
                  <a:pt x="4280" y="111"/>
                  <a:pt x="4331" y="111"/>
                </a:cubicBezTo>
                <a:cubicBezTo>
                  <a:pt x="4383" y="111"/>
                  <a:pt x="4420" y="144"/>
                  <a:pt x="4421" y="189"/>
                </a:cubicBezTo>
                <a:lnTo>
                  <a:pt x="4358" y="189"/>
                </a:lnTo>
                <a:cubicBezTo>
                  <a:pt x="4357" y="175"/>
                  <a:pt x="4347" y="163"/>
                  <a:pt x="4330" y="163"/>
                </a:cubicBezTo>
                <a:cubicBezTo>
                  <a:pt x="4316" y="163"/>
                  <a:pt x="4303" y="172"/>
                  <a:pt x="4303" y="187"/>
                </a:cubicBezTo>
                <a:cubicBezTo>
                  <a:pt x="4303" y="199"/>
                  <a:pt x="4309" y="206"/>
                  <a:pt x="4333" y="214"/>
                </a:cubicBezTo>
                <a:lnTo>
                  <a:pt x="4358" y="223"/>
                </a:lnTo>
                <a:cubicBezTo>
                  <a:pt x="4402" y="238"/>
                  <a:pt x="4426" y="267"/>
                  <a:pt x="4426" y="306"/>
                </a:cubicBezTo>
                <a:cubicBezTo>
                  <a:pt x="4426" y="356"/>
                  <a:pt x="4387" y="385"/>
                  <a:pt x="4334" y="385"/>
                </a:cubicBezTo>
                <a:cubicBezTo>
                  <a:pt x="4276" y="385"/>
                  <a:pt x="4237" y="350"/>
                  <a:pt x="4236" y="300"/>
                </a:cubicBezTo>
                <a:close/>
                <a:moveTo>
                  <a:pt x="4095" y="169"/>
                </a:moveTo>
                <a:lnTo>
                  <a:pt x="4095" y="169"/>
                </a:lnTo>
                <a:cubicBezTo>
                  <a:pt x="4077" y="169"/>
                  <a:pt x="4059" y="182"/>
                  <a:pt x="4059" y="213"/>
                </a:cubicBezTo>
                <a:lnTo>
                  <a:pt x="4059" y="378"/>
                </a:lnTo>
                <a:lnTo>
                  <a:pt x="3993" y="378"/>
                </a:lnTo>
                <a:lnTo>
                  <a:pt x="3993" y="118"/>
                </a:lnTo>
                <a:lnTo>
                  <a:pt x="4047" y="118"/>
                </a:lnTo>
                <a:lnTo>
                  <a:pt x="4053" y="144"/>
                </a:lnTo>
                <a:lnTo>
                  <a:pt x="4056" y="144"/>
                </a:lnTo>
                <a:cubicBezTo>
                  <a:pt x="4063" y="131"/>
                  <a:pt x="4083" y="111"/>
                  <a:pt x="4116" y="111"/>
                </a:cubicBezTo>
                <a:cubicBezTo>
                  <a:pt x="4160" y="111"/>
                  <a:pt x="4193" y="142"/>
                  <a:pt x="4193" y="196"/>
                </a:cubicBezTo>
                <a:lnTo>
                  <a:pt x="4193" y="378"/>
                </a:lnTo>
                <a:lnTo>
                  <a:pt x="4128" y="378"/>
                </a:lnTo>
                <a:lnTo>
                  <a:pt x="4128" y="210"/>
                </a:lnTo>
                <a:cubicBezTo>
                  <a:pt x="4128" y="182"/>
                  <a:pt x="4114" y="169"/>
                  <a:pt x="4095" y="169"/>
                </a:cubicBezTo>
                <a:close/>
                <a:moveTo>
                  <a:pt x="3834" y="329"/>
                </a:moveTo>
                <a:lnTo>
                  <a:pt x="3834" y="329"/>
                </a:lnTo>
                <a:cubicBezTo>
                  <a:pt x="3857" y="329"/>
                  <a:pt x="3873" y="309"/>
                  <a:pt x="3873" y="278"/>
                </a:cubicBezTo>
                <a:lnTo>
                  <a:pt x="3873" y="261"/>
                </a:lnTo>
                <a:lnTo>
                  <a:pt x="3858" y="264"/>
                </a:lnTo>
                <a:cubicBezTo>
                  <a:pt x="3826" y="269"/>
                  <a:pt x="3809" y="283"/>
                  <a:pt x="3809" y="303"/>
                </a:cubicBezTo>
                <a:cubicBezTo>
                  <a:pt x="3809" y="319"/>
                  <a:pt x="3820" y="329"/>
                  <a:pt x="3834" y="329"/>
                </a:cubicBezTo>
                <a:close/>
                <a:moveTo>
                  <a:pt x="3743" y="310"/>
                </a:moveTo>
                <a:lnTo>
                  <a:pt x="3743" y="310"/>
                </a:lnTo>
                <a:cubicBezTo>
                  <a:pt x="3743" y="260"/>
                  <a:pt x="3780" y="229"/>
                  <a:pt x="3845" y="221"/>
                </a:cubicBezTo>
                <a:lnTo>
                  <a:pt x="3873" y="217"/>
                </a:lnTo>
                <a:lnTo>
                  <a:pt x="3873" y="200"/>
                </a:lnTo>
                <a:cubicBezTo>
                  <a:pt x="3873" y="179"/>
                  <a:pt x="3862" y="168"/>
                  <a:pt x="3845" y="168"/>
                </a:cubicBezTo>
                <a:cubicBezTo>
                  <a:pt x="3826" y="168"/>
                  <a:pt x="3814" y="180"/>
                  <a:pt x="3812" y="199"/>
                </a:cubicBezTo>
                <a:lnTo>
                  <a:pt x="3746" y="199"/>
                </a:lnTo>
                <a:cubicBezTo>
                  <a:pt x="3750" y="147"/>
                  <a:pt x="3789" y="111"/>
                  <a:pt x="3846" y="111"/>
                </a:cubicBezTo>
                <a:cubicBezTo>
                  <a:pt x="3900" y="111"/>
                  <a:pt x="3938" y="147"/>
                  <a:pt x="3938" y="204"/>
                </a:cubicBezTo>
                <a:lnTo>
                  <a:pt x="3938" y="316"/>
                </a:lnTo>
                <a:cubicBezTo>
                  <a:pt x="3938" y="326"/>
                  <a:pt x="3944" y="333"/>
                  <a:pt x="3954" y="333"/>
                </a:cubicBezTo>
                <a:cubicBezTo>
                  <a:pt x="3956" y="333"/>
                  <a:pt x="3958" y="333"/>
                  <a:pt x="3961" y="332"/>
                </a:cubicBezTo>
                <a:lnTo>
                  <a:pt x="3961" y="380"/>
                </a:lnTo>
                <a:cubicBezTo>
                  <a:pt x="3953" y="382"/>
                  <a:pt x="3945" y="383"/>
                  <a:pt x="3937" y="383"/>
                </a:cubicBezTo>
                <a:cubicBezTo>
                  <a:pt x="3912" y="383"/>
                  <a:pt x="3891" y="372"/>
                  <a:pt x="3884" y="346"/>
                </a:cubicBezTo>
                <a:cubicBezTo>
                  <a:pt x="3875" y="365"/>
                  <a:pt x="3854" y="385"/>
                  <a:pt x="3819" y="385"/>
                </a:cubicBezTo>
                <a:cubicBezTo>
                  <a:pt x="3774" y="385"/>
                  <a:pt x="3743" y="356"/>
                  <a:pt x="3743" y="310"/>
                </a:cubicBezTo>
                <a:close/>
                <a:moveTo>
                  <a:pt x="3577" y="118"/>
                </a:moveTo>
                <a:lnTo>
                  <a:pt x="3577" y="118"/>
                </a:lnTo>
                <a:lnTo>
                  <a:pt x="3632" y="118"/>
                </a:lnTo>
                <a:lnTo>
                  <a:pt x="3637" y="152"/>
                </a:lnTo>
                <a:lnTo>
                  <a:pt x="3640" y="152"/>
                </a:lnTo>
                <a:cubicBezTo>
                  <a:pt x="3649" y="133"/>
                  <a:pt x="3671" y="115"/>
                  <a:pt x="3707" y="115"/>
                </a:cubicBezTo>
                <a:cubicBezTo>
                  <a:pt x="3712" y="115"/>
                  <a:pt x="3717" y="115"/>
                  <a:pt x="3721" y="116"/>
                </a:cubicBezTo>
                <a:lnTo>
                  <a:pt x="3721" y="178"/>
                </a:lnTo>
                <a:cubicBezTo>
                  <a:pt x="3715" y="178"/>
                  <a:pt x="3711" y="178"/>
                  <a:pt x="3706" y="178"/>
                </a:cubicBezTo>
                <a:cubicBezTo>
                  <a:pt x="3674" y="178"/>
                  <a:pt x="3643" y="200"/>
                  <a:pt x="3643" y="254"/>
                </a:cubicBezTo>
                <a:lnTo>
                  <a:pt x="3643" y="378"/>
                </a:lnTo>
                <a:lnTo>
                  <a:pt x="3577" y="378"/>
                </a:lnTo>
                <a:lnTo>
                  <a:pt x="3577" y="118"/>
                </a:lnTo>
                <a:close/>
                <a:moveTo>
                  <a:pt x="3413" y="76"/>
                </a:moveTo>
                <a:lnTo>
                  <a:pt x="3413" y="76"/>
                </a:lnTo>
                <a:lnTo>
                  <a:pt x="3327" y="76"/>
                </a:lnTo>
                <a:lnTo>
                  <a:pt x="3327" y="16"/>
                </a:lnTo>
                <a:lnTo>
                  <a:pt x="3567" y="16"/>
                </a:lnTo>
                <a:lnTo>
                  <a:pt x="3567" y="76"/>
                </a:lnTo>
                <a:lnTo>
                  <a:pt x="3482" y="76"/>
                </a:lnTo>
                <a:lnTo>
                  <a:pt x="3482" y="378"/>
                </a:lnTo>
                <a:lnTo>
                  <a:pt x="3413" y="378"/>
                </a:lnTo>
                <a:lnTo>
                  <a:pt x="3413" y="76"/>
                </a:lnTo>
                <a:close/>
                <a:moveTo>
                  <a:pt x="3144" y="344"/>
                </a:moveTo>
                <a:lnTo>
                  <a:pt x="3144" y="344"/>
                </a:lnTo>
                <a:cubicBezTo>
                  <a:pt x="3144" y="324"/>
                  <a:pt x="3161" y="306"/>
                  <a:pt x="3183" y="306"/>
                </a:cubicBezTo>
                <a:cubicBezTo>
                  <a:pt x="3203" y="306"/>
                  <a:pt x="3220" y="324"/>
                  <a:pt x="3220" y="344"/>
                </a:cubicBezTo>
                <a:cubicBezTo>
                  <a:pt x="3220" y="365"/>
                  <a:pt x="3203" y="383"/>
                  <a:pt x="3183" y="383"/>
                </a:cubicBezTo>
                <a:cubicBezTo>
                  <a:pt x="3161" y="383"/>
                  <a:pt x="3144" y="365"/>
                  <a:pt x="3144" y="344"/>
                </a:cubicBezTo>
                <a:close/>
                <a:moveTo>
                  <a:pt x="3036" y="219"/>
                </a:moveTo>
                <a:lnTo>
                  <a:pt x="3036" y="219"/>
                </a:lnTo>
                <a:cubicBezTo>
                  <a:pt x="3034" y="186"/>
                  <a:pt x="3021" y="167"/>
                  <a:pt x="3001" y="167"/>
                </a:cubicBezTo>
                <a:cubicBezTo>
                  <a:pt x="2979" y="167"/>
                  <a:pt x="2965" y="186"/>
                  <a:pt x="2962" y="219"/>
                </a:cubicBezTo>
                <a:lnTo>
                  <a:pt x="3036" y="219"/>
                </a:lnTo>
                <a:close/>
                <a:moveTo>
                  <a:pt x="2895" y="248"/>
                </a:moveTo>
                <a:lnTo>
                  <a:pt x="2895" y="248"/>
                </a:lnTo>
                <a:cubicBezTo>
                  <a:pt x="2895" y="164"/>
                  <a:pt x="2936" y="111"/>
                  <a:pt x="3001" y="111"/>
                </a:cubicBezTo>
                <a:cubicBezTo>
                  <a:pt x="3063" y="111"/>
                  <a:pt x="3103" y="162"/>
                  <a:pt x="3103" y="246"/>
                </a:cubicBezTo>
                <a:cubicBezTo>
                  <a:pt x="3103" y="250"/>
                  <a:pt x="3103" y="255"/>
                  <a:pt x="3102" y="264"/>
                </a:cubicBezTo>
                <a:lnTo>
                  <a:pt x="2961" y="264"/>
                </a:lnTo>
                <a:cubicBezTo>
                  <a:pt x="2962" y="303"/>
                  <a:pt x="2977" y="330"/>
                  <a:pt x="3003" y="330"/>
                </a:cubicBezTo>
                <a:cubicBezTo>
                  <a:pt x="3020" y="330"/>
                  <a:pt x="3033" y="319"/>
                  <a:pt x="3036" y="298"/>
                </a:cubicBezTo>
                <a:lnTo>
                  <a:pt x="3101" y="298"/>
                </a:lnTo>
                <a:cubicBezTo>
                  <a:pt x="3096" y="351"/>
                  <a:pt x="3057" y="385"/>
                  <a:pt x="3003" y="385"/>
                </a:cubicBezTo>
                <a:cubicBezTo>
                  <a:pt x="2935" y="385"/>
                  <a:pt x="2895" y="331"/>
                  <a:pt x="2895" y="248"/>
                </a:cubicBezTo>
                <a:close/>
                <a:moveTo>
                  <a:pt x="2650" y="248"/>
                </a:moveTo>
                <a:lnTo>
                  <a:pt x="2650" y="248"/>
                </a:lnTo>
                <a:cubicBezTo>
                  <a:pt x="2650" y="165"/>
                  <a:pt x="2693" y="111"/>
                  <a:pt x="2759" y="111"/>
                </a:cubicBezTo>
                <a:cubicBezTo>
                  <a:pt x="2817" y="111"/>
                  <a:pt x="2858" y="151"/>
                  <a:pt x="2863" y="212"/>
                </a:cubicBezTo>
                <a:lnTo>
                  <a:pt x="2796" y="212"/>
                </a:lnTo>
                <a:cubicBezTo>
                  <a:pt x="2794" y="184"/>
                  <a:pt x="2779" y="170"/>
                  <a:pt x="2759" y="170"/>
                </a:cubicBezTo>
                <a:cubicBezTo>
                  <a:pt x="2733" y="170"/>
                  <a:pt x="2716" y="198"/>
                  <a:pt x="2716" y="248"/>
                </a:cubicBezTo>
                <a:cubicBezTo>
                  <a:pt x="2716" y="299"/>
                  <a:pt x="2733" y="326"/>
                  <a:pt x="2760" y="326"/>
                </a:cubicBezTo>
                <a:cubicBezTo>
                  <a:pt x="2779" y="326"/>
                  <a:pt x="2793" y="312"/>
                  <a:pt x="2796" y="288"/>
                </a:cubicBezTo>
                <a:lnTo>
                  <a:pt x="2863" y="288"/>
                </a:lnTo>
                <a:cubicBezTo>
                  <a:pt x="2857" y="347"/>
                  <a:pt x="2816" y="385"/>
                  <a:pt x="2760" y="385"/>
                </a:cubicBezTo>
                <a:cubicBezTo>
                  <a:pt x="2693" y="385"/>
                  <a:pt x="2650" y="332"/>
                  <a:pt x="2650" y="248"/>
                </a:cubicBezTo>
                <a:close/>
                <a:moveTo>
                  <a:pt x="2506" y="169"/>
                </a:moveTo>
                <a:lnTo>
                  <a:pt x="2506" y="169"/>
                </a:lnTo>
                <a:cubicBezTo>
                  <a:pt x="2487" y="169"/>
                  <a:pt x="2469" y="182"/>
                  <a:pt x="2469" y="213"/>
                </a:cubicBezTo>
                <a:lnTo>
                  <a:pt x="2469" y="378"/>
                </a:lnTo>
                <a:lnTo>
                  <a:pt x="2404" y="378"/>
                </a:lnTo>
                <a:lnTo>
                  <a:pt x="2404" y="118"/>
                </a:lnTo>
                <a:lnTo>
                  <a:pt x="2458" y="118"/>
                </a:lnTo>
                <a:lnTo>
                  <a:pt x="2464" y="144"/>
                </a:lnTo>
                <a:lnTo>
                  <a:pt x="2467" y="144"/>
                </a:lnTo>
                <a:cubicBezTo>
                  <a:pt x="2474" y="131"/>
                  <a:pt x="2494" y="111"/>
                  <a:pt x="2527" y="111"/>
                </a:cubicBezTo>
                <a:cubicBezTo>
                  <a:pt x="2570" y="111"/>
                  <a:pt x="2604" y="142"/>
                  <a:pt x="2604" y="196"/>
                </a:cubicBezTo>
                <a:lnTo>
                  <a:pt x="2604" y="378"/>
                </a:lnTo>
                <a:lnTo>
                  <a:pt x="2538" y="378"/>
                </a:lnTo>
                <a:lnTo>
                  <a:pt x="2538" y="210"/>
                </a:lnTo>
                <a:cubicBezTo>
                  <a:pt x="2538" y="182"/>
                  <a:pt x="2524" y="169"/>
                  <a:pt x="2506" y="169"/>
                </a:cubicBezTo>
                <a:close/>
                <a:moveTo>
                  <a:pt x="2289" y="219"/>
                </a:moveTo>
                <a:lnTo>
                  <a:pt x="2289" y="219"/>
                </a:lnTo>
                <a:cubicBezTo>
                  <a:pt x="2287" y="186"/>
                  <a:pt x="2274" y="167"/>
                  <a:pt x="2254" y="167"/>
                </a:cubicBezTo>
                <a:cubicBezTo>
                  <a:pt x="2232" y="167"/>
                  <a:pt x="2218" y="186"/>
                  <a:pt x="2215" y="219"/>
                </a:cubicBezTo>
                <a:lnTo>
                  <a:pt x="2289" y="219"/>
                </a:lnTo>
                <a:close/>
                <a:moveTo>
                  <a:pt x="2148" y="248"/>
                </a:moveTo>
                <a:lnTo>
                  <a:pt x="2148" y="248"/>
                </a:lnTo>
                <a:cubicBezTo>
                  <a:pt x="2148" y="164"/>
                  <a:pt x="2190" y="111"/>
                  <a:pt x="2254" y="111"/>
                </a:cubicBezTo>
                <a:cubicBezTo>
                  <a:pt x="2316" y="111"/>
                  <a:pt x="2357" y="162"/>
                  <a:pt x="2357" y="246"/>
                </a:cubicBezTo>
                <a:cubicBezTo>
                  <a:pt x="2357" y="250"/>
                  <a:pt x="2357" y="255"/>
                  <a:pt x="2356" y="264"/>
                </a:cubicBezTo>
                <a:lnTo>
                  <a:pt x="2214" y="264"/>
                </a:lnTo>
                <a:cubicBezTo>
                  <a:pt x="2215" y="303"/>
                  <a:pt x="2230" y="330"/>
                  <a:pt x="2256" y="330"/>
                </a:cubicBezTo>
                <a:cubicBezTo>
                  <a:pt x="2273" y="330"/>
                  <a:pt x="2286" y="319"/>
                  <a:pt x="2289" y="298"/>
                </a:cubicBezTo>
                <a:lnTo>
                  <a:pt x="2355" y="298"/>
                </a:lnTo>
                <a:cubicBezTo>
                  <a:pt x="2349" y="351"/>
                  <a:pt x="2310" y="385"/>
                  <a:pt x="2256" y="385"/>
                </a:cubicBezTo>
                <a:cubicBezTo>
                  <a:pt x="2188" y="385"/>
                  <a:pt x="2148" y="331"/>
                  <a:pt x="2148" y="248"/>
                </a:cubicBezTo>
                <a:close/>
                <a:moveTo>
                  <a:pt x="2035" y="118"/>
                </a:moveTo>
                <a:lnTo>
                  <a:pt x="2035" y="118"/>
                </a:lnTo>
                <a:lnTo>
                  <a:pt x="2101" y="118"/>
                </a:lnTo>
                <a:lnTo>
                  <a:pt x="2101" y="378"/>
                </a:lnTo>
                <a:lnTo>
                  <a:pt x="2035" y="378"/>
                </a:lnTo>
                <a:lnTo>
                  <a:pt x="2035" y="118"/>
                </a:lnTo>
                <a:close/>
                <a:moveTo>
                  <a:pt x="2068" y="3"/>
                </a:moveTo>
                <a:lnTo>
                  <a:pt x="2068" y="3"/>
                </a:lnTo>
                <a:cubicBezTo>
                  <a:pt x="2090" y="3"/>
                  <a:pt x="2109" y="21"/>
                  <a:pt x="2109" y="43"/>
                </a:cubicBezTo>
                <a:cubicBezTo>
                  <a:pt x="2109" y="66"/>
                  <a:pt x="2090" y="84"/>
                  <a:pt x="2068" y="84"/>
                </a:cubicBezTo>
                <a:cubicBezTo>
                  <a:pt x="2046" y="84"/>
                  <a:pt x="2027" y="66"/>
                  <a:pt x="2027" y="43"/>
                </a:cubicBezTo>
                <a:cubicBezTo>
                  <a:pt x="2027" y="21"/>
                  <a:pt x="2046" y="3"/>
                  <a:pt x="2068" y="3"/>
                </a:cubicBezTo>
                <a:close/>
                <a:moveTo>
                  <a:pt x="1778" y="248"/>
                </a:moveTo>
                <a:lnTo>
                  <a:pt x="1778" y="248"/>
                </a:lnTo>
                <a:cubicBezTo>
                  <a:pt x="1778" y="165"/>
                  <a:pt x="1821" y="111"/>
                  <a:pt x="1888" y="111"/>
                </a:cubicBezTo>
                <a:cubicBezTo>
                  <a:pt x="1945" y="111"/>
                  <a:pt x="1986" y="151"/>
                  <a:pt x="1991" y="212"/>
                </a:cubicBezTo>
                <a:lnTo>
                  <a:pt x="1925" y="212"/>
                </a:lnTo>
                <a:cubicBezTo>
                  <a:pt x="1922" y="184"/>
                  <a:pt x="1908" y="170"/>
                  <a:pt x="1888" y="170"/>
                </a:cubicBezTo>
                <a:cubicBezTo>
                  <a:pt x="1862" y="170"/>
                  <a:pt x="1845" y="198"/>
                  <a:pt x="1845" y="248"/>
                </a:cubicBezTo>
                <a:cubicBezTo>
                  <a:pt x="1845" y="299"/>
                  <a:pt x="1862" y="326"/>
                  <a:pt x="1888" y="326"/>
                </a:cubicBezTo>
                <a:cubicBezTo>
                  <a:pt x="1908" y="326"/>
                  <a:pt x="1922" y="312"/>
                  <a:pt x="1925" y="288"/>
                </a:cubicBezTo>
                <a:lnTo>
                  <a:pt x="1991" y="288"/>
                </a:lnTo>
                <a:cubicBezTo>
                  <a:pt x="1986" y="347"/>
                  <a:pt x="1945" y="385"/>
                  <a:pt x="1888" y="385"/>
                </a:cubicBezTo>
                <a:cubicBezTo>
                  <a:pt x="1821" y="385"/>
                  <a:pt x="1778" y="332"/>
                  <a:pt x="1778" y="248"/>
                </a:cubicBezTo>
                <a:close/>
                <a:moveTo>
                  <a:pt x="1525" y="275"/>
                </a:moveTo>
                <a:lnTo>
                  <a:pt x="1525" y="275"/>
                </a:lnTo>
                <a:lnTo>
                  <a:pt x="1596" y="275"/>
                </a:lnTo>
                <a:cubicBezTo>
                  <a:pt x="1598" y="309"/>
                  <a:pt x="1614" y="324"/>
                  <a:pt x="1638" y="324"/>
                </a:cubicBezTo>
                <a:cubicBezTo>
                  <a:pt x="1661" y="324"/>
                  <a:pt x="1676" y="310"/>
                  <a:pt x="1676" y="286"/>
                </a:cubicBezTo>
                <a:cubicBezTo>
                  <a:pt x="1676" y="264"/>
                  <a:pt x="1662" y="248"/>
                  <a:pt x="1628" y="228"/>
                </a:cubicBezTo>
                <a:lnTo>
                  <a:pt x="1596" y="210"/>
                </a:lnTo>
                <a:cubicBezTo>
                  <a:pt x="1549" y="183"/>
                  <a:pt x="1528" y="149"/>
                  <a:pt x="1528" y="107"/>
                </a:cubicBezTo>
                <a:cubicBezTo>
                  <a:pt x="1528" y="56"/>
                  <a:pt x="1572" y="10"/>
                  <a:pt x="1634" y="10"/>
                </a:cubicBezTo>
                <a:cubicBezTo>
                  <a:pt x="1697" y="10"/>
                  <a:pt x="1740" y="50"/>
                  <a:pt x="1741" y="112"/>
                </a:cubicBezTo>
                <a:lnTo>
                  <a:pt x="1669" y="112"/>
                </a:lnTo>
                <a:cubicBezTo>
                  <a:pt x="1667" y="86"/>
                  <a:pt x="1654" y="71"/>
                  <a:pt x="1632" y="71"/>
                </a:cubicBezTo>
                <a:cubicBezTo>
                  <a:pt x="1614" y="71"/>
                  <a:pt x="1599" y="85"/>
                  <a:pt x="1599" y="104"/>
                </a:cubicBezTo>
                <a:cubicBezTo>
                  <a:pt x="1599" y="124"/>
                  <a:pt x="1611" y="139"/>
                  <a:pt x="1649" y="160"/>
                </a:cubicBezTo>
                <a:lnTo>
                  <a:pt x="1673" y="174"/>
                </a:lnTo>
                <a:cubicBezTo>
                  <a:pt x="1722" y="201"/>
                  <a:pt x="1746" y="240"/>
                  <a:pt x="1746" y="286"/>
                </a:cubicBezTo>
                <a:cubicBezTo>
                  <a:pt x="1746" y="344"/>
                  <a:pt x="1703" y="385"/>
                  <a:pt x="1638" y="385"/>
                </a:cubicBezTo>
                <a:cubicBezTo>
                  <a:pt x="1569" y="385"/>
                  <a:pt x="1526" y="342"/>
                  <a:pt x="1525" y="275"/>
                </a:cubicBezTo>
                <a:close/>
                <a:moveTo>
                  <a:pt x="1307" y="344"/>
                </a:moveTo>
                <a:lnTo>
                  <a:pt x="1307" y="344"/>
                </a:lnTo>
                <a:cubicBezTo>
                  <a:pt x="1307" y="324"/>
                  <a:pt x="1324" y="306"/>
                  <a:pt x="1345" y="306"/>
                </a:cubicBezTo>
                <a:cubicBezTo>
                  <a:pt x="1366" y="306"/>
                  <a:pt x="1383" y="324"/>
                  <a:pt x="1383" y="344"/>
                </a:cubicBezTo>
                <a:cubicBezTo>
                  <a:pt x="1383" y="365"/>
                  <a:pt x="1366" y="383"/>
                  <a:pt x="1345" y="383"/>
                </a:cubicBezTo>
                <a:cubicBezTo>
                  <a:pt x="1324" y="383"/>
                  <a:pt x="1307" y="365"/>
                  <a:pt x="1307" y="344"/>
                </a:cubicBezTo>
                <a:close/>
                <a:moveTo>
                  <a:pt x="1117" y="431"/>
                </a:moveTo>
                <a:lnTo>
                  <a:pt x="1117" y="431"/>
                </a:lnTo>
                <a:cubicBezTo>
                  <a:pt x="1131" y="431"/>
                  <a:pt x="1149" y="423"/>
                  <a:pt x="1155" y="401"/>
                </a:cubicBezTo>
                <a:lnTo>
                  <a:pt x="1161" y="377"/>
                </a:lnTo>
                <a:lnTo>
                  <a:pt x="1080" y="118"/>
                </a:lnTo>
                <a:lnTo>
                  <a:pt x="1147" y="118"/>
                </a:lnTo>
                <a:lnTo>
                  <a:pt x="1192" y="287"/>
                </a:lnTo>
                <a:lnTo>
                  <a:pt x="1195" y="287"/>
                </a:lnTo>
                <a:lnTo>
                  <a:pt x="1233" y="118"/>
                </a:lnTo>
                <a:lnTo>
                  <a:pt x="1301" y="118"/>
                </a:lnTo>
                <a:lnTo>
                  <a:pt x="1221" y="405"/>
                </a:lnTo>
                <a:cubicBezTo>
                  <a:pt x="1204" y="465"/>
                  <a:pt x="1163" y="488"/>
                  <a:pt x="1126" y="488"/>
                </a:cubicBezTo>
                <a:cubicBezTo>
                  <a:pt x="1111" y="488"/>
                  <a:pt x="1101" y="486"/>
                  <a:pt x="1091" y="483"/>
                </a:cubicBezTo>
                <a:lnTo>
                  <a:pt x="1091" y="427"/>
                </a:lnTo>
                <a:cubicBezTo>
                  <a:pt x="1100" y="430"/>
                  <a:pt x="1109" y="431"/>
                  <a:pt x="1117" y="431"/>
                </a:cubicBezTo>
                <a:close/>
                <a:moveTo>
                  <a:pt x="1021" y="385"/>
                </a:moveTo>
                <a:lnTo>
                  <a:pt x="1021" y="385"/>
                </a:lnTo>
                <a:cubicBezTo>
                  <a:pt x="970" y="385"/>
                  <a:pt x="937" y="349"/>
                  <a:pt x="937" y="304"/>
                </a:cubicBezTo>
                <a:lnTo>
                  <a:pt x="937" y="173"/>
                </a:lnTo>
                <a:lnTo>
                  <a:pt x="891" y="173"/>
                </a:lnTo>
                <a:lnTo>
                  <a:pt x="891" y="118"/>
                </a:lnTo>
                <a:lnTo>
                  <a:pt x="898" y="118"/>
                </a:lnTo>
                <a:cubicBezTo>
                  <a:pt x="929" y="118"/>
                  <a:pt x="944" y="100"/>
                  <a:pt x="946" y="69"/>
                </a:cubicBezTo>
                <a:lnTo>
                  <a:pt x="947" y="44"/>
                </a:lnTo>
                <a:lnTo>
                  <a:pt x="1003" y="44"/>
                </a:lnTo>
                <a:lnTo>
                  <a:pt x="1003" y="118"/>
                </a:lnTo>
                <a:lnTo>
                  <a:pt x="1058" y="118"/>
                </a:lnTo>
                <a:lnTo>
                  <a:pt x="1058" y="173"/>
                </a:lnTo>
                <a:lnTo>
                  <a:pt x="1003" y="173"/>
                </a:lnTo>
                <a:lnTo>
                  <a:pt x="1003" y="297"/>
                </a:lnTo>
                <a:cubicBezTo>
                  <a:pt x="1003" y="315"/>
                  <a:pt x="1016" y="328"/>
                  <a:pt x="1035" y="328"/>
                </a:cubicBezTo>
                <a:cubicBezTo>
                  <a:pt x="1042" y="328"/>
                  <a:pt x="1049" y="326"/>
                  <a:pt x="1054" y="325"/>
                </a:cubicBezTo>
                <a:lnTo>
                  <a:pt x="1054" y="379"/>
                </a:lnTo>
                <a:cubicBezTo>
                  <a:pt x="1044" y="383"/>
                  <a:pt x="1032" y="385"/>
                  <a:pt x="1021" y="385"/>
                </a:cubicBezTo>
                <a:close/>
                <a:moveTo>
                  <a:pt x="804" y="219"/>
                </a:moveTo>
                <a:lnTo>
                  <a:pt x="804" y="219"/>
                </a:lnTo>
                <a:cubicBezTo>
                  <a:pt x="802" y="186"/>
                  <a:pt x="789" y="167"/>
                  <a:pt x="769" y="167"/>
                </a:cubicBezTo>
                <a:cubicBezTo>
                  <a:pt x="747" y="167"/>
                  <a:pt x="733" y="186"/>
                  <a:pt x="730" y="219"/>
                </a:cubicBezTo>
                <a:lnTo>
                  <a:pt x="804" y="219"/>
                </a:lnTo>
                <a:close/>
                <a:moveTo>
                  <a:pt x="663" y="248"/>
                </a:moveTo>
                <a:lnTo>
                  <a:pt x="663" y="248"/>
                </a:lnTo>
                <a:cubicBezTo>
                  <a:pt x="663" y="164"/>
                  <a:pt x="705" y="111"/>
                  <a:pt x="769" y="111"/>
                </a:cubicBezTo>
                <a:cubicBezTo>
                  <a:pt x="831" y="111"/>
                  <a:pt x="872" y="162"/>
                  <a:pt x="872" y="246"/>
                </a:cubicBezTo>
                <a:cubicBezTo>
                  <a:pt x="872" y="250"/>
                  <a:pt x="872" y="255"/>
                  <a:pt x="871" y="264"/>
                </a:cubicBezTo>
                <a:lnTo>
                  <a:pt x="729" y="264"/>
                </a:lnTo>
                <a:cubicBezTo>
                  <a:pt x="730" y="303"/>
                  <a:pt x="745" y="330"/>
                  <a:pt x="771" y="330"/>
                </a:cubicBezTo>
                <a:cubicBezTo>
                  <a:pt x="788" y="330"/>
                  <a:pt x="801" y="319"/>
                  <a:pt x="804" y="298"/>
                </a:cubicBezTo>
                <a:lnTo>
                  <a:pt x="870" y="298"/>
                </a:lnTo>
                <a:cubicBezTo>
                  <a:pt x="864" y="351"/>
                  <a:pt x="825" y="385"/>
                  <a:pt x="771" y="385"/>
                </a:cubicBezTo>
                <a:cubicBezTo>
                  <a:pt x="703" y="385"/>
                  <a:pt x="663" y="331"/>
                  <a:pt x="663" y="248"/>
                </a:cubicBezTo>
                <a:close/>
                <a:moveTo>
                  <a:pt x="608" y="0"/>
                </a:moveTo>
                <a:lnTo>
                  <a:pt x="608" y="0"/>
                </a:lnTo>
                <a:cubicBezTo>
                  <a:pt x="631" y="0"/>
                  <a:pt x="653" y="7"/>
                  <a:pt x="664" y="17"/>
                </a:cubicBezTo>
                <a:lnTo>
                  <a:pt x="641" y="65"/>
                </a:lnTo>
                <a:cubicBezTo>
                  <a:pt x="633" y="61"/>
                  <a:pt x="626" y="58"/>
                  <a:pt x="618" y="58"/>
                </a:cubicBezTo>
                <a:cubicBezTo>
                  <a:pt x="600" y="58"/>
                  <a:pt x="590" y="70"/>
                  <a:pt x="590" y="90"/>
                </a:cubicBezTo>
                <a:lnTo>
                  <a:pt x="590" y="118"/>
                </a:lnTo>
                <a:lnTo>
                  <a:pt x="645" y="118"/>
                </a:lnTo>
                <a:lnTo>
                  <a:pt x="645" y="173"/>
                </a:lnTo>
                <a:lnTo>
                  <a:pt x="590" y="173"/>
                </a:lnTo>
                <a:lnTo>
                  <a:pt x="590" y="378"/>
                </a:lnTo>
                <a:lnTo>
                  <a:pt x="524" y="378"/>
                </a:lnTo>
                <a:lnTo>
                  <a:pt x="524" y="173"/>
                </a:lnTo>
                <a:lnTo>
                  <a:pt x="478" y="173"/>
                </a:lnTo>
                <a:lnTo>
                  <a:pt x="478" y="118"/>
                </a:lnTo>
                <a:lnTo>
                  <a:pt x="524" y="118"/>
                </a:lnTo>
                <a:lnTo>
                  <a:pt x="524" y="85"/>
                </a:lnTo>
                <a:cubicBezTo>
                  <a:pt x="524" y="30"/>
                  <a:pt x="562" y="0"/>
                  <a:pt x="608" y="0"/>
                </a:cubicBezTo>
                <a:close/>
                <a:moveTo>
                  <a:pt x="344" y="329"/>
                </a:moveTo>
                <a:lnTo>
                  <a:pt x="344" y="329"/>
                </a:lnTo>
                <a:cubicBezTo>
                  <a:pt x="367" y="329"/>
                  <a:pt x="383" y="309"/>
                  <a:pt x="383" y="278"/>
                </a:cubicBezTo>
                <a:lnTo>
                  <a:pt x="383" y="261"/>
                </a:lnTo>
                <a:lnTo>
                  <a:pt x="368" y="264"/>
                </a:lnTo>
                <a:cubicBezTo>
                  <a:pt x="336" y="269"/>
                  <a:pt x="319" y="283"/>
                  <a:pt x="319" y="303"/>
                </a:cubicBezTo>
                <a:cubicBezTo>
                  <a:pt x="319" y="319"/>
                  <a:pt x="330" y="329"/>
                  <a:pt x="344" y="329"/>
                </a:cubicBezTo>
                <a:close/>
                <a:moveTo>
                  <a:pt x="253" y="310"/>
                </a:moveTo>
                <a:lnTo>
                  <a:pt x="253" y="310"/>
                </a:lnTo>
                <a:cubicBezTo>
                  <a:pt x="253" y="260"/>
                  <a:pt x="290" y="229"/>
                  <a:pt x="354" y="221"/>
                </a:cubicBezTo>
                <a:lnTo>
                  <a:pt x="383" y="217"/>
                </a:lnTo>
                <a:lnTo>
                  <a:pt x="383" y="200"/>
                </a:lnTo>
                <a:cubicBezTo>
                  <a:pt x="383" y="179"/>
                  <a:pt x="371" y="168"/>
                  <a:pt x="354" y="168"/>
                </a:cubicBezTo>
                <a:cubicBezTo>
                  <a:pt x="336" y="168"/>
                  <a:pt x="323" y="180"/>
                  <a:pt x="322" y="199"/>
                </a:cubicBezTo>
                <a:lnTo>
                  <a:pt x="256" y="199"/>
                </a:lnTo>
                <a:cubicBezTo>
                  <a:pt x="260" y="147"/>
                  <a:pt x="299" y="111"/>
                  <a:pt x="355" y="111"/>
                </a:cubicBezTo>
                <a:cubicBezTo>
                  <a:pt x="410" y="111"/>
                  <a:pt x="448" y="147"/>
                  <a:pt x="448" y="204"/>
                </a:cubicBezTo>
                <a:lnTo>
                  <a:pt x="448" y="316"/>
                </a:lnTo>
                <a:cubicBezTo>
                  <a:pt x="448" y="326"/>
                  <a:pt x="454" y="333"/>
                  <a:pt x="464" y="333"/>
                </a:cubicBezTo>
                <a:cubicBezTo>
                  <a:pt x="466" y="333"/>
                  <a:pt x="468" y="333"/>
                  <a:pt x="471" y="332"/>
                </a:cubicBezTo>
                <a:lnTo>
                  <a:pt x="471" y="380"/>
                </a:lnTo>
                <a:cubicBezTo>
                  <a:pt x="463" y="382"/>
                  <a:pt x="455" y="383"/>
                  <a:pt x="447" y="383"/>
                </a:cubicBezTo>
                <a:cubicBezTo>
                  <a:pt x="422" y="383"/>
                  <a:pt x="400" y="372"/>
                  <a:pt x="394" y="346"/>
                </a:cubicBezTo>
                <a:cubicBezTo>
                  <a:pt x="384" y="365"/>
                  <a:pt x="364" y="385"/>
                  <a:pt x="329" y="385"/>
                </a:cubicBezTo>
                <a:cubicBezTo>
                  <a:pt x="284" y="385"/>
                  <a:pt x="253" y="356"/>
                  <a:pt x="253" y="310"/>
                </a:cubicBezTo>
                <a:close/>
                <a:moveTo>
                  <a:pt x="0" y="275"/>
                </a:moveTo>
                <a:lnTo>
                  <a:pt x="0" y="275"/>
                </a:lnTo>
                <a:lnTo>
                  <a:pt x="71" y="275"/>
                </a:lnTo>
                <a:cubicBezTo>
                  <a:pt x="73" y="309"/>
                  <a:pt x="89" y="324"/>
                  <a:pt x="113" y="324"/>
                </a:cubicBezTo>
                <a:cubicBezTo>
                  <a:pt x="136" y="324"/>
                  <a:pt x="151" y="310"/>
                  <a:pt x="151" y="286"/>
                </a:cubicBezTo>
                <a:cubicBezTo>
                  <a:pt x="151" y="264"/>
                  <a:pt x="137" y="248"/>
                  <a:pt x="103" y="228"/>
                </a:cubicBezTo>
                <a:lnTo>
                  <a:pt x="71" y="210"/>
                </a:lnTo>
                <a:cubicBezTo>
                  <a:pt x="23" y="183"/>
                  <a:pt x="3" y="149"/>
                  <a:pt x="3" y="107"/>
                </a:cubicBezTo>
                <a:cubicBezTo>
                  <a:pt x="3" y="56"/>
                  <a:pt x="47" y="10"/>
                  <a:pt x="108" y="10"/>
                </a:cubicBezTo>
                <a:cubicBezTo>
                  <a:pt x="171" y="10"/>
                  <a:pt x="214" y="50"/>
                  <a:pt x="216" y="112"/>
                </a:cubicBezTo>
                <a:lnTo>
                  <a:pt x="144" y="112"/>
                </a:lnTo>
                <a:cubicBezTo>
                  <a:pt x="141" y="86"/>
                  <a:pt x="129" y="71"/>
                  <a:pt x="107" y="71"/>
                </a:cubicBezTo>
                <a:cubicBezTo>
                  <a:pt x="89" y="71"/>
                  <a:pt x="74" y="85"/>
                  <a:pt x="74" y="104"/>
                </a:cubicBezTo>
                <a:cubicBezTo>
                  <a:pt x="74" y="124"/>
                  <a:pt x="86" y="139"/>
                  <a:pt x="123" y="160"/>
                </a:cubicBezTo>
                <a:lnTo>
                  <a:pt x="148" y="174"/>
                </a:lnTo>
                <a:cubicBezTo>
                  <a:pt x="197" y="201"/>
                  <a:pt x="220" y="240"/>
                  <a:pt x="220" y="286"/>
                </a:cubicBezTo>
                <a:cubicBezTo>
                  <a:pt x="220" y="344"/>
                  <a:pt x="178" y="385"/>
                  <a:pt x="113" y="385"/>
                </a:cubicBezTo>
                <a:cubicBezTo>
                  <a:pt x="44" y="385"/>
                  <a:pt x="1" y="342"/>
                  <a:pt x="0" y="275"/>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763023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wo Colum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50D576F-BAFA-C12A-1C92-6805F01E1EB7}"/>
              </a:ext>
            </a:extLst>
          </p:cNvPr>
          <p:cNvSpPr>
            <a:spLocks noGrp="1"/>
          </p:cNvSpPr>
          <p:nvPr>
            <p:ph type="title" hasCustomPrompt="1"/>
          </p:nvPr>
        </p:nvSpPr>
        <p:spPr>
          <a:xfrm>
            <a:off x="411480" y="411480"/>
            <a:ext cx="5516245" cy="685800"/>
          </a:xfrm>
        </p:spPr>
        <p:txBody>
          <a:bodyPr/>
          <a:lstStyle/>
          <a:p>
            <a:r>
              <a:rPr lang="en-US"/>
              <a:t>[Slide title]</a:t>
            </a:r>
          </a:p>
        </p:txBody>
      </p:sp>
      <p:sp>
        <p:nvSpPr>
          <p:cNvPr id="3" name="Content Placeholder 2"/>
          <p:cNvSpPr>
            <a:spLocks noGrp="1"/>
          </p:cNvSpPr>
          <p:nvPr>
            <p:ph sz="half" idx="1"/>
          </p:nvPr>
        </p:nvSpPr>
        <p:spPr>
          <a:xfrm>
            <a:off x="411479" y="1280159"/>
            <a:ext cx="3803904" cy="3364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7719" y="1280159"/>
            <a:ext cx="3803904" cy="3364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UL Solutions" descr="UL Solutions">
            <a:extLst>
              <a:ext uri="{FF2B5EF4-FFF2-40B4-BE49-F238E27FC236}">
                <a16:creationId xmlns:a16="http://schemas.microsoft.com/office/drawing/2014/main" id="{4BC2DEB8-9BFD-6FFA-16C9-484C4855A4F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4"/>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1847162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1-Colum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413" y="4629150"/>
            <a:ext cx="309586" cy="309586"/>
          </a:xfrm>
          <a:prstGeom prst="rect">
            <a:avLst/>
          </a:prstGeom>
        </p:spPr>
      </p:pic>
      <p:sp>
        <p:nvSpPr>
          <p:cNvPr id="5" name="Slide Number Placeholder 4">
            <a:extLst>
              <a:ext uri="{FF2B5EF4-FFF2-40B4-BE49-F238E27FC236}">
                <a16:creationId xmlns:a16="http://schemas.microsoft.com/office/drawing/2014/main" id="{01F659D1-0163-104E-99C7-DB4DD5CC2E4A}"/>
              </a:ext>
            </a:extLst>
          </p:cNvPr>
          <p:cNvSpPr>
            <a:spLocks noGrp="1"/>
          </p:cNvSpPr>
          <p:nvPr>
            <p:ph type="sldNum" sz="quarter" idx="21"/>
          </p:nvPr>
        </p:nvSpPr>
        <p:spPr/>
        <p:txBody>
          <a:bodyPr/>
          <a:lstStyle/>
          <a:p>
            <a:fld id="{ABEF7161-39F9-F745-9A2B-33DA2ED59E91}" type="slidenum">
              <a:rPr lang="en-US" smtClean="0"/>
              <a:pPr/>
              <a:t>‹#›</a:t>
            </a:fld>
            <a:endParaRPr lang="en-US"/>
          </a:p>
        </p:txBody>
      </p:sp>
      <p:sp>
        <p:nvSpPr>
          <p:cNvPr id="3" name="Title 2">
            <a:extLst>
              <a:ext uri="{FF2B5EF4-FFF2-40B4-BE49-F238E27FC236}">
                <a16:creationId xmlns:a16="http://schemas.microsoft.com/office/drawing/2014/main" id="{29BEBC8F-0028-584F-98FC-9CB1300F61BE}"/>
              </a:ext>
            </a:extLst>
          </p:cNvPr>
          <p:cNvSpPr>
            <a:spLocks noGrp="1"/>
          </p:cNvSpPr>
          <p:nvPr>
            <p:ph type="title" hasCustomPrompt="1"/>
          </p:nvPr>
        </p:nvSpPr>
        <p:spPr/>
        <p:txBody>
          <a:bodyPr/>
          <a:lstStyle>
            <a:lvl1pPr>
              <a:defRPr/>
            </a:lvl1pPr>
          </a:lstStyle>
          <a:p>
            <a:r>
              <a:rPr lang="en-US"/>
              <a:t>Title Arial 24pt red sentence case</a:t>
            </a:r>
          </a:p>
        </p:txBody>
      </p:sp>
      <p:sp>
        <p:nvSpPr>
          <p:cNvPr id="4" name="Text Placeholder 3">
            <a:extLst>
              <a:ext uri="{FF2B5EF4-FFF2-40B4-BE49-F238E27FC236}">
                <a16:creationId xmlns:a16="http://schemas.microsoft.com/office/drawing/2014/main" id="{BB8AD409-AA84-2E45-820C-609753B40071}"/>
              </a:ext>
            </a:extLst>
          </p:cNvPr>
          <p:cNvSpPr>
            <a:spLocks noGrp="1"/>
          </p:cNvSpPr>
          <p:nvPr>
            <p:ph type="body" sz="quarter" idx="22" hasCustomPrompt="1"/>
          </p:nvPr>
        </p:nvSpPr>
        <p:spPr>
          <a:xfrm>
            <a:off x="304800" y="971550"/>
            <a:ext cx="8535988" cy="3421583"/>
          </a:xfrm>
        </p:spPr>
        <p:txBody>
          <a:bodyPr/>
          <a:lstStyle>
            <a:lvl1pPr>
              <a:defRPr/>
            </a:lvl1pPr>
          </a:lstStyle>
          <a:p>
            <a:pPr lvl="0"/>
            <a:r>
              <a:rPr lang="en-US"/>
              <a:t>Main copy Arial 14pt black. 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1"/>
            <a:r>
              <a:rPr lang="en-US"/>
              <a:t>Second level 14pt black lorem ipsum dolor sit </a:t>
            </a:r>
            <a:r>
              <a:rPr lang="en-US" err="1"/>
              <a:t>amet</a:t>
            </a:r>
            <a:r>
              <a:rPr lang="en-US"/>
              <a:t>, </a:t>
            </a:r>
            <a:r>
              <a:rPr lang="en-US" err="1"/>
              <a:t>consectetuer</a:t>
            </a:r>
            <a:r>
              <a:rPr lang="en-US"/>
              <a:t> </a:t>
            </a:r>
            <a:r>
              <a:rPr lang="en-US" err="1"/>
              <a:t>adipiscing</a:t>
            </a:r>
            <a:endParaRPr lang="en-US"/>
          </a:p>
          <a:p>
            <a:pPr lvl="2"/>
            <a:r>
              <a:rPr lang="en-US"/>
              <a:t>Third level 14pt black lorem ipsum dolor sit </a:t>
            </a:r>
            <a:r>
              <a:rPr lang="en-US" err="1"/>
              <a:t>amet</a:t>
            </a:r>
            <a:r>
              <a:rPr lang="en-US"/>
              <a:t>, </a:t>
            </a:r>
            <a:r>
              <a:rPr lang="en-US" err="1"/>
              <a:t>consectetuer</a:t>
            </a:r>
            <a:r>
              <a:rPr lang="en-US"/>
              <a:t> </a:t>
            </a:r>
            <a:r>
              <a:rPr lang="en-US" err="1"/>
              <a:t>adipiscing</a:t>
            </a:r>
            <a:endParaRPr lang="en-US"/>
          </a:p>
          <a:p>
            <a:pPr lvl="3"/>
            <a:r>
              <a:rPr lang="en-US"/>
              <a:t>Fourth level 14pt black 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Tree>
    <p:extLst>
      <p:ext uri="{BB962C8B-B14F-4D97-AF65-F5344CB8AC3E}">
        <p14:creationId xmlns:p14="http://schemas.microsoft.com/office/powerpoint/2010/main" val="243747744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Cover White">
    <p:bg>
      <p:bgRef idx="1001">
        <a:schemeClr val="bg1"/>
      </p:bgRef>
    </p:bg>
    <p:spTree>
      <p:nvGrpSpPr>
        <p:cNvPr id="1" name=""/>
        <p:cNvGrpSpPr/>
        <p:nvPr/>
      </p:nvGrpSpPr>
      <p:grpSpPr>
        <a:xfrm>
          <a:off x="0" y="0"/>
          <a:ext cx="0" cy="0"/>
          <a:chOff x="0" y="0"/>
          <a:chExt cx="0" cy="0"/>
        </a:xfrm>
      </p:grpSpPr>
      <p:pic>
        <p:nvPicPr>
          <p:cNvPr id="6" name="UL Solutions" descr="UL Solutions">
            <a:extLst>
              <a:ext uri="{FF2B5EF4-FFF2-40B4-BE49-F238E27FC236}">
                <a16:creationId xmlns:a16="http://schemas.microsoft.com/office/drawing/2014/main" id="{06761323-F8CE-6FB8-700B-269216C6FB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11479" y="411479"/>
            <a:ext cx="1336042" cy="548640"/>
          </a:xfrm>
          <a:prstGeom prst="rect">
            <a:avLst/>
          </a:prstGeom>
        </p:spPr>
      </p:pic>
      <p:sp>
        <p:nvSpPr>
          <p:cNvPr id="2" name="Title 1"/>
          <p:cNvSpPr>
            <a:spLocks noGrp="1"/>
          </p:cNvSpPr>
          <p:nvPr>
            <p:ph type="ctrTitle" hasCustomPrompt="1"/>
          </p:nvPr>
        </p:nvSpPr>
        <p:spPr>
          <a:xfrm>
            <a:off x="411480" y="1280160"/>
            <a:ext cx="4112895" cy="1554480"/>
          </a:xfrm>
        </p:spPr>
        <p:txBody>
          <a:bodyPr anchor="b"/>
          <a:lstStyle>
            <a:lvl1pPr algn="l">
              <a:lnSpc>
                <a:spcPct val="85000"/>
              </a:lnSpc>
              <a:defRPr sz="3600" b="0"/>
            </a:lvl1pPr>
          </a:lstStyle>
          <a:p>
            <a:r>
              <a:rPr lang="en-US"/>
              <a:t>[Presentation title]</a:t>
            </a:r>
          </a:p>
        </p:txBody>
      </p:sp>
      <p:sp>
        <p:nvSpPr>
          <p:cNvPr id="3" name="Subtitle 2"/>
          <p:cNvSpPr>
            <a:spLocks noGrp="1"/>
          </p:cNvSpPr>
          <p:nvPr>
            <p:ph type="subTitle" idx="1" hasCustomPrompt="1"/>
          </p:nvPr>
        </p:nvSpPr>
        <p:spPr>
          <a:xfrm>
            <a:off x="411480" y="2926080"/>
            <a:ext cx="4112895" cy="548640"/>
          </a:xfrm>
        </p:spPr>
        <p:txBody>
          <a:bodyPr/>
          <a:lstStyle>
            <a:lvl1pPr marL="0" indent="0" algn="l">
              <a:lnSpc>
                <a:spcPct val="90000"/>
              </a:lnSpc>
              <a:spcBef>
                <a:spcPts val="0"/>
              </a:spcBef>
              <a:buNone/>
              <a:defRPr sz="1800"/>
            </a:lvl1pPr>
            <a:lvl2pPr marL="0" indent="0" algn="l">
              <a:lnSpc>
                <a:spcPct val="90000"/>
              </a:lnSpc>
              <a:spcBef>
                <a:spcPts val="0"/>
              </a:spcBef>
              <a:buNone/>
              <a:defRPr sz="1800"/>
            </a:lvl2pPr>
            <a:lvl3pPr marL="0" indent="0" algn="l">
              <a:lnSpc>
                <a:spcPct val="90000"/>
              </a:lnSpc>
              <a:spcBef>
                <a:spcPts val="0"/>
              </a:spcBef>
              <a:buNone/>
              <a:defRPr sz="1800"/>
            </a:lvl3pPr>
            <a:lvl4pPr marL="0" indent="0" algn="l">
              <a:lnSpc>
                <a:spcPct val="90000"/>
              </a:lnSpc>
              <a:spcBef>
                <a:spcPts val="0"/>
              </a:spcBef>
              <a:buNone/>
              <a:defRPr sz="1800"/>
            </a:lvl4pPr>
            <a:lvl5pPr marL="0" indent="0" algn="l">
              <a:lnSpc>
                <a:spcPct val="90000"/>
              </a:lnSpc>
              <a:spcBef>
                <a:spcPts val="0"/>
              </a:spcBef>
              <a:buNone/>
              <a:defRPr sz="1800"/>
            </a:lvl5pPr>
            <a:lvl6pPr marL="0" indent="0" algn="l">
              <a:lnSpc>
                <a:spcPct val="90000"/>
              </a:lnSpc>
              <a:spcBef>
                <a:spcPts val="0"/>
              </a:spcBef>
              <a:buNone/>
              <a:defRPr sz="1800"/>
            </a:lvl6pPr>
            <a:lvl7pPr marL="0" indent="0" algn="l">
              <a:lnSpc>
                <a:spcPct val="90000"/>
              </a:lnSpc>
              <a:spcBef>
                <a:spcPts val="0"/>
              </a:spcBef>
              <a:buNone/>
              <a:defRPr sz="1800"/>
            </a:lvl7pPr>
            <a:lvl8pPr marL="0" indent="0" algn="l">
              <a:lnSpc>
                <a:spcPct val="90000"/>
              </a:lnSpc>
              <a:spcBef>
                <a:spcPts val="0"/>
              </a:spcBef>
              <a:buNone/>
              <a:defRPr sz="1800"/>
            </a:lvl8pPr>
            <a:lvl9pPr marL="0" indent="0" algn="l">
              <a:lnSpc>
                <a:spcPct val="90000"/>
              </a:lnSpc>
              <a:spcBef>
                <a:spcPts val="0"/>
              </a:spcBef>
              <a:buNone/>
              <a:defRPr sz="1800"/>
            </a:lvl9pPr>
          </a:lstStyle>
          <a:p>
            <a:r>
              <a:rPr lang="en-US"/>
              <a:t>[Presentation subtitle]</a:t>
            </a:r>
          </a:p>
        </p:txBody>
      </p:sp>
      <p:sp>
        <p:nvSpPr>
          <p:cNvPr id="8" name="Text Placeholder 3">
            <a:extLst>
              <a:ext uri="{FF2B5EF4-FFF2-40B4-BE49-F238E27FC236}">
                <a16:creationId xmlns:a16="http://schemas.microsoft.com/office/drawing/2014/main" id="{05A6E6F4-1D5B-D559-C2E7-C70CCCDA704F}"/>
              </a:ext>
            </a:extLst>
          </p:cNvPr>
          <p:cNvSpPr>
            <a:spLocks noGrp="1"/>
          </p:cNvSpPr>
          <p:nvPr>
            <p:ph type="body" sz="quarter" idx="10" hasCustomPrompt="1"/>
          </p:nvPr>
        </p:nvSpPr>
        <p:spPr>
          <a:xfrm>
            <a:off x="411163" y="3657600"/>
            <a:ext cx="4113212" cy="457200"/>
          </a:xfrm>
        </p:spPr>
        <p:txBody>
          <a:bodyPr/>
          <a:lstStyle>
            <a:lvl1pPr marL="0" indent="0">
              <a:spcBef>
                <a:spcPts val="0"/>
              </a:spcBef>
              <a:buFontTx/>
              <a:buNone/>
              <a:defRPr sz="1100"/>
            </a:lvl1pPr>
            <a:lvl2pPr marL="0" indent="0">
              <a:spcBef>
                <a:spcPts val="0"/>
              </a:spcBef>
              <a:buFontTx/>
              <a:buNone/>
              <a:defRPr sz="1100"/>
            </a:lvl2pPr>
            <a:lvl3pPr marL="0" indent="0">
              <a:spcBef>
                <a:spcPts val="0"/>
              </a:spcBef>
              <a:buFontTx/>
              <a:buNone/>
              <a:defRPr sz="1100"/>
            </a:lvl3pPr>
            <a:lvl4pPr marL="0" indent="0">
              <a:spcBef>
                <a:spcPts val="0"/>
              </a:spcBef>
              <a:buFontTx/>
              <a:buNone/>
              <a:defRPr sz="1100"/>
            </a:lvl4pPr>
            <a:lvl5pPr marL="0" indent="0">
              <a:spcBef>
                <a:spcPts val="0"/>
              </a:spcBef>
              <a:buFontTx/>
              <a:buNone/>
              <a:defRPr sz="1100"/>
            </a:lvl5pPr>
            <a:lvl6pPr marL="0" indent="0">
              <a:spcBef>
                <a:spcPts val="0"/>
              </a:spcBef>
              <a:buFontTx/>
              <a:buNone/>
              <a:defRPr sz="1100"/>
            </a:lvl6pPr>
            <a:lvl7pPr marL="0" indent="0">
              <a:spcBef>
                <a:spcPts val="0"/>
              </a:spcBef>
              <a:buFontTx/>
              <a:buNone/>
              <a:defRPr sz="1100"/>
            </a:lvl7pPr>
            <a:lvl8pPr marL="0" indent="0">
              <a:spcBef>
                <a:spcPts val="0"/>
              </a:spcBef>
              <a:buFontTx/>
              <a:buNone/>
              <a:defRPr sz="1100"/>
            </a:lvl8pPr>
            <a:lvl9pPr marL="0" indent="0">
              <a:spcBef>
                <a:spcPts val="0"/>
              </a:spcBef>
              <a:buFontTx/>
              <a:buNone/>
              <a:defRPr sz="1100"/>
            </a:lvl9pPr>
          </a:lstStyle>
          <a:p>
            <a:pPr lvl="0"/>
            <a:r>
              <a:rPr lang="en-US"/>
              <a:t>[</a:t>
            </a:r>
            <a:r>
              <a:rPr lang="en-US" err="1"/>
              <a:t>Firstname</a:t>
            </a:r>
            <a:r>
              <a:rPr lang="en-US"/>
              <a:t> </a:t>
            </a:r>
            <a:r>
              <a:rPr lang="en-US" err="1"/>
              <a:t>Lastname</a:t>
            </a:r>
            <a:r>
              <a:rPr lang="en-US"/>
              <a:t>]</a:t>
            </a:r>
            <a:br>
              <a:rPr lang="en-US"/>
            </a:br>
            <a:r>
              <a:rPr lang="en-US"/>
              <a:t>[Month 00, 0000]</a:t>
            </a:r>
          </a:p>
        </p:txBody>
      </p:sp>
      <p:sp>
        <p:nvSpPr>
          <p:cNvPr id="4" name="Footer Placeholder 3">
            <a:extLst>
              <a:ext uri="{FF2B5EF4-FFF2-40B4-BE49-F238E27FC236}">
                <a16:creationId xmlns:a16="http://schemas.microsoft.com/office/drawing/2014/main" id="{98359B34-2932-F8FA-E189-A567024E1672}"/>
              </a:ext>
            </a:extLst>
          </p:cNvPr>
          <p:cNvSpPr>
            <a:spLocks noGrp="1"/>
          </p:cNvSpPr>
          <p:nvPr>
            <p:ph type="ftr" sz="quarter" idx="11"/>
          </p:nvPr>
        </p:nvSpPr>
        <p:spPr/>
        <p:txBody>
          <a:bodyPr/>
          <a:lstStyle/>
          <a:p>
            <a:pPr algn="r">
              <a:buSzPct val="100000"/>
            </a:pPr>
            <a:r>
              <a:rPr lang="en-US"/>
              <a:t>IMS22CS385721</a:t>
            </a:r>
          </a:p>
        </p:txBody>
      </p:sp>
    </p:spTree>
    <p:extLst>
      <p:ext uri="{BB962C8B-B14F-4D97-AF65-F5344CB8AC3E}">
        <p14:creationId xmlns:p14="http://schemas.microsoft.com/office/powerpoint/2010/main" val="35920750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Cover White Strapline">
    <p:bg>
      <p:bgRef idx="1001">
        <a:schemeClr val="bg1"/>
      </p:bgRef>
    </p:bg>
    <p:spTree>
      <p:nvGrpSpPr>
        <p:cNvPr id="1" name=""/>
        <p:cNvGrpSpPr/>
        <p:nvPr/>
      </p:nvGrpSpPr>
      <p:grpSpPr>
        <a:xfrm>
          <a:off x="0" y="0"/>
          <a:ext cx="0" cy="0"/>
          <a:chOff x="0" y="0"/>
          <a:chExt cx="0" cy="0"/>
        </a:xfrm>
      </p:grpSpPr>
      <p:pic>
        <p:nvPicPr>
          <p:cNvPr id="7" name="UL Solutions" descr="UL Solutions">
            <a:extLst>
              <a:ext uri="{FF2B5EF4-FFF2-40B4-BE49-F238E27FC236}">
                <a16:creationId xmlns:a16="http://schemas.microsoft.com/office/drawing/2014/main" id="{63001AA8-449D-95ED-3BED-69D9CDFDCCE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11479" y="411479"/>
            <a:ext cx="1336042" cy="548640"/>
          </a:xfrm>
          <a:prstGeom prst="rect">
            <a:avLst/>
          </a:prstGeom>
        </p:spPr>
      </p:pic>
      <p:sp>
        <p:nvSpPr>
          <p:cNvPr id="2" name="Title 1"/>
          <p:cNvSpPr>
            <a:spLocks noGrp="1"/>
          </p:cNvSpPr>
          <p:nvPr>
            <p:ph type="ctrTitle" hasCustomPrompt="1"/>
          </p:nvPr>
        </p:nvSpPr>
        <p:spPr>
          <a:xfrm>
            <a:off x="411480" y="1280160"/>
            <a:ext cx="4112895" cy="1554480"/>
          </a:xfrm>
        </p:spPr>
        <p:txBody>
          <a:bodyPr anchor="b"/>
          <a:lstStyle>
            <a:lvl1pPr algn="l">
              <a:lnSpc>
                <a:spcPct val="85000"/>
              </a:lnSpc>
              <a:defRPr sz="3600" b="0"/>
            </a:lvl1pPr>
          </a:lstStyle>
          <a:p>
            <a:r>
              <a:rPr lang="en-US"/>
              <a:t>[Presentation title]</a:t>
            </a:r>
          </a:p>
        </p:txBody>
      </p:sp>
      <p:sp>
        <p:nvSpPr>
          <p:cNvPr id="3" name="Subtitle 2"/>
          <p:cNvSpPr>
            <a:spLocks noGrp="1"/>
          </p:cNvSpPr>
          <p:nvPr>
            <p:ph type="subTitle" idx="1" hasCustomPrompt="1"/>
          </p:nvPr>
        </p:nvSpPr>
        <p:spPr>
          <a:xfrm>
            <a:off x="411480" y="2926080"/>
            <a:ext cx="4112895" cy="548640"/>
          </a:xfrm>
        </p:spPr>
        <p:txBody>
          <a:bodyPr/>
          <a:lstStyle>
            <a:lvl1pPr marL="0" indent="0" algn="l">
              <a:lnSpc>
                <a:spcPct val="90000"/>
              </a:lnSpc>
              <a:spcBef>
                <a:spcPts val="0"/>
              </a:spcBef>
              <a:buNone/>
              <a:defRPr sz="1800"/>
            </a:lvl1pPr>
            <a:lvl2pPr marL="0" indent="0" algn="l">
              <a:lnSpc>
                <a:spcPct val="90000"/>
              </a:lnSpc>
              <a:spcBef>
                <a:spcPts val="0"/>
              </a:spcBef>
              <a:buNone/>
              <a:defRPr sz="1800"/>
            </a:lvl2pPr>
            <a:lvl3pPr marL="0" indent="0" algn="l">
              <a:lnSpc>
                <a:spcPct val="90000"/>
              </a:lnSpc>
              <a:spcBef>
                <a:spcPts val="0"/>
              </a:spcBef>
              <a:buNone/>
              <a:defRPr sz="1800"/>
            </a:lvl3pPr>
            <a:lvl4pPr marL="0" indent="0" algn="l">
              <a:lnSpc>
                <a:spcPct val="90000"/>
              </a:lnSpc>
              <a:spcBef>
                <a:spcPts val="0"/>
              </a:spcBef>
              <a:buNone/>
              <a:defRPr sz="1800"/>
            </a:lvl4pPr>
            <a:lvl5pPr marL="0" indent="0" algn="l">
              <a:lnSpc>
                <a:spcPct val="90000"/>
              </a:lnSpc>
              <a:spcBef>
                <a:spcPts val="0"/>
              </a:spcBef>
              <a:buNone/>
              <a:defRPr sz="1800"/>
            </a:lvl5pPr>
            <a:lvl6pPr marL="0" indent="0" algn="l">
              <a:lnSpc>
                <a:spcPct val="90000"/>
              </a:lnSpc>
              <a:spcBef>
                <a:spcPts val="0"/>
              </a:spcBef>
              <a:buNone/>
              <a:defRPr sz="1800"/>
            </a:lvl6pPr>
            <a:lvl7pPr marL="0" indent="0" algn="l">
              <a:lnSpc>
                <a:spcPct val="90000"/>
              </a:lnSpc>
              <a:spcBef>
                <a:spcPts val="0"/>
              </a:spcBef>
              <a:buNone/>
              <a:defRPr sz="1800"/>
            </a:lvl7pPr>
            <a:lvl8pPr marL="0" indent="0" algn="l">
              <a:lnSpc>
                <a:spcPct val="90000"/>
              </a:lnSpc>
              <a:spcBef>
                <a:spcPts val="0"/>
              </a:spcBef>
              <a:buNone/>
              <a:defRPr sz="1800"/>
            </a:lvl8pPr>
            <a:lvl9pPr marL="0" indent="0" algn="l">
              <a:lnSpc>
                <a:spcPct val="90000"/>
              </a:lnSpc>
              <a:spcBef>
                <a:spcPts val="0"/>
              </a:spcBef>
              <a:buNone/>
              <a:defRPr sz="1800"/>
            </a:lvl9pPr>
          </a:lstStyle>
          <a:p>
            <a:r>
              <a:rPr lang="en-US"/>
              <a:t>[Presentation subtitle]</a:t>
            </a:r>
          </a:p>
        </p:txBody>
      </p:sp>
      <p:sp>
        <p:nvSpPr>
          <p:cNvPr id="8" name="Text Placeholder 3">
            <a:extLst>
              <a:ext uri="{FF2B5EF4-FFF2-40B4-BE49-F238E27FC236}">
                <a16:creationId xmlns:a16="http://schemas.microsoft.com/office/drawing/2014/main" id="{05A6E6F4-1D5B-D559-C2E7-C70CCCDA704F}"/>
              </a:ext>
            </a:extLst>
          </p:cNvPr>
          <p:cNvSpPr>
            <a:spLocks noGrp="1"/>
          </p:cNvSpPr>
          <p:nvPr>
            <p:ph type="body" sz="quarter" idx="10" hasCustomPrompt="1"/>
          </p:nvPr>
        </p:nvSpPr>
        <p:spPr>
          <a:xfrm>
            <a:off x="411163" y="3657600"/>
            <a:ext cx="4113212" cy="457200"/>
          </a:xfrm>
        </p:spPr>
        <p:txBody>
          <a:bodyPr/>
          <a:lstStyle>
            <a:lvl1pPr marL="0" indent="0">
              <a:spcBef>
                <a:spcPts val="0"/>
              </a:spcBef>
              <a:buFontTx/>
              <a:buNone/>
              <a:defRPr sz="1100"/>
            </a:lvl1pPr>
            <a:lvl2pPr marL="0" indent="0">
              <a:spcBef>
                <a:spcPts val="0"/>
              </a:spcBef>
              <a:buFontTx/>
              <a:buNone/>
              <a:defRPr sz="1100"/>
            </a:lvl2pPr>
            <a:lvl3pPr marL="0" indent="0">
              <a:spcBef>
                <a:spcPts val="0"/>
              </a:spcBef>
              <a:buFontTx/>
              <a:buNone/>
              <a:defRPr sz="1100"/>
            </a:lvl3pPr>
            <a:lvl4pPr marL="0" indent="0">
              <a:spcBef>
                <a:spcPts val="0"/>
              </a:spcBef>
              <a:buFontTx/>
              <a:buNone/>
              <a:defRPr sz="1100"/>
            </a:lvl4pPr>
            <a:lvl5pPr marL="0" indent="0">
              <a:spcBef>
                <a:spcPts val="0"/>
              </a:spcBef>
              <a:buFontTx/>
              <a:buNone/>
              <a:defRPr sz="1100"/>
            </a:lvl5pPr>
            <a:lvl6pPr marL="0" indent="0">
              <a:spcBef>
                <a:spcPts val="0"/>
              </a:spcBef>
              <a:buFontTx/>
              <a:buNone/>
              <a:defRPr sz="1100"/>
            </a:lvl6pPr>
            <a:lvl7pPr marL="0" indent="0">
              <a:spcBef>
                <a:spcPts val="0"/>
              </a:spcBef>
              <a:buFontTx/>
              <a:buNone/>
              <a:defRPr sz="1100"/>
            </a:lvl7pPr>
            <a:lvl8pPr marL="0" indent="0">
              <a:spcBef>
                <a:spcPts val="0"/>
              </a:spcBef>
              <a:buFontTx/>
              <a:buNone/>
              <a:defRPr sz="1100"/>
            </a:lvl8pPr>
            <a:lvl9pPr marL="0" indent="0">
              <a:spcBef>
                <a:spcPts val="0"/>
              </a:spcBef>
              <a:buFontTx/>
              <a:buNone/>
              <a:defRPr sz="1100"/>
            </a:lvl9pPr>
          </a:lstStyle>
          <a:p>
            <a:pPr lvl="0"/>
            <a:r>
              <a:rPr lang="en-US"/>
              <a:t>[</a:t>
            </a:r>
            <a:r>
              <a:rPr lang="en-US" err="1"/>
              <a:t>Firstname</a:t>
            </a:r>
            <a:r>
              <a:rPr lang="en-US"/>
              <a:t> </a:t>
            </a:r>
            <a:r>
              <a:rPr lang="en-US" err="1"/>
              <a:t>Lastname</a:t>
            </a:r>
            <a:r>
              <a:rPr lang="en-US"/>
              <a:t>]</a:t>
            </a:r>
            <a:br>
              <a:rPr lang="en-US"/>
            </a:br>
            <a:r>
              <a:rPr lang="en-US"/>
              <a:t>[Month 00, 0000]</a:t>
            </a:r>
          </a:p>
        </p:txBody>
      </p:sp>
      <p:sp>
        <p:nvSpPr>
          <p:cNvPr id="10" name="Safety. Science. Transformation." descr="Safety. Science. Transformation.">
            <a:extLst>
              <a:ext uri="{FF2B5EF4-FFF2-40B4-BE49-F238E27FC236}">
                <a16:creationId xmlns:a16="http://schemas.microsoft.com/office/drawing/2014/main" id="{715B242C-69C0-DFFF-3DC4-E1250C47A084}"/>
              </a:ext>
            </a:extLst>
          </p:cNvPr>
          <p:cNvSpPr>
            <a:spLocks noChangeAspect="1" noEditPoints="1"/>
          </p:cNvSpPr>
          <p:nvPr userDrawn="1"/>
        </p:nvSpPr>
        <p:spPr bwMode="auto">
          <a:xfrm>
            <a:off x="411163" y="4542672"/>
            <a:ext cx="1891315" cy="137160"/>
          </a:xfrm>
          <a:custGeom>
            <a:avLst/>
            <a:gdLst>
              <a:gd name="T0" fmla="*/ 6727 w 6749"/>
              <a:gd name="T1" fmla="*/ 23 h 488"/>
              <a:gd name="T2" fmla="*/ 6641 w 6749"/>
              <a:gd name="T3" fmla="*/ 5 h 488"/>
              <a:gd name="T4" fmla="*/ 6593 w 6749"/>
              <a:gd name="T5" fmla="*/ 116 h 488"/>
              <a:gd name="T6" fmla="*/ 6534 w 6749"/>
              <a:gd name="T7" fmla="*/ 306 h 488"/>
              <a:gd name="T8" fmla="*/ 6240 w 6749"/>
              <a:gd name="T9" fmla="*/ 378 h 488"/>
              <a:gd name="T10" fmla="*/ 6375 w 6749"/>
              <a:gd name="T11" fmla="*/ 378 h 488"/>
              <a:gd name="T12" fmla="*/ 6086 w 6749"/>
              <a:gd name="T13" fmla="*/ 327 h 488"/>
              <a:gd name="T14" fmla="*/ 5863 w 6749"/>
              <a:gd name="T15" fmla="*/ 118 h 488"/>
              <a:gd name="T16" fmla="*/ 5896 w 6749"/>
              <a:gd name="T17" fmla="*/ 84 h 488"/>
              <a:gd name="T18" fmla="*/ 5657 w 6749"/>
              <a:gd name="T19" fmla="*/ 118 h 488"/>
              <a:gd name="T20" fmla="*/ 5769 w 6749"/>
              <a:gd name="T21" fmla="*/ 173 h 488"/>
              <a:gd name="T22" fmla="*/ 5566 w 6749"/>
              <a:gd name="T23" fmla="*/ 278 h 488"/>
              <a:gd name="T24" fmla="*/ 5566 w 6749"/>
              <a:gd name="T25" fmla="*/ 217 h 488"/>
              <a:gd name="T26" fmla="*/ 5647 w 6749"/>
              <a:gd name="T27" fmla="*/ 333 h 488"/>
              <a:gd name="T28" fmla="*/ 5170 w 6749"/>
              <a:gd name="T29" fmla="*/ 170 h 488"/>
              <a:gd name="T30" fmla="*/ 5193 w 6749"/>
              <a:gd name="T31" fmla="*/ 111 h 488"/>
              <a:gd name="T32" fmla="*/ 5296 w 6749"/>
              <a:gd name="T33" fmla="*/ 170 h 488"/>
              <a:gd name="T34" fmla="*/ 4947 w 6749"/>
              <a:gd name="T35" fmla="*/ 118 h 488"/>
              <a:gd name="T36" fmla="*/ 4959 w 6749"/>
              <a:gd name="T37" fmla="*/ 378 h 488"/>
              <a:gd name="T38" fmla="*/ 4740 w 6749"/>
              <a:gd name="T39" fmla="*/ 327 h 488"/>
              <a:gd name="T40" fmla="*/ 4578 w 6749"/>
              <a:gd name="T41" fmla="*/ 0 h 488"/>
              <a:gd name="T42" fmla="*/ 4559 w 6749"/>
              <a:gd name="T43" fmla="*/ 173 h 488"/>
              <a:gd name="T44" fmla="*/ 4578 w 6749"/>
              <a:gd name="T45" fmla="*/ 0 h 488"/>
              <a:gd name="T46" fmla="*/ 4240 w 6749"/>
              <a:gd name="T47" fmla="*/ 192 h 488"/>
              <a:gd name="T48" fmla="*/ 4426 w 6749"/>
              <a:gd name="T49" fmla="*/ 306 h 488"/>
              <a:gd name="T50" fmla="*/ 3993 w 6749"/>
              <a:gd name="T51" fmla="*/ 118 h 488"/>
              <a:gd name="T52" fmla="*/ 4128 w 6749"/>
              <a:gd name="T53" fmla="*/ 210 h 488"/>
              <a:gd name="T54" fmla="*/ 3834 w 6749"/>
              <a:gd name="T55" fmla="*/ 329 h 488"/>
              <a:gd name="T56" fmla="*/ 3746 w 6749"/>
              <a:gd name="T57" fmla="*/ 199 h 488"/>
              <a:gd name="T58" fmla="*/ 3884 w 6749"/>
              <a:gd name="T59" fmla="*/ 346 h 488"/>
              <a:gd name="T60" fmla="*/ 3707 w 6749"/>
              <a:gd name="T61" fmla="*/ 115 h 488"/>
              <a:gd name="T62" fmla="*/ 3413 w 6749"/>
              <a:gd name="T63" fmla="*/ 76 h 488"/>
              <a:gd name="T64" fmla="*/ 3413 w 6749"/>
              <a:gd name="T65" fmla="*/ 378 h 488"/>
              <a:gd name="T66" fmla="*/ 3036 w 6749"/>
              <a:gd name="T67" fmla="*/ 219 h 488"/>
              <a:gd name="T68" fmla="*/ 3103 w 6749"/>
              <a:gd name="T69" fmla="*/ 246 h 488"/>
              <a:gd name="T70" fmla="*/ 2650 w 6749"/>
              <a:gd name="T71" fmla="*/ 248 h 488"/>
              <a:gd name="T72" fmla="*/ 2796 w 6749"/>
              <a:gd name="T73" fmla="*/ 288 h 488"/>
              <a:gd name="T74" fmla="*/ 2404 w 6749"/>
              <a:gd name="T75" fmla="*/ 378 h 488"/>
              <a:gd name="T76" fmla="*/ 2538 w 6749"/>
              <a:gd name="T77" fmla="*/ 378 h 488"/>
              <a:gd name="T78" fmla="*/ 2148 w 6749"/>
              <a:gd name="T79" fmla="*/ 248 h 488"/>
              <a:gd name="T80" fmla="*/ 2355 w 6749"/>
              <a:gd name="T81" fmla="*/ 298 h 488"/>
              <a:gd name="T82" fmla="*/ 2035 w 6749"/>
              <a:gd name="T83" fmla="*/ 118 h 488"/>
              <a:gd name="T84" fmla="*/ 1778 w 6749"/>
              <a:gd name="T85" fmla="*/ 248 h 488"/>
              <a:gd name="T86" fmla="*/ 1991 w 6749"/>
              <a:gd name="T87" fmla="*/ 288 h 488"/>
              <a:gd name="T88" fmla="*/ 1628 w 6749"/>
              <a:gd name="T89" fmla="*/ 228 h 488"/>
              <a:gd name="T90" fmla="*/ 1649 w 6749"/>
              <a:gd name="T91" fmla="*/ 160 h 488"/>
              <a:gd name="T92" fmla="*/ 1383 w 6749"/>
              <a:gd name="T93" fmla="*/ 344 h 488"/>
              <a:gd name="T94" fmla="*/ 1147 w 6749"/>
              <a:gd name="T95" fmla="*/ 118 h 488"/>
              <a:gd name="T96" fmla="*/ 1091 w 6749"/>
              <a:gd name="T97" fmla="*/ 427 h 488"/>
              <a:gd name="T98" fmla="*/ 898 w 6749"/>
              <a:gd name="T99" fmla="*/ 118 h 488"/>
              <a:gd name="T100" fmla="*/ 1003 w 6749"/>
              <a:gd name="T101" fmla="*/ 297 h 488"/>
              <a:gd name="T102" fmla="*/ 730 w 6749"/>
              <a:gd name="T103" fmla="*/ 219 h 488"/>
              <a:gd name="T104" fmla="*/ 771 w 6749"/>
              <a:gd name="T105" fmla="*/ 330 h 488"/>
              <a:gd name="T106" fmla="*/ 641 w 6749"/>
              <a:gd name="T107" fmla="*/ 65 h 488"/>
              <a:gd name="T108" fmla="*/ 524 w 6749"/>
              <a:gd name="T109" fmla="*/ 378 h 488"/>
              <a:gd name="T110" fmla="*/ 344 w 6749"/>
              <a:gd name="T111" fmla="*/ 329 h 488"/>
              <a:gd name="T112" fmla="*/ 354 w 6749"/>
              <a:gd name="T113" fmla="*/ 221 h 488"/>
              <a:gd name="T114" fmla="*/ 448 w 6749"/>
              <a:gd name="T115" fmla="*/ 316 h 488"/>
              <a:gd name="T116" fmla="*/ 0 w 6749"/>
              <a:gd name="T117" fmla="*/ 275 h 488"/>
              <a:gd name="T118" fmla="*/ 108 w 6749"/>
              <a:gd name="T119" fmla="*/ 10 h 488"/>
              <a:gd name="T120" fmla="*/ 113 w 6749"/>
              <a:gd name="T121" fmla="*/ 385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49" h="488">
                <a:moveTo>
                  <a:pt x="6715" y="5"/>
                </a:moveTo>
                <a:lnTo>
                  <a:pt x="6715" y="5"/>
                </a:lnTo>
                <a:lnTo>
                  <a:pt x="6749" y="5"/>
                </a:lnTo>
                <a:lnTo>
                  <a:pt x="6749" y="116"/>
                </a:lnTo>
                <a:lnTo>
                  <a:pt x="6727" y="116"/>
                </a:lnTo>
                <a:lnTo>
                  <a:pt x="6727" y="41"/>
                </a:lnTo>
                <a:cubicBezTo>
                  <a:pt x="6727" y="39"/>
                  <a:pt x="6727" y="36"/>
                  <a:pt x="6727" y="32"/>
                </a:cubicBezTo>
                <a:cubicBezTo>
                  <a:pt x="6727" y="28"/>
                  <a:pt x="6727" y="25"/>
                  <a:pt x="6727" y="23"/>
                </a:cubicBezTo>
                <a:lnTo>
                  <a:pt x="6706" y="116"/>
                </a:lnTo>
                <a:lnTo>
                  <a:pt x="6683" y="116"/>
                </a:lnTo>
                <a:lnTo>
                  <a:pt x="6662" y="23"/>
                </a:lnTo>
                <a:cubicBezTo>
                  <a:pt x="6662" y="25"/>
                  <a:pt x="6662" y="28"/>
                  <a:pt x="6662" y="32"/>
                </a:cubicBezTo>
                <a:cubicBezTo>
                  <a:pt x="6662" y="36"/>
                  <a:pt x="6662" y="39"/>
                  <a:pt x="6662" y="41"/>
                </a:cubicBezTo>
                <a:lnTo>
                  <a:pt x="6662" y="116"/>
                </a:lnTo>
                <a:lnTo>
                  <a:pt x="6641" y="116"/>
                </a:lnTo>
                <a:lnTo>
                  <a:pt x="6641" y="5"/>
                </a:lnTo>
                <a:lnTo>
                  <a:pt x="6675" y="5"/>
                </a:lnTo>
                <a:lnTo>
                  <a:pt x="6695" y="92"/>
                </a:lnTo>
                <a:lnTo>
                  <a:pt x="6715" y="5"/>
                </a:lnTo>
                <a:close/>
                <a:moveTo>
                  <a:pt x="6627" y="5"/>
                </a:moveTo>
                <a:lnTo>
                  <a:pt x="6627" y="5"/>
                </a:lnTo>
                <a:lnTo>
                  <a:pt x="6627" y="24"/>
                </a:lnTo>
                <a:lnTo>
                  <a:pt x="6593" y="24"/>
                </a:lnTo>
                <a:lnTo>
                  <a:pt x="6593" y="116"/>
                </a:lnTo>
                <a:lnTo>
                  <a:pt x="6570" y="116"/>
                </a:lnTo>
                <a:lnTo>
                  <a:pt x="6570" y="24"/>
                </a:lnTo>
                <a:lnTo>
                  <a:pt x="6536" y="24"/>
                </a:lnTo>
                <a:lnTo>
                  <a:pt x="6536" y="5"/>
                </a:lnTo>
                <a:lnTo>
                  <a:pt x="6627" y="5"/>
                </a:lnTo>
                <a:close/>
                <a:moveTo>
                  <a:pt x="6495" y="344"/>
                </a:moveTo>
                <a:lnTo>
                  <a:pt x="6495" y="344"/>
                </a:lnTo>
                <a:cubicBezTo>
                  <a:pt x="6495" y="324"/>
                  <a:pt x="6512" y="306"/>
                  <a:pt x="6534" y="306"/>
                </a:cubicBezTo>
                <a:cubicBezTo>
                  <a:pt x="6554" y="306"/>
                  <a:pt x="6571" y="324"/>
                  <a:pt x="6571" y="344"/>
                </a:cubicBezTo>
                <a:cubicBezTo>
                  <a:pt x="6571" y="365"/>
                  <a:pt x="6554" y="383"/>
                  <a:pt x="6534" y="383"/>
                </a:cubicBezTo>
                <a:cubicBezTo>
                  <a:pt x="6512" y="383"/>
                  <a:pt x="6495" y="365"/>
                  <a:pt x="6495" y="344"/>
                </a:cubicBezTo>
                <a:close/>
                <a:moveTo>
                  <a:pt x="6343" y="169"/>
                </a:moveTo>
                <a:lnTo>
                  <a:pt x="6343" y="169"/>
                </a:lnTo>
                <a:cubicBezTo>
                  <a:pt x="6324" y="169"/>
                  <a:pt x="6306" y="182"/>
                  <a:pt x="6306" y="213"/>
                </a:cubicBezTo>
                <a:lnTo>
                  <a:pt x="6306" y="378"/>
                </a:lnTo>
                <a:lnTo>
                  <a:pt x="6240" y="378"/>
                </a:lnTo>
                <a:lnTo>
                  <a:pt x="6240" y="118"/>
                </a:lnTo>
                <a:lnTo>
                  <a:pt x="6295" y="118"/>
                </a:lnTo>
                <a:lnTo>
                  <a:pt x="6300" y="144"/>
                </a:lnTo>
                <a:lnTo>
                  <a:pt x="6303" y="144"/>
                </a:lnTo>
                <a:cubicBezTo>
                  <a:pt x="6311" y="131"/>
                  <a:pt x="6330" y="111"/>
                  <a:pt x="6364" y="111"/>
                </a:cubicBezTo>
                <a:cubicBezTo>
                  <a:pt x="6407" y="111"/>
                  <a:pt x="6441" y="142"/>
                  <a:pt x="6441" y="196"/>
                </a:cubicBezTo>
                <a:lnTo>
                  <a:pt x="6441" y="378"/>
                </a:lnTo>
                <a:lnTo>
                  <a:pt x="6375" y="378"/>
                </a:lnTo>
                <a:lnTo>
                  <a:pt x="6375" y="210"/>
                </a:lnTo>
                <a:cubicBezTo>
                  <a:pt x="6375" y="182"/>
                  <a:pt x="6361" y="169"/>
                  <a:pt x="6343" y="169"/>
                </a:cubicBezTo>
                <a:close/>
                <a:moveTo>
                  <a:pt x="6086" y="327"/>
                </a:moveTo>
                <a:lnTo>
                  <a:pt x="6086" y="327"/>
                </a:lnTo>
                <a:cubicBezTo>
                  <a:pt x="6112" y="327"/>
                  <a:pt x="6128" y="297"/>
                  <a:pt x="6128" y="248"/>
                </a:cubicBezTo>
                <a:cubicBezTo>
                  <a:pt x="6128" y="199"/>
                  <a:pt x="6112" y="169"/>
                  <a:pt x="6086" y="169"/>
                </a:cubicBezTo>
                <a:cubicBezTo>
                  <a:pt x="6059" y="169"/>
                  <a:pt x="6043" y="199"/>
                  <a:pt x="6043" y="248"/>
                </a:cubicBezTo>
                <a:cubicBezTo>
                  <a:pt x="6043" y="297"/>
                  <a:pt x="6059" y="327"/>
                  <a:pt x="6086" y="327"/>
                </a:cubicBezTo>
                <a:close/>
                <a:moveTo>
                  <a:pt x="5977" y="248"/>
                </a:moveTo>
                <a:lnTo>
                  <a:pt x="5977" y="248"/>
                </a:lnTo>
                <a:cubicBezTo>
                  <a:pt x="5977" y="164"/>
                  <a:pt x="6020" y="111"/>
                  <a:pt x="6086" y="111"/>
                </a:cubicBezTo>
                <a:cubicBezTo>
                  <a:pt x="6151" y="111"/>
                  <a:pt x="6195" y="164"/>
                  <a:pt x="6195" y="248"/>
                </a:cubicBezTo>
                <a:cubicBezTo>
                  <a:pt x="6195" y="332"/>
                  <a:pt x="6151" y="385"/>
                  <a:pt x="6086" y="385"/>
                </a:cubicBezTo>
                <a:cubicBezTo>
                  <a:pt x="6020" y="385"/>
                  <a:pt x="5977" y="332"/>
                  <a:pt x="5977" y="248"/>
                </a:cubicBezTo>
                <a:close/>
                <a:moveTo>
                  <a:pt x="5863" y="118"/>
                </a:moveTo>
                <a:lnTo>
                  <a:pt x="5863" y="118"/>
                </a:lnTo>
                <a:lnTo>
                  <a:pt x="5929" y="118"/>
                </a:lnTo>
                <a:lnTo>
                  <a:pt x="5929" y="378"/>
                </a:lnTo>
                <a:lnTo>
                  <a:pt x="5863" y="378"/>
                </a:lnTo>
                <a:lnTo>
                  <a:pt x="5863" y="118"/>
                </a:lnTo>
                <a:close/>
                <a:moveTo>
                  <a:pt x="5896" y="3"/>
                </a:moveTo>
                <a:lnTo>
                  <a:pt x="5896" y="3"/>
                </a:lnTo>
                <a:cubicBezTo>
                  <a:pt x="5918" y="3"/>
                  <a:pt x="5937" y="21"/>
                  <a:pt x="5937" y="43"/>
                </a:cubicBezTo>
                <a:cubicBezTo>
                  <a:pt x="5937" y="66"/>
                  <a:pt x="5918" y="84"/>
                  <a:pt x="5896" y="84"/>
                </a:cubicBezTo>
                <a:cubicBezTo>
                  <a:pt x="5874" y="84"/>
                  <a:pt x="5856" y="66"/>
                  <a:pt x="5856" y="43"/>
                </a:cubicBezTo>
                <a:cubicBezTo>
                  <a:pt x="5856" y="21"/>
                  <a:pt x="5874" y="3"/>
                  <a:pt x="5896" y="3"/>
                </a:cubicBezTo>
                <a:close/>
                <a:moveTo>
                  <a:pt x="5787" y="385"/>
                </a:moveTo>
                <a:lnTo>
                  <a:pt x="5787" y="385"/>
                </a:lnTo>
                <a:cubicBezTo>
                  <a:pt x="5737" y="385"/>
                  <a:pt x="5704" y="349"/>
                  <a:pt x="5704" y="304"/>
                </a:cubicBezTo>
                <a:lnTo>
                  <a:pt x="5704" y="173"/>
                </a:lnTo>
                <a:lnTo>
                  <a:pt x="5657" y="173"/>
                </a:lnTo>
                <a:lnTo>
                  <a:pt x="5657" y="118"/>
                </a:lnTo>
                <a:lnTo>
                  <a:pt x="5665" y="118"/>
                </a:lnTo>
                <a:cubicBezTo>
                  <a:pt x="5696" y="118"/>
                  <a:pt x="5711" y="100"/>
                  <a:pt x="5712" y="69"/>
                </a:cubicBezTo>
                <a:lnTo>
                  <a:pt x="5713" y="44"/>
                </a:lnTo>
                <a:lnTo>
                  <a:pt x="5769" y="44"/>
                </a:lnTo>
                <a:lnTo>
                  <a:pt x="5769" y="118"/>
                </a:lnTo>
                <a:lnTo>
                  <a:pt x="5825" y="118"/>
                </a:lnTo>
                <a:lnTo>
                  <a:pt x="5825" y="173"/>
                </a:lnTo>
                <a:lnTo>
                  <a:pt x="5769" y="173"/>
                </a:lnTo>
                <a:lnTo>
                  <a:pt x="5769" y="297"/>
                </a:lnTo>
                <a:cubicBezTo>
                  <a:pt x="5769" y="315"/>
                  <a:pt x="5783" y="328"/>
                  <a:pt x="5802" y="328"/>
                </a:cubicBezTo>
                <a:cubicBezTo>
                  <a:pt x="5809" y="328"/>
                  <a:pt x="5815" y="326"/>
                  <a:pt x="5820" y="325"/>
                </a:cubicBezTo>
                <a:lnTo>
                  <a:pt x="5820" y="379"/>
                </a:lnTo>
                <a:cubicBezTo>
                  <a:pt x="5811" y="383"/>
                  <a:pt x="5799" y="385"/>
                  <a:pt x="5787" y="385"/>
                </a:cubicBezTo>
                <a:close/>
                <a:moveTo>
                  <a:pt x="5527" y="329"/>
                </a:moveTo>
                <a:lnTo>
                  <a:pt x="5527" y="329"/>
                </a:lnTo>
                <a:cubicBezTo>
                  <a:pt x="5550" y="329"/>
                  <a:pt x="5566" y="309"/>
                  <a:pt x="5566" y="278"/>
                </a:cubicBezTo>
                <a:lnTo>
                  <a:pt x="5566" y="261"/>
                </a:lnTo>
                <a:lnTo>
                  <a:pt x="5551" y="264"/>
                </a:lnTo>
                <a:cubicBezTo>
                  <a:pt x="5519" y="269"/>
                  <a:pt x="5502" y="283"/>
                  <a:pt x="5502" y="303"/>
                </a:cubicBezTo>
                <a:cubicBezTo>
                  <a:pt x="5502" y="319"/>
                  <a:pt x="5513" y="329"/>
                  <a:pt x="5527" y="329"/>
                </a:cubicBezTo>
                <a:close/>
                <a:moveTo>
                  <a:pt x="5436" y="310"/>
                </a:moveTo>
                <a:lnTo>
                  <a:pt x="5436" y="310"/>
                </a:lnTo>
                <a:cubicBezTo>
                  <a:pt x="5436" y="260"/>
                  <a:pt x="5473" y="229"/>
                  <a:pt x="5537" y="221"/>
                </a:cubicBezTo>
                <a:lnTo>
                  <a:pt x="5566" y="217"/>
                </a:lnTo>
                <a:lnTo>
                  <a:pt x="5566" y="200"/>
                </a:lnTo>
                <a:cubicBezTo>
                  <a:pt x="5566" y="179"/>
                  <a:pt x="5555" y="168"/>
                  <a:pt x="5537" y="168"/>
                </a:cubicBezTo>
                <a:cubicBezTo>
                  <a:pt x="5519" y="168"/>
                  <a:pt x="5506" y="180"/>
                  <a:pt x="5505" y="199"/>
                </a:cubicBezTo>
                <a:lnTo>
                  <a:pt x="5439" y="199"/>
                </a:lnTo>
                <a:cubicBezTo>
                  <a:pt x="5443" y="147"/>
                  <a:pt x="5482" y="111"/>
                  <a:pt x="5539" y="111"/>
                </a:cubicBezTo>
                <a:cubicBezTo>
                  <a:pt x="5593" y="111"/>
                  <a:pt x="5631" y="147"/>
                  <a:pt x="5631" y="204"/>
                </a:cubicBezTo>
                <a:lnTo>
                  <a:pt x="5631" y="316"/>
                </a:lnTo>
                <a:cubicBezTo>
                  <a:pt x="5631" y="326"/>
                  <a:pt x="5637" y="333"/>
                  <a:pt x="5647" y="333"/>
                </a:cubicBezTo>
                <a:cubicBezTo>
                  <a:pt x="5649" y="333"/>
                  <a:pt x="5651" y="333"/>
                  <a:pt x="5654" y="332"/>
                </a:cubicBezTo>
                <a:lnTo>
                  <a:pt x="5654" y="380"/>
                </a:lnTo>
                <a:cubicBezTo>
                  <a:pt x="5646" y="382"/>
                  <a:pt x="5638" y="383"/>
                  <a:pt x="5630" y="383"/>
                </a:cubicBezTo>
                <a:cubicBezTo>
                  <a:pt x="5605" y="383"/>
                  <a:pt x="5584" y="372"/>
                  <a:pt x="5577" y="346"/>
                </a:cubicBezTo>
                <a:cubicBezTo>
                  <a:pt x="5567" y="365"/>
                  <a:pt x="5547" y="385"/>
                  <a:pt x="5512" y="385"/>
                </a:cubicBezTo>
                <a:cubicBezTo>
                  <a:pt x="5467" y="385"/>
                  <a:pt x="5436" y="356"/>
                  <a:pt x="5436" y="310"/>
                </a:cubicBezTo>
                <a:close/>
                <a:moveTo>
                  <a:pt x="5170" y="170"/>
                </a:moveTo>
                <a:lnTo>
                  <a:pt x="5170" y="170"/>
                </a:lnTo>
                <a:cubicBezTo>
                  <a:pt x="5151" y="170"/>
                  <a:pt x="5138" y="185"/>
                  <a:pt x="5138" y="210"/>
                </a:cubicBezTo>
                <a:lnTo>
                  <a:pt x="5138" y="378"/>
                </a:lnTo>
                <a:lnTo>
                  <a:pt x="5072" y="378"/>
                </a:lnTo>
                <a:lnTo>
                  <a:pt x="5072" y="118"/>
                </a:lnTo>
                <a:lnTo>
                  <a:pt x="5126" y="118"/>
                </a:lnTo>
                <a:lnTo>
                  <a:pt x="5130" y="147"/>
                </a:lnTo>
                <a:lnTo>
                  <a:pt x="5133" y="147"/>
                </a:lnTo>
                <a:cubicBezTo>
                  <a:pt x="5142" y="127"/>
                  <a:pt x="5167" y="111"/>
                  <a:pt x="5193" y="111"/>
                </a:cubicBezTo>
                <a:cubicBezTo>
                  <a:pt x="5221" y="111"/>
                  <a:pt x="5245" y="125"/>
                  <a:pt x="5255" y="147"/>
                </a:cubicBezTo>
                <a:lnTo>
                  <a:pt x="5258" y="147"/>
                </a:lnTo>
                <a:cubicBezTo>
                  <a:pt x="5271" y="124"/>
                  <a:pt x="5294" y="111"/>
                  <a:pt x="5322" y="111"/>
                </a:cubicBezTo>
                <a:cubicBezTo>
                  <a:pt x="5366" y="111"/>
                  <a:pt x="5391" y="142"/>
                  <a:pt x="5391" y="194"/>
                </a:cubicBezTo>
                <a:lnTo>
                  <a:pt x="5391" y="378"/>
                </a:lnTo>
                <a:lnTo>
                  <a:pt x="5325" y="378"/>
                </a:lnTo>
                <a:lnTo>
                  <a:pt x="5325" y="207"/>
                </a:lnTo>
                <a:cubicBezTo>
                  <a:pt x="5325" y="184"/>
                  <a:pt x="5314" y="170"/>
                  <a:pt x="5296" y="170"/>
                </a:cubicBezTo>
                <a:cubicBezTo>
                  <a:pt x="5277" y="170"/>
                  <a:pt x="5264" y="185"/>
                  <a:pt x="5264" y="210"/>
                </a:cubicBezTo>
                <a:lnTo>
                  <a:pt x="5264" y="378"/>
                </a:lnTo>
                <a:lnTo>
                  <a:pt x="5199" y="378"/>
                </a:lnTo>
                <a:lnTo>
                  <a:pt x="5199" y="207"/>
                </a:lnTo>
                <a:cubicBezTo>
                  <a:pt x="5199" y="184"/>
                  <a:pt x="5187" y="170"/>
                  <a:pt x="5170" y="170"/>
                </a:cubicBezTo>
                <a:close/>
                <a:moveTo>
                  <a:pt x="4893" y="118"/>
                </a:moveTo>
                <a:lnTo>
                  <a:pt x="4893" y="118"/>
                </a:lnTo>
                <a:lnTo>
                  <a:pt x="4947" y="118"/>
                </a:lnTo>
                <a:lnTo>
                  <a:pt x="4953" y="152"/>
                </a:lnTo>
                <a:lnTo>
                  <a:pt x="4956" y="152"/>
                </a:lnTo>
                <a:cubicBezTo>
                  <a:pt x="4965" y="133"/>
                  <a:pt x="4987" y="115"/>
                  <a:pt x="5023" y="115"/>
                </a:cubicBezTo>
                <a:cubicBezTo>
                  <a:pt x="5028" y="115"/>
                  <a:pt x="5033" y="115"/>
                  <a:pt x="5036" y="116"/>
                </a:cubicBezTo>
                <a:lnTo>
                  <a:pt x="5036" y="178"/>
                </a:lnTo>
                <a:cubicBezTo>
                  <a:pt x="5031" y="178"/>
                  <a:pt x="5027" y="178"/>
                  <a:pt x="5021" y="178"/>
                </a:cubicBezTo>
                <a:cubicBezTo>
                  <a:pt x="4990" y="178"/>
                  <a:pt x="4959" y="200"/>
                  <a:pt x="4959" y="254"/>
                </a:cubicBezTo>
                <a:lnTo>
                  <a:pt x="4959" y="378"/>
                </a:lnTo>
                <a:lnTo>
                  <a:pt x="4893" y="378"/>
                </a:lnTo>
                <a:lnTo>
                  <a:pt x="4893" y="118"/>
                </a:lnTo>
                <a:close/>
                <a:moveTo>
                  <a:pt x="4740" y="327"/>
                </a:moveTo>
                <a:lnTo>
                  <a:pt x="4740" y="327"/>
                </a:lnTo>
                <a:cubicBezTo>
                  <a:pt x="4766" y="327"/>
                  <a:pt x="4782" y="297"/>
                  <a:pt x="4782" y="248"/>
                </a:cubicBezTo>
                <a:cubicBezTo>
                  <a:pt x="4782" y="199"/>
                  <a:pt x="4766" y="169"/>
                  <a:pt x="4740" y="169"/>
                </a:cubicBezTo>
                <a:cubicBezTo>
                  <a:pt x="4714" y="169"/>
                  <a:pt x="4698" y="199"/>
                  <a:pt x="4698" y="248"/>
                </a:cubicBezTo>
                <a:cubicBezTo>
                  <a:pt x="4698" y="297"/>
                  <a:pt x="4714" y="327"/>
                  <a:pt x="4740" y="327"/>
                </a:cubicBezTo>
                <a:close/>
                <a:moveTo>
                  <a:pt x="4631" y="248"/>
                </a:moveTo>
                <a:lnTo>
                  <a:pt x="4631" y="248"/>
                </a:lnTo>
                <a:cubicBezTo>
                  <a:pt x="4631" y="164"/>
                  <a:pt x="4674" y="111"/>
                  <a:pt x="4740" y="111"/>
                </a:cubicBezTo>
                <a:cubicBezTo>
                  <a:pt x="4806" y="111"/>
                  <a:pt x="4849" y="164"/>
                  <a:pt x="4849" y="248"/>
                </a:cubicBezTo>
                <a:cubicBezTo>
                  <a:pt x="4849" y="332"/>
                  <a:pt x="4806" y="385"/>
                  <a:pt x="4740" y="385"/>
                </a:cubicBezTo>
                <a:cubicBezTo>
                  <a:pt x="4674" y="385"/>
                  <a:pt x="4631" y="332"/>
                  <a:pt x="4631" y="248"/>
                </a:cubicBezTo>
                <a:close/>
                <a:moveTo>
                  <a:pt x="4578" y="0"/>
                </a:moveTo>
                <a:lnTo>
                  <a:pt x="4578" y="0"/>
                </a:lnTo>
                <a:cubicBezTo>
                  <a:pt x="4600" y="0"/>
                  <a:pt x="4623" y="7"/>
                  <a:pt x="4633" y="17"/>
                </a:cubicBezTo>
                <a:lnTo>
                  <a:pt x="4611" y="65"/>
                </a:lnTo>
                <a:cubicBezTo>
                  <a:pt x="4603" y="61"/>
                  <a:pt x="4596" y="58"/>
                  <a:pt x="4587" y="58"/>
                </a:cubicBezTo>
                <a:cubicBezTo>
                  <a:pt x="4570" y="58"/>
                  <a:pt x="4559" y="70"/>
                  <a:pt x="4559" y="90"/>
                </a:cubicBezTo>
                <a:lnTo>
                  <a:pt x="4559" y="118"/>
                </a:lnTo>
                <a:lnTo>
                  <a:pt x="4614" y="118"/>
                </a:lnTo>
                <a:lnTo>
                  <a:pt x="4614" y="173"/>
                </a:lnTo>
                <a:lnTo>
                  <a:pt x="4559" y="173"/>
                </a:lnTo>
                <a:lnTo>
                  <a:pt x="4559" y="378"/>
                </a:lnTo>
                <a:lnTo>
                  <a:pt x="4494" y="378"/>
                </a:lnTo>
                <a:lnTo>
                  <a:pt x="4494" y="173"/>
                </a:lnTo>
                <a:lnTo>
                  <a:pt x="4447" y="173"/>
                </a:lnTo>
                <a:lnTo>
                  <a:pt x="4447" y="118"/>
                </a:lnTo>
                <a:lnTo>
                  <a:pt x="4494" y="118"/>
                </a:lnTo>
                <a:lnTo>
                  <a:pt x="4494" y="85"/>
                </a:lnTo>
                <a:cubicBezTo>
                  <a:pt x="4494" y="30"/>
                  <a:pt x="4531" y="0"/>
                  <a:pt x="4578" y="0"/>
                </a:cubicBezTo>
                <a:close/>
                <a:moveTo>
                  <a:pt x="4236" y="300"/>
                </a:moveTo>
                <a:lnTo>
                  <a:pt x="4236" y="300"/>
                </a:lnTo>
                <a:lnTo>
                  <a:pt x="4298" y="300"/>
                </a:lnTo>
                <a:cubicBezTo>
                  <a:pt x="4300" y="319"/>
                  <a:pt x="4312" y="333"/>
                  <a:pt x="4333" y="333"/>
                </a:cubicBezTo>
                <a:cubicBezTo>
                  <a:pt x="4349" y="333"/>
                  <a:pt x="4363" y="325"/>
                  <a:pt x="4363" y="310"/>
                </a:cubicBezTo>
                <a:cubicBezTo>
                  <a:pt x="4363" y="296"/>
                  <a:pt x="4355" y="287"/>
                  <a:pt x="4330" y="279"/>
                </a:cubicBezTo>
                <a:lnTo>
                  <a:pt x="4305" y="270"/>
                </a:lnTo>
                <a:cubicBezTo>
                  <a:pt x="4264" y="255"/>
                  <a:pt x="4240" y="229"/>
                  <a:pt x="4240" y="192"/>
                </a:cubicBezTo>
                <a:cubicBezTo>
                  <a:pt x="4240" y="144"/>
                  <a:pt x="4280" y="111"/>
                  <a:pt x="4331" y="111"/>
                </a:cubicBezTo>
                <a:cubicBezTo>
                  <a:pt x="4383" y="111"/>
                  <a:pt x="4420" y="144"/>
                  <a:pt x="4421" y="189"/>
                </a:cubicBezTo>
                <a:lnTo>
                  <a:pt x="4358" y="189"/>
                </a:lnTo>
                <a:cubicBezTo>
                  <a:pt x="4357" y="175"/>
                  <a:pt x="4347" y="163"/>
                  <a:pt x="4330" y="163"/>
                </a:cubicBezTo>
                <a:cubicBezTo>
                  <a:pt x="4316" y="163"/>
                  <a:pt x="4303" y="172"/>
                  <a:pt x="4303" y="187"/>
                </a:cubicBezTo>
                <a:cubicBezTo>
                  <a:pt x="4303" y="199"/>
                  <a:pt x="4309" y="206"/>
                  <a:pt x="4333" y="214"/>
                </a:cubicBezTo>
                <a:lnTo>
                  <a:pt x="4358" y="223"/>
                </a:lnTo>
                <a:cubicBezTo>
                  <a:pt x="4402" y="238"/>
                  <a:pt x="4426" y="267"/>
                  <a:pt x="4426" y="306"/>
                </a:cubicBezTo>
                <a:cubicBezTo>
                  <a:pt x="4426" y="356"/>
                  <a:pt x="4387" y="385"/>
                  <a:pt x="4334" y="385"/>
                </a:cubicBezTo>
                <a:cubicBezTo>
                  <a:pt x="4276" y="385"/>
                  <a:pt x="4237" y="350"/>
                  <a:pt x="4236" y="300"/>
                </a:cubicBezTo>
                <a:close/>
                <a:moveTo>
                  <a:pt x="4095" y="169"/>
                </a:moveTo>
                <a:lnTo>
                  <a:pt x="4095" y="169"/>
                </a:lnTo>
                <a:cubicBezTo>
                  <a:pt x="4077" y="169"/>
                  <a:pt x="4059" y="182"/>
                  <a:pt x="4059" y="213"/>
                </a:cubicBezTo>
                <a:lnTo>
                  <a:pt x="4059" y="378"/>
                </a:lnTo>
                <a:lnTo>
                  <a:pt x="3993" y="378"/>
                </a:lnTo>
                <a:lnTo>
                  <a:pt x="3993" y="118"/>
                </a:lnTo>
                <a:lnTo>
                  <a:pt x="4047" y="118"/>
                </a:lnTo>
                <a:lnTo>
                  <a:pt x="4053" y="144"/>
                </a:lnTo>
                <a:lnTo>
                  <a:pt x="4056" y="144"/>
                </a:lnTo>
                <a:cubicBezTo>
                  <a:pt x="4063" y="131"/>
                  <a:pt x="4083" y="111"/>
                  <a:pt x="4116" y="111"/>
                </a:cubicBezTo>
                <a:cubicBezTo>
                  <a:pt x="4160" y="111"/>
                  <a:pt x="4193" y="142"/>
                  <a:pt x="4193" y="196"/>
                </a:cubicBezTo>
                <a:lnTo>
                  <a:pt x="4193" y="378"/>
                </a:lnTo>
                <a:lnTo>
                  <a:pt x="4128" y="378"/>
                </a:lnTo>
                <a:lnTo>
                  <a:pt x="4128" y="210"/>
                </a:lnTo>
                <a:cubicBezTo>
                  <a:pt x="4128" y="182"/>
                  <a:pt x="4114" y="169"/>
                  <a:pt x="4095" y="169"/>
                </a:cubicBezTo>
                <a:close/>
                <a:moveTo>
                  <a:pt x="3834" y="329"/>
                </a:moveTo>
                <a:lnTo>
                  <a:pt x="3834" y="329"/>
                </a:lnTo>
                <a:cubicBezTo>
                  <a:pt x="3857" y="329"/>
                  <a:pt x="3873" y="309"/>
                  <a:pt x="3873" y="278"/>
                </a:cubicBezTo>
                <a:lnTo>
                  <a:pt x="3873" y="261"/>
                </a:lnTo>
                <a:lnTo>
                  <a:pt x="3858" y="264"/>
                </a:lnTo>
                <a:cubicBezTo>
                  <a:pt x="3826" y="269"/>
                  <a:pt x="3809" y="283"/>
                  <a:pt x="3809" y="303"/>
                </a:cubicBezTo>
                <a:cubicBezTo>
                  <a:pt x="3809" y="319"/>
                  <a:pt x="3820" y="329"/>
                  <a:pt x="3834" y="329"/>
                </a:cubicBezTo>
                <a:close/>
                <a:moveTo>
                  <a:pt x="3743" y="310"/>
                </a:moveTo>
                <a:lnTo>
                  <a:pt x="3743" y="310"/>
                </a:lnTo>
                <a:cubicBezTo>
                  <a:pt x="3743" y="260"/>
                  <a:pt x="3780" y="229"/>
                  <a:pt x="3845" y="221"/>
                </a:cubicBezTo>
                <a:lnTo>
                  <a:pt x="3873" y="217"/>
                </a:lnTo>
                <a:lnTo>
                  <a:pt x="3873" y="200"/>
                </a:lnTo>
                <a:cubicBezTo>
                  <a:pt x="3873" y="179"/>
                  <a:pt x="3862" y="168"/>
                  <a:pt x="3845" y="168"/>
                </a:cubicBezTo>
                <a:cubicBezTo>
                  <a:pt x="3826" y="168"/>
                  <a:pt x="3814" y="180"/>
                  <a:pt x="3812" y="199"/>
                </a:cubicBezTo>
                <a:lnTo>
                  <a:pt x="3746" y="199"/>
                </a:lnTo>
                <a:cubicBezTo>
                  <a:pt x="3750" y="147"/>
                  <a:pt x="3789" y="111"/>
                  <a:pt x="3846" y="111"/>
                </a:cubicBezTo>
                <a:cubicBezTo>
                  <a:pt x="3900" y="111"/>
                  <a:pt x="3938" y="147"/>
                  <a:pt x="3938" y="204"/>
                </a:cubicBezTo>
                <a:lnTo>
                  <a:pt x="3938" y="316"/>
                </a:lnTo>
                <a:cubicBezTo>
                  <a:pt x="3938" y="326"/>
                  <a:pt x="3944" y="333"/>
                  <a:pt x="3954" y="333"/>
                </a:cubicBezTo>
                <a:cubicBezTo>
                  <a:pt x="3956" y="333"/>
                  <a:pt x="3958" y="333"/>
                  <a:pt x="3961" y="332"/>
                </a:cubicBezTo>
                <a:lnTo>
                  <a:pt x="3961" y="380"/>
                </a:lnTo>
                <a:cubicBezTo>
                  <a:pt x="3953" y="382"/>
                  <a:pt x="3945" y="383"/>
                  <a:pt x="3937" y="383"/>
                </a:cubicBezTo>
                <a:cubicBezTo>
                  <a:pt x="3912" y="383"/>
                  <a:pt x="3891" y="372"/>
                  <a:pt x="3884" y="346"/>
                </a:cubicBezTo>
                <a:cubicBezTo>
                  <a:pt x="3875" y="365"/>
                  <a:pt x="3854" y="385"/>
                  <a:pt x="3819" y="385"/>
                </a:cubicBezTo>
                <a:cubicBezTo>
                  <a:pt x="3774" y="385"/>
                  <a:pt x="3743" y="356"/>
                  <a:pt x="3743" y="310"/>
                </a:cubicBezTo>
                <a:close/>
                <a:moveTo>
                  <a:pt x="3577" y="118"/>
                </a:moveTo>
                <a:lnTo>
                  <a:pt x="3577" y="118"/>
                </a:lnTo>
                <a:lnTo>
                  <a:pt x="3632" y="118"/>
                </a:lnTo>
                <a:lnTo>
                  <a:pt x="3637" y="152"/>
                </a:lnTo>
                <a:lnTo>
                  <a:pt x="3640" y="152"/>
                </a:lnTo>
                <a:cubicBezTo>
                  <a:pt x="3649" y="133"/>
                  <a:pt x="3671" y="115"/>
                  <a:pt x="3707" y="115"/>
                </a:cubicBezTo>
                <a:cubicBezTo>
                  <a:pt x="3712" y="115"/>
                  <a:pt x="3717" y="115"/>
                  <a:pt x="3721" y="116"/>
                </a:cubicBezTo>
                <a:lnTo>
                  <a:pt x="3721" y="178"/>
                </a:lnTo>
                <a:cubicBezTo>
                  <a:pt x="3715" y="178"/>
                  <a:pt x="3711" y="178"/>
                  <a:pt x="3706" y="178"/>
                </a:cubicBezTo>
                <a:cubicBezTo>
                  <a:pt x="3674" y="178"/>
                  <a:pt x="3643" y="200"/>
                  <a:pt x="3643" y="254"/>
                </a:cubicBezTo>
                <a:lnTo>
                  <a:pt x="3643" y="378"/>
                </a:lnTo>
                <a:lnTo>
                  <a:pt x="3577" y="378"/>
                </a:lnTo>
                <a:lnTo>
                  <a:pt x="3577" y="118"/>
                </a:lnTo>
                <a:close/>
                <a:moveTo>
                  <a:pt x="3413" y="76"/>
                </a:moveTo>
                <a:lnTo>
                  <a:pt x="3413" y="76"/>
                </a:lnTo>
                <a:lnTo>
                  <a:pt x="3327" y="76"/>
                </a:lnTo>
                <a:lnTo>
                  <a:pt x="3327" y="16"/>
                </a:lnTo>
                <a:lnTo>
                  <a:pt x="3567" y="16"/>
                </a:lnTo>
                <a:lnTo>
                  <a:pt x="3567" y="76"/>
                </a:lnTo>
                <a:lnTo>
                  <a:pt x="3482" y="76"/>
                </a:lnTo>
                <a:lnTo>
                  <a:pt x="3482" y="378"/>
                </a:lnTo>
                <a:lnTo>
                  <a:pt x="3413" y="378"/>
                </a:lnTo>
                <a:lnTo>
                  <a:pt x="3413" y="76"/>
                </a:lnTo>
                <a:close/>
                <a:moveTo>
                  <a:pt x="3144" y="344"/>
                </a:moveTo>
                <a:lnTo>
                  <a:pt x="3144" y="344"/>
                </a:lnTo>
                <a:cubicBezTo>
                  <a:pt x="3144" y="324"/>
                  <a:pt x="3161" y="306"/>
                  <a:pt x="3183" y="306"/>
                </a:cubicBezTo>
                <a:cubicBezTo>
                  <a:pt x="3203" y="306"/>
                  <a:pt x="3220" y="324"/>
                  <a:pt x="3220" y="344"/>
                </a:cubicBezTo>
                <a:cubicBezTo>
                  <a:pt x="3220" y="365"/>
                  <a:pt x="3203" y="383"/>
                  <a:pt x="3183" y="383"/>
                </a:cubicBezTo>
                <a:cubicBezTo>
                  <a:pt x="3161" y="383"/>
                  <a:pt x="3144" y="365"/>
                  <a:pt x="3144" y="344"/>
                </a:cubicBezTo>
                <a:close/>
                <a:moveTo>
                  <a:pt x="3036" y="219"/>
                </a:moveTo>
                <a:lnTo>
                  <a:pt x="3036" y="219"/>
                </a:lnTo>
                <a:cubicBezTo>
                  <a:pt x="3034" y="186"/>
                  <a:pt x="3021" y="167"/>
                  <a:pt x="3001" y="167"/>
                </a:cubicBezTo>
                <a:cubicBezTo>
                  <a:pt x="2979" y="167"/>
                  <a:pt x="2965" y="186"/>
                  <a:pt x="2962" y="219"/>
                </a:cubicBezTo>
                <a:lnTo>
                  <a:pt x="3036" y="219"/>
                </a:lnTo>
                <a:close/>
                <a:moveTo>
                  <a:pt x="2895" y="248"/>
                </a:moveTo>
                <a:lnTo>
                  <a:pt x="2895" y="248"/>
                </a:lnTo>
                <a:cubicBezTo>
                  <a:pt x="2895" y="164"/>
                  <a:pt x="2936" y="111"/>
                  <a:pt x="3001" y="111"/>
                </a:cubicBezTo>
                <a:cubicBezTo>
                  <a:pt x="3063" y="111"/>
                  <a:pt x="3103" y="162"/>
                  <a:pt x="3103" y="246"/>
                </a:cubicBezTo>
                <a:cubicBezTo>
                  <a:pt x="3103" y="250"/>
                  <a:pt x="3103" y="255"/>
                  <a:pt x="3102" y="264"/>
                </a:cubicBezTo>
                <a:lnTo>
                  <a:pt x="2961" y="264"/>
                </a:lnTo>
                <a:cubicBezTo>
                  <a:pt x="2962" y="303"/>
                  <a:pt x="2977" y="330"/>
                  <a:pt x="3003" y="330"/>
                </a:cubicBezTo>
                <a:cubicBezTo>
                  <a:pt x="3020" y="330"/>
                  <a:pt x="3033" y="319"/>
                  <a:pt x="3036" y="298"/>
                </a:cubicBezTo>
                <a:lnTo>
                  <a:pt x="3101" y="298"/>
                </a:lnTo>
                <a:cubicBezTo>
                  <a:pt x="3096" y="351"/>
                  <a:pt x="3057" y="385"/>
                  <a:pt x="3003" y="385"/>
                </a:cubicBezTo>
                <a:cubicBezTo>
                  <a:pt x="2935" y="385"/>
                  <a:pt x="2895" y="331"/>
                  <a:pt x="2895" y="248"/>
                </a:cubicBezTo>
                <a:close/>
                <a:moveTo>
                  <a:pt x="2650" y="248"/>
                </a:moveTo>
                <a:lnTo>
                  <a:pt x="2650" y="248"/>
                </a:lnTo>
                <a:cubicBezTo>
                  <a:pt x="2650" y="165"/>
                  <a:pt x="2693" y="111"/>
                  <a:pt x="2759" y="111"/>
                </a:cubicBezTo>
                <a:cubicBezTo>
                  <a:pt x="2817" y="111"/>
                  <a:pt x="2858" y="151"/>
                  <a:pt x="2863" y="212"/>
                </a:cubicBezTo>
                <a:lnTo>
                  <a:pt x="2796" y="212"/>
                </a:lnTo>
                <a:cubicBezTo>
                  <a:pt x="2794" y="184"/>
                  <a:pt x="2779" y="170"/>
                  <a:pt x="2759" y="170"/>
                </a:cubicBezTo>
                <a:cubicBezTo>
                  <a:pt x="2733" y="170"/>
                  <a:pt x="2716" y="198"/>
                  <a:pt x="2716" y="248"/>
                </a:cubicBezTo>
                <a:cubicBezTo>
                  <a:pt x="2716" y="299"/>
                  <a:pt x="2733" y="326"/>
                  <a:pt x="2760" y="326"/>
                </a:cubicBezTo>
                <a:cubicBezTo>
                  <a:pt x="2779" y="326"/>
                  <a:pt x="2793" y="312"/>
                  <a:pt x="2796" y="288"/>
                </a:cubicBezTo>
                <a:lnTo>
                  <a:pt x="2863" y="288"/>
                </a:lnTo>
                <a:cubicBezTo>
                  <a:pt x="2857" y="347"/>
                  <a:pt x="2816" y="385"/>
                  <a:pt x="2760" y="385"/>
                </a:cubicBezTo>
                <a:cubicBezTo>
                  <a:pt x="2693" y="385"/>
                  <a:pt x="2650" y="332"/>
                  <a:pt x="2650" y="248"/>
                </a:cubicBezTo>
                <a:close/>
                <a:moveTo>
                  <a:pt x="2506" y="169"/>
                </a:moveTo>
                <a:lnTo>
                  <a:pt x="2506" y="169"/>
                </a:lnTo>
                <a:cubicBezTo>
                  <a:pt x="2487" y="169"/>
                  <a:pt x="2469" y="182"/>
                  <a:pt x="2469" y="213"/>
                </a:cubicBezTo>
                <a:lnTo>
                  <a:pt x="2469" y="378"/>
                </a:lnTo>
                <a:lnTo>
                  <a:pt x="2404" y="378"/>
                </a:lnTo>
                <a:lnTo>
                  <a:pt x="2404" y="118"/>
                </a:lnTo>
                <a:lnTo>
                  <a:pt x="2458" y="118"/>
                </a:lnTo>
                <a:lnTo>
                  <a:pt x="2464" y="144"/>
                </a:lnTo>
                <a:lnTo>
                  <a:pt x="2467" y="144"/>
                </a:lnTo>
                <a:cubicBezTo>
                  <a:pt x="2474" y="131"/>
                  <a:pt x="2494" y="111"/>
                  <a:pt x="2527" y="111"/>
                </a:cubicBezTo>
                <a:cubicBezTo>
                  <a:pt x="2570" y="111"/>
                  <a:pt x="2604" y="142"/>
                  <a:pt x="2604" y="196"/>
                </a:cubicBezTo>
                <a:lnTo>
                  <a:pt x="2604" y="378"/>
                </a:lnTo>
                <a:lnTo>
                  <a:pt x="2538" y="378"/>
                </a:lnTo>
                <a:lnTo>
                  <a:pt x="2538" y="210"/>
                </a:lnTo>
                <a:cubicBezTo>
                  <a:pt x="2538" y="182"/>
                  <a:pt x="2524" y="169"/>
                  <a:pt x="2506" y="169"/>
                </a:cubicBezTo>
                <a:close/>
                <a:moveTo>
                  <a:pt x="2289" y="219"/>
                </a:moveTo>
                <a:lnTo>
                  <a:pt x="2289" y="219"/>
                </a:lnTo>
                <a:cubicBezTo>
                  <a:pt x="2287" y="186"/>
                  <a:pt x="2274" y="167"/>
                  <a:pt x="2254" y="167"/>
                </a:cubicBezTo>
                <a:cubicBezTo>
                  <a:pt x="2232" y="167"/>
                  <a:pt x="2218" y="186"/>
                  <a:pt x="2215" y="219"/>
                </a:cubicBezTo>
                <a:lnTo>
                  <a:pt x="2289" y="219"/>
                </a:lnTo>
                <a:close/>
                <a:moveTo>
                  <a:pt x="2148" y="248"/>
                </a:moveTo>
                <a:lnTo>
                  <a:pt x="2148" y="248"/>
                </a:lnTo>
                <a:cubicBezTo>
                  <a:pt x="2148" y="164"/>
                  <a:pt x="2190" y="111"/>
                  <a:pt x="2254" y="111"/>
                </a:cubicBezTo>
                <a:cubicBezTo>
                  <a:pt x="2316" y="111"/>
                  <a:pt x="2357" y="162"/>
                  <a:pt x="2357" y="246"/>
                </a:cubicBezTo>
                <a:cubicBezTo>
                  <a:pt x="2357" y="250"/>
                  <a:pt x="2357" y="255"/>
                  <a:pt x="2356" y="264"/>
                </a:cubicBezTo>
                <a:lnTo>
                  <a:pt x="2214" y="264"/>
                </a:lnTo>
                <a:cubicBezTo>
                  <a:pt x="2215" y="303"/>
                  <a:pt x="2230" y="330"/>
                  <a:pt x="2256" y="330"/>
                </a:cubicBezTo>
                <a:cubicBezTo>
                  <a:pt x="2273" y="330"/>
                  <a:pt x="2286" y="319"/>
                  <a:pt x="2289" y="298"/>
                </a:cubicBezTo>
                <a:lnTo>
                  <a:pt x="2355" y="298"/>
                </a:lnTo>
                <a:cubicBezTo>
                  <a:pt x="2349" y="351"/>
                  <a:pt x="2310" y="385"/>
                  <a:pt x="2256" y="385"/>
                </a:cubicBezTo>
                <a:cubicBezTo>
                  <a:pt x="2188" y="385"/>
                  <a:pt x="2148" y="331"/>
                  <a:pt x="2148" y="248"/>
                </a:cubicBezTo>
                <a:close/>
                <a:moveTo>
                  <a:pt x="2035" y="118"/>
                </a:moveTo>
                <a:lnTo>
                  <a:pt x="2035" y="118"/>
                </a:lnTo>
                <a:lnTo>
                  <a:pt x="2101" y="118"/>
                </a:lnTo>
                <a:lnTo>
                  <a:pt x="2101" y="378"/>
                </a:lnTo>
                <a:lnTo>
                  <a:pt x="2035" y="378"/>
                </a:lnTo>
                <a:lnTo>
                  <a:pt x="2035" y="118"/>
                </a:lnTo>
                <a:close/>
                <a:moveTo>
                  <a:pt x="2068" y="3"/>
                </a:moveTo>
                <a:lnTo>
                  <a:pt x="2068" y="3"/>
                </a:lnTo>
                <a:cubicBezTo>
                  <a:pt x="2090" y="3"/>
                  <a:pt x="2109" y="21"/>
                  <a:pt x="2109" y="43"/>
                </a:cubicBezTo>
                <a:cubicBezTo>
                  <a:pt x="2109" y="66"/>
                  <a:pt x="2090" y="84"/>
                  <a:pt x="2068" y="84"/>
                </a:cubicBezTo>
                <a:cubicBezTo>
                  <a:pt x="2046" y="84"/>
                  <a:pt x="2027" y="66"/>
                  <a:pt x="2027" y="43"/>
                </a:cubicBezTo>
                <a:cubicBezTo>
                  <a:pt x="2027" y="21"/>
                  <a:pt x="2046" y="3"/>
                  <a:pt x="2068" y="3"/>
                </a:cubicBezTo>
                <a:close/>
                <a:moveTo>
                  <a:pt x="1778" y="248"/>
                </a:moveTo>
                <a:lnTo>
                  <a:pt x="1778" y="248"/>
                </a:lnTo>
                <a:cubicBezTo>
                  <a:pt x="1778" y="165"/>
                  <a:pt x="1821" y="111"/>
                  <a:pt x="1888" y="111"/>
                </a:cubicBezTo>
                <a:cubicBezTo>
                  <a:pt x="1945" y="111"/>
                  <a:pt x="1986" y="151"/>
                  <a:pt x="1991" y="212"/>
                </a:cubicBezTo>
                <a:lnTo>
                  <a:pt x="1925" y="212"/>
                </a:lnTo>
                <a:cubicBezTo>
                  <a:pt x="1922" y="184"/>
                  <a:pt x="1908" y="170"/>
                  <a:pt x="1888" y="170"/>
                </a:cubicBezTo>
                <a:cubicBezTo>
                  <a:pt x="1862" y="170"/>
                  <a:pt x="1845" y="198"/>
                  <a:pt x="1845" y="248"/>
                </a:cubicBezTo>
                <a:cubicBezTo>
                  <a:pt x="1845" y="299"/>
                  <a:pt x="1862" y="326"/>
                  <a:pt x="1888" y="326"/>
                </a:cubicBezTo>
                <a:cubicBezTo>
                  <a:pt x="1908" y="326"/>
                  <a:pt x="1922" y="312"/>
                  <a:pt x="1925" y="288"/>
                </a:cubicBezTo>
                <a:lnTo>
                  <a:pt x="1991" y="288"/>
                </a:lnTo>
                <a:cubicBezTo>
                  <a:pt x="1986" y="347"/>
                  <a:pt x="1945" y="385"/>
                  <a:pt x="1888" y="385"/>
                </a:cubicBezTo>
                <a:cubicBezTo>
                  <a:pt x="1821" y="385"/>
                  <a:pt x="1778" y="332"/>
                  <a:pt x="1778" y="248"/>
                </a:cubicBezTo>
                <a:close/>
                <a:moveTo>
                  <a:pt x="1525" y="275"/>
                </a:moveTo>
                <a:lnTo>
                  <a:pt x="1525" y="275"/>
                </a:lnTo>
                <a:lnTo>
                  <a:pt x="1596" y="275"/>
                </a:lnTo>
                <a:cubicBezTo>
                  <a:pt x="1598" y="309"/>
                  <a:pt x="1614" y="324"/>
                  <a:pt x="1638" y="324"/>
                </a:cubicBezTo>
                <a:cubicBezTo>
                  <a:pt x="1661" y="324"/>
                  <a:pt x="1676" y="310"/>
                  <a:pt x="1676" y="286"/>
                </a:cubicBezTo>
                <a:cubicBezTo>
                  <a:pt x="1676" y="264"/>
                  <a:pt x="1662" y="248"/>
                  <a:pt x="1628" y="228"/>
                </a:cubicBezTo>
                <a:lnTo>
                  <a:pt x="1596" y="210"/>
                </a:lnTo>
                <a:cubicBezTo>
                  <a:pt x="1549" y="183"/>
                  <a:pt x="1528" y="149"/>
                  <a:pt x="1528" y="107"/>
                </a:cubicBezTo>
                <a:cubicBezTo>
                  <a:pt x="1528" y="56"/>
                  <a:pt x="1572" y="10"/>
                  <a:pt x="1634" y="10"/>
                </a:cubicBezTo>
                <a:cubicBezTo>
                  <a:pt x="1697" y="10"/>
                  <a:pt x="1740" y="50"/>
                  <a:pt x="1741" y="112"/>
                </a:cubicBezTo>
                <a:lnTo>
                  <a:pt x="1669" y="112"/>
                </a:lnTo>
                <a:cubicBezTo>
                  <a:pt x="1667" y="86"/>
                  <a:pt x="1654" y="71"/>
                  <a:pt x="1632" y="71"/>
                </a:cubicBezTo>
                <a:cubicBezTo>
                  <a:pt x="1614" y="71"/>
                  <a:pt x="1599" y="85"/>
                  <a:pt x="1599" y="104"/>
                </a:cubicBezTo>
                <a:cubicBezTo>
                  <a:pt x="1599" y="124"/>
                  <a:pt x="1611" y="139"/>
                  <a:pt x="1649" y="160"/>
                </a:cubicBezTo>
                <a:lnTo>
                  <a:pt x="1673" y="174"/>
                </a:lnTo>
                <a:cubicBezTo>
                  <a:pt x="1722" y="201"/>
                  <a:pt x="1746" y="240"/>
                  <a:pt x="1746" y="286"/>
                </a:cubicBezTo>
                <a:cubicBezTo>
                  <a:pt x="1746" y="344"/>
                  <a:pt x="1703" y="385"/>
                  <a:pt x="1638" y="385"/>
                </a:cubicBezTo>
                <a:cubicBezTo>
                  <a:pt x="1569" y="385"/>
                  <a:pt x="1526" y="342"/>
                  <a:pt x="1525" y="275"/>
                </a:cubicBezTo>
                <a:close/>
                <a:moveTo>
                  <a:pt x="1307" y="344"/>
                </a:moveTo>
                <a:lnTo>
                  <a:pt x="1307" y="344"/>
                </a:lnTo>
                <a:cubicBezTo>
                  <a:pt x="1307" y="324"/>
                  <a:pt x="1324" y="306"/>
                  <a:pt x="1345" y="306"/>
                </a:cubicBezTo>
                <a:cubicBezTo>
                  <a:pt x="1366" y="306"/>
                  <a:pt x="1383" y="324"/>
                  <a:pt x="1383" y="344"/>
                </a:cubicBezTo>
                <a:cubicBezTo>
                  <a:pt x="1383" y="365"/>
                  <a:pt x="1366" y="383"/>
                  <a:pt x="1345" y="383"/>
                </a:cubicBezTo>
                <a:cubicBezTo>
                  <a:pt x="1324" y="383"/>
                  <a:pt x="1307" y="365"/>
                  <a:pt x="1307" y="344"/>
                </a:cubicBezTo>
                <a:close/>
                <a:moveTo>
                  <a:pt x="1117" y="431"/>
                </a:moveTo>
                <a:lnTo>
                  <a:pt x="1117" y="431"/>
                </a:lnTo>
                <a:cubicBezTo>
                  <a:pt x="1131" y="431"/>
                  <a:pt x="1149" y="423"/>
                  <a:pt x="1155" y="401"/>
                </a:cubicBezTo>
                <a:lnTo>
                  <a:pt x="1161" y="377"/>
                </a:lnTo>
                <a:lnTo>
                  <a:pt x="1080" y="118"/>
                </a:lnTo>
                <a:lnTo>
                  <a:pt x="1147" y="118"/>
                </a:lnTo>
                <a:lnTo>
                  <a:pt x="1192" y="287"/>
                </a:lnTo>
                <a:lnTo>
                  <a:pt x="1195" y="287"/>
                </a:lnTo>
                <a:lnTo>
                  <a:pt x="1233" y="118"/>
                </a:lnTo>
                <a:lnTo>
                  <a:pt x="1301" y="118"/>
                </a:lnTo>
                <a:lnTo>
                  <a:pt x="1221" y="405"/>
                </a:lnTo>
                <a:cubicBezTo>
                  <a:pt x="1204" y="465"/>
                  <a:pt x="1163" y="488"/>
                  <a:pt x="1126" y="488"/>
                </a:cubicBezTo>
                <a:cubicBezTo>
                  <a:pt x="1111" y="488"/>
                  <a:pt x="1101" y="486"/>
                  <a:pt x="1091" y="483"/>
                </a:cubicBezTo>
                <a:lnTo>
                  <a:pt x="1091" y="427"/>
                </a:lnTo>
                <a:cubicBezTo>
                  <a:pt x="1100" y="430"/>
                  <a:pt x="1109" y="431"/>
                  <a:pt x="1117" y="431"/>
                </a:cubicBezTo>
                <a:close/>
                <a:moveTo>
                  <a:pt x="1021" y="385"/>
                </a:moveTo>
                <a:lnTo>
                  <a:pt x="1021" y="385"/>
                </a:lnTo>
                <a:cubicBezTo>
                  <a:pt x="970" y="385"/>
                  <a:pt x="937" y="349"/>
                  <a:pt x="937" y="304"/>
                </a:cubicBezTo>
                <a:lnTo>
                  <a:pt x="937" y="173"/>
                </a:lnTo>
                <a:lnTo>
                  <a:pt x="891" y="173"/>
                </a:lnTo>
                <a:lnTo>
                  <a:pt x="891" y="118"/>
                </a:lnTo>
                <a:lnTo>
                  <a:pt x="898" y="118"/>
                </a:lnTo>
                <a:cubicBezTo>
                  <a:pt x="929" y="118"/>
                  <a:pt x="944" y="100"/>
                  <a:pt x="946" y="69"/>
                </a:cubicBezTo>
                <a:lnTo>
                  <a:pt x="947" y="44"/>
                </a:lnTo>
                <a:lnTo>
                  <a:pt x="1003" y="44"/>
                </a:lnTo>
                <a:lnTo>
                  <a:pt x="1003" y="118"/>
                </a:lnTo>
                <a:lnTo>
                  <a:pt x="1058" y="118"/>
                </a:lnTo>
                <a:lnTo>
                  <a:pt x="1058" y="173"/>
                </a:lnTo>
                <a:lnTo>
                  <a:pt x="1003" y="173"/>
                </a:lnTo>
                <a:lnTo>
                  <a:pt x="1003" y="297"/>
                </a:lnTo>
                <a:cubicBezTo>
                  <a:pt x="1003" y="315"/>
                  <a:pt x="1016" y="328"/>
                  <a:pt x="1035" y="328"/>
                </a:cubicBezTo>
                <a:cubicBezTo>
                  <a:pt x="1042" y="328"/>
                  <a:pt x="1049" y="326"/>
                  <a:pt x="1054" y="325"/>
                </a:cubicBezTo>
                <a:lnTo>
                  <a:pt x="1054" y="379"/>
                </a:lnTo>
                <a:cubicBezTo>
                  <a:pt x="1044" y="383"/>
                  <a:pt x="1032" y="385"/>
                  <a:pt x="1021" y="385"/>
                </a:cubicBezTo>
                <a:close/>
                <a:moveTo>
                  <a:pt x="804" y="219"/>
                </a:moveTo>
                <a:lnTo>
                  <a:pt x="804" y="219"/>
                </a:lnTo>
                <a:cubicBezTo>
                  <a:pt x="802" y="186"/>
                  <a:pt x="789" y="167"/>
                  <a:pt x="769" y="167"/>
                </a:cubicBezTo>
                <a:cubicBezTo>
                  <a:pt x="747" y="167"/>
                  <a:pt x="733" y="186"/>
                  <a:pt x="730" y="219"/>
                </a:cubicBezTo>
                <a:lnTo>
                  <a:pt x="804" y="219"/>
                </a:lnTo>
                <a:close/>
                <a:moveTo>
                  <a:pt x="663" y="248"/>
                </a:moveTo>
                <a:lnTo>
                  <a:pt x="663" y="248"/>
                </a:lnTo>
                <a:cubicBezTo>
                  <a:pt x="663" y="164"/>
                  <a:pt x="705" y="111"/>
                  <a:pt x="769" y="111"/>
                </a:cubicBezTo>
                <a:cubicBezTo>
                  <a:pt x="831" y="111"/>
                  <a:pt x="872" y="162"/>
                  <a:pt x="872" y="246"/>
                </a:cubicBezTo>
                <a:cubicBezTo>
                  <a:pt x="872" y="250"/>
                  <a:pt x="872" y="255"/>
                  <a:pt x="871" y="264"/>
                </a:cubicBezTo>
                <a:lnTo>
                  <a:pt x="729" y="264"/>
                </a:lnTo>
                <a:cubicBezTo>
                  <a:pt x="730" y="303"/>
                  <a:pt x="745" y="330"/>
                  <a:pt x="771" y="330"/>
                </a:cubicBezTo>
                <a:cubicBezTo>
                  <a:pt x="788" y="330"/>
                  <a:pt x="801" y="319"/>
                  <a:pt x="804" y="298"/>
                </a:cubicBezTo>
                <a:lnTo>
                  <a:pt x="870" y="298"/>
                </a:lnTo>
                <a:cubicBezTo>
                  <a:pt x="864" y="351"/>
                  <a:pt x="825" y="385"/>
                  <a:pt x="771" y="385"/>
                </a:cubicBezTo>
                <a:cubicBezTo>
                  <a:pt x="703" y="385"/>
                  <a:pt x="663" y="331"/>
                  <a:pt x="663" y="248"/>
                </a:cubicBezTo>
                <a:close/>
                <a:moveTo>
                  <a:pt x="608" y="0"/>
                </a:moveTo>
                <a:lnTo>
                  <a:pt x="608" y="0"/>
                </a:lnTo>
                <a:cubicBezTo>
                  <a:pt x="631" y="0"/>
                  <a:pt x="653" y="7"/>
                  <a:pt x="664" y="17"/>
                </a:cubicBezTo>
                <a:lnTo>
                  <a:pt x="641" y="65"/>
                </a:lnTo>
                <a:cubicBezTo>
                  <a:pt x="633" y="61"/>
                  <a:pt x="626" y="58"/>
                  <a:pt x="618" y="58"/>
                </a:cubicBezTo>
                <a:cubicBezTo>
                  <a:pt x="600" y="58"/>
                  <a:pt x="590" y="70"/>
                  <a:pt x="590" y="90"/>
                </a:cubicBezTo>
                <a:lnTo>
                  <a:pt x="590" y="118"/>
                </a:lnTo>
                <a:lnTo>
                  <a:pt x="645" y="118"/>
                </a:lnTo>
                <a:lnTo>
                  <a:pt x="645" y="173"/>
                </a:lnTo>
                <a:lnTo>
                  <a:pt x="590" y="173"/>
                </a:lnTo>
                <a:lnTo>
                  <a:pt x="590" y="378"/>
                </a:lnTo>
                <a:lnTo>
                  <a:pt x="524" y="378"/>
                </a:lnTo>
                <a:lnTo>
                  <a:pt x="524" y="173"/>
                </a:lnTo>
                <a:lnTo>
                  <a:pt x="478" y="173"/>
                </a:lnTo>
                <a:lnTo>
                  <a:pt x="478" y="118"/>
                </a:lnTo>
                <a:lnTo>
                  <a:pt x="524" y="118"/>
                </a:lnTo>
                <a:lnTo>
                  <a:pt x="524" y="85"/>
                </a:lnTo>
                <a:cubicBezTo>
                  <a:pt x="524" y="30"/>
                  <a:pt x="562" y="0"/>
                  <a:pt x="608" y="0"/>
                </a:cubicBezTo>
                <a:close/>
                <a:moveTo>
                  <a:pt x="344" y="329"/>
                </a:moveTo>
                <a:lnTo>
                  <a:pt x="344" y="329"/>
                </a:lnTo>
                <a:cubicBezTo>
                  <a:pt x="367" y="329"/>
                  <a:pt x="383" y="309"/>
                  <a:pt x="383" y="278"/>
                </a:cubicBezTo>
                <a:lnTo>
                  <a:pt x="383" y="261"/>
                </a:lnTo>
                <a:lnTo>
                  <a:pt x="368" y="264"/>
                </a:lnTo>
                <a:cubicBezTo>
                  <a:pt x="336" y="269"/>
                  <a:pt x="319" y="283"/>
                  <a:pt x="319" y="303"/>
                </a:cubicBezTo>
                <a:cubicBezTo>
                  <a:pt x="319" y="319"/>
                  <a:pt x="330" y="329"/>
                  <a:pt x="344" y="329"/>
                </a:cubicBezTo>
                <a:close/>
                <a:moveTo>
                  <a:pt x="253" y="310"/>
                </a:moveTo>
                <a:lnTo>
                  <a:pt x="253" y="310"/>
                </a:lnTo>
                <a:cubicBezTo>
                  <a:pt x="253" y="260"/>
                  <a:pt x="290" y="229"/>
                  <a:pt x="354" y="221"/>
                </a:cubicBezTo>
                <a:lnTo>
                  <a:pt x="383" y="217"/>
                </a:lnTo>
                <a:lnTo>
                  <a:pt x="383" y="200"/>
                </a:lnTo>
                <a:cubicBezTo>
                  <a:pt x="383" y="179"/>
                  <a:pt x="371" y="168"/>
                  <a:pt x="354" y="168"/>
                </a:cubicBezTo>
                <a:cubicBezTo>
                  <a:pt x="336" y="168"/>
                  <a:pt x="323" y="180"/>
                  <a:pt x="322" y="199"/>
                </a:cubicBezTo>
                <a:lnTo>
                  <a:pt x="256" y="199"/>
                </a:lnTo>
                <a:cubicBezTo>
                  <a:pt x="260" y="147"/>
                  <a:pt x="299" y="111"/>
                  <a:pt x="355" y="111"/>
                </a:cubicBezTo>
                <a:cubicBezTo>
                  <a:pt x="410" y="111"/>
                  <a:pt x="448" y="147"/>
                  <a:pt x="448" y="204"/>
                </a:cubicBezTo>
                <a:lnTo>
                  <a:pt x="448" y="316"/>
                </a:lnTo>
                <a:cubicBezTo>
                  <a:pt x="448" y="326"/>
                  <a:pt x="454" y="333"/>
                  <a:pt x="464" y="333"/>
                </a:cubicBezTo>
                <a:cubicBezTo>
                  <a:pt x="466" y="333"/>
                  <a:pt x="468" y="333"/>
                  <a:pt x="471" y="332"/>
                </a:cubicBezTo>
                <a:lnTo>
                  <a:pt x="471" y="380"/>
                </a:lnTo>
                <a:cubicBezTo>
                  <a:pt x="463" y="382"/>
                  <a:pt x="455" y="383"/>
                  <a:pt x="447" y="383"/>
                </a:cubicBezTo>
                <a:cubicBezTo>
                  <a:pt x="422" y="383"/>
                  <a:pt x="400" y="372"/>
                  <a:pt x="394" y="346"/>
                </a:cubicBezTo>
                <a:cubicBezTo>
                  <a:pt x="384" y="365"/>
                  <a:pt x="364" y="385"/>
                  <a:pt x="329" y="385"/>
                </a:cubicBezTo>
                <a:cubicBezTo>
                  <a:pt x="284" y="385"/>
                  <a:pt x="253" y="356"/>
                  <a:pt x="253" y="310"/>
                </a:cubicBezTo>
                <a:close/>
                <a:moveTo>
                  <a:pt x="0" y="275"/>
                </a:moveTo>
                <a:lnTo>
                  <a:pt x="0" y="275"/>
                </a:lnTo>
                <a:lnTo>
                  <a:pt x="71" y="275"/>
                </a:lnTo>
                <a:cubicBezTo>
                  <a:pt x="73" y="309"/>
                  <a:pt x="89" y="324"/>
                  <a:pt x="113" y="324"/>
                </a:cubicBezTo>
                <a:cubicBezTo>
                  <a:pt x="136" y="324"/>
                  <a:pt x="151" y="310"/>
                  <a:pt x="151" y="286"/>
                </a:cubicBezTo>
                <a:cubicBezTo>
                  <a:pt x="151" y="264"/>
                  <a:pt x="137" y="248"/>
                  <a:pt x="103" y="228"/>
                </a:cubicBezTo>
                <a:lnTo>
                  <a:pt x="71" y="210"/>
                </a:lnTo>
                <a:cubicBezTo>
                  <a:pt x="23" y="183"/>
                  <a:pt x="3" y="149"/>
                  <a:pt x="3" y="107"/>
                </a:cubicBezTo>
                <a:cubicBezTo>
                  <a:pt x="3" y="56"/>
                  <a:pt x="47" y="10"/>
                  <a:pt x="108" y="10"/>
                </a:cubicBezTo>
                <a:cubicBezTo>
                  <a:pt x="171" y="10"/>
                  <a:pt x="214" y="50"/>
                  <a:pt x="216" y="112"/>
                </a:cubicBezTo>
                <a:lnTo>
                  <a:pt x="144" y="112"/>
                </a:lnTo>
                <a:cubicBezTo>
                  <a:pt x="141" y="86"/>
                  <a:pt x="129" y="71"/>
                  <a:pt x="107" y="71"/>
                </a:cubicBezTo>
                <a:cubicBezTo>
                  <a:pt x="89" y="71"/>
                  <a:pt x="74" y="85"/>
                  <a:pt x="74" y="104"/>
                </a:cubicBezTo>
                <a:cubicBezTo>
                  <a:pt x="74" y="124"/>
                  <a:pt x="86" y="139"/>
                  <a:pt x="123" y="160"/>
                </a:cubicBezTo>
                <a:lnTo>
                  <a:pt x="148" y="174"/>
                </a:lnTo>
                <a:cubicBezTo>
                  <a:pt x="197" y="201"/>
                  <a:pt x="220" y="240"/>
                  <a:pt x="220" y="286"/>
                </a:cubicBezTo>
                <a:cubicBezTo>
                  <a:pt x="220" y="344"/>
                  <a:pt x="178" y="385"/>
                  <a:pt x="113" y="385"/>
                </a:cubicBezTo>
                <a:cubicBezTo>
                  <a:pt x="44" y="385"/>
                  <a:pt x="1" y="342"/>
                  <a:pt x="0" y="275"/>
                </a:cubicBezTo>
                <a:close/>
              </a:path>
            </a:pathLst>
          </a:custGeom>
          <a:solidFill>
            <a:srgbClr val="CA012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Footer Placeholder 3">
            <a:extLst>
              <a:ext uri="{FF2B5EF4-FFF2-40B4-BE49-F238E27FC236}">
                <a16:creationId xmlns:a16="http://schemas.microsoft.com/office/drawing/2014/main" id="{859FF1BA-DFA7-9559-8C70-EF57FE9BC773}"/>
              </a:ext>
            </a:extLst>
          </p:cNvPr>
          <p:cNvSpPr>
            <a:spLocks noGrp="1"/>
          </p:cNvSpPr>
          <p:nvPr>
            <p:ph type="ftr" sz="quarter" idx="11"/>
          </p:nvPr>
        </p:nvSpPr>
        <p:spPr/>
        <p:txBody>
          <a:bodyPr/>
          <a:lstStyle/>
          <a:p>
            <a:pPr algn="r">
              <a:buSzPct val="100000"/>
            </a:pPr>
            <a:r>
              <a:rPr lang="en-US"/>
              <a:t>IMS22CS385721</a:t>
            </a:r>
          </a:p>
        </p:txBody>
      </p:sp>
    </p:spTree>
    <p:extLst>
      <p:ext uri="{BB962C8B-B14F-4D97-AF65-F5344CB8AC3E}">
        <p14:creationId xmlns:p14="http://schemas.microsoft.com/office/powerpoint/2010/main" val="18395710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Cover White Circle">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0057C3A1-C288-4623-971F-816D37643B2B}"/>
              </a:ext>
              <a:ext uri="{C183D7F6-B498-43B3-948B-1728B52AA6E4}">
                <adec:decorative xmlns:adec="http://schemas.microsoft.com/office/drawing/2017/decorative" val="1"/>
              </a:ext>
            </a:extLst>
          </p:cNvPr>
          <p:cNvSpPr>
            <a:spLocks noGrp="1" noChangeAspect="1"/>
          </p:cNvSpPr>
          <p:nvPr>
            <p:ph type="pic" sz="quarter" idx="11"/>
          </p:nvPr>
        </p:nvSpPr>
        <p:spPr>
          <a:xfrm>
            <a:off x="5027930" y="719296"/>
            <a:ext cx="3704908" cy="3704908"/>
          </a:xfrm>
          <a:custGeom>
            <a:avLst/>
            <a:gdLst>
              <a:gd name="connsiteX0" fmla="*/ 1852454 w 3704908"/>
              <a:gd name="connsiteY0" fmla="*/ 0 h 3704908"/>
              <a:gd name="connsiteX1" fmla="*/ 3704908 w 3704908"/>
              <a:gd name="connsiteY1" fmla="*/ 1852454 h 3704908"/>
              <a:gd name="connsiteX2" fmla="*/ 1852454 w 3704908"/>
              <a:gd name="connsiteY2" fmla="*/ 3704908 h 3704908"/>
              <a:gd name="connsiteX3" fmla="*/ 0 w 3704908"/>
              <a:gd name="connsiteY3" fmla="*/ 1852454 h 3704908"/>
              <a:gd name="connsiteX4" fmla="*/ 1852454 w 3704908"/>
              <a:gd name="connsiteY4" fmla="*/ 0 h 3704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4908" h="3704908">
                <a:moveTo>
                  <a:pt x="1852454" y="0"/>
                </a:moveTo>
                <a:cubicBezTo>
                  <a:pt x="2875536" y="0"/>
                  <a:pt x="3704908" y="829372"/>
                  <a:pt x="3704908" y="1852454"/>
                </a:cubicBezTo>
                <a:cubicBezTo>
                  <a:pt x="3704908" y="2875536"/>
                  <a:pt x="2875536" y="3704908"/>
                  <a:pt x="1852454" y="3704908"/>
                </a:cubicBezTo>
                <a:cubicBezTo>
                  <a:pt x="829372" y="3704908"/>
                  <a:pt x="0" y="2875536"/>
                  <a:pt x="0" y="1852454"/>
                </a:cubicBezTo>
                <a:cubicBezTo>
                  <a:pt x="0" y="829372"/>
                  <a:pt x="829372" y="0"/>
                  <a:pt x="1852454" y="0"/>
                </a:cubicBezTo>
                <a:close/>
              </a:path>
            </a:pathLst>
          </a:custGeom>
          <a:solidFill>
            <a:srgbClr val="CA0123"/>
          </a:solidFill>
        </p:spPr>
        <p:txBody>
          <a:bodyPr wrap="square" anchor="ctr" anchorCtr="0">
            <a:noAutofit/>
          </a:bodyPr>
          <a:lstStyle>
            <a:lvl1pPr marL="0" indent="0" algn="ctr">
              <a:spcBef>
                <a:spcPts val="0"/>
              </a:spcBef>
              <a:buFontTx/>
              <a:buNone/>
              <a:defRPr sz="800">
                <a:solidFill>
                  <a:srgbClr val="FFFFFF"/>
                </a:solidFill>
              </a:defRPr>
            </a:lvl1pPr>
          </a:lstStyle>
          <a:p>
            <a:endParaRPr lang="en-US"/>
          </a:p>
        </p:txBody>
      </p:sp>
      <p:pic>
        <p:nvPicPr>
          <p:cNvPr id="7" name="UL Solutions" descr="UL Solutions">
            <a:extLst>
              <a:ext uri="{FF2B5EF4-FFF2-40B4-BE49-F238E27FC236}">
                <a16:creationId xmlns:a16="http://schemas.microsoft.com/office/drawing/2014/main" id="{28E6DAF6-19EB-E3E7-E96B-18BB05E9DCC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11479" y="411479"/>
            <a:ext cx="1336042" cy="548640"/>
          </a:xfrm>
          <a:prstGeom prst="rect">
            <a:avLst/>
          </a:prstGeom>
        </p:spPr>
      </p:pic>
      <p:sp>
        <p:nvSpPr>
          <p:cNvPr id="2" name="Title 2"/>
          <p:cNvSpPr>
            <a:spLocks noGrp="1"/>
          </p:cNvSpPr>
          <p:nvPr>
            <p:ph type="ctrTitle" hasCustomPrompt="1"/>
          </p:nvPr>
        </p:nvSpPr>
        <p:spPr>
          <a:xfrm>
            <a:off x="411480" y="1280160"/>
            <a:ext cx="4112895" cy="1554480"/>
          </a:xfrm>
        </p:spPr>
        <p:txBody>
          <a:bodyPr anchor="b"/>
          <a:lstStyle>
            <a:lvl1pPr algn="l">
              <a:lnSpc>
                <a:spcPct val="85000"/>
              </a:lnSpc>
              <a:defRPr sz="3600" b="0"/>
            </a:lvl1pPr>
          </a:lstStyle>
          <a:p>
            <a:r>
              <a:rPr lang="en-US"/>
              <a:t>[Presentation title]</a:t>
            </a:r>
          </a:p>
        </p:txBody>
      </p:sp>
      <p:sp>
        <p:nvSpPr>
          <p:cNvPr id="3" name="Subtitle 3"/>
          <p:cNvSpPr>
            <a:spLocks noGrp="1"/>
          </p:cNvSpPr>
          <p:nvPr>
            <p:ph type="subTitle" idx="1" hasCustomPrompt="1"/>
          </p:nvPr>
        </p:nvSpPr>
        <p:spPr>
          <a:xfrm>
            <a:off x="411480" y="2926080"/>
            <a:ext cx="4112895" cy="548640"/>
          </a:xfrm>
        </p:spPr>
        <p:txBody>
          <a:bodyPr/>
          <a:lstStyle>
            <a:lvl1pPr marL="0" indent="0" algn="l">
              <a:lnSpc>
                <a:spcPct val="90000"/>
              </a:lnSpc>
              <a:spcBef>
                <a:spcPts val="0"/>
              </a:spcBef>
              <a:buNone/>
              <a:defRPr sz="1800"/>
            </a:lvl1pPr>
            <a:lvl2pPr marL="0" indent="0" algn="l">
              <a:lnSpc>
                <a:spcPct val="90000"/>
              </a:lnSpc>
              <a:spcBef>
                <a:spcPts val="0"/>
              </a:spcBef>
              <a:buNone/>
              <a:defRPr sz="1800"/>
            </a:lvl2pPr>
            <a:lvl3pPr marL="0" indent="0" algn="l">
              <a:lnSpc>
                <a:spcPct val="90000"/>
              </a:lnSpc>
              <a:spcBef>
                <a:spcPts val="0"/>
              </a:spcBef>
              <a:buNone/>
              <a:defRPr sz="1800"/>
            </a:lvl3pPr>
            <a:lvl4pPr marL="0" indent="0" algn="l">
              <a:lnSpc>
                <a:spcPct val="90000"/>
              </a:lnSpc>
              <a:spcBef>
                <a:spcPts val="0"/>
              </a:spcBef>
              <a:buNone/>
              <a:defRPr sz="1800"/>
            </a:lvl4pPr>
            <a:lvl5pPr marL="0" indent="0" algn="l">
              <a:lnSpc>
                <a:spcPct val="90000"/>
              </a:lnSpc>
              <a:spcBef>
                <a:spcPts val="0"/>
              </a:spcBef>
              <a:buNone/>
              <a:defRPr sz="1800"/>
            </a:lvl5pPr>
            <a:lvl6pPr marL="0" indent="0" algn="l">
              <a:lnSpc>
                <a:spcPct val="90000"/>
              </a:lnSpc>
              <a:spcBef>
                <a:spcPts val="0"/>
              </a:spcBef>
              <a:buNone/>
              <a:defRPr sz="1800"/>
            </a:lvl6pPr>
            <a:lvl7pPr marL="0" indent="0" algn="l">
              <a:lnSpc>
                <a:spcPct val="90000"/>
              </a:lnSpc>
              <a:spcBef>
                <a:spcPts val="0"/>
              </a:spcBef>
              <a:buNone/>
              <a:defRPr sz="1800"/>
            </a:lvl7pPr>
            <a:lvl8pPr marL="0" indent="0" algn="l">
              <a:lnSpc>
                <a:spcPct val="90000"/>
              </a:lnSpc>
              <a:spcBef>
                <a:spcPts val="0"/>
              </a:spcBef>
              <a:buNone/>
              <a:defRPr sz="1800"/>
            </a:lvl8pPr>
            <a:lvl9pPr marL="0" indent="0" algn="l">
              <a:lnSpc>
                <a:spcPct val="90000"/>
              </a:lnSpc>
              <a:spcBef>
                <a:spcPts val="0"/>
              </a:spcBef>
              <a:buNone/>
              <a:defRPr sz="1800"/>
            </a:lvl9pPr>
          </a:lstStyle>
          <a:p>
            <a:r>
              <a:rPr lang="en-US"/>
              <a:t>[Presentation subtitle]</a:t>
            </a:r>
          </a:p>
        </p:txBody>
      </p:sp>
      <p:sp>
        <p:nvSpPr>
          <p:cNvPr id="8" name="Text Placeholder 4">
            <a:extLst>
              <a:ext uri="{FF2B5EF4-FFF2-40B4-BE49-F238E27FC236}">
                <a16:creationId xmlns:a16="http://schemas.microsoft.com/office/drawing/2014/main" id="{05A6E6F4-1D5B-D559-C2E7-C70CCCDA704F}"/>
              </a:ext>
            </a:extLst>
          </p:cNvPr>
          <p:cNvSpPr>
            <a:spLocks noGrp="1"/>
          </p:cNvSpPr>
          <p:nvPr>
            <p:ph type="body" sz="quarter" idx="10" hasCustomPrompt="1"/>
          </p:nvPr>
        </p:nvSpPr>
        <p:spPr>
          <a:xfrm>
            <a:off x="411163" y="3657600"/>
            <a:ext cx="4113212" cy="457200"/>
          </a:xfrm>
        </p:spPr>
        <p:txBody>
          <a:bodyPr/>
          <a:lstStyle>
            <a:lvl1pPr marL="0" indent="0">
              <a:spcBef>
                <a:spcPts val="0"/>
              </a:spcBef>
              <a:buFontTx/>
              <a:buNone/>
              <a:defRPr sz="1100"/>
            </a:lvl1pPr>
            <a:lvl2pPr marL="0" indent="0">
              <a:spcBef>
                <a:spcPts val="0"/>
              </a:spcBef>
              <a:buFontTx/>
              <a:buNone/>
              <a:defRPr sz="1100"/>
            </a:lvl2pPr>
            <a:lvl3pPr marL="0" indent="0">
              <a:spcBef>
                <a:spcPts val="0"/>
              </a:spcBef>
              <a:buFontTx/>
              <a:buNone/>
              <a:defRPr sz="1100"/>
            </a:lvl3pPr>
            <a:lvl4pPr marL="0" indent="0">
              <a:spcBef>
                <a:spcPts val="0"/>
              </a:spcBef>
              <a:buFontTx/>
              <a:buNone/>
              <a:defRPr sz="1100"/>
            </a:lvl4pPr>
            <a:lvl5pPr marL="0" indent="0">
              <a:spcBef>
                <a:spcPts val="0"/>
              </a:spcBef>
              <a:buFontTx/>
              <a:buNone/>
              <a:defRPr sz="1100"/>
            </a:lvl5pPr>
            <a:lvl6pPr marL="0" indent="0">
              <a:spcBef>
                <a:spcPts val="0"/>
              </a:spcBef>
              <a:buFontTx/>
              <a:buNone/>
              <a:defRPr sz="1100"/>
            </a:lvl6pPr>
            <a:lvl7pPr marL="0" indent="0">
              <a:spcBef>
                <a:spcPts val="0"/>
              </a:spcBef>
              <a:buFontTx/>
              <a:buNone/>
              <a:defRPr sz="1100"/>
            </a:lvl7pPr>
            <a:lvl8pPr marL="0" indent="0">
              <a:spcBef>
                <a:spcPts val="0"/>
              </a:spcBef>
              <a:buFontTx/>
              <a:buNone/>
              <a:defRPr sz="1100"/>
            </a:lvl8pPr>
            <a:lvl9pPr marL="0" indent="0">
              <a:spcBef>
                <a:spcPts val="0"/>
              </a:spcBef>
              <a:buFontTx/>
              <a:buNone/>
              <a:defRPr sz="1100"/>
            </a:lvl9pPr>
          </a:lstStyle>
          <a:p>
            <a:pPr lvl="0"/>
            <a:r>
              <a:rPr lang="en-US"/>
              <a:t>[</a:t>
            </a:r>
            <a:r>
              <a:rPr lang="en-US" err="1"/>
              <a:t>Firstname</a:t>
            </a:r>
            <a:r>
              <a:rPr lang="en-US"/>
              <a:t> </a:t>
            </a:r>
            <a:r>
              <a:rPr lang="en-US" err="1"/>
              <a:t>Lastname</a:t>
            </a:r>
            <a:r>
              <a:rPr lang="en-US"/>
              <a:t>]</a:t>
            </a:r>
            <a:br>
              <a:rPr lang="en-US"/>
            </a:br>
            <a:r>
              <a:rPr lang="en-US"/>
              <a:t>[Month 00, 0000]</a:t>
            </a:r>
          </a:p>
        </p:txBody>
      </p:sp>
      <p:sp>
        <p:nvSpPr>
          <p:cNvPr id="4" name="Footer Placeholder 3">
            <a:extLst>
              <a:ext uri="{FF2B5EF4-FFF2-40B4-BE49-F238E27FC236}">
                <a16:creationId xmlns:a16="http://schemas.microsoft.com/office/drawing/2014/main" id="{220B63F6-F561-910C-54B6-BF6385C7BB70}"/>
              </a:ext>
            </a:extLst>
          </p:cNvPr>
          <p:cNvSpPr>
            <a:spLocks noGrp="1"/>
          </p:cNvSpPr>
          <p:nvPr>
            <p:ph type="ftr" sz="quarter" idx="12"/>
          </p:nvPr>
        </p:nvSpPr>
        <p:spPr/>
        <p:txBody>
          <a:bodyPr/>
          <a:lstStyle/>
          <a:p>
            <a:pPr algn="r">
              <a:buSzPct val="100000"/>
            </a:pPr>
            <a:r>
              <a:rPr lang="en-US"/>
              <a:t>IMS22CS385721</a:t>
            </a:r>
          </a:p>
        </p:txBody>
      </p:sp>
    </p:spTree>
    <p:extLst>
      <p:ext uri="{BB962C8B-B14F-4D97-AF65-F5344CB8AC3E}">
        <p14:creationId xmlns:p14="http://schemas.microsoft.com/office/powerpoint/2010/main" val="394037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Cover White Circle Strapline">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0057C3A1-C288-4623-971F-816D37643B2B}"/>
              </a:ext>
              <a:ext uri="{C183D7F6-B498-43B3-948B-1728B52AA6E4}">
                <adec:decorative xmlns:adec="http://schemas.microsoft.com/office/drawing/2017/decorative" val="1"/>
              </a:ext>
            </a:extLst>
          </p:cNvPr>
          <p:cNvSpPr>
            <a:spLocks noGrp="1" noChangeAspect="1"/>
          </p:cNvSpPr>
          <p:nvPr>
            <p:ph type="pic" sz="quarter" idx="11"/>
          </p:nvPr>
        </p:nvSpPr>
        <p:spPr>
          <a:xfrm>
            <a:off x="5027930" y="719296"/>
            <a:ext cx="3704908" cy="3704908"/>
          </a:xfrm>
          <a:custGeom>
            <a:avLst/>
            <a:gdLst>
              <a:gd name="connsiteX0" fmla="*/ 1852454 w 3704908"/>
              <a:gd name="connsiteY0" fmla="*/ 0 h 3704908"/>
              <a:gd name="connsiteX1" fmla="*/ 3704908 w 3704908"/>
              <a:gd name="connsiteY1" fmla="*/ 1852454 h 3704908"/>
              <a:gd name="connsiteX2" fmla="*/ 1852454 w 3704908"/>
              <a:gd name="connsiteY2" fmla="*/ 3704908 h 3704908"/>
              <a:gd name="connsiteX3" fmla="*/ 0 w 3704908"/>
              <a:gd name="connsiteY3" fmla="*/ 1852454 h 3704908"/>
              <a:gd name="connsiteX4" fmla="*/ 1852454 w 3704908"/>
              <a:gd name="connsiteY4" fmla="*/ 0 h 3704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4908" h="3704908">
                <a:moveTo>
                  <a:pt x="1852454" y="0"/>
                </a:moveTo>
                <a:cubicBezTo>
                  <a:pt x="2875536" y="0"/>
                  <a:pt x="3704908" y="829372"/>
                  <a:pt x="3704908" y="1852454"/>
                </a:cubicBezTo>
                <a:cubicBezTo>
                  <a:pt x="3704908" y="2875536"/>
                  <a:pt x="2875536" y="3704908"/>
                  <a:pt x="1852454" y="3704908"/>
                </a:cubicBezTo>
                <a:cubicBezTo>
                  <a:pt x="829372" y="3704908"/>
                  <a:pt x="0" y="2875536"/>
                  <a:pt x="0" y="1852454"/>
                </a:cubicBezTo>
                <a:cubicBezTo>
                  <a:pt x="0" y="829372"/>
                  <a:pt x="829372" y="0"/>
                  <a:pt x="1852454" y="0"/>
                </a:cubicBezTo>
                <a:close/>
              </a:path>
            </a:pathLst>
          </a:custGeom>
          <a:solidFill>
            <a:srgbClr val="CA0123"/>
          </a:solidFill>
        </p:spPr>
        <p:txBody>
          <a:bodyPr wrap="square" anchor="ctr" anchorCtr="0">
            <a:noAutofit/>
          </a:bodyPr>
          <a:lstStyle>
            <a:lvl1pPr marL="0" indent="0" algn="ctr">
              <a:spcBef>
                <a:spcPts val="0"/>
              </a:spcBef>
              <a:buFontTx/>
              <a:buNone/>
              <a:defRPr sz="800">
                <a:solidFill>
                  <a:srgbClr val="FFFFFF"/>
                </a:solidFill>
              </a:defRPr>
            </a:lvl1pPr>
          </a:lstStyle>
          <a:p>
            <a:endParaRPr lang="en-US"/>
          </a:p>
        </p:txBody>
      </p:sp>
      <p:pic>
        <p:nvPicPr>
          <p:cNvPr id="10" name="UL Solutions" descr="UL Solutions">
            <a:extLst>
              <a:ext uri="{FF2B5EF4-FFF2-40B4-BE49-F238E27FC236}">
                <a16:creationId xmlns:a16="http://schemas.microsoft.com/office/drawing/2014/main" id="{85F7CF6C-9DDE-5DBD-84F8-D1DC337AF99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11479" y="411479"/>
            <a:ext cx="1336042" cy="548640"/>
          </a:xfrm>
          <a:prstGeom prst="rect">
            <a:avLst/>
          </a:prstGeom>
        </p:spPr>
      </p:pic>
      <p:sp>
        <p:nvSpPr>
          <p:cNvPr id="2" name="Title 2"/>
          <p:cNvSpPr>
            <a:spLocks noGrp="1"/>
          </p:cNvSpPr>
          <p:nvPr>
            <p:ph type="ctrTitle" hasCustomPrompt="1"/>
          </p:nvPr>
        </p:nvSpPr>
        <p:spPr>
          <a:xfrm>
            <a:off x="411480" y="1280160"/>
            <a:ext cx="4112895" cy="1554480"/>
          </a:xfrm>
        </p:spPr>
        <p:txBody>
          <a:bodyPr anchor="b"/>
          <a:lstStyle>
            <a:lvl1pPr algn="l">
              <a:lnSpc>
                <a:spcPct val="85000"/>
              </a:lnSpc>
              <a:defRPr sz="3600" b="0"/>
            </a:lvl1pPr>
          </a:lstStyle>
          <a:p>
            <a:r>
              <a:rPr lang="en-US"/>
              <a:t>[Presentation title]</a:t>
            </a:r>
          </a:p>
        </p:txBody>
      </p:sp>
      <p:sp>
        <p:nvSpPr>
          <p:cNvPr id="3" name="Subtitle 3"/>
          <p:cNvSpPr>
            <a:spLocks noGrp="1"/>
          </p:cNvSpPr>
          <p:nvPr>
            <p:ph type="subTitle" idx="1" hasCustomPrompt="1"/>
          </p:nvPr>
        </p:nvSpPr>
        <p:spPr>
          <a:xfrm>
            <a:off x="411480" y="2926080"/>
            <a:ext cx="4112895" cy="548640"/>
          </a:xfrm>
        </p:spPr>
        <p:txBody>
          <a:bodyPr/>
          <a:lstStyle>
            <a:lvl1pPr marL="0" indent="0" algn="l">
              <a:lnSpc>
                <a:spcPct val="90000"/>
              </a:lnSpc>
              <a:spcBef>
                <a:spcPts val="0"/>
              </a:spcBef>
              <a:buNone/>
              <a:defRPr sz="1800"/>
            </a:lvl1pPr>
            <a:lvl2pPr marL="0" indent="0" algn="l">
              <a:lnSpc>
                <a:spcPct val="90000"/>
              </a:lnSpc>
              <a:spcBef>
                <a:spcPts val="0"/>
              </a:spcBef>
              <a:buNone/>
              <a:defRPr sz="1800"/>
            </a:lvl2pPr>
            <a:lvl3pPr marL="0" indent="0" algn="l">
              <a:lnSpc>
                <a:spcPct val="90000"/>
              </a:lnSpc>
              <a:spcBef>
                <a:spcPts val="0"/>
              </a:spcBef>
              <a:buNone/>
              <a:defRPr sz="1800"/>
            </a:lvl3pPr>
            <a:lvl4pPr marL="0" indent="0" algn="l">
              <a:lnSpc>
                <a:spcPct val="90000"/>
              </a:lnSpc>
              <a:spcBef>
                <a:spcPts val="0"/>
              </a:spcBef>
              <a:buNone/>
              <a:defRPr sz="1800"/>
            </a:lvl4pPr>
            <a:lvl5pPr marL="0" indent="0" algn="l">
              <a:lnSpc>
                <a:spcPct val="90000"/>
              </a:lnSpc>
              <a:spcBef>
                <a:spcPts val="0"/>
              </a:spcBef>
              <a:buNone/>
              <a:defRPr sz="1800"/>
            </a:lvl5pPr>
            <a:lvl6pPr marL="0" indent="0" algn="l">
              <a:lnSpc>
                <a:spcPct val="90000"/>
              </a:lnSpc>
              <a:spcBef>
                <a:spcPts val="0"/>
              </a:spcBef>
              <a:buNone/>
              <a:defRPr sz="1800"/>
            </a:lvl6pPr>
            <a:lvl7pPr marL="0" indent="0" algn="l">
              <a:lnSpc>
                <a:spcPct val="90000"/>
              </a:lnSpc>
              <a:spcBef>
                <a:spcPts val="0"/>
              </a:spcBef>
              <a:buNone/>
              <a:defRPr sz="1800"/>
            </a:lvl7pPr>
            <a:lvl8pPr marL="0" indent="0" algn="l">
              <a:lnSpc>
                <a:spcPct val="90000"/>
              </a:lnSpc>
              <a:spcBef>
                <a:spcPts val="0"/>
              </a:spcBef>
              <a:buNone/>
              <a:defRPr sz="1800"/>
            </a:lvl8pPr>
            <a:lvl9pPr marL="0" indent="0" algn="l">
              <a:lnSpc>
                <a:spcPct val="90000"/>
              </a:lnSpc>
              <a:spcBef>
                <a:spcPts val="0"/>
              </a:spcBef>
              <a:buNone/>
              <a:defRPr sz="1800"/>
            </a:lvl9pPr>
          </a:lstStyle>
          <a:p>
            <a:r>
              <a:rPr lang="en-US"/>
              <a:t>[Presentation subtitle]</a:t>
            </a:r>
          </a:p>
        </p:txBody>
      </p:sp>
      <p:sp>
        <p:nvSpPr>
          <p:cNvPr id="8" name="Text Placeholder 4">
            <a:extLst>
              <a:ext uri="{FF2B5EF4-FFF2-40B4-BE49-F238E27FC236}">
                <a16:creationId xmlns:a16="http://schemas.microsoft.com/office/drawing/2014/main" id="{05A6E6F4-1D5B-D559-C2E7-C70CCCDA704F}"/>
              </a:ext>
            </a:extLst>
          </p:cNvPr>
          <p:cNvSpPr>
            <a:spLocks noGrp="1"/>
          </p:cNvSpPr>
          <p:nvPr>
            <p:ph type="body" sz="quarter" idx="10" hasCustomPrompt="1"/>
          </p:nvPr>
        </p:nvSpPr>
        <p:spPr>
          <a:xfrm>
            <a:off x="411163" y="3657600"/>
            <a:ext cx="4113212" cy="457200"/>
          </a:xfrm>
        </p:spPr>
        <p:txBody>
          <a:bodyPr/>
          <a:lstStyle>
            <a:lvl1pPr marL="0" indent="0">
              <a:spcBef>
                <a:spcPts val="0"/>
              </a:spcBef>
              <a:buFontTx/>
              <a:buNone/>
              <a:defRPr sz="1100"/>
            </a:lvl1pPr>
            <a:lvl2pPr marL="0" indent="0">
              <a:spcBef>
                <a:spcPts val="0"/>
              </a:spcBef>
              <a:buFontTx/>
              <a:buNone/>
              <a:defRPr sz="1100"/>
            </a:lvl2pPr>
            <a:lvl3pPr marL="0" indent="0">
              <a:spcBef>
                <a:spcPts val="0"/>
              </a:spcBef>
              <a:buFontTx/>
              <a:buNone/>
              <a:defRPr sz="1100"/>
            </a:lvl3pPr>
            <a:lvl4pPr marL="0" indent="0">
              <a:spcBef>
                <a:spcPts val="0"/>
              </a:spcBef>
              <a:buFontTx/>
              <a:buNone/>
              <a:defRPr sz="1100"/>
            </a:lvl4pPr>
            <a:lvl5pPr marL="0" indent="0">
              <a:spcBef>
                <a:spcPts val="0"/>
              </a:spcBef>
              <a:buFontTx/>
              <a:buNone/>
              <a:defRPr sz="1100"/>
            </a:lvl5pPr>
            <a:lvl6pPr marL="0" indent="0">
              <a:spcBef>
                <a:spcPts val="0"/>
              </a:spcBef>
              <a:buFontTx/>
              <a:buNone/>
              <a:defRPr sz="1100"/>
            </a:lvl6pPr>
            <a:lvl7pPr marL="0" indent="0">
              <a:spcBef>
                <a:spcPts val="0"/>
              </a:spcBef>
              <a:buFontTx/>
              <a:buNone/>
              <a:defRPr sz="1100"/>
            </a:lvl7pPr>
            <a:lvl8pPr marL="0" indent="0">
              <a:spcBef>
                <a:spcPts val="0"/>
              </a:spcBef>
              <a:buFontTx/>
              <a:buNone/>
              <a:defRPr sz="1100"/>
            </a:lvl8pPr>
            <a:lvl9pPr marL="0" indent="0">
              <a:spcBef>
                <a:spcPts val="0"/>
              </a:spcBef>
              <a:buFontTx/>
              <a:buNone/>
              <a:defRPr sz="1100"/>
            </a:lvl9pPr>
          </a:lstStyle>
          <a:p>
            <a:pPr lvl="0"/>
            <a:r>
              <a:rPr lang="en-US"/>
              <a:t>[</a:t>
            </a:r>
            <a:r>
              <a:rPr lang="en-US" err="1"/>
              <a:t>Firstname</a:t>
            </a:r>
            <a:r>
              <a:rPr lang="en-US"/>
              <a:t> </a:t>
            </a:r>
            <a:r>
              <a:rPr lang="en-US" err="1"/>
              <a:t>Lastname</a:t>
            </a:r>
            <a:r>
              <a:rPr lang="en-US"/>
              <a:t>]</a:t>
            </a:r>
            <a:br>
              <a:rPr lang="en-US"/>
            </a:br>
            <a:r>
              <a:rPr lang="en-US"/>
              <a:t>[Month 00, 0000]</a:t>
            </a:r>
          </a:p>
        </p:txBody>
      </p:sp>
      <p:sp>
        <p:nvSpPr>
          <p:cNvPr id="11" name="Safety. Science. Transformation." descr="Safety. Science. Transformation.">
            <a:extLst>
              <a:ext uri="{FF2B5EF4-FFF2-40B4-BE49-F238E27FC236}">
                <a16:creationId xmlns:a16="http://schemas.microsoft.com/office/drawing/2014/main" id="{97F09881-6DB1-BF52-6625-03B7291BB0CA}"/>
              </a:ext>
            </a:extLst>
          </p:cNvPr>
          <p:cNvSpPr>
            <a:spLocks noChangeAspect="1" noEditPoints="1"/>
          </p:cNvSpPr>
          <p:nvPr userDrawn="1"/>
        </p:nvSpPr>
        <p:spPr bwMode="auto">
          <a:xfrm>
            <a:off x="411163" y="4542672"/>
            <a:ext cx="1891315" cy="137160"/>
          </a:xfrm>
          <a:custGeom>
            <a:avLst/>
            <a:gdLst>
              <a:gd name="T0" fmla="*/ 6727 w 6749"/>
              <a:gd name="T1" fmla="*/ 23 h 488"/>
              <a:gd name="T2" fmla="*/ 6641 w 6749"/>
              <a:gd name="T3" fmla="*/ 5 h 488"/>
              <a:gd name="T4" fmla="*/ 6593 w 6749"/>
              <a:gd name="T5" fmla="*/ 116 h 488"/>
              <a:gd name="T6" fmla="*/ 6534 w 6749"/>
              <a:gd name="T7" fmla="*/ 306 h 488"/>
              <a:gd name="T8" fmla="*/ 6240 w 6749"/>
              <a:gd name="T9" fmla="*/ 378 h 488"/>
              <a:gd name="T10" fmla="*/ 6375 w 6749"/>
              <a:gd name="T11" fmla="*/ 378 h 488"/>
              <a:gd name="T12" fmla="*/ 6086 w 6749"/>
              <a:gd name="T13" fmla="*/ 327 h 488"/>
              <a:gd name="T14" fmla="*/ 5863 w 6749"/>
              <a:gd name="T15" fmla="*/ 118 h 488"/>
              <a:gd name="T16" fmla="*/ 5896 w 6749"/>
              <a:gd name="T17" fmla="*/ 84 h 488"/>
              <a:gd name="T18" fmla="*/ 5657 w 6749"/>
              <a:gd name="T19" fmla="*/ 118 h 488"/>
              <a:gd name="T20" fmla="*/ 5769 w 6749"/>
              <a:gd name="T21" fmla="*/ 173 h 488"/>
              <a:gd name="T22" fmla="*/ 5566 w 6749"/>
              <a:gd name="T23" fmla="*/ 278 h 488"/>
              <a:gd name="T24" fmla="*/ 5566 w 6749"/>
              <a:gd name="T25" fmla="*/ 217 h 488"/>
              <a:gd name="T26" fmla="*/ 5647 w 6749"/>
              <a:gd name="T27" fmla="*/ 333 h 488"/>
              <a:gd name="T28" fmla="*/ 5170 w 6749"/>
              <a:gd name="T29" fmla="*/ 170 h 488"/>
              <a:gd name="T30" fmla="*/ 5193 w 6749"/>
              <a:gd name="T31" fmla="*/ 111 h 488"/>
              <a:gd name="T32" fmla="*/ 5296 w 6749"/>
              <a:gd name="T33" fmla="*/ 170 h 488"/>
              <a:gd name="T34" fmla="*/ 4947 w 6749"/>
              <a:gd name="T35" fmla="*/ 118 h 488"/>
              <a:gd name="T36" fmla="*/ 4959 w 6749"/>
              <a:gd name="T37" fmla="*/ 378 h 488"/>
              <a:gd name="T38" fmla="*/ 4740 w 6749"/>
              <a:gd name="T39" fmla="*/ 327 h 488"/>
              <a:gd name="T40" fmla="*/ 4578 w 6749"/>
              <a:gd name="T41" fmla="*/ 0 h 488"/>
              <a:gd name="T42" fmla="*/ 4559 w 6749"/>
              <a:gd name="T43" fmla="*/ 173 h 488"/>
              <a:gd name="T44" fmla="*/ 4578 w 6749"/>
              <a:gd name="T45" fmla="*/ 0 h 488"/>
              <a:gd name="T46" fmla="*/ 4240 w 6749"/>
              <a:gd name="T47" fmla="*/ 192 h 488"/>
              <a:gd name="T48" fmla="*/ 4426 w 6749"/>
              <a:gd name="T49" fmla="*/ 306 h 488"/>
              <a:gd name="T50" fmla="*/ 3993 w 6749"/>
              <a:gd name="T51" fmla="*/ 118 h 488"/>
              <a:gd name="T52" fmla="*/ 4128 w 6749"/>
              <a:gd name="T53" fmla="*/ 210 h 488"/>
              <a:gd name="T54" fmla="*/ 3834 w 6749"/>
              <a:gd name="T55" fmla="*/ 329 h 488"/>
              <a:gd name="T56" fmla="*/ 3746 w 6749"/>
              <a:gd name="T57" fmla="*/ 199 h 488"/>
              <a:gd name="T58" fmla="*/ 3884 w 6749"/>
              <a:gd name="T59" fmla="*/ 346 h 488"/>
              <a:gd name="T60" fmla="*/ 3707 w 6749"/>
              <a:gd name="T61" fmla="*/ 115 h 488"/>
              <a:gd name="T62" fmla="*/ 3413 w 6749"/>
              <a:gd name="T63" fmla="*/ 76 h 488"/>
              <a:gd name="T64" fmla="*/ 3413 w 6749"/>
              <a:gd name="T65" fmla="*/ 378 h 488"/>
              <a:gd name="T66" fmla="*/ 3036 w 6749"/>
              <a:gd name="T67" fmla="*/ 219 h 488"/>
              <a:gd name="T68" fmla="*/ 3103 w 6749"/>
              <a:gd name="T69" fmla="*/ 246 h 488"/>
              <a:gd name="T70" fmla="*/ 2650 w 6749"/>
              <a:gd name="T71" fmla="*/ 248 h 488"/>
              <a:gd name="T72" fmla="*/ 2796 w 6749"/>
              <a:gd name="T73" fmla="*/ 288 h 488"/>
              <a:gd name="T74" fmla="*/ 2404 w 6749"/>
              <a:gd name="T75" fmla="*/ 378 h 488"/>
              <a:gd name="T76" fmla="*/ 2538 w 6749"/>
              <a:gd name="T77" fmla="*/ 378 h 488"/>
              <a:gd name="T78" fmla="*/ 2148 w 6749"/>
              <a:gd name="T79" fmla="*/ 248 h 488"/>
              <a:gd name="T80" fmla="*/ 2355 w 6749"/>
              <a:gd name="T81" fmla="*/ 298 h 488"/>
              <a:gd name="T82" fmla="*/ 2035 w 6749"/>
              <a:gd name="T83" fmla="*/ 118 h 488"/>
              <a:gd name="T84" fmla="*/ 1778 w 6749"/>
              <a:gd name="T85" fmla="*/ 248 h 488"/>
              <a:gd name="T86" fmla="*/ 1991 w 6749"/>
              <a:gd name="T87" fmla="*/ 288 h 488"/>
              <a:gd name="T88" fmla="*/ 1628 w 6749"/>
              <a:gd name="T89" fmla="*/ 228 h 488"/>
              <a:gd name="T90" fmla="*/ 1649 w 6749"/>
              <a:gd name="T91" fmla="*/ 160 h 488"/>
              <a:gd name="T92" fmla="*/ 1383 w 6749"/>
              <a:gd name="T93" fmla="*/ 344 h 488"/>
              <a:gd name="T94" fmla="*/ 1147 w 6749"/>
              <a:gd name="T95" fmla="*/ 118 h 488"/>
              <a:gd name="T96" fmla="*/ 1091 w 6749"/>
              <a:gd name="T97" fmla="*/ 427 h 488"/>
              <a:gd name="T98" fmla="*/ 898 w 6749"/>
              <a:gd name="T99" fmla="*/ 118 h 488"/>
              <a:gd name="T100" fmla="*/ 1003 w 6749"/>
              <a:gd name="T101" fmla="*/ 297 h 488"/>
              <a:gd name="T102" fmla="*/ 730 w 6749"/>
              <a:gd name="T103" fmla="*/ 219 h 488"/>
              <a:gd name="T104" fmla="*/ 771 w 6749"/>
              <a:gd name="T105" fmla="*/ 330 h 488"/>
              <a:gd name="T106" fmla="*/ 641 w 6749"/>
              <a:gd name="T107" fmla="*/ 65 h 488"/>
              <a:gd name="T108" fmla="*/ 524 w 6749"/>
              <a:gd name="T109" fmla="*/ 378 h 488"/>
              <a:gd name="T110" fmla="*/ 344 w 6749"/>
              <a:gd name="T111" fmla="*/ 329 h 488"/>
              <a:gd name="T112" fmla="*/ 354 w 6749"/>
              <a:gd name="T113" fmla="*/ 221 h 488"/>
              <a:gd name="T114" fmla="*/ 448 w 6749"/>
              <a:gd name="T115" fmla="*/ 316 h 488"/>
              <a:gd name="T116" fmla="*/ 0 w 6749"/>
              <a:gd name="T117" fmla="*/ 275 h 488"/>
              <a:gd name="T118" fmla="*/ 108 w 6749"/>
              <a:gd name="T119" fmla="*/ 10 h 488"/>
              <a:gd name="T120" fmla="*/ 113 w 6749"/>
              <a:gd name="T121" fmla="*/ 385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49" h="488">
                <a:moveTo>
                  <a:pt x="6715" y="5"/>
                </a:moveTo>
                <a:lnTo>
                  <a:pt x="6715" y="5"/>
                </a:lnTo>
                <a:lnTo>
                  <a:pt x="6749" y="5"/>
                </a:lnTo>
                <a:lnTo>
                  <a:pt x="6749" y="116"/>
                </a:lnTo>
                <a:lnTo>
                  <a:pt x="6727" y="116"/>
                </a:lnTo>
                <a:lnTo>
                  <a:pt x="6727" y="41"/>
                </a:lnTo>
                <a:cubicBezTo>
                  <a:pt x="6727" y="39"/>
                  <a:pt x="6727" y="36"/>
                  <a:pt x="6727" y="32"/>
                </a:cubicBezTo>
                <a:cubicBezTo>
                  <a:pt x="6727" y="28"/>
                  <a:pt x="6727" y="25"/>
                  <a:pt x="6727" y="23"/>
                </a:cubicBezTo>
                <a:lnTo>
                  <a:pt x="6706" y="116"/>
                </a:lnTo>
                <a:lnTo>
                  <a:pt x="6683" y="116"/>
                </a:lnTo>
                <a:lnTo>
                  <a:pt x="6662" y="23"/>
                </a:lnTo>
                <a:cubicBezTo>
                  <a:pt x="6662" y="25"/>
                  <a:pt x="6662" y="28"/>
                  <a:pt x="6662" y="32"/>
                </a:cubicBezTo>
                <a:cubicBezTo>
                  <a:pt x="6662" y="36"/>
                  <a:pt x="6662" y="39"/>
                  <a:pt x="6662" y="41"/>
                </a:cubicBezTo>
                <a:lnTo>
                  <a:pt x="6662" y="116"/>
                </a:lnTo>
                <a:lnTo>
                  <a:pt x="6641" y="116"/>
                </a:lnTo>
                <a:lnTo>
                  <a:pt x="6641" y="5"/>
                </a:lnTo>
                <a:lnTo>
                  <a:pt x="6675" y="5"/>
                </a:lnTo>
                <a:lnTo>
                  <a:pt x="6695" y="92"/>
                </a:lnTo>
                <a:lnTo>
                  <a:pt x="6715" y="5"/>
                </a:lnTo>
                <a:close/>
                <a:moveTo>
                  <a:pt x="6627" y="5"/>
                </a:moveTo>
                <a:lnTo>
                  <a:pt x="6627" y="5"/>
                </a:lnTo>
                <a:lnTo>
                  <a:pt x="6627" y="24"/>
                </a:lnTo>
                <a:lnTo>
                  <a:pt x="6593" y="24"/>
                </a:lnTo>
                <a:lnTo>
                  <a:pt x="6593" y="116"/>
                </a:lnTo>
                <a:lnTo>
                  <a:pt x="6570" y="116"/>
                </a:lnTo>
                <a:lnTo>
                  <a:pt x="6570" y="24"/>
                </a:lnTo>
                <a:lnTo>
                  <a:pt x="6536" y="24"/>
                </a:lnTo>
                <a:lnTo>
                  <a:pt x="6536" y="5"/>
                </a:lnTo>
                <a:lnTo>
                  <a:pt x="6627" y="5"/>
                </a:lnTo>
                <a:close/>
                <a:moveTo>
                  <a:pt x="6495" y="344"/>
                </a:moveTo>
                <a:lnTo>
                  <a:pt x="6495" y="344"/>
                </a:lnTo>
                <a:cubicBezTo>
                  <a:pt x="6495" y="324"/>
                  <a:pt x="6512" y="306"/>
                  <a:pt x="6534" y="306"/>
                </a:cubicBezTo>
                <a:cubicBezTo>
                  <a:pt x="6554" y="306"/>
                  <a:pt x="6571" y="324"/>
                  <a:pt x="6571" y="344"/>
                </a:cubicBezTo>
                <a:cubicBezTo>
                  <a:pt x="6571" y="365"/>
                  <a:pt x="6554" y="383"/>
                  <a:pt x="6534" y="383"/>
                </a:cubicBezTo>
                <a:cubicBezTo>
                  <a:pt x="6512" y="383"/>
                  <a:pt x="6495" y="365"/>
                  <a:pt x="6495" y="344"/>
                </a:cubicBezTo>
                <a:close/>
                <a:moveTo>
                  <a:pt x="6343" y="169"/>
                </a:moveTo>
                <a:lnTo>
                  <a:pt x="6343" y="169"/>
                </a:lnTo>
                <a:cubicBezTo>
                  <a:pt x="6324" y="169"/>
                  <a:pt x="6306" y="182"/>
                  <a:pt x="6306" y="213"/>
                </a:cubicBezTo>
                <a:lnTo>
                  <a:pt x="6306" y="378"/>
                </a:lnTo>
                <a:lnTo>
                  <a:pt x="6240" y="378"/>
                </a:lnTo>
                <a:lnTo>
                  <a:pt x="6240" y="118"/>
                </a:lnTo>
                <a:lnTo>
                  <a:pt x="6295" y="118"/>
                </a:lnTo>
                <a:lnTo>
                  <a:pt x="6300" y="144"/>
                </a:lnTo>
                <a:lnTo>
                  <a:pt x="6303" y="144"/>
                </a:lnTo>
                <a:cubicBezTo>
                  <a:pt x="6311" y="131"/>
                  <a:pt x="6330" y="111"/>
                  <a:pt x="6364" y="111"/>
                </a:cubicBezTo>
                <a:cubicBezTo>
                  <a:pt x="6407" y="111"/>
                  <a:pt x="6441" y="142"/>
                  <a:pt x="6441" y="196"/>
                </a:cubicBezTo>
                <a:lnTo>
                  <a:pt x="6441" y="378"/>
                </a:lnTo>
                <a:lnTo>
                  <a:pt x="6375" y="378"/>
                </a:lnTo>
                <a:lnTo>
                  <a:pt x="6375" y="210"/>
                </a:lnTo>
                <a:cubicBezTo>
                  <a:pt x="6375" y="182"/>
                  <a:pt x="6361" y="169"/>
                  <a:pt x="6343" y="169"/>
                </a:cubicBezTo>
                <a:close/>
                <a:moveTo>
                  <a:pt x="6086" y="327"/>
                </a:moveTo>
                <a:lnTo>
                  <a:pt x="6086" y="327"/>
                </a:lnTo>
                <a:cubicBezTo>
                  <a:pt x="6112" y="327"/>
                  <a:pt x="6128" y="297"/>
                  <a:pt x="6128" y="248"/>
                </a:cubicBezTo>
                <a:cubicBezTo>
                  <a:pt x="6128" y="199"/>
                  <a:pt x="6112" y="169"/>
                  <a:pt x="6086" y="169"/>
                </a:cubicBezTo>
                <a:cubicBezTo>
                  <a:pt x="6059" y="169"/>
                  <a:pt x="6043" y="199"/>
                  <a:pt x="6043" y="248"/>
                </a:cubicBezTo>
                <a:cubicBezTo>
                  <a:pt x="6043" y="297"/>
                  <a:pt x="6059" y="327"/>
                  <a:pt x="6086" y="327"/>
                </a:cubicBezTo>
                <a:close/>
                <a:moveTo>
                  <a:pt x="5977" y="248"/>
                </a:moveTo>
                <a:lnTo>
                  <a:pt x="5977" y="248"/>
                </a:lnTo>
                <a:cubicBezTo>
                  <a:pt x="5977" y="164"/>
                  <a:pt x="6020" y="111"/>
                  <a:pt x="6086" y="111"/>
                </a:cubicBezTo>
                <a:cubicBezTo>
                  <a:pt x="6151" y="111"/>
                  <a:pt x="6195" y="164"/>
                  <a:pt x="6195" y="248"/>
                </a:cubicBezTo>
                <a:cubicBezTo>
                  <a:pt x="6195" y="332"/>
                  <a:pt x="6151" y="385"/>
                  <a:pt x="6086" y="385"/>
                </a:cubicBezTo>
                <a:cubicBezTo>
                  <a:pt x="6020" y="385"/>
                  <a:pt x="5977" y="332"/>
                  <a:pt x="5977" y="248"/>
                </a:cubicBezTo>
                <a:close/>
                <a:moveTo>
                  <a:pt x="5863" y="118"/>
                </a:moveTo>
                <a:lnTo>
                  <a:pt x="5863" y="118"/>
                </a:lnTo>
                <a:lnTo>
                  <a:pt x="5929" y="118"/>
                </a:lnTo>
                <a:lnTo>
                  <a:pt x="5929" y="378"/>
                </a:lnTo>
                <a:lnTo>
                  <a:pt x="5863" y="378"/>
                </a:lnTo>
                <a:lnTo>
                  <a:pt x="5863" y="118"/>
                </a:lnTo>
                <a:close/>
                <a:moveTo>
                  <a:pt x="5896" y="3"/>
                </a:moveTo>
                <a:lnTo>
                  <a:pt x="5896" y="3"/>
                </a:lnTo>
                <a:cubicBezTo>
                  <a:pt x="5918" y="3"/>
                  <a:pt x="5937" y="21"/>
                  <a:pt x="5937" y="43"/>
                </a:cubicBezTo>
                <a:cubicBezTo>
                  <a:pt x="5937" y="66"/>
                  <a:pt x="5918" y="84"/>
                  <a:pt x="5896" y="84"/>
                </a:cubicBezTo>
                <a:cubicBezTo>
                  <a:pt x="5874" y="84"/>
                  <a:pt x="5856" y="66"/>
                  <a:pt x="5856" y="43"/>
                </a:cubicBezTo>
                <a:cubicBezTo>
                  <a:pt x="5856" y="21"/>
                  <a:pt x="5874" y="3"/>
                  <a:pt x="5896" y="3"/>
                </a:cubicBezTo>
                <a:close/>
                <a:moveTo>
                  <a:pt x="5787" y="385"/>
                </a:moveTo>
                <a:lnTo>
                  <a:pt x="5787" y="385"/>
                </a:lnTo>
                <a:cubicBezTo>
                  <a:pt x="5737" y="385"/>
                  <a:pt x="5704" y="349"/>
                  <a:pt x="5704" y="304"/>
                </a:cubicBezTo>
                <a:lnTo>
                  <a:pt x="5704" y="173"/>
                </a:lnTo>
                <a:lnTo>
                  <a:pt x="5657" y="173"/>
                </a:lnTo>
                <a:lnTo>
                  <a:pt x="5657" y="118"/>
                </a:lnTo>
                <a:lnTo>
                  <a:pt x="5665" y="118"/>
                </a:lnTo>
                <a:cubicBezTo>
                  <a:pt x="5696" y="118"/>
                  <a:pt x="5711" y="100"/>
                  <a:pt x="5712" y="69"/>
                </a:cubicBezTo>
                <a:lnTo>
                  <a:pt x="5713" y="44"/>
                </a:lnTo>
                <a:lnTo>
                  <a:pt x="5769" y="44"/>
                </a:lnTo>
                <a:lnTo>
                  <a:pt x="5769" y="118"/>
                </a:lnTo>
                <a:lnTo>
                  <a:pt x="5825" y="118"/>
                </a:lnTo>
                <a:lnTo>
                  <a:pt x="5825" y="173"/>
                </a:lnTo>
                <a:lnTo>
                  <a:pt x="5769" y="173"/>
                </a:lnTo>
                <a:lnTo>
                  <a:pt x="5769" y="297"/>
                </a:lnTo>
                <a:cubicBezTo>
                  <a:pt x="5769" y="315"/>
                  <a:pt x="5783" y="328"/>
                  <a:pt x="5802" y="328"/>
                </a:cubicBezTo>
                <a:cubicBezTo>
                  <a:pt x="5809" y="328"/>
                  <a:pt x="5815" y="326"/>
                  <a:pt x="5820" y="325"/>
                </a:cubicBezTo>
                <a:lnTo>
                  <a:pt x="5820" y="379"/>
                </a:lnTo>
                <a:cubicBezTo>
                  <a:pt x="5811" y="383"/>
                  <a:pt x="5799" y="385"/>
                  <a:pt x="5787" y="385"/>
                </a:cubicBezTo>
                <a:close/>
                <a:moveTo>
                  <a:pt x="5527" y="329"/>
                </a:moveTo>
                <a:lnTo>
                  <a:pt x="5527" y="329"/>
                </a:lnTo>
                <a:cubicBezTo>
                  <a:pt x="5550" y="329"/>
                  <a:pt x="5566" y="309"/>
                  <a:pt x="5566" y="278"/>
                </a:cubicBezTo>
                <a:lnTo>
                  <a:pt x="5566" y="261"/>
                </a:lnTo>
                <a:lnTo>
                  <a:pt x="5551" y="264"/>
                </a:lnTo>
                <a:cubicBezTo>
                  <a:pt x="5519" y="269"/>
                  <a:pt x="5502" y="283"/>
                  <a:pt x="5502" y="303"/>
                </a:cubicBezTo>
                <a:cubicBezTo>
                  <a:pt x="5502" y="319"/>
                  <a:pt x="5513" y="329"/>
                  <a:pt x="5527" y="329"/>
                </a:cubicBezTo>
                <a:close/>
                <a:moveTo>
                  <a:pt x="5436" y="310"/>
                </a:moveTo>
                <a:lnTo>
                  <a:pt x="5436" y="310"/>
                </a:lnTo>
                <a:cubicBezTo>
                  <a:pt x="5436" y="260"/>
                  <a:pt x="5473" y="229"/>
                  <a:pt x="5537" y="221"/>
                </a:cubicBezTo>
                <a:lnTo>
                  <a:pt x="5566" y="217"/>
                </a:lnTo>
                <a:lnTo>
                  <a:pt x="5566" y="200"/>
                </a:lnTo>
                <a:cubicBezTo>
                  <a:pt x="5566" y="179"/>
                  <a:pt x="5555" y="168"/>
                  <a:pt x="5537" y="168"/>
                </a:cubicBezTo>
                <a:cubicBezTo>
                  <a:pt x="5519" y="168"/>
                  <a:pt x="5506" y="180"/>
                  <a:pt x="5505" y="199"/>
                </a:cubicBezTo>
                <a:lnTo>
                  <a:pt x="5439" y="199"/>
                </a:lnTo>
                <a:cubicBezTo>
                  <a:pt x="5443" y="147"/>
                  <a:pt x="5482" y="111"/>
                  <a:pt x="5539" y="111"/>
                </a:cubicBezTo>
                <a:cubicBezTo>
                  <a:pt x="5593" y="111"/>
                  <a:pt x="5631" y="147"/>
                  <a:pt x="5631" y="204"/>
                </a:cubicBezTo>
                <a:lnTo>
                  <a:pt x="5631" y="316"/>
                </a:lnTo>
                <a:cubicBezTo>
                  <a:pt x="5631" y="326"/>
                  <a:pt x="5637" y="333"/>
                  <a:pt x="5647" y="333"/>
                </a:cubicBezTo>
                <a:cubicBezTo>
                  <a:pt x="5649" y="333"/>
                  <a:pt x="5651" y="333"/>
                  <a:pt x="5654" y="332"/>
                </a:cubicBezTo>
                <a:lnTo>
                  <a:pt x="5654" y="380"/>
                </a:lnTo>
                <a:cubicBezTo>
                  <a:pt x="5646" y="382"/>
                  <a:pt x="5638" y="383"/>
                  <a:pt x="5630" y="383"/>
                </a:cubicBezTo>
                <a:cubicBezTo>
                  <a:pt x="5605" y="383"/>
                  <a:pt x="5584" y="372"/>
                  <a:pt x="5577" y="346"/>
                </a:cubicBezTo>
                <a:cubicBezTo>
                  <a:pt x="5567" y="365"/>
                  <a:pt x="5547" y="385"/>
                  <a:pt x="5512" y="385"/>
                </a:cubicBezTo>
                <a:cubicBezTo>
                  <a:pt x="5467" y="385"/>
                  <a:pt x="5436" y="356"/>
                  <a:pt x="5436" y="310"/>
                </a:cubicBezTo>
                <a:close/>
                <a:moveTo>
                  <a:pt x="5170" y="170"/>
                </a:moveTo>
                <a:lnTo>
                  <a:pt x="5170" y="170"/>
                </a:lnTo>
                <a:cubicBezTo>
                  <a:pt x="5151" y="170"/>
                  <a:pt x="5138" y="185"/>
                  <a:pt x="5138" y="210"/>
                </a:cubicBezTo>
                <a:lnTo>
                  <a:pt x="5138" y="378"/>
                </a:lnTo>
                <a:lnTo>
                  <a:pt x="5072" y="378"/>
                </a:lnTo>
                <a:lnTo>
                  <a:pt x="5072" y="118"/>
                </a:lnTo>
                <a:lnTo>
                  <a:pt x="5126" y="118"/>
                </a:lnTo>
                <a:lnTo>
                  <a:pt x="5130" y="147"/>
                </a:lnTo>
                <a:lnTo>
                  <a:pt x="5133" y="147"/>
                </a:lnTo>
                <a:cubicBezTo>
                  <a:pt x="5142" y="127"/>
                  <a:pt x="5167" y="111"/>
                  <a:pt x="5193" y="111"/>
                </a:cubicBezTo>
                <a:cubicBezTo>
                  <a:pt x="5221" y="111"/>
                  <a:pt x="5245" y="125"/>
                  <a:pt x="5255" y="147"/>
                </a:cubicBezTo>
                <a:lnTo>
                  <a:pt x="5258" y="147"/>
                </a:lnTo>
                <a:cubicBezTo>
                  <a:pt x="5271" y="124"/>
                  <a:pt x="5294" y="111"/>
                  <a:pt x="5322" y="111"/>
                </a:cubicBezTo>
                <a:cubicBezTo>
                  <a:pt x="5366" y="111"/>
                  <a:pt x="5391" y="142"/>
                  <a:pt x="5391" y="194"/>
                </a:cubicBezTo>
                <a:lnTo>
                  <a:pt x="5391" y="378"/>
                </a:lnTo>
                <a:lnTo>
                  <a:pt x="5325" y="378"/>
                </a:lnTo>
                <a:lnTo>
                  <a:pt x="5325" y="207"/>
                </a:lnTo>
                <a:cubicBezTo>
                  <a:pt x="5325" y="184"/>
                  <a:pt x="5314" y="170"/>
                  <a:pt x="5296" y="170"/>
                </a:cubicBezTo>
                <a:cubicBezTo>
                  <a:pt x="5277" y="170"/>
                  <a:pt x="5264" y="185"/>
                  <a:pt x="5264" y="210"/>
                </a:cubicBezTo>
                <a:lnTo>
                  <a:pt x="5264" y="378"/>
                </a:lnTo>
                <a:lnTo>
                  <a:pt x="5199" y="378"/>
                </a:lnTo>
                <a:lnTo>
                  <a:pt x="5199" y="207"/>
                </a:lnTo>
                <a:cubicBezTo>
                  <a:pt x="5199" y="184"/>
                  <a:pt x="5187" y="170"/>
                  <a:pt x="5170" y="170"/>
                </a:cubicBezTo>
                <a:close/>
                <a:moveTo>
                  <a:pt x="4893" y="118"/>
                </a:moveTo>
                <a:lnTo>
                  <a:pt x="4893" y="118"/>
                </a:lnTo>
                <a:lnTo>
                  <a:pt x="4947" y="118"/>
                </a:lnTo>
                <a:lnTo>
                  <a:pt x="4953" y="152"/>
                </a:lnTo>
                <a:lnTo>
                  <a:pt x="4956" y="152"/>
                </a:lnTo>
                <a:cubicBezTo>
                  <a:pt x="4965" y="133"/>
                  <a:pt x="4987" y="115"/>
                  <a:pt x="5023" y="115"/>
                </a:cubicBezTo>
                <a:cubicBezTo>
                  <a:pt x="5028" y="115"/>
                  <a:pt x="5033" y="115"/>
                  <a:pt x="5036" y="116"/>
                </a:cubicBezTo>
                <a:lnTo>
                  <a:pt x="5036" y="178"/>
                </a:lnTo>
                <a:cubicBezTo>
                  <a:pt x="5031" y="178"/>
                  <a:pt x="5027" y="178"/>
                  <a:pt x="5021" y="178"/>
                </a:cubicBezTo>
                <a:cubicBezTo>
                  <a:pt x="4990" y="178"/>
                  <a:pt x="4959" y="200"/>
                  <a:pt x="4959" y="254"/>
                </a:cubicBezTo>
                <a:lnTo>
                  <a:pt x="4959" y="378"/>
                </a:lnTo>
                <a:lnTo>
                  <a:pt x="4893" y="378"/>
                </a:lnTo>
                <a:lnTo>
                  <a:pt x="4893" y="118"/>
                </a:lnTo>
                <a:close/>
                <a:moveTo>
                  <a:pt x="4740" y="327"/>
                </a:moveTo>
                <a:lnTo>
                  <a:pt x="4740" y="327"/>
                </a:lnTo>
                <a:cubicBezTo>
                  <a:pt x="4766" y="327"/>
                  <a:pt x="4782" y="297"/>
                  <a:pt x="4782" y="248"/>
                </a:cubicBezTo>
                <a:cubicBezTo>
                  <a:pt x="4782" y="199"/>
                  <a:pt x="4766" y="169"/>
                  <a:pt x="4740" y="169"/>
                </a:cubicBezTo>
                <a:cubicBezTo>
                  <a:pt x="4714" y="169"/>
                  <a:pt x="4698" y="199"/>
                  <a:pt x="4698" y="248"/>
                </a:cubicBezTo>
                <a:cubicBezTo>
                  <a:pt x="4698" y="297"/>
                  <a:pt x="4714" y="327"/>
                  <a:pt x="4740" y="327"/>
                </a:cubicBezTo>
                <a:close/>
                <a:moveTo>
                  <a:pt x="4631" y="248"/>
                </a:moveTo>
                <a:lnTo>
                  <a:pt x="4631" y="248"/>
                </a:lnTo>
                <a:cubicBezTo>
                  <a:pt x="4631" y="164"/>
                  <a:pt x="4674" y="111"/>
                  <a:pt x="4740" y="111"/>
                </a:cubicBezTo>
                <a:cubicBezTo>
                  <a:pt x="4806" y="111"/>
                  <a:pt x="4849" y="164"/>
                  <a:pt x="4849" y="248"/>
                </a:cubicBezTo>
                <a:cubicBezTo>
                  <a:pt x="4849" y="332"/>
                  <a:pt x="4806" y="385"/>
                  <a:pt x="4740" y="385"/>
                </a:cubicBezTo>
                <a:cubicBezTo>
                  <a:pt x="4674" y="385"/>
                  <a:pt x="4631" y="332"/>
                  <a:pt x="4631" y="248"/>
                </a:cubicBezTo>
                <a:close/>
                <a:moveTo>
                  <a:pt x="4578" y="0"/>
                </a:moveTo>
                <a:lnTo>
                  <a:pt x="4578" y="0"/>
                </a:lnTo>
                <a:cubicBezTo>
                  <a:pt x="4600" y="0"/>
                  <a:pt x="4623" y="7"/>
                  <a:pt x="4633" y="17"/>
                </a:cubicBezTo>
                <a:lnTo>
                  <a:pt x="4611" y="65"/>
                </a:lnTo>
                <a:cubicBezTo>
                  <a:pt x="4603" y="61"/>
                  <a:pt x="4596" y="58"/>
                  <a:pt x="4587" y="58"/>
                </a:cubicBezTo>
                <a:cubicBezTo>
                  <a:pt x="4570" y="58"/>
                  <a:pt x="4559" y="70"/>
                  <a:pt x="4559" y="90"/>
                </a:cubicBezTo>
                <a:lnTo>
                  <a:pt x="4559" y="118"/>
                </a:lnTo>
                <a:lnTo>
                  <a:pt x="4614" y="118"/>
                </a:lnTo>
                <a:lnTo>
                  <a:pt x="4614" y="173"/>
                </a:lnTo>
                <a:lnTo>
                  <a:pt x="4559" y="173"/>
                </a:lnTo>
                <a:lnTo>
                  <a:pt x="4559" y="378"/>
                </a:lnTo>
                <a:lnTo>
                  <a:pt x="4494" y="378"/>
                </a:lnTo>
                <a:lnTo>
                  <a:pt x="4494" y="173"/>
                </a:lnTo>
                <a:lnTo>
                  <a:pt x="4447" y="173"/>
                </a:lnTo>
                <a:lnTo>
                  <a:pt x="4447" y="118"/>
                </a:lnTo>
                <a:lnTo>
                  <a:pt x="4494" y="118"/>
                </a:lnTo>
                <a:lnTo>
                  <a:pt x="4494" y="85"/>
                </a:lnTo>
                <a:cubicBezTo>
                  <a:pt x="4494" y="30"/>
                  <a:pt x="4531" y="0"/>
                  <a:pt x="4578" y="0"/>
                </a:cubicBezTo>
                <a:close/>
                <a:moveTo>
                  <a:pt x="4236" y="300"/>
                </a:moveTo>
                <a:lnTo>
                  <a:pt x="4236" y="300"/>
                </a:lnTo>
                <a:lnTo>
                  <a:pt x="4298" y="300"/>
                </a:lnTo>
                <a:cubicBezTo>
                  <a:pt x="4300" y="319"/>
                  <a:pt x="4312" y="333"/>
                  <a:pt x="4333" y="333"/>
                </a:cubicBezTo>
                <a:cubicBezTo>
                  <a:pt x="4349" y="333"/>
                  <a:pt x="4363" y="325"/>
                  <a:pt x="4363" y="310"/>
                </a:cubicBezTo>
                <a:cubicBezTo>
                  <a:pt x="4363" y="296"/>
                  <a:pt x="4355" y="287"/>
                  <a:pt x="4330" y="279"/>
                </a:cubicBezTo>
                <a:lnTo>
                  <a:pt x="4305" y="270"/>
                </a:lnTo>
                <a:cubicBezTo>
                  <a:pt x="4264" y="255"/>
                  <a:pt x="4240" y="229"/>
                  <a:pt x="4240" y="192"/>
                </a:cubicBezTo>
                <a:cubicBezTo>
                  <a:pt x="4240" y="144"/>
                  <a:pt x="4280" y="111"/>
                  <a:pt x="4331" y="111"/>
                </a:cubicBezTo>
                <a:cubicBezTo>
                  <a:pt x="4383" y="111"/>
                  <a:pt x="4420" y="144"/>
                  <a:pt x="4421" y="189"/>
                </a:cubicBezTo>
                <a:lnTo>
                  <a:pt x="4358" y="189"/>
                </a:lnTo>
                <a:cubicBezTo>
                  <a:pt x="4357" y="175"/>
                  <a:pt x="4347" y="163"/>
                  <a:pt x="4330" y="163"/>
                </a:cubicBezTo>
                <a:cubicBezTo>
                  <a:pt x="4316" y="163"/>
                  <a:pt x="4303" y="172"/>
                  <a:pt x="4303" y="187"/>
                </a:cubicBezTo>
                <a:cubicBezTo>
                  <a:pt x="4303" y="199"/>
                  <a:pt x="4309" y="206"/>
                  <a:pt x="4333" y="214"/>
                </a:cubicBezTo>
                <a:lnTo>
                  <a:pt x="4358" y="223"/>
                </a:lnTo>
                <a:cubicBezTo>
                  <a:pt x="4402" y="238"/>
                  <a:pt x="4426" y="267"/>
                  <a:pt x="4426" y="306"/>
                </a:cubicBezTo>
                <a:cubicBezTo>
                  <a:pt x="4426" y="356"/>
                  <a:pt x="4387" y="385"/>
                  <a:pt x="4334" y="385"/>
                </a:cubicBezTo>
                <a:cubicBezTo>
                  <a:pt x="4276" y="385"/>
                  <a:pt x="4237" y="350"/>
                  <a:pt x="4236" y="300"/>
                </a:cubicBezTo>
                <a:close/>
                <a:moveTo>
                  <a:pt x="4095" y="169"/>
                </a:moveTo>
                <a:lnTo>
                  <a:pt x="4095" y="169"/>
                </a:lnTo>
                <a:cubicBezTo>
                  <a:pt x="4077" y="169"/>
                  <a:pt x="4059" y="182"/>
                  <a:pt x="4059" y="213"/>
                </a:cubicBezTo>
                <a:lnTo>
                  <a:pt x="4059" y="378"/>
                </a:lnTo>
                <a:lnTo>
                  <a:pt x="3993" y="378"/>
                </a:lnTo>
                <a:lnTo>
                  <a:pt x="3993" y="118"/>
                </a:lnTo>
                <a:lnTo>
                  <a:pt x="4047" y="118"/>
                </a:lnTo>
                <a:lnTo>
                  <a:pt x="4053" y="144"/>
                </a:lnTo>
                <a:lnTo>
                  <a:pt x="4056" y="144"/>
                </a:lnTo>
                <a:cubicBezTo>
                  <a:pt x="4063" y="131"/>
                  <a:pt x="4083" y="111"/>
                  <a:pt x="4116" y="111"/>
                </a:cubicBezTo>
                <a:cubicBezTo>
                  <a:pt x="4160" y="111"/>
                  <a:pt x="4193" y="142"/>
                  <a:pt x="4193" y="196"/>
                </a:cubicBezTo>
                <a:lnTo>
                  <a:pt x="4193" y="378"/>
                </a:lnTo>
                <a:lnTo>
                  <a:pt x="4128" y="378"/>
                </a:lnTo>
                <a:lnTo>
                  <a:pt x="4128" y="210"/>
                </a:lnTo>
                <a:cubicBezTo>
                  <a:pt x="4128" y="182"/>
                  <a:pt x="4114" y="169"/>
                  <a:pt x="4095" y="169"/>
                </a:cubicBezTo>
                <a:close/>
                <a:moveTo>
                  <a:pt x="3834" y="329"/>
                </a:moveTo>
                <a:lnTo>
                  <a:pt x="3834" y="329"/>
                </a:lnTo>
                <a:cubicBezTo>
                  <a:pt x="3857" y="329"/>
                  <a:pt x="3873" y="309"/>
                  <a:pt x="3873" y="278"/>
                </a:cubicBezTo>
                <a:lnTo>
                  <a:pt x="3873" y="261"/>
                </a:lnTo>
                <a:lnTo>
                  <a:pt x="3858" y="264"/>
                </a:lnTo>
                <a:cubicBezTo>
                  <a:pt x="3826" y="269"/>
                  <a:pt x="3809" y="283"/>
                  <a:pt x="3809" y="303"/>
                </a:cubicBezTo>
                <a:cubicBezTo>
                  <a:pt x="3809" y="319"/>
                  <a:pt x="3820" y="329"/>
                  <a:pt x="3834" y="329"/>
                </a:cubicBezTo>
                <a:close/>
                <a:moveTo>
                  <a:pt x="3743" y="310"/>
                </a:moveTo>
                <a:lnTo>
                  <a:pt x="3743" y="310"/>
                </a:lnTo>
                <a:cubicBezTo>
                  <a:pt x="3743" y="260"/>
                  <a:pt x="3780" y="229"/>
                  <a:pt x="3845" y="221"/>
                </a:cubicBezTo>
                <a:lnTo>
                  <a:pt x="3873" y="217"/>
                </a:lnTo>
                <a:lnTo>
                  <a:pt x="3873" y="200"/>
                </a:lnTo>
                <a:cubicBezTo>
                  <a:pt x="3873" y="179"/>
                  <a:pt x="3862" y="168"/>
                  <a:pt x="3845" y="168"/>
                </a:cubicBezTo>
                <a:cubicBezTo>
                  <a:pt x="3826" y="168"/>
                  <a:pt x="3814" y="180"/>
                  <a:pt x="3812" y="199"/>
                </a:cubicBezTo>
                <a:lnTo>
                  <a:pt x="3746" y="199"/>
                </a:lnTo>
                <a:cubicBezTo>
                  <a:pt x="3750" y="147"/>
                  <a:pt x="3789" y="111"/>
                  <a:pt x="3846" y="111"/>
                </a:cubicBezTo>
                <a:cubicBezTo>
                  <a:pt x="3900" y="111"/>
                  <a:pt x="3938" y="147"/>
                  <a:pt x="3938" y="204"/>
                </a:cubicBezTo>
                <a:lnTo>
                  <a:pt x="3938" y="316"/>
                </a:lnTo>
                <a:cubicBezTo>
                  <a:pt x="3938" y="326"/>
                  <a:pt x="3944" y="333"/>
                  <a:pt x="3954" y="333"/>
                </a:cubicBezTo>
                <a:cubicBezTo>
                  <a:pt x="3956" y="333"/>
                  <a:pt x="3958" y="333"/>
                  <a:pt x="3961" y="332"/>
                </a:cubicBezTo>
                <a:lnTo>
                  <a:pt x="3961" y="380"/>
                </a:lnTo>
                <a:cubicBezTo>
                  <a:pt x="3953" y="382"/>
                  <a:pt x="3945" y="383"/>
                  <a:pt x="3937" y="383"/>
                </a:cubicBezTo>
                <a:cubicBezTo>
                  <a:pt x="3912" y="383"/>
                  <a:pt x="3891" y="372"/>
                  <a:pt x="3884" y="346"/>
                </a:cubicBezTo>
                <a:cubicBezTo>
                  <a:pt x="3875" y="365"/>
                  <a:pt x="3854" y="385"/>
                  <a:pt x="3819" y="385"/>
                </a:cubicBezTo>
                <a:cubicBezTo>
                  <a:pt x="3774" y="385"/>
                  <a:pt x="3743" y="356"/>
                  <a:pt x="3743" y="310"/>
                </a:cubicBezTo>
                <a:close/>
                <a:moveTo>
                  <a:pt x="3577" y="118"/>
                </a:moveTo>
                <a:lnTo>
                  <a:pt x="3577" y="118"/>
                </a:lnTo>
                <a:lnTo>
                  <a:pt x="3632" y="118"/>
                </a:lnTo>
                <a:lnTo>
                  <a:pt x="3637" y="152"/>
                </a:lnTo>
                <a:lnTo>
                  <a:pt x="3640" y="152"/>
                </a:lnTo>
                <a:cubicBezTo>
                  <a:pt x="3649" y="133"/>
                  <a:pt x="3671" y="115"/>
                  <a:pt x="3707" y="115"/>
                </a:cubicBezTo>
                <a:cubicBezTo>
                  <a:pt x="3712" y="115"/>
                  <a:pt x="3717" y="115"/>
                  <a:pt x="3721" y="116"/>
                </a:cubicBezTo>
                <a:lnTo>
                  <a:pt x="3721" y="178"/>
                </a:lnTo>
                <a:cubicBezTo>
                  <a:pt x="3715" y="178"/>
                  <a:pt x="3711" y="178"/>
                  <a:pt x="3706" y="178"/>
                </a:cubicBezTo>
                <a:cubicBezTo>
                  <a:pt x="3674" y="178"/>
                  <a:pt x="3643" y="200"/>
                  <a:pt x="3643" y="254"/>
                </a:cubicBezTo>
                <a:lnTo>
                  <a:pt x="3643" y="378"/>
                </a:lnTo>
                <a:lnTo>
                  <a:pt x="3577" y="378"/>
                </a:lnTo>
                <a:lnTo>
                  <a:pt x="3577" y="118"/>
                </a:lnTo>
                <a:close/>
                <a:moveTo>
                  <a:pt x="3413" y="76"/>
                </a:moveTo>
                <a:lnTo>
                  <a:pt x="3413" y="76"/>
                </a:lnTo>
                <a:lnTo>
                  <a:pt x="3327" y="76"/>
                </a:lnTo>
                <a:lnTo>
                  <a:pt x="3327" y="16"/>
                </a:lnTo>
                <a:lnTo>
                  <a:pt x="3567" y="16"/>
                </a:lnTo>
                <a:lnTo>
                  <a:pt x="3567" y="76"/>
                </a:lnTo>
                <a:lnTo>
                  <a:pt x="3482" y="76"/>
                </a:lnTo>
                <a:lnTo>
                  <a:pt x="3482" y="378"/>
                </a:lnTo>
                <a:lnTo>
                  <a:pt x="3413" y="378"/>
                </a:lnTo>
                <a:lnTo>
                  <a:pt x="3413" y="76"/>
                </a:lnTo>
                <a:close/>
                <a:moveTo>
                  <a:pt x="3144" y="344"/>
                </a:moveTo>
                <a:lnTo>
                  <a:pt x="3144" y="344"/>
                </a:lnTo>
                <a:cubicBezTo>
                  <a:pt x="3144" y="324"/>
                  <a:pt x="3161" y="306"/>
                  <a:pt x="3183" y="306"/>
                </a:cubicBezTo>
                <a:cubicBezTo>
                  <a:pt x="3203" y="306"/>
                  <a:pt x="3220" y="324"/>
                  <a:pt x="3220" y="344"/>
                </a:cubicBezTo>
                <a:cubicBezTo>
                  <a:pt x="3220" y="365"/>
                  <a:pt x="3203" y="383"/>
                  <a:pt x="3183" y="383"/>
                </a:cubicBezTo>
                <a:cubicBezTo>
                  <a:pt x="3161" y="383"/>
                  <a:pt x="3144" y="365"/>
                  <a:pt x="3144" y="344"/>
                </a:cubicBezTo>
                <a:close/>
                <a:moveTo>
                  <a:pt x="3036" y="219"/>
                </a:moveTo>
                <a:lnTo>
                  <a:pt x="3036" y="219"/>
                </a:lnTo>
                <a:cubicBezTo>
                  <a:pt x="3034" y="186"/>
                  <a:pt x="3021" y="167"/>
                  <a:pt x="3001" y="167"/>
                </a:cubicBezTo>
                <a:cubicBezTo>
                  <a:pt x="2979" y="167"/>
                  <a:pt x="2965" y="186"/>
                  <a:pt x="2962" y="219"/>
                </a:cubicBezTo>
                <a:lnTo>
                  <a:pt x="3036" y="219"/>
                </a:lnTo>
                <a:close/>
                <a:moveTo>
                  <a:pt x="2895" y="248"/>
                </a:moveTo>
                <a:lnTo>
                  <a:pt x="2895" y="248"/>
                </a:lnTo>
                <a:cubicBezTo>
                  <a:pt x="2895" y="164"/>
                  <a:pt x="2936" y="111"/>
                  <a:pt x="3001" y="111"/>
                </a:cubicBezTo>
                <a:cubicBezTo>
                  <a:pt x="3063" y="111"/>
                  <a:pt x="3103" y="162"/>
                  <a:pt x="3103" y="246"/>
                </a:cubicBezTo>
                <a:cubicBezTo>
                  <a:pt x="3103" y="250"/>
                  <a:pt x="3103" y="255"/>
                  <a:pt x="3102" y="264"/>
                </a:cubicBezTo>
                <a:lnTo>
                  <a:pt x="2961" y="264"/>
                </a:lnTo>
                <a:cubicBezTo>
                  <a:pt x="2962" y="303"/>
                  <a:pt x="2977" y="330"/>
                  <a:pt x="3003" y="330"/>
                </a:cubicBezTo>
                <a:cubicBezTo>
                  <a:pt x="3020" y="330"/>
                  <a:pt x="3033" y="319"/>
                  <a:pt x="3036" y="298"/>
                </a:cubicBezTo>
                <a:lnTo>
                  <a:pt x="3101" y="298"/>
                </a:lnTo>
                <a:cubicBezTo>
                  <a:pt x="3096" y="351"/>
                  <a:pt x="3057" y="385"/>
                  <a:pt x="3003" y="385"/>
                </a:cubicBezTo>
                <a:cubicBezTo>
                  <a:pt x="2935" y="385"/>
                  <a:pt x="2895" y="331"/>
                  <a:pt x="2895" y="248"/>
                </a:cubicBezTo>
                <a:close/>
                <a:moveTo>
                  <a:pt x="2650" y="248"/>
                </a:moveTo>
                <a:lnTo>
                  <a:pt x="2650" y="248"/>
                </a:lnTo>
                <a:cubicBezTo>
                  <a:pt x="2650" y="165"/>
                  <a:pt x="2693" y="111"/>
                  <a:pt x="2759" y="111"/>
                </a:cubicBezTo>
                <a:cubicBezTo>
                  <a:pt x="2817" y="111"/>
                  <a:pt x="2858" y="151"/>
                  <a:pt x="2863" y="212"/>
                </a:cubicBezTo>
                <a:lnTo>
                  <a:pt x="2796" y="212"/>
                </a:lnTo>
                <a:cubicBezTo>
                  <a:pt x="2794" y="184"/>
                  <a:pt x="2779" y="170"/>
                  <a:pt x="2759" y="170"/>
                </a:cubicBezTo>
                <a:cubicBezTo>
                  <a:pt x="2733" y="170"/>
                  <a:pt x="2716" y="198"/>
                  <a:pt x="2716" y="248"/>
                </a:cubicBezTo>
                <a:cubicBezTo>
                  <a:pt x="2716" y="299"/>
                  <a:pt x="2733" y="326"/>
                  <a:pt x="2760" y="326"/>
                </a:cubicBezTo>
                <a:cubicBezTo>
                  <a:pt x="2779" y="326"/>
                  <a:pt x="2793" y="312"/>
                  <a:pt x="2796" y="288"/>
                </a:cubicBezTo>
                <a:lnTo>
                  <a:pt x="2863" y="288"/>
                </a:lnTo>
                <a:cubicBezTo>
                  <a:pt x="2857" y="347"/>
                  <a:pt x="2816" y="385"/>
                  <a:pt x="2760" y="385"/>
                </a:cubicBezTo>
                <a:cubicBezTo>
                  <a:pt x="2693" y="385"/>
                  <a:pt x="2650" y="332"/>
                  <a:pt x="2650" y="248"/>
                </a:cubicBezTo>
                <a:close/>
                <a:moveTo>
                  <a:pt x="2506" y="169"/>
                </a:moveTo>
                <a:lnTo>
                  <a:pt x="2506" y="169"/>
                </a:lnTo>
                <a:cubicBezTo>
                  <a:pt x="2487" y="169"/>
                  <a:pt x="2469" y="182"/>
                  <a:pt x="2469" y="213"/>
                </a:cubicBezTo>
                <a:lnTo>
                  <a:pt x="2469" y="378"/>
                </a:lnTo>
                <a:lnTo>
                  <a:pt x="2404" y="378"/>
                </a:lnTo>
                <a:lnTo>
                  <a:pt x="2404" y="118"/>
                </a:lnTo>
                <a:lnTo>
                  <a:pt x="2458" y="118"/>
                </a:lnTo>
                <a:lnTo>
                  <a:pt x="2464" y="144"/>
                </a:lnTo>
                <a:lnTo>
                  <a:pt x="2467" y="144"/>
                </a:lnTo>
                <a:cubicBezTo>
                  <a:pt x="2474" y="131"/>
                  <a:pt x="2494" y="111"/>
                  <a:pt x="2527" y="111"/>
                </a:cubicBezTo>
                <a:cubicBezTo>
                  <a:pt x="2570" y="111"/>
                  <a:pt x="2604" y="142"/>
                  <a:pt x="2604" y="196"/>
                </a:cubicBezTo>
                <a:lnTo>
                  <a:pt x="2604" y="378"/>
                </a:lnTo>
                <a:lnTo>
                  <a:pt x="2538" y="378"/>
                </a:lnTo>
                <a:lnTo>
                  <a:pt x="2538" y="210"/>
                </a:lnTo>
                <a:cubicBezTo>
                  <a:pt x="2538" y="182"/>
                  <a:pt x="2524" y="169"/>
                  <a:pt x="2506" y="169"/>
                </a:cubicBezTo>
                <a:close/>
                <a:moveTo>
                  <a:pt x="2289" y="219"/>
                </a:moveTo>
                <a:lnTo>
                  <a:pt x="2289" y="219"/>
                </a:lnTo>
                <a:cubicBezTo>
                  <a:pt x="2287" y="186"/>
                  <a:pt x="2274" y="167"/>
                  <a:pt x="2254" y="167"/>
                </a:cubicBezTo>
                <a:cubicBezTo>
                  <a:pt x="2232" y="167"/>
                  <a:pt x="2218" y="186"/>
                  <a:pt x="2215" y="219"/>
                </a:cubicBezTo>
                <a:lnTo>
                  <a:pt x="2289" y="219"/>
                </a:lnTo>
                <a:close/>
                <a:moveTo>
                  <a:pt x="2148" y="248"/>
                </a:moveTo>
                <a:lnTo>
                  <a:pt x="2148" y="248"/>
                </a:lnTo>
                <a:cubicBezTo>
                  <a:pt x="2148" y="164"/>
                  <a:pt x="2190" y="111"/>
                  <a:pt x="2254" y="111"/>
                </a:cubicBezTo>
                <a:cubicBezTo>
                  <a:pt x="2316" y="111"/>
                  <a:pt x="2357" y="162"/>
                  <a:pt x="2357" y="246"/>
                </a:cubicBezTo>
                <a:cubicBezTo>
                  <a:pt x="2357" y="250"/>
                  <a:pt x="2357" y="255"/>
                  <a:pt x="2356" y="264"/>
                </a:cubicBezTo>
                <a:lnTo>
                  <a:pt x="2214" y="264"/>
                </a:lnTo>
                <a:cubicBezTo>
                  <a:pt x="2215" y="303"/>
                  <a:pt x="2230" y="330"/>
                  <a:pt x="2256" y="330"/>
                </a:cubicBezTo>
                <a:cubicBezTo>
                  <a:pt x="2273" y="330"/>
                  <a:pt x="2286" y="319"/>
                  <a:pt x="2289" y="298"/>
                </a:cubicBezTo>
                <a:lnTo>
                  <a:pt x="2355" y="298"/>
                </a:lnTo>
                <a:cubicBezTo>
                  <a:pt x="2349" y="351"/>
                  <a:pt x="2310" y="385"/>
                  <a:pt x="2256" y="385"/>
                </a:cubicBezTo>
                <a:cubicBezTo>
                  <a:pt x="2188" y="385"/>
                  <a:pt x="2148" y="331"/>
                  <a:pt x="2148" y="248"/>
                </a:cubicBezTo>
                <a:close/>
                <a:moveTo>
                  <a:pt x="2035" y="118"/>
                </a:moveTo>
                <a:lnTo>
                  <a:pt x="2035" y="118"/>
                </a:lnTo>
                <a:lnTo>
                  <a:pt x="2101" y="118"/>
                </a:lnTo>
                <a:lnTo>
                  <a:pt x="2101" y="378"/>
                </a:lnTo>
                <a:lnTo>
                  <a:pt x="2035" y="378"/>
                </a:lnTo>
                <a:lnTo>
                  <a:pt x="2035" y="118"/>
                </a:lnTo>
                <a:close/>
                <a:moveTo>
                  <a:pt x="2068" y="3"/>
                </a:moveTo>
                <a:lnTo>
                  <a:pt x="2068" y="3"/>
                </a:lnTo>
                <a:cubicBezTo>
                  <a:pt x="2090" y="3"/>
                  <a:pt x="2109" y="21"/>
                  <a:pt x="2109" y="43"/>
                </a:cubicBezTo>
                <a:cubicBezTo>
                  <a:pt x="2109" y="66"/>
                  <a:pt x="2090" y="84"/>
                  <a:pt x="2068" y="84"/>
                </a:cubicBezTo>
                <a:cubicBezTo>
                  <a:pt x="2046" y="84"/>
                  <a:pt x="2027" y="66"/>
                  <a:pt x="2027" y="43"/>
                </a:cubicBezTo>
                <a:cubicBezTo>
                  <a:pt x="2027" y="21"/>
                  <a:pt x="2046" y="3"/>
                  <a:pt x="2068" y="3"/>
                </a:cubicBezTo>
                <a:close/>
                <a:moveTo>
                  <a:pt x="1778" y="248"/>
                </a:moveTo>
                <a:lnTo>
                  <a:pt x="1778" y="248"/>
                </a:lnTo>
                <a:cubicBezTo>
                  <a:pt x="1778" y="165"/>
                  <a:pt x="1821" y="111"/>
                  <a:pt x="1888" y="111"/>
                </a:cubicBezTo>
                <a:cubicBezTo>
                  <a:pt x="1945" y="111"/>
                  <a:pt x="1986" y="151"/>
                  <a:pt x="1991" y="212"/>
                </a:cubicBezTo>
                <a:lnTo>
                  <a:pt x="1925" y="212"/>
                </a:lnTo>
                <a:cubicBezTo>
                  <a:pt x="1922" y="184"/>
                  <a:pt x="1908" y="170"/>
                  <a:pt x="1888" y="170"/>
                </a:cubicBezTo>
                <a:cubicBezTo>
                  <a:pt x="1862" y="170"/>
                  <a:pt x="1845" y="198"/>
                  <a:pt x="1845" y="248"/>
                </a:cubicBezTo>
                <a:cubicBezTo>
                  <a:pt x="1845" y="299"/>
                  <a:pt x="1862" y="326"/>
                  <a:pt x="1888" y="326"/>
                </a:cubicBezTo>
                <a:cubicBezTo>
                  <a:pt x="1908" y="326"/>
                  <a:pt x="1922" y="312"/>
                  <a:pt x="1925" y="288"/>
                </a:cubicBezTo>
                <a:lnTo>
                  <a:pt x="1991" y="288"/>
                </a:lnTo>
                <a:cubicBezTo>
                  <a:pt x="1986" y="347"/>
                  <a:pt x="1945" y="385"/>
                  <a:pt x="1888" y="385"/>
                </a:cubicBezTo>
                <a:cubicBezTo>
                  <a:pt x="1821" y="385"/>
                  <a:pt x="1778" y="332"/>
                  <a:pt x="1778" y="248"/>
                </a:cubicBezTo>
                <a:close/>
                <a:moveTo>
                  <a:pt x="1525" y="275"/>
                </a:moveTo>
                <a:lnTo>
                  <a:pt x="1525" y="275"/>
                </a:lnTo>
                <a:lnTo>
                  <a:pt x="1596" y="275"/>
                </a:lnTo>
                <a:cubicBezTo>
                  <a:pt x="1598" y="309"/>
                  <a:pt x="1614" y="324"/>
                  <a:pt x="1638" y="324"/>
                </a:cubicBezTo>
                <a:cubicBezTo>
                  <a:pt x="1661" y="324"/>
                  <a:pt x="1676" y="310"/>
                  <a:pt x="1676" y="286"/>
                </a:cubicBezTo>
                <a:cubicBezTo>
                  <a:pt x="1676" y="264"/>
                  <a:pt x="1662" y="248"/>
                  <a:pt x="1628" y="228"/>
                </a:cubicBezTo>
                <a:lnTo>
                  <a:pt x="1596" y="210"/>
                </a:lnTo>
                <a:cubicBezTo>
                  <a:pt x="1549" y="183"/>
                  <a:pt x="1528" y="149"/>
                  <a:pt x="1528" y="107"/>
                </a:cubicBezTo>
                <a:cubicBezTo>
                  <a:pt x="1528" y="56"/>
                  <a:pt x="1572" y="10"/>
                  <a:pt x="1634" y="10"/>
                </a:cubicBezTo>
                <a:cubicBezTo>
                  <a:pt x="1697" y="10"/>
                  <a:pt x="1740" y="50"/>
                  <a:pt x="1741" y="112"/>
                </a:cubicBezTo>
                <a:lnTo>
                  <a:pt x="1669" y="112"/>
                </a:lnTo>
                <a:cubicBezTo>
                  <a:pt x="1667" y="86"/>
                  <a:pt x="1654" y="71"/>
                  <a:pt x="1632" y="71"/>
                </a:cubicBezTo>
                <a:cubicBezTo>
                  <a:pt x="1614" y="71"/>
                  <a:pt x="1599" y="85"/>
                  <a:pt x="1599" y="104"/>
                </a:cubicBezTo>
                <a:cubicBezTo>
                  <a:pt x="1599" y="124"/>
                  <a:pt x="1611" y="139"/>
                  <a:pt x="1649" y="160"/>
                </a:cubicBezTo>
                <a:lnTo>
                  <a:pt x="1673" y="174"/>
                </a:lnTo>
                <a:cubicBezTo>
                  <a:pt x="1722" y="201"/>
                  <a:pt x="1746" y="240"/>
                  <a:pt x="1746" y="286"/>
                </a:cubicBezTo>
                <a:cubicBezTo>
                  <a:pt x="1746" y="344"/>
                  <a:pt x="1703" y="385"/>
                  <a:pt x="1638" y="385"/>
                </a:cubicBezTo>
                <a:cubicBezTo>
                  <a:pt x="1569" y="385"/>
                  <a:pt x="1526" y="342"/>
                  <a:pt x="1525" y="275"/>
                </a:cubicBezTo>
                <a:close/>
                <a:moveTo>
                  <a:pt x="1307" y="344"/>
                </a:moveTo>
                <a:lnTo>
                  <a:pt x="1307" y="344"/>
                </a:lnTo>
                <a:cubicBezTo>
                  <a:pt x="1307" y="324"/>
                  <a:pt x="1324" y="306"/>
                  <a:pt x="1345" y="306"/>
                </a:cubicBezTo>
                <a:cubicBezTo>
                  <a:pt x="1366" y="306"/>
                  <a:pt x="1383" y="324"/>
                  <a:pt x="1383" y="344"/>
                </a:cubicBezTo>
                <a:cubicBezTo>
                  <a:pt x="1383" y="365"/>
                  <a:pt x="1366" y="383"/>
                  <a:pt x="1345" y="383"/>
                </a:cubicBezTo>
                <a:cubicBezTo>
                  <a:pt x="1324" y="383"/>
                  <a:pt x="1307" y="365"/>
                  <a:pt x="1307" y="344"/>
                </a:cubicBezTo>
                <a:close/>
                <a:moveTo>
                  <a:pt x="1117" y="431"/>
                </a:moveTo>
                <a:lnTo>
                  <a:pt x="1117" y="431"/>
                </a:lnTo>
                <a:cubicBezTo>
                  <a:pt x="1131" y="431"/>
                  <a:pt x="1149" y="423"/>
                  <a:pt x="1155" y="401"/>
                </a:cubicBezTo>
                <a:lnTo>
                  <a:pt x="1161" y="377"/>
                </a:lnTo>
                <a:lnTo>
                  <a:pt x="1080" y="118"/>
                </a:lnTo>
                <a:lnTo>
                  <a:pt x="1147" y="118"/>
                </a:lnTo>
                <a:lnTo>
                  <a:pt x="1192" y="287"/>
                </a:lnTo>
                <a:lnTo>
                  <a:pt x="1195" y="287"/>
                </a:lnTo>
                <a:lnTo>
                  <a:pt x="1233" y="118"/>
                </a:lnTo>
                <a:lnTo>
                  <a:pt x="1301" y="118"/>
                </a:lnTo>
                <a:lnTo>
                  <a:pt x="1221" y="405"/>
                </a:lnTo>
                <a:cubicBezTo>
                  <a:pt x="1204" y="465"/>
                  <a:pt x="1163" y="488"/>
                  <a:pt x="1126" y="488"/>
                </a:cubicBezTo>
                <a:cubicBezTo>
                  <a:pt x="1111" y="488"/>
                  <a:pt x="1101" y="486"/>
                  <a:pt x="1091" y="483"/>
                </a:cubicBezTo>
                <a:lnTo>
                  <a:pt x="1091" y="427"/>
                </a:lnTo>
                <a:cubicBezTo>
                  <a:pt x="1100" y="430"/>
                  <a:pt x="1109" y="431"/>
                  <a:pt x="1117" y="431"/>
                </a:cubicBezTo>
                <a:close/>
                <a:moveTo>
                  <a:pt x="1021" y="385"/>
                </a:moveTo>
                <a:lnTo>
                  <a:pt x="1021" y="385"/>
                </a:lnTo>
                <a:cubicBezTo>
                  <a:pt x="970" y="385"/>
                  <a:pt x="937" y="349"/>
                  <a:pt x="937" y="304"/>
                </a:cubicBezTo>
                <a:lnTo>
                  <a:pt x="937" y="173"/>
                </a:lnTo>
                <a:lnTo>
                  <a:pt x="891" y="173"/>
                </a:lnTo>
                <a:lnTo>
                  <a:pt x="891" y="118"/>
                </a:lnTo>
                <a:lnTo>
                  <a:pt x="898" y="118"/>
                </a:lnTo>
                <a:cubicBezTo>
                  <a:pt x="929" y="118"/>
                  <a:pt x="944" y="100"/>
                  <a:pt x="946" y="69"/>
                </a:cubicBezTo>
                <a:lnTo>
                  <a:pt x="947" y="44"/>
                </a:lnTo>
                <a:lnTo>
                  <a:pt x="1003" y="44"/>
                </a:lnTo>
                <a:lnTo>
                  <a:pt x="1003" y="118"/>
                </a:lnTo>
                <a:lnTo>
                  <a:pt x="1058" y="118"/>
                </a:lnTo>
                <a:lnTo>
                  <a:pt x="1058" y="173"/>
                </a:lnTo>
                <a:lnTo>
                  <a:pt x="1003" y="173"/>
                </a:lnTo>
                <a:lnTo>
                  <a:pt x="1003" y="297"/>
                </a:lnTo>
                <a:cubicBezTo>
                  <a:pt x="1003" y="315"/>
                  <a:pt x="1016" y="328"/>
                  <a:pt x="1035" y="328"/>
                </a:cubicBezTo>
                <a:cubicBezTo>
                  <a:pt x="1042" y="328"/>
                  <a:pt x="1049" y="326"/>
                  <a:pt x="1054" y="325"/>
                </a:cubicBezTo>
                <a:lnTo>
                  <a:pt x="1054" y="379"/>
                </a:lnTo>
                <a:cubicBezTo>
                  <a:pt x="1044" y="383"/>
                  <a:pt x="1032" y="385"/>
                  <a:pt x="1021" y="385"/>
                </a:cubicBezTo>
                <a:close/>
                <a:moveTo>
                  <a:pt x="804" y="219"/>
                </a:moveTo>
                <a:lnTo>
                  <a:pt x="804" y="219"/>
                </a:lnTo>
                <a:cubicBezTo>
                  <a:pt x="802" y="186"/>
                  <a:pt x="789" y="167"/>
                  <a:pt x="769" y="167"/>
                </a:cubicBezTo>
                <a:cubicBezTo>
                  <a:pt x="747" y="167"/>
                  <a:pt x="733" y="186"/>
                  <a:pt x="730" y="219"/>
                </a:cubicBezTo>
                <a:lnTo>
                  <a:pt x="804" y="219"/>
                </a:lnTo>
                <a:close/>
                <a:moveTo>
                  <a:pt x="663" y="248"/>
                </a:moveTo>
                <a:lnTo>
                  <a:pt x="663" y="248"/>
                </a:lnTo>
                <a:cubicBezTo>
                  <a:pt x="663" y="164"/>
                  <a:pt x="705" y="111"/>
                  <a:pt x="769" y="111"/>
                </a:cubicBezTo>
                <a:cubicBezTo>
                  <a:pt x="831" y="111"/>
                  <a:pt x="872" y="162"/>
                  <a:pt x="872" y="246"/>
                </a:cubicBezTo>
                <a:cubicBezTo>
                  <a:pt x="872" y="250"/>
                  <a:pt x="872" y="255"/>
                  <a:pt x="871" y="264"/>
                </a:cubicBezTo>
                <a:lnTo>
                  <a:pt x="729" y="264"/>
                </a:lnTo>
                <a:cubicBezTo>
                  <a:pt x="730" y="303"/>
                  <a:pt x="745" y="330"/>
                  <a:pt x="771" y="330"/>
                </a:cubicBezTo>
                <a:cubicBezTo>
                  <a:pt x="788" y="330"/>
                  <a:pt x="801" y="319"/>
                  <a:pt x="804" y="298"/>
                </a:cubicBezTo>
                <a:lnTo>
                  <a:pt x="870" y="298"/>
                </a:lnTo>
                <a:cubicBezTo>
                  <a:pt x="864" y="351"/>
                  <a:pt x="825" y="385"/>
                  <a:pt x="771" y="385"/>
                </a:cubicBezTo>
                <a:cubicBezTo>
                  <a:pt x="703" y="385"/>
                  <a:pt x="663" y="331"/>
                  <a:pt x="663" y="248"/>
                </a:cubicBezTo>
                <a:close/>
                <a:moveTo>
                  <a:pt x="608" y="0"/>
                </a:moveTo>
                <a:lnTo>
                  <a:pt x="608" y="0"/>
                </a:lnTo>
                <a:cubicBezTo>
                  <a:pt x="631" y="0"/>
                  <a:pt x="653" y="7"/>
                  <a:pt x="664" y="17"/>
                </a:cubicBezTo>
                <a:lnTo>
                  <a:pt x="641" y="65"/>
                </a:lnTo>
                <a:cubicBezTo>
                  <a:pt x="633" y="61"/>
                  <a:pt x="626" y="58"/>
                  <a:pt x="618" y="58"/>
                </a:cubicBezTo>
                <a:cubicBezTo>
                  <a:pt x="600" y="58"/>
                  <a:pt x="590" y="70"/>
                  <a:pt x="590" y="90"/>
                </a:cubicBezTo>
                <a:lnTo>
                  <a:pt x="590" y="118"/>
                </a:lnTo>
                <a:lnTo>
                  <a:pt x="645" y="118"/>
                </a:lnTo>
                <a:lnTo>
                  <a:pt x="645" y="173"/>
                </a:lnTo>
                <a:lnTo>
                  <a:pt x="590" y="173"/>
                </a:lnTo>
                <a:lnTo>
                  <a:pt x="590" y="378"/>
                </a:lnTo>
                <a:lnTo>
                  <a:pt x="524" y="378"/>
                </a:lnTo>
                <a:lnTo>
                  <a:pt x="524" y="173"/>
                </a:lnTo>
                <a:lnTo>
                  <a:pt x="478" y="173"/>
                </a:lnTo>
                <a:lnTo>
                  <a:pt x="478" y="118"/>
                </a:lnTo>
                <a:lnTo>
                  <a:pt x="524" y="118"/>
                </a:lnTo>
                <a:lnTo>
                  <a:pt x="524" y="85"/>
                </a:lnTo>
                <a:cubicBezTo>
                  <a:pt x="524" y="30"/>
                  <a:pt x="562" y="0"/>
                  <a:pt x="608" y="0"/>
                </a:cubicBezTo>
                <a:close/>
                <a:moveTo>
                  <a:pt x="344" y="329"/>
                </a:moveTo>
                <a:lnTo>
                  <a:pt x="344" y="329"/>
                </a:lnTo>
                <a:cubicBezTo>
                  <a:pt x="367" y="329"/>
                  <a:pt x="383" y="309"/>
                  <a:pt x="383" y="278"/>
                </a:cubicBezTo>
                <a:lnTo>
                  <a:pt x="383" y="261"/>
                </a:lnTo>
                <a:lnTo>
                  <a:pt x="368" y="264"/>
                </a:lnTo>
                <a:cubicBezTo>
                  <a:pt x="336" y="269"/>
                  <a:pt x="319" y="283"/>
                  <a:pt x="319" y="303"/>
                </a:cubicBezTo>
                <a:cubicBezTo>
                  <a:pt x="319" y="319"/>
                  <a:pt x="330" y="329"/>
                  <a:pt x="344" y="329"/>
                </a:cubicBezTo>
                <a:close/>
                <a:moveTo>
                  <a:pt x="253" y="310"/>
                </a:moveTo>
                <a:lnTo>
                  <a:pt x="253" y="310"/>
                </a:lnTo>
                <a:cubicBezTo>
                  <a:pt x="253" y="260"/>
                  <a:pt x="290" y="229"/>
                  <a:pt x="354" y="221"/>
                </a:cubicBezTo>
                <a:lnTo>
                  <a:pt x="383" y="217"/>
                </a:lnTo>
                <a:lnTo>
                  <a:pt x="383" y="200"/>
                </a:lnTo>
                <a:cubicBezTo>
                  <a:pt x="383" y="179"/>
                  <a:pt x="371" y="168"/>
                  <a:pt x="354" y="168"/>
                </a:cubicBezTo>
                <a:cubicBezTo>
                  <a:pt x="336" y="168"/>
                  <a:pt x="323" y="180"/>
                  <a:pt x="322" y="199"/>
                </a:cubicBezTo>
                <a:lnTo>
                  <a:pt x="256" y="199"/>
                </a:lnTo>
                <a:cubicBezTo>
                  <a:pt x="260" y="147"/>
                  <a:pt x="299" y="111"/>
                  <a:pt x="355" y="111"/>
                </a:cubicBezTo>
                <a:cubicBezTo>
                  <a:pt x="410" y="111"/>
                  <a:pt x="448" y="147"/>
                  <a:pt x="448" y="204"/>
                </a:cubicBezTo>
                <a:lnTo>
                  <a:pt x="448" y="316"/>
                </a:lnTo>
                <a:cubicBezTo>
                  <a:pt x="448" y="326"/>
                  <a:pt x="454" y="333"/>
                  <a:pt x="464" y="333"/>
                </a:cubicBezTo>
                <a:cubicBezTo>
                  <a:pt x="466" y="333"/>
                  <a:pt x="468" y="333"/>
                  <a:pt x="471" y="332"/>
                </a:cubicBezTo>
                <a:lnTo>
                  <a:pt x="471" y="380"/>
                </a:lnTo>
                <a:cubicBezTo>
                  <a:pt x="463" y="382"/>
                  <a:pt x="455" y="383"/>
                  <a:pt x="447" y="383"/>
                </a:cubicBezTo>
                <a:cubicBezTo>
                  <a:pt x="422" y="383"/>
                  <a:pt x="400" y="372"/>
                  <a:pt x="394" y="346"/>
                </a:cubicBezTo>
                <a:cubicBezTo>
                  <a:pt x="384" y="365"/>
                  <a:pt x="364" y="385"/>
                  <a:pt x="329" y="385"/>
                </a:cubicBezTo>
                <a:cubicBezTo>
                  <a:pt x="284" y="385"/>
                  <a:pt x="253" y="356"/>
                  <a:pt x="253" y="310"/>
                </a:cubicBezTo>
                <a:close/>
                <a:moveTo>
                  <a:pt x="0" y="275"/>
                </a:moveTo>
                <a:lnTo>
                  <a:pt x="0" y="275"/>
                </a:lnTo>
                <a:lnTo>
                  <a:pt x="71" y="275"/>
                </a:lnTo>
                <a:cubicBezTo>
                  <a:pt x="73" y="309"/>
                  <a:pt x="89" y="324"/>
                  <a:pt x="113" y="324"/>
                </a:cubicBezTo>
                <a:cubicBezTo>
                  <a:pt x="136" y="324"/>
                  <a:pt x="151" y="310"/>
                  <a:pt x="151" y="286"/>
                </a:cubicBezTo>
                <a:cubicBezTo>
                  <a:pt x="151" y="264"/>
                  <a:pt x="137" y="248"/>
                  <a:pt x="103" y="228"/>
                </a:cubicBezTo>
                <a:lnTo>
                  <a:pt x="71" y="210"/>
                </a:lnTo>
                <a:cubicBezTo>
                  <a:pt x="23" y="183"/>
                  <a:pt x="3" y="149"/>
                  <a:pt x="3" y="107"/>
                </a:cubicBezTo>
                <a:cubicBezTo>
                  <a:pt x="3" y="56"/>
                  <a:pt x="47" y="10"/>
                  <a:pt x="108" y="10"/>
                </a:cubicBezTo>
                <a:cubicBezTo>
                  <a:pt x="171" y="10"/>
                  <a:pt x="214" y="50"/>
                  <a:pt x="216" y="112"/>
                </a:cubicBezTo>
                <a:lnTo>
                  <a:pt x="144" y="112"/>
                </a:lnTo>
                <a:cubicBezTo>
                  <a:pt x="141" y="86"/>
                  <a:pt x="129" y="71"/>
                  <a:pt x="107" y="71"/>
                </a:cubicBezTo>
                <a:cubicBezTo>
                  <a:pt x="89" y="71"/>
                  <a:pt x="74" y="85"/>
                  <a:pt x="74" y="104"/>
                </a:cubicBezTo>
                <a:cubicBezTo>
                  <a:pt x="74" y="124"/>
                  <a:pt x="86" y="139"/>
                  <a:pt x="123" y="160"/>
                </a:cubicBezTo>
                <a:lnTo>
                  <a:pt x="148" y="174"/>
                </a:lnTo>
                <a:cubicBezTo>
                  <a:pt x="197" y="201"/>
                  <a:pt x="220" y="240"/>
                  <a:pt x="220" y="286"/>
                </a:cubicBezTo>
                <a:cubicBezTo>
                  <a:pt x="220" y="344"/>
                  <a:pt x="178" y="385"/>
                  <a:pt x="113" y="385"/>
                </a:cubicBezTo>
                <a:cubicBezTo>
                  <a:pt x="44" y="385"/>
                  <a:pt x="1" y="342"/>
                  <a:pt x="0" y="275"/>
                </a:cubicBezTo>
                <a:close/>
              </a:path>
            </a:pathLst>
          </a:custGeom>
          <a:solidFill>
            <a:srgbClr val="CA012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Footer Placeholder 3">
            <a:extLst>
              <a:ext uri="{FF2B5EF4-FFF2-40B4-BE49-F238E27FC236}">
                <a16:creationId xmlns:a16="http://schemas.microsoft.com/office/drawing/2014/main" id="{603E56B3-FC5F-72E6-A053-2A3F82661AA1}"/>
              </a:ext>
            </a:extLst>
          </p:cNvPr>
          <p:cNvSpPr>
            <a:spLocks noGrp="1"/>
          </p:cNvSpPr>
          <p:nvPr>
            <p:ph type="ftr" sz="quarter" idx="12"/>
          </p:nvPr>
        </p:nvSpPr>
        <p:spPr/>
        <p:txBody>
          <a:bodyPr/>
          <a:lstStyle/>
          <a:p>
            <a:pPr algn="r">
              <a:buSzPct val="100000"/>
            </a:pPr>
            <a:r>
              <a:rPr lang="en-US"/>
              <a:t>IMS22CS385721</a:t>
            </a:r>
          </a:p>
        </p:txBody>
      </p:sp>
    </p:spTree>
    <p:extLst>
      <p:ext uri="{BB962C8B-B14F-4D97-AF65-F5344CB8AC3E}">
        <p14:creationId xmlns:p14="http://schemas.microsoft.com/office/powerpoint/2010/main" val="3196256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Cover Red">
    <p:bg>
      <p:bgPr>
        <a:solidFill>
          <a:srgbClr val="CA0123"/>
        </a:solidFill>
        <a:effectLst/>
      </p:bgPr>
    </p:bg>
    <p:spTree>
      <p:nvGrpSpPr>
        <p:cNvPr id="1" name=""/>
        <p:cNvGrpSpPr/>
        <p:nvPr/>
      </p:nvGrpSpPr>
      <p:grpSpPr>
        <a:xfrm>
          <a:off x="0" y="0"/>
          <a:ext cx="0" cy="0"/>
          <a:chOff x="0" y="0"/>
          <a:chExt cx="0" cy="0"/>
        </a:xfrm>
      </p:grpSpPr>
      <p:pic>
        <p:nvPicPr>
          <p:cNvPr id="6" name="UL Solutions">
            <a:extLst>
              <a:ext uri="{FF2B5EF4-FFF2-40B4-BE49-F238E27FC236}">
                <a16:creationId xmlns:a16="http://schemas.microsoft.com/office/drawing/2014/main" id="{C1B31DE2-7206-6D76-2135-EBD3EBCD643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411480" y="411479"/>
            <a:ext cx="1336041" cy="548640"/>
          </a:xfrm>
          <a:prstGeom prst="rect">
            <a:avLst/>
          </a:prstGeom>
        </p:spPr>
      </p:pic>
      <p:sp>
        <p:nvSpPr>
          <p:cNvPr id="2" name="Title 1"/>
          <p:cNvSpPr>
            <a:spLocks noGrp="1"/>
          </p:cNvSpPr>
          <p:nvPr>
            <p:ph type="ctrTitle" hasCustomPrompt="1"/>
          </p:nvPr>
        </p:nvSpPr>
        <p:spPr>
          <a:xfrm>
            <a:off x="411480" y="1280160"/>
            <a:ext cx="4112895" cy="1554480"/>
          </a:xfrm>
        </p:spPr>
        <p:txBody>
          <a:bodyPr anchor="b"/>
          <a:lstStyle>
            <a:lvl1pPr algn="l">
              <a:lnSpc>
                <a:spcPct val="85000"/>
              </a:lnSpc>
              <a:defRPr sz="3600" b="0"/>
            </a:lvl1pPr>
          </a:lstStyle>
          <a:p>
            <a:r>
              <a:rPr lang="en-US"/>
              <a:t>[Presentation title]</a:t>
            </a:r>
          </a:p>
        </p:txBody>
      </p:sp>
      <p:sp>
        <p:nvSpPr>
          <p:cNvPr id="3" name="Subtitle 2"/>
          <p:cNvSpPr>
            <a:spLocks noGrp="1"/>
          </p:cNvSpPr>
          <p:nvPr>
            <p:ph type="subTitle" idx="1" hasCustomPrompt="1"/>
          </p:nvPr>
        </p:nvSpPr>
        <p:spPr>
          <a:xfrm>
            <a:off x="411480" y="2926080"/>
            <a:ext cx="4112895" cy="548640"/>
          </a:xfrm>
        </p:spPr>
        <p:txBody>
          <a:bodyPr/>
          <a:lstStyle>
            <a:lvl1pPr marL="0" indent="0" algn="l">
              <a:lnSpc>
                <a:spcPct val="90000"/>
              </a:lnSpc>
              <a:spcBef>
                <a:spcPts val="0"/>
              </a:spcBef>
              <a:buNone/>
              <a:defRPr sz="1800"/>
            </a:lvl1pPr>
            <a:lvl2pPr marL="0" indent="0" algn="l">
              <a:lnSpc>
                <a:spcPct val="90000"/>
              </a:lnSpc>
              <a:spcBef>
                <a:spcPts val="0"/>
              </a:spcBef>
              <a:buNone/>
              <a:defRPr sz="1800"/>
            </a:lvl2pPr>
            <a:lvl3pPr marL="0" indent="0" algn="l">
              <a:lnSpc>
                <a:spcPct val="90000"/>
              </a:lnSpc>
              <a:spcBef>
                <a:spcPts val="0"/>
              </a:spcBef>
              <a:buNone/>
              <a:defRPr sz="1800"/>
            </a:lvl3pPr>
            <a:lvl4pPr marL="0" indent="0" algn="l">
              <a:lnSpc>
                <a:spcPct val="90000"/>
              </a:lnSpc>
              <a:spcBef>
                <a:spcPts val="0"/>
              </a:spcBef>
              <a:buNone/>
              <a:defRPr sz="1800"/>
            </a:lvl4pPr>
            <a:lvl5pPr marL="0" indent="0" algn="l">
              <a:lnSpc>
                <a:spcPct val="90000"/>
              </a:lnSpc>
              <a:spcBef>
                <a:spcPts val="0"/>
              </a:spcBef>
              <a:buNone/>
              <a:defRPr sz="1800"/>
            </a:lvl5pPr>
            <a:lvl6pPr marL="0" indent="0" algn="l">
              <a:lnSpc>
                <a:spcPct val="90000"/>
              </a:lnSpc>
              <a:spcBef>
                <a:spcPts val="0"/>
              </a:spcBef>
              <a:buNone/>
              <a:defRPr sz="1800"/>
            </a:lvl6pPr>
            <a:lvl7pPr marL="0" indent="0" algn="l">
              <a:lnSpc>
                <a:spcPct val="90000"/>
              </a:lnSpc>
              <a:spcBef>
                <a:spcPts val="0"/>
              </a:spcBef>
              <a:buNone/>
              <a:defRPr sz="1800"/>
            </a:lvl7pPr>
            <a:lvl8pPr marL="0" indent="0" algn="l">
              <a:lnSpc>
                <a:spcPct val="90000"/>
              </a:lnSpc>
              <a:spcBef>
                <a:spcPts val="0"/>
              </a:spcBef>
              <a:buNone/>
              <a:defRPr sz="1800"/>
            </a:lvl8pPr>
            <a:lvl9pPr marL="0" indent="0" algn="l">
              <a:lnSpc>
                <a:spcPct val="90000"/>
              </a:lnSpc>
              <a:spcBef>
                <a:spcPts val="0"/>
              </a:spcBef>
              <a:buNone/>
              <a:defRPr sz="1800"/>
            </a:lvl9pPr>
          </a:lstStyle>
          <a:p>
            <a:r>
              <a:rPr lang="en-US"/>
              <a:t>[Presentation subtitle]</a:t>
            </a:r>
          </a:p>
        </p:txBody>
      </p:sp>
      <p:sp>
        <p:nvSpPr>
          <p:cNvPr id="8" name="Text Placeholder 3">
            <a:extLst>
              <a:ext uri="{FF2B5EF4-FFF2-40B4-BE49-F238E27FC236}">
                <a16:creationId xmlns:a16="http://schemas.microsoft.com/office/drawing/2014/main" id="{05A6E6F4-1D5B-D559-C2E7-C70CCCDA704F}"/>
              </a:ext>
            </a:extLst>
          </p:cNvPr>
          <p:cNvSpPr>
            <a:spLocks noGrp="1"/>
          </p:cNvSpPr>
          <p:nvPr>
            <p:ph type="body" sz="quarter" idx="10" hasCustomPrompt="1"/>
          </p:nvPr>
        </p:nvSpPr>
        <p:spPr>
          <a:xfrm>
            <a:off x="411163" y="3657600"/>
            <a:ext cx="4113212" cy="457200"/>
          </a:xfrm>
        </p:spPr>
        <p:txBody>
          <a:bodyPr/>
          <a:lstStyle>
            <a:lvl1pPr marL="0" indent="0">
              <a:spcBef>
                <a:spcPts val="0"/>
              </a:spcBef>
              <a:buFontTx/>
              <a:buNone/>
              <a:defRPr sz="1100"/>
            </a:lvl1pPr>
            <a:lvl2pPr marL="0" indent="0">
              <a:spcBef>
                <a:spcPts val="0"/>
              </a:spcBef>
              <a:buFontTx/>
              <a:buNone/>
              <a:defRPr sz="1100"/>
            </a:lvl2pPr>
            <a:lvl3pPr marL="0" indent="0">
              <a:spcBef>
                <a:spcPts val="0"/>
              </a:spcBef>
              <a:buFontTx/>
              <a:buNone/>
              <a:defRPr sz="1100"/>
            </a:lvl3pPr>
            <a:lvl4pPr marL="0" indent="0">
              <a:spcBef>
                <a:spcPts val="0"/>
              </a:spcBef>
              <a:buFontTx/>
              <a:buNone/>
              <a:defRPr sz="1100"/>
            </a:lvl4pPr>
            <a:lvl5pPr marL="0" indent="0">
              <a:spcBef>
                <a:spcPts val="0"/>
              </a:spcBef>
              <a:buFontTx/>
              <a:buNone/>
              <a:defRPr sz="1100"/>
            </a:lvl5pPr>
            <a:lvl6pPr marL="0" indent="0">
              <a:spcBef>
                <a:spcPts val="0"/>
              </a:spcBef>
              <a:buFontTx/>
              <a:buNone/>
              <a:defRPr sz="1100"/>
            </a:lvl6pPr>
            <a:lvl7pPr marL="0" indent="0">
              <a:spcBef>
                <a:spcPts val="0"/>
              </a:spcBef>
              <a:buFontTx/>
              <a:buNone/>
              <a:defRPr sz="1100"/>
            </a:lvl7pPr>
            <a:lvl8pPr marL="0" indent="0">
              <a:spcBef>
                <a:spcPts val="0"/>
              </a:spcBef>
              <a:buFontTx/>
              <a:buNone/>
              <a:defRPr sz="1100"/>
            </a:lvl8pPr>
            <a:lvl9pPr marL="0" indent="0">
              <a:spcBef>
                <a:spcPts val="0"/>
              </a:spcBef>
              <a:buFontTx/>
              <a:buNone/>
              <a:defRPr sz="1100"/>
            </a:lvl9pPr>
          </a:lstStyle>
          <a:p>
            <a:pPr lvl="0"/>
            <a:r>
              <a:rPr lang="en-US"/>
              <a:t>[</a:t>
            </a:r>
            <a:r>
              <a:rPr lang="en-US" err="1"/>
              <a:t>Firstname</a:t>
            </a:r>
            <a:r>
              <a:rPr lang="en-US"/>
              <a:t> </a:t>
            </a:r>
            <a:r>
              <a:rPr lang="en-US" err="1"/>
              <a:t>Lastname</a:t>
            </a:r>
            <a:r>
              <a:rPr lang="en-US"/>
              <a:t>]</a:t>
            </a:r>
            <a:br>
              <a:rPr lang="en-US"/>
            </a:br>
            <a:r>
              <a:rPr lang="en-US"/>
              <a:t>[Month 00, 0000]</a:t>
            </a:r>
          </a:p>
        </p:txBody>
      </p:sp>
      <p:sp>
        <p:nvSpPr>
          <p:cNvPr id="4" name="Footer Placeholder 3">
            <a:extLst>
              <a:ext uri="{FF2B5EF4-FFF2-40B4-BE49-F238E27FC236}">
                <a16:creationId xmlns:a16="http://schemas.microsoft.com/office/drawing/2014/main" id="{E23E236A-D095-8313-4C39-ABC8C17DFECE}"/>
              </a:ext>
            </a:extLst>
          </p:cNvPr>
          <p:cNvSpPr>
            <a:spLocks noGrp="1"/>
          </p:cNvSpPr>
          <p:nvPr>
            <p:ph type="ftr" sz="quarter" idx="11"/>
          </p:nvPr>
        </p:nvSpPr>
        <p:spPr/>
        <p:txBody>
          <a:bodyPr/>
          <a:lstStyle/>
          <a:p>
            <a:pPr algn="r">
              <a:buSzPct val="100000"/>
            </a:pPr>
            <a:r>
              <a:rPr lang="en-US"/>
              <a:t>IMS22CS385721</a:t>
            </a:r>
          </a:p>
        </p:txBody>
      </p:sp>
    </p:spTree>
    <p:extLst>
      <p:ext uri="{BB962C8B-B14F-4D97-AF65-F5344CB8AC3E}">
        <p14:creationId xmlns:p14="http://schemas.microsoft.com/office/powerpoint/2010/main" val="34694797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Cover Red Strapline">
    <p:bg>
      <p:bgPr>
        <a:solidFill>
          <a:srgbClr val="CA0123"/>
        </a:solidFill>
        <a:effectLst/>
      </p:bgPr>
    </p:bg>
    <p:spTree>
      <p:nvGrpSpPr>
        <p:cNvPr id="1" name=""/>
        <p:cNvGrpSpPr/>
        <p:nvPr/>
      </p:nvGrpSpPr>
      <p:grpSpPr>
        <a:xfrm>
          <a:off x="0" y="0"/>
          <a:ext cx="0" cy="0"/>
          <a:chOff x="0" y="0"/>
          <a:chExt cx="0" cy="0"/>
        </a:xfrm>
      </p:grpSpPr>
      <p:pic>
        <p:nvPicPr>
          <p:cNvPr id="10" name="UL Solutions">
            <a:extLst>
              <a:ext uri="{FF2B5EF4-FFF2-40B4-BE49-F238E27FC236}">
                <a16:creationId xmlns:a16="http://schemas.microsoft.com/office/drawing/2014/main" id="{9401CFA1-1762-F6D4-F373-DEE16EA5DBC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411480" y="411479"/>
            <a:ext cx="1336041" cy="548640"/>
          </a:xfrm>
          <a:prstGeom prst="rect">
            <a:avLst/>
          </a:prstGeom>
        </p:spPr>
      </p:pic>
      <p:sp>
        <p:nvSpPr>
          <p:cNvPr id="2" name="Title 1"/>
          <p:cNvSpPr>
            <a:spLocks noGrp="1"/>
          </p:cNvSpPr>
          <p:nvPr>
            <p:ph type="ctrTitle" hasCustomPrompt="1"/>
          </p:nvPr>
        </p:nvSpPr>
        <p:spPr>
          <a:xfrm>
            <a:off x="411480" y="1280160"/>
            <a:ext cx="4112895" cy="1554480"/>
          </a:xfrm>
        </p:spPr>
        <p:txBody>
          <a:bodyPr anchor="b"/>
          <a:lstStyle>
            <a:lvl1pPr algn="l">
              <a:lnSpc>
                <a:spcPct val="85000"/>
              </a:lnSpc>
              <a:defRPr sz="3600" b="0"/>
            </a:lvl1pPr>
          </a:lstStyle>
          <a:p>
            <a:r>
              <a:rPr lang="en-US"/>
              <a:t>[Presentation title]</a:t>
            </a:r>
          </a:p>
        </p:txBody>
      </p:sp>
      <p:sp>
        <p:nvSpPr>
          <p:cNvPr id="3" name="Subtitle 2"/>
          <p:cNvSpPr>
            <a:spLocks noGrp="1"/>
          </p:cNvSpPr>
          <p:nvPr>
            <p:ph type="subTitle" idx="1" hasCustomPrompt="1"/>
          </p:nvPr>
        </p:nvSpPr>
        <p:spPr>
          <a:xfrm>
            <a:off x="411480" y="2926080"/>
            <a:ext cx="4112895" cy="548640"/>
          </a:xfrm>
        </p:spPr>
        <p:txBody>
          <a:bodyPr/>
          <a:lstStyle>
            <a:lvl1pPr marL="0" indent="0" algn="l">
              <a:lnSpc>
                <a:spcPct val="90000"/>
              </a:lnSpc>
              <a:spcBef>
                <a:spcPts val="0"/>
              </a:spcBef>
              <a:buNone/>
              <a:defRPr sz="1800"/>
            </a:lvl1pPr>
            <a:lvl2pPr marL="0" indent="0" algn="l">
              <a:lnSpc>
                <a:spcPct val="90000"/>
              </a:lnSpc>
              <a:spcBef>
                <a:spcPts val="0"/>
              </a:spcBef>
              <a:buNone/>
              <a:defRPr sz="1800"/>
            </a:lvl2pPr>
            <a:lvl3pPr marL="0" indent="0" algn="l">
              <a:lnSpc>
                <a:spcPct val="90000"/>
              </a:lnSpc>
              <a:spcBef>
                <a:spcPts val="0"/>
              </a:spcBef>
              <a:buNone/>
              <a:defRPr sz="1800"/>
            </a:lvl3pPr>
            <a:lvl4pPr marL="0" indent="0" algn="l">
              <a:lnSpc>
                <a:spcPct val="90000"/>
              </a:lnSpc>
              <a:spcBef>
                <a:spcPts val="0"/>
              </a:spcBef>
              <a:buNone/>
              <a:defRPr sz="1800"/>
            </a:lvl4pPr>
            <a:lvl5pPr marL="0" indent="0" algn="l">
              <a:lnSpc>
                <a:spcPct val="90000"/>
              </a:lnSpc>
              <a:spcBef>
                <a:spcPts val="0"/>
              </a:spcBef>
              <a:buNone/>
              <a:defRPr sz="1800"/>
            </a:lvl5pPr>
            <a:lvl6pPr marL="0" indent="0" algn="l">
              <a:lnSpc>
                <a:spcPct val="90000"/>
              </a:lnSpc>
              <a:spcBef>
                <a:spcPts val="0"/>
              </a:spcBef>
              <a:buNone/>
              <a:defRPr sz="1800"/>
            </a:lvl6pPr>
            <a:lvl7pPr marL="0" indent="0" algn="l">
              <a:lnSpc>
                <a:spcPct val="90000"/>
              </a:lnSpc>
              <a:spcBef>
                <a:spcPts val="0"/>
              </a:spcBef>
              <a:buNone/>
              <a:defRPr sz="1800"/>
            </a:lvl7pPr>
            <a:lvl8pPr marL="0" indent="0" algn="l">
              <a:lnSpc>
                <a:spcPct val="90000"/>
              </a:lnSpc>
              <a:spcBef>
                <a:spcPts val="0"/>
              </a:spcBef>
              <a:buNone/>
              <a:defRPr sz="1800"/>
            </a:lvl8pPr>
            <a:lvl9pPr marL="0" indent="0" algn="l">
              <a:lnSpc>
                <a:spcPct val="90000"/>
              </a:lnSpc>
              <a:spcBef>
                <a:spcPts val="0"/>
              </a:spcBef>
              <a:buNone/>
              <a:defRPr sz="1800"/>
            </a:lvl9pPr>
          </a:lstStyle>
          <a:p>
            <a:r>
              <a:rPr lang="en-US"/>
              <a:t>[Presentation subtitle]</a:t>
            </a:r>
          </a:p>
        </p:txBody>
      </p:sp>
      <p:sp>
        <p:nvSpPr>
          <p:cNvPr id="8" name="Text Placeholder 3">
            <a:extLst>
              <a:ext uri="{FF2B5EF4-FFF2-40B4-BE49-F238E27FC236}">
                <a16:creationId xmlns:a16="http://schemas.microsoft.com/office/drawing/2014/main" id="{05A6E6F4-1D5B-D559-C2E7-C70CCCDA704F}"/>
              </a:ext>
            </a:extLst>
          </p:cNvPr>
          <p:cNvSpPr>
            <a:spLocks noGrp="1"/>
          </p:cNvSpPr>
          <p:nvPr>
            <p:ph type="body" sz="quarter" idx="10" hasCustomPrompt="1"/>
          </p:nvPr>
        </p:nvSpPr>
        <p:spPr>
          <a:xfrm>
            <a:off x="411163" y="3657600"/>
            <a:ext cx="4113212" cy="457200"/>
          </a:xfrm>
        </p:spPr>
        <p:txBody>
          <a:bodyPr/>
          <a:lstStyle>
            <a:lvl1pPr marL="0" indent="0">
              <a:spcBef>
                <a:spcPts val="0"/>
              </a:spcBef>
              <a:buFontTx/>
              <a:buNone/>
              <a:defRPr sz="1100"/>
            </a:lvl1pPr>
            <a:lvl2pPr marL="0" indent="0">
              <a:spcBef>
                <a:spcPts val="0"/>
              </a:spcBef>
              <a:buFontTx/>
              <a:buNone/>
              <a:defRPr sz="1100"/>
            </a:lvl2pPr>
            <a:lvl3pPr marL="0" indent="0">
              <a:spcBef>
                <a:spcPts val="0"/>
              </a:spcBef>
              <a:buFontTx/>
              <a:buNone/>
              <a:defRPr sz="1100"/>
            </a:lvl3pPr>
            <a:lvl4pPr marL="0" indent="0">
              <a:spcBef>
                <a:spcPts val="0"/>
              </a:spcBef>
              <a:buFontTx/>
              <a:buNone/>
              <a:defRPr sz="1100"/>
            </a:lvl4pPr>
            <a:lvl5pPr marL="0" indent="0">
              <a:spcBef>
                <a:spcPts val="0"/>
              </a:spcBef>
              <a:buFontTx/>
              <a:buNone/>
              <a:defRPr sz="1100"/>
            </a:lvl5pPr>
            <a:lvl6pPr marL="0" indent="0">
              <a:spcBef>
                <a:spcPts val="0"/>
              </a:spcBef>
              <a:buFontTx/>
              <a:buNone/>
              <a:defRPr sz="1100"/>
            </a:lvl6pPr>
            <a:lvl7pPr marL="0" indent="0">
              <a:spcBef>
                <a:spcPts val="0"/>
              </a:spcBef>
              <a:buFontTx/>
              <a:buNone/>
              <a:defRPr sz="1100"/>
            </a:lvl7pPr>
            <a:lvl8pPr marL="0" indent="0">
              <a:spcBef>
                <a:spcPts val="0"/>
              </a:spcBef>
              <a:buFontTx/>
              <a:buNone/>
              <a:defRPr sz="1100"/>
            </a:lvl8pPr>
            <a:lvl9pPr marL="0" indent="0">
              <a:spcBef>
                <a:spcPts val="0"/>
              </a:spcBef>
              <a:buFontTx/>
              <a:buNone/>
              <a:defRPr sz="1100"/>
            </a:lvl9pPr>
          </a:lstStyle>
          <a:p>
            <a:pPr lvl="0"/>
            <a:r>
              <a:rPr lang="en-US"/>
              <a:t>[</a:t>
            </a:r>
            <a:r>
              <a:rPr lang="en-US" err="1"/>
              <a:t>Firstname</a:t>
            </a:r>
            <a:r>
              <a:rPr lang="en-US"/>
              <a:t> </a:t>
            </a:r>
            <a:r>
              <a:rPr lang="en-US" err="1"/>
              <a:t>Lastname</a:t>
            </a:r>
            <a:r>
              <a:rPr lang="en-US"/>
              <a:t>]</a:t>
            </a:r>
            <a:br>
              <a:rPr lang="en-US"/>
            </a:br>
            <a:r>
              <a:rPr lang="en-US"/>
              <a:t>[Month 00, 0000]</a:t>
            </a:r>
          </a:p>
        </p:txBody>
      </p:sp>
      <p:sp>
        <p:nvSpPr>
          <p:cNvPr id="7" name="Safety. Science. Transformation." descr="Safety. Science. Transformation.">
            <a:extLst>
              <a:ext uri="{FF2B5EF4-FFF2-40B4-BE49-F238E27FC236}">
                <a16:creationId xmlns:a16="http://schemas.microsoft.com/office/drawing/2014/main" id="{C745A2A5-DE4D-89BD-EB81-11B47A394B1F}"/>
              </a:ext>
            </a:extLst>
          </p:cNvPr>
          <p:cNvSpPr>
            <a:spLocks noChangeAspect="1" noEditPoints="1"/>
          </p:cNvSpPr>
          <p:nvPr userDrawn="1"/>
        </p:nvSpPr>
        <p:spPr bwMode="black">
          <a:xfrm>
            <a:off x="411163" y="4542672"/>
            <a:ext cx="1891315" cy="137160"/>
          </a:xfrm>
          <a:custGeom>
            <a:avLst/>
            <a:gdLst>
              <a:gd name="T0" fmla="*/ 6727 w 6749"/>
              <a:gd name="T1" fmla="*/ 23 h 488"/>
              <a:gd name="T2" fmla="*/ 6641 w 6749"/>
              <a:gd name="T3" fmla="*/ 5 h 488"/>
              <a:gd name="T4" fmla="*/ 6593 w 6749"/>
              <a:gd name="T5" fmla="*/ 116 h 488"/>
              <a:gd name="T6" fmla="*/ 6534 w 6749"/>
              <a:gd name="T7" fmla="*/ 306 h 488"/>
              <a:gd name="T8" fmla="*/ 6240 w 6749"/>
              <a:gd name="T9" fmla="*/ 378 h 488"/>
              <a:gd name="T10" fmla="*/ 6375 w 6749"/>
              <a:gd name="T11" fmla="*/ 378 h 488"/>
              <a:gd name="T12" fmla="*/ 6086 w 6749"/>
              <a:gd name="T13" fmla="*/ 327 h 488"/>
              <a:gd name="T14" fmla="*/ 5863 w 6749"/>
              <a:gd name="T15" fmla="*/ 118 h 488"/>
              <a:gd name="T16" fmla="*/ 5896 w 6749"/>
              <a:gd name="T17" fmla="*/ 84 h 488"/>
              <a:gd name="T18" fmla="*/ 5657 w 6749"/>
              <a:gd name="T19" fmla="*/ 118 h 488"/>
              <a:gd name="T20" fmla="*/ 5769 w 6749"/>
              <a:gd name="T21" fmla="*/ 173 h 488"/>
              <a:gd name="T22" fmla="*/ 5566 w 6749"/>
              <a:gd name="T23" fmla="*/ 278 h 488"/>
              <a:gd name="T24" fmla="*/ 5566 w 6749"/>
              <a:gd name="T25" fmla="*/ 217 h 488"/>
              <a:gd name="T26" fmla="*/ 5647 w 6749"/>
              <a:gd name="T27" fmla="*/ 333 h 488"/>
              <a:gd name="T28" fmla="*/ 5170 w 6749"/>
              <a:gd name="T29" fmla="*/ 170 h 488"/>
              <a:gd name="T30" fmla="*/ 5193 w 6749"/>
              <a:gd name="T31" fmla="*/ 111 h 488"/>
              <a:gd name="T32" fmla="*/ 5296 w 6749"/>
              <a:gd name="T33" fmla="*/ 170 h 488"/>
              <a:gd name="T34" fmla="*/ 4947 w 6749"/>
              <a:gd name="T35" fmla="*/ 118 h 488"/>
              <a:gd name="T36" fmla="*/ 4959 w 6749"/>
              <a:gd name="T37" fmla="*/ 378 h 488"/>
              <a:gd name="T38" fmla="*/ 4740 w 6749"/>
              <a:gd name="T39" fmla="*/ 327 h 488"/>
              <a:gd name="T40" fmla="*/ 4578 w 6749"/>
              <a:gd name="T41" fmla="*/ 0 h 488"/>
              <a:gd name="T42" fmla="*/ 4559 w 6749"/>
              <a:gd name="T43" fmla="*/ 173 h 488"/>
              <a:gd name="T44" fmla="*/ 4578 w 6749"/>
              <a:gd name="T45" fmla="*/ 0 h 488"/>
              <a:gd name="T46" fmla="*/ 4240 w 6749"/>
              <a:gd name="T47" fmla="*/ 192 h 488"/>
              <a:gd name="T48" fmla="*/ 4426 w 6749"/>
              <a:gd name="T49" fmla="*/ 306 h 488"/>
              <a:gd name="T50" fmla="*/ 3993 w 6749"/>
              <a:gd name="T51" fmla="*/ 118 h 488"/>
              <a:gd name="T52" fmla="*/ 4128 w 6749"/>
              <a:gd name="T53" fmla="*/ 210 h 488"/>
              <a:gd name="T54" fmla="*/ 3834 w 6749"/>
              <a:gd name="T55" fmla="*/ 329 h 488"/>
              <a:gd name="T56" fmla="*/ 3746 w 6749"/>
              <a:gd name="T57" fmla="*/ 199 h 488"/>
              <a:gd name="T58" fmla="*/ 3884 w 6749"/>
              <a:gd name="T59" fmla="*/ 346 h 488"/>
              <a:gd name="T60" fmla="*/ 3707 w 6749"/>
              <a:gd name="T61" fmla="*/ 115 h 488"/>
              <a:gd name="T62" fmla="*/ 3413 w 6749"/>
              <a:gd name="T63" fmla="*/ 76 h 488"/>
              <a:gd name="T64" fmla="*/ 3413 w 6749"/>
              <a:gd name="T65" fmla="*/ 378 h 488"/>
              <a:gd name="T66" fmla="*/ 3036 w 6749"/>
              <a:gd name="T67" fmla="*/ 219 h 488"/>
              <a:gd name="T68" fmla="*/ 3103 w 6749"/>
              <a:gd name="T69" fmla="*/ 246 h 488"/>
              <a:gd name="T70" fmla="*/ 2650 w 6749"/>
              <a:gd name="T71" fmla="*/ 248 h 488"/>
              <a:gd name="T72" fmla="*/ 2796 w 6749"/>
              <a:gd name="T73" fmla="*/ 288 h 488"/>
              <a:gd name="T74" fmla="*/ 2404 w 6749"/>
              <a:gd name="T75" fmla="*/ 378 h 488"/>
              <a:gd name="T76" fmla="*/ 2538 w 6749"/>
              <a:gd name="T77" fmla="*/ 378 h 488"/>
              <a:gd name="T78" fmla="*/ 2148 w 6749"/>
              <a:gd name="T79" fmla="*/ 248 h 488"/>
              <a:gd name="T80" fmla="*/ 2355 w 6749"/>
              <a:gd name="T81" fmla="*/ 298 h 488"/>
              <a:gd name="T82" fmla="*/ 2035 w 6749"/>
              <a:gd name="T83" fmla="*/ 118 h 488"/>
              <a:gd name="T84" fmla="*/ 1778 w 6749"/>
              <a:gd name="T85" fmla="*/ 248 h 488"/>
              <a:gd name="T86" fmla="*/ 1991 w 6749"/>
              <a:gd name="T87" fmla="*/ 288 h 488"/>
              <a:gd name="T88" fmla="*/ 1628 w 6749"/>
              <a:gd name="T89" fmla="*/ 228 h 488"/>
              <a:gd name="T90" fmla="*/ 1649 w 6749"/>
              <a:gd name="T91" fmla="*/ 160 h 488"/>
              <a:gd name="T92" fmla="*/ 1383 w 6749"/>
              <a:gd name="T93" fmla="*/ 344 h 488"/>
              <a:gd name="T94" fmla="*/ 1147 w 6749"/>
              <a:gd name="T95" fmla="*/ 118 h 488"/>
              <a:gd name="T96" fmla="*/ 1091 w 6749"/>
              <a:gd name="T97" fmla="*/ 427 h 488"/>
              <a:gd name="T98" fmla="*/ 898 w 6749"/>
              <a:gd name="T99" fmla="*/ 118 h 488"/>
              <a:gd name="T100" fmla="*/ 1003 w 6749"/>
              <a:gd name="T101" fmla="*/ 297 h 488"/>
              <a:gd name="T102" fmla="*/ 730 w 6749"/>
              <a:gd name="T103" fmla="*/ 219 h 488"/>
              <a:gd name="T104" fmla="*/ 771 w 6749"/>
              <a:gd name="T105" fmla="*/ 330 h 488"/>
              <a:gd name="T106" fmla="*/ 641 w 6749"/>
              <a:gd name="T107" fmla="*/ 65 h 488"/>
              <a:gd name="T108" fmla="*/ 524 w 6749"/>
              <a:gd name="T109" fmla="*/ 378 h 488"/>
              <a:gd name="T110" fmla="*/ 344 w 6749"/>
              <a:gd name="T111" fmla="*/ 329 h 488"/>
              <a:gd name="T112" fmla="*/ 354 w 6749"/>
              <a:gd name="T113" fmla="*/ 221 h 488"/>
              <a:gd name="T114" fmla="*/ 448 w 6749"/>
              <a:gd name="T115" fmla="*/ 316 h 488"/>
              <a:gd name="T116" fmla="*/ 0 w 6749"/>
              <a:gd name="T117" fmla="*/ 275 h 488"/>
              <a:gd name="T118" fmla="*/ 108 w 6749"/>
              <a:gd name="T119" fmla="*/ 10 h 488"/>
              <a:gd name="T120" fmla="*/ 113 w 6749"/>
              <a:gd name="T121" fmla="*/ 385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49" h="488">
                <a:moveTo>
                  <a:pt x="6715" y="5"/>
                </a:moveTo>
                <a:lnTo>
                  <a:pt x="6715" y="5"/>
                </a:lnTo>
                <a:lnTo>
                  <a:pt x="6749" y="5"/>
                </a:lnTo>
                <a:lnTo>
                  <a:pt x="6749" y="116"/>
                </a:lnTo>
                <a:lnTo>
                  <a:pt x="6727" y="116"/>
                </a:lnTo>
                <a:lnTo>
                  <a:pt x="6727" y="41"/>
                </a:lnTo>
                <a:cubicBezTo>
                  <a:pt x="6727" y="39"/>
                  <a:pt x="6727" y="36"/>
                  <a:pt x="6727" y="32"/>
                </a:cubicBezTo>
                <a:cubicBezTo>
                  <a:pt x="6727" y="28"/>
                  <a:pt x="6727" y="25"/>
                  <a:pt x="6727" y="23"/>
                </a:cubicBezTo>
                <a:lnTo>
                  <a:pt x="6706" y="116"/>
                </a:lnTo>
                <a:lnTo>
                  <a:pt x="6683" y="116"/>
                </a:lnTo>
                <a:lnTo>
                  <a:pt x="6662" y="23"/>
                </a:lnTo>
                <a:cubicBezTo>
                  <a:pt x="6662" y="25"/>
                  <a:pt x="6662" y="28"/>
                  <a:pt x="6662" y="32"/>
                </a:cubicBezTo>
                <a:cubicBezTo>
                  <a:pt x="6662" y="36"/>
                  <a:pt x="6662" y="39"/>
                  <a:pt x="6662" y="41"/>
                </a:cubicBezTo>
                <a:lnTo>
                  <a:pt x="6662" y="116"/>
                </a:lnTo>
                <a:lnTo>
                  <a:pt x="6641" y="116"/>
                </a:lnTo>
                <a:lnTo>
                  <a:pt x="6641" y="5"/>
                </a:lnTo>
                <a:lnTo>
                  <a:pt x="6675" y="5"/>
                </a:lnTo>
                <a:lnTo>
                  <a:pt x="6695" y="92"/>
                </a:lnTo>
                <a:lnTo>
                  <a:pt x="6715" y="5"/>
                </a:lnTo>
                <a:close/>
                <a:moveTo>
                  <a:pt x="6627" y="5"/>
                </a:moveTo>
                <a:lnTo>
                  <a:pt x="6627" y="5"/>
                </a:lnTo>
                <a:lnTo>
                  <a:pt x="6627" y="24"/>
                </a:lnTo>
                <a:lnTo>
                  <a:pt x="6593" y="24"/>
                </a:lnTo>
                <a:lnTo>
                  <a:pt x="6593" y="116"/>
                </a:lnTo>
                <a:lnTo>
                  <a:pt x="6570" y="116"/>
                </a:lnTo>
                <a:lnTo>
                  <a:pt x="6570" y="24"/>
                </a:lnTo>
                <a:lnTo>
                  <a:pt x="6536" y="24"/>
                </a:lnTo>
                <a:lnTo>
                  <a:pt x="6536" y="5"/>
                </a:lnTo>
                <a:lnTo>
                  <a:pt x="6627" y="5"/>
                </a:lnTo>
                <a:close/>
                <a:moveTo>
                  <a:pt x="6495" y="344"/>
                </a:moveTo>
                <a:lnTo>
                  <a:pt x="6495" y="344"/>
                </a:lnTo>
                <a:cubicBezTo>
                  <a:pt x="6495" y="324"/>
                  <a:pt x="6512" y="306"/>
                  <a:pt x="6534" y="306"/>
                </a:cubicBezTo>
                <a:cubicBezTo>
                  <a:pt x="6554" y="306"/>
                  <a:pt x="6571" y="324"/>
                  <a:pt x="6571" y="344"/>
                </a:cubicBezTo>
                <a:cubicBezTo>
                  <a:pt x="6571" y="365"/>
                  <a:pt x="6554" y="383"/>
                  <a:pt x="6534" y="383"/>
                </a:cubicBezTo>
                <a:cubicBezTo>
                  <a:pt x="6512" y="383"/>
                  <a:pt x="6495" y="365"/>
                  <a:pt x="6495" y="344"/>
                </a:cubicBezTo>
                <a:close/>
                <a:moveTo>
                  <a:pt x="6343" y="169"/>
                </a:moveTo>
                <a:lnTo>
                  <a:pt x="6343" y="169"/>
                </a:lnTo>
                <a:cubicBezTo>
                  <a:pt x="6324" y="169"/>
                  <a:pt x="6306" y="182"/>
                  <a:pt x="6306" y="213"/>
                </a:cubicBezTo>
                <a:lnTo>
                  <a:pt x="6306" y="378"/>
                </a:lnTo>
                <a:lnTo>
                  <a:pt x="6240" y="378"/>
                </a:lnTo>
                <a:lnTo>
                  <a:pt x="6240" y="118"/>
                </a:lnTo>
                <a:lnTo>
                  <a:pt x="6295" y="118"/>
                </a:lnTo>
                <a:lnTo>
                  <a:pt x="6300" y="144"/>
                </a:lnTo>
                <a:lnTo>
                  <a:pt x="6303" y="144"/>
                </a:lnTo>
                <a:cubicBezTo>
                  <a:pt x="6311" y="131"/>
                  <a:pt x="6330" y="111"/>
                  <a:pt x="6364" y="111"/>
                </a:cubicBezTo>
                <a:cubicBezTo>
                  <a:pt x="6407" y="111"/>
                  <a:pt x="6441" y="142"/>
                  <a:pt x="6441" y="196"/>
                </a:cubicBezTo>
                <a:lnTo>
                  <a:pt x="6441" y="378"/>
                </a:lnTo>
                <a:lnTo>
                  <a:pt x="6375" y="378"/>
                </a:lnTo>
                <a:lnTo>
                  <a:pt x="6375" y="210"/>
                </a:lnTo>
                <a:cubicBezTo>
                  <a:pt x="6375" y="182"/>
                  <a:pt x="6361" y="169"/>
                  <a:pt x="6343" y="169"/>
                </a:cubicBezTo>
                <a:close/>
                <a:moveTo>
                  <a:pt x="6086" y="327"/>
                </a:moveTo>
                <a:lnTo>
                  <a:pt x="6086" y="327"/>
                </a:lnTo>
                <a:cubicBezTo>
                  <a:pt x="6112" y="327"/>
                  <a:pt x="6128" y="297"/>
                  <a:pt x="6128" y="248"/>
                </a:cubicBezTo>
                <a:cubicBezTo>
                  <a:pt x="6128" y="199"/>
                  <a:pt x="6112" y="169"/>
                  <a:pt x="6086" y="169"/>
                </a:cubicBezTo>
                <a:cubicBezTo>
                  <a:pt x="6059" y="169"/>
                  <a:pt x="6043" y="199"/>
                  <a:pt x="6043" y="248"/>
                </a:cubicBezTo>
                <a:cubicBezTo>
                  <a:pt x="6043" y="297"/>
                  <a:pt x="6059" y="327"/>
                  <a:pt x="6086" y="327"/>
                </a:cubicBezTo>
                <a:close/>
                <a:moveTo>
                  <a:pt x="5977" y="248"/>
                </a:moveTo>
                <a:lnTo>
                  <a:pt x="5977" y="248"/>
                </a:lnTo>
                <a:cubicBezTo>
                  <a:pt x="5977" y="164"/>
                  <a:pt x="6020" y="111"/>
                  <a:pt x="6086" y="111"/>
                </a:cubicBezTo>
                <a:cubicBezTo>
                  <a:pt x="6151" y="111"/>
                  <a:pt x="6195" y="164"/>
                  <a:pt x="6195" y="248"/>
                </a:cubicBezTo>
                <a:cubicBezTo>
                  <a:pt x="6195" y="332"/>
                  <a:pt x="6151" y="385"/>
                  <a:pt x="6086" y="385"/>
                </a:cubicBezTo>
                <a:cubicBezTo>
                  <a:pt x="6020" y="385"/>
                  <a:pt x="5977" y="332"/>
                  <a:pt x="5977" y="248"/>
                </a:cubicBezTo>
                <a:close/>
                <a:moveTo>
                  <a:pt x="5863" y="118"/>
                </a:moveTo>
                <a:lnTo>
                  <a:pt x="5863" y="118"/>
                </a:lnTo>
                <a:lnTo>
                  <a:pt x="5929" y="118"/>
                </a:lnTo>
                <a:lnTo>
                  <a:pt x="5929" y="378"/>
                </a:lnTo>
                <a:lnTo>
                  <a:pt x="5863" y="378"/>
                </a:lnTo>
                <a:lnTo>
                  <a:pt x="5863" y="118"/>
                </a:lnTo>
                <a:close/>
                <a:moveTo>
                  <a:pt x="5896" y="3"/>
                </a:moveTo>
                <a:lnTo>
                  <a:pt x="5896" y="3"/>
                </a:lnTo>
                <a:cubicBezTo>
                  <a:pt x="5918" y="3"/>
                  <a:pt x="5937" y="21"/>
                  <a:pt x="5937" y="43"/>
                </a:cubicBezTo>
                <a:cubicBezTo>
                  <a:pt x="5937" y="66"/>
                  <a:pt x="5918" y="84"/>
                  <a:pt x="5896" y="84"/>
                </a:cubicBezTo>
                <a:cubicBezTo>
                  <a:pt x="5874" y="84"/>
                  <a:pt x="5856" y="66"/>
                  <a:pt x="5856" y="43"/>
                </a:cubicBezTo>
                <a:cubicBezTo>
                  <a:pt x="5856" y="21"/>
                  <a:pt x="5874" y="3"/>
                  <a:pt x="5896" y="3"/>
                </a:cubicBezTo>
                <a:close/>
                <a:moveTo>
                  <a:pt x="5787" y="385"/>
                </a:moveTo>
                <a:lnTo>
                  <a:pt x="5787" y="385"/>
                </a:lnTo>
                <a:cubicBezTo>
                  <a:pt x="5737" y="385"/>
                  <a:pt x="5704" y="349"/>
                  <a:pt x="5704" y="304"/>
                </a:cubicBezTo>
                <a:lnTo>
                  <a:pt x="5704" y="173"/>
                </a:lnTo>
                <a:lnTo>
                  <a:pt x="5657" y="173"/>
                </a:lnTo>
                <a:lnTo>
                  <a:pt x="5657" y="118"/>
                </a:lnTo>
                <a:lnTo>
                  <a:pt x="5665" y="118"/>
                </a:lnTo>
                <a:cubicBezTo>
                  <a:pt x="5696" y="118"/>
                  <a:pt x="5711" y="100"/>
                  <a:pt x="5712" y="69"/>
                </a:cubicBezTo>
                <a:lnTo>
                  <a:pt x="5713" y="44"/>
                </a:lnTo>
                <a:lnTo>
                  <a:pt x="5769" y="44"/>
                </a:lnTo>
                <a:lnTo>
                  <a:pt x="5769" y="118"/>
                </a:lnTo>
                <a:lnTo>
                  <a:pt x="5825" y="118"/>
                </a:lnTo>
                <a:lnTo>
                  <a:pt x="5825" y="173"/>
                </a:lnTo>
                <a:lnTo>
                  <a:pt x="5769" y="173"/>
                </a:lnTo>
                <a:lnTo>
                  <a:pt x="5769" y="297"/>
                </a:lnTo>
                <a:cubicBezTo>
                  <a:pt x="5769" y="315"/>
                  <a:pt x="5783" y="328"/>
                  <a:pt x="5802" y="328"/>
                </a:cubicBezTo>
                <a:cubicBezTo>
                  <a:pt x="5809" y="328"/>
                  <a:pt x="5815" y="326"/>
                  <a:pt x="5820" y="325"/>
                </a:cubicBezTo>
                <a:lnTo>
                  <a:pt x="5820" y="379"/>
                </a:lnTo>
                <a:cubicBezTo>
                  <a:pt x="5811" y="383"/>
                  <a:pt x="5799" y="385"/>
                  <a:pt x="5787" y="385"/>
                </a:cubicBezTo>
                <a:close/>
                <a:moveTo>
                  <a:pt x="5527" y="329"/>
                </a:moveTo>
                <a:lnTo>
                  <a:pt x="5527" y="329"/>
                </a:lnTo>
                <a:cubicBezTo>
                  <a:pt x="5550" y="329"/>
                  <a:pt x="5566" y="309"/>
                  <a:pt x="5566" y="278"/>
                </a:cubicBezTo>
                <a:lnTo>
                  <a:pt x="5566" y="261"/>
                </a:lnTo>
                <a:lnTo>
                  <a:pt x="5551" y="264"/>
                </a:lnTo>
                <a:cubicBezTo>
                  <a:pt x="5519" y="269"/>
                  <a:pt x="5502" y="283"/>
                  <a:pt x="5502" y="303"/>
                </a:cubicBezTo>
                <a:cubicBezTo>
                  <a:pt x="5502" y="319"/>
                  <a:pt x="5513" y="329"/>
                  <a:pt x="5527" y="329"/>
                </a:cubicBezTo>
                <a:close/>
                <a:moveTo>
                  <a:pt x="5436" y="310"/>
                </a:moveTo>
                <a:lnTo>
                  <a:pt x="5436" y="310"/>
                </a:lnTo>
                <a:cubicBezTo>
                  <a:pt x="5436" y="260"/>
                  <a:pt x="5473" y="229"/>
                  <a:pt x="5537" y="221"/>
                </a:cubicBezTo>
                <a:lnTo>
                  <a:pt x="5566" y="217"/>
                </a:lnTo>
                <a:lnTo>
                  <a:pt x="5566" y="200"/>
                </a:lnTo>
                <a:cubicBezTo>
                  <a:pt x="5566" y="179"/>
                  <a:pt x="5555" y="168"/>
                  <a:pt x="5537" y="168"/>
                </a:cubicBezTo>
                <a:cubicBezTo>
                  <a:pt x="5519" y="168"/>
                  <a:pt x="5506" y="180"/>
                  <a:pt x="5505" y="199"/>
                </a:cubicBezTo>
                <a:lnTo>
                  <a:pt x="5439" y="199"/>
                </a:lnTo>
                <a:cubicBezTo>
                  <a:pt x="5443" y="147"/>
                  <a:pt x="5482" y="111"/>
                  <a:pt x="5539" y="111"/>
                </a:cubicBezTo>
                <a:cubicBezTo>
                  <a:pt x="5593" y="111"/>
                  <a:pt x="5631" y="147"/>
                  <a:pt x="5631" y="204"/>
                </a:cubicBezTo>
                <a:lnTo>
                  <a:pt x="5631" y="316"/>
                </a:lnTo>
                <a:cubicBezTo>
                  <a:pt x="5631" y="326"/>
                  <a:pt x="5637" y="333"/>
                  <a:pt x="5647" y="333"/>
                </a:cubicBezTo>
                <a:cubicBezTo>
                  <a:pt x="5649" y="333"/>
                  <a:pt x="5651" y="333"/>
                  <a:pt x="5654" y="332"/>
                </a:cubicBezTo>
                <a:lnTo>
                  <a:pt x="5654" y="380"/>
                </a:lnTo>
                <a:cubicBezTo>
                  <a:pt x="5646" y="382"/>
                  <a:pt x="5638" y="383"/>
                  <a:pt x="5630" y="383"/>
                </a:cubicBezTo>
                <a:cubicBezTo>
                  <a:pt x="5605" y="383"/>
                  <a:pt x="5584" y="372"/>
                  <a:pt x="5577" y="346"/>
                </a:cubicBezTo>
                <a:cubicBezTo>
                  <a:pt x="5567" y="365"/>
                  <a:pt x="5547" y="385"/>
                  <a:pt x="5512" y="385"/>
                </a:cubicBezTo>
                <a:cubicBezTo>
                  <a:pt x="5467" y="385"/>
                  <a:pt x="5436" y="356"/>
                  <a:pt x="5436" y="310"/>
                </a:cubicBezTo>
                <a:close/>
                <a:moveTo>
                  <a:pt x="5170" y="170"/>
                </a:moveTo>
                <a:lnTo>
                  <a:pt x="5170" y="170"/>
                </a:lnTo>
                <a:cubicBezTo>
                  <a:pt x="5151" y="170"/>
                  <a:pt x="5138" y="185"/>
                  <a:pt x="5138" y="210"/>
                </a:cubicBezTo>
                <a:lnTo>
                  <a:pt x="5138" y="378"/>
                </a:lnTo>
                <a:lnTo>
                  <a:pt x="5072" y="378"/>
                </a:lnTo>
                <a:lnTo>
                  <a:pt x="5072" y="118"/>
                </a:lnTo>
                <a:lnTo>
                  <a:pt x="5126" y="118"/>
                </a:lnTo>
                <a:lnTo>
                  <a:pt x="5130" y="147"/>
                </a:lnTo>
                <a:lnTo>
                  <a:pt x="5133" y="147"/>
                </a:lnTo>
                <a:cubicBezTo>
                  <a:pt x="5142" y="127"/>
                  <a:pt x="5167" y="111"/>
                  <a:pt x="5193" y="111"/>
                </a:cubicBezTo>
                <a:cubicBezTo>
                  <a:pt x="5221" y="111"/>
                  <a:pt x="5245" y="125"/>
                  <a:pt x="5255" y="147"/>
                </a:cubicBezTo>
                <a:lnTo>
                  <a:pt x="5258" y="147"/>
                </a:lnTo>
                <a:cubicBezTo>
                  <a:pt x="5271" y="124"/>
                  <a:pt x="5294" y="111"/>
                  <a:pt x="5322" y="111"/>
                </a:cubicBezTo>
                <a:cubicBezTo>
                  <a:pt x="5366" y="111"/>
                  <a:pt x="5391" y="142"/>
                  <a:pt x="5391" y="194"/>
                </a:cubicBezTo>
                <a:lnTo>
                  <a:pt x="5391" y="378"/>
                </a:lnTo>
                <a:lnTo>
                  <a:pt x="5325" y="378"/>
                </a:lnTo>
                <a:lnTo>
                  <a:pt x="5325" y="207"/>
                </a:lnTo>
                <a:cubicBezTo>
                  <a:pt x="5325" y="184"/>
                  <a:pt x="5314" y="170"/>
                  <a:pt x="5296" y="170"/>
                </a:cubicBezTo>
                <a:cubicBezTo>
                  <a:pt x="5277" y="170"/>
                  <a:pt x="5264" y="185"/>
                  <a:pt x="5264" y="210"/>
                </a:cubicBezTo>
                <a:lnTo>
                  <a:pt x="5264" y="378"/>
                </a:lnTo>
                <a:lnTo>
                  <a:pt x="5199" y="378"/>
                </a:lnTo>
                <a:lnTo>
                  <a:pt x="5199" y="207"/>
                </a:lnTo>
                <a:cubicBezTo>
                  <a:pt x="5199" y="184"/>
                  <a:pt x="5187" y="170"/>
                  <a:pt x="5170" y="170"/>
                </a:cubicBezTo>
                <a:close/>
                <a:moveTo>
                  <a:pt x="4893" y="118"/>
                </a:moveTo>
                <a:lnTo>
                  <a:pt x="4893" y="118"/>
                </a:lnTo>
                <a:lnTo>
                  <a:pt x="4947" y="118"/>
                </a:lnTo>
                <a:lnTo>
                  <a:pt x="4953" y="152"/>
                </a:lnTo>
                <a:lnTo>
                  <a:pt x="4956" y="152"/>
                </a:lnTo>
                <a:cubicBezTo>
                  <a:pt x="4965" y="133"/>
                  <a:pt x="4987" y="115"/>
                  <a:pt x="5023" y="115"/>
                </a:cubicBezTo>
                <a:cubicBezTo>
                  <a:pt x="5028" y="115"/>
                  <a:pt x="5033" y="115"/>
                  <a:pt x="5036" y="116"/>
                </a:cubicBezTo>
                <a:lnTo>
                  <a:pt x="5036" y="178"/>
                </a:lnTo>
                <a:cubicBezTo>
                  <a:pt x="5031" y="178"/>
                  <a:pt x="5027" y="178"/>
                  <a:pt x="5021" y="178"/>
                </a:cubicBezTo>
                <a:cubicBezTo>
                  <a:pt x="4990" y="178"/>
                  <a:pt x="4959" y="200"/>
                  <a:pt x="4959" y="254"/>
                </a:cubicBezTo>
                <a:lnTo>
                  <a:pt x="4959" y="378"/>
                </a:lnTo>
                <a:lnTo>
                  <a:pt x="4893" y="378"/>
                </a:lnTo>
                <a:lnTo>
                  <a:pt x="4893" y="118"/>
                </a:lnTo>
                <a:close/>
                <a:moveTo>
                  <a:pt x="4740" y="327"/>
                </a:moveTo>
                <a:lnTo>
                  <a:pt x="4740" y="327"/>
                </a:lnTo>
                <a:cubicBezTo>
                  <a:pt x="4766" y="327"/>
                  <a:pt x="4782" y="297"/>
                  <a:pt x="4782" y="248"/>
                </a:cubicBezTo>
                <a:cubicBezTo>
                  <a:pt x="4782" y="199"/>
                  <a:pt x="4766" y="169"/>
                  <a:pt x="4740" y="169"/>
                </a:cubicBezTo>
                <a:cubicBezTo>
                  <a:pt x="4714" y="169"/>
                  <a:pt x="4698" y="199"/>
                  <a:pt x="4698" y="248"/>
                </a:cubicBezTo>
                <a:cubicBezTo>
                  <a:pt x="4698" y="297"/>
                  <a:pt x="4714" y="327"/>
                  <a:pt x="4740" y="327"/>
                </a:cubicBezTo>
                <a:close/>
                <a:moveTo>
                  <a:pt x="4631" y="248"/>
                </a:moveTo>
                <a:lnTo>
                  <a:pt x="4631" y="248"/>
                </a:lnTo>
                <a:cubicBezTo>
                  <a:pt x="4631" y="164"/>
                  <a:pt x="4674" y="111"/>
                  <a:pt x="4740" y="111"/>
                </a:cubicBezTo>
                <a:cubicBezTo>
                  <a:pt x="4806" y="111"/>
                  <a:pt x="4849" y="164"/>
                  <a:pt x="4849" y="248"/>
                </a:cubicBezTo>
                <a:cubicBezTo>
                  <a:pt x="4849" y="332"/>
                  <a:pt x="4806" y="385"/>
                  <a:pt x="4740" y="385"/>
                </a:cubicBezTo>
                <a:cubicBezTo>
                  <a:pt x="4674" y="385"/>
                  <a:pt x="4631" y="332"/>
                  <a:pt x="4631" y="248"/>
                </a:cubicBezTo>
                <a:close/>
                <a:moveTo>
                  <a:pt x="4578" y="0"/>
                </a:moveTo>
                <a:lnTo>
                  <a:pt x="4578" y="0"/>
                </a:lnTo>
                <a:cubicBezTo>
                  <a:pt x="4600" y="0"/>
                  <a:pt x="4623" y="7"/>
                  <a:pt x="4633" y="17"/>
                </a:cubicBezTo>
                <a:lnTo>
                  <a:pt x="4611" y="65"/>
                </a:lnTo>
                <a:cubicBezTo>
                  <a:pt x="4603" y="61"/>
                  <a:pt x="4596" y="58"/>
                  <a:pt x="4587" y="58"/>
                </a:cubicBezTo>
                <a:cubicBezTo>
                  <a:pt x="4570" y="58"/>
                  <a:pt x="4559" y="70"/>
                  <a:pt x="4559" y="90"/>
                </a:cubicBezTo>
                <a:lnTo>
                  <a:pt x="4559" y="118"/>
                </a:lnTo>
                <a:lnTo>
                  <a:pt x="4614" y="118"/>
                </a:lnTo>
                <a:lnTo>
                  <a:pt x="4614" y="173"/>
                </a:lnTo>
                <a:lnTo>
                  <a:pt x="4559" y="173"/>
                </a:lnTo>
                <a:lnTo>
                  <a:pt x="4559" y="378"/>
                </a:lnTo>
                <a:lnTo>
                  <a:pt x="4494" y="378"/>
                </a:lnTo>
                <a:lnTo>
                  <a:pt x="4494" y="173"/>
                </a:lnTo>
                <a:lnTo>
                  <a:pt x="4447" y="173"/>
                </a:lnTo>
                <a:lnTo>
                  <a:pt x="4447" y="118"/>
                </a:lnTo>
                <a:lnTo>
                  <a:pt x="4494" y="118"/>
                </a:lnTo>
                <a:lnTo>
                  <a:pt x="4494" y="85"/>
                </a:lnTo>
                <a:cubicBezTo>
                  <a:pt x="4494" y="30"/>
                  <a:pt x="4531" y="0"/>
                  <a:pt x="4578" y="0"/>
                </a:cubicBezTo>
                <a:close/>
                <a:moveTo>
                  <a:pt x="4236" y="300"/>
                </a:moveTo>
                <a:lnTo>
                  <a:pt x="4236" y="300"/>
                </a:lnTo>
                <a:lnTo>
                  <a:pt x="4298" y="300"/>
                </a:lnTo>
                <a:cubicBezTo>
                  <a:pt x="4300" y="319"/>
                  <a:pt x="4312" y="333"/>
                  <a:pt x="4333" y="333"/>
                </a:cubicBezTo>
                <a:cubicBezTo>
                  <a:pt x="4349" y="333"/>
                  <a:pt x="4363" y="325"/>
                  <a:pt x="4363" y="310"/>
                </a:cubicBezTo>
                <a:cubicBezTo>
                  <a:pt x="4363" y="296"/>
                  <a:pt x="4355" y="287"/>
                  <a:pt x="4330" y="279"/>
                </a:cubicBezTo>
                <a:lnTo>
                  <a:pt x="4305" y="270"/>
                </a:lnTo>
                <a:cubicBezTo>
                  <a:pt x="4264" y="255"/>
                  <a:pt x="4240" y="229"/>
                  <a:pt x="4240" y="192"/>
                </a:cubicBezTo>
                <a:cubicBezTo>
                  <a:pt x="4240" y="144"/>
                  <a:pt x="4280" y="111"/>
                  <a:pt x="4331" y="111"/>
                </a:cubicBezTo>
                <a:cubicBezTo>
                  <a:pt x="4383" y="111"/>
                  <a:pt x="4420" y="144"/>
                  <a:pt x="4421" y="189"/>
                </a:cubicBezTo>
                <a:lnTo>
                  <a:pt x="4358" y="189"/>
                </a:lnTo>
                <a:cubicBezTo>
                  <a:pt x="4357" y="175"/>
                  <a:pt x="4347" y="163"/>
                  <a:pt x="4330" y="163"/>
                </a:cubicBezTo>
                <a:cubicBezTo>
                  <a:pt x="4316" y="163"/>
                  <a:pt x="4303" y="172"/>
                  <a:pt x="4303" y="187"/>
                </a:cubicBezTo>
                <a:cubicBezTo>
                  <a:pt x="4303" y="199"/>
                  <a:pt x="4309" y="206"/>
                  <a:pt x="4333" y="214"/>
                </a:cubicBezTo>
                <a:lnTo>
                  <a:pt x="4358" y="223"/>
                </a:lnTo>
                <a:cubicBezTo>
                  <a:pt x="4402" y="238"/>
                  <a:pt x="4426" y="267"/>
                  <a:pt x="4426" y="306"/>
                </a:cubicBezTo>
                <a:cubicBezTo>
                  <a:pt x="4426" y="356"/>
                  <a:pt x="4387" y="385"/>
                  <a:pt x="4334" y="385"/>
                </a:cubicBezTo>
                <a:cubicBezTo>
                  <a:pt x="4276" y="385"/>
                  <a:pt x="4237" y="350"/>
                  <a:pt x="4236" y="300"/>
                </a:cubicBezTo>
                <a:close/>
                <a:moveTo>
                  <a:pt x="4095" y="169"/>
                </a:moveTo>
                <a:lnTo>
                  <a:pt x="4095" y="169"/>
                </a:lnTo>
                <a:cubicBezTo>
                  <a:pt x="4077" y="169"/>
                  <a:pt x="4059" y="182"/>
                  <a:pt x="4059" y="213"/>
                </a:cubicBezTo>
                <a:lnTo>
                  <a:pt x="4059" y="378"/>
                </a:lnTo>
                <a:lnTo>
                  <a:pt x="3993" y="378"/>
                </a:lnTo>
                <a:lnTo>
                  <a:pt x="3993" y="118"/>
                </a:lnTo>
                <a:lnTo>
                  <a:pt x="4047" y="118"/>
                </a:lnTo>
                <a:lnTo>
                  <a:pt x="4053" y="144"/>
                </a:lnTo>
                <a:lnTo>
                  <a:pt x="4056" y="144"/>
                </a:lnTo>
                <a:cubicBezTo>
                  <a:pt x="4063" y="131"/>
                  <a:pt x="4083" y="111"/>
                  <a:pt x="4116" y="111"/>
                </a:cubicBezTo>
                <a:cubicBezTo>
                  <a:pt x="4160" y="111"/>
                  <a:pt x="4193" y="142"/>
                  <a:pt x="4193" y="196"/>
                </a:cubicBezTo>
                <a:lnTo>
                  <a:pt x="4193" y="378"/>
                </a:lnTo>
                <a:lnTo>
                  <a:pt x="4128" y="378"/>
                </a:lnTo>
                <a:lnTo>
                  <a:pt x="4128" y="210"/>
                </a:lnTo>
                <a:cubicBezTo>
                  <a:pt x="4128" y="182"/>
                  <a:pt x="4114" y="169"/>
                  <a:pt x="4095" y="169"/>
                </a:cubicBezTo>
                <a:close/>
                <a:moveTo>
                  <a:pt x="3834" y="329"/>
                </a:moveTo>
                <a:lnTo>
                  <a:pt x="3834" y="329"/>
                </a:lnTo>
                <a:cubicBezTo>
                  <a:pt x="3857" y="329"/>
                  <a:pt x="3873" y="309"/>
                  <a:pt x="3873" y="278"/>
                </a:cubicBezTo>
                <a:lnTo>
                  <a:pt x="3873" y="261"/>
                </a:lnTo>
                <a:lnTo>
                  <a:pt x="3858" y="264"/>
                </a:lnTo>
                <a:cubicBezTo>
                  <a:pt x="3826" y="269"/>
                  <a:pt x="3809" y="283"/>
                  <a:pt x="3809" y="303"/>
                </a:cubicBezTo>
                <a:cubicBezTo>
                  <a:pt x="3809" y="319"/>
                  <a:pt x="3820" y="329"/>
                  <a:pt x="3834" y="329"/>
                </a:cubicBezTo>
                <a:close/>
                <a:moveTo>
                  <a:pt x="3743" y="310"/>
                </a:moveTo>
                <a:lnTo>
                  <a:pt x="3743" y="310"/>
                </a:lnTo>
                <a:cubicBezTo>
                  <a:pt x="3743" y="260"/>
                  <a:pt x="3780" y="229"/>
                  <a:pt x="3845" y="221"/>
                </a:cubicBezTo>
                <a:lnTo>
                  <a:pt x="3873" y="217"/>
                </a:lnTo>
                <a:lnTo>
                  <a:pt x="3873" y="200"/>
                </a:lnTo>
                <a:cubicBezTo>
                  <a:pt x="3873" y="179"/>
                  <a:pt x="3862" y="168"/>
                  <a:pt x="3845" y="168"/>
                </a:cubicBezTo>
                <a:cubicBezTo>
                  <a:pt x="3826" y="168"/>
                  <a:pt x="3814" y="180"/>
                  <a:pt x="3812" y="199"/>
                </a:cubicBezTo>
                <a:lnTo>
                  <a:pt x="3746" y="199"/>
                </a:lnTo>
                <a:cubicBezTo>
                  <a:pt x="3750" y="147"/>
                  <a:pt x="3789" y="111"/>
                  <a:pt x="3846" y="111"/>
                </a:cubicBezTo>
                <a:cubicBezTo>
                  <a:pt x="3900" y="111"/>
                  <a:pt x="3938" y="147"/>
                  <a:pt x="3938" y="204"/>
                </a:cubicBezTo>
                <a:lnTo>
                  <a:pt x="3938" y="316"/>
                </a:lnTo>
                <a:cubicBezTo>
                  <a:pt x="3938" y="326"/>
                  <a:pt x="3944" y="333"/>
                  <a:pt x="3954" y="333"/>
                </a:cubicBezTo>
                <a:cubicBezTo>
                  <a:pt x="3956" y="333"/>
                  <a:pt x="3958" y="333"/>
                  <a:pt x="3961" y="332"/>
                </a:cubicBezTo>
                <a:lnTo>
                  <a:pt x="3961" y="380"/>
                </a:lnTo>
                <a:cubicBezTo>
                  <a:pt x="3953" y="382"/>
                  <a:pt x="3945" y="383"/>
                  <a:pt x="3937" y="383"/>
                </a:cubicBezTo>
                <a:cubicBezTo>
                  <a:pt x="3912" y="383"/>
                  <a:pt x="3891" y="372"/>
                  <a:pt x="3884" y="346"/>
                </a:cubicBezTo>
                <a:cubicBezTo>
                  <a:pt x="3875" y="365"/>
                  <a:pt x="3854" y="385"/>
                  <a:pt x="3819" y="385"/>
                </a:cubicBezTo>
                <a:cubicBezTo>
                  <a:pt x="3774" y="385"/>
                  <a:pt x="3743" y="356"/>
                  <a:pt x="3743" y="310"/>
                </a:cubicBezTo>
                <a:close/>
                <a:moveTo>
                  <a:pt x="3577" y="118"/>
                </a:moveTo>
                <a:lnTo>
                  <a:pt x="3577" y="118"/>
                </a:lnTo>
                <a:lnTo>
                  <a:pt x="3632" y="118"/>
                </a:lnTo>
                <a:lnTo>
                  <a:pt x="3637" y="152"/>
                </a:lnTo>
                <a:lnTo>
                  <a:pt x="3640" y="152"/>
                </a:lnTo>
                <a:cubicBezTo>
                  <a:pt x="3649" y="133"/>
                  <a:pt x="3671" y="115"/>
                  <a:pt x="3707" y="115"/>
                </a:cubicBezTo>
                <a:cubicBezTo>
                  <a:pt x="3712" y="115"/>
                  <a:pt x="3717" y="115"/>
                  <a:pt x="3721" y="116"/>
                </a:cubicBezTo>
                <a:lnTo>
                  <a:pt x="3721" y="178"/>
                </a:lnTo>
                <a:cubicBezTo>
                  <a:pt x="3715" y="178"/>
                  <a:pt x="3711" y="178"/>
                  <a:pt x="3706" y="178"/>
                </a:cubicBezTo>
                <a:cubicBezTo>
                  <a:pt x="3674" y="178"/>
                  <a:pt x="3643" y="200"/>
                  <a:pt x="3643" y="254"/>
                </a:cubicBezTo>
                <a:lnTo>
                  <a:pt x="3643" y="378"/>
                </a:lnTo>
                <a:lnTo>
                  <a:pt x="3577" y="378"/>
                </a:lnTo>
                <a:lnTo>
                  <a:pt x="3577" y="118"/>
                </a:lnTo>
                <a:close/>
                <a:moveTo>
                  <a:pt x="3413" y="76"/>
                </a:moveTo>
                <a:lnTo>
                  <a:pt x="3413" y="76"/>
                </a:lnTo>
                <a:lnTo>
                  <a:pt x="3327" y="76"/>
                </a:lnTo>
                <a:lnTo>
                  <a:pt x="3327" y="16"/>
                </a:lnTo>
                <a:lnTo>
                  <a:pt x="3567" y="16"/>
                </a:lnTo>
                <a:lnTo>
                  <a:pt x="3567" y="76"/>
                </a:lnTo>
                <a:lnTo>
                  <a:pt x="3482" y="76"/>
                </a:lnTo>
                <a:lnTo>
                  <a:pt x="3482" y="378"/>
                </a:lnTo>
                <a:lnTo>
                  <a:pt x="3413" y="378"/>
                </a:lnTo>
                <a:lnTo>
                  <a:pt x="3413" y="76"/>
                </a:lnTo>
                <a:close/>
                <a:moveTo>
                  <a:pt x="3144" y="344"/>
                </a:moveTo>
                <a:lnTo>
                  <a:pt x="3144" y="344"/>
                </a:lnTo>
                <a:cubicBezTo>
                  <a:pt x="3144" y="324"/>
                  <a:pt x="3161" y="306"/>
                  <a:pt x="3183" y="306"/>
                </a:cubicBezTo>
                <a:cubicBezTo>
                  <a:pt x="3203" y="306"/>
                  <a:pt x="3220" y="324"/>
                  <a:pt x="3220" y="344"/>
                </a:cubicBezTo>
                <a:cubicBezTo>
                  <a:pt x="3220" y="365"/>
                  <a:pt x="3203" y="383"/>
                  <a:pt x="3183" y="383"/>
                </a:cubicBezTo>
                <a:cubicBezTo>
                  <a:pt x="3161" y="383"/>
                  <a:pt x="3144" y="365"/>
                  <a:pt x="3144" y="344"/>
                </a:cubicBezTo>
                <a:close/>
                <a:moveTo>
                  <a:pt x="3036" y="219"/>
                </a:moveTo>
                <a:lnTo>
                  <a:pt x="3036" y="219"/>
                </a:lnTo>
                <a:cubicBezTo>
                  <a:pt x="3034" y="186"/>
                  <a:pt x="3021" y="167"/>
                  <a:pt x="3001" y="167"/>
                </a:cubicBezTo>
                <a:cubicBezTo>
                  <a:pt x="2979" y="167"/>
                  <a:pt x="2965" y="186"/>
                  <a:pt x="2962" y="219"/>
                </a:cubicBezTo>
                <a:lnTo>
                  <a:pt x="3036" y="219"/>
                </a:lnTo>
                <a:close/>
                <a:moveTo>
                  <a:pt x="2895" y="248"/>
                </a:moveTo>
                <a:lnTo>
                  <a:pt x="2895" y="248"/>
                </a:lnTo>
                <a:cubicBezTo>
                  <a:pt x="2895" y="164"/>
                  <a:pt x="2936" y="111"/>
                  <a:pt x="3001" y="111"/>
                </a:cubicBezTo>
                <a:cubicBezTo>
                  <a:pt x="3063" y="111"/>
                  <a:pt x="3103" y="162"/>
                  <a:pt x="3103" y="246"/>
                </a:cubicBezTo>
                <a:cubicBezTo>
                  <a:pt x="3103" y="250"/>
                  <a:pt x="3103" y="255"/>
                  <a:pt x="3102" y="264"/>
                </a:cubicBezTo>
                <a:lnTo>
                  <a:pt x="2961" y="264"/>
                </a:lnTo>
                <a:cubicBezTo>
                  <a:pt x="2962" y="303"/>
                  <a:pt x="2977" y="330"/>
                  <a:pt x="3003" y="330"/>
                </a:cubicBezTo>
                <a:cubicBezTo>
                  <a:pt x="3020" y="330"/>
                  <a:pt x="3033" y="319"/>
                  <a:pt x="3036" y="298"/>
                </a:cubicBezTo>
                <a:lnTo>
                  <a:pt x="3101" y="298"/>
                </a:lnTo>
                <a:cubicBezTo>
                  <a:pt x="3096" y="351"/>
                  <a:pt x="3057" y="385"/>
                  <a:pt x="3003" y="385"/>
                </a:cubicBezTo>
                <a:cubicBezTo>
                  <a:pt x="2935" y="385"/>
                  <a:pt x="2895" y="331"/>
                  <a:pt x="2895" y="248"/>
                </a:cubicBezTo>
                <a:close/>
                <a:moveTo>
                  <a:pt x="2650" y="248"/>
                </a:moveTo>
                <a:lnTo>
                  <a:pt x="2650" y="248"/>
                </a:lnTo>
                <a:cubicBezTo>
                  <a:pt x="2650" y="165"/>
                  <a:pt x="2693" y="111"/>
                  <a:pt x="2759" y="111"/>
                </a:cubicBezTo>
                <a:cubicBezTo>
                  <a:pt x="2817" y="111"/>
                  <a:pt x="2858" y="151"/>
                  <a:pt x="2863" y="212"/>
                </a:cubicBezTo>
                <a:lnTo>
                  <a:pt x="2796" y="212"/>
                </a:lnTo>
                <a:cubicBezTo>
                  <a:pt x="2794" y="184"/>
                  <a:pt x="2779" y="170"/>
                  <a:pt x="2759" y="170"/>
                </a:cubicBezTo>
                <a:cubicBezTo>
                  <a:pt x="2733" y="170"/>
                  <a:pt x="2716" y="198"/>
                  <a:pt x="2716" y="248"/>
                </a:cubicBezTo>
                <a:cubicBezTo>
                  <a:pt x="2716" y="299"/>
                  <a:pt x="2733" y="326"/>
                  <a:pt x="2760" y="326"/>
                </a:cubicBezTo>
                <a:cubicBezTo>
                  <a:pt x="2779" y="326"/>
                  <a:pt x="2793" y="312"/>
                  <a:pt x="2796" y="288"/>
                </a:cubicBezTo>
                <a:lnTo>
                  <a:pt x="2863" y="288"/>
                </a:lnTo>
                <a:cubicBezTo>
                  <a:pt x="2857" y="347"/>
                  <a:pt x="2816" y="385"/>
                  <a:pt x="2760" y="385"/>
                </a:cubicBezTo>
                <a:cubicBezTo>
                  <a:pt x="2693" y="385"/>
                  <a:pt x="2650" y="332"/>
                  <a:pt x="2650" y="248"/>
                </a:cubicBezTo>
                <a:close/>
                <a:moveTo>
                  <a:pt x="2506" y="169"/>
                </a:moveTo>
                <a:lnTo>
                  <a:pt x="2506" y="169"/>
                </a:lnTo>
                <a:cubicBezTo>
                  <a:pt x="2487" y="169"/>
                  <a:pt x="2469" y="182"/>
                  <a:pt x="2469" y="213"/>
                </a:cubicBezTo>
                <a:lnTo>
                  <a:pt x="2469" y="378"/>
                </a:lnTo>
                <a:lnTo>
                  <a:pt x="2404" y="378"/>
                </a:lnTo>
                <a:lnTo>
                  <a:pt x="2404" y="118"/>
                </a:lnTo>
                <a:lnTo>
                  <a:pt x="2458" y="118"/>
                </a:lnTo>
                <a:lnTo>
                  <a:pt x="2464" y="144"/>
                </a:lnTo>
                <a:lnTo>
                  <a:pt x="2467" y="144"/>
                </a:lnTo>
                <a:cubicBezTo>
                  <a:pt x="2474" y="131"/>
                  <a:pt x="2494" y="111"/>
                  <a:pt x="2527" y="111"/>
                </a:cubicBezTo>
                <a:cubicBezTo>
                  <a:pt x="2570" y="111"/>
                  <a:pt x="2604" y="142"/>
                  <a:pt x="2604" y="196"/>
                </a:cubicBezTo>
                <a:lnTo>
                  <a:pt x="2604" y="378"/>
                </a:lnTo>
                <a:lnTo>
                  <a:pt x="2538" y="378"/>
                </a:lnTo>
                <a:lnTo>
                  <a:pt x="2538" y="210"/>
                </a:lnTo>
                <a:cubicBezTo>
                  <a:pt x="2538" y="182"/>
                  <a:pt x="2524" y="169"/>
                  <a:pt x="2506" y="169"/>
                </a:cubicBezTo>
                <a:close/>
                <a:moveTo>
                  <a:pt x="2289" y="219"/>
                </a:moveTo>
                <a:lnTo>
                  <a:pt x="2289" y="219"/>
                </a:lnTo>
                <a:cubicBezTo>
                  <a:pt x="2287" y="186"/>
                  <a:pt x="2274" y="167"/>
                  <a:pt x="2254" y="167"/>
                </a:cubicBezTo>
                <a:cubicBezTo>
                  <a:pt x="2232" y="167"/>
                  <a:pt x="2218" y="186"/>
                  <a:pt x="2215" y="219"/>
                </a:cubicBezTo>
                <a:lnTo>
                  <a:pt x="2289" y="219"/>
                </a:lnTo>
                <a:close/>
                <a:moveTo>
                  <a:pt x="2148" y="248"/>
                </a:moveTo>
                <a:lnTo>
                  <a:pt x="2148" y="248"/>
                </a:lnTo>
                <a:cubicBezTo>
                  <a:pt x="2148" y="164"/>
                  <a:pt x="2190" y="111"/>
                  <a:pt x="2254" y="111"/>
                </a:cubicBezTo>
                <a:cubicBezTo>
                  <a:pt x="2316" y="111"/>
                  <a:pt x="2357" y="162"/>
                  <a:pt x="2357" y="246"/>
                </a:cubicBezTo>
                <a:cubicBezTo>
                  <a:pt x="2357" y="250"/>
                  <a:pt x="2357" y="255"/>
                  <a:pt x="2356" y="264"/>
                </a:cubicBezTo>
                <a:lnTo>
                  <a:pt x="2214" y="264"/>
                </a:lnTo>
                <a:cubicBezTo>
                  <a:pt x="2215" y="303"/>
                  <a:pt x="2230" y="330"/>
                  <a:pt x="2256" y="330"/>
                </a:cubicBezTo>
                <a:cubicBezTo>
                  <a:pt x="2273" y="330"/>
                  <a:pt x="2286" y="319"/>
                  <a:pt x="2289" y="298"/>
                </a:cubicBezTo>
                <a:lnTo>
                  <a:pt x="2355" y="298"/>
                </a:lnTo>
                <a:cubicBezTo>
                  <a:pt x="2349" y="351"/>
                  <a:pt x="2310" y="385"/>
                  <a:pt x="2256" y="385"/>
                </a:cubicBezTo>
                <a:cubicBezTo>
                  <a:pt x="2188" y="385"/>
                  <a:pt x="2148" y="331"/>
                  <a:pt x="2148" y="248"/>
                </a:cubicBezTo>
                <a:close/>
                <a:moveTo>
                  <a:pt x="2035" y="118"/>
                </a:moveTo>
                <a:lnTo>
                  <a:pt x="2035" y="118"/>
                </a:lnTo>
                <a:lnTo>
                  <a:pt x="2101" y="118"/>
                </a:lnTo>
                <a:lnTo>
                  <a:pt x="2101" y="378"/>
                </a:lnTo>
                <a:lnTo>
                  <a:pt x="2035" y="378"/>
                </a:lnTo>
                <a:lnTo>
                  <a:pt x="2035" y="118"/>
                </a:lnTo>
                <a:close/>
                <a:moveTo>
                  <a:pt x="2068" y="3"/>
                </a:moveTo>
                <a:lnTo>
                  <a:pt x="2068" y="3"/>
                </a:lnTo>
                <a:cubicBezTo>
                  <a:pt x="2090" y="3"/>
                  <a:pt x="2109" y="21"/>
                  <a:pt x="2109" y="43"/>
                </a:cubicBezTo>
                <a:cubicBezTo>
                  <a:pt x="2109" y="66"/>
                  <a:pt x="2090" y="84"/>
                  <a:pt x="2068" y="84"/>
                </a:cubicBezTo>
                <a:cubicBezTo>
                  <a:pt x="2046" y="84"/>
                  <a:pt x="2027" y="66"/>
                  <a:pt x="2027" y="43"/>
                </a:cubicBezTo>
                <a:cubicBezTo>
                  <a:pt x="2027" y="21"/>
                  <a:pt x="2046" y="3"/>
                  <a:pt x="2068" y="3"/>
                </a:cubicBezTo>
                <a:close/>
                <a:moveTo>
                  <a:pt x="1778" y="248"/>
                </a:moveTo>
                <a:lnTo>
                  <a:pt x="1778" y="248"/>
                </a:lnTo>
                <a:cubicBezTo>
                  <a:pt x="1778" y="165"/>
                  <a:pt x="1821" y="111"/>
                  <a:pt x="1888" y="111"/>
                </a:cubicBezTo>
                <a:cubicBezTo>
                  <a:pt x="1945" y="111"/>
                  <a:pt x="1986" y="151"/>
                  <a:pt x="1991" y="212"/>
                </a:cubicBezTo>
                <a:lnTo>
                  <a:pt x="1925" y="212"/>
                </a:lnTo>
                <a:cubicBezTo>
                  <a:pt x="1922" y="184"/>
                  <a:pt x="1908" y="170"/>
                  <a:pt x="1888" y="170"/>
                </a:cubicBezTo>
                <a:cubicBezTo>
                  <a:pt x="1862" y="170"/>
                  <a:pt x="1845" y="198"/>
                  <a:pt x="1845" y="248"/>
                </a:cubicBezTo>
                <a:cubicBezTo>
                  <a:pt x="1845" y="299"/>
                  <a:pt x="1862" y="326"/>
                  <a:pt x="1888" y="326"/>
                </a:cubicBezTo>
                <a:cubicBezTo>
                  <a:pt x="1908" y="326"/>
                  <a:pt x="1922" y="312"/>
                  <a:pt x="1925" y="288"/>
                </a:cubicBezTo>
                <a:lnTo>
                  <a:pt x="1991" y="288"/>
                </a:lnTo>
                <a:cubicBezTo>
                  <a:pt x="1986" y="347"/>
                  <a:pt x="1945" y="385"/>
                  <a:pt x="1888" y="385"/>
                </a:cubicBezTo>
                <a:cubicBezTo>
                  <a:pt x="1821" y="385"/>
                  <a:pt x="1778" y="332"/>
                  <a:pt x="1778" y="248"/>
                </a:cubicBezTo>
                <a:close/>
                <a:moveTo>
                  <a:pt x="1525" y="275"/>
                </a:moveTo>
                <a:lnTo>
                  <a:pt x="1525" y="275"/>
                </a:lnTo>
                <a:lnTo>
                  <a:pt x="1596" y="275"/>
                </a:lnTo>
                <a:cubicBezTo>
                  <a:pt x="1598" y="309"/>
                  <a:pt x="1614" y="324"/>
                  <a:pt x="1638" y="324"/>
                </a:cubicBezTo>
                <a:cubicBezTo>
                  <a:pt x="1661" y="324"/>
                  <a:pt x="1676" y="310"/>
                  <a:pt x="1676" y="286"/>
                </a:cubicBezTo>
                <a:cubicBezTo>
                  <a:pt x="1676" y="264"/>
                  <a:pt x="1662" y="248"/>
                  <a:pt x="1628" y="228"/>
                </a:cubicBezTo>
                <a:lnTo>
                  <a:pt x="1596" y="210"/>
                </a:lnTo>
                <a:cubicBezTo>
                  <a:pt x="1549" y="183"/>
                  <a:pt x="1528" y="149"/>
                  <a:pt x="1528" y="107"/>
                </a:cubicBezTo>
                <a:cubicBezTo>
                  <a:pt x="1528" y="56"/>
                  <a:pt x="1572" y="10"/>
                  <a:pt x="1634" y="10"/>
                </a:cubicBezTo>
                <a:cubicBezTo>
                  <a:pt x="1697" y="10"/>
                  <a:pt x="1740" y="50"/>
                  <a:pt x="1741" y="112"/>
                </a:cubicBezTo>
                <a:lnTo>
                  <a:pt x="1669" y="112"/>
                </a:lnTo>
                <a:cubicBezTo>
                  <a:pt x="1667" y="86"/>
                  <a:pt x="1654" y="71"/>
                  <a:pt x="1632" y="71"/>
                </a:cubicBezTo>
                <a:cubicBezTo>
                  <a:pt x="1614" y="71"/>
                  <a:pt x="1599" y="85"/>
                  <a:pt x="1599" y="104"/>
                </a:cubicBezTo>
                <a:cubicBezTo>
                  <a:pt x="1599" y="124"/>
                  <a:pt x="1611" y="139"/>
                  <a:pt x="1649" y="160"/>
                </a:cubicBezTo>
                <a:lnTo>
                  <a:pt x="1673" y="174"/>
                </a:lnTo>
                <a:cubicBezTo>
                  <a:pt x="1722" y="201"/>
                  <a:pt x="1746" y="240"/>
                  <a:pt x="1746" y="286"/>
                </a:cubicBezTo>
                <a:cubicBezTo>
                  <a:pt x="1746" y="344"/>
                  <a:pt x="1703" y="385"/>
                  <a:pt x="1638" y="385"/>
                </a:cubicBezTo>
                <a:cubicBezTo>
                  <a:pt x="1569" y="385"/>
                  <a:pt x="1526" y="342"/>
                  <a:pt x="1525" y="275"/>
                </a:cubicBezTo>
                <a:close/>
                <a:moveTo>
                  <a:pt x="1307" y="344"/>
                </a:moveTo>
                <a:lnTo>
                  <a:pt x="1307" y="344"/>
                </a:lnTo>
                <a:cubicBezTo>
                  <a:pt x="1307" y="324"/>
                  <a:pt x="1324" y="306"/>
                  <a:pt x="1345" y="306"/>
                </a:cubicBezTo>
                <a:cubicBezTo>
                  <a:pt x="1366" y="306"/>
                  <a:pt x="1383" y="324"/>
                  <a:pt x="1383" y="344"/>
                </a:cubicBezTo>
                <a:cubicBezTo>
                  <a:pt x="1383" y="365"/>
                  <a:pt x="1366" y="383"/>
                  <a:pt x="1345" y="383"/>
                </a:cubicBezTo>
                <a:cubicBezTo>
                  <a:pt x="1324" y="383"/>
                  <a:pt x="1307" y="365"/>
                  <a:pt x="1307" y="344"/>
                </a:cubicBezTo>
                <a:close/>
                <a:moveTo>
                  <a:pt x="1117" y="431"/>
                </a:moveTo>
                <a:lnTo>
                  <a:pt x="1117" y="431"/>
                </a:lnTo>
                <a:cubicBezTo>
                  <a:pt x="1131" y="431"/>
                  <a:pt x="1149" y="423"/>
                  <a:pt x="1155" y="401"/>
                </a:cubicBezTo>
                <a:lnTo>
                  <a:pt x="1161" y="377"/>
                </a:lnTo>
                <a:lnTo>
                  <a:pt x="1080" y="118"/>
                </a:lnTo>
                <a:lnTo>
                  <a:pt x="1147" y="118"/>
                </a:lnTo>
                <a:lnTo>
                  <a:pt x="1192" y="287"/>
                </a:lnTo>
                <a:lnTo>
                  <a:pt x="1195" y="287"/>
                </a:lnTo>
                <a:lnTo>
                  <a:pt x="1233" y="118"/>
                </a:lnTo>
                <a:lnTo>
                  <a:pt x="1301" y="118"/>
                </a:lnTo>
                <a:lnTo>
                  <a:pt x="1221" y="405"/>
                </a:lnTo>
                <a:cubicBezTo>
                  <a:pt x="1204" y="465"/>
                  <a:pt x="1163" y="488"/>
                  <a:pt x="1126" y="488"/>
                </a:cubicBezTo>
                <a:cubicBezTo>
                  <a:pt x="1111" y="488"/>
                  <a:pt x="1101" y="486"/>
                  <a:pt x="1091" y="483"/>
                </a:cubicBezTo>
                <a:lnTo>
                  <a:pt x="1091" y="427"/>
                </a:lnTo>
                <a:cubicBezTo>
                  <a:pt x="1100" y="430"/>
                  <a:pt x="1109" y="431"/>
                  <a:pt x="1117" y="431"/>
                </a:cubicBezTo>
                <a:close/>
                <a:moveTo>
                  <a:pt x="1021" y="385"/>
                </a:moveTo>
                <a:lnTo>
                  <a:pt x="1021" y="385"/>
                </a:lnTo>
                <a:cubicBezTo>
                  <a:pt x="970" y="385"/>
                  <a:pt x="937" y="349"/>
                  <a:pt x="937" y="304"/>
                </a:cubicBezTo>
                <a:lnTo>
                  <a:pt x="937" y="173"/>
                </a:lnTo>
                <a:lnTo>
                  <a:pt x="891" y="173"/>
                </a:lnTo>
                <a:lnTo>
                  <a:pt x="891" y="118"/>
                </a:lnTo>
                <a:lnTo>
                  <a:pt x="898" y="118"/>
                </a:lnTo>
                <a:cubicBezTo>
                  <a:pt x="929" y="118"/>
                  <a:pt x="944" y="100"/>
                  <a:pt x="946" y="69"/>
                </a:cubicBezTo>
                <a:lnTo>
                  <a:pt x="947" y="44"/>
                </a:lnTo>
                <a:lnTo>
                  <a:pt x="1003" y="44"/>
                </a:lnTo>
                <a:lnTo>
                  <a:pt x="1003" y="118"/>
                </a:lnTo>
                <a:lnTo>
                  <a:pt x="1058" y="118"/>
                </a:lnTo>
                <a:lnTo>
                  <a:pt x="1058" y="173"/>
                </a:lnTo>
                <a:lnTo>
                  <a:pt x="1003" y="173"/>
                </a:lnTo>
                <a:lnTo>
                  <a:pt x="1003" y="297"/>
                </a:lnTo>
                <a:cubicBezTo>
                  <a:pt x="1003" y="315"/>
                  <a:pt x="1016" y="328"/>
                  <a:pt x="1035" y="328"/>
                </a:cubicBezTo>
                <a:cubicBezTo>
                  <a:pt x="1042" y="328"/>
                  <a:pt x="1049" y="326"/>
                  <a:pt x="1054" y="325"/>
                </a:cubicBezTo>
                <a:lnTo>
                  <a:pt x="1054" y="379"/>
                </a:lnTo>
                <a:cubicBezTo>
                  <a:pt x="1044" y="383"/>
                  <a:pt x="1032" y="385"/>
                  <a:pt x="1021" y="385"/>
                </a:cubicBezTo>
                <a:close/>
                <a:moveTo>
                  <a:pt x="804" y="219"/>
                </a:moveTo>
                <a:lnTo>
                  <a:pt x="804" y="219"/>
                </a:lnTo>
                <a:cubicBezTo>
                  <a:pt x="802" y="186"/>
                  <a:pt x="789" y="167"/>
                  <a:pt x="769" y="167"/>
                </a:cubicBezTo>
                <a:cubicBezTo>
                  <a:pt x="747" y="167"/>
                  <a:pt x="733" y="186"/>
                  <a:pt x="730" y="219"/>
                </a:cubicBezTo>
                <a:lnTo>
                  <a:pt x="804" y="219"/>
                </a:lnTo>
                <a:close/>
                <a:moveTo>
                  <a:pt x="663" y="248"/>
                </a:moveTo>
                <a:lnTo>
                  <a:pt x="663" y="248"/>
                </a:lnTo>
                <a:cubicBezTo>
                  <a:pt x="663" y="164"/>
                  <a:pt x="705" y="111"/>
                  <a:pt x="769" y="111"/>
                </a:cubicBezTo>
                <a:cubicBezTo>
                  <a:pt x="831" y="111"/>
                  <a:pt x="872" y="162"/>
                  <a:pt x="872" y="246"/>
                </a:cubicBezTo>
                <a:cubicBezTo>
                  <a:pt x="872" y="250"/>
                  <a:pt x="872" y="255"/>
                  <a:pt x="871" y="264"/>
                </a:cubicBezTo>
                <a:lnTo>
                  <a:pt x="729" y="264"/>
                </a:lnTo>
                <a:cubicBezTo>
                  <a:pt x="730" y="303"/>
                  <a:pt x="745" y="330"/>
                  <a:pt x="771" y="330"/>
                </a:cubicBezTo>
                <a:cubicBezTo>
                  <a:pt x="788" y="330"/>
                  <a:pt x="801" y="319"/>
                  <a:pt x="804" y="298"/>
                </a:cubicBezTo>
                <a:lnTo>
                  <a:pt x="870" y="298"/>
                </a:lnTo>
                <a:cubicBezTo>
                  <a:pt x="864" y="351"/>
                  <a:pt x="825" y="385"/>
                  <a:pt x="771" y="385"/>
                </a:cubicBezTo>
                <a:cubicBezTo>
                  <a:pt x="703" y="385"/>
                  <a:pt x="663" y="331"/>
                  <a:pt x="663" y="248"/>
                </a:cubicBezTo>
                <a:close/>
                <a:moveTo>
                  <a:pt x="608" y="0"/>
                </a:moveTo>
                <a:lnTo>
                  <a:pt x="608" y="0"/>
                </a:lnTo>
                <a:cubicBezTo>
                  <a:pt x="631" y="0"/>
                  <a:pt x="653" y="7"/>
                  <a:pt x="664" y="17"/>
                </a:cubicBezTo>
                <a:lnTo>
                  <a:pt x="641" y="65"/>
                </a:lnTo>
                <a:cubicBezTo>
                  <a:pt x="633" y="61"/>
                  <a:pt x="626" y="58"/>
                  <a:pt x="618" y="58"/>
                </a:cubicBezTo>
                <a:cubicBezTo>
                  <a:pt x="600" y="58"/>
                  <a:pt x="590" y="70"/>
                  <a:pt x="590" y="90"/>
                </a:cubicBezTo>
                <a:lnTo>
                  <a:pt x="590" y="118"/>
                </a:lnTo>
                <a:lnTo>
                  <a:pt x="645" y="118"/>
                </a:lnTo>
                <a:lnTo>
                  <a:pt x="645" y="173"/>
                </a:lnTo>
                <a:lnTo>
                  <a:pt x="590" y="173"/>
                </a:lnTo>
                <a:lnTo>
                  <a:pt x="590" y="378"/>
                </a:lnTo>
                <a:lnTo>
                  <a:pt x="524" y="378"/>
                </a:lnTo>
                <a:lnTo>
                  <a:pt x="524" y="173"/>
                </a:lnTo>
                <a:lnTo>
                  <a:pt x="478" y="173"/>
                </a:lnTo>
                <a:lnTo>
                  <a:pt x="478" y="118"/>
                </a:lnTo>
                <a:lnTo>
                  <a:pt x="524" y="118"/>
                </a:lnTo>
                <a:lnTo>
                  <a:pt x="524" y="85"/>
                </a:lnTo>
                <a:cubicBezTo>
                  <a:pt x="524" y="30"/>
                  <a:pt x="562" y="0"/>
                  <a:pt x="608" y="0"/>
                </a:cubicBezTo>
                <a:close/>
                <a:moveTo>
                  <a:pt x="344" y="329"/>
                </a:moveTo>
                <a:lnTo>
                  <a:pt x="344" y="329"/>
                </a:lnTo>
                <a:cubicBezTo>
                  <a:pt x="367" y="329"/>
                  <a:pt x="383" y="309"/>
                  <a:pt x="383" y="278"/>
                </a:cubicBezTo>
                <a:lnTo>
                  <a:pt x="383" y="261"/>
                </a:lnTo>
                <a:lnTo>
                  <a:pt x="368" y="264"/>
                </a:lnTo>
                <a:cubicBezTo>
                  <a:pt x="336" y="269"/>
                  <a:pt x="319" y="283"/>
                  <a:pt x="319" y="303"/>
                </a:cubicBezTo>
                <a:cubicBezTo>
                  <a:pt x="319" y="319"/>
                  <a:pt x="330" y="329"/>
                  <a:pt x="344" y="329"/>
                </a:cubicBezTo>
                <a:close/>
                <a:moveTo>
                  <a:pt x="253" y="310"/>
                </a:moveTo>
                <a:lnTo>
                  <a:pt x="253" y="310"/>
                </a:lnTo>
                <a:cubicBezTo>
                  <a:pt x="253" y="260"/>
                  <a:pt x="290" y="229"/>
                  <a:pt x="354" y="221"/>
                </a:cubicBezTo>
                <a:lnTo>
                  <a:pt x="383" y="217"/>
                </a:lnTo>
                <a:lnTo>
                  <a:pt x="383" y="200"/>
                </a:lnTo>
                <a:cubicBezTo>
                  <a:pt x="383" y="179"/>
                  <a:pt x="371" y="168"/>
                  <a:pt x="354" y="168"/>
                </a:cubicBezTo>
                <a:cubicBezTo>
                  <a:pt x="336" y="168"/>
                  <a:pt x="323" y="180"/>
                  <a:pt x="322" y="199"/>
                </a:cubicBezTo>
                <a:lnTo>
                  <a:pt x="256" y="199"/>
                </a:lnTo>
                <a:cubicBezTo>
                  <a:pt x="260" y="147"/>
                  <a:pt x="299" y="111"/>
                  <a:pt x="355" y="111"/>
                </a:cubicBezTo>
                <a:cubicBezTo>
                  <a:pt x="410" y="111"/>
                  <a:pt x="448" y="147"/>
                  <a:pt x="448" y="204"/>
                </a:cubicBezTo>
                <a:lnTo>
                  <a:pt x="448" y="316"/>
                </a:lnTo>
                <a:cubicBezTo>
                  <a:pt x="448" y="326"/>
                  <a:pt x="454" y="333"/>
                  <a:pt x="464" y="333"/>
                </a:cubicBezTo>
                <a:cubicBezTo>
                  <a:pt x="466" y="333"/>
                  <a:pt x="468" y="333"/>
                  <a:pt x="471" y="332"/>
                </a:cubicBezTo>
                <a:lnTo>
                  <a:pt x="471" y="380"/>
                </a:lnTo>
                <a:cubicBezTo>
                  <a:pt x="463" y="382"/>
                  <a:pt x="455" y="383"/>
                  <a:pt x="447" y="383"/>
                </a:cubicBezTo>
                <a:cubicBezTo>
                  <a:pt x="422" y="383"/>
                  <a:pt x="400" y="372"/>
                  <a:pt x="394" y="346"/>
                </a:cubicBezTo>
                <a:cubicBezTo>
                  <a:pt x="384" y="365"/>
                  <a:pt x="364" y="385"/>
                  <a:pt x="329" y="385"/>
                </a:cubicBezTo>
                <a:cubicBezTo>
                  <a:pt x="284" y="385"/>
                  <a:pt x="253" y="356"/>
                  <a:pt x="253" y="310"/>
                </a:cubicBezTo>
                <a:close/>
                <a:moveTo>
                  <a:pt x="0" y="275"/>
                </a:moveTo>
                <a:lnTo>
                  <a:pt x="0" y="275"/>
                </a:lnTo>
                <a:lnTo>
                  <a:pt x="71" y="275"/>
                </a:lnTo>
                <a:cubicBezTo>
                  <a:pt x="73" y="309"/>
                  <a:pt x="89" y="324"/>
                  <a:pt x="113" y="324"/>
                </a:cubicBezTo>
                <a:cubicBezTo>
                  <a:pt x="136" y="324"/>
                  <a:pt x="151" y="310"/>
                  <a:pt x="151" y="286"/>
                </a:cubicBezTo>
                <a:cubicBezTo>
                  <a:pt x="151" y="264"/>
                  <a:pt x="137" y="248"/>
                  <a:pt x="103" y="228"/>
                </a:cubicBezTo>
                <a:lnTo>
                  <a:pt x="71" y="210"/>
                </a:lnTo>
                <a:cubicBezTo>
                  <a:pt x="23" y="183"/>
                  <a:pt x="3" y="149"/>
                  <a:pt x="3" y="107"/>
                </a:cubicBezTo>
                <a:cubicBezTo>
                  <a:pt x="3" y="56"/>
                  <a:pt x="47" y="10"/>
                  <a:pt x="108" y="10"/>
                </a:cubicBezTo>
                <a:cubicBezTo>
                  <a:pt x="171" y="10"/>
                  <a:pt x="214" y="50"/>
                  <a:pt x="216" y="112"/>
                </a:cubicBezTo>
                <a:lnTo>
                  <a:pt x="144" y="112"/>
                </a:lnTo>
                <a:cubicBezTo>
                  <a:pt x="141" y="86"/>
                  <a:pt x="129" y="71"/>
                  <a:pt x="107" y="71"/>
                </a:cubicBezTo>
                <a:cubicBezTo>
                  <a:pt x="89" y="71"/>
                  <a:pt x="74" y="85"/>
                  <a:pt x="74" y="104"/>
                </a:cubicBezTo>
                <a:cubicBezTo>
                  <a:pt x="74" y="124"/>
                  <a:pt x="86" y="139"/>
                  <a:pt x="123" y="160"/>
                </a:cubicBezTo>
                <a:lnTo>
                  <a:pt x="148" y="174"/>
                </a:lnTo>
                <a:cubicBezTo>
                  <a:pt x="197" y="201"/>
                  <a:pt x="220" y="240"/>
                  <a:pt x="220" y="286"/>
                </a:cubicBezTo>
                <a:cubicBezTo>
                  <a:pt x="220" y="344"/>
                  <a:pt x="178" y="385"/>
                  <a:pt x="113" y="385"/>
                </a:cubicBezTo>
                <a:cubicBezTo>
                  <a:pt x="44" y="385"/>
                  <a:pt x="1" y="342"/>
                  <a:pt x="0" y="275"/>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Footer Placeholder 3">
            <a:extLst>
              <a:ext uri="{FF2B5EF4-FFF2-40B4-BE49-F238E27FC236}">
                <a16:creationId xmlns:a16="http://schemas.microsoft.com/office/drawing/2014/main" id="{2F949815-E4B1-3FA3-0E5A-B7AC0697FCD1}"/>
              </a:ext>
            </a:extLst>
          </p:cNvPr>
          <p:cNvSpPr>
            <a:spLocks noGrp="1"/>
          </p:cNvSpPr>
          <p:nvPr>
            <p:ph type="ftr" sz="quarter" idx="11"/>
          </p:nvPr>
        </p:nvSpPr>
        <p:spPr/>
        <p:txBody>
          <a:bodyPr/>
          <a:lstStyle/>
          <a:p>
            <a:pPr algn="r">
              <a:buSzPct val="100000"/>
            </a:pPr>
            <a:r>
              <a:rPr lang="en-US"/>
              <a:t>IMS22CS385721</a:t>
            </a:r>
          </a:p>
        </p:txBody>
      </p:sp>
    </p:spTree>
    <p:extLst>
      <p:ext uri="{BB962C8B-B14F-4D97-AF65-F5344CB8AC3E}">
        <p14:creationId xmlns:p14="http://schemas.microsoft.com/office/powerpoint/2010/main" val="22344136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Cover Red Circle">
    <p:bg>
      <p:bgPr>
        <a:solidFill>
          <a:srgbClr val="CA0123"/>
        </a:solidFill>
        <a:effectLst/>
      </p:bgPr>
    </p:bg>
    <p:spTree>
      <p:nvGrpSpPr>
        <p:cNvPr id="1" name=""/>
        <p:cNvGrpSpPr/>
        <p:nvPr/>
      </p:nvGrpSpPr>
      <p:grpSpPr>
        <a:xfrm>
          <a:off x="0" y="0"/>
          <a:ext cx="0" cy="0"/>
          <a:chOff x="0" y="0"/>
          <a:chExt cx="0" cy="0"/>
        </a:xfrm>
      </p:grpSpPr>
      <p:pic>
        <p:nvPicPr>
          <p:cNvPr id="7" name="UL Solutions">
            <a:extLst>
              <a:ext uri="{FF2B5EF4-FFF2-40B4-BE49-F238E27FC236}">
                <a16:creationId xmlns:a16="http://schemas.microsoft.com/office/drawing/2014/main" id="{E0C7F6AC-231D-0453-B3F5-7D4B7D3DA7A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411480" y="411479"/>
            <a:ext cx="1336041" cy="548640"/>
          </a:xfrm>
          <a:prstGeom prst="rect">
            <a:avLst/>
          </a:prstGeom>
        </p:spPr>
      </p:pic>
      <p:sp>
        <p:nvSpPr>
          <p:cNvPr id="9" name="Picture Placeholder 1">
            <a:extLst>
              <a:ext uri="{FF2B5EF4-FFF2-40B4-BE49-F238E27FC236}">
                <a16:creationId xmlns:a16="http://schemas.microsoft.com/office/drawing/2014/main" id="{0057C3A1-C288-4623-971F-816D37643B2B}"/>
              </a:ext>
              <a:ext uri="{C183D7F6-B498-43B3-948B-1728B52AA6E4}">
                <adec:decorative xmlns:adec="http://schemas.microsoft.com/office/drawing/2017/decorative" val="1"/>
              </a:ext>
            </a:extLst>
          </p:cNvPr>
          <p:cNvSpPr>
            <a:spLocks noGrp="1" noChangeAspect="1"/>
          </p:cNvSpPr>
          <p:nvPr>
            <p:ph type="pic" sz="quarter" idx="11"/>
          </p:nvPr>
        </p:nvSpPr>
        <p:spPr>
          <a:xfrm>
            <a:off x="5027930" y="719296"/>
            <a:ext cx="3704908" cy="3704908"/>
          </a:xfrm>
          <a:custGeom>
            <a:avLst/>
            <a:gdLst>
              <a:gd name="connsiteX0" fmla="*/ 1852454 w 3704908"/>
              <a:gd name="connsiteY0" fmla="*/ 0 h 3704908"/>
              <a:gd name="connsiteX1" fmla="*/ 3704908 w 3704908"/>
              <a:gd name="connsiteY1" fmla="*/ 1852454 h 3704908"/>
              <a:gd name="connsiteX2" fmla="*/ 1852454 w 3704908"/>
              <a:gd name="connsiteY2" fmla="*/ 3704908 h 3704908"/>
              <a:gd name="connsiteX3" fmla="*/ 0 w 3704908"/>
              <a:gd name="connsiteY3" fmla="*/ 1852454 h 3704908"/>
              <a:gd name="connsiteX4" fmla="*/ 1852454 w 3704908"/>
              <a:gd name="connsiteY4" fmla="*/ 0 h 3704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4908" h="3704908">
                <a:moveTo>
                  <a:pt x="1852454" y="0"/>
                </a:moveTo>
                <a:cubicBezTo>
                  <a:pt x="2875536" y="0"/>
                  <a:pt x="3704908" y="829372"/>
                  <a:pt x="3704908" y="1852454"/>
                </a:cubicBezTo>
                <a:cubicBezTo>
                  <a:pt x="3704908" y="2875536"/>
                  <a:pt x="2875536" y="3704908"/>
                  <a:pt x="1852454" y="3704908"/>
                </a:cubicBezTo>
                <a:cubicBezTo>
                  <a:pt x="829372" y="3704908"/>
                  <a:pt x="0" y="2875536"/>
                  <a:pt x="0" y="1852454"/>
                </a:cubicBezTo>
                <a:cubicBezTo>
                  <a:pt x="0" y="829372"/>
                  <a:pt x="829372" y="0"/>
                  <a:pt x="1852454" y="0"/>
                </a:cubicBezTo>
                <a:close/>
              </a:path>
            </a:pathLst>
          </a:custGeom>
          <a:solidFill>
            <a:srgbClr val="5B0428"/>
          </a:solidFill>
        </p:spPr>
        <p:txBody>
          <a:bodyPr wrap="square" anchor="ctr" anchorCtr="0">
            <a:noAutofit/>
          </a:bodyPr>
          <a:lstStyle>
            <a:lvl1pPr marL="0" indent="0" algn="ctr">
              <a:spcBef>
                <a:spcPts val="0"/>
              </a:spcBef>
              <a:buFontTx/>
              <a:buNone/>
              <a:defRPr sz="800">
                <a:solidFill>
                  <a:srgbClr val="FFFFFF"/>
                </a:solidFill>
              </a:defRPr>
            </a:lvl1pPr>
          </a:lstStyle>
          <a:p>
            <a:endParaRPr lang="en-US"/>
          </a:p>
        </p:txBody>
      </p:sp>
      <p:sp>
        <p:nvSpPr>
          <p:cNvPr id="2" name="Title 2"/>
          <p:cNvSpPr>
            <a:spLocks noGrp="1"/>
          </p:cNvSpPr>
          <p:nvPr>
            <p:ph type="ctrTitle" hasCustomPrompt="1"/>
          </p:nvPr>
        </p:nvSpPr>
        <p:spPr>
          <a:xfrm>
            <a:off x="411480" y="1280160"/>
            <a:ext cx="4112895" cy="1554480"/>
          </a:xfrm>
        </p:spPr>
        <p:txBody>
          <a:bodyPr anchor="b"/>
          <a:lstStyle>
            <a:lvl1pPr algn="l">
              <a:lnSpc>
                <a:spcPct val="85000"/>
              </a:lnSpc>
              <a:defRPr sz="3600" b="0"/>
            </a:lvl1pPr>
          </a:lstStyle>
          <a:p>
            <a:r>
              <a:rPr lang="en-US"/>
              <a:t>[Presentation title]</a:t>
            </a:r>
          </a:p>
        </p:txBody>
      </p:sp>
      <p:sp>
        <p:nvSpPr>
          <p:cNvPr id="3" name="Subtitle 3"/>
          <p:cNvSpPr>
            <a:spLocks noGrp="1"/>
          </p:cNvSpPr>
          <p:nvPr>
            <p:ph type="subTitle" idx="1" hasCustomPrompt="1"/>
          </p:nvPr>
        </p:nvSpPr>
        <p:spPr>
          <a:xfrm>
            <a:off x="411480" y="2926080"/>
            <a:ext cx="4112895" cy="548640"/>
          </a:xfrm>
        </p:spPr>
        <p:txBody>
          <a:bodyPr/>
          <a:lstStyle>
            <a:lvl1pPr marL="0" indent="0" algn="l">
              <a:lnSpc>
                <a:spcPct val="90000"/>
              </a:lnSpc>
              <a:spcBef>
                <a:spcPts val="0"/>
              </a:spcBef>
              <a:buNone/>
              <a:defRPr sz="1800"/>
            </a:lvl1pPr>
            <a:lvl2pPr marL="0" indent="0" algn="l">
              <a:lnSpc>
                <a:spcPct val="90000"/>
              </a:lnSpc>
              <a:spcBef>
                <a:spcPts val="0"/>
              </a:spcBef>
              <a:buNone/>
              <a:defRPr sz="1800"/>
            </a:lvl2pPr>
            <a:lvl3pPr marL="0" indent="0" algn="l">
              <a:lnSpc>
                <a:spcPct val="90000"/>
              </a:lnSpc>
              <a:spcBef>
                <a:spcPts val="0"/>
              </a:spcBef>
              <a:buNone/>
              <a:defRPr sz="1800"/>
            </a:lvl3pPr>
            <a:lvl4pPr marL="0" indent="0" algn="l">
              <a:lnSpc>
                <a:spcPct val="90000"/>
              </a:lnSpc>
              <a:spcBef>
                <a:spcPts val="0"/>
              </a:spcBef>
              <a:buNone/>
              <a:defRPr sz="1800"/>
            </a:lvl4pPr>
            <a:lvl5pPr marL="0" indent="0" algn="l">
              <a:lnSpc>
                <a:spcPct val="90000"/>
              </a:lnSpc>
              <a:spcBef>
                <a:spcPts val="0"/>
              </a:spcBef>
              <a:buNone/>
              <a:defRPr sz="1800"/>
            </a:lvl5pPr>
            <a:lvl6pPr marL="0" indent="0" algn="l">
              <a:lnSpc>
                <a:spcPct val="90000"/>
              </a:lnSpc>
              <a:spcBef>
                <a:spcPts val="0"/>
              </a:spcBef>
              <a:buNone/>
              <a:defRPr sz="1800"/>
            </a:lvl6pPr>
            <a:lvl7pPr marL="0" indent="0" algn="l">
              <a:lnSpc>
                <a:spcPct val="90000"/>
              </a:lnSpc>
              <a:spcBef>
                <a:spcPts val="0"/>
              </a:spcBef>
              <a:buNone/>
              <a:defRPr sz="1800"/>
            </a:lvl7pPr>
            <a:lvl8pPr marL="0" indent="0" algn="l">
              <a:lnSpc>
                <a:spcPct val="90000"/>
              </a:lnSpc>
              <a:spcBef>
                <a:spcPts val="0"/>
              </a:spcBef>
              <a:buNone/>
              <a:defRPr sz="1800"/>
            </a:lvl8pPr>
            <a:lvl9pPr marL="0" indent="0" algn="l">
              <a:lnSpc>
                <a:spcPct val="90000"/>
              </a:lnSpc>
              <a:spcBef>
                <a:spcPts val="0"/>
              </a:spcBef>
              <a:buNone/>
              <a:defRPr sz="1800"/>
            </a:lvl9pPr>
          </a:lstStyle>
          <a:p>
            <a:r>
              <a:rPr lang="en-US"/>
              <a:t>[Presentation subtitle]</a:t>
            </a:r>
          </a:p>
        </p:txBody>
      </p:sp>
      <p:sp>
        <p:nvSpPr>
          <p:cNvPr id="8" name="Text Placeholder 4">
            <a:extLst>
              <a:ext uri="{FF2B5EF4-FFF2-40B4-BE49-F238E27FC236}">
                <a16:creationId xmlns:a16="http://schemas.microsoft.com/office/drawing/2014/main" id="{05A6E6F4-1D5B-D559-C2E7-C70CCCDA704F}"/>
              </a:ext>
            </a:extLst>
          </p:cNvPr>
          <p:cNvSpPr>
            <a:spLocks noGrp="1"/>
          </p:cNvSpPr>
          <p:nvPr>
            <p:ph type="body" sz="quarter" idx="10" hasCustomPrompt="1"/>
          </p:nvPr>
        </p:nvSpPr>
        <p:spPr>
          <a:xfrm>
            <a:off x="411163" y="3657600"/>
            <a:ext cx="4113212" cy="457200"/>
          </a:xfrm>
        </p:spPr>
        <p:txBody>
          <a:bodyPr/>
          <a:lstStyle>
            <a:lvl1pPr marL="0" indent="0">
              <a:spcBef>
                <a:spcPts val="0"/>
              </a:spcBef>
              <a:buFontTx/>
              <a:buNone/>
              <a:defRPr sz="1100"/>
            </a:lvl1pPr>
            <a:lvl2pPr marL="0" indent="0">
              <a:spcBef>
                <a:spcPts val="0"/>
              </a:spcBef>
              <a:buFontTx/>
              <a:buNone/>
              <a:defRPr sz="1100"/>
            </a:lvl2pPr>
            <a:lvl3pPr marL="0" indent="0">
              <a:spcBef>
                <a:spcPts val="0"/>
              </a:spcBef>
              <a:buFontTx/>
              <a:buNone/>
              <a:defRPr sz="1100"/>
            </a:lvl3pPr>
            <a:lvl4pPr marL="0" indent="0">
              <a:spcBef>
                <a:spcPts val="0"/>
              </a:spcBef>
              <a:buFontTx/>
              <a:buNone/>
              <a:defRPr sz="1100"/>
            </a:lvl4pPr>
            <a:lvl5pPr marL="0" indent="0">
              <a:spcBef>
                <a:spcPts val="0"/>
              </a:spcBef>
              <a:buFontTx/>
              <a:buNone/>
              <a:defRPr sz="1100"/>
            </a:lvl5pPr>
            <a:lvl6pPr marL="0" indent="0">
              <a:spcBef>
                <a:spcPts val="0"/>
              </a:spcBef>
              <a:buFontTx/>
              <a:buNone/>
              <a:defRPr sz="1100"/>
            </a:lvl6pPr>
            <a:lvl7pPr marL="0" indent="0">
              <a:spcBef>
                <a:spcPts val="0"/>
              </a:spcBef>
              <a:buFontTx/>
              <a:buNone/>
              <a:defRPr sz="1100"/>
            </a:lvl7pPr>
            <a:lvl8pPr marL="0" indent="0">
              <a:spcBef>
                <a:spcPts val="0"/>
              </a:spcBef>
              <a:buFontTx/>
              <a:buNone/>
              <a:defRPr sz="1100"/>
            </a:lvl8pPr>
            <a:lvl9pPr marL="0" indent="0">
              <a:spcBef>
                <a:spcPts val="0"/>
              </a:spcBef>
              <a:buFontTx/>
              <a:buNone/>
              <a:defRPr sz="1100"/>
            </a:lvl9pPr>
          </a:lstStyle>
          <a:p>
            <a:pPr lvl="0"/>
            <a:r>
              <a:rPr lang="en-US"/>
              <a:t>[</a:t>
            </a:r>
            <a:r>
              <a:rPr lang="en-US" err="1"/>
              <a:t>Firstname</a:t>
            </a:r>
            <a:r>
              <a:rPr lang="en-US"/>
              <a:t> </a:t>
            </a:r>
            <a:r>
              <a:rPr lang="en-US" err="1"/>
              <a:t>Lastname</a:t>
            </a:r>
            <a:r>
              <a:rPr lang="en-US"/>
              <a:t>]</a:t>
            </a:r>
            <a:br>
              <a:rPr lang="en-US"/>
            </a:br>
            <a:r>
              <a:rPr lang="en-US"/>
              <a:t>[Month 00, 0000]</a:t>
            </a:r>
          </a:p>
        </p:txBody>
      </p:sp>
      <p:sp>
        <p:nvSpPr>
          <p:cNvPr id="4" name="Footer Placeholder 3">
            <a:extLst>
              <a:ext uri="{FF2B5EF4-FFF2-40B4-BE49-F238E27FC236}">
                <a16:creationId xmlns:a16="http://schemas.microsoft.com/office/drawing/2014/main" id="{7D3A9995-573B-3817-33DE-E98E85F1A578}"/>
              </a:ext>
            </a:extLst>
          </p:cNvPr>
          <p:cNvSpPr>
            <a:spLocks noGrp="1"/>
          </p:cNvSpPr>
          <p:nvPr>
            <p:ph type="ftr" sz="quarter" idx="12"/>
          </p:nvPr>
        </p:nvSpPr>
        <p:spPr/>
        <p:txBody>
          <a:bodyPr/>
          <a:lstStyle/>
          <a:p>
            <a:pPr algn="r">
              <a:buSzPct val="100000"/>
            </a:pPr>
            <a:r>
              <a:rPr lang="en-US"/>
              <a:t>IMS22CS385721</a:t>
            </a:r>
          </a:p>
        </p:txBody>
      </p:sp>
    </p:spTree>
    <p:extLst>
      <p:ext uri="{BB962C8B-B14F-4D97-AF65-F5344CB8AC3E}">
        <p14:creationId xmlns:p14="http://schemas.microsoft.com/office/powerpoint/2010/main" val="6356453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Cover Red Circle Strapline">
    <p:bg>
      <p:bgPr>
        <a:solidFill>
          <a:srgbClr val="CA0123"/>
        </a:solidFill>
        <a:effectLst/>
      </p:bgPr>
    </p:bg>
    <p:spTree>
      <p:nvGrpSpPr>
        <p:cNvPr id="1" name=""/>
        <p:cNvGrpSpPr/>
        <p:nvPr/>
      </p:nvGrpSpPr>
      <p:grpSpPr>
        <a:xfrm>
          <a:off x="0" y="0"/>
          <a:ext cx="0" cy="0"/>
          <a:chOff x="0" y="0"/>
          <a:chExt cx="0" cy="0"/>
        </a:xfrm>
      </p:grpSpPr>
      <p:pic>
        <p:nvPicPr>
          <p:cNvPr id="12" name="UL Solutions">
            <a:extLst>
              <a:ext uri="{FF2B5EF4-FFF2-40B4-BE49-F238E27FC236}">
                <a16:creationId xmlns:a16="http://schemas.microsoft.com/office/drawing/2014/main" id="{04ABC69D-E172-2759-6F24-F784D356641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411480" y="411479"/>
            <a:ext cx="1336041" cy="548640"/>
          </a:xfrm>
          <a:prstGeom prst="rect">
            <a:avLst/>
          </a:prstGeom>
        </p:spPr>
      </p:pic>
      <p:sp>
        <p:nvSpPr>
          <p:cNvPr id="9" name="Picture Placeholder 1">
            <a:extLst>
              <a:ext uri="{FF2B5EF4-FFF2-40B4-BE49-F238E27FC236}">
                <a16:creationId xmlns:a16="http://schemas.microsoft.com/office/drawing/2014/main" id="{0057C3A1-C288-4623-971F-816D37643B2B}"/>
              </a:ext>
              <a:ext uri="{C183D7F6-B498-43B3-948B-1728B52AA6E4}">
                <adec:decorative xmlns:adec="http://schemas.microsoft.com/office/drawing/2017/decorative" val="1"/>
              </a:ext>
            </a:extLst>
          </p:cNvPr>
          <p:cNvSpPr>
            <a:spLocks noGrp="1" noChangeAspect="1"/>
          </p:cNvSpPr>
          <p:nvPr>
            <p:ph type="pic" sz="quarter" idx="11"/>
          </p:nvPr>
        </p:nvSpPr>
        <p:spPr>
          <a:xfrm>
            <a:off x="5027930" y="719296"/>
            <a:ext cx="3704908" cy="3704908"/>
          </a:xfrm>
          <a:custGeom>
            <a:avLst/>
            <a:gdLst>
              <a:gd name="connsiteX0" fmla="*/ 1852454 w 3704908"/>
              <a:gd name="connsiteY0" fmla="*/ 0 h 3704908"/>
              <a:gd name="connsiteX1" fmla="*/ 3704908 w 3704908"/>
              <a:gd name="connsiteY1" fmla="*/ 1852454 h 3704908"/>
              <a:gd name="connsiteX2" fmla="*/ 1852454 w 3704908"/>
              <a:gd name="connsiteY2" fmla="*/ 3704908 h 3704908"/>
              <a:gd name="connsiteX3" fmla="*/ 0 w 3704908"/>
              <a:gd name="connsiteY3" fmla="*/ 1852454 h 3704908"/>
              <a:gd name="connsiteX4" fmla="*/ 1852454 w 3704908"/>
              <a:gd name="connsiteY4" fmla="*/ 0 h 3704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4908" h="3704908">
                <a:moveTo>
                  <a:pt x="1852454" y="0"/>
                </a:moveTo>
                <a:cubicBezTo>
                  <a:pt x="2875536" y="0"/>
                  <a:pt x="3704908" y="829372"/>
                  <a:pt x="3704908" y="1852454"/>
                </a:cubicBezTo>
                <a:cubicBezTo>
                  <a:pt x="3704908" y="2875536"/>
                  <a:pt x="2875536" y="3704908"/>
                  <a:pt x="1852454" y="3704908"/>
                </a:cubicBezTo>
                <a:cubicBezTo>
                  <a:pt x="829372" y="3704908"/>
                  <a:pt x="0" y="2875536"/>
                  <a:pt x="0" y="1852454"/>
                </a:cubicBezTo>
                <a:cubicBezTo>
                  <a:pt x="0" y="829372"/>
                  <a:pt x="829372" y="0"/>
                  <a:pt x="1852454" y="0"/>
                </a:cubicBezTo>
                <a:close/>
              </a:path>
            </a:pathLst>
          </a:custGeom>
          <a:solidFill>
            <a:srgbClr val="5B0428"/>
          </a:solidFill>
        </p:spPr>
        <p:txBody>
          <a:bodyPr wrap="square" anchor="ctr" anchorCtr="0">
            <a:noAutofit/>
          </a:bodyPr>
          <a:lstStyle>
            <a:lvl1pPr marL="0" indent="0" algn="ctr">
              <a:spcBef>
                <a:spcPts val="0"/>
              </a:spcBef>
              <a:buFontTx/>
              <a:buNone/>
              <a:defRPr sz="800">
                <a:solidFill>
                  <a:srgbClr val="FFFFFF"/>
                </a:solidFill>
              </a:defRPr>
            </a:lvl1pPr>
          </a:lstStyle>
          <a:p>
            <a:endParaRPr lang="en-US"/>
          </a:p>
        </p:txBody>
      </p:sp>
      <p:sp>
        <p:nvSpPr>
          <p:cNvPr id="2" name="Title 2"/>
          <p:cNvSpPr>
            <a:spLocks noGrp="1"/>
          </p:cNvSpPr>
          <p:nvPr>
            <p:ph type="ctrTitle" hasCustomPrompt="1"/>
          </p:nvPr>
        </p:nvSpPr>
        <p:spPr>
          <a:xfrm>
            <a:off x="411480" y="1280160"/>
            <a:ext cx="4112895" cy="1554480"/>
          </a:xfrm>
        </p:spPr>
        <p:txBody>
          <a:bodyPr anchor="b"/>
          <a:lstStyle>
            <a:lvl1pPr algn="l">
              <a:lnSpc>
                <a:spcPct val="85000"/>
              </a:lnSpc>
              <a:defRPr sz="3600" b="0"/>
            </a:lvl1pPr>
          </a:lstStyle>
          <a:p>
            <a:r>
              <a:rPr lang="en-US"/>
              <a:t>[Presentation title]</a:t>
            </a:r>
          </a:p>
        </p:txBody>
      </p:sp>
      <p:sp>
        <p:nvSpPr>
          <p:cNvPr id="3" name="Subtitle 3"/>
          <p:cNvSpPr>
            <a:spLocks noGrp="1"/>
          </p:cNvSpPr>
          <p:nvPr>
            <p:ph type="subTitle" idx="1" hasCustomPrompt="1"/>
          </p:nvPr>
        </p:nvSpPr>
        <p:spPr>
          <a:xfrm>
            <a:off x="411480" y="2926080"/>
            <a:ext cx="4112895" cy="548640"/>
          </a:xfrm>
        </p:spPr>
        <p:txBody>
          <a:bodyPr/>
          <a:lstStyle>
            <a:lvl1pPr marL="0" indent="0" algn="l">
              <a:lnSpc>
                <a:spcPct val="90000"/>
              </a:lnSpc>
              <a:spcBef>
                <a:spcPts val="0"/>
              </a:spcBef>
              <a:buNone/>
              <a:defRPr sz="1800"/>
            </a:lvl1pPr>
            <a:lvl2pPr marL="0" indent="0" algn="l">
              <a:lnSpc>
                <a:spcPct val="90000"/>
              </a:lnSpc>
              <a:spcBef>
                <a:spcPts val="0"/>
              </a:spcBef>
              <a:buNone/>
              <a:defRPr sz="1800"/>
            </a:lvl2pPr>
            <a:lvl3pPr marL="0" indent="0" algn="l">
              <a:lnSpc>
                <a:spcPct val="90000"/>
              </a:lnSpc>
              <a:spcBef>
                <a:spcPts val="0"/>
              </a:spcBef>
              <a:buNone/>
              <a:defRPr sz="1800"/>
            </a:lvl3pPr>
            <a:lvl4pPr marL="0" indent="0" algn="l">
              <a:lnSpc>
                <a:spcPct val="90000"/>
              </a:lnSpc>
              <a:spcBef>
                <a:spcPts val="0"/>
              </a:spcBef>
              <a:buNone/>
              <a:defRPr sz="1800"/>
            </a:lvl4pPr>
            <a:lvl5pPr marL="0" indent="0" algn="l">
              <a:lnSpc>
                <a:spcPct val="90000"/>
              </a:lnSpc>
              <a:spcBef>
                <a:spcPts val="0"/>
              </a:spcBef>
              <a:buNone/>
              <a:defRPr sz="1800"/>
            </a:lvl5pPr>
            <a:lvl6pPr marL="0" indent="0" algn="l">
              <a:lnSpc>
                <a:spcPct val="90000"/>
              </a:lnSpc>
              <a:spcBef>
                <a:spcPts val="0"/>
              </a:spcBef>
              <a:buNone/>
              <a:defRPr sz="1800"/>
            </a:lvl6pPr>
            <a:lvl7pPr marL="0" indent="0" algn="l">
              <a:lnSpc>
                <a:spcPct val="90000"/>
              </a:lnSpc>
              <a:spcBef>
                <a:spcPts val="0"/>
              </a:spcBef>
              <a:buNone/>
              <a:defRPr sz="1800"/>
            </a:lvl7pPr>
            <a:lvl8pPr marL="0" indent="0" algn="l">
              <a:lnSpc>
                <a:spcPct val="90000"/>
              </a:lnSpc>
              <a:spcBef>
                <a:spcPts val="0"/>
              </a:spcBef>
              <a:buNone/>
              <a:defRPr sz="1800"/>
            </a:lvl8pPr>
            <a:lvl9pPr marL="0" indent="0" algn="l">
              <a:lnSpc>
                <a:spcPct val="90000"/>
              </a:lnSpc>
              <a:spcBef>
                <a:spcPts val="0"/>
              </a:spcBef>
              <a:buNone/>
              <a:defRPr sz="1800"/>
            </a:lvl9pPr>
          </a:lstStyle>
          <a:p>
            <a:r>
              <a:rPr lang="en-US"/>
              <a:t>[Presentation subtitle]</a:t>
            </a:r>
          </a:p>
        </p:txBody>
      </p:sp>
      <p:sp>
        <p:nvSpPr>
          <p:cNvPr id="8" name="Text Placeholder 4">
            <a:extLst>
              <a:ext uri="{FF2B5EF4-FFF2-40B4-BE49-F238E27FC236}">
                <a16:creationId xmlns:a16="http://schemas.microsoft.com/office/drawing/2014/main" id="{05A6E6F4-1D5B-D559-C2E7-C70CCCDA704F}"/>
              </a:ext>
            </a:extLst>
          </p:cNvPr>
          <p:cNvSpPr>
            <a:spLocks noGrp="1"/>
          </p:cNvSpPr>
          <p:nvPr>
            <p:ph type="body" sz="quarter" idx="10" hasCustomPrompt="1"/>
          </p:nvPr>
        </p:nvSpPr>
        <p:spPr>
          <a:xfrm>
            <a:off x="411163" y="3657600"/>
            <a:ext cx="4113212" cy="457200"/>
          </a:xfrm>
        </p:spPr>
        <p:txBody>
          <a:bodyPr/>
          <a:lstStyle>
            <a:lvl1pPr marL="0" indent="0">
              <a:spcBef>
                <a:spcPts val="0"/>
              </a:spcBef>
              <a:buFontTx/>
              <a:buNone/>
              <a:defRPr sz="1100"/>
            </a:lvl1pPr>
            <a:lvl2pPr marL="0" indent="0">
              <a:spcBef>
                <a:spcPts val="0"/>
              </a:spcBef>
              <a:buFontTx/>
              <a:buNone/>
              <a:defRPr sz="1100"/>
            </a:lvl2pPr>
            <a:lvl3pPr marL="0" indent="0">
              <a:spcBef>
                <a:spcPts val="0"/>
              </a:spcBef>
              <a:buFontTx/>
              <a:buNone/>
              <a:defRPr sz="1100"/>
            </a:lvl3pPr>
            <a:lvl4pPr marL="0" indent="0">
              <a:spcBef>
                <a:spcPts val="0"/>
              </a:spcBef>
              <a:buFontTx/>
              <a:buNone/>
              <a:defRPr sz="1100"/>
            </a:lvl4pPr>
            <a:lvl5pPr marL="0" indent="0">
              <a:spcBef>
                <a:spcPts val="0"/>
              </a:spcBef>
              <a:buFontTx/>
              <a:buNone/>
              <a:defRPr sz="1100"/>
            </a:lvl5pPr>
            <a:lvl6pPr marL="0" indent="0">
              <a:spcBef>
                <a:spcPts val="0"/>
              </a:spcBef>
              <a:buFontTx/>
              <a:buNone/>
              <a:defRPr sz="1100"/>
            </a:lvl6pPr>
            <a:lvl7pPr marL="0" indent="0">
              <a:spcBef>
                <a:spcPts val="0"/>
              </a:spcBef>
              <a:buFontTx/>
              <a:buNone/>
              <a:defRPr sz="1100"/>
            </a:lvl7pPr>
            <a:lvl8pPr marL="0" indent="0">
              <a:spcBef>
                <a:spcPts val="0"/>
              </a:spcBef>
              <a:buFontTx/>
              <a:buNone/>
              <a:defRPr sz="1100"/>
            </a:lvl8pPr>
            <a:lvl9pPr marL="0" indent="0">
              <a:spcBef>
                <a:spcPts val="0"/>
              </a:spcBef>
              <a:buFontTx/>
              <a:buNone/>
              <a:defRPr sz="1100"/>
            </a:lvl9pPr>
          </a:lstStyle>
          <a:p>
            <a:pPr lvl="0"/>
            <a:r>
              <a:rPr lang="en-US"/>
              <a:t>[</a:t>
            </a:r>
            <a:r>
              <a:rPr lang="en-US" err="1"/>
              <a:t>Firstname</a:t>
            </a:r>
            <a:r>
              <a:rPr lang="en-US"/>
              <a:t> </a:t>
            </a:r>
            <a:r>
              <a:rPr lang="en-US" err="1"/>
              <a:t>Lastname</a:t>
            </a:r>
            <a:r>
              <a:rPr lang="en-US"/>
              <a:t>]</a:t>
            </a:r>
            <a:br>
              <a:rPr lang="en-US"/>
            </a:br>
            <a:r>
              <a:rPr lang="en-US"/>
              <a:t>[Month 00, 0000]</a:t>
            </a:r>
          </a:p>
        </p:txBody>
      </p:sp>
      <p:sp>
        <p:nvSpPr>
          <p:cNvPr id="11" name="Safety. Science. Transformation." descr="Safety. Science. Transformation.">
            <a:extLst>
              <a:ext uri="{FF2B5EF4-FFF2-40B4-BE49-F238E27FC236}">
                <a16:creationId xmlns:a16="http://schemas.microsoft.com/office/drawing/2014/main" id="{8E5DEFC6-4EAB-8A27-7FA3-79C7A890720F}"/>
              </a:ext>
            </a:extLst>
          </p:cNvPr>
          <p:cNvSpPr>
            <a:spLocks noChangeAspect="1" noEditPoints="1"/>
          </p:cNvSpPr>
          <p:nvPr userDrawn="1"/>
        </p:nvSpPr>
        <p:spPr bwMode="black">
          <a:xfrm>
            <a:off x="411163" y="4542672"/>
            <a:ext cx="1891315" cy="137160"/>
          </a:xfrm>
          <a:custGeom>
            <a:avLst/>
            <a:gdLst>
              <a:gd name="T0" fmla="*/ 6727 w 6749"/>
              <a:gd name="T1" fmla="*/ 23 h 488"/>
              <a:gd name="T2" fmla="*/ 6641 w 6749"/>
              <a:gd name="T3" fmla="*/ 5 h 488"/>
              <a:gd name="T4" fmla="*/ 6593 w 6749"/>
              <a:gd name="T5" fmla="*/ 116 h 488"/>
              <a:gd name="T6" fmla="*/ 6534 w 6749"/>
              <a:gd name="T7" fmla="*/ 306 h 488"/>
              <a:gd name="T8" fmla="*/ 6240 w 6749"/>
              <a:gd name="T9" fmla="*/ 378 h 488"/>
              <a:gd name="T10" fmla="*/ 6375 w 6749"/>
              <a:gd name="T11" fmla="*/ 378 h 488"/>
              <a:gd name="T12" fmla="*/ 6086 w 6749"/>
              <a:gd name="T13" fmla="*/ 327 h 488"/>
              <a:gd name="T14" fmla="*/ 5863 w 6749"/>
              <a:gd name="T15" fmla="*/ 118 h 488"/>
              <a:gd name="T16" fmla="*/ 5896 w 6749"/>
              <a:gd name="T17" fmla="*/ 84 h 488"/>
              <a:gd name="T18" fmla="*/ 5657 w 6749"/>
              <a:gd name="T19" fmla="*/ 118 h 488"/>
              <a:gd name="T20" fmla="*/ 5769 w 6749"/>
              <a:gd name="T21" fmla="*/ 173 h 488"/>
              <a:gd name="T22" fmla="*/ 5566 w 6749"/>
              <a:gd name="T23" fmla="*/ 278 h 488"/>
              <a:gd name="T24" fmla="*/ 5566 w 6749"/>
              <a:gd name="T25" fmla="*/ 217 h 488"/>
              <a:gd name="T26" fmla="*/ 5647 w 6749"/>
              <a:gd name="T27" fmla="*/ 333 h 488"/>
              <a:gd name="T28" fmla="*/ 5170 w 6749"/>
              <a:gd name="T29" fmla="*/ 170 h 488"/>
              <a:gd name="T30" fmla="*/ 5193 w 6749"/>
              <a:gd name="T31" fmla="*/ 111 h 488"/>
              <a:gd name="T32" fmla="*/ 5296 w 6749"/>
              <a:gd name="T33" fmla="*/ 170 h 488"/>
              <a:gd name="T34" fmla="*/ 4947 w 6749"/>
              <a:gd name="T35" fmla="*/ 118 h 488"/>
              <a:gd name="T36" fmla="*/ 4959 w 6749"/>
              <a:gd name="T37" fmla="*/ 378 h 488"/>
              <a:gd name="T38" fmla="*/ 4740 w 6749"/>
              <a:gd name="T39" fmla="*/ 327 h 488"/>
              <a:gd name="T40" fmla="*/ 4578 w 6749"/>
              <a:gd name="T41" fmla="*/ 0 h 488"/>
              <a:gd name="T42" fmla="*/ 4559 w 6749"/>
              <a:gd name="T43" fmla="*/ 173 h 488"/>
              <a:gd name="T44" fmla="*/ 4578 w 6749"/>
              <a:gd name="T45" fmla="*/ 0 h 488"/>
              <a:gd name="T46" fmla="*/ 4240 w 6749"/>
              <a:gd name="T47" fmla="*/ 192 h 488"/>
              <a:gd name="T48" fmla="*/ 4426 w 6749"/>
              <a:gd name="T49" fmla="*/ 306 h 488"/>
              <a:gd name="T50" fmla="*/ 3993 w 6749"/>
              <a:gd name="T51" fmla="*/ 118 h 488"/>
              <a:gd name="T52" fmla="*/ 4128 w 6749"/>
              <a:gd name="T53" fmla="*/ 210 h 488"/>
              <a:gd name="T54" fmla="*/ 3834 w 6749"/>
              <a:gd name="T55" fmla="*/ 329 h 488"/>
              <a:gd name="T56" fmla="*/ 3746 w 6749"/>
              <a:gd name="T57" fmla="*/ 199 h 488"/>
              <a:gd name="T58" fmla="*/ 3884 w 6749"/>
              <a:gd name="T59" fmla="*/ 346 h 488"/>
              <a:gd name="T60" fmla="*/ 3707 w 6749"/>
              <a:gd name="T61" fmla="*/ 115 h 488"/>
              <a:gd name="T62" fmla="*/ 3413 w 6749"/>
              <a:gd name="T63" fmla="*/ 76 h 488"/>
              <a:gd name="T64" fmla="*/ 3413 w 6749"/>
              <a:gd name="T65" fmla="*/ 378 h 488"/>
              <a:gd name="T66" fmla="*/ 3036 w 6749"/>
              <a:gd name="T67" fmla="*/ 219 h 488"/>
              <a:gd name="T68" fmla="*/ 3103 w 6749"/>
              <a:gd name="T69" fmla="*/ 246 h 488"/>
              <a:gd name="T70" fmla="*/ 2650 w 6749"/>
              <a:gd name="T71" fmla="*/ 248 h 488"/>
              <a:gd name="T72" fmla="*/ 2796 w 6749"/>
              <a:gd name="T73" fmla="*/ 288 h 488"/>
              <a:gd name="T74" fmla="*/ 2404 w 6749"/>
              <a:gd name="T75" fmla="*/ 378 h 488"/>
              <a:gd name="T76" fmla="*/ 2538 w 6749"/>
              <a:gd name="T77" fmla="*/ 378 h 488"/>
              <a:gd name="T78" fmla="*/ 2148 w 6749"/>
              <a:gd name="T79" fmla="*/ 248 h 488"/>
              <a:gd name="T80" fmla="*/ 2355 w 6749"/>
              <a:gd name="T81" fmla="*/ 298 h 488"/>
              <a:gd name="T82" fmla="*/ 2035 w 6749"/>
              <a:gd name="T83" fmla="*/ 118 h 488"/>
              <a:gd name="T84" fmla="*/ 1778 w 6749"/>
              <a:gd name="T85" fmla="*/ 248 h 488"/>
              <a:gd name="T86" fmla="*/ 1991 w 6749"/>
              <a:gd name="T87" fmla="*/ 288 h 488"/>
              <a:gd name="T88" fmla="*/ 1628 w 6749"/>
              <a:gd name="T89" fmla="*/ 228 h 488"/>
              <a:gd name="T90" fmla="*/ 1649 w 6749"/>
              <a:gd name="T91" fmla="*/ 160 h 488"/>
              <a:gd name="T92" fmla="*/ 1383 w 6749"/>
              <a:gd name="T93" fmla="*/ 344 h 488"/>
              <a:gd name="T94" fmla="*/ 1147 w 6749"/>
              <a:gd name="T95" fmla="*/ 118 h 488"/>
              <a:gd name="T96" fmla="*/ 1091 w 6749"/>
              <a:gd name="T97" fmla="*/ 427 h 488"/>
              <a:gd name="T98" fmla="*/ 898 w 6749"/>
              <a:gd name="T99" fmla="*/ 118 h 488"/>
              <a:gd name="T100" fmla="*/ 1003 w 6749"/>
              <a:gd name="T101" fmla="*/ 297 h 488"/>
              <a:gd name="T102" fmla="*/ 730 w 6749"/>
              <a:gd name="T103" fmla="*/ 219 h 488"/>
              <a:gd name="T104" fmla="*/ 771 w 6749"/>
              <a:gd name="T105" fmla="*/ 330 h 488"/>
              <a:gd name="T106" fmla="*/ 641 w 6749"/>
              <a:gd name="T107" fmla="*/ 65 h 488"/>
              <a:gd name="T108" fmla="*/ 524 w 6749"/>
              <a:gd name="T109" fmla="*/ 378 h 488"/>
              <a:gd name="T110" fmla="*/ 344 w 6749"/>
              <a:gd name="T111" fmla="*/ 329 h 488"/>
              <a:gd name="T112" fmla="*/ 354 w 6749"/>
              <a:gd name="T113" fmla="*/ 221 h 488"/>
              <a:gd name="T114" fmla="*/ 448 w 6749"/>
              <a:gd name="T115" fmla="*/ 316 h 488"/>
              <a:gd name="T116" fmla="*/ 0 w 6749"/>
              <a:gd name="T117" fmla="*/ 275 h 488"/>
              <a:gd name="T118" fmla="*/ 108 w 6749"/>
              <a:gd name="T119" fmla="*/ 10 h 488"/>
              <a:gd name="T120" fmla="*/ 113 w 6749"/>
              <a:gd name="T121" fmla="*/ 385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49" h="488">
                <a:moveTo>
                  <a:pt x="6715" y="5"/>
                </a:moveTo>
                <a:lnTo>
                  <a:pt x="6715" y="5"/>
                </a:lnTo>
                <a:lnTo>
                  <a:pt x="6749" y="5"/>
                </a:lnTo>
                <a:lnTo>
                  <a:pt x="6749" y="116"/>
                </a:lnTo>
                <a:lnTo>
                  <a:pt x="6727" y="116"/>
                </a:lnTo>
                <a:lnTo>
                  <a:pt x="6727" y="41"/>
                </a:lnTo>
                <a:cubicBezTo>
                  <a:pt x="6727" y="39"/>
                  <a:pt x="6727" y="36"/>
                  <a:pt x="6727" y="32"/>
                </a:cubicBezTo>
                <a:cubicBezTo>
                  <a:pt x="6727" y="28"/>
                  <a:pt x="6727" y="25"/>
                  <a:pt x="6727" y="23"/>
                </a:cubicBezTo>
                <a:lnTo>
                  <a:pt x="6706" y="116"/>
                </a:lnTo>
                <a:lnTo>
                  <a:pt x="6683" y="116"/>
                </a:lnTo>
                <a:lnTo>
                  <a:pt x="6662" y="23"/>
                </a:lnTo>
                <a:cubicBezTo>
                  <a:pt x="6662" y="25"/>
                  <a:pt x="6662" y="28"/>
                  <a:pt x="6662" y="32"/>
                </a:cubicBezTo>
                <a:cubicBezTo>
                  <a:pt x="6662" y="36"/>
                  <a:pt x="6662" y="39"/>
                  <a:pt x="6662" y="41"/>
                </a:cubicBezTo>
                <a:lnTo>
                  <a:pt x="6662" y="116"/>
                </a:lnTo>
                <a:lnTo>
                  <a:pt x="6641" y="116"/>
                </a:lnTo>
                <a:lnTo>
                  <a:pt x="6641" y="5"/>
                </a:lnTo>
                <a:lnTo>
                  <a:pt x="6675" y="5"/>
                </a:lnTo>
                <a:lnTo>
                  <a:pt x="6695" y="92"/>
                </a:lnTo>
                <a:lnTo>
                  <a:pt x="6715" y="5"/>
                </a:lnTo>
                <a:close/>
                <a:moveTo>
                  <a:pt x="6627" y="5"/>
                </a:moveTo>
                <a:lnTo>
                  <a:pt x="6627" y="5"/>
                </a:lnTo>
                <a:lnTo>
                  <a:pt x="6627" y="24"/>
                </a:lnTo>
                <a:lnTo>
                  <a:pt x="6593" y="24"/>
                </a:lnTo>
                <a:lnTo>
                  <a:pt x="6593" y="116"/>
                </a:lnTo>
                <a:lnTo>
                  <a:pt x="6570" y="116"/>
                </a:lnTo>
                <a:lnTo>
                  <a:pt x="6570" y="24"/>
                </a:lnTo>
                <a:lnTo>
                  <a:pt x="6536" y="24"/>
                </a:lnTo>
                <a:lnTo>
                  <a:pt x="6536" y="5"/>
                </a:lnTo>
                <a:lnTo>
                  <a:pt x="6627" y="5"/>
                </a:lnTo>
                <a:close/>
                <a:moveTo>
                  <a:pt x="6495" y="344"/>
                </a:moveTo>
                <a:lnTo>
                  <a:pt x="6495" y="344"/>
                </a:lnTo>
                <a:cubicBezTo>
                  <a:pt x="6495" y="324"/>
                  <a:pt x="6512" y="306"/>
                  <a:pt x="6534" y="306"/>
                </a:cubicBezTo>
                <a:cubicBezTo>
                  <a:pt x="6554" y="306"/>
                  <a:pt x="6571" y="324"/>
                  <a:pt x="6571" y="344"/>
                </a:cubicBezTo>
                <a:cubicBezTo>
                  <a:pt x="6571" y="365"/>
                  <a:pt x="6554" y="383"/>
                  <a:pt x="6534" y="383"/>
                </a:cubicBezTo>
                <a:cubicBezTo>
                  <a:pt x="6512" y="383"/>
                  <a:pt x="6495" y="365"/>
                  <a:pt x="6495" y="344"/>
                </a:cubicBezTo>
                <a:close/>
                <a:moveTo>
                  <a:pt x="6343" y="169"/>
                </a:moveTo>
                <a:lnTo>
                  <a:pt x="6343" y="169"/>
                </a:lnTo>
                <a:cubicBezTo>
                  <a:pt x="6324" y="169"/>
                  <a:pt x="6306" y="182"/>
                  <a:pt x="6306" y="213"/>
                </a:cubicBezTo>
                <a:lnTo>
                  <a:pt x="6306" y="378"/>
                </a:lnTo>
                <a:lnTo>
                  <a:pt x="6240" y="378"/>
                </a:lnTo>
                <a:lnTo>
                  <a:pt x="6240" y="118"/>
                </a:lnTo>
                <a:lnTo>
                  <a:pt x="6295" y="118"/>
                </a:lnTo>
                <a:lnTo>
                  <a:pt x="6300" y="144"/>
                </a:lnTo>
                <a:lnTo>
                  <a:pt x="6303" y="144"/>
                </a:lnTo>
                <a:cubicBezTo>
                  <a:pt x="6311" y="131"/>
                  <a:pt x="6330" y="111"/>
                  <a:pt x="6364" y="111"/>
                </a:cubicBezTo>
                <a:cubicBezTo>
                  <a:pt x="6407" y="111"/>
                  <a:pt x="6441" y="142"/>
                  <a:pt x="6441" y="196"/>
                </a:cubicBezTo>
                <a:lnTo>
                  <a:pt x="6441" y="378"/>
                </a:lnTo>
                <a:lnTo>
                  <a:pt x="6375" y="378"/>
                </a:lnTo>
                <a:lnTo>
                  <a:pt x="6375" y="210"/>
                </a:lnTo>
                <a:cubicBezTo>
                  <a:pt x="6375" y="182"/>
                  <a:pt x="6361" y="169"/>
                  <a:pt x="6343" y="169"/>
                </a:cubicBezTo>
                <a:close/>
                <a:moveTo>
                  <a:pt x="6086" y="327"/>
                </a:moveTo>
                <a:lnTo>
                  <a:pt x="6086" y="327"/>
                </a:lnTo>
                <a:cubicBezTo>
                  <a:pt x="6112" y="327"/>
                  <a:pt x="6128" y="297"/>
                  <a:pt x="6128" y="248"/>
                </a:cubicBezTo>
                <a:cubicBezTo>
                  <a:pt x="6128" y="199"/>
                  <a:pt x="6112" y="169"/>
                  <a:pt x="6086" y="169"/>
                </a:cubicBezTo>
                <a:cubicBezTo>
                  <a:pt x="6059" y="169"/>
                  <a:pt x="6043" y="199"/>
                  <a:pt x="6043" y="248"/>
                </a:cubicBezTo>
                <a:cubicBezTo>
                  <a:pt x="6043" y="297"/>
                  <a:pt x="6059" y="327"/>
                  <a:pt x="6086" y="327"/>
                </a:cubicBezTo>
                <a:close/>
                <a:moveTo>
                  <a:pt x="5977" y="248"/>
                </a:moveTo>
                <a:lnTo>
                  <a:pt x="5977" y="248"/>
                </a:lnTo>
                <a:cubicBezTo>
                  <a:pt x="5977" y="164"/>
                  <a:pt x="6020" y="111"/>
                  <a:pt x="6086" y="111"/>
                </a:cubicBezTo>
                <a:cubicBezTo>
                  <a:pt x="6151" y="111"/>
                  <a:pt x="6195" y="164"/>
                  <a:pt x="6195" y="248"/>
                </a:cubicBezTo>
                <a:cubicBezTo>
                  <a:pt x="6195" y="332"/>
                  <a:pt x="6151" y="385"/>
                  <a:pt x="6086" y="385"/>
                </a:cubicBezTo>
                <a:cubicBezTo>
                  <a:pt x="6020" y="385"/>
                  <a:pt x="5977" y="332"/>
                  <a:pt x="5977" y="248"/>
                </a:cubicBezTo>
                <a:close/>
                <a:moveTo>
                  <a:pt x="5863" y="118"/>
                </a:moveTo>
                <a:lnTo>
                  <a:pt x="5863" y="118"/>
                </a:lnTo>
                <a:lnTo>
                  <a:pt x="5929" y="118"/>
                </a:lnTo>
                <a:lnTo>
                  <a:pt x="5929" y="378"/>
                </a:lnTo>
                <a:lnTo>
                  <a:pt x="5863" y="378"/>
                </a:lnTo>
                <a:lnTo>
                  <a:pt x="5863" y="118"/>
                </a:lnTo>
                <a:close/>
                <a:moveTo>
                  <a:pt x="5896" y="3"/>
                </a:moveTo>
                <a:lnTo>
                  <a:pt x="5896" y="3"/>
                </a:lnTo>
                <a:cubicBezTo>
                  <a:pt x="5918" y="3"/>
                  <a:pt x="5937" y="21"/>
                  <a:pt x="5937" y="43"/>
                </a:cubicBezTo>
                <a:cubicBezTo>
                  <a:pt x="5937" y="66"/>
                  <a:pt x="5918" y="84"/>
                  <a:pt x="5896" y="84"/>
                </a:cubicBezTo>
                <a:cubicBezTo>
                  <a:pt x="5874" y="84"/>
                  <a:pt x="5856" y="66"/>
                  <a:pt x="5856" y="43"/>
                </a:cubicBezTo>
                <a:cubicBezTo>
                  <a:pt x="5856" y="21"/>
                  <a:pt x="5874" y="3"/>
                  <a:pt x="5896" y="3"/>
                </a:cubicBezTo>
                <a:close/>
                <a:moveTo>
                  <a:pt x="5787" y="385"/>
                </a:moveTo>
                <a:lnTo>
                  <a:pt x="5787" y="385"/>
                </a:lnTo>
                <a:cubicBezTo>
                  <a:pt x="5737" y="385"/>
                  <a:pt x="5704" y="349"/>
                  <a:pt x="5704" y="304"/>
                </a:cubicBezTo>
                <a:lnTo>
                  <a:pt x="5704" y="173"/>
                </a:lnTo>
                <a:lnTo>
                  <a:pt x="5657" y="173"/>
                </a:lnTo>
                <a:lnTo>
                  <a:pt x="5657" y="118"/>
                </a:lnTo>
                <a:lnTo>
                  <a:pt x="5665" y="118"/>
                </a:lnTo>
                <a:cubicBezTo>
                  <a:pt x="5696" y="118"/>
                  <a:pt x="5711" y="100"/>
                  <a:pt x="5712" y="69"/>
                </a:cubicBezTo>
                <a:lnTo>
                  <a:pt x="5713" y="44"/>
                </a:lnTo>
                <a:lnTo>
                  <a:pt x="5769" y="44"/>
                </a:lnTo>
                <a:lnTo>
                  <a:pt x="5769" y="118"/>
                </a:lnTo>
                <a:lnTo>
                  <a:pt x="5825" y="118"/>
                </a:lnTo>
                <a:lnTo>
                  <a:pt x="5825" y="173"/>
                </a:lnTo>
                <a:lnTo>
                  <a:pt x="5769" y="173"/>
                </a:lnTo>
                <a:lnTo>
                  <a:pt x="5769" y="297"/>
                </a:lnTo>
                <a:cubicBezTo>
                  <a:pt x="5769" y="315"/>
                  <a:pt x="5783" y="328"/>
                  <a:pt x="5802" y="328"/>
                </a:cubicBezTo>
                <a:cubicBezTo>
                  <a:pt x="5809" y="328"/>
                  <a:pt x="5815" y="326"/>
                  <a:pt x="5820" y="325"/>
                </a:cubicBezTo>
                <a:lnTo>
                  <a:pt x="5820" y="379"/>
                </a:lnTo>
                <a:cubicBezTo>
                  <a:pt x="5811" y="383"/>
                  <a:pt x="5799" y="385"/>
                  <a:pt x="5787" y="385"/>
                </a:cubicBezTo>
                <a:close/>
                <a:moveTo>
                  <a:pt x="5527" y="329"/>
                </a:moveTo>
                <a:lnTo>
                  <a:pt x="5527" y="329"/>
                </a:lnTo>
                <a:cubicBezTo>
                  <a:pt x="5550" y="329"/>
                  <a:pt x="5566" y="309"/>
                  <a:pt x="5566" y="278"/>
                </a:cubicBezTo>
                <a:lnTo>
                  <a:pt x="5566" y="261"/>
                </a:lnTo>
                <a:lnTo>
                  <a:pt x="5551" y="264"/>
                </a:lnTo>
                <a:cubicBezTo>
                  <a:pt x="5519" y="269"/>
                  <a:pt x="5502" y="283"/>
                  <a:pt x="5502" y="303"/>
                </a:cubicBezTo>
                <a:cubicBezTo>
                  <a:pt x="5502" y="319"/>
                  <a:pt x="5513" y="329"/>
                  <a:pt x="5527" y="329"/>
                </a:cubicBezTo>
                <a:close/>
                <a:moveTo>
                  <a:pt x="5436" y="310"/>
                </a:moveTo>
                <a:lnTo>
                  <a:pt x="5436" y="310"/>
                </a:lnTo>
                <a:cubicBezTo>
                  <a:pt x="5436" y="260"/>
                  <a:pt x="5473" y="229"/>
                  <a:pt x="5537" y="221"/>
                </a:cubicBezTo>
                <a:lnTo>
                  <a:pt x="5566" y="217"/>
                </a:lnTo>
                <a:lnTo>
                  <a:pt x="5566" y="200"/>
                </a:lnTo>
                <a:cubicBezTo>
                  <a:pt x="5566" y="179"/>
                  <a:pt x="5555" y="168"/>
                  <a:pt x="5537" y="168"/>
                </a:cubicBezTo>
                <a:cubicBezTo>
                  <a:pt x="5519" y="168"/>
                  <a:pt x="5506" y="180"/>
                  <a:pt x="5505" y="199"/>
                </a:cubicBezTo>
                <a:lnTo>
                  <a:pt x="5439" y="199"/>
                </a:lnTo>
                <a:cubicBezTo>
                  <a:pt x="5443" y="147"/>
                  <a:pt x="5482" y="111"/>
                  <a:pt x="5539" y="111"/>
                </a:cubicBezTo>
                <a:cubicBezTo>
                  <a:pt x="5593" y="111"/>
                  <a:pt x="5631" y="147"/>
                  <a:pt x="5631" y="204"/>
                </a:cubicBezTo>
                <a:lnTo>
                  <a:pt x="5631" y="316"/>
                </a:lnTo>
                <a:cubicBezTo>
                  <a:pt x="5631" y="326"/>
                  <a:pt x="5637" y="333"/>
                  <a:pt x="5647" y="333"/>
                </a:cubicBezTo>
                <a:cubicBezTo>
                  <a:pt x="5649" y="333"/>
                  <a:pt x="5651" y="333"/>
                  <a:pt x="5654" y="332"/>
                </a:cubicBezTo>
                <a:lnTo>
                  <a:pt x="5654" y="380"/>
                </a:lnTo>
                <a:cubicBezTo>
                  <a:pt x="5646" y="382"/>
                  <a:pt x="5638" y="383"/>
                  <a:pt x="5630" y="383"/>
                </a:cubicBezTo>
                <a:cubicBezTo>
                  <a:pt x="5605" y="383"/>
                  <a:pt x="5584" y="372"/>
                  <a:pt x="5577" y="346"/>
                </a:cubicBezTo>
                <a:cubicBezTo>
                  <a:pt x="5567" y="365"/>
                  <a:pt x="5547" y="385"/>
                  <a:pt x="5512" y="385"/>
                </a:cubicBezTo>
                <a:cubicBezTo>
                  <a:pt x="5467" y="385"/>
                  <a:pt x="5436" y="356"/>
                  <a:pt x="5436" y="310"/>
                </a:cubicBezTo>
                <a:close/>
                <a:moveTo>
                  <a:pt x="5170" y="170"/>
                </a:moveTo>
                <a:lnTo>
                  <a:pt x="5170" y="170"/>
                </a:lnTo>
                <a:cubicBezTo>
                  <a:pt x="5151" y="170"/>
                  <a:pt x="5138" y="185"/>
                  <a:pt x="5138" y="210"/>
                </a:cubicBezTo>
                <a:lnTo>
                  <a:pt x="5138" y="378"/>
                </a:lnTo>
                <a:lnTo>
                  <a:pt x="5072" y="378"/>
                </a:lnTo>
                <a:lnTo>
                  <a:pt x="5072" y="118"/>
                </a:lnTo>
                <a:lnTo>
                  <a:pt x="5126" y="118"/>
                </a:lnTo>
                <a:lnTo>
                  <a:pt x="5130" y="147"/>
                </a:lnTo>
                <a:lnTo>
                  <a:pt x="5133" y="147"/>
                </a:lnTo>
                <a:cubicBezTo>
                  <a:pt x="5142" y="127"/>
                  <a:pt x="5167" y="111"/>
                  <a:pt x="5193" y="111"/>
                </a:cubicBezTo>
                <a:cubicBezTo>
                  <a:pt x="5221" y="111"/>
                  <a:pt x="5245" y="125"/>
                  <a:pt x="5255" y="147"/>
                </a:cubicBezTo>
                <a:lnTo>
                  <a:pt x="5258" y="147"/>
                </a:lnTo>
                <a:cubicBezTo>
                  <a:pt x="5271" y="124"/>
                  <a:pt x="5294" y="111"/>
                  <a:pt x="5322" y="111"/>
                </a:cubicBezTo>
                <a:cubicBezTo>
                  <a:pt x="5366" y="111"/>
                  <a:pt x="5391" y="142"/>
                  <a:pt x="5391" y="194"/>
                </a:cubicBezTo>
                <a:lnTo>
                  <a:pt x="5391" y="378"/>
                </a:lnTo>
                <a:lnTo>
                  <a:pt x="5325" y="378"/>
                </a:lnTo>
                <a:lnTo>
                  <a:pt x="5325" y="207"/>
                </a:lnTo>
                <a:cubicBezTo>
                  <a:pt x="5325" y="184"/>
                  <a:pt x="5314" y="170"/>
                  <a:pt x="5296" y="170"/>
                </a:cubicBezTo>
                <a:cubicBezTo>
                  <a:pt x="5277" y="170"/>
                  <a:pt x="5264" y="185"/>
                  <a:pt x="5264" y="210"/>
                </a:cubicBezTo>
                <a:lnTo>
                  <a:pt x="5264" y="378"/>
                </a:lnTo>
                <a:lnTo>
                  <a:pt x="5199" y="378"/>
                </a:lnTo>
                <a:lnTo>
                  <a:pt x="5199" y="207"/>
                </a:lnTo>
                <a:cubicBezTo>
                  <a:pt x="5199" y="184"/>
                  <a:pt x="5187" y="170"/>
                  <a:pt x="5170" y="170"/>
                </a:cubicBezTo>
                <a:close/>
                <a:moveTo>
                  <a:pt x="4893" y="118"/>
                </a:moveTo>
                <a:lnTo>
                  <a:pt x="4893" y="118"/>
                </a:lnTo>
                <a:lnTo>
                  <a:pt x="4947" y="118"/>
                </a:lnTo>
                <a:lnTo>
                  <a:pt x="4953" y="152"/>
                </a:lnTo>
                <a:lnTo>
                  <a:pt x="4956" y="152"/>
                </a:lnTo>
                <a:cubicBezTo>
                  <a:pt x="4965" y="133"/>
                  <a:pt x="4987" y="115"/>
                  <a:pt x="5023" y="115"/>
                </a:cubicBezTo>
                <a:cubicBezTo>
                  <a:pt x="5028" y="115"/>
                  <a:pt x="5033" y="115"/>
                  <a:pt x="5036" y="116"/>
                </a:cubicBezTo>
                <a:lnTo>
                  <a:pt x="5036" y="178"/>
                </a:lnTo>
                <a:cubicBezTo>
                  <a:pt x="5031" y="178"/>
                  <a:pt x="5027" y="178"/>
                  <a:pt x="5021" y="178"/>
                </a:cubicBezTo>
                <a:cubicBezTo>
                  <a:pt x="4990" y="178"/>
                  <a:pt x="4959" y="200"/>
                  <a:pt x="4959" y="254"/>
                </a:cubicBezTo>
                <a:lnTo>
                  <a:pt x="4959" y="378"/>
                </a:lnTo>
                <a:lnTo>
                  <a:pt x="4893" y="378"/>
                </a:lnTo>
                <a:lnTo>
                  <a:pt x="4893" y="118"/>
                </a:lnTo>
                <a:close/>
                <a:moveTo>
                  <a:pt x="4740" y="327"/>
                </a:moveTo>
                <a:lnTo>
                  <a:pt x="4740" y="327"/>
                </a:lnTo>
                <a:cubicBezTo>
                  <a:pt x="4766" y="327"/>
                  <a:pt x="4782" y="297"/>
                  <a:pt x="4782" y="248"/>
                </a:cubicBezTo>
                <a:cubicBezTo>
                  <a:pt x="4782" y="199"/>
                  <a:pt x="4766" y="169"/>
                  <a:pt x="4740" y="169"/>
                </a:cubicBezTo>
                <a:cubicBezTo>
                  <a:pt x="4714" y="169"/>
                  <a:pt x="4698" y="199"/>
                  <a:pt x="4698" y="248"/>
                </a:cubicBezTo>
                <a:cubicBezTo>
                  <a:pt x="4698" y="297"/>
                  <a:pt x="4714" y="327"/>
                  <a:pt x="4740" y="327"/>
                </a:cubicBezTo>
                <a:close/>
                <a:moveTo>
                  <a:pt x="4631" y="248"/>
                </a:moveTo>
                <a:lnTo>
                  <a:pt x="4631" y="248"/>
                </a:lnTo>
                <a:cubicBezTo>
                  <a:pt x="4631" y="164"/>
                  <a:pt x="4674" y="111"/>
                  <a:pt x="4740" y="111"/>
                </a:cubicBezTo>
                <a:cubicBezTo>
                  <a:pt x="4806" y="111"/>
                  <a:pt x="4849" y="164"/>
                  <a:pt x="4849" y="248"/>
                </a:cubicBezTo>
                <a:cubicBezTo>
                  <a:pt x="4849" y="332"/>
                  <a:pt x="4806" y="385"/>
                  <a:pt x="4740" y="385"/>
                </a:cubicBezTo>
                <a:cubicBezTo>
                  <a:pt x="4674" y="385"/>
                  <a:pt x="4631" y="332"/>
                  <a:pt x="4631" y="248"/>
                </a:cubicBezTo>
                <a:close/>
                <a:moveTo>
                  <a:pt x="4578" y="0"/>
                </a:moveTo>
                <a:lnTo>
                  <a:pt x="4578" y="0"/>
                </a:lnTo>
                <a:cubicBezTo>
                  <a:pt x="4600" y="0"/>
                  <a:pt x="4623" y="7"/>
                  <a:pt x="4633" y="17"/>
                </a:cubicBezTo>
                <a:lnTo>
                  <a:pt x="4611" y="65"/>
                </a:lnTo>
                <a:cubicBezTo>
                  <a:pt x="4603" y="61"/>
                  <a:pt x="4596" y="58"/>
                  <a:pt x="4587" y="58"/>
                </a:cubicBezTo>
                <a:cubicBezTo>
                  <a:pt x="4570" y="58"/>
                  <a:pt x="4559" y="70"/>
                  <a:pt x="4559" y="90"/>
                </a:cubicBezTo>
                <a:lnTo>
                  <a:pt x="4559" y="118"/>
                </a:lnTo>
                <a:lnTo>
                  <a:pt x="4614" y="118"/>
                </a:lnTo>
                <a:lnTo>
                  <a:pt x="4614" y="173"/>
                </a:lnTo>
                <a:lnTo>
                  <a:pt x="4559" y="173"/>
                </a:lnTo>
                <a:lnTo>
                  <a:pt x="4559" y="378"/>
                </a:lnTo>
                <a:lnTo>
                  <a:pt x="4494" y="378"/>
                </a:lnTo>
                <a:lnTo>
                  <a:pt x="4494" y="173"/>
                </a:lnTo>
                <a:lnTo>
                  <a:pt x="4447" y="173"/>
                </a:lnTo>
                <a:lnTo>
                  <a:pt x="4447" y="118"/>
                </a:lnTo>
                <a:lnTo>
                  <a:pt x="4494" y="118"/>
                </a:lnTo>
                <a:lnTo>
                  <a:pt x="4494" y="85"/>
                </a:lnTo>
                <a:cubicBezTo>
                  <a:pt x="4494" y="30"/>
                  <a:pt x="4531" y="0"/>
                  <a:pt x="4578" y="0"/>
                </a:cubicBezTo>
                <a:close/>
                <a:moveTo>
                  <a:pt x="4236" y="300"/>
                </a:moveTo>
                <a:lnTo>
                  <a:pt x="4236" y="300"/>
                </a:lnTo>
                <a:lnTo>
                  <a:pt x="4298" y="300"/>
                </a:lnTo>
                <a:cubicBezTo>
                  <a:pt x="4300" y="319"/>
                  <a:pt x="4312" y="333"/>
                  <a:pt x="4333" y="333"/>
                </a:cubicBezTo>
                <a:cubicBezTo>
                  <a:pt x="4349" y="333"/>
                  <a:pt x="4363" y="325"/>
                  <a:pt x="4363" y="310"/>
                </a:cubicBezTo>
                <a:cubicBezTo>
                  <a:pt x="4363" y="296"/>
                  <a:pt x="4355" y="287"/>
                  <a:pt x="4330" y="279"/>
                </a:cubicBezTo>
                <a:lnTo>
                  <a:pt x="4305" y="270"/>
                </a:lnTo>
                <a:cubicBezTo>
                  <a:pt x="4264" y="255"/>
                  <a:pt x="4240" y="229"/>
                  <a:pt x="4240" y="192"/>
                </a:cubicBezTo>
                <a:cubicBezTo>
                  <a:pt x="4240" y="144"/>
                  <a:pt x="4280" y="111"/>
                  <a:pt x="4331" y="111"/>
                </a:cubicBezTo>
                <a:cubicBezTo>
                  <a:pt x="4383" y="111"/>
                  <a:pt x="4420" y="144"/>
                  <a:pt x="4421" y="189"/>
                </a:cubicBezTo>
                <a:lnTo>
                  <a:pt x="4358" y="189"/>
                </a:lnTo>
                <a:cubicBezTo>
                  <a:pt x="4357" y="175"/>
                  <a:pt x="4347" y="163"/>
                  <a:pt x="4330" y="163"/>
                </a:cubicBezTo>
                <a:cubicBezTo>
                  <a:pt x="4316" y="163"/>
                  <a:pt x="4303" y="172"/>
                  <a:pt x="4303" y="187"/>
                </a:cubicBezTo>
                <a:cubicBezTo>
                  <a:pt x="4303" y="199"/>
                  <a:pt x="4309" y="206"/>
                  <a:pt x="4333" y="214"/>
                </a:cubicBezTo>
                <a:lnTo>
                  <a:pt x="4358" y="223"/>
                </a:lnTo>
                <a:cubicBezTo>
                  <a:pt x="4402" y="238"/>
                  <a:pt x="4426" y="267"/>
                  <a:pt x="4426" y="306"/>
                </a:cubicBezTo>
                <a:cubicBezTo>
                  <a:pt x="4426" y="356"/>
                  <a:pt x="4387" y="385"/>
                  <a:pt x="4334" y="385"/>
                </a:cubicBezTo>
                <a:cubicBezTo>
                  <a:pt x="4276" y="385"/>
                  <a:pt x="4237" y="350"/>
                  <a:pt x="4236" y="300"/>
                </a:cubicBezTo>
                <a:close/>
                <a:moveTo>
                  <a:pt x="4095" y="169"/>
                </a:moveTo>
                <a:lnTo>
                  <a:pt x="4095" y="169"/>
                </a:lnTo>
                <a:cubicBezTo>
                  <a:pt x="4077" y="169"/>
                  <a:pt x="4059" y="182"/>
                  <a:pt x="4059" y="213"/>
                </a:cubicBezTo>
                <a:lnTo>
                  <a:pt x="4059" y="378"/>
                </a:lnTo>
                <a:lnTo>
                  <a:pt x="3993" y="378"/>
                </a:lnTo>
                <a:lnTo>
                  <a:pt x="3993" y="118"/>
                </a:lnTo>
                <a:lnTo>
                  <a:pt x="4047" y="118"/>
                </a:lnTo>
                <a:lnTo>
                  <a:pt x="4053" y="144"/>
                </a:lnTo>
                <a:lnTo>
                  <a:pt x="4056" y="144"/>
                </a:lnTo>
                <a:cubicBezTo>
                  <a:pt x="4063" y="131"/>
                  <a:pt x="4083" y="111"/>
                  <a:pt x="4116" y="111"/>
                </a:cubicBezTo>
                <a:cubicBezTo>
                  <a:pt x="4160" y="111"/>
                  <a:pt x="4193" y="142"/>
                  <a:pt x="4193" y="196"/>
                </a:cubicBezTo>
                <a:lnTo>
                  <a:pt x="4193" y="378"/>
                </a:lnTo>
                <a:lnTo>
                  <a:pt x="4128" y="378"/>
                </a:lnTo>
                <a:lnTo>
                  <a:pt x="4128" y="210"/>
                </a:lnTo>
                <a:cubicBezTo>
                  <a:pt x="4128" y="182"/>
                  <a:pt x="4114" y="169"/>
                  <a:pt x="4095" y="169"/>
                </a:cubicBezTo>
                <a:close/>
                <a:moveTo>
                  <a:pt x="3834" y="329"/>
                </a:moveTo>
                <a:lnTo>
                  <a:pt x="3834" y="329"/>
                </a:lnTo>
                <a:cubicBezTo>
                  <a:pt x="3857" y="329"/>
                  <a:pt x="3873" y="309"/>
                  <a:pt x="3873" y="278"/>
                </a:cubicBezTo>
                <a:lnTo>
                  <a:pt x="3873" y="261"/>
                </a:lnTo>
                <a:lnTo>
                  <a:pt x="3858" y="264"/>
                </a:lnTo>
                <a:cubicBezTo>
                  <a:pt x="3826" y="269"/>
                  <a:pt x="3809" y="283"/>
                  <a:pt x="3809" y="303"/>
                </a:cubicBezTo>
                <a:cubicBezTo>
                  <a:pt x="3809" y="319"/>
                  <a:pt x="3820" y="329"/>
                  <a:pt x="3834" y="329"/>
                </a:cubicBezTo>
                <a:close/>
                <a:moveTo>
                  <a:pt x="3743" y="310"/>
                </a:moveTo>
                <a:lnTo>
                  <a:pt x="3743" y="310"/>
                </a:lnTo>
                <a:cubicBezTo>
                  <a:pt x="3743" y="260"/>
                  <a:pt x="3780" y="229"/>
                  <a:pt x="3845" y="221"/>
                </a:cubicBezTo>
                <a:lnTo>
                  <a:pt x="3873" y="217"/>
                </a:lnTo>
                <a:lnTo>
                  <a:pt x="3873" y="200"/>
                </a:lnTo>
                <a:cubicBezTo>
                  <a:pt x="3873" y="179"/>
                  <a:pt x="3862" y="168"/>
                  <a:pt x="3845" y="168"/>
                </a:cubicBezTo>
                <a:cubicBezTo>
                  <a:pt x="3826" y="168"/>
                  <a:pt x="3814" y="180"/>
                  <a:pt x="3812" y="199"/>
                </a:cubicBezTo>
                <a:lnTo>
                  <a:pt x="3746" y="199"/>
                </a:lnTo>
                <a:cubicBezTo>
                  <a:pt x="3750" y="147"/>
                  <a:pt x="3789" y="111"/>
                  <a:pt x="3846" y="111"/>
                </a:cubicBezTo>
                <a:cubicBezTo>
                  <a:pt x="3900" y="111"/>
                  <a:pt x="3938" y="147"/>
                  <a:pt x="3938" y="204"/>
                </a:cubicBezTo>
                <a:lnTo>
                  <a:pt x="3938" y="316"/>
                </a:lnTo>
                <a:cubicBezTo>
                  <a:pt x="3938" y="326"/>
                  <a:pt x="3944" y="333"/>
                  <a:pt x="3954" y="333"/>
                </a:cubicBezTo>
                <a:cubicBezTo>
                  <a:pt x="3956" y="333"/>
                  <a:pt x="3958" y="333"/>
                  <a:pt x="3961" y="332"/>
                </a:cubicBezTo>
                <a:lnTo>
                  <a:pt x="3961" y="380"/>
                </a:lnTo>
                <a:cubicBezTo>
                  <a:pt x="3953" y="382"/>
                  <a:pt x="3945" y="383"/>
                  <a:pt x="3937" y="383"/>
                </a:cubicBezTo>
                <a:cubicBezTo>
                  <a:pt x="3912" y="383"/>
                  <a:pt x="3891" y="372"/>
                  <a:pt x="3884" y="346"/>
                </a:cubicBezTo>
                <a:cubicBezTo>
                  <a:pt x="3875" y="365"/>
                  <a:pt x="3854" y="385"/>
                  <a:pt x="3819" y="385"/>
                </a:cubicBezTo>
                <a:cubicBezTo>
                  <a:pt x="3774" y="385"/>
                  <a:pt x="3743" y="356"/>
                  <a:pt x="3743" y="310"/>
                </a:cubicBezTo>
                <a:close/>
                <a:moveTo>
                  <a:pt x="3577" y="118"/>
                </a:moveTo>
                <a:lnTo>
                  <a:pt x="3577" y="118"/>
                </a:lnTo>
                <a:lnTo>
                  <a:pt x="3632" y="118"/>
                </a:lnTo>
                <a:lnTo>
                  <a:pt x="3637" y="152"/>
                </a:lnTo>
                <a:lnTo>
                  <a:pt x="3640" y="152"/>
                </a:lnTo>
                <a:cubicBezTo>
                  <a:pt x="3649" y="133"/>
                  <a:pt x="3671" y="115"/>
                  <a:pt x="3707" y="115"/>
                </a:cubicBezTo>
                <a:cubicBezTo>
                  <a:pt x="3712" y="115"/>
                  <a:pt x="3717" y="115"/>
                  <a:pt x="3721" y="116"/>
                </a:cubicBezTo>
                <a:lnTo>
                  <a:pt x="3721" y="178"/>
                </a:lnTo>
                <a:cubicBezTo>
                  <a:pt x="3715" y="178"/>
                  <a:pt x="3711" y="178"/>
                  <a:pt x="3706" y="178"/>
                </a:cubicBezTo>
                <a:cubicBezTo>
                  <a:pt x="3674" y="178"/>
                  <a:pt x="3643" y="200"/>
                  <a:pt x="3643" y="254"/>
                </a:cubicBezTo>
                <a:lnTo>
                  <a:pt x="3643" y="378"/>
                </a:lnTo>
                <a:lnTo>
                  <a:pt x="3577" y="378"/>
                </a:lnTo>
                <a:lnTo>
                  <a:pt x="3577" y="118"/>
                </a:lnTo>
                <a:close/>
                <a:moveTo>
                  <a:pt x="3413" y="76"/>
                </a:moveTo>
                <a:lnTo>
                  <a:pt x="3413" y="76"/>
                </a:lnTo>
                <a:lnTo>
                  <a:pt x="3327" y="76"/>
                </a:lnTo>
                <a:lnTo>
                  <a:pt x="3327" y="16"/>
                </a:lnTo>
                <a:lnTo>
                  <a:pt x="3567" y="16"/>
                </a:lnTo>
                <a:lnTo>
                  <a:pt x="3567" y="76"/>
                </a:lnTo>
                <a:lnTo>
                  <a:pt x="3482" y="76"/>
                </a:lnTo>
                <a:lnTo>
                  <a:pt x="3482" y="378"/>
                </a:lnTo>
                <a:lnTo>
                  <a:pt x="3413" y="378"/>
                </a:lnTo>
                <a:lnTo>
                  <a:pt x="3413" y="76"/>
                </a:lnTo>
                <a:close/>
                <a:moveTo>
                  <a:pt x="3144" y="344"/>
                </a:moveTo>
                <a:lnTo>
                  <a:pt x="3144" y="344"/>
                </a:lnTo>
                <a:cubicBezTo>
                  <a:pt x="3144" y="324"/>
                  <a:pt x="3161" y="306"/>
                  <a:pt x="3183" y="306"/>
                </a:cubicBezTo>
                <a:cubicBezTo>
                  <a:pt x="3203" y="306"/>
                  <a:pt x="3220" y="324"/>
                  <a:pt x="3220" y="344"/>
                </a:cubicBezTo>
                <a:cubicBezTo>
                  <a:pt x="3220" y="365"/>
                  <a:pt x="3203" y="383"/>
                  <a:pt x="3183" y="383"/>
                </a:cubicBezTo>
                <a:cubicBezTo>
                  <a:pt x="3161" y="383"/>
                  <a:pt x="3144" y="365"/>
                  <a:pt x="3144" y="344"/>
                </a:cubicBezTo>
                <a:close/>
                <a:moveTo>
                  <a:pt x="3036" y="219"/>
                </a:moveTo>
                <a:lnTo>
                  <a:pt x="3036" y="219"/>
                </a:lnTo>
                <a:cubicBezTo>
                  <a:pt x="3034" y="186"/>
                  <a:pt x="3021" y="167"/>
                  <a:pt x="3001" y="167"/>
                </a:cubicBezTo>
                <a:cubicBezTo>
                  <a:pt x="2979" y="167"/>
                  <a:pt x="2965" y="186"/>
                  <a:pt x="2962" y="219"/>
                </a:cubicBezTo>
                <a:lnTo>
                  <a:pt x="3036" y="219"/>
                </a:lnTo>
                <a:close/>
                <a:moveTo>
                  <a:pt x="2895" y="248"/>
                </a:moveTo>
                <a:lnTo>
                  <a:pt x="2895" y="248"/>
                </a:lnTo>
                <a:cubicBezTo>
                  <a:pt x="2895" y="164"/>
                  <a:pt x="2936" y="111"/>
                  <a:pt x="3001" y="111"/>
                </a:cubicBezTo>
                <a:cubicBezTo>
                  <a:pt x="3063" y="111"/>
                  <a:pt x="3103" y="162"/>
                  <a:pt x="3103" y="246"/>
                </a:cubicBezTo>
                <a:cubicBezTo>
                  <a:pt x="3103" y="250"/>
                  <a:pt x="3103" y="255"/>
                  <a:pt x="3102" y="264"/>
                </a:cubicBezTo>
                <a:lnTo>
                  <a:pt x="2961" y="264"/>
                </a:lnTo>
                <a:cubicBezTo>
                  <a:pt x="2962" y="303"/>
                  <a:pt x="2977" y="330"/>
                  <a:pt x="3003" y="330"/>
                </a:cubicBezTo>
                <a:cubicBezTo>
                  <a:pt x="3020" y="330"/>
                  <a:pt x="3033" y="319"/>
                  <a:pt x="3036" y="298"/>
                </a:cubicBezTo>
                <a:lnTo>
                  <a:pt x="3101" y="298"/>
                </a:lnTo>
                <a:cubicBezTo>
                  <a:pt x="3096" y="351"/>
                  <a:pt x="3057" y="385"/>
                  <a:pt x="3003" y="385"/>
                </a:cubicBezTo>
                <a:cubicBezTo>
                  <a:pt x="2935" y="385"/>
                  <a:pt x="2895" y="331"/>
                  <a:pt x="2895" y="248"/>
                </a:cubicBezTo>
                <a:close/>
                <a:moveTo>
                  <a:pt x="2650" y="248"/>
                </a:moveTo>
                <a:lnTo>
                  <a:pt x="2650" y="248"/>
                </a:lnTo>
                <a:cubicBezTo>
                  <a:pt x="2650" y="165"/>
                  <a:pt x="2693" y="111"/>
                  <a:pt x="2759" y="111"/>
                </a:cubicBezTo>
                <a:cubicBezTo>
                  <a:pt x="2817" y="111"/>
                  <a:pt x="2858" y="151"/>
                  <a:pt x="2863" y="212"/>
                </a:cubicBezTo>
                <a:lnTo>
                  <a:pt x="2796" y="212"/>
                </a:lnTo>
                <a:cubicBezTo>
                  <a:pt x="2794" y="184"/>
                  <a:pt x="2779" y="170"/>
                  <a:pt x="2759" y="170"/>
                </a:cubicBezTo>
                <a:cubicBezTo>
                  <a:pt x="2733" y="170"/>
                  <a:pt x="2716" y="198"/>
                  <a:pt x="2716" y="248"/>
                </a:cubicBezTo>
                <a:cubicBezTo>
                  <a:pt x="2716" y="299"/>
                  <a:pt x="2733" y="326"/>
                  <a:pt x="2760" y="326"/>
                </a:cubicBezTo>
                <a:cubicBezTo>
                  <a:pt x="2779" y="326"/>
                  <a:pt x="2793" y="312"/>
                  <a:pt x="2796" y="288"/>
                </a:cubicBezTo>
                <a:lnTo>
                  <a:pt x="2863" y="288"/>
                </a:lnTo>
                <a:cubicBezTo>
                  <a:pt x="2857" y="347"/>
                  <a:pt x="2816" y="385"/>
                  <a:pt x="2760" y="385"/>
                </a:cubicBezTo>
                <a:cubicBezTo>
                  <a:pt x="2693" y="385"/>
                  <a:pt x="2650" y="332"/>
                  <a:pt x="2650" y="248"/>
                </a:cubicBezTo>
                <a:close/>
                <a:moveTo>
                  <a:pt x="2506" y="169"/>
                </a:moveTo>
                <a:lnTo>
                  <a:pt x="2506" y="169"/>
                </a:lnTo>
                <a:cubicBezTo>
                  <a:pt x="2487" y="169"/>
                  <a:pt x="2469" y="182"/>
                  <a:pt x="2469" y="213"/>
                </a:cubicBezTo>
                <a:lnTo>
                  <a:pt x="2469" y="378"/>
                </a:lnTo>
                <a:lnTo>
                  <a:pt x="2404" y="378"/>
                </a:lnTo>
                <a:lnTo>
                  <a:pt x="2404" y="118"/>
                </a:lnTo>
                <a:lnTo>
                  <a:pt x="2458" y="118"/>
                </a:lnTo>
                <a:lnTo>
                  <a:pt x="2464" y="144"/>
                </a:lnTo>
                <a:lnTo>
                  <a:pt x="2467" y="144"/>
                </a:lnTo>
                <a:cubicBezTo>
                  <a:pt x="2474" y="131"/>
                  <a:pt x="2494" y="111"/>
                  <a:pt x="2527" y="111"/>
                </a:cubicBezTo>
                <a:cubicBezTo>
                  <a:pt x="2570" y="111"/>
                  <a:pt x="2604" y="142"/>
                  <a:pt x="2604" y="196"/>
                </a:cubicBezTo>
                <a:lnTo>
                  <a:pt x="2604" y="378"/>
                </a:lnTo>
                <a:lnTo>
                  <a:pt x="2538" y="378"/>
                </a:lnTo>
                <a:lnTo>
                  <a:pt x="2538" y="210"/>
                </a:lnTo>
                <a:cubicBezTo>
                  <a:pt x="2538" y="182"/>
                  <a:pt x="2524" y="169"/>
                  <a:pt x="2506" y="169"/>
                </a:cubicBezTo>
                <a:close/>
                <a:moveTo>
                  <a:pt x="2289" y="219"/>
                </a:moveTo>
                <a:lnTo>
                  <a:pt x="2289" y="219"/>
                </a:lnTo>
                <a:cubicBezTo>
                  <a:pt x="2287" y="186"/>
                  <a:pt x="2274" y="167"/>
                  <a:pt x="2254" y="167"/>
                </a:cubicBezTo>
                <a:cubicBezTo>
                  <a:pt x="2232" y="167"/>
                  <a:pt x="2218" y="186"/>
                  <a:pt x="2215" y="219"/>
                </a:cubicBezTo>
                <a:lnTo>
                  <a:pt x="2289" y="219"/>
                </a:lnTo>
                <a:close/>
                <a:moveTo>
                  <a:pt x="2148" y="248"/>
                </a:moveTo>
                <a:lnTo>
                  <a:pt x="2148" y="248"/>
                </a:lnTo>
                <a:cubicBezTo>
                  <a:pt x="2148" y="164"/>
                  <a:pt x="2190" y="111"/>
                  <a:pt x="2254" y="111"/>
                </a:cubicBezTo>
                <a:cubicBezTo>
                  <a:pt x="2316" y="111"/>
                  <a:pt x="2357" y="162"/>
                  <a:pt x="2357" y="246"/>
                </a:cubicBezTo>
                <a:cubicBezTo>
                  <a:pt x="2357" y="250"/>
                  <a:pt x="2357" y="255"/>
                  <a:pt x="2356" y="264"/>
                </a:cubicBezTo>
                <a:lnTo>
                  <a:pt x="2214" y="264"/>
                </a:lnTo>
                <a:cubicBezTo>
                  <a:pt x="2215" y="303"/>
                  <a:pt x="2230" y="330"/>
                  <a:pt x="2256" y="330"/>
                </a:cubicBezTo>
                <a:cubicBezTo>
                  <a:pt x="2273" y="330"/>
                  <a:pt x="2286" y="319"/>
                  <a:pt x="2289" y="298"/>
                </a:cubicBezTo>
                <a:lnTo>
                  <a:pt x="2355" y="298"/>
                </a:lnTo>
                <a:cubicBezTo>
                  <a:pt x="2349" y="351"/>
                  <a:pt x="2310" y="385"/>
                  <a:pt x="2256" y="385"/>
                </a:cubicBezTo>
                <a:cubicBezTo>
                  <a:pt x="2188" y="385"/>
                  <a:pt x="2148" y="331"/>
                  <a:pt x="2148" y="248"/>
                </a:cubicBezTo>
                <a:close/>
                <a:moveTo>
                  <a:pt x="2035" y="118"/>
                </a:moveTo>
                <a:lnTo>
                  <a:pt x="2035" y="118"/>
                </a:lnTo>
                <a:lnTo>
                  <a:pt x="2101" y="118"/>
                </a:lnTo>
                <a:lnTo>
                  <a:pt x="2101" y="378"/>
                </a:lnTo>
                <a:lnTo>
                  <a:pt x="2035" y="378"/>
                </a:lnTo>
                <a:lnTo>
                  <a:pt x="2035" y="118"/>
                </a:lnTo>
                <a:close/>
                <a:moveTo>
                  <a:pt x="2068" y="3"/>
                </a:moveTo>
                <a:lnTo>
                  <a:pt x="2068" y="3"/>
                </a:lnTo>
                <a:cubicBezTo>
                  <a:pt x="2090" y="3"/>
                  <a:pt x="2109" y="21"/>
                  <a:pt x="2109" y="43"/>
                </a:cubicBezTo>
                <a:cubicBezTo>
                  <a:pt x="2109" y="66"/>
                  <a:pt x="2090" y="84"/>
                  <a:pt x="2068" y="84"/>
                </a:cubicBezTo>
                <a:cubicBezTo>
                  <a:pt x="2046" y="84"/>
                  <a:pt x="2027" y="66"/>
                  <a:pt x="2027" y="43"/>
                </a:cubicBezTo>
                <a:cubicBezTo>
                  <a:pt x="2027" y="21"/>
                  <a:pt x="2046" y="3"/>
                  <a:pt x="2068" y="3"/>
                </a:cubicBezTo>
                <a:close/>
                <a:moveTo>
                  <a:pt x="1778" y="248"/>
                </a:moveTo>
                <a:lnTo>
                  <a:pt x="1778" y="248"/>
                </a:lnTo>
                <a:cubicBezTo>
                  <a:pt x="1778" y="165"/>
                  <a:pt x="1821" y="111"/>
                  <a:pt x="1888" y="111"/>
                </a:cubicBezTo>
                <a:cubicBezTo>
                  <a:pt x="1945" y="111"/>
                  <a:pt x="1986" y="151"/>
                  <a:pt x="1991" y="212"/>
                </a:cubicBezTo>
                <a:lnTo>
                  <a:pt x="1925" y="212"/>
                </a:lnTo>
                <a:cubicBezTo>
                  <a:pt x="1922" y="184"/>
                  <a:pt x="1908" y="170"/>
                  <a:pt x="1888" y="170"/>
                </a:cubicBezTo>
                <a:cubicBezTo>
                  <a:pt x="1862" y="170"/>
                  <a:pt x="1845" y="198"/>
                  <a:pt x="1845" y="248"/>
                </a:cubicBezTo>
                <a:cubicBezTo>
                  <a:pt x="1845" y="299"/>
                  <a:pt x="1862" y="326"/>
                  <a:pt x="1888" y="326"/>
                </a:cubicBezTo>
                <a:cubicBezTo>
                  <a:pt x="1908" y="326"/>
                  <a:pt x="1922" y="312"/>
                  <a:pt x="1925" y="288"/>
                </a:cubicBezTo>
                <a:lnTo>
                  <a:pt x="1991" y="288"/>
                </a:lnTo>
                <a:cubicBezTo>
                  <a:pt x="1986" y="347"/>
                  <a:pt x="1945" y="385"/>
                  <a:pt x="1888" y="385"/>
                </a:cubicBezTo>
                <a:cubicBezTo>
                  <a:pt x="1821" y="385"/>
                  <a:pt x="1778" y="332"/>
                  <a:pt x="1778" y="248"/>
                </a:cubicBezTo>
                <a:close/>
                <a:moveTo>
                  <a:pt x="1525" y="275"/>
                </a:moveTo>
                <a:lnTo>
                  <a:pt x="1525" y="275"/>
                </a:lnTo>
                <a:lnTo>
                  <a:pt x="1596" y="275"/>
                </a:lnTo>
                <a:cubicBezTo>
                  <a:pt x="1598" y="309"/>
                  <a:pt x="1614" y="324"/>
                  <a:pt x="1638" y="324"/>
                </a:cubicBezTo>
                <a:cubicBezTo>
                  <a:pt x="1661" y="324"/>
                  <a:pt x="1676" y="310"/>
                  <a:pt x="1676" y="286"/>
                </a:cubicBezTo>
                <a:cubicBezTo>
                  <a:pt x="1676" y="264"/>
                  <a:pt x="1662" y="248"/>
                  <a:pt x="1628" y="228"/>
                </a:cubicBezTo>
                <a:lnTo>
                  <a:pt x="1596" y="210"/>
                </a:lnTo>
                <a:cubicBezTo>
                  <a:pt x="1549" y="183"/>
                  <a:pt x="1528" y="149"/>
                  <a:pt x="1528" y="107"/>
                </a:cubicBezTo>
                <a:cubicBezTo>
                  <a:pt x="1528" y="56"/>
                  <a:pt x="1572" y="10"/>
                  <a:pt x="1634" y="10"/>
                </a:cubicBezTo>
                <a:cubicBezTo>
                  <a:pt x="1697" y="10"/>
                  <a:pt x="1740" y="50"/>
                  <a:pt x="1741" y="112"/>
                </a:cubicBezTo>
                <a:lnTo>
                  <a:pt x="1669" y="112"/>
                </a:lnTo>
                <a:cubicBezTo>
                  <a:pt x="1667" y="86"/>
                  <a:pt x="1654" y="71"/>
                  <a:pt x="1632" y="71"/>
                </a:cubicBezTo>
                <a:cubicBezTo>
                  <a:pt x="1614" y="71"/>
                  <a:pt x="1599" y="85"/>
                  <a:pt x="1599" y="104"/>
                </a:cubicBezTo>
                <a:cubicBezTo>
                  <a:pt x="1599" y="124"/>
                  <a:pt x="1611" y="139"/>
                  <a:pt x="1649" y="160"/>
                </a:cubicBezTo>
                <a:lnTo>
                  <a:pt x="1673" y="174"/>
                </a:lnTo>
                <a:cubicBezTo>
                  <a:pt x="1722" y="201"/>
                  <a:pt x="1746" y="240"/>
                  <a:pt x="1746" y="286"/>
                </a:cubicBezTo>
                <a:cubicBezTo>
                  <a:pt x="1746" y="344"/>
                  <a:pt x="1703" y="385"/>
                  <a:pt x="1638" y="385"/>
                </a:cubicBezTo>
                <a:cubicBezTo>
                  <a:pt x="1569" y="385"/>
                  <a:pt x="1526" y="342"/>
                  <a:pt x="1525" y="275"/>
                </a:cubicBezTo>
                <a:close/>
                <a:moveTo>
                  <a:pt x="1307" y="344"/>
                </a:moveTo>
                <a:lnTo>
                  <a:pt x="1307" y="344"/>
                </a:lnTo>
                <a:cubicBezTo>
                  <a:pt x="1307" y="324"/>
                  <a:pt x="1324" y="306"/>
                  <a:pt x="1345" y="306"/>
                </a:cubicBezTo>
                <a:cubicBezTo>
                  <a:pt x="1366" y="306"/>
                  <a:pt x="1383" y="324"/>
                  <a:pt x="1383" y="344"/>
                </a:cubicBezTo>
                <a:cubicBezTo>
                  <a:pt x="1383" y="365"/>
                  <a:pt x="1366" y="383"/>
                  <a:pt x="1345" y="383"/>
                </a:cubicBezTo>
                <a:cubicBezTo>
                  <a:pt x="1324" y="383"/>
                  <a:pt x="1307" y="365"/>
                  <a:pt x="1307" y="344"/>
                </a:cubicBezTo>
                <a:close/>
                <a:moveTo>
                  <a:pt x="1117" y="431"/>
                </a:moveTo>
                <a:lnTo>
                  <a:pt x="1117" y="431"/>
                </a:lnTo>
                <a:cubicBezTo>
                  <a:pt x="1131" y="431"/>
                  <a:pt x="1149" y="423"/>
                  <a:pt x="1155" y="401"/>
                </a:cubicBezTo>
                <a:lnTo>
                  <a:pt x="1161" y="377"/>
                </a:lnTo>
                <a:lnTo>
                  <a:pt x="1080" y="118"/>
                </a:lnTo>
                <a:lnTo>
                  <a:pt x="1147" y="118"/>
                </a:lnTo>
                <a:lnTo>
                  <a:pt x="1192" y="287"/>
                </a:lnTo>
                <a:lnTo>
                  <a:pt x="1195" y="287"/>
                </a:lnTo>
                <a:lnTo>
                  <a:pt x="1233" y="118"/>
                </a:lnTo>
                <a:lnTo>
                  <a:pt x="1301" y="118"/>
                </a:lnTo>
                <a:lnTo>
                  <a:pt x="1221" y="405"/>
                </a:lnTo>
                <a:cubicBezTo>
                  <a:pt x="1204" y="465"/>
                  <a:pt x="1163" y="488"/>
                  <a:pt x="1126" y="488"/>
                </a:cubicBezTo>
                <a:cubicBezTo>
                  <a:pt x="1111" y="488"/>
                  <a:pt x="1101" y="486"/>
                  <a:pt x="1091" y="483"/>
                </a:cubicBezTo>
                <a:lnTo>
                  <a:pt x="1091" y="427"/>
                </a:lnTo>
                <a:cubicBezTo>
                  <a:pt x="1100" y="430"/>
                  <a:pt x="1109" y="431"/>
                  <a:pt x="1117" y="431"/>
                </a:cubicBezTo>
                <a:close/>
                <a:moveTo>
                  <a:pt x="1021" y="385"/>
                </a:moveTo>
                <a:lnTo>
                  <a:pt x="1021" y="385"/>
                </a:lnTo>
                <a:cubicBezTo>
                  <a:pt x="970" y="385"/>
                  <a:pt x="937" y="349"/>
                  <a:pt x="937" y="304"/>
                </a:cubicBezTo>
                <a:lnTo>
                  <a:pt x="937" y="173"/>
                </a:lnTo>
                <a:lnTo>
                  <a:pt x="891" y="173"/>
                </a:lnTo>
                <a:lnTo>
                  <a:pt x="891" y="118"/>
                </a:lnTo>
                <a:lnTo>
                  <a:pt x="898" y="118"/>
                </a:lnTo>
                <a:cubicBezTo>
                  <a:pt x="929" y="118"/>
                  <a:pt x="944" y="100"/>
                  <a:pt x="946" y="69"/>
                </a:cubicBezTo>
                <a:lnTo>
                  <a:pt x="947" y="44"/>
                </a:lnTo>
                <a:lnTo>
                  <a:pt x="1003" y="44"/>
                </a:lnTo>
                <a:lnTo>
                  <a:pt x="1003" y="118"/>
                </a:lnTo>
                <a:lnTo>
                  <a:pt x="1058" y="118"/>
                </a:lnTo>
                <a:lnTo>
                  <a:pt x="1058" y="173"/>
                </a:lnTo>
                <a:lnTo>
                  <a:pt x="1003" y="173"/>
                </a:lnTo>
                <a:lnTo>
                  <a:pt x="1003" y="297"/>
                </a:lnTo>
                <a:cubicBezTo>
                  <a:pt x="1003" y="315"/>
                  <a:pt x="1016" y="328"/>
                  <a:pt x="1035" y="328"/>
                </a:cubicBezTo>
                <a:cubicBezTo>
                  <a:pt x="1042" y="328"/>
                  <a:pt x="1049" y="326"/>
                  <a:pt x="1054" y="325"/>
                </a:cubicBezTo>
                <a:lnTo>
                  <a:pt x="1054" y="379"/>
                </a:lnTo>
                <a:cubicBezTo>
                  <a:pt x="1044" y="383"/>
                  <a:pt x="1032" y="385"/>
                  <a:pt x="1021" y="385"/>
                </a:cubicBezTo>
                <a:close/>
                <a:moveTo>
                  <a:pt x="804" y="219"/>
                </a:moveTo>
                <a:lnTo>
                  <a:pt x="804" y="219"/>
                </a:lnTo>
                <a:cubicBezTo>
                  <a:pt x="802" y="186"/>
                  <a:pt x="789" y="167"/>
                  <a:pt x="769" y="167"/>
                </a:cubicBezTo>
                <a:cubicBezTo>
                  <a:pt x="747" y="167"/>
                  <a:pt x="733" y="186"/>
                  <a:pt x="730" y="219"/>
                </a:cubicBezTo>
                <a:lnTo>
                  <a:pt x="804" y="219"/>
                </a:lnTo>
                <a:close/>
                <a:moveTo>
                  <a:pt x="663" y="248"/>
                </a:moveTo>
                <a:lnTo>
                  <a:pt x="663" y="248"/>
                </a:lnTo>
                <a:cubicBezTo>
                  <a:pt x="663" y="164"/>
                  <a:pt x="705" y="111"/>
                  <a:pt x="769" y="111"/>
                </a:cubicBezTo>
                <a:cubicBezTo>
                  <a:pt x="831" y="111"/>
                  <a:pt x="872" y="162"/>
                  <a:pt x="872" y="246"/>
                </a:cubicBezTo>
                <a:cubicBezTo>
                  <a:pt x="872" y="250"/>
                  <a:pt x="872" y="255"/>
                  <a:pt x="871" y="264"/>
                </a:cubicBezTo>
                <a:lnTo>
                  <a:pt x="729" y="264"/>
                </a:lnTo>
                <a:cubicBezTo>
                  <a:pt x="730" y="303"/>
                  <a:pt x="745" y="330"/>
                  <a:pt x="771" y="330"/>
                </a:cubicBezTo>
                <a:cubicBezTo>
                  <a:pt x="788" y="330"/>
                  <a:pt x="801" y="319"/>
                  <a:pt x="804" y="298"/>
                </a:cubicBezTo>
                <a:lnTo>
                  <a:pt x="870" y="298"/>
                </a:lnTo>
                <a:cubicBezTo>
                  <a:pt x="864" y="351"/>
                  <a:pt x="825" y="385"/>
                  <a:pt x="771" y="385"/>
                </a:cubicBezTo>
                <a:cubicBezTo>
                  <a:pt x="703" y="385"/>
                  <a:pt x="663" y="331"/>
                  <a:pt x="663" y="248"/>
                </a:cubicBezTo>
                <a:close/>
                <a:moveTo>
                  <a:pt x="608" y="0"/>
                </a:moveTo>
                <a:lnTo>
                  <a:pt x="608" y="0"/>
                </a:lnTo>
                <a:cubicBezTo>
                  <a:pt x="631" y="0"/>
                  <a:pt x="653" y="7"/>
                  <a:pt x="664" y="17"/>
                </a:cubicBezTo>
                <a:lnTo>
                  <a:pt x="641" y="65"/>
                </a:lnTo>
                <a:cubicBezTo>
                  <a:pt x="633" y="61"/>
                  <a:pt x="626" y="58"/>
                  <a:pt x="618" y="58"/>
                </a:cubicBezTo>
                <a:cubicBezTo>
                  <a:pt x="600" y="58"/>
                  <a:pt x="590" y="70"/>
                  <a:pt x="590" y="90"/>
                </a:cubicBezTo>
                <a:lnTo>
                  <a:pt x="590" y="118"/>
                </a:lnTo>
                <a:lnTo>
                  <a:pt x="645" y="118"/>
                </a:lnTo>
                <a:lnTo>
                  <a:pt x="645" y="173"/>
                </a:lnTo>
                <a:lnTo>
                  <a:pt x="590" y="173"/>
                </a:lnTo>
                <a:lnTo>
                  <a:pt x="590" y="378"/>
                </a:lnTo>
                <a:lnTo>
                  <a:pt x="524" y="378"/>
                </a:lnTo>
                <a:lnTo>
                  <a:pt x="524" y="173"/>
                </a:lnTo>
                <a:lnTo>
                  <a:pt x="478" y="173"/>
                </a:lnTo>
                <a:lnTo>
                  <a:pt x="478" y="118"/>
                </a:lnTo>
                <a:lnTo>
                  <a:pt x="524" y="118"/>
                </a:lnTo>
                <a:lnTo>
                  <a:pt x="524" y="85"/>
                </a:lnTo>
                <a:cubicBezTo>
                  <a:pt x="524" y="30"/>
                  <a:pt x="562" y="0"/>
                  <a:pt x="608" y="0"/>
                </a:cubicBezTo>
                <a:close/>
                <a:moveTo>
                  <a:pt x="344" y="329"/>
                </a:moveTo>
                <a:lnTo>
                  <a:pt x="344" y="329"/>
                </a:lnTo>
                <a:cubicBezTo>
                  <a:pt x="367" y="329"/>
                  <a:pt x="383" y="309"/>
                  <a:pt x="383" y="278"/>
                </a:cubicBezTo>
                <a:lnTo>
                  <a:pt x="383" y="261"/>
                </a:lnTo>
                <a:lnTo>
                  <a:pt x="368" y="264"/>
                </a:lnTo>
                <a:cubicBezTo>
                  <a:pt x="336" y="269"/>
                  <a:pt x="319" y="283"/>
                  <a:pt x="319" y="303"/>
                </a:cubicBezTo>
                <a:cubicBezTo>
                  <a:pt x="319" y="319"/>
                  <a:pt x="330" y="329"/>
                  <a:pt x="344" y="329"/>
                </a:cubicBezTo>
                <a:close/>
                <a:moveTo>
                  <a:pt x="253" y="310"/>
                </a:moveTo>
                <a:lnTo>
                  <a:pt x="253" y="310"/>
                </a:lnTo>
                <a:cubicBezTo>
                  <a:pt x="253" y="260"/>
                  <a:pt x="290" y="229"/>
                  <a:pt x="354" y="221"/>
                </a:cubicBezTo>
                <a:lnTo>
                  <a:pt x="383" y="217"/>
                </a:lnTo>
                <a:lnTo>
                  <a:pt x="383" y="200"/>
                </a:lnTo>
                <a:cubicBezTo>
                  <a:pt x="383" y="179"/>
                  <a:pt x="371" y="168"/>
                  <a:pt x="354" y="168"/>
                </a:cubicBezTo>
                <a:cubicBezTo>
                  <a:pt x="336" y="168"/>
                  <a:pt x="323" y="180"/>
                  <a:pt x="322" y="199"/>
                </a:cubicBezTo>
                <a:lnTo>
                  <a:pt x="256" y="199"/>
                </a:lnTo>
                <a:cubicBezTo>
                  <a:pt x="260" y="147"/>
                  <a:pt x="299" y="111"/>
                  <a:pt x="355" y="111"/>
                </a:cubicBezTo>
                <a:cubicBezTo>
                  <a:pt x="410" y="111"/>
                  <a:pt x="448" y="147"/>
                  <a:pt x="448" y="204"/>
                </a:cubicBezTo>
                <a:lnTo>
                  <a:pt x="448" y="316"/>
                </a:lnTo>
                <a:cubicBezTo>
                  <a:pt x="448" y="326"/>
                  <a:pt x="454" y="333"/>
                  <a:pt x="464" y="333"/>
                </a:cubicBezTo>
                <a:cubicBezTo>
                  <a:pt x="466" y="333"/>
                  <a:pt x="468" y="333"/>
                  <a:pt x="471" y="332"/>
                </a:cubicBezTo>
                <a:lnTo>
                  <a:pt x="471" y="380"/>
                </a:lnTo>
                <a:cubicBezTo>
                  <a:pt x="463" y="382"/>
                  <a:pt x="455" y="383"/>
                  <a:pt x="447" y="383"/>
                </a:cubicBezTo>
                <a:cubicBezTo>
                  <a:pt x="422" y="383"/>
                  <a:pt x="400" y="372"/>
                  <a:pt x="394" y="346"/>
                </a:cubicBezTo>
                <a:cubicBezTo>
                  <a:pt x="384" y="365"/>
                  <a:pt x="364" y="385"/>
                  <a:pt x="329" y="385"/>
                </a:cubicBezTo>
                <a:cubicBezTo>
                  <a:pt x="284" y="385"/>
                  <a:pt x="253" y="356"/>
                  <a:pt x="253" y="310"/>
                </a:cubicBezTo>
                <a:close/>
                <a:moveTo>
                  <a:pt x="0" y="275"/>
                </a:moveTo>
                <a:lnTo>
                  <a:pt x="0" y="275"/>
                </a:lnTo>
                <a:lnTo>
                  <a:pt x="71" y="275"/>
                </a:lnTo>
                <a:cubicBezTo>
                  <a:pt x="73" y="309"/>
                  <a:pt x="89" y="324"/>
                  <a:pt x="113" y="324"/>
                </a:cubicBezTo>
                <a:cubicBezTo>
                  <a:pt x="136" y="324"/>
                  <a:pt x="151" y="310"/>
                  <a:pt x="151" y="286"/>
                </a:cubicBezTo>
                <a:cubicBezTo>
                  <a:pt x="151" y="264"/>
                  <a:pt x="137" y="248"/>
                  <a:pt x="103" y="228"/>
                </a:cubicBezTo>
                <a:lnTo>
                  <a:pt x="71" y="210"/>
                </a:lnTo>
                <a:cubicBezTo>
                  <a:pt x="23" y="183"/>
                  <a:pt x="3" y="149"/>
                  <a:pt x="3" y="107"/>
                </a:cubicBezTo>
                <a:cubicBezTo>
                  <a:pt x="3" y="56"/>
                  <a:pt x="47" y="10"/>
                  <a:pt x="108" y="10"/>
                </a:cubicBezTo>
                <a:cubicBezTo>
                  <a:pt x="171" y="10"/>
                  <a:pt x="214" y="50"/>
                  <a:pt x="216" y="112"/>
                </a:cubicBezTo>
                <a:lnTo>
                  <a:pt x="144" y="112"/>
                </a:lnTo>
                <a:cubicBezTo>
                  <a:pt x="141" y="86"/>
                  <a:pt x="129" y="71"/>
                  <a:pt x="107" y="71"/>
                </a:cubicBezTo>
                <a:cubicBezTo>
                  <a:pt x="89" y="71"/>
                  <a:pt x="74" y="85"/>
                  <a:pt x="74" y="104"/>
                </a:cubicBezTo>
                <a:cubicBezTo>
                  <a:pt x="74" y="124"/>
                  <a:pt x="86" y="139"/>
                  <a:pt x="123" y="160"/>
                </a:cubicBezTo>
                <a:lnTo>
                  <a:pt x="148" y="174"/>
                </a:lnTo>
                <a:cubicBezTo>
                  <a:pt x="197" y="201"/>
                  <a:pt x="220" y="240"/>
                  <a:pt x="220" y="286"/>
                </a:cubicBezTo>
                <a:cubicBezTo>
                  <a:pt x="220" y="344"/>
                  <a:pt x="178" y="385"/>
                  <a:pt x="113" y="385"/>
                </a:cubicBezTo>
                <a:cubicBezTo>
                  <a:pt x="44" y="385"/>
                  <a:pt x="1" y="342"/>
                  <a:pt x="0" y="275"/>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Footer Placeholder 3">
            <a:extLst>
              <a:ext uri="{FF2B5EF4-FFF2-40B4-BE49-F238E27FC236}">
                <a16:creationId xmlns:a16="http://schemas.microsoft.com/office/drawing/2014/main" id="{884CF668-76A9-2B88-D3F1-D5F55A914C86}"/>
              </a:ext>
            </a:extLst>
          </p:cNvPr>
          <p:cNvSpPr>
            <a:spLocks noGrp="1"/>
          </p:cNvSpPr>
          <p:nvPr>
            <p:ph type="ftr" sz="quarter" idx="12"/>
          </p:nvPr>
        </p:nvSpPr>
        <p:spPr/>
        <p:txBody>
          <a:bodyPr/>
          <a:lstStyle/>
          <a:p>
            <a:pPr algn="r">
              <a:buSzPct val="100000"/>
            </a:pPr>
            <a:r>
              <a:rPr lang="en-US"/>
              <a:t>IMS22CS385721</a:t>
            </a:r>
          </a:p>
        </p:txBody>
      </p:sp>
    </p:spTree>
    <p:extLst>
      <p:ext uri="{BB962C8B-B14F-4D97-AF65-F5344CB8AC3E}">
        <p14:creationId xmlns:p14="http://schemas.microsoft.com/office/powerpoint/2010/main" val="25515857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Cover White Half Image">
    <p:spTree>
      <p:nvGrpSpPr>
        <p:cNvPr id="1" name=""/>
        <p:cNvGrpSpPr/>
        <p:nvPr/>
      </p:nvGrpSpPr>
      <p:grpSpPr>
        <a:xfrm>
          <a:off x="0" y="0"/>
          <a:ext cx="0" cy="0"/>
          <a:chOff x="0" y="0"/>
          <a:chExt cx="0" cy="0"/>
        </a:xfrm>
      </p:grpSpPr>
      <p:sp>
        <p:nvSpPr>
          <p:cNvPr id="5" name="Picture Placeholder 1">
            <a:extLst>
              <a:ext uri="{FF2B5EF4-FFF2-40B4-BE49-F238E27FC236}">
                <a16:creationId xmlns:a16="http://schemas.microsoft.com/office/drawing/2014/main" id="{BD1BDBDC-7404-AF80-7E18-CBB8EB3346FB}"/>
              </a:ext>
              <a:ext uri="{C183D7F6-B498-43B3-948B-1728B52AA6E4}">
                <adec:decorative xmlns:adec="http://schemas.microsoft.com/office/drawing/2017/decorative" val="1"/>
              </a:ext>
            </a:extLst>
          </p:cNvPr>
          <p:cNvSpPr>
            <a:spLocks noGrp="1"/>
          </p:cNvSpPr>
          <p:nvPr>
            <p:ph type="pic" sz="quarter" idx="11"/>
          </p:nvPr>
        </p:nvSpPr>
        <p:spPr>
          <a:xfrm>
            <a:off x="4619628" y="0"/>
            <a:ext cx="4524372" cy="5143500"/>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endParaRPr lang="en-US"/>
          </a:p>
        </p:txBody>
      </p:sp>
      <p:pic>
        <p:nvPicPr>
          <p:cNvPr id="7" name="UL Solutions" descr="UL Solutions">
            <a:extLst>
              <a:ext uri="{FF2B5EF4-FFF2-40B4-BE49-F238E27FC236}">
                <a16:creationId xmlns:a16="http://schemas.microsoft.com/office/drawing/2014/main" id="{20793EB0-1710-8E49-9D0B-DCC5D3AAE3E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11479" y="411479"/>
            <a:ext cx="1336042" cy="548640"/>
          </a:xfrm>
          <a:prstGeom prst="rect">
            <a:avLst/>
          </a:prstGeom>
        </p:spPr>
      </p:pic>
      <p:sp>
        <p:nvSpPr>
          <p:cNvPr id="2" name="Title 2"/>
          <p:cNvSpPr>
            <a:spLocks noGrp="1"/>
          </p:cNvSpPr>
          <p:nvPr>
            <p:ph type="ctrTitle" hasCustomPrompt="1"/>
          </p:nvPr>
        </p:nvSpPr>
        <p:spPr>
          <a:xfrm>
            <a:off x="411480" y="1280160"/>
            <a:ext cx="4112895" cy="1554480"/>
          </a:xfrm>
        </p:spPr>
        <p:txBody>
          <a:bodyPr rIns="274320" anchor="b"/>
          <a:lstStyle>
            <a:lvl1pPr algn="l">
              <a:lnSpc>
                <a:spcPct val="85000"/>
              </a:lnSpc>
              <a:defRPr sz="3600" b="0"/>
            </a:lvl1pPr>
          </a:lstStyle>
          <a:p>
            <a:r>
              <a:rPr lang="en-US"/>
              <a:t>[Presentation title]</a:t>
            </a:r>
          </a:p>
        </p:txBody>
      </p:sp>
      <p:sp>
        <p:nvSpPr>
          <p:cNvPr id="3" name="Subtitle 3"/>
          <p:cNvSpPr>
            <a:spLocks noGrp="1"/>
          </p:cNvSpPr>
          <p:nvPr>
            <p:ph type="subTitle" idx="1" hasCustomPrompt="1"/>
          </p:nvPr>
        </p:nvSpPr>
        <p:spPr>
          <a:xfrm>
            <a:off x="411480" y="2926080"/>
            <a:ext cx="4112895" cy="548640"/>
          </a:xfrm>
        </p:spPr>
        <p:txBody>
          <a:bodyPr rIns="274320"/>
          <a:lstStyle>
            <a:lvl1pPr marL="0" indent="0" algn="l">
              <a:lnSpc>
                <a:spcPct val="90000"/>
              </a:lnSpc>
              <a:spcBef>
                <a:spcPts val="0"/>
              </a:spcBef>
              <a:buNone/>
              <a:defRPr sz="1800"/>
            </a:lvl1pPr>
            <a:lvl2pPr marL="0" indent="0" algn="l">
              <a:lnSpc>
                <a:spcPct val="90000"/>
              </a:lnSpc>
              <a:spcBef>
                <a:spcPts val="0"/>
              </a:spcBef>
              <a:buNone/>
              <a:defRPr sz="1800"/>
            </a:lvl2pPr>
            <a:lvl3pPr marL="0" indent="0" algn="l">
              <a:lnSpc>
                <a:spcPct val="90000"/>
              </a:lnSpc>
              <a:spcBef>
                <a:spcPts val="0"/>
              </a:spcBef>
              <a:buNone/>
              <a:defRPr sz="1800"/>
            </a:lvl3pPr>
            <a:lvl4pPr marL="0" indent="0" algn="l">
              <a:lnSpc>
                <a:spcPct val="90000"/>
              </a:lnSpc>
              <a:spcBef>
                <a:spcPts val="0"/>
              </a:spcBef>
              <a:buNone/>
              <a:defRPr sz="1800"/>
            </a:lvl4pPr>
            <a:lvl5pPr marL="0" indent="0" algn="l">
              <a:lnSpc>
                <a:spcPct val="90000"/>
              </a:lnSpc>
              <a:spcBef>
                <a:spcPts val="0"/>
              </a:spcBef>
              <a:buNone/>
              <a:defRPr sz="1800"/>
            </a:lvl5pPr>
            <a:lvl6pPr marL="0" indent="0" algn="l">
              <a:lnSpc>
                <a:spcPct val="90000"/>
              </a:lnSpc>
              <a:spcBef>
                <a:spcPts val="0"/>
              </a:spcBef>
              <a:buNone/>
              <a:defRPr sz="1800"/>
            </a:lvl6pPr>
            <a:lvl7pPr marL="0" indent="0" algn="l">
              <a:lnSpc>
                <a:spcPct val="90000"/>
              </a:lnSpc>
              <a:spcBef>
                <a:spcPts val="0"/>
              </a:spcBef>
              <a:buNone/>
              <a:defRPr sz="1800"/>
            </a:lvl7pPr>
            <a:lvl8pPr marL="0" indent="0" algn="l">
              <a:lnSpc>
                <a:spcPct val="90000"/>
              </a:lnSpc>
              <a:spcBef>
                <a:spcPts val="0"/>
              </a:spcBef>
              <a:buNone/>
              <a:defRPr sz="1800"/>
            </a:lvl8pPr>
            <a:lvl9pPr marL="0" indent="0" algn="l">
              <a:lnSpc>
                <a:spcPct val="90000"/>
              </a:lnSpc>
              <a:spcBef>
                <a:spcPts val="0"/>
              </a:spcBef>
              <a:buNone/>
              <a:defRPr sz="1800"/>
            </a:lvl9pPr>
          </a:lstStyle>
          <a:p>
            <a:r>
              <a:rPr lang="en-US"/>
              <a:t>[Presentation subtitle]</a:t>
            </a:r>
          </a:p>
        </p:txBody>
      </p:sp>
      <p:sp>
        <p:nvSpPr>
          <p:cNvPr id="8" name="Text Placeholder 4">
            <a:extLst>
              <a:ext uri="{FF2B5EF4-FFF2-40B4-BE49-F238E27FC236}">
                <a16:creationId xmlns:a16="http://schemas.microsoft.com/office/drawing/2014/main" id="{05A6E6F4-1D5B-D559-C2E7-C70CCCDA704F}"/>
              </a:ext>
            </a:extLst>
          </p:cNvPr>
          <p:cNvSpPr>
            <a:spLocks noGrp="1"/>
          </p:cNvSpPr>
          <p:nvPr>
            <p:ph type="body" sz="quarter" idx="10" hasCustomPrompt="1"/>
          </p:nvPr>
        </p:nvSpPr>
        <p:spPr>
          <a:xfrm>
            <a:off x="411163" y="3657600"/>
            <a:ext cx="4113212" cy="457200"/>
          </a:xfrm>
        </p:spPr>
        <p:txBody>
          <a:bodyPr rIns="274320"/>
          <a:lstStyle>
            <a:lvl1pPr marL="0" indent="0">
              <a:spcBef>
                <a:spcPts val="0"/>
              </a:spcBef>
              <a:buFontTx/>
              <a:buNone/>
              <a:defRPr sz="1100"/>
            </a:lvl1pPr>
            <a:lvl2pPr marL="0" indent="0">
              <a:spcBef>
                <a:spcPts val="0"/>
              </a:spcBef>
              <a:buFontTx/>
              <a:buNone/>
              <a:defRPr sz="1100"/>
            </a:lvl2pPr>
            <a:lvl3pPr marL="0" indent="0">
              <a:spcBef>
                <a:spcPts val="0"/>
              </a:spcBef>
              <a:buFontTx/>
              <a:buNone/>
              <a:defRPr sz="1100"/>
            </a:lvl3pPr>
            <a:lvl4pPr marL="0" indent="0">
              <a:spcBef>
                <a:spcPts val="0"/>
              </a:spcBef>
              <a:buFontTx/>
              <a:buNone/>
              <a:defRPr sz="1100"/>
            </a:lvl4pPr>
            <a:lvl5pPr marL="0" indent="0">
              <a:spcBef>
                <a:spcPts val="0"/>
              </a:spcBef>
              <a:buFontTx/>
              <a:buNone/>
              <a:defRPr sz="1100"/>
            </a:lvl5pPr>
            <a:lvl6pPr marL="0" indent="0">
              <a:spcBef>
                <a:spcPts val="0"/>
              </a:spcBef>
              <a:buFontTx/>
              <a:buNone/>
              <a:defRPr sz="1100"/>
            </a:lvl6pPr>
            <a:lvl7pPr marL="0" indent="0">
              <a:spcBef>
                <a:spcPts val="0"/>
              </a:spcBef>
              <a:buFontTx/>
              <a:buNone/>
              <a:defRPr sz="1100"/>
            </a:lvl7pPr>
            <a:lvl8pPr marL="0" indent="0">
              <a:spcBef>
                <a:spcPts val="0"/>
              </a:spcBef>
              <a:buFontTx/>
              <a:buNone/>
              <a:defRPr sz="1100"/>
            </a:lvl8pPr>
            <a:lvl9pPr marL="0" indent="0">
              <a:spcBef>
                <a:spcPts val="0"/>
              </a:spcBef>
              <a:buFontTx/>
              <a:buNone/>
              <a:defRPr sz="1100"/>
            </a:lvl9pPr>
          </a:lstStyle>
          <a:p>
            <a:pPr lvl="0"/>
            <a:r>
              <a:rPr lang="en-US"/>
              <a:t>[</a:t>
            </a:r>
            <a:r>
              <a:rPr lang="en-US" err="1"/>
              <a:t>Firstname</a:t>
            </a:r>
            <a:r>
              <a:rPr lang="en-US"/>
              <a:t> </a:t>
            </a:r>
            <a:r>
              <a:rPr lang="en-US" err="1"/>
              <a:t>Lastname</a:t>
            </a:r>
            <a:r>
              <a:rPr lang="en-US"/>
              <a:t>]</a:t>
            </a:r>
            <a:br>
              <a:rPr lang="en-US"/>
            </a:br>
            <a:r>
              <a:rPr lang="en-US"/>
              <a:t>[Month 00, 0000]</a:t>
            </a:r>
          </a:p>
        </p:txBody>
      </p:sp>
      <p:sp>
        <p:nvSpPr>
          <p:cNvPr id="4" name="Footer Placeholder 3">
            <a:extLst>
              <a:ext uri="{FF2B5EF4-FFF2-40B4-BE49-F238E27FC236}">
                <a16:creationId xmlns:a16="http://schemas.microsoft.com/office/drawing/2014/main" id="{25397231-EBCD-5705-D844-80B1C65EE062}"/>
              </a:ext>
            </a:extLst>
          </p:cNvPr>
          <p:cNvSpPr>
            <a:spLocks noGrp="1"/>
          </p:cNvSpPr>
          <p:nvPr>
            <p:ph type="ftr" sz="quarter" idx="12"/>
          </p:nvPr>
        </p:nvSpPr>
        <p:spPr/>
        <p:txBody>
          <a:bodyPr/>
          <a:lstStyle/>
          <a:p>
            <a:pPr algn="r">
              <a:buSzPct val="100000"/>
            </a:pPr>
            <a:r>
              <a:rPr lang="en-US"/>
              <a:t>IMS22CS385721</a:t>
            </a:r>
          </a:p>
        </p:txBody>
      </p:sp>
    </p:spTree>
    <p:extLst>
      <p:ext uri="{BB962C8B-B14F-4D97-AF65-F5344CB8AC3E}">
        <p14:creationId xmlns:p14="http://schemas.microsoft.com/office/powerpoint/2010/main" val="65335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wo Column with Heading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E4123F2-12EB-3B7C-52AE-3F5EB6AE7806}"/>
              </a:ext>
            </a:extLst>
          </p:cNvPr>
          <p:cNvSpPr>
            <a:spLocks noGrp="1"/>
          </p:cNvSpPr>
          <p:nvPr>
            <p:ph type="title" hasCustomPrompt="1"/>
          </p:nvPr>
        </p:nvSpPr>
        <p:spPr/>
        <p:txBody>
          <a:bodyPr/>
          <a:lstStyle/>
          <a:p>
            <a:r>
              <a:rPr lang="en-US"/>
              <a:t>[Slide title]</a:t>
            </a:r>
          </a:p>
        </p:txBody>
      </p:sp>
      <p:cxnSp>
        <p:nvCxnSpPr>
          <p:cNvPr id="9" name="Line">
            <a:extLst>
              <a:ext uri="{FF2B5EF4-FFF2-40B4-BE49-F238E27FC236}">
                <a16:creationId xmlns:a16="http://schemas.microsoft.com/office/drawing/2014/main" id="{55296295-377E-CD23-B847-2B5AA0CF7A69}"/>
              </a:ext>
              <a:ext uri="{C183D7F6-B498-43B3-948B-1728B52AA6E4}">
                <adec:decorative xmlns:adec="http://schemas.microsoft.com/office/drawing/2017/decorative" val="1"/>
              </a:ext>
            </a:extLst>
          </p:cNvPr>
          <p:cNvCxnSpPr>
            <a:cxnSpLocks/>
          </p:cNvCxnSpPr>
          <p:nvPr userDrawn="1"/>
        </p:nvCxnSpPr>
        <p:spPr>
          <a:xfrm>
            <a:off x="411479" y="1280160"/>
            <a:ext cx="3803904"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6" name="Text Placeholder 2">
            <a:extLst>
              <a:ext uri="{FF2B5EF4-FFF2-40B4-BE49-F238E27FC236}">
                <a16:creationId xmlns:a16="http://schemas.microsoft.com/office/drawing/2014/main" id="{D2F9F1F6-03E1-D06C-AD65-0FED52E095C6}"/>
              </a:ext>
            </a:extLst>
          </p:cNvPr>
          <p:cNvSpPr>
            <a:spLocks noGrp="1"/>
          </p:cNvSpPr>
          <p:nvPr>
            <p:ph type="body" sz="quarter" idx="13" hasCustomPrompt="1"/>
          </p:nvPr>
        </p:nvSpPr>
        <p:spPr>
          <a:xfrm>
            <a:off x="411163" y="1325880"/>
            <a:ext cx="3803904" cy="502920"/>
          </a:xfrm>
        </p:spPr>
        <p:txBody>
          <a:bodyPr/>
          <a:lstStyle>
            <a:lvl1pPr marL="0" indent="0">
              <a:spcBef>
                <a:spcPts val="0"/>
              </a:spcBef>
              <a:buFontTx/>
              <a:buNone/>
              <a:defRPr sz="1400" b="1"/>
            </a:lvl1pPr>
            <a:lvl2pPr marL="0" indent="0">
              <a:spcBef>
                <a:spcPts val="0"/>
              </a:spcBef>
              <a:buFontTx/>
              <a:buNone/>
              <a:defRPr sz="1400" b="1"/>
            </a:lvl2pPr>
            <a:lvl3pPr marL="0" indent="0">
              <a:spcBef>
                <a:spcPts val="0"/>
              </a:spcBef>
              <a:buFontTx/>
              <a:buNone/>
              <a:defRPr sz="1400" b="1"/>
            </a:lvl3pPr>
            <a:lvl4pPr marL="0" indent="0">
              <a:spcBef>
                <a:spcPts val="0"/>
              </a:spcBef>
              <a:buFontTx/>
              <a:buNone/>
              <a:defRPr sz="1400" b="1"/>
            </a:lvl4pPr>
            <a:lvl5pPr marL="0" indent="0">
              <a:spcBef>
                <a:spcPts val="0"/>
              </a:spcBef>
              <a:buFontTx/>
              <a:buNone/>
              <a:defRPr sz="1400" b="1"/>
            </a:lvl5pPr>
            <a:lvl6pPr marL="0" indent="0">
              <a:spcBef>
                <a:spcPts val="0"/>
              </a:spcBef>
              <a:buFontTx/>
              <a:buNone/>
              <a:defRPr sz="1400" b="1"/>
            </a:lvl6pPr>
            <a:lvl7pPr marL="0" indent="0">
              <a:spcBef>
                <a:spcPts val="0"/>
              </a:spcBef>
              <a:buFontTx/>
              <a:buNone/>
              <a:defRPr sz="1400" b="1"/>
            </a:lvl7pPr>
            <a:lvl8pPr marL="0" indent="0">
              <a:spcBef>
                <a:spcPts val="0"/>
              </a:spcBef>
              <a:buFontTx/>
              <a:buNone/>
              <a:defRPr sz="1400" b="1"/>
            </a:lvl8pPr>
            <a:lvl9pPr marL="0" indent="0">
              <a:spcBef>
                <a:spcPts val="0"/>
              </a:spcBef>
              <a:buFontTx/>
              <a:buNone/>
              <a:defRPr sz="1400" b="1"/>
            </a:lvl9pPr>
          </a:lstStyle>
          <a:p>
            <a:pPr lvl="0"/>
            <a:r>
              <a:rPr lang="en-US"/>
              <a:t>[Heading]</a:t>
            </a:r>
          </a:p>
        </p:txBody>
      </p:sp>
      <p:sp>
        <p:nvSpPr>
          <p:cNvPr id="3" name="Content Placeholder 3"/>
          <p:cNvSpPr>
            <a:spLocks noGrp="1"/>
          </p:cNvSpPr>
          <p:nvPr>
            <p:ph sz="half" idx="1"/>
          </p:nvPr>
        </p:nvSpPr>
        <p:spPr>
          <a:xfrm>
            <a:off x="411479" y="1920240"/>
            <a:ext cx="3803904" cy="272491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Line">
            <a:extLst>
              <a:ext uri="{FF2B5EF4-FFF2-40B4-BE49-F238E27FC236}">
                <a16:creationId xmlns:a16="http://schemas.microsoft.com/office/drawing/2014/main" id="{B42FDDB8-0927-C75B-EEB0-871CF9E2D958}"/>
              </a:ext>
              <a:ext uri="{C183D7F6-B498-43B3-948B-1728B52AA6E4}">
                <adec:decorative xmlns:adec="http://schemas.microsoft.com/office/drawing/2017/decorative" val="1"/>
              </a:ext>
            </a:extLst>
          </p:cNvPr>
          <p:cNvCxnSpPr>
            <a:cxnSpLocks/>
          </p:cNvCxnSpPr>
          <p:nvPr userDrawn="1"/>
        </p:nvCxnSpPr>
        <p:spPr>
          <a:xfrm>
            <a:off x="4617718" y="1280160"/>
            <a:ext cx="3803904"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5" name="Text Placeholder 4">
            <a:extLst>
              <a:ext uri="{FF2B5EF4-FFF2-40B4-BE49-F238E27FC236}">
                <a16:creationId xmlns:a16="http://schemas.microsoft.com/office/drawing/2014/main" id="{B49B07D4-7E8D-77F2-8EFA-83A5D46D509B}"/>
              </a:ext>
            </a:extLst>
          </p:cNvPr>
          <p:cNvSpPr>
            <a:spLocks noGrp="1"/>
          </p:cNvSpPr>
          <p:nvPr>
            <p:ph type="body" sz="quarter" idx="14" hasCustomPrompt="1"/>
          </p:nvPr>
        </p:nvSpPr>
        <p:spPr>
          <a:xfrm>
            <a:off x="4617719" y="1325880"/>
            <a:ext cx="3803904" cy="502920"/>
          </a:xfrm>
        </p:spPr>
        <p:txBody>
          <a:bodyPr/>
          <a:lstStyle>
            <a:lvl1pPr marL="0" indent="0">
              <a:spcBef>
                <a:spcPts val="0"/>
              </a:spcBef>
              <a:buFontTx/>
              <a:buNone/>
              <a:defRPr sz="1400" b="1"/>
            </a:lvl1pPr>
            <a:lvl2pPr marL="0" indent="0">
              <a:spcBef>
                <a:spcPts val="0"/>
              </a:spcBef>
              <a:buFontTx/>
              <a:buNone/>
              <a:defRPr sz="1400" b="1"/>
            </a:lvl2pPr>
            <a:lvl3pPr marL="0" indent="0">
              <a:spcBef>
                <a:spcPts val="0"/>
              </a:spcBef>
              <a:buFontTx/>
              <a:buNone/>
              <a:defRPr sz="1400" b="1"/>
            </a:lvl3pPr>
            <a:lvl4pPr marL="0" indent="0">
              <a:spcBef>
                <a:spcPts val="0"/>
              </a:spcBef>
              <a:buFontTx/>
              <a:buNone/>
              <a:defRPr sz="1400" b="1"/>
            </a:lvl4pPr>
            <a:lvl5pPr marL="0" indent="0">
              <a:spcBef>
                <a:spcPts val="0"/>
              </a:spcBef>
              <a:buFontTx/>
              <a:buNone/>
              <a:defRPr sz="1400" b="1"/>
            </a:lvl5pPr>
            <a:lvl6pPr marL="0" indent="0">
              <a:spcBef>
                <a:spcPts val="0"/>
              </a:spcBef>
              <a:buFontTx/>
              <a:buNone/>
              <a:defRPr sz="1400" b="1"/>
            </a:lvl6pPr>
            <a:lvl7pPr marL="0" indent="0">
              <a:spcBef>
                <a:spcPts val="0"/>
              </a:spcBef>
              <a:buFontTx/>
              <a:buNone/>
              <a:defRPr sz="1400" b="1"/>
            </a:lvl7pPr>
            <a:lvl8pPr marL="0" indent="0">
              <a:spcBef>
                <a:spcPts val="0"/>
              </a:spcBef>
              <a:buFontTx/>
              <a:buNone/>
              <a:defRPr sz="1400" b="1"/>
            </a:lvl8pPr>
            <a:lvl9pPr marL="0" indent="0">
              <a:spcBef>
                <a:spcPts val="0"/>
              </a:spcBef>
              <a:buFontTx/>
              <a:buNone/>
              <a:defRPr sz="1400" b="1"/>
            </a:lvl9pPr>
          </a:lstStyle>
          <a:p>
            <a:pPr lvl="0"/>
            <a:r>
              <a:rPr lang="en-US"/>
              <a:t>[Heading]</a:t>
            </a:r>
          </a:p>
        </p:txBody>
      </p:sp>
      <p:sp>
        <p:nvSpPr>
          <p:cNvPr id="4" name="Content Placeholder 5"/>
          <p:cNvSpPr>
            <a:spLocks noGrp="1"/>
          </p:cNvSpPr>
          <p:nvPr>
            <p:ph sz="half" idx="2"/>
          </p:nvPr>
        </p:nvSpPr>
        <p:spPr>
          <a:xfrm>
            <a:off x="4617719" y="1920239"/>
            <a:ext cx="3803904" cy="272491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UL Solutions" descr="UL Solutions">
            <a:extLst>
              <a:ext uri="{FF2B5EF4-FFF2-40B4-BE49-F238E27FC236}">
                <a16:creationId xmlns:a16="http://schemas.microsoft.com/office/drawing/2014/main" id="{9AC22A1B-5854-FB74-7FD9-8821EEB6DEE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6"/>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1565671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Cover White Half Image Strapline">
    <p:spTree>
      <p:nvGrpSpPr>
        <p:cNvPr id="1" name=""/>
        <p:cNvGrpSpPr/>
        <p:nvPr/>
      </p:nvGrpSpPr>
      <p:grpSpPr>
        <a:xfrm>
          <a:off x="0" y="0"/>
          <a:ext cx="0" cy="0"/>
          <a:chOff x="0" y="0"/>
          <a:chExt cx="0" cy="0"/>
        </a:xfrm>
      </p:grpSpPr>
      <p:sp>
        <p:nvSpPr>
          <p:cNvPr id="5" name="Picture Placeholder 1">
            <a:extLst>
              <a:ext uri="{FF2B5EF4-FFF2-40B4-BE49-F238E27FC236}">
                <a16:creationId xmlns:a16="http://schemas.microsoft.com/office/drawing/2014/main" id="{BD1BDBDC-7404-AF80-7E18-CBB8EB3346FB}"/>
              </a:ext>
              <a:ext uri="{C183D7F6-B498-43B3-948B-1728B52AA6E4}">
                <adec:decorative xmlns:adec="http://schemas.microsoft.com/office/drawing/2017/decorative" val="1"/>
              </a:ext>
            </a:extLst>
          </p:cNvPr>
          <p:cNvSpPr>
            <a:spLocks noGrp="1"/>
          </p:cNvSpPr>
          <p:nvPr>
            <p:ph type="pic" sz="quarter" idx="11"/>
          </p:nvPr>
        </p:nvSpPr>
        <p:spPr>
          <a:xfrm>
            <a:off x="4619628" y="0"/>
            <a:ext cx="4524372" cy="5143500"/>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endParaRPr lang="en-US"/>
          </a:p>
        </p:txBody>
      </p:sp>
      <p:pic>
        <p:nvPicPr>
          <p:cNvPr id="10" name="UL Solutions" descr="UL Solutions">
            <a:extLst>
              <a:ext uri="{FF2B5EF4-FFF2-40B4-BE49-F238E27FC236}">
                <a16:creationId xmlns:a16="http://schemas.microsoft.com/office/drawing/2014/main" id="{8F1E1931-FDDA-1025-E673-52E0132EA1B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11479" y="411479"/>
            <a:ext cx="1336042" cy="548640"/>
          </a:xfrm>
          <a:prstGeom prst="rect">
            <a:avLst/>
          </a:prstGeom>
        </p:spPr>
      </p:pic>
      <p:sp>
        <p:nvSpPr>
          <p:cNvPr id="2" name="Title 2"/>
          <p:cNvSpPr>
            <a:spLocks noGrp="1"/>
          </p:cNvSpPr>
          <p:nvPr>
            <p:ph type="ctrTitle" hasCustomPrompt="1"/>
          </p:nvPr>
        </p:nvSpPr>
        <p:spPr>
          <a:xfrm>
            <a:off x="411480" y="1280160"/>
            <a:ext cx="4112895" cy="1554480"/>
          </a:xfrm>
        </p:spPr>
        <p:txBody>
          <a:bodyPr rIns="274320" anchor="b"/>
          <a:lstStyle>
            <a:lvl1pPr algn="l">
              <a:lnSpc>
                <a:spcPct val="85000"/>
              </a:lnSpc>
              <a:defRPr sz="3600" b="0"/>
            </a:lvl1pPr>
          </a:lstStyle>
          <a:p>
            <a:r>
              <a:rPr lang="en-US"/>
              <a:t>[Presentation title]</a:t>
            </a:r>
          </a:p>
        </p:txBody>
      </p:sp>
      <p:sp>
        <p:nvSpPr>
          <p:cNvPr id="3" name="Subtitle 3"/>
          <p:cNvSpPr>
            <a:spLocks noGrp="1"/>
          </p:cNvSpPr>
          <p:nvPr>
            <p:ph type="subTitle" idx="1" hasCustomPrompt="1"/>
          </p:nvPr>
        </p:nvSpPr>
        <p:spPr>
          <a:xfrm>
            <a:off x="411480" y="2926080"/>
            <a:ext cx="4112895" cy="548640"/>
          </a:xfrm>
        </p:spPr>
        <p:txBody>
          <a:bodyPr rIns="274320"/>
          <a:lstStyle>
            <a:lvl1pPr marL="0" indent="0" algn="l">
              <a:lnSpc>
                <a:spcPct val="90000"/>
              </a:lnSpc>
              <a:spcBef>
                <a:spcPts val="0"/>
              </a:spcBef>
              <a:buNone/>
              <a:defRPr sz="1800"/>
            </a:lvl1pPr>
            <a:lvl2pPr marL="0" indent="0" algn="l">
              <a:lnSpc>
                <a:spcPct val="90000"/>
              </a:lnSpc>
              <a:spcBef>
                <a:spcPts val="0"/>
              </a:spcBef>
              <a:buNone/>
              <a:defRPr sz="1800"/>
            </a:lvl2pPr>
            <a:lvl3pPr marL="0" indent="0" algn="l">
              <a:lnSpc>
                <a:spcPct val="90000"/>
              </a:lnSpc>
              <a:spcBef>
                <a:spcPts val="0"/>
              </a:spcBef>
              <a:buNone/>
              <a:defRPr sz="1800"/>
            </a:lvl3pPr>
            <a:lvl4pPr marL="0" indent="0" algn="l">
              <a:lnSpc>
                <a:spcPct val="90000"/>
              </a:lnSpc>
              <a:spcBef>
                <a:spcPts val="0"/>
              </a:spcBef>
              <a:buNone/>
              <a:defRPr sz="1800"/>
            </a:lvl4pPr>
            <a:lvl5pPr marL="0" indent="0" algn="l">
              <a:lnSpc>
                <a:spcPct val="90000"/>
              </a:lnSpc>
              <a:spcBef>
                <a:spcPts val="0"/>
              </a:spcBef>
              <a:buNone/>
              <a:defRPr sz="1800"/>
            </a:lvl5pPr>
            <a:lvl6pPr marL="0" indent="0" algn="l">
              <a:lnSpc>
                <a:spcPct val="90000"/>
              </a:lnSpc>
              <a:spcBef>
                <a:spcPts val="0"/>
              </a:spcBef>
              <a:buNone/>
              <a:defRPr sz="1800"/>
            </a:lvl6pPr>
            <a:lvl7pPr marL="0" indent="0" algn="l">
              <a:lnSpc>
                <a:spcPct val="90000"/>
              </a:lnSpc>
              <a:spcBef>
                <a:spcPts val="0"/>
              </a:spcBef>
              <a:buNone/>
              <a:defRPr sz="1800"/>
            </a:lvl7pPr>
            <a:lvl8pPr marL="0" indent="0" algn="l">
              <a:lnSpc>
                <a:spcPct val="90000"/>
              </a:lnSpc>
              <a:spcBef>
                <a:spcPts val="0"/>
              </a:spcBef>
              <a:buNone/>
              <a:defRPr sz="1800"/>
            </a:lvl8pPr>
            <a:lvl9pPr marL="0" indent="0" algn="l">
              <a:lnSpc>
                <a:spcPct val="90000"/>
              </a:lnSpc>
              <a:spcBef>
                <a:spcPts val="0"/>
              </a:spcBef>
              <a:buNone/>
              <a:defRPr sz="1800"/>
            </a:lvl9pPr>
          </a:lstStyle>
          <a:p>
            <a:r>
              <a:rPr lang="en-US"/>
              <a:t>[Presentation subtitle]</a:t>
            </a:r>
          </a:p>
        </p:txBody>
      </p:sp>
      <p:sp>
        <p:nvSpPr>
          <p:cNvPr id="8" name="Text Placeholder 4">
            <a:extLst>
              <a:ext uri="{FF2B5EF4-FFF2-40B4-BE49-F238E27FC236}">
                <a16:creationId xmlns:a16="http://schemas.microsoft.com/office/drawing/2014/main" id="{05A6E6F4-1D5B-D559-C2E7-C70CCCDA704F}"/>
              </a:ext>
            </a:extLst>
          </p:cNvPr>
          <p:cNvSpPr>
            <a:spLocks noGrp="1"/>
          </p:cNvSpPr>
          <p:nvPr>
            <p:ph type="body" sz="quarter" idx="10" hasCustomPrompt="1"/>
          </p:nvPr>
        </p:nvSpPr>
        <p:spPr>
          <a:xfrm>
            <a:off x="411163" y="3657600"/>
            <a:ext cx="4113212" cy="457200"/>
          </a:xfrm>
        </p:spPr>
        <p:txBody>
          <a:bodyPr rIns="274320"/>
          <a:lstStyle>
            <a:lvl1pPr marL="0" indent="0">
              <a:spcBef>
                <a:spcPts val="0"/>
              </a:spcBef>
              <a:buFontTx/>
              <a:buNone/>
              <a:defRPr sz="1100"/>
            </a:lvl1pPr>
            <a:lvl2pPr marL="0" indent="0">
              <a:spcBef>
                <a:spcPts val="0"/>
              </a:spcBef>
              <a:buFontTx/>
              <a:buNone/>
              <a:defRPr sz="1100"/>
            </a:lvl2pPr>
            <a:lvl3pPr marL="0" indent="0">
              <a:spcBef>
                <a:spcPts val="0"/>
              </a:spcBef>
              <a:buFontTx/>
              <a:buNone/>
              <a:defRPr sz="1100"/>
            </a:lvl3pPr>
            <a:lvl4pPr marL="0" indent="0">
              <a:spcBef>
                <a:spcPts val="0"/>
              </a:spcBef>
              <a:buFontTx/>
              <a:buNone/>
              <a:defRPr sz="1100"/>
            </a:lvl4pPr>
            <a:lvl5pPr marL="0" indent="0">
              <a:spcBef>
                <a:spcPts val="0"/>
              </a:spcBef>
              <a:buFontTx/>
              <a:buNone/>
              <a:defRPr sz="1100"/>
            </a:lvl5pPr>
            <a:lvl6pPr marL="0" indent="0">
              <a:spcBef>
                <a:spcPts val="0"/>
              </a:spcBef>
              <a:buFontTx/>
              <a:buNone/>
              <a:defRPr sz="1100"/>
            </a:lvl6pPr>
            <a:lvl7pPr marL="0" indent="0">
              <a:spcBef>
                <a:spcPts val="0"/>
              </a:spcBef>
              <a:buFontTx/>
              <a:buNone/>
              <a:defRPr sz="1100"/>
            </a:lvl7pPr>
            <a:lvl8pPr marL="0" indent="0">
              <a:spcBef>
                <a:spcPts val="0"/>
              </a:spcBef>
              <a:buFontTx/>
              <a:buNone/>
              <a:defRPr sz="1100"/>
            </a:lvl8pPr>
            <a:lvl9pPr marL="0" indent="0">
              <a:spcBef>
                <a:spcPts val="0"/>
              </a:spcBef>
              <a:buFontTx/>
              <a:buNone/>
              <a:defRPr sz="1100"/>
            </a:lvl9pPr>
          </a:lstStyle>
          <a:p>
            <a:pPr lvl="0"/>
            <a:r>
              <a:rPr lang="en-US"/>
              <a:t>[</a:t>
            </a:r>
            <a:r>
              <a:rPr lang="en-US" err="1"/>
              <a:t>Firstname</a:t>
            </a:r>
            <a:r>
              <a:rPr lang="en-US"/>
              <a:t> </a:t>
            </a:r>
            <a:r>
              <a:rPr lang="en-US" err="1"/>
              <a:t>Lastname</a:t>
            </a:r>
            <a:r>
              <a:rPr lang="en-US"/>
              <a:t>]</a:t>
            </a:r>
            <a:br>
              <a:rPr lang="en-US"/>
            </a:br>
            <a:r>
              <a:rPr lang="en-US"/>
              <a:t>[Month 00, 0000]</a:t>
            </a:r>
          </a:p>
        </p:txBody>
      </p:sp>
      <p:sp>
        <p:nvSpPr>
          <p:cNvPr id="12" name="Safety. Science. Transformation." descr="Safety. Science. Transformation.">
            <a:extLst>
              <a:ext uri="{FF2B5EF4-FFF2-40B4-BE49-F238E27FC236}">
                <a16:creationId xmlns:a16="http://schemas.microsoft.com/office/drawing/2014/main" id="{0367CDFB-3E72-435D-0672-0663B4FE2D13}"/>
              </a:ext>
            </a:extLst>
          </p:cNvPr>
          <p:cNvSpPr>
            <a:spLocks noChangeAspect="1" noEditPoints="1"/>
          </p:cNvSpPr>
          <p:nvPr userDrawn="1"/>
        </p:nvSpPr>
        <p:spPr bwMode="auto">
          <a:xfrm>
            <a:off x="411163" y="4542672"/>
            <a:ext cx="1891315" cy="137160"/>
          </a:xfrm>
          <a:custGeom>
            <a:avLst/>
            <a:gdLst>
              <a:gd name="T0" fmla="*/ 6727 w 6749"/>
              <a:gd name="T1" fmla="*/ 23 h 488"/>
              <a:gd name="T2" fmla="*/ 6641 w 6749"/>
              <a:gd name="T3" fmla="*/ 5 h 488"/>
              <a:gd name="T4" fmla="*/ 6593 w 6749"/>
              <a:gd name="T5" fmla="*/ 116 h 488"/>
              <a:gd name="T6" fmla="*/ 6534 w 6749"/>
              <a:gd name="T7" fmla="*/ 306 h 488"/>
              <a:gd name="T8" fmla="*/ 6240 w 6749"/>
              <a:gd name="T9" fmla="*/ 378 h 488"/>
              <a:gd name="T10" fmla="*/ 6375 w 6749"/>
              <a:gd name="T11" fmla="*/ 378 h 488"/>
              <a:gd name="T12" fmla="*/ 6086 w 6749"/>
              <a:gd name="T13" fmla="*/ 327 h 488"/>
              <a:gd name="T14" fmla="*/ 5863 w 6749"/>
              <a:gd name="T15" fmla="*/ 118 h 488"/>
              <a:gd name="T16" fmla="*/ 5896 w 6749"/>
              <a:gd name="T17" fmla="*/ 84 h 488"/>
              <a:gd name="T18" fmla="*/ 5657 w 6749"/>
              <a:gd name="T19" fmla="*/ 118 h 488"/>
              <a:gd name="T20" fmla="*/ 5769 w 6749"/>
              <a:gd name="T21" fmla="*/ 173 h 488"/>
              <a:gd name="T22" fmla="*/ 5566 w 6749"/>
              <a:gd name="T23" fmla="*/ 278 h 488"/>
              <a:gd name="T24" fmla="*/ 5566 w 6749"/>
              <a:gd name="T25" fmla="*/ 217 h 488"/>
              <a:gd name="T26" fmla="*/ 5647 w 6749"/>
              <a:gd name="T27" fmla="*/ 333 h 488"/>
              <a:gd name="T28" fmla="*/ 5170 w 6749"/>
              <a:gd name="T29" fmla="*/ 170 h 488"/>
              <a:gd name="T30" fmla="*/ 5193 w 6749"/>
              <a:gd name="T31" fmla="*/ 111 h 488"/>
              <a:gd name="T32" fmla="*/ 5296 w 6749"/>
              <a:gd name="T33" fmla="*/ 170 h 488"/>
              <a:gd name="T34" fmla="*/ 4947 w 6749"/>
              <a:gd name="T35" fmla="*/ 118 h 488"/>
              <a:gd name="T36" fmla="*/ 4959 w 6749"/>
              <a:gd name="T37" fmla="*/ 378 h 488"/>
              <a:gd name="T38" fmla="*/ 4740 w 6749"/>
              <a:gd name="T39" fmla="*/ 327 h 488"/>
              <a:gd name="T40" fmla="*/ 4578 w 6749"/>
              <a:gd name="T41" fmla="*/ 0 h 488"/>
              <a:gd name="T42" fmla="*/ 4559 w 6749"/>
              <a:gd name="T43" fmla="*/ 173 h 488"/>
              <a:gd name="T44" fmla="*/ 4578 w 6749"/>
              <a:gd name="T45" fmla="*/ 0 h 488"/>
              <a:gd name="T46" fmla="*/ 4240 w 6749"/>
              <a:gd name="T47" fmla="*/ 192 h 488"/>
              <a:gd name="T48" fmla="*/ 4426 w 6749"/>
              <a:gd name="T49" fmla="*/ 306 h 488"/>
              <a:gd name="T50" fmla="*/ 3993 w 6749"/>
              <a:gd name="T51" fmla="*/ 118 h 488"/>
              <a:gd name="T52" fmla="*/ 4128 w 6749"/>
              <a:gd name="T53" fmla="*/ 210 h 488"/>
              <a:gd name="T54" fmla="*/ 3834 w 6749"/>
              <a:gd name="T55" fmla="*/ 329 h 488"/>
              <a:gd name="T56" fmla="*/ 3746 w 6749"/>
              <a:gd name="T57" fmla="*/ 199 h 488"/>
              <a:gd name="T58" fmla="*/ 3884 w 6749"/>
              <a:gd name="T59" fmla="*/ 346 h 488"/>
              <a:gd name="T60" fmla="*/ 3707 w 6749"/>
              <a:gd name="T61" fmla="*/ 115 h 488"/>
              <a:gd name="T62" fmla="*/ 3413 w 6749"/>
              <a:gd name="T63" fmla="*/ 76 h 488"/>
              <a:gd name="T64" fmla="*/ 3413 w 6749"/>
              <a:gd name="T65" fmla="*/ 378 h 488"/>
              <a:gd name="T66" fmla="*/ 3036 w 6749"/>
              <a:gd name="T67" fmla="*/ 219 h 488"/>
              <a:gd name="T68" fmla="*/ 3103 w 6749"/>
              <a:gd name="T69" fmla="*/ 246 h 488"/>
              <a:gd name="T70" fmla="*/ 2650 w 6749"/>
              <a:gd name="T71" fmla="*/ 248 h 488"/>
              <a:gd name="T72" fmla="*/ 2796 w 6749"/>
              <a:gd name="T73" fmla="*/ 288 h 488"/>
              <a:gd name="T74" fmla="*/ 2404 w 6749"/>
              <a:gd name="T75" fmla="*/ 378 h 488"/>
              <a:gd name="T76" fmla="*/ 2538 w 6749"/>
              <a:gd name="T77" fmla="*/ 378 h 488"/>
              <a:gd name="T78" fmla="*/ 2148 w 6749"/>
              <a:gd name="T79" fmla="*/ 248 h 488"/>
              <a:gd name="T80" fmla="*/ 2355 w 6749"/>
              <a:gd name="T81" fmla="*/ 298 h 488"/>
              <a:gd name="T82" fmla="*/ 2035 w 6749"/>
              <a:gd name="T83" fmla="*/ 118 h 488"/>
              <a:gd name="T84" fmla="*/ 1778 w 6749"/>
              <a:gd name="T85" fmla="*/ 248 h 488"/>
              <a:gd name="T86" fmla="*/ 1991 w 6749"/>
              <a:gd name="T87" fmla="*/ 288 h 488"/>
              <a:gd name="T88" fmla="*/ 1628 w 6749"/>
              <a:gd name="T89" fmla="*/ 228 h 488"/>
              <a:gd name="T90" fmla="*/ 1649 w 6749"/>
              <a:gd name="T91" fmla="*/ 160 h 488"/>
              <a:gd name="T92" fmla="*/ 1383 w 6749"/>
              <a:gd name="T93" fmla="*/ 344 h 488"/>
              <a:gd name="T94" fmla="*/ 1147 w 6749"/>
              <a:gd name="T95" fmla="*/ 118 h 488"/>
              <a:gd name="T96" fmla="*/ 1091 w 6749"/>
              <a:gd name="T97" fmla="*/ 427 h 488"/>
              <a:gd name="T98" fmla="*/ 898 w 6749"/>
              <a:gd name="T99" fmla="*/ 118 h 488"/>
              <a:gd name="T100" fmla="*/ 1003 w 6749"/>
              <a:gd name="T101" fmla="*/ 297 h 488"/>
              <a:gd name="T102" fmla="*/ 730 w 6749"/>
              <a:gd name="T103" fmla="*/ 219 h 488"/>
              <a:gd name="T104" fmla="*/ 771 w 6749"/>
              <a:gd name="T105" fmla="*/ 330 h 488"/>
              <a:gd name="T106" fmla="*/ 641 w 6749"/>
              <a:gd name="T107" fmla="*/ 65 h 488"/>
              <a:gd name="T108" fmla="*/ 524 w 6749"/>
              <a:gd name="T109" fmla="*/ 378 h 488"/>
              <a:gd name="T110" fmla="*/ 344 w 6749"/>
              <a:gd name="T111" fmla="*/ 329 h 488"/>
              <a:gd name="T112" fmla="*/ 354 w 6749"/>
              <a:gd name="T113" fmla="*/ 221 h 488"/>
              <a:gd name="T114" fmla="*/ 448 w 6749"/>
              <a:gd name="T115" fmla="*/ 316 h 488"/>
              <a:gd name="T116" fmla="*/ 0 w 6749"/>
              <a:gd name="T117" fmla="*/ 275 h 488"/>
              <a:gd name="T118" fmla="*/ 108 w 6749"/>
              <a:gd name="T119" fmla="*/ 10 h 488"/>
              <a:gd name="T120" fmla="*/ 113 w 6749"/>
              <a:gd name="T121" fmla="*/ 385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49" h="488">
                <a:moveTo>
                  <a:pt x="6715" y="5"/>
                </a:moveTo>
                <a:lnTo>
                  <a:pt x="6715" y="5"/>
                </a:lnTo>
                <a:lnTo>
                  <a:pt x="6749" y="5"/>
                </a:lnTo>
                <a:lnTo>
                  <a:pt x="6749" y="116"/>
                </a:lnTo>
                <a:lnTo>
                  <a:pt x="6727" y="116"/>
                </a:lnTo>
                <a:lnTo>
                  <a:pt x="6727" y="41"/>
                </a:lnTo>
                <a:cubicBezTo>
                  <a:pt x="6727" y="39"/>
                  <a:pt x="6727" y="36"/>
                  <a:pt x="6727" y="32"/>
                </a:cubicBezTo>
                <a:cubicBezTo>
                  <a:pt x="6727" y="28"/>
                  <a:pt x="6727" y="25"/>
                  <a:pt x="6727" y="23"/>
                </a:cubicBezTo>
                <a:lnTo>
                  <a:pt x="6706" y="116"/>
                </a:lnTo>
                <a:lnTo>
                  <a:pt x="6683" y="116"/>
                </a:lnTo>
                <a:lnTo>
                  <a:pt x="6662" y="23"/>
                </a:lnTo>
                <a:cubicBezTo>
                  <a:pt x="6662" y="25"/>
                  <a:pt x="6662" y="28"/>
                  <a:pt x="6662" y="32"/>
                </a:cubicBezTo>
                <a:cubicBezTo>
                  <a:pt x="6662" y="36"/>
                  <a:pt x="6662" y="39"/>
                  <a:pt x="6662" y="41"/>
                </a:cubicBezTo>
                <a:lnTo>
                  <a:pt x="6662" y="116"/>
                </a:lnTo>
                <a:lnTo>
                  <a:pt x="6641" y="116"/>
                </a:lnTo>
                <a:lnTo>
                  <a:pt x="6641" y="5"/>
                </a:lnTo>
                <a:lnTo>
                  <a:pt x="6675" y="5"/>
                </a:lnTo>
                <a:lnTo>
                  <a:pt x="6695" y="92"/>
                </a:lnTo>
                <a:lnTo>
                  <a:pt x="6715" y="5"/>
                </a:lnTo>
                <a:close/>
                <a:moveTo>
                  <a:pt x="6627" y="5"/>
                </a:moveTo>
                <a:lnTo>
                  <a:pt x="6627" y="5"/>
                </a:lnTo>
                <a:lnTo>
                  <a:pt x="6627" y="24"/>
                </a:lnTo>
                <a:lnTo>
                  <a:pt x="6593" y="24"/>
                </a:lnTo>
                <a:lnTo>
                  <a:pt x="6593" y="116"/>
                </a:lnTo>
                <a:lnTo>
                  <a:pt x="6570" y="116"/>
                </a:lnTo>
                <a:lnTo>
                  <a:pt x="6570" y="24"/>
                </a:lnTo>
                <a:lnTo>
                  <a:pt x="6536" y="24"/>
                </a:lnTo>
                <a:lnTo>
                  <a:pt x="6536" y="5"/>
                </a:lnTo>
                <a:lnTo>
                  <a:pt x="6627" y="5"/>
                </a:lnTo>
                <a:close/>
                <a:moveTo>
                  <a:pt x="6495" y="344"/>
                </a:moveTo>
                <a:lnTo>
                  <a:pt x="6495" y="344"/>
                </a:lnTo>
                <a:cubicBezTo>
                  <a:pt x="6495" y="324"/>
                  <a:pt x="6512" y="306"/>
                  <a:pt x="6534" y="306"/>
                </a:cubicBezTo>
                <a:cubicBezTo>
                  <a:pt x="6554" y="306"/>
                  <a:pt x="6571" y="324"/>
                  <a:pt x="6571" y="344"/>
                </a:cubicBezTo>
                <a:cubicBezTo>
                  <a:pt x="6571" y="365"/>
                  <a:pt x="6554" y="383"/>
                  <a:pt x="6534" y="383"/>
                </a:cubicBezTo>
                <a:cubicBezTo>
                  <a:pt x="6512" y="383"/>
                  <a:pt x="6495" y="365"/>
                  <a:pt x="6495" y="344"/>
                </a:cubicBezTo>
                <a:close/>
                <a:moveTo>
                  <a:pt x="6343" y="169"/>
                </a:moveTo>
                <a:lnTo>
                  <a:pt x="6343" y="169"/>
                </a:lnTo>
                <a:cubicBezTo>
                  <a:pt x="6324" y="169"/>
                  <a:pt x="6306" y="182"/>
                  <a:pt x="6306" y="213"/>
                </a:cubicBezTo>
                <a:lnTo>
                  <a:pt x="6306" y="378"/>
                </a:lnTo>
                <a:lnTo>
                  <a:pt x="6240" y="378"/>
                </a:lnTo>
                <a:lnTo>
                  <a:pt x="6240" y="118"/>
                </a:lnTo>
                <a:lnTo>
                  <a:pt x="6295" y="118"/>
                </a:lnTo>
                <a:lnTo>
                  <a:pt x="6300" y="144"/>
                </a:lnTo>
                <a:lnTo>
                  <a:pt x="6303" y="144"/>
                </a:lnTo>
                <a:cubicBezTo>
                  <a:pt x="6311" y="131"/>
                  <a:pt x="6330" y="111"/>
                  <a:pt x="6364" y="111"/>
                </a:cubicBezTo>
                <a:cubicBezTo>
                  <a:pt x="6407" y="111"/>
                  <a:pt x="6441" y="142"/>
                  <a:pt x="6441" y="196"/>
                </a:cubicBezTo>
                <a:lnTo>
                  <a:pt x="6441" y="378"/>
                </a:lnTo>
                <a:lnTo>
                  <a:pt x="6375" y="378"/>
                </a:lnTo>
                <a:lnTo>
                  <a:pt x="6375" y="210"/>
                </a:lnTo>
                <a:cubicBezTo>
                  <a:pt x="6375" y="182"/>
                  <a:pt x="6361" y="169"/>
                  <a:pt x="6343" y="169"/>
                </a:cubicBezTo>
                <a:close/>
                <a:moveTo>
                  <a:pt x="6086" y="327"/>
                </a:moveTo>
                <a:lnTo>
                  <a:pt x="6086" y="327"/>
                </a:lnTo>
                <a:cubicBezTo>
                  <a:pt x="6112" y="327"/>
                  <a:pt x="6128" y="297"/>
                  <a:pt x="6128" y="248"/>
                </a:cubicBezTo>
                <a:cubicBezTo>
                  <a:pt x="6128" y="199"/>
                  <a:pt x="6112" y="169"/>
                  <a:pt x="6086" y="169"/>
                </a:cubicBezTo>
                <a:cubicBezTo>
                  <a:pt x="6059" y="169"/>
                  <a:pt x="6043" y="199"/>
                  <a:pt x="6043" y="248"/>
                </a:cubicBezTo>
                <a:cubicBezTo>
                  <a:pt x="6043" y="297"/>
                  <a:pt x="6059" y="327"/>
                  <a:pt x="6086" y="327"/>
                </a:cubicBezTo>
                <a:close/>
                <a:moveTo>
                  <a:pt x="5977" y="248"/>
                </a:moveTo>
                <a:lnTo>
                  <a:pt x="5977" y="248"/>
                </a:lnTo>
                <a:cubicBezTo>
                  <a:pt x="5977" y="164"/>
                  <a:pt x="6020" y="111"/>
                  <a:pt x="6086" y="111"/>
                </a:cubicBezTo>
                <a:cubicBezTo>
                  <a:pt x="6151" y="111"/>
                  <a:pt x="6195" y="164"/>
                  <a:pt x="6195" y="248"/>
                </a:cubicBezTo>
                <a:cubicBezTo>
                  <a:pt x="6195" y="332"/>
                  <a:pt x="6151" y="385"/>
                  <a:pt x="6086" y="385"/>
                </a:cubicBezTo>
                <a:cubicBezTo>
                  <a:pt x="6020" y="385"/>
                  <a:pt x="5977" y="332"/>
                  <a:pt x="5977" y="248"/>
                </a:cubicBezTo>
                <a:close/>
                <a:moveTo>
                  <a:pt x="5863" y="118"/>
                </a:moveTo>
                <a:lnTo>
                  <a:pt x="5863" y="118"/>
                </a:lnTo>
                <a:lnTo>
                  <a:pt x="5929" y="118"/>
                </a:lnTo>
                <a:lnTo>
                  <a:pt x="5929" y="378"/>
                </a:lnTo>
                <a:lnTo>
                  <a:pt x="5863" y="378"/>
                </a:lnTo>
                <a:lnTo>
                  <a:pt x="5863" y="118"/>
                </a:lnTo>
                <a:close/>
                <a:moveTo>
                  <a:pt x="5896" y="3"/>
                </a:moveTo>
                <a:lnTo>
                  <a:pt x="5896" y="3"/>
                </a:lnTo>
                <a:cubicBezTo>
                  <a:pt x="5918" y="3"/>
                  <a:pt x="5937" y="21"/>
                  <a:pt x="5937" y="43"/>
                </a:cubicBezTo>
                <a:cubicBezTo>
                  <a:pt x="5937" y="66"/>
                  <a:pt x="5918" y="84"/>
                  <a:pt x="5896" y="84"/>
                </a:cubicBezTo>
                <a:cubicBezTo>
                  <a:pt x="5874" y="84"/>
                  <a:pt x="5856" y="66"/>
                  <a:pt x="5856" y="43"/>
                </a:cubicBezTo>
                <a:cubicBezTo>
                  <a:pt x="5856" y="21"/>
                  <a:pt x="5874" y="3"/>
                  <a:pt x="5896" y="3"/>
                </a:cubicBezTo>
                <a:close/>
                <a:moveTo>
                  <a:pt x="5787" y="385"/>
                </a:moveTo>
                <a:lnTo>
                  <a:pt x="5787" y="385"/>
                </a:lnTo>
                <a:cubicBezTo>
                  <a:pt x="5737" y="385"/>
                  <a:pt x="5704" y="349"/>
                  <a:pt x="5704" y="304"/>
                </a:cubicBezTo>
                <a:lnTo>
                  <a:pt x="5704" y="173"/>
                </a:lnTo>
                <a:lnTo>
                  <a:pt x="5657" y="173"/>
                </a:lnTo>
                <a:lnTo>
                  <a:pt x="5657" y="118"/>
                </a:lnTo>
                <a:lnTo>
                  <a:pt x="5665" y="118"/>
                </a:lnTo>
                <a:cubicBezTo>
                  <a:pt x="5696" y="118"/>
                  <a:pt x="5711" y="100"/>
                  <a:pt x="5712" y="69"/>
                </a:cubicBezTo>
                <a:lnTo>
                  <a:pt x="5713" y="44"/>
                </a:lnTo>
                <a:lnTo>
                  <a:pt x="5769" y="44"/>
                </a:lnTo>
                <a:lnTo>
                  <a:pt x="5769" y="118"/>
                </a:lnTo>
                <a:lnTo>
                  <a:pt x="5825" y="118"/>
                </a:lnTo>
                <a:lnTo>
                  <a:pt x="5825" y="173"/>
                </a:lnTo>
                <a:lnTo>
                  <a:pt x="5769" y="173"/>
                </a:lnTo>
                <a:lnTo>
                  <a:pt x="5769" y="297"/>
                </a:lnTo>
                <a:cubicBezTo>
                  <a:pt x="5769" y="315"/>
                  <a:pt x="5783" y="328"/>
                  <a:pt x="5802" y="328"/>
                </a:cubicBezTo>
                <a:cubicBezTo>
                  <a:pt x="5809" y="328"/>
                  <a:pt x="5815" y="326"/>
                  <a:pt x="5820" y="325"/>
                </a:cubicBezTo>
                <a:lnTo>
                  <a:pt x="5820" y="379"/>
                </a:lnTo>
                <a:cubicBezTo>
                  <a:pt x="5811" y="383"/>
                  <a:pt x="5799" y="385"/>
                  <a:pt x="5787" y="385"/>
                </a:cubicBezTo>
                <a:close/>
                <a:moveTo>
                  <a:pt x="5527" y="329"/>
                </a:moveTo>
                <a:lnTo>
                  <a:pt x="5527" y="329"/>
                </a:lnTo>
                <a:cubicBezTo>
                  <a:pt x="5550" y="329"/>
                  <a:pt x="5566" y="309"/>
                  <a:pt x="5566" y="278"/>
                </a:cubicBezTo>
                <a:lnTo>
                  <a:pt x="5566" y="261"/>
                </a:lnTo>
                <a:lnTo>
                  <a:pt x="5551" y="264"/>
                </a:lnTo>
                <a:cubicBezTo>
                  <a:pt x="5519" y="269"/>
                  <a:pt x="5502" y="283"/>
                  <a:pt x="5502" y="303"/>
                </a:cubicBezTo>
                <a:cubicBezTo>
                  <a:pt x="5502" y="319"/>
                  <a:pt x="5513" y="329"/>
                  <a:pt x="5527" y="329"/>
                </a:cubicBezTo>
                <a:close/>
                <a:moveTo>
                  <a:pt x="5436" y="310"/>
                </a:moveTo>
                <a:lnTo>
                  <a:pt x="5436" y="310"/>
                </a:lnTo>
                <a:cubicBezTo>
                  <a:pt x="5436" y="260"/>
                  <a:pt x="5473" y="229"/>
                  <a:pt x="5537" y="221"/>
                </a:cubicBezTo>
                <a:lnTo>
                  <a:pt x="5566" y="217"/>
                </a:lnTo>
                <a:lnTo>
                  <a:pt x="5566" y="200"/>
                </a:lnTo>
                <a:cubicBezTo>
                  <a:pt x="5566" y="179"/>
                  <a:pt x="5555" y="168"/>
                  <a:pt x="5537" y="168"/>
                </a:cubicBezTo>
                <a:cubicBezTo>
                  <a:pt x="5519" y="168"/>
                  <a:pt x="5506" y="180"/>
                  <a:pt x="5505" y="199"/>
                </a:cubicBezTo>
                <a:lnTo>
                  <a:pt x="5439" y="199"/>
                </a:lnTo>
                <a:cubicBezTo>
                  <a:pt x="5443" y="147"/>
                  <a:pt x="5482" y="111"/>
                  <a:pt x="5539" y="111"/>
                </a:cubicBezTo>
                <a:cubicBezTo>
                  <a:pt x="5593" y="111"/>
                  <a:pt x="5631" y="147"/>
                  <a:pt x="5631" y="204"/>
                </a:cubicBezTo>
                <a:lnTo>
                  <a:pt x="5631" y="316"/>
                </a:lnTo>
                <a:cubicBezTo>
                  <a:pt x="5631" y="326"/>
                  <a:pt x="5637" y="333"/>
                  <a:pt x="5647" y="333"/>
                </a:cubicBezTo>
                <a:cubicBezTo>
                  <a:pt x="5649" y="333"/>
                  <a:pt x="5651" y="333"/>
                  <a:pt x="5654" y="332"/>
                </a:cubicBezTo>
                <a:lnTo>
                  <a:pt x="5654" y="380"/>
                </a:lnTo>
                <a:cubicBezTo>
                  <a:pt x="5646" y="382"/>
                  <a:pt x="5638" y="383"/>
                  <a:pt x="5630" y="383"/>
                </a:cubicBezTo>
                <a:cubicBezTo>
                  <a:pt x="5605" y="383"/>
                  <a:pt x="5584" y="372"/>
                  <a:pt x="5577" y="346"/>
                </a:cubicBezTo>
                <a:cubicBezTo>
                  <a:pt x="5567" y="365"/>
                  <a:pt x="5547" y="385"/>
                  <a:pt x="5512" y="385"/>
                </a:cubicBezTo>
                <a:cubicBezTo>
                  <a:pt x="5467" y="385"/>
                  <a:pt x="5436" y="356"/>
                  <a:pt x="5436" y="310"/>
                </a:cubicBezTo>
                <a:close/>
                <a:moveTo>
                  <a:pt x="5170" y="170"/>
                </a:moveTo>
                <a:lnTo>
                  <a:pt x="5170" y="170"/>
                </a:lnTo>
                <a:cubicBezTo>
                  <a:pt x="5151" y="170"/>
                  <a:pt x="5138" y="185"/>
                  <a:pt x="5138" y="210"/>
                </a:cubicBezTo>
                <a:lnTo>
                  <a:pt x="5138" y="378"/>
                </a:lnTo>
                <a:lnTo>
                  <a:pt x="5072" y="378"/>
                </a:lnTo>
                <a:lnTo>
                  <a:pt x="5072" y="118"/>
                </a:lnTo>
                <a:lnTo>
                  <a:pt x="5126" y="118"/>
                </a:lnTo>
                <a:lnTo>
                  <a:pt x="5130" y="147"/>
                </a:lnTo>
                <a:lnTo>
                  <a:pt x="5133" y="147"/>
                </a:lnTo>
                <a:cubicBezTo>
                  <a:pt x="5142" y="127"/>
                  <a:pt x="5167" y="111"/>
                  <a:pt x="5193" y="111"/>
                </a:cubicBezTo>
                <a:cubicBezTo>
                  <a:pt x="5221" y="111"/>
                  <a:pt x="5245" y="125"/>
                  <a:pt x="5255" y="147"/>
                </a:cubicBezTo>
                <a:lnTo>
                  <a:pt x="5258" y="147"/>
                </a:lnTo>
                <a:cubicBezTo>
                  <a:pt x="5271" y="124"/>
                  <a:pt x="5294" y="111"/>
                  <a:pt x="5322" y="111"/>
                </a:cubicBezTo>
                <a:cubicBezTo>
                  <a:pt x="5366" y="111"/>
                  <a:pt x="5391" y="142"/>
                  <a:pt x="5391" y="194"/>
                </a:cubicBezTo>
                <a:lnTo>
                  <a:pt x="5391" y="378"/>
                </a:lnTo>
                <a:lnTo>
                  <a:pt x="5325" y="378"/>
                </a:lnTo>
                <a:lnTo>
                  <a:pt x="5325" y="207"/>
                </a:lnTo>
                <a:cubicBezTo>
                  <a:pt x="5325" y="184"/>
                  <a:pt x="5314" y="170"/>
                  <a:pt x="5296" y="170"/>
                </a:cubicBezTo>
                <a:cubicBezTo>
                  <a:pt x="5277" y="170"/>
                  <a:pt x="5264" y="185"/>
                  <a:pt x="5264" y="210"/>
                </a:cubicBezTo>
                <a:lnTo>
                  <a:pt x="5264" y="378"/>
                </a:lnTo>
                <a:lnTo>
                  <a:pt x="5199" y="378"/>
                </a:lnTo>
                <a:lnTo>
                  <a:pt x="5199" y="207"/>
                </a:lnTo>
                <a:cubicBezTo>
                  <a:pt x="5199" y="184"/>
                  <a:pt x="5187" y="170"/>
                  <a:pt x="5170" y="170"/>
                </a:cubicBezTo>
                <a:close/>
                <a:moveTo>
                  <a:pt x="4893" y="118"/>
                </a:moveTo>
                <a:lnTo>
                  <a:pt x="4893" y="118"/>
                </a:lnTo>
                <a:lnTo>
                  <a:pt x="4947" y="118"/>
                </a:lnTo>
                <a:lnTo>
                  <a:pt x="4953" y="152"/>
                </a:lnTo>
                <a:lnTo>
                  <a:pt x="4956" y="152"/>
                </a:lnTo>
                <a:cubicBezTo>
                  <a:pt x="4965" y="133"/>
                  <a:pt x="4987" y="115"/>
                  <a:pt x="5023" y="115"/>
                </a:cubicBezTo>
                <a:cubicBezTo>
                  <a:pt x="5028" y="115"/>
                  <a:pt x="5033" y="115"/>
                  <a:pt x="5036" y="116"/>
                </a:cubicBezTo>
                <a:lnTo>
                  <a:pt x="5036" y="178"/>
                </a:lnTo>
                <a:cubicBezTo>
                  <a:pt x="5031" y="178"/>
                  <a:pt x="5027" y="178"/>
                  <a:pt x="5021" y="178"/>
                </a:cubicBezTo>
                <a:cubicBezTo>
                  <a:pt x="4990" y="178"/>
                  <a:pt x="4959" y="200"/>
                  <a:pt x="4959" y="254"/>
                </a:cubicBezTo>
                <a:lnTo>
                  <a:pt x="4959" y="378"/>
                </a:lnTo>
                <a:lnTo>
                  <a:pt x="4893" y="378"/>
                </a:lnTo>
                <a:lnTo>
                  <a:pt x="4893" y="118"/>
                </a:lnTo>
                <a:close/>
                <a:moveTo>
                  <a:pt x="4740" y="327"/>
                </a:moveTo>
                <a:lnTo>
                  <a:pt x="4740" y="327"/>
                </a:lnTo>
                <a:cubicBezTo>
                  <a:pt x="4766" y="327"/>
                  <a:pt x="4782" y="297"/>
                  <a:pt x="4782" y="248"/>
                </a:cubicBezTo>
                <a:cubicBezTo>
                  <a:pt x="4782" y="199"/>
                  <a:pt x="4766" y="169"/>
                  <a:pt x="4740" y="169"/>
                </a:cubicBezTo>
                <a:cubicBezTo>
                  <a:pt x="4714" y="169"/>
                  <a:pt x="4698" y="199"/>
                  <a:pt x="4698" y="248"/>
                </a:cubicBezTo>
                <a:cubicBezTo>
                  <a:pt x="4698" y="297"/>
                  <a:pt x="4714" y="327"/>
                  <a:pt x="4740" y="327"/>
                </a:cubicBezTo>
                <a:close/>
                <a:moveTo>
                  <a:pt x="4631" y="248"/>
                </a:moveTo>
                <a:lnTo>
                  <a:pt x="4631" y="248"/>
                </a:lnTo>
                <a:cubicBezTo>
                  <a:pt x="4631" y="164"/>
                  <a:pt x="4674" y="111"/>
                  <a:pt x="4740" y="111"/>
                </a:cubicBezTo>
                <a:cubicBezTo>
                  <a:pt x="4806" y="111"/>
                  <a:pt x="4849" y="164"/>
                  <a:pt x="4849" y="248"/>
                </a:cubicBezTo>
                <a:cubicBezTo>
                  <a:pt x="4849" y="332"/>
                  <a:pt x="4806" y="385"/>
                  <a:pt x="4740" y="385"/>
                </a:cubicBezTo>
                <a:cubicBezTo>
                  <a:pt x="4674" y="385"/>
                  <a:pt x="4631" y="332"/>
                  <a:pt x="4631" y="248"/>
                </a:cubicBezTo>
                <a:close/>
                <a:moveTo>
                  <a:pt x="4578" y="0"/>
                </a:moveTo>
                <a:lnTo>
                  <a:pt x="4578" y="0"/>
                </a:lnTo>
                <a:cubicBezTo>
                  <a:pt x="4600" y="0"/>
                  <a:pt x="4623" y="7"/>
                  <a:pt x="4633" y="17"/>
                </a:cubicBezTo>
                <a:lnTo>
                  <a:pt x="4611" y="65"/>
                </a:lnTo>
                <a:cubicBezTo>
                  <a:pt x="4603" y="61"/>
                  <a:pt x="4596" y="58"/>
                  <a:pt x="4587" y="58"/>
                </a:cubicBezTo>
                <a:cubicBezTo>
                  <a:pt x="4570" y="58"/>
                  <a:pt x="4559" y="70"/>
                  <a:pt x="4559" y="90"/>
                </a:cubicBezTo>
                <a:lnTo>
                  <a:pt x="4559" y="118"/>
                </a:lnTo>
                <a:lnTo>
                  <a:pt x="4614" y="118"/>
                </a:lnTo>
                <a:lnTo>
                  <a:pt x="4614" y="173"/>
                </a:lnTo>
                <a:lnTo>
                  <a:pt x="4559" y="173"/>
                </a:lnTo>
                <a:lnTo>
                  <a:pt x="4559" y="378"/>
                </a:lnTo>
                <a:lnTo>
                  <a:pt x="4494" y="378"/>
                </a:lnTo>
                <a:lnTo>
                  <a:pt x="4494" y="173"/>
                </a:lnTo>
                <a:lnTo>
                  <a:pt x="4447" y="173"/>
                </a:lnTo>
                <a:lnTo>
                  <a:pt x="4447" y="118"/>
                </a:lnTo>
                <a:lnTo>
                  <a:pt x="4494" y="118"/>
                </a:lnTo>
                <a:lnTo>
                  <a:pt x="4494" y="85"/>
                </a:lnTo>
                <a:cubicBezTo>
                  <a:pt x="4494" y="30"/>
                  <a:pt x="4531" y="0"/>
                  <a:pt x="4578" y="0"/>
                </a:cubicBezTo>
                <a:close/>
                <a:moveTo>
                  <a:pt x="4236" y="300"/>
                </a:moveTo>
                <a:lnTo>
                  <a:pt x="4236" y="300"/>
                </a:lnTo>
                <a:lnTo>
                  <a:pt x="4298" y="300"/>
                </a:lnTo>
                <a:cubicBezTo>
                  <a:pt x="4300" y="319"/>
                  <a:pt x="4312" y="333"/>
                  <a:pt x="4333" y="333"/>
                </a:cubicBezTo>
                <a:cubicBezTo>
                  <a:pt x="4349" y="333"/>
                  <a:pt x="4363" y="325"/>
                  <a:pt x="4363" y="310"/>
                </a:cubicBezTo>
                <a:cubicBezTo>
                  <a:pt x="4363" y="296"/>
                  <a:pt x="4355" y="287"/>
                  <a:pt x="4330" y="279"/>
                </a:cubicBezTo>
                <a:lnTo>
                  <a:pt x="4305" y="270"/>
                </a:lnTo>
                <a:cubicBezTo>
                  <a:pt x="4264" y="255"/>
                  <a:pt x="4240" y="229"/>
                  <a:pt x="4240" y="192"/>
                </a:cubicBezTo>
                <a:cubicBezTo>
                  <a:pt x="4240" y="144"/>
                  <a:pt x="4280" y="111"/>
                  <a:pt x="4331" y="111"/>
                </a:cubicBezTo>
                <a:cubicBezTo>
                  <a:pt x="4383" y="111"/>
                  <a:pt x="4420" y="144"/>
                  <a:pt x="4421" y="189"/>
                </a:cubicBezTo>
                <a:lnTo>
                  <a:pt x="4358" y="189"/>
                </a:lnTo>
                <a:cubicBezTo>
                  <a:pt x="4357" y="175"/>
                  <a:pt x="4347" y="163"/>
                  <a:pt x="4330" y="163"/>
                </a:cubicBezTo>
                <a:cubicBezTo>
                  <a:pt x="4316" y="163"/>
                  <a:pt x="4303" y="172"/>
                  <a:pt x="4303" y="187"/>
                </a:cubicBezTo>
                <a:cubicBezTo>
                  <a:pt x="4303" y="199"/>
                  <a:pt x="4309" y="206"/>
                  <a:pt x="4333" y="214"/>
                </a:cubicBezTo>
                <a:lnTo>
                  <a:pt x="4358" y="223"/>
                </a:lnTo>
                <a:cubicBezTo>
                  <a:pt x="4402" y="238"/>
                  <a:pt x="4426" y="267"/>
                  <a:pt x="4426" y="306"/>
                </a:cubicBezTo>
                <a:cubicBezTo>
                  <a:pt x="4426" y="356"/>
                  <a:pt x="4387" y="385"/>
                  <a:pt x="4334" y="385"/>
                </a:cubicBezTo>
                <a:cubicBezTo>
                  <a:pt x="4276" y="385"/>
                  <a:pt x="4237" y="350"/>
                  <a:pt x="4236" y="300"/>
                </a:cubicBezTo>
                <a:close/>
                <a:moveTo>
                  <a:pt x="4095" y="169"/>
                </a:moveTo>
                <a:lnTo>
                  <a:pt x="4095" y="169"/>
                </a:lnTo>
                <a:cubicBezTo>
                  <a:pt x="4077" y="169"/>
                  <a:pt x="4059" y="182"/>
                  <a:pt x="4059" y="213"/>
                </a:cubicBezTo>
                <a:lnTo>
                  <a:pt x="4059" y="378"/>
                </a:lnTo>
                <a:lnTo>
                  <a:pt x="3993" y="378"/>
                </a:lnTo>
                <a:lnTo>
                  <a:pt x="3993" y="118"/>
                </a:lnTo>
                <a:lnTo>
                  <a:pt x="4047" y="118"/>
                </a:lnTo>
                <a:lnTo>
                  <a:pt x="4053" y="144"/>
                </a:lnTo>
                <a:lnTo>
                  <a:pt x="4056" y="144"/>
                </a:lnTo>
                <a:cubicBezTo>
                  <a:pt x="4063" y="131"/>
                  <a:pt x="4083" y="111"/>
                  <a:pt x="4116" y="111"/>
                </a:cubicBezTo>
                <a:cubicBezTo>
                  <a:pt x="4160" y="111"/>
                  <a:pt x="4193" y="142"/>
                  <a:pt x="4193" y="196"/>
                </a:cubicBezTo>
                <a:lnTo>
                  <a:pt x="4193" y="378"/>
                </a:lnTo>
                <a:lnTo>
                  <a:pt x="4128" y="378"/>
                </a:lnTo>
                <a:lnTo>
                  <a:pt x="4128" y="210"/>
                </a:lnTo>
                <a:cubicBezTo>
                  <a:pt x="4128" y="182"/>
                  <a:pt x="4114" y="169"/>
                  <a:pt x="4095" y="169"/>
                </a:cubicBezTo>
                <a:close/>
                <a:moveTo>
                  <a:pt x="3834" y="329"/>
                </a:moveTo>
                <a:lnTo>
                  <a:pt x="3834" y="329"/>
                </a:lnTo>
                <a:cubicBezTo>
                  <a:pt x="3857" y="329"/>
                  <a:pt x="3873" y="309"/>
                  <a:pt x="3873" y="278"/>
                </a:cubicBezTo>
                <a:lnTo>
                  <a:pt x="3873" y="261"/>
                </a:lnTo>
                <a:lnTo>
                  <a:pt x="3858" y="264"/>
                </a:lnTo>
                <a:cubicBezTo>
                  <a:pt x="3826" y="269"/>
                  <a:pt x="3809" y="283"/>
                  <a:pt x="3809" y="303"/>
                </a:cubicBezTo>
                <a:cubicBezTo>
                  <a:pt x="3809" y="319"/>
                  <a:pt x="3820" y="329"/>
                  <a:pt x="3834" y="329"/>
                </a:cubicBezTo>
                <a:close/>
                <a:moveTo>
                  <a:pt x="3743" y="310"/>
                </a:moveTo>
                <a:lnTo>
                  <a:pt x="3743" y="310"/>
                </a:lnTo>
                <a:cubicBezTo>
                  <a:pt x="3743" y="260"/>
                  <a:pt x="3780" y="229"/>
                  <a:pt x="3845" y="221"/>
                </a:cubicBezTo>
                <a:lnTo>
                  <a:pt x="3873" y="217"/>
                </a:lnTo>
                <a:lnTo>
                  <a:pt x="3873" y="200"/>
                </a:lnTo>
                <a:cubicBezTo>
                  <a:pt x="3873" y="179"/>
                  <a:pt x="3862" y="168"/>
                  <a:pt x="3845" y="168"/>
                </a:cubicBezTo>
                <a:cubicBezTo>
                  <a:pt x="3826" y="168"/>
                  <a:pt x="3814" y="180"/>
                  <a:pt x="3812" y="199"/>
                </a:cubicBezTo>
                <a:lnTo>
                  <a:pt x="3746" y="199"/>
                </a:lnTo>
                <a:cubicBezTo>
                  <a:pt x="3750" y="147"/>
                  <a:pt x="3789" y="111"/>
                  <a:pt x="3846" y="111"/>
                </a:cubicBezTo>
                <a:cubicBezTo>
                  <a:pt x="3900" y="111"/>
                  <a:pt x="3938" y="147"/>
                  <a:pt x="3938" y="204"/>
                </a:cubicBezTo>
                <a:lnTo>
                  <a:pt x="3938" y="316"/>
                </a:lnTo>
                <a:cubicBezTo>
                  <a:pt x="3938" y="326"/>
                  <a:pt x="3944" y="333"/>
                  <a:pt x="3954" y="333"/>
                </a:cubicBezTo>
                <a:cubicBezTo>
                  <a:pt x="3956" y="333"/>
                  <a:pt x="3958" y="333"/>
                  <a:pt x="3961" y="332"/>
                </a:cubicBezTo>
                <a:lnTo>
                  <a:pt x="3961" y="380"/>
                </a:lnTo>
                <a:cubicBezTo>
                  <a:pt x="3953" y="382"/>
                  <a:pt x="3945" y="383"/>
                  <a:pt x="3937" y="383"/>
                </a:cubicBezTo>
                <a:cubicBezTo>
                  <a:pt x="3912" y="383"/>
                  <a:pt x="3891" y="372"/>
                  <a:pt x="3884" y="346"/>
                </a:cubicBezTo>
                <a:cubicBezTo>
                  <a:pt x="3875" y="365"/>
                  <a:pt x="3854" y="385"/>
                  <a:pt x="3819" y="385"/>
                </a:cubicBezTo>
                <a:cubicBezTo>
                  <a:pt x="3774" y="385"/>
                  <a:pt x="3743" y="356"/>
                  <a:pt x="3743" y="310"/>
                </a:cubicBezTo>
                <a:close/>
                <a:moveTo>
                  <a:pt x="3577" y="118"/>
                </a:moveTo>
                <a:lnTo>
                  <a:pt x="3577" y="118"/>
                </a:lnTo>
                <a:lnTo>
                  <a:pt x="3632" y="118"/>
                </a:lnTo>
                <a:lnTo>
                  <a:pt x="3637" y="152"/>
                </a:lnTo>
                <a:lnTo>
                  <a:pt x="3640" y="152"/>
                </a:lnTo>
                <a:cubicBezTo>
                  <a:pt x="3649" y="133"/>
                  <a:pt x="3671" y="115"/>
                  <a:pt x="3707" y="115"/>
                </a:cubicBezTo>
                <a:cubicBezTo>
                  <a:pt x="3712" y="115"/>
                  <a:pt x="3717" y="115"/>
                  <a:pt x="3721" y="116"/>
                </a:cubicBezTo>
                <a:lnTo>
                  <a:pt x="3721" y="178"/>
                </a:lnTo>
                <a:cubicBezTo>
                  <a:pt x="3715" y="178"/>
                  <a:pt x="3711" y="178"/>
                  <a:pt x="3706" y="178"/>
                </a:cubicBezTo>
                <a:cubicBezTo>
                  <a:pt x="3674" y="178"/>
                  <a:pt x="3643" y="200"/>
                  <a:pt x="3643" y="254"/>
                </a:cubicBezTo>
                <a:lnTo>
                  <a:pt x="3643" y="378"/>
                </a:lnTo>
                <a:lnTo>
                  <a:pt x="3577" y="378"/>
                </a:lnTo>
                <a:lnTo>
                  <a:pt x="3577" y="118"/>
                </a:lnTo>
                <a:close/>
                <a:moveTo>
                  <a:pt x="3413" y="76"/>
                </a:moveTo>
                <a:lnTo>
                  <a:pt x="3413" y="76"/>
                </a:lnTo>
                <a:lnTo>
                  <a:pt x="3327" y="76"/>
                </a:lnTo>
                <a:lnTo>
                  <a:pt x="3327" y="16"/>
                </a:lnTo>
                <a:lnTo>
                  <a:pt x="3567" y="16"/>
                </a:lnTo>
                <a:lnTo>
                  <a:pt x="3567" y="76"/>
                </a:lnTo>
                <a:lnTo>
                  <a:pt x="3482" y="76"/>
                </a:lnTo>
                <a:lnTo>
                  <a:pt x="3482" y="378"/>
                </a:lnTo>
                <a:lnTo>
                  <a:pt x="3413" y="378"/>
                </a:lnTo>
                <a:lnTo>
                  <a:pt x="3413" y="76"/>
                </a:lnTo>
                <a:close/>
                <a:moveTo>
                  <a:pt x="3144" y="344"/>
                </a:moveTo>
                <a:lnTo>
                  <a:pt x="3144" y="344"/>
                </a:lnTo>
                <a:cubicBezTo>
                  <a:pt x="3144" y="324"/>
                  <a:pt x="3161" y="306"/>
                  <a:pt x="3183" y="306"/>
                </a:cubicBezTo>
                <a:cubicBezTo>
                  <a:pt x="3203" y="306"/>
                  <a:pt x="3220" y="324"/>
                  <a:pt x="3220" y="344"/>
                </a:cubicBezTo>
                <a:cubicBezTo>
                  <a:pt x="3220" y="365"/>
                  <a:pt x="3203" y="383"/>
                  <a:pt x="3183" y="383"/>
                </a:cubicBezTo>
                <a:cubicBezTo>
                  <a:pt x="3161" y="383"/>
                  <a:pt x="3144" y="365"/>
                  <a:pt x="3144" y="344"/>
                </a:cubicBezTo>
                <a:close/>
                <a:moveTo>
                  <a:pt x="3036" y="219"/>
                </a:moveTo>
                <a:lnTo>
                  <a:pt x="3036" y="219"/>
                </a:lnTo>
                <a:cubicBezTo>
                  <a:pt x="3034" y="186"/>
                  <a:pt x="3021" y="167"/>
                  <a:pt x="3001" y="167"/>
                </a:cubicBezTo>
                <a:cubicBezTo>
                  <a:pt x="2979" y="167"/>
                  <a:pt x="2965" y="186"/>
                  <a:pt x="2962" y="219"/>
                </a:cubicBezTo>
                <a:lnTo>
                  <a:pt x="3036" y="219"/>
                </a:lnTo>
                <a:close/>
                <a:moveTo>
                  <a:pt x="2895" y="248"/>
                </a:moveTo>
                <a:lnTo>
                  <a:pt x="2895" y="248"/>
                </a:lnTo>
                <a:cubicBezTo>
                  <a:pt x="2895" y="164"/>
                  <a:pt x="2936" y="111"/>
                  <a:pt x="3001" y="111"/>
                </a:cubicBezTo>
                <a:cubicBezTo>
                  <a:pt x="3063" y="111"/>
                  <a:pt x="3103" y="162"/>
                  <a:pt x="3103" y="246"/>
                </a:cubicBezTo>
                <a:cubicBezTo>
                  <a:pt x="3103" y="250"/>
                  <a:pt x="3103" y="255"/>
                  <a:pt x="3102" y="264"/>
                </a:cubicBezTo>
                <a:lnTo>
                  <a:pt x="2961" y="264"/>
                </a:lnTo>
                <a:cubicBezTo>
                  <a:pt x="2962" y="303"/>
                  <a:pt x="2977" y="330"/>
                  <a:pt x="3003" y="330"/>
                </a:cubicBezTo>
                <a:cubicBezTo>
                  <a:pt x="3020" y="330"/>
                  <a:pt x="3033" y="319"/>
                  <a:pt x="3036" y="298"/>
                </a:cubicBezTo>
                <a:lnTo>
                  <a:pt x="3101" y="298"/>
                </a:lnTo>
                <a:cubicBezTo>
                  <a:pt x="3096" y="351"/>
                  <a:pt x="3057" y="385"/>
                  <a:pt x="3003" y="385"/>
                </a:cubicBezTo>
                <a:cubicBezTo>
                  <a:pt x="2935" y="385"/>
                  <a:pt x="2895" y="331"/>
                  <a:pt x="2895" y="248"/>
                </a:cubicBezTo>
                <a:close/>
                <a:moveTo>
                  <a:pt x="2650" y="248"/>
                </a:moveTo>
                <a:lnTo>
                  <a:pt x="2650" y="248"/>
                </a:lnTo>
                <a:cubicBezTo>
                  <a:pt x="2650" y="165"/>
                  <a:pt x="2693" y="111"/>
                  <a:pt x="2759" y="111"/>
                </a:cubicBezTo>
                <a:cubicBezTo>
                  <a:pt x="2817" y="111"/>
                  <a:pt x="2858" y="151"/>
                  <a:pt x="2863" y="212"/>
                </a:cubicBezTo>
                <a:lnTo>
                  <a:pt x="2796" y="212"/>
                </a:lnTo>
                <a:cubicBezTo>
                  <a:pt x="2794" y="184"/>
                  <a:pt x="2779" y="170"/>
                  <a:pt x="2759" y="170"/>
                </a:cubicBezTo>
                <a:cubicBezTo>
                  <a:pt x="2733" y="170"/>
                  <a:pt x="2716" y="198"/>
                  <a:pt x="2716" y="248"/>
                </a:cubicBezTo>
                <a:cubicBezTo>
                  <a:pt x="2716" y="299"/>
                  <a:pt x="2733" y="326"/>
                  <a:pt x="2760" y="326"/>
                </a:cubicBezTo>
                <a:cubicBezTo>
                  <a:pt x="2779" y="326"/>
                  <a:pt x="2793" y="312"/>
                  <a:pt x="2796" y="288"/>
                </a:cubicBezTo>
                <a:lnTo>
                  <a:pt x="2863" y="288"/>
                </a:lnTo>
                <a:cubicBezTo>
                  <a:pt x="2857" y="347"/>
                  <a:pt x="2816" y="385"/>
                  <a:pt x="2760" y="385"/>
                </a:cubicBezTo>
                <a:cubicBezTo>
                  <a:pt x="2693" y="385"/>
                  <a:pt x="2650" y="332"/>
                  <a:pt x="2650" y="248"/>
                </a:cubicBezTo>
                <a:close/>
                <a:moveTo>
                  <a:pt x="2506" y="169"/>
                </a:moveTo>
                <a:lnTo>
                  <a:pt x="2506" y="169"/>
                </a:lnTo>
                <a:cubicBezTo>
                  <a:pt x="2487" y="169"/>
                  <a:pt x="2469" y="182"/>
                  <a:pt x="2469" y="213"/>
                </a:cubicBezTo>
                <a:lnTo>
                  <a:pt x="2469" y="378"/>
                </a:lnTo>
                <a:lnTo>
                  <a:pt x="2404" y="378"/>
                </a:lnTo>
                <a:lnTo>
                  <a:pt x="2404" y="118"/>
                </a:lnTo>
                <a:lnTo>
                  <a:pt x="2458" y="118"/>
                </a:lnTo>
                <a:lnTo>
                  <a:pt x="2464" y="144"/>
                </a:lnTo>
                <a:lnTo>
                  <a:pt x="2467" y="144"/>
                </a:lnTo>
                <a:cubicBezTo>
                  <a:pt x="2474" y="131"/>
                  <a:pt x="2494" y="111"/>
                  <a:pt x="2527" y="111"/>
                </a:cubicBezTo>
                <a:cubicBezTo>
                  <a:pt x="2570" y="111"/>
                  <a:pt x="2604" y="142"/>
                  <a:pt x="2604" y="196"/>
                </a:cubicBezTo>
                <a:lnTo>
                  <a:pt x="2604" y="378"/>
                </a:lnTo>
                <a:lnTo>
                  <a:pt x="2538" y="378"/>
                </a:lnTo>
                <a:lnTo>
                  <a:pt x="2538" y="210"/>
                </a:lnTo>
                <a:cubicBezTo>
                  <a:pt x="2538" y="182"/>
                  <a:pt x="2524" y="169"/>
                  <a:pt x="2506" y="169"/>
                </a:cubicBezTo>
                <a:close/>
                <a:moveTo>
                  <a:pt x="2289" y="219"/>
                </a:moveTo>
                <a:lnTo>
                  <a:pt x="2289" y="219"/>
                </a:lnTo>
                <a:cubicBezTo>
                  <a:pt x="2287" y="186"/>
                  <a:pt x="2274" y="167"/>
                  <a:pt x="2254" y="167"/>
                </a:cubicBezTo>
                <a:cubicBezTo>
                  <a:pt x="2232" y="167"/>
                  <a:pt x="2218" y="186"/>
                  <a:pt x="2215" y="219"/>
                </a:cubicBezTo>
                <a:lnTo>
                  <a:pt x="2289" y="219"/>
                </a:lnTo>
                <a:close/>
                <a:moveTo>
                  <a:pt x="2148" y="248"/>
                </a:moveTo>
                <a:lnTo>
                  <a:pt x="2148" y="248"/>
                </a:lnTo>
                <a:cubicBezTo>
                  <a:pt x="2148" y="164"/>
                  <a:pt x="2190" y="111"/>
                  <a:pt x="2254" y="111"/>
                </a:cubicBezTo>
                <a:cubicBezTo>
                  <a:pt x="2316" y="111"/>
                  <a:pt x="2357" y="162"/>
                  <a:pt x="2357" y="246"/>
                </a:cubicBezTo>
                <a:cubicBezTo>
                  <a:pt x="2357" y="250"/>
                  <a:pt x="2357" y="255"/>
                  <a:pt x="2356" y="264"/>
                </a:cubicBezTo>
                <a:lnTo>
                  <a:pt x="2214" y="264"/>
                </a:lnTo>
                <a:cubicBezTo>
                  <a:pt x="2215" y="303"/>
                  <a:pt x="2230" y="330"/>
                  <a:pt x="2256" y="330"/>
                </a:cubicBezTo>
                <a:cubicBezTo>
                  <a:pt x="2273" y="330"/>
                  <a:pt x="2286" y="319"/>
                  <a:pt x="2289" y="298"/>
                </a:cubicBezTo>
                <a:lnTo>
                  <a:pt x="2355" y="298"/>
                </a:lnTo>
                <a:cubicBezTo>
                  <a:pt x="2349" y="351"/>
                  <a:pt x="2310" y="385"/>
                  <a:pt x="2256" y="385"/>
                </a:cubicBezTo>
                <a:cubicBezTo>
                  <a:pt x="2188" y="385"/>
                  <a:pt x="2148" y="331"/>
                  <a:pt x="2148" y="248"/>
                </a:cubicBezTo>
                <a:close/>
                <a:moveTo>
                  <a:pt x="2035" y="118"/>
                </a:moveTo>
                <a:lnTo>
                  <a:pt x="2035" y="118"/>
                </a:lnTo>
                <a:lnTo>
                  <a:pt x="2101" y="118"/>
                </a:lnTo>
                <a:lnTo>
                  <a:pt x="2101" y="378"/>
                </a:lnTo>
                <a:lnTo>
                  <a:pt x="2035" y="378"/>
                </a:lnTo>
                <a:lnTo>
                  <a:pt x="2035" y="118"/>
                </a:lnTo>
                <a:close/>
                <a:moveTo>
                  <a:pt x="2068" y="3"/>
                </a:moveTo>
                <a:lnTo>
                  <a:pt x="2068" y="3"/>
                </a:lnTo>
                <a:cubicBezTo>
                  <a:pt x="2090" y="3"/>
                  <a:pt x="2109" y="21"/>
                  <a:pt x="2109" y="43"/>
                </a:cubicBezTo>
                <a:cubicBezTo>
                  <a:pt x="2109" y="66"/>
                  <a:pt x="2090" y="84"/>
                  <a:pt x="2068" y="84"/>
                </a:cubicBezTo>
                <a:cubicBezTo>
                  <a:pt x="2046" y="84"/>
                  <a:pt x="2027" y="66"/>
                  <a:pt x="2027" y="43"/>
                </a:cubicBezTo>
                <a:cubicBezTo>
                  <a:pt x="2027" y="21"/>
                  <a:pt x="2046" y="3"/>
                  <a:pt x="2068" y="3"/>
                </a:cubicBezTo>
                <a:close/>
                <a:moveTo>
                  <a:pt x="1778" y="248"/>
                </a:moveTo>
                <a:lnTo>
                  <a:pt x="1778" y="248"/>
                </a:lnTo>
                <a:cubicBezTo>
                  <a:pt x="1778" y="165"/>
                  <a:pt x="1821" y="111"/>
                  <a:pt x="1888" y="111"/>
                </a:cubicBezTo>
                <a:cubicBezTo>
                  <a:pt x="1945" y="111"/>
                  <a:pt x="1986" y="151"/>
                  <a:pt x="1991" y="212"/>
                </a:cubicBezTo>
                <a:lnTo>
                  <a:pt x="1925" y="212"/>
                </a:lnTo>
                <a:cubicBezTo>
                  <a:pt x="1922" y="184"/>
                  <a:pt x="1908" y="170"/>
                  <a:pt x="1888" y="170"/>
                </a:cubicBezTo>
                <a:cubicBezTo>
                  <a:pt x="1862" y="170"/>
                  <a:pt x="1845" y="198"/>
                  <a:pt x="1845" y="248"/>
                </a:cubicBezTo>
                <a:cubicBezTo>
                  <a:pt x="1845" y="299"/>
                  <a:pt x="1862" y="326"/>
                  <a:pt x="1888" y="326"/>
                </a:cubicBezTo>
                <a:cubicBezTo>
                  <a:pt x="1908" y="326"/>
                  <a:pt x="1922" y="312"/>
                  <a:pt x="1925" y="288"/>
                </a:cubicBezTo>
                <a:lnTo>
                  <a:pt x="1991" y="288"/>
                </a:lnTo>
                <a:cubicBezTo>
                  <a:pt x="1986" y="347"/>
                  <a:pt x="1945" y="385"/>
                  <a:pt x="1888" y="385"/>
                </a:cubicBezTo>
                <a:cubicBezTo>
                  <a:pt x="1821" y="385"/>
                  <a:pt x="1778" y="332"/>
                  <a:pt x="1778" y="248"/>
                </a:cubicBezTo>
                <a:close/>
                <a:moveTo>
                  <a:pt x="1525" y="275"/>
                </a:moveTo>
                <a:lnTo>
                  <a:pt x="1525" y="275"/>
                </a:lnTo>
                <a:lnTo>
                  <a:pt x="1596" y="275"/>
                </a:lnTo>
                <a:cubicBezTo>
                  <a:pt x="1598" y="309"/>
                  <a:pt x="1614" y="324"/>
                  <a:pt x="1638" y="324"/>
                </a:cubicBezTo>
                <a:cubicBezTo>
                  <a:pt x="1661" y="324"/>
                  <a:pt x="1676" y="310"/>
                  <a:pt x="1676" y="286"/>
                </a:cubicBezTo>
                <a:cubicBezTo>
                  <a:pt x="1676" y="264"/>
                  <a:pt x="1662" y="248"/>
                  <a:pt x="1628" y="228"/>
                </a:cubicBezTo>
                <a:lnTo>
                  <a:pt x="1596" y="210"/>
                </a:lnTo>
                <a:cubicBezTo>
                  <a:pt x="1549" y="183"/>
                  <a:pt x="1528" y="149"/>
                  <a:pt x="1528" y="107"/>
                </a:cubicBezTo>
                <a:cubicBezTo>
                  <a:pt x="1528" y="56"/>
                  <a:pt x="1572" y="10"/>
                  <a:pt x="1634" y="10"/>
                </a:cubicBezTo>
                <a:cubicBezTo>
                  <a:pt x="1697" y="10"/>
                  <a:pt x="1740" y="50"/>
                  <a:pt x="1741" y="112"/>
                </a:cubicBezTo>
                <a:lnTo>
                  <a:pt x="1669" y="112"/>
                </a:lnTo>
                <a:cubicBezTo>
                  <a:pt x="1667" y="86"/>
                  <a:pt x="1654" y="71"/>
                  <a:pt x="1632" y="71"/>
                </a:cubicBezTo>
                <a:cubicBezTo>
                  <a:pt x="1614" y="71"/>
                  <a:pt x="1599" y="85"/>
                  <a:pt x="1599" y="104"/>
                </a:cubicBezTo>
                <a:cubicBezTo>
                  <a:pt x="1599" y="124"/>
                  <a:pt x="1611" y="139"/>
                  <a:pt x="1649" y="160"/>
                </a:cubicBezTo>
                <a:lnTo>
                  <a:pt x="1673" y="174"/>
                </a:lnTo>
                <a:cubicBezTo>
                  <a:pt x="1722" y="201"/>
                  <a:pt x="1746" y="240"/>
                  <a:pt x="1746" y="286"/>
                </a:cubicBezTo>
                <a:cubicBezTo>
                  <a:pt x="1746" y="344"/>
                  <a:pt x="1703" y="385"/>
                  <a:pt x="1638" y="385"/>
                </a:cubicBezTo>
                <a:cubicBezTo>
                  <a:pt x="1569" y="385"/>
                  <a:pt x="1526" y="342"/>
                  <a:pt x="1525" y="275"/>
                </a:cubicBezTo>
                <a:close/>
                <a:moveTo>
                  <a:pt x="1307" y="344"/>
                </a:moveTo>
                <a:lnTo>
                  <a:pt x="1307" y="344"/>
                </a:lnTo>
                <a:cubicBezTo>
                  <a:pt x="1307" y="324"/>
                  <a:pt x="1324" y="306"/>
                  <a:pt x="1345" y="306"/>
                </a:cubicBezTo>
                <a:cubicBezTo>
                  <a:pt x="1366" y="306"/>
                  <a:pt x="1383" y="324"/>
                  <a:pt x="1383" y="344"/>
                </a:cubicBezTo>
                <a:cubicBezTo>
                  <a:pt x="1383" y="365"/>
                  <a:pt x="1366" y="383"/>
                  <a:pt x="1345" y="383"/>
                </a:cubicBezTo>
                <a:cubicBezTo>
                  <a:pt x="1324" y="383"/>
                  <a:pt x="1307" y="365"/>
                  <a:pt x="1307" y="344"/>
                </a:cubicBezTo>
                <a:close/>
                <a:moveTo>
                  <a:pt x="1117" y="431"/>
                </a:moveTo>
                <a:lnTo>
                  <a:pt x="1117" y="431"/>
                </a:lnTo>
                <a:cubicBezTo>
                  <a:pt x="1131" y="431"/>
                  <a:pt x="1149" y="423"/>
                  <a:pt x="1155" y="401"/>
                </a:cubicBezTo>
                <a:lnTo>
                  <a:pt x="1161" y="377"/>
                </a:lnTo>
                <a:lnTo>
                  <a:pt x="1080" y="118"/>
                </a:lnTo>
                <a:lnTo>
                  <a:pt x="1147" y="118"/>
                </a:lnTo>
                <a:lnTo>
                  <a:pt x="1192" y="287"/>
                </a:lnTo>
                <a:lnTo>
                  <a:pt x="1195" y="287"/>
                </a:lnTo>
                <a:lnTo>
                  <a:pt x="1233" y="118"/>
                </a:lnTo>
                <a:lnTo>
                  <a:pt x="1301" y="118"/>
                </a:lnTo>
                <a:lnTo>
                  <a:pt x="1221" y="405"/>
                </a:lnTo>
                <a:cubicBezTo>
                  <a:pt x="1204" y="465"/>
                  <a:pt x="1163" y="488"/>
                  <a:pt x="1126" y="488"/>
                </a:cubicBezTo>
                <a:cubicBezTo>
                  <a:pt x="1111" y="488"/>
                  <a:pt x="1101" y="486"/>
                  <a:pt x="1091" y="483"/>
                </a:cubicBezTo>
                <a:lnTo>
                  <a:pt x="1091" y="427"/>
                </a:lnTo>
                <a:cubicBezTo>
                  <a:pt x="1100" y="430"/>
                  <a:pt x="1109" y="431"/>
                  <a:pt x="1117" y="431"/>
                </a:cubicBezTo>
                <a:close/>
                <a:moveTo>
                  <a:pt x="1021" y="385"/>
                </a:moveTo>
                <a:lnTo>
                  <a:pt x="1021" y="385"/>
                </a:lnTo>
                <a:cubicBezTo>
                  <a:pt x="970" y="385"/>
                  <a:pt x="937" y="349"/>
                  <a:pt x="937" y="304"/>
                </a:cubicBezTo>
                <a:lnTo>
                  <a:pt x="937" y="173"/>
                </a:lnTo>
                <a:lnTo>
                  <a:pt x="891" y="173"/>
                </a:lnTo>
                <a:lnTo>
                  <a:pt x="891" y="118"/>
                </a:lnTo>
                <a:lnTo>
                  <a:pt x="898" y="118"/>
                </a:lnTo>
                <a:cubicBezTo>
                  <a:pt x="929" y="118"/>
                  <a:pt x="944" y="100"/>
                  <a:pt x="946" y="69"/>
                </a:cubicBezTo>
                <a:lnTo>
                  <a:pt x="947" y="44"/>
                </a:lnTo>
                <a:lnTo>
                  <a:pt x="1003" y="44"/>
                </a:lnTo>
                <a:lnTo>
                  <a:pt x="1003" y="118"/>
                </a:lnTo>
                <a:lnTo>
                  <a:pt x="1058" y="118"/>
                </a:lnTo>
                <a:lnTo>
                  <a:pt x="1058" y="173"/>
                </a:lnTo>
                <a:lnTo>
                  <a:pt x="1003" y="173"/>
                </a:lnTo>
                <a:lnTo>
                  <a:pt x="1003" y="297"/>
                </a:lnTo>
                <a:cubicBezTo>
                  <a:pt x="1003" y="315"/>
                  <a:pt x="1016" y="328"/>
                  <a:pt x="1035" y="328"/>
                </a:cubicBezTo>
                <a:cubicBezTo>
                  <a:pt x="1042" y="328"/>
                  <a:pt x="1049" y="326"/>
                  <a:pt x="1054" y="325"/>
                </a:cubicBezTo>
                <a:lnTo>
                  <a:pt x="1054" y="379"/>
                </a:lnTo>
                <a:cubicBezTo>
                  <a:pt x="1044" y="383"/>
                  <a:pt x="1032" y="385"/>
                  <a:pt x="1021" y="385"/>
                </a:cubicBezTo>
                <a:close/>
                <a:moveTo>
                  <a:pt x="804" y="219"/>
                </a:moveTo>
                <a:lnTo>
                  <a:pt x="804" y="219"/>
                </a:lnTo>
                <a:cubicBezTo>
                  <a:pt x="802" y="186"/>
                  <a:pt x="789" y="167"/>
                  <a:pt x="769" y="167"/>
                </a:cubicBezTo>
                <a:cubicBezTo>
                  <a:pt x="747" y="167"/>
                  <a:pt x="733" y="186"/>
                  <a:pt x="730" y="219"/>
                </a:cubicBezTo>
                <a:lnTo>
                  <a:pt x="804" y="219"/>
                </a:lnTo>
                <a:close/>
                <a:moveTo>
                  <a:pt x="663" y="248"/>
                </a:moveTo>
                <a:lnTo>
                  <a:pt x="663" y="248"/>
                </a:lnTo>
                <a:cubicBezTo>
                  <a:pt x="663" y="164"/>
                  <a:pt x="705" y="111"/>
                  <a:pt x="769" y="111"/>
                </a:cubicBezTo>
                <a:cubicBezTo>
                  <a:pt x="831" y="111"/>
                  <a:pt x="872" y="162"/>
                  <a:pt x="872" y="246"/>
                </a:cubicBezTo>
                <a:cubicBezTo>
                  <a:pt x="872" y="250"/>
                  <a:pt x="872" y="255"/>
                  <a:pt x="871" y="264"/>
                </a:cubicBezTo>
                <a:lnTo>
                  <a:pt x="729" y="264"/>
                </a:lnTo>
                <a:cubicBezTo>
                  <a:pt x="730" y="303"/>
                  <a:pt x="745" y="330"/>
                  <a:pt x="771" y="330"/>
                </a:cubicBezTo>
                <a:cubicBezTo>
                  <a:pt x="788" y="330"/>
                  <a:pt x="801" y="319"/>
                  <a:pt x="804" y="298"/>
                </a:cubicBezTo>
                <a:lnTo>
                  <a:pt x="870" y="298"/>
                </a:lnTo>
                <a:cubicBezTo>
                  <a:pt x="864" y="351"/>
                  <a:pt x="825" y="385"/>
                  <a:pt x="771" y="385"/>
                </a:cubicBezTo>
                <a:cubicBezTo>
                  <a:pt x="703" y="385"/>
                  <a:pt x="663" y="331"/>
                  <a:pt x="663" y="248"/>
                </a:cubicBezTo>
                <a:close/>
                <a:moveTo>
                  <a:pt x="608" y="0"/>
                </a:moveTo>
                <a:lnTo>
                  <a:pt x="608" y="0"/>
                </a:lnTo>
                <a:cubicBezTo>
                  <a:pt x="631" y="0"/>
                  <a:pt x="653" y="7"/>
                  <a:pt x="664" y="17"/>
                </a:cubicBezTo>
                <a:lnTo>
                  <a:pt x="641" y="65"/>
                </a:lnTo>
                <a:cubicBezTo>
                  <a:pt x="633" y="61"/>
                  <a:pt x="626" y="58"/>
                  <a:pt x="618" y="58"/>
                </a:cubicBezTo>
                <a:cubicBezTo>
                  <a:pt x="600" y="58"/>
                  <a:pt x="590" y="70"/>
                  <a:pt x="590" y="90"/>
                </a:cubicBezTo>
                <a:lnTo>
                  <a:pt x="590" y="118"/>
                </a:lnTo>
                <a:lnTo>
                  <a:pt x="645" y="118"/>
                </a:lnTo>
                <a:lnTo>
                  <a:pt x="645" y="173"/>
                </a:lnTo>
                <a:lnTo>
                  <a:pt x="590" y="173"/>
                </a:lnTo>
                <a:lnTo>
                  <a:pt x="590" y="378"/>
                </a:lnTo>
                <a:lnTo>
                  <a:pt x="524" y="378"/>
                </a:lnTo>
                <a:lnTo>
                  <a:pt x="524" y="173"/>
                </a:lnTo>
                <a:lnTo>
                  <a:pt x="478" y="173"/>
                </a:lnTo>
                <a:lnTo>
                  <a:pt x="478" y="118"/>
                </a:lnTo>
                <a:lnTo>
                  <a:pt x="524" y="118"/>
                </a:lnTo>
                <a:lnTo>
                  <a:pt x="524" y="85"/>
                </a:lnTo>
                <a:cubicBezTo>
                  <a:pt x="524" y="30"/>
                  <a:pt x="562" y="0"/>
                  <a:pt x="608" y="0"/>
                </a:cubicBezTo>
                <a:close/>
                <a:moveTo>
                  <a:pt x="344" y="329"/>
                </a:moveTo>
                <a:lnTo>
                  <a:pt x="344" y="329"/>
                </a:lnTo>
                <a:cubicBezTo>
                  <a:pt x="367" y="329"/>
                  <a:pt x="383" y="309"/>
                  <a:pt x="383" y="278"/>
                </a:cubicBezTo>
                <a:lnTo>
                  <a:pt x="383" y="261"/>
                </a:lnTo>
                <a:lnTo>
                  <a:pt x="368" y="264"/>
                </a:lnTo>
                <a:cubicBezTo>
                  <a:pt x="336" y="269"/>
                  <a:pt x="319" y="283"/>
                  <a:pt x="319" y="303"/>
                </a:cubicBezTo>
                <a:cubicBezTo>
                  <a:pt x="319" y="319"/>
                  <a:pt x="330" y="329"/>
                  <a:pt x="344" y="329"/>
                </a:cubicBezTo>
                <a:close/>
                <a:moveTo>
                  <a:pt x="253" y="310"/>
                </a:moveTo>
                <a:lnTo>
                  <a:pt x="253" y="310"/>
                </a:lnTo>
                <a:cubicBezTo>
                  <a:pt x="253" y="260"/>
                  <a:pt x="290" y="229"/>
                  <a:pt x="354" y="221"/>
                </a:cubicBezTo>
                <a:lnTo>
                  <a:pt x="383" y="217"/>
                </a:lnTo>
                <a:lnTo>
                  <a:pt x="383" y="200"/>
                </a:lnTo>
                <a:cubicBezTo>
                  <a:pt x="383" y="179"/>
                  <a:pt x="371" y="168"/>
                  <a:pt x="354" y="168"/>
                </a:cubicBezTo>
                <a:cubicBezTo>
                  <a:pt x="336" y="168"/>
                  <a:pt x="323" y="180"/>
                  <a:pt x="322" y="199"/>
                </a:cubicBezTo>
                <a:lnTo>
                  <a:pt x="256" y="199"/>
                </a:lnTo>
                <a:cubicBezTo>
                  <a:pt x="260" y="147"/>
                  <a:pt x="299" y="111"/>
                  <a:pt x="355" y="111"/>
                </a:cubicBezTo>
                <a:cubicBezTo>
                  <a:pt x="410" y="111"/>
                  <a:pt x="448" y="147"/>
                  <a:pt x="448" y="204"/>
                </a:cubicBezTo>
                <a:lnTo>
                  <a:pt x="448" y="316"/>
                </a:lnTo>
                <a:cubicBezTo>
                  <a:pt x="448" y="326"/>
                  <a:pt x="454" y="333"/>
                  <a:pt x="464" y="333"/>
                </a:cubicBezTo>
                <a:cubicBezTo>
                  <a:pt x="466" y="333"/>
                  <a:pt x="468" y="333"/>
                  <a:pt x="471" y="332"/>
                </a:cubicBezTo>
                <a:lnTo>
                  <a:pt x="471" y="380"/>
                </a:lnTo>
                <a:cubicBezTo>
                  <a:pt x="463" y="382"/>
                  <a:pt x="455" y="383"/>
                  <a:pt x="447" y="383"/>
                </a:cubicBezTo>
                <a:cubicBezTo>
                  <a:pt x="422" y="383"/>
                  <a:pt x="400" y="372"/>
                  <a:pt x="394" y="346"/>
                </a:cubicBezTo>
                <a:cubicBezTo>
                  <a:pt x="384" y="365"/>
                  <a:pt x="364" y="385"/>
                  <a:pt x="329" y="385"/>
                </a:cubicBezTo>
                <a:cubicBezTo>
                  <a:pt x="284" y="385"/>
                  <a:pt x="253" y="356"/>
                  <a:pt x="253" y="310"/>
                </a:cubicBezTo>
                <a:close/>
                <a:moveTo>
                  <a:pt x="0" y="275"/>
                </a:moveTo>
                <a:lnTo>
                  <a:pt x="0" y="275"/>
                </a:lnTo>
                <a:lnTo>
                  <a:pt x="71" y="275"/>
                </a:lnTo>
                <a:cubicBezTo>
                  <a:pt x="73" y="309"/>
                  <a:pt x="89" y="324"/>
                  <a:pt x="113" y="324"/>
                </a:cubicBezTo>
                <a:cubicBezTo>
                  <a:pt x="136" y="324"/>
                  <a:pt x="151" y="310"/>
                  <a:pt x="151" y="286"/>
                </a:cubicBezTo>
                <a:cubicBezTo>
                  <a:pt x="151" y="264"/>
                  <a:pt x="137" y="248"/>
                  <a:pt x="103" y="228"/>
                </a:cubicBezTo>
                <a:lnTo>
                  <a:pt x="71" y="210"/>
                </a:lnTo>
                <a:cubicBezTo>
                  <a:pt x="23" y="183"/>
                  <a:pt x="3" y="149"/>
                  <a:pt x="3" y="107"/>
                </a:cubicBezTo>
                <a:cubicBezTo>
                  <a:pt x="3" y="56"/>
                  <a:pt x="47" y="10"/>
                  <a:pt x="108" y="10"/>
                </a:cubicBezTo>
                <a:cubicBezTo>
                  <a:pt x="171" y="10"/>
                  <a:pt x="214" y="50"/>
                  <a:pt x="216" y="112"/>
                </a:cubicBezTo>
                <a:lnTo>
                  <a:pt x="144" y="112"/>
                </a:lnTo>
                <a:cubicBezTo>
                  <a:pt x="141" y="86"/>
                  <a:pt x="129" y="71"/>
                  <a:pt x="107" y="71"/>
                </a:cubicBezTo>
                <a:cubicBezTo>
                  <a:pt x="89" y="71"/>
                  <a:pt x="74" y="85"/>
                  <a:pt x="74" y="104"/>
                </a:cubicBezTo>
                <a:cubicBezTo>
                  <a:pt x="74" y="124"/>
                  <a:pt x="86" y="139"/>
                  <a:pt x="123" y="160"/>
                </a:cubicBezTo>
                <a:lnTo>
                  <a:pt x="148" y="174"/>
                </a:lnTo>
                <a:cubicBezTo>
                  <a:pt x="197" y="201"/>
                  <a:pt x="220" y="240"/>
                  <a:pt x="220" y="286"/>
                </a:cubicBezTo>
                <a:cubicBezTo>
                  <a:pt x="220" y="344"/>
                  <a:pt x="178" y="385"/>
                  <a:pt x="113" y="385"/>
                </a:cubicBezTo>
                <a:cubicBezTo>
                  <a:pt x="44" y="385"/>
                  <a:pt x="1" y="342"/>
                  <a:pt x="0" y="275"/>
                </a:cubicBezTo>
                <a:close/>
              </a:path>
            </a:pathLst>
          </a:custGeom>
          <a:solidFill>
            <a:srgbClr val="CA012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Footer Placeholder 3">
            <a:extLst>
              <a:ext uri="{FF2B5EF4-FFF2-40B4-BE49-F238E27FC236}">
                <a16:creationId xmlns:a16="http://schemas.microsoft.com/office/drawing/2014/main" id="{F8CF0EF6-8DA2-56CC-DD22-0669ACC99FF7}"/>
              </a:ext>
            </a:extLst>
          </p:cNvPr>
          <p:cNvSpPr>
            <a:spLocks noGrp="1"/>
          </p:cNvSpPr>
          <p:nvPr>
            <p:ph type="ftr" sz="quarter" idx="12"/>
          </p:nvPr>
        </p:nvSpPr>
        <p:spPr/>
        <p:txBody>
          <a:bodyPr/>
          <a:lstStyle/>
          <a:p>
            <a:pPr algn="r">
              <a:buSzPct val="100000"/>
            </a:pPr>
            <a:r>
              <a:rPr lang="en-US"/>
              <a:t>IMS22CS385721</a:t>
            </a:r>
          </a:p>
        </p:txBody>
      </p:sp>
    </p:spTree>
    <p:extLst>
      <p:ext uri="{BB962C8B-B14F-4D97-AF65-F5344CB8AC3E}">
        <p14:creationId xmlns:p14="http://schemas.microsoft.com/office/powerpoint/2010/main" val="3325661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type="obj" preserve="1">
  <p:cSld name="Agenda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80"/>
            <a:ext cx="4114800" cy="685800"/>
          </a:xfrm>
        </p:spPr>
        <p:txBody>
          <a:bodyPr/>
          <a:lstStyle/>
          <a:p>
            <a:r>
              <a:rPr lang="en-US"/>
              <a:t>[Slide title]</a:t>
            </a:r>
          </a:p>
        </p:txBody>
      </p:sp>
      <p:sp>
        <p:nvSpPr>
          <p:cNvPr id="3" name="Content Placeholder 2"/>
          <p:cNvSpPr>
            <a:spLocks noGrp="1"/>
          </p:cNvSpPr>
          <p:nvPr>
            <p:ph idx="1"/>
          </p:nvPr>
        </p:nvSpPr>
        <p:spPr>
          <a:xfrm>
            <a:off x="411480" y="1279524"/>
            <a:ext cx="4114800" cy="3365627"/>
          </a:xfrm>
        </p:spPr>
        <p:txBody>
          <a:bodyPr/>
          <a:lstStyle>
            <a:lvl1pPr marL="320040" indent="-320040">
              <a:buFont typeface="+mj-lt"/>
              <a:buAutoNum type="arabicPeriod"/>
              <a:tabLst>
                <a:tab pos="4111625" algn="r"/>
              </a:tabLst>
              <a:defRPr/>
            </a:lvl1pPr>
            <a:lvl2pPr marL="457200">
              <a:defRPr/>
            </a:lvl2pPr>
            <a:lvl3pPr marL="594360">
              <a:defRPr/>
            </a:lvl3pPr>
            <a:lvl4pPr marL="731520">
              <a:defRPr/>
            </a:lvl4pPr>
            <a:lvl5pPr marL="868680">
              <a:defRPr/>
            </a:lvl5pPr>
            <a:lvl6pPr marL="1005840">
              <a:defRPr/>
            </a:lvl6pPr>
            <a:lvl7pPr marL="1143000">
              <a:defRPr/>
            </a:lvl7pPr>
            <a:lvl8pPr marL="1280160">
              <a:defRPr/>
            </a:lvl8pPr>
            <a:lvl9pPr marL="141732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5" name="UL Solutions" descr="UL Solutions">
            <a:extLst>
              <a:ext uri="{FF2B5EF4-FFF2-40B4-BE49-F238E27FC236}">
                <a16:creationId xmlns:a16="http://schemas.microsoft.com/office/drawing/2014/main" id="{03E0033B-F521-5E9A-6DD3-608D205A8B4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6" name="Slide Number Placeholder 3"/>
          <p:cNvSpPr>
            <a:spLocks noGrp="1"/>
          </p:cNvSpPr>
          <p:nvPr>
            <p:ph type="sldNum" sz="quarter" idx="12"/>
          </p:nvPr>
        </p:nvSpPr>
        <p:spPr/>
        <p:txBody>
          <a:bodyPr/>
          <a:lstStyle/>
          <a:p>
            <a:fld id="{0FB653A9-F313-624D-BF6F-1C4E70BAF06A}" type="slidenum">
              <a:rPr lang="en-US" smtClean="0"/>
              <a:t>‹#›</a:t>
            </a:fld>
            <a:endParaRPr lang="en-US"/>
          </a:p>
        </p:txBody>
      </p:sp>
      <p:sp>
        <p:nvSpPr>
          <p:cNvPr id="4" name="Footer Placeholder 3">
            <a:extLst>
              <a:ext uri="{FF2B5EF4-FFF2-40B4-BE49-F238E27FC236}">
                <a16:creationId xmlns:a16="http://schemas.microsoft.com/office/drawing/2014/main" id="{E4A93D31-4631-3EC9-6240-B04BC8D754FD}"/>
              </a:ext>
            </a:extLst>
          </p:cNvPr>
          <p:cNvSpPr>
            <a:spLocks noGrp="1"/>
          </p:cNvSpPr>
          <p:nvPr>
            <p:ph type="ftr" sz="quarter" idx="13"/>
          </p:nvPr>
        </p:nvSpPr>
        <p:spPr/>
        <p:txBody>
          <a:bodyPr/>
          <a:lstStyle/>
          <a:p>
            <a:pPr algn="r">
              <a:buSzPct val="100000"/>
            </a:pPr>
            <a:r>
              <a:rPr lang="en-US"/>
              <a:t>IMS22CS385721</a:t>
            </a:r>
          </a:p>
        </p:txBody>
      </p:sp>
    </p:spTree>
    <p:extLst>
      <p:ext uri="{BB962C8B-B14F-4D97-AF65-F5344CB8AC3E}">
        <p14:creationId xmlns:p14="http://schemas.microsoft.com/office/powerpoint/2010/main" val="182554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type="obj" preserve="1">
  <p:cSld name="Agenda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80"/>
            <a:ext cx="4114800" cy="685800"/>
          </a:xfrm>
        </p:spPr>
        <p:txBody>
          <a:bodyPr/>
          <a:lstStyle/>
          <a:p>
            <a:r>
              <a:rPr lang="en-US"/>
              <a:t>[Slide title]</a:t>
            </a:r>
          </a:p>
        </p:txBody>
      </p:sp>
      <p:sp>
        <p:nvSpPr>
          <p:cNvPr id="3" name="Content Placeholder 2"/>
          <p:cNvSpPr>
            <a:spLocks noGrp="1"/>
          </p:cNvSpPr>
          <p:nvPr>
            <p:ph idx="1"/>
          </p:nvPr>
        </p:nvSpPr>
        <p:spPr>
          <a:xfrm>
            <a:off x="4617720" y="411480"/>
            <a:ext cx="4114800" cy="4233672"/>
          </a:xfrm>
        </p:spPr>
        <p:txBody>
          <a:bodyPr/>
          <a:lstStyle>
            <a:lvl1pPr marL="320040" indent="-320040">
              <a:buFont typeface="+mj-lt"/>
              <a:buAutoNum type="arabicPeriod"/>
              <a:tabLst>
                <a:tab pos="4111625" algn="r"/>
              </a:tabLst>
              <a:defRPr/>
            </a:lvl1pPr>
            <a:lvl2pPr marL="457200">
              <a:defRPr/>
            </a:lvl2pPr>
            <a:lvl3pPr marL="594360">
              <a:defRPr/>
            </a:lvl3pPr>
            <a:lvl4pPr marL="731520">
              <a:defRPr/>
            </a:lvl4pPr>
            <a:lvl5pPr marL="868680">
              <a:defRPr/>
            </a:lvl5pPr>
            <a:lvl6pPr marL="1005840">
              <a:defRPr/>
            </a:lvl6pPr>
            <a:lvl7pPr marL="1143000">
              <a:defRPr/>
            </a:lvl7pPr>
            <a:lvl8pPr marL="1280160">
              <a:defRPr/>
            </a:lvl8pPr>
            <a:lvl9pPr marL="141732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5" name="UL Solutions" descr="UL Solutions">
            <a:extLst>
              <a:ext uri="{FF2B5EF4-FFF2-40B4-BE49-F238E27FC236}">
                <a16:creationId xmlns:a16="http://schemas.microsoft.com/office/drawing/2014/main" id="{03E0033B-F521-5E9A-6DD3-608D205A8B4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6" name="Slide Number Placeholder 3"/>
          <p:cNvSpPr>
            <a:spLocks noGrp="1"/>
          </p:cNvSpPr>
          <p:nvPr>
            <p:ph type="sldNum" sz="quarter" idx="12"/>
          </p:nvPr>
        </p:nvSpPr>
        <p:spPr/>
        <p:txBody>
          <a:bodyPr/>
          <a:lstStyle/>
          <a:p>
            <a:fld id="{0FB653A9-F313-624D-BF6F-1C4E70BAF06A}" type="slidenum">
              <a:rPr lang="en-US" smtClean="0"/>
              <a:t>‹#›</a:t>
            </a:fld>
            <a:endParaRPr lang="en-US"/>
          </a:p>
        </p:txBody>
      </p:sp>
      <p:sp>
        <p:nvSpPr>
          <p:cNvPr id="4" name="Footer Placeholder 3">
            <a:extLst>
              <a:ext uri="{FF2B5EF4-FFF2-40B4-BE49-F238E27FC236}">
                <a16:creationId xmlns:a16="http://schemas.microsoft.com/office/drawing/2014/main" id="{4D0F7DFF-3C09-60CC-2BD2-5C2D56FDF000}"/>
              </a:ext>
            </a:extLst>
          </p:cNvPr>
          <p:cNvSpPr>
            <a:spLocks noGrp="1"/>
          </p:cNvSpPr>
          <p:nvPr>
            <p:ph type="ftr" sz="quarter" idx="13"/>
          </p:nvPr>
        </p:nvSpPr>
        <p:spPr/>
        <p:txBody>
          <a:bodyPr/>
          <a:lstStyle/>
          <a:p>
            <a:pPr algn="r">
              <a:buSzPct val="100000"/>
            </a:pPr>
            <a:r>
              <a:rPr lang="en-US"/>
              <a:t>IMS22CS385721</a:t>
            </a:r>
          </a:p>
        </p:txBody>
      </p:sp>
    </p:spTree>
    <p:extLst>
      <p:ext uri="{BB962C8B-B14F-4D97-AF65-F5344CB8AC3E}">
        <p14:creationId xmlns:p14="http://schemas.microsoft.com/office/powerpoint/2010/main" val="861951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obj" preserve="1">
  <p:cSld name="Agenda Red Left">
    <p:bg>
      <p:bgPr>
        <a:solidFill>
          <a:srgbClr val="CA012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80"/>
            <a:ext cx="4114800" cy="685800"/>
          </a:xfrm>
        </p:spPr>
        <p:txBody>
          <a:bodyPr/>
          <a:lstStyle/>
          <a:p>
            <a:r>
              <a:rPr lang="en-US"/>
              <a:t>[Slide title]</a:t>
            </a:r>
          </a:p>
        </p:txBody>
      </p:sp>
      <p:sp>
        <p:nvSpPr>
          <p:cNvPr id="3" name="Content Placeholder 2"/>
          <p:cNvSpPr>
            <a:spLocks noGrp="1"/>
          </p:cNvSpPr>
          <p:nvPr>
            <p:ph idx="1"/>
          </p:nvPr>
        </p:nvSpPr>
        <p:spPr>
          <a:xfrm>
            <a:off x="411480" y="1279524"/>
            <a:ext cx="4114800" cy="3365627"/>
          </a:xfrm>
        </p:spPr>
        <p:txBody>
          <a:bodyPr/>
          <a:lstStyle>
            <a:lvl1pPr marL="319088" indent="-319088">
              <a:buClrTx/>
              <a:buFont typeface="+mj-lt"/>
              <a:buAutoNum type="arabicPeriod"/>
              <a:tabLst>
                <a:tab pos="4111625" algn="r"/>
              </a:tabLst>
              <a:defRPr/>
            </a:lvl1pPr>
            <a:lvl2pPr marL="457200">
              <a:defRPr/>
            </a:lvl2pPr>
            <a:lvl3pPr marL="594360">
              <a:defRPr/>
            </a:lvl3pPr>
            <a:lvl4pPr marL="731520">
              <a:defRPr/>
            </a:lvl4pPr>
            <a:lvl5pPr marL="868680">
              <a:defRPr/>
            </a:lvl5pPr>
            <a:lvl6pPr marL="1005840">
              <a:defRPr/>
            </a:lvl6pPr>
            <a:lvl7pPr marL="1143000">
              <a:defRPr/>
            </a:lvl7pPr>
            <a:lvl8pPr marL="1280160">
              <a:defRPr/>
            </a:lvl8pPr>
            <a:lvl9pPr marL="141732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5" name="UL Solutions">
            <a:extLst>
              <a:ext uri="{FF2B5EF4-FFF2-40B4-BE49-F238E27FC236}">
                <a16:creationId xmlns:a16="http://schemas.microsoft.com/office/drawing/2014/main" id="{C4978180-D222-7F04-340A-11A5EB5DE0A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41925" y="4730243"/>
            <a:ext cx="712555" cy="292608"/>
          </a:xfrm>
          <a:prstGeom prst="rect">
            <a:avLst/>
          </a:prstGeom>
        </p:spPr>
      </p:pic>
      <p:sp>
        <p:nvSpPr>
          <p:cNvPr id="6" name="Slide Number Placeholder 3"/>
          <p:cNvSpPr>
            <a:spLocks noGrp="1"/>
          </p:cNvSpPr>
          <p:nvPr>
            <p:ph type="sldNum" sz="quarter" idx="12"/>
          </p:nvPr>
        </p:nvSpPr>
        <p:spPr/>
        <p:txBody>
          <a:bodyPr/>
          <a:lstStyle/>
          <a:p>
            <a:fld id="{0FB653A9-F313-624D-BF6F-1C4E70BAF06A}" type="slidenum">
              <a:rPr lang="en-US" smtClean="0"/>
              <a:t>‹#›</a:t>
            </a:fld>
            <a:endParaRPr lang="en-US"/>
          </a:p>
        </p:txBody>
      </p:sp>
      <p:sp>
        <p:nvSpPr>
          <p:cNvPr id="4" name="Footer Placeholder 3">
            <a:extLst>
              <a:ext uri="{FF2B5EF4-FFF2-40B4-BE49-F238E27FC236}">
                <a16:creationId xmlns:a16="http://schemas.microsoft.com/office/drawing/2014/main" id="{70B78206-E1AE-9196-7143-281FDD4B66D9}"/>
              </a:ext>
            </a:extLst>
          </p:cNvPr>
          <p:cNvSpPr>
            <a:spLocks noGrp="1"/>
          </p:cNvSpPr>
          <p:nvPr>
            <p:ph type="ftr" sz="quarter" idx="13"/>
          </p:nvPr>
        </p:nvSpPr>
        <p:spPr/>
        <p:txBody>
          <a:bodyPr/>
          <a:lstStyle/>
          <a:p>
            <a:pPr algn="r">
              <a:buSzPct val="100000"/>
            </a:pPr>
            <a:r>
              <a:rPr lang="en-US"/>
              <a:t>IMS22CS385721</a:t>
            </a:r>
          </a:p>
        </p:txBody>
      </p:sp>
    </p:spTree>
    <p:extLst>
      <p:ext uri="{BB962C8B-B14F-4D97-AF65-F5344CB8AC3E}">
        <p14:creationId xmlns:p14="http://schemas.microsoft.com/office/powerpoint/2010/main" val="12147997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type="obj" preserve="1">
  <p:cSld name="Agenda Red Right">
    <p:bg>
      <p:bgPr>
        <a:solidFill>
          <a:srgbClr val="CA012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80"/>
            <a:ext cx="4114800" cy="685800"/>
          </a:xfrm>
        </p:spPr>
        <p:txBody>
          <a:bodyPr/>
          <a:lstStyle/>
          <a:p>
            <a:r>
              <a:rPr lang="en-US"/>
              <a:t>[Slide title]</a:t>
            </a:r>
          </a:p>
        </p:txBody>
      </p:sp>
      <p:sp>
        <p:nvSpPr>
          <p:cNvPr id="3" name="Content Placeholder 2"/>
          <p:cNvSpPr>
            <a:spLocks noGrp="1"/>
          </p:cNvSpPr>
          <p:nvPr>
            <p:ph idx="1"/>
          </p:nvPr>
        </p:nvSpPr>
        <p:spPr>
          <a:xfrm>
            <a:off x="4616450" y="411480"/>
            <a:ext cx="4114800" cy="4233672"/>
          </a:xfrm>
        </p:spPr>
        <p:txBody>
          <a:bodyPr/>
          <a:lstStyle>
            <a:lvl1pPr marL="319088" indent="-319088">
              <a:buClrTx/>
              <a:buFont typeface="+mj-lt"/>
              <a:buAutoNum type="arabicPeriod"/>
              <a:tabLst>
                <a:tab pos="4111625" algn="r"/>
              </a:tabLst>
              <a:defRPr/>
            </a:lvl1pPr>
            <a:lvl2pPr marL="457200">
              <a:defRPr/>
            </a:lvl2pPr>
            <a:lvl3pPr marL="594360">
              <a:defRPr/>
            </a:lvl3pPr>
            <a:lvl4pPr marL="731520">
              <a:defRPr/>
            </a:lvl4pPr>
            <a:lvl5pPr marL="868680">
              <a:defRPr/>
            </a:lvl5pPr>
            <a:lvl6pPr marL="1005840">
              <a:defRPr/>
            </a:lvl6pPr>
            <a:lvl7pPr marL="1143000">
              <a:defRPr/>
            </a:lvl7pPr>
            <a:lvl8pPr marL="1280160">
              <a:defRPr/>
            </a:lvl8pPr>
            <a:lvl9pPr marL="141732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5" name="UL Solutions">
            <a:extLst>
              <a:ext uri="{FF2B5EF4-FFF2-40B4-BE49-F238E27FC236}">
                <a16:creationId xmlns:a16="http://schemas.microsoft.com/office/drawing/2014/main" id="{C4978180-D222-7F04-340A-11A5EB5DE0A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41925" y="4730243"/>
            <a:ext cx="712555" cy="292608"/>
          </a:xfrm>
          <a:prstGeom prst="rect">
            <a:avLst/>
          </a:prstGeom>
        </p:spPr>
      </p:pic>
      <p:sp>
        <p:nvSpPr>
          <p:cNvPr id="6" name="Slide Number Placeholder 3"/>
          <p:cNvSpPr>
            <a:spLocks noGrp="1"/>
          </p:cNvSpPr>
          <p:nvPr>
            <p:ph type="sldNum" sz="quarter" idx="12"/>
          </p:nvPr>
        </p:nvSpPr>
        <p:spPr/>
        <p:txBody>
          <a:bodyPr/>
          <a:lstStyle/>
          <a:p>
            <a:fld id="{0FB653A9-F313-624D-BF6F-1C4E70BAF06A}" type="slidenum">
              <a:rPr lang="en-US" smtClean="0"/>
              <a:t>‹#›</a:t>
            </a:fld>
            <a:endParaRPr lang="en-US"/>
          </a:p>
        </p:txBody>
      </p:sp>
      <p:sp>
        <p:nvSpPr>
          <p:cNvPr id="4" name="Footer Placeholder 3">
            <a:extLst>
              <a:ext uri="{FF2B5EF4-FFF2-40B4-BE49-F238E27FC236}">
                <a16:creationId xmlns:a16="http://schemas.microsoft.com/office/drawing/2014/main" id="{0BDEE099-CDA1-09DF-1952-740F193E1BCB}"/>
              </a:ext>
            </a:extLst>
          </p:cNvPr>
          <p:cNvSpPr>
            <a:spLocks noGrp="1"/>
          </p:cNvSpPr>
          <p:nvPr>
            <p:ph type="ftr" sz="quarter" idx="13"/>
          </p:nvPr>
        </p:nvSpPr>
        <p:spPr/>
        <p:txBody>
          <a:bodyPr/>
          <a:lstStyle/>
          <a:p>
            <a:pPr algn="r">
              <a:buSzPct val="100000"/>
            </a:pPr>
            <a:r>
              <a:rPr lang="en-US"/>
              <a:t>IMS22CS385721</a:t>
            </a:r>
          </a:p>
        </p:txBody>
      </p:sp>
    </p:spTree>
    <p:extLst>
      <p:ext uri="{BB962C8B-B14F-4D97-AF65-F5344CB8AC3E}">
        <p14:creationId xmlns:p14="http://schemas.microsoft.com/office/powerpoint/2010/main" val="34316744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type="secHead" preserve="1">
  <p:cSld name="Divider White">
    <p:bg>
      <p:bgRef idx="1001">
        <a:schemeClr val="bg1"/>
      </p:bgRef>
    </p:bg>
    <p:spTree>
      <p:nvGrpSpPr>
        <p:cNvPr id="1" name=""/>
        <p:cNvGrpSpPr/>
        <p:nvPr/>
      </p:nvGrpSpPr>
      <p:grpSpPr>
        <a:xfrm>
          <a:off x="0" y="0"/>
          <a:ext cx="0" cy="0"/>
          <a:chOff x="0" y="0"/>
          <a:chExt cx="0" cy="0"/>
        </a:xfrm>
      </p:grpSpPr>
      <p:pic>
        <p:nvPicPr>
          <p:cNvPr id="10" name="Graphic">
            <a:extLst>
              <a:ext uri="{FF2B5EF4-FFF2-40B4-BE49-F238E27FC236}">
                <a16:creationId xmlns:a16="http://schemas.microsoft.com/office/drawing/2014/main" id="{86BEC377-228E-84A8-F7AA-8BD7497BD90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hidden">
          <a:xfrm>
            <a:off x="5314950" y="412750"/>
            <a:ext cx="3417570" cy="3417570"/>
          </a:xfrm>
          <a:prstGeom prst="rect">
            <a:avLst/>
          </a:prstGeom>
        </p:spPr>
      </p:pic>
      <p:sp>
        <p:nvSpPr>
          <p:cNvPr id="2" name="Title 1"/>
          <p:cNvSpPr>
            <a:spLocks noGrp="1"/>
          </p:cNvSpPr>
          <p:nvPr>
            <p:ph type="title" hasCustomPrompt="1"/>
          </p:nvPr>
        </p:nvSpPr>
        <p:spPr>
          <a:xfrm>
            <a:off x="411164" y="412750"/>
            <a:ext cx="4113212" cy="866775"/>
          </a:xfrm>
        </p:spPr>
        <p:txBody>
          <a:bodyPr anchor="b"/>
          <a:lstStyle>
            <a:lvl1pPr>
              <a:lnSpc>
                <a:spcPct val="85000"/>
              </a:lnSpc>
              <a:defRPr sz="3200" b="0"/>
            </a:lvl1pPr>
          </a:lstStyle>
          <a:p>
            <a:r>
              <a:rPr lang="en-US"/>
              <a:t>[Divider title]</a:t>
            </a:r>
          </a:p>
        </p:txBody>
      </p:sp>
      <p:sp>
        <p:nvSpPr>
          <p:cNvPr id="3" name="Text Placeholder 2"/>
          <p:cNvSpPr>
            <a:spLocks noGrp="1"/>
          </p:cNvSpPr>
          <p:nvPr>
            <p:ph type="body" idx="1" hasCustomPrompt="1"/>
          </p:nvPr>
        </p:nvSpPr>
        <p:spPr>
          <a:xfrm>
            <a:off x="411164" y="1371600"/>
            <a:ext cx="4113211" cy="548640"/>
          </a:xfrm>
        </p:spPr>
        <p:txBody>
          <a:bodyPr/>
          <a:lstStyle>
            <a:lvl1pPr marL="0" indent="0">
              <a:lnSpc>
                <a:spcPct val="90000"/>
              </a:lnSpc>
              <a:spcBef>
                <a:spcPts val="0"/>
              </a:spcBef>
              <a:buNone/>
              <a:defRPr sz="1600">
                <a:solidFill>
                  <a:schemeClr val="tx1"/>
                </a:solidFill>
              </a:defRPr>
            </a:lvl1pPr>
            <a:lvl2pPr marL="137160" indent="-137160">
              <a:lnSpc>
                <a:spcPct val="100000"/>
              </a:lnSpc>
              <a:spcBef>
                <a:spcPts val="900"/>
              </a:spcBef>
              <a:buClr>
                <a:srgbClr val="CA0123"/>
              </a:buClr>
              <a:buFont typeface="Arial" panose="020B0604020202020204" pitchFamily="34" charset="0"/>
              <a:buChar char="•"/>
              <a:defRPr sz="1200">
                <a:solidFill>
                  <a:schemeClr val="tx1"/>
                </a:solidFill>
              </a:defRPr>
            </a:lvl2pPr>
            <a:lvl3pPr marL="274320" indent="-137160">
              <a:lnSpc>
                <a:spcPct val="100000"/>
              </a:lnSpc>
              <a:spcBef>
                <a:spcPts val="300"/>
              </a:spcBef>
              <a:buFont typeface="Arial" panose="020B0604020202020204" pitchFamily="34" charset="0"/>
              <a:buChar char="–"/>
              <a:defRPr sz="1200">
                <a:solidFill>
                  <a:schemeClr val="tx1"/>
                </a:solidFill>
              </a:defRPr>
            </a:lvl3pPr>
            <a:lvl4pPr marL="411480" indent="-137160">
              <a:lnSpc>
                <a:spcPct val="100000"/>
              </a:lnSpc>
              <a:spcBef>
                <a:spcPts val="300"/>
              </a:spcBef>
              <a:buFont typeface="Arial" panose="020B0604020202020204" pitchFamily="34" charset="0"/>
              <a:buChar char="–"/>
              <a:defRPr sz="1200">
                <a:solidFill>
                  <a:schemeClr val="tx1"/>
                </a:solidFill>
              </a:defRPr>
            </a:lvl4pPr>
            <a:lvl5pPr marL="548640" indent="-137160">
              <a:lnSpc>
                <a:spcPct val="100000"/>
              </a:lnSpc>
              <a:spcBef>
                <a:spcPts val="300"/>
              </a:spcBef>
              <a:buFont typeface="Arial" panose="020B0604020202020204" pitchFamily="34" charset="0"/>
              <a:buChar char="–"/>
              <a:defRPr sz="1200">
                <a:solidFill>
                  <a:schemeClr val="tx1"/>
                </a:solidFill>
              </a:defRPr>
            </a:lvl5pPr>
            <a:lvl6pPr marL="685800" indent="-137160">
              <a:lnSpc>
                <a:spcPct val="100000"/>
              </a:lnSpc>
              <a:spcBef>
                <a:spcPts val="300"/>
              </a:spcBef>
              <a:buFont typeface="Arial" panose="020B0604020202020204" pitchFamily="34" charset="0"/>
              <a:buChar char="–"/>
              <a:defRPr sz="1200">
                <a:solidFill>
                  <a:schemeClr val="tx1"/>
                </a:solidFill>
              </a:defRPr>
            </a:lvl6pPr>
            <a:lvl7pPr marL="822960" indent="-137160">
              <a:lnSpc>
                <a:spcPct val="100000"/>
              </a:lnSpc>
              <a:spcBef>
                <a:spcPts val="300"/>
              </a:spcBef>
              <a:buFont typeface="Arial" panose="020B0604020202020204" pitchFamily="34" charset="0"/>
              <a:buChar char="–"/>
              <a:defRPr sz="1200">
                <a:solidFill>
                  <a:schemeClr val="tx1"/>
                </a:solidFill>
              </a:defRPr>
            </a:lvl7pPr>
            <a:lvl8pPr marL="960120" indent="-137160">
              <a:lnSpc>
                <a:spcPct val="100000"/>
              </a:lnSpc>
              <a:spcBef>
                <a:spcPts val="300"/>
              </a:spcBef>
              <a:buFont typeface="Arial" panose="020B0604020202020204" pitchFamily="34" charset="0"/>
              <a:buChar char="–"/>
              <a:defRPr sz="1200">
                <a:solidFill>
                  <a:schemeClr val="tx1"/>
                </a:solidFill>
              </a:defRPr>
            </a:lvl8pPr>
            <a:lvl9pPr marL="1097280" indent="-137160">
              <a:lnSpc>
                <a:spcPct val="100000"/>
              </a:lnSpc>
              <a:spcBef>
                <a:spcPts val="300"/>
              </a:spcBef>
              <a:buFont typeface="Arial" panose="020B0604020202020204" pitchFamily="34" charset="0"/>
              <a:buChar char="–"/>
              <a:defRPr sz="1200">
                <a:solidFill>
                  <a:schemeClr val="tx1"/>
                </a:solidFill>
              </a:defRPr>
            </a:lvl9pPr>
          </a:lstStyle>
          <a:p>
            <a:pPr lvl="0"/>
            <a:r>
              <a:rPr lang="en-US"/>
              <a:t>[Divider subtitle]</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7" name="UL Solutions" descr="UL Solutions">
            <a:extLst>
              <a:ext uri="{FF2B5EF4-FFF2-40B4-BE49-F238E27FC236}">
                <a16:creationId xmlns:a16="http://schemas.microsoft.com/office/drawing/2014/main" id="{15C8325F-449B-B238-DD53-BFC132410D4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41924" y="4730243"/>
            <a:ext cx="712556" cy="292608"/>
          </a:xfrm>
          <a:prstGeom prst="rect">
            <a:avLst/>
          </a:prstGeom>
        </p:spPr>
      </p:pic>
      <p:sp>
        <p:nvSpPr>
          <p:cNvPr id="6" name="Slide Number Placeholder 3"/>
          <p:cNvSpPr>
            <a:spLocks noGrp="1"/>
          </p:cNvSpPr>
          <p:nvPr>
            <p:ph type="sldNum" sz="quarter" idx="12"/>
          </p:nvPr>
        </p:nvSpPr>
        <p:spPr/>
        <p:txBody>
          <a:bodyPr/>
          <a:lstStyle/>
          <a:p>
            <a:fld id="{0FB653A9-F313-624D-BF6F-1C4E70BAF06A}" type="slidenum">
              <a:rPr lang="en-US" smtClean="0"/>
              <a:t>‹#›</a:t>
            </a:fld>
            <a:endParaRPr lang="en-US"/>
          </a:p>
        </p:txBody>
      </p:sp>
      <p:sp>
        <p:nvSpPr>
          <p:cNvPr id="4" name="Footer Placeholder 3">
            <a:extLst>
              <a:ext uri="{FF2B5EF4-FFF2-40B4-BE49-F238E27FC236}">
                <a16:creationId xmlns:a16="http://schemas.microsoft.com/office/drawing/2014/main" id="{01DCDC02-21D6-7B3D-F1E2-6616AE2554F7}"/>
              </a:ext>
            </a:extLst>
          </p:cNvPr>
          <p:cNvSpPr>
            <a:spLocks noGrp="1"/>
          </p:cNvSpPr>
          <p:nvPr>
            <p:ph type="ftr" sz="quarter" idx="13"/>
          </p:nvPr>
        </p:nvSpPr>
        <p:spPr/>
        <p:txBody>
          <a:bodyPr/>
          <a:lstStyle/>
          <a:p>
            <a:pPr algn="r">
              <a:buSzPct val="100000"/>
            </a:pPr>
            <a:r>
              <a:rPr lang="en-US"/>
              <a:t>IMS22CS385721</a:t>
            </a:r>
          </a:p>
        </p:txBody>
      </p:sp>
    </p:spTree>
    <p:extLst>
      <p:ext uri="{BB962C8B-B14F-4D97-AF65-F5344CB8AC3E}">
        <p14:creationId xmlns:p14="http://schemas.microsoft.com/office/powerpoint/2010/main" val="2337694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type="secHead" preserve="1">
  <p:cSld name="Divider White 2">
    <p:bg>
      <p:bgRef idx="1001">
        <a:schemeClr val="bg1"/>
      </p:bgRef>
    </p:bg>
    <p:spTree>
      <p:nvGrpSpPr>
        <p:cNvPr id="1" name=""/>
        <p:cNvGrpSpPr/>
        <p:nvPr/>
      </p:nvGrpSpPr>
      <p:grpSpPr>
        <a:xfrm>
          <a:off x="0" y="0"/>
          <a:ext cx="0" cy="0"/>
          <a:chOff x="0" y="0"/>
          <a:chExt cx="0" cy="0"/>
        </a:xfrm>
      </p:grpSpPr>
      <p:pic>
        <p:nvPicPr>
          <p:cNvPr id="8" name="Graphic">
            <a:extLst>
              <a:ext uri="{FF2B5EF4-FFF2-40B4-BE49-F238E27FC236}">
                <a16:creationId xmlns:a16="http://schemas.microsoft.com/office/drawing/2014/main" id="{F00D17CE-B495-2673-F4B5-42A333EC561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hidden">
          <a:xfrm>
            <a:off x="4497069" y="412749"/>
            <a:ext cx="4235451" cy="4235451"/>
          </a:xfrm>
          <a:prstGeom prst="rect">
            <a:avLst/>
          </a:prstGeom>
        </p:spPr>
      </p:pic>
      <p:sp>
        <p:nvSpPr>
          <p:cNvPr id="2" name="Title 1"/>
          <p:cNvSpPr>
            <a:spLocks noGrp="1"/>
          </p:cNvSpPr>
          <p:nvPr>
            <p:ph type="title" hasCustomPrompt="1"/>
          </p:nvPr>
        </p:nvSpPr>
        <p:spPr>
          <a:xfrm>
            <a:off x="411164" y="412750"/>
            <a:ext cx="4113212" cy="866775"/>
          </a:xfrm>
        </p:spPr>
        <p:txBody>
          <a:bodyPr anchor="b"/>
          <a:lstStyle>
            <a:lvl1pPr>
              <a:lnSpc>
                <a:spcPct val="85000"/>
              </a:lnSpc>
              <a:defRPr sz="3200" b="0"/>
            </a:lvl1pPr>
          </a:lstStyle>
          <a:p>
            <a:r>
              <a:rPr lang="en-US"/>
              <a:t>[Divider title]</a:t>
            </a:r>
          </a:p>
        </p:txBody>
      </p:sp>
      <p:sp>
        <p:nvSpPr>
          <p:cNvPr id="3" name="Text Placeholder 2"/>
          <p:cNvSpPr>
            <a:spLocks noGrp="1"/>
          </p:cNvSpPr>
          <p:nvPr>
            <p:ph type="body" idx="1" hasCustomPrompt="1"/>
          </p:nvPr>
        </p:nvSpPr>
        <p:spPr>
          <a:xfrm>
            <a:off x="411164" y="1371600"/>
            <a:ext cx="4113211" cy="548640"/>
          </a:xfrm>
        </p:spPr>
        <p:txBody>
          <a:bodyPr/>
          <a:lstStyle>
            <a:lvl1pPr marL="0" indent="0">
              <a:lnSpc>
                <a:spcPct val="90000"/>
              </a:lnSpc>
              <a:spcBef>
                <a:spcPts val="0"/>
              </a:spcBef>
              <a:buNone/>
              <a:defRPr sz="1600">
                <a:solidFill>
                  <a:schemeClr val="tx1"/>
                </a:solidFill>
              </a:defRPr>
            </a:lvl1pPr>
            <a:lvl2pPr marL="137160" indent="-137160">
              <a:lnSpc>
                <a:spcPct val="100000"/>
              </a:lnSpc>
              <a:spcBef>
                <a:spcPts val="900"/>
              </a:spcBef>
              <a:buClr>
                <a:srgbClr val="CA0123"/>
              </a:buClr>
              <a:buFont typeface="Arial" panose="020B0604020202020204" pitchFamily="34" charset="0"/>
              <a:buChar char="•"/>
              <a:defRPr sz="1200">
                <a:solidFill>
                  <a:schemeClr val="tx1"/>
                </a:solidFill>
              </a:defRPr>
            </a:lvl2pPr>
            <a:lvl3pPr marL="274320" indent="-137160">
              <a:lnSpc>
                <a:spcPct val="100000"/>
              </a:lnSpc>
              <a:spcBef>
                <a:spcPts val="300"/>
              </a:spcBef>
              <a:buFont typeface="Arial" panose="020B0604020202020204" pitchFamily="34" charset="0"/>
              <a:buChar char="–"/>
              <a:defRPr sz="1200">
                <a:solidFill>
                  <a:schemeClr val="tx1"/>
                </a:solidFill>
              </a:defRPr>
            </a:lvl3pPr>
            <a:lvl4pPr marL="411480" indent="-137160">
              <a:lnSpc>
                <a:spcPct val="100000"/>
              </a:lnSpc>
              <a:spcBef>
                <a:spcPts val="300"/>
              </a:spcBef>
              <a:buFont typeface="Arial" panose="020B0604020202020204" pitchFamily="34" charset="0"/>
              <a:buChar char="–"/>
              <a:defRPr sz="1200">
                <a:solidFill>
                  <a:schemeClr val="tx1"/>
                </a:solidFill>
              </a:defRPr>
            </a:lvl4pPr>
            <a:lvl5pPr marL="548640" indent="-137160">
              <a:lnSpc>
                <a:spcPct val="100000"/>
              </a:lnSpc>
              <a:spcBef>
                <a:spcPts val="300"/>
              </a:spcBef>
              <a:buFont typeface="Arial" panose="020B0604020202020204" pitchFamily="34" charset="0"/>
              <a:buChar char="–"/>
              <a:defRPr sz="1200">
                <a:solidFill>
                  <a:schemeClr val="tx1"/>
                </a:solidFill>
              </a:defRPr>
            </a:lvl5pPr>
            <a:lvl6pPr marL="685800" indent="-137160">
              <a:lnSpc>
                <a:spcPct val="100000"/>
              </a:lnSpc>
              <a:spcBef>
                <a:spcPts val="300"/>
              </a:spcBef>
              <a:buFont typeface="Arial" panose="020B0604020202020204" pitchFamily="34" charset="0"/>
              <a:buChar char="–"/>
              <a:defRPr sz="1200">
                <a:solidFill>
                  <a:schemeClr val="tx1"/>
                </a:solidFill>
              </a:defRPr>
            </a:lvl6pPr>
            <a:lvl7pPr marL="822960" indent="-137160">
              <a:lnSpc>
                <a:spcPct val="100000"/>
              </a:lnSpc>
              <a:spcBef>
                <a:spcPts val="300"/>
              </a:spcBef>
              <a:buFont typeface="Arial" panose="020B0604020202020204" pitchFamily="34" charset="0"/>
              <a:buChar char="–"/>
              <a:defRPr sz="1200">
                <a:solidFill>
                  <a:schemeClr val="tx1"/>
                </a:solidFill>
              </a:defRPr>
            </a:lvl7pPr>
            <a:lvl8pPr marL="960120" indent="-137160">
              <a:lnSpc>
                <a:spcPct val="100000"/>
              </a:lnSpc>
              <a:spcBef>
                <a:spcPts val="300"/>
              </a:spcBef>
              <a:buFont typeface="Arial" panose="020B0604020202020204" pitchFamily="34" charset="0"/>
              <a:buChar char="–"/>
              <a:defRPr sz="1200">
                <a:solidFill>
                  <a:schemeClr val="tx1"/>
                </a:solidFill>
              </a:defRPr>
            </a:lvl8pPr>
            <a:lvl9pPr marL="1097280" indent="-137160">
              <a:lnSpc>
                <a:spcPct val="100000"/>
              </a:lnSpc>
              <a:spcBef>
                <a:spcPts val="300"/>
              </a:spcBef>
              <a:buFont typeface="Arial" panose="020B0604020202020204" pitchFamily="34" charset="0"/>
              <a:buChar char="–"/>
              <a:defRPr sz="1200">
                <a:solidFill>
                  <a:schemeClr val="tx1"/>
                </a:solidFill>
              </a:defRPr>
            </a:lvl9pPr>
          </a:lstStyle>
          <a:p>
            <a:pPr lvl="0"/>
            <a:r>
              <a:rPr lang="en-US"/>
              <a:t>[Divider subtitle]</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7" name="UL Solutions" descr="UL Solutions">
            <a:extLst>
              <a:ext uri="{FF2B5EF4-FFF2-40B4-BE49-F238E27FC236}">
                <a16:creationId xmlns:a16="http://schemas.microsoft.com/office/drawing/2014/main" id="{15C8325F-449B-B238-DD53-BFC132410D4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41924" y="4730243"/>
            <a:ext cx="712556" cy="292608"/>
          </a:xfrm>
          <a:prstGeom prst="rect">
            <a:avLst/>
          </a:prstGeom>
        </p:spPr>
      </p:pic>
      <p:sp>
        <p:nvSpPr>
          <p:cNvPr id="6" name="Slide Number Placeholder 3"/>
          <p:cNvSpPr>
            <a:spLocks noGrp="1"/>
          </p:cNvSpPr>
          <p:nvPr>
            <p:ph type="sldNum" sz="quarter" idx="12"/>
          </p:nvPr>
        </p:nvSpPr>
        <p:spPr/>
        <p:txBody>
          <a:bodyPr/>
          <a:lstStyle/>
          <a:p>
            <a:fld id="{0FB653A9-F313-624D-BF6F-1C4E70BAF06A}" type="slidenum">
              <a:rPr lang="en-US" smtClean="0"/>
              <a:t>‹#›</a:t>
            </a:fld>
            <a:endParaRPr lang="en-US"/>
          </a:p>
        </p:txBody>
      </p:sp>
      <p:sp>
        <p:nvSpPr>
          <p:cNvPr id="4" name="Footer Placeholder 3">
            <a:extLst>
              <a:ext uri="{FF2B5EF4-FFF2-40B4-BE49-F238E27FC236}">
                <a16:creationId xmlns:a16="http://schemas.microsoft.com/office/drawing/2014/main" id="{B86A527C-C64E-9A12-F060-C5B3AB5CDB8D}"/>
              </a:ext>
            </a:extLst>
          </p:cNvPr>
          <p:cNvSpPr>
            <a:spLocks noGrp="1"/>
          </p:cNvSpPr>
          <p:nvPr>
            <p:ph type="ftr" sz="quarter" idx="13"/>
          </p:nvPr>
        </p:nvSpPr>
        <p:spPr/>
        <p:txBody>
          <a:bodyPr/>
          <a:lstStyle/>
          <a:p>
            <a:pPr algn="r">
              <a:buSzPct val="100000"/>
            </a:pPr>
            <a:r>
              <a:rPr lang="en-US"/>
              <a:t>IMS22CS385721</a:t>
            </a:r>
          </a:p>
        </p:txBody>
      </p:sp>
    </p:spTree>
    <p:extLst>
      <p:ext uri="{BB962C8B-B14F-4D97-AF65-F5344CB8AC3E}">
        <p14:creationId xmlns:p14="http://schemas.microsoft.com/office/powerpoint/2010/main" val="12823609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type="secHead" preserve="1">
  <p:cSld name="Divider Midnight Blue">
    <p:bg>
      <p:bgPr>
        <a:solidFill>
          <a:srgbClr val="122C49"/>
        </a:solidFill>
        <a:effectLst/>
      </p:bgPr>
    </p:bg>
    <p:spTree>
      <p:nvGrpSpPr>
        <p:cNvPr id="1" name=""/>
        <p:cNvGrpSpPr/>
        <p:nvPr/>
      </p:nvGrpSpPr>
      <p:grpSpPr>
        <a:xfrm>
          <a:off x="0" y="0"/>
          <a:ext cx="0" cy="0"/>
          <a:chOff x="0" y="0"/>
          <a:chExt cx="0" cy="0"/>
        </a:xfrm>
      </p:grpSpPr>
      <p:pic>
        <p:nvPicPr>
          <p:cNvPr id="10" name="Graphic">
            <a:extLst>
              <a:ext uri="{FF2B5EF4-FFF2-40B4-BE49-F238E27FC236}">
                <a16:creationId xmlns:a16="http://schemas.microsoft.com/office/drawing/2014/main" id="{1A6C2DFF-2CB8-18D8-AEB2-C7C92EF1156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hidden">
          <a:xfrm>
            <a:off x="3117599" y="1546542"/>
            <a:ext cx="6026400" cy="2834640"/>
          </a:xfrm>
          <a:prstGeom prst="rect">
            <a:avLst/>
          </a:prstGeom>
        </p:spPr>
      </p:pic>
      <p:sp>
        <p:nvSpPr>
          <p:cNvPr id="2" name="Title 1"/>
          <p:cNvSpPr>
            <a:spLocks noGrp="1"/>
          </p:cNvSpPr>
          <p:nvPr>
            <p:ph type="title" hasCustomPrompt="1"/>
          </p:nvPr>
        </p:nvSpPr>
        <p:spPr>
          <a:xfrm>
            <a:off x="411164" y="412750"/>
            <a:ext cx="4113212" cy="866775"/>
          </a:xfrm>
        </p:spPr>
        <p:txBody>
          <a:bodyPr anchor="b"/>
          <a:lstStyle>
            <a:lvl1pPr>
              <a:lnSpc>
                <a:spcPct val="85000"/>
              </a:lnSpc>
              <a:defRPr sz="3200" b="0"/>
            </a:lvl1pPr>
          </a:lstStyle>
          <a:p>
            <a:r>
              <a:rPr lang="en-US"/>
              <a:t>[Divider title]</a:t>
            </a:r>
          </a:p>
        </p:txBody>
      </p:sp>
      <p:sp>
        <p:nvSpPr>
          <p:cNvPr id="3" name="Text Placeholder 2"/>
          <p:cNvSpPr>
            <a:spLocks noGrp="1"/>
          </p:cNvSpPr>
          <p:nvPr>
            <p:ph type="body" idx="1" hasCustomPrompt="1"/>
          </p:nvPr>
        </p:nvSpPr>
        <p:spPr>
          <a:xfrm>
            <a:off x="411164" y="1371600"/>
            <a:ext cx="4113211" cy="548640"/>
          </a:xfrm>
        </p:spPr>
        <p:txBody>
          <a:bodyPr/>
          <a:lstStyle>
            <a:lvl1pPr marL="0" indent="0">
              <a:lnSpc>
                <a:spcPct val="90000"/>
              </a:lnSpc>
              <a:spcBef>
                <a:spcPts val="0"/>
              </a:spcBef>
              <a:buNone/>
              <a:defRPr sz="1600">
                <a:solidFill>
                  <a:schemeClr val="tx1"/>
                </a:solidFill>
              </a:defRPr>
            </a:lvl1pPr>
            <a:lvl2pPr marL="137160" indent="-137160">
              <a:lnSpc>
                <a:spcPct val="100000"/>
              </a:lnSpc>
              <a:spcBef>
                <a:spcPts val="900"/>
              </a:spcBef>
              <a:buFont typeface="Arial" panose="020B0604020202020204" pitchFamily="34" charset="0"/>
              <a:buChar char="•"/>
              <a:defRPr sz="1200">
                <a:solidFill>
                  <a:schemeClr val="tx1"/>
                </a:solidFill>
              </a:defRPr>
            </a:lvl2pPr>
            <a:lvl3pPr marL="274320" indent="-137160">
              <a:lnSpc>
                <a:spcPct val="100000"/>
              </a:lnSpc>
              <a:spcBef>
                <a:spcPts val="300"/>
              </a:spcBef>
              <a:buFont typeface="Arial" panose="020B0604020202020204" pitchFamily="34" charset="0"/>
              <a:buChar char="–"/>
              <a:defRPr sz="1200">
                <a:solidFill>
                  <a:schemeClr val="tx1"/>
                </a:solidFill>
              </a:defRPr>
            </a:lvl3pPr>
            <a:lvl4pPr marL="411480" indent="-137160">
              <a:lnSpc>
                <a:spcPct val="100000"/>
              </a:lnSpc>
              <a:spcBef>
                <a:spcPts val="300"/>
              </a:spcBef>
              <a:buFont typeface="Arial" panose="020B0604020202020204" pitchFamily="34" charset="0"/>
              <a:buChar char="–"/>
              <a:defRPr sz="1200">
                <a:solidFill>
                  <a:schemeClr val="tx1"/>
                </a:solidFill>
              </a:defRPr>
            </a:lvl4pPr>
            <a:lvl5pPr marL="548640" indent="-137160">
              <a:lnSpc>
                <a:spcPct val="100000"/>
              </a:lnSpc>
              <a:spcBef>
                <a:spcPts val="300"/>
              </a:spcBef>
              <a:buFont typeface="Arial" panose="020B0604020202020204" pitchFamily="34" charset="0"/>
              <a:buChar char="–"/>
              <a:defRPr sz="1200">
                <a:solidFill>
                  <a:schemeClr val="tx1"/>
                </a:solidFill>
              </a:defRPr>
            </a:lvl5pPr>
            <a:lvl6pPr marL="685800" indent="-137160">
              <a:lnSpc>
                <a:spcPct val="100000"/>
              </a:lnSpc>
              <a:spcBef>
                <a:spcPts val="300"/>
              </a:spcBef>
              <a:buFont typeface="Arial" panose="020B0604020202020204" pitchFamily="34" charset="0"/>
              <a:buChar char="–"/>
              <a:defRPr sz="1200">
                <a:solidFill>
                  <a:schemeClr val="tx1"/>
                </a:solidFill>
              </a:defRPr>
            </a:lvl6pPr>
            <a:lvl7pPr marL="822960" indent="-137160">
              <a:lnSpc>
                <a:spcPct val="100000"/>
              </a:lnSpc>
              <a:spcBef>
                <a:spcPts val="300"/>
              </a:spcBef>
              <a:buFont typeface="Arial" panose="020B0604020202020204" pitchFamily="34" charset="0"/>
              <a:buChar char="–"/>
              <a:defRPr sz="1200">
                <a:solidFill>
                  <a:schemeClr val="tx1"/>
                </a:solidFill>
              </a:defRPr>
            </a:lvl7pPr>
            <a:lvl8pPr marL="960120" indent="-137160">
              <a:lnSpc>
                <a:spcPct val="100000"/>
              </a:lnSpc>
              <a:spcBef>
                <a:spcPts val="300"/>
              </a:spcBef>
              <a:buFont typeface="Arial" panose="020B0604020202020204" pitchFamily="34" charset="0"/>
              <a:buChar char="–"/>
              <a:defRPr sz="1200">
                <a:solidFill>
                  <a:schemeClr val="tx1"/>
                </a:solidFill>
              </a:defRPr>
            </a:lvl8pPr>
            <a:lvl9pPr marL="1097280" indent="-137160">
              <a:lnSpc>
                <a:spcPct val="100000"/>
              </a:lnSpc>
              <a:spcBef>
                <a:spcPts val="300"/>
              </a:spcBef>
              <a:buFont typeface="Arial" panose="020B0604020202020204" pitchFamily="34" charset="0"/>
              <a:buChar char="–"/>
              <a:defRPr sz="1200">
                <a:solidFill>
                  <a:schemeClr val="tx1"/>
                </a:solidFill>
              </a:defRPr>
            </a:lvl9pPr>
          </a:lstStyle>
          <a:p>
            <a:pPr lvl="0"/>
            <a:r>
              <a:rPr lang="en-US"/>
              <a:t>[Divider subtitle]</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7" name="UL Solutions">
            <a:extLst>
              <a:ext uri="{FF2B5EF4-FFF2-40B4-BE49-F238E27FC236}">
                <a16:creationId xmlns:a16="http://schemas.microsoft.com/office/drawing/2014/main" id="{70EB08D7-D3A0-BCC3-E568-E271789F89A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bwMode="black">
          <a:xfrm>
            <a:off x="141925" y="4730243"/>
            <a:ext cx="712555" cy="292608"/>
          </a:xfrm>
          <a:prstGeom prst="rect">
            <a:avLst/>
          </a:prstGeom>
        </p:spPr>
      </p:pic>
      <p:sp>
        <p:nvSpPr>
          <p:cNvPr id="6" name="Slide Number Placeholder 3"/>
          <p:cNvSpPr>
            <a:spLocks noGrp="1"/>
          </p:cNvSpPr>
          <p:nvPr>
            <p:ph type="sldNum" sz="quarter" idx="12"/>
          </p:nvPr>
        </p:nvSpPr>
        <p:spPr/>
        <p:txBody>
          <a:bodyPr/>
          <a:lstStyle/>
          <a:p>
            <a:fld id="{0FB653A9-F313-624D-BF6F-1C4E70BAF06A}" type="slidenum">
              <a:rPr lang="en-US" smtClean="0"/>
              <a:t>‹#›</a:t>
            </a:fld>
            <a:endParaRPr lang="en-US"/>
          </a:p>
        </p:txBody>
      </p:sp>
      <p:sp>
        <p:nvSpPr>
          <p:cNvPr id="4" name="Footer Placeholder 3">
            <a:extLst>
              <a:ext uri="{FF2B5EF4-FFF2-40B4-BE49-F238E27FC236}">
                <a16:creationId xmlns:a16="http://schemas.microsoft.com/office/drawing/2014/main" id="{5F698274-08D4-597A-1142-DCA54BEAEC45}"/>
              </a:ext>
            </a:extLst>
          </p:cNvPr>
          <p:cNvSpPr>
            <a:spLocks noGrp="1"/>
          </p:cNvSpPr>
          <p:nvPr>
            <p:ph type="ftr" sz="quarter" idx="13"/>
          </p:nvPr>
        </p:nvSpPr>
        <p:spPr/>
        <p:txBody>
          <a:bodyPr/>
          <a:lstStyle/>
          <a:p>
            <a:pPr algn="r">
              <a:buSzPct val="100000"/>
            </a:pPr>
            <a:r>
              <a:rPr lang="en-US"/>
              <a:t>IMS22CS385721</a:t>
            </a:r>
          </a:p>
        </p:txBody>
      </p:sp>
    </p:spTree>
    <p:extLst>
      <p:ext uri="{BB962C8B-B14F-4D97-AF65-F5344CB8AC3E}">
        <p14:creationId xmlns:p14="http://schemas.microsoft.com/office/powerpoint/2010/main" val="20980630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type="secHead" preserve="1">
  <p:cSld name="Divider Dark Red">
    <p:bg>
      <p:bgPr>
        <a:solidFill>
          <a:srgbClr val="5B0428"/>
        </a:solidFill>
        <a:effectLst/>
      </p:bgPr>
    </p:bg>
    <p:spTree>
      <p:nvGrpSpPr>
        <p:cNvPr id="1" name=""/>
        <p:cNvGrpSpPr/>
        <p:nvPr/>
      </p:nvGrpSpPr>
      <p:grpSpPr>
        <a:xfrm>
          <a:off x="0" y="0"/>
          <a:ext cx="0" cy="0"/>
          <a:chOff x="0" y="0"/>
          <a:chExt cx="0" cy="0"/>
        </a:xfrm>
      </p:grpSpPr>
      <p:pic>
        <p:nvPicPr>
          <p:cNvPr id="8" name="Graphic">
            <a:extLst>
              <a:ext uri="{FF2B5EF4-FFF2-40B4-BE49-F238E27FC236}">
                <a16:creationId xmlns:a16="http://schemas.microsoft.com/office/drawing/2014/main" id="{E8A648E8-9CAF-9D67-9DDC-8EB6863B8FC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hidden">
          <a:xfrm rot="16200000">
            <a:off x="4906010" y="1118658"/>
            <a:ext cx="4235451" cy="2823633"/>
          </a:xfrm>
          <a:prstGeom prst="rect">
            <a:avLst/>
          </a:prstGeom>
        </p:spPr>
      </p:pic>
      <p:sp>
        <p:nvSpPr>
          <p:cNvPr id="2" name="Title 1"/>
          <p:cNvSpPr>
            <a:spLocks noGrp="1"/>
          </p:cNvSpPr>
          <p:nvPr>
            <p:ph type="title" hasCustomPrompt="1"/>
          </p:nvPr>
        </p:nvSpPr>
        <p:spPr>
          <a:xfrm>
            <a:off x="411164" y="412750"/>
            <a:ext cx="4113212" cy="866775"/>
          </a:xfrm>
        </p:spPr>
        <p:txBody>
          <a:bodyPr anchor="b"/>
          <a:lstStyle>
            <a:lvl1pPr>
              <a:lnSpc>
                <a:spcPct val="85000"/>
              </a:lnSpc>
              <a:defRPr sz="3200" b="0"/>
            </a:lvl1pPr>
          </a:lstStyle>
          <a:p>
            <a:r>
              <a:rPr lang="en-US"/>
              <a:t>[Divider title]</a:t>
            </a:r>
          </a:p>
        </p:txBody>
      </p:sp>
      <p:sp>
        <p:nvSpPr>
          <p:cNvPr id="3" name="Text Placeholder 2"/>
          <p:cNvSpPr>
            <a:spLocks noGrp="1"/>
          </p:cNvSpPr>
          <p:nvPr>
            <p:ph type="body" idx="1" hasCustomPrompt="1"/>
          </p:nvPr>
        </p:nvSpPr>
        <p:spPr>
          <a:xfrm>
            <a:off x="411164" y="1371600"/>
            <a:ext cx="4113211" cy="548640"/>
          </a:xfrm>
        </p:spPr>
        <p:txBody>
          <a:bodyPr/>
          <a:lstStyle>
            <a:lvl1pPr marL="0" indent="0">
              <a:lnSpc>
                <a:spcPct val="90000"/>
              </a:lnSpc>
              <a:spcBef>
                <a:spcPts val="0"/>
              </a:spcBef>
              <a:buNone/>
              <a:defRPr sz="1600">
                <a:solidFill>
                  <a:schemeClr val="tx1"/>
                </a:solidFill>
              </a:defRPr>
            </a:lvl1pPr>
            <a:lvl2pPr marL="137160" indent="-137160">
              <a:lnSpc>
                <a:spcPct val="100000"/>
              </a:lnSpc>
              <a:spcBef>
                <a:spcPts val="900"/>
              </a:spcBef>
              <a:buFont typeface="Arial" panose="020B0604020202020204" pitchFamily="34" charset="0"/>
              <a:buChar char="•"/>
              <a:defRPr sz="1200">
                <a:solidFill>
                  <a:schemeClr val="tx1"/>
                </a:solidFill>
              </a:defRPr>
            </a:lvl2pPr>
            <a:lvl3pPr marL="274320" indent="-137160">
              <a:lnSpc>
                <a:spcPct val="100000"/>
              </a:lnSpc>
              <a:spcBef>
                <a:spcPts val="300"/>
              </a:spcBef>
              <a:buFont typeface="Arial" panose="020B0604020202020204" pitchFamily="34" charset="0"/>
              <a:buChar char="–"/>
              <a:defRPr sz="1200">
                <a:solidFill>
                  <a:schemeClr val="tx1"/>
                </a:solidFill>
              </a:defRPr>
            </a:lvl3pPr>
            <a:lvl4pPr marL="411480" indent="-137160">
              <a:lnSpc>
                <a:spcPct val="100000"/>
              </a:lnSpc>
              <a:spcBef>
                <a:spcPts val="300"/>
              </a:spcBef>
              <a:buFont typeface="Arial" panose="020B0604020202020204" pitchFamily="34" charset="0"/>
              <a:buChar char="–"/>
              <a:defRPr sz="1200">
                <a:solidFill>
                  <a:schemeClr val="tx1"/>
                </a:solidFill>
              </a:defRPr>
            </a:lvl4pPr>
            <a:lvl5pPr marL="548640" indent="-137160">
              <a:lnSpc>
                <a:spcPct val="100000"/>
              </a:lnSpc>
              <a:spcBef>
                <a:spcPts val="300"/>
              </a:spcBef>
              <a:buFont typeface="Arial" panose="020B0604020202020204" pitchFamily="34" charset="0"/>
              <a:buChar char="–"/>
              <a:defRPr sz="1200">
                <a:solidFill>
                  <a:schemeClr val="tx1"/>
                </a:solidFill>
              </a:defRPr>
            </a:lvl5pPr>
            <a:lvl6pPr marL="685800" indent="-137160">
              <a:lnSpc>
                <a:spcPct val="100000"/>
              </a:lnSpc>
              <a:spcBef>
                <a:spcPts val="300"/>
              </a:spcBef>
              <a:buFont typeface="Arial" panose="020B0604020202020204" pitchFamily="34" charset="0"/>
              <a:buChar char="–"/>
              <a:defRPr sz="1200">
                <a:solidFill>
                  <a:schemeClr val="tx1"/>
                </a:solidFill>
              </a:defRPr>
            </a:lvl6pPr>
            <a:lvl7pPr marL="822960" indent="-137160">
              <a:lnSpc>
                <a:spcPct val="100000"/>
              </a:lnSpc>
              <a:spcBef>
                <a:spcPts val="300"/>
              </a:spcBef>
              <a:buFont typeface="Arial" panose="020B0604020202020204" pitchFamily="34" charset="0"/>
              <a:buChar char="–"/>
              <a:defRPr sz="1200">
                <a:solidFill>
                  <a:schemeClr val="tx1"/>
                </a:solidFill>
              </a:defRPr>
            </a:lvl7pPr>
            <a:lvl8pPr marL="960120" indent="-137160">
              <a:lnSpc>
                <a:spcPct val="100000"/>
              </a:lnSpc>
              <a:spcBef>
                <a:spcPts val="300"/>
              </a:spcBef>
              <a:buFont typeface="Arial" panose="020B0604020202020204" pitchFamily="34" charset="0"/>
              <a:buChar char="–"/>
              <a:defRPr sz="1200">
                <a:solidFill>
                  <a:schemeClr val="tx1"/>
                </a:solidFill>
              </a:defRPr>
            </a:lvl8pPr>
            <a:lvl9pPr marL="1097280" indent="-137160">
              <a:lnSpc>
                <a:spcPct val="100000"/>
              </a:lnSpc>
              <a:spcBef>
                <a:spcPts val="300"/>
              </a:spcBef>
              <a:buFont typeface="Arial" panose="020B0604020202020204" pitchFamily="34" charset="0"/>
              <a:buChar char="–"/>
              <a:defRPr sz="1200">
                <a:solidFill>
                  <a:schemeClr val="tx1"/>
                </a:solidFill>
              </a:defRPr>
            </a:lvl9pPr>
          </a:lstStyle>
          <a:p>
            <a:pPr lvl="0"/>
            <a:r>
              <a:rPr lang="en-US"/>
              <a:t>[Divider subtitle]</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7" name="UL Solutions">
            <a:extLst>
              <a:ext uri="{FF2B5EF4-FFF2-40B4-BE49-F238E27FC236}">
                <a16:creationId xmlns:a16="http://schemas.microsoft.com/office/drawing/2014/main" id="{140022B7-C2EE-915D-63A6-A8EB6DCEF8C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bwMode="black">
          <a:xfrm>
            <a:off x="141925" y="4730243"/>
            <a:ext cx="712555" cy="292608"/>
          </a:xfrm>
          <a:prstGeom prst="rect">
            <a:avLst/>
          </a:prstGeom>
        </p:spPr>
      </p:pic>
      <p:sp>
        <p:nvSpPr>
          <p:cNvPr id="6" name="Slide Number Placeholder 3"/>
          <p:cNvSpPr>
            <a:spLocks noGrp="1"/>
          </p:cNvSpPr>
          <p:nvPr>
            <p:ph type="sldNum" sz="quarter" idx="12"/>
          </p:nvPr>
        </p:nvSpPr>
        <p:spPr/>
        <p:txBody>
          <a:bodyPr/>
          <a:lstStyle/>
          <a:p>
            <a:fld id="{0FB653A9-F313-624D-BF6F-1C4E70BAF06A}" type="slidenum">
              <a:rPr lang="en-US" smtClean="0"/>
              <a:t>‹#›</a:t>
            </a:fld>
            <a:endParaRPr lang="en-US"/>
          </a:p>
        </p:txBody>
      </p:sp>
      <p:sp>
        <p:nvSpPr>
          <p:cNvPr id="4" name="Footer Placeholder 3">
            <a:extLst>
              <a:ext uri="{FF2B5EF4-FFF2-40B4-BE49-F238E27FC236}">
                <a16:creationId xmlns:a16="http://schemas.microsoft.com/office/drawing/2014/main" id="{A3294F87-18AC-05CA-5F15-08AEEB3F0D1D}"/>
              </a:ext>
            </a:extLst>
          </p:cNvPr>
          <p:cNvSpPr>
            <a:spLocks noGrp="1"/>
          </p:cNvSpPr>
          <p:nvPr>
            <p:ph type="ftr" sz="quarter" idx="13"/>
          </p:nvPr>
        </p:nvSpPr>
        <p:spPr/>
        <p:txBody>
          <a:bodyPr/>
          <a:lstStyle/>
          <a:p>
            <a:pPr algn="r">
              <a:buSzPct val="100000"/>
            </a:pPr>
            <a:r>
              <a:rPr lang="en-US"/>
              <a:t>IMS22CS385721</a:t>
            </a:r>
          </a:p>
        </p:txBody>
      </p:sp>
    </p:spTree>
    <p:extLst>
      <p:ext uri="{BB962C8B-B14F-4D97-AF65-F5344CB8AC3E}">
        <p14:creationId xmlns:p14="http://schemas.microsoft.com/office/powerpoint/2010/main" val="34616525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type="secHead" preserve="1">
  <p:cSld name="Divider Pebble">
    <p:bg>
      <p:bgPr>
        <a:solidFill>
          <a:srgbClr val="E5DDCA"/>
        </a:solidFill>
        <a:effectLst/>
      </p:bgPr>
    </p:bg>
    <p:spTree>
      <p:nvGrpSpPr>
        <p:cNvPr id="1" name=""/>
        <p:cNvGrpSpPr/>
        <p:nvPr/>
      </p:nvGrpSpPr>
      <p:grpSpPr>
        <a:xfrm>
          <a:off x="0" y="0"/>
          <a:ext cx="0" cy="0"/>
          <a:chOff x="0" y="0"/>
          <a:chExt cx="0" cy="0"/>
        </a:xfrm>
      </p:grpSpPr>
      <p:pic>
        <p:nvPicPr>
          <p:cNvPr id="10" name="Graphic">
            <a:extLst>
              <a:ext uri="{FF2B5EF4-FFF2-40B4-BE49-F238E27FC236}">
                <a16:creationId xmlns:a16="http://schemas.microsoft.com/office/drawing/2014/main" id="{781801C2-011F-7964-050D-235C74A7D65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hidden">
          <a:xfrm>
            <a:off x="4497069" y="412749"/>
            <a:ext cx="4235451" cy="4235451"/>
          </a:xfrm>
          <a:prstGeom prst="rect">
            <a:avLst/>
          </a:prstGeom>
        </p:spPr>
      </p:pic>
      <p:sp>
        <p:nvSpPr>
          <p:cNvPr id="2" name="Title 1"/>
          <p:cNvSpPr>
            <a:spLocks noGrp="1"/>
          </p:cNvSpPr>
          <p:nvPr>
            <p:ph type="title" hasCustomPrompt="1"/>
          </p:nvPr>
        </p:nvSpPr>
        <p:spPr>
          <a:xfrm>
            <a:off x="411164" y="412750"/>
            <a:ext cx="4113212" cy="866775"/>
          </a:xfrm>
        </p:spPr>
        <p:txBody>
          <a:bodyPr anchor="b"/>
          <a:lstStyle>
            <a:lvl1pPr>
              <a:lnSpc>
                <a:spcPct val="85000"/>
              </a:lnSpc>
              <a:defRPr sz="3200" b="0"/>
            </a:lvl1pPr>
          </a:lstStyle>
          <a:p>
            <a:r>
              <a:rPr lang="en-US"/>
              <a:t>[Divider title]</a:t>
            </a:r>
          </a:p>
        </p:txBody>
      </p:sp>
      <p:sp>
        <p:nvSpPr>
          <p:cNvPr id="3" name="Text Placeholder 2"/>
          <p:cNvSpPr>
            <a:spLocks noGrp="1"/>
          </p:cNvSpPr>
          <p:nvPr>
            <p:ph type="body" idx="1" hasCustomPrompt="1"/>
          </p:nvPr>
        </p:nvSpPr>
        <p:spPr>
          <a:xfrm>
            <a:off x="411164" y="1371600"/>
            <a:ext cx="4113211" cy="548640"/>
          </a:xfrm>
        </p:spPr>
        <p:txBody>
          <a:bodyPr/>
          <a:lstStyle>
            <a:lvl1pPr marL="0" indent="0">
              <a:lnSpc>
                <a:spcPct val="90000"/>
              </a:lnSpc>
              <a:spcBef>
                <a:spcPts val="0"/>
              </a:spcBef>
              <a:buNone/>
              <a:defRPr sz="1600">
                <a:solidFill>
                  <a:schemeClr val="tx1"/>
                </a:solidFill>
              </a:defRPr>
            </a:lvl1pPr>
            <a:lvl2pPr marL="137160" indent="-137160">
              <a:lnSpc>
                <a:spcPct val="100000"/>
              </a:lnSpc>
              <a:spcBef>
                <a:spcPts val="900"/>
              </a:spcBef>
              <a:buClr>
                <a:srgbClr val="CA0123"/>
              </a:buClr>
              <a:buFont typeface="Arial" panose="020B0604020202020204" pitchFamily="34" charset="0"/>
              <a:buChar char="•"/>
              <a:defRPr sz="1200">
                <a:solidFill>
                  <a:schemeClr val="tx1"/>
                </a:solidFill>
              </a:defRPr>
            </a:lvl2pPr>
            <a:lvl3pPr marL="274320" indent="-137160">
              <a:lnSpc>
                <a:spcPct val="100000"/>
              </a:lnSpc>
              <a:spcBef>
                <a:spcPts val="300"/>
              </a:spcBef>
              <a:buFont typeface="Arial" panose="020B0604020202020204" pitchFamily="34" charset="0"/>
              <a:buChar char="–"/>
              <a:defRPr sz="1200">
                <a:solidFill>
                  <a:schemeClr val="tx1"/>
                </a:solidFill>
              </a:defRPr>
            </a:lvl3pPr>
            <a:lvl4pPr marL="411480" indent="-137160">
              <a:lnSpc>
                <a:spcPct val="100000"/>
              </a:lnSpc>
              <a:spcBef>
                <a:spcPts val="300"/>
              </a:spcBef>
              <a:buFont typeface="Arial" panose="020B0604020202020204" pitchFamily="34" charset="0"/>
              <a:buChar char="–"/>
              <a:defRPr sz="1200">
                <a:solidFill>
                  <a:schemeClr val="tx1"/>
                </a:solidFill>
              </a:defRPr>
            </a:lvl4pPr>
            <a:lvl5pPr marL="548640" indent="-137160">
              <a:lnSpc>
                <a:spcPct val="100000"/>
              </a:lnSpc>
              <a:spcBef>
                <a:spcPts val="300"/>
              </a:spcBef>
              <a:buFont typeface="Arial" panose="020B0604020202020204" pitchFamily="34" charset="0"/>
              <a:buChar char="–"/>
              <a:defRPr sz="1200">
                <a:solidFill>
                  <a:schemeClr val="tx1"/>
                </a:solidFill>
              </a:defRPr>
            </a:lvl5pPr>
            <a:lvl6pPr marL="685800" indent="-137160">
              <a:lnSpc>
                <a:spcPct val="100000"/>
              </a:lnSpc>
              <a:spcBef>
                <a:spcPts val="300"/>
              </a:spcBef>
              <a:buFont typeface="Arial" panose="020B0604020202020204" pitchFamily="34" charset="0"/>
              <a:buChar char="–"/>
              <a:defRPr sz="1200">
                <a:solidFill>
                  <a:schemeClr val="tx1"/>
                </a:solidFill>
              </a:defRPr>
            </a:lvl6pPr>
            <a:lvl7pPr marL="822960" indent="-137160">
              <a:lnSpc>
                <a:spcPct val="100000"/>
              </a:lnSpc>
              <a:spcBef>
                <a:spcPts val="300"/>
              </a:spcBef>
              <a:buFont typeface="Arial" panose="020B0604020202020204" pitchFamily="34" charset="0"/>
              <a:buChar char="–"/>
              <a:defRPr sz="1200">
                <a:solidFill>
                  <a:schemeClr val="tx1"/>
                </a:solidFill>
              </a:defRPr>
            </a:lvl7pPr>
            <a:lvl8pPr marL="960120" indent="-137160">
              <a:lnSpc>
                <a:spcPct val="100000"/>
              </a:lnSpc>
              <a:spcBef>
                <a:spcPts val="300"/>
              </a:spcBef>
              <a:buFont typeface="Arial" panose="020B0604020202020204" pitchFamily="34" charset="0"/>
              <a:buChar char="–"/>
              <a:defRPr sz="1200">
                <a:solidFill>
                  <a:schemeClr val="tx1"/>
                </a:solidFill>
              </a:defRPr>
            </a:lvl8pPr>
            <a:lvl9pPr marL="1097280" indent="-137160">
              <a:lnSpc>
                <a:spcPct val="100000"/>
              </a:lnSpc>
              <a:spcBef>
                <a:spcPts val="300"/>
              </a:spcBef>
              <a:buFont typeface="Arial" panose="020B0604020202020204" pitchFamily="34" charset="0"/>
              <a:buChar char="–"/>
              <a:defRPr sz="1200">
                <a:solidFill>
                  <a:schemeClr val="tx1"/>
                </a:solidFill>
              </a:defRPr>
            </a:lvl9pPr>
          </a:lstStyle>
          <a:p>
            <a:pPr lvl="0"/>
            <a:r>
              <a:rPr lang="en-US"/>
              <a:t>[Divider subtitle]</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8" name="UL Solutions" descr="UL Solutions">
            <a:extLst>
              <a:ext uri="{FF2B5EF4-FFF2-40B4-BE49-F238E27FC236}">
                <a16:creationId xmlns:a16="http://schemas.microsoft.com/office/drawing/2014/main" id="{7E15E2AE-BDBC-38FD-5E1D-04405E875A9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41924" y="4730243"/>
            <a:ext cx="712556" cy="292608"/>
          </a:xfrm>
          <a:prstGeom prst="rect">
            <a:avLst/>
          </a:prstGeom>
        </p:spPr>
      </p:pic>
      <p:sp>
        <p:nvSpPr>
          <p:cNvPr id="6" name="Slide Number Placeholder 3"/>
          <p:cNvSpPr>
            <a:spLocks noGrp="1"/>
          </p:cNvSpPr>
          <p:nvPr>
            <p:ph type="sldNum" sz="quarter" idx="12"/>
          </p:nvPr>
        </p:nvSpPr>
        <p:spPr/>
        <p:txBody>
          <a:bodyPr/>
          <a:lstStyle/>
          <a:p>
            <a:fld id="{0FB653A9-F313-624D-BF6F-1C4E70BAF06A}" type="slidenum">
              <a:rPr lang="en-US" smtClean="0"/>
              <a:t>‹#›</a:t>
            </a:fld>
            <a:endParaRPr lang="en-US"/>
          </a:p>
        </p:txBody>
      </p:sp>
      <p:sp>
        <p:nvSpPr>
          <p:cNvPr id="4" name="Footer Placeholder 3">
            <a:extLst>
              <a:ext uri="{FF2B5EF4-FFF2-40B4-BE49-F238E27FC236}">
                <a16:creationId xmlns:a16="http://schemas.microsoft.com/office/drawing/2014/main" id="{61E5C5DA-AFD9-B9E8-E99F-BDA2D6C8AA40}"/>
              </a:ext>
            </a:extLst>
          </p:cNvPr>
          <p:cNvSpPr>
            <a:spLocks noGrp="1"/>
          </p:cNvSpPr>
          <p:nvPr>
            <p:ph type="ftr" sz="quarter" idx="13"/>
          </p:nvPr>
        </p:nvSpPr>
        <p:spPr/>
        <p:txBody>
          <a:bodyPr/>
          <a:lstStyle/>
          <a:p>
            <a:pPr algn="r">
              <a:buSzPct val="100000"/>
            </a:pPr>
            <a:r>
              <a:rPr lang="en-US"/>
              <a:t>IMS22CS385721</a:t>
            </a:r>
          </a:p>
        </p:txBody>
      </p:sp>
    </p:spTree>
    <p:extLst>
      <p:ext uri="{BB962C8B-B14F-4D97-AF65-F5344CB8AC3E}">
        <p14:creationId xmlns:p14="http://schemas.microsoft.com/office/powerpoint/2010/main" val="28871335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hree Colum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591DF36-EE34-3E5C-8364-70D7A1671DF5}"/>
              </a:ext>
            </a:extLst>
          </p:cNvPr>
          <p:cNvSpPr>
            <a:spLocks noGrp="1"/>
          </p:cNvSpPr>
          <p:nvPr>
            <p:ph type="title" hasCustomPrompt="1"/>
          </p:nvPr>
        </p:nvSpPr>
        <p:spPr>
          <a:xfrm>
            <a:off x="411480" y="411480"/>
            <a:ext cx="5516245" cy="685800"/>
          </a:xfrm>
        </p:spPr>
        <p:txBody>
          <a:bodyPr/>
          <a:lstStyle/>
          <a:p>
            <a:r>
              <a:rPr lang="en-US"/>
              <a:t>[Slide title]</a:t>
            </a:r>
          </a:p>
        </p:txBody>
      </p:sp>
      <p:sp>
        <p:nvSpPr>
          <p:cNvPr id="3" name="Content Placeholder 2"/>
          <p:cNvSpPr>
            <a:spLocks noGrp="1"/>
          </p:cNvSpPr>
          <p:nvPr>
            <p:ph sz="half" idx="1"/>
          </p:nvPr>
        </p:nvSpPr>
        <p:spPr>
          <a:xfrm>
            <a:off x="411479" y="1280159"/>
            <a:ext cx="2404872" cy="336499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213101" y="1280159"/>
            <a:ext cx="2404872" cy="336499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87B3509B-3D79-ECD2-5B02-BC1E0F0B4AFC}"/>
              </a:ext>
            </a:extLst>
          </p:cNvPr>
          <p:cNvSpPr>
            <a:spLocks noGrp="1"/>
          </p:cNvSpPr>
          <p:nvPr>
            <p:ph sz="half" idx="13"/>
          </p:nvPr>
        </p:nvSpPr>
        <p:spPr>
          <a:xfrm>
            <a:off x="6017895" y="1280159"/>
            <a:ext cx="2404872" cy="336499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UL Solutions" descr="UL Solutions">
            <a:extLst>
              <a:ext uri="{FF2B5EF4-FFF2-40B4-BE49-F238E27FC236}">
                <a16:creationId xmlns:a16="http://schemas.microsoft.com/office/drawing/2014/main" id="{A2AC8C6B-DC83-BBAB-9027-6E19A994925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5"/>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291706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Divider Midnight Blue Image">
    <p:bg>
      <p:bgPr>
        <a:solidFill>
          <a:srgbClr val="122C49"/>
        </a:solidFill>
        <a:effectLst/>
      </p:bgPr>
    </p:bg>
    <p:spTree>
      <p:nvGrpSpPr>
        <p:cNvPr id="1" name=""/>
        <p:cNvGrpSpPr/>
        <p:nvPr/>
      </p:nvGrpSpPr>
      <p:grpSpPr>
        <a:xfrm>
          <a:off x="0" y="0"/>
          <a:ext cx="0" cy="0"/>
          <a:chOff x="0" y="0"/>
          <a:chExt cx="0" cy="0"/>
        </a:xfrm>
      </p:grpSpPr>
      <p:sp>
        <p:nvSpPr>
          <p:cNvPr id="8" name="Picture Placeholder 1">
            <a:extLst>
              <a:ext uri="{FF2B5EF4-FFF2-40B4-BE49-F238E27FC236}">
                <a16:creationId xmlns:a16="http://schemas.microsoft.com/office/drawing/2014/main" id="{25AACA9F-30CA-B558-FBE4-1AC9B5A934FF}"/>
              </a:ext>
              <a:ext uri="{C183D7F6-B498-43B3-948B-1728B52AA6E4}">
                <adec:decorative xmlns:adec="http://schemas.microsoft.com/office/drawing/2017/decorative" val="1"/>
              </a:ext>
            </a:extLst>
          </p:cNvPr>
          <p:cNvSpPr>
            <a:spLocks noGrp="1"/>
          </p:cNvSpPr>
          <p:nvPr>
            <p:ph type="pic" sz="quarter" idx="11"/>
          </p:nvPr>
        </p:nvSpPr>
        <p:spPr>
          <a:xfrm>
            <a:off x="4273147" y="0"/>
            <a:ext cx="4870853" cy="5143500"/>
          </a:xfrm>
          <a:solidFill>
            <a:schemeClr val="tx1">
              <a:lumMod val="85000"/>
            </a:schemeClr>
          </a:solidFill>
        </p:spPr>
        <p:txBody>
          <a:bodyPr anchor="ctr" anchorCtr="0"/>
          <a:lstStyle>
            <a:lvl1pPr marL="0" indent="0" algn="ctr">
              <a:spcBef>
                <a:spcPts val="0"/>
              </a:spcBef>
              <a:buNone/>
              <a:defRPr sz="800">
                <a:solidFill>
                  <a:srgbClr val="000000"/>
                </a:solidFill>
              </a:defRPr>
            </a:lvl1pPr>
          </a:lstStyle>
          <a:p>
            <a:endParaRPr lang="en-US"/>
          </a:p>
        </p:txBody>
      </p:sp>
      <p:sp>
        <p:nvSpPr>
          <p:cNvPr id="2" name="Title 2"/>
          <p:cNvSpPr>
            <a:spLocks noGrp="1"/>
          </p:cNvSpPr>
          <p:nvPr>
            <p:ph type="title" hasCustomPrompt="1"/>
          </p:nvPr>
        </p:nvSpPr>
        <p:spPr>
          <a:xfrm>
            <a:off x="411164" y="412750"/>
            <a:ext cx="3503611" cy="866775"/>
          </a:xfrm>
        </p:spPr>
        <p:txBody>
          <a:bodyPr anchor="b"/>
          <a:lstStyle>
            <a:lvl1pPr>
              <a:lnSpc>
                <a:spcPct val="85000"/>
              </a:lnSpc>
              <a:defRPr sz="3200" b="0"/>
            </a:lvl1pPr>
          </a:lstStyle>
          <a:p>
            <a:r>
              <a:rPr lang="en-US"/>
              <a:t>[Divider title]</a:t>
            </a:r>
          </a:p>
        </p:txBody>
      </p:sp>
      <p:sp>
        <p:nvSpPr>
          <p:cNvPr id="3" name="Text Placeholder 3"/>
          <p:cNvSpPr>
            <a:spLocks noGrp="1"/>
          </p:cNvSpPr>
          <p:nvPr>
            <p:ph type="body" idx="1" hasCustomPrompt="1"/>
          </p:nvPr>
        </p:nvSpPr>
        <p:spPr>
          <a:xfrm>
            <a:off x="411165" y="1371600"/>
            <a:ext cx="3503610" cy="548640"/>
          </a:xfrm>
        </p:spPr>
        <p:txBody>
          <a:bodyPr/>
          <a:lstStyle>
            <a:lvl1pPr marL="0" indent="0">
              <a:lnSpc>
                <a:spcPct val="90000"/>
              </a:lnSpc>
              <a:spcBef>
                <a:spcPts val="0"/>
              </a:spcBef>
              <a:buNone/>
              <a:defRPr sz="1600">
                <a:solidFill>
                  <a:schemeClr val="tx1"/>
                </a:solidFill>
              </a:defRPr>
            </a:lvl1pPr>
            <a:lvl2pPr marL="137160" indent="-137160">
              <a:lnSpc>
                <a:spcPct val="100000"/>
              </a:lnSpc>
              <a:spcBef>
                <a:spcPts val="900"/>
              </a:spcBef>
              <a:buFont typeface="Arial" panose="020B0604020202020204" pitchFamily="34" charset="0"/>
              <a:buChar char="•"/>
              <a:defRPr sz="1200">
                <a:solidFill>
                  <a:schemeClr val="tx1"/>
                </a:solidFill>
              </a:defRPr>
            </a:lvl2pPr>
            <a:lvl3pPr marL="274320" indent="-137160">
              <a:lnSpc>
                <a:spcPct val="100000"/>
              </a:lnSpc>
              <a:spcBef>
                <a:spcPts val="300"/>
              </a:spcBef>
              <a:buFont typeface="Arial" panose="020B0604020202020204" pitchFamily="34" charset="0"/>
              <a:buChar char="–"/>
              <a:defRPr sz="1200">
                <a:solidFill>
                  <a:schemeClr val="tx1"/>
                </a:solidFill>
              </a:defRPr>
            </a:lvl3pPr>
            <a:lvl4pPr marL="411480" indent="-137160">
              <a:lnSpc>
                <a:spcPct val="100000"/>
              </a:lnSpc>
              <a:spcBef>
                <a:spcPts val="300"/>
              </a:spcBef>
              <a:buFont typeface="Arial" panose="020B0604020202020204" pitchFamily="34" charset="0"/>
              <a:buChar char="–"/>
              <a:defRPr sz="1200">
                <a:solidFill>
                  <a:schemeClr val="tx1"/>
                </a:solidFill>
              </a:defRPr>
            </a:lvl4pPr>
            <a:lvl5pPr marL="548640" indent="-137160">
              <a:lnSpc>
                <a:spcPct val="100000"/>
              </a:lnSpc>
              <a:spcBef>
                <a:spcPts val="300"/>
              </a:spcBef>
              <a:buFont typeface="Arial" panose="020B0604020202020204" pitchFamily="34" charset="0"/>
              <a:buChar char="–"/>
              <a:defRPr sz="1200">
                <a:solidFill>
                  <a:schemeClr val="tx1"/>
                </a:solidFill>
              </a:defRPr>
            </a:lvl5pPr>
            <a:lvl6pPr marL="685800" indent="-137160">
              <a:lnSpc>
                <a:spcPct val="100000"/>
              </a:lnSpc>
              <a:spcBef>
                <a:spcPts val="300"/>
              </a:spcBef>
              <a:buFont typeface="Arial" panose="020B0604020202020204" pitchFamily="34" charset="0"/>
              <a:buChar char="–"/>
              <a:defRPr sz="1200">
                <a:solidFill>
                  <a:schemeClr val="tx1"/>
                </a:solidFill>
              </a:defRPr>
            </a:lvl6pPr>
            <a:lvl7pPr marL="822960" indent="-137160">
              <a:lnSpc>
                <a:spcPct val="100000"/>
              </a:lnSpc>
              <a:spcBef>
                <a:spcPts val="300"/>
              </a:spcBef>
              <a:buFont typeface="Arial" panose="020B0604020202020204" pitchFamily="34" charset="0"/>
              <a:buChar char="–"/>
              <a:defRPr sz="1200">
                <a:solidFill>
                  <a:schemeClr val="tx1"/>
                </a:solidFill>
              </a:defRPr>
            </a:lvl7pPr>
            <a:lvl8pPr marL="960120" indent="-137160">
              <a:lnSpc>
                <a:spcPct val="100000"/>
              </a:lnSpc>
              <a:spcBef>
                <a:spcPts val="300"/>
              </a:spcBef>
              <a:buFont typeface="Arial" panose="020B0604020202020204" pitchFamily="34" charset="0"/>
              <a:buChar char="–"/>
              <a:defRPr sz="1200">
                <a:solidFill>
                  <a:schemeClr val="tx1"/>
                </a:solidFill>
              </a:defRPr>
            </a:lvl8pPr>
            <a:lvl9pPr marL="1097280" indent="-137160">
              <a:lnSpc>
                <a:spcPct val="100000"/>
              </a:lnSpc>
              <a:spcBef>
                <a:spcPts val="300"/>
              </a:spcBef>
              <a:buFont typeface="Arial" panose="020B0604020202020204" pitchFamily="34" charset="0"/>
              <a:buChar char="–"/>
              <a:defRPr sz="1200">
                <a:solidFill>
                  <a:schemeClr val="tx1"/>
                </a:solidFill>
              </a:defRPr>
            </a:lvl9pPr>
          </a:lstStyle>
          <a:p>
            <a:pPr lvl="0"/>
            <a:r>
              <a:rPr lang="en-US"/>
              <a:t>[Divider subtitle]</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7" name="UL Solutions">
            <a:extLst>
              <a:ext uri="{FF2B5EF4-FFF2-40B4-BE49-F238E27FC236}">
                <a16:creationId xmlns:a16="http://schemas.microsoft.com/office/drawing/2014/main" id="{DA33EB2F-32F2-2137-2BFF-11B4B962FBF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41925" y="4730243"/>
            <a:ext cx="712555" cy="292608"/>
          </a:xfrm>
          <a:prstGeom prst="rect">
            <a:avLst/>
          </a:prstGeom>
        </p:spPr>
      </p:pic>
      <p:sp>
        <p:nvSpPr>
          <p:cNvPr id="6" name="Slide Number Placeholder 4"/>
          <p:cNvSpPr>
            <a:spLocks noGrp="1"/>
          </p:cNvSpPr>
          <p:nvPr>
            <p:ph type="sldNum" sz="quarter" idx="12"/>
          </p:nvPr>
        </p:nvSpPr>
        <p:spPr/>
        <p:txBody>
          <a:bodyPr/>
          <a:lstStyle>
            <a:lvl1pPr>
              <a:defRPr>
                <a:solidFill>
                  <a:schemeClr val="bg1"/>
                </a:solidFill>
              </a:defRPr>
            </a:lvl1pPr>
          </a:lstStyle>
          <a:p>
            <a:fld id="{0FB653A9-F313-624D-BF6F-1C4E70BAF06A}" type="slidenum">
              <a:rPr lang="en-US" smtClean="0"/>
              <a:pPr/>
              <a:t>‹#›</a:t>
            </a:fld>
            <a:endParaRPr lang="en-US"/>
          </a:p>
        </p:txBody>
      </p:sp>
      <p:sp>
        <p:nvSpPr>
          <p:cNvPr id="4" name="Footer Placeholder 3">
            <a:extLst>
              <a:ext uri="{FF2B5EF4-FFF2-40B4-BE49-F238E27FC236}">
                <a16:creationId xmlns:a16="http://schemas.microsoft.com/office/drawing/2014/main" id="{90FE548F-0CCF-8BFB-61A5-F0CB5FD24A66}"/>
              </a:ext>
            </a:extLst>
          </p:cNvPr>
          <p:cNvSpPr>
            <a:spLocks noGrp="1"/>
          </p:cNvSpPr>
          <p:nvPr>
            <p:ph type="ftr" sz="quarter" idx="13"/>
          </p:nvPr>
        </p:nvSpPr>
        <p:spPr/>
        <p:txBody>
          <a:bodyPr/>
          <a:lstStyle/>
          <a:p>
            <a:pPr algn="r">
              <a:buSzPct val="100000"/>
            </a:pPr>
            <a:r>
              <a:rPr lang="en-US"/>
              <a:t>IMS22CS385721</a:t>
            </a:r>
          </a:p>
        </p:txBody>
      </p:sp>
    </p:spTree>
    <p:extLst>
      <p:ext uri="{BB962C8B-B14F-4D97-AF65-F5344CB8AC3E}">
        <p14:creationId xmlns:p14="http://schemas.microsoft.com/office/powerpoint/2010/main" val="11464285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Divider Pebble Image">
    <p:bg>
      <p:bgPr>
        <a:solidFill>
          <a:srgbClr val="E5DDCA"/>
        </a:solidFill>
        <a:effectLst/>
      </p:bgPr>
    </p:bg>
    <p:spTree>
      <p:nvGrpSpPr>
        <p:cNvPr id="1" name=""/>
        <p:cNvGrpSpPr/>
        <p:nvPr/>
      </p:nvGrpSpPr>
      <p:grpSpPr>
        <a:xfrm>
          <a:off x="0" y="0"/>
          <a:ext cx="0" cy="0"/>
          <a:chOff x="0" y="0"/>
          <a:chExt cx="0" cy="0"/>
        </a:xfrm>
      </p:grpSpPr>
      <p:sp>
        <p:nvSpPr>
          <p:cNvPr id="8" name="Picture Placeholder 1">
            <a:extLst>
              <a:ext uri="{FF2B5EF4-FFF2-40B4-BE49-F238E27FC236}">
                <a16:creationId xmlns:a16="http://schemas.microsoft.com/office/drawing/2014/main" id="{25AACA9F-30CA-B558-FBE4-1AC9B5A934FF}"/>
              </a:ext>
              <a:ext uri="{C183D7F6-B498-43B3-948B-1728B52AA6E4}">
                <adec:decorative xmlns:adec="http://schemas.microsoft.com/office/drawing/2017/decorative" val="1"/>
              </a:ext>
            </a:extLst>
          </p:cNvPr>
          <p:cNvSpPr>
            <a:spLocks noGrp="1"/>
          </p:cNvSpPr>
          <p:nvPr>
            <p:ph type="pic" sz="quarter" idx="11"/>
          </p:nvPr>
        </p:nvSpPr>
        <p:spPr>
          <a:xfrm>
            <a:off x="4273147" y="0"/>
            <a:ext cx="4870853" cy="5143500"/>
          </a:xfrm>
          <a:solidFill>
            <a:schemeClr val="bg1">
              <a:lumMod val="75000"/>
            </a:schemeClr>
          </a:solidFill>
        </p:spPr>
        <p:txBody>
          <a:bodyPr anchor="ctr" anchorCtr="0"/>
          <a:lstStyle>
            <a:lvl1pPr marL="0" indent="0" algn="ctr">
              <a:spcBef>
                <a:spcPts val="0"/>
              </a:spcBef>
              <a:buNone/>
              <a:defRPr sz="800">
                <a:solidFill>
                  <a:srgbClr val="000000"/>
                </a:solidFill>
              </a:defRPr>
            </a:lvl1pPr>
          </a:lstStyle>
          <a:p>
            <a:endParaRPr lang="en-US"/>
          </a:p>
        </p:txBody>
      </p:sp>
      <p:sp>
        <p:nvSpPr>
          <p:cNvPr id="2" name="Title 2"/>
          <p:cNvSpPr>
            <a:spLocks noGrp="1"/>
          </p:cNvSpPr>
          <p:nvPr>
            <p:ph type="title" hasCustomPrompt="1"/>
          </p:nvPr>
        </p:nvSpPr>
        <p:spPr>
          <a:xfrm>
            <a:off x="411164" y="412750"/>
            <a:ext cx="3503611" cy="866775"/>
          </a:xfrm>
        </p:spPr>
        <p:txBody>
          <a:bodyPr anchor="b"/>
          <a:lstStyle>
            <a:lvl1pPr>
              <a:lnSpc>
                <a:spcPct val="85000"/>
              </a:lnSpc>
              <a:defRPr sz="3200" b="0"/>
            </a:lvl1pPr>
          </a:lstStyle>
          <a:p>
            <a:r>
              <a:rPr lang="en-US"/>
              <a:t>[Divider title]</a:t>
            </a:r>
          </a:p>
        </p:txBody>
      </p:sp>
      <p:sp>
        <p:nvSpPr>
          <p:cNvPr id="3" name="Text Placeholder 3"/>
          <p:cNvSpPr>
            <a:spLocks noGrp="1"/>
          </p:cNvSpPr>
          <p:nvPr>
            <p:ph type="body" idx="1" hasCustomPrompt="1"/>
          </p:nvPr>
        </p:nvSpPr>
        <p:spPr>
          <a:xfrm>
            <a:off x="411165" y="1371600"/>
            <a:ext cx="3503610" cy="548640"/>
          </a:xfrm>
        </p:spPr>
        <p:txBody>
          <a:bodyPr/>
          <a:lstStyle>
            <a:lvl1pPr marL="0" indent="0">
              <a:lnSpc>
                <a:spcPct val="90000"/>
              </a:lnSpc>
              <a:spcBef>
                <a:spcPts val="0"/>
              </a:spcBef>
              <a:buNone/>
              <a:defRPr sz="1600">
                <a:solidFill>
                  <a:schemeClr val="tx1"/>
                </a:solidFill>
              </a:defRPr>
            </a:lvl1pPr>
            <a:lvl2pPr marL="137160" indent="-137160">
              <a:lnSpc>
                <a:spcPct val="100000"/>
              </a:lnSpc>
              <a:spcBef>
                <a:spcPts val="900"/>
              </a:spcBef>
              <a:buClr>
                <a:srgbClr val="CA0123"/>
              </a:buClr>
              <a:buFont typeface="Arial" panose="020B0604020202020204" pitchFamily="34" charset="0"/>
              <a:buChar char="•"/>
              <a:defRPr sz="1200">
                <a:solidFill>
                  <a:schemeClr val="tx1"/>
                </a:solidFill>
              </a:defRPr>
            </a:lvl2pPr>
            <a:lvl3pPr marL="274320" indent="-137160">
              <a:lnSpc>
                <a:spcPct val="100000"/>
              </a:lnSpc>
              <a:spcBef>
                <a:spcPts val="300"/>
              </a:spcBef>
              <a:buFont typeface="Arial" panose="020B0604020202020204" pitchFamily="34" charset="0"/>
              <a:buChar char="–"/>
              <a:defRPr sz="1200">
                <a:solidFill>
                  <a:schemeClr val="tx1"/>
                </a:solidFill>
              </a:defRPr>
            </a:lvl3pPr>
            <a:lvl4pPr marL="411480" indent="-137160">
              <a:lnSpc>
                <a:spcPct val="100000"/>
              </a:lnSpc>
              <a:spcBef>
                <a:spcPts val="300"/>
              </a:spcBef>
              <a:buFont typeface="Arial" panose="020B0604020202020204" pitchFamily="34" charset="0"/>
              <a:buChar char="–"/>
              <a:defRPr sz="1200">
                <a:solidFill>
                  <a:schemeClr val="tx1"/>
                </a:solidFill>
              </a:defRPr>
            </a:lvl4pPr>
            <a:lvl5pPr marL="548640" indent="-137160">
              <a:lnSpc>
                <a:spcPct val="100000"/>
              </a:lnSpc>
              <a:spcBef>
                <a:spcPts val="300"/>
              </a:spcBef>
              <a:buFont typeface="Arial" panose="020B0604020202020204" pitchFamily="34" charset="0"/>
              <a:buChar char="–"/>
              <a:defRPr sz="1200">
                <a:solidFill>
                  <a:schemeClr val="tx1"/>
                </a:solidFill>
              </a:defRPr>
            </a:lvl5pPr>
            <a:lvl6pPr marL="685800" indent="-137160">
              <a:lnSpc>
                <a:spcPct val="100000"/>
              </a:lnSpc>
              <a:spcBef>
                <a:spcPts val="300"/>
              </a:spcBef>
              <a:buFont typeface="Arial" panose="020B0604020202020204" pitchFamily="34" charset="0"/>
              <a:buChar char="–"/>
              <a:defRPr sz="1200">
                <a:solidFill>
                  <a:schemeClr val="tx1"/>
                </a:solidFill>
              </a:defRPr>
            </a:lvl6pPr>
            <a:lvl7pPr marL="822960" indent="-137160">
              <a:lnSpc>
                <a:spcPct val="100000"/>
              </a:lnSpc>
              <a:spcBef>
                <a:spcPts val="300"/>
              </a:spcBef>
              <a:buFont typeface="Arial" panose="020B0604020202020204" pitchFamily="34" charset="0"/>
              <a:buChar char="–"/>
              <a:defRPr sz="1200">
                <a:solidFill>
                  <a:schemeClr val="tx1"/>
                </a:solidFill>
              </a:defRPr>
            </a:lvl7pPr>
            <a:lvl8pPr marL="960120" indent="-137160">
              <a:lnSpc>
                <a:spcPct val="100000"/>
              </a:lnSpc>
              <a:spcBef>
                <a:spcPts val="300"/>
              </a:spcBef>
              <a:buFont typeface="Arial" panose="020B0604020202020204" pitchFamily="34" charset="0"/>
              <a:buChar char="–"/>
              <a:defRPr sz="1200">
                <a:solidFill>
                  <a:schemeClr val="tx1"/>
                </a:solidFill>
              </a:defRPr>
            </a:lvl8pPr>
            <a:lvl9pPr marL="1097280" indent="-137160">
              <a:lnSpc>
                <a:spcPct val="100000"/>
              </a:lnSpc>
              <a:spcBef>
                <a:spcPts val="300"/>
              </a:spcBef>
              <a:buFont typeface="Arial" panose="020B0604020202020204" pitchFamily="34" charset="0"/>
              <a:buChar char="–"/>
              <a:defRPr sz="1200">
                <a:solidFill>
                  <a:schemeClr val="tx1"/>
                </a:solidFill>
              </a:defRPr>
            </a:lvl9pPr>
          </a:lstStyle>
          <a:p>
            <a:pPr lvl="0"/>
            <a:r>
              <a:rPr lang="en-US"/>
              <a:t>[Divider subtitle]</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7" name="UL Solutions" descr="UL Solutions">
            <a:extLst>
              <a:ext uri="{FF2B5EF4-FFF2-40B4-BE49-F238E27FC236}">
                <a16:creationId xmlns:a16="http://schemas.microsoft.com/office/drawing/2014/main" id="{25A2C889-D79B-7493-EA28-5E5F422EB55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6" name="Slide Number Placeholder 4"/>
          <p:cNvSpPr>
            <a:spLocks noGrp="1"/>
          </p:cNvSpPr>
          <p:nvPr>
            <p:ph type="sldNum" sz="quarter" idx="12"/>
          </p:nvPr>
        </p:nvSpPr>
        <p:spPr/>
        <p:txBody>
          <a:bodyPr/>
          <a:lstStyle>
            <a:lvl1pPr>
              <a:defRPr>
                <a:solidFill>
                  <a:schemeClr val="tx1"/>
                </a:solidFill>
              </a:defRPr>
            </a:lvl1pPr>
          </a:lstStyle>
          <a:p>
            <a:fld id="{0FB653A9-F313-624D-BF6F-1C4E70BAF06A}" type="slidenum">
              <a:rPr lang="en-US" smtClean="0"/>
              <a:pPr/>
              <a:t>‹#›</a:t>
            </a:fld>
            <a:endParaRPr lang="en-US"/>
          </a:p>
        </p:txBody>
      </p:sp>
      <p:sp>
        <p:nvSpPr>
          <p:cNvPr id="4" name="Footer Placeholder 3">
            <a:extLst>
              <a:ext uri="{FF2B5EF4-FFF2-40B4-BE49-F238E27FC236}">
                <a16:creationId xmlns:a16="http://schemas.microsoft.com/office/drawing/2014/main" id="{7A775F1B-1202-EFED-07F8-8A24B739809C}"/>
              </a:ext>
            </a:extLst>
          </p:cNvPr>
          <p:cNvSpPr>
            <a:spLocks noGrp="1"/>
          </p:cNvSpPr>
          <p:nvPr>
            <p:ph type="ftr" sz="quarter" idx="13"/>
          </p:nvPr>
        </p:nvSpPr>
        <p:spPr/>
        <p:txBody>
          <a:bodyPr/>
          <a:lstStyle/>
          <a:p>
            <a:pPr algn="r">
              <a:buSzPct val="100000"/>
            </a:pPr>
            <a:r>
              <a:rPr lang="en-US"/>
              <a:t>IMS22CS385721</a:t>
            </a:r>
          </a:p>
        </p:txBody>
      </p:sp>
    </p:spTree>
    <p:extLst>
      <p:ext uri="{BB962C8B-B14F-4D97-AF65-F5344CB8AC3E}">
        <p14:creationId xmlns:p14="http://schemas.microsoft.com/office/powerpoint/2010/main" val="35938102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type="obj" preserve="1">
  <p:cSld name="On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[Slide title]</a:t>
            </a:r>
          </a:p>
        </p:txBody>
      </p:sp>
      <p:sp>
        <p:nvSpPr>
          <p:cNvPr id="3" name="Content Placeholder 2"/>
          <p:cNvSpPr>
            <a:spLocks noGrp="1"/>
          </p:cNvSpPr>
          <p:nvPr>
            <p:ph idx="1"/>
          </p:nvPr>
        </p:nvSpPr>
        <p:spPr>
          <a:xfrm>
            <a:off x="411480" y="1280158"/>
            <a:ext cx="5516245" cy="3364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5" name="UL Solutions" descr="UL Solutions">
            <a:extLst>
              <a:ext uri="{FF2B5EF4-FFF2-40B4-BE49-F238E27FC236}">
                <a16:creationId xmlns:a16="http://schemas.microsoft.com/office/drawing/2014/main" id="{7FA5B137-5018-9271-F696-4844A6A5FAA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6" name="Slide Number Placeholder 3"/>
          <p:cNvSpPr>
            <a:spLocks noGrp="1"/>
          </p:cNvSpPr>
          <p:nvPr>
            <p:ph type="sldNum" sz="quarter" idx="12"/>
          </p:nvPr>
        </p:nvSpPr>
        <p:spPr/>
        <p:txBody>
          <a:bodyPr/>
          <a:lstStyle/>
          <a:p>
            <a:fld id="{0FB653A9-F313-624D-BF6F-1C4E70BAF06A}" type="slidenum">
              <a:rPr lang="en-US" smtClean="0"/>
              <a:t>‹#›</a:t>
            </a:fld>
            <a:endParaRPr lang="en-US"/>
          </a:p>
        </p:txBody>
      </p:sp>
      <p:sp>
        <p:nvSpPr>
          <p:cNvPr id="4" name="Footer Placeholder 3">
            <a:extLst>
              <a:ext uri="{FF2B5EF4-FFF2-40B4-BE49-F238E27FC236}">
                <a16:creationId xmlns:a16="http://schemas.microsoft.com/office/drawing/2014/main" id="{AFCE96C1-BC22-4EBF-9EA4-ED2BDD59736F}"/>
              </a:ext>
            </a:extLst>
          </p:cNvPr>
          <p:cNvSpPr>
            <a:spLocks noGrp="1"/>
          </p:cNvSpPr>
          <p:nvPr>
            <p:ph type="ftr" sz="quarter" idx="13"/>
          </p:nvPr>
        </p:nvSpPr>
        <p:spPr/>
        <p:txBody>
          <a:bodyPr/>
          <a:lstStyle/>
          <a:p>
            <a:pPr algn="r">
              <a:buSzPct val="100000"/>
            </a:pPr>
            <a:r>
              <a:rPr lang="en-US"/>
              <a:t>IMS22CS385721</a:t>
            </a:r>
          </a:p>
        </p:txBody>
      </p:sp>
    </p:spTree>
    <p:extLst>
      <p:ext uri="{BB962C8B-B14F-4D97-AF65-F5344CB8AC3E}">
        <p14:creationId xmlns:p14="http://schemas.microsoft.com/office/powerpoint/2010/main" val="69621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Two Colum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50D576F-BAFA-C12A-1C92-6805F01E1EB7}"/>
              </a:ext>
            </a:extLst>
          </p:cNvPr>
          <p:cNvSpPr>
            <a:spLocks noGrp="1"/>
          </p:cNvSpPr>
          <p:nvPr>
            <p:ph type="title" hasCustomPrompt="1"/>
          </p:nvPr>
        </p:nvSpPr>
        <p:spPr>
          <a:xfrm>
            <a:off x="411480" y="411480"/>
            <a:ext cx="5516245" cy="685800"/>
          </a:xfrm>
        </p:spPr>
        <p:txBody>
          <a:bodyPr/>
          <a:lstStyle/>
          <a:p>
            <a:r>
              <a:rPr lang="en-US"/>
              <a:t>[Slide title]</a:t>
            </a:r>
          </a:p>
        </p:txBody>
      </p:sp>
      <p:sp>
        <p:nvSpPr>
          <p:cNvPr id="3" name="Content Placeholder 2"/>
          <p:cNvSpPr>
            <a:spLocks noGrp="1"/>
          </p:cNvSpPr>
          <p:nvPr>
            <p:ph sz="half" idx="1"/>
          </p:nvPr>
        </p:nvSpPr>
        <p:spPr>
          <a:xfrm>
            <a:off x="411479" y="1280159"/>
            <a:ext cx="3803904" cy="3364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Content Placeholder 3"/>
          <p:cNvSpPr>
            <a:spLocks noGrp="1"/>
          </p:cNvSpPr>
          <p:nvPr>
            <p:ph sz="half" idx="2"/>
          </p:nvPr>
        </p:nvSpPr>
        <p:spPr>
          <a:xfrm>
            <a:off x="4617719" y="1280159"/>
            <a:ext cx="3803904" cy="3364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8" name="UL Solutions" descr="UL Solutions">
            <a:extLst>
              <a:ext uri="{FF2B5EF4-FFF2-40B4-BE49-F238E27FC236}">
                <a16:creationId xmlns:a16="http://schemas.microsoft.com/office/drawing/2014/main" id="{4BC2DEB8-9BFD-6FFA-16C9-484C4855A4F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4"/>
          <p:cNvSpPr>
            <a:spLocks noGrp="1"/>
          </p:cNvSpPr>
          <p:nvPr>
            <p:ph type="sldNum" sz="quarter" idx="12"/>
          </p:nvPr>
        </p:nvSpPr>
        <p:spPr/>
        <p:txBody>
          <a:bodyPr/>
          <a:lstStyle/>
          <a:p>
            <a:fld id="{0FB653A9-F313-624D-BF6F-1C4E70BAF06A}" type="slidenum">
              <a:rPr lang="en-US" smtClean="0"/>
              <a:t>‹#›</a:t>
            </a:fld>
            <a:endParaRPr lang="en-US"/>
          </a:p>
        </p:txBody>
      </p:sp>
      <p:sp>
        <p:nvSpPr>
          <p:cNvPr id="2" name="Footer Placeholder 1">
            <a:extLst>
              <a:ext uri="{FF2B5EF4-FFF2-40B4-BE49-F238E27FC236}">
                <a16:creationId xmlns:a16="http://schemas.microsoft.com/office/drawing/2014/main" id="{1BFB74DA-B48A-431D-1368-5E626D953D92}"/>
              </a:ext>
            </a:extLst>
          </p:cNvPr>
          <p:cNvSpPr>
            <a:spLocks noGrp="1"/>
          </p:cNvSpPr>
          <p:nvPr>
            <p:ph type="ftr" sz="quarter" idx="13"/>
          </p:nvPr>
        </p:nvSpPr>
        <p:spPr/>
        <p:txBody>
          <a:bodyPr/>
          <a:lstStyle/>
          <a:p>
            <a:pPr algn="r">
              <a:buSzPct val="100000"/>
            </a:pPr>
            <a:r>
              <a:rPr lang="en-US"/>
              <a:t>IMS22CS385721</a:t>
            </a:r>
          </a:p>
        </p:txBody>
      </p:sp>
    </p:spTree>
    <p:extLst>
      <p:ext uri="{BB962C8B-B14F-4D97-AF65-F5344CB8AC3E}">
        <p14:creationId xmlns:p14="http://schemas.microsoft.com/office/powerpoint/2010/main" val="1847162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Two Column with Heading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E4123F2-12EB-3B7C-52AE-3F5EB6AE7806}"/>
              </a:ext>
            </a:extLst>
          </p:cNvPr>
          <p:cNvSpPr>
            <a:spLocks noGrp="1"/>
          </p:cNvSpPr>
          <p:nvPr>
            <p:ph type="title" hasCustomPrompt="1"/>
          </p:nvPr>
        </p:nvSpPr>
        <p:spPr/>
        <p:txBody>
          <a:bodyPr/>
          <a:lstStyle/>
          <a:p>
            <a:r>
              <a:rPr lang="en-US"/>
              <a:t>[Slide title]</a:t>
            </a:r>
          </a:p>
        </p:txBody>
      </p:sp>
      <p:cxnSp>
        <p:nvCxnSpPr>
          <p:cNvPr id="9" name="Line">
            <a:extLst>
              <a:ext uri="{FF2B5EF4-FFF2-40B4-BE49-F238E27FC236}">
                <a16:creationId xmlns:a16="http://schemas.microsoft.com/office/drawing/2014/main" id="{55296295-377E-CD23-B847-2B5AA0CF7A69}"/>
              </a:ext>
              <a:ext uri="{C183D7F6-B498-43B3-948B-1728B52AA6E4}">
                <adec:decorative xmlns:adec="http://schemas.microsoft.com/office/drawing/2017/decorative" val="1"/>
              </a:ext>
            </a:extLst>
          </p:cNvPr>
          <p:cNvCxnSpPr>
            <a:cxnSpLocks/>
          </p:cNvCxnSpPr>
          <p:nvPr userDrawn="1"/>
        </p:nvCxnSpPr>
        <p:spPr>
          <a:xfrm>
            <a:off x="411479" y="1280160"/>
            <a:ext cx="3803904"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6" name="Text Placeholder 2">
            <a:extLst>
              <a:ext uri="{FF2B5EF4-FFF2-40B4-BE49-F238E27FC236}">
                <a16:creationId xmlns:a16="http://schemas.microsoft.com/office/drawing/2014/main" id="{D2F9F1F6-03E1-D06C-AD65-0FED52E095C6}"/>
              </a:ext>
            </a:extLst>
          </p:cNvPr>
          <p:cNvSpPr>
            <a:spLocks noGrp="1"/>
          </p:cNvSpPr>
          <p:nvPr>
            <p:ph type="body" sz="quarter" idx="13" hasCustomPrompt="1"/>
          </p:nvPr>
        </p:nvSpPr>
        <p:spPr>
          <a:xfrm>
            <a:off x="411163" y="1325880"/>
            <a:ext cx="3803904" cy="502920"/>
          </a:xfrm>
        </p:spPr>
        <p:txBody>
          <a:bodyPr/>
          <a:lstStyle>
            <a:lvl1pPr marL="0" indent="0">
              <a:spcBef>
                <a:spcPts val="0"/>
              </a:spcBef>
              <a:buFontTx/>
              <a:buNone/>
              <a:defRPr sz="1400" b="1"/>
            </a:lvl1pPr>
            <a:lvl2pPr marL="0" indent="0">
              <a:spcBef>
                <a:spcPts val="0"/>
              </a:spcBef>
              <a:buFontTx/>
              <a:buNone/>
              <a:defRPr sz="1400" b="1"/>
            </a:lvl2pPr>
            <a:lvl3pPr marL="0" indent="0">
              <a:spcBef>
                <a:spcPts val="0"/>
              </a:spcBef>
              <a:buFontTx/>
              <a:buNone/>
              <a:defRPr sz="1400" b="1"/>
            </a:lvl3pPr>
            <a:lvl4pPr marL="0" indent="0">
              <a:spcBef>
                <a:spcPts val="0"/>
              </a:spcBef>
              <a:buFontTx/>
              <a:buNone/>
              <a:defRPr sz="1400" b="1"/>
            </a:lvl4pPr>
            <a:lvl5pPr marL="0" indent="0">
              <a:spcBef>
                <a:spcPts val="0"/>
              </a:spcBef>
              <a:buFontTx/>
              <a:buNone/>
              <a:defRPr sz="1400" b="1"/>
            </a:lvl5pPr>
            <a:lvl6pPr marL="0" indent="0">
              <a:spcBef>
                <a:spcPts val="0"/>
              </a:spcBef>
              <a:buFontTx/>
              <a:buNone/>
              <a:defRPr sz="1400" b="1"/>
            </a:lvl6pPr>
            <a:lvl7pPr marL="0" indent="0">
              <a:spcBef>
                <a:spcPts val="0"/>
              </a:spcBef>
              <a:buFontTx/>
              <a:buNone/>
              <a:defRPr sz="1400" b="1"/>
            </a:lvl7pPr>
            <a:lvl8pPr marL="0" indent="0">
              <a:spcBef>
                <a:spcPts val="0"/>
              </a:spcBef>
              <a:buFontTx/>
              <a:buNone/>
              <a:defRPr sz="1400" b="1"/>
            </a:lvl8pPr>
            <a:lvl9pPr marL="0" indent="0">
              <a:spcBef>
                <a:spcPts val="0"/>
              </a:spcBef>
              <a:buFontTx/>
              <a:buNone/>
              <a:defRPr sz="1400" b="1"/>
            </a:lvl9pPr>
          </a:lstStyle>
          <a:p>
            <a:pPr lvl="0"/>
            <a:r>
              <a:rPr lang="en-US"/>
              <a:t>[Heading]</a:t>
            </a:r>
          </a:p>
        </p:txBody>
      </p:sp>
      <p:sp>
        <p:nvSpPr>
          <p:cNvPr id="3" name="Content Placeholder 3"/>
          <p:cNvSpPr>
            <a:spLocks noGrp="1"/>
          </p:cNvSpPr>
          <p:nvPr>
            <p:ph sz="half" idx="1"/>
          </p:nvPr>
        </p:nvSpPr>
        <p:spPr>
          <a:xfrm>
            <a:off x="411479" y="1920240"/>
            <a:ext cx="3803904" cy="272491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cxnSp>
        <p:nvCxnSpPr>
          <p:cNvPr id="16" name="Line">
            <a:extLst>
              <a:ext uri="{FF2B5EF4-FFF2-40B4-BE49-F238E27FC236}">
                <a16:creationId xmlns:a16="http://schemas.microsoft.com/office/drawing/2014/main" id="{B42FDDB8-0927-C75B-EEB0-871CF9E2D958}"/>
              </a:ext>
              <a:ext uri="{C183D7F6-B498-43B3-948B-1728B52AA6E4}">
                <adec:decorative xmlns:adec="http://schemas.microsoft.com/office/drawing/2017/decorative" val="1"/>
              </a:ext>
            </a:extLst>
          </p:cNvPr>
          <p:cNvCxnSpPr>
            <a:cxnSpLocks/>
          </p:cNvCxnSpPr>
          <p:nvPr userDrawn="1"/>
        </p:nvCxnSpPr>
        <p:spPr>
          <a:xfrm>
            <a:off x="4617718" y="1280160"/>
            <a:ext cx="3803904"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5" name="Text Placeholder 4">
            <a:extLst>
              <a:ext uri="{FF2B5EF4-FFF2-40B4-BE49-F238E27FC236}">
                <a16:creationId xmlns:a16="http://schemas.microsoft.com/office/drawing/2014/main" id="{B49B07D4-7E8D-77F2-8EFA-83A5D46D509B}"/>
              </a:ext>
            </a:extLst>
          </p:cNvPr>
          <p:cNvSpPr>
            <a:spLocks noGrp="1"/>
          </p:cNvSpPr>
          <p:nvPr>
            <p:ph type="body" sz="quarter" idx="14" hasCustomPrompt="1"/>
          </p:nvPr>
        </p:nvSpPr>
        <p:spPr>
          <a:xfrm>
            <a:off x="4617719" y="1325880"/>
            <a:ext cx="3803904" cy="502920"/>
          </a:xfrm>
        </p:spPr>
        <p:txBody>
          <a:bodyPr/>
          <a:lstStyle>
            <a:lvl1pPr marL="0" indent="0">
              <a:spcBef>
                <a:spcPts val="0"/>
              </a:spcBef>
              <a:buFontTx/>
              <a:buNone/>
              <a:defRPr sz="1400" b="1"/>
            </a:lvl1pPr>
            <a:lvl2pPr marL="0" indent="0">
              <a:spcBef>
                <a:spcPts val="0"/>
              </a:spcBef>
              <a:buFontTx/>
              <a:buNone/>
              <a:defRPr sz="1400" b="1"/>
            </a:lvl2pPr>
            <a:lvl3pPr marL="0" indent="0">
              <a:spcBef>
                <a:spcPts val="0"/>
              </a:spcBef>
              <a:buFontTx/>
              <a:buNone/>
              <a:defRPr sz="1400" b="1"/>
            </a:lvl3pPr>
            <a:lvl4pPr marL="0" indent="0">
              <a:spcBef>
                <a:spcPts val="0"/>
              </a:spcBef>
              <a:buFontTx/>
              <a:buNone/>
              <a:defRPr sz="1400" b="1"/>
            </a:lvl4pPr>
            <a:lvl5pPr marL="0" indent="0">
              <a:spcBef>
                <a:spcPts val="0"/>
              </a:spcBef>
              <a:buFontTx/>
              <a:buNone/>
              <a:defRPr sz="1400" b="1"/>
            </a:lvl5pPr>
            <a:lvl6pPr marL="0" indent="0">
              <a:spcBef>
                <a:spcPts val="0"/>
              </a:spcBef>
              <a:buFontTx/>
              <a:buNone/>
              <a:defRPr sz="1400" b="1"/>
            </a:lvl6pPr>
            <a:lvl7pPr marL="0" indent="0">
              <a:spcBef>
                <a:spcPts val="0"/>
              </a:spcBef>
              <a:buFontTx/>
              <a:buNone/>
              <a:defRPr sz="1400" b="1"/>
            </a:lvl7pPr>
            <a:lvl8pPr marL="0" indent="0">
              <a:spcBef>
                <a:spcPts val="0"/>
              </a:spcBef>
              <a:buFontTx/>
              <a:buNone/>
              <a:defRPr sz="1400" b="1"/>
            </a:lvl8pPr>
            <a:lvl9pPr marL="0" indent="0">
              <a:spcBef>
                <a:spcPts val="0"/>
              </a:spcBef>
              <a:buFontTx/>
              <a:buNone/>
              <a:defRPr sz="1400" b="1"/>
            </a:lvl9pPr>
          </a:lstStyle>
          <a:p>
            <a:pPr lvl="0"/>
            <a:r>
              <a:rPr lang="en-US"/>
              <a:t>[Heading]</a:t>
            </a:r>
          </a:p>
        </p:txBody>
      </p:sp>
      <p:sp>
        <p:nvSpPr>
          <p:cNvPr id="4" name="Content Placeholder 5"/>
          <p:cNvSpPr>
            <a:spLocks noGrp="1"/>
          </p:cNvSpPr>
          <p:nvPr>
            <p:ph sz="half" idx="2"/>
          </p:nvPr>
        </p:nvSpPr>
        <p:spPr>
          <a:xfrm>
            <a:off x="4617719" y="1920239"/>
            <a:ext cx="3803904" cy="272491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10" name="UL Solutions" descr="UL Solutions">
            <a:extLst>
              <a:ext uri="{FF2B5EF4-FFF2-40B4-BE49-F238E27FC236}">
                <a16:creationId xmlns:a16="http://schemas.microsoft.com/office/drawing/2014/main" id="{9AC22A1B-5854-FB74-7FD9-8821EEB6DEE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6"/>
          <p:cNvSpPr>
            <a:spLocks noGrp="1"/>
          </p:cNvSpPr>
          <p:nvPr>
            <p:ph type="sldNum" sz="quarter" idx="12"/>
          </p:nvPr>
        </p:nvSpPr>
        <p:spPr/>
        <p:txBody>
          <a:bodyPr/>
          <a:lstStyle/>
          <a:p>
            <a:fld id="{0FB653A9-F313-624D-BF6F-1C4E70BAF06A}" type="slidenum">
              <a:rPr lang="en-US" smtClean="0"/>
              <a:t>‹#›</a:t>
            </a:fld>
            <a:endParaRPr lang="en-US"/>
          </a:p>
        </p:txBody>
      </p:sp>
      <p:sp>
        <p:nvSpPr>
          <p:cNvPr id="2" name="Footer Placeholder 1">
            <a:extLst>
              <a:ext uri="{FF2B5EF4-FFF2-40B4-BE49-F238E27FC236}">
                <a16:creationId xmlns:a16="http://schemas.microsoft.com/office/drawing/2014/main" id="{F456AE48-A5BC-DBC4-3EED-9BF16E241AAC}"/>
              </a:ext>
            </a:extLst>
          </p:cNvPr>
          <p:cNvSpPr>
            <a:spLocks noGrp="1"/>
          </p:cNvSpPr>
          <p:nvPr>
            <p:ph type="ftr" sz="quarter" idx="15"/>
          </p:nvPr>
        </p:nvSpPr>
        <p:spPr/>
        <p:txBody>
          <a:bodyPr/>
          <a:lstStyle/>
          <a:p>
            <a:pPr algn="r">
              <a:buSzPct val="100000"/>
            </a:pPr>
            <a:r>
              <a:rPr lang="en-US"/>
              <a:t>IMS22CS385721</a:t>
            </a:r>
          </a:p>
        </p:txBody>
      </p:sp>
    </p:spTree>
    <p:extLst>
      <p:ext uri="{BB962C8B-B14F-4D97-AF65-F5344CB8AC3E}">
        <p14:creationId xmlns:p14="http://schemas.microsoft.com/office/powerpoint/2010/main" val="1565671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Three Colum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591DF36-EE34-3E5C-8364-70D7A1671DF5}"/>
              </a:ext>
            </a:extLst>
          </p:cNvPr>
          <p:cNvSpPr>
            <a:spLocks noGrp="1"/>
          </p:cNvSpPr>
          <p:nvPr>
            <p:ph type="title" hasCustomPrompt="1"/>
          </p:nvPr>
        </p:nvSpPr>
        <p:spPr>
          <a:xfrm>
            <a:off x="411480" y="411480"/>
            <a:ext cx="5516245" cy="685800"/>
          </a:xfrm>
        </p:spPr>
        <p:txBody>
          <a:bodyPr/>
          <a:lstStyle/>
          <a:p>
            <a:r>
              <a:rPr lang="en-US"/>
              <a:t>[Slide title]</a:t>
            </a:r>
          </a:p>
        </p:txBody>
      </p:sp>
      <p:sp>
        <p:nvSpPr>
          <p:cNvPr id="3" name="Content Placeholder 2"/>
          <p:cNvSpPr>
            <a:spLocks noGrp="1"/>
          </p:cNvSpPr>
          <p:nvPr>
            <p:ph sz="half" idx="1"/>
          </p:nvPr>
        </p:nvSpPr>
        <p:spPr>
          <a:xfrm>
            <a:off x="411479" y="1280159"/>
            <a:ext cx="2404872" cy="336499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Content Placeholder 3"/>
          <p:cNvSpPr>
            <a:spLocks noGrp="1"/>
          </p:cNvSpPr>
          <p:nvPr>
            <p:ph sz="half" idx="2"/>
          </p:nvPr>
        </p:nvSpPr>
        <p:spPr>
          <a:xfrm>
            <a:off x="3213101" y="1280159"/>
            <a:ext cx="2404872" cy="336499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Content Placeholder 4">
            <a:extLst>
              <a:ext uri="{FF2B5EF4-FFF2-40B4-BE49-F238E27FC236}">
                <a16:creationId xmlns:a16="http://schemas.microsoft.com/office/drawing/2014/main" id="{87B3509B-3D79-ECD2-5B02-BC1E0F0B4AFC}"/>
              </a:ext>
            </a:extLst>
          </p:cNvPr>
          <p:cNvSpPr>
            <a:spLocks noGrp="1"/>
          </p:cNvSpPr>
          <p:nvPr>
            <p:ph sz="half" idx="13"/>
          </p:nvPr>
        </p:nvSpPr>
        <p:spPr>
          <a:xfrm>
            <a:off x="6017895" y="1280159"/>
            <a:ext cx="2404872" cy="336499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8" name="UL Solutions" descr="UL Solutions">
            <a:extLst>
              <a:ext uri="{FF2B5EF4-FFF2-40B4-BE49-F238E27FC236}">
                <a16:creationId xmlns:a16="http://schemas.microsoft.com/office/drawing/2014/main" id="{A2AC8C6B-DC83-BBAB-9027-6E19A994925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5"/>
          <p:cNvSpPr>
            <a:spLocks noGrp="1"/>
          </p:cNvSpPr>
          <p:nvPr>
            <p:ph type="sldNum" sz="quarter" idx="12"/>
          </p:nvPr>
        </p:nvSpPr>
        <p:spPr/>
        <p:txBody>
          <a:bodyPr/>
          <a:lstStyle/>
          <a:p>
            <a:fld id="{0FB653A9-F313-624D-BF6F-1C4E70BAF06A}" type="slidenum">
              <a:rPr lang="en-US" smtClean="0"/>
              <a:t>‹#›</a:t>
            </a:fld>
            <a:endParaRPr lang="en-US"/>
          </a:p>
        </p:txBody>
      </p:sp>
      <p:sp>
        <p:nvSpPr>
          <p:cNvPr id="2" name="Footer Placeholder 1">
            <a:extLst>
              <a:ext uri="{FF2B5EF4-FFF2-40B4-BE49-F238E27FC236}">
                <a16:creationId xmlns:a16="http://schemas.microsoft.com/office/drawing/2014/main" id="{B95D2D0D-7F6B-23A4-3F60-9A3C86B0F9E3}"/>
              </a:ext>
            </a:extLst>
          </p:cNvPr>
          <p:cNvSpPr>
            <a:spLocks noGrp="1"/>
          </p:cNvSpPr>
          <p:nvPr>
            <p:ph type="ftr" sz="quarter" idx="14"/>
          </p:nvPr>
        </p:nvSpPr>
        <p:spPr/>
        <p:txBody>
          <a:bodyPr/>
          <a:lstStyle/>
          <a:p>
            <a:pPr algn="r">
              <a:buSzPct val="100000"/>
            </a:pPr>
            <a:r>
              <a:rPr lang="en-US"/>
              <a:t>IMS22CS385721</a:t>
            </a:r>
          </a:p>
        </p:txBody>
      </p:sp>
    </p:spTree>
    <p:extLst>
      <p:ext uri="{BB962C8B-B14F-4D97-AF65-F5344CB8AC3E}">
        <p14:creationId xmlns:p14="http://schemas.microsoft.com/office/powerpoint/2010/main" val="291706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userDrawn="1">
  <p:cSld name="Three Column with Heading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CCD643B-1FB9-118A-25D7-E4C584E55BC9}"/>
              </a:ext>
            </a:extLst>
          </p:cNvPr>
          <p:cNvSpPr>
            <a:spLocks noGrp="1"/>
          </p:cNvSpPr>
          <p:nvPr>
            <p:ph type="title" hasCustomPrompt="1"/>
          </p:nvPr>
        </p:nvSpPr>
        <p:spPr/>
        <p:txBody>
          <a:bodyPr/>
          <a:lstStyle/>
          <a:p>
            <a:r>
              <a:rPr lang="en-US"/>
              <a:t>[Slide title]</a:t>
            </a:r>
          </a:p>
        </p:txBody>
      </p:sp>
      <p:cxnSp>
        <p:nvCxnSpPr>
          <p:cNvPr id="8" name="Line">
            <a:extLst>
              <a:ext uri="{FF2B5EF4-FFF2-40B4-BE49-F238E27FC236}">
                <a16:creationId xmlns:a16="http://schemas.microsoft.com/office/drawing/2014/main" id="{3EA55A60-5534-35A1-AD10-B25CEA74420E}"/>
              </a:ext>
              <a:ext uri="{C183D7F6-B498-43B3-948B-1728B52AA6E4}">
                <adec:decorative xmlns:adec="http://schemas.microsoft.com/office/drawing/2017/decorative" val="1"/>
              </a:ext>
            </a:extLst>
          </p:cNvPr>
          <p:cNvCxnSpPr>
            <a:cxnSpLocks/>
          </p:cNvCxnSpPr>
          <p:nvPr userDrawn="1"/>
        </p:nvCxnSpPr>
        <p:spPr>
          <a:xfrm>
            <a:off x="411480" y="1280160"/>
            <a:ext cx="2404872"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9" name="Text Placeholder 2">
            <a:extLst>
              <a:ext uri="{FF2B5EF4-FFF2-40B4-BE49-F238E27FC236}">
                <a16:creationId xmlns:a16="http://schemas.microsoft.com/office/drawing/2014/main" id="{02D155B5-FD23-07D9-113C-71980B5D5CBB}"/>
              </a:ext>
            </a:extLst>
          </p:cNvPr>
          <p:cNvSpPr>
            <a:spLocks noGrp="1"/>
          </p:cNvSpPr>
          <p:nvPr>
            <p:ph type="body" sz="quarter" idx="14" hasCustomPrompt="1"/>
          </p:nvPr>
        </p:nvSpPr>
        <p:spPr>
          <a:xfrm>
            <a:off x="411163" y="1325880"/>
            <a:ext cx="2404872" cy="502920"/>
          </a:xfrm>
        </p:spPr>
        <p:txBody>
          <a:bodyPr/>
          <a:lstStyle>
            <a:lvl1pPr marL="0" indent="0">
              <a:spcBef>
                <a:spcPts val="0"/>
              </a:spcBef>
              <a:buFontTx/>
              <a:buNone/>
              <a:defRPr sz="1400" b="1"/>
            </a:lvl1pPr>
            <a:lvl2pPr marL="0" indent="0">
              <a:spcBef>
                <a:spcPts val="0"/>
              </a:spcBef>
              <a:buFontTx/>
              <a:buNone/>
              <a:defRPr sz="1400" b="1"/>
            </a:lvl2pPr>
            <a:lvl3pPr marL="0" indent="0">
              <a:spcBef>
                <a:spcPts val="0"/>
              </a:spcBef>
              <a:buFontTx/>
              <a:buNone/>
              <a:defRPr sz="1400" b="1"/>
            </a:lvl3pPr>
            <a:lvl4pPr marL="0" indent="0">
              <a:spcBef>
                <a:spcPts val="0"/>
              </a:spcBef>
              <a:buFontTx/>
              <a:buNone/>
              <a:defRPr sz="1400" b="1"/>
            </a:lvl4pPr>
            <a:lvl5pPr marL="0" indent="0">
              <a:spcBef>
                <a:spcPts val="0"/>
              </a:spcBef>
              <a:buFontTx/>
              <a:buNone/>
              <a:defRPr sz="1400" b="1"/>
            </a:lvl5pPr>
            <a:lvl6pPr marL="0" indent="0">
              <a:spcBef>
                <a:spcPts val="0"/>
              </a:spcBef>
              <a:buFontTx/>
              <a:buNone/>
              <a:defRPr sz="1400" b="1"/>
            </a:lvl6pPr>
            <a:lvl7pPr marL="0" indent="0">
              <a:spcBef>
                <a:spcPts val="0"/>
              </a:spcBef>
              <a:buFontTx/>
              <a:buNone/>
              <a:defRPr sz="1400" b="1"/>
            </a:lvl7pPr>
            <a:lvl8pPr marL="0" indent="0">
              <a:spcBef>
                <a:spcPts val="0"/>
              </a:spcBef>
              <a:buFontTx/>
              <a:buNone/>
              <a:defRPr sz="1400" b="1"/>
            </a:lvl8pPr>
            <a:lvl9pPr marL="0" indent="0">
              <a:spcBef>
                <a:spcPts val="0"/>
              </a:spcBef>
              <a:buFontTx/>
              <a:buNone/>
              <a:defRPr sz="1400" b="1"/>
            </a:lvl9pPr>
          </a:lstStyle>
          <a:p>
            <a:pPr lvl="0"/>
            <a:r>
              <a:rPr lang="en-US"/>
              <a:t>[Heading]</a:t>
            </a:r>
          </a:p>
        </p:txBody>
      </p:sp>
      <p:sp>
        <p:nvSpPr>
          <p:cNvPr id="3" name="Content Placeholder 3"/>
          <p:cNvSpPr>
            <a:spLocks noGrp="1"/>
          </p:cNvSpPr>
          <p:nvPr>
            <p:ph sz="half" idx="1"/>
          </p:nvPr>
        </p:nvSpPr>
        <p:spPr>
          <a:xfrm>
            <a:off x="411479" y="1920239"/>
            <a:ext cx="2404872" cy="272491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cxnSp>
        <p:nvCxnSpPr>
          <p:cNvPr id="10" name="Line">
            <a:extLst>
              <a:ext uri="{FF2B5EF4-FFF2-40B4-BE49-F238E27FC236}">
                <a16:creationId xmlns:a16="http://schemas.microsoft.com/office/drawing/2014/main" id="{6CD976CB-1E36-9B13-AA15-99AA99B94654}"/>
              </a:ext>
              <a:ext uri="{C183D7F6-B498-43B3-948B-1728B52AA6E4}">
                <adec:decorative xmlns:adec="http://schemas.microsoft.com/office/drawing/2017/decorative" val="1"/>
              </a:ext>
            </a:extLst>
          </p:cNvPr>
          <p:cNvCxnSpPr>
            <a:cxnSpLocks/>
          </p:cNvCxnSpPr>
          <p:nvPr userDrawn="1"/>
        </p:nvCxnSpPr>
        <p:spPr>
          <a:xfrm>
            <a:off x="3213101" y="1280160"/>
            <a:ext cx="2404872"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1" name="Text Placeholder 4">
            <a:extLst>
              <a:ext uri="{FF2B5EF4-FFF2-40B4-BE49-F238E27FC236}">
                <a16:creationId xmlns:a16="http://schemas.microsoft.com/office/drawing/2014/main" id="{FB42690E-CBBB-B5AF-B373-43671B4F5F55}"/>
              </a:ext>
            </a:extLst>
          </p:cNvPr>
          <p:cNvSpPr>
            <a:spLocks noGrp="1"/>
          </p:cNvSpPr>
          <p:nvPr>
            <p:ph type="body" sz="quarter" idx="15" hasCustomPrompt="1"/>
          </p:nvPr>
        </p:nvSpPr>
        <p:spPr>
          <a:xfrm>
            <a:off x="3213101" y="1325880"/>
            <a:ext cx="2404872" cy="502920"/>
          </a:xfrm>
        </p:spPr>
        <p:txBody>
          <a:bodyPr/>
          <a:lstStyle>
            <a:lvl1pPr marL="0" indent="0">
              <a:spcBef>
                <a:spcPts val="0"/>
              </a:spcBef>
              <a:buFontTx/>
              <a:buNone/>
              <a:defRPr sz="1400" b="1"/>
            </a:lvl1pPr>
            <a:lvl2pPr marL="0" indent="0">
              <a:spcBef>
                <a:spcPts val="0"/>
              </a:spcBef>
              <a:buFontTx/>
              <a:buNone/>
              <a:defRPr sz="1400" b="1"/>
            </a:lvl2pPr>
            <a:lvl3pPr marL="0" indent="0">
              <a:spcBef>
                <a:spcPts val="0"/>
              </a:spcBef>
              <a:buFontTx/>
              <a:buNone/>
              <a:defRPr sz="1400" b="1"/>
            </a:lvl3pPr>
            <a:lvl4pPr marL="0" indent="0">
              <a:spcBef>
                <a:spcPts val="0"/>
              </a:spcBef>
              <a:buFontTx/>
              <a:buNone/>
              <a:defRPr sz="1400" b="1"/>
            </a:lvl4pPr>
            <a:lvl5pPr marL="0" indent="0">
              <a:spcBef>
                <a:spcPts val="0"/>
              </a:spcBef>
              <a:buFontTx/>
              <a:buNone/>
              <a:defRPr sz="1400" b="1"/>
            </a:lvl5pPr>
            <a:lvl6pPr marL="0" indent="0">
              <a:spcBef>
                <a:spcPts val="0"/>
              </a:spcBef>
              <a:buFontTx/>
              <a:buNone/>
              <a:defRPr sz="1400" b="1"/>
            </a:lvl6pPr>
            <a:lvl7pPr marL="0" indent="0">
              <a:spcBef>
                <a:spcPts val="0"/>
              </a:spcBef>
              <a:buFontTx/>
              <a:buNone/>
              <a:defRPr sz="1400" b="1"/>
            </a:lvl7pPr>
            <a:lvl8pPr marL="0" indent="0">
              <a:spcBef>
                <a:spcPts val="0"/>
              </a:spcBef>
              <a:buFontTx/>
              <a:buNone/>
              <a:defRPr sz="1400" b="1"/>
            </a:lvl8pPr>
            <a:lvl9pPr marL="0" indent="0">
              <a:spcBef>
                <a:spcPts val="0"/>
              </a:spcBef>
              <a:buFontTx/>
              <a:buNone/>
              <a:defRPr sz="1400" b="1"/>
            </a:lvl9pPr>
          </a:lstStyle>
          <a:p>
            <a:pPr lvl="0"/>
            <a:r>
              <a:rPr lang="en-US"/>
              <a:t>[Heading]</a:t>
            </a:r>
          </a:p>
        </p:txBody>
      </p:sp>
      <p:sp>
        <p:nvSpPr>
          <p:cNvPr id="4" name="Content Placeholder 5"/>
          <p:cNvSpPr>
            <a:spLocks noGrp="1"/>
          </p:cNvSpPr>
          <p:nvPr>
            <p:ph sz="half" idx="2"/>
          </p:nvPr>
        </p:nvSpPr>
        <p:spPr>
          <a:xfrm>
            <a:off x="3213101" y="1920239"/>
            <a:ext cx="2404872" cy="272491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cxnSp>
        <p:nvCxnSpPr>
          <p:cNvPr id="13" name="Line">
            <a:extLst>
              <a:ext uri="{FF2B5EF4-FFF2-40B4-BE49-F238E27FC236}">
                <a16:creationId xmlns:a16="http://schemas.microsoft.com/office/drawing/2014/main" id="{1459A3F2-32EB-2457-5BFC-EF6D673F7FFA}"/>
              </a:ext>
              <a:ext uri="{C183D7F6-B498-43B3-948B-1728B52AA6E4}">
                <adec:decorative xmlns:adec="http://schemas.microsoft.com/office/drawing/2017/decorative" val="1"/>
              </a:ext>
            </a:extLst>
          </p:cNvPr>
          <p:cNvCxnSpPr>
            <a:cxnSpLocks/>
          </p:cNvCxnSpPr>
          <p:nvPr userDrawn="1"/>
        </p:nvCxnSpPr>
        <p:spPr>
          <a:xfrm>
            <a:off x="6017895" y="1280160"/>
            <a:ext cx="2404872"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4" name="Text Placeholder 6">
            <a:extLst>
              <a:ext uri="{FF2B5EF4-FFF2-40B4-BE49-F238E27FC236}">
                <a16:creationId xmlns:a16="http://schemas.microsoft.com/office/drawing/2014/main" id="{6B5CA165-7261-655A-D28F-41F1CF09F4CC}"/>
              </a:ext>
            </a:extLst>
          </p:cNvPr>
          <p:cNvSpPr>
            <a:spLocks noGrp="1"/>
          </p:cNvSpPr>
          <p:nvPr>
            <p:ph type="body" sz="quarter" idx="16" hasCustomPrompt="1"/>
          </p:nvPr>
        </p:nvSpPr>
        <p:spPr>
          <a:xfrm>
            <a:off x="6017895" y="1325880"/>
            <a:ext cx="2404872" cy="502920"/>
          </a:xfrm>
        </p:spPr>
        <p:txBody>
          <a:bodyPr/>
          <a:lstStyle>
            <a:lvl1pPr marL="0" indent="0">
              <a:spcBef>
                <a:spcPts val="0"/>
              </a:spcBef>
              <a:buFontTx/>
              <a:buNone/>
              <a:defRPr sz="1400" b="1"/>
            </a:lvl1pPr>
            <a:lvl2pPr marL="0" indent="0">
              <a:spcBef>
                <a:spcPts val="0"/>
              </a:spcBef>
              <a:buFontTx/>
              <a:buNone/>
              <a:defRPr sz="1400" b="1"/>
            </a:lvl2pPr>
            <a:lvl3pPr marL="0" indent="0">
              <a:spcBef>
                <a:spcPts val="0"/>
              </a:spcBef>
              <a:buFontTx/>
              <a:buNone/>
              <a:defRPr sz="1400" b="1"/>
            </a:lvl3pPr>
            <a:lvl4pPr marL="0" indent="0">
              <a:spcBef>
                <a:spcPts val="0"/>
              </a:spcBef>
              <a:buFontTx/>
              <a:buNone/>
              <a:defRPr sz="1400" b="1"/>
            </a:lvl4pPr>
            <a:lvl5pPr marL="0" indent="0">
              <a:spcBef>
                <a:spcPts val="0"/>
              </a:spcBef>
              <a:buFontTx/>
              <a:buNone/>
              <a:defRPr sz="1400" b="1"/>
            </a:lvl5pPr>
            <a:lvl6pPr marL="0" indent="0">
              <a:spcBef>
                <a:spcPts val="0"/>
              </a:spcBef>
              <a:buFontTx/>
              <a:buNone/>
              <a:defRPr sz="1400" b="1"/>
            </a:lvl6pPr>
            <a:lvl7pPr marL="0" indent="0">
              <a:spcBef>
                <a:spcPts val="0"/>
              </a:spcBef>
              <a:buFontTx/>
              <a:buNone/>
              <a:defRPr sz="1400" b="1"/>
            </a:lvl7pPr>
            <a:lvl8pPr marL="0" indent="0">
              <a:spcBef>
                <a:spcPts val="0"/>
              </a:spcBef>
              <a:buFontTx/>
              <a:buNone/>
              <a:defRPr sz="1400" b="1"/>
            </a:lvl8pPr>
            <a:lvl9pPr marL="0" indent="0">
              <a:spcBef>
                <a:spcPts val="0"/>
              </a:spcBef>
              <a:buFontTx/>
              <a:buNone/>
              <a:defRPr sz="1400" b="1"/>
            </a:lvl9pPr>
          </a:lstStyle>
          <a:p>
            <a:pPr lvl="0"/>
            <a:r>
              <a:rPr lang="en-US"/>
              <a:t>[Heading]</a:t>
            </a:r>
          </a:p>
        </p:txBody>
      </p:sp>
      <p:sp>
        <p:nvSpPr>
          <p:cNvPr id="6" name="Content Placeholder 7">
            <a:extLst>
              <a:ext uri="{FF2B5EF4-FFF2-40B4-BE49-F238E27FC236}">
                <a16:creationId xmlns:a16="http://schemas.microsoft.com/office/drawing/2014/main" id="{87B3509B-3D79-ECD2-5B02-BC1E0F0B4AFC}"/>
              </a:ext>
            </a:extLst>
          </p:cNvPr>
          <p:cNvSpPr>
            <a:spLocks noGrp="1"/>
          </p:cNvSpPr>
          <p:nvPr>
            <p:ph sz="half" idx="13"/>
          </p:nvPr>
        </p:nvSpPr>
        <p:spPr>
          <a:xfrm>
            <a:off x="6017895" y="1920239"/>
            <a:ext cx="2404872" cy="272491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15" name="UL Solutions" descr="UL Solutions">
            <a:extLst>
              <a:ext uri="{FF2B5EF4-FFF2-40B4-BE49-F238E27FC236}">
                <a16:creationId xmlns:a16="http://schemas.microsoft.com/office/drawing/2014/main" id="{15CCEDA9-BF27-9142-CB6D-D52ABA506C7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8"/>
          <p:cNvSpPr>
            <a:spLocks noGrp="1"/>
          </p:cNvSpPr>
          <p:nvPr>
            <p:ph type="sldNum" sz="quarter" idx="12"/>
          </p:nvPr>
        </p:nvSpPr>
        <p:spPr/>
        <p:txBody>
          <a:bodyPr/>
          <a:lstStyle/>
          <a:p>
            <a:fld id="{0FB653A9-F313-624D-BF6F-1C4E70BAF06A}" type="slidenum">
              <a:rPr lang="en-US" smtClean="0"/>
              <a:t>‹#›</a:t>
            </a:fld>
            <a:endParaRPr lang="en-US"/>
          </a:p>
        </p:txBody>
      </p:sp>
      <p:sp>
        <p:nvSpPr>
          <p:cNvPr id="2" name="Footer Placeholder 1">
            <a:extLst>
              <a:ext uri="{FF2B5EF4-FFF2-40B4-BE49-F238E27FC236}">
                <a16:creationId xmlns:a16="http://schemas.microsoft.com/office/drawing/2014/main" id="{EA62D0B7-7C3A-1F29-509E-EF16F4F1FAA8}"/>
              </a:ext>
            </a:extLst>
          </p:cNvPr>
          <p:cNvSpPr>
            <a:spLocks noGrp="1"/>
          </p:cNvSpPr>
          <p:nvPr>
            <p:ph type="ftr" sz="quarter" idx="17"/>
          </p:nvPr>
        </p:nvSpPr>
        <p:spPr/>
        <p:txBody>
          <a:bodyPr/>
          <a:lstStyle/>
          <a:p>
            <a:pPr algn="r">
              <a:buSzPct val="100000"/>
            </a:pPr>
            <a:r>
              <a:rPr lang="en-US"/>
              <a:t>IMS22CS385721</a:t>
            </a:r>
          </a:p>
        </p:txBody>
      </p:sp>
    </p:spTree>
    <p:extLst>
      <p:ext uri="{BB962C8B-B14F-4D97-AF65-F5344CB8AC3E}">
        <p14:creationId xmlns:p14="http://schemas.microsoft.com/office/powerpoint/2010/main" val="127335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Four Colum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C737428-EF33-12C2-BA58-ED00E0752806}"/>
              </a:ext>
            </a:extLst>
          </p:cNvPr>
          <p:cNvSpPr>
            <a:spLocks noGrp="1"/>
          </p:cNvSpPr>
          <p:nvPr>
            <p:ph type="title" hasCustomPrompt="1"/>
          </p:nvPr>
        </p:nvSpPr>
        <p:spPr/>
        <p:txBody>
          <a:bodyPr/>
          <a:lstStyle/>
          <a:p>
            <a:r>
              <a:rPr lang="en-US"/>
              <a:t>[Slide title]</a:t>
            </a:r>
          </a:p>
        </p:txBody>
      </p:sp>
      <p:sp>
        <p:nvSpPr>
          <p:cNvPr id="3" name="Content Placeholder 2"/>
          <p:cNvSpPr>
            <a:spLocks noGrp="1"/>
          </p:cNvSpPr>
          <p:nvPr>
            <p:ph sz="half" idx="1"/>
          </p:nvPr>
        </p:nvSpPr>
        <p:spPr>
          <a:xfrm>
            <a:off x="411479" y="1280159"/>
            <a:ext cx="1709928" cy="3364992"/>
          </a:xfrm>
        </p:spPr>
        <p:txBody>
          <a:bodyPr/>
          <a:lstStyle>
            <a:lvl1pPr>
              <a:defRPr sz="12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12695" y="1280159"/>
            <a:ext cx="1709928" cy="3364992"/>
          </a:xfrm>
        </p:spPr>
        <p:txBody>
          <a:bodyPr/>
          <a:lstStyle>
            <a:lvl1pPr>
              <a:defRPr sz="12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87B3509B-3D79-ECD2-5B02-BC1E0F0B4AFC}"/>
              </a:ext>
            </a:extLst>
          </p:cNvPr>
          <p:cNvSpPr>
            <a:spLocks noGrp="1"/>
          </p:cNvSpPr>
          <p:nvPr>
            <p:ph sz="half" idx="13"/>
          </p:nvPr>
        </p:nvSpPr>
        <p:spPr>
          <a:xfrm>
            <a:off x="4616450" y="1280159"/>
            <a:ext cx="1709928" cy="3364992"/>
          </a:xfrm>
        </p:spPr>
        <p:txBody>
          <a:bodyPr/>
          <a:lstStyle>
            <a:lvl1pPr>
              <a:defRPr sz="12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a:extLst>
              <a:ext uri="{FF2B5EF4-FFF2-40B4-BE49-F238E27FC236}">
                <a16:creationId xmlns:a16="http://schemas.microsoft.com/office/drawing/2014/main" id="{735AEAEE-4559-41C0-0932-55C2FCF2979B}"/>
              </a:ext>
            </a:extLst>
          </p:cNvPr>
          <p:cNvSpPr>
            <a:spLocks noGrp="1"/>
          </p:cNvSpPr>
          <p:nvPr>
            <p:ph sz="half" idx="14"/>
          </p:nvPr>
        </p:nvSpPr>
        <p:spPr>
          <a:xfrm>
            <a:off x="6720205" y="1280159"/>
            <a:ext cx="1709928" cy="3364992"/>
          </a:xfrm>
        </p:spPr>
        <p:txBody>
          <a:bodyPr/>
          <a:lstStyle>
            <a:lvl1pPr>
              <a:defRPr sz="12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UL Solutions" descr="UL Solutions">
            <a:extLst>
              <a:ext uri="{FF2B5EF4-FFF2-40B4-BE49-F238E27FC236}">
                <a16:creationId xmlns:a16="http://schemas.microsoft.com/office/drawing/2014/main" id="{88F2ADC9-C47B-D2D0-662B-FB9513134DE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6"/>
          <p:cNvSpPr>
            <a:spLocks noGrp="1"/>
          </p:cNvSpPr>
          <p:nvPr>
            <p:ph type="sldNum" sz="quarter" idx="12"/>
          </p:nvPr>
        </p:nvSpPr>
        <p:spPr/>
        <p:txBody>
          <a:bodyPr/>
          <a:lstStyle/>
          <a:p>
            <a:fld id="{0FB653A9-F313-624D-BF6F-1C4E70BAF06A}" type="slidenum">
              <a:rPr lang="en-US" smtClean="0"/>
              <a:t>‹#›</a:t>
            </a:fld>
            <a:endParaRPr lang="en-US"/>
          </a:p>
        </p:txBody>
      </p:sp>
      <p:sp>
        <p:nvSpPr>
          <p:cNvPr id="2" name="Footer Placeholder 1">
            <a:extLst>
              <a:ext uri="{FF2B5EF4-FFF2-40B4-BE49-F238E27FC236}">
                <a16:creationId xmlns:a16="http://schemas.microsoft.com/office/drawing/2014/main" id="{50C6B66C-D649-6B19-47FB-673B2073406D}"/>
              </a:ext>
            </a:extLst>
          </p:cNvPr>
          <p:cNvSpPr>
            <a:spLocks noGrp="1"/>
          </p:cNvSpPr>
          <p:nvPr>
            <p:ph type="ftr" sz="quarter" idx="15"/>
          </p:nvPr>
        </p:nvSpPr>
        <p:spPr/>
        <p:txBody>
          <a:bodyPr/>
          <a:lstStyle/>
          <a:p>
            <a:pPr algn="r">
              <a:buSzPct val="100000"/>
            </a:pPr>
            <a:r>
              <a:rPr lang="en-US"/>
              <a:t>IMS22CS385721</a:t>
            </a:r>
          </a:p>
        </p:txBody>
      </p:sp>
    </p:spTree>
    <p:extLst>
      <p:ext uri="{BB962C8B-B14F-4D97-AF65-F5344CB8AC3E}">
        <p14:creationId xmlns:p14="http://schemas.microsoft.com/office/powerpoint/2010/main" val="293488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userDrawn="1">
  <p:cSld name="Four Column with Heading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DBC2551-90A7-193F-B553-D6F95FA4E308}"/>
              </a:ext>
            </a:extLst>
          </p:cNvPr>
          <p:cNvSpPr>
            <a:spLocks noGrp="1"/>
          </p:cNvSpPr>
          <p:nvPr>
            <p:ph type="title" hasCustomPrompt="1"/>
          </p:nvPr>
        </p:nvSpPr>
        <p:spPr/>
        <p:txBody>
          <a:bodyPr/>
          <a:lstStyle/>
          <a:p>
            <a:r>
              <a:rPr lang="en-US"/>
              <a:t>[Slide title]</a:t>
            </a:r>
          </a:p>
        </p:txBody>
      </p:sp>
      <p:cxnSp>
        <p:nvCxnSpPr>
          <p:cNvPr id="10" name="Line">
            <a:extLst>
              <a:ext uri="{FF2B5EF4-FFF2-40B4-BE49-F238E27FC236}">
                <a16:creationId xmlns:a16="http://schemas.microsoft.com/office/drawing/2014/main" id="{032B760A-E50F-E25B-3508-583C3BC755DC}"/>
              </a:ext>
              <a:ext uri="{C183D7F6-B498-43B3-948B-1728B52AA6E4}">
                <adec:decorative xmlns:adec="http://schemas.microsoft.com/office/drawing/2017/decorative" val="1"/>
              </a:ext>
            </a:extLst>
          </p:cNvPr>
          <p:cNvCxnSpPr>
            <a:cxnSpLocks/>
          </p:cNvCxnSpPr>
          <p:nvPr userDrawn="1"/>
        </p:nvCxnSpPr>
        <p:spPr>
          <a:xfrm>
            <a:off x="411480" y="1280160"/>
            <a:ext cx="1709928"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1" name="Text Placeholder 2">
            <a:extLst>
              <a:ext uri="{FF2B5EF4-FFF2-40B4-BE49-F238E27FC236}">
                <a16:creationId xmlns:a16="http://schemas.microsoft.com/office/drawing/2014/main" id="{F2A9B0B1-E83C-48C2-0292-E1C897BD4577}"/>
              </a:ext>
            </a:extLst>
          </p:cNvPr>
          <p:cNvSpPr>
            <a:spLocks noGrp="1"/>
          </p:cNvSpPr>
          <p:nvPr>
            <p:ph type="body" sz="quarter" idx="15" hasCustomPrompt="1"/>
          </p:nvPr>
        </p:nvSpPr>
        <p:spPr>
          <a:xfrm>
            <a:off x="411163" y="1325880"/>
            <a:ext cx="1709928" cy="411480"/>
          </a:xfrm>
        </p:spPr>
        <p:txBody>
          <a:bodyPr/>
          <a:lstStyle>
            <a:lvl1pPr marL="0" indent="0">
              <a:spcBef>
                <a:spcPts val="0"/>
              </a:spcBef>
              <a:buFontTx/>
              <a:buNone/>
              <a:defRPr sz="1200" b="1"/>
            </a:lvl1pPr>
            <a:lvl2pPr marL="0" indent="0">
              <a:spcBef>
                <a:spcPts val="0"/>
              </a:spcBef>
              <a:buFontTx/>
              <a:buNone/>
              <a:defRPr sz="1200" b="1"/>
            </a:lvl2pPr>
            <a:lvl3pPr marL="0" indent="0">
              <a:spcBef>
                <a:spcPts val="0"/>
              </a:spcBef>
              <a:buFontTx/>
              <a:buNone/>
              <a:defRPr sz="1200" b="1"/>
            </a:lvl3pPr>
            <a:lvl4pPr marL="0" indent="0">
              <a:spcBef>
                <a:spcPts val="0"/>
              </a:spcBef>
              <a:buFontTx/>
              <a:buNone/>
              <a:defRPr sz="1200" b="1"/>
            </a:lvl4pPr>
            <a:lvl5pPr marL="0" indent="0">
              <a:spcBef>
                <a:spcPts val="0"/>
              </a:spcBef>
              <a:buFontTx/>
              <a:buNone/>
              <a:defRPr sz="1200" b="1"/>
            </a:lvl5pPr>
            <a:lvl6pPr marL="0" indent="0">
              <a:spcBef>
                <a:spcPts val="0"/>
              </a:spcBef>
              <a:buFontTx/>
              <a:buNone/>
              <a:defRPr sz="1200" b="1"/>
            </a:lvl6pPr>
            <a:lvl7pPr marL="0" indent="0">
              <a:spcBef>
                <a:spcPts val="0"/>
              </a:spcBef>
              <a:buFontTx/>
              <a:buNone/>
              <a:defRPr sz="1200" b="1"/>
            </a:lvl7pPr>
            <a:lvl8pPr marL="0" indent="0">
              <a:spcBef>
                <a:spcPts val="0"/>
              </a:spcBef>
              <a:buFontTx/>
              <a:buNone/>
              <a:defRPr sz="1200" b="1"/>
            </a:lvl8pPr>
            <a:lvl9pPr marL="0" indent="0">
              <a:spcBef>
                <a:spcPts val="0"/>
              </a:spcBef>
              <a:buFontTx/>
              <a:buNone/>
              <a:defRPr sz="1200" b="1"/>
            </a:lvl9pPr>
          </a:lstStyle>
          <a:p>
            <a:pPr lvl="0"/>
            <a:r>
              <a:rPr lang="en-US"/>
              <a:t>[Heading]</a:t>
            </a:r>
          </a:p>
        </p:txBody>
      </p:sp>
      <p:sp>
        <p:nvSpPr>
          <p:cNvPr id="3" name="Content Placeholder 3"/>
          <p:cNvSpPr>
            <a:spLocks noGrp="1"/>
          </p:cNvSpPr>
          <p:nvPr>
            <p:ph sz="half" idx="1"/>
          </p:nvPr>
        </p:nvSpPr>
        <p:spPr>
          <a:xfrm>
            <a:off x="411479" y="1828800"/>
            <a:ext cx="1709928" cy="2816352"/>
          </a:xfrm>
        </p:spPr>
        <p:txBody>
          <a:bodyPr/>
          <a:lstStyle>
            <a:lvl1pPr>
              <a:defRPr sz="12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Line">
            <a:extLst>
              <a:ext uri="{FF2B5EF4-FFF2-40B4-BE49-F238E27FC236}">
                <a16:creationId xmlns:a16="http://schemas.microsoft.com/office/drawing/2014/main" id="{EEFED67B-961F-A2C3-3CE7-424FC1708611}"/>
              </a:ext>
              <a:ext uri="{C183D7F6-B498-43B3-948B-1728B52AA6E4}">
                <adec:decorative xmlns:adec="http://schemas.microsoft.com/office/drawing/2017/decorative" val="1"/>
              </a:ext>
            </a:extLst>
          </p:cNvPr>
          <p:cNvCxnSpPr>
            <a:cxnSpLocks/>
          </p:cNvCxnSpPr>
          <p:nvPr userDrawn="1"/>
        </p:nvCxnSpPr>
        <p:spPr>
          <a:xfrm>
            <a:off x="2512695" y="1280160"/>
            <a:ext cx="1709928"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3" name="Text Placeholder 4">
            <a:extLst>
              <a:ext uri="{FF2B5EF4-FFF2-40B4-BE49-F238E27FC236}">
                <a16:creationId xmlns:a16="http://schemas.microsoft.com/office/drawing/2014/main" id="{6BCE7084-89AB-BBE8-C02F-6C5675190BBE}"/>
              </a:ext>
            </a:extLst>
          </p:cNvPr>
          <p:cNvSpPr>
            <a:spLocks noGrp="1"/>
          </p:cNvSpPr>
          <p:nvPr>
            <p:ph type="body" sz="quarter" idx="16" hasCustomPrompt="1"/>
          </p:nvPr>
        </p:nvSpPr>
        <p:spPr>
          <a:xfrm>
            <a:off x="2512695" y="1325880"/>
            <a:ext cx="1709928" cy="411480"/>
          </a:xfrm>
        </p:spPr>
        <p:txBody>
          <a:bodyPr/>
          <a:lstStyle>
            <a:lvl1pPr marL="0" indent="0">
              <a:spcBef>
                <a:spcPts val="0"/>
              </a:spcBef>
              <a:buFontTx/>
              <a:buNone/>
              <a:defRPr sz="1200" b="1"/>
            </a:lvl1pPr>
            <a:lvl2pPr marL="0" indent="0">
              <a:spcBef>
                <a:spcPts val="0"/>
              </a:spcBef>
              <a:buFontTx/>
              <a:buNone/>
              <a:defRPr sz="1200" b="1"/>
            </a:lvl2pPr>
            <a:lvl3pPr marL="0" indent="0">
              <a:spcBef>
                <a:spcPts val="0"/>
              </a:spcBef>
              <a:buFontTx/>
              <a:buNone/>
              <a:defRPr sz="1200" b="1"/>
            </a:lvl3pPr>
            <a:lvl4pPr marL="0" indent="0">
              <a:spcBef>
                <a:spcPts val="0"/>
              </a:spcBef>
              <a:buFontTx/>
              <a:buNone/>
              <a:defRPr sz="1200" b="1"/>
            </a:lvl4pPr>
            <a:lvl5pPr marL="0" indent="0">
              <a:spcBef>
                <a:spcPts val="0"/>
              </a:spcBef>
              <a:buFontTx/>
              <a:buNone/>
              <a:defRPr sz="1200" b="1"/>
            </a:lvl5pPr>
            <a:lvl6pPr marL="0" indent="0">
              <a:spcBef>
                <a:spcPts val="0"/>
              </a:spcBef>
              <a:buFontTx/>
              <a:buNone/>
              <a:defRPr sz="1200" b="1"/>
            </a:lvl6pPr>
            <a:lvl7pPr marL="0" indent="0">
              <a:spcBef>
                <a:spcPts val="0"/>
              </a:spcBef>
              <a:buFontTx/>
              <a:buNone/>
              <a:defRPr sz="1200" b="1"/>
            </a:lvl7pPr>
            <a:lvl8pPr marL="0" indent="0">
              <a:spcBef>
                <a:spcPts val="0"/>
              </a:spcBef>
              <a:buFontTx/>
              <a:buNone/>
              <a:defRPr sz="1200" b="1"/>
            </a:lvl8pPr>
            <a:lvl9pPr marL="0" indent="0">
              <a:spcBef>
                <a:spcPts val="0"/>
              </a:spcBef>
              <a:buFontTx/>
              <a:buNone/>
              <a:defRPr sz="1200" b="1"/>
            </a:lvl9pPr>
          </a:lstStyle>
          <a:p>
            <a:pPr lvl="0"/>
            <a:r>
              <a:rPr lang="en-US"/>
              <a:t>[Heading]</a:t>
            </a:r>
          </a:p>
        </p:txBody>
      </p:sp>
      <p:sp>
        <p:nvSpPr>
          <p:cNvPr id="4" name="Content Placeholder 5"/>
          <p:cNvSpPr>
            <a:spLocks noGrp="1"/>
          </p:cNvSpPr>
          <p:nvPr>
            <p:ph sz="half" idx="2"/>
          </p:nvPr>
        </p:nvSpPr>
        <p:spPr>
          <a:xfrm>
            <a:off x="2512695" y="1828800"/>
            <a:ext cx="1709928" cy="2816352"/>
          </a:xfrm>
        </p:spPr>
        <p:txBody>
          <a:bodyPr/>
          <a:lstStyle>
            <a:lvl1pPr>
              <a:defRPr sz="12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Line">
            <a:extLst>
              <a:ext uri="{FF2B5EF4-FFF2-40B4-BE49-F238E27FC236}">
                <a16:creationId xmlns:a16="http://schemas.microsoft.com/office/drawing/2014/main" id="{EEF417DB-4D37-0127-48CE-E03CDF0B3754}"/>
              </a:ext>
              <a:ext uri="{C183D7F6-B498-43B3-948B-1728B52AA6E4}">
                <adec:decorative xmlns:adec="http://schemas.microsoft.com/office/drawing/2017/decorative" val="1"/>
              </a:ext>
            </a:extLst>
          </p:cNvPr>
          <p:cNvCxnSpPr>
            <a:cxnSpLocks/>
          </p:cNvCxnSpPr>
          <p:nvPr userDrawn="1"/>
        </p:nvCxnSpPr>
        <p:spPr>
          <a:xfrm>
            <a:off x="4616450" y="1280160"/>
            <a:ext cx="1709928"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5" name="Text Placeholder 6">
            <a:extLst>
              <a:ext uri="{FF2B5EF4-FFF2-40B4-BE49-F238E27FC236}">
                <a16:creationId xmlns:a16="http://schemas.microsoft.com/office/drawing/2014/main" id="{043C39E5-D474-202F-723B-0B1D4B1414E8}"/>
              </a:ext>
            </a:extLst>
          </p:cNvPr>
          <p:cNvSpPr>
            <a:spLocks noGrp="1"/>
          </p:cNvSpPr>
          <p:nvPr>
            <p:ph type="body" sz="quarter" idx="17" hasCustomPrompt="1"/>
          </p:nvPr>
        </p:nvSpPr>
        <p:spPr>
          <a:xfrm>
            <a:off x="4616450" y="1325880"/>
            <a:ext cx="1709928" cy="411480"/>
          </a:xfrm>
        </p:spPr>
        <p:txBody>
          <a:bodyPr/>
          <a:lstStyle>
            <a:lvl1pPr marL="0" indent="0">
              <a:spcBef>
                <a:spcPts val="0"/>
              </a:spcBef>
              <a:buFontTx/>
              <a:buNone/>
              <a:defRPr sz="1200" b="1"/>
            </a:lvl1pPr>
            <a:lvl2pPr marL="0" indent="0">
              <a:spcBef>
                <a:spcPts val="0"/>
              </a:spcBef>
              <a:buFontTx/>
              <a:buNone/>
              <a:defRPr sz="1200" b="1"/>
            </a:lvl2pPr>
            <a:lvl3pPr marL="0" indent="0">
              <a:spcBef>
                <a:spcPts val="0"/>
              </a:spcBef>
              <a:buFontTx/>
              <a:buNone/>
              <a:defRPr sz="1200" b="1"/>
            </a:lvl3pPr>
            <a:lvl4pPr marL="0" indent="0">
              <a:spcBef>
                <a:spcPts val="0"/>
              </a:spcBef>
              <a:buFontTx/>
              <a:buNone/>
              <a:defRPr sz="1200" b="1"/>
            </a:lvl4pPr>
            <a:lvl5pPr marL="0" indent="0">
              <a:spcBef>
                <a:spcPts val="0"/>
              </a:spcBef>
              <a:buFontTx/>
              <a:buNone/>
              <a:defRPr sz="1200" b="1"/>
            </a:lvl5pPr>
            <a:lvl6pPr marL="0" indent="0">
              <a:spcBef>
                <a:spcPts val="0"/>
              </a:spcBef>
              <a:buFontTx/>
              <a:buNone/>
              <a:defRPr sz="1200" b="1"/>
            </a:lvl6pPr>
            <a:lvl7pPr marL="0" indent="0">
              <a:spcBef>
                <a:spcPts val="0"/>
              </a:spcBef>
              <a:buFontTx/>
              <a:buNone/>
              <a:defRPr sz="1200" b="1"/>
            </a:lvl7pPr>
            <a:lvl8pPr marL="0" indent="0">
              <a:spcBef>
                <a:spcPts val="0"/>
              </a:spcBef>
              <a:buFontTx/>
              <a:buNone/>
              <a:defRPr sz="1200" b="1"/>
            </a:lvl8pPr>
            <a:lvl9pPr marL="0" indent="0">
              <a:spcBef>
                <a:spcPts val="0"/>
              </a:spcBef>
              <a:buFontTx/>
              <a:buNone/>
              <a:defRPr sz="1200" b="1"/>
            </a:lvl9pPr>
          </a:lstStyle>
          <a:p>
            <a:pPr lvl="0"/>
            <a:r>
              <a:rPr lang="en-US"/>
              <a:t>[Heading]</a:t>
            </a:r>
          </a:p>
        </p:txBody>
      </p:sp>
      <p:sp>
        <p:nvSpPr>
          <p:cNvPr id="6" name="Content Placeholder 7">
            <a:extLst>
              <a:ext uri="{FF2B5EF4-FFF2-40B4-BE49-F238E27FC236}">
                <a16:creationId xmlns:a16="http://schemas.microsoft.com/office/drawing/2014/main" id="{87B3509B-3D79-ECD2-5B02-BC1E0F0B4AFC}"/>
              </a:ext>
            </a:extLst>
          </p:cNvPr>
          <p:cNvSpPr>
            <a:spLocks noGrp="1"/>
          </p:cNvSpPr>
          <p:nvPr>
            <p:ph sz="half" idx="13"/>
          </p:nvPr>
        </p:nvSpPr>
        <p:spPr>
          <a:xfrm>
            <a:off x="4616450" y="1828800"/>
            <a:ext cx="1709928" cy="2816352"/>
          </a:xfrm>
        </p:spPr>
        <p:txBody>
          <a:bodyPr/>
          <a:lstStyle>
            <a:lvl1pPr>
              <a:defRPr sz="12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Line">
            <a:extLst>
              <a:ext uri="{FF2B5EF4-FFF2-40B4-BE49-F238E27FC236}">
                <a16:creationId xmlns:a16="http://schemas.microsoft.com/office/drawing/2014/main" id="{12225921-4024-62C1-A3E3-0324ACF7F5F7}"/>
              </a:ext>
              <a:ext uri="{C183D7F6-B498-43B3-948B-1728B52AA6E4}">
                <adec:decorative xmlns:adec="http://schemas.microsoft.com/office/drawing/2017/decorative" val="1"/>
              </a:ext>
            </a:extLst>
          </p:cNvPr>
          <p:cNvCxnSpPr>
            <a:cxnSpLocks/>
          </p:cNvCxnSpPr>
          <p:nvPr userDrawn="1"/>
        </p:nvCxnSpPr>
        <p:spPr>
          <a:xfrm>
            <a:off x="6720205" y="1280160"/>
            <a:ext cx="1709928"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7" name="Text Placeholder 8">
            <a:extLst>
              <a:ext uri="{FF2B5EF4-FFF2-40B4-BE49-F238E27FC236}">
                <a16:creationId xmlns:a16="http://schemas.microsoft.com/office/drawing/2014/main" id="{2003BB9E-E230-0D44-17E0-2DF100D7FA35}"/>
              </a:ext>
            </a:extLst>
          </p:cNvPr>
          <p:cNvSpPr>
            <a:spLocks noGrp="1"/>
          </p:cNvSpPr>
          <p:nvPr>
            <p:ph type="body" sz="quarter" idx="18" hasCustomPrompt="1"/>
          </p:nvPr>
        </p:nvSpPr>
        <p:spPr>
          <a:xfrm>
            <a:off x="6720205" y="1325880"/>
            <a:ext cx="1709928" cy="411480"/>
          </a:xfrm>
        </p:spPr>
        <p:txBody>
          <a:bodyPr/>
          <a:lstStyle>
            <a:lvl1pPr marL="0" indent="0">
              <a:spcBef>
                <a:spcPts val="0"/>
              </a:spcBef>
              <a:buFontTx/>
              <a:buNone/>
              <a:defRPr sz="1200" b="1"/>
            </a:lvl1pPr>
            <a:lvl2pPr marL="0" indent="0">
              <a:spcBef>
                <a:spcPts val="0"/>
              </a:spcBef>
              <a:buFontTx/>
              <a:buNone/>
              <a:defRPr sz="1200" b="1"/>
            </a:lvl2pPr>
            <a:lvl3pPr marL="0" indent="0">
              <a:spcBef>
                <a:spcPts val="0"/>
              </a:spcBef>
              <a:buFontTx/>
              <a:buNone/>
              <a:defRPr sz="1200" b="1"/>
            </a:lvl3pPr>
            <a:lvl4pPr marL="0" indent="0">
              <a:spcBef>
                <a:spcPts val="0"/>
              </a:spcBef>
              <a:buFontTx/>
              <a:buNone/>
              <a:defRPr sz="1200" b="1"/>
            </a:lvl4pPr>
            <a:lvl5pPr marL="0" indent="0">
              <a:spcBef>
                <a:spcPts val="0"/>
              </a:spcBef>
              <a:buFontTx/>
              <a:buNone/>
              <a:defRPr sz="1200" b="1"/>
            </a:lvl5pPr>
            <a:lvl6pPr marL="0" indent="0">
              <a:spcBef>
                <a:spcPts val="0"/>
              </a:spcBef>
              <a:buFontTx/>
              <a:buNone/>
              <a:defRPr sz="1200" b="1"/>
            </a:lvl6pPr>
            <a:lvl7pPr marL="0" indent="0">
              <a:spcBef>
                <a:spcPts val="0"/>
              </a:spcBef>
              <a:buFontTx/>
              <a:buNone/>
              <a:defRPr sz="1200" b="1"/>
            </a:lvl7pPr>
            <a:lvl8pPr marL="0" indent="0">
              <a:spcBef>
                <a:spcPts val="0"/>
              </a:spcBef>
              <a:buFontTx/>
              <a:buNone/>
              <a:defRPr sz="1200" b="1"/>
            </a:lvl8pPr>
            <a:lvl9pPr marL="0" indent="0">
              <a:spcBef>
                <a:spcPts val="0"/>
              </a:spcBef>
              <a:buFontTx/>
              <a:buNone/>
              <a:defRPr sz="1200" b="1"/>
            </a:lvl9pPr>
          </a:lstStyle>
          <a:p>
            <a:pPr lvl="0"/>
            <a:r>
              <a:rPr lang="en-US"/>
              <a:t>[Heading]</a:t>
            </a:r>
          </a:p>
        </p:txBody>
      </p:sp>
      <p:sp>
        <p:nvSpPr>
          <p:cNvPr id="8" name="Content Placeholder 9">
            <a:extLst>
              <a:ext uri="{FF2B5EF4-FFF2-40B4-BE49-F238E27FC236}">
                <a16:creationId xmlns:a16="http://schemas.microsoft.com/office/drawing/2014/main" id="{735AEAEE-4559-41C0-0932-55C2FCF2979B}"/>
              </a:ext>
            </a:extLst>
          </p:cNvPr>
          <p:cNvSpPr>
            <a:spLocks noGrp="1"/>
          </p:cNvSpPr>
          <p:nvPr>
            <p:ph sz="half" idx="14"/>
          </p:nvPr>
        </p:nvSpPr>
        <p:spPr>
          <a:xfrm>
            <a:off x="6720205" y="1828800"/>
            <a:ext cx="1709928" cy="2816352"/>
          </a:xfrm>
        </p:spPr>
        <p:txBody>
          <a:bodyPr/>
          <a:lstStyle>
            <a:lvl1pPr>
              <a:defRPr sz="12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8" name="UL Solutions" descr="UL Solutions">
            <a:extLst>
              <a:ext uri="{FF2B5EF4-FFF2-40B4-BE49-F238E27FC236}">
                <a16:creationId xmlns:a16="http://schemas.microsoft.com/office/drawing/2014/main" id="{9C350064-048B-3797-4B4B-29D978BA0A4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10"/>
          <p:cNvSpPr>
            <a:spLocks noGrp="1"/>
          </p:cNvSpPr>
          <p:nvPr>
            <p:ph type="sldNum" sz="quarter" idx="12"/>
          </p:nvPr>
        </p:nvSpPr>
        <p:spPr/>
        <p:txBody>
          <a:bodyPr/>
          <a:lstStyle/>
          <a:p>
            <a:fld id="{0FB653A9-F313-624D-BF6F-1C4E70BAF06A}" type="slidenum">
              <a:rPr lang="en-US" smtClean="0"/>
              <a:t>‹#›</a:t>
            </a:fld>
            <a:endParaRPr lang="en-US"/>
          </a:p>
        </p:txBody>
      </p:sp>
      <p:sp>
        <p:nvSpPr>
          <p:cNvPr id="2" name="Footer Placeholder 1">
            <a:extLst>
              <a:ext uri="{FF2B5EF4-FFF2-40B4-BE49-F238E27FC236}">
                <a16:creationId xmlns:a16="http://schemas.microsoft.com/office/drawing/2014/main" id="{ACDCE5B1-AB16-7039-69BD-48FDD8A38D8B}"/>
              </a:ext>
            </a:extLst>
          </p:cNvPr>
          <p:cNvSpPr>
            <a:spLocks noGrp="1"/>
          </p:cNvSpPr>
          <p:nvPr>
            <p:ph type="ftr" sz="quarter" idx="19"/>
          </p:nvPr>
        </p:nvSpPr>
        <p:spPr/>
        <p:txBody>
          <a:bodyPr/>
          <a:lstStyle/>
          <a:p>
            <a:pPr algn="r">
              <a:buSzPct val="100000"/>
            </a:pPr>
            <a:r>
              <a:rPr lang="en-US"/>
              <a:t>IMS22CS385721</a:t>
            </a:r>
          </a:p>
        </p:txBody>
      </p:sp>
    </p:spTree>
    <p:extLst>
      <p:ext uri="{BB962C8B-B14F-4D97-AF65-F5344CB8AC3E}">
        <p14:creationId xmlns:p14="http://schemas.microsoft.com/office/powerpoint/2010/main" val="1554760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userDrawn="1">
  <p:cSld name="Two Image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70CF54E-B91D-AE0D-4EDD-0C91D051160E}"/>
              </a:ext>
            </a:extLst>
          </p:cNvPr>
          <p:cNvSpPr>
            <a:spLocks noGrp="1"/>
          </p:cNvSpPr>
          <p:nvPr>
            <p:ph type="title" hasCustomPrompt="1"/>
          </p:nvPr>
        </p:nvSpPr>
        <p:spPr/>
        <p:txBody>
          <a:bodyPr/>
          <a:lstStyle/>
          <a:p>
            <a:r>
              <a:rPr lang="en-US"/>
              <a:t>[Slide title]</a:t>
            </a:r>
          </a:p>
        </p:txBody>
      </p:sp>
      <p:sp>
        <p:nvSpPr>
          <p:cNvPr id="9" name="Picture Placeholder 2">
            <a:extLst>
              <a:ext uri="{FF2B5EF4-FFF2-40B4-BE49-F238E27FC236}">
                <a16:creationId xmlns:a16="http://schemas.microsoft.com/office/drawing/2014/main" id="{9FF65674-B006-7891-981A-1EE3551EABE6}"/>
              </a:ext>
              <a:ext uri="{C183D7F6-B498-43B3-948B-1728B52AA6E4}">
                <adec:decorative xmlns:adec="http://schemas.microsoft.com/office/drawing/2017/decorative" val="1"/>
              </a:ext>
            </a:extLst>
          </p:cNvPr>
          <p:cNvSpPr>
            <a:spLocks noGrp="1"/>
          </p:cNvSpPr>
          <p:nvPr>
            <p:ph type="pic" sz="quarter" idx="11"/>
          </p:nvPr>
        </p:nvSpPr>
        <p:spPr>
          <a:xfrm>
            <a:off x="411480" y="1280160"/>
            <a:ext cx="3414395" cy="2011680"/>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endParaRPr lang="en-US"/>
          </a:p>
        </p:txBody>
      </p:sp>
      <p:sp>
        <p:nvSpPr>
          <p:cNvPr id="3" name="Content Placeholder 3"/>
          <p:cNvSpPr>
            <a:spLocks noGrp="1"/>
          </p:cNvSpPr>
          <p:nvPr>
            <p:ph sz="half" idx="1" hasCustomPrompt="1"/>
          </p:nvPr>
        </p:nvSpPr>
        <p:spPr>
          <a:xfrm>
            <a:off x="411479" y="3428999"/>
            <a:ext cx="3410712" cy="1216152"/>
          </a:xfrm>
        </p:spPr>
        <p:txBody>
          <a:bodyPr/>
          <a:lstStyle>
            <a:lvl1pPr marL="0" indent="0">
              <a:spcBef>
                <a:spcPts val="0"/>
              </a:spcBef>
              <a:spcAft>
                <a:spcPts val="0"/>
              </a:spcAft>
              <a:buFontTx/>
              <a:buNone/>
              <a:defRPr sz="1200" b="1"/>
            </a:lvl1pPr>
            <a:lvl2pPr marL="0" indent="0">
              <a:spcBef>
                <a:spcPts val="600"/>
              </a:spcBef>
              <a:buFontTx/>
              <a:buNone/>
              <a:defRPr sz="900"/>
            </a:lvl2pPr>
            <a:lvl3pPr marL="137160" indent="-137160">
              <a:spcBef>
                <a:spcPts val="600"/>
              </a:spcBef>
              <a:buClr>
                <a:srgbClr val="CA0123"/>
              </a:buClr>
              <a:buFont typeface="Arial" panose="020B0604020202020204" pitchFamily="34" charset="0"/>
              <a:buChar char="•"/>
              <a:defRPr sz="900"/>
            </a:lvl3pPr>
            <a:lvl4pPr marL="274320" indent="-137160">
              <a:spcBef>
                <a:spcPts val="0"/>
              </a:spcBef>
              <a:buFont typeface="Arial" panose="020B0604020202020204" pitchFamily="34" charset="0"/>
              <a:buChar char="–"/>
              <a:defRPr sz="900"/>
            </a:lvl4pPr>
            <a:lvl5pPr marL="411480" indent="-137160">
              <a:spcBef>
                <a:spcPts val="0"/>
              </a:spcBef>
              <a:buFont typeface="Arial" panose="020B0604020202020204" pitchFamily="34" charset="0"/>
              <a:buChar char="–"/>
              <a:defRPr sz="900"/>
            </a:lvl5pPr>
            <a:lvl6pPr marL="548640" indent="-137160">
              <a:spcBef>
                <a:spcPts val="0"/>
              </a:spcBef>
              <a:buFont typeface="Arial" panose="020B0604020202020204" pitchFamily="34" charset="0"/>
              <a:buChar char="–"/>
              <a:defRPr sz="900"/>
            </a:lvl6pPr>
            <a:lvl7pPr marL="685800" indent="-137160">
              <a:spcBef>
                <a:spcPts val="0"/>
              </a:spcBef>
              <a:buFont typeface="Arial" panose="020B0604020202020204" pitchFamily="34" charset="0"/>
              <a:buChar char="–"/>
              <a:defRPr sz="900"/>
            </a:lvl7pPr>
            <a:lvl8pPr marL="822960" indent="-137160">
              <a:spcBef>
                <a:spcPts val="0"/>
              </a:spcBef>
              <a:buFont typeface="Arial" panose="020B0604020202020204" pitchFamily="34" charset="0"/>
              <a:buChar char="–"/>
              <a:defRPr sz="900"/>
            </a:lvl8pPr>
            <a:lvl9pPr marL="960120" indent="-137160">
              <a:spcBef>
                <a:spcPts val="0"/>
              </a:spcBef>
              <a:buFont typeface="Arial" panose="020B0604020202020204" pitchFamily="34" charset="0"/>
              <a:buChar char="–"/>
              <a:defRPr sz="900"/>
            </a:lvl9pPr>
          </a:lstStyle>
          <a:p>
            <a:pPr lvl="0"/>
            <a:r>
              <a:rPr lang="en-US"/>
              <a:t>[Heading]</a:t>
            </a:r>
          </a:p>
          <a:p>
            <a:pPr lvl="1"/>
            <a:r>
              <a:rPr lang="en-US"/>
              <a:t>Second level</a:t>
            </a:r>
          </a:p>
          <a:p>
            <a:pPr lvl="2"/>
            <a:r>
              <a:rPr lang="en-US"/>
              <a:t>Third level</a:t>
            </a:r>
          </a:p>
          <a:p>
            <a:pPr lvl="3"/>
            <a:r>
              <a:rPr lang="en-US"/>
              <a:t>Fourth level</a:t>
            </a:r>
          </a:p>
          <a:p>
            <a:pPr lvl="4"/>
            <a:r>
              <a:rPr lang="en-US"/>
              <a:t>Fifth level</a:t>
            </a:r>
          </a:p>
        </p:txBody>
      </p:sp>
      <p:sp>
        <p:nvSpPr>
          <p:cNvPr id="11" name="Picture Placeholder 4">
            <a:extLst>
              <a:ext uri="{FF2B5EF4-FFF2-40B4-BE49-F238E27FC236}">
                <a16:creationId xmlns:a16="http://schemas.microsoft.com/office/drawing/2014/main" id="{F8D263F6-8A50-64C6-129C-46B77BBD81F4}"/>
              </a:ext>
              <a:ext uri="{C183D7F6-B498-43B3-948B-1728B52AA6E4}">
                <adec:decorative xmlns:adec="http://schemas.microsoft.com/office/drawing/2017/decorative" val="1"/>
              </a:ext>
            </a:extLst>
          </p:cNvPr>
          <p:cNvSpPr>
            <a:spLocks noGrp="1"/>
          </p:cNvSpPr>
          <p:nvPr>
            <p:ph type="pic" sz="quarter" idx="13"/>
          </p:nvPr>
        </p:nvSpPr>
        <p:spPr>
          <a:xfrm>
            <a:off x="4617719" y="1280160"/>
            <a:ext cx="3414395" cy="2011680"/>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endParaRPr lang="en-US"/>
          </a:p>
        </p:txBody>
      </p:sp>
      <p:sp>
        <p:nvSpPr>
          <p:cNvPr id="4" name="Content Placeholder 5"/>
          <p:cNvSpPr>
            <a:spLocks noGrp="1"/>
          </p:cNvSpPr>
          <p:nvPr>
            <p:ph sz="half" idx="2" hasCustomPrompt="1"/>
          </p:nvPr>
        </p:nvSpPr>
        <p:spPr>
          <a:xfrm>
            <a:off x="4617719" y="3428999"/>
            <a:ext cx="3410712" cy="1216152"/>
          </a:xfrm>
        </p:spPr>
        <p:txBody>
          <a:bodyPr/>
          <a:lstStyle>
            <a:lvl1pPr marL="0" indent="0">
              <a:spcBef>
                <a:spcPts val="0"/>
              </a:spcBef>
              <a:spcAft>
                <a:spcPts val="0"/>
              </a:spcAft>
              <a:buFontTx/>
              <a:buNone/>
              <a:defRPr sz="1200" b="1"/>
            </a:lvl1pPr>
            <a:lvl2pPr marL="0" indent="0">
              <a:spcBef>
                <a:spcPts val="600"/>
              </a:spcBef>
              <a:buFontTx/>
              <a:buNone/>
              <a:defRPr sz="900"/>
            </a:lvl2pPr>
            <a:lvl3pPr marL="137160" indent="-137160">
              <a:spcBef>
                <a:spcPts val="600"/>
              </a:spcBef>
              <a:buClr>
                <a:srgbClr val="CA0123"/>
              </a:buClr>
              <a:buFont typeface="Arial" panose="020B0604020202020204" pitchFamily="34" charset="0"/>
              <a:buChar char="•"/>
              <a:defRPr sz="900"/>
            </a:lvl3pPr>
            <a:lvl4pPr marL="274320" indent="-137160">
              <a:spcBef>
                <a:spcPts val="0"/>
              </a:spcBef>
              <a:buFont typeface="Arial" panose="020B0604020202020204" pitchFamily="34" charset="0"/>
              <a:buChar char="–"/>
              <a:defRPr sz="900"/>
            </a:lvl4pPr>
            <a:lvl5pPr marL="411480" indent="-137160">
              <a:spcBef>
                <a:spcPts val="0"/>
              </a:spcBef>
              <a:buFont typeface="Arial" panose="020B0604020202020204" pitchFamily="34" charset="0"/>
              <a:buChar char="–"/>
              <a:defRPr sz="900"/>
            </a:lvl5pPr>
            <a:lvl6pPr marL="548640" indent="-137160">
              <a:spcBef>
                <a:spcPts val="0"/>
              </a:spcBef>
              <a:buFont typeface="Arial" panose="020B0604020202020204" pitchFamily="34" charset="0"/>
              <a:buChar char="–"/>
              <a:defRPr sz="900"/>
            </a:lvl6pPr>
            <a:lvl7pPr marL="685800" indent="-137160">
              <a:spcBef>
                <a:spcPts val="0"/>
              </a:spcBef>
              <a:buFont typeface="Arial" panose="020B0604020202020204" pitchFamily="34" charset="0"/>
              <a:buChar char="–"/>
              <a:defRPr sz="900"/>
            </a:lvl7pPr>
            <a:lvl8pPr marL="822960" indent="-137160">
              <a:spcBef>
                <a:spcPts val="0"/>
              </a:spcBef>
              <a:buFont typeface="Arial" panose="020B0604020202020204" pitchFamily="34" charset="0"/>
              <a:buChar char="–"/>
              <a:defRPr sz="900"/>
            </a:lvl8pPr>
            <a:lvl9pPr marL="960120" indent="-137160">
              <a:spcBef>
                <a:spcPts val="0"/>
              </a:spcBef>
              <a:buFont typeface="Arial" panose="020B0604020202020204" pitchFamily="34" charset="0"/>
              <a:buChar char="–"/>
              <a:defRPr sz="900"/>
            </a:lvl9pPr>
          </a:lstStyle>
          <a:p>
            <a:pPr lvl="0"/>
            <a:r>
              <a:rPr lang="en-US"/>
              <a:t>[Heading]</a:t>
            </a:r>
          </a:p>
          <a:p>
            <a:pPr lvl="1"/>
            <a:r>
              <a:rPr lang="en-US"/>
              <a:t>Second level</a:t>
            </a:r>
          </a:p>
          <a:p>
            <a:pPr lvl="2"/>
            <a:r>
              <a:rPr lang="en-US"/>
              <a:t>Third level</a:t>
            </a:r>
          </a:p>
          <a:p>
            <a:pPr lvl="3"/>
            <a:r>
              <a:rPr lang="en-US"/>
              <a:t>Fourth level</a:t>
            </a:r>
          </a:p>
          <a:p>
            <a:pPr lvl="4"/>
            <a:r>
              <a:rPr lang="en-US"/>
              <a:t>Fifth level</a:t>
            </a:r>
          </a:p>
        </p:txBody>
      </p:sp>
      <p:pic>
        <p:nvPicPr>
          <p:cNvPr id="8" name="UL Solutions" descr="UL Solutions">
            <a:extLst>
              <a:ext uri="{FF2B5EF4-FFF2-40B4-BE49-F238E27FC236}">
                <a16:creationId xmlns:a16="http://schemas.microsoft.com/office/drawing/2014/main" id="{4317A2D8-9AD3-D062-C702-19E1B04A730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6"/>
          <p:cNvSpPr>
            <a:spLocks noGrp="1"/>
          </p:cNvSpPr>
          <p:nvPr>
            <p:ph type="sldNum" sz="quarter" idx="12"/>
          </p:nvPr>
        </p:nvSpPr>
        <p:spPr/>
        <p:txBody>
          <a:bodyPr/>
          <a:lstStyle/>
          <a:p>
            <a:fld id="{0FB653A9-F313-624D-BF6F-1C4E70BAF06A}" type="slidenum">
              <a:rPr lang="en-US" smtClean="0"/>
              <a:t>‹#›</a:t>
            </a:fld>
            <a:endParaRPr lang="en-US"/>
          </a:p>
        </p:txBody>
      </p:sp>
      <p:sp>
        <p:nvSpPr>
          <p:cNvPr id="2" name="Footer Placeholder 1">
            <a:extLst>
              <a:ext uri="{FF2B5EF4-FFF2-40B4-BE49-F238E27FC236}">
                <a16:creationId xmlns:a16="http://schemas.microsoft.com/office/drawing/2014/main" id="{1C4423CE-5392-B7A5-F2FA-10FC8F99D7AF}"/>
              </a:ext>
            </a:extLst>
          </p:cNvPr>
          <p:cNvSpPr>
            <a:spLocks noGrp="1"/>
          </p:cNvSpPr>
          <p:nvPr>
            <p:ph type="ftr" sz="quarter" idx="14"/>
          </p:nvPr>
        </p:nvSpPr>
        <p:spPr/>
        <p:txBody>
          <a:bodyPr/>
          <a:lstStyle/>
          <a:p>
            <a:pPr algn="r">
              <a:buSzPct val="100000"/>
            </a:pPr>
            <a:r>
              <a:rPr lang="en-US"/>
              <a:t>IMS22CS385721</a:t>
            </a:r>
          </a:p>
        </p:txBody>
      </p:sp>
    </p:spTree>
    <p:extLst>
      <p:ext uri="{BB962C8B-B14F-4D97-AF65-F5344CB8AC3E}">
        <p14:creationId xmlns:p14="http://schemas.microsoft.com/office/powerpoint/2010/main" val="3954868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hree Column with Heading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CCD643B-1FB9-118A-25D7-E4C584E55BC9}"/>
              </a:ext>
            </a:extLst>
          </p:cNvPr>
          <p:cNvSpPr>
            <a:spLocks noGrp="1"/>
          </p:cNvSpPr>
          <p:nvPr>
            <p:ph type="title" hasCustomPrompt="1"/>
          </p:nvPr>
        </p:nvSpPr>
        <p:spPr/>
        <p:txBody>
          <a:bodyPr/>
          <a:lstStyle/>
          <a:p>
            <a:r>
              <a:rPr lang="en-US"/>
              <a:t>[Slide title]</a:t>
            </a:r>
          </a:p>
        </p:txBody>
      </p:sp>
      <p:cxnSp>
        <p:nvCxnSpPr>
          <p:cNvPr id="8" name="Line">
            <a:extLst>
              <a:ext uri="{FF2B5EF4-FFF2-40B4-BE49-F238E27FC236}">
                <a16:creationId xmlns:a16="http://schemas.microsoft.com/office/drawing/2014/main" id="{3EA55A60-5534-35A1-AD10-B25CEA74420E}"/>
              </a:ext>
              <a:ext uri="{C183D7F6-B498-43B3-948B-1728B52AA6E4}">
                <adec:decorative xmlns:adec="http://schemas.microsoft.com/office/drawing/2017/decorative" val="1"/>
              </a:ext>
            </a:extLst>
          </p:cNvPr>
          <p:cNvCxnSpPr>
            <a:cxnSpLocks/>
          </p:cNvCxnSpPr>
          <p:nvPr userDrawn="1"/>
        </p:nvCxnSpPr>
        <p:spPr>
          <a:xfrm>
            <a:off x="411480" y="1280160"/>
            <a:ext cx="2404872"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9" name="Text Placeholder 2">
            <a:extLst>
              <a:ext uri="{FF2B5EF4-FFF2-40B4-BE49-F238E27FC236}">
                <a16:creationId xmlns:a16="http://schemas.microsoft.com/office/drawing/2014/main" id="{02D155B5-FD23-07D9-113C-71980B5D5CBB}"/>
              </a:ext>
            </a:extLst>
          </p:cNvPr>
          <p:cNvSpPr>
            <a:spLocks noGrp="1"/>
          </p:cNvSpPr>
          <p:nvPr>
            <p:ph type="body" sz="quarter" idx="14" hasCustomPrompt="1"/>
          </p:nvPr>
        </p:nvSpPr>
        <p:spPr>
          <a:xfrm>
            <a:off x="411163" y="1325880"/>
            <a:ext cx="2404872" cy="502920"/>
          </a:xfrm>
        </p:spPr>
        <p:txBody>
          <a:bodyPr/>
          <a:lstStyle>
            <a:lvl1pPr marL="0" indent="0">
              <a:spcBef>
                <a:spcPts val="0"/>
              </a:spcBef>
              <a:buFontTx/>
              <a:buNone/>
              <a:defRPr sz="1400" b="1"/>
            </a:lvl1pPr>
            <a:lvl2pPr marL="0" indent="0">
              <a:spcBef>
                <a:spcPts val="0"/>
              </a:spcBef>
              <a:buFontTx/>
              <a:buNone/>
              <a:defRPr sz="1400" b="1"/>
            </a:lvl2pPr>
            <a:lvl3pPr marL="0" indent="0">
              <a:spcBef>
                <a:spcPts val="0"/>
              </a:spcBef>
              <a:buFontTx/>
              <a:buNone/>
              <a:defRPr sz="1400" b="1"/>
            </a:lvl3pPr>
            <a:lvl4pPr marL="0" indent="0">
              <a:spcBef>
                <a:spcPts val="0"/>
              </a:spcBef>
              <a:buFontTx/>
              <a:buNone/>
              <a:defRPr sz="1400" b="1"/>
            </a:lvl4pPr>
            <a:lvl5pPr marL="0" indent="0">
              <a:spcBef>
                <a:spcPts val="0"/>
              </a:spcBef>
              <a:buFontTx/>
              <a:buNone/>
              <a:defRPr sz="1400" b="1"/>
            </a:lvl5pPr>
            <a:lvl6pPr marL="0" indent="0">
              <a:spcBef>
                <a:spcPts val="0"/>
              </a:spcBef>
              <a:buFontTx/>
              <a:buNone/>
              <a:defRPr sz="1400" b="1"/>
            </a:lvl6pPr>
            <a:lvl7pPr marL="0" indent="0">
              <a:spcBef>
                <a:spcPts val="0"/>
              </a:spcBef>
              <a:buFontTx/>
              <a:buNone/>
              <a:defRPr sz="1400" b="1"/>
            </a:lvl7pPr>
            <a:lvl8pPr marL="0" indent="0">
              <a:spcBef>
                <a:spcPts val="0"/>
              </a:spcBef>
              <a:buFontTx/>
              <a:buNone/>
              <a:defRPr sz="1400" b="1"/>
            </a:lvl8pPr>
            <a:lvl9pPr marL="0" indent="0">
              <a:spcBef>
                <a:spcPts val="0"/>
              </a:spcBef>
              <a:buFontTx/>
              <a:buNone/>
              <a:defRPr sz="1400" b="1"/>
            </a:lvl9pPr>
          </a:lstStyle>
          <a:p>
            <a:pPr lvl="0"/>
            <a:r>
              <a:rPr lang="en-US"/>
              <a:t>[Heading]</a:t>
            </a:r>
          </a:p>
        </p:txBody>
      </p:sp>
      <p:sp>
        <p:nvSpPr>
          <p:cNvPr id="3" name="Content Placeholder 3"/>
          <p:cNvSpPr>
            <a:spLocks noGrp="1"/>
          </p:cNvSpPr>
          <p:nvPr>
            <p:ph sz="half" idx="1"/>
          </p:nvPr>
        </p:nvSpPr>
        <p:spPr>
          <a:xfrm>
            <a:off x="411479" y="1920239"/>
            <a:ext cx="2404872" cy="272491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Line">
            <a:extLst>
              <a:ext uri="{FF2B5EF4-FFF2-40B4-BE49-F238E27FC236}">
                <a16:creationId xmlns:a16="http://schemas.microsoft.com/office/drawing/2014/main" id="{6CD976CB-1E36-9B13-AA15-99AA99B94654}"/>
              </a:ext>
              <a:ext uri="{C183D7F6-B498-43B3-948B-1728B52AA6E4}">
                <adec:decorative xmlns:adec="http://schemas.microsoft.com/office/drawing/2017/decorative" val="1"/>
              </a:ext>
            </a:extLst>
          </p:cNvPr>
          <p:cNvCxnSpPr>
            <a:cxnSpLocks/>
          </p:cNvCxnSpPr>
          <p:nvPr userDrawn="1"/>
        </p:nvCxnSpPr>
        <p:spPr>
          <a:xfrm>
            <a:off x="3213101" y="1280160"/>
            <a:ext cx="2404872"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1" name="Text Placeholder 4">
            <a:extLst>
              <a:ext uri="{FF2B5EF4-FFF2-40B4-BE49-F238E27FC236}">
                <a16:creationId xmlns:a16="http://schemas.microsoft.com/office/drawing/2014/main" id="{FB42690E-CBBB-B5AF-B373-43671B4F5F55}"/>
              </a:ext>
            </a:extLst>
          </p:cNvPr>
          <p:cNvSpPr>
            <a:spLocks noGrp="1"/>
          </p:cNvSpPr>
          <p:nvPr>
            <p:ph type="body" sz="quarter" idx="15" hasCustomPrompt="1"/>
          </p:nvPr>
        </p:nvSpPr>
        <p:spPr>
          <a:xfrm>
            <a:off x="3213101" y="1325880"/>
            <a:ext cx="2404872" cy="502920"/>
          </a:xfrm>
        </p:spPr>
        <p:txBody>
          <a:bodyPr/>
          <a:lstStyle>
            <a:lvl1pPr marL="0" indent="0">
              <a:spcBef>
                <a:spcPts val="0"/>
              </a:spcBef>
              <a:buFontTx/>
              <a:buNone/>
              <a:defRPr sz="1400" b="1"/>
            </a:lvl1pPr>
            <a:lvl2pPr marL="0" indent="0">
              <a:spcBef>
                <a:spcPts val="0"/>
              </a:spcBef>
              <a:buFontTx/>
              <a:buNone/>
              <a:defRPr sz="1400" b="1"/>
            </a:lvl2pPr>
            <a:lvl3pPr marL="0" indent="0">
              <a:spcBef>
                <a:spcPts val="0"/>
              </a:spcBef>
              <a:buFontTx/>
              <a:buNone/>
              <a:defRPr sz="1400" b="1"/>
            </a:lvl3pPr>
            <a:lvl4pPr marL="0" indent="0">
              <a:spcBef>
                <a:spcPts val="0"/>
              </a:spcBef>
              <a:buFontTx/>
              <a:buNone/>
              <a:defRPr sz="1400" b="1"/>
            </a:lvl4pPr>
            <a:lvl5pPr marL="0" indent="0">
              <a:spcBef>
                <a:spcPts val="0"/>
              </a:spcBef>
              <a:buFontTx/>
              <a:buNone/>
              <a:defRPr sz="1400" b="1"/>
            </a:lvl5pPr>
            <a:lvl6pPr marL="0" indent="0">
              <a:spcBef>
                <a:spcPts val="0"/>
              </a:spcBef>
              <a:buFontTx/>
              <a:buNone/>
              <a:defRPr sz="1400" b="1"/>
            </a:lvl6pPr>
            <a:lvl7pPr marL="0" indent="0">
              <a:spcBef>
                <a:spcPts val="0"/>
              </a:spcBef>
              <a:buFontTx/>
              <a:buNone/>
              <a:defRPr sz="1400" b="1"/>
            </a:lvl7pPr>
            <a:lvl8pPr marL="0" indent="0">
              <a:spcBef>
                <a:spcPts val="0"/>
              </a:spcBef>
              <a:buFontTx/>
              <a:buNone/>
              <a:defRPr sz="1400" b="1"/>
            </a:lvl8pPr>
            <a:lvl9pPr marL="0" indent="0">
              <a:spcBef>
                <a:spcPts val="0"/>
              </a:spcBef>
              <a:buFontTx/>
              <a:buNone/>
              <a:defRPr sz="1400" b="1"/>
            </a:lvl9pPr>
          </a:lstStyle>
          <a:p>
            <a:pPr lvl="0"/>
            <a:r>
              <a:rPr lang="en-US"/>
              <a:t>[Heading]</a:t>
            </a:r>
          </a:p>
        </p:txBody>
      </p:sp>
      <p:sp>
        <p:nvSpPr>
          <p:cNvPr id="4" name="Content Placeholder 5"/>
          <p:cNvSpPr>
            <a:spLocks noGrp="1"/>
          </p:cNvSpPr>
          <p:nvPr>
            <p:ph sz="half" idx="2"/>
          </p:nvPr>
        </p:nvSpPr>
        <p:spPr>
          <a:xfrm>
            <a:off x="3213101" y="1920239"/>
            <a:ext cx="2404872" cy="272491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Line">
            <a:extLst>
              <a:ext uri="{FF2B5EF4-FFF2-40B4-BE49-F238E27FC236}">
                <a16:creationId xmlns:a16="http://schemas.microsoft.com/office/drawing/2014/main" id="{1459A3F2-32EB-2457-5BFC-EF6D673F7FFA}"/>
              </a:ext>
              <a:ext uri="{C183D7F6-B498-43B3-948B-1728B52AA6E4}">
                <adec:decorative xmlns:adec="http://schemas.microsoft.com/office/drawing/2017/decorative" val="1"/>
              </a:ext>
            </a:extLst>
          </p:cNvPr>
          <p:cNvCxnSpPr>
            <a:cxnSpLocks/>
          </p:cNvCxnSpPr>
          <p:nvPr userDrawn="1"/>
        </p:nvCxnSpPr>
        <p:spPr>
          <a:xfrm>
            <a:off x="6017895" y="1280160"/>
            <a:ext cx="2404872"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4" name="Text Placeholder 6">
            <a:extLst>
              <a:ext uri="{FF2B5EF4-FFF2-40B4-BE49-F238E27FC236}">
                <a16:creationId xmlns:a16="http://schemas.microsoft.com/office/drawing/2014/main" id="{6B5CA165-7261-655A-D28F-41F1CF09F4CC}"/>
              </a:ext>
            </a:extLst>
          </p:cNvPr>
          <p:cNvSpPr>
            <a:spLocks noGrp="1"/>
          </p:cNvSpPr>
          <p:nvPr>
            <p:ph type="body" sz="quarter" idx="16" hasCustomPrompt="1"/>
          </p:nvPr>
        </p:nvSpPr>
        <p:spPr>
          <a:xfrm>
            <a:off x="6017895" y="1325880"/>
            <a:ext cx="2404872" cy="502920"/>
          </a:xfrm>
        </p:spPr>
        <p:txBody>
          <a:bodyPr/>
          <a:lstStyle>
            <a:lvl1pPr marL="0" indent="0">
              <a:spcBef>
                <a:spcPts val="0"/>
              </a:spcBef>
              <a:buFontTx/>
              <a:buNone/>
              <a:defRPr sz="1400" b="1"/>
            </a:lvl1pPr>
            <a:lvl2pPr marL="0" indent="0">
              <a:spcBef>
                <a:spcPts val="0"/>
              </a:spcBef>
              <a:buFontTx/>
              <a:buNone/>
              <a:defRPr sz="1400" b="1"/>
            </a:lvl2pPr>
            <a:lvl3pPr marL="0" indent="0">
              <a:spcBef>
                <a:spcPts val="0"/>
              </a:spcBef>
              <a:buFontTx/>
              <a:buNone/>
              <a:defRPr sz="1400" b="1"/>
            </a:lvl3pPr>
            <a:lvl4pPr marL="0" indent="0">
              <a:spcBef>
                <a:spcPts val="0"/>
              </a:spcBef>
              <a:buFontTx/>
              <a:buNone/>
              <a:defRPr sz="1400" b="1"/>
            </a:lvl4pPr>
            <a:lvl5pPr marL="0" indent="0">
              <a:spcBef>
                <a:spcPts val="0"/>
              </a:spcBef>
              <a:buFontTx/>
              <a:buNone/>
              <a:defRPr sz="1400" b="1"/>
            </a:lvl5pPr>
            <a:lvl6pPr marL="0" indent="0">
              <a:spcBef>
                <a:spcPts val="0"/>
              </a:spcBef>
              <a:buFontTx/>
              <a:buNone/>
              <a:defRPr sz="1400" b="1"/>
            </a:lvl6pPr>
            <a:lvl7pPr marL="0" indent="0">
              <a:spcBef>
                <a:spcPts val="0"/>
              </a:spcBef>
              <a:buFontTx/>
              <a:buNone/>
              <a:defRPr sz="1400" b="1"/>
            </a:lvl7pPr>
            <a:lvl8pPr marL="0" indent="0">
              <a:spcBef>
                <a:spcPts val="0"/>
              </a:spcBef>
              <a:buFontTx/>
              <a:buNone/>
              <a:defRPr sz="1400" b="1"/>
            </a:lvl8pPr>
            <a:lvl9pPr marL="0" indent="0">
              <a:spcBef>
                <a:spcPts val="0"/>
              </a:spcBef>
              <a:buFontTx/>
              <a:buNone/>
              <a:defRPr sz="1400" b="1"/>
            </a:lvl9pPr>
          </a:lstStyle>
          <a:p>
            <a:pPr lvl="0"/>
            <a:r>
              <a:rPr lang="en-US"/>
              <a:t>[Heading]</a:t>
            </a:r>
          </a:p>
        </p:txBody>
      </p:sp>
      <p:sp>
        <p:nvSpPr>
          <p:cNvPr id="6" name="Content Placeholder 7">
            <a:extLst>
              <a:ext uri="{FF2B5EF4-FFF2-40B4-BE49-F238E27FC236}">
                <a16:creationId xmlns:a16="http://schemas.microsoft.com/office/drawing/2014/main" id="{87B3509B-3D79-ECD2-5B02-BC1E0F0B4AFC}"/>
              </a:ext>
            </a:extLst>
          </p:cNvPr>
          <p:cNvSpPr>
            <a:spLocks noGrp="1"/>
          </p:cNvSpPr>
          <p:nvPr>
            <p:ph sz="half" idx="13"/>
          </p:nvPr>
        </p:nvSpPr>
        <p:spPr>
          <a:xfrm>
            <a:off x="6017895" y="1920239"/>
            <a:ext cx="2404872" cy="272491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UL Solutions" descr="UL Solutions">
            <a:extLst>
              <a:ext uri="{FF2B5EF4-FFF2-40B4-BE49-F238E27FC236}">
                <a16:creationId xmlns:a16="http://schemas.microsoft.com/office/drawing/2014/main" id="{15CCEDA9-BF27-9142-CB6D-D52ABA506C7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8"/>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127335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userDrawn="1">
  <p:cSld name="Three Image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9427AB3-78D5-EE8F-D3F1-EFBE1EAF741D}"/>
              </a:ext>
            </a:extLst>
          </p:cNvPr>
          <p:cNvSpPr>
            <a:spLocks noGrp="1"/>
          </p:cNvSpPr>
          <p:nvPr>
            <p:ph type="title" hasCustomPrompt="1"/>
          </p:nvPr>
        </p:nvSpPr>
        <p:spPr/>
        <p:txBody>
          <a:bodyPr/>
          <a:lstStyle/>
          <a:p>
            <a:r>
              <a:rPr lang="en-US"/>
              <a:t>[Slide title]</a:t>
            </a:r>
          </a:p>
        </p:txBody>
      </p:sp>
      <p:sp>
        <p:nvSpPr>
          <p:cNvPr id="9" name="Picture Placeholder 2">
            <a:extLst>
              <a:ext uri="{FF2B5EF4-FFF2-40B4-BE49-F238E27FC236}">
                <a16:creationId xmlns:a16="http://schemas.microsoft.com/office/drawing/2014/main" id="{9FF65674-B006-7891-981A-1EE3551EABE6}"/>
              </a:ext>
              <a:ext uri="{C183D7F6-B498-43B3-948B-1728B52AA6E4}">
                <adec:decorative xmlns:adec="http://schemas.microsoft.com/office/drawing/2017/decorative" val="1"/>
              </a:ext>
            </a:extLst>
          </p:cNvPr>
          <p:cNvSpPr>
            <a:spLocks noGrp="1"/>
          </p:cNvSpPr>
          <p:nvPr>
            <p:ph type="pic" sz="quarter" idx="11"/>
          </p:nvPr>
        </p:nvSpPr>
        <p:spPr>
          <a:xfrm>
            <a:off x="411480" y="1280160"/>
            <a:ext cx="2404872" cy="1508760"/>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endParaRPr lang="en-US"/>
          </a:p>
        </p:txBody>
      </p:sp>
      <p:sp>
        <p:nvSpPr>
          <p:cNvPr id="3" name="Content Placeholder 3"/>
          <p:cNvSpPr>
            <a:spLocks noGrp="1"/>
          </p:cNvSpPr>
          <p:nvPr>
            <p:ph sz="half" idx="1" hasCustomPrompt="1"/>
          </p:nvPr>
        </p:nvSpPr>
        <p:spPr>
          <a:xfrm>
            <a:off x="411479" y="2926080"/>
            <a:ext cx="2404872" cy="1719072"/>
          </a:xfrm>
        </p:spPr>
        <p:txBody>
          <a:bodyPr/>
          <a:lstStyle>
            <a:lvl1pPr marL="0" indent="0">
              <a:spcBef>
                <a:spcPts val="0"/>
              </a:spcBef>
              <a:spcAft>
                <a:spcPts val="0"/>
              </a:spcAft>
              <a:buFontTx/>
              <a:buNone/>
              <a:defRPr sz="1200" b="1"/>
            </a:lvl1pPr>
            <a:lvl2pPr marL="0" indent="0">
              <a:spcBef>
                <a:spcPts val="600"/>
              </a:spcBef>
              <a:spcAft>
                <a:spcPts val="0"/>
              </a:spcAft>
              <a:buFontTx/>
              <a:buNone/>
              <a:defRPr sz="900"/>
            </a:lvl2pPr>
            <a:lvl3pPr marL="137160" indent="-137160">
              <a:spcBef>
                <a:spcPts val="600"/>
              </a:spcBef>
              <a:spcAft>
                <a:spcPts val="0"/>
              </a:spcAft>
              <a:buClr>
                <a:srgbClr val="CA0123"/>
              </a:buClr>
              <a:buFont typeface="Arial" panose="020B0604020202020204" pitchFamily="34" charset="0"/>
              <a:buChar char="•"/>
              <a:defRPr sz="900"/>
            </a:lvl3pPr>
            <a:lvl4pPr marL="274320" indent="-137160">
              <a:spcBef>
                <a:spcPts val="0"/>
              </a:spcBef>
              <a:spcAft>
                <a:spcPts val="0"/>
              </a:spcAft>
              <a:buFont typeface="Arial" panose="020B0604020202020204" pitchFamily="34" charset="0"/>
              <a:buChar char="–"/>
              <a:defRPr sz="900"/>
            </a:lvl4pPr>
            <a:lvl5pPr marL="411480" indent="-137160">
              <a:spcBef>
                <a:spcPts val="0"/>
              </a:spcBef>
              <a:spcAft>
                <a:spcPts val="0"/>
              </a:spcAft>
              <a:buFont typeface="Arial" panose="020B0604020202020204" pitchFamily="34" charset="0"/>
              <a:buChar char="–"/>
              <a:defRPr sz="900"/>
            </a:lvl5pPr>
            <a:lvl6pPr marL="548640" indent="-137160">
              <a:spcBef>
                <a:spcPts val="0"/>
              </a:spcBef>
              <a:spcAft>
                <a:spcPts val="0"/>
              </a:spcAft>
              <a:buFont typeface="Arial" panose="020B0604020202020204" pitchFamily="34" charset="0"/>
              <a:buChar char="–"/>
              <a:defRPr sz="900"/>
            </a:lvl6pPr>
            <a:lvl7pPr marL="685800" indent="-137160">
              <a:spcBef>
                <a:spcPts val="0"/>
              </a:spcBef>
              <a:spcAft>
                <a:spcPts val="0"/>
              </a:spcAft>
              <a:buFont typeface="Arial" panose="020B0604020202020204" pitchFamily="34" charset="0"/>
              <a:buChar char="–"/>
              <a:defRPr sz="900"/>
            </a:lvl7pPr>
            <a:lvl8pPr marL="822960" indent="-137160">
              <a:spcBef>
                <a:spcPts val="0"/>
              </a:spcBef>
              <a:spcAft>
                <a:spcPts val="0"/>
              </a:spcAft>
              <a:buFont typeface="Arial" panose="020B0604020202020204" pitchFamily="34" charset="0"/>
              <a:buChar char="–"/>
              <a:defRPr sz="900"/>
            </a:lvl8pPr>
            <a:lvl9pPr marL="960120" indent="-137160">
              <a:spcBef>
                <a:spcPts val="0"/>
              </a:spcBef>
              <a:spcAft>
                <a:spcPts val="0"/>
              </a:spcAft>
              <a:buFont typeface="Arial" panose="020B0604020202020204" pitchFamily="34" charset="0"/>
              <a:buChar char="–"/>
              <a:defRPr sz="900"/>
            </a:lvl9pPr>
          </a:lstStyle>
          <a:p>
            <a:pPr lvl="0"/>
            <a:r>
              <a:rPr lang="en-US"/>
              <a:t>[Heading]</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Picture Placeholder 4">
            <a:extLst>
              <a:ext uri="{FF2B5EF4-FFF2-40B4-BE49-F238E27FC236}">
                <a16:creationId xmlns:a16="http://schemas.microsoft.com/office/drawing/2014/main" id="{F8D263F6-8A50-64C6-129C-46B77BBD81F4}"/>
              </a:ext>
              <a:ext uri="{C183D7F6-B498-43B3-948B-1728B52AA6E4}">
                <adec:decorative xmlns:adec="http://schemas.microsoft.com/office/drawing/2017/decorative" val="1"/>
              </a:ext>
            </a:extLst>
          </p:cNvPr>
          <p:cNvSpPr>
            <a:spLocks noGrp="1"/>
          </p:cNvSpPr>
          <p:nvPr>
            <p:ph type="pic" sz="quarter" idx="13"/>
          </p:nvPr>
        </p:nvSpPr>
        <p:spPr>
          <a:xfrm>
            <a:off x="3213101" y="1280160"/>
            <a:ext cx="2404872" cy="1508760"/>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endParaRPr lang="en-US"/>
          </a:p>
        </p:txBody>
      </p:sp>
      <p:sp>
        <p:nvSpPr>
          <p:cNvPr id="4" name="Content Placeholder 5"/>
          <p:cNvSpPr>
            <a:spLocks noGrp="1"/>
          </p:cNvSpPr>
          <p:nvPr>
            <p:ph sz="half" idx="2" hasCustomPrompt="1"/>
          </p:nvPr>
        </p:nvSpPr>
        <p:spPr>
          <a:xfrm>
            <a:off x="3213101" y="2926080"/>
            <a:ext cx="2404872" cy="1719072"/>
          </a:xfrm>
        </p:spPr>
        <p:txBody>
          <a:bodyPr/>
          <a:lstStyle>
            <a:lvl1pPr marL="0" indent="0">
              <a:spcBef>
                <a:spcPts val="0"/>
              </a:spcBef>
              <a:spcAft>
                <a:spcPts val="0"/>
              </a:spcAft>
              <a:buFontTx/>
              <a:buNone/>
              <a:defRPr sz="1200" b="1"/>
            </a:lvl1pPr>
            <a:lvl2pPr marL="0" indent="0">
              <a:spcBef>
                <a:spcPts val="600"/>
              </a:spcBef>
              <a:spcAft>
                <a:spcPts val="0"/>
              </a:spcAft>
              <a:buFontTx/>
              <a:buNone/>
              <a:defRPr sz="900"/>
            </a:lvl2pPr>
            <a:lvl3pPr marL="137160" indent="-137160">
              <a:spcBef>
                <a:spcPts val="600"/>
              </a:spcBef>
              <a:spcAft>
                <a:spcPts val="0"/>
              </a:spcAft>
              <a:buClr>
                <a:srgbClr val="CA0123"/>
              </a:buClr>
              <a:buFont typeface="Arial" panose="020B0604020202020204" pitchFamily="34" charset="0"/>
              <a:buChar char="•"/>
              <a:defRPr sz="900"/>
            </a:lvl3pPr>
            <a:lvl4pPr marL="274320" indent="-137160">
              <a:spcBef>
                <a:spcPts val="0"/>
              </a:spcBef>
              <a:spcAft>
                <a:spcPts val="0"/>
              </a:spcAft>
              <a:buFont typeface="Arial" panose="020B0604020202020204" pitchFamily="34" charset="0"/>
              <a:buChar char="–"/>
              <a:defRPr sz="900"/>
            </a:lvl4pPr>
            <a:lvl5pPr marL="411480" indent="-137160">
              <a:spcBef>
                <a:spcPts val="0"/>
              </a:spcBef>
              <a:spcAft>
                <a:spcPts val="0"/>
              </a:spcAft>
              <a:buFont typeface="Arial" panose="020B0604020202020204" pitchFamily="34" charset="0"/>
              <a:buChar char="–"/>
              <a:defRPr sz="900"/>
            </a:lvl5pPr>
            <a:lvl6pPr marL="548640" indent="-137160">
              <a:spcBef>
                <a:spcPts val="0"/>
              </a:spcBef>
              <a:spcAft>
                <a:spcPts val="0"/>
              </a:spcAft>
              <a:buFont typeface="Arial" panose="020B0604020202020204" pitchFamily="34" charset="0"/>
              <a:buChar char="–"/>
              <a:defRPr sz="900"/>
            </a:lvl6pPr>
            <a:lvl7pPr marL="685800" indent="-137160">
              <a:spcBef>
                <a:spcPts val="0"/>
              </a:spcBef>
              <a:spcAft>
                <a:spcPts val="0"/>
              </a:spcAft>
              <a:buFont typeface="Arial" panose="020B0604020202020204" pitchFamily="34" charset="0"/>
              <a:buChar char="–"/>
              <a:defRPr sz="900"/>
            </a:lvl7pPr>
            <a:lvl8pPr marL="731520" indent="-137160">
              <a:spcBef>
                <a:spcPts val="0"/>
              </a:spcBef>
              <a:spcAft>
                <a:spcPts val="0"/>
              </a:spcAft>
              <a:buFont typeface="Arial" panose="020B0604020202020204" pitchFamily="34" charset="0"/>
              <a:buChar char="–"/>
              <a:defRPr sz="900"/>
            </a:lvl8pPr>
            <a:lvl9pPr marL="960120" indent="-137160">
              <a:spcBef>
                <a:spcPts val="0"/>
              </a:spcBef>
              <a:spcAft>
                <a:spcPts val="0"/>
              </a:spcAft>
              <a:buFont typeface="Arial" panose="020B0604020202020204" pitchFamily="34" charset="0"/>
              <a:buChar char="–"/>
              <a:defRPr sz="900"/>
            </a:lvl9pPr>
          </a:lstStyle>
          <a:p>
            <a:pPr lvl="0"/>
            <a:r>
              <a:rPr lang="en-US"/>
              <a:t>[Heading]</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Picture Placeholder 6">
            <a:extLst>
              <a:ext uri="{FF2B5EF4-FFF2-40B4-BE49-F238E27FC236}">
                <a16:creationId xmlns:a16="http://schemas.microsoft.com/office/drawing/2014/main" id="{A2D7C08B-2181-912A-4CB2-44F94951F17B}"/>
              </a:ext>
              <a:ext uri="{C183D7F6-B498-43B3-948B-1728B52AA6E4}">
                <adec:decorative xmlns:adec="http://schemas.microsoft.com/office/drawing/2017/decorative" val="1"/>
              </a:ext>
            </a:extLst>
          </p:cNvPr>
          <p:cNvSpPr>
            <a:spLocks noGrp="1"/>
          </p:cNvSpPr>
          <p:nvPr>
            <p:ph type="pic" sz="quarter" idx="14"/>
          </p:nvPr>
        </p:nvSpPr>
        <p:spPr>
          <a:xfrm>
            <a:off x="6017895" y="1280160"/>
            <a:ext cx="2404872" cy="1508760"/>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endParaRPr lang="en-US"/>
          </a:p>
        </p:txBody>
      </p:sp>
      <p:sp>
        <p:nvSpPr>
          <p:cNvPr id="10" name="Content Placeholder 7">
            <a:extLst>
              <a:ext uri="{FF2B5EF4-FFF2-40B4-BE49-F238E27FC236}">
                <a16:creationId xmlns:a16="http://schemas.microsoft.com/office/drawing/2014/main" id="{779B6D3B-0380-383F-395E-0C17D2A7E98F}"/>
              </a:ext>
            </a:extLst>
          </p:cNvPr>
          <p:cNvSpPr>
            <a:spLocks noGrp="1"/>
          </p:cNvSpPr>
          <p:nvPr>
            <p:ph sz="half" idx="15" hasCustomPrompt="1"/>
          </p:nvPr>
        </p:nvSpPr>
        <p:spPr>
          <a:xfrm>
            <a:off x="6017895" y="2926080"/>
            <a:ext cx="2404872" cy="1719072"/>
          </a:xfrm>
        </p:spPr>
        <p:txBody>
          <a:bodyPr/>
          <a:lstStyle>
            <a:lvl1pPr marL="0" indent="0">
              <a:spcBef>
                <a:spcPts val="0"/>
              </a:spcBef>
              <a:spcAft>
                <a:spcPts val="0"/>
              </a:spcAft>
              <a:buFontTx/>
              <a:buNone/>
              <a:defRPr sz="1200" b="1"/>
            </a:lvl1pPr>
            <a:lvl2pPr marL="0" indent="0">
              <a:spcBef>
                <a:spcPts val="600"/>
              </a:spcBef>
              <a:spcAft>
                <a:spcPts val="0"/>
              </a:spcAft>
              <a:buFontTx/>
              <a:buNone/>
              <a:defRPr sz="900"/>
            </a:lvl2pPr>
            <a:lvl3pPr marL="137160" indent="-137160">
              <a:spcBef>
                <a:spcPts val="600"/>
              </a:spcBef>
              <a:spcAft>
                <a:spcPts val="0"/>
              </a:spcAft>
              <a:buClr>
                <a:srgbClr val="CA0123"/>
              </a:buClr>
              <a:buFont typeface="Arial" panose="020B0604020202020204" pitchFamily="34" charset="0"/>
              <a:buChar char="•"/>
              <a:defRPr sz="900"/>
            </a:lvl3pPr>
            <a:lvl4pPr marL="274320" indent="-137160">
              <a:spcBef>
                <a:spcPts val="0"/>
              </a:spcBef>
              <a:spcAft>
                <a:spcPts val="0"/>
              </a:spcAft>
              <a:buFont typeface="Arial" panose="020B0604020202020204" pitchFamily="34" charset="0"/>
              <a:buChar char="–"/>
              <a:defRPr sz="900"/>
            </a:lvl4pPr>
            <a:lvl5pPr marL="411480" indent="-137160">
              <a:spcBef>
                <a:spcPts val="0"/>
              </a:spcBef>
              <a:spcAft>
                <a:spcPts val="0"/>
              </a:spcAft>
              <a:buFont typeface="Arial" panose="020B0604020202020204" pitchFamily="34" charset="0"/>
              <a:buChar char="–"/>
              <a:defRPr sz="900"/>
            </a:lvl5pPr>
            <a:lvl6pPr marL="548640" indent="-137160">
              <a:spcBef>
                <a:spcPts val="0"/>
              </a:spcBef>
              <a:spcAft>
                <a:spcPts val="0"/>
              </a:spcAft>
              <a:buFont typeface="Arial" panose="020B0604020202020204" pitchFamily="34" charset="0"/>
              <a:buChar char="–"/>
              <a:defRPr sz="900"/>
            </a:lvl6pPr>
            <a:lvl7pPr marL="685800" indent="-137160">
              <a:spcBef>
                <a:spcPts val="0"/>
              </a:spcBef>
              <a:spcAft>
                <a:spcPts val="0"/>
              </a:spcAft>
              <a:buFont typeface="Arial" panose="020B0604020202020204" pitchFamily="34" charset="0"/>
              <a:buChar char="–"/>
              <a:defRPr sz="900"/>
            </a:lvl7pPr>
            <a:lvl8pPr marL="822960" indent="-137160">
              <a:spcBef>
                <a:spcPts val="0"/>
              </a:spcBef>
              <a:spcAft>
                <a:spcPts val="0"/>
              </a:spcAft>
              <a:buFont typeface="Arial" panose="020B0604020202020204" pitchFamily="34" charset="0"/>
              <a:buChar char="–"/>
              <a:defRPr sz="900"/>
            </a:lvl8pPr>
            <a:lvl9pPr marL="960120" indent="-137160">
              <a:spcBef>
                <a:spcPts val="0"/>
              </a:spcBef>
              <a:spcAft>
                <a:spcPts val="0"/>
              </a:spcAft>
              <a:buFont typeface="Arial" panose="020B0604020202020204" pitchFamily="34" charset="0"/>
              <a:buChar char="–"/>
              <a:defRPr sz="900"/>
            </a:lvl9pPr>
          </a:lstStyle>
          <a:p>
            <a:pPr lvl="0"/>
            <a:r>
              <a:rPr lang="en-US"/>
              <a:t>[Heading]</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12" name="UL Solutions" descr="UL Solutions">
            <a:extLst>
              <a:ext uri="{FF2B5EF4-FFF2-40B4-BE49-F238E27FC236}">
                <a16:creationId xmlns:a16="http://schemas.microsoft.com/office/drawing/2014/main" id="{66C08AC7-A6A1-6501-31AE-D4194C93910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8"/>
          <p:cNvSpPr>
            <a:spLocks noGrp="1"/>
          </p:cNvSpPr>
          <p:nvPr>
            <p:ph type="sldNum" sz="quarter" idx="12"/>
          </p:nvPr>
        </p:nvSpPr>
        <p:spPr/>
        <p:txBody>
          <a:bodyPr/>
          <a:lstStyle/>
          <a:p>
            <a:fld id="{0FB653A9-F313-624D-BF6F-1C4E70BAF06A}" type="slidenum">
              <a:rPr lang="en-US" smtClean="0"/>
              <a:t>‹#›</a:t>
            </a:fld>
            <a:endParaRPr lang="en-US"/>
          </a:p>
        </p:txBody>
      </p:sp>
      <p:sp>
        <p:nvSpPr>
          <p:cNvPr id="2" name="Footer Placeholder 1">
            <a:extLst>
              <a:ext uri="{FF2B5EF4-FFF2-40B4-BE49-F238E27FC236}">
                <a16:creationId xmlns:a16="http://schemas.microsoft.com/office/drawing/2014/main" id="{AD303D13-A05C-E4F8-E2D6-B6BFFF890D95}"/>
              </a:ext>
            </a:extLst>
          </p:cNvPr>
          <p:cNvSpPr>
            <a:spLocks noGrp="1"/>
          </p:cNvSpPr>
          <p:nvPr>
            <p:ph type="ftr" sz="quarter" idx="16"/>
          </p:nvPr>
        </p:nvSpPr>
        <p:spPr/>
        <p:txBody>
          <a:bodyPr/>
          <a:lstStyle/>
          <a:p>
            <a:pPr algn="r">
              <a:buSzPct val="100000"/>
            </a:pPr>
            <a:r>
              <a:rPr lang="en-US"/>
              <a:t>IMS22CS385721</a:t>
            </a:r>
          </a:p>
        </p:txBody>
      </p:sp>
    </p:spTree>
    <p:extLst>
      <p:ext uri="{BB962C8B-B14F-4D97-AF65-F5344CB8AC3E}">
        <p14:creationId xmlns:p14="http://schemas.microsoft.com/office/powerpoint/2010/main" val="200508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Four Image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4B560BC-5974-DABA-5FCD-52E528EDA7D4}"/>
              </a:ext>
            </a:extLst>
          </p:cNvPr>
          <p:cNvSpPr>
            <a:spLocks noGrp="1"/>
          </p:cNvSpPr>
          <p:nvPr>
            <p:ph type="title" hasCustomPrompt="1"/>
          </p:nvPr>
        </p:nvSpPr>
        <p:spPr/>
        <p:txBody>
          <a:bodyPr/>
          <a:lstStyle/>
          <a:p>
            <a:r>
              <a:rPr lang="en-US"/>
              <a:t>[Slide title]</a:t>
            </a:r>
          </a:p>
        </p:txBody>
      </p:sp>
      <p:sp>
        <p:nvSpPr>
          <p:cNvPr id="9" name="Picture Placeholder 2">
            <a:extLst>
              <a:ext uri="{FF2B5EF4-FFF2-40B4-BE49-F238E27FC236}">
                <a16:creationId xmlns:a16="http://schemas.microsoft.com/office/drawing/2014/main" id="{9FF65674-B006-7891-981A-1EE3551EABE6}"/>
              </a:ext>
              <a:ext uri="{C183D7F6-B498-43B3-948B-1728B52AA6E4}">
                <adec:decorative xmlns:adec="http://schemas.microsoft.com/office/drawing/2017/decorative" val="1"/>
              </a:ext>
            </a:extLst>
          </p:cNvPr>
          <p:cNvSpPr>
            <a:spLocks noGrp="1"/>
          </p:cNvSpPr>
          <p:nvPr>
            <p:ph type="pic" sz="quarter" idx="11"/>
          </p:nvPr>
        </p:nvSpPr>
        <p:spPr>
          <a:xfrm>
            <a:off x="411480" y="1280160"/>
            <a:ext cx="1709928" cy="1187787"/>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endParaRPr lang="en-US"/>
          </a:p>
        </p:txBody>
      </p:sp>
      <p:sp>
        <p:nvSpPr>
          <p:cNvPr id="3" name="Content Placeholder 3"/>
          <p:cNvSpPr>
            <a:spLocks noGrp="1"/>
          </p:cNvSpPr>
          <p:nvPr>
            <p:ph sz="half" idx="1" hasCustomPrompt="1"/>
          </p:nvPr>
        </p:nvSpPr>
        <p:spPr>
          <a:xfrm>
            <a:off x="411479" y="2606039"/>
            <a:ext cx="1709928" cy="2039112"/>
          </a:xfrm>
        </p:spPr>
        <p:txBody>
          <a:bodyPr/>
          <a:lstStyle>
            <a:lvl1pPr marL="0" indent="0">
              <a:spcBef>
                <a:spcPts val="0"/>
              </a:spcBef>
              <a:spcAft>
                <a:spcPts val="0"/>
              </a:spcAft>
              <a:buFontTx/>
              <a:buNone/>
              <a:defRPr sz="1200" b="1"/>
            </a:lvl1pPr>
            <a:lvl2pPr marL="0" indent="0">
              <a:spcBef>
                <a:spcPts val="600"/>
              </a:spcBef>
              <a:spcAft>
                <a:spcPts val="0"/>
              </a:spcAft>
              <a:buFontTx/>
              <a:buNone/>
              <a:defRPr sz="900"/>
            </a:lvl2pPr>
            <a:lvl3pPr marL="137160" indent="-137160">
              <a:spcBef>
                <a:spcPts val="600"/>
              </a:spcBef>
              <a:spcAft>
                <a:spcPts val="0"/>
              </a:spcAft>
              <a:buClr>
                <a:srgbClr val="CA0123"/>
              </a:buClr>
              <a:buFont typeface="Arial" panose="020B0604020202020204" pitchFamily="34" charset="0"/>
              <a:buChar char="•"/>
              <a:defRPr sz="900"/>
            </a:lvl3pPr>
            <a:lvl4pPr marL="274320" indent="-137160">
              <a:spcBef>
                <a:spcPts val="0"/>
              </a:spcBef>
              <a:spcAft>
                <a:spcPts val="0"/>
              </a:spcAft>
              <a:buFont typeface="Arial" panose="020B0604020202020204" pitchFamily="34" charset="0"/>
              <a:buChar char="–"/>
              <a:defRPr sz="900"/>
            </a:lvl4pPr>
            <a:lvl5pPr marL="411480" indent="-137160">
              <a:spcBef>
                <a:spcPts val="0"/>
              </a:spcBef>
              <a:spcAft>
                <a:spcPts val="0"/>
              </a:spcAft>
              <a:buFont typeface="Arial" panose="020B0604020202020204" pitchFamily="34" charset="0"/>
              <a:buChar char="–"/>
              <a:defRPr sz="900"/>
            </a:lvl5pPr>
            <a:lvl6pPr marL="548640" indent="-137160">
              <a:spcBef>
                <a:spcPts val="0"/>
              </a:spcBef>
              <a:spcAft>
                <a:spcPts val="0"/>
              </a:spcAft>
              <a:buFont typeface="Arial" panose="020B0604020202020204" pitchFamily="34" charset="0"/>
              <a:buChar char="–"/>
              <a:defRPr sz="900"/>
            </a:lvl6pPr>
            <a:lvl7pPr marL="685800" indent="-137160">
              <a:spcBef>
                <a:spcPts val="0"/>
              </a:spcBef>
              <a:spcAft>
                <a:spcPts val="0"/>
              </a:spcAft>
              <a:buFont typeface="Arial" panose="020B0604020202020204" pitchFamily="34" charset="0"/>
              <a:buChar char="–"/>
              <a:defRPr sz="900"/>
            </a:lvl7pPr>
            <a:lvl8pPr marL="822960" indent="-137160">
              <a:spcBef>
                <a:spcPts val="0"/>
              </a:spcBef>
              <a:spcAft>
                <a:spcPts val="0"/>
              </a:spcAft>
              <a:buFont typeface="Arial" panose="020B0604020202020204" pitchFamily="34" charset="0"/>
              <a:buChar char="–"/>
              <a:defRPr sz="900"/>
            </a:lvl8pPr>
            <a:lvl9pPr marL="960120" indent="-137160">
              <a:spcBef>
                <a:spcPts val="0"/>
              </a:spcBef>
              <a:spcAft>
                <a:spcPts val="0"/>
              </a:spcAft>
              <a:buFont typeface="Arial" panose="020B0604020202020204" pitchFamily="34" charset="0"/>
              <a:buChar char="–"/>
              <a:defRPr sz="900"/>
            </a:lvl9pPr>
          </a:lstStyle>
          <a:p>
            <a:pPr lvl="0"/>
            <a:r>
              <a:rPr lang="en-US"/>
              <a:t>[Heading]</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Picture Placeholder 4">
            <a:extLst>
              <a:ext uri="{FF2B5EF4-FFF2-40B4-BE49-F238E27FC236}">
                <a16:creationId xmlns:a16="http://schemas.microsoft.com/office/drawing/2014/main" id="{F8D263F6-8A50-64C6-129C-46B77BBD81F4}"/>
              </a:ext>
              <a:ext uri="{C183D7F6-B498-43B3-948B-1728B52AA6E4}">
                <adec:decorative xmlns:adec="http://schemas.microsoft.com/office/drawing/2017/decorative" val="1"/>
              </a:ext>
            </a:extLst>
          </p:cNvPr>
          <p:cNvSpPr>
            <a:spLocks noGrp="1"/>
          </p:cNvSpPr>
          <p:nvPr>
            <p:ph type="pic" sz="quarter" idx="13"/>
          </p:nvPr>
        </p:nvSpPr>
        <p:spPr>
          <a:xfrm>
            <a:off x="2512695" y="1280160"/>
            <a:ext cx="1709928" cy="1187787"/>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endParaRPr lang="en-US"/>
          </a:p>
        </p:txBody>
      </p:sp>
      <p:sp>
        <p:nvSpPr>
          <p:cNvPr id="4" name="Content Placeholder 5"/>
          <p:cNvSpPr>
            <a:spLocks noGrp="1"/>
          </p:cNvSpPr>
          <p:nvPr>
            <p:ph sz="half" idx="2" hasCustomPrompt="1"/>
          </p:nvPr>
        </p:nvSpPr>
        <p:spPr>
          <a:xfrm>
            <a:off x="2512695" y="2606039"/>
            <a:ext cx="1709928" cy="2039112"/>
          </a:xfrm>
        </p:spPr>
        <p:txBody>
          <a:bodyPr/>
          <a:lstStyle>
            <a:lvl1pPr marL="0" indent="0">
              <a:spcBef>
                <a:spcPts val="0"/>
              </a:spcBef>
              <a:spcAft>
                <a:spcPts val="0"/>
              </a:spcAft>
              <a:buFontTx/>
              <a:buNone/>
              <a:defRPr sz="1200" b="1"/>
            </a:lvl1pPr>
            <a:lvl2pPr marL="0" indent="0">
              <a:spcBef>
                <a:spcPts val="600"/>
              </a:spcBef>
              <a:spcAft>
                <a:spcPts val="0"/>
              </a:spcAft>
              <a:buFontTx/>
              <a:buNone/>
              <a:defRPr sz="900"/>
            </a:lvl2pPr>
            <a:lvl3pPr marL="137160" indent="-137160">
              <a:spcBef>
                <a:spcPts val="600"/>
              </a:spcBef>
              <a:spcAft>
                <a:spcPts val="0"/>
              </a:spcAft>
              <a:buClr>
                <a:srgbClr val="CA0123"/>
              </a:buClr>
              <a:buFont typeface="Arial" panose="020B0604020202020204" pitchFamily="34" charset="0"/>
              <a:buChar char="•"/>
              <a:defRPr sz="900"/>
            </a:lvl3pPr>
            <a:lvl4pPr marL="274320" indent="-137160">
              <a:spcBef>
                <a:spcPts val="0"/>
              </a:spcBef>
              <a:spcAft>
                <a:spcPts val="0"/>
              </a:spcAft>
              <a:buFont typeface="Arial" panose="020B0604020202020204" pitchFamily="34" charset="0"/>
              <a:buChar char="–"/>
              <a:defRPr sz="900"/>
            </a:lvl4pPr>
            <a:lvl5pPr marL="411480" indent="-137160">
              <a:spcBef>
                <a:spcPts val="0"/>
              </a:spcBef>
              <a:spcAft>
                <a:spcPts val="0"/>
              </a:spcAft>
              <a:buFont typeface="Arial" panose="020B0604020202020204" pitchFamily="34" charset="0"/>
              <a:buChar char="–"/>
              <a:defRPr sz="900"/>
            </a:lvl5pPr>
            <a:lvl6pPr marL="548640" indent="-137160">
              <a:spcBef>
                <a:spcPts val="0"/>
              </a:spcBef>
              <a:spcAft>
                <a:spcPts val="0"/>
              </a:spcAft>
              <a:buFont typeface="Arial" panose="020B0604020202020204" pitchFamily="34" charset="0"/>
              <a:buChar char="–"/>
              <a:defRPr sz="900"/>
            </a:lvl6pPr>
            <a:lvl7pPr marL="685800" indent="-137160">
              <a:spcBef>
                <a:spcPts val="0"/>
              </a:spcBef>
              <a:spcAft>
                <a:spcPts val="0"/>
              </a:spcAft>
              <a:buFont typeface="Arial" panose="020B0604020202020204" pitchFamily="34" charset="0"/>
              <a:buChar char="–"/>
              <a:defRPr sz="900"/>
            </a:lvl7pPr>
            <a:lvl8pPr marL="822960" indent="-137160">
              <a:spcBef>
                <a:spcPts val="0"/>
              </a:spcBef>
              <a:spcAft>
                <a:spcPts val="0"/>
              </a:spcAft>
              <a:buFont typeface="Arial" panose="020B0604020202020204" pitchFamily="34" charset="0"/>
              <a:buChar char="–"/>
              <a:defRPr sz="900"/>
            </a:lvl8pPr>
            <a:lvl9pPr marL="960120" indent="-137160">
              <a:spcBef>
                <a:spcPts val="0"/>
              </a:spcBef>
              <a:spcAft>
                <a:spcPts val="0"/>
              </a:spcAft>
              <a:buFont typeface="Arial" panose="020B0604020202020204" pitchFamily="34" charset="0"/>
              <a:buChar char="–"/>
              <a:defRPr sz="900"/>
            </a:lvl9pPr>
          </a:lstStyle>
          <a:p>
            <a:pPr lvl="0"/>
            <a:r>
              <a:rPr lang="en-US"/>
              <a:t>[Heading]</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Picture Placeholder 6">
            <a:extLst>
              <a:ext uri="{FF2B5EF4-FFF2-40B4-BE49-F238E27FC236}">
                <a16:creationId xmlns:a16="http://schemas.microsoft.com/office/drawing/2014/main" id="{A2D7C08B-2181-912A-4CB2-44F94951F17B}"/>
              </a:ext>
              <a:ext uri="{C183D7F6-B498-43B3-948B-1728B52AA6E4}">
                <adec:decorative xmlns:adec="http://schemas.microsoft.com/office/drawing/2017/decorative" val="1"/>
              </a:ext>
            </a:extLst>
          </p:cNvPr>
          <p:cNvSpPr>
            <a:spLocks noGrp="1"/>
          </p:cNvSpPr>
          <p:nvPr>
            <p:ph type="pic" sz="quarter" idx="14"/>
          </p:nvPr>
        </p:nvSpPr>
        <p:spPr>
          <a:xfrm>
            <a:off x="4616450" y="1280160"/>
            <a:ext cx="1709928" cy="1187787"/>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endParaRPr lang="en-US"/>
          </a:p>
        </p:txBody>
      </p:sp>
      <p:sp>
        <p:nvSpPr>
          <p:cNvPr id="10" name="Content Placeholder 7">
            <a:extLst>
              <a:ext uri="{FF2B5EF4-FFF2-40B4-BE49-F238E27FC236}">
                <a16:creationId xmlns:a16="http://schemas.microsoft.com/office/drawing/2014/main" id="{779B6D3B-0380-383F-395E-0C17D2A7E98F}"/>
              </a:ext>
            </a:extLst>
          </p:cNvPr>
          <p:cNvSpPr>
            <a:spLocks noGrp="1"/>
          </p:cNvSpPr>
          <p:nvPr>
            <p:ph sz="half" idx="15" hasCustomPrompt="1"/>
          </p:nvPr>
        </p:nvSpPr>
        <p:spPr>
          <a:xfrm>
            <a:off x="4616450" y="2606039"/>
            <a:ext cx="1709928" cy="2039112"/>
          </a:xfrm>
        </p:spPr>
        <p:txBody>
          <a:bodyPr/>
          <a:lstStyle>
            <a:lvl1pPr marL="0" indent="0">
              <a:spcBef>
                <a:spcPts val="0"/>
              </a:spcBef>
              <a:spcAft>
                <a:spcPts val="0"/>
              </a:spcAft>
              <a:buFontTx/>
              <a:buNone/>
              <a:defRPr sz="1200" b="1"/>
            </a:lvl1pPr>
            <a:lvl2pPr marL="0" indent="0">
              <a:spcBef>
                <a:spcPts val="600"/>
              </a:spcBef>
              <a:spcAft>
                <a:spcPts val="0"/>
              </a:spcAft>
              <a:buFontTx/>
              <a:buNone/>
              <a:defRPr sz="900"/>
            </a:lvl2pPr>
            <a:lvl3pPr marL="137160" indent="-137160">
              <a:spcBef>
                <a:spcPts val="600"/>
              </a:spcBef>
              <a:spcAft>
                <a:spcPts val="0"/>
              </a:spcAft>
              <a:buClr>
                <a:srgbClr val="CA0123"/>
              </a:buClr>
              <a:buFont typeface="Arial" panose="020B0604020202020204" pitchFamily="34" charset="0"/>
              <a:buChar char="•"/>
              <a:defRPr sz="900"/>
            </a:lvl3pPr>
            <a:lvl4pPr marL="274320" indent="-137160">
              <a:spcBef>
                <a:spcPts val="0"/>
              </a:spcBef>
              <a:spcAft>
                <a:spcPts val="0"/>
              </a:spcAft>
              <a:buFont typeface="Arial" panose="020B0604020202020204" pitchFamily="34" charset="0"/>
              <a:buChar char="–"/>
              <a:defRPr sz="900"/>
            </a:lvl4pPr>
            <a:lvl5pPr marL="411480" indent="-137160">
              <a:spcBef>
                <a:spcPts val="0"/>
              </a:spcBef>
              <a:spcAft>
                <a:spcPts val="0"/>
              </a:spcAft>
              <a:buFont typeface="Arial" panose="020B0604020202020204" pitchFamily="34" charset="0"/>
              <a:buChar char="–"/>
              <a:defRPr sz="900"/>
            </a:lvl5pPr>
            <a:lvl6pPr marL="548640" indent="-137160">
              <a:spcBef>
                <a:spcPts val="0"/>
              </a:spcBef>
              <a:spcAft>
                <a:spcPts val="0"/>
              </a:spcAft>
              <a:buFont typeface="Arial" panose="020B0604020202020204" pitchFamily="34" charset="0"/>
              <a:buChar char="–"/>
              <a:defRPr sz="900"/>
            </a:lvl6pPr>
            <a:lvl7pPr marL="685800" indent="-137160">
              <a:spcBef>
                <a:spcPts val="0"/>
              </a:spcBef>
              <a:spcAft>
                <a:spcPts val="0"/>
              </a:spcAft>
              <a:buFont typeface="Arial" panose="020B0604020202020204" pitchFamily="34" charset="0"/>
              <a:buChar char="–"/>
              <a:defRPr sz="900"/>
            </a:lvl7pPr>
            <a:lvl8pPr marL="822960" indent="-137160">
              <a:spcBef>
                <a:spcPts val="0"/>
              </a:spcBef>
              <a:spcAft>
                <a:spcPts val="0"/>
              </a:spcAft>
              <a:buFont typeface="Arial" panose="020B0604020202020204" pitchFamily="34" charset="0"/>
              <a:buChar char="–"/>
              <a:defRPr sz="900"/>
            </a:lvl8pPr>
            <a:lvl9pPr marL="960120" indent="-137160">
              <a:spcBef>
                <a:spcPts val="0"/>
              </a:spcBef>
              <a:spcAft>
                <a:spcPts val="0"/>
              </a:spcAft>
              <a:buFont typeface="Arial" panose="020B0604020202020204" pitchFamily="34" charset="0"/>
              <a:buChar char="–"/>
              <a:defRPr sz="900"/>
            </a:lvl9pPr>
          </a:lstStyle>
          <a:p>
            <a:pPr lvl="0"/>
            <a:r>
              <a:rPr lang="en-US"/>
              <a:t>[Heading]</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6" name="Picture Placeholder 8">
            <a:extLst>
              <a:ext uri="{FF2B5EF4-FFF2-40B4-BE49-F238E27FC236}">
                <a16:creationId xmlns:a16="http://schemas.microsoft.com/office/drawing/2014/main" id="{48AC8CBB-E644-200F-7EE7-7DC38A0DA69F}"/>
              </a:ext>
              <a:ext uri="{C183D7F6-B498-43B3-948B-1728B52AA6E4}">
                <adec:decorative xmlns:adec="http://schemas.microsoft.com/office/drawing/2017/decorative" val="1"/>
              </a:ext>
            </a:extLst>
          </p:cNvPr>
          <p:cNvSpPr>
            <a:spLocks noGrp="1"/>
          </p:cNvSpPr>
          <p:nvPr>
            <p:ph type="pic" sz="quarter" idx="16"/>
          </p:nvPr>
        </p:nvSpPr>
        <p:spPr>
          <a:xfrm>
            <a:off x="6720205" y="1280160"/>
            <a:ext cx="1709928" cy="1187787"/>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endParaRPr lang="en-US"/>
          </a:p>
        </p:txBody>
      </p:sp>
      <p:sp>
        <p:nvSpPr>
          <p:cNvPr id="17" name="Content Placeholder 9">
            <a:extLst>
              <a:ext uri="{FF2B5EF4-FFF2-40B4-BE49-F238E27FC236}">
                <a16:creationId xmlns:a16="http://schemas.microsoft.com/office/drawing/2014/main" id="{09F2FC0C-005C-B86A-3254-60ECC0DC63FA}"/>
              </a:ext>
            </a:extLst>
          </p:cNvPr>
          <p:cNvSpPr>
            <a:spLocks noGrp="1"/>
          </p:cNvSpPr>
          <p:nvPr>
            <p:ph sz="half" idx="17" hasCustomPrompt="1"/>
          </p:nvPr>
        </p:nvSpPr>
        <p:spPr>
          <a:xfrm>
            <a:off x="6720205" y="2606039"/>
            <a:ext cx="1709928" cy="2039112"/>
          </a:xfrm>
        </p:spPr>
        <p:txBody>
          <a:bodyPr/>
          <a:lstStyle>
            <a:lvl1pPr marL="0" indent="0">
              <a:spcBef>
                <a:spcPts val="0"/>
              </a:spcBef>
              <a:spcAft>
                <a:spcPts val="0"/>
              </a:spcAft>
              <a:buFontTx/>
              <a:buNone/>
              <a:defRPr sz="1200" b="1"/>
            </a:lvl1pPr>
            <a:lvl2pPr marL="0" indent="0">
              <a:spcBef>
                <a:spcPts val="600"/>
              </a:spcBef>
              <a:spcAft>
                <a:spcPts val="0"/>
              </a:spcAft>
              <a:buFontTx/>
              <a:buNone/>
              <a:defRPr sz="900"/>
            </a:lvl2pPr>
            <a:lvl3pPr marL="137160" indent="-137160">
              <a:spcBef>
                <a:spcPts val="600"/>
              </a:spcBef>
              <a:spcAft>
                <a:spcPts val="0"/>
              </a:spcAft>
              <a:buClr>
                <a:srgbClr val="CA0123"/>
              </a:buClr>
              <a:buFont typeface="Arial" panose="020B0604020202020204" pitchFamily="34" charset="0"/>
              <a:buChar char="•"/>
              <a:defRPr sz="900"/>
            </a:lvl3pPr>
            <a:lvl4pPr marL="274320" indent="-137160">
              <a:spcBef>
                <a:spcPts val="0"/>
              </a:spcBef>
              <a:spcAft>
                <a:spcPts val="0"/>
              </a:spcAft>
              <a:buFont typeface="Arial" panose="020B0604020202020204" pitchFamily="34" charset="0"/>
              <a:buChar char="–"/>
              <a:defRPr sz="900"/>
            </a:lvl4pPr>
            <a:lvl5pPr marL="411480" indent="-137160">
              <a:spcBef>
                <a:spcPts val="0"/>
              </a:spcBef>
              <a:spcAft>
                <a:spcPts val="0"/>
              </a:spcAft>
              <a:buFont typeface="Arial" panose="020B0604020202020204" pitchFamily="34" charset="0"/>
              <a:buChar char="–"/>
              <a:defRPr sz="900"/>
            </a:lvl5pPr>
            <a:lvl6pPr marL="548640" indent="-137160">
              <a:spcBef>
                <a:spcPts val="0"/>
              </a:spcBef>
              <a:spcAft>
                <a:spcPts val="0"/>
              </a:spcAft>
              <a:buFont typeface="Arial" panose="020B0604020202020204" pitchFamily="34" charset="0"/>
              <a:buChar char="–"/>
              <a:defRPr sz="900"/>
            </a:lvl6pPr>
            <a:lvl7pPr marL="685800" indent="-137160">
              <a:spcBef>
                <a:spcPts val="0"/>
              </a:spcBef>
              <a:spcAft>
                <a:spcPts val="0"/>
              </a:spcAft>
              <a:buFont typeface="Arial" panose="020B0604020202020204" pitchFamily="34" charset="0"/>
              <a:buChar char="–"/>
              <a:defRPr sz="900"/>
            </a:lvl7pPr>
            <a:lvl8pPr marL="822960" indent="-137160">
              <a:spcBef>
                <a:spcPts val="0"/>
              </a:spcBef>
              <a:spcAft>
                <a:spcPts val="0"/>
              </a:spcAft>
              <a:buFont typeface="Arial" panose="020B0604020202020204" pitchFamily="34" charset="0"/>
              <a:buChar char="–"/>
              <a:defRPr sz="900"/>
            </a:lvl8pPr>
            <a:lvl9pPr marL="960120" indent="-137160">
              <a:spcBef>
                <a:spcPts val="0"/>
              </a:spcBef>
              <a:spcAft>
                <a:spcPts val="0"/>
              </a:spcAft>
              <a:buFont typeface="Arial" panose="020B0604020202020204" pitchFamily="34" charset="0"/>
              <a:buChar char="–"/>
              <a:defRPr sz="900"/>
            </a:lvl9pPr>
          </a:lstStyle>
          <a:p>
            <a:pPr lvl="0"/>
            <a:r>
              <a:rPr lang="en-US"/>
              <a:t>[Heading]</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12" name="UL Solutions" descr="UL Solutions">
            <a:extLst>
              <a:ext uri="{FF2B5EF4-FFF2-40B4-BE49-F238E27FC236}">
                <a16:creationId xmlns:a16="http://schemas.microsoft.com/office/drawing/2014/main" id="{41207CB4-2620-E22A-72D8-919955CC1C1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10"/>
          <p:cNvSpPr>
            <a:spLocks noGrp="1"/>
          </p:cNvSpPr>
          <p:nvPr>
            <p:ph type="sldNum" sz="quarter" idx="12"/>
          </p:nvPr>
        </p:nvSpPr>
        <p:spPr/>
        <p:txBody>
          <a:bodyPr/>
          <a:lstStyle/>
          <a:p>
            <a:fld id="{0FB653A9-F313-624D-BF6F-1C4E70BAF06A}" type="slidenum">
              <a:rPr lang="en-US" smtClean="0"/>
              <a:t>‹#›</a:t>
            </a:fld>
            <a:endParaRPr lang="en-US"/>
          </a:p>
        </p:txBody>
      </p:sp>
      <p:sp>
        <p:nvSpPr>
          <p:cNvPr id="2" name="Footer Placeholder 1">
            <a:extLst>
              <a:ext uri="{FF2B5EF4-FFF2-40B4-BE49-F238E27FC236}">
                <a16:creationId xmlns:a16="http://schemas.microsoft.com/office/drawing/2014/main" id="{8983994E-BBFF-28E7-AFD0-40B8ADC4A082}"/>
              </a:ext>
            </a:extLst>
          </p:cNvPr>
          <p:cNvSpPr>
            <a:spLocks noGrp="1"/>
          </p:cNvSpPr>
          <p:nvPr>
            <p:ph type="ftr" sz="quarter" idx="18"/>
          </p:nvPr>
        </p:nvSpPr>
        <p:spPr/>
        <p:txBody>
          <a:bodyPr/>
          <a:lstStyle/>
          <a:p>
            <a:pPr algn="r">
              <a:buSzPct val="100000"/>
            </a:pPr>
            <a:r>
              <a:rPr lang="en-US"/>
              <a:t>IMS22CS385721</a:t>
            </a:r>
          </a:p>
        </p:txBody>
      </p:sp>
    </p:spTree>
    <p:extLst>
      <p:ext uri="{BB962C8B-B14F-4D97-AF65-F5344CB8AC3E}">
        <p14:creationId xmlns:p14="http://schemas.microsoft.com/office/powerpoint/2010/main" val="807188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Content Image">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15F71EC6-E9EB-06ED-0149-EB9CA34993BB}"/>
              </a:ext>
              <a:ext uri="{C183D7F6-B498-43B3-948B-1728B52AA6E4}">
                <adec:decorative xmlns:adec="http://schemas.microsoft.com/office/drawing/2017/decorative" val="1"/>
              </a:ext>
            </a:extLst>
          </p:cNvPr>
          <p:cNvSpPr>
            <a:spLocks noGrp="1"/>
          </p:cNvSpPr>
          <p:nvPr>
            <p:ph type="pic" sz="quarter" idx="11"/>
          </p:nvPr>
        </p:nvSpPr>
        <p:spPr>
          <a:xfrm>
            <a:off x="3914775" y="0"/>
            <a:ext cx="5229225" cy="5143500"/>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endParaRPr lang="en-US"/>
          </a:p>
        </p:txBody>
      </p:sp>
      <p:sp>
        <p:nvSpPr>
          <p:cNvPr id="2" name="Title 2"/>
          <p:cNvSpPr>
            <a:spLocks noGrp="1"/>
          </p:cNvSpPr>
          <p:nvPr>
            <p:ph type="title" hasCustomPrompt="1"/>
          </p:nvPr>
        </p:nvSpPr>
        <p:spPr>
          <a:xfrm>
            <a:off x="411480" y="411480"/>
            <a:ext cx="2712720" cy="685800"/>
          </a:xfrm>
        </p:spPr>
        <p:txBody>
          <a:bodyPr/>
          <a:lstStyle/>
          <a:p>
            <a:r>
              <a:rPr lang="en-US"/>
              <a:t>[Slide title]</a:t>
            </a:r>
          </a:p>
        </p:txBody>
      </p:sp>
      <p:sp>
        <p:nvSpPr>
          <p:cNvPr id="3" name="Content Placeholder 3"/>
          <p:cNvSpPr>
            <a:spLocks noGrp="1"/>
          </p:cNvSpPr>
          <p:nvPr>
            <p:ph idx="1"/>
          </p:nvPr>
        </p:nvSpPr>
        <p:spPr>
          <a:xfrm>
            <a:off x="411481" y="1280158"/>
            <a:ext cx="2712720" cy="3364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7" name="UL Solutions" descr="UL Solutions">
            <a:extLst>
              <a:ext uri="{FF2B5EF4-FFF2-40B4-BE49-F238E27FC236}">
                <a16:creationId xmlns:a16="http://schemas.microsoft.com/office/drawing/2014/main" id="{1889888F-4F49-CE12-B5D5-9BA4128F03F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6" name="Slide Number Placeholder 4"/>
          <p:cNvSpPr>
            <a:spLocks noGrp="1"/>
          </p:cNvSpPr>
          <p:nvPr>
            <p:ph type="sldNum" sz="quarter" idx="12"/>
          </p:nvPr>
        </p:nvSpPr>
        <p:spPr/>
        <p:txBody>
          <a:bodyPr/>
          <a:lstStyle/>
          <a:p>
            <a:fld id="{0FB653A9-F313-624D-BF6F-1C4E70BAF06A}" type="slidenum">
              <a:rPr lang="en-US" smtClean="0"/>
              <a:t>‹#›</a:t>
            </a:fld>
            <a:endParaRPr lang="en-US"/>
          </a:p>
        </p:txBody>
      </p:sp>
      <p:sp>
        <p:nvSpPr>
          <p:cNvPr id="4" name="Footer Placeholder 3">
            <a:extLst>
              <a:ext uri="{FF2B5EF4-FFF2-40B4-BE49-F238E27FC236}">
                <a16:creationId xmlns:a16="http://schemas.microsoft.com/office/drawing/2014/main" id="{30FBBC1F-E173-6DEE-D954-39E278997C91}"/>
              </a:ext>
            </a:extLst>
          </p:cNvPr>
          <p:cNvSpPr>
            <a:spLocks noGrp="1"/>
          </p:cNvSpPr>
          <p:nvPr>
            <p:ph type="ftr" sz="quarter" idx="13"/>
          </p:nvPr>
        </p:nvSpPr>
        <p:spPr/>
        <p:txBody>
          <a:bodyPr/>
          <a:lstStyle/>
          <a:p>
            <a:pPr algn="r">
              <a:buSzPct val="100000"/>
            </a:pPr>
            <a:r>
              <a:rPr lang="en-US"/>
              <a:t>IMS22CS385721</a:t>
            </a:r>
          </a:p>
        </p:txBody>
      </p:sp>
    </p:spTree>
    <p:extLst>
      <p:ext uri="{BB962C8B-B14F-4D97-AF65-F5344CB8AC3E}">
        <p14:creationId xmlns:p14="http://schemas.microsoft.com/office/powerpoint/2010/main" val="1044804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userDrawn="1">
  <p:cSld name="Content Image Red">
    <p:bg>
      <p:bgPr>
        <a:solidFill>
          <a:srgbClr val="CA0123"/>
        </a:solidFill>
        <a:effectLst/>
      </p:bgPr>
    </p:bg>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15F71EC6-E9EB-06ED-0149-EB9CA34993BB}"/>
              </a:ext>
              <a:ext uri="{C183D7F6-B498-43B3-948B-1728B52AA6E4}">
                <adec:decorative xmlns:adec="http://schemas.microsoft.com/office/drawing/2017/decorative" val="1"/>
              </a:ext>
            </a:extLst>
          </p:cNvPr>
          <p:cNvSpPr>
            <a:spLocks noGrp="1"/>
          </p:cNvSpPr>
          <p:nvPr>
            <p:ph type="pic" sz="quarter" idx="11"/>
          </p:nvPr>
        </p:nvSpPr>
        <p:spPr>
          <a:xfrm>
            <a:off x="3914775" y="0"/>
            <a:ext cx="5229225" cy="5143500"/>
          </a:xfrm>
          <a:solidFill>
            <a:schemeClr val="tx1">
              <a:lumMod val="85000"/>
            </a:schemeClr>
          </a:solidFill>
        </p:spPr>
        <p:txBody>
          <a:bodyPr anchor="ctr" anchorCtr="0"/>
          <a:lstStyle>
            <a:lvl1pPr marL="0" indent="0" algn="ctr">
              <a:spcBef>
                <a:spcPts val="0"/>
              </a:spcBef>
              <a:buNone/>
              <a:defRPr sz="800">
                <a:solidFill>
                  <a:srgbClr val="000000"/>
                </a:solidFill>
              </a:defRPr>
            </a:lvl1pPr>
          </a:lstStyle>
          <a:p>
            <a:endParaRPr lang="en-US"/>
          </a:p>
        </p:txBody>
      </p:sp>
      <p:sp>
        <p:nvSpPr>
          <p:cNvPr id="2" name="Title 2"/>
          <p:cNvSpPr>
            <a:spLocks noGrp="1"/>
          </p:cNvSpPr>
          <p:nvPr>
            <p:ph type="title" hasCustomPrompt="1"/>
          </p:nvPr>
        </p:nvSpPr>
        <p:spPr>
          <a:xfrm>
            <a:off x="411480" y="411480"/>
            <a:ext cx="2712720" cy="685800"/>
          </a:xfrm>
        </p:spPr>
        <p:txBody>
          <a:bodyPr/>
          <a:lstStyle/>
          <a:p>
            <a:r>
              <a:rPr lang="en-US"/>
              <a:t>[Slide title]</a:t>
            </a:r>
          </a:p>
        </p:txBody>
      </p:sp>
      <p:sp>
        <p:nvSpPr>
          <p:cNvPr id="3" name="Content Placeholder 3"/>
          <p:cNvSpPr>
            <a:spLocks noGrp="1"/>
          </p:cNvSpPr>
          <p:nvPr>
            <p:ph idx="1"/>
          </p:nvPr>
        </p:nvSpPr>
        <p:spPr>
          <a:xfrm>
            <a:off x="411481" y="1280158"/>
            <a:ext cx="2712720" cy="3364992"/>
          </a:xfrm>
        </p:spPr>
        <p:txBody>
          <a:bodyPr/>
          <a:lstStyle>
            <a:lvl1pPr>
              <a:buClrTx/>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7" name="UL Solutions">
            <a:extLst>
              <a:ext uri="{FF2B5EF4-FFF2-40B4-BE49-F238E27FC236}">
                <a16:creationId xmlns:a16="http://schemas.microsoft.com/office/drawing/2014/main" id="{BB046A0D-330A-F62D-2076-8A70D07E8F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41925" y="4730243"/>
            <a:ext cx="712555" cy="292608"/>
          </a:xfrm>
          <a:prstGeom prst="rect">
            <a:avLst/>
          </a:prstGeom>
        </p:spPr>
      </p:pic>
      <p:sp>
        <p:nvSpPr>
          <p:cNvPr id="6" name="Slide Number Placeholder 4"/>
          <p:cNvSpPr>
            <a:spLocks noGrp="1"/>
          </p:cNvSpPr>
          <p:nvPr>
            <p:ph type="sldNum" sz="quarter" idx="12"/>
          </p:nvPr>
        </p:nvSpPr>
        <p:spPr/>
        <p:txBody>
          <a:bodyPr/>
          <a:lstStyle>
            <a:lvl1pPr>
              <a:defRPr>
                <a:solidFill>
                  <a:schemeClr val="bg1"/>
                </a:solidFill>
              </a:defRPr>
            </a:lvl1pPr>
          </a:lstStyle>
          <a:p>
            <a:fld id="{0FB653A9-F313-624D-BF6F-1C4E70BAF06A}" type="slidenum">
              <a:rPr lang="en-US" smtClean="0"/>
              <a:pPr/>
              <a:t>‹#›</a:t>
            </a:fld>
            <a:endParaRPr lang="en-US"/>
          </a:p>
        </p:txBody>
      </p:sp>
      <p:sp>
        <p:nvSpPr>
          <p:cNvPr id="4" name="Footer Placeholder 3">
            <a:extLst>
              <a:ext uri="{FF2B5EF4-FFF2-40B4-BE49-F238E27FC236}">
                <a16:creationId xmlns:a16="http://schemas.microsoft.com/office/drawing/2014/main" id="{B1C9E6FE-4EDA-1805-AE68-3C9C5051C1A6}"/>
              </a:ext>
            </a:extLst>
          </p:cNvPr>
          <p:cNvSpPr>
            <a:spLocks noGrp="1"/>
          </p:cNvSpPr>
          <p:nvPr>
            <p:ph type="ftr" sz="quarter" idx="13"/>
          </p:nvPr>
        </p:nvSpPr>
        <p:spPr/>
        <p:txBody>
          <a:bodyPr/>
          <a:lstStyle/>
          <a:p>
            <a:pPr algn="r">
              <a:buSzPct val="100000"/>
            </a:pPr>
            <a:r>
              <a:rPr lang="en-US"/>
              <a:t>IMS22CS385721</a:t>
            </a:r>
          </a:p>
        </p:txBody>
      </p:sp>
    </p:spTree>
    <p:extLst>
      <p:ext uri="{BB962C8B-B14F-4D97-AF65-F5344CB8AC3E}">
        <p14:creationId xmlns:p14="http://schemas.microsoft.com/office/powerpoint/2010/main" val="14257794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2980625D-9516-A511-9544-399DA8FB8F43}"/>
              </a:ext>
              <a:ext uri="{C183D7F6-B498-43B3-948B-1728B52AA6E4}">
                <adec:decorative xmlns:adec="http://schemas.microsoft.com/office/drawing/2017/decorative" val="1"/>
              </a:ext>
            </a:extLst>
          </p:cNvPr>
          <p:cNvSpPr>
            <a:spLocks noGrp="1"/>
          </p:cNvSpPr>
          <p:nvPr>
            <p:ph type="pic" sz="quarter" idx="11"/>
          </p:nvPr>
        </p:nvSpPr>
        <p:spPr>
          <a:xfrm>
            <a:off x="1" y="0"/>
            <a:ext cx="9144000" cy="5143500"/>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endParaRPr lang="en-US"/>
          </a:p>
        </p:txBody>
      </p:sp>
      <p:sp>
        <p:nvSpPr>
          <p:cNvPr id="2" name="Title 2"/>
          <p:cNvSpPr>
            <a:spLocks noGrp="1"/>
          </p:cNvSpPr>
          <p:nvPr>
            <p:ph type="title" hasCustomPrompt="1"/>
          </p:nvPr>
        </p:nvSpPr>
        <p:spPr/>
        <p:txBody>
          <a:bodyPr/>
          <a:lstStyle/>
          <a:p>
            <a:r>
              <a:rPr lang="en-US"/>
              <a:t>[Optional slide title]</a:t>
            </a:r>
          </a:p>
        </p:txBody>
      </p:sp>
      <p:sp>
        <p:nvSpPr>
          <p:cNvPr id="5" name="Slide Number Placeholder 3"/>
          <p:cNvSpPr>
            <a:spLocks noGrp="1"/>
          </p:cNvSpPr>
          <p:nvPr>
            <p:ph type="sldNum" sz="quarter" idx="12"/>
          </p:nvPr>
        </p:nvSpPr>
        <p:spPr/>
        <p:txBody>
          <a:bodyPr/>
          <a:lstStyle/>
          <a:p>
            <a:fld id="{0FB653A9-F313-624D-BF6F-1C4E70BAF06A}" type="slidenum">
              <a:rPr lang="en-US" smtClean="0"/>
              <a:t>‹#›</a:t>
            </a:fld>
            <a:endParaRPr lang="en-US"/>
          </a:p>
        </p:txBody>
      </p:sp>
      <p:sp>
        <p:nvSpPr>
          <p:cNvPr id="3" name="Footer Placeholder 2">
            <a:extLst>
              <a:ext uri="{FF2B5EF4-FFF2-40B4-BE49-F238E27FC236}">
                <a16:creationId xmlns:a16="http://schemas.microsoft.com/office/drawing/2014/main" id="{DFA3554A-B30E-CA65-530D-C08FA0873052}"/>
              </a:ext>
            </a:extLst>
          </p:cNvPr>
          <p:cNvSpPr>
            <a:spLocks noGrp="1"/>
          </p:cNvSpPr>
          <p:nvPr>
            <p:ph type="ftr" sz="quarter" idx="13"/>
          </p:nvPr>
        </p:nvSpPr>
        <p:spPr/>
        <p:txBody>
          <a:bodyPr/>
          <a:lstStyle/>
          <a:p>
            <a:pPr algn="r">
              <a:buSzPct val="100000"/>
            </a:pPr>
            <a:r>
              <a:rPr lang="en-US"/>
              <a:t>IMS22CS385721</a:t>
            </a:r>
          </a:p>
        </p:txBody>
      </p:sp>
    </p:spTree>
    <p:extLst>
      <p:ext uri="{BB962C8B-B14F-4D97-AF65-F5344CB8AC3E}">
        <p14:creationId xmlns:p14="http://schemas.microsoft.com/office/powerpoint/2010/main" val="249728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Full Image Quote">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2980625D-9516-A511-9544-399DA8FB8F43}"/>
              </a:ext>
              <a:ext uri="{C183D7F6-B498-43B3-948B-1728B52AA6E4}">
                <adec:decorative xmlns:adec="http://schemas.microsoft.com/office/drawing/2017/decorative" val="1"/>
              </a:ext>
            </a:extLst>
          </p:cNvPr>
          <p:cNvSpPr>
            <a:spLocks noGrp="1"/>
          </p:cNvSpPr>
          <p:nvPr>
            <p:ph type="pic" sz="quarter" idx="11"/>
          </p:nvPr>
        </p:nvSpPr>
        <p:spPr>
          <a:xfrm>
            <a:off x="1" y="0"/>
            <a:ext cx="9144000" cy="5143500"/>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endParaRPr lang="en-US"/>
          </a:p>
        </p:txBody>
      </p:sp>
      <p:sp>
        <p:nvSpPr>
          <p:cNvPr id="2" name="Title 2"/>
          <p:cNvSpPr>
            <a:spLocks noGrp="1"/>
          </p:cNvSpPr>
          <p:nvPr>
            <p:ph type="title" hasCustomPrompt="1"/>
          </p:nvPr>
        </p:nvSpPr>
        <p:spPr>
          <a:xfrm>
            <a:off x="411480" y="411480"/>
            <a:ext cx="4112895" cy="685800"/>
          </a:xfrm>
        </p:spPr>
        <p:txBody>
          <a:bodyPr/>
          <a:lstStyle/>
          <a:p>
            <a:r>
              <a:rPr lang="en-US"/>
              <a:t>[Optional slide title]</a:t>
            </a:r>
          </a:p>
        </p:txBody>
      </p:sp>
      <p:sp>
        <p:nvSpPr>
          <p:cNvPr id="6" name="Text Placeholder 3">
            <a:extLst>
              <a:ext uri="{FF2B5EF4-FFF2-40B4-BE49-F238E27FC236}">
                <a16:creationId xmlns:a16="http://schemas.microsoft.com/office/drawing/2014/main" id="{29E01B28-EE08-ABBF-1EBC-DAE370A6265D}"/>
              </a:ext>
            </a:extLst>
          </p:cNvPr>
          <p:cNvSpPr>
            <a:spLocks noGrp="1"/>
          </p:cNvSpPr>
          <p:nvPr>
            <p:ph type="body" sz="quarter" idx="13" hasCustomPrompt="1"/>
          </p:nvPr>
        </p:nvSpPr>
        <p:spPr>
          <a:xfrm>
            <a:off x="4616450" y="0"/>
            <a:ext cx="4527550" cy="2011680"/>
          </a:xfrm>
          <a:solidFill>
            <a:srgbClr val="FFFFFF">
              <a:alpha val="90000"/>
            </a:srgbClr>
          </a:solidFill>
        </p:spPr>
        <p:txBody>
          <a:bodyPr lIns="301752" tIns="411480" rIns="411480"/>
          <a:lstStyle>
            <a:lvl1pPr marL="0" indent="0">
              <a:lnSpc>
                <a:spcPct val="90000"/>
              </a:lnSpc>
              <a:spcBef>
                <a:spcPts val="0"/>
              </a:spcBef>
              <a:buFontTx/>
              <a:buNone/>
              <a:defRPr sz="1600"/>
            </a:lvl1pPr>
            <a:lvl2pPr marL="137160" indent="-137160">
              <a:lnSpc>
                <a:spcPct val="100000"/>
              </a:lnSpc>
              <a:spcBef>
                <a:spcPts val="900"/>
              </a:spcBef>
              <a:buFont typeface="Arial" panose="020B0604020202020204" pitchFamily="34" charset="0"/>
              <a:buChar char="–"/>
              <a:defRPr sz="1200"/>
            </a:lvl2pPr>
            <a:lvl3pPr marL="274320" indent="-137160">
              <a:lnSpc>
                <a:spcPct val="100000"/>
              </a:lnSpc>
              <a:spcBef>
                <a:spcPts val="300"/>
              </a:spcBef>
              <a:buFont typeface="Arial" panose="020B0604020202020204" pitchFamily="34" charset="0"/>
              <a:buChar char="–"/>
              <a:defRPr sz="1200"/>
            </a:lvl3pPr>
            <a:lvl4pPr marL="411480" indent="-137160">
              <a:lnSpc>
                <a:spcPct val="100000"/>
              </a:lnSpc>
              <a:spcBef>
                <a:spcPts val="300"/>
              </a:spcBef>
              <a:buFont typeface="Arial" panose="020B0604020202020204" pitchFamily="34" charset="0"/>
              <a:buChar char="–"/>
              <a:defRPr sz="1200"/>
            </a:lvl4pPr>
            <a:lvl5pPr marL="548640" indent="-137160">
              <a:lnSpc>
                <a:spcPct val="100000"/>
              </a:lnSpc>
              <a:spcBef>
                <a:spcPts val="300"/>
              </a:spcBef>
              <a:buFont typeface="Arial" panose="020B0604020202020204" pitchFamily="34" charset="0"/>
              <a:buChar char="–"/>
              <a:defRPr sz="1200"/>
            </a:lvl5pPr>
            <a:lvl6pPr marL="685800" indent="-137160">
              <a:lnSpc>
                <a:spcPct val="100000"/>
              </a:lnSpc>
              <a:spcBef>
                <a:spcPts val="300"/>
              </a:spcBef>
              <a:buFont typeface="Arial" panose="020B0604020202020204" pitchFamily="34" charset="0"/>
              <a:buChar char="–"/>
              <a:defRPr sz="1200"/>
            </a:lvl6pPr>
            <a:lvl7pPr marL="822960" indent="-137160">
              <a:lnSpc>
                <a:spcPct val="100000"/>
              </a:lnSpc>
              <a:spcBef>
                <a:spcPts val="300"/>
              </a:spcBef>
              <a:buFont typeface="Arial" panose="020B0604020202020204" pitchFamily="34" charset="0"/>
              <a:buChar char="–"/>
              <a:defRPr sz="1200"/>
            </a:lvl7pPr>
            <a:lvl8pPr marL="960120" indent="-137160">
              <a:lnSpc>
                <a:spcPct val="100000"/>
              </a:lnSpc>
              <a:spcBef>
                <a:spcPts val="300"/>
              </a:spcBef>
              <a:buFont typeface="Arial" panose="020B0604020202020204" pitchFamily="34" charset="0"/>
              <a:buChar char="–"/>
              <a:defRPr sz="1200"/>
            </a:lvl8pPr>
            <a:lvl9pPr marL="1097280" indent="-137160">
              <a:lnSpc>
                <a:spcPct val="100000"/>
              </a:lnSpc>
              <a:spcBef>
                <a:spcPts val="300"/>
              </a:spcBef>
              <a:buFont typeface="Arial" panose="020B0604020202020204" pitchFamily="34" charset="0"/>
              <a:buChar char="–"/>
              <a:defRPr sz="1200"/>
            </a:lvl9pPr>
          </a:lstStyle>
          <a:p>
            <a:pPr lvl="0"/>
            <a:r>
              <a:rPr lang="en-US"/>
              <a:t>[Quote or statement. If needed, pull bottom edge of white box down to accommodate long text.]</a:t>
            </a:r>
          </a:p>
          <a:p>
            <a:pPr lvl="1"/>
            <a:r>
              <a:rPr lang="en-US"/>
              <a:t>[Attribution]</a:t>
            </a:r>
          </a:p>
        </p:txBody>
      </p:sp>
      <p:sp>
        <p:nvSpPr>
          <p:cNvPr id="5" name="Slide Number Placeholder 4"/>
          <p:cNvSpPr>
            <a:spLocks noGrp="1"/>
          </p:cNvSpPr>
          <p:nvPr>
            <p:ph type="sldNum" sz="quarter" idx="12"/>
          </p:nvPr>
        </p:nvSpPr>
        <p:spPr/>
        <p:txBody>
          <a:bodyPr/>
          <a:lstStyle/>
          <a:p>
            <a:fld id="{0FB653A9-F313-624D-BF6F-1C4E70BAF06A}" type="slidenum">
              <a:rPr lang="en-US" smtClean="0"/>
              <a:t>‹#›</a:t>
            </a:fld>
            <a:endParaRPr lang="en-US"/>
          </a:p>
        </p:txBody>
      </p:sp>
      <p:sp>
        <p:nvSpPr>
          <p:cNvPr id="3" name="Footer Placeholder 2">
            <a:extLst>
              <a:ext uri="{FF2B5EF4-FFF2-40B4-BE49-F238E27FC236}">
                <a16:creationId xmlns:a16="http://schemas.microsoft.com/office/drawing/2014/main" id="{930A3D39-3935-BE2D-3F4F-1E1A2F60CC9B}"/>
              </a:ext>
            </a:extLst>
          </p:cNvPr>
          <p:cNvSpPr>
            <a:spLocks noGrp="1"/>
          </p:cNvSpPr>
          <p:nvPr>
            <p:ph type="ftr" sz="quarter" idx="14"/>
          </p:nvPr>
        </p:nvSpPr>
        <p:spPr/>
        <p:txBody>
          <a:bodyPr/>
          <a:lstStyle/>
          <a:p>
            <a:pPr algn="r">
              <a:buSzPct val="100000"/>
            </a:pPr>
            <a:r>
              <a:rPr lang="en-US"/>
              <a:t>IMS22CS385721</a:t>
            </a:r>
          </a:p>
        </p:txBody>
      </p:sp>
    </p:spTree>
    <p:extLst>
      <p:ext uri="{BB962C8B-B14F-4D97-AF65-F5344CB8AC3E}">
        <p14:creationId xmlns:p14="http://schemas.microsoft.com/office/powerpoint/2010/main" val="4118931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5B0428"/>
        </a:solidFill>
        <a:effectLst/>
      </p:bgPr>
    </p:bg>
    <p:spTree>
      <p:nvGrpSpPr>
        <p:cNvPr id="1" name=""/>
        <p:cNvGrpSpPr/>
        <p:nvPr/>
      </p:nvGrpSpPr>
      <p:grpSpPr>
        <a:xfrm>
          <a:off x="0" y="0"/>
          <a:ext cx="0" cy="0"/>
          <a:chOff x="0" y="0"/>
          <a:chExt cx="0" cy="0"/>
        </a:xfrm>
      </p:grpSpPr>
      <p:sp>
        <p:nvSpPr>
          <p:cNvPr id="7" name="Circle">
            <a:extLst>
              <a:ext uri="{FF2B5EF4-FFF2-40B4-BE49-F238E27FC236}">
                <a16:creationId xmlns:a16="http://schemas.microsoft.com/office/drawing/2014/main" id="{B578585F-A6D5-5020-1F27-FBE827D0C08C}"/>
              </a:ext>
              <a:ext uri="{C183D7F6-B498-43B3-948B-1728B52AA6E4}">
                <adec:decorative xmlns:adec="http://schemas.microsoft.com/office/drawing/2017/decorative" val="1"/>
              </a:ext>
            </a:extLst>
          </p:cNvPr>
          <p:cNvSpPr>
            <a:spLocks noChangeAspect="1"/>
          </p:cNvSpPr>
          <p:nvPr userDrawn="1"/>
        </p:nvSpPr>
        <p:spPr bwMode="hidden">
          <a:xfrm>
            <a:off x="411162" y="412750"/>
            <a:ext cx="365760" cy="365760"/>
          </a:xfrm>
          <a:prstGeom prst="ellipse">
            <a:avLst/>
          </a:prstGeom>
          <a:solidFill>
            <a:srgbClr val="CA0123"/>
          </a:solidFill>
          <a:ln w="635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90000"/>
              </a:lnSpc>
            </a:pPr>
            <a:endParaRPr lang="en-US" sz="1400"/>
          </a:p>
        </p:txBody>
      </p:sp>
      <p:sp>
        <p:nvSpPr>
          <p:cNvPr id="6" name="Text Placeholder 1">
            <a:extLst>
              <a:ext uri="{FF2B5EF4-FFF2-40B4-BE49-F238E27FC236}">
                <a16:creationId xmlns:a16="http://schemas.microsoft.com/office/drawing/2014/main" id="{8F5DD07D-BC16-7B11-1883-7107E1E31DF4}"/>
              </a:ext>
            </a:extLst>
          </p:cNvPr>
          <p:cNvSpPr>
            <a:spLocks noGrp="1"/>
          </p:cNvSpPr>
          <p:nvPr>
            <p:ph type="body" sz="quarter" idx="13" hasCustomPrompt="1"/>
          </p:nvPr>
        </p:nvSpPr>
        <p:spPr>
          <a:xfrm>
            <a:off x="1809750" y="412749"/>
            <a:ext cx="6923088" cy="4233672"/>
          </a:xfrm>
        </p:spPr>
        <p:txBody>
          <a:bodyPr/>
          <a:lstStyle>
            <a:lvl1pPr marL="0" indent="0">
              <a:lnSpc>
                <a:spcPct val="90000"/>
              </a:lnSpc>
              <a:spcBef>
                <a:spcPts val="0"/>
              </a:spcBef>
              <a:buFontTx/>
              <a:buNone/>
              <a:defRPr sz="2400"/>
            </a:lvl1pPr>
            <a:lvl2pPr marL="137160">
              <a:spcBef>
                <a:spcPts val="900"/>
              </a:spcBef>
              <a:defRPr/>
            </a:lvl2pPr>
            <a:lvl3pPr marL="274320">
              <a:defRPr/>
            </a:lvl3pPr>
            <a:lvl4pPr marL="411480">
              <a:defRPr/>
            </a:lvl4pPr>
            <a:lvl5pPr marL="548640">
              <a:defRPr/>
            </a:lvl5pPr>
            <a:lvl6pPr marL="685800">
              <a:defRPr/>
            </a:lvl6pPr>
            <a:lvl7pPr marL="822960">
              <a:defRPr/>
            </a:lvl7pPr>
            <a:lvl8pPr marL="960120">
              <a:defRPr/>
            </a:lvl8pPr>
            <a:lvl9pPr marL="1097280">
              <a:defRPr/>
            </a:lvl9pPr>
          </a:lstStyle>
          <a:p>
            <a:pPr lvl="0"/>
            <a:r>
              <a:rPr lang="en-US"/>
              <a:t>[Quote or statement]</a:t>
            </a:r>
          </a:p>
          <a:p>
            <a:pPr lvl="1"/>
            <a:r>
              <a:rPr lang="en-US"/>
              <a:t>[Attribution]</a:t>
            </a:r>
          </a:p>
        </p:txBody>
      </p:sp>
      <p:pic>
        <p:nvPicPr>
          <p:cNvPr id="8" name="UL Solutions">
            <a:extLst>
              <a:ext uri="{FF2B5EF4-FFF2-40B4-BE49-F238E27FC236}">
                <a16:creationId xmlns:a16="http://schemas.microsoft.com/office/drawing/2014/main" id="{EA873EDB-0237-35F0-73E9-AB346A18689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41925" y="4730243"/>
            <a:ext cx="712555" cy="292608"/>
          </a:xfrm>
          <a:prstGeom prst="rect">
            <a:avLst/>
          </a:prstGeom>
        </p:spPr>
      </p:pic>
      <p:sp>
        <p:nvSpPr>
          <p:cNvPr id="5" name="Slide Number Placeholder 2"/>
          <p:cNvSpPr>
            <a:spLocks noGrp="1"/>
          </p:cNvSpPr>
          <p:nvPr>
            <p:ph type="sldNum" sz="quarter" idx="12"/>
          </p:nvPr>
        </p:nvSpPr>
        <p:spPr/>
        <p:txBody>
          <a:bodyPr/>
          <a:lstStyle/>
          <a:p>
            <a:fld id="{0FB653A9-F313-624D-BF6F-1C4E70BAF06A}" type="slidenum">
              <a:rPr lang="en-US" smtClean="0"/>
              <a:t>‹#›</a:t>
            </a:fld>
            <a:endParaRPr lang="en-US"/>
          </a:p>
        </p:txBody>
      </p:sp>
      <p:sp>
        <p:nvSpPr>
          <p:cNvPr id="2" name="Footer Placeholder 1">
            <a:extLst>
              <a:ext uri="{FF2B5EF4-FFF2-40B4-BE49-F238E27FC236}">
                <a16:creationId xmlns:a16="http://schemas.microsoft.com/office/drawing/2014/main" id="{F9BA14BC-5F70-7D73-0544-912CFDE129FD}"/>
              </a:ext>
            </a:extLst>
          </p:cNvPr>
          <p:cNvSpPr>
            <a:spLocks noGrp="1"/>
          </p:cNvSpPr>
          <p:nvPr>
            <p:ph type="ftr" sz="quarter" idx="14"/>
          </p:nvPr>
        </p:nvSpPr>
        <p:spPr/>
        <p:txBody>
          <a:bodyPr/>
          <a:lstStyle/>
          <a:p>
            <a:pPr algn="r">
              <a:buSzPct val="100000"/>
            </a:pPr>
            <a:r>
              <a:rPr lang="en-US"/>
              <a:t>IMS22CS385721</a:t>
            </a:r>
          </a:p>
        </p:txBody>
      </p:sp>
    </p:spTree>
    <p:extLst>
      <p:ext uri="{BB962C8B-B14F-4D97-AF65-F5344CB8AC3E}">
        <p14:creationId xmlns:p14="http://schemas.microsoft.com/office/powerpoint/2010/main" val="33540465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userDrawn="1">
  <p:cSld name="Single Bi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[Meet your team]</a:t>
            </a:r>
          </a:p>
        </p:txBody>
      </p:sp>
      <p:sp>
        <p:nvSpPr>
          <p:cNvPr id="7" name="Picture Placeholder 1">
            <a:extLst>
              <a:ext uri="{FF2B5EF4-FFF2-40B4-BE49-F238E27FC236}">
                <a16:creationId xmlns:a16="http://schemas.microsoft.com/office/drawing/2014/main" id="{522B4CFC-2E3D-4312-B3BC-8A2285DC9F5D}"/>
              </a:ext>
              <a:ext uri="{C183D7F6-B498-43B3-948B-1728B52AA6E4}">
                <adec:decorative xmlns:adec="http://schemas.microsoft.com/office/drawing/2017/decorative" val="1"/>
              </a:ext>
            </a:extLst>
          </p:cNvPr>
          <p:cNvSpPr>
            <a:spLocks noGrp="1" noChangeAspect="1"/>
          </p:cNvSpPr>
          <p:nvPr>
            <p:ph type="pic" sz="quarter" idx="11"/>
          </p:nvPr>
        </p:nvSpPr>
        <p:spPr>
          <a:xfrm>
            <a:off x="1114424" y="1279524"/>
            <a:ext cx="2009775" cy="2009775"/>
          </a:xfrm>
          <a:custGeom>
            <a:avLst/>
            <a:gdLst>
              <a:gd name="connsiteX0" fmla="*/ 822960 w 1645920"/>
              <a:gd name="connsiteY0" fmla="*/ 0 h 1645920"/>
              <a:gd name="connsiteX1" fmla="*/ 1645920 w 1645920"/>
              <a:gd name="connsiteY1" fmla="*/ 822960 h 1645920"/>
              <a:gd name="connsiteX2" fmla="*/ 822960 w 1645920"/>
              <a:gd name="connsiteY2" fmla="*/ 1645920 h 1645920"/>
              <a:gd name="connsiteX3" fmla="*/ 0 w 1645920"/>
              <a:gd name="connsiteY3" fmla="*/ 822960 h 1645920"/>
              <a:gd name="connsiteX4" fmla="*/ 822960 w 1645920"/>
              <a:gd name="connsiteY4" fmla="*/ 0 h 1645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0" h="1645920">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a:solidFill>
            <a:schemeClr val="bg1">
              <a:lumMod val="85000"/>
            </a:schemeClr>
          </a:solidFill>
        </p:spPr>
        <p:txBody>
          <a:bodyPr wrap="square" anchor="ctr" anchorCtr="0">
            <a:noAutofit/>
          </a:bodyPr>
          <a:lstStyle>
            <a:lvl1pPr marL="0" indent="0" algn="ctr">
              <a:spcBef>
                <a:spcPts val="0"/>
              </a:spcBef>
              <a:buNone/>
              <a:defRPr sz="800">
                <a:solidFill>
                  <a:srgbClr val="000000"/>
                </a:solidFill>
              </a:defRPr>
            </a:lvl1pPr>
          </a:lstStyle>
          <a:p>
            <a:endParaRPr lang="en-US"/>
          </a:p>
        </p:txBody>
      </p:sp>
      <p:sp>
        <p:nvSpPr>
          <p:cNvPr id="4" name="Text Placeholder 3">
            <a:extLst>
              <a:ext uri="{FF2B5EF4-FFF2-40B4-BE49-F238E27FC236}">
                <a16:creationId xmlns:a16="http://schemas.microsoft.com/office/drawing/2014/main" id="{BCA1440B-F74F-98BD-F567-0ACE02602BEE}"/>
              </a:ext>
            </a:extLst>
          </p:cNvPr>
          <p:cNvSpPr>
            <a:spLocks noGrp="1"/>
          </p:cNvSpPr>
          <p:nvPr>
            <p:ph type="body" sz="quarter" idx="13" hasCustomPrompt="1"/>
          </p:nvPr>
        </p:nvSpPr>
        <p:spPr>
          <a:xfrm>
            <a:off x="3914775" y="1279525"/>
            <a:ext cx="4114800" cy="3364992"/>
          </a:xfrm>
        </p:spPr>
        <p:txBody>
          <a:bodyPr/>
          <a:lstStyle>
            <a:lvl1pPr marL="0" indent="0" algn="l">
              <a:spcBef>
                <a:spcPts val="0"/>
              </a:spcBef>
              <a:spcAft>
                <a:spcPts val="0"/>
              </a:spcAft>
              <a:buFontTx/>
              <a:buNone/>
              <a:defRPr sz="1400" b="1"/>
            </a:lvl1pPr>
            <a:lvl2pPr marL="0" indent="0" algn="l">
              <a:spcBef>
                <a:spcPts val="300"/>
              </a:spcBef>
              <a:buFontTx/>
              <a:buNone/>
              <a:defRPr sz="1200"/>
            </a:lvl2pPr>
            <a:lvl3pPr marL="0" indent="0" algn="l">
              <a:spcBef>
                <a:spcPts val="900"/>
              </a:spcBef>
              <a:buFontTx/>
              <a:buNone/>
              <a:defRPr sz="1200"/>
            </a:lvl3pPr>
            <a:lvl4pPr marL="137160" indent="-137160" algn="l">
              <a:spcBef>
                <a:spcPts val="900"/>
              </a:spcBef>
              <a:buClr>
                <a:srgbClr val="CA0123"/>
              </a:buClr>
              <a:buFont typeface="Arial" panose="020B0604020202020204" pitchFamily="34" charset="0"/>
              <a:buChar char="•"/>
              <a:defRPr sz="1200"/>
            </a:lvl4pPr>
            <a:lvl5pPr marL="274320" indent="-137160" algn="l">
              <a:spcBef>
                <a:spcPts val="300"/>
              </a:spcBef>
              <a:buFont typeface="Arial" panose="020B0604020202020204" pitchFamily="34" charset="0"/>
              <a:buChar char="–"/>
              <a:defRPr sz="1200"/>
            </a:lvl5pPr>
            <a:lvl6pPr marL="411480" indent="-137160" algn="l">
              <a:spcBef>
                <a:spcPts val="300"/>
              </a:spcBef>
              <a:buFont typeface="Arial" panose="020B0604020202020204" pitchFamily="34" charset="0"/>
              <a:buChar char="–"/>
              <a:defRPr sz="1200"/>
            </a:lvl6pPr>
            <a:lvl7pPr marL="548640" indent="-137160" algn="l">
              <a:spcBef>
                <a:spcPts val="300"/>
              </a:spcBef>
              <a:buFont typeface="Arial" panose="020B0604020202020204" pitchFamily="34" charset="0"/>
              <a:buChar char="–"/>
              <a:defRPr sz="1200"/>
            </a:lvl7pPr>
            <a:lvl8pPr marL="685800" indent="-137160" algn="l">
              <a:spcBef>
                <a:spcPts val="300"/>
              </a:spcBef>
              <a:buFont typeface="Arial" panose="020B0604020202020204" pitchFamily="34" charset="0"/>
              <a:buChar char="–"/>
              <a:defRPr sz="1200"/>
            </a:lvl8pPr>
            <a:lvl9pPr marL="822960" indent="-137160" algn="l">
              <a:spcBef>
                <a:spcPts val="300"/>
              </a:spcBef>
              <a:buFont typeface="Arial" panose="020B0604020202020204" pitchFamily="34" charset="0"/>
              <a:buChar char="–"/>
              <a:defRPr sz="1200"/>
            </a:lvl9pPr>
          </a:lstStyle>
          <a:p>
            <a:pPr lvl="0"/>
            <a:r>
              <a:rPr lang="en-US"/>
              <a:t>[</a:t>
            </a:r>
            <a:r>
              <a:rPr lang="en-US" err="1"/>
              <a:t>Firstname</a:t>
            </a:r>
            <a:r>
              <a:rPr lang="en-US"/>
              <a:t> </a:t>
            </a:r>
            <a:r>
              <a:rPr lang="en-US" err="1"/>
              <a:t>Lastname</a:t>
            </a:r>
            <a:r>
              <a:rPr lang="en-US"/>
              <a: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6" name="UL Solutions" descr="UL Solutions">
            <a:extLst>
              <a:ext uri="{FF2B5EF4-FFF2-40B4-BE49-F238E27FC236}">
                <a16:creationId xmlns:a16="http://schemas.microsoft.com/office/drawing/2014/main" id="{2DB4AAAB-2212-6CF2-D343-CD3A7806B0B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5" name="Slide Number Placeholder 4"/>
          <p:cNvSpPr>
            <a:spLocks noGrp="1"/>
          </p:cNvSpPr>
          <p:nvPr>
            <p:ph type="sldNum" sz="quarter" idx="12"/>
          </p:nvPr>
        </p:nvSpPr>
        <p:spPr/>
        <p:txBody>
          <a:bodyPr/>
          <a:lstStyle/>
          <a:p>
            <a:fld id="{0FB653A9-F313-624D-BF6F-1C4E70BAF06A}" type="slidenum">
              <a:rPr lang="en-US" smtClean="0"/>
              <a:t>‹#›</a:t>
            </a:fld>
            <a:endParaRPr lang="en-US"/>
          </a:p>
        </p:txBody>
      </p:sp>
      <p:sp>
        <p:nvSpPr>
          <p:cNvPr id="3" name="Footer Placeholder 2">
            <a:extLst>
              <a:ext uri="{FF2B5EF4-FFF2-40B4-BE49-F238E27FC236}">
                <a16:creationId xmlns:a16="http://schemas.microsoft.com/office/drawing/2014/main" id="{EA770CFC-E3DE-598A-AC0D-DE8F537C6CCD}"/>
              </a:ext>
            </a:extLst>
          </p:cNvPr>
          <p:cNvSpPr>
            <a:spLocks noGrp="1"/>
          </p:cNvSpPr>
          <p:nvPr>
            <p:ph type="ftr" sz="quarter" idx="14"/>
          </p:nvPr>
        </p:nvSpPr>
        <p:spPr/>
        <p:txBody>
          <a:bodyPr/>
          <a:lstStyle/>
          <a:p>
            <a:pPr algn="r">
              <a:buSzPct val="100000"/>
            </a:pPr>
            <a:r>
              <a:rPr lang="en-US"/>
              <a:t>IMS22CS385721</a:t>
            </a:r>
          </a:p>
        </p:txBody>
      </p:sp>
    </p:spTree>
    <p:extLst>
      <p:ext uri="{BB962C8B-B14F-4D97-AF65-F5344CB8AC3E}">
        <p14:creationId xmlns:p14="http://schemas.microsoft.com/office/powerpoint/2010/main" val="235534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userDrawn="1">
  <p:cSld name="Team Bios Four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[Meet your team]</a:t>
            </a:r>
          </a:p>
        </p:txBody>
      </p:sp>
      <p:sp>
        <p:nvSpPr>
          <p:cNvPr id="7" name="Picture Placeholder 1">
            <a:extLst>
              <a:ext uri="{FF2B5EF4-FFF2-40B4-BE49-F238E27FC236}">
                <a16:creationId xmlns:a16="http://schemas.microsoft.com/office/drawing/2014/main" id="{522B4CFC-2E3D-4312-B3BC-8A2285DC9F5D}"/>
              </a:ext>
              <a:ext uri="{C183D7F6-B498-43B3-948B-1728B52AA6E4}">
                <adec:decorative xmlns:adec="http://schemas.microsoft.com/office/drawing/2017/decorative" val="1"/>
              </a:ext>
            </a:extLst>
          </p:cNvPr>
          <p:cNvSpPr>
            <a:spLocks noGrp="1" noChangeAspect="1"/>
          </p:cNvSpPr>
          <p:nvPr>
            <p:ph type="pic" sz="quarter" idx="11"/>
          </p:nvPr>
        </p:nvSpPr>
        <p:spPr>
          <a:xfrm>
            <a:off x="411480" y="1279525"/>
            <a:ext cx="1709928" cy="1709928"/>
          </a:xfrm>
          <a:custGeom>
            <a:avLst/>
            <a:gdLst>
              <a:gd name="connsiteX0" fmla="*/ 822960 w 1645920"/>
              <a:gd name="connsiteY0" fmla="*/ 0 h 1645920"/>
              <a:gd name="connsiteX1" fmla="*/ 1645920 w 1645920"/>
              <a:gd name="connsiteY1" fmla="*/ 822960 h 1645920"/>
              <a:gd name="connsiteX2" fmla="*/ 822960 w 1645920"/>
              <a:gd name="connsiteY2" fmla="*/ 1645920 h 1645920"/>
              <a:gd name="connsiteX3" fmla="*/ 0 w 1645920"/>
              <a:gd name="connsiteY3" fmla="*/ 822960 h 1645920"/>
              <a:gd name="connsiteX4" fmla="*/ 822960 w 1645920"/>
              <a:gd name="connsiteY4" fmla="*/ 0 h 1645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0" h="1645920">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a:solidFill>
            <a:schemeClr val="bg1">
              <a:lumMod val="85000"/>
            </a:schemeClr>
          </a:solidFill>
        </p:spPr>
        <p:txBody>
          <a:bodyPr wrap="square" anchor="ctr" anchorCtr="0">
            <a:noAutofit/>
          </a:bodyPr>
          <a:lstStyle>
            <a:lvl1pPr marL="0" indent="0" algn="ctr">
              <a:spcBef>
                <a:spcPts val="0"/>
              </a:spcBef>
              <a:buNone/>
              <a:defRPr sz="800">
                <a:solidFill>
                  <a:srgbClr val="000000"/>
                </a:solidFill>
              </a:defRPr>
            </a:lvl1pPr>
          </a:lstStyle>
          <a:p>
            <a:endParaRPr lang="en-US"/>
          </a:p>
        </p:txBody>
      </p:sp>
      <p:sp>
        <p:nvSpPr>
          <p:cNvPr id="4" name="Text Placeholder 3">
            <a:extLst>
              <a:ext uri="{FF2B5EF4-FFF2-40B4-BE49-F238E27FC236}">
                <a16:creationId xmlns:a16="http://schemas.microsoft.com/office/drawing/2014/main" id="{BCA1440B-F74F-98BD-F567-0ACE02602BEE}"/>
              </a:ext>
            </a:extLst>
          </p:cNvPr>
          <p:cNvSpPr>
            <a:spLocks noGrp="1"/>
          </p:cNvSpPr>
          <p:nvPr>
            <p:ph type="body" sz="quarter" idx="13" hasCustomPrompt="1"/>
          </p:nvPr>
        </p:nvSpPr>
        <p:spPr>
          <a:xfrm>
            <a:off x="411163" y="3200400"/>
            <a:ext cx="1709928" cy="1444752"/>
          </a:xfrm>
        </p:spPr>
        <p:txBody>
          <a:bodyPr/>
          <a:lstStyle>
            <a:lvl1pPr marL="0" indent="0" algn="ctr">
              <a:spcBef>
                <a:spcPts val="0"/>
              </a:spcBef>
              <a:spcAft>
                <a:spcPts val="600"/>
              </a:spcAft>
              <a:buFontTx/>
              <a:buNone/>
              <a:defRPr sz="1200" b="1"/>
            </a:lvl1pPr>
            <a:lvl2pPr marL="0" indent="0" algn="ctr">
              <a:spcBef>
                <a:spcPts val="0"/>
              </a:spcBef>
              <a:buFontTx/>
              <a:buNone/>
              <a:defRPr sz="900"/>
            </a:lvl2pPr>
            <a:lvl3pPr marL="0" indent="0" algn="ctr">
              <a:spcBef>
                <a:spcPts val="0"/>
              </a:spcBef>
              <a:buFontTx/>
              <a:buNone/>
              <a:defRPr sz="900"/>
            </a:lvl3pPr>
            <a:lvl4pPr marL="0" indent="0" algn="ctr">
              <a:spcBef>
                <a:spcPts val="0"/>
              </a:spcBef>
              <a:buFontTx/>
              <a:buNone/>
              <a:defRPr sz="900"/>
            </a:lvl4pPr>
            <a:lvl5pPr marL="0" indent="0" algn="ctr">
              <a:spcBef>
                <a:spcPts val="0"/>
              </a:spcBef>
              <a:buFontTx/>
              <a:buNone/>
              <a:defRPr sz="900"/>
            </a:lvl5pPr>
            <a:lvl6pPr marL="0" indent="0" algn="ctr">
              <a:spcBef>
                <a:spcPts val="0"/>
              </a:spcBef>
              <a:buFontTx/>
              <a:buNone/>
              <a:defRPr sz="900"/>
            </a:lvl6pPr>
            <a:lvl7pPr marL="0" indent="0" algn="ctr">
              <a:spcBef>
                <a:spcPts val="0"/>
              </a:spcBef>
              <a:buFontTx/>
              <a:buNone/>
              <a:defRPr sz="900"/>
            </a:lvl7pPr>
            <a:lvl8pPr marL="0" indent="0" algn="ctr">
              <a:spcBef>
                <a:spcPts val="0"/>
              </a:spcBef>
              <a:buFontTx/>
              <a:buNone/>
              <a:defRPr sz="900"/>
            </a:lvl8pPr>
            <a:lvl9pPr marL="0" indent="0" algn="ctr">
              <a:spcBef>
                <a:spcPts val="0"/>
              </a:spcBef>
              <a:buFontTx/>
              <a:buNone/>
              <a:defRPr sz="900"/>
            </a:lvl9pPr>
          </a:lstStyle>
          <a:p>
            <a:pPr lvl="0"/>
            <a:r>
              <a:rPr lang="en-US"/>
              <a:t>[</a:t>
            </a:r>
            <a:r>
              <a:rPr lang="en-US" err="1"/>
              <a:t>Firstname</a:t>
            </a:r>
            <a:r>
              <a:rPr lang="en-US"/>
              <a:t> </a:t>
            </a:r>
            <a:r>
              <a:rPr lang="en-US" err="1"/>
              <a:t>Lastname</a:t>
            </a:r>
            <a:r>
              <a:rPr lang="en-US"/>
              <a: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9" name="Picture Placeholder 4">
            <a:extLst>
              <a:ext uri="{FF2B5EF4-FFF2-40B4-BE49-F238E27FC236}">
                <a16:creationId xmlns:a16="http://schemas.microsoft.com/office/drawing/2014/main" id="{21F463E9-5AC6-6466-78EE-CC83F7425766}"/>
              </a:ext>
              <a:ext uri="{C183D7F6-B498-43B3-948B-1728B52AA6E4}">
                <adec:decorative xmlns:adec="http://schemas.microsoft.com/office/drawing/2017/decorative" val="1"/>
              </a:ext>
            </a:extLst>
          </p:cNvPr>
          <p:cNvSpPr>
            <a:spLocks noGrp="1" noChangeAspect="1"/>
          </p:cNvSpPr>
          <p:nvPr>
            <p:ph type="pic" sz="quarter" idx="14"/>
          </p:nvPr>
        </p:nvSpPr>
        <p:spPr>
          <a:xfrm>
            <a:off x="2512695" y="1279525"/>
            <a:ext cx="1709928" cy="1709928"/>
          </a:xfrm>
          <a:custGeom>
            <a:avLst/>
            <a:gdLst>
              <a:gd name="connsiteX0" fmla="*/ 822960 w 1645920"/>
              <a:gd name="connsiteY0" fmla="*/ 0 h 1645920"/>
              <a:gd name="connsiteX1" fmla="*/ 1645920 w 1645920"/>
              <a:gd name="connsiteY1" fmla="*/ 822960 h 1645920"/>
              <a:gd name="connsiteX2" fmla="*/ 822960 w 1645920"/>
              <a:gd name="connsiteY2" fmla="*/ 1645920 h 1645920"/>
              <a:gd name="connsiteX3" fmla="*/ 0 w 1645920"/>
              <a:gd name="connsiteY3" fmla="*/ 822960 h 1645920"/>
              <a:gd name="connsiteX4" fmla="*/ 822960 w 1645920"/>
              <a:gd name="connsiteY4" fmla="*/ 0 h 1645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0" h="1645920">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a:solidFill>
            <a:schemeClr val="bg1">
              <a:lumMod val="85000"/>
            </a:schemeClr>
          </a:solidFill>
        </p:spPr>
        <p:txBody>
          <a:bodyPr wrap="square" anchor="ctr" anchorCtr="0">
            <a:noAutofit/>
          </a:bodyPr>
          <a:lstStyle>
            <a:lvl1pPr marL="0" indent="0" algn="ctr">
              <a:spcBef>
                <a:spcPts val="0"/>
              </a:spcBef>
              <a:buNone/>
              <a:defRPr sz="800">
                <a:solidFill>
                  <a:srgbClr val="000000"/>
                </a:solidFill>
              </a:defRPr>
            </a:lvl1pPr>
          </a:lstStyle>
          <a:p>
            <a:endParaRPr lang="en-US"/>
          </a:p>
        </p:txBody>
      </p:sp>
      <p:sp>
        <p:nvSpPr>
          <p:cNvPr id="10" name="Text Placeholder 5">
            <a:extLst>
              <a:ext uri="{FF2B5EF4-FFF2-40B4-BE49-F238E27FC236}">
                <a16:creationId xmlns:a16="http://schemas.microsoft.com/office/drawing/2014/main" id="{2753739F-DFF9-00BF-1C7F-19E7B86196A6}"/>
              </a:ext>
            </a:extLst>
          </p:cNvPr>
          <p:cNvSpPr>
            <a:spLocks noGrp="1"/>
          </p:cNvSpPr>
          <p:nvPr>
            <p:ph type="body" sz="quarter" idx="15" hasCustomPrompt="1"/>
          </p:nvPr>
        </p:nvSpPr>
        <p:spPr>
          <a:xfrm>
            <a:off x="2512695" y="3200400"/>
            <a:ext cx="1709928" cy="1444752"/>
          </a:xfrm>
        </p:spPr>
        <p:txBody>
          <a:bodyPr/>
          <a:lstStyle>
            <a:lvl1pPr marL="0" indent="0" algn="ctr">
              <a:spcBef>
                <a:spcPts val="0"/>
              </a:spcBef>
              <a:spcAft>
                <a:spcPts val="600"/>
              </a:spcAft>
              <a:buFontTx/>
              <a:buNone/>
              <a:defRPr sz="1200" b="1"/>
            </a:lvl1pPr>
            <a:lvl2pPr marL="0" indent="0" algn="ctr">
              <a:spcBef>
                <a:spcPts val="0"/>
              </a:spcBef>
              <a:buFontTx/>
              <a:buNone/>
              <a:defRPr sz="900"/>
            </a:lvl2pPr>
            <a:lvl3pPr marL="0" indent="0" algn="ctr">
              <a:spcBef>
                <a:spcPts val="0"/>
              </a:spcBef>
              <a:buFontTx/>
              <a:buNone/>
              <a:defRPr sz="900"/>
            </a:lvl3pPr>
            <a:lvl4pPr marL="0" indent="0" algn="ctr">
              <a:spcBef>
                <a:spcPts val="0"/>
              </a:spcBef>
              <a:buFontTx/>
              <a:buNone/>
              <a:defRPr sz="900"/>
            </a:lvl4pPr>
            <a:lvl5pPr marL="0" indent="0" algn="ctr">
              <a:spcBef>
                <a:spcPts val="0"/>
              </a:spcBef>
              <a:buFontTx/>
              <a:buNone/>
              <a:defRPr sz="900"/>
            </a:lvl5pPr>
            <a:lvl6pPr marL="0" indent="0" algn="ctr">
              <a:spcBef>
                <a:spcPts val="0"/>
              </a:spcBef>
              <a:buFontTx/>
              <a:buNone/>
              <a:defRPr sz="900"/>
            </a:lvl6pPr>
            <a:lvl7pPr marL="0" indent="0" algn="ctr">
              <a:spcBef>
                <a:spcPts val="0"/>
              </a:spcBef>
              <a:buFontTx/>
              <a:buNone/>
              <a:defRPr sz="900"/>
            </a:lvl7pPr>
            <a:lvl8pPr marL="0" indent="0" algn="ctr">
              <a:spcBef>
                <a:spcPts val="0"/>
              </a:spcBef>
              <a:buFontTx/>
              <a:buNone/>
              <a:defRPr sz="900"/>
            </a:lvl8pPr>
            <a:lvl9pPr marL="0" indent="0" algn="ctr">
              <a:spcBef>
                <a:spcPts val="0"/>
              </a:spcBef>
              <a:buFontTx/>
              <a:buNone/>
              <a:defRPr sz="900"/>
            </a:lvl9pPr>
          </a:lstStyle>
          <a:p>
            <a:pPr lvl="0"/>
            <a:r>
              <a:rPr lang="en-US"/>
              <a:t>[</a:t>
            </a:r>
            <a:r>
              <a:rPr lang="en-US" err="1"/>
              <a:t>Firstname</a:t>
            </a:r>
            <a:r>
              <a:rPr lang="en-US"/>
              <a:t> </a:t>
            </a:r>
            <a:r>
              <a:rPr lang="en-US" err="1"/>
              <a:t>Lastname</a:t>
            </a:r>
            <a:r>
              <a:rPr lang="en-US"/>
              <a: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Picture Placeholder 6">
            <a:extLst>
              <a:ext uri="{FF2B5EF4-FFF2-40B4-BE49-F238E27FC236}">
                <a16:creationId xmlns:a16="http://schemas.microsoft.com/office/drawing/2014/main" id="{E9B860CA-3A55-FA4B-9E59-15149091EF55}"/>
              </a:ext>
              <a:ext uri="{C183D7F6-B498-43B3-948B-1728B52AA6E4}">
                <adec:decorative xmlns:adec="http://schemas.microsoft.com/office/drawing/2017/decorative" val="1"/>
              </a:ext>
            </a:extLst>
          </p:cNvPr>
          <p:cNvSpPr>
            <a:spLocks noGrp="1" noChangeAspect="1"/>
          </p:cNvSpPr>
          <p:nvPr>
            <p:ph type="pic" sz="quarter" idx="16"/>
          </p:nvPr>
        </p:nvSpPr>
        <p:spPr>
          <a:xfrm>
            <a:off x="4616450" y="1279525"/>
            <a:ext cx="1709928" cy="1709928"/>
          </a:xfrm>
          <a:custGeom>
            <a:avLst/>
            <a:gdLst>
              <a:gd name="connsiteX0" fmla="*/ 822960 w 1645920"/>
              <a:gd name="connsiteY0" fmla="*/ 0 h 1645920"/>
              <a:gd name="connsiteX1" fmla="*/ 1645920 w 1645920"/>
              <a:gd name="connsiteY1" fmla="*/ 822960 h 1645920"/>
              <a:gd name="connsiteX2" fmla="*/ 822960 w 1645920"/>
              <a:gd name="connsiteY2" fmla="*/ 1645920 h 1645920"/>
              <a:gd name="connsiteX3" fmla="*/ 0 w 1645920"/>
              <a:gd name="connsiteY3" fmla="*/ 822960 h 1645920"/>
              <a:gd name="connsiteX4" fmla="*/ 822960 w 1645920"/>
              <a:gd name="connsiteY4" fmla="*/ 0 h 1645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0" h="1645920">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a:solidFill>
            <a:schemeClr val="bg1">
              <a:lumMod val="85000"/>
            </a:schemeClr>
          </a:solidFill>
        </p:spPr>
        <p:txBody>
          <a:bodyPr wrap="square" anchor="ctr" anchorCtr="0">
            <a:noAutofit/>
          </a:bodyPr>
          <a:lstStyle>
            <a:lvl1pPr marL="0" indent="0" algn="ctr">
              <a:spcBef>
                <a:spcPts val="0"/>
              </a:spcBef>
              <a:buNone/>
              <a:defRPr sz="800">
                <a:solidFill>
                  <a:srgbClr val="000000"/>
                </a:solidFill>
              </a:defRPr>
            </a:lvl1pPr>
          </a:lstStyle>
          <a:p>
            <a:endParaRPr lang="en-US"/>
          </a:p>
        </p:txBody>
      </p:sp>
      <p:sp>
        <p:nvSpPr>
          <p:cNvPr id="12" name="Text Placeholder 7">
            <a:extLst>
              <a:ext uri="{FF2B5EF4-FFF2-40B4-BE49-F238E27FC236}">
                <a16:creationId xmlns:a16="http://schemas.microsoft.com/office/drawing/2014/main" id="{DA38558A-2C99-0383-AD53-B1EAA98A3F1F}"/>
              </a:ext>
            </a:extLst>
          </p:cNvPr>
          <p:cNvSpPr>
            <a:spLocks noGrp="1"/>
          </p:cNvSpPr>
          <p:nvPr>
            <p:ph type="body" sz="quarter" idx="17" hasCustomPrompt="1"/>
          </p:nvPr>
        </p:nvSpPr>
        <p:spPr>
          <a:xfrm>
            <a:off x="4616450" y="3200400"/>
            <a:ext cx="1709928" cy="1444752"/>
          </a:xfrm>
        </p:spPr>
        <p:txBody>
          <a:bodyPr/>
          <a:lstStyle>
            <a:lvl1pPr marL="0" indent="0" algn="ctr">
              <a:spcBef>
                <a:spcPts val="0"/>
              </a:spcBef>
              <a:spcAft>
                <a:spcPts val="600"/>
              </a:spcAft>
              <a:buFontTx/>
              <a:buNone/>
              <a:defRPr sz="1200" b="1"/>
            </a:lvl1pPr>
            <a:lvl2pPr marL="0" indent="0" algn="ctr">
              <a:spcBef>
                <a:spcPts val="0"/>
              </a:spcBef>
              <a:buFontTx/>
              <a:buNone/>
              <a:defRPr sz="900"/>
            </a:lvl2pPr>
            <a:lvl3pPr marL="0" indent="0" algn="ctr">
              <a:spcBef>
                <a:spcPts val="0"/>
              </a:spcBef>
              <a:buFontTx/>
              <a:buNone/>
              <a:defRPr sz="900"/>
            </a:lvl3pPr>
            <a:lvl4pPr marL="0" indent="0" algn="ctr">
              <a:spcBef>
                <a:spcPts val="0"/>
              </a:spcBef>
              <a:buFontTx/>
              <a:buNone/>
              <a:defRPr sz="900"/>
            </a:lvl4pPr>
            <a:lvl5pPr marL="0" indent="0" algn="ctr">
              <a:spcBef>
                <a:spcPts val="0"/>
              </a:spcBef>
              <a:buFontTx/>
              <a:buNone/>
              <a:defRPr sz="900"/>
            </a:lvl5pPr>
            <a:lvl6pPr marL="0" indent="0" algn="ctr">
              <a:spcBef>
                <a:spcPts val="0"/>
              </a:spcBef>
              <a:buFontTx/>
              <a:buNone/>
              <a:defRPr sz="900"/>
            </a:lvl6pPr>
            <a:lvl7pPr marL="0" indent="0" algn="ctr">
              <a:spcBef>
                <a:spcPts val="0"/>
              </a:spcBef>
              <a:buFontTx/>
              <a:buNone/>
              <a:defRPr sz="900"/>
            </a:lvl7pPr>
            <a:lvl8pPr marL="0" indent="0" algn="ctr">
              <a:spcBef>
                <a:spcPts val="0"/>
              </a:spcBef>
              <a:buFontTx/>
              <a:buNone/>
              <a:defRPr sz="900"/>
            </a:lvl8pPr>
            <a:lvl9pPr marL="0" indent="0" algn="ctr">
              <a:spcBef>
                <a:spcPts val="0"/>
              </a:spcBef>
              <a:buFontTx/>
              <a:buNone/>
              <a:defRPr sz="900"/>
            </a:lvl9pPr>
          </a:lstStyle>
          <a:p>
            <a:pPr lvl="0"/>
            <a:r>
              <a:rPr lang="en-US"/>
              <a:t>[</a:t>
            </a:r>
            <a:r>
              <a:rPr lang="en-US" err="1"/>
              <a:t>Firstname</a:t>
            </a:r>
            <a:r>
              <a:rPr lang="en-US"/>
              <a:t> </a:t>
            </a:r>
            <a:r>
              <a:rPr lang="en-US" err="1"/>
              <a:t>Lastname</a:t>
            </a:r>
            <a:r>
              <a:rPr lang="en-US"/>
              <a: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3" name="Picture Placeholder 8">
            <a:extLst>
              <a:ext uri="{FF2B5EF4-FFF2-40B4-BE49-F238E27FC236}">
                <a16:creationId xmlns:a16="http://schemas.microsoft.com/office/drawing/2014/main" id="{33E0AB31-16B0-593B-F958-F65C110667EA}"/>
              </a:ext>
              <a:ext uri="{C183D7F6-B498-43B3-948B-1728B52AA6E4}">
                <adec:decorative xmlns:adec="http://schemas.microsoft.com/office/drawing/2017/decorative" val="1"/>
              </a:ext>
            </a:extLst>
          </p:cNvPr>
          <p:cNvSpPr>
            <a:spLocks noGrp="1" noChangeAspect="1"/>
          </p:cNvSpPr>
          <p:nvPr>
            <p:ph type="pic" sz="quarter" idx="18"/>
          </p:nvPr>
        </p:nvSpPr>
        <p:spPr>
          <a:xfrm>
            <a:off x="6720205" y="1279525"/>
            <a:ext cx="1709928" cy="1709928"/>
          </a:xfrm>
          <a:custGeom>
            <a:avLst/>
            <a:gdLst>
              <a:gd name="connsiteX0" fmla="*/ 822960 w 1645920"/>
              <a:gd name="connsiteY0" fmla="*/ 0 h 1645920"/>
              <a:gd name="connsiteX1" fmla="*/ 1645920 w 1645920"/>
              <a:gd name="connsiteY1" fmla="*/ 822960 h 1645920"/>
              <a:gd name="connsiteX2" fmla="*/ 822960 w 1645920"/>
              <a:gd name="connsiteY2" fmla="*/ 1645920 h 1645920"/>
              <a:gd name="connsiteX3" fmla="*/ 0 w 1645920"/>
              <a:gd name="connsiteY3" fmla="*/ 822960 h 1645920"/>
              <a:gd name="connsiteX4" fmla="*/ 822960 w 1645920"/>
              <a:gd name="connsiteY4" fmla="*/ 0 h 1645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0" h="1645920">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a:solidFill>
            <a:schemeClr val="bg1">
              <a:lumMod val="85000"/>
            </a:schemeClr>
          </a:solidFill>
        </p:spPr>
        <p:txBody>
          <a:bodyPr wrap="square" anchor="ctr" anchorCtr="0">
            <a:noAutofit/>
          </a:bodyPr>
          <a:lstStyle>
            <a:lvl1pPr marL="0" indent="0" algn="ctr">
              <a:spcBef>
                <a:spcPts val="0"/>
              </a:spcBef>
              <a:buNone/>
              <a:defRPr sz="800">
                <a:solidFill>
                  <a:srgbClr val="000000"/>
                </a:solidFill>
              </a:defRPr>
            </a:lvl1pPr>
          </a:lstStyle>
          <a:p>
            <a:endParaRPr lang="en-US"/>
          </a:p>
        </p:txBody>
      </p:sp>
      <p:sp>
        <p:nvSpPr>
          <p:cNvPr id="14" name="Text Placeholder 9">
            <a:extLst>
              <a:ext uri="{FF2B5EF4-FFF2-40B4-BE49-F238E27FC236}">
                <a16:creationId xmlns:a16="http://schemas.microsoft.com/office/drawing/2014/main" id="{3B9932E7-ADBC-42A4-847E-89B04AAFA24D}"/>
              </a:ext>
            </a:extLst>
          </p:cNvPr>
          <p:cNvSpPr>
            <a:spLocks noGrp="1"/>
          </p:cNvSpPr>
          <p:nvPr>
            <p:ph type="body" sz="quarter" idx="19" hasCustomPrompt="1"/>
          </p:nvPr>
        </p:nvSpPr>
        <p:spPr>
          <a:xfrm>
            <a:off x="6720205" y="3200400"/>
            <a:ext cx="1709928" cy="1444752"/>
          </a:xfrm>
        </p:spPr>
        <p:txBody>
          <a:bodyPr/>
          <a:lstStyle>
            <a:lvl1pPr marL="0" indent="0" algn="ctr">
              <a:spcBef>
                <a:spcPts val="0"/>
              </a:spcBef>
              <a:spcAft>
                <a:spcPts val="600"/>
              </a:spcAft>
              <a:buFontTx/>
              <a:buNone/>
              <a:defRPr sz="1200" b="1"/>
            </a:lvl1pPr>
            <a:lvl2pPr marL="0" indent="0" algn="ctr">
              <a:spcBef>
                <a:spcPts val="0"/>
              </a:spcBef>
              <a:buFontTx/>
              <a:buNone/>
              <a:defRPr sz="900"/>
            </a:lvl2pPr>
            <a:lvl3pPr marL="0" indent="0" algn="ctr">
              <a:spcBef>
                <a:spcPts val="0"/>
              </a:spcBef>
              <a:buFontTx/>
              <a:buNone/>
              <a:defRPr sz="900"/>
            </a:lvl3pPr>
            <a:lvl4pPr marL="0" indent="0" algn="ctr">
              <a:spcBef>
                <a:spcPts val="0"/>
              </a:spcBef>
              <a:buFontTx/>
              <a:buNone/>
              <a:defRPr sz="900"/>
            </a:lvl4pPr>
            <a:lvl5pPr marL="0" indent="0" algn="ctr">
              <a:spcBef>
                <a:spcPts val="0"/>
              </a:spcBef>
              <a:buFontTx/>
              <a:buNone/>
              <a:defRPr sz="900"/>
            </a:lvl5pPr>
            <a:lvl6pPr marL="0" indent="0" algn="ctr">
              <a:spcBef>
                <a:spcPts val="0"/>
              </a:spcBef>
              <a:buFontTx/>
              <a:buNone/>
              <a:defRPr sz="900"/>
            </a:lvl6pPr>
            <a:lvl7pPr marL="0" indent="0" algn="ctr">
              <a:spcBef>
                <a:spcPts val="0"/>
              </a:spcBef>
              <a:buFontTx/>
              <a:buNone/>
              <a:defRPr sz="900"/>
            </a:lvl7pPr>
            <a:lvl8pPr marL="0" indent="0" algn="ctr">
              <a:spcBef>
                <a:spcPts val="0"/>
              </a:spcBef>
              <a:buFontTx/>
              <a:buNone/>
              <a:defRPr sz="900"/>
            </a:lvl8pPr>
            <a:lvl9pPr marL="0" indent="0" algn="ctr">
              <a:spcBef>
                <a:spcPts val="0"/>
              </a:spcBef>
              <a:buFontTx/>
              <a:buNone/>
              <a:defRPr sz="900"/>
            </a:lvl9pPr>
          </a:lstStyle>
          <a:p>
            <a:pPr lvl="0"/>
            <a:r>
              <a:rPr lang="en-US"/>
              <a:t>[</a:t>
            </a:r>
            <a:r>
              <a:rPr lang="en-US" err="1"/>
              <a:t>Firstname</a:t>
            </a:r>
            <a:r>
              <a:rPr lang="en-US"/>
              <a:t> </a:t>
            </a:r>
            <a:r>
              <a:rPr lang="en-US" err="1"/>
              <a:t>Lastname</a:t>
            </a:r>
            <a:r>
              <a:rPr lang="en-US"/>
              <a: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15" name="UL Solutions" descr="UL Solutions">
            <a:extLst>
              <a:ext uri="{FF2B5EF4-FFF2-40B4-BE49-F238E27FC236}">
                <a16:creationId xmlns:a16="http://schemas.microsoft.com/office/drawing/2014/main" id="{C12DA44E-8A38-011C-8C53-F38180525F1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5" name="Slide Number Placeholder 10"/>
          <p:cNvSpPr>
            <a:spLocks noGrp="1"/>
          </p:cNvSpPr>
          <p:nvPr>
            <p:ph type="sldNum" sz="quarter" idx="12"/>
          </p:nvPr>
        </p:nvSpPr>
        <p:spPr/>
        <p:txBody>
          <a:bodyPr/>
          <a:lstStyle/>
          <a:p>
            <a:fld id="{0FB653A9-F313-624D-BF6F-1C4E70BAF06A}" type="slidenum">
              <a:rPr lang="en-US" smtClean="0"/>
              <a:t>‹#›</a:t>
            </a:fld>
            <a:endParaRPr lang="en-US"/>
          </a:p>
        </p:txBody>
      </p:sp>
      <p:sp>
        <p:nvSpPr>
          <p:cNvPr id="3" name="Footer Placeholder 2">
            <a:extLst>
              <a:ext uri="{FF2B5EF4-FFF2-40B4-BE49-F238E27FC236}">
                <a16:creationId xmlns:a16="http://schemas.microsoft.com/office/drawing/2014/main" id="{F270D7CF-2E8A-4FD5-49BF-75DDF849FA70}"/>
              </a:ext>
            </a:extLst>
          </p:cNvPr>
          <p:cNvSpPr>
            <a:spLocks noGrp="1"/>
          </p:cNvSpPr>
          <p:nvPr>
            <p:ph type="ftr" sz="quarter" idx="20"/>
          </p:nvPr>
        </p:nvSpPr>
        <p:spPr/>
        <p:txBody>
          <a:bodyPr/>
          <a:lstStyle/>
          <a:p>
            <a:pPr algn="r">
              <a:buSzPct val="100000"/>
            </a:pPr>
            <a:r>
              <a:rPr lang="en-US"/>
              <a:t>IMS22CS385721</a:t>
            </a:r>
          </a:p>
        </p:txBody>
      </p:sp>
    </p:spTree>
    <p:extLst>
      <p:ext uri="{BB962C8B-B14F-4D97-AF65-F5344CB8AC3E}">
        <p14:creationId xmlns:p14="http://schemas.microsoft.com/office/powerpoint/2010/main" val="318324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Team Bios Eight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[Meet your team]</a:t>
            </a:r>
          </a:p>
        </p:txBody>
      </p:sp>
      <p:sp>
        <p:nvSpPr>
          <p:cNvPr id="7" name="Picture Placeholder 2">
            <a:extLst>
              <a:ext uri="{FF2B5EF4-FFF2-40B4-BE49-F238E27FC236}">
                <a16:creationId xmlns:a16="http://schemas.microsoft.com/office/drawing/2014/main" id="{522B4CFC-2E3D-4312-B3BC-8A2285DC9F5D}"/>
              </a:ext>
              <a:ext uri="{C183D7F6-B498-43B3-948B-1728B52AA6E4}">
                <adec:decorative xmlns:adec="http://schemas.microsoft.com/office/drawing/2017/decorative" val="1"/>
              </a:ext>
            </a:extLst>
          </p:cNvPr>
          <p:cNvSpPr>
            <a:spLocks noGrp="1" noChangeAspect="1"/>
          </p:cNvSpPr>
          <p:nvPr>
            <p:ph type="pic" sz="quarter" idx="11"/>
          </p:nvPr>
        </p:nvSpPr>
        <p:spPr>
          <a:xfrm>
            <a:off x="763206" y="1279525"/>
            <a:ext cx="1005840" cy="1005840"/>
          </a:xfrm>
          <a:prstGeom prst="ellipse">
            <a:avLst/>
          </a:prstGeom>
          <a:solidFill>
            <a:schemeClr val="bg1">
              <a:lumMod val="85000"/>
            </a:schemeClr>
          </a:solidFill>
        </p:spPr>
        <p:txBody>
          <a:bodyPr wrap="square" anchor="ctr" anchorCtr="0">
            <a:noAutofit/>
          </a:bodyPr>
          <a:lstStyle>
            <a:lvl1pPr marL="0" indent="0" algn="ctr">
              <a:spcBef>
                <a:spcPts val="0"/>
              </a:spcBef>
              <a:buNone/>
              <a:defRPr sz="800">
                <a:solidFill>
                  <a:srgbClr val="000000"/>
                </a:solidFill>
              </a:defRPr>
            </a:lvl1pPr>
          </a:lstStyle>
          <a:p>
            <a:endParaRPr lang="en-US"/>
          </a:p>
        </p:txBody>
      </p:sp>
      <p:sp>
        <p:nvSpPr>
          <p:cNvPr id="4" name="Text Placeholder 3">
            <a:extLst>
              <a:ext uri="{FF2B5EF4-FFF2-40B4-BE49-F238E27FC236}">
                <a16:creationId xmlns:a16="http://schemas.microsoft.com/office/drawing/2014/main" id="{BCA1440B-F74F-98BD-F567-0ACE02602BEE}"/>
              </a:ext>
            </a:extLst>
          </p:cNvPr>
          <p:cNvSpPr>
            <a:spLocks noGrp="1"/>
          </p:cNvSpPr>
          <p:nvPr>
            <p:ph type="body" sz="quarter" idx="13" hasCustomPrompt="1"/>
          </p:nvPr>
        </p:nvSpPr>
        <p:spPr>
          <a:xfrm>
            <a:off x="411162" y="2377440"/>
            <a:ext cx="1709928" cy="457200"/>
          </a:xfrm>
        </p:spPr>
        <p:txBody>
          <a:bodyPr/>
          <a:lstStyle>
            <a:lvl1pPr marL="0" indent="0" algn="ctr">
              <a:spcBef>
                <a:spcPts val="0"/>
              </a:spcBef>
              <a:spcAft>
                <a:spcPts val="300"/>
              </a:spcAft>
              <a:buFontTx/>
              <a:buNone/>
              <a:defRPr sz="1000" b="1"/>
            </a:lvl1pPr>
            <a:lvl2pPr marL="0" indent="0" algn="ctr">
              <a:spcBef>
                <a:spcPts val="0"/>
              </a:spcBef>
              <a:buFontTx/>
              <a:buNone/>
              <a:defRPr sz="800"/>
            </a:lvl2pPr>
            <a:lvl3pPr marL="0" indent="0" algn="ctr">
              <a:spcBef>
                <a:spcPts val="0"/>
              </a:spcBef>
              <a:buFontTx/>
              <a:buNone/>
              <a:defRPr sz="800"/>
            </a:lvl3pPr>
            <a:lvl4pPr marL="0" indent="0" algn="ctr">
              <a:spcBef>
                <a:spcPts val="0"/>
              </a:spcBef>
              <a:buFontTx/>
              <a:buNone/>
              <a:defRPr sz="800"/>
            </a:lvl4pPr>
            <a:lvl5pPr marL="0" indent="0" algn="ctr">
              <a:spcBef>
                <a:spcPts val="0"/>
              </a:spcBef>
              <a:buFontTx/>
              <a:buNone/>
              <a:defRPr sz="800"/>
            </a:lvl5pPr>
            <a:lvl6pPr marL="0" indent="0" algn="ctr">
              <a:spcBef>
                <a:spcPts val="0"/>
              </a:spcBef>
              <a:buFontTx/>
              <a:buNone/>
              <a:defRPr sz="800"/>
            </a:lvl6pPr>
            <a:lvl7pPr marL="0" indent="0" algn="ctr">
              <a:spcBef>
                <a:spcPts val="0"/>
              </a:spcBef>
              <a:buFontTx/>
              <a:buNone/>
              <a:defRPr sz="800"/>
            </a:lvl7pPr>
            <a:lvl8pPr marL="0" indent="0" algn="ctr">
              <a:spcBef>
                <a:spcPts val="0"/>
              </a:spcBef>
              <a:buFontTx/>
              <a:buNone/>
              <a:defRPr sz="800"/>
            </a:lvl8pPr>
            <a:lvl9pPr marL="0" indent="0" algn="ctr">
              <a:spcBef>
                <a:spcPts val="0"/>
              </a:spcBef>
              <a:buFontTx/>
              <a:buNone/>
              <a:defRPr sz="800"/>
            </a:lvl9pPr>
          </a:lstStyle>
          <a:p>
            <a:pPr lvl="0"/>
            <a:r>
              <a:rPr lang="en-US"/>
              <a:t>[</a:t>
            </a:r>
            <a:r>
              <a:rPr lang="en-US" err="1"/>
              <a:t>Firstname</a:t>
            </a:r>
            <a:r>
              <a:rPr lang="en-US"/>
              <a:t> </a:t>
            </a:r>
            <a:r>
              <a:rPr lang="en-US" err="1"/>
              <a:t>Lastname</a:t>
            </a:r>
            <a:r>
              <a:rPr lang="en-US"/>
              <a:t>]</a:t>
            </a:r>
          </a:p>
          <a:p>
            <a:pPr lvl="1"/>
            <a:r>
              <a:rPr lang="en-US"/>
              <a:t>Second level</a:t>
            </a:r>
          </a:p>
        </p:txBody>
      </p:sp>
      <p:sp>
        <p:nvSpPr>
          <p:cNvPr id="9" name="Picture Placeholder 4">
            <a:extLst>
              <a:ext uri="{FF2B5EF4-FFF2-40B4-BE49-F238E27FC236}">
                <a16:creationId xmlns:a16="http://schemas.microsoft.com/office/drawing/2014/main" id="{21F463E9-5AC6-6466-78EE-CC83F7425766}"/>
              </a:ext>
              <a:ext uri="{C183D7F6-B498-43B3-948B-1728B52AA6E4}">
                <adec:decorative xmlns:adec="http://schemas.microsoft.com/office/drawing/2017/decorative" val="1"/>
              </a:ext>
            </a:extLst>
          </p:cNvPr>
          <p:cNvSpPr>
            <a:spLocks noGrp="1" noChangeAspect="1"/>
          </p:cNvSpPr>
          <p:nvPr>
            <p:ph type="pic" sz="quarter" idx="14"/>
          </p:nvPr>
        </p:nvSpPr>
        <p:spPr>
          <a:xfrm>
            <a:off x="2864739" y="1279525"/>
            <a:ext cx="1005840" cy="1005840"/>
          </a:xfrm>
          <a:prstGeom prst="ellipse">
            <a:avLst/>
          </a:prstGeom>
          <a:solidFill>
            <a:schemeClr val="bg1">
              <a:lumMod val="85000"/>
            </a:schemeClr>
          </a:solidFill>
        </p:spPr>
        <p:txBody>
          <a:bodyPr wrap="square" anchor="ctr" anchorCtr="0">
            <a:noAutofit/>
          </a:bodyPr>
          <a:lstStyle>
            <a:lvl1pPr marL="0" indent="0" algn="ctr">
              <a:spcBef>
                <a:spcPts val="0"/>
              </a:spcBef>
              <a:buNone/>
              <a:defRPr sz="800">
                <a:solidFill>
                  <a:srgbClr val="000000"/>
                </a:solidFill>
              </a:defRPr>
            </a:lvl1pPr>
          </a:lstStyle>
          <a:p>
            <a:endParaRPr lang="en-US"/>
          </a:p>
        </p:txBody>
      </p:sp>
      <p:sp>
        <p:nvSpPr>
          <p:cNvPr id="10" name="Text Placeholder 5">
            <a:extLst>
              <a:ext uri="{FF2B5EF4-FFF2-40B4-BE49-F238E27FC236}">
                <a16:creationId xmlns:a16="http://schemas.microsoft.com/office/drawing/2014/main" id="{2753739F-DFF9-00BF-1C7F-19E7B86196A6}"/>
              </a:ext>
            </a:extLst>
          </p:cNvPr>
          <p:cNvSpPr>
            <a:spLocks noGrp="1"/>
          </p:cNvSpPr>
          <p:nvPr>
            <p:ph type="body" sz="quarter" idx="15" hasCustomPrompt="1"/>
          </p:nvPr>
        </p:nvSpPr>
        <p:spPr>
          <a:xfrm>
            <a:off x="2512695" y="2377440"/>
            <a:ext cx="1709928" cy="457200"/>
          </a:xfrm>
        </p:spPr>
        <p:txBody>
          <a:bodyPr/>
          <a:lstStyle>
            <a:lvl1pPr marL="0" indent="0" algn="ctr">
              <a:spcBef>
                <a:spcPts val="0"/>
              </a:spcBef>
              <a:spcAft>
                <a:spcPts val="300"/>
              </a:spcAft>
              <a:buFontTx/>
              <a:buNone/>
              <a:defRPr sz="1000" b="1"/>
            </a:lvl1pPr>
            <a:lvl2pPr marL="0" indent="0" algn="ctr">
              <a:spcBef>
                <a:spcPts val="0"/>
              </a:spcBef>
              <a:buFontTx/>
              <a:buNone/>
              <a:defRPr sz="800"/>
            </a:lvl2pPr>
            <a:lvl3pPr marL="0" indent="0" algn="ctr">
              <a:spcBef>
                <a:spcPts val="0"/>
              </a:spcBef>
              <a:buFontTx/>
              <a:buNone/>
              <a:defRPr sz="800"/>
            </a:lvl3pPr>
            <a:lvl4pPr marL="0" indent="0" algn="ctr">
              <a:spcBef>
                <a:spcPts val="0"/>
              </a:spcBef>
              <a:buFontTx/>
              <a:buNone/>
              <a:defRPr sz="800"/>
            </a:lvl4pPr>
            <a:lvl5pPr marL="0" indent="0" algn="ctr">
              <a:spcBef>
                <a:spcPts val="0"/>
              </a:spcBef>
              <a:buFontTx/>
              <a:buNone/>
              <a:defRPr sz="800"/>
            </a:lvl5pPr>
            <a:lvl6pPr marL="0" indent="0" algn="ctr">
              <a:spcBef>
                <a:spcPts val="0"/>
              </a:spcBef>
              <a:buFontTx/>
              <a:buNone/>
              <a:defRPr sz="800"/>
            </a:lvl6pPr>
            <a:lvl7pPr marL="0" indent="0" algn="ctr">
              <a:spcBef>
                <a:spcPts val="0"/>
              </a:spcBef>
              <a:buFontTx/>
              <a:buNone/>
              <a:defRPr sz="800"/>
            </a:lvl7pPr>
            <a:lvl8pPr marL="0" indent="0" algn="ctr">
              <a:spcBef>
                <a:spcPts val="0"/>
              </a:spcBef>
              <a:buFontTx/>
              <a:buNone/>
              <a:defRPr sz="800"/>
            </a:lvl8pPr>
            <a:lvl9pPr marL="0" indent="0" algn="ctr">
              <a:spcBef>
                <a:spcPts val="0"/>
              </a:spcBef>
              <a:buFontTx/>
              <a:buNone/>
              <a:defRPr sz="800"/>
            </a:lvl9pPr>
          </a:lstStyle>
          <a:p>
            <a:pPr lvl="0"/>
            <a:r>
              <a:rPr lang="en-US"/>
              <a:t>[</a:t>
            </a:r>
            <a:r>
              <a:rPr lang="en-US" err="1"/>
              <a:t>Firstname</a:t>
            </a:r>
            <a:r>
              <a:rPr lang="en-US"/>
              <a:t> </a:t>
            </a:r>
            <a:r>
              <a:rPr lang="en-US" err="1"/>
              <a:t>Lastname</a:t>
            </a:r>
            <a:r>
              <a:rPr lang="en-US"/>
              <a:t>]</a:t>
            </a:r>
          </a:p>
          <a:p>
            <a:pPr lvl="1"/>
            <a:r>
              <a:rPr lang="en-US"/>
              <a:t>Second level</a:t>
            </a:r>
          </a:p>
        </p:txBody>
      </p:sp>
      <p:sp>
        <p:nvSpPr>
          <p:cNvPr id="11" name="Picture Placeholder 6">
            <a:extLst>
              <a:ext uri="{FF2B5EF4-FFF2-40B4-BE49-F238E27FC236}">
                <a16:creationId xmlns:a16="http://schemas.microsoft.com/office/drawing/2014/main" id="{E9B860CA-3A55-FA4B-9E59-15149091EF55}"/>
              </a:ext>
              <a:ext uri="{C183D7F6-B498-43B3-948B-1728B52AA6E4}">
                <adec:decorative xmlns:adec="http://schemas.microsoft.com/office/drawing/2017/decorative" val="1"/>
              </a:ext>
            </a:extLst>
          </p:cNvPr>
          <p:cNvSpPr>
            <a:spLocks noGrp="1" noChangeAspect="1"/>
          </p:cNvSpPr>
          <p:nvPr>
            <p:ph type="pic" sz="quarter" idx="16"/>
          </p:nvPr>
        </p:nvSpPr>
        <p:spPr>
          <a:xfrm>
            <a:off x="4968494" y="1279525"/>
            <a:ext cx="1005840" cy="1005840"/>
          </a:xfrm>
          <a:prstGeom prst="ellipse">
            <a:avLst/>
          </a:prstGeom>
          <a:solidFill>
            <a:schemeClr val="bg1">
              <a:lumMod val="85000"/>
            </a:schemeClr>
          </a:solidFill>
        </p:spPr>
        <p:txBody>
          <a:bodyPr wrap="square" anchor="ctr" anchorCtr="0">
            <a:noAutofit/>
          </a:bodyPr>
          <a:lstStyle>
            <a:lvl1pPr marL="0" indent="0" algn="ctr">
              <a:spcBef>
                <a:spcPts val="0"/>
              </a:spcBef>
              <a:buNone/>
              <a:defRPr sz="800">
                <a:solidFill>
                  <a:srgbClr val="000000"/>
                </a:solidFill>
              </a:defRPr>
            </a:lvl1pPr>
          </a:lstStyle>
          <a:p>
            <a:endParaRPr lang="en-US"/>
          </a:p>
        </p:txBody>
      </p:sp>
      <p:sp>
        <p:nvSpPr>
          <p:cNvPr id="12" name="Text Placeholder 7">
            <a:extLst>
              <a:ext uri="{FF2B5EF4-FFF2-40B4-BE49-F238E27FC236}">
                <a16:creationId xmlns:a16="http://schemas.microsoft.com/office/drawing/2014/main" id="{DA38558A-2C99-0383-AD53-B1EAA98A3F1F}"/>
              </a:ext>
            </a:extLst>
          </p:cNvPr>
          <p:cNvSpPr>
            <a:spLocks noGrp="1"/>
          </p:cNvSpPr>
          <p:nvPr>
            <p:ph type="body" sz="quarter" idx="17" hasCustomPrompt="1"/>
          </p:nvPr>
        </p:nvSpPr>
        <p:spPr>
          <a:xfrm>
            <a:off x="4616450" y="2377440"/>
            <a:ext cx="1709928" cy="457200"/>
          </a:xfrm>
        </p:spPr>
        <p:txBody>
          <a:bodyPr/>
          <a:lstStyle>
            <a:lvl1pPr marL="0" indent="0" algn="ctr">
              <a:spcBef>
                <a:spcPts val="0"/>
              </a:spcBef>
              <a:spcAft>
                <a:spcPts val="300"/>
              </a:spcAft>
              <a:buFontTx/>
              <a:buNone/>
              <a:defRPr sz="1000" b="1"/>
            </a:lvl1pPr>
            <a:lvl2pPr marL="0" indent="0" algn="ctr">
              <a:spcBef>
                <a:spcPts val="0"/>
              </a:spcBef>
              <a:buFontTx/>
              <a:buNone/>
              <a:defRPr sz="800"/>
            </a:lvl2pPr>
            <a:lvl3pPr marL="0" indent="0" algn="ctr">
              <a:spcBef>
                <a:spcPts val="0"/>
              </a:spcBef>
              <a:buFontTx/>
              <a:buNone/>
              <a:defRPr sz="800"/>
            </a:lvl3pPr>
            <a:lvl4pPr marL="0" indent="0" algn="ctr">
              <a:spcBef>
                <a:spcPts val="0"/>
              </a:spcBef>
              <a:buFontTx/>
              <a:buNone/>
              <a:defRPr sz="800"/>
            </a:lvl4pPr>
            <a:lvl5pPr marL="0" indent="0" algn="ctr">
              <a:spcBef>
                <a:spcPts val="0"/>
              </a:spcBef>
              <a:buFontTx/>
              <a:buNone/>
              <a:defRPr sz="800"/>
            </a:lvl5pPr>
            <a:lvl6pPr marL="0" indent="0" algn="ctr">
              <a:spcBef>
                <a:spcPts val="0"/>
              </a:spcBef>
              <a:buFontTx/>
              <a:buNone/>
              <a:defRPr sz="800"/>
            </a:lvl6pPr>
            <a:lvl7pPr marL="0" indent="0" algn="ctr">
              <a:spcBef>
                <a:spcPts val="0"/>
              </a:spcBef>
              <a:buFontTx/>
              <a:buNone/>
              <a:defRPr sz="800"/>
            </a:lvl7pPr>
            <a:lvl8pPr marL="0" indent="0" algn="ctr">
              <a:spcBef>
                <a:spcPts val="0"/>
              </a:spcBef>
              <a:buFontTx/>
              <a:buNone/>
              <a:defRPr sz="800"/>
            </a:lvl8pPr>
            <a:lvl9pPr marL="0" indent="0" algn="ctr">
              <a:spcBef>
                <a:spcPts val="0"/>
              </a:spcBef>
              <a:buFontTx/>
              <a:buNone/>
              <a:defRPr sz="800"/>
            </a:lvl9pPr>
          </a:lstStyle>
          <a:p>
            <a:pPr lvl="0"/>
            <a:r>
              <a:rPr lang="en-US"/>
              <a:t>[</a:t>
            </a:r>
            <a:r>
              <a:rPr lang="en-US" err="1"/>
              <a:t>Firstname</a:t>
            </a:r>
            <a:r>
              <a:rPr lang="en-US"/>
              <a:t> </a:t>
            </a:r>
            <a:r>
              <a:rPr lang="en-US" err="1"/>
              <a:t>Lastname</a:t>
            </a:r>
            <a:r>
              <a:rPr lang="en-US"/>
              <a:t>]</a:t>
            </a:r>
          </a:p>
          <a:p>
            <a:pPr lvl="1"/>
            <a:r>
              <a:rPr lang="en-US"/>
              <a:t>Second level</a:t>
            </a:r>
          </a:p>
        </p:txBody>
      </p:sp>
      <p:sp>
        <p:nvSpPr>
          <p:cNvPr id="13" name="Picture Placeholder 8">
            <a:extLst>
              <a:ext uri="{FF2B5EF4-FFF2-40B4-BE49-F238E27FC236}">
                <a16:creationId xmlns:a16="http://schemas.microsoft.com/office/drawing/2014/main" id="{33E0AB31-16B0-593B-F958-F65C110667EA}"/>
              </a:ext>
              <a:ext uri="{C183D7F6-B498-43B3-948B-1728B52AA6E4}">
                <adec:decorative xmlns:adec="http://schemas.microsoft.com/office/drawing/2017/decorative" val="1"/>
              </a:ext>
            </a:extLst>
          </p:cNvPr>
          <p:cNvSpPr>
            <a:spLocks noGrp="1" noChangeAspect="1"/>
          </p:cNvSpPr>
          <p:nvPr>
            <p:ph type="pic" sz="quarter" idx="18"/>
          </p:nvPr>
        </p:nvSpPr>
        <p:spPr>
          <a:xfrm>
            <a:off x="7072249" y="1279525"/>
            <a:ext cx="1005840" cy="1005840"/>
          </a:xfrm>
          <a:prstGeom prst="ellipse">
            <a:avLst/>
          </a:prstGeom>
          <a:solidFill>
            <a:schemeClr val="bg1">
              <a:lumMod val="85000"/>
            </a:schemeClr>
          </a:solidFill>
        </p:spPr>
        <p:txBody>
          <a:bodyPr wrap="square" anchor="ctr" anchorCtr="0">
            <a:noAutofit/>
          </a:bodyPr>
          <a:lstStyle>
            <a:lvl1pPr marL="0" indent="0" algn="ctr">
              <a:spcBef>
                <a:spcPts val="0"/>
              </a:spcBef>
              <a:buNone/>
              <a:defRPr sz="800">
                <a:solidFill>
                  <a:srgbClr val="000000"/>
                </a:solidFill>
              </a:defRPr>
            </a:lvl1pPr>
          </a:lstStyle>
          <a:p>
            <a:endParaRPr lang="en-US"/>
          </a:p>
        </p:txBody>
      </p:sp>
      <p:sp>
        <p:nvSpPr>
          <p:cNvPr id="14" name="Text Placeholder 9">
            <a:extLst>
              <a:ext uri="{FF2B5EF4-FFF2-40B4-BE49-F238E27FC236}">
                <a16:creationId xmlns:a16="http://schemas.microsoft.com/office/drawing/2014/main" id="{3B9932E7-ADBC-42A4-847E-89B04AAFA24D}"/>
              </a:ext>
            </a:extLst>
          </p:cNvPr>
          <p:cNvSpPr>
            <a:spLocks noGrp="1"/>
          </p:cNvSpPr>
          <p:nvPr>
            <p:ph type="body" sz="quarter" idx="19" hasCustomPrompt="1"/>
          </p:nvPr>
        </p:nvSpPr>
        <p:spPr>
          <a:xfrm>
            <a:off x="6720205" y="2377440"/>
            <a:ext cx="1709928" cy="457200"/>
          </a:xfrm>
        </p:spPr>
        <p:txBody>
          <a:bodyPr/>
          <a:lstStyle>
            <a:lvl1pPr marL="0" indent="0" algn="ctr">
              <a:spcBef>
                <a:spcPts val="0"/>
              </a:spcBef>
              <a:spcAft>
                <a:spcPts val="300"/>
              </a:spcAft>
              <a:buFontTx/>
              <a:buNone/>
              <a:defRPr sz="1000" b="1"/>
            </a:lvl1pPr>
            <a:lvl2pPr marL="0" indent="0" algn="ctr">
              <a:spcBef>
                <a:spcPts val="0"/>
              </a:spcBef>
              <a:buFontTx/>
              <a:buNone/>
              <a:defRPr sz="800"/>
            </a:lvl2pPr>
            <a:lvl3pPr marL="0" indent="0" algn="ctr">
              <a:spcBef>
                <a:spcPts val="0"/>
              </a:spcBef>
              <a:buFontTx/>
              <a:buNone/>
              <a:defRPr sz="800"/>
            </a:lvl3pPr>
            <a:lvl4pPr marL="0" indent="0" algn="ctr">
              <a:spcBef>
                <a:spcPts val="0"/>
              </a:spcBef>
              <a:buFontTx/>
              <a:buNone/>
              <a:defRPr sz="800"/>
            </a:lvl4pPr>
            <a:lvl5pPr marL="0" indent="0" algn="ctr">
              <a:spcBef>
                <a:spcPts val="0"/>
              </a:spcBef>
              <a:buFontTx/>
              <a:buNone/>
              <a:defRPr sz="800"/>
            </a:lvl5pPr>
            <a:lvl6pPr marL="0" indent="0" algn="ctr">
              <a:spcBef>
                <a:spcPts val="0"/>
              </a:spcBef>
              <a:buFontTx/>
              <a:buNone/>
              <a:defRPr sz="800"/>
            </a:lvl6pPr>
            <a:lvl7pPr marL="0" indent="0" algn="ctr">
              <a:spcBef>
                <a:spcPts val="0"/>
              </a:spcBef>
              <a:buFontTx/>
              <a:buNone/>
              <a:defRPr sz="800"/>
            </a:lvl7pPr>
            <a:lvl8pPr marL="0" indent="0" algn="ctr">
              <a:spcBef>
                <a:spcPts val="0"/>
              </a:spcBef>
              <a:buFontTx/>
              <a:buNone/>
              <a:defRPr sz="800"/>
            </a:lvl8pPr>
            <a:lvl9pPr marL="0" indent="0" algn="ctr">
              <a:spcBef>
                <a:spcPts val="0"/>
              </a:spcBef>
              <a:buFontTx/>
              <a:buNone/>
              <a:defRPr sz="800"/>
            </a:lvl9pPr>
          </a:lstStyle>
          <a:p>
            <a:pPr lvl="0"/>
            <a:r>
              <a:rPr lang="en-US"/>
              <a:t>[</a:t>
            </a:r>
            <a:r>
              <a:rPr lang="en-US" err="1"/>
              <a:t>Firstname</a:t>
            </a:r>
            <a:r>
              <a:rPr lang="en-US"/>
              <a:t> </a:t>
            </a:r>
            <a:r>
              <a:rPr lang="en-US" err="1"/>
              <a:t>Lastname</a:t>
            </a:r>
            <a:r>
              <a:rPr lang="en-US"/>
              <a:t>]</a:t>
            </a:r>
          </a:p>
          <a:p>
            <a:pPr lvl="1"/>
            <a:r>
              <a:rPr lang="en-US"/>
              <a:t>Second level</a:t>
            </a:r>
          </a:p>
        </p:txBody>
      </p:sp>
      <p:sp>
        <p:nvSpPr>
          <p:cNvPr id="19" name="Picture Placeholder 10">
            <a:extLst>
              <a:ext uri="{FF2B5EF4-FFF2-40B4-BE49-F238E27FC236}">
                <a16:creationId xmlns:a16="http://schemas.microsoft.com/office/drawing/2014/main" id="{61E50208-1CE9-CC00-D522-27D5776CA173}"/>
              </a:ext>
              <a:ext uri="{C183D7F6-B498-43B3-948B-1728B52AA6E4}">
                <adec:decorative xmlns:adec="http://schemas.microsoft.com/office/drawing/2017/decorative" val="1"/>
              </a:ext>
            </a:extLst>
          </p:cNvPr>
          <p:cNvSpPr>
            <a:spLocks noGrp="1" noChangeAspect="1"/>
          </p:cNvSpPr>
          <p:nvPr>
            <p:ph type="pic" sz="quarter" idx="20"/>
          </p:nvPr>
        </p:nvSpPr>
        <p:spPr>
          <a:xfrm>
            <a:off x="763206" y="3081528"/>
            <a:ext cx="1005840" cy="1005840"/>
          </a:xfrm>
          <a:prstGeom prst="ellipse">
            <a:avLst/>
          </a:prstGeom>
          <a:solidFill>
            <a:schemeClr val="bg1">
              <a:lumMod val="85000"/>
            </a:schemeClr>
          </a:solidFill>
        </p:spPr>
        <p:txBody>
          <a:bodyPr wrap="square" anchor="ctr" anchorCtr="0">
            <a:noAutofit/>
          </a:bodyPr>
          <a:lstStyle>
            <a:lvl1pPr marL="0" indent="0" algn="ctr">
              <a:spcBef>
                <a:spcPts val="0"/>
              </a:spcBef>
              <a:buNone/>
              <a:defRPr sz="800">
                <a:solidFill>
                  <a:srgbClr val="000000"/>
                </a:solidFill>
              </a:defRPr>
            </a:lvl1pPr>
          </a:lstStyle>
          <a:p>
            <a:endParaRPr lang="en-US"/>
          </a:p>
        </p:txBody>
      </p:sp>
      <p:sp>
        <p:nvSpPr>
          <p:cNvPr id="20" name="Text Placeholder 11">
            <a:extLst>
              <a:ext uri="{FF2B5EF4-FFF2-40B4-BE49-F238E27FC236}">
                <a16:creationId xmlns:a16="http://schemas.microsoft.com/office/drawing/2014/main" id="{3BA2A844-1E24-C551-582C-4AC419E2A648}"/>
              </a:ext>
            </a:extLst>
          </p:cNvPr>
          <p:cNvSpPr>
            <a:spLocks noGrp="1"/>
          </p:cNvSpPr>
          <p:nvPr>
            <p:ph type="body" sz="quarter" idx="21" hasCustomPrompt="1"/>
          </p:nvPr>
        </p:nvSpPr>
        <p:spPr>
          <a:xfrm>
            <a:off x="411480" y="4187952"/>
            <a:ext cx="1709928" cy="457200"/>
          </a:xfrm>
        </p:spPr>
        <p:txBody>
          <a:bodyPr/>
          <a:lstStyle>
            <a:lvl1pPr marL="0" indent="0" algn="ctr">
              <a:spcBef>
                <a:spcPts val="0"/>
              </a:spcBef>
              <a:spcAft>
                <a:spcPts val="300"/>
              </a:spcAft>
              <a:buFontTx/>
              <a:buNone/>
              <a:defRPr sz="1000" b="1"/>
            </a:lvl1pPr>
            <a:lvl2pPr marL="0" indent="0" algn="ctr">
              <a:spcBef>
                <a:spcPts val="0"/>
              </a:spcBef>
              <a:buFontTx/>
              <a:buNone/>
              <a:defRPr sz="800"/>
            </a:lvl2pPr>
            <a:lvl3pPr marL="0" indent="0" algn="ctr">
              <a:spcBef>
                <a:spcPts val="0"/>
              </a:spcBef>
              <a:buFontTx/>
              <a:buNone/>
              <a:defRPr sz="800"/>
            </a:lvl3pPr>
            <a:lvl4pPr marL="0" indent="0" algn="ctr">
              <a:spcBef>
                <a:spcPts val="0"/>
              </a:spcBef>
              <a:buFontTx/>
              <a:buNone/>
              <a:defRPr sz="800"/>
            </a:lvl4pPr>
            <a:lvl5pPr marL="0" indent="0" algn="ctr">
              <a:spcBef>
                <a:spcPts val="0"/>
              </a:spcBef>
              <a:buFontTx/>
              <a:buNone/>
              <a:defRPr sz="800"/>
            </a:lvl5pPr>
            <a:lvl6pPr marL="0" indent="0" algn="ctr">
              <a:spcBef>
                <a:spcPts val="0"/>
              </a:spcBef>
              <a:buFontTx/>
              <a:buNone/>
              <a:defRPr sz="800"/>
            </a:lvl6pPr>
            <a:lvl7pPr marL="0" indent="0" algn="ctr">
              <a:spcBef>
                <a:spcPts val="0"/>
              </a:spcBef>
              <a:buFontTx/>
              <a:buNone/>
              <a:defRPr sz="800"/>
            </a:lvl7pPr>
            <a:lvl8pPr marL="0" indent="0" algn="ctr">
              <a:spcBef>
                <a:spcPts val="0"/>
              </a:spcBef>
              <a:buFontTx/>
              <a:buNone/>
              <a:defRPr sz="800"/>
            </a:lvl8pPr>
            <a:lvl9pPr marL="0" indent="0" algn="ctr">
              <a:spcBef>
                <a:spcPts val="0"/>
              </a:spcBef>
              <a:buFontTx/>
              <a:buNone/>
              <a:defRPr sz="800"/>
            </a:lvl9pPr>
          </a:lstStyle>
          <a:p>
            <a:pPr lvl="0"/>
            <a:r>
              <a:rPr lang="en-US"/>
              <a:t>[</a:t>
            </a:r>
            <a:r>
              <a:rPr lang="en-US" err="1"/>
              <a:t>Firstname</a:t>
            </a:r>
            <a:r>
              <a:rPr lang="en-US"/>
              <a:t> </a:t>
            </a:r>
            <a:r>
              <a:rPr lang="en-US" err="1"/>
              <a:t>Lastname</a:t>
            </a:r>
            <a:r>
              <a:rPr lang="en-US"/>
              <a:t>]</a:t>
            </a:r>
          </a:p>
          <a:p>
            <a:pPr lvl="1"/>
            <a:r>
              <a:rPr lang="en-US"/>
              <a:t>Second level</a:t>
            </a:r>
          </a:p>
        </p:txBody>
      </p:sp>
      <p:sp>
        <p:nvSpPr>
          <p:cNvPr id="21" name="Picture Placeholder 12">
            <a:extLst>
              <a:ext uri="{FF2B5EF4-FFF2-40B4-BE49-F238E27FC236}">
                <a16:creationId xmlns:a16="http://schemas.microsoft.com/office/drawing/2014/main" id="{710737A8-0456-1FF2-4C13-274607E8BAB9}"/>
              </a:ext>
              <a:ext uri="{C183D7F6-B498-43B3-948B-1728B52AA6E4}">
                <adec:decorative xmlns:adec="http://schemas.microsoft.com/office/drawing/2017/decorative" val="1"/>
              </a:ext>
            </a:extLst>
          </p:cNvPr>
          <p:cNvSpPr>
            <a:spLocks noGrp="1" noChangeAspect="1"/>
          </p:cNvSpPr>
          <p:nvPr>
            <p:ph type="pic" sz="quarter" idx="22"/>
          </p:nvPr>
        </p:nvSpPr>
        <p:spPr>
          <a:xfrm>
            <a:off x="2864739" y="3081528"/>
            <a:ext cx="1005840" cy="1005840"/>
          </a:xfrm>
          <a:prstGeom prst="ellipse">
            <a:avLst/>
          </a:prstGeom>
          <a:solidFill>
            <a:schemeClr val="bg1">
              <a:lumMod val="85000"/>
            </a:schemeClr>
          </a:solidFill>
        </p:spPr>
        <p:txBody>
          <a:bodyPr wrap="square" anchor="ctr" anchorCtr="0">
            <a:noAutofit/>
          </a:bodyPr>
          <a:lstStyle>
            <a:lvl1pPr marL="0" indent="0" algn="ctr">
              <a:spcBef>
                <a:spcPts val="0"/>
              </a:spcBef>
              <a:buNone/>
              <a:defRPr sz="800">
                <a:solidFill>
                  <a:srgbClr val="000000"/>
                </a:solidFill>
              </a:defRPr>
            </a:lvl1pPr>
          </a:lstStyle>
          <a:p>
            <a:endParaRPr lang="en-US"/>
          </a:p>
        </p:txBody>
      </p:sp>
      <p:sp>
        <p:nvSpPr>
          <p:cNvPr id="22" name="Text Placeholder 13">
            <a:extLst>
              <a:ext uri="{FF2B5EF4-FFF2-40B4-BE49-F238E27FC236}">
                <a16:creationId xmlns:a16="http://schemas.microsoft.com/office/drawing/2014/main" id="{FB578FD8-BEA6-5D97-B8C8-DB63745FE18B}"/>
              </a:ext>
            </a:extLst>
          </p:cNvPr>
          <p:cNvSpPr>
            <a:spLocks noGrp="1"/>
          </p:cNvSpPr>
          <p:nvPr>
            <p:ph type="body" sz="quarter" idx="23" hasCustomPrompt="1"/>
          </p:nvPr>
        </p:nvSpPr>
        <p:spPr>
          <a:xfrm>
            <a:off x="2512695" y="4187952"/>
            <a:ext cx="1709928" cy="457200"/>
          </a:xfrm>
        </p:spPr>
        <p:txBody>
          <a:bodyPr/>
          <a:lstStyle>
            <a:lvl1pPr marL="0" indent="0" algn="ctr">
              <a:spcBef>
                <a:spcPts val="0"/>
              </a:spcBef>
              <a:spcAft>
                <a:spcPts val="300"/>
              </a:spcAft>
              <a:buFontTx/>
              <a:buNone/>
              <a:defRPr sz="1000" b="1"/>
            </a:lvl1pPr>
            <a:lvl2pPr marL="0" indent="0" algn="ctr">
              <a:spcBef>
                <a:spcPts val="0"/>
              </a:spcBef>
              <a:buFontTx/>
              <a:buNone/>
              <a:defRPr sz="800"/>
            </a:lvl2pPr>
            <a:lvl3pPr marL="0" indent="0" algn="ctr">
              <a:spcBef>
                <a:spcPts val="0"/>
              </a:spcBef>
              <a:buFontTx/>
              <a:buNone/>
              <a:defRPr sz="800"/>
            </a:lvl3pPr>
            <a:lvl4pPr marL="0" indent="0" algn="ctr">
              <a:spcBef>
                <a:spcPts val="0"/>
              </a:spcBef>
              <a:buFontTx/>
              <a:buNone/>
              <a:defRPr sz="800"/>
            </a:lvl4pPr>
            <a:lvl5pPr marL="0" indent="0" algn="ctr">
              <a:spcBef>
                <a:spcPts val="0"/>
              </a:spcBef>
              <a:buFontTx/>
              <a:buNone/>
              <a:defRPr sz="800"/>
            </a:lvl5pPr>
            <a:lvl6pPr marL="0" indent="0" algn="ctr">
              <a:spcBef>
                <a:spcPts val="0"/>
              </a:spcBef>
              <a:buFontTx/>
              <a:buNone/>
              <a:defRPr sz="800"/>
            </a:lvl6pPr>
            <a:lvl7pPr marL="0" indent="0" algn="ctr">
              <a:spcBef>
                <a:spcPts val="0"/>
              </a:spcBef>
              <a:buFontTx/>
              <a:buNone/>
              <a:defRPr sz="800"/>
            </a:lvl7pPr>
            <a:lvl8pPr marL="0" indent="0" algn="ctr">
              <a:spcBef>
                <a:spcPts val="0"/>
              </a:spcBef>
              <a:buFontTx/>
              <a:buNone/>
              <a:defRPr sz="800"/>
            </a:lvl8pPr>
            <a:lvl9pPr marL="0" indent="0" algn="ctr">
              <a:spcBef>
                <a:spcPts val="0"/>
              </a:spcBef>
              <a:buFontTx/>
              <a:buNone/>
              <a:defRPr sz="800"/>
            </a:lvl9pPr>
          </a:lstStyle>
          <a:p>
            <a:pPr lvl="0"/>
            <a:r>
              <a:rPr lang="en-US"/>
              <a:t>[</a:t>
            </a:r>
            <a:r>
              <a:rPr lang="en-US" err="1"/>
              <a:t>Firstname</a:t>
            </a:r>
            <a:r>
              <a:rPr lang="en-US"/>
              <a:t> </a:t>
            </a:r>
            <a:r>
              <a:rPr lang="en-US" err="1"/>
              <a:t>Lastname</a:t>
            </a:r>
            <a:r>
              <a:rPr lang="en-US"/>
              <a:t>]</a:t>
            </a:r>
          </a:p>
          <a:p>
            <a:pPr lvl="1"/>
            <a:r>
              <a:rPr lang="en-US"/>
              <a:t>Second level</a:t>
            </a:r>
          </a:p>
        </p:txBody>
      </p:sp>
      <p:sp>
        <p:nvSpPr>
          <p:cNvPr id="23" name="Picture Placeholder 14">
            <a:extLst>
              <a:ext uri="{FF2B5EF4-FFF2-40B4-BE49-F238E27FC236}">
                <a16:creationId xmlns:a16="http://schemas.microsoft.com/office/drawing/2014/main" id="{914DBDA3-1F27-F873-D825-2B219D4EF0D0}"/>
              </a:ext>
              <a:ext uri="{C183D7F6-B498-43B3-948B-1728B52AA6E4}">
                <adec:decorative xmlns:adec="http://schemas.microsoft.com/office/drawing/2017/decorative" val="1"/>
              </a:ext>
            </a:extLst>
          </p:cNvPr>
          <p:cNvSpPr>
            <a:spLocks noGrp="1" noChangeAspect="1"/>
          </p:cNvSpPr>
          <p:nvPr>
            <p:ph type="pic" sz="quarter" idx="24"/>
          </p:nvPr>
        </p:nvSpPr>
        <p:spPr>
          <a:xfrm>
            <a:off x="4968494" y="3081528"/>
            <a:ext cx="1005840" cy="1005840"/>
          </a:xfrm>
          <a:prstGeom prst="ellipse">
            <a:avLst/>
          </a:prstGeom>
          <a:solidFill>
            <a:schemeClr val="bg1">
              <a:lumMod val="85000"/>
            </a:schemeClr>
          </a:solidFill>
        </p:spPr>
        <p:txBody>
          <a:bodyPr wrap="square" anchor="ctr" anchorCtr="0">
            <a:noAutofit/>
          </a:bodyPr>
          <a:lstStyle>
            <a:lvl1pPr marL="0" indent="0" algn="ctr">
              <a:spcBef>
                <a:spcPts val="0"/>
              </a:spcBef>
              <a:buNone/>
              <a:defRPr sz="800">
                <a:solidFill>
                  <a:srgbClr val="000000"/>
                </a:solidFill>
              </a:defRPr>
            </a:lvl1pPr>
          </a:lstStyle>
          <a:p>
            <a:endParaRPr lang="en-US"/>
          </a:p>
        </p:txBody>
      </p:sp>
      <p:sp>
        <p:nvSpPr>
          <p:cNvPr id="24" name="Text Placeholder 15">
            <a:extLst>
              <a:ext uri="{FF2B5EF4-FFF2-40B4-BE49-F238E27FC236}">
                <a16:creationId xmlns:a16="http://schemas.microsoft.com/office/drawing/2014/main" id="{2186E951-8BC9-FFEB-AA93-9A42D882D8C5}"/>
              </a:ext>
            </a:extLst>
          </p:cNvPr>
          <p:cNvSpPr>
            <a:spLocks noGrp="1"/>
          </p:cNvSpPr>
          <p:nvPr>
            <p:ph type="body" sz="quarter" idx="25" hasCustomPrompt="1"/>
          </p:nvPr>
        </p:nvSpPr>
        <p:spPr>
          <a:xfrm>
            <a:off x="4616450" y="4187952"/>
            <a:ext cx="1709928" cy="457200"/>
          </a:xfrm>
        </p:spPr>
        <p:txBody>
          <a:bodyPr/>
          <a:lstStyle>
            <a:lvl1pPr marL="0" indent="0" algn="ctr">
              <a:spcBef>
                <a:spcPts val="0"/>
              </a:spcBef>
              <a:spcAft>
                <a:spcPts val="300"/>
              </a:spcAft>
              <a:buFontTx/>
              <a:buNone/>
              <a:defRPr sz="1000" b="1"/>
            </a:lvl1pPr>
            <a:lvl2pPr marL="0" indent="0" algn="ctr">
              <a:spcBef>
                <a:spcPts val="0"/>
              </a:spcBef>
              <a:buFontTx/>
              <a:buNone/>
              <a:defRPr sz="800"/>
            </a:lvl2pPr>
            <a:lvl3pPr marL="0" indent="0" algn="ctr">
              <a:spcBef>
                <a:spcPts val="0"/>
              </a:spcBef>
              <a:buFontTx/>
              <a:buNone/>
              <a:defRPr sz="800"/>
            </a:lvl3pPr>
            <a:lvl4pPr marL="0" indent="0" algn="ctr">
              <a:spcBef>
                <a:spcPts val="0"/>
              </a:spcBef>
              <a:buFontTx/>
              <a:buNone/>
              <a:defRPr sz="800"/>
            </a:lvl4pPr>
            <a:lvl5pPr marL="0" indent="0" algn="ctr">
              <a:spcBef>
                <a:spcPts val="0"/>
              </a:spcBef>
              <a:buFontTx/>
              <a:buNone/>
              <a:defRPr sz="800"/>
            </a:lvl5pPr>
            <a:lvl6pPr marL="0" indent="0" algn="ctr">
              <a:spcBef>
                <a:spcPts val="0"/>
              </a:spcBef>
              <a:buFontTx/>
              <a:buNone/>
              <a:defRPr sz="800"/>
            </a:lvl6pPr>
            <a:lvl7pPr marL="0" indent="0" algn="ctr">
              <a:spcBef>
                <a:spcPts val="0"/>
              </a:spcBef>
              <a:buFontTx/>
              <a:buNone/>
              <a:defRPr sz="800"/>
            </a:lvl7pPr>
            <a:lvl8pPr marL="0" indent="0" algn="ctr">
              <a:spcBef>
                <a:spcPts val="0"/>
              </a:spcBef>
              <a:buFontTx/>
              <a:buNone/>
              <a:defRPr sz="800"/>
            </a:lvl8pPr>
            <a:lvl9pPr marL="0" indent="0" algn="ctr">
              <a:spcBef>
                <a:spcPts val="0"/>
              </a:spcBef>
              <a:buFontTx/>
              <a:buNone/>
              <a:defRPr sz="800"/>
            </a:lvl9pPr>
          </a:lstStyle>
          <a:p>
            <a:pPr lvl="0"/>
            <a:r>
              <a:rPr lang="en-US"/>
              <a:t>[</a:t>
            </a:r>
            <a:r>
              <a:rPr lang="en-US" err="1"/>
              <a:t>Firstname</a:t>
            </a:r>
            <a:r>
              <a:rPr lang="en-US"/>
              <a:t> </a:t>
            </a:r>
            <a:r>
              <a:rPr lang="en-US" err="1"/>
              <a:t>Lastname</a:t>
            </a:r>
            <a:r>
              <a:rPr lang="en-US"/>
              <a:t>]</a:t>
            </a:r>
          </a:p>
          <a:p>
            <a:pPr lvl="1"/>
            <a:r>
              <a:rPr lang="en-US"/>
              <a:t>Second level</a:t>
            </a:r>
          </a:p>
        </p:txBody>
      </p:sp>
      <p:sp>
        <p:nvSpPr>
          <p:cNvPr id="25" name="Picture Placeholder 16">
            <a:extLst>
              <a:ext uri="{FF2B5EF4-FFF2-40B4-BE49-F238E27FC236}">
                <a16:creationId xmlns:a16="http://schemas.microsoft.com/office/drawing/2014/main" id="{C42C1799-CDC9-704B-55BD-A2C393E4F822}"/>
              </a:ext>
              <a:ext uri="{C183D7F6-B498-43B3-948B-1728B52AA6E4}">
                <adec:decorative xmlns:adec="http://schemas.microsoft.com/office/drawing/2017/decorative" val="1"/>
              </a:ext>
            </a:extLst>
          </p:cNvPr>
          <p:cNvSpPr>
            <a:spLocks noGrp="1" noChangeAspect="1"/>
          </p:cNvSpPr>
          <p:nvPr>
            <p:ph type="pic" sz="quarter" idx="26"/>
          </p:nvPr>
        </p:nvSpPr>
        <p:spPr>
          <a:xfrm>
            <a:off x="7072249" y="3081528"/>
            <a:ext cx="1005840" cy="1005840"/>
          </a:xfrm>
          <a:prstGeom prst="ellipse">
            <a:avLst/>
          </a:prstGeom>
          <a:solidFill>
            <a:schemeClr val="bg1">
              <a:lumMod val="85000"/>
            </a:schemeClr>
          </a:solidFill>
        </p:spPr>
        <p:txBody>
          <a:bodyPr wrap="square" anchor="ctr" anchorCtr="0">
            <a:noAutofit/>
          </a:bodyPr>
          <a:lstStyle>
            <a:lvl1pPr marL="0" indent="0" algn="ctr">
              <a:spcBef>
                <a:spcPts val="0"/>
              </a:spcBef>
              <a:buNone/>
              <a:defRPr sz="800">
                <a:solidFill>
                  <a:srgbClr val="000000"/>
                </a:solidFill>
              </a:defRPr>
            </a:lvl1pPr>
          </a:lstStyle>
          <a:p>
            <a:endParaRPr lang="en-US"/>
          </a:p>
        </p:txBody>
      </p:sp>
      <p:sp>
        <p:nvSpPr>
          <p:cNvPr id="26" name="Text Placeholder 17">
            <a:extLst>
              <a:ext uri="{FF2B5EF4-FFF2-40B4-BE49-F238E27FC236}">
                <a16:creationId xmlns:a16="http://schemas.microsoft.com/office/drawing/2014/main" id="{AF7D17DE-6A83-DAA6-8C0A-DEF67C14813E}"/>
              </a:ext>
            </a:extLst>
          </p:cNvPr>
          <p:cNvSpPr>
            <a:spLocks noGrp="1"/>
          </p:cNvSpPr>
          <p:nvPr>
            <p:ph type="body" sz="quarter" idx="27" hasCustomPrompt="1"/>
          </p:nvPr>
        </p:nvSpPr>
        <p:spPr>
          <a:xfrm>
            <a:off x="6720205" y="4187952"/>
            <a:ext cx="1709928" cy="457200"/>
          </a:xfrm>
        </p:spPr>
        <p:txBody>
          <a:bodyPr/>
          <a:lstStyle>
            <a:lvl1pPr marL="0" indent="0" algn="ctr">
              <a:spcBef>
                <a:spcPts val="0"/>
              </a:spcBef>
              <a:spcAft>
                <a:spcPts val="200"/>
              </a:spcAft>
              <a:buFontTx/>
              <a:buNone/>
              <a:defRPr sz="1000" b="1"/>
            </a:lvl1pPr>
            <a:lvl2pPr marL="0" indent="0" algn="ctr">
              <a:spcBef>
                <a:spcPts val="0"/>
              </a:spcBef>
              <a:buFontTx/>
              <a:buNone/>
              <a:defRPr sz="800"/>
            </a:lvl2pPr>
            <a:lvl3pPr marL="0" indent="0" algn="ctr">
              <a:spcBef>
                <a:spcPts val="0"/>
              </a:spcBef>
              <a:buFontTx/>
              <a:buNone/>
              <a:defRPr sz="800"/>
            </a:lvl3pPr>
            <a:lvl4pPr marL="0" indent="0" algn="ctr">
              <a:spcBef>
                <a:spcPts val="0"/>
              </a:spcBef>
              <a:buFontTx/>
              <a:buNone/>
              <a:defRPr sz="800"/>
            </a:lvl4pPr>
            <a:lvl5pPr marL="0" indent="0" algn="ctr">
              <a:spcBef>
                <a:spcPts val="0"/>
              </a:spcBef>
              <a:buFontTx/>
              <a:buNone/>
              <a:defRPr sz="800"/>
            </a:lvl5pPr>
            <a:lvl6pPr marL="0" indent="0" algn="ctr">
              <a:spcBef>
                <a:spcPts val="0"/>
              </a:spcBef>
              <a:buFontTx/>
              <a:buNone/>
              <a:defRPr sz="800"/>
            </a:lvl6pPr>
            <a:lvl7pPr marL="0" indent="0" algn="ctr">
              <a:spcBef>
                <a:spcPts val="0"/>
              </a:spcBef>
              <a:buFontTx/>
              <a:buNone/>
              <a:defRPr sz="800"/>
            </a:lvl7pPr>
            <a:lvl8pPr marL="0" indent="0" algn="ctr">
              <a:spcBef>
                <a:spcPts val="0"/>
              </a:spcBef>
              <a:buFontTx/>
              <a:buNone/>
              <a:defRPr sz="800"/>
            </a:lvl8pPr>
            <a:lvl9pPr marL="0" indent="0" algn="ctr">
              <a:spcBef>
                <a:spcPts val="0"/>
              </a:spcBef>
              <a:buFontTx/>
              <a:buNone/>
              <a:defRPr sz="800"/>
            </a:lvl9pPr>
          </a:lstStyle>
          <a:p>
            <a:pPr lvl="0"/>
            <a:r>
              <a:rPr lang="en-US"/>
              <a:t>[</a:t>
            </a:r>
            <a:r>
              <a:rPr lang="en-US" err="1"/>
              <a:t>Firstname</a:t>
            </a:r>
            <a:r>
              <a:rPr lang="en-US"/>
              <a:t> </a:t>
            </a:r>
            <a:r>
              <a:rPr lang="en-US" err="1"/>
              <a:t>Lastname</a:t>
            </a:r>
            <a:r>
              <a:rPr lang="en-US"/>
              <a:t>]</a:t>
            </a:r>
          </a:p>
          <a:p>
            <a:pPr lvl="1"/>
            <a:r>
              <a:rPr lang="en-US"/>
              <a:t>Second level</a:t>
            </a:r>
          </a:p>
        </p:txBody>
      </p:sp>
      <p:pic>
        <p:nvPicPr>
          <p:cNvPr id="27" name="UL Solutions" descr="UL Solutions">
            <a:extLst>
              <a:ext uri="{FF2B5EF4-FFF2-40B4-BE49-F238E27FC236}">
                <a16:creationId xmlns:a16="http://schemas.microsoft.com/office/drawing/2014/main" id="{0997CAFB-EC50-7D73-6243-A15501B67C5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5" name="Slide Number Placeholder 18"/>
          <p:cNvSpPr>
            <a:spLocks noGrp="1"/>
          </p:cNvSpPr>
          <p:nvPr>
            <p:ph type="sldNum" sz="quarter" idx="12"/>
          </p:nvPr>
        </p:nvSpPr>
        <p:spPr/>
        <p:txBody>
          <a:bodyPr/>
          <a:lstStyle/>
          <a:p>
            <a:fld id="{0FB653A9-F313-624D-BF6F-1C4E70BAF06A}" type="slidenum">
              <a:rPr lang="en-US" smtClean="0"/>
              <a:t>‹#›</a:t>
            </a:fld>
            <a:endParaRPr lang="en-US"/>
          </a:p>
        </p:txBody>
      </p:sp>
      <p:sp>
        <p:nvSpPr>
          <p:cNvPr id="3" name="Footer Placeholder 2">
            <a:extLst>
              <a:ext uri="{FF2B5EF4-FFF2-40B4-BE49-F238E27FC236}">
                <a16:creationId xmlns:a16="http://schemas.microsoft.com/office/drawing/2014/main" id="{A055BB71-14F3-E9AF-2F52-B365C3097B41}"/>
              </a:ext>
            </a:extLst>
          </p:cNvPr>
          <p:cNvSpPr>
            <a:spLocks noGrp="1"/>
          </p:cNvSpPr>
          <p:nvPr>
            <p:ph type="ftr" sz="quarter" idx="28"/>
          </p:nvPr>
        </p:nvSpPr>
        <p:spPr/>
        <p:txBody>
          <a:bodyPr/>
          <a:lstStyle/>
          <a:p>
            <a:pPr algn="r">
              <a:buSzPct val="100000"/>
            </a:pPr>
            <a:r>
              <a:rPr lang="en-US"/>
              <a:t>IMS22CS385721</a:t>
            </a:r>
          </a:p>
        </p:txBody>
      </p:sp>
    </p:spTree>
    <p:extLst>
      <p:ext uri="{BB962C8B-B14F-4D97-AF65-F5344CB8AC3E}">
        <p14:creationId xmlns:p14="http://schemas.microsoft.com/office/powerpoint/2010/main" val="321738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our Colum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C737428-EF33-12C2-BA58-ED00E0752806}"/>
              </a:ext>
            </a:extLst>
          </p:cNvPr>
          <p:cNvSpPr>
            <a:spLocks noGrp="1"/>
          </p:cNvSpPr>
          <p:nvPr>
            <p:ph type="title" hasCustomPrompt="1"/>
          </p:nvPr>
        </p:nvSpPr>
        <p:spPr/>
        <p:txBody>
          <a:bodyPr/>
          <a:lstStyle/>
          <a:p>
            <a:r>
              <a:rPr lang="en-US"/>
              <a:t>[Slide title]</a:t>
            </a:r>
          </a:p>
        </p:txBody>
      </p:sp>
      <p:sp>
        <p:nvSpPr>
          <p:cNvPr id="3" name="Content Placeholder 2"/>
          <p:cNvSpPr>
            <a:spLocks noGrp="1"/>
          </p:cNvSpPr>
          <p:nvPr>
            <p:ph sz="half" idx="1"/>
          </p:nvPr>
        </p:nvSpPr>
        <p:spPr>
          <a:xfrm>
            <a:off x="411479" y="1280159"/>
            <a:ext cx="1709928" cy="3364992"/>
          </a:xfrm>
        </p:spPr>
        <p:txBody>
          <a:bodyPr/>
          <a:lstStyle>
            <a:lvl1pPr>
              <a:defRPr sz="12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12695" y="1280159"/>
            <a:ext cx="1709928" cy="3364992"/>
          </a:xfrm>
        </p:spPr>
        <p:txBody>
          <a:bodyPr/>
          <a:lstStyle>
            <a:lvl1pPr>
              <a:defRPr sz="12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87B3509B-3D79-ECD2-5B02-BC1E0F0B4AFC}"/>
              </a:ext>
            </a:extLst>
          </p:cNvPr>
          <p:cNvSpPr>
            <a:spLocks noGrp="1"/>
          </p:cNvSpPr>
          <p:nvPr>
            <p:ph sz="half" idx="13"/>
          </p:nvPr>
        </p:nvSpPr>
        <p:spPr>
          <a:xfrm>
            <a:off x="4616450" y="1280159"/>
            <a:ext cx="1709928" cy="3364992"/>
          </a:xfrm>
        </p:spPr>
        <p:txBody>
          <a:bodyPr/>
          <a:lstStyle>
            <a:lvl1pPr>
              <a:defRPr sz="12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a:extLst>
              <a:ext uri="{FF2B5EF4-FFF2-40B4-BE49-F238E27FC236}">
                <a16:creationId xmlns:a16="http://schemas.microsoft.com/office/drawing/2014/main" id="{735AEAEE-4559-41C0-0932-55C2FCF2979B}"/>
              </a:ext>
            </a:extLst>
          </p:cNvPr>
          <p:cNvSpPr>
            <a:spLocks noGrp="1"/>
          </p:cNvSpPr>
          <p:nvPr>
            <p:ph sz="half" idx="14"/>
          </p:nvPr>
        </p:nvSpPr>
        <p:spPr>
          <a:xfrm>
            <a:off x="6720205" y="1280159"/>
            <a:ext cx="1709928" cy="3364992"/>
          </a:xfrm>
        </p:spPr>
        <p:txBody>
          <a:bodyPr/>
          <a:lstStyle>
            <a:lvl1pPr>
              <a:defRPr sz="12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UL Solutions" descr="UL Solutions">
            <a:extLst>
              <a:ext uri="{FF2B5EF4-FFF2-40B4-BE49-F238E27FC236}">
                <a16:creationId xmlns:a16="http://schemas.microsoft.com/office/drawing/2014/main" id="{88F2ADC9-C47B-D2D0-662B-FB9513134DE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6"/>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293488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Big Data Point">
    <p:bg>
      <p:bgPr>
        <a:solidFill>
          <a:srgbClr val="5B04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1100" cap="all" spc="20" baseline="0"/>
            </a:lvl1pPr>
          </a:lstStyle>
          <a:p>
            <a:r>
              <a:rPr lang="en-US"/>
              <a:t>[OPTIONAL SLIDE TITLE/EYEBROW]</a:t>
            </a:r>
          </a:p>
        </p:txBody>
      </p:sp>
      <p:sp>
        <p:nvSpPr>
          <p:cNvPr id="10" name="Text Placeholder 2">
            <a:extLst>
              <a:ext uri="{FF2B5EF4-FFF2-40B4-BE49-F238E27FC236}">
                <a16:creationId xmlns:a16="http://schemas.microsoft.com/office/drawing/2014/main" id="{6DC2985D-6568-E842-6143-6B36C39831EA}"/>
              </a:ext>
            </a:extLst>
          </p:cNvPr>
          <p:cNvSpPr>
            <a:spLocks noGrp="1"/>
          </p:cNvSpPr>
          <p:nvPr>
            <p:ph type="body" sz="quarter" idx="13" hasCustomPrompt="1"/>
          </p:nvPr>
        </p:nvSpPr>
        <p:spPr>
          <a:xfrm>
            <a:off x="411479" y="1279525"/>
            <a:ext cx="6217921" cy="1371600"/>
          </a:xfrm>
        </p:spPr>
        <p:txBody>
          <a:bodyPr/>
          <a:lstStyle>
            <a:lvl1pPr marL="0" indent="0">
              <a:lnSpc>
                <a:spcPct val="80000"/>
              </a:lnSpc>
              <a:spcBef>
                <a:spcPts val="0"/>
              </a:spcBef>
              <a:buFontTx/>
              <a:buNone/>
              <a:defRPr sz="11000" b="1" spc="-250" baseline="0"/>
            </a:lvl1pPr>
            <a:lvl2pPr marL="0" indent="0">
              <a:lnSpc>
                <a:spcPct val="80000"/>
              </a:lnSpc>
              <a:spcBef>
                <a:spcPts val="0"/>
              </a:spcBef>
              <a:buFontTx/>
              <a:buNone/>
              <a:defRPr sz="11000" b="1" spc="-250"/>
            </a:lvl2pPr>
            <a:lvl3pPr marL="0" indent="0">
              <a:lnSpc>
                <a:spcPct val="80000"/>
              </a:lnSpc>
              <a:spcBef>
                <a:spcPts val="0"/>
              </a:spcBef>
              <a:buFontTx/>
              <a:buNone/>
              <a:defRPr sz="11000" b="1" spc="-250"/>
            </a:lvl3pPr>
            <a:lvl4pPr marL="0" indent="0">
              <a:lnSpc>
                <a:spcPct val="80000"/>
              </a:lnSpc>
              <a:spcBef>
                <a:spcPts val="0"/>
              </a:spcBef>
              <a:buFontTx/>
              <a:buNone/>
              <a:defRPr sz="11000" b="1" spc="-250"/>
            </a:lvl4pPr>
            <a:lvl5pPr marL="0" indent="0">
              <a:lnSpc>
                <a:spcPct val="80000"/>
              </a:lnSpc>
              <a:spcBef>
                <a:spcPts val="0"/>
              </a:spcBef>
              <a:buFontTx/>
              <a:buNone/>
              <a:defRPr sz="11000" b="1" spc="-250"/>
            </a:lvl5pPr>
            <a:lvl6pPr marL="0" indent="0">
              <a:lnSpc>
                <a:spcPct val="80000"/>
              </a:lnSpc>
              <a:spcBef>
                <a:spcPts val="0"/>
              </a:spcBef>
              <a:buFontTx/>
              <a:buNone/>
              <a:defRPr sz="11000" b="1" spc="-250"/>
            </a:lvl6pPr>
            <a:lvl7pPr marL="0" indent="0">
              <a:lnSpc>
                <a:spcPct val="80000"/>
              </a:lnSpc>
              <a:spcBef>
                <a:spcPts val="0"/>
              </a:spcBef>
              <a:buFontTx/>
              <a:buNone/>
              <a:defRPr sz="11000" b="1" spc="-250"/>
            </a:lvl7pPr>
            <a:lvl8pPr marL="0" indent="0">
              <a:lnSpc>
                <a:spcPct val="80000"/>
              </a:lnSpc>
              <a:spcBef>
                <a:spcPts val="0"/>
              </a:spcBef>
              <a:buFontTx/>
              <a:buNone/>
              <a:defRPr sz="11000" b="1" spc="-250"/>
            </a:lvl8pPr>
            <a:lvl9pPr marL="0" indent="0">
              <a:lnSpc>
                <a:spcPct val="80000"/>
              </a:lnSpc>
              <a:spcBef>
                <a:spcPts val="0"/>
              </a:spcBef>
              <a:buFontTx/>
              <a:buNone/>
              <a:defRPr sz="11000" b="1" spc="-250"/>
            </a:lvl9pPr>
          </a:lstStyle>
          <a:p>
            <a:pPr lvl="0"/>
            <a:r>
              <a:rPr lang="en-US"/>
              <a:t>[000%]</a:t>
            </a:r>
          </a:p>
        </p:txBody>
      </p:sp>
      <p:sp>
        <p:nvSpPr>
          <p:cNvPr id="9" name="Text Placeholder 3">
            <a:extLst>
              <a:ext uri="{FF2B5EF4-FFF2-40B4-BE49-F238E27FC236}">
                <a16:creationId xmlns:a16="http://schemas.microsoft.com/office/drawing/2014/main" id="{817C99A8-FAF6-7670-F514-2D639847531B}"/>
              </a:ext>
            </a:extLst>
          </p:cNvPr>
          <p:cNvSpPr>
            <a:spLocks noGrp="1"/>
          </p:cNvSpPr>
          <p:nvPr>
            <p:ph type="body" sz="quarter" idx="10" hasCustomPrompt="1"/>
          </p:nvPr>
        </p:nvSpPr>
        <p:spPr>
          <a:xfrm>
            <a:off x="411162" y="2651760"/>
            <a:ext cx="6218237" cy="1996440"/>
          </a:xfrm>
        </p:spPr>
        <p:txBody>
          <a:bodyPr/>
          <a:lstStyle>
            <a:lvl1pPr marL="0" indent="0">
              <a:spcBef>
                <a:spcPts val="900"/>
              </a:spcBef>
              <a:buFontTx/>
              <a:buNone/>
              <a:defRPr sz="1600"/>
            </a:lvl1pPr>
            <a:lvl2pPr marL="0" indent="0">
              <a:spcBef>
                <a:spcPts val="900"/>
              </a:spcBef>
              <a:buClr>
                <a:srgbClr val="CA0123"/>
              </a:buClr>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[Text]</a:t>
            </a:r>
          </a:p>
        </p:txBody>
      </p:sp>
      <p:pic>
        <p:nvPicPr>
          <p:cNvPr id="11" name="UL Solutions">
            <a:extLst>
              <a:ext uri="{FF2B5EF4-FFF2-40B4-BE49-F238E27FC236}">
                <a16:creationId xmlns:a16="http://schemas.microsoft.com/office/drawing/2014/main" id="{1784F5D1-51F5-6361-2A9B-8C3A1861F6F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41925" y="4730243"/>
            <a:ext cx="712555" cy="292608"/>
          </a:xfrm>
          <a:prstGeom prst="rect">
            <a:avLst/>
          </a:prstGeom>
        </p:spPr>
      </p:pic>
      <p:sp>
        <p:nvSpPr>
          <p:cNvPr id="6" name="Slide Number Placeholder 4"/>
          <p:cNvSpPr>
            <a:spLocks noGrp="1"/>
          </p:cNvSpPr>
          <p:nvPr>
            <p:ph type="sldNum" sz="quarter" idx="12"/>
          </p:nvPr>
        </p:nvSpPr>
        <p:spPr/>
        <p:txBody>
          <a:bodyPr/>
          <a:lstStyle/>
          <a:p>
            <a:fld id="{0FB653A9-F313-624D-BF6F-1C4E70BAF06A}" type="slidenum">
              <a:rPr lang="en-US" smtClean="0"/>
              <a:t>‹#›</a:t>
            </a:fld>
            <a:endParaRPr lang="en-US"/>
          </a:p>
        </p:txBody>
      </p:sp>
      <p:sp>
        <p:nvSpPr>
          <p:cNvPr id="3" name="Footer Placeholder 2">
            <a:extLst>
              <a:ext uri="{FF2B5EF4-FFF2-40B4-BE49-F238E27FC236}">
                <a16:creationId xmlns:a16="http://schemas.microsoft.com/office/drawing/2014/main" id="{9182CC26-10F4-7C95-3886-A5D34C9C1F6D}"/>
              </a:ext>
            </a:extLst>
          </p:cNvPr>
          <p:cNvSpPr>
            <a:spLocks noGrp="1"/>
          </p:cNvSpPr>
          <p:nvPr>
            <p:ph type="ftr" sz="quarter" idx="14"/>
          </p:nvPr>
        </p:nvSpPr>
        <p:spPr/>
        <p:txBody>
          <a:bodyPr/>
          <a:lstStyle/>
          <a:p>
            <a:pPr algn="r">
              <a:buSzPct val="100000"/>
            </a:pPr>
            <a:r>
              <a:rPr lang="en-US"/>
              <a:t>IMS22CS385721</a:t>
            </a:r>
          </a:p>
        </p:txBody>
      </p:sp>
    </p:spTree>
    <p:extLst>
      <p:ext uri="{BB962C8B-B14F-4D97-AF65-F5344CB8AC3E}">
        <p14:creationId xmlns:p14="http://schemas.microsoft.com/office/powerpoint/2010/main" val="11769105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userDrawn="1">
  <p:cSld name="Statement Whi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1100" cap="all" spc="20" baseline="0"/>
            </a:lvl1pPr>
          </a:lstStyle>
          <a:p>
            <a:r>
              <a:rPr lang="en-US"/>
              <a:t>[OPTIONAL SLIDE TITLE/EYEBROW]</a:t>
            </a:r>
          </a:p>
        </p:txBody>
      </p:sp>
      <p:cxnSp>
        <p:nvCxnSpPr>
          <p:cNvPr id="7" name="Line">
            <a:extLst>
              <a:ext uri="{FF2B5EF4-FFF2-40B4-BE49-F238E27FC236}">
                <a16:creationId xmlns:a16="http://schemas.microsoft.com/office/drawing/2014/main" id="{4A181CAC-CFA4-9D8F-C8D2-36FAD53E11EA}"/>
              </a:ext>
              <a:ext uri="{C183D7F6-B498-43B3-948B-1728B52AA6E4}">
                <adec:decorative xmlns:adec="http://schemas.microsoft.com/office/drawing/2017/decorative" val="1"/>
              </a:ext>
            </a:extLst>
          </p:cNvPr>
          <p:cNvCxnSpPr>
            <a:cxnSpLocks/>
          </p:cNvCxnSpPr>
          <p:nvPr userDrawn="1"/>
        </p:nvCxnSpPr>
        <p:spPr>
          <a:xfrm>
            <a:off x="411480" y="1280160"/>
            <a:ext cx="8321040"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10" name="Text Placeholder 2">
            <a:extLst>
              <a:ext uri="{FF2B5EF4-FFF2-40B4-BE49-F238E27FC236}">
                <a16:creationId xmlns:a16="http://schemas.microsoft.com/office/drawing/2014/main" id="{6DC2985D-6568-E842-6143-6B36C39831EA}"/>
              </a:ext>
            </a:extLst>
          </p:cNvPr>
          <p:cNvSpPr>
            <a:spLocks noGrp="1"/>
          </p:cNvSpPr>
          <p:nvPr>
            <p:ph type="body" sz="quarter" idx="13" hasCustomPrompt="1"/>
          </p:nvPr>
        </p:nvSpPr>
        <p:spPr>
          <a:xfrm>
            <a:off x="411479" y="1371600"/>
            <a:ext cx="8321039" cy="1920240"/>
          </a:xfrm>
        </p:spPr>
        <p:txBody>
          <a:bodyPr/>
          <a:lstStyle>
            <a:lvl1pPr marL="0" indent="0">
              <a:lnSpc>
                <a:spcPct val="90000"/>
              </a:lnSpc>
              <a:spcBef>
                <a:spcPts val="0"/>
              </a:spcBef>
              <a:buFontTx/>
              <a:buNone/>
              <a:defRPr sz="4400" b="1"/>
            </a:lvl1pPr>
            <a:lvl2pPr marL="0" indent="0">
              <a:lnSpc>
                <a:spcPct val="90000"/>
              </a:lnSpc>
              <a:spcBef>
                <a:spcPts val="0"/>
              </a:spcBef>
              <a:buFontTx/>
              <a:buNone/>
              <a:defRPr sz="4400" b="1"/>
            </a:lvl2pPr>
            <a:lvl3pPr marL="0" indent="0">
              <a:lnSpc>
                <a:spcPct val="90000"/>
              </a:lnSpc>
              <a:spcBef>
                <a:spcPts val="0"/>
              </a:spcBef>
              <a:buFontTx/>
              <a:buNone/>
              <a:defRPr sz="4400" b="1"/>
            </a:lvl3pPr>
            <a:lvl4pPr marL="0" indent="0">
              <a:lnSpc>
                <a:spcPct val="90000"/>
              </a:lnSpc>
              <a:spcBef>
                <a:spcPts val="0"/>
              </a:spcBef>
              <a:buFontTx/>
              <a:buNone/>
              <a:defRPr sz="4400" b="1"/>
            </a:lvl4pPr>
            <a:lvl5pPr marL="0" indent="0">
              <a:lnSpc>
                <a:spcPct val="90000"/>
              </a:lnSpc>
              <a:spcBef>
                <a:spcPts val="0"/>
              </a:spcBef>
              <a:buFontTx/>
              <a:buNone/>
              <a:defRPr sz="4400" b="1"/>
            </a:lvl5pPr>
            <a:lvl6pPr marL="0" indent="0">
              <a:lnSpc>
                <a:spcPct val="90000"/>
              </a:lnSpc>
              <a:spcBef>
                <a:spcPts val="0"/>
              </a:spcBef>
              <a:buFontTx/>
              <a:buNone/>
              <a:defRPr sz="4400" b="1"/>
            </a:lvl6pPr>
            <a:lvl7pPr marL="0" indent="0">
              <a:lnSpc>
                <a:spcPct val="90000"/>
              </a:lnSpc>
              <a:spcBef>
                <a:spcPts val="0"/>
              </a:spcBef>
              <a:buFontTx/>
              <a:buNone/>
              <a:defRPr sz="4400" b="1"/>
            </a:lvl7pPr>
            <a:lvl8pPr marL="0" indent="0">
              <a:lnSpc>
                <a:spcPct val="90000"/>
              </a:lnSpc>
              <a:spcBef>
                <a:spcPts val="0"/>
              </a:spcBef>
              <a:buFontTx/>
              <a:buNone/>
              <a:defRPr sz="4400" b="1"/>
            </a:lvl8pPr>
            <a:lvl9pPr marL="0" indent="0">
              <a:lnSpc>
                <a:spcPct val="90000"/>
              </a:lnSpc>
              <a:spcBef>
                <a:spcPts val="0"/>
              </a:spcBef>
              <a:buFontTx/>
              <a:buNone/>
              <a:defRPr sz="4400" b="1"/>
            </a:lvl9pPr>
          </a:lstStyle>
          <a:p>
            <a:pPr lvl="0"/>
            <a:r>
              <a:rPr lang="en-US"/>
              <a:t>[Statement]</a:t>
            </a:r>
          </a:p>
        </p:txBody>
      </p:sp>
      <p:sp>
        <p:nvSpPr>
          <p:cNvPr id="12" name="Text Placeholder 3">
            <a:extLst>
              <a:ext uri="{FF2B5EF4-FFF2-40B4-BE49-F238E27FC236}">
                <a16:creationId xmlns:a16="http://schemas.microsoft.com/office/drawing/2014/main" id="{3D5535CE-2DD7-6689-4024-8A73CE1CD8BF}"/>
              </a:ext>
            </a:extLst>
          </p:cNvPr>
          <p:cNvSpPr>
            <a:spLocks noGrp="1"/>
          </p:cNvSpPr>
          <p:nvPr>
            <p:ph type="body" sz="quarter" idx="10" hasCustomPrompt="1"/>
          </p:nvPr>
        </p:nvSpPr>
        <p:spPr>
          <a:xfrm>
            <a:off x="411163" y="3387724"/>
            <a:ext cx="5516562" cy="1260475"/>
          </a:xfrm>
        </p:spPr>
        <p:txBody>
          <a:bodyPr/>
          <a:lstStyle>
            <a:lvl1pPr marL="0" indent="0">
              <a:spcBef>
                <a:spcPts val="900"/>
              </a:spcBef>
              <a:buFontTx/>
              <a:buNone/>
              <a:defRPr sz="1600"/>
            </a:lvl1pPr>
            <a:lvl2pPr marL="0" indent="0">
              <a:spcBef>
                <a:spcPts val="900"/>
              </a:spcBef>
              <a:buClr>
                <a:srgbClr val="CA0123"/>
              </a:buClr>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[Supporting text]</a:t>
            </a:r>
          </a:p>
        </p:txBody>
      </p:sp>
      <p:pic>
        <p:nvPicPr>
          <p:cNvPr id="5" name="UL Solutions" descr="UL Solutions">
            <a:extLst>
              <a:ext uri="{FF2B5EF4-FFF2-40B4-BE49-F238E27FC236}">
                <a16:creationId xmlns:a16="http://schemas.microsoft.com/office/drawing/2014/main" id="{7FA5B137-5018-9271-F696-4844A6A5FAA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6" name="Slide Number Placeholder 4"/>
          <p:cNvSpPr>
            <a:spLocks noGrp="1"/>
          </p:cNvSpPr>
          <p:nvPr>
            <p:ph type="sldNum" sz="quarter" idx="12"/>
          </p:nvPr>
        </p:nvSpPr>
        <p:spPr/>
        <p:txBody>
          <a:bodyPr/>
          <a:lstStyle/>
          <a:p>
            <a:fld id="{0FB653A9-F313-624D-BF6F-1C4E70BAF06A}" type="slidenum">
              <a:rPr lang="en-US" smtClean="0"/>
              <a:t>‹#›</a:t>
            </a:fld>
            <a:endParaRPr lang="en-US"/>
          </a:p>
        </p:txBody>
      </p:sp>
      <p:sp>
        <p:nvSpPr>
          <p:cNvPr id="3" name="Footer Placeholder 2">
            <a:extLst>
              <a:ext uri="{FF2B5EF4-FFF2-40B4-BE49-F238E27FC236}">
                <a16:creationId xmlns:a16="http://schemas.microsoft.com/office/drawing/2014/main" id="{6762DD23-B54A-9409-A97F-8C1DDB2CE295}"/>
              </a:ext>
            </a:extLst>
          </p:cNvPr>
          <p:cNvSpPr>
            <a:spLocks noGrp="1"/>
          </p:cNvSpPr>
          <p:nvPr>
            <p:ph type="ftr" sz="quarter" idx="14"/>
          </p:nvPr>
        </p:nvSpPr>
        <p:spPr/>
        <p:txBody>
          <a:bodyPr/>
          <a:lstStyle/>
          <a:p>
            <a:pPr algn="r">
              <a:buSzPct val="100000"/>
            </a:pPr>
            <a:r>
              <a:rPr lang="en-US"/>
              <a:t>IMS22CS385721</a:t>
            </a:r>
          </a:p>
        </p:txBody>
      </p:sp>
    </p:spTree>
    <p:extLst>
      <p:ext uri="{BB962C8B-B14F-4D97-AF65-F5344CB8AC3E}">
        <p14:creationId xmlns:p14="http://schemas.microsoft.com/office/powerpoint/2010/main" val="84837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userDrawn="1">
  <p:cSld name="Statement Red">
    <p:bg>
      <p:bgPr>
        <a:solidFill>
          <a:srgbClr val="CA012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1100" cap="all" spc="20" baseline="0"/>
            </a:lvl1pPr>
          </a:lstStyle>
          <a:p>
            <a:r>
              <a:rPr lang="en-US"/>
              <a:t>[OPTIONAL SLIDE TITLE/EYEBROW]</a:t>
            </a:r>
          </a:p>
        </p:txBody>
      </p:sp>
      <p:cxnSp>
        <p:nvCxnSpPr>
          <p:cNvPr id="7" name="Line">
            <a:extLst>
              <a:ext uri="{FF2B5EF4-FFF2-40B4-BE49-F238E27FC236}">
                <a16:creationId xmlns:a16="http://schemas.microsoft.com/office/drawing/2014/main" id="{4A181CAC-CFA4-9D8F-C8D2-36FAD53E11EA}"/>
              </a:ext>
              <a:ext uri="{C183D7F6-B498-43B3-948B-1728B52AA6E4}">
                <adec:decorative xmlns:adec="http://schemas.microsoft.com/office/drawing/2017/decorative" val="1"/>
              </a:ext>
            </a:extLst>
          </p:cNvPr>
          <p:cNvCxnSpPr>
            <a:cxnSpLocks/>
          </p:cNvCxnSpPr>
          <p:nvPr userDrawn="1"/>
        </p:nvCxnSpPr>
        <p:spPr>
          <a:xfrm>
            <a:off x="411480" y="1280160"/>
            <a:ext cx="621792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0" name="Text Placeholder 2">
            <a:extLst>
              <a:ext uri="{FF2B5EF4-FFF2-40B4-BE49-F238E27FC236}">
                <a16:creationId xmlns:a16="http://schemas.microsoft.com/office/drawing/2014/main" id="{6DC2985D-6568-E842-6143-6B36C39831EA}"/>
              </a:ext>
            </a:extLst>
          </p:cNvPr>
          <p:cNvSpPr>
            <a:spLocks noGrp="1"/>
          </p:cNvSpPr>
          <p:nvPr>
            <p:ph type="body" sz="quarter" idx="13" hasCustomPrompt="1"/>
          </p:nvPr>
        </p:nvSpPr>
        <p:spPr>
          <a:xfrm>
            <a:off x="411479" y="1417320"/>
            <a:ext cx="6217921" cy="3225747"/>
          </a:xfrm>
        </p:spPr>
        <p:txBody>
          <a:bodyPr/>
          <a:lstStyle>
            <a:lvl1pPr marL="0" indent="0">
              <a:lnSpc>
                <a:spcPct val="90000"/>
              </a:lnSpc>
              <a:spcBef>
                <a:spcPts val="0"/>
              </a:spcBef>
              <a:buFontTx/>
              <a:buNone/>
              <a:defRPr sz="2800" b="0"/>
            </a:lvl1pPr>
            <a:lvl2pPr marL="0" indent="0">
              <a:lnSpc>
                <a:spcPct val="90000"/>
              </a:lnSpc>
              <a:spcBef>
                <a:spcPts val="0"/>
              </a:spcBef>
              <a:buFontTx/>
              <a:buNone/>
              <a:defRPr sz="2800" b="0"/>
            </a:lvl2pPr>
            <a:lvl3pPr marL="0" indent="0">
              <a:lnSpc>
                <a:spcPct val="90000"/>
              </a:lnSpc>
              <a:spcBef>
                <a:spcPts val="0"/>
              </a:spcBef>
              <a:buFontTx/>
              <a:buNone/>
              <a:defRPr sz="2800" b="0"/>
            </a:lvl3pPr>
            <a:lvl4pPr marL="0" indent="0">
              <a:lnSpc>
                <a:spcPct val="90000"/>
              </a:lnSpc>
              <a:spcBef>
                <a:spcPts val="0"/>
              </a:spcBef>
              <a:buFontTx/>
              <a:buNone/>
              <a:defRPr sz="2800" b="0"/>
            </a:lvl4pPr>
            <a:lvl5pPr marL="0" indent="0">
              <a:lnSpc>
                <a:spcPct val="90000"/>
              </a:lnSpc>
              <a:spcBef>
                <a:spcPts val="0"/>
              </a:spcBef>
              <a:buFontTx/>
              <a:buNone/>
              <a:defRPr sz="2800" b="0"/>
            </a:lvl5pPr>
            <a:lvl6pPr marL="0" indent="0">
              <a:lnSpc>
                <a:spcPct val="90000"/>
              </a:lnSpc>
              <a:spcBef>
                <a:spcPts val="0"/>
              </a:spcBef>
              <a:buFontTx/>
              <a:buNone/>
              <a:defRPr sz="2800" b="0"/>
            </a:lvl6pPr>
            <a:lvl7pPr marL="0" indent="0">
              <a:lnSpc>
                <a:spcPct val="90000"/>
              </a:lnSpc>
              <a:spcBef>
                <a:spcPts val="0"/>
              </a:spcBef>
              <a:buFontTx/>
              <a:buNone/>
              <a:defRPr sz="2800" b="0"/>
            </a:lvl7pPr>
            <a:lvl8pPr marL="0" indent="0">
              <a:lnSpc>
                <a:spcPct val="90000"/>
              </a:lnSpc>
              <a:spcBef>
                <a:spcPts val="0"/>
              </a:spcBef>
              <a:buFontTx/>
              <a:buNone/>
              <a:defRPr sz="2800" b="0"/>
            </a:lvl8pPr>
            <a:lvl9pPr marL="0" indent="0">
              <a:lnSpc>
                <a:spcPct val="90000"/>
              </a:lnSpc>
              <a:spcBef>
                <a:spcPts val="0"/>
              </a:spcBef>
              <a:buFontTx/>
              <a:buNone/>
              <a:defRPr sz="2800" b="0"/>
            </a:lvl9pPr>
          </a:lstStyle>
          <a:p>
            <a:pPr lvl="0"/>
            <a:r>
              <a:rPr lang="en-US"/>
              <a:t>[Statement]</a:t>
            </a:r>
          </a:p>
        </p:txBody>
      </p:sp>
      <p:pic>
        <p:nvPicPr>
          <p:cNvPr id="11" name="UL Solutions">
            <a:extLst>
              <a:ext uri="{FF2B5EF4-FFF2-40B4-BE49-F238E27FC236}">
                <a16:creationId xmlns:a16="http://schemas.microsoft.com/office/drawing/2014/main" id="{1784F5D1-51F5-6361-2A9B-8C3A1861F6F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41925" y="4730243"/>
            <a:ext cx="712555" cy="292608"/>
          </a:xfrm>
          <a:prstGeom prst="rect">
            <a:avLst/>
          </a:prstGeom>
        </p:spPr>
      </p:pic>
      <p:sp>
        <p:nvSpPr>
          <p:cNvPr id="6" name="Slide Number Placeholder 3"/>
          <p:cNvSpPr>
            <a:spLocks noGrp="1"/>
          </p:cNvSpPr>
          <p:nvPr>
            <p:ph type="sldNum" sz="quarter" idx="12"/>
          </p:nvPr>
        </p:nvSpPr>
        <p:spPr/>
        <p:txBody>
          <a:bodyPr/>
          <a:lstStyle/>
          <a:p>
            <a:fld id="{0FB653A9-F313-624D-BF6F-1C4E70BAF06A}" type="slidenum">
              <a:rPr lang="en-US" smtClean="0"/>
              <a:t>‹#›</a:t>
            </a:fld>
            <a:endParaRPr lang="en-US"/>
          </a:p>
        </p:txBody>
      </p:sp>
      <p:sp>
        <p:nvSpPr>
          <p:cNvPr id="3" name="Footer Placeholder 2">
            <a:extLst>
              <a:ext uri="{FF2B5EF4-FFF2-40B4-BE49-F238E27FC236}">
                <a16:creationId xmlns:a16="http://schemas.microsoft.com/office/drawing/2014/main" id="{4260A6EA-1DA1-1267-3148-4E805D9C4C93}"/>
              </a:ext>
            </a:extLst>
          </p:cNvPr>
          <p:cNvSpPr>
            <a:spLocks noGrp="1"/>
          </p:cNvSpPr>
          <p:nvPr>
            <p:ph type="ftr" sz="quarter" idx="14"/>
          </p:nvPr>
        </p:nvSpPr>
        <p:spPr/>
        <p:txBody>
          <a:bodyPr/>
          <a:lstStyle/>
          <a:p>
            <a:pPr algn="r">
              <a:buSzPct val="100000"/>
            </a:pPr>
            <a:r>
              <a:rPr lang="en-US"/>
              <a:t>IMS22CS385721</a:t>
            </a:r>
          </a:p>
        </p:txBody>
      </p:sp>
    </p:spTree>
    <p:extLst>
      <p:ext uri="{BB962C8B-B14F-4D97-AF65-F5344CB8AC3E}">
        <p14:creationId xmlns:p14="http://schemas.microsoft.com/office/powerpoint/2010/main" val="29194284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Quote Statement White">
    <p:spTree>
      <p:nvGrpSpPr>
        <p:cNvPr id="1" name=""/>
        <p:cNvGrpSpPr/>
        <p:nvPr/>
      </p:nvGrpSpPr>
      <p:grpSpPr>
        <a:xfrm>
          <a:off x="0" y="0"/>
          <a:ext cx="0" cy="0"/>
          <a:chOff x="0" y="0"/>
          <a:chExt cx="0" cy="0"/>
        </a:xfrm>
      </p:grpSpPr>
      <p:cxnSp>
        <p:nvCxnSpPr>
          <p:cNvPr id="7" name="Line">
            <a:extLst>
              <a:ext uri="{FF2B5EF4-FFF2-40B4-BE49-F238E27FC236}">
                <a16:creationId xmlns:a16="http://schemas.microsoft.com/office/drawing/2014/main" id="{4A181CAC-CFA4-9D8F-C8D2-36FAD53E11EA}"/>
              </a:ext>
              <a:ext uri="{C183D7F6-B498-43B3-948B-1728B52AA6E4}">
                <adec:decorative xmlns:adec="http://schemas.microsoft.com/office/drawing/2017/decorative" val="1"/>
              </a:ext>
            </a:extLst>
          </p:cNvPr>
          <p:cNvCxnSpPr>
            <a:cxnSpLocks/>
          </p:cNvCxnSpPr>
          <p:nvPr userDrawn="1"/>
        </p:nvCxnSpPr>
        <p:spPr>
          <a:xfrm>
            <a:off x="2514599" y="411480"/>
            <a:ext cx="6217920"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13" name="Text Placeholder 1">
            <a:extLst>
              <a:ext uri="{FF2B5EF4-FFF2-40B4-BE49-F238E27FC236}">
                <a16:creationId xmlns:a16="http://schemas.microsoft.com/office/drawing/2014/main" id="{85E57322-AF53-8597-B59E-D20B1AFD32DC}"/>
              </a:ext>
            </a:extLst>
          </p:cNvPr>
          <p:cNvSpPr>
            <a:spLocks noGrp="1"/>
          </p:cNvSpPr>
          <p:nvPr>
            <p:ph type="body" sz="quarter" idx="13" hasCustomPrompt="1"/>
          </p:nvPr>
        </p:nvSpPr>
        <p:spPr>
          <a:xfrm>
            <a:off x="2514599" y="548641"/>
            <a:ext cx="6217920" cy="4099560"/>
          </a:xfrm>
        </p:spPr>
        <p:txBody>
          <a:bodyPr/>
          <a:lstStyle>
            <a:lvl1pPr marL="0" indent="0">
              <a:lnSpc>
                <a:spcPct val="90000"/>
              </a:lnSpc>
              <a:spcBef>
                <a:spcPts val="0"/>
              </a:spcBef>
              <a:spcAft>
                <a:spcPts val="1200"/>
              </a:spcAft>
              <a:buFontTx/>
              <a:buNone/>
              <a:defRPr sz="2800"/>
            </a:lvl1pPr>
            <a:lvl2pPr marL="0" indent="0">
              <a:spcBef>
                <a:spcPts val="0"/>
              </a:spcBef>
              <a:buFontTx/>
              <a:buNone/>
              <a:defRPr sz="1100" b="1"/>
            </a:lvl2pPr>
            <a:lvl3pPr marL="0" indent="0">
              <a:spcBef>
                <a:spcPts val="0"/>
              </a:spcBef>
              <a:buFontTx/>
              <a:buNone/>
              <a:defRPr sz="1100" b="1"/>
            </a:lvl3pPr>
            <a:lvl4pPr marL="0" indent="0">
              <a:spcBef>
                <a:spcPts val="0"/>
              </a:spcBef>
              <a:buFontTx/>
              <a:buNone/>
              <a:defRPr sz="1100" b="1"/>
            </a:lvl4pPr>
            <a:lvl5pPr marL="0" indent="0">
              <a:spcBef>
                <a:spcPts val="0"/>
              </a:spcBef>
              <a:buFontTx/>
              <a:buNone/>
              <a:defRPr sz="1100" b="1"/>
            </a:lvl5pPr>
            <a:lvl6pPr marL="0" indent="0">
              <a:spcBef>
                <a:spcPts val="0"/>
              </a:spcBef>
              <a:buFontTx/>
              <a:buNone/>
              <a:defRPr sz="1100" b="1"/>
            </a:lvl6pPr>
            <a:lvl7pPr marL="0" indent="0">
              <a:spcBef>
                <a:spcPts val="0"/>
              </a:spcBef>
              <a:buFontTx/>
              <a:buNone/>
              <a:defRPr sz="1100" b="1"/>
            </a:lvl7pPr>
            <a:lvl8pPr marL="0" indent="0">
              <a:spcBef>
                <a:spcPts val="0"/>
              </a:spcBef>
              <a:buFontTx/>
              <a:buNone/>
              <a:defRPr sz="1100" b="1"/>
            </a:lvl8pPr>
            <a:lvl9pPr marL="0" indent="0">
              <a:spcBef>
                <a:spcPts val="0"/>
              </a:spcBef>
              <a:buFontTx/>
              <a:buNone/>
              <a:defRPr sz="1100" b="1"/>
            </a:lvl9pPr>
          </a:lstStyle>
          <a:p>
            <a:pPr lvl="0"/>
            <a:r>
              <a:rPr lang="en-US"/>
              <a:t>[Quote or statement]</a:t>
            </a:r>
          </a:p>
          <a:p>
            <a:pPr lvl="1"/>
            <a:r>
              <a:rPr lang="en-US"/>
              <a:t>[Attribution]</a:t>
            </a:r>
          </a:p>
        </p:txBody>
      </p:sp>
      <p:pic>
        <p:nvPicPr>
          <p:cNvPr id="5" name="UL Solutions" descr="UL Solutions">
            <a:extLst>
              <a:ext uri="{FF2B5EF4-FFF2-40B4-BE49-F238E27FC236}">
                <a16:creationId xmlns:a16="http://schemas.microsoft.com/office/drawing/2014/main" id="{7FA5B137-5018-9271-F696-4844A6A5FAA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6" name="Slide Number Placeholder 2"/>
          <p:cNvSpPr>
            <a:spLocks noGrp="1"/>
          </p:cNvSpPr>
          <p:nvPr>
            <p:ph type="sldNum" sz="quarter" idx="12"/>
          </p:nvPr>
        </p:nvSpPr>
        <p:spPr/>
        <p:txBody>
          <a:bodyPr/>
          <a:lstStyle/>
          <a:p>
            <a:fld id="{0FB653A9-F313-624D-BF6F-1C4E70BAF06A}" type="slidenum">
              <a:rPr lang="en-US" smtClean="0"/>
              <a:t>‹#›</a:t>
            </a:fld>
            <a:endParaRPr lang="en-US"/>
          </a:p>
        </p:txBody>
      </p:sp>
      <p:sp>
        <p:nvSpPr>
          <p:cNvPr id="2" name="Footer Placeholder 1">
            <a:extLst>
              <a:ext uri="{FF2B5EF4-FFF2-40B4-BE49-F238E27FC236}">
                <a16:creationId xmlns:a16="http://schemas.microsoft.com/office/drawing/2014/main" id="{E30A466C-DDA1-46BA-A816-5945B6080271}"/>
              </a:ext>
            </a:extLst>
          </p:cNvPr>
          <p:cNvSpPr>
            <a:spLocks noGrp="1"/>
          </p:cNvSpPr>
          <p:nvPr>
            <p:ph type="ftr" sz="quarter" idx="14"/>
          </p:nvPr>
        </p:nvSpPr>
        <p:spPr/>
        <p:txBody>
          <a:bodyPr/>
          <a:lstStyle/>
          <a:p>
            <a:pPr algn="r">
              <a:buSzPct val="100000"/>
            </a:pPr>
            <a:r>
              <a:rPr lang="en-US"/>
              <a:t>IMS22CS385721</a:t>
            </a:r>
          </a:p>
        </p:txBody>
      </p:sp>
    </p:spTree>
    <p:extLst>
      <p:ext uri="{BB962C8B-B14F-4D97-AF65-F5344CB8AC3E}">
        <p14:creationId xmlns:p14="http://schemas.microsoft.com/office/powerpoint/2010/main" val="217800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userDrawn="1">
  <p:cSld name="Quote Statement Light Blue">
    <p:bg>
      <p:bgPr>
        <a:solidFill>
          <a:srgbClr val="9EC5D9"/>
        </a:solidFill>
        <a:effectLst/>
      </p:bgPr>
    </p:bg>
    <p:spTree>
      <p:nvGrpSpPr>
        <p:cNvPr id="1" name=""/>
        <p:cNvGrpSpPr/>
        <p:nvPr/>
      </p:nvGrpSpPr>
      <p:grpSpPr>
        <a:xfrm>
          <a:off x="0" y="0"/>
          <a:ext cx="0" cy="0"/>
          <a:chOff x="0" y="0"/>
          <a:chExt cx="0" cy="0"/>
        </a:xfrm>
      </p:grpSpPr>
      <p:cxnSp>
        <p:nvCxnSpPr>
          <p:cNvPr id="7" name="Line">
            <a:extLst>
              <a:ext uri="{FF2B5EF4-FFF2-40B4-BE49-F238E27FC236}">
                <a16:creationId xmlns:a16="http://schemas.microsoft.com/office/drawing/2014/main" id="{4A181CAC-CFA4-9D8F-C8D2-36FAD53E11EA}"/>
              </a:ext>
              <a:ext uri="{C183D7F6-B498-43B3-948B-1728B52AA6E4}">
                <adec:decorative xmlns:adec="http://schemas.microsoft.com/office/drawing/2017/decorative" val="1"/>
              </a:ext>
            </a:extLst>
          </p:cNvPr>
          <p:cNvCxnSpPr>
            <a:cxnSpLocks/>
          </p:cNvCxnSpPr>
          <p:nvPr userDrawn="1"/>
        </p:nvCxnSpPr>
        <p:spPr>
          <a:xfrm>
            <a:off x="2514599" y="411480"/>
            <a:ext cx="621792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3" name="Text Placeholder 1">
            <a:extLst>
              <a:ext uri="{FF2B5EF4-FFF2-40B4-BE49-F238E27FC236}">
                <a16:creationId xmlns:a16="http://schemas.microsoft.com/office/drawing/2014/main" id="{85E57322-AF53-8597-B59E-D20B1AFD32DC}"/>
              </a:ext>
            </a:extLst>
          </p:cNvPr>
          <p:cNvSpPr>
            <a:spLocks noGrp="1"/>
          </p:cNvSpPr>
          <p:nvPr>
            <p:ph type="body" sz="quarter" idx="13" hasCustomPrompt="1"/>
          </p:nvPr>
        </p:nvSpPr>
        <p:spPr>
          <a:xfrm>
            <a:off x="2514599" y="548641"/>
            <a:ext cx="6217920" cy="4099560"/>
          </a:xfrm>
        </p:spPr>
        <p:txBody>
          <a:bodyPr/>
          <a:lstStyle>
            <a:lvl1pPr marL="0" indent="0">
              <a:lnSpc>
                <a:spcPct val="90000"/>
              </a:lnSpc>
              <a:spcBef>
                <a:spcPts val="0"/>
              </a:spcBef>
              <a:spcAft>
                <a:spcPts val="1200"/>
              </a:spcAft>
              <a:buFontTx/>
              <a:buNone/>
              <a:defRPr sz="2800"/>
            </a:lvl1pPr>
            <a:lvl2pPr marL="0" indent="0">
              <a:spcBef>
                <a:spcPts val="0"/>
              </a:spcBef>
              <a:buFontTx/>
              <a:buNone/>
              <a:defRPr sz="1100" b="1"/>
            </a:lvl2pPr>
            <a:lvl3pPr marL="0" indent="0">
              <a:spcBef>
                <a:spcPts val="0"/>
              </a:spcBef>
              <a:buFontTx/>
              <a:buNone/>
              <a:defRPr sz="1100" b="1"/>
            </a:lvl3pPr>
            <a:lvl4pPr marL="0" indent="0">
              <a:spcBef>
                <a:spcPts val="0"/>
              </a:spcBef>
              <a:buFontTx/>
              <a:buNone/>
              <a:defRPr sz="1100" b="1"/>
            </a:lvl4pPr>
            <a:lvl5pPr marL="0" indent="0">
              <a:spcBef>
                <a:spcPts val="0"/>
              </a:spcBef>
              <a:buFontTx/>
              <a:buNone/>
              <a:defRPr sz="1100" b="1"/>
            </a:lvl5pPr>
            <a:lvl6pPr marL="0" indent="0">
              <a:spcBef>
                <a:spcPts val="0"/>
              </a:spcBef>
              <a:buFontTx/>
              <a:buNone/>
              <a:defRPr sz="1100" b="1"/>
            </a:lvl6pPr>
            <a:lvl7pPr marL="0" indent="0">
              <a:spcBef>
                <a:spcPts val="0"/>
              </a:spcBef>
              <a:buFontTx/>
              <a:buNone/>
              <a:defRPr sz="1100" b="1"/>
            </a:lvl7pPr>
            <a:lvl8pPr marL="0" indent="0">
              <a:spcBef>
                <a:spcPts val="0"/>
              </a:spcBef>
              <a:buFontTx/>
              <a:buNone/>
              <a:defRPr sz="1100" b="1"/>
            </a:lvl8pPr>
            <a:lvl9pPr marL="0" indent="0">
              <a:spcBef>
                <a:spcPts val="0"/>
              </a:spcBef>
              <a:buFontTx/>
              <a:buNone/>
              <a:defRPr sz="1100" b="1"/>
            </a:lvl9pPr>
          </a:lstStyle>
          <a:p>
            <a:pPr lvl="0"/>
            <a:r>
              <a:rPr lang="en-US"/>
              <a:t>[Quote or statement]</a:t>
            </a:r>
          </a:p>
          <a:p>
            <a:pPr lvl="1"/>
            <a:r>
              <a:rPr lang="en-US"/>
              <a:t>[Attribution]</a:t>
            </a:r>
          </a:p>
        </p:txBody>
      </p:sp>
      <p:pic>
        <p:nvPicPr>
          <p:cNvPr id="5" name="UL Solutions" descr="UL Solutions">
            <a:extLst>
              <a:ext uri="{FF2B5EF4-FFF2-40B4-BE49-F238E27FC236}">
                <a16:creationId xmlns:a16="http://schemas.microsoft.com/office/drawing/2014/main" id="{7FA5B137-5018-9271-F696-4844A6A5FAA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6" name="Slide Number Placeholder 2"/>
          <p:cNvSpPr>
            <a:spLocks noGrp="1"/>
          </p:cNvSpPr>
          <p:nvPr>
            <p:ph type="sldNum" sz="quarter" idx="12"/>
          </p:nvPr>
        </p:nvSpPr>
        <p:spPr/>
        <p:txBody>
          <a:bodyPr/>
          <a:lstStyle/>
          <a:p>
            <a:fld id="{0FB653A9-F313-624D-BF6F-1C4E70BAF06A}" type="slidenum">
              <a:rPr lang="en-US" smtClean="0"/>
              <a:t>‹#›</a:t>
            </a:fld>
            <a:endParaRPr lang="en-US"/>
          </a:p>
        </p:txBody>
      </p:sp>
      <p:sp>
        <p:nvSpPr>
          <p:cNvPr id="2" name="Footer Placeholder 1">
            <a:extLst>
              <a:ext uri="{FF2B5EF4-FFF2-40B4-BE49-F238E27FC236}">
                <a16:creationId xmlns:a16="http://schemas.microsoft.com/office/drawing/2014/main" id="{719F9AE9-7E90-943D-4BD5-96DB8D48AAD7}"/>
              </a:ext>
            </a:extLst>
          </p:cNvPr>
          <p:cNvSpPr>
            <a:spLocks noGrp="1"/>
          </p:cNvSpPr>
          <p:nvPr>
            <p:ph type="ftr" sz="quarter" idx="14"/>
          </p:nvPr>
        </p:nvSpPr>
        <p:spPr/>
        <p:txBody>
          <a:bodyPr/>
          <a:lstStyle/>
          <a:p>
            <a:pPr algn="r">
              <a:buSzPct val="100000"/>
            </a:pPr>
            <a:r>
              <a:rPr lang="en-US"/>
              <a:t>IMS22CS385721</a:t>
            </a:r>
          </a:p>
        </p:txBody>
      </p:sp>
    </p:spTree>
    <p:extLst>
      <p:ext uri="{BB962C8B-B14F-4D97-AF65-F5344CB8AC3E}">
        <p14:creationId xmlns:p14="http://schemas.microsoft.com/office/powerpoint/2010/main" val="3431677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userDrawn="1">
  <p:cSld name="Quote Statement Red Circle">
    <p:bg>
      <p:bgPr>
        <a:solidFill>
          <a:srgbClr val="CA0123"/>
        </a:solidFill>
        <a:effectLst/>
      </p:bgPr>
    </p:bg>
    <p:spTree>
      <p:nvGrpSpPr>
        <p:cNvPr id="1" name=""/>
        <p:cNvGrpSpPr/>
        <p:nvPr/>
      </p:nvGrpSpPr>
      <p:grpSpPr>
        <a:xfrm>
          <a:off x="0" y="0"/>
          <a:ext cx="0" cy="0"/>
          <a:chOff x="0" y="0"/>
          <a:chExt cx="0" cy="0"/>
        </a:xfrm>
      </p:grpSpPr>
      <p:cxnSp>
        <p:nvCxnSpPr>
          <p:cNvPr id="7" name="Line">
            <a:extLst>
              <a:ext uri="{FF2B5EF4-FFF2-40B4-BE49-F238E27FC236}">
                <a16:creationId xmlns:a16="http://schemas.microsoft.com/office/drawing/2014/main" id="{4A181CAC-CFA4-9D8F-C8D2-36FAD53E11EA}"/>
              </a:ext>
              <a:ext uri="{C183D7F6-B498-43B3-948B-1728B52AA6E4}">
                <adec:decorative xmlns:adec="http://schemas.microsoft.com/office/drawing/2017/decorative" val="1"/>
              </a:ext>
            </a:extLst>
          </p:cNvPr>
          <p:cNvCxnSpPr>
            <a:cxnSpLocks/>
          </p:cNvCxnSpPr>
          <p:nvPr userDrawn="1"/>
        </p:nvCxnSpPr>
        <p:spPr>
          <a:xfrm>
            <a:off x="411480" y="1280160"/>
            <a:ext cx="411480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3" name="Text Placeholder 1">
            <a:extLst>
              <a:ext uri="{FF2B5EF4-FFF2-40B4-BE49-F238E27FC236}">
                <a16:creationId xmlns:a16="http://schemas.microsoft.com/office/drawing/2014/main" id="{85E57322-AF53-8597-B59E-D20B1AFD32DC}"/>
              </a:ext>
            </a:extLst>
          </p:cNvPr>
          <p:cNvSpPr>
            <a:spLocks noGrp="1"/>
          </p:cNvSpPr>
          <p:nvPr>
            <p:ph type="body" sz="quarter" idx="13" hasCustomPrompt="1"/>
          </p:nvPr>
        </p:nvSpPr>
        <p:spPr>
          <a:xfrm>
            <a:off x="411479" y="1417321"/>
            <a:ext cx="4114800" cy="3230880"/>
          </a:xfrm>
        </p:spPr>
        <p:txBody>
          <a:bodyPr/>
          <a:lstStyle>
            <a:lvl1pPr marL="0" indent="0">
              <a:lnSpc>
                <a:spcPct val="90000"/>
              </a:lnSpc>
              <a:spcBef>
                <a:spcPts val="0"/>
              </a:spcBef>
              <a:spcAft>
                <a:spcPts val="1200"/>
              </a:spcAft>
              <a:buFontTx/>
              <a:buNone/>
              <a:defRPr sz="2400"/>
            </a:lvl1pPr>
            <a:lvl2pPr marL="0" indent="0">
              <a:spcBef>
                <a:spcPts val="0"/>
              </a:spcBef>
              <a:buFontTx/>
              <a:buNone/>
              <a:defRPr sz="1100" b="1"/>
            </a:lvl2pPr>
            <a:lvl3pPr marL="0" indent="0">
              <a:spcBef>
                <a:spcPts val="0"/>
              </a:spcBef>
              <a:buFontTx/>
              <a:buNone/>
              <a:defRPr sz="1100" b="1"/>
            </a:lvl3pPr>
            <a:lvl4pPr marL="0" indent="0">
              <a:spcBef>
                <a:spcPts val="0"/>
              </a:spcBef>
              <a:buFontTx/>
              <a:buNone/>
              <a:defRPr sz="1100" b="1"/>
            </a:lvl4pPr>
            <a:lvl5pPr marL="0" indent="0">
              <a:spcBef>
                <a:spcPts val="0"/>
              </a:spcBef>
              <a:buFontTx/>
              <a:buNone/>
              <a:defRPr sz="1100" b="1"/>
            </a:lvl5pPr>
            <a:lvl6pPr marL="0" indent="0">
              <a:spcBef>
                <a:spcPts val="0"/>
              </a:spcBef>
              <a:buFontTx/>
              <a:buNone/>
              <a:defRPr sz="1100" b="1"/>
            </a:lvl6pPr>
            <a:lvl7pPr marL="0" indent="0">
              <a:spcBef>
                <a:spcPts val="0"/>
              </a:spcBef>
              <a:buFontTx/>
              <a:buNone/>
              <a:defRPr sz="1100" b="1"/>
            </a:lvl7pPr>
            <a:lvl8pPr marL="0" indent="0">
              <a:spcBef>
                <a:spcPts val="0"/>
              </a:spcBef>
              <a:buFontTx/>
              <a:buNone/>
              <a:defRPr sz="1100" b="1"/>
            </a:lvl8pPr>
            <a:lvl9pPr marL="0" indent="0">
              <a:spcBef>
                <a:spcPts val="0"/>
              </a:spcBef>
              <a:buFontTx/>
              <a:buNone/>
              <a:defRPr sz="1100" b="1"/>
            </a:lvl9pPr>
          </a:lstStyle>
          <a:p>
            <a:pPr lvl="0"/>
            <a:r>
              <a:rPr lang="en-US"/>
              <a:t>[Quote or statement]</a:t>
            </a:r>
          </a:p>
          <a:p>
            <a:pPr lvl="1"/>
            <a:r>
              <a:rPr lang="en-US"/>
              <a:t>[Attribution]</a:t>
            </a:r>
          </a:p>
        </p:txBody>
      </p:sp>
      <p:sp>
        <p:nvSpPr>
          <p:cNvPr id="11" name="Picture Placeholder 2">
            <a:extLst>
              <a:ext uri="{FF2B5EF4-FFF2-40B4-BE49-F238E27FC236}">
                <a16:creationId xmlns:a16="http://schemas.microsoft.com/office/drawing/2014/main" id="{1A10E811-72B3-6D1D-7759-27F7B8A397CE}"/>
              </a:ext>
              <a:ext uri="{C183D7F6-B498-43B3-948B-1728B52AA6E4}">
                <adec:decorative xmlns:adec="http://schemas.microsoft.com/office/drawing/2017/decorative" val="1"/>
              </a:ext>
            </a:extLst>
          </p:cNvPr>
          <p:cNvSpPr>
            <a:spLocks noGrp="1" noChangeAspect="1"/>
          </p:cNvSpPr>
          <p:nvPr>
            <p:ph type="pic" sz="quarter" idx="11"/>
          </p:nvPr>
        </p:nvSpPr>
        <p:spPr>
          <a:xfrm>
            <a:off x="4921885" y="685800"/>
            <a:ext cx="3506788" cy="3506788"/>
          </a:xfrm>
          <a:custGeom>
            <a:avLst/>
            <a:gdLst>
              <a:gd name="connsiteX0" fmla="*/ 822960 w 1645920"/>
              <a:gd name="connsiteY0" fmla="*/ 0 h 1645920"/>
              <a:gd name="connsiteX1" fmla="*/ 1645920 w 1645920"/>
              <a:gd name="connsiteY1" fmla="*/ 822960 h 1645920"/>
              <a:gd name="connsiteX2" fmla="*/ 822960 w 1645920"/>
              <a:gd name="connsiteY2" fmla="*/ 1645920 h 1645920"/>
              <a:gd name="connsiteX3" fmla="*/ 0 w 1645920"/>
              <a:gd name="connsiteY3" fmla="*/ 822960 h 1645920"/>
              <a:gd name="connsiteX4" fmla="*/ 822960 w 1645920"/>
              <a:gd name="connsiteY4" fmla="*/ 0 h 1645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0" h="1645920">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a:solidFill>
            <a:srgbClr val="E5DDCA"/>
          </a:solidFill>
        </p:spPr>
        <p:txBody>
          <a:bodyPr wrap="square" anchor="ctr" anchorCtr="0">
            <a:noAutofit/>
          </a:bodyPr>
          <a:lstStyle>
            <a:lvl1pPr marL="0" indent="0" algn="ctr">
              <a:spcBef>
                <a:spcPts val="0"/>
              </a:spcBef>
              <a:buNone/>
              <a:defRPr sz="800">
                <a:solidFill>
                  <a:srgbClr val="000000"/>
                </a:solidFill>
              </a:defRPr>
            </a:lvl1pPr>
          </a:lstStyle>
          <a:p>
            <a:endParaRPr lang="en-US"/>
          </a:p>
        </p:txBody>
      </p:sp>
      <p:pic>
        <p:nvPicPr>
          <p:cNvPr id="8" name="UL Solutions">
            <a:extLst>
              <a:ext uri="{FF2B5EF4-FFF2-40B4-BE49-F238E27FC236}">
                <a16:creationId xmlns:a16="http://schemas.microsoft.com/office/drawing/2014/main" id="{124BE0B1-CE28-5380-C82E-54CCDD00EF3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41925" y="4730243"/>
            <a:ext cx="712555" cy="292608"/>
          </a:xfrm>
          <a:prstGeom prst="rect">
            <a:avLst/>
          </a:prstGeom>
        </p:spPr>
      </p:pic>
      <p:sp>
        <p:nvSpPr>
          <p:cNvPr id="6" name="Slide Number Placeholder 3"/>
          <p:cNvSpPr>
            <a:spLocks noGrp="1"/>
          </p:cNvSpPr>
          <p:nvPr>
            <p:ph type="sldNum" sz="quarter" idx="12"/>
          </p:nvPr>
        </p:nvSpPr>
        <p:spPr/>
        <p:txBody>
          <a:bodyPr/>
          <a:lstStyle/>
          <a:p>
            <a:fld id="{0FB653A9-F313-624D-BF6F-1C4E70BAF06A}" type="slidenum">
              <a:rPr lang="en-US" smtClean="0"/>
              <a:t>‹#›</a:t>
            </a:fld>
            <a:endParaRPr lang="en-US"/>
          </a:p>
        </p:txBody>
      </p:sp>
      <p:sp>
        <p:nvSpPr>
          <p:cNvPr id="2" name="Footer Placeholder 1">
            <a:extLst>
              <a:ext uri="{FF2B5EF4-FFF2-40B4-BE49-F238E27FC236}">
                <a16:creationId xmlns:a16="http://schemas.microsoft.com/office/drawing/2014/main" id="{F1D1D862-1BED-9320-8465-3B993849443F}"/>
              </a:ext>
            </a:extLst>
          </p:cNvPr>
          <p:cNvSpPr>
            <a:spLocks noGrp="1"/>
          </p:cNvSpPr>
          <p:nvPr>
            <p:ph type="ftr" sz="quarter" idx="14"/>
          </p:nvPr>
        </p:nvSpPr>
        <p:spPr/>
        <p:txBody>
          <a:bodyPr/>
          <a:lstStyle/>
          <a:p>
            <a:pPr algn="r">
              <a:buSzPct val="100000"/>
            </a:pPr>
            <a:r>
              <a:rPr lang="en-US"/>
              <a:t>IMS22CS385721</a:t>
            </a:r>
          </a:p>
        </p:txBody>
      </p:sp>
    </p:spTree>
    <p:extLst>
      <p:ext uri="{BB962C8B-B14F-4D97-AF65-F5344CB8AC3E}">
        <p14:creationId xmlns:p14="http://schemas.microsoft.com/office/powerpoint/2010/main" val="32623554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preserve="1" userDrawn="1">
  <p:cSld name="Quote Statement White Circle">
    <p:bg>
      <p:bgRef idx="1001">
        <a:schemeClr val="bg1"/>
      </p:bgRef>
    </p:bg>
    <p:spTree>
      <p:nvGrpSpPr>
        <p:cNvPr id="1" name=""/>
        <p:cNvGrpSpPr/>
        <p:nvPr/>
      </p:nvGrpSpPr>
      <p:grpSpPr>
        <a:xfrm>
          <a:off x="0" y="0"/>
          <a:ext cx="0" cy="0"/>
          <a:chOff x="0" y="0"/>
          <a:chExt cx="0" cy="0"/>
        </a:xfrm>
      </p:grpSpPr>
      <p:sp>
        <p:nvSpPr>
          <p:cNvPr id="8" name="Oval">
            <a:extLst>
              <a:ext uri="{FF2B5EF4-FFF2-40B4-BE49-F238E27FC236}">
                <a16:creationId xmlns:a16="http://schemas.microsoft.com/office/drawing/2014/main" id="{1D7B0A16-D61B-5101-9D64-BCFEB88458ED}"/>
              </a:ext>
              <a:ext uri="{C183D7F6-B498-43B3-948B-1728B52AA6E4}">
                <adec:decorative xmlns:adec="http://schemas.microsoft.com/office/drawing/2017/decorative" val="1"/>
              </a:ext>
            </a:extLst>
          </p:cNvPr>
          <p:cNvSpPr>
            <a:spLocks/>
          </p:cNvSpPr>
          <p:nvPr userDrawn="1"/>
        </p:nvSpPr>
        <p:spPr>
          <a:xfrm>
            <a:off x="4917377" y="818356"/>
            <a:ext cx="3511296" cy="3519334"/>
          </a:xfrm>
          <a:prstGeom prst="ellipse">
            <a:avLst/>
          </a:prstGeom>
          <a:solidFill>
            <a:srgbClr val="577E9E"/>
          </a:solidFill>
          <a:ln w="19050" cap="flat">
            <a:noFill/>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endParaRPr>
          </a:p>
        </p:txBody>
      </p:sp>
      <p:cxnSp>
        <p:nvCxnSpPr>
          <p:cNvPr id="7" name="Line">
            <a:extLst>
              <a:ext uri="{FF2B5EF4-FFF2-40B4-BE49-F238E27FC236}">
                <a16:creationId xmlns:a16="http://schemas.microsoft.com/office/drawing/2014/main" id="{4A181CAC-CFA4-9D8F-C8D2-36FAD53E11EA}"/>
              </a:ext>
              <a:ext uri="{C183D7F6-B498-43B3-948B-1728B52AA6E4}">
                <adec:decorative xmlns:adec="http://schemas.microsoft.com/office/drawing/2017/decorative" val="1"/>
              </a:ext>
            </a:extLst>
          </p:cNvPr>
          <p:cNvCxnSpPr>
            <a:cxnSpLocks/>
          </p:cNvCxnSpPr>
          <p:nvPr userDrawn="1"/>
        </p:nvCxnSpPr>
        <p:spPr>
          <a:xfrm>
            <a:off x="411480" y="411480"/>
            <a:ext cx="4114800"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13" name="Text Placeholder 1">
            <a:extLst>
              <a:ext uri="{FF2B5EF4-FFF2-40B4-BE49-F238E27FC236}">
                <a16:creationId xmlns:a16="http://schemas.microsoft.com/office/drawing/2014/main" id="{85E57322-AF53-8597-B59E-D20B1AFD32DC}"/>
              </a:ext>
            </a:extLst>
          </p:cNvPr>
          <p:cNvSpPr>
            <a:spLocks noGrp="1"/>
          </p:cNvSpPr>
          <p:nvPr>
            <p:ph type="body" sz="quarter" idx="13" hasCustomPrompt="1"/>
          </p:nvPr>
        </p:nvSpPr>
        <p:spPr>
          <a:xfrm>
            <a:off x="411479" y="548641"/>
            <a:ext cx="4114800" cy="4099560"/>
          </a:xfrm>
        </p:spPr>
        <p:txBody>
          <a:bodyPr/>
          <a:lstStyle>
            <a:lvl1pPr marL="0" indent="0">
              <a:lnSpc>
                <a:spcPct val="90000"/>
              </a:lnSpc>
              <a:spcBef>
                <a:spcPts val="0"/>
              </a:spcBef>
              <a:spcAft>
                <a:spcPts val="1200"/>
              </a:spcAft>
              <a:buFontTx/>
              <a:buNone/>
              <a:defRPr sz="2400"/>
            </a:lvl1pPr>
            <a:lvl2pPr marL="0" indent="0">
              <a:spcBef>
                <a:spcPts val="0"/>
              </a:spcBef>
              <a:buFontTx/>
              <a:buNone/>
              <a:defRPr sz="1100" b="1"/>
            </a:lvl2pPr>
            <a:lvl3pPr marL="0" indent="0">
              <a:spcBef>
                <a:spcPts val="0"/>
              </a:spcBef>
              <a:buFontTx/>
              <a:buNone/>
              <a:defRPr sz="1100" b="1"/>
            </a:lvl3pPr>
            <a:lvl4pPr marL="0" indent="0">
              <a:spcBef>
                <a:spcPts val="0"/>
              </a:spcBef>
              <a:buFontTx/>
              <a:buNone/>
              <a:defRPr sz="1100" b="1"/>
            </a:lvl4pPr>
            <a:lvl5pPr marL="0" indent="0">
              <a:spcBef>
                <a:spcPts val="0"/>
              </a:spcBef>
              <a:buFontTx/>
              <a:buNone/>
              <a:defRPr sz="1100" b="1"/>
            </a:lvl5pPr>
            <a:lvl6pPr marL="0" indent="0">
              <a:spcBef>
                <a:spcPts val="0"/>
              </a:spcBef>
              <a:buFontTx/>
              <a:buNone/>
              <a:defRPr sz="1100" b="1"/>
            </a:lvl6pPr>
            <a:lvl7pPr marL="0" indent="0">
              <a:spcBef>
                <a:spcPts val="0"/>
              </a:spcBef>
              <a:buFontTx/>
              <a:buNone/>
              <a:defRPr sz="1100" b="1"/>
            </a:lvl7pPr>
            <a:lvl8pPr marL="0" indent="0">
              <a:spcBef>
                <a:spcPts val="0"/>
              </a:spcBef>
              <a:buFontTx/>
              <a:buNone/>
              <a:defRPr sz="1100" b="1"/>
            </a:lvl8pPr>
            <a:lvl9pPr marL="0" indent="0">
              <a:spcBef>
                <a:spcPts val="0"/>
              </a:spcBef>
              <a:buFontTx/>
              <a:buNone/>
              <a:defRPr sz="1100" b="1"/>
            </a:lvl9pPr>
          </a:lstStyle>
          <a:p>
            <a:pPr lvl="0"/>
            <a:r>
              <a:rPr lang="en-US"/>
              <a:t>[Quote or statement]</a:t>
            </a:r>
          </a:p>
          <a:p>
            <a:pPr lvl="1"/>
            <a:r>
              <a:rPr lang="en-US"/>
              <a:t>[Attribution]</a:t>
            </a:r>
          </a:p>
        </p:txBody>
      </p:sp>
      <p:pic>
        <p:nvPicPr>
          <p:cNvPr id="9" name="UL Solutions" descr="UL Solutions">
            <a:extLst>
              <a:ext uri="{FF2B5EF4-FFF2-40B4-BE49-F238E27FC236}">
                <a16:creationId xmlns:a16="http://schemas.microsoft.com/office/drawing/2014/main" id="{EA4A855D-5F8E-C0F7-0E59-E207FDDF462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6" name="Slide Number Placeholder 2"/>
          <p:cNvSpPr>
            <a:spLocks noGrp="1"/>
          </p:cNvSpPr>
          <p:nvPr>
            <p:ph type="sldNum" sz="quarter" idx="12"/>
          </p:nvPr>
        </p:nvSpPr>
        <p:spPr/>
        <p:txBody>
          <a:bodyPr/>
          <a:lstStyle/>
          <a:p>
            <a:fld id="{0FB653A9-F313-624D-BF6F-1C4E70BAF06A}" type="slidenum">
              <a:rPr lang="en-US" smtClean="0"/>
              <a:t>‹#›</a:t>
            </a:fld>
            <a:endParaRPr lang="en-US"/>
          </a:p>
        </p:txBody>
      </p:sp>
      <p:sp>
        <p:nvSpPr>
          <p:cNvPr id="2" name="Footer Placeholder 1">
            <a:extLst>
              <a:ext uri="{FF2B5EF4-FFF2-40B4-BE49-F238E27FC236}">
                <a16:creationId xmlns:a16="http://schemas.microsoft.com/office/drawing/2014/main" id="{89FC6E85-9931-96C2-0061-6E729CDC44FD}"/>
              </a:ext>
            </a:extLst>
          </p:cNvPr>
          <p:cNvSpPr>
            <a:spLocks noGrp="1"/>
          </p:cNvSpPr>
          <p:nvPr>
            <p:ph type="ftr" sz="quarter" idx="14"/>
          </p:nvPr>
        </p:nvSpPr>
        <p:spPr/>
        <p:txBody>
          <a:bodyPr/>
          <a:lstStyle/>
          <a:p>
            <a:pPr algn="r">
              <a:buSzPct val="100000"/>
            </a:pPr>
            <a:r>
              <a:rPr lang="en-US"/>
              <a:t>IMS22CS385721</a:t>
            </a:r>
          </a:p>
        </p:txBody>
      </p:sp>
    </p:spTree>
    <p:extLst>
      <p:ext uri="{BB962C8B-B14F-4D97-AF65-F5344CB8AC3E}">
        <p14:creationId xmlns:p14="http://schemas.microsoft.com/office/powerpoint/2010/main" val="3403339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userDrawn="1">
  <p:cSld name="Three Word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DBC2551-90A7-193F-B553-D6F95FA4E308}"/>
              </a:ext>
            </a:extLst>
          </p:cNvPr>
          <p:cNvSpPr>
            <a:spLocks noGrp="1"/>
          </p:cNvSpPr>
          <p:nvPr>
            <p:ph type="title" hasCustomPrompt="1"/>
          </p:nvPr>
        </p:nvSpPr>
        <p:spPr/>
        <p:txBody>
          <a:bodyPr/>
          <a:lstStyle>
            <a:lvl1pPr>
              <a:defRPr sz="1100" cap="all" spc="20" baseline="0"/>
            </a:lvl1pPr>
          </a:lstStyle>
          <a:p>
            <a:r>
              <a:rPr lang="en-US"/>
              <a:t>[OPTIONAL SLIDE TITLE/EYEBROW]</a:t>
            </a:r>
          </a:p>
        </p:txBody>
      </p:sp>
      <p:cxnSp>
        <p:nvCxnSpPr>
          <p:cNvPr id="10" name="Line">
            <a:extLst>
              <a:ext uri="{FF2B5EF4-FFF2-40B4-BE49-F238E27FC236}">
                <a16:creationId xmlns:a16="http://schemas.microsoft.com/office/drawing/2014/main" id="{032B760A-E50F-E25B-3508-583C3BC755DC}"/>
              </a:ext>
              <a:ext uri="{C183D7F6-B498-43B3-948B-1728B52AA6E4}">
                <adec:decorative xmlns:adec="http://schemas.microsoft.com/office/drawing/2017/decorative" val="1"/>
              </a:ext>
            </a:extLst>
          </p:cNvPr>
          <p:cNvCxnSpPr>
            <a:cxnSpLocks/>
          </p:cNvCxnSpPr>
          <p:nvPr userDrawn="1"/>
        </p:nvCxnSpPr>
        <p:spPr>
          <a:xfrm>
            <a:off x="411480" y="1280160"/>
            <a:ext cx="2715768"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1" name="Text Placeholder 2">
            <a:extLst>
              <a:ext uri="{FF2B5EF4-FFF2-40B4-BE49-F238E27FC236}">
                <a16:creationId xmlns:a16="http://schemas.microsoft.com/office/drawing/2014/main" id="{F2A9B0B1-E83C-48C2-0292-E1C897BD4577}"/>
              </a:ext>
            </a:extLst>
          </p:cNvPr>
          <p:cNvSpPr>
            <a:spLocks noGrp="1"/>
          </p:cNvSpPr>
          <p:nvPr>
            <p:ph type="body" sz="quarter" idx="15" hasCustomPrompt="1"/>
          </p:nvPr>
        </p:nvSpPr>
        <p:spPr>
          <a:xfrm>
            <a:off x="411163" y="1371600"/>
            <a:ext cx="2715768" cy="731520"/>
          </a:xfrm>
        </p:spPr>
        <p:txBody>
          <a:bodyPr/>
          <a:lstStyle>
            <a:lvl1pPr marL="0" indent="0">
              <a:lnSpc>
                <a:spcPct val="90000"/>
              </a:lnSpc>
              <a:spcBef>
                <a:spcPts val="0"/>
              </a:spcBef>
              <a:buFontTx/>
              <a:buNone/>
              <a:defRPr sz="3600" b="1"/>
            </a:lvl1pPr>
            <a:lvl2pPr marL="0" indent="0">
              <a:lnSpc>
                <a:spcPct val="90000"/>
              </a:lnSpc>
              <a:spcBef>
                <a:spcPts val="0"/>
              </a:spcBef>
              <a:buFontTx/>
              <a:buNone/>
              <a:defRPr sz="3600" b="1"/>
            </a:lvl2pPr>
            <a:lvl3pPr marL="0" indent="0">
              <a:lnSpc>
                <a:spcPct val="90000"/>
              </a:lnSpc>
              <a:spcBef>
                <a:spcPts val="0"/>
              </a:spcBef>
              <a:buFontTx/>
              <a:buNone/>
              <a:defRPr sz="3600" b="1"/>
            </a:lvl3pPr>
            <a:lvl4pPr marL="0" indent="0">
              <a:lnSpc>
                <a:spcPct val="90000"/>
              </a:lnSpc>
              <a:spcBef>
                <a:spcPts val="0"/>
              </a:spcBef>
              <a:buFontTx/>
              <a:buNone/>
              <a:defRPr sz="3600" b="1"/>
            </a:lvl4pPr>
            <a:lvl5pPr marL="0" indent="0">
              <a:lnSpc>
                <a:spcPct val="90000"/>
              </a:lnSpc>
              <a:spcBef>
                <a:spcPts val="0"/>
              </a:spcBef>
              <a:buFontTx/>
              <a:buNone/>
              <a:defRPr sz="3600" b="1"/>
            </a:lvl5pPr>
            <a:lvl6pPr marL="0" indent="0">
              <a:lnSpc>
                <a:spcPct val="90000"/>
              </a:lnSpc>
              <a:spcBef>
                <a:spcPts val="0"/>
              </a:spcBef>
              <a:buFontTx/>
              <a:buNone/>
              <a:defRPr sz="3600" b="1"/>
            </a:lvl6pPr>
            <a:lvl7pPr marL="0" indent="0">
              <a:lnSpc>
                <a:spcPct val="90000"/>
              </a:lnSpc>
              <a:spcBef>
                <a:spcPts val="0"/>
              </a:spcBef>
              <a:buFontTx/>
              <a:buNone/>
              <a:defRPr sz="3600" b="1"/>
            </a:lvl7pPr>
            <a:lvl8pPr marL="0" indent="0">
              <a:lnSpc>
                <a:spcPct val="90000"/>
              </a:lnSpc>
              <a:spcBef>
                <a:spcPts val="0"/>
              </a:spcBef>
              <a:buFontTx/>
              <a:buNone/>
              <a:defRPr sz="3600" b="1"/>
            </a:lvl8pPr>
            <a:lvl9pPr marL="0" indent="0">
              <a:lnSpc>
                <a:spcPct val="90000"/>
              </a:lnSpc>
              <a:spcBef>
                <a:spcPts val="0"/>
              </a:spcBef>
              <a:buFontTx/>
              <a:buNone/>
              <a:defRPr sz="3600" b="1"/>
            </a:lvl9pPr>
          </a:lstStyle>
          <a:p>
            <a:pPr lvl="0"/>
            <a:r>
              <a:rPr lang="en-US"/>
              <a:t>[Heading]</a:t>
            </a:r>
          </a:p>
        </p:txBody>
      </p:sp>
      <p:sp>
        <p:nvSpPr>
          <p:cNvPr id="3" name="Content Placeholder 3"/>
          <p:cNvSpPr>
            <a:spLocks noGrp="1"/>
          </p:cNvSpPr>
          <p:nvPr>
            <p:ph sz="half" idx="1" hasCustomPrompt="1"/>
          </p:nvPr>
        </p:nvSpPr>
        <p:spPr>
          <a:xfrm>
            <a:off x="411479" y="2194560"/>
            <a:ext cx="2715768" cy="2453640"/>
          </a:xfrm>
        </p:spPr>
        <p:txBody>
          <a:bodyPr/>
          <a:lstStyle>
            <a:lvl1pPr marL="0" indent="0">
              <a:spcBef>
                <a:spcPts val="900"/>
              </a:spcBef>
              <a:buFontTx/>
              <a:buNone/>
              <a:defRPr sz="1600"/>
            </a:lvl1pPr>
            <a:lvl2pPr marL="0" indent="0">
              <a:spcBef>
                <a:spcPts val="900"/>
              </a:spcBef>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[Text]</a:t>
            </a:r>
          </a:p>
        </p:txBody>
      </p:sp>
      <p:cxnSp>
        <p:nvCxnSpPr>
          <p:cNvPr id="12" name="Line">
            <a:extLst>
              <a:ext uri="{FF2B5EF4-FFF2-40B4-BE49-F238E27FC236}">
                <a16:creationId xmlns:a16="http://schemas.microsoft.com/office/drawing/2014/main" id="{EEFED67B-961F-A2C3-3CE7-424FC1708611}"/>
              </a:ext>
              <a:ext uri="{C183D7F6-B498-43B3-948B-1728B52AA6E4}">
                <adec:decorative xmlns:adec="http://schemas.microsoft.com/office/drawing/2017/decorative" val="1"/>
              </a:ext>
            </a:extLst>
          </p:cNvPr>
          <p:cNvCxnSpPr>
            <a:cxnSpLocks/>
          </p:cNvCxnSpPr>
          <p:nvPr userDrawn="1"/>
        </p:nvCxnSpPr>
        <p:spPr>
          <a:xfrm>
            <a:off x="3214116" y="1280160"/>
            <a:ext cx="2715768"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3" name="Text Placeholder 4">
            <a:extLst>
              <a:ext uri="{FF2B5EF4-FFF2-40B4-BE49-F238E27FC236}">
                <a16:creationId xmlns:a16="http://schemas.microsoft.com/office/drawing/2014/main" id="{6BCE7084-89AB-BBE8-C02F-6C5675190BBE}"/>
              </a:ext>
            </a:extLst>
          </p:cNvPr>
          <p:cNvSpPr>
            <a:spLocks noGrp="1"/>
          </p:cNvSpPr>
          <p:nvPr>
            <p:ph type="body" sz="quarter" idx="16" hasCustomPrompt="1"/>
          </p:nvPr>
        </p:nvSpPr>
        <p:spPr>
          <a:xfrm>
            <a:off x="3214116" y="1371600"/>
            <a:ext cx="2715768" cy="731520"/>
          </a:xfrm>
        </p:spPr>
        <p:txBody>
          <a:bodyPr/>
          <a:lstStyle>
            <a:lvl1pPr marL="0" indent="0">
              <a:lnSpc>
                <a:spcPct val="89000"/>
              </a:lnSpc>
              <a:spcBef>
                <a:spcPts val="0"/>
              </a:spcBef>
              <a:buFontTx/>
              <a:buNone/>
              <a:defRPr sz="3600" b="1"/>
            </a:lvl1pPr>
            <a:lvl2pPr marL="0" indent="0">
              <a:lnSpc>
                <a:spcPct val="89000"/>
              </a:lnSpc>
              <a:spcBef>
                <a:spcPts val="0"/>
              </a:spcBef>
              <a:buFontTx/>
              <a:buNone/>
              <a:defRPr sz="3600" b="1"/>
            </a:lvl2pPr>
            <a:lvl3pPr marL="0" indent="0">
              <a:lnSpc>
                <a:spcPct val="89000"/>
              </a:lnSpc>
              <a:spcBef>
                <a:spcPts val="0"/>
              </a:spcBef>
              <a:buFontTx/>
              <a:buNone/>
              <a:defRPr sz="3600" b="1"/>
            </a:lvl3pPr>
            <a:lvl4pPr marL="0" indent="0">
              <a:lnSpc>
                <a:spcPct val="89000"/>
              </a:lnSpc>
              <a:spcBef>
                <a:spcPts val="0"/>
              </a:spcBef>
              <a:buFontTx/>
              <a:buNone/>
              <a:defRPr sz="3600" b="1"/>
            </a:lvl4pPr>
            <a:lvl5pPr marL="0" indent="0">
              <a:lnSpc>
                <a:spcPct val="89000"/>
              </a:lnSpc>
              <a:spcBef>
                <a:spcPts val="0"/>
              </a:spcBef>
              <a:buFontTx/>
              <a:buNone/>
              <a:defRPr sz="3600" b="1"/>
            </a:lvl5pPr>
            <a:lvl6pPr marL="0" indent="0">
              <a:lnSpc>
                <a:spcPct val="89000"/>
              </a:lnSpc>
              <a:spcBef>
                <a:spcPts val="0"/>
              </a:spcBef>
              <a:buFontTx/>
              <a:buNone/>
              <a:defRPr sz="3600" b="1"/>
            </a:lvl6pPr>
            <a:lvl7pPr marL="0" indent="0">
              <a:lnSpc>
                <a:spcPct val="89000"/>
              </a:lnSpc>
              <a:spcBef>
                <a:spcPts val="0"/>
              </a:spcBef>
              <a:buFontTx/>
              <a:buNone/>
              <a:defRPr sz="3600" b="1"/>
            </a:lvl7pPr>
            <a:lvl8pPr marL="0" indent="0">
              <a:lnSpc>
                <a:spcPct val="89000"/>
              </a:lnSpc>
              <a:spcBef>
                <a:spcPts val="0"/>
              </a:spcBef>
              <a:buFontTx/>
              <a:buNone/>
              <a:defRPr sz="3600" b="1"/>
            </a:lvl8pPr>
            <a:lvl9pPr marL="0" indent="0">
              <a:lnSpc>
                <a:spcPct val="89000"/>
              </a:lnSpc>
              <a:spcBef>
                <a:spcPts val="0"/>
              </a:spcBef>
              <a:buFontTx/>
              <a:buNone/>
              <a:defRPr sz="3600" b="1"/>
            </a:lvl9pPr>
          </a:lstStyle>
          <a:p>
            <a:pPr lvl="0"/>
            <a:r>
              <a:rPr lang="en-US"/>
              <a:t>[Heading]</a:t>
            </a:r>
          </a:p>
        </p:txBody>
      </p:sp>
      <p:sp>
        <p:nvSpPr>
          <p:cNvPr id="4" name="Content Placeholder 5"/>
          <p:cNvSpPr>
            <a:spLocks noGrp="1"/>
          </p:cNvSpPr>
          <p:nvPr>
            <p:ph sz="half" idx="2" hasCustomPrompt="1"/>
          </p:nvPr>
        </p:nvSpPr>
        <p:spPr>
          <a:xfrm>
            <a:off x="3214116" y="2194560"/>
            <a:ext cx="2715768" cy="2453640"/>
          </a:xfrm>
        </p:spPr>
        <p:txBody>
          <a:bodyPr/>
          <a:lstStyle>
            <a:lvl1pPr marL="0" indent="0">
              <a:spcBef>
                <a:spcPts val="900"/>
              </a:spcBef>
              <a:buFontTx/>
              <a:buNone/>
              <a:defRPr sz="1600"/>
            </a:lvl1pPr>
            <a:lvl2pPr marL="0" indent="0">
              <a:spcBef>
                <a:spcPts val="900"/>
              </a:spcBef>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[Text]</a:t>
            </a:r>
          </a:p>
        </p:txBody>
      </p:sp>
      <p:cxnSp>
        <p:nvCxnSpPr>
          <p:cNvPr id="14" name="Line">
            <a:extLst>
              <a:ext uri="{FF2B5EF4-FFF2-40B4-BE49-F238E27FC236}">
                <a16:creationId xmlns:a16="http://schemas.microsoft.com/office/drawing/2014/main" id="{EEF417DB-4D37-0127-48CE-E03CDF0B3754}"/>
              </a:ext>
              <a:ext uri="{C183D7F6-B498-43B3-948B-1728B52AA6E4}">
                <adec:decorative xmlns:adec="http://schemas.microsoft.com/office/drawing/2017/decorative" val="1"/>
              </a:ext>
            </a:extLst>
          </p:cNvPr>
          <p:cNvCxnSpPr>
            <a:cxnSpLocks/>
          </p:cNvCxnSpPr>
          <p:nvPr userDrawn="1"/>
        </p:nvCxnSpPr>
        <p:spPr>
          <a:xfrm>
            <a:off x="6016117" y="1280160"/>
            <a:ext cx="2715768"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15" name="Text Placeholder 6">
            <a:extLst>
              <a:ext uri="{FF2B5EF4-FFF2-40B4-BE49-F238E27FC236}">
                <a16:creationId xmlns:a16="http://schemas.microsoft.com/office/drawing/2014/main" id="{043C39E5-D474-202F-723B-0B1D4B1414E8}"/>
              </a:ext>
            </a:extLst>
          </p:cNvPr>
          <p:cNvSpPr>
            <a:spLocks noGrp="1"/>
          </p:cNvSpPr>
          <p:nvPr>
            <p:ph type="body" sz="quarter" idx="17" hasCustomPrompt="1"/>
          </p:nvPr>
        </p:nvSpPr>
        <p:spPr>
          <a:xfrm>
            <a:off x="6016117" y="1371600"/>
            <a:ext cx="2715768" cy="731520"/>
          </a:xfrm>
        </p:spPr>
        <p:txBody>
          <a:bodyPr/>
          <a:lstStyle>
            <a:lvl1pPr marL="0" indent="0">
              <a:lnSpc>
                <a:spcPct val="89000"/>
              </a:lnSpc>
              <a:spcBef>
                <a:spcPts val="0"/>
              </a:spcBef>
              <a:buFontTx/>
              <a:buNone/>
              <a:defRPr sz="3600" b="1">
                <a:solidFill>
                  <a:srgbClr val="CA0123"/>
                </a:solidFill>
              </a:defRPr>
            </a:lvl1pPr>
            <a:lvl2pPr marL="0" indent="0">
              <a:lnSpc>
                <a:spcPct val="89000"/>
              </a:lnSpc>
              <a:spcBef>
                <a:spcPts val="0"/>
              </a:spcBef>
              <a:buFontTx/>
              <a:buNone/>
              <a:defRPr sz="3600" b="1">
                <a:solidFill>
                  <a:srgbClr val="CA0123"/>
                </a:solidFill>
              </a:defRPr>
            </a:lvl2pPr>
            <a:lvl3pPr marL="0" indent="0">
              <a:lnSpc>
                <a:spcPct val="89000"/>
              </a:lnSpc>
              <a:spcBef>
                <a:spcPts val="0"/>
              </a:spcBef>
              <a:buFontTx/>
              <a:buNone/>
              <a:defRPr sz="3600" b="1">
                <a:solidFill>
                  <a:srgbClr val="CA0123"/>
                </a:solidFill>
              </a:defRPr>
            </a:lvl3pPr>
            <a:lvl4pPr marL="0" indent="0">
              <a:lnSpc>
                <a:spcPct val="89000"/>
              </a:lnSpc>
              <a:spcBef>
                <a:spcPts val="0"/>
              </a:spcBef>
              <a:buFontTx/>
              <a:buNone/>
              <a:defRPr sz="3600" b="1">
                <a:solidFill>
                  <a:srgbClr val="CA0123"/>
                </a:solidFill>
              </a:defRPr>
            </a:lvl4pPr>
            <a:lvl5pPr marL="0" indent="0">
              <a:lnSpc>
                <a:spcPct val="89000"/>
              </a:lnSpc>
              <a:spcBef>
                <a:spcPts val="0"/>
              </a:spcBef>
              <a:buFontTx/>
              <a:buNone/>
              <a:defRPr sz="3600" b="1">
                <a:solidFill>
                  <a:srgbClr val="CA0123"/>
                </a:solidFill>
              </a:defRPr>
            </a:lvl5pPr>
            <a:lvl6pPr marL="0" indent="0">
              <a:lnSpc>
                <a:spcPct val="89000"/>
              </a:lnSpc>
              <a:spcBef>
                <a:spcPts val="0"/>
              </a:spcBef>
              <a:buFontTx/>
              <a:buNone/>
              <a:defRPr sz="3600" b="1">
                <a:solidFill>
                  <a:srgbClr val="CA0123"/>
                </a:solidFill>
              </a:defRPr>
            </a:lvl6pPr>
            <a:lvl7pPr marL="0" indent="0">
              <a:lnSpc>
                <a:spcPct val="89000"/>
              </a:lnSpc>
              <a:spcBef>
                <a:spcPts val="0"/>
              </a:spcBef>
              <a:buFontTx/>
              <a:buNone/>
              <a:defRPr sz="3600" b="1">
                <a:solidFill>
                  <a:srgbClr val="CA0123"/>
                </a:solidFill>
              </a:defRPr>
            </a:lvl7pPr>
            <a:lvl8pPr marL="0" indent="0">
              <a:lnSpc>
                <a:spcPct val="89000"/>
              </a:lnSpc>
              <a:spcBef>
                <a:spcPts val="0"/>
              </a:spcBef>
              <a:buFontTx/>
              <a:buNone/>
              <a:defRPr sz="3600" b="1">
                <a:solidFill>
                  <a:srgbClr val="CA0123"/>
                </a:solidFill>
              </a:defRPr>
            </a:lvl8pPr>
            <a:lvl9pPr marL="0" indent="0">
              <a:lnSpc>
                <a:spcPct val="89000"/>
              </a:lnSpc>
              <a:spcBef>
                <a:spcPts val="0"/>
              </a:spcBef>
              <a:buFontTx/>
              <a:buNone/>
              <a:defRPr sz="3600" b="1">
                <a:solidFill>
                  <a:srgbClr val="CA0123"/>
                </a:solidFill>
              </a:defRPr>
            </a:lvl9pPr>
          </a:lstStyle>
          <a:p>
            <a:pPr lvl="0"/>
            <a:r>
              <a:rPr lang="en-US"/>
              <a:t>[Heading]</a:t>
            </a:r>
          </a:p>
        </p:txBody>
      </p:sp>
      <p:sp>
        <p:nvSpPr>
          <p:cNvPr id="6" name="Content Placeholder 7">
            <a:extLst>
              <a:ext uri="{FF2B5EF4-FFF2-40B4-BE49-F238E27FC236}">
                <a16:creationId xmlns:a16="http://schemas.microsoft.com/office/drawing/2014/main" id="{87B3509B-3D79-ECD2-5B02-BC1E0F0B4AFC}"/>
              </a:ext>
            </a:extLst>
          </p:cNvPr>
          <p:cNvSpPr>
            <a:spLocks noGrp="1"/>
          </p:cNvSpPr>
          <p:nvPr>
            <p:ph sz="half" idx="13" hasCustomPrompt="1"/>
          </p:nvPr>
        </p:nvSpPr>
        <p:spPr>
          <a:xfrm>
            <a:off x="6016117" y="2194560"/>
            <a:ext cx="2715768" cy="2453640"/>
          </a:xfrm>
        </p:spPr>
        <p:txBody>
          <a:bodyPr/>
          <a:lstStyle>
            <a:lvl1pPr marL="0" indent="0">
              <a:spcBef>
                <a:spcPts val="900"/>
              </a:spcBef>
              <a:buFontTx/>
              <a:buNone/>
              <a:defRPr sz="1600"/>
            </a:lvl1pPr>
            <a:lvl2pPr marL="0" indent="0">
              <a:spcBef>
                <a:spcPts val="900"/>
              </a:spcBef>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[Text]</a:t>
            </a:r>
          </a:p>
        </p:txBody>
      </p:sp>
      <p:pic>
        <p:nvPicPr>
          <p:cNvPr id="18" name="UL Solutions" descr="UL Solutions">
            <a:extLst>
              <a:ext uri="{FF2B5EF4-FFF2-40B4-BE49-F238E27FC236}">
                <a16:creationId xmlns:a16="http://schemas.microsoft.com/office/drawing/2014/main" id="{9C350064-048B-3797-4B4B-29D978BA0A4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8"/>
          <p:cNvSpPr>
            <a:spLocks noGrp="1"/>
          </p:cNvSpPr>
          <p:nvPr>
            <p:ph type="sldNum" sz="quarter" idx="12"/>
          </p:nvPr>
        </p:nvSpPr>
        <p:spPr/>
        <p:txBody>
          <a:bodyPr/>
          <a:lstStyle/>
          <a:p>
            <a:fld id="{0FB653A9-F313-624D-BF6F-1C4E70BAF06A}" type="slidenum">
              <a:rPr lang="en-US" smtClean="0"/>
              <a:t>‹#›</a:t>
            </a:fld>
            <a:endParaRPr lang="en-US"/>
          </a:p>
        </p:txBody>
      </p:sp>
      <p:sp>
        <p:nvSpPr>
          <p:cNvPr id="2" name="Footer Placeholder 1">
            <a:extLst>
              <a:ext uri="{FF2B5EF4-FFF2-40B4-BE49-F238E27FC236}">
                <a16:creationId xmlns:a16="http://schemas.microsoft.com/office/drawing/2014/main" id="{F14111AE-7EC6-D96F-CF99-08DFBDD8076C}"/>
              </a:ext>
            </a:extLst>
          </p:cNvPr>
          <p:cNvSpPr>
            <a:spLocks noGrp="1"/>
          </p:cNvSpPr>
          <p:nvPr>
            <p:ph type="ftr" sz="quarter" idx="18"/>
          </p:nvPr>
        </p:nvSpPr>
        <p:spPr/>
        <p:txBody>
          <a:bodyPr/>
          <a:lstStyle/>
          <a:p>
            <a:pPr algn="r">
              <a:buSzPct val="100000"/>
            </a:pPr>
            <a:r>
              <a:rPr lang="en-US"/>
              <a:t>IMS22CS385721</a:t>
            </a:r>
          </a:p>
        </p:txBody>
      </p:sp>
    </p:spTree>
    <p:extLst>
      <p:ext uri="{BB962C8B-B14F-4D97-AF65-F5344CB8AC3E}">
        <p14:creationId xmlns:p14="http://schemas.microsoft.com/office/powerpoint/2010/main" val="248665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userDrawn="1">
  <p:cSld name="Three Number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DBC2551-90A7-193F-B553-D6F95FA4E308}"/>
              </a:ext>
            </a:extLst>
          </p:cNvPr>
          <p:cNvSpPr>
            <a:spLocks noGrp="1"/>
          </p:cNvSpPr>
          <p:nvPr>
            <p:ph type="title" hasCustomPrompt="1"/>
          </p:nvPr>
        </p:nvSpPr>
        <p:spPr/>
        <p:txBody>
          <a:bodyPr/>
          <a:lstStyle>
            <a:lvl1pPr>
              <a:defRPr sz="1100" cap="all" spc="20" baseline="0"/>
            </a:lvl1pPr>
          </a:lstStyle>
          <a:p>
            <a:r>
              <a:rPr lang="en-US"/>
              <a:t>[OPTIONAL SLIDE TITLE/EYEBROW]</a:t>
            </a:r>
          </a:p>
        </p:txBody>
      </p:sp>
      <p:sp>
        <p:nvSpPr>
          <p:cNvPr id="11" name="Text Placeholder 2">
            <a:extLst>
              <a:ext uri="{FF2B5EF4-FFF2-40B4-BE49-F238E27FC236}">
                <a16:creationId xmlns:a16="http://schemas.microsoft.com/office/drawing/2014/main" id="{F2A9B0B1-E83C-48C2-0292-E1C897BD4577}"/>
              </a:ext>
            </a:extLst>
          </p:cNvPr>
          <p:cNvSpPr>
            <a:spLocks noGrp="1"/>
          </p:cNvSpPr>
          <p:nvPr>
            <p:ph type="body" sz="quarter" idx="15" hasCustomPrompt="1"/>
          </p:nvPr>
        </p:nvSpPr>
        <p:spPr>
          <a:xfrm>
            <a:off x="411163" y="1279525"/>
            <a:ext cx="2011680" cy="914400"/>
          </a:xfrm>
        </p:spPr>
        <p:txBody>
          <a:bodyPr/>
          <a:lstStyle>
            <a:lvl1pPr marL="0" indent="0">
              <a:lnSpc>
                <a:spcPct val="80000"/>
              </a:lnSpc>
              <a:spcBef>
                <a:spcPts val="0"/>
              </a:spcBef>
              <a:buFontTx/>
              <a:buNone/>
              <a:defRPr sz="7200" b="1"/>
            </a:lvl1pPr>
            <a:lvl2pPr marL="0" indent="0">
              <a:lnSpc>
                <a:spcPct val="80000"/>
              </a:lnSpc>
              <a:spcBef>
                <a:spcPts val="0"/>
              </a:spcBef>
              <a:buFontTx/>
              <a:buNone/>
              <a:defRPr sz="7200" b="1"/>
            </a:lvl2pPr>
            <a:lvl3pPr marL="0" indent="0">
              <a:lnSpc>
                <a:spcPct val="80000"/>
              </a:lnSpc>
              <a:spcBef>
                <a:spcPts val="0"/>
              </a:spcBef>
              <a:buFontTx/>
              <a:buNone/>
              <a:defRPr sz="7200" b="1"/>
            </a:lvl3pPr>
            <a:lvl4pPr marL="0" indent="0">
              <a:lnSpc>
                <a:spcPct val="80000"/>
              </a:lnSpc>
              <a:spcBef>
                <a:spcPts val="0"/>
              </a:spcBef>
              <a:buFontTx/>
              <a:buNone/>
              <a:defRPr sz="7200" b="1"/>
            </a:lvl4pPr>
            <a:lvl5pPr marL="0" indent="0">
              <a:lnSpc>
                <a:spcPct val="80000"/>
              </a:lnSpc>
              <a:spcBef>
                <a:spcPts val="0"/>
              </a:spcBef>
              <a:buFontTx/>
              <a:buNone/>
              <a:defRPr sz="7200" b="1"/>
            </a:lvl5pPr>
            <a:lvl6pPr marL="0" indent="0">
              <a:lnSpc>
                <a:spcPct val="80000"/>
              </a:lnSpc>
              <a:spcBef>
                <a:spcPts val="0"/>
              </a:spcBef>
              <a:buFontTx/>
              <a:buNone/>
              <a:defRPr sz="7200" b="1"/>
            </a:lvl6pPr>
            <a:lvl7pPr marL="0" indent="0">
              <a:lnSpc>
                <a:spcPct val="80000"/>
              </a:lnSpc>
              <a:spcBef>
                <a:spcPts val="0"/>
              </a:spcBef>
              <a:buFontTx/>
              <a:buNone/>
              <a:defRPr sz="7200" b="1"/>
            </a:lvl7pPr>
            <a:lvl8pPr marL="0" indent="0">
              <a:lnSpc>
                <a:spcPct val="80000"/>
              </a:lnSpc>
              <a:spcBef>
                <a:spcPts val="0"/>
              </a:spcBef>
              <a:buFontTx/>
              <a:buNone/>
              <a:defRPr sz="7200" b="1"/>
            </a:lvl8pPr>
            <a:lvl9pPr marL="0" indent="0">
              <a:lnSpc>
                <a:spcPct val="80000"/>
              </a:lnSpc>
              <a:spcBef>
                <a:spcPts val="0"/>
              </a:spcBef>
              <a:buFontTx/>
              <a:buNone/>
              <a:defRPr sz="7200" b="1"/>
            </a:lvl9pPr>
          </a:lstStyle>
          <a:p>
            <a:pPr lvl="0"/>
            <a:r>
              <a:rPr lang="en-US"/>
              <a:t>0</a:t>
            </a:r>
          </a:p>
        </p:txBody>
      </p:sp>
      <p:sp>
        <p:nvSpPr>
          <p:cNvPr id="3" name="Content Placeholder 3"/>
          <p:cNvSpPr>
            <a:spLocks noGrp="1"/>
          </p:cNvSpPr>
          <p:nvPr>
            <p:ph sz="half" idx="1" hasCustomPrompt="1"/>
          </p:nvPr>
        </p:nvSpPr>
        <p:spPr>
          <a:xfrm>
            <a:off x="411479" y="2193926"/>
            <a:ext cx="2011680" cy="1234440"/>
          </a:xfrm>
        </p:spPr>
        <p:txBody>
          <a:bodyPr/>
          <a:lstStyle>
            <a:lvl1pPr marL="0" indent="0">
              <a:spcBef>
                <a:spcPts val="900"/>
              </a:spcBef>
              <a:buFontTx/>
              <a:buNone/>
              <a:defRPr sz="1600"/>
            </a:lvl1pPr>
            <a:lvl2pPr marL="0" indent="0">
              <a:spcBef>
                <a:spcPts val="900"/>
              </a:spcBef>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[Text]</a:t>
            </a:r>
          </a:p>
        </p:txBody>
      </p:sp>
      <p:cxnSp>
        <p:nvCxnSpPr>
          <p:cNvPr id="9" name="Line">
            <a:extLst>
              <a:ext uri="{FF2B5EF4-FFF2-40B4-BE49-F238E27FC236}">
                <a16:creationId xmlns:a16="http://schemas.microsoft.com/office/drawing/2014/main" id="{D51166C6-AB1D-5E70-17DC-8078717EEB52}"/>
              </a:ext>
              <a:ext uri="{C183D7F6-B498-43B3-948B-1728B52AA6E4}">
                <adec:decorative xmlns:adec="http://schemas.microsoft.com/office/drawing/2017/decorative" val="1"/>
              </a:ext>
            </a:extLst>
          </p:cNvPr>
          <p:cNvCxnSpPr>
            <a:cxnSpLocks/>
          </p:cNvCxnSpPr>
          <p:nvPr userDrawn="1"/>
        </p:nvCxnSpPr>
        <p:spPr>
          <a:xfrm>
            <a:off x="2818844" y="1279525"/>
            <a:ext cx="0" cy="2148840"/>
          </a:xfrm>
          <a:prstGeom prst="line">
            <a:avLst/>
          </a:prstGeom>
          <a:ln w="19050" cap="flat">
            <a:solidFill>
              <a:srgbClr val="CA0123"/>
            </a:solidFill>
            <a:miter lim="800000"/>
          </a:ln>
        </p:spPr>
        <p:style>
          <a:lnRef idx="1">
            <a:schemeClr val="tx1"/>
          </a:lnRef>
          <a:fillRef idx="0">
            <a:schemeClr val="accent1"/>
          </a:fillRef>
          <a:effectRef idx="0">
            <a:srgbClr val="000000"/>
          </a:effectRef>
          <a:fontRef idx="minor">
            <a:schemeClr val="tx1"/>
          </a:fontRef>
        </p:style>
      </p:cxnSp>
      <p:sp>
        <p:nvSpPr>
          <p:cNvPr id="13" name="Text Placeholder 4">
            <a:extLst>
              <a:ext uri="{FF2B5EF4-FFF2-40B4-BE49-F238E27FC236}">
                <a16:creationId xmlns:a16="http://schemas.microsoft.com/office/drawing/2014/main" id="{6BCE7084-89AB-BBE8-C02F-6C5675190BBE}"/>
              </a:ext>
            </a:extLst>
          </p:cNvPr>
          <p:cNvSpPr>
            <a:spLocks noGrp="1"/>
          </p:cNvSpPr>
          <p:nvPr>
            <p:ph type="body" sz="quarter" idx="16" hasCustomPrompt="1"/>
          </p:nvPr>
        </p:nvSpPr>
        <p:spPr>
          <a:xfrm>
            <a:off x="3214529" y="1279525"/>
            <a:ext cx="2011680" cy="914400"/>
          </a:xfrm>
        </p:spPr>
        <p:txBody>
          <a:bodyPr/>
          <a:lstStyle>
            <a:lvl1pPr marL="0" indent="0">
              <a:lnSpc>
                <a:spcPct val="80000"/>
              </a:lnSpc>
              <a:spcBef>
                <a:spcPts val="0"/>
              </a:spcBef>
              <a:buFontTx/>
              <a:buNone/>
              <a:defRPr sz="7200" b="1"/>
            </a:lvl1pPr>
            <a:lvl2pPr marL="0" indent="0">
              <a:lnSpc>
                <a:spcPct val="80000"/>
              </a:lnSpc>
              <a:spcBef>
                <a:spcPts val="0"/>
              </a:spcBef>
              <a:buFontTx/>
              <a:buNone/>
              <a:defRPr sz="7200" b="1"/>
            </a:lvl2pPr>
            <a:lvl3pPr marL="0" indent="0">
              <a:lnSpc>
                <a:spcPct val="80000"/>
              </a:lnSpc>
              <a:spcBef>
                <a:spcPts val="0"/>
              </a:spcBef>
              <a:buFontTx/>
              <a:buNone/>
              <a:defRPr sz="7200" b="1"/>
            </a:lvl3pPr>
            <a:lvl4pPr marL="0" indent="0">
              <a:lnSpc>
                <a:spcPct val="80000"/>
              </a:lnSpc>
              <a:spcBef>
                <a:spcPts val="0"/>
              </a:spcBef>
              <a:buFontTx/>
              <a:buNone/>
              <a:defRPr sz="7200" b="1"/>
            </a:lvl4pPr>
            <a:lvl5pPr marL="0" indent="0">
              <a:lnSpc>
                <a:spcPct val="80000"/>
              </a:lnSpc>
              <a:spcBef>
                <a:spcPts val="0"/>
              </a:spcBef>
              <a:buFontTx/>
              <a:buNone/>
              <a:defRPr sz="7200" b="1"/>
            </a:lvl5pPr>
            <a:lvl6pPr marL="0" indent="0">
              <a:lnSpc>
                <a:spcPct val="80000"/>
              </a:lnSpc>
              <a:spcBef>
                <a:spcPts val="0"/>
              </a:spcBef>
              <a:buFontTx/>
              <a:buNone/>
              <a:defRPr sz="7200" b="1"/>
            </a:lvl6pPr>
            <a:lvl7pPr marL="0" indent="0">
              <a:lnSpc>
                <a:spcPct val="80000"/>
              </a:lnSpc>
              <a:spcBef>
                <a:spcPts val="0"/>
              </a:spcBef>
              <a:buFontTx/>
              <a:buNone/>
              <a:defRPr sz="7200" b="1"/>
            </a:lvl7pPr>
            <a:lvl8pPr marL="0" indent="0">
              <a:lnSpc>
                <a:spcPct val="80000"/>
              </a:lnSpc>
              <a:spcBef>
                <a:spcPts val="0"/>
              </a:spcBef>
              <a:buFontTx/>
              <a:buNone/>
              <a:defRPr sz="7200" b="1"/>
            </a:lvl8pPr>
            <a:lvl9pPr marL="0" indent="0">
              <a:lnSpc>
                <a:spcPct val="80000"/>
              </a:lnSpc>
              <a:spcBef>
                <a:spcPts val="0"/>
              </a:spcBef>
              <a:buFontTx/>
              <a:buNone/>
              <a:defRPr sz="7200" b="1"/>
            </a:lvl9pPr>
          </a:lstStyle>
          <a:p>
            <a:pPr lvl="0"/>
            <a:r>
              <a:rPr lang="en-US"/>
              <a:t>0</a:t>
            </a:r>
          </a:p>
        </p:txBody>
      </p:sp>
      <p:sp>
        <p:nvSpPr>
          <p:cNvPr id="4" name="Content Placeholder 5"/>
          <p:cNvSpPr>
            <a:spLocks noGrp="1"/>
          </p:cNvSpPr>
          <p:nvPr>
            <p:ph sz="half" idx="2" hasCustomPrompt="1"/>
          </p:nvPr>
        </p:nvSpPr>
        <p:spPr>
          <a:xfrm>
            <a:off x="3214529" y="2193926"/>
            <a:ext cx="2011680" cy="1234440"/>
          </a:xfrm>
        </p:spPr>
        <p:txBody>
          <a:bodyPr/>
          <a:lstStyle>
            <a:lvl1pPr marL="0" indent="0">
              <a:spcBef>
                <a:spcPts val="900"/>
              </a:spcBef>
              <a:buFontTx/>
              <a:buNone/>
              <a:defRPr sz="1600"/>
            </a:lvl1pPr>
            <a:lvl2pPr marL="0" indent="0">
              <a:spcBef>
                <a:spcPts val="900"/>
              </a:spcBef>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[Text]</a:t>
            </a:r>
          </a:p>
        </p:txBody>
      </p:sp>
      <p:cxnSp>
        <p:nvCxnSpPr>
          <p:cNvPr id="22" name="Line">
            <a:extLst>
              <a:ext uri="{FF2B5EF4-FFF2-40B4-BE49-F238E27FC236}">
                <a16:creationId xmlns:a16="http://schemas.microsoft.com/office/drawing/2014/main" id="{1CADF247-3F64-73F9-F1E2-DDE9E6215558}"/>
              </a:ext>
              <a:ext uri="{C183D7F6-B498-43B3-948B-1728B52AA6E4}">
                <adec:decorative xmlns:adec="http://schemas.microsoft.com/office/drawing/2017/decorative" val="1"/>
              </a:ext>
            </a:extLst>
          </p:cNvPr>
          <p:cNvCxnSpPr>
            <a:cxnSpLocks/>
          </p:cNvCxnSpPr>
          <p:nvPr userDrawn="1"/>
        </p:nvCxnSpPr>
        <p:spPr>
          <a:xfrm>
            <a:off x="5622052" y="1279525"/>
            <a:ext cx="0" cy="2148840"/>
          </a:xfrm>
          <a:prstGeom prst="line">
            <a:avLst/>
          </a:prstGeom>
          <a:ln w="19050" cap="flat">
            <a:solidFill>
              <a:srgbClr val="CA0123"/>
            </a:solidFill>
            <a:miter lim="800000"/>
          </a:ln>
        </p:spPr>
        <p:style>
          <a:lnRef idx="1">
            <a:schemeClr val="tx1"/>
          </a:lnRef>
          <a:fillRef idx="0">
            <a:schemeClr val="accent1"/>
          </a:fillRef>
          <a:effectRef idx="0">
            <a:srgbClr val="000000"/>
          </a:effectRef>
          <a:fontRef idx="minor">
            <a:schemeClr val="tx1"/>
          </a:fontRef>
        </p:style>
      </p:cxnSp>
      <p:sp>
        <p:nvSpPr>
          <p:cNvPr id="15" name="Text Placeholder 6">
            <a:extLst>
              <a:ext uri="{FF2B5EF4-FFF2-40B4-BE49-F238E27FC236}">
                <a16:creationId xmlns:a16="http://schemas.microsoft.com/office/drawing/2014/main" id="{043C39E5-D474-202F-723B-0B1D4B1414E8}"/>
              </a:ext>
            </a:extLst>
          </p:cNvPr>
          <p:cNvSpPr>
            <a:spLocks noGrp="1"/>
          </p:cNvSpPr>
          <p:nvPr>
            <p:ph type="body" sz="quarter" idx="17" hasCustomPrompt="1"/>
          </p:nvPr>
        </p:nvSpPr>
        <p:spPr>
          <a:xfrm>
            <a:off x="6017895" y="1279525"/>
            <a:ext cx="2011680" cy="914400"/>
          </a:xfrm>
        </p:spPr>
        <p:txBody>
          <a:bodyPr/>
          <a:lstStyle>
            <a:lvl1pPr marL="0" indent="0">
              <a:lnSpc>
                <a:spcPct val="80000"/>
              </a:lnSpc>
              <a:spcBef>
                <a:spcPts val="0"/>
              </a:spcBef>
              <a:buFontTx/>
              <a:buNone/>
              <a:defRPr sz="7200" b="1"/>
            </a:lvl1pPr>
            <a:lvl2pPr marL="0" indent="0">
              <a:lnSpc>
                <a:spcPct val="80000"/>
              </a:lnSpc>
              <a:spcBef>
                <a:spcPts val="0"/>
              </a:spcBef>
              <a:buFontTx/>
              <a:buNone/>
              <a:defRPr sz="7200" b="1"/>
            </a:lvl2pPr>
            <a:lvl3pPr marL="0" indent="0">
              <a:lnSpc>
                <a:spcPct val="80000"/>
              </a:lnSpc>
              <a:spcBef>
                <a:spcPts val="0"/>
              </a:spcBef>
              <a:buFontTx/>
              <a:buNone/>
              <a:defRPr sz="7200" b="1"/>
            </a:lvl3pPr>
            <a:lvl4pPr marL="0" indent="0">
              <a:lnSpc>
                <a:spcPct val="80000"/>
              </a:lnSpc>
              <a:spcBef>
                <a:spcPts val="0"/>
              </a:spcBef>
              <a:buFontTx/>
              <a:buNone/>
              <a:defRPr sz="7200" b="1"/>
            </a:lvl4pPr>
            <a:lvl5pPr marL="0" indent="0">
              <a:lnSpc>
                <a:spcPct val="80000"/>
              </a:lnSpc>
              <a:spcBef>
                <a:spcPts val="0"/>
              </a:spcBef>
              <a:buFontTx/>
              <a:buNone/>
              <a:defRPr sz="7200" b="1"/>
            </a:lvl5pPr>
            <a:lvl6pPr marL="0" indent="0">
              <a:lnSpc>
                <a:spcPct val="80000"/>
              </a:lnSpc>
              <a:spcBef>
                <a:spcPts val="0"/>
              </a:spcBef>
              <a:buFontTx/>
              <a:buNone/>
              <a:defRPr sz="7200" b="1"/>
            </a:lvl6pPr>
            <a:lvl7pPr marL="0" indent="0">
              <a:lnSpc>
                <a:spcPct val="80000"/>
              </a:lnSpc>
              <a:spcBef>
                <a:spcPts val="0"/>
              </a:spcBef>
              <a:buFontTx/>
              <a:buNone/>
              <a:defRPr sz="7200" b="1"/>
            </a:lvl7pPr>
            <a:lvl8pPr marL="0" indent="0">
              <a:lnSpc>
                <a:spcPct val="80000"/>
              </a:lnSpc>
              <a:spcBef>
                <a:spcPts val="0"/>
              </a:spcBef>
              <a:buFontTx/>
              <a:buNone/>
              <a:defRPr sz="7200" b="1"/>
            </a:lvl8pPr>
            <a:lvl9pPr marL="0" indent="0">
              <a:lnSpc>
                <a:spcPct val="80000"/>
              </a:lnSpc>
              <a:spcBef>
                <a:spcPts val="0"/>
              </a:spcBef>
              <a:buFontTx/>
              <a:buNone/>
              <a:defRPr sz="7200" b="1"/>
            </a:lvl9pPr>
          </a:lstStyle>
          <a:p>
            <a:pPr lvl="0"/>
            <a:r>
              <a:rPr lang="en-US"/>
              <a:t>0</a:t>
            </a:r>
          </a:p>
        </p:txBody>
      </p:sp>
      <p:sp>
        <p:nvSpPr>
          <p:cNvPr id="6" name="Content Placeholder 7">
            <a:extLst>
              <a:ext uri="{FF2B5EF4-FFF2-40B4-BE49-F238E27FC236}">
                <a16:creationId xmlns:a16="http://schemas.microsoft.com/office/drawing/2014/main" id="{87B3509B-3D79-ECD2-5B02-BC1E0F0B4AFC}"/>
              </a:ext>
            </a:extLst>
          </p:cNvPr>
          <p:cNvSpPr>
            <a:spLocks noGrp="1"/>
          </p:cNvSpPr>
          <p:nvPr>
            <p:ph sz="half" idx="13" hasCustomPrompt="1"/>
          </p:nvPr>
        </p:nvSpPr>
        <p:spPr>
          <a:xfrm>
            <a:off x="6017895" y="2193926"/>
            <a:ext cx="2011680" cy="1234440"/>
          </a:xfrm>
        </p:spPr>
        <p:txBody>
          <a:bodyPr/>
          <a:lstStyle>
            <a:lvl1pPr marL="0" indent="0">
              <a:spcBef>
                <a:spcPts val="900"/>
              </a:spcBef>
              <a:buFontTx/>
              <a:buNone/>
              <a:defRPr sz="1600"/>
            </a:lvl1pPr>
            <a:lvl2pPr marL="0" indent="0">
              <a:spcBef>
                <a:spcPts val="900"/>
              </a:spcBef>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[Text]</a:t>
            </a:r>
          </a:p>
        </p:txBody>
      </p:sp>
      <p:pic>
        <p:nvPicPr>
          <p:cNvPr id="18" name="UL Solutions" descr="UL Solutions">
            <a:extLst>
              <a:ext uri="{FF2B5EF4-FFF2-40B4-BE49-F238E27FC236}">
                <a16:creationId xmlns:a16="http://schemas.microsoft.com/office/drawing/2014/main" id="{9C350064-048B-3797-4B4B-29D978BA0A4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8"/>
          <p:cNvSpPr>
            <a:spLocks noGrp="1"/>
          </p:cNvSpPr>
          <p:nvPr>
            <p:ph type="sldNum" sz="quarter" idx="12"/>
          </p:nvPr>
        </p:nvSpPr>
        <p:spPr/>
        <p:txBody>
          <a:bodyPr/>
          <a:lstStyle/>
          <a:p>
            <a:fld id="{0FB653A9-F313-624D-BF6F-1C4E70BAF06A}" type="slidenum">
              <a:rPr lang="en-US" smtClean="0"/>
              <a:t>‹#›</a:t>
            </a:fld>
            <a:endParaRPr lang="en-US"/>
          </a:p>
        </p:txBody>
      </p:sp>
      <p:sp>
        <p:nvSpPr>
          <p:cNvPr id="2" name="Footer Placeholder 1">
            <a:extLst>
              <a:ext uri="{FF2B5EF4-FFF2-40B4-BE49-F238E27FC236}">
                <a16:creationId xmlns:a16="http://schemas.microsoft.com/office/drawing/2014/main" id="{DFA77A9A-907D-84AA-4E27-F741C20332F3}"/>
              </a:ext>
            </a:extLst>
          </p:cNvPr>
          <p:cNvSpPr>
            <a:spLocks noGrp="1"/>
          </p:cNvSpPr>
          <p:nvPr>
            <p:ph type="ftr" sz="quarter" idx="18"/>
          </p:nvPr>
        </p:nvSpPr>
        <p:spPr/>
        <p:txBody>
          <a:bodyPr/>
          <a:lstStyle/>
          <a:p>
            <a:pPr algn="r">
              <a:buSzPct val="100000"/>
            </a:pPr>
            <a:r>
              <a:rPr lang="en-US"/>
              <a:t>IMS22CS385721</a:t>
            </a:r>
          </a:p>
        </p:txBody>
      </p:sp>
    </p:spTree>
    <p:extLst>
      <p:ext uri="{BB962C8B-B14F-4D97-AF65-F5344CB8AC3E}">
        <p14:creationId xmlns:p14="http://schemas.microsoft.com/office/powerpoint/2010/main" val="284007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userDrawn="1">
  <p:cSld name="Four Number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DBC2551-90A7-193F-B553-D6F95FA4E308}"/>
              </a:ext>
            </a:extLst>
          </p:cNvPr>
          <p:cNvSpPr>
            <a:spLocks noGrp="1"/>
          </p:cNvSpPr>
          <p:nvPr>
            <p:ph type="title" hasCustomPrompt="1"/>
          </p:nvPr>
        </p:nvSpPr>
        <p:spPr/>
        <p:txBody>
          <a:bodyPr/>
          <a:lstStyle>
            <a:lvl1pPr>
              <a:defRPr sz="1100" cap="all" spc="20" baseline="0"/>
            </a:lvl1pPr>
          </a:lstStyle>
          <a:p>
            <a:r>
              <a:rPr lang="en-US"/>
              <a:t>[OPTIONAL SLIDE TITLE/EYEBROW]</a:t>
            </a:r>
          </a:p>
        </p:txBody>
      </p:sp>
      <p:cxnSp>
        <p:nvCxnSpPr>
          <p:cNvPr id="10" name="Line">
            <a:extLst>
              <a:ext uri="{FF2B5EF4-FFF2-40B4-BE49-F238E27FC236}">
                <a16:creationId xmlns:a16="http://schemas.microsoft.com/office/drawing/2014/main" id="{032B760A-E50F-E25B-3508-583C3BC755DC}"/>
              </a:ext>
              <a:ext uri="{C183D7F6-B498-43B3-948B-1728B52AA6E4}">
                <adec:decorative xmlns:adec="http://schemas.microsoft.com/office/drawing/2017/decorative" val="1"/>
              </a:ext>
            </a:extLst>
          </p:cNvPr>
          <p:cNvCxnSpPr>
            <a:cxnSpLocks/>
          </p:cNvCxnSpPr>
          <p:nvPr userDrawn="1"/>
        </p:nvCxnSpPr>
        <p:spPr>
          <a:xfrm>
            <a:off x="411480" y="1280160"/>
            <a:ext cx="201168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1" name="Text Placeholder 2">
            <a:extLst>
              <a:ext uri="{FF2B5EF4-FFF2-40B4-BE49-F238E27FC236}">
                <a16:creationId xmlns:a16="http://schemas.microsoft.com/office/drawing/2014/main" id="{F2A9B0B1-E83C-48C2-0292-E1C897BD4577}"/>
              </a:ext>
            </a:extLst>
          </p:cNvPr>
          <p:cNvSpPr>
            <a:spLocks noGrp="1"/>
          </p:cNvSpPr>
          <p:nvPr>
            <p:ph type="body" sz="quarter" idx="15" hasCustomPrompt="1"/>
          </p:nvPr>
        </p:nvSpPr>
        <p:spPr>
          <a:xfrm>
            <a:off x="411163" y="1371600"/>
            <a:ext cx="2011680" cy="914400"/>
          </a:xfrm>
        </p:spPr>
        <p:txBody>
          <a:bodyPr/>
          <a:lstStyle>
            <a:lvl1pPr marL="0" indent="0">
              <a:lnSpc>
                <a:spcPct val="80000"/>
              </a:lnSpc>
              <a:spcBef>
                <a:spcPts val="0"/>
              </a:spcBef>
              <a:buFontTx/>
              <a:buNone/>
              <a:defRPr sz="7200" b="1"/>
            </a:lvl1pPr>
            <a:lvl2pPr marL="0" indent="0">
              <a:lnSpc>
                <a:spcPct val="80000"/>
              </a:lnSpc>
              <a:spcBef>
                <a:spcPts val="0"/>
              </a:spcBef>
              <a:buFontTx/>
              <a:buNone/>
              <a:defRPr sz="7200" b="1"/>
            </a:lvl2pPr>
            <a:lvl3pPr marL="0" indent="0">
              <a:lnSpc>
                <a:spcPct val="80000"/>
              </a:lnSpc>
              <a:spcBef>
                <a:spcPts val="0"/>
              </a:spcBef>
              <a:buFontTx/>
              <a:buNone/>
              <a:defRPr sz="7200" b="1"/>
            </a:lvl3pPr>
            <a:lvl4pPr marL="0" indent="0">
              <a:lnSpc>
                <a:spcPct val="80000"/>
              </a:lnSpc>
              <a:spcBef>
                <a:spcPts val="0"/>
              </a:spcBef>
              <a:buFontTx/>
              <a:buNone/>
              <a:defRPr sz="7200" b="1"/>
            </a:lvl4pPr>
            <a:lvl5pPr marL="0" indent="0">
              <a:lnSpc>
                <a:spcPct val="80000"/>
              </a:lnSpc>
              <a:spcBef>
                <a:spcPts val="0"/>
              </a:spcBef>
              <a:buFontTx/>
              <a:buNone/>
              <a:defRPr sz="7200" b="1"/>
            </a:lvl5pPr>
            <a:lvl6pPr marL="0" indent="0">
              <a:lnSpc>
                <a:spcPct val="80000"/>
              </a:lnSpc>
              <a:spcBef>
                <a:spcPts val="0"/>
              </a:spcBef>
              <a:buFontTx/>
              <a:buNone/>
              <a:defRPr sz="7200" b="1"/>
            </a:lvl6pPr>
            <a:lvl7pPr marL="0" indent="0">
              <a:lnSpc>
                <a:spcPct val="80000"/>
              </a:lnSpc>
              <a:spcBef>
                <a:spcPts val="0"/>
              </a:spcBef>
              <a:buFontTx/>
              <a:buNone/>
              <a:defRPr sz="7200" b="1"/>
            </a:lvl7pPr>
            <a:lvl8pPr marL="0" indent="0">
              <a:lnSpc>
                <a:spcPct val="80000"/>
              </a:lnSpc>
              <a:spcBef>
                <a:spcPts val="0"/>
              </a:spcBef>
              <a:buFontTx/>
              <a:buNone/>
              <a:defRPr sz="7200" b="1"/>
            </a:lvl8pPr>
            <a:lvl9pPr marL="0" indent="0">
              <a:lnSpc>
                <a:spcPct val="80000"/>
              </a:lnSpc>
              <a:spcBef>
                <a:spcPts val="0"/>
              </a:spcBef>
              <a:buFontTx/>
              <a:buNone/>
              <a:defRPr sz="7200" b="1"/>
            </a:lvl9pPr>
          </a:lstStyle>
          <a:p>
            <a:pPr lvl="0"/>
            <a:r>
              <a:rPr lang="en-US"/>
              <a:t>0</a:t>
            </a:r>
          </a:p>
        </p:txBody>
      </p:sp>
      <p:sp>
        <p:nvSpPr>
          <p:cNvPr id="3" name="Content Placeholder 3"/>
          <p:cNvSpPr>
            <a:spLocks noGrp="1"/>
          </p:cNvSpPr>
          <p:nvPr>
            <p:ph sz="half" idx="1" hasCustomPrompt="1"/>
          </p:nvPr>
        </p:nvSpPr>
        <p:spPr>
          <a:xfrm>
            <a:off x="411479" y="2286000"/>
            <a:ext cx="2011680" cy="2362189"/>
          </a:xfrm>
        </p:spPr>
        <p:txBody>
          <a:bodyPr/>
          <a:lstStyle>
            <a:lvl1pPr marL="0" indent="0">
              <a:spcBef>
                <a:spcPts val="900"/>
              </a:spcBef>
              <a:buFontTx/>
              <a:buNone/>
              <a:defRPr sz="1600"/>
            </a:lvl1pPr>
            <a:lvl2pPr marL="0" indent="0">
              <a:spcBef>
                <a:spcPts val="900"/>
              </a:spcBef>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[Text]</a:t>
            </a:r>
          </a:p>
        </p:txBody>
      </p:sp>
      <p:cxnSp>
        <p:nvCxnSpPr>
          <p:cNvPr id="12" name="Line">
            <a:extLst>
              <a:ext uri="{FF2B5EF4-FFF2-40B4-BE49-F238E27FC236}">
                <a16:creationId xmlns:a16="http://schemas.microsoft.com/office/drawing/2014/main" id="{EEFED67B-961F-A2C3-3CE7-424FC1708611}"/>
              </a:ext>
              <a:ext uri="{C183D7F6-B498-43B3-948B-1728B52AA6E4}">
                <adec:decorative xmlns:adec="http://schemas.microsoft.com/office/drawing/2017/decorative" val="1"/>
              </a:ext>
            </a:extLst>
          </p:cNvPr>
          <p:cNvCxnSpPr>
            <a:cxnSpLocks/>
          </p:cNvCxnSpPr>
          <p:nvPr userDrawn="1"/>
        </p:nvCxnSpPr>
        <p:spPr>
          <a:xfrm>
            <a:off x="2512695" y="1280160"/>
            <a:ext cx="201168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3" name="Text Placeholder 4">
            <a:extLst>
              <a:ext uri="{FF2B5EF4-FFF2-40B4-BE49-F238E27FC236}">
                <a16:creationId xmlns:a16="http://schemas.microsoft.com/office/drawing/2014/main" id="{6BCE7084-89AB-BBE8-C02F-6C5675190BBE}"/>
              </a:ext>
            </a:extLst>
          </p:cNvPr>
          <p:cNvSpPr>
            <a:spLocks noGrp="1"/>
          </p:cNvSpPr>
          <p:nvPr>
            <p:ph type="body" sz="quarter" idx="16" hasCustomPrompt="1"/>
          </p:nvPr>
        </p:nvSpPr>
        <p:spPr>
          <a:xfrm>
            <a:off x="2512695" y="1371600"/>
            <a:ext cx="2011680" cy="914400"/>
          </a:xfrm>
        </p:spPr>
        <p:txBody>
          <a:bodyPr/>
          <a:lstStyle>
            <a:lvl1pPr marL="0" indent="0">
              <a:lnSpc>
                <a:spcPct val="80000"/>
              </a:lnSpc>
              <a:spcBef>
                <a:spcPts val="0"/>
              </a:spcBef>
              <a:buFontTx/>
              <a:buNone/>
              <a:defRPr sz="7200" b="1"/>
            </a:lvl1pPr>
            <a:lvl2pPr marL="0" indent="0">
              <a:lnSpc>
                <a:spcPct val="80000"/>
              </a:lnSpc>
              <a:spcBef>
                <a:spcPts val="0"/>
              </a:spcBef>
              <a:buFontTx/>
              <a:buNone/>
              <a:defRPr sz="7200" b="1"/>
            </a:lvl2pPr>
            <a:lvl3pPr marL="0" indent="0">
              <a:lnSpc>
                <a:spcPct val="80000"/>
              </a:lnSpc>
              <a:spcBef>
                <a:spcPts val="0"/>
              </a:spcBef>
              <a:buFontTx/>
              <a:buNone/>
              <a:defRPr sz="7200" b="1"/>
            </a:lvl3pPr>
            <a:lvl4pPr marL="0" indent="0">
              <a:lnSpc>
                <a:spcPct val="80000"/>
              </a:lnSpc>
              <a:spcBef>
                <a:spcPts val="0"/>
              </a:spcBef>
              <a:buFontTx/>
              <a:buNone/>
              <a:defRPr sz="7200" b="1"/>
            </a:lvl4pPr>
            <a:lvl5pPr marL="0" indent="0">
              <a:lnSpc>
                <a:spcPct val="80000"/>
              </a:lnSpc>
              <a:spcBef>
                <a:spcPts val="0"/>
              </a:spcBef>
              <a:buFontTx/>
              <a:buNone/>
              <a:defRPr sz="7200" b="1"/>
            </a:lvl5pPr>
            <a:lvl6pPr marL="0" indent="0">
              <a:lnSpc>
                <a:spcPct val="80000"/>
              </a:lnSpc>
              <a:spcBef>
                <a:spcPts val="0"/>
              </a:spcBef>
              <a:buFontTx/>
              <a:buNone/>
              <a:defRPr sz="7200" b="1"/>
            </a:lvl6pPr>
            <a:lvl7pPr marL="0" indent="0">
              <a:lnSpc>
                <a:spcPct val="80000"/>
              </a:lnSpc>
              <a:spcBef>
                <a:spcPts val="0"/>
              </a:spcBef>
              <a:buFontTx/>
              <a:buNone/>
              <a:defRPr sz="7200" b="1"/>
            </a:lvl7pPr>
            <a:lvl8pPr marL="0" indent="0">
              <a:lnSpc>
                <a:spcPct val="80000"/>
              </a:lnSpc>
              <a:spcBef>
                <a:spcPts val="0"/>
              </a:spcBef>
              <a:buFontTx/>
              <a:buNone/>
              <a:defRPr sz="7200" b="1"/>
            </a:lvl8pPr>
            <a:lvl9pPr marL="0" indent="0">
              <a:lnSpc>
                <a:spcPct val="80000"/>
              </a:lnSpc>
              <a:spcBef>
                <a:spcPts val="0"/>
              </a:spcBef>
              <a:buFontTx/>
              <a:buNone/>
              <a:defRPr sz="7200" b="1"/>
            </a:lvl9pPr>
          </a:lstStyle>
          <a:p>
            <a:pPr lvl="0"/>
            <a:r>
              <a:rPr lang="en-US"/>
              <a:t>0</a:t>
            </a:r>
          </a:p>
        </p:txBody>
      </p:sp>
      <p:sp>
        <p:nvSpPr>
          <p:cNvPr id="4" name="Content Placeholder 5"/>
          <p:cNvSpPr>
            <a:spLocks noGrp="1"/>
          </p:cNvSpPr>
          <p:nvPr>
            <p:ph sz="half" idx="2" hasCustomPrompt="1"/>
          </p:nvPr>
        </p:nvSpPr>
        <p:spPr>
          <a:xfrm>
            <a:off x="2512695" y="2286000"/>
            <a:ext cx="2011680" cy="2362189"/>
          </a:xfrm>
        </p:spPr>
        <p:txBody>
          <a:bodyPr/>
          <a:lstStyle>
            <a:lvl1pPr marL="0" indent="0">
              <a:spcBef>
                <a:spcPts val="900"/>
              </a:spcBef>
              <a:buFontTx/>
              <a:buNone/>
              <a:defRPr sz="1600"/>
            </a:lvl1pPr>
            <a:lvl2pPr marL="0" indent="0">
              <a:spcBef>
                <a:spcPts val="900"/>
              </a:spcBef>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[Text]</a:t>
            </a:r>
          </a:p>
        </p:txBody>
      </p:sp>
      <p:cxnSp>
        <p:nvCxnSpPr>
          <p:cNvPr id="14" name="Line">
            <a:extLst>
              <a:ext uri="{FF2B5EF4-FFF2-40B4-BE49-F238E27FC236}">
                <a16:creationId xmlns:a16="http://schemas.microsoft.com/office/drawing/2014/main" id="{EEF417DB-4D37-0127-48CE-E03CDF0B3754}"/>
              </a:ext>
              <a:ext uri="{C183D7F6-B498-43B3-948B-1728B52AA6E4}">
                <adec:decorative xmlns:adec="http://schemas.microsoft.com/office/drawing/2017/decorative" val="1"/>
              </a:ext>
            </a:extLst>
          </p:cNvPr>
          <p:cNvCxnSpPr>
            <a:cxnSpLocks/>
          </p:cNvCxnSpPr>
          <p:nvPr userDrawn="1"/>
        </p:nvCxnSpPr>
        <p:spPr>
          <a:xfrm>
            <a:off x="4616450" y="1280160"/>
            <a:ext cx="201168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5" name="Text Placeholder 6">
            <a:extLst>
              <a:ext uri="{FF2B5EF4-FFF2-40B4-BE49-F238E27FC236}">
                <a16:creationId xmlns:a16="http://schemas.microsoft.com/office/drawing/2014/main" id="{043C39E5-D474-202F-723B-0B1D4B1414E8}"/>
              </a:ext>
            </a:extLst>
          </p:cNvPr>
          <p:cNvSpPr>
            <a:spLocks noGrp="1"/>
          </p:cNvSpPr>
          <p:nvPr>
            <p:ph type="body" sz="quarter" idx="17" hasCustomPrompt="1"/>
          </p:nvPr>
        </p:nvSpPr>
        <p:spPr>
          <a:xfrm>
            <a:off x="4616450" y="1371600"/>
            <a:ext cx="2011680" cy="914400"/>
          </a:xfrm>
        </p:spPr>
        <p:txBody>
          <a:bodyPr/>
          <a:lstStyle>
            <a:lvl1pPr marL="0" indent="0">
              <a:lnSpc>
                <a:spcPct val="80000"/>
              </a:lnSpc>
              <a:spcBef>
                <a:spcPts val="0"/>
              </a:spcBef>
              <a:buFontTx/>
              <a:buNone/>
              <a:defRPr sz="7200" b="1"/>
            </a:lvl1pPr>
            <a:lvl2pPr marL="0" indent="0">
              <a:lnSpc>
                <a:spcPct val="80000"/>
              </a:lnSpc>
              <a:spcBef>
                <a:spcPts val="0"/>
              </a:spcBef>
              <a:buFontTx/>
              <a:buNone/>
              <a:defRPr sz="7200" b="1"/>
            </a:lvl2pPr>
            <a:lvl3pPr marL="0" indent="0">
              <a:lnSpc>
                <a:spcPct val="80000"/>
              </a:lnSpc>
              <a:spcBef>
                <a:spcPts val="0"/>
              </a:spcBef>
              <a:buFontTx/>
              <a:buNone/>
              <a:defRPr sz="7200" b="1"/>
            </a:lvl3pPr>
            <a:lvl4pPr marL="0" indent="0">
              <a:lnSpc>
                <a:spcPct val="80000"/>
              </a:lnSpc>
              <a:spcBef>
                <a:spcPts val="0"/>
              </a:spcBef>
              <a:buFontTx/>
              <a:buNone/>
              <a:defRPr sz="7200" b="1"/>
            </a:lvl4pPr>
            <a:lvl5pPr marL="0" indent="0">
              <a:lnSpc>
                <a:spcPct val="80000"/>
              </a:lnSpc>
              <a:spcBef>
                <a:spcPts val="0"/>
              </a:spcBef>
              <a:buFontTx/>
              <a:buNone/>
              <a:defRPr sz="7200" b="1"/>
            </a:lvl5pPr>
            <a:lvl6pPr marL="0" indent="0">
              <a:lnSpc>
                <a:spcPct val="80000"/>
              </a:lnSpc>
              <a:spcBef>
                <a:spcPts val="0"/>
              </a:spcBef>
              <a:buFontTx/>
              <a:buNone/>
              <a:defRPr sz="7200" b="1"/>
            </a:lvl6pPr>
            <a:lvl7pPr marL="0" indent="0">
              <a:lnSpc>
                <a:spcPct val="80000"/>
              </a:lnSpc>
              <a:spcBef>
                <a:spcPts val="0"/>
              </a:spcBef>
              <a:buFontTx/>
              <a:buNone/>
              <a:defRPr sz="7200" b="1"/>
            </a:lvl7pPr>
            <a:lvl8pPr marL="0" indent="0">
              <a:lnSpc>
                <a:spcPct val="80000"/>
              </a:lnSpc>
              <a:spcBef>
                <a:spcPts val="0"/>
              </a:spcBef>
              <a:buFontTx/>
              <a:buNone/>
              <a:defRPr sz="7200" b="1"/>
            </a:lvl8pPr>
            <a:lvl9pPr marL="0" indent="0">
              <a:lnSpc>
                <a:spcPct val="80000"/>
              </a:lnSpc>
              <a:spcBef>
                <a:spcPts val="0"/>
              </a:spcBef>
              <a:buFontTx/>
              <a:buNone/>
              <a:defRPr sz="7200" b="1"/>
            </a:lvl9pPr>
          </a:lstStyle>
          <a:p>
            <a:pPr lvl="0"/>
            <a:r>
              <a:rPr lang="en-US"/>
              <a:t>0</a:t>
            </a:r>
          </a:p>
        </p:txBody>
      </p:sp>
      <p:sp>
        <p:nvSpPr>
          <p:cNvPr id="6" name="Content Placeholder 7">
            <a:extLst>
              <a:ext uri="{FF2B5EF4-FFF2-40B4-BE49-F238E27FC236}">
                <a16:creationId xmlns:a16="http://schemas.microsoft.com/office/drawing/2014/main" id="{87B3509B-3D79-ECD2-5B02-BC1E0F0B4AFC}"/>
              </a:ext>
            </a:extLst>
          </p:cNvPr>
          <p:cNvSpPr>
            <a:spLocks noGrp="1"/>
          </p:cNvSpPr>
          <p:nvPr>
            <p:ph sz="half" idx="13" hasCustomPrompt="1"/>
          </p:nvPr>
        </p:nvSpPr>
        <p:spPr>
          <a:xfrm>
            <a:off x="4616450" y="2286000"/>
            <a:ext cx="2011680" cy="2362189"/>
          </a:xfrm>
        </p:spPr>
        <p:txBody>
          <a:bodyPr/>
          <a:lstStyle>
            <a:lvl1pPr marL="0" indent="0">
              <a:spcBef>
                <a:spcPts val="900"/>
              </a:spcBef>
              <a:buFontTx/>
              <a:buNone/>
              <a:defRPr sz="1600"/>
            </a:lvl1pPr>
            <a:lvl2pPr marL="0" indent="0">
              <a:spcBef>
                <a:spcPts val="900"/>
              </a:spcBef>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[Text]</a:t>
            </a:r>
          </a:p>
        </p:txBody>
      </p:sp>
      <p:cxnSp>
        <p:nvCxnSpPr>
          <p:cNvPr id="16" name="Line">
            <a:extLst>
              <a:ext uri="{FF2B5EF4-FFF2-40B4-BE49-F238E27FC236}">
                <a16:creationId xmlns:a16="http://schemas.microsoft.com/office/drawing/2014/main" id="{12225921-4024-62C1-A3E3-0324ACF7F5F7}"/>
              </a:ext>
              <a:ext uri="{C183D7F6-B498-43B3-948B-1728B52AA6E4}">
                <adec:decorative xmlns:adec="http://schemas.microsoft.com/office/drawing/2017/decorative" val="1"/>
              </a:ext>
            </a:extLst>
          </p:cNvPr>
          <p:cNvCxnSpPr>
            <a:cxnSpLocks/>
          </p:cNvCxnSpPr>
          <p:nvPr userDrawn="1"/>
        </p:nvCxnSpPr>
        <p:spPr>
          <a:xfrm>
            <a:off x="6720205" y="1280160"/>
            <a:ext cx="2011680"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17" name="Text Placeholder 8">
            <a:extLst>
              <a:ext uri="{FF2B5EF4-FFF2-40B4-BE49-F238E27FC236}">
                <a16:creationId xmlns:a16="http://schemas.microsoft.com/office/drawing/2014/main" id="{2003BB9E-E230-0D44-17E0-2DF100D7FA35}"/>
              </a:ext>
            </a:extLst>
          </p:cNvPr>
          <p:cNvSpPr>
            <a:spLocks noGrp="1"/>
          </p:cNvSpPr>
          <p:nvPr>
            <p:ph type="body" sz="quarter" idx="18" hasCustomPrompt="1"/>
          </p:nvPr>
        </p:nvSpPr>
        <p:spPr>
          <a:xfrm>
            <a:off x="6720205" y="1371600"/>
            <a:ext cx="2011680" cy="914400"/>
          </a:xfrm>
        </p:spPr>
        <p:txBody>
          <a:bodyPr/>
          <a:lstStyle>
            <a:lvl1pPr marL="0" indent="0">
              <a:lnSpc>
                <a:spcPct val="80000"/>
              </a:lnSpc>
              <a:spcBef>
                <a:spcPts val="0"/>
              </a:spcBef>
              <a:buFontTx/>
              <a:buNone/>
              <a:defRPr sz="7200" b="1">
                <a:solidFill>
                  <a:srgbClr val="CA0123"/>
                </a:solidFill>
              </a:defRPr>
            </a:lvl1pPr>
            <a:lvl2pPr marL="0" indent="0">
              <a:lnSpc>
                <a:spcPct val="80000"/>
              </a:lnSpc>
              <a:spcBef>
                <a:spcPts val="0"/>
              </a:spcBef>
              <a:buFontTx/>
              <a:buNone/>
              <a:defRPr sz="7200" b="1">
                <a:solidFill>
                  <a:srgbClr val="CA0123"/>
                </a:solidFill>
              </a:defRPr>
            </a:lvl2pPr>
            <a:lvl3pPr marL="0" indent="0">
              <a:lnSpc>
                <a:spcPct val="80000"/>
              </a:lnSpc>
              <a:spcBef>
                <a:spcPts val="0"/>
              </a:spcBef>
              <a:buFontTx/>
              <a:buNone/>
              <a:defRPr sz="7200" b="1">
                <a:solidFill>
                  <a:srgbClr val="CA0123"/>
                </a:solidFill>
              </a:defRPr>
            </a:lvl3pPr>
            <a:lvl4pPr marL="0" indent="0">
              <a:lnSpc>
                <a:spcPct val="80000"/>
              </a:lnSpc>
              <a:spcBef>
                <a:spcPts val="0"/>
              </a:spcBef>
              <a:buFontTx/>
              <a:buNone/>
              <a:defRPr sz="7200" b="1">
                <a:solidFill>
                  <a:srgbClr val="CA0123"/>
                </a:solidFill>
              </a:defRPr>
            </a:lvl4pPr>
            <a:lvl5pPr marL="0" indent="0">
              <a:lnSpc>
                <a:spcPct val="80000"/>
              </a:lnSpc>
              <a:spcBef>
                <a:spcPts val="0"/>
              </a:spcBef>
              <a:buFontTx/>
              <a:buNone/>
              <a:defRPr sz="7200" b="1">
                <a:solidFill>
                  <a:srgbClr val="CA0123"/>
                </a:solidFill>
              </a:defRPr>
            </a:lvl5pPr>
            <a:lvl6pPr marL="0" indent="0">
              <a:lnSpc>
                <a:spcPct val="80000"/>
              </a:lnSpc>
              <a:spcBef>
                <a:spcPts val="0"/>
              </a:spcBef>
              <a:buFontTx/>
              <a:buNone/>
              <a:defRPr sz="7200" b="1">
                <a:solidFill>
                  <a:srgbClr val="CA0123"/>
                </a:solidFill>
              </a:defRPr>
            </a:lvl6pPr>
            <a:lvl7pPr marL="0" indent="0">
              <a:lnSpc>
                <a:spcPct val="80000"/>
              </a:lnSpc>
              <a:spcBef>
                <a:spcPts val="0"/>
              </a:spcBef>
              <a:buFontTx/>
              <a:buNone/>
              <a:defRPr sz="7200" b="1">
                <a:solidFill>
                  <a:srgbClr val="CA0123"/>
                </a:solidFill>
              </a:defRPr>
            </a:lvl7pPr>
            <a:lvl8pPr marL="0" indent="0">
              <a:lnSpc>
                <a:spcPct val="80000"/>
              </a:lnSpc>
              <a:spcBef>
                <a:spcPts val="0"/>
              </a:spcBef>
              <a:buFontTx/>
              <a:buNone/>
              <a:defRPr sz="7200" b="1">
                <a:solidFill>
                  <a:srgbClr val="CA0123"/>
                </a:solidFill>
              </a:defRPr>
            </a:lvl8pPr>
            <a:lvl9pPr marL="0" indent="0">
              <a:lnSpc>
                <a:spcPct val="80000"/>
              </a:lnSpc>
              <a:spcBef>
                <a:spcPts val="0"/>
              </a:spcBef>
              <a:buFontTx/>
              <a:buNone/>
              <a:defRPr sz="7200" b="1">
                <a:solidFill>
                  <a:srgbClr val="CA0123"/>
                </a:solidFill>
              </a:defRPr>
            </a:lvl9pPr>
          </a:lstStyle>
          <a:p>
            <a:pPr lvl="0"/>
            <a:r>
              <a:rPr lang="en-US"/>
              <a:t>0</a:t>
            </a:r>
          </a:p>
        </p:txBody>
      </p:sp>
      <p:sp>
        <p:nvSpPr>
          <p:cNvPr id="8" name="Content Placeholder 9">
            <a:extLst>
              <a:ext uri="{FF2B5EF4-FFF2-40B4-BE49-F238E27FC236}">
                <a16:creationId xmlns:a16="http://schemas.microsoft.com/office/drawing/2014/main" id="{735AEAEE-4559-41C0-0932-55C2FCF2979B}"/>
              </a:ext>
            </a:extLst>
          </p:cNvPr>
          <p:cNvSpPr>
            <a:spLocks noGrp="1"/>
          </p:cNvSpPr>
          <p:nvPr>
            <p:ph sz="half" idx="14" hasCustomPrompt="1"/>
          </p:nvPr>
        </p:nvSpPr>
        <p:spPr>
          <a:xfrm>
            <a:off x="6720205" y="2286000"/>
            <a:ext cx="2011680" cy="2362189"/>
          </a:xfrm>
        </p:spPr>
        <p:txBody>
          <a:bodyPr/>
          <a:lstStyle>
            <a:lvl1pPr marL="0" indent="0">
              <a:spcBef>
                <a:spcPts val="900"/>
              </a:spcBef>
              <a:buFontTx/>
              <a:buNone/>
              <a:defRPr sz="1600"/>
            </a:lvl1pPr>
            <a:lvl2pPr marL="0" indent="0">
              <a:spcBef>
                <a:spcPts val="900"/>
              </a:spcBef>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[Text]</a:t>
            </a:r>
          </a:p>
        </p:txBody>
      </p:sp>
      <p:pic>
        <p:nvPicPr>
          <p:cNvPr id="18" name="UL Solutions" descr="UL Solutions">
            <a:extLst>
              <a:ext uri="{FF2B5EF4-FFF2-40B4-BE49-F238E27FC236}">
                <a16:creationId xmlns:a16="http://schemas.microsoft.com/office/drawing/2014/main" id="{9C350064-048B-3797-4B4B-29D978BA0A4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10"/>
          <p:cNvSpPr>
            <a:spLocks noGrp="1"/>
          </p:cNvSpPr>
          <p:nvPr>
            <p:ph type="sldNum" sz="quarter" idx="12"/>
          </p:nvPr>
        </p:nvSpPr>
        <p:spPr/>
        <p:txBody>
          <a:bodyPr/>
          <a:lstStyle/>
          <a:p>
            <a:fld id="{0FB653A9-F313-624D-BF6F-1C4E70BAF06A}" type="slidenum">
              <a:rPr lang="en-US" smtClean="0"/>
              <a:t>‹#›</a:t>
            </a:fld>
            <a:endParaRPr lang="en-US"/>
          </a:p>
        </p:txBody>
      </p:sp>
      <p:sp>
        <p:nvSpPr>
          <p:cNvPr id="2" name="Footer Placeholder 1">
            <a:extLst>
              <a:ext uri="{FF2B5EF4-FFF2-40B4-BE49-F238E27FC236}">
                <a16:creationId xmlns:a16="http://schemas.microsoft.com/office/drawing/2014/main" id="{E1891346-7B34-D1B1-494D-C94E6231418B}"/>
              </a:ext>
            </a:extLst>
          </p:cNvPr>
          <p:cNvSpPr>
            <a:spLocks noGrp="1"/>
          </p:cNvSpPr>
          <p:nvPr>
            <p:ph type="ftr" sz="quarter" idx="19"/>
          </p:nvPr>
        </p:nvSpPr>
        <p:spPr/>
        <p:txBody>
          <a:bodyPr/>
          <a:lstStyle/>
          <a:p>
            <a:pPr algn="r">
              <a:buSzPct val="100000"/>
            </a:pPr>
            <a:r>
              <a:rPr lang="en-US"/>
              <a:t>IMS22CS385721</a:t>
            </a:r>
          </a:p>
        </p:txBody>
      </p:sp>
    </p:spTree>
    <p:extLst>
      <p:ext uri="{BB962C8B-B14F-4D97-AF65-F5344CB8AC3E}">
        <p14:creationId xmlns:p14="http://schemas.microsoft.com/office/powerpoint/2010/main" val="749425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our Column with Heading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DBC2551-90A7-193F-B553-D6F95FA4E308}"/>
              </a:ext>
            </a:extLst>
          </p:cNvPr>
          <p:cNvSpPr>
            <a:spLocks noGrp="1"/>
          </p:cNvSpPr>
          <p:nvPr>
            <p:ph type="title" hasCustomPrompt="1"/>
          </p:nvPr>
        </p:nvSpPr>
        <p:spPr/>
        <p:txBody>
          <a:bodyPr/>
          <a:lstStyle/>
          <a:p>
            <a:r>
              <a:rPr lang="en-US"/>
              <a:t>[Slide title]</a:t>
            </a:r>
          </a:p>
        </p:txBody>
      </p:sp>
      <p:cxnSp>
        <p:nvCxnSpPr>
          <p:cNvPr id="10" name="Line">
            <a:extLst>
              <a:ext uri="{FF2B5EF4-FFF2-40B4-BE49-F238E27FC236}">
                <a16:creationId xmlns:a16="http://schemas.microsoft.com/office/drawing/2014/main" id="{032B760A-E50F-E25B-3508-583C3BC755DC}"/>
              </a:ext>
              <a:ext uri="{C183D7F6-B498-43B3-948B-1728B52AA6E4}">
                <adec:decorative xmlns:adec="http://schemas.microsoft.com/office/drawing/2017/decorative" val="1"/>
              </a:ext>
            </a:extLst>
          </p:cNvPr>
          <p:cNvCxnSpPr>
            <a:cxnSpLocks/>
          </p:cNvCxnSpPr>
          <p:nvPr userDrawn="1"/>
        </p:nvCxnSpPr>
        <p:spPr>
          <a:xfrm>
            <a:off x="411480" y="1280160"/>
            <a:ext cx="1709928"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1" name="Text Placeholder 2">
            <a:extLst>
              <a:ext uri="{FF2B5EF4-FFF2-40B4-BE49-F238E27FC236}">
                <a16:creationId xmlns:a16="http://schemas.microsoft.com/office/drawing/2014/main" id="{F2A9B0B1-E83C-48C2-0292-E1C897BD4577}"/>
              </a:ext>
            </a:extLst>
          </p:cNvPr>
          <p:cNvSpPr>
            <a:spLocks noGrp="1"/>
          </p:cNvSpPr>
          <p:nvPr>
            <p:ph type="body" sz="quarter" idx="15" hasCustomPrompt="1"/>
          </p:nvPr>
        </p:nvSpPr>
        <p:spPr>
          <a:xfrm>
            <a:off x="411163" y="1325880"/>
            <a:ext cx="1709928" cy="411480"/>
          </a:xfrm>
        </p:spPr>
        <p:txBody>
          <a:bodyPr/>
          <a:lstStyle>
            <a:lvl1pPr marL="0" indent="0">
              <a:spcBef>
                <a:spcPts val="0"/>
              </a:spcBef>
              <a:buFontTx/>
              <a:buNone/>
              <a:defRPr sz="1200" b="1"/>
            </a:lvl1pPr>
            <a:lvl2pPr marL="0" indent="0">
              <a:spcBef>
                <a:spcPts val="0"/>
              </a:spcBef>
              <a:buFontTx/>
              <a:buNone/>
              <a:defRPr sz="1200" b="1"/>
            </a:lvl2pPr>
            <a:lvl3pPr marL="0" indent="0">
              <a:spcBef>
                <a:spcPts val="0"/>
              </a:spcBef>
              <a:buFontTx/>
              <a:buNone/>
              <a:defRPr sz="1200" b="1"/>
            </a:lvl3pPr>
            <a:lvl4pPr marL="0" indent="0">
              <a:spcBef>
                <a:spcPts val="0"/>
              </a:spcBef>
              <a:buFontTx/>
              <a:buNone/>
              <a:defRPr sz="1200" b="1"/>
            </a:lvl4pPr>
            <a:lvl5pPr marL="0" indent="0">
              <a:spcBef>
                <a:spcPts val="0"/>
              </a:spcBef>
              <a:buFontTx/>
              <a:buNone/>
              <a:defRPr sz="1200" b="1"/>
            </a:lvl5pPr>
            <a:lvl6pPr marL="0" indent="0">
              <a:spcBef>
                <a:spcPts val="0"/>
              </a:spcBef>
              <a:buFontTx/>
              <a:buNone/>
              <a:defRPr sz="1200" b="1"/>
            </a:lvl6pPr>
            <a:lvl7pPr marL="0" indent="0">
              <a:spcBef>
                <a:spcPts val="0"/>
              </a:spcBef>
              <a:buFontTx/>
              <a:buNone/>
              <a:defRPr sz="1200" b="1"/>
            </a:lvl7pPr>
            <a:lvl8pPr marL="0" indent="0">
              <a:spcBef>
                <a:spcPts val="0"/>
              </a:spcBef>
              <a:buFontTx/>
              <a:buNone/>
              <a:defRPr sz="1200" b="1"/>
            </a:lvl8pPr>
            <a:lvl9pPr marL="0" indent="0">
              <a:spcBef>
                <a:spcPts val="0"/>
              </a:spcBef>
              <a:buFontTx/>
              <a:buNone/>
              <a:defRPr sz="1200" b="1"/>
            </a:lvl9pPr>
          </a:lstStyle>
          <a:p>
            <a:pPr lvl="0"/>
            <a:r>
              <a:rPr lang="en-US"/>
              <a:t>[Heading]</a:t>
            </a:r>
          </a:p>
        </p:txBody>
      </p:sp>
      <p:sp>
        <p:nvSpPr>
          <p:cNvPr id="3" name="Content Placeholder 3"/>
          <p:cNvSpPr>
            <a:spLocks noGrp="1"/>
          </p:cNvSpPr>
          <p:nvPr>
            <p:ph sz="half" idx="1"/>
          </p:nvPr>
        </p:nvSpPr>
        <p:spPr>
          <a:xfrm>
            <a:off x="411479" y="1828800"/>
            <a:ext cx="1709928" cy="2816352"/>
          </a:xfrm>
        </p:spPr>
        <p:txBody>
          <a:bodyPr/>
          <a:lstStyle>
            <a:lvl1pPr>
              <a:defRPr sz="12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Line">
            <a:extLst>
              <a:ext uri="{FF2B5EF4-FFF2-40B4-BE49-F238E27FC236}">
                <a16:creationId xmlns:a16="http://schemas.microsoft.com/office/drawing/2014/main" id="{EEFED67B-961F-A2C3-3CE7-424FC1708611}"/>
              </a:ext>
              <a:ext uri="{C183D7F6-B498-43B3-948B-1728B52AA6E4}">
                <adec:decorative xmlns:adec="http://schemas.microsoft.com/office/drawing/2017/decorative" val="1"/>
              </a:ext>
            </a:extLst>
          </p:cNvPr>
          <p:cNvCxnSpPr>
            <a:cxnSpLocks/>
          </p:cNvCxnSpPr>
          <p:nvPr userDrawn="1"/>
        </p:nvCxnSpPr>
        <p:spPr>
          <a:xfrm>
            <a:off x="2512695" y="1280160"/>
            <a:ext cx="1709928"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3" name="Text Placeholder 4">
            <a:extLst>
              <a:ext uri="{FF2B5EF4-FFF2-40B4-BE49-F238E27FC236}">
                <a16:creationId xmlns:a16="http://schemas.microsoft.com/office/drawing/2014/main" id="{6BCE7084-89AB-BBE8-C02F-6C5675190BBE}"/>
              </a:ext>
            </a:extLst>
          </p:cNvPr>
          <p:cNvSpPr>
            <a:spLocks noGrp="1"/>
          </p:cNvSpPr>
          <p:nvPr>
            <p:ph type="body" sz="quarter" idx="16" hasCustomPrompt="1"/>
          </p:nvPr>
        </p:nvSpPr>
        <p:spPr>
          <a:xfrm>
            <a:off x="2512695" y="1325880"/>
            <a:ext cx="1709928" cy="411480"/>
          </a:xfrm>
        </p:spPr>
        <p:txBody>
          <a:bodyPr/>
          <a:lstStyle>
            <a:lvl1pPr marL="0" indent="0">
              <a:spcBef>
                <a:spcPts val="0"/>
              </a:spcBef>
              <a:buFontTx/>
              <a:buNone/>
              <a:defRPr sz="1200" b="1"/>
            </a:lvl1pPr>
            <a:lvl2pPr marL="0" indent="0">
              <a:spcBef>
                <a:spcPts val="0"/>
              </a:spcBef>
              <a:buFontTx/>
              <a:buNone/>
              <a:defRPr sz="1200" b="1"/>
            </a:lvl2pPr>
            <a:lvl3pPr marL="0" indent="0">
              <a:spcBef>
                <a:spcPts val="0"/>
              </a:spcBef>
              <a:buFontTx/>
              <a:buNone/>
              <a:defRPr sz="1200" b="1"/>
            </a:lvl3pPr>
            <a:lvl4pPr marL="0" indent="0">
              <a:spcBef>
                <a:spcPts val="0"/>
              </a:spcBef>
              <a:buFontTx/>
              <a:buNone/>
              <a:defRPr sz="1200" b="1"/>
            </a:lvl4pPr>
            <a:lvl5pPr marL="0" indent="0">
              <a:spcBef>
                <a:spcPts val="0"/>
              </a:spcBef>
              <a:buFontTx/>
              <a:buNone/>
              <a:defRPr sz="1200" b="1"/>
            </a:lvl5pPr>
            <a:lvl6pPr marL="0" indent="0">
              <a:spcBef>
                <a:spcPts val="0"/>
              </a:spcBef>
              <a:buFontTx/>
              <a:buNone/>
              <a:defRPr sz="1200" b="1"/>
            </a:lvl6pPr>
            <a:lvl7pPr marL="0" indent="0">
              <a:spcBef>
                <a:spcPts val="0"/>
              </a:spcBef>
              <a:buFontTx/>
              <a:buNone/>
              <a:defRPr sz="1200" b="1"/>
            </a:lvl7pPr>
            <a:lvl8pPr marL="0" indent="0">
              <a:spcBef>
                <a:spcPts val="0"/>
              </a:spcBef>
              <a:buFontTx/>
              <a:buNone/>
              <a:defRPr sz="1200" b="1"/>
            </a:lvl8pPr>
            <a:lvl9pPr marL="0" indent="0">
              <a:spcBef>
                <a:spcPts val="0"/>
              </a:spcBef>
              <a:buFontTx/>
              <a:buNone/>
              <a:defRPr sz="1200" b="1"/>
            </a:lvl9pPr>
          </a:lstStyle>
          <a:p>
            <a:pPr lvl="0"/>
            <a:r>
              <a:rPr lang="en-US"/>
              <a:t>[Heading]</a:t>
            </a:r>
          </a:p>
        </p:txBody>
      </p:sp>
      <p:sp>
        <p:nvSpPr>
          <p:cNvPr id="4" name="Content Placeholder 5"/>
          <p:cNvSpPr>
            <a:spLocks noGrp="1"/>
          </p:cNvSpPr>
          <p:nvPr>
            <p:ph sz="half" idx="2"/>
          </p:nvPr>
        </p:nvSpPr>
        <p:spPr>
          <a:xfrm>
            <a:off x="2512695" y="1828800"/>
            <a:ext cx="1709928" cy="2816352"/>
          </a:xfrm>
        </p:spPr>
        <p:txBody>
          <a:bodyPr/>
          <a:lstStyle>
            <a:lvl1pPr>
              <a:defRPr sz="12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Line">
            <a:extLst>
              <a:ext uri="{FF2B5EF4-FFF2-40B4-BE49-F238E27FC236}">
                <a16:creationId xmlns:a16="http://schemas.microsoft.com/office/drawing/2014/main" id="{EEF417DB-4D37-0127-48CE-E03CDF0B3754}"/>
              </a:ext>
              <a:ext uri="{C183D7F6-B498-43B3-948B-1728B52AA6E4}">
                <adec:decorative xmlns:adec="http://schemas.microsoft.com/office/drawing/2017/decorative" val="1"/>
              </a:ext>
            </a:extLst>
          </p:cNvPr>
          <p:cNvCxnSpPr>
            <a:cxnSpLocks/>
          </p:cNvCxnSpPr>
          <p:nvPr userDrawn="1"/>
        </p:nvCxnSpPr>
        <p:spPr>
          <a:xfrm>
            <a:off x="4616450" y="1280160"/>
            <a:ext cx="1709928"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5" name="Text Placeholder 6">
            <a:extLst>
              <a:ext uri="{FF2B5EF4-FFF2-40B4-BE49-F238E27FC236}">
                <a16:creationId xmlns:a16="http://schemas.microsoft.com/office/drawing/2014/main" id="{043C39E5-D474-202F-723B-0B1D4B1414E8}"/>
              </a:ext>
            </a:extLst>
          </p:cNvPr>
          <p:cNvSpPr>
            <a:spLocks noGrp="1"/>
          </p:cNvSpPr>
          <p:nvPr>
            <p:ph type="body" sz="quarter" idx="17" hasCustomPrompt="1"/>
          </p:nvPr>
        </p:nvSpPr>
        <p:spPr>
          <a:xfrm>
            <a:off x="4616450" y="1325880"/>
            <a:ext cx="1709928" cy="411480"/>
          </a:xfrm>
        </p:spPr>
        <p:txBody>
          <a:bodyPr/>
          <a:lstStyle>
            <a:lvl1pPr marL="0" indent="0">
              <a:spcBef>
                <a:spcPts val="0"/>
              </a:spcBef>
              <a:buFontTx/>
              <a:buNone/>
              <a:defRPr sz="1200" b="1"/>
            </a:lvl1pPr>
            <a:lvl2pPr marL="0" indent="0">
              <a:spcBef>
                <a:spcPts val="0"/>
              </a:spcBef>
              <a:buFontTx/>
              <a:buNone/>
              <a:defRPr sz="1200" b="1"/>
            </a:lvl2pPr>
            <a:lvl3pPr marL="0" indent="0">
              <a:spcBef>
                <a:spcPts val="0"/>
              </a:spcBef>
              <a:buFontTx/>
              <a:buNone/>
              <a:defRPr sz="1200" b="1"/>
            </a:lvl3pPr>
            <a:lvl4pPr marL="0" indent="0">
              <a:spcBef>
                <a:spcPts val="0"/>
              </a:spcBef>
              <a:buFontTx/>
              <a:buNone/>
              <a:defRPr sz="1200" b="1"/>
            </a:lvl4pPr>
            <a:lvl5pPr marL="0" indent="0">
              <a:spcBef>
                <a:spcPts val="0"/>
              </a:spcBef>
              <a:buFontTx/>
              <a:buNone/>
              <a:defRPr sz="1200" b="1"/>
            </a:lvl5pPr>
            <a:lvl6pPr marL="0" indent="0">
              <a:spcBef>
                <a:spcPts val="0"/>
              </a:spcBef>
              <a:buFontTx/>
              <a:buNone/>
              <a:defRPr sz="1200" b="1"/>
            </a:lvl6pPr>
            <a:lvl7pPr marL="0" indent="0">
              <a:spcBef>
                <a:spcPts val="0"/>
              </a:spcBef>
              <a:buFontTx/>
              <a:buNone/>
              <a:defRPr sz="1200" b="1"/>
            </a:lvl7pPr>
            <a:lvl8pPr marL="0" indent="0">
              <a:spcBef>
                <a:spcPts val="0"/>
              </a:spcBef>
              <a:buFontTx/>
              <a:buNone/>
              <a:defRPr sz="1200" b="1"/>
            </a:lvl8pPr>
            <a:lvl9pPr marL="0" indent="0">
              <a:spcBef>
                <a:spcPts val="0"/>
              </a:spcBef>
              <a:buFontTx/>
              <a:buNone/>
              <a:defRPr sz="1200" b="1"/>
            </a:lvl9pPr>
          </a:lstStyle>
          <a:p>
            <a:pPr lvl="0"/>
            <a:r>
              <a:rPr lang="en-US"/>
              <a:t>[Heading]</a:t>
            </a:r>
          </a:p>
        </p:txBody>
      </p:sp>
      <p:sp>
        <p:nvSpPr>
          <p:cNvPr id="6" name="Content Placeholder 7">
            <a:extLst>
              <a:ext uri="{FF2B5EF4-FFF2-40B4-BE49-F238E27FC236}">
                <a16:creationId xmlns:a16="http://schemas.microsoft.com/office/drawing/2014/main" id="{87B3509B-3D79-ECD2-5B02-BC1E0F0B4AFC}"/>
              </a:ext>
            </a:extLst>
          </p:cNvPr>
          <p:cNvSpPr>
            <a:spLocks noGrp="1"/>
          </p:cNvSpPr>
          <p:nvPr>
            <p:ph sz="half" idx="13"/>
          </p:nvPr>
        </p:nvSpPr>
        <p:spPr>
          <a:xfrm>
            <a:off x="4616450" y="1828800"/>
            <a:ext cx="1709928" cy="2816352"/>
          </a:xfrm>
        </p:spPr>
        <p:txBody>
          <a:bodyPr/>
          <a:lstStyle>
            <a:lvl1pPr>
              <a:defRPr sz="12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Line">
            <a:extLst>
              <a:ext uri="{FF2B5EF4-FFF2-40B4-BE49-F238E27FC236}">
                <a16:creationId xmlns:a16="http://schemas.microsoft.com/office/drawing/2014/main" id="{12225921-4024-62C1-A3E3-0324ACF7F5F7}"/>
              </a:ext>
              <a:ext uri="{C183D7F6-B498-43B3-948B-1728B52AA6E4}">
                <adec:decorative xmlns:adec="http://schemas.microsoft.com/office/drawing/2017/decorative" val="1"/>
              </a:ext>
            </a:extLst>
          </p:cNvPr>
          <p:cNvCxnSpPr>
            <a:cxnSpLocks/>
          </p:cNvCxnSpPr>
          <p:nvPr userDrawn="1"/>
        </p:nvCxnSpPr>
        <p:spPr>
          <a:xfrm>
            <a:off x="6720205" y="1280160"/>
            <a:ext cx="1709928"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7" name="Text Placeholder 8">
            <a:extLst>
              <a:ext uri="{FF2B5EF4-FFF2-40B4-BE49-F238E27FC236}">
                <a16:creationId xmlns:a16="http://schemas.microsoft.com/office/drawing/2014/main" id="{2003BB9E-E230-0D44-17E0-2DF100D7FA35}"/>
              </a:ext>
            </a:extLst>
          </p:cNvPr>
          <p:cNvSpPr>
            <a:spLocks noGrp="1"/>
          </p:cNvSpPr>
          <p:nvPr>
            <p:ph type="body" sz="quarter" idx="18" hasCustomPrompt="1"/>
          </p:nvPr>
        </p:nvSpPr>
        <p:spPr>
          <a:xfrm>
            <a:off x="6720205" y="1325880"/>
            <a:ext cx="1709928" cy="411480"/>
          </a:xfrm>
        </p:spPr>
        <p:txBody>
          <a:bodyPr/>
          <a:lstStyle>
            <a:lvl1pPr marL="0" indent="0">
              <a:spcBef>
                <a:spcPts val="0"/>
              </a:spcBef>
              <a:buFontTx/>
              <a:buNone/>
              <a:defRPr sz="1200" b="1"/>
            </a:lvl1pPr>
            <a:lvl2pPr marL="0" indent="0">
              <a:spcBef>
                <a:spcPts val="0"/>
              </a:spcBef>
              <a:buFontTx/>
              <a:buNone/>
              <a:defRPr sz="1200" b="1"/>
            </a:lvl2pPr>
            <a:lvl3pPr marL="0" indent="0">
              <a:spcBef>
                <a:spcPts val="0"/>
              </a:spcBef>
              <a:buFontTx/>
              <a:buNone/>
              <a:defRPr sz="1200" b="1"/>
            </a:lvl3pPr>
            <a:lvl4pPr marL="0" indent="0">
              <a:spcBef>
                <a:spcPts val="0"/>
              </a:spcBef>
              <a:buFontTx/>
              <a:buNone/>
              <a:defRPr sz="1200" b="1"/>
            </a:lvl4pPr>
            <a:lvl5pPr marL="0" indent="0">
              <a:spcBef>
                <a:spcPts val="0"/>
              </a:spcBef>
              <a:buFontTx/>
              <a:buNone/>
              <a:defRPr sz="1200" b="1"/>
            </a:lvl5pPr>
            <a:lvl6pPr marL="0" indent="0">
              <a:spcBef>
                <a:spcPts val="0"/>
              </a:spcBef>
              <a:buFontTx/>
              <a:buNone/>
              <a:defRPr sz="1200" b="1"/>
            </a:lvl6pPr>
            <a:lvl7pPr marL="0" indent="0">
              <a:spcBef>
                <a:spcPts val="0"/>
              </a:spcBef>
              <a:buFontTx/>
              <a:buNone/>
              <a:defRPr sz="1200" b="1"/>
            </a:lvl7pPr>
            <a:lvl8pPr marL="0" indent="0">
              <a:spcBef>
                <a:spcPts val="0"/>
              </a:spcBef>
              <a:buFontTx/>
              <a:buNone/>
              <a:defRPr sz="1200" b="1"/>
            </a:lvl8pPr>
            <a:lvl9pPr marL="0" indent="0">
              <a:spcBef>
                <a:spcPts val="0"/>
              </a:spcBef>
              <a:buFontTx/>
              <a:buNone/>
              <a:defRPr sz="1200" b="1"/>
            </a:lvl9pPr>
          </a:lstStyle>
          <a:p>
            <a:pPr lvl="0"/>
            <a:r>
              <a:rPr lang="en-US"/>
              <a:t>[Heading]</a:t>
            </a:r>
          </a:p>
        </p:txBody>
      </p:sp>
      <p:sp>
        <p:nvSpPr>
          <p:cNvPr id="8" name="Content Placeholder 9">
            <a:extLst>
              <a:ext uri="{FF2B5EF4-FFF2-40B4-BE49-F238E27FC236}">
                <a16:creationId xmlns:a16="http://schemas.microsoft.com/office/drawing/2014/main" id="{735AEAEE-4559-41C0-0932-55C2FCF2979B}"/>
              </a:ext>
            </a:extLst>
          </p:cNvPr>
          <p:cNvSpPr>
            <a:spLocks noGrp="1"/>
          </p:cNvSpPr>
          <p:nvPr>
            <p:ph sz="half" idx="14"/>
          </p:nvPr>
        </p:nvSpPr>
        <p:spPr>
          <a:xfrm>
            <a:off x="6720205" y="1828800"/>
            <a:ext cx="1709928" cy="2816352"/>
          </a:xfrm>
        </p:spPr>
        <p:txBody>
          <a:bodyPr/>
          <a:lstStyle>
            <a:lvl1pPr>
              <a:defRPr sz="12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8" name="UL Solutions" descr="UL Solutions">
            <a:extLst>
              <a:ext uri="{FF2B5EF4-FFF2-40B4-BE49-F238E27FC236}">
                <a16:creationId xmlns:a16="http://schemas.microsoft.com/office/drawing/2014/main" id="{9C350064-048B-3797-4B4B-29D978BA0A4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10"/>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1554760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preserve="1" userDrawn="1">
  <p:cSld name="Four Numbers Blue">
    <p:bg>
      <p:bgPr>
        <a:solidFill>
          <a:srgbClr val="9EC5D9"/>
        </a:solidFill>
        <a:effectLst/>
      </p:bgPr>
    </p:bg>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A8406C48-E97B-0D89-83BC-A4B4FB48549A}"/>
              </a:ext>
              <a:ext uri="{C183D7F6-B498-43B3-948B-1728B52AA6E4}">
                <adec:decorative xmlns:adec="http://schemas.microsoft.com/office/drawing/2017/decorative" val="1"/>
              </a:ext>
            </a:extLst>
          </p:cNvPr>
          <p:cNvSpPr/>
          <p:nvPr userDrawn="1"/>
        </p:nvSpPr>
        <p:spPr bwMode="hidden">
          <a:xfrm>
            <a:off x="0" y="0"/>
            <a:ext cx="3213100" cy="5143500"/>
          </a:xfrm>
          <a:prstGeom prst="rect">
            <a:avLst/>
          </a:prstGeom>
          <a:solidFill>
            <a:srgbClr val="122C49"/>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2" name="Title 1"/>
          <p:cNvSpPr>
            <a:spLocks noGrp="1"/>
          </p:cNvSpPr>
          <p:nvPr>
            <p:ph type="title" hasCustomPrompt="1"/>
          </p:nvPr>
        </p:nvSpPr>
        <p:spPr>
          <a:xfrm>
            <a:off x="411480" y="411480"/>
            <a:ext cx="2712720" cy="4236720"/>
          </a:xfrm>
        </p:spPr>
        <p:txBody>
          <a:bodyPr rIns="91440"/>
          <a:lstStyle>
            <a:lvl1pPr>
              <a:defRPr sz="2800">
                <a:solidFill>
                  <a:schemeClr val="bg1"/>
                </a:solidFill>
              </a:defRPr>
            </a:lvl1pPr>
          </a:lstStyle>
          <a:p>
            <a:r>
              <a:rPr lang="en-US"/>
              <a:t>[Slide title or statement]</a:t>
            </a:r>
          </a:p>
        </p:txBody>
      </p:sp>
      <p:cxnSp>
        <p:nvCxnSpPr>
          <p:cNvPr id="8" name="Line">
            <a:extLst>
              <a:ext uri="{FF2B5EF4-FFF2-40B4-BE49-F238E27FC236}">
                <a16:creationId xmlns:a16="http://schemas.microsoft.com/office/drawing/2014/main" id="{BD0E9FDC-629A-87CD-B99A-3730C62AF792}"/>
              </a:ext>
              <a:ext uri="{C183D7F6-B498-43B3-948B-1728B52AA6E4}">
                <adec:decorative xmlns:adec="http://schemas.microsoft.com/office/drawing/2017/decorative" val="1"/>
              </a:ext>
            </a:extLst>
          </p:cNvPr>
          <p:cNvCxnSpPr>
            <a:cxnSpLocks/>
          </p:cNvCxnSpPr>
          <p:nvPr userDrawn="1"/>
        </p:nvCxnSpPr>
        <p:spPr>
          <a:xfrm>
            <a:off x="3914775" y="412750"/>
            <a:ext cx="4817745"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6" name="Text Placeholder 2">
            <a:extLst>
              <a:ext uri="{FF2B5EF4-FFF2-40B4-BE49-F238E27FC236}">
                <a16:creationId xmlns:a16="http://schemas.microsoft.com/office/drawing/2014/main" id="{757FD278-3B66-C9B6-FE02-C48A630C29EE}"/>
              </a:ext>
            </a:extLst>
          </p:cNvPr>
          <p:cNvSpPr>
            <a:spLocks noGrp="1"/>
          </p:cNvSpPr>
          <p:nvPr>
            <p:ph type="body" sz="quarter" idx="15" hasCustomPrompt="1"/>
          </p:nvPr>
        </p:nvSpPr>
        <p:spPr>
          <a:xfrm>
            <a:off x="3914776" y="502920"/>
            <a:ext cx="609600" cy="777240"/>
          </a:xfrm>
        </p:spPr>
        <p:txBody>
          <a:bodyPr/>
          <a:lstStyle>
            <a:lvl1pPr marL="0" indent="0">
              <a:lnSpc>
                <a:spcPct val="90000"/>
              </a:lnSpc>
              <a:spcBef>
                <a:spcPts val="0"/>
              </a:spcBef>
              <a:buFontTx/>
              <a:buNone/>
              <a:defRPr sz="2800" b="1"/>
            </a:lvl1pPr>
            <a:lvl2pPr marL="0" indent="0">
              <a:lnSpc>
                <a:spcPct val="90000"/>
              </a:lnSpc>
              <a:spcBef>
                <a:spcPts val="0"/>
              </a:spcBef>
              <a:buFontTx/>
              <a:buNone/>
              <a:defRPr sz="2800" b="1"/>
            </a:lvl2pPr>
            <a:lvl3pPr marL="0" indent="0">
              <a:lnSpc>
                <a:spcPct val="90000"/>
              </a:lnSpc>
              <a:spcBef>
                <a:spcPts val="0"/>
              </a:spcBef>
              <a:buFontTx/>
              <a:buNone/>
              <a:defRPr sz="2800" b="1"/>
            </a:lvl3pPr>
            <a:lvl4pPr marL="0" indent="0">
              <a:lnSpc>
                <a:spcPct val="90000"/>
              </a:lnSpc>
              <a:spcBef>
                <a:spcPts val="0"/>
              </a:spcBef>
              <a:buFontTx/>
              <a:buNone/>
              <a:defRPr sz="2800" b="1"/>
            </a:lvl4pPr>
            <a:lvl5pPr marL="0" indent="0">
              <a:lnSpc>
                <a:spcPct val="90000"/>
              </a:lnSpc>
              <a:spcBef>
                <a:spcPts val="0"/>
              </a:spcBef>
              <a:buFontTx/>
              <a:buNone/>
              <a:defRPr sz="2800" b="1"/>
            </a:lvl5pPr>
            <a:lvl6pPr marL="0" indent="0">
              <a:lnSpc>
                <a:spcPct val="90000"/>
              </a:lnSpc>
              <a:spcBef>
                <a:spcPts val="0"/>
              </a:spcBef>
              <a:buFontTx/>
              <a:buNone/>
              <a:defRPr sz="2800" b="1"/>
            </a:lvl6pPr>
            <a:lvl7pPr marL="0" indent="0">
              <a:lnSpc>
                <a:spcPct val="90000"/>
              </a:lnSpc>
              <a:spcBef>
                <a:spcPts val="0"/>
              </a:spcBef>
              <a:buFontTx/>
              <a:buNone/>
              <a:defRPr sz="2800" b="1"/>
            </a:lvl7pPr>
            <a:lvl8pPr marL="0" indent="0">
              <a:lnSpc>
                <a:spcPct val="90000"/>
              </a:lnSpc>
              <a:spcBef>
                <a:spcPts val="0"/>
              </a:spcBef>
              <a:buFontTx/>
              <a:buNone/>
              <a:defRPr sz="2800" b="1"/>
            </a:lvl8pPr>
            <a:lvl9pPr marL="0" indent="0">
              <a:lnSpc>
                <a:spcPct val="90000"/>
              </a:lnSpc>
              <a:spcBef>
                <a:spcPts val="0"/>
              </a:spcBef>
              <a:buFontTx/>
              <a:buNone/>
              <a:defRPr sz="2800" b="1"/>
            </a:lvl9pPr>
          </a:lstStyle>
          <a:p>
            <a:pPr lvl="0"/>
            <a:r>
              <a:rPr lang="en-US"/>
              <a:t>0</a:t>
            </a:r>
          </a:p>
        </p:txBody>
      </p:sp>
      <p:sp>
        <p:nvSpPr>
          <p:cNvPr id="18" name="Text Placeholder 3">
            <a:extLst>
              <a:ext uri="{FF2B5EF4-FFF2-40B4-BE49-F238E27FC236}">
                <a16:creationId xmlns:a16="http://schemas.microsoft.com/office/drawing/2014/main" id="{8BAF42FC-4213-E207-E35F-579F4D779DA0}"/>
              </a:ext>
            </a:extLst>
          </p:cNvPr>
          <p:cNvSpPr>
            <a:spLocks noGrp="1"/>
          </p:cNvSpPr>
          <p:nvPr>
            <p:ph type="body" sz="quarter" idx="16" hasCustomPrompt="1"/>
          </p:nvPr>
        </p:nvSpPr>
        <p:spPr>
          <a:xfrm>
            <a:off x="4919472" y="502920"/>
            <a:ext cx="3813366" cy="777240"/>
          </a:xfrm>
        </p:spPr>
        <p:txBody>
          <a:bodyPr/>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a:t>[Text]</a:t>
            </a:r>
          </a:p>
        </p:txBody>
      </p:sp>
      <p:cxnSp>
        <p:nvCxnSpPr>
          <p:cNvPr id="13" name="Line">
            <a:extLst>
              <a:ext uri="{FF2B5EF4-FFF2-40B4-BE49-F238E27FC236}">
                <a16:creationId xmlns:a16="http://schemas.microsoft.com/office/drawing/2014/main" id="{F2DB1599-E5B6-D209-1E82-4350F65DE839}"/>
              </a:ext>
              <a:ext uri="{C183D7F6-B498-43B3-948B-1728B52AA6E4}">
                <adec:decorative xmlns:adec="http://schemas.microsoft.com/office/drawing/2017/decorative" val="1"/>
              </a:ext>
            </a:extLst>
          </p:cNvPr>
          <p:cNvCxnSpPr>
            <a:cxnSpLocks/>
          </p:cNvCxnSpPr>
          <p:nvPr userDrawn="1"/>
        </p:nvCxnSpPr>
        <p:spPr>
          <a:xfrm>
            <a:off x="3914775" y="1508760"/>
            <a:ext cx="4817745"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9" name="Text Placeholder 4">
            <a:extLst>
              <a:ext uri="{FF2B5EF4-FFF2-40B4-BE49-F238E27FC236}">
                <a16:creationId xmlns:a16="http://schemas.microsoft.com/office/drawing/2014/main" id="{805CFA0D-D01E-34C3-4D7D-648C7F2BDC83}"/>
              </a:ext>
            </a:extLst>
          </p:cNvPr>
          <p:cNvSpPr>
            <a:spLocks noGrp="1"/>
          </p:cNvSpPr>
          <p:nvPr>
            <p:ph type="body" sz="quarter" idx="17" hasCustomPrompt="1"/>
          </p:nvPr>
        </p:nvSpPr>
        <p:spPr>
          <a:xfrm>
            <a:off x="3914776" y="1600200"/>
            <a:ext cx="609600" cy="777240"/>
          </a:xfrm>
        </p:spPr>
        <p:txBody>
          <a:bodyPr/>
          <a:lstStyle>
            <a:lvl1pPr marL="0" indent="0">
              <a:lnSpc>
                <a:spcPct val="90000"/>
              </a:lnSpc>
              <a:spcBef>
                <a:spcPts val="0"/>
              </a:spcBef>
              <a:buFontTx/>
              <a:buNone/>
              <a:defRPr sz="2800" b="1"/>
            </a:lvl1pPr>
            <a:lvl2pPr marL="0" indent="0">
              <a:lnSpc>
                <a:spcPct val="90000"/>
              </a:lnSpc>
              <a:spcBef>
                <a:spcPts val="0"/>
              </a:spcBef>
              <a:buFontTx/>
              <a:buNone/>
              <a:defRPr sz="2800" b="1"/>
            </a:lvl2pPr>
            <a:lvl3pPr marL="0" indent="0">
              <a:lnSpc>
                <a:spcPct val="90000"/>
              </a:lnSpc>
              <a:spcBef>
                <a:spcPts val="0"/>
              </a:spcBef>
              <a:buFontTx/>
              <a:buNone/>
              <a:defRPr sz="2800" b="1"/>
            </a:lvl3pPr>
            <a:lvl4pPr marL="0" indent="0">
              <a:lnSpc>
                <a:spcPct val="90000"/>
              </a:lnSpc>
              <a:spcBef>
                <a:spcPts val="0"/>
              </a:spcBef>
              <a:buFontTx/>
              <a:buNone/>
              <a:defRPr sz="2800" b="1"/>
            </a:lvl4pPr>
            <a:lvl5pPr marL="0" indent="0">
              <a:lnSpc>
                <a:spcPct val="90000"/>
              </a:lnSpc>
              <a:spcBef>
                <a:spcPts val="0"/>
              </a:spcBef>
              <a:buFontTx/>
              <a:buNone/>
              <a:defRPr sz="2800" b="1"/>
            </a:lvl5pPr>
            <a:lvl6pPr marL="0" indent="0">
              <a:lnSpc>
                <a:spcPct val="90000"/>
              </a:lnSpc>
              <a:spcBef>
                <a:spcPts val="0"/>
              </a:spcBef>
              <a:buFontTx/>
              <a:buNone/>
              <a:defRPr sz="2800" b="1"/>
            </a:lvl6pPr>
            <a:lvl7pPr marL="0" indent="0">
              <a:lnSpc>
                <a:spcPct val="90000"/>
              </a:lnSpc>
              <a:spcBef>
                <a:spcPts val="0"/>
              </a:spcBef>
              <a:buFontTx/>
              <a:buNone/>
              <a:defRPr sz="2800" b="1"/>
            </a:lvl7pPr>
            <a:lvl8pPr marL="0" indent="0">
              <a:lnSpc>
                <a:spcPct val="90000"/>
              </a:lnSpc>
              <a:spcBef>
                <a:spcPts val="0"/>
              </a:spcBef>
              <a:buFontTx/>
              <a:buNone/>
              <a:defRPr sz="2800" b="1"/>
            </a:lvl8pPr>
            <a:lvl9pPr marL="0" indent="0">
              <a:lnSpc>
                <a:spcPct val="90000"/>
              </a:lnSpc>
              <a:spcBef>
                <a:spcPts val="0"/>
              </a:spcBef>
              <a:buFontTx/>
              <a:buNone/>
              <a:defRPr sz="2800" b="1"/>
            </a:lvl9pPr>
          </a:lstStyle>
          <a:p>
            <a:pPr lvl="0"/>
            <a:r>
              <a:rPr lang="en-US"/>
              <a:t>0</a:t>
            </a:r>
          </a:p>
        </p:txBody>
      </p:sp>
      <p:sp>
        <p:nvSpPr>
          <p:cNvPr id="20" name="Text Placeholder 5">
            <a:extLst>
              <a:ext uri="{FF2B5EF4-FFF2-40B4-BE49-F238E27FC236}">
                <a16:creationId xmlns:a16="http://schemas.microsoft.com/office/drawing/2014/main" id="{BF4FA2CC-4925-F0A7-CD95-8F8CA39F84E0}"/>
              </a:ext>
            </a:extLst>
          </p:cNvPr>
          <p:cNvSpPr>
            <a:spLocks noGrp="1"/>
          </p:cNvSpPr>
          <p:nvPr>
            <p:ph type="body" sz="quarter" idx="18" hasCustomPrompt="1"/>
          </p:nvPr>
        </p:nvSpPr>
        <p:spPr>
          <a:xfrm>
            <a:off x="4919472" y="1600200"/>
            <a:ext cx="3813366" cy="777240"/>
          </a:xfrm>
        </p:spPr>
        <p:txBody>
          <a:bodyPr/>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a:t>[Text]</a:t>
            </a:r>
          </a:p>
        </p:txBody>
      </p:sp>
      <p:cxnSp>
        <p:nvCxnSpPr>
          <p:cNvPr id="14" name="Line">
            <a:extLst>
              <a:ext uri="{FF2B5EF4-FFF2-40B4-BE49-F238E27FC236}">
                <a16:creationId xmlns:a16="http://schemas.microsoft.com/office/drawing/2014/main" id="{FA216048-F4AE-3D5D-743E-C28384B81AF1}"/>
              </a:ext>
              <a:ext uri="{C183D7F6-B498-43B3-948B-1728B52AA6E4}">
                <adec:decorative xmlns:adec="http://schemas.microsoft.com/office/drawing/2017/decorative" val="1"/>
              </a:ext>
            </a:extLst>
          </p:cNvPr>
          <p:cNvCxnSpPr>
            <a:cxnSpLocks/>
          </p:cNvCxnSpPr>
          <p:nvPr userDrawn="1"/>
        </p:nvCxnSpPr>
        <p:spPr>
          <a:xfrm>
            <a:off x="3914775" y="2606040"/>
            <a:ext cx="4817745"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21" name="Text Placeholder 6">
            <a:extLst>
              <a:ext uri="{FF2B5EF4-FFF2-40B4-BE49-F238E27FC236}">
                <a16:creationId xmlns:a16="http://schemas.microsoft.com/office/drawing/2014/main" id="{76B35AE7-B374-CF3B-A387-861DE388A505}"/>
              </a:ext>
            </a:extLst>
          </p:cNvPr>
          <p:cNvSpPr>
            <a:spLocks noGrp="1"/>
          </p:cNvSpPr>
          <p:nvPr>
            <p:ph type="body" sz="quarter" idx="19" hasCustomPrompt="1"/>
          </p:nvPr>
        </p:nvSpPr>
        <p:spPr>
          <a:xfrm>
            <a:off x="3914776" y="2697480"/>
            <a:ext cx="609600" cy="777240"/>
          </a:xfrm>
        </p:spPr>
        <p:txBody>
          <a:bodyPr/>
          <a:lstStyle>
            <a:lvl1pPr marL="0" indent="0">
              <a:lnSpc>
                <a:spcPct val="90000"/>
              </a:lnSpc>
              <a:spcBef>
                <a:spcPts val="0"/>
              </a:spcBef>
              <a:buFontTx/>
              <a:buNone/>
              <a:defRPr sz="2800" b="1"/>
            </a:lvl1pPr>
            <a:lvl2pPr marL="0" indent="0">
              <a:lnSpc>
                <a:spcPct val="90000"/>
              </a:lnSpc>
              <a:spcBef>
                <a:spcPts val="0"/>
              </a:spcBef>
              <a:buFontTx/>
              <a:buNone/>
              <a:defRPr sz="2800" b="1"/>
            </a:lvl2pPr>
            <a:lvl3pPr marL="0" indent="0">
              <a:lnSpc>
                <a:spcPct val="90000"/>
              </a:lnSpc>
              <a:spcBef>
                <a:spcPts val="0"/>
              </a:spcBef>
              <a:buFontTx/>
              <a:buNone/>
              <a:defRPr sz="2800" b="1"/>
            </a:lvl3pPr>
            <a:lvl4pPr marL="0" indent="0">
              <a:lnSpc>
                <a:spcPct val="90000"/>
              </a:lnSpc>
              <a:spcBef>
                <a:spcPts val="0"/>
              </a:spcBef>
              <a:buFontTx/>
              <a:buNone/>
              <a:defRPr sz="2800" b="1"/>
            </a:lvl4pPr>
            <a:lvl5pPr marL="0" indent="0">
              <a:lnSpc>
                <a:spcPct val="90000"/>
              </a:lnSpc>
              <a:spcBef>
                <a:spcPts val="0"/>
              </a:spcBef>
              <a:buFontTx/>
              <a:buNone/>
              <a:defRPr sz="2800" b="1"/>
            </a:lvl5pPr>
            <a:lvl6pPr marL="0" indent="0">
              <a:lnSpc>
                <a:spcPct val="90000"/>
              </a:lnSpc>
              <a:spcBef>
                <a:spcPts val="0"/>
              </a:spcBef>
              <a:buFontTx/>
              <a:buNone/>
              <a:defRPr sz="2800" b="1"/>
            </a:lvl6pPr>
            <a:lvl7pPr marL="0" indent="0">
              <a:lnSpc>
                <a:spcPct val="90000"/>
              </a:lnSpc>
              <a:spcBef>
                <a:spcPts val="0"/>
              </a:spcBef>
              <a:buFontTx/>
              <a:buNone/>
              <a:defRPr sz="2800" b="1"/>
            </a:lvl7pPr>
            <a:lvl8pPr marL="0" indent="0">
              <a:lnSpc>
                <a:spcPct val="90000"/>
              </a:lnSpc>
              <a:spcBef>
                <a:spcPts val="0"/>
              </a:spcBef>
              <a:buFontTx/>
              <a:buNone/>
              <a:defRPr sz="2800" b="1"/>
            </a:lvl8pPr>
            <a:lvl9pPr marL="0" indent="0">
              <a:lnSpc>
                <a:spcPct val="90000"/>
              </a:lnSpc>
              <a:spcBef>
                <a:spcPts val="0"/>
              </a:spcBef>
              <a:buFontTx/>
              <a:buNone/>
              <a:defRPr sz="2800" b="1"/>
            </a:lvl9pPr>
          </a:lstStyle>
          <a:p>
            <a:pPr lvl="0"/>
            <a:r>
              <a:rPr lang="en-US"/>
              <a:t>0</a:t>
            </a:r>
          </a:p>
        </p:txBody>
      </p:sp>
      <p:sp>
        <p:nvSpPr>
          <p:cNvPr id="22" name="Text Placeholder 7">
            <a:extLst>
              <a:ext uri="{FF2B5EF4-FFF2-40B4-BE49-F238E27FC236}">
                <a16:creationId xmlns:a16="http://schemas.microsoft.com/office/drawing/2014/main" id="{F0AB060C-F3B9-484A-B148-6DC28A4C9B31}"/>
              </a:ext>
            </a:extLst>
          </p:cNvPr>
          <p:cNvSpPr>
            <a:spLocks noGrp="1"/>
          </p:cNvSpPr>
          <p:nvPr>
            <p:ph type="body" sz="quarter" idx="20" hasCustomPrompt="1"/>
          </p:nvPr>
        </p:nvSpPr>
        <p:spPr>
          <a:xfrm>
            <a:off x="4919472" y="2697480"/>
            <a:ext cx="3813366" cy="777240"/>
          </a:xfrm>
        </p:spPr>
        <p:txBody>
          <a:bodyPr/>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a:t>[Text]</a:t>
            </a:r>
          </a:p>
        </p:txBody>
      </p:sp>
      <p:cxnSp>
        <p:nvCxnSpPr>
          <p:cNvPr id="15" name="Line">
            <a:extLst>
              <a:ext uri="{FF2B5EF4-FFF2-40B4-BE49-F238E27FC236}">
                <a16:creationId xmlns:a16="http://schemas.microsoft.com/office/drawing/2014/main" id="{EF870320-F1CE-FE61-EC7A-C99ABA223C41}"/>
              </a:ext>
              <a:ext uri="{C183D7F6-B498-43B3-948B-1728B52AA6E4}">
                <adec:decorative xmlns:adec="http://schemas.microsoft.com/office/drawing/2017/decorative" val="1"/>
              </a:ext>
            </a:extLst>
          </p:cNvPr>
          <p:cNvCxnSpPr>
            <a:cxnSpLocks/>
          </p:cNvCxnSpPr>
          <p:nvPr userDrawn="1"/>
        </p:nvCxnSpPr>
        <p:spPr>
          <a:xfrm>
            <a:off x="3914775" y="3703320"/>
            <a:ext cx="4817745"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23" name="Text Placeholder 8">
            <a:extLst>
              <a:ext uri="{FF2B5EF4-FFF2-40B4-BE49-F238E27FC236}">
                <a16:creationId xmlns:a16="http://schemas.microsoft.com/office/drawing/2014/main" id="{7C1455EB-5B26-575D-DB32-F6DE87120E08}"/>
              </a:ext>
            </a:extLst>
          </p:cNvPr>
          <p:cNvSpPr>
            <a:spLocks noGrp="1"/>
          </p:cNvSpPr>
          <p:nvPr>
            <p:ph type="body" sz="quarter" idx="21" hasCustomPrompt="1"/>
          </p:nvPr>
        </p:nvSpPr>
        <p:spPr>
          <a:xfrm>
            <a:off x="3914776" y="3794760"/>
            <a:ext cx="609600" cy="853440"/>
          </a:xfrm>
        </p:spPr>
        <p:txBody>
          <a:bodyPr/>
          <a:lstStyle>
            <a:lvl1pPr marL="0" indent="0">
              <a:lnSpc>
                <a:spcPct val="90000"/>
              </a:lnSpc>
              <a:spcBef>
                <a:spcPts val="0"/>
              </a:spcBef>
              <a:buFontTx/>
              <a:buNone/>
              <a:defRPr sz="2800" b="1"/>
            </a:lvl1pPr>
            <a:lvl2pPr marL="0" indent="0">
              <a:lnSpc>
                <a:spcPct val="90000"/>
              </a:lnSpc>
              <a:spcBef>
                <a:spcPts val="0"/>
              </a:spcBef>
              <a:buFontTx/>
              <a:buNone/>
              <a:defRPr sz="2800" b="1"/>
            </a:lvl2pPr>
            <a:lvl3pPr marL="0" indent="0">
              <a:lnSpc>
                <a:spcPct val="90000"/>
              </a:lnSpc>
              <a:spcBef>
                <a:spcPts val="0"/>
              </a:spcBef>
              <a:buFontTx/>
              <a:buNone/>
              <a:defRPr sz="2800" b="1"/>
            </a:lvl3pPr>
            <a:lvl4pPr marL="0" indent="0">
              <a:lnSpc>
                <a:spcPct val="90000"/>
              </a:lnSpc>
              <a:spcBef>
                <a:spcPts val="0"/>
              </a:spcBef>
              <a:buFontTx/>
              <a:buNone/>
              <a:defRPr sz="2800" b="1"/>
            </a:lvl4pPr>
            <a:lvl5pPr marL="0" indent="0">
              <a:lnSpc>
                <a:spcPct val="90000"/>
              </a:lnSpc>
              <a:spcBef>
                <a:spcPts val="0"/>
              </a:spcBef>
              <a:buFontTx/>
              <a:buNone/>
              <a:defRPr sz="2800" b="1"/>
            </a:lvl5pPr>
            <a:lvl6pPr marL="0" indent="0">
              <a:lnSpc>
                <a:spcPct val="90000"/>
              </a:lnSpc>
              <a:spcBef>
                <a:spcPts val="0"/>
              </a:spcBef>
              <a:buFontTx/>
              <a:buNone/>
              <a:defRPr sz="2800" b="1"/>
            </a:lvl6pPr>
            <a:lvl7pPr marL="0" indent="0">
              <a:lnSpc>
                <a:spcPct val="90000"/>
              </a:lnSpc>
              <a:spcBef>
                <a:spcPts val="0"/>
              </a:spcBef>
              <a:buFontTx/>
              <a:buNone/>
              <a:defRPr sz="2800" b="1"/>
            </a:lvl7pPr>
            <a:lvl8pPr marL="0" indent="0">
              <a:lnSpc>
                <a:spcPct val="90000"/>
              </a:lnSpc>
              <a:spcBef>
                <a:spcPts val="0"/>
              </a:spcBef>
              <a:buFontTx/>
              <a:buNone/>
              <a:defRPr sz="2800" b="1"/>
            </a:lvl8pPr>
            <a:lvl9pPr marL="0" indent="0">
              <a:lnSpc>
                <a:spcPct val="90000"/>
              </a:lnSpc>
              <a:spcBef>
                <a:spcPts val="0"/>
              </a:spcBef>
              <a:buFontTx/>
              <a:buNone/>
              <a:defRPr sz="2800" b="1"/>
            </a:lvl9pPr>
          </a:lstStyle>
          <a:p>
            <a:pPr lvl="0"/>
            <a:r>
              <a:rPr lang="en-US"/>
              <a:t>0</a:t>
            </a:r>
          </a:p>
        </p:txBody>
      </p:sp>
      <p:sp>
        <p:nvSpPr>
          <p:cNvPr id="24" name="Text Placeholder 9">
            <a:extLst>
              <a:ext uri="{FF2B5EF4-FFF2-40B4-BE49-F238E27FC236}">
                <a16:creationId xmlns:a16="http://schemas.microsoft.com/office/drawing/2014/main" id="{064C75ED-335E-E4C5-A3CA-5D574BE62C2B}"/>
              </a:ext>
            </a:extLst>
          </p:cNvPr>
          <p:cNvSpPr>
            <a:spLocks noGrp="1"/>
          </p:cNvSpPr>
          <p:nvPr>
            <p:ph type="body" sz="quarter" idx="22" hasCustomPrompt="1"/>
          </p:nvPr>
        </p:nvSpPr>
        <p:spPr>
          <a:xfrm>
            <a:off x="4919472" y="3794760"/>
            <a:ext cx="3813366" cy="853440"/>
          </a:xfrm>
        </p:spPr>
        <p:txBody>
          <a:bodyPr/>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a:t>[Text]</a:t>
            </a:r>
          </a:p>
        </p:txBody>
      </p:sp>
      <p:pic>
        <p:nvPicPr>
          <p:cNvPr id="7" name="UL Solutions">
            <a:extLst>
              <a:ext uri="{FF2B5EF4-FFF2-40B4-BE49-F238E27FC236}">
                <a16:creationId xmlns:a16="http://schemas.microsoft.com/office/drawing/2014/main" id="{BB046A0D-330A-F62D-2076-8A70D07E8F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41925" y="4730243"/>
            <a:ext cx="712555" cy="292608"/>
          </a:xfrm>
          <a:prstGeom prst="rect">
            <a:avLst/>
          </a:prstGeom>
        </p:spPr>
      </p:pic>
      <p:sp>
        <p:nvSpPr>
          <p:cNvPr id="6" name="Slide Number Placeholder 10"/>
          <p:cNvSpPr>
            <a:spLocks noGrp="1"/>
          </p:cNvSpPr>
          <p:nvPr>
            <p:ph type="sldNum" sz="quarter" idx="12"/>
          </p:nvPr>
        </p:nvSpPr>
        <p:spPr/>
        <p:txBody>
          <a:bodyPr/>
          <a:lstStyle>
            <a:lvl1pPr>
              <a:defRPr>
                <a:solidFill>
                  <a:schemeClr val="tx1"/>
                </a:solidFill>
              </a:defRPr>
            </a:lvl1pPr>
          </a:lstStyle>
          <a:p>
            <a:fld id="{0FB653A9-F313-624D-BF6F-1C4E70BAF06A}" type="slidenum">
              <a:rPr lang="en-US" smtClean="0"/>
              <a:pPr/>
              <a:t>‹#›</a:t>
            </a:fld>
            <a:endParaRPr lang="en-US"/>
          </a:p>
        </p:txBody>
      </p:sp>
      <p:sp>
        <p:nvSpPr>
          <p:cNvPr id="3" name="Footer Placeholder 2">
            <a:extLst>
              <a:ext uri="{FF2B5EF4-FFF2-40B4-BE49-F238E27FC236}">
                <a16:creationId xmlns:a16="http://schemas.microsoft.com/office/drawing/2014/main" id="{BF41ACE5-47AF-7371-4831-14BC7F310331}"/>
              </a:ext>
            </a:extLst>
          </p:cNvPr>
          <p:cNvSpPr>
            <a:spLocks noGrp="1"/>
          </p:cNvSpPr>
          <p:nvPr>
            <p:ph type="ftr" sz="quarter" idx="23"/>
          </p:nvPr>
        </p:nvSpPr>
        <p:spPr/>
        <p:txBody>
          <a:bodyPr/>
          <a:lstStyle/>
          <a:p>
            <a:pPr algn="r">
              <a:buSzPct val="100000"/>
            </a:pPr>
            <a:r>
              <a:rPr lang="en-US"/>
              <a:t>IMS22CS385721</a:t>
            </a:r>
          </a:p>
        </p:txBody>
      </p:sp>
    </p:spTree>
    <p:extLst>
      <p:ext uri="{BB962C8B-B14F-4D97-AF65-F5344CB8AC3E}">
        <p14:creationId xmlns:p14="http://schemas.microsoft.com/office/powerpoint/2010/main" val="15583441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userDrawn="1">
  <p:cSld name="Six 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48149-288D-B9B1-8122-6D6FC279266B}"/>
              </a:ext>
            </a:extLst>
          </p:cNvPr>
          <p:cNvSpPr>
            <a:spLocks noGrp="1"/>
          </p:cNvSpPr>
          <p:nvPr>
            <p:ph type="title" hasCustomPrompt="1"/>
          </p:nvPr>
        </p:nvSpPr>
        <p:spPr/>
        <p:txBody>
          <a:bodyPr/>
          <a:lstStyle/>
          <a:p>
            <a:r>
              <a:rPr lang="en-US"/>
              <a:t>[Optional slide title]</a:t>
            </a:r>
          </a:p>
        </p:txBody>
      </p:sp>
      <p:cxnSp>
        <p:nvCxnSpPr>
          <p:cNvPr id="10" name="Line">
            <a:extLst>
              <a:ext uri="{FF2B5EF4-FFF2-40B4-BE49-F238E27FC236}">
                <a16:creationId xmlns:a16="http://schemas.microsoft.com/office/drawing/2014/main" id="{032B760A-E50F-E25B-3508-583C3BC755DC}"/>
              </a:ext>
              <a:ext uri="{C183D7F6-B498-43B3-948B-1728B52AA6E4}">
                <adec:decorative xmlns:adec="http://schemas.microsoft.com/office/drawing/2017/decorative" val="1"/>
              </a:ext>
            </a:extLst>
          </p:cNvPr>
          <p:cNvCxnSpPr>
            <a:cxnSpLocks/>
          </p:cNvCxnSpPr>
          <p:nvPr userDrawn="1"/>
        </p:nvCxnSpPr>
        <p:spPr>
          <a:xfrm>
            <a:off x="411480" y="1280160"/>
            <a:ext cx="2624328"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11" name="Text Placeholder 2">
            <a:extLst>
              <a:ext uri="{FF2B5EF4-FFF2-40B4-BE49-F238E27FC236}">
                <a16:creationId xmlns:a16="http://schemas.microsoft.com/office/drawing/2014/main" id="{F2A9B0B1-E83C-48C2-0292-E1C897BD4577}"/>
              </a:ext>
            </a:extLst>
          </p:cNvPr>
          <p:cNvSpPr>
            <a:spLocks noGrp="1"/>
          </p:cNvSpPr>
          <p:nvPr>
            <p:ph type="body" sz="quarter" idx="15" hasCustomPrompt="1"/>
          </p:nvPr>
        </p:nvSpPr>
        <p:spPr>
          <a:xfrm>
            <a:off x="411163" y="1371600"/>
            <a:ext cx="612648" cy="1280160"/>
          </a:xfrm>
        </p:spPr>
        <p:txBody>
          <a:bodyPr/>
          <a:lstStyle>
            <a:lvl1pPr marL="0" indent="0">
              <a:lnSpc>
                <a:spcPct val="90000"/>
              </a:lnSpc>
              <a:spcBef>
                <a:spcPts val="0"/>
              </a:spcBef>
              <a:buFontTx/>
              <a:buNone/>
              <a:defRPr sz="2800" b="1"/>
            </a:lvl1pPr>
            <a:lvl2pPr marL="0" indent="0">
              <a:lnSpc>
                <a:spcPct val="90000"/>
              </a:lnSpc>
              <a:spcBef>
                <a:spcPts val="0"/>
              </a:spcBef>
              <a:buFontTx/>
              <a:buNone/>
              <a:defRPr sz="2800" b="1"/>
            </a:lvl2pPr>
            <a:lvl3pPr marL="0" indent="0">
              <a:lnSpc>
                <a:spcPct val="90000"/>
              </a:lnSpc>
              <a:spcBef>
                <a:spcPts val="0"/>
              </a:spcBef>
              <a:buFontTx/>
              <a:buNone/>
              <a:defRPr sz="2800" b="1"/>
            </a:lvl3pPr>
            <a:lvl4pPr marL="0" indent="0">
              <a:lnSpc>
                <a:spcPct val="90000"/>
              </a:lnSpc>
              <a:spcBef>
                <a:spcPts val="0"/>
              </a:spcBef>
              <a:buFontTx/>
              <a:buNone/>
              <a:defRPr sz="2800" b="1"/>
            </a:lvl4pPr>
            <a:lvl5pPr marL="0" indent="0">
              <a:lnSpc>
                <a:spcPct val="90000"/>
              </a:lnSpc>
              <a:spcBef>
                <a:spcPts val="0"/>
              </a:spcBef>
              <a:buFontTx/>
              <a:buNone/>
              <a:defRPr sz="2800" b="1"/>
            </a:lvl5pPr>
            <a:lvl6pPr marL="0" indent="0">
              <a:lnSpc>
                <a:spcPct val="90000"/>
              </a:lnSpc>
              <a:spcBef>
                <a:spcPts val="0"/>
              </a:spcBef>
              <a:buFontTx/>
              <a:buNone/>
              <a:defRPr sz="2800" b="1"/>
            </a:lvl6pPr>
            <a:lvl7pPr marL="0" indent="0">
              <a:lnSpc>
                <a:spcPct val="90000"/>
              </a:lnSpc>
              <a:spcBef>
                <a:spcPts val="0"/>
              </a:spcBef>
              <a:buFontTx/>
              <a:buNone/>
              <a:defRPr sz="2800" b="1"/>
            </a:lvl7pPr>
            <a:lvl8pPr marL="0" indent="0">
              <a:lnSpc>
                <a:spcPct val="90000"/>
              </a:lnSpc>
              <a:spcBef>
                <a:spcPts val="0"/>
              </a:spcBef>
              <a:buFontTx/>
              <a:buNone/>
              <a:defRPr sz="2800" b="1"/>
            </a:lvl8pPr>
            <a:lvl9pPr marL="0" indent="0">
              <a:lnSpc>
                <a:spcPct val="90000"/>
              </a:lnSpc>
              <a:spcBef>
                <a:spcPts val="0"/>
              </a:spcBef>
              <a:buFontTx/>
              <a:buNone/>
              <a:defRPr sz="2800" b="1"/>
            </a:lvl9pPr>
          </a:lstStyle>
          <a:p>
            <a:pPr lvl="0"/>
            <a:r>
              <a:rPr lang="en-US"/>
              <a:t>0</a:t>
            </a:r>
          </a:p>
        </p:txBody>
      </p:sp>
      <p:sp>
        <p:nvSpPr>
          <p:cNvPr id="3" name="Content Placeholder 3"/>
          <p:cNvSpPr>
            <a:spLocks noGrp="1"/>
          </p:cNvSpPr>
          <p:nvPr>
            <p:ph sz="half" idx="1" hasCustomPrompt="1"/>
          </p:nvPr>
        </p:nvSpPr>
        <p:spPr>
          <a:xfrm>
            <a:off x="1111249" y="1371600"/>
            <a:ext cx="1920240" cy="1280160"/>
          </a:xfrm>
        </p:spPr>
        <p:txBody>
          <a:bodyPr/>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a:t>[Text]</a:t>
            </a:r>
          </a:p>
        </p:txBody>
      </p:sp>
      <p:cxnSp>
        <p:nvCxnSpPr>
          <p:cNvPr id="12" name="Line">
            <a:extLst>
              <a:ext uri="{FF2B5EF4-FFF2-40B4-BE49-F238E27FC236}">
                <a16:creationId xmlns:a16="http://schemas.microsoft.com/office/drawing/2014/main" id="{EEFED67B-961F-A2C3-3CE7-424FC1708611}"/>
              </a:ext>
              <a:ext uri="{C183D7F6-B498-43B3-948B-1728B52AA6E4}">
                <adec:decorative xmlns:adec="http://schemas.microsoft.com/office/drawing/2017/decorative" val="1"/>
              </a:ext>
            </a:extLst>
          </p:cNvPr>
          <p:cNvCxnSpPr>
            <a:cxnSpLocks/>
          </p:cNvCxnSpPr>
          <p:nvPr userDrawn="1"/>
        </p:nvCxnSpPr>
        <p:spPr>
          <a:xfrm>
            <a:off x="3214116" y="1280160"/>
            <a:ext cx="2624328"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13" name="Text Placeholder 4">
            <a:extLst>
              <a:ext uri="{FF2B5EF4-FFF2-40B4-BE49-F238E27FC236}">
                <a16:creationId xmlns:a16="http://schemas.microsoft.com/office/drawing/2014/main" id="{6BCE7084-89AB-BBE8-C02F-6C5675190BBE}"/>
              </a:ext>
            </a:extLst>
          </p:cNvPr>
          <p:cNvSpPr>
            <a:spLocks noGrp="1"/>
          </p:cNvSpPr>
          <p:nvPr>
            <p:ph type="body" sz="quarter" idx="16" hasCustomPrompt="1"/>
          </p:nvPr>
        </p:nvSpPr>
        <p:spPr>
          <a:xfrm>
            <a:off x="3214115" y="1371600"/>
            <a:ext cx="612648" cy="1280160"/>
          </a:xfrm>
        </p:spPr>
        <p:txBody>
          <a:bodyPr/>
          <a:lstStyle>
            <a:lvl1pPr marL="0" indent="0">
              <a:lnSpc>
                <a:spcPct val="90000"/>
              </a:lnSpc>
              <a:spcBef>
                <a:spcPts val="0"/>
              </a:spcBef>
              <a:buFontTx/>
              <a:buNone/>
              <a:defRPr sz="2800" b="1"/>
            </a:lvl1pPr>
            <a:lvl2pPr marL="0" indent="0">
              <a:lnSpc>
                <a:spcPct val="90000"/>
              </a:lnSpc>
              <a:spcBef>
                <a:spcPts val="0"/>
              </a:spcBef>
              <a:buFontTx/>
              <a:buNone/>
              <a:defRPr sz="2800" b="1"/>
            </a:lvl2pPr>
            <a:lvl3pPr marL="0" indent="0">
              <a:lnSpc>
                <a:spcPct val="90000"/>
              </a:lnSpc>
              <a:spcBef>
                <a:spcPts val="0"/>
              </a:spcBef>
              <a:buFontTx/>
              <a:buNone/>
              <a:defRPr sz="2800" b="1"/>
            </a:lvl3pPr>
            <a:lvl4pPr marL="0" indent="0">
              <a:lnSpc>
                <a:spcPct val="90000"/>
              </a:lnSpc>
              <a:spcBef>
                <a:spcPts val="0"/>
              </a:spcBef>
              <a:buFontTx/>
              <a:buNone/>
              <a:defRPr sz="2800" b="1"/>
            </a:lvl4pPr>
            <a:lvl5pPr marL="0" indent="0">
              <a:lnSpc>
                <a:spcPct val="90000"/>
              </a:lnSpc>
              <a:spcBef>
                <a:spcPts val="0"/>
              </a:spcBef>
              <a:buFontTx/>
              <a:buNone/>
              <a:defRPr sz="2800" b="1"/>
            </a:lvl5pPr>
            <a:lvl6pPr marL="0" indent="0">
              <a:lnSpc>
                <a:spcPct val="90000"/>
              </a:lnSpc>
              <a:spcBef>
                <a:spcPts val="0"/>
              </a:spcBef>
              <a:buFontTx/>
              <a:buNone/>
              <a:defRPr sz="2800" b="1"/>
            </a:lvl6pPr>
            <a:lvl7pPr marL="0" indent="0">
              <a:lnSpc>
                <a:spcPct val="90000"/>
              </a:lnSpc>
              <a:spcBef>
                <a:spcPts val="0"/>
              </a:spcBef>
              <a:buFontTx/>
              <a:buNone/>
              <a:defRPr sz="2800" b="1"/>
            </a:lvl7pPr>
            <a:lvl8pPr marL="0" indent="0">
              <a:lnSpc>
                <a:spcPct val="90000"/>
              </a:lnSpc>
              <a:spcBef>
                <a:spcPts val="0"/>
              </a:spcBef>
              <a:buFontTx/>
              <a:buNone/>
              <a:defRPr sz="2800" b="1"/>
            </a:lvl8pPr>
            <a:lvl9pPr marL="0" indent="0">
              <a:lnSpc>
                <a:spcPct val="90000"/>
              </a:lnSpc>
              <a:spcBef>
                <a:spcPts val="0"/>
              </a:spcBef>
              <a:buFontTx/>
              <a:buNone/>
              <a:defRPr sz="2800" b="1"/>
            </a:lvl9pPr>
          </a:lstStyle>
          <a:p>
            <a:pPr lvl="0"/>
            <a:r>
              <a:rPr lang="en-US"/>
              <a:t>0</a:t>
            </a:r>
          </a:p>
        </p:txBody>
      </p:sp>
      <p:sp>
        <p:nvSpPr>
          <p:cNvPr id="4" name="Content Placeholder 5"/>
          <p:cNvSpPr>
            <a:spLocks noGrp="1"/>
          </p:cNvSpPr>
          <p:nvPr>
            <p:ph sz="half" idx="2" hasCustomPrompt="1"/>
          </p:nvPr>
        </p:nvSpPr>
        <p:spPr>
          <a:xfrm>
            <a:off x="3916045" y="1371600"/>
            <a:ext cx="1920240" cy="1280160"/>
          </a:xfrm>
        </p:spPr>
        <p:txBody>
          <a:bodyPr/>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a:t>[Text]</a:t>
            </a:r>
          </a:p>
        </p:txBody>
      </p:sp>
      <p:cxnSp>
        <p:nvCxnSpPr>
          <p:cNvPr id="14" name="Line">
            <a:extLst>
              <a:ext uri="{FF2B5EF4-FFF2-40B4-BE49-F238E27FC236}">
                <a16:creationId xmlns:a16="http://schemas.microsoft.com/office/drawing/2014/main" id="{EEF417DB-4D37-0127-48CE-E03CDF0B3754}"/>
              </a:ext>
              <a:ext uri="{C183D7F6-B498-43B3-948B-1728B52AA6E4}">
                <adec:decorative xmlns:adec="http://schemas.microsoft.com/office/drawing/2017/decorative" val="1"/>
              </a:ext>
            </a:extLst>
          </p:cNvPr>
          <p:cNvCxnSpPr>
            <a:cxnSpLocks/>
          </p:cNvCxnSpPr>
          <p:nvPr userDrawn="1"/>
        </p:nvCxnSpPr>
        <p:spPr>
          <a:xfrm>
            <a:off x="6016117" y="1280160"/>
            <a:ext cx="2624328"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15" name="Text Placeholder 6">
            <a:extLst>
              <a:ext uri="{FF2B5EF4-FFF2-40B4-BE49-F238E27FC236}">
                <a16:creationId xmlns:a16="http://schemas.microsoft.com/office/drawing/2014/main" id="{043C39E5-D474-202F-723B-0B1D4B1414E8}"/>
              </a:ext>
            </a:extLst>
          </p:cNvPr>
          <p:cNvSpPr>
            <a:spLocks noGrp="1"/>
          </p:cNvSpPr>
          <p:nvPr>
            <p:ph type="body" sz="quarter" idx="17" hasCustomPrompt="1"/>
          </p:nvPr>
        </p:nvSpPr>
        <p:spPr>
          <a:xfrm>
            <a:off x="6016117" y="1371600"/>
            <a:ext cx="612648" cy="1280160"/>
          </a:xfrm>
        </p:spPr>
        <p:txBody>
          <a:bodyPr/>
          <a:lstStyle>
            <a:lvl1pPr marL="0" indent="0">
              <a:lnSpc>
                <a:spcPct val="90000"/>
              </a:lnSpc>
              <a:spcBef>
                <a:spcPts val="0"/>
              </a:spcBef>
              <a:buFontTx/>
              <a:buNone/>
              <a:defRPr sz="2800" b="1"/>
            </a:lvl1pPr>
            <a:lvl2pPr marL="0" indent="0">
              <a:lnSpc>
                <a:spcPct val="90000"/>
              </a:lnSpc>
              <a:spcBef>
                <a:spcPts val="0"/>
              </a:spcBef>
              <a:buFontTx/>
              <a:buNone/>
              <a:defRPr sz="2800" b="1"/>
            </a:lvl2pPr>
            <a:lvl3pPr marL="0" indent="0">
              <a:lnSpc>
                <a:spcPct val="90000"/>
              </a:lnSpc>
              <a:spcBef>
                <a:spcPts val="0"/>
              </a:spcBef>
              <a:buFontTx/>
              <a:buNone/>
              <a:defRPr sz="2800" b="1"/>
            </a:lvl3pPr>
            <a:lvl4pPr marL="0" indent="0">
              <a:lnSpc>
                <a:spcPct val="90000"/>
              </a:lnSpc>
              <a:spcBef>
                <a:spcPts val="0"/>
              </a:spcBef>
              <a:buFontTx/>
              <a:buNone/>
              <a:defRPr sz="2800" b="1"/>
            </a:lvl4pPr>
            <a:lvl5pPr marL="0" indent="0">
              <a:lnSpc>
                <a:spcPct val="90000"/>
              </a:lnSpc>
              <a:spcBef>
                <a:spcPts val="0"/>
              </a:spcBef>
              <a:buFontTx/>
              <a:buNone/>
              <a:defRPr sz="2800" b="1"/>
            </a:lvl5pPr>
            <a:lvl6pPr marL="0" indent="0">
              <a:lnSpc>
                <a:spcPct val="90000"/>
              </a:lnSpc>
              <a:spcBef>
                <a:spcPts val="0"/>
              </a:spcBef>
              <a:buFontTx/>
              <a:buNone/>
              <a:defRPr sz="2800" b="1"/>
            </a:lvl6pPr>
            <a:lvl7pPr marL="0" indent="0">
              <a:lnSpc>
                <a:spcPct val="90000"/>
              </a:lnSpc>
              <a:spcBef>
                <a:spcPts val="0"/>
              </a:spcBef>
              <a:buFontTx/>
              <a:buNone/>
              <a:defRPr sz="2800" b="1"/>
            </a:lvl7pPr>
            <a:lvl8pPr marL="0" indent="0">
              <a:lnSpc>
                <a:spcPct val="90000"/>
              </a:lnSpc>
              <a:spcBef>
                <a:spcPts val="0"/>
              </a:spcBef>
              <a:buFontTx/>
              <a:buNone/>
              <a:defRPr sz="2800" b="1"/>
            </a:lvl8pPr>
            <a:lvl9pPr marL="0" indent="0">
              <a:lnSpc>
                <a:spcPct val="90000"/>
              </a:lnSpc>
              <a:spcBef>
                <a:spcPts val="0"/>
              </a:spcBef>
              <a:buFontTx/>
              <a:buNone/>
              <a:defRPr sz="2800" b="1"/>
            </a:lvl9pPr>
          </a:lstStyle>
          <a:p>
            <a:pPr lvl="0"/>
            <a:r>
              <a:rPr lang="en-US"/>
              <a:t>0</a:t>
            </a:r>
          </a:p>
        </p:txBody>
      </p:sp>
      <p:sp>
        <p:nvSpPr>
          <p:cNvPr id="6" name="Content Placeholder 7">
            <a:extLst>
              <a:ext uri="{FF2B5EF4-FFF2-40B4-BE49-F238E27FC236}">
                <a16:creationId xmlns:a16="http://schemas.microsoft.com/office/drawing/2014/main" id="{87B3509B-3D79-ECD2-5B02-BC1E0F0B4AFC}"/>
              </a:ext>
            </a:extLst>
          </p:cNvPr>
          <p:cNvSpPr>
            <a:spLocks noGrp="1"/>
          </p:cNvSpPr>
          <p:nvPr>
            <p:ph sz="half" idx="13" hasCustomPrompt="1"/>
          </p:nvPr>
        </p:nvSpPr>
        <p:spPr>
          <a:xfrm>
            <a:off x="6720205" y="1371600"/>
            <a:ext cx="1920240" cy="1280160"/>
          </a:xfrm>
        </p:spPr>
        <p:txBody>
          <a:bodyPr/>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a:t>[Text]</a:t>
            </a:r>
          </a:p>
        </p:txBody>
      </p:sp>
      <p:cxnSp>
        <p:nvCxnSpPr>
          <p:cNvPr id="17" name="Line">
            <a:extLst>
              <a:ext uri="{FF2B5EF4-FFF2-40B4-BE49-F238E27FC236}">
                <a16:creationId xmlns:a16="http://schemas.microsoft.com/office/drawing/2014/main" id="{A2E5A445-9921-81B5-3D1A-C59D90B820D2}"/>
              </a:ext>
              <a:ext uri="{C183D7F6-B498-43B3-948B-1728B52AA6E4}">
                <adec:decorative xmlns:adec="http://schemas.microsoft.com/office/drawing/2017/decorative" val="1"/>
              </a:ext>
            </a:extLst>
          </p:cNvPr>
          <p:cNvCxnSpPr>
            <a:cxnSpLocks/>
          </p:cNvCxnSpPr>
          <p:nvPr userDrawn="1"/>
        </p:nvCxnSpPr>
        <p:spPr>
          <a:xfrm>
            <a:off x="411480" y="2834640"/>
            <a:ext cx="2624328"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21" name="Text Placeholder 8">
            <a:extLst>
              <a:ext uri="{FF2B5EF4-FFF2-40B4-BE49-F238E27FC236}">
                <a16:creationId xmlns:a16="http://schemas.microsoft.com/office/drawing/2014/main" id="{DBD9B60D-AF96-E34C-DEE9-C411D3C06F40}"/>
              </a:ext>
            </a:extLst>
          </p:cNvPr>
          <p:cNvSpPr>
            <a:spLocks noGrp="1"/>
          </p:cNvSpPr>
          <p:nvPr>
            <p:ph type="body" sz="quarter" idx="18" hasCustomPrompt="1"/>
          </p:nvPr>
        </p:nvSpPr>
        <p:spPr>
          <a:xfrm>
            <a:off x="411163" y="2926080"/>
            <a:ext cx="612648" cy="1280160"/>
          </a:xfrm>
        </p:spPr>
        <p:txBody>
          <a:bodyPr/>
          <a:lstStyle>
            <a:lvl1pPr marL="0" indent="0">
              <a:lnSpc>
                <a:spcPct val="90000"/>
              </a:lnSpc>
              <a:spcBef>
                <a:spcPts val="0"/>
              </a:spcBef>
              <a:buFontTx/>
              <a:buNone/>
              <a:defRPr sz="2800" b="1"/>
            </a:lvl1pPr>
            <a:lvl2pPr marL="0" indent="0">
              <a:lnSpc>
                <a:spcPct val="90000"/>
              </a:lnSpc>
              <a:spcBef>
                <a:spcPts val="0"/>
              </a:spcBef>
              <a:buFontTx/>
              <a:buNone/>
              <a:defRPr sz="2800" b="1"/>
            </a:lvl2pPr>
            <a:lvl3pPr marL="0" indent="0">
              <a:lnSpc>
                <a:spcPct val="90000"/>
              </a:lnSpc>
              <a:spcBef>
                <a:spcPts val="0"/>
              </a:spcBef>
              <a:buFontTx/>
              <a:buNone/>
              <a:defRPr sz="2800" b="1"/>
            </a:lvl3pPr>
            <a:lvl4pPr marL="0" indent="0">
              <a:lnSpc>
                <a:spcPct val="90000"/>
              </a:lnSpc>
              <a:spcBef>
                <a:spcPts val="0"/>
              </a:spcBef>
              <a:buFontTx/>
              <a:buNone/>
              <a:defRPr sz="2800" b="1"/>
            </a:lvl4pPr>
            <a:lvl5pPr marL="0" indent="0">
              <a:lnSpc>
                <a:spcPct val="90000"/>
              </a:lnSpc>
              <a:spcBef>
                <a:spcPts val="0"/>
              </a:spcBef>
              <a:buFontTx/>
              <a:buNone/>
              <a:defRPr sz="2800" b="1"/>
            </a:lvl5pPr>
            <a:lvl6pPr marL="0" indent="0">
              <a:lnSpc>
                <a:spcPct val="90000"/>
              </a:lnSpc>
              <a:spcBef>
                <a:spcPts val="0"/>
              </a:spcBef>
              <a:buFontTx/>
              <a:buNone/>
              <a:defRPr sz="2800" b="1"/>
            </a:lvl6pPr>
            <a:lvl7pPr marL="0" indent="0">
              <a:lnSpc>
                <a:spcPct val="90000"/>
              </a:lnSpc>
              <a:spcBef>
                <a:spcPts val="0"/>
              </a:spcBef>
              <a:buFontTx/>
              <a:buNone/>
              <a:defRPr sz="2800" b="1"/>
            </a:lvl7pPr>
            <a:lvl8pPr marL="0" indent="0">
              <a:lnSpc>
                <a:spcPct val="90000"/>
              </a:lnSpc>
              <a:spcBef>
                <a:spcPts val="0"/>
              </a:spcBef>
              <a:buFontTx/>
              <a:buNone/>
              <a:defRPr sz="2800" b="1"/>
            </a:lvl8pPr>
            <a:lvl9pPr marL="0" indent="0">
              <a:lnSpc>
                <a:spcPct val="90000"/>
              </a:lnSpc>
              <a:spcBef>
                <a:spcPts val="0"/>
              </a:spcBef>
              <a:buFontTx/>
              <a:buNone/>
              <a:defRPr sz="2800" b="1"/>
            </a:lvl9pPr>
          </a:lstStyle>
          <a:p>
            <a:pPr lvl="0"/>
            <a:r>
              <a:rPr lang="en-US"/>
              <a:t>0</a:t>
            </a:r>
          </a:p>
        </p:txBody>
      </p:sp>
      <p:sp>
        <p:nvSpPr>
          <p:cNvPr id="22" name="Content Placeholder 9">
            <a:extLst>
              <a:ext uri="{FF2B5EF4-FFF2-40B4-BE49-F238E27FC236}">
                <a16:creationId xmlns:a16="http://schemas.microsoft.com/office/drawing/2014/main" id="{BBAABEB5-5517-8DFE-BF89-28E5848138A5}"/>
              </a:ext>
            </a:extLst>
          </p:cNvPr>
          <p:cNvSpPr>
            <a:spLocks noGrp="1"/>
          </p:cNvSpPr>
          <p:nvPr>
            <p:ph sz="half" idx="19" hasCustomPrompt="1"/>
          </p:nvPr>
        </p:nvSpPr>
        <p:spPr>
          <a:xfrm>
            <a:off x="1111249" y="2926080"/>
            <a:ext cx="1920240" cy="1280160"/>
          </a:xfrm>
        </p:spPr>
        <p:txBody>
          <a:bodyPr/>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a:t>[Text]</a:t>
            </a:r>
          </a:p>
        </p:txBody>
      </p:sp>
      <p:cxnSp>
        <p:nvCxnSpPr>
          <p:cNvPr id="19" name="Line">
            <a:extLst>
              <a:ext uri="{FF2B5EF4-FFF2-40B4-BE49-F238E27FC236}">
                <a16:creationId xmlns:a16="http://schemas.microsoft.com/office/drawing/2014/main" id="{D3BBBD03-63A9-5680-A668-AD734D9AC579}"/>
              </a:ext>
              <a:ext uri="{C183D7F6-B498-43B3-948B-1728B52AA6E4}">
                <adec:decorative xmlns:adec="http://schemas.microsoft.com/office/drawing/2017/decorative" val="1"/>
              </a:ext>
            </a:extLst>
          </p:cNvPr>
          <p:cNvCxnSpPr>
            <a:cxnSpLocks/>
          </p:cNvCxnSpPr>
          <p:nvPr userDrawn="1"/>
        </p:nvCxnSpPr>
        <p:spPr>
          <a:xfrm>
            <a:off x="3214116" y="2834640"/>
            <a:ext cx="2624328"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23" name="Text Placeholder 10">
            <a:extLst>
              <a:ext uri="{FF2B5EF4-FFF2-40B4-BE49-F238E27FC236}">
                <a16:creationId xmlns:a16="http://schemas.microsoft.com/office/drawing/2014/main" id="{BFCAC2B4-2A12-AC71-D2FF-A47B1A7F475B}"/>
              </a:ext>
            </a:extLst>
          </p:cNvPr>
          <p:cNvSpPr>
            <a:spLocks noGrp="1"/>
          </p:cNvSpPr>
          <p:nvPr>
            <p:ph type="body" sz="quarter" idx="20" hasCustomPrompt="1"/>
          </p:nvPr>
        </p:nvSpPr>
        <p:spPr>
          <a:xfrm>
            <a:off x="3214115" y="2926080"/>
            <a:ext cx="612648" cy="1280160"/>
          </a:xfrm>
        </p:spPr>
        <p:txBody>
          <a:bodyPr/>
          <a:lstStyle>
            <a:lvl1pPr marL="0" indent="0">
              <a:lnSpc>
                <a:spcPct val="90000"/>
              </a:lnSpc>
              <a:spcBef>
                <a:spcPts val="0"/>
              </a:spcBef>
              <a:buFontTx/>
              <a:buNone/>
              <a:defRPr sz="2800" b="1"/>
            </a:lvl1pPr>
            <a:lvl2pPr marL="0" indent="0">
              <a:lnSpc>
                <a:spcPct val="90000"/>
              </a:lnSpc>
              <a:spcBef>
                <a:spcPts val="0"/>
              </a:spcBef>
              <a:buFontTx/>
              <a:buNone/>
              <a:defRPr sz="2800" b="1"/>
            </a:lvl2pPr>
            <a:lvl3pPr marL="0" indent="0">
              <a:lnSpc>
                <a:spcPct val="90000"/>
              </a:lnSpc>
              <a:spcBef>
                <a:spcPts val="0"/>
              </a:spcBef>
              <a:buFontTx/>
              <a:buNone/>
              <a:defRPr sz="2800" b="1"/>
            </a:lvl3pPr>
            <a:lvl4pPr marL="0" indent="0">
              <a:lnSpc>
                <a:spcPct val="90000"/>
              </a:lnSpc>
              <a:spcBef>
                <a:spcPts val="0"/>
              </a:spcBef>
              <a:buFontTx/>
              <a:buNone/>
              <a:defRPr sz="2800" b="1"/>
            </a:lvl4pPr>
            <a:lvl5pPr marL="0" indent="0">
              <a:lnSpc>
                <a:spcPct val="90000"/>
              </a:lnSpc>
              <a:spcBef>
                <a:spcPts val="0"/>
              </a:spcBef>
              <a:buFontTx/>
              <a:buNone/>
              <a:defRPr sz="2800" b="1"/>
            </a:lvl5pPr>
            <a:lvl6pPr marL="0" indent="0">
              <a:lnSpc>
                <a:spcPct val="90000"/>
              </a:lnSpc>
              <a:spcBef>
                <a:spcPts val="0"/>
              </a:spcBef>
              <a:buFontTx/>
              <a:buNone/>
              <a:defRPr sz="2800" b="1"/>
            </a:lvl6pPr>
            <a:lvl7pPr marL="0" indent="0">
              <a:lnSpc>
                <a:spcPct val="90000"/>
              </a:lnSpc>
              <a:spcBef>
                <a:spcPts val="0"/>
              </a:spcBef>
              <a:buFontTx/>
              <a:buNone/>
              <a:defRPr sz="2800" b="1"/>
            </a:lvl7pPr>
            <a:lvl8pPr marL="0" indent="0">
              <a:lnSpc>
                <a:spcPct val="90000"/>
              </a:lnSpc>
              <a:spcBef>
                <a:spcPts val="0"/>
              </a:spcBef>
              <a:buFontTx/>
              <a:buNone/>
              <a:defRPr sz="2800" b="1"/>
            </a:lvl8pPr>
            <a:lvl9pPr marL="0" indent="0">
              <a:lnSpc>
                <a:spcPct val="90000"/>
              </a:lnSpc>
              <a:spcBef>
                <a:spcPts val="0"/>
              </a:spcBef>
              <a:buFontTx/>
              <a:buNone/>
              <a:defRPr sz="2800" b="1"/>
            </a:lvl9pPr>
          </a:lstStyle>
          <a:p>
            <a:pPr lvl="0"/>
            <a:r>
              <a:rPr lang="en-US"/>
              <a:t>0</a:t>
            </a:r>
          </a:p>
        </p:txBody>
      </p:sp>
      <p:sp>
        <p:nvSpPr>
          <p:cNvPr id="24" name="Content Placeholder 11">
            <a:extLst>
              <a:ext uri="{FF2B5EF4-FFF2-40B4-BE49-F238E27FC236}">
                <a16:creationId xmlns:a16="http://schemas.microsoft.com/office/drawing/2014/main" id="{48253893-B570-7293-17A1-71E27CB3F1F1}"/>
              </a:ext>
            </a:extLst>
          </p:cNvPr>
          <p:cNvSpPr>
            <a:spLocks noGrp="1"/>
          </p:cNvSpPr>
          <p:nvPr>
            <p:ph sz="half" idx="21" hasCustomPrompt="1"/>
          </p:nvPr>
        </p:nvSpPr>
        <p:spPr>
          <a:xfrm>
            <a:off x="3916045" y="2926080"/>
            <a:ext cx="1920240" cy="1280160"/>
          </a:xfrm>
        </p:spPr>
        <p:txBody>
          <a:bodyPr/>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a:t>[Text]</a:t>
            </a:r>
          </a:p>
        </p:txBody>
      </p:sp>
      <p:cxnSp>
        <p:nvCxnSpPr>
          <p:cNvPr id="20" name="Line">
            <a:extLst>
              <a:ext uri="{FF2B5EF4-FFF2-40B4-BE49-F238E27FC236}">
                <a16:creationId xmlns:a16="http://schemas.microsoft.com/office/drawing/2014/main" id="{E68F0E95-0F10-85D0-3F82-18B46C62FF92}"/>
              </a:ext>
              <a:ext uri="{C183D7F6-B498-43B3-948B-1728B52AA6E4}">
                <adec:decorative xmlns:adec="http://schemas.microsoft.com/office/drawing/2017/decorative" val="1"/>
              </a:ext>
            </a:extLst>
          </p:cNvPr>
          <p:cNvCxnSpPr>
            <a:cxnSpLocks/>
          </p:cNvCxnSpPr>
          <p:nvPr userDrawn="1"/>
        </p:nvCxnSpPr>
        <p:spPr>
          <a:xfrm>
            <a:off x="6016117" y="2834640"/>
            <a:ext cx="2624328"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25" name="Text Placeholder 12">
            <a:extLst>
              <a:ext uri="{FF2B5EF4-FFF2-40B4-BE49-F238E27FC236}">
                <a16:creationId xmlns:a16="http://schemas.microsoft.com/office/drawing/2014/main" id="{06FE20AB-0650-08D3-7059-A9237D1EC5FB}"/>
              </a:ext>
            </a:extLst>
          </p:cNvPr>
          <p:cNvSpPr>
            <a:spLocks noGrp="1"/>
          </p:cNvSpPr>
          <p:nvPr>
            <p:ph type="body" sz="quarter" idx="22" hasCustomPrompt="1"/>
          </p:nvPr>
        </p:nvSpPr>
        <p:spPr>
          <a:xfrm>
            <a:off x="6016117" y="2926080"/>
            <a:ext cx="612648" cy="1280160"/>
          </a:xfrm>
        </p:spPr>
        <p:txBody>
          <a:bodyPr/>
          <a:lstStyle>
            <a:lvl1pPr marL="0" indent="0">
              <a:lnSpc>
                <a:spcPct val="90000"/>
              </a:lnSpc>
              <a:spcBef>
                <a:spcPts val="0"/>
              </a:spcBef>
              <a:buFontTx/>
              <a:buNone/>
              <a:defRPr sz="2800" b="1"/>
            </a:lvl1pPr>
            <a:lvl2pPr marL="0" indent="0">
              <a:lnSpc>
                <a:spcPct val="90000"/>
              </a:lnSpc>
              <a:spcBef>
                <a:spcPts val="0"/>
              </a:spcBef>
              <a:buFontTx/>
              <a:buNone/>
              <a:defRPr sz="2800" b="1"/>
            </a:lvl2pPr>
            <a:lvl3pPr marL="0" indent="0">
              <a:lnSpc>
                <a:spcPct val="90000"/>
              </a:lnSpc>
              <a:spcBef>
                <a:spcPts val="0"/>
              </a:spcBef>
              <a:buFontTx/>
              <a:buNone/>
              <a:defRPr sz="2800" b="1"/>
            </a:lvl3pPr>
            <a:lvl4pPr marL="0" indent="0">
              <a:lnSpc>
                <a:spcPct val="90000"/>
              </a:lnSpc>
              <a:spcBef>
                <a:spcPts val="0"/>
              </a:spcBef>
              <a:buFontTx/>
              <a:buNone/>
              <a:defRPr sz="2800" b="1"/>
            </a:lvl4pPr>
            <a:lvl5pPr marL="0" indent="0">
              <a:lnSpc>
                <a:spcPct val="90000"/>
              </a:lnSpc>
              <a:spcBef>
                <a:spcPts val="0"/>
              </a:spcBef>
              <a:buFontTx/>
              <a:buNone/>
              <a:defRPr sz="2800" b="1"/>
            </a:lvl5pPr>
            <a:lvl6pPr marL="0" indent="0">
              <a:lnSpc>
                <a:spcPct val="90000"/>
              </a:lnSpc>
              <a:spcBef>
                <a:spcPts val="0"/>
              </a:spcBef>
              <a:buFontTx/>
              <a:buNone/>
              <a:defRPr sz="2800" b="1"/>
            </a:lvl6pPr>
            <a:lvl7pPr marL="0" indent="0">
              <a:lnSpc>
                <a:spcPct val="90000"/>
              </a:lnSpc>
              <a:spcBef>
                <a:spcPts val="0"/>
              </a:spcBef>
              <a:buFontTx/>
              <a:buNone/>
              <a:defRPr sz="2800" b="1"/>
            </a:lvl7pPr>
            <a:lvl8pPr marL="0" indent="0">
              <a:lnSpc>
                <a:spcPct val="90000"/>
              </a:lnSpc>
              <a:spcBef>
                <a:spcPts val="0"/>
              </a:spcBef>
              <a:buFontTx/>
              <a:buNone/>
              <a:defRPr sz="2800" b="1"/>
            </a:lvl8pPr>
            <a:lvl9pPr marL="0" indent="0">
              <a:lnSpc>
                <a:spcPct val="90000"/>
              </a:lnSpc>
              <a:spcBef>
                <a:spcPts val="0"/>
              </a:spcBef>
              <a:buFontTx/>
              <a:buNone/>
              <a:defRPr sz="2800" b="1"/>
            </a:lvl9pPr>
          </a:lstStyle>
          <a:p>
            <a:pPr lvl="0"/>
            <a:r>
              <a:rPr lang="en-US"/>
              <a:t>0</a:t>
            </a:r>
          </a:p>
        </p:txBody>
      </p:sp>
      <p:sp>
        <p:nvSpPr>
          <p:cNvPr id="26" name="Content Placeholder 13">
            <a:extLst>
              <a:ext uri="{FF2B5EF4-FFF2-40B4-BE49-F238E27FC236}">
                <a16:creationId xmlns:a16="http://schemas.microsoft.com/office/drawing/2014/main" id="{57C5898C-7B53-1B70-97CE-C94C8933378D}"/>
              </a:ext>
            </a:extLst>
          </p:cNvPr>
          <p:cNvSpPr>
            <a:spLocks noGrp="1"/>
          </p:cNvSpPr>
          <p:nvPr>
            <p:ph sz="half" idx="23" hasCustomPrompt="1"/>
          </p:nvPr>
        </p:nvSpPr>
        <p:spPr>
          <a:xfrm>
            <a:off x="6720205" y="2926080"/>
            <a:ext cx="1920240" cy="1280160"/>
          </a:xfrm>
        </p:spPr>
        <p:txBody>
          <a:bodyPr/>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a:t>[Text]</a:t>
            </a:r>
          </a:p>
        </p:txBody>
      </p:sp>
      <p:pic>
        <p:nvPicPr>
          <p:cNvPr id="18" name="UL Solutions" descr="UL Solutions">
            <a:extLst>
              <a:ext uri="{FF2B5EF4-FFF2-40B4-BE49-F238E27FC236}">
                <a16:creationId xmlns:a16="http://schemas.microsoft.com/office/drawing/2014/main" id="{9C350064-048B-3797-4B4B-29D978BA0A4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14"/>
          <p:cNvSpPr>
            <a:spLocks noGrp="1"/>
          </p:cNvSpPr>
          <p:nvPr>
            <p:ph type="sldNum" sz="quarter" idx="12"/>
          </p:nvPr>
        </p:nvSpPr>
        <p:spPr/>
        <p:txBody>
          <a:bodyPr/>
          <a:lstStyle/>
          <a:p>
            <a:fld id="{0FB653A9-F313-624D-BF6F-1C4E70BAF06A}" type="slidenum">
              <a:rPr lang="en-US" smtClean="0"/>
              <a:t>‹#›</a:t>
            </a:fld>
            <a:endParaRPr lang="en-US"/>
          </a:p>
        </p:txBody>
      </p:sp>
      <p:sp>
        <p:nvSpPr>
          <p:cNvPr id="5" name="Footer Placeholder 4">
            <a:extLst>
              <a:ext uri="{FF2B5EF4-FFF2-40B4-BE49-F238E27FC236}">
                <a16:creationId xmlns:a16="http://schemas.microsoft.com/office/drawing/2014/main" id="{E8BFFBBE-E2E3-809E-5365-ED9C8DD95088}"/>
              </a:ext>
            </a:extLst>
          </p:cNvPr>
          <p:cNvSpPr>
            <a:spLocks noGrp="1"/>
          </p:cNvSpPr>
          <p:nvPr>
            <p:ph type="ftr" sz="quarter" idx="24"/>
          </p:nvPr>
        </p:nvSpPr>
        <p:spPr/>
        <p:txBody>
          <a:bodyPr/>
          <a:lstStyle/>
          <a:p>
            <a:pPr algn="r">
              <a:buSzPct val="100000"/>
            </a:pPr>
            <a:r>
              <a:rPr lang="en-US"/>
              <a:t>IMS22CS385721</a:t>
            </a:r>
          </a:p>
        </p:txBody>
      </p:sp>
    </p:spTree>
    <p:extLst>
      <p:ext uri="{BB962C8B-B14F-4D97-AF65-F5344CB8AC3E}">
        <p14:creationId xmlns:p14="http://schemas.microsoft.com/office/powerpoint/2010/main" val="266103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preserve="1" userDrawn="1">
  <p:cSld name="Statement Image">
    <p:bg>
      <p:bgPr>
        <a:solidFill>
          <a:srgbClr val="CA0123"/>
        </a:solidFill>
        <a:effectLst/>
      </p:bgPr>
    </p:bg>
    <p:spTree>
      <p:nvGrpSpPr>
        <p:cNvPr id="1" name=""/>
        <p:cNvGrpSpPr/>
        <p:nvPr/>
      </p:nvGrpSpPr>
      <p:grpSpPr>
        <a:xfrm>
          <a:off x="0" y="0"/>
          <a:ext cx="0" cy="0"/>
          <a:chOff x="0" y="0"/>
          <a:chExt cx="0" cy="0"/>
        </a:xfrm>
      </p:grpSpPr>
      <p:sp>
        <p:nvSpPr>
          <p:cNvPr id="12" name="Picture Placeholder 1">
            <a:extLst>
              <a:ext uri="{FF2B5EF4-FFF2-40B4-BE49-F238E27FC236}">
                <a16:creationId xmlns:a16="http://schemas.microsoft.com/office/drawing/2014/main" id="{594D873B-19E9-7716-12D6-EC3B1319DA78}"/>
              </a:ext>
              <a:ext uri="{C183D7F6-B498-43B3-948B-1728B52AA6E4}">
                <adec:decorative xmlns:adec="http://schemas.microsoft.com/office/drawing/2017/decorative" val="1"/>
              </a:ext>
            </a:extLst>
          </p:cNvPr>
          <p:cNvSpPr>
            <a:spLocks noGrp="1"/>
          </p:cNvSpPr>
          <p:nvPr>
            <p:ph type="pic" sz="quarter" idx="11"/>
          </p:nvPr>
        </p:nvSpPr>
        <p:spPr>
          <a:xfrm>
            <a:off x="4918202" y="0"/>
            <a:ext cx="4225798" cy="5143500"/>
          </a:xfrm>
          <a:solidFill>
            <a:schemeClr val="tx1">
              <a:lumMod val="85000"/>
            </a:schemeClr>
          </a:solidFill>
        </p:spPr>
        <p:txBody>
          <a:bodyPr anchor="ctr" anchorCtr="0"/>
          <a:lstStyle>
            <a:lvl1pPr marL="0" indent="0" algn="ctr">
              <a:spcBef>
                <a:spcPts val="0"/>
              </a:spcBef>
              <a:buNone/>
              <a:defRPr sz="800">
                <a:solidFill>
                  <a:srgbClr val="000000"/>
                </a:solidFill>
              </a:defRPr>
            </a:lvl1pPr>
          </a:lstStyle>
          <a:p>
            <a:endParaRPr lang="en-US"/>
          </a:p>
        </p:txBody>
      </p:sp>
      <p:sp>
        <p:nvSpPr>
          <p:cNvPr id="2" name="Title 2"/>
          <p:cNvSpPr>
            <a:spLocks noGrp="1"/>
          </p:cNvSpPr>
          <p:nvPr>
            <p:ph type="title" hasCustomPrompt="1"/>
          </p:nvPr>
        </p:nvSpPr>
        <p:spPr>
          <a:xfrm>
            <a:off x="411481" y="411480"/>
            <a:ext cx="3803904" cy="685800"/>
          </a:xfrm>
        </p:spPr>
        <p:txBody>
          <a:bodyPr/>
          <a:lstStyle>
            <a:lvl1pPr>
              <a:defRPr sz="1100" cap="all" spc="20" baseline="0"/>
            </a:lvl1pPr>
          </a:lstStyle>
          <a:p>
            <a:r>
              <a:rPr lang="en-US"/>
              <a:t>[OPTIONAL SLIDE TITLE/EYEBROW]</a:t>
            </a:r>
          </a:p>
        </p:txBody>
      </p:sp>
      <p:cxnSp>
        <p:nvCxnSpPr>
          <p:cNvPr id="7" name="Line">
            <a:extLst>
              <a:ext uri="{FF2B5EF4-FFF2-40B4-BE49-F238E27FC236}">
                <a16:creationId xmlns:a16="http://schemas.microsoft.com/office/drawing/2014/main" id="{4A181CAC-CFA4-9D8F-C8D2-36FAD53E11EA}"/>
              </a:ext>
              <a:ext uri="{C183D7F6-B498-43B3-948B-1728B52AA6E4}">
                <adec:decorative xmlns:adec="http://schemas.microsoft.com/office/drawing/2017/decorative" val="1"/>
              </a:ext>
            </a:extLst>
          </p:cNvPr>
          <p:cNvCxnSpPr>
            <a:cxnSpLocks/>
          </p:cNvCxnSpPr>
          <p:nvPr userDrawn="1"/>
        </p:nvCxnSpPr>
        <p:spPr>
          <a:xfrm>
            <a:off x="411480" y="1280160"/>
            <a:ext cx="3803904"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0" name="Text Placeholder 3">
            <a:extLst>
              <a:ext uri="{FF2B5EF4-FFF2-40B4-BE49-F238E27FC236}">
                <a16:creationId xmlns:a16="http://schemas.microsoft.com/office/drawing/2014/main" id="{6DC2985D-6568-E842-6143-6B36C39831EA}"/>
              </a:ext>
            </a:extLst>
          </p:cNvPr>
          <p:cNvSpPr>
            <a:spLocks noGrp="1"/>
          </p:cNvSpPr>
          <p:nvPr>
            <p:ph type="body" sz="quarter" idx="13" hasCustomPrompt="1"/>
          </p:nvPr>
        </p:nvSpPr>
        <p:spPr>
          <a:xfrm>
            <a:off x="411480" y="1417320"/>
            <a:ext cx="3803904" cy="3225747"/>
          </a:xfrm>
        </p:spPr>
        <p:txBody>
          <a:bodyPr/>
          <a:lstStyle>
            <a:lvl1pPr marL="0" indent="0">
              <a:lnSpc>
                <a:spcPct val="90000"/>
              </a:lnSpc>
              <a:spcBef>
                <a:spcPts val="0"/>
              </a:spcBef>
              <a:buFontTx/>
              <a:buNone/>
              <a:defRPr sz="2400" b="0"/>
            </a:lvl1pPr>
            <a:lvl2pPr marL="0" indent="0">
              <a:lnSpc>
                <a:spcPct val="90000"/>
              </a:lnSpc>
              <a:spcBef>
                <a:spcPts val="0"/>
              </a:spcBef>
              <a:buFontTx/>
              <a:buNone/>
              <a:defRPr sz="2400" b="0"/>
            </a:lvl2pPr>
            <a:lvl3pPr marL="0" indent="0">
              <a:lnSpc>
                <a:spcPct val="90000"/>
              </a:lnSpc>
              <a:spcBef>
                <a:spcPts val="0"/>
              </a:spcBef>
              <a:buFontTx/>
              <a:buNone/>
              <a:defRPr sz="2400" b="0"/>
            </a:lvl3pPr>
            <a:lvl4pPr marL="0" indent="0">
              <a:lnSpc>
                <a:spcPct val="90000"/>
              </a:lnSpc>
              <a:spcBef>
                <a:spcPts val="0"/>
              </a:spcBef>
              <a:buFontTx/>
              <a:buNone/>
              <a:defRPr sz="2400" b="0"/>
            </a:lvl4pPr>
            <a:lvl5pPr marL="0" indent="0">
              <a:lnSpc>
                <a:spcPct val="90000"/>
              </a:lnSpc>
              <a:spcBef>
                <a:spcPts val="0"/>
              </a:spcBef>
              <a:buFontTx/>
              <a:buNone/>
              <a:defRPr sz="2400" b="0"/>
            </a:lvl5pPr>
            <a:lvl6pPr marL="0" indent="0">
              <a:lnSpc>
                <a:spcPct val="90000"/>
              </a:lnSpc>
              <a:spcBef>
                <a:spcPts val="0"/>
              </a:spcBef>
              <a:buFontTx/>
              <a:buNone/>
              <a:defRPr sz="2400" b="0"/>
            </a:lvl6pPr>
            <a:lvl7pPr marL="0" indent="0">
              <a:lnSpc>
                <a:spcPct val="90000"/>
              </a:lnSpc>
              <a:spcBef>
                <a:spcPts val="0"/>
              </a:spcBef>
              <a:buFontTx/>
              <a:buNone/>
              <a:defRPr sz="2400" b="0"/>
            </a:lvl7pPr>
            <a:lvl8pPr marL="0" indent="0">
              <a:lnSpc>
                <a:spcPct val="90000"/>
              </a:lnSpc>
              <a:spcBef>
                <a:spcPts val="0"/>
              </a:spcBef>
              <a:buFontTx/>
              <a:buNone/>
              <a:defRPr sz="2400" b="0"/>
            </a:lvl8pPr>
            <a:lvl9pPr marL="0" indent="0">
              <a:lnSpc>
                <a:spcPct val="90000"/>
              </a:lnSpc>
              <a:spcBef>
                <a:spcPts val="0"/>
              </a:spcBef>
              <a:buFontTx/>
              <a:buNone/>
              <a:defRPr sz="2400" b="0"/>
            </a:lvl9pPr>
          </a:lstStyle>
          <a:p>
            <a:pPr lvl="0"/>
            <a:r>
              <a:rPr lang="en-US"/>
              <a:t>[Statement]</a:t>
            </a:r>
          </a:p>
        </p:txBody>
      </p:sp>
      <p:pic>
        <p:nvPicPr>
          <p:cNvPr id="11" name="UL Solutions">
            <a:extLst>
              <a:ext uri="{FF2B5EF4-FFF2-40B4-BE49-F238E27FC236}">
                <a16:creationId xmlns:a16="http://schemas.microsoft.com/office/drawing/2014/main" id="{1784F5D1-51F5-6361-2A9B-8C3A1861F6F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41925" y="4730243"/>
            <a:ext cx="712555" cy="292608"/>
          </a:xfrm>
          <a:prstGeom prst="rect">
            <a:avLst/>
          </a:prstGeom>
        </p:spPr>
      </p:pic>
      <p:sp>
        <p:nvSpPr>
          <p:cNvPr id="6" name="Slide Number Placeholder 4"/>
          <p:cNvSpPr>
            <a:spLocks noGrp="1"/>
          </p:cNvSpPr>
          <p:nvPr>
            <p:ph type="sldNum" sz="quarter" idx="12"/>
          </p:nvPr>
        </p:nvSpPr>
        <p:spPr/>
        <p:txBody>
          <a:bodyPr/>
          <a:lstStyle>
            <a:lvl1pPr>
              <a:defRPr>
                <a:solidFill>
                  <a:schemeClr val="tx1"/>
                </a:solidFill>
              </a:defRPr>
            </a:lvl1pPr>
          </a:lstStyle>
          <a:p>
            <a:fld id="{0FB653A9-F313-624D-BF6F-1C4E70BAF06A}" type="slidenum">
              <a:rPr lang="en-US" smtClean="0"/>
              <a:pPr/>
              <a:t>‹#›</a:t>
            </a:fld>
            <a:endParaRPr lang="en-US"/>
          </a:p>
        </p:txBody>
      </p:sp>
      <p:sp>
        <p:nvSpPr>
          <p:cNvPr id="3" name="Footer Placeholder 2">
            <a:extLst>
              <a:ext uri="{FF2B5EF4-FFF2-40B4-BE49-F238E27FC236}">
                <a16:creationId xmlns:a16="http://schemas.microsoft.com/office/drawing/2014/main" id="{EFC360CB-7AC3-0B6B-1554-5DF7ED904035}"/>
              </a:ext>
            </a:extLst>
          </p:cNvPr>
          <p:cNvSpPr>
            <a:spLocks noGrp="1"/>
          </p:cNvSpPr>
          <p:nvPr>
            <p:ph type="ftr" sz="quarter" idx="14"/>
          </p:nvPr>
        </p:nvSpPr>
        <p:spPr/>
        <p:txBody>
          <a:bodyPr/>
          <a:lstStyle/>
          <a:p>
            <a:pPr algn="r">
              <a:buSzPct val="100000"/>
            </a:pPr>
            <a:r>
              <a:rPr lang="en-US"/>
              <a:t>IMS22CS385721</a:t>
            </a:r>
          </a:p>
        </p:txBody>
      </p:sp>
    </p:spTree>
    <p:extLst>
      <p:ext uri="{BB962C8B-B14F-4D97-AF65-F5344CB8AC3E}">
        <p14:creationId xmlns:p14="http://schemas.microsoft.com/office/powerpoint/2010/main" val="1608524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preserve="1" userDrawn="1">
  <p:cSld name="Two Boxes Small">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586B91B5-07E3-AC57-4C8F-41D0A22AB704}"/>
              </a:ext>
              <a:ext uri="{C183D7F6-B498-43B3-948B-1728B52AA6E4}">
                <adec:decorative xmlns:adec="http://schemas.microsoft.com/office/drawing/2017/decorative" val="1"/>
              </a:ext>
            </a:extLst>
          </p:cNvPr>
          <p:cNvSpPr/>
          <p:nvPr userDrawn="1"/>
        </p:nvSpPr>
        <p:spPr>
          <a:xfrm>
            <a:off x="411480" y="1279523"/>
            <a:ext cx="4114800" cy="914400"/>
          </a:xfrm>
          <a:prstGeom prst="rect">
            <a:avLst/>
          </a:prstGeom>
          <a:solidFill>
            <a:srgbClr val="CA0123"/>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1" name="Rectangle">
            <a:extLst>
              <a:ext uri="{FF2B5EF4-FFF2-40B4-BE49-F238E27FC236}">
                <a16:creationId xmlns:a16="http://schemas.microsoft.com/office/drawing/2014/main" id="{F9661630-825C-E6BA-3402-584150214D21}"/>
              </a:ext>
              <a:ext uri="{C183D7F6-B498-43B3-948B-1728B52AA6E4}">
                <adec:decorative xmlns:adec="http://schemas.microsoft.com/office/drawing/2017/decorative" val="1"/>
              </a:ext>
            </a:extLst>
          </p:cNvPr>
          <p:cNvSpPr/>
          <p:nvPr userDrawn="1"/>
        </p:nvSpPr>
        <p:spPr>
          <a:xfrm>
            <a:off x="4616450" y="1279523"/>
            <a:ext cx="4114800" cy="914400"/>
          </a:xfrm>
          <a:prstGeom prst="rect">
            <a:avLst/>
          </a:prstGeom>
          <a:solidFill>
            <a:srgbClr val="5B0428"/>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5" name="Title 1">
            <a:extLst>
              <a:ext uri="{FF2B5EF4-FFF2-40B4-BE49-F238E27FC236}">
                <a16:creationId xmlns:a16="http://schemas.microsoft.com/office/drawing/2014/main" id="{8E4123F2-12EB-3B7C-52AE-3F5EB6AE7806}"/>
              </a:ext>
            </a:extLst>
          </p:cNvPr>
          <p:cNvSpPr>
            <a:spLocks noGrp="1"/>
          </p:cNvSpPr>
          <p:nvPr>
            <p:ph type="title" hasCustomPrompt="1"/>
          </p:nvPr>
        </p:nvSpPr>
        <p:spPr>
          <a:xfrm>
            <a:off x="411480" y="411480"/>
            <a:ext cx="5516245" cy="685800"/>
          </a:xfrm>
        </p:spPr>
        <p:txBody>
          <a:bodyPr/>
          <a:lstStyle/>
          <a:p>
            <a:r>
              <a:rPr lang="en-US"/>
              <a:t>[Optional slide title]</a:t>
            </a:r>
          </a:p>
        </p:txBody>
      </p:sp>
      <p:sp>
        <p:nvSpPr>
          <p:cNvPr id="6" name="Text Placeholder 2">
            <a:extLst>
              <a:ext uri="{FF2B5EF4-FFF2-40B4-BE49-F238E27FC236}">
                <a16:creationId xmlns:a16="http://schemas.microsoft.com/office/drawing/2014/main" id="{D2F9F1F6-03E1-D06C-AD65-0FED52E095C6}"/>
              </a:ext>
            </a:extLst>
          </p:cNvPr>
          <p:cNvSpPr>
            <a:spLocks noGrp="1"/>
          </p:cNvSpPr>
          <p:nvPr>
            <p:ph type="body" sz="quarter" idx="13" hasCustomPrompt="1"/>
          </p:nvPr>
        </p:nvSpPr>
        <p:spPr bwMode="gray">
          <a:xfrm>
            <a:off x="548640" y="1416683"/>
            <a:ext cx="3840480" cy="640080"/>
          </a:xfrm>
        </p:spPr>
        <p:txBody>
          <a:bodyPr/>
          <a:lstStyle>
            <a:lvl1pPr marL="0" indent="0">
              <a:lnSpc>
                <a:spcPct val="90000"/>
              </a:lnSpc>
              <a:spcBef>
                <a:spcPts val="0"/>
              </a:spcBef>
              <a:buFontTx/>
              <a:buNone/>
              <a:defRPr sz="2200" b="1">
                <a:solidFill>
                  <a:schemeClr val="bg1"/>
                </a:solidFill>
              </a:defRPr>
            </a:lvl1pPr>
            <a:lvl2pPr marL="0" indent="0">
              <a:lnSpc>
                <a:spcPct val="90000"/>
              </a:lnSpc>
              <a:spcBef>
                <a:spcPts val="0"/>
              </a:spcBef>
              <a:buFontTx/>
              <a:buNone/>
              <a:defRPr sz="2200" b="1">
                <a:solidFill>
                  <a:schemeClr val="bg1"/>
                </a:solidFill>
              </a:defRPr>
            </a:lvl2pPr>
            <a:lvl3pPr marL="0" indent="0">
              <a:lnSpc>
                <a:spcPct val="90000"/>
              </a:lnSpc>
              <a:spcBef>
                <a:spcPts val="0"/>
              </a:spcBef>
              <a:buFontTx/>
              <a:buNone/>
              <a:defRPr sz="2200" b="1">
                <a:solidFill>
                  <a:schemeClr val="bg1"/>
                </a:solidFill>
              </a:defRPr>
            </a:lvl3pPr>
            <a:lvl4pPr marL="0" indent="0">
              <a:lnSpc>
                <a:spcPct val="90000"/>
              </a:lnSpc>
              <a:spcBef>
                <a:spcPts val="0"/>
              </a:spcBef>
              <a:buFontTx/>
              <a:buNone/>
              <a:defRPr sz="2200" b="1">
                <a:solidFill>
                  <a:schemeClr val="bg1"/>
                </a:solidFill>
              </a:defRPr>
            </a:lvl4pPr>
            <a:lvl5pPr marL="0" indent="0">
              <a:lnSpc>
                <a:spcPct val="90000"/>
              </a:lnSpc>
              <a:spcBef>
                <a:spcPts val="0"/>
              </a:spcBef>
              <a:buFontTx/>
              <a:buNone/>
              <a:defRPr sz="2200" b="1">
                <a:solidFill>
                  <a:schemeClr val="bg1"/>
                </a:solidFill>
              </a:defRPr>
            </a:lvl5pPr>
            <a:lvl6pPr marL="0" indent="0">
              <a:lnSpc>
                <a:spcPct val="90000"/>
              </a:lnSpc>
              <a:spcBef>
                <a:spcPts val="0"/>
              </a:spcBef>
              <a:buFontTx/>
              <a:buNone/>
              <a:defRPr sz="2200" b="1">
                <a:solidFill>
                  <a:schemeClr val="bg1"/>
                </a:solidFill>
              </a:defRPr>
            </a:lvl6pPr>
            <a:lvl7pPr marL="0" indent="0">
              <a:lnSpc>
                <a:spcPct val="90000"/>
              </a:lnSpc>
              <a:spcBef>
                <a:spcPts val="0"/>
              </a:spcBef>
              <a:buFontTx/>
              <a:buNone/>
              <a:defRPr sz="2200" b="1">
                <a:solidFill>
                  <a:schemeClr val="bg1"/>
                </a:solidFill>
              </a:defRPr>
            </a:lvl7pPr>
            <a:lvl8pPr marL="0" indent="0">
              <a:lnSpc>
                <a:spcPct val="90000"/>
              </a:lnSpc>
              <a:spcBef>
                <a:spcPts val="0"/>
              </a:spcBef>
              <a:buFontTx/>
              <a:buNone/>
              <a:defRPr sz="2200" b="1">
                <a:solidFill>
                  <a:schemeClr val="bg1"/>
                </a:solidFill>
              </a:defRPr>
            </a:lvl8pPr>
            <a:lvl9pPr marL="0" indent="0">
              <a:lnSpc>
                <a:spcPct val="90000"/>
              </a:lnSpc>
              <a:spcBef>
                <a:spcPts val="0"/>
              </a:spcBef>
              <a:buFontTx/>
              <a:buNone/>
              <a:defRPr sz="2200" b="1">
                <a:solidFill>
                  <a:schemeClr val="bg1"/>
                </a:solidFill>
              </a:defRPr>
            </a:lvl9pPr>
          </a:lstStyle>
          <a:p>
            <a:pPr lvl="0"/>
            <a:r>
              <a:rPr lang="en-US"/>
              <a:t>[Heading]</a:t>
            </a:r>
          </a:p>
        </p:txBody>
      </p:sp>
      <p:sp>
        <p:nvSpPr>
          <p:cNvPr id="3" name="Content Placeholder 3"/>
          <p:cNvSpPr>
            <a:spLocks noGrp="1"/>
          </p:cNvSpPr>
          <p:nvPr>
            <p:ph sz="half" idx="1" hasCustomPrompt="1"/>
          </p:nvPr>
        </p:nvSpPr>
        <p:spPr>
          <a:xfrm>
            <a:off x="548640" y="2331720"/>
            <a:ext cx="3840480" cy="2316479"/>
          </a:xfrm>
        </p:spPr>
        <p:txBody>
          <a:bodyPr/>
          <a:lstStyle>
            <a:lvl1pPr marL="0" indent="0">
              <a:spcBef>
                <a:spcPts val="1200"/>
              </a:spcBef>
              <a:buFontTx/>
              <a:buNone/>
              <a:defRPr sz="1600"/>
            </a:lvl1pPr>
            <a:lvl2pPr marL="0" indent="0">
              <a:spcBef>
                <a:spcPts val="1200"/>
              </a:spcBef>
              <a:buFontTx/>
              <a:buNone/>
              <a:defRPr sz="1600"/>
            </a:lvl2pPr>
            <a:lvl3pPr marL="0" indent="0">
              <a:spcBef>
                <a:spcPts val="1200"/>
              </a:spcBef>
              <a:buFontTx/>
              <a:buNone/>
              <a:defRPr sz="1600"/>
            </a:lvl3pPr>
            <a:lvl4pPr marL="0" indent="0">
              <a:spcBef>
                <a:spcPts val="1200"/>
              </a:spcBef>
              <a:buFontTx/>
              <a:buNone/>
              <a:defRPr sz="1600"/>
            </a:lvl4pPr>
            <a:lvl5pPr marL="0" indent="0">
              <a:spcBef>
                <a:spcPts val="1200"/>
              </a:spcBef>
              <a:buFontTx/>
              <a:buNone/>
              <a:defRPr sz="1600"/>
            </a:lvl5pPr>
            <a:lvl6pPr marL="0" indent="0">
              <a:spcBef>
                <a:spcPts val="1200"/>
              </a:spcBef>
              <a:buFontTx/>
              <a:buNone/>
              <a:defRPr sz="1600"/>
            </a:lvl6pPr>
            <a:lvl7pPr marL="0" indent="0">
              <a:spcBef>
                <a:spcPts val="1200"/>
              </a:spcBef>
              <a:buFontTx/>
              <a:buNone/>
              <a:defRPr sz="1600"/>
            </a:lvl7pPr>
            <a:lvl8pPr marL="0" indent="0">
              <a:spcBef>
                <a:spcPts val="1200"/>
              </a:spcBef>
              <a:buFontTx/>
              <a:buNone/>
              <a:defRPr sz="1600"/>
            </a:lvl8pPr>
            <a:lvl9pPr marL="0" indent="0">
              <a:spcBef>
                <a:spcPts val="1200"/>
              </a:spcBef>
              <a:buFontTx/>
              <a:buNone/>
              <a:defRPr sz="1600"/>
            </a:lvl9pPr>
          </a:lstStyle>
          <a:p>
            <a:pPr lvl="0"/>
            <a:r>
              <a:rPr lang="en-US"/>
              <a:t>[Text]</a:t>
            </a:r>
          </a:p>
        </p:txBody>
      </p:sp>
      <p:sp>
        <p:nvSpPr>
          <p:cNvPr id="15" name="Text Placeholder 4">
            <a:extLst>
              <a:ext uri="{FF2B5EF4-FFF2-40B4-BE49-F238E27FC236}">
                <a16:creationId xmlns:a16="http://schemas.microsoft.com/office/drawing/2014/main" id="{B49B07D4-7E8D-77F2-8EFA-83A5D46D509B}"/>
              </a:ext>
            </a:extLst>
          </p:cNvPr>
          <p:cNvSpPr>
            <a:spLocks noGrp="1"/>
          </p:cNvSpPr>
          <p:nvPr>
            <p:ph type="body" sz="quarter" idx="14" hasCustomPrompt="1"/>
          </p:nvPr>
        </p:nvSpPr>
        <p:spPr bwMode="gray">
          <a:xfrm>
            <a:off x="4754880" y="1416683"/>
            <a:ext cx="3840480" cy="640080"/>
          </a:xfrm>
        </p:spPr>
        <p:txBody>
          <a:bodyPr/>
          <a:lstStyle>
            <a:lvl1pPr marL="0" indent="0">
              <a:lnSpc>
                <a:spcPct val="90000"/>
              </a:lnSpc>
              <a:spcBef>
                <a:spcPts val="0"/>
              </a:spcBef>
              <a:buFontTx/>
              <a:buNone/>
              <a:defRPr sz="2200" b="1">
                <a:solidFill>
                  <a:schemeClr val="bg1"/>
                </a:solidFill>
              </a:defRPr>
            </a:lvl1pPr>
            <a:lvl2pPr marL="0" indent="0">
              <a:lnSpc>
                <a:spcPct val="90000"/>
              </a:lnSpc>
              <a:spcBef>
                <a:spcPts val="0"/>
              </a:spcBef>
              <a:buFontTx/>
              <a:buNone/>
              <a:defRPr sz="2200" b="1">
                <a:solidFill>
                  <a:schemeClr val="bg1"/>
                </a:solidFill>
              </a:defRPr>
            </a:lvl2pPr>
            <a:lvl3pPr marL="0" indent="0">
              <a:lnSpc>
                <a:spcPct val="90000"/>
              </a:lnSpc>
              <a:spcBef>
                <a:spcPts val="0"/>
              </a:spcBef>
              <a:buFontTx/>
              <a:buNone/>
              <a:defRPr sz="2200" b="1">
                <a:solidFill>
                  <a:schemeClr val="bg1"/>
                </a:solidFill>
              </a:defRPr>
            </a:lvl3pPr>
            <a:lvl4pPr marL="0" indent="0">
              <a:lnSpc>
                <a:spcPct val="90000"/>
              </a:lnSpc>
              <a:spcBef>
                <a:spcPts val="0"/>
              </a:spcBef>
              <a:buFontTx/>
              <a:buNone/>
              <a:defRPr sz="2200" b="1">
                <a:solidFill>
                  <a:schemeClr val="bg1"/>
                </a:solidFill>
              </a:defRPr>
            </a:lvl4pPr>
            <a:lvl5pPr marL="0" indent="0">
              <a:lnSpc>
                <a:spcPct val="90000"/>
              </a:lnSpc>
              <a:spcBef>
                <a:spcPts val="0"/>
              </a:spcBef>
              <a:buFontTx/>
              <a:buNone/>
              <a:defRPr sz="2200" b="1">
                <a:solidFill>
                  <a:schemeClr val="bg1"/>
                </a:solidFill>
              </a:defRPr>
            </a:lvl5pPr>
            <a:lvl6pPr marL="0" indent="0">
              <a:lnSpc>
                <a:spcPct val="90000"/>
              </a:lnSpc>
              <a:spcBef>
                <a:spcPts val="0"/>
              </a:spcBef>
              <a:buFontTx/>
              <a:buNone/>
              <a:defRPr sz="2200" b="1">
                <a:solidFill>
                  <a:schemeClr val="bg1"/>
                </a:solidFill>
              </a:defRPr>
            </a:lvl6pPr>
            <a:lvl7pPr marL="0" indent="0">
              <a:lnSpc>
                <a:spcPct val="90000"/>
              </a:lnSpc>
              <a:spcBef>
                <a:spcPts val="0"/>
              </a:spcBef>
              <a:buFontTx/>
              <a:buNone/>
              <a:defRPr sz="2200" b="1">
                <a:solidFill>
                  <a:schemeClr val="bg1"/>
                </a:solidFill>
              </a:defRPr>
            </a:lvl7pPr>
            <a:lvl8pPr marL="0" indent="0">
              <a:lnSpc>
                <a:spcPct val="90000"/>
              </a:lnSpc>
              <a:spcBef>
                <a:spcPts val="0"/>
              </a:spcBef>
              <a:buFontTx/>
              <a:buNone/>
              <a:defRPr sz="2200" b="1">
                <a:solidFill>
                  <a:schemeClr val="bg1"/>
                </a:solidFill>
              </a:defRPr>
            </a:lvl8pPr>
            <a:lvl9pPr marL="0" indent="0">
              <a:lnSpc>
                <a:spcPct val="90000"/>
              </a:lnSpc>
              <a:spcBef>
                <a:spcPts val="0"/>
              </a:spcBef>
              <a:buFontTx/>
              <a:buNone/>
              <a:defRPr sz="2200" b="1">
                <a:solidFill>
                  <a:schemeClr val="bg1"/>
                </a:solidFill>
              </a:defRPr>
            </a:lvl9pPr>
          </a:lstStyle>
          <a:p>
            <a:pPr lvl="0"/>
            <a:r>
              <a:rPr lang="en-US"/>
              <a:t>[Heading]</a:t>
            </a:r>
          </a:p>
        </p:txBody>
      </p:sp>
      <p:sp>
        <p:nvSpPr>
          <p:cNvPr id="4" name="Content Placeholder 5"/>
          <p:cNvSpPr>
            <a:spLocks noGrp="1"/>
          </p:cNvSpPr>
          <p:nvPr>
            <p:ph sz="half" idx="2" hasCustomPrompt="1"/>
          </p:nvPr>
        </p:nvSpPr>
        <p:spPr>
          <a:xfrm>
            <a:off x="4754880" y="2331720"/>
            <a:ext cx="3840480" cy="2316479"/>
          </a:xfrm>
        </p:spPr>
        <p:txBody>
          <a:bodyPr/>
          <a:lstStyle>
            <a:lvl1pPr marL="0" indent="0">
              <a:spcBef>
                <a:spcPts val="1200"/>
              </a:spcBef>
              <a:buFontTx/>
              <a:buNone/>
              <a:defRPr sz="1600"/>
            </a:lvl1pPr>
            <a:lvl2pPr marL="0" indent="0">
              <a:spcBef>
                <a:spcPts val="1200"/>
              </a:spcBef>
              <a:buFontTx/>
              <a:buNone/>
              <a:defRPr sz="1600"/>
            </a:lvl2pPr>
            <a:lvl3pPr marL="0" indent="0">
              <a:spcBef>
                <a:spcPts val="1200"/>
              </a:spcBef>
              <a:buFontTx/>
              <a:buNone/>
              <a:defRPr sz="1600"/>
            </a:lvl3pPr>
            <a:lvl4pPr marL="0" indent="0">
              <a:spcBef>
                <a:spcPts val="1200"/>
              </a:spcBef>
              <a:buFontTx/>
              <a:buNone/>
              <a:defRPr sz="1600"/>
            </a:lvl4pPr>
            <a:lvl5pPr marL="0" indent="0">
              <a:spcBef>
                <a:spcPts val="1200"/>
              </a:spcBef>
              <a:buFontTx/>
              <a:buNone/>
              <a:defRPr sz="1600"/>
            </a:lvl5pPr>
            <a:lvl6pPr marL="0" indent="0">
              <a:spcBef>
                <a:spcPts val="1200"/>
              </a:spcBef>
              <a:buFontTx/>
              <a:buNone/>
              <a:defRPr sz="1600"/>
            </a:lvl6pPr>
            <a:lvl7pPr marL="0" indent="0">
              <a:spcBef>
                <a:spcPts val="1200"/>
              </a:spcBef>
              <a:buFontTx/>
              <a:buNone/>
              <a:defRPr sz="1600"/>
            </a:lvl7pPr>
            <a:lvl8pPr marL="0" indent="0">
              <a:spcBef>
                <a:spcPts val="1200"/>
              </a:spcBef>
              <a:buFontTx/>
              <a:buNone/>
              <a:defRPr sz="1600"/>
            </a:lvl8pPr>
            <a:lvl9pPr marL="0" indent="0">
              <a:spcBef>
                <a:spcPts val="1200"/>
              </a:spcBef>
              <a:buFontTx/>
              <a:buNone/>
              <a:defRPr sz="1600"/>
            </a:lvl9pPr>
          </a:lstStyle>
          <a:p>
            <a:pPr lvl="0"/>
            <a:r>
              <a:rPr lang="en-US"/>
              <a:t>[Text]</a:t>
            </a:r>
          </a:p>
        </p:txBody>
      </p:sp>
      <p:pic>
        <p:nvPicPr>
          <p:cNvPr id="10" name="UL Solutions" descr="UL Solutions">
            <a:extLst>
              <a:ext uri="{FF2B5EF4-FFF2-40B4-BE49-F238E27FC236}">
                <a16:creationId xmlns:a16="http://schemas.microsoft.com/office/drawing/2014/main" id="{9AC22A1B-5854-FB74-7FD9-8821EEB6DEE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6"/>
          <p:cNvSpPr>
            <a:spLocks noGrp="1"/>
          </p:cNvSpPr>
          <p:nvPr>
            <p:ph type="sldNum" sz="quarter" idx="12"/>
          </p:nvPr>
        </p:nvSpPr>
        <p:spPr/>
        <p:txBody>
          <a:bodyPr/>
          <a:lstStyle/>
          <a:p>
            <a:fld id="{0FB653A9-F313-624D-BF6F-1C4E70BAF06A}" type="slidenum">
              <a:rPr lang="en-US" smtClean="0"/>
              <a:t>‹#›</a:t>
            </a:fld>
            <a:endParaRPr lang="en-US"/>
          </a:p>
        </p:txBody>
      </p:sp>
      <p:sp>
        <p:nvSpPr>
          <p:cNvPr id="2" name="Footer Placeholder 1">
            <a:extLst>
              <a:ext uri="{FF2B5EF4-FFF2-40B4-BE49-F238E27FC236}">
                <a16:creationId xmlns:a16="http://schemas.microsoft.com/office/drawing/2014/main" id="{82A97CE3-4A74-30B9-85C8-33DEF3E94376}"/>
              </a:ext>
            </a:extLst>
          </p:cNvPr>
          <p:cNvSpPr>
            <a:spLocks noGrp="1"/>
          </p:cNvSpPr>
          <p:nvPr>
            <p:ph type="ftr" sz="quarter" idx="15"/>
          </p:nvPr>
        </p:nvSpPr>
        <p:spPr/>
        <p:txBody>
          <a:bodyPr/>
          <a:lstStyle/>
          <a:p>
            <a:pPr algn="r">
              <a:buSzPct val="100000"/>
            </a:pPr>
            <a:r>
              <a:rPr lang="en-US"/>
              <a:t>IMS22CS385721</a:t>
            </a:r>
          </a:p>
        </p:txBody>
      </p:sp>
    </p:spTree>
    <p:extLst>
      <p:ext uri="{BB962C8B-B14F-4D97-AF65-F5344CB8AC3E}">
        <p14:creationId xmlns:p14="http://schemas.microsoft.com/office/powerpoint/2010/main" val="72211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preserve="1" userDrawn="1">
  <p:cSld name="Three Boxes Small">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586B91B5-07E3-AC57-4C8F-41D0A22AB704}"/>
              </a:ext>
              <a:ext uri="{C183D7F6-B498-43B3-948B-1728B52AA6E4}">
                <adec:decorative xmlns:adec="http://schemas.microsoft.com/office/drawing/2017/decorative" val="1"/>
              </a:ext>
            </a:extLst>
          </p:cNvPr>
          <p:cNvSpPr/>
          <p:nvPr userDrawn="1"/>
        </p:nvSpPr>
        <p:spPr>
          <a:xfrm>
            <a:off x="411480" y="1279523"/>
            <a:ext cx="2715768" cy="914400"/>
          </a:xfrm>
          <a:prstGeom prst="rect">
            <a:avLst/>
          </a:prstGeom>
          <a:solidFill>
            <a:srgbClr val="CA0123"/>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1" name="Rectangle">
            <a:extLst>
              <a:ext uri="{FF2B5EF4-FFF2-40B4-BE49-F238E27FC236}">
                <a16:creationId xmlns:a16="http://schemas.microsoft.com/office/drawing/2014/main" id="{F9661630-825C-E6BA-3402-584150214D21}"/>
              </a:ext>
              <a:ext uri="{C183D7F6-B498-43B3-948B-1728B52AA6E4}">
                <adec:decorative xmlns:adec="http://schemas.microsoft.com/office/drawing/2017/decorative" val="1"/>
              </a:ext>
            </a:extLst>
          </p:cNvPr>
          <p:cNvSpPr/>
          <p:nvPr userDrawn="1"/>
        </p:nvSpPr>
        <p:spPr>
          <a:xfrm>
            <a:off x="3214116" y="1279523"/>
            <a:ext cx="2715768" cy="914400"/>
          </a:xfrm>
          <a:prstGeom prst="rect">
            <a:avLst/>
          </a:prstGeom>
          <a:solidFill>
            <a:srgbClr val="5B0428"/>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2" name="Rectangle">
            <a:extLst>
              <a:ext uri="{FF2B5EF4-FFF2-40B4-BE49-F238E27FC236}">
                <a16:creationId xmlns:a16="http://schemas.microsoft.com/office/drawing/2014/main" id="{EC8DABD9-0903-42DA-E802-AA4DBD0C11A7}"/>
              </a:ext>
              <a:ext uri="{C183D7F6-B498-43B3-948B-1728B52AA6E4}">
                <adec:decorative xmlns:adec="http://schemas.microsoft.com/office/drawing/2017/decorative" val="1"/>
              </a:ext>
            </a:extLst>
          </p:cNvPr>
          <p:cNvSpPr/>
          <p:nvPr userDrawn="1"/>
        </p:nvSpPr>
        <p:spPr>
          <a:xfrm>
            <a:off x="6016752" y="1279523"/>
            <a:ext cx="2715768" cy="914400"/>
          </a:xfrm>
          <a:prstGeom prst="rect">
            <a:avLst/>
          </a:prstGeom>
          <a:solidFill>
            <a:srgbClr val="E5DDCA"/>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5" name="Title 1">
            <a:extLst>
              <a:ext uri="{FF2B5EF4-FFF2-40B4-BE49-F238E27FC236}">
                <a16:creationId xmlns:a16="http://schemas.microsoft.com/office/drawing/2014/main" id="{8E4123F2-12EB-3B7C-52AE-3F5EB6AE7806}"/>
              </a:ext>
            </a:extLst>
          </p:cNvPr>
          <p:cNvSpPr>
            <a:spLocks noGrp="1"/>
          </p:cNvSpPr>
          <p:nvPr>
            <p:ph type="title" hasCustomPrompt="1"/>
          </p:nvPr>
        </p:nvSpPr>
        <p:spPr>
          <a:xfrm>
            <a:off x="411480" y="411480"/>
            <a:ext cx="5516245" cy="685800"/>
          </a:xfrm>
        </p:spPr>
        <p:txBody>
          <a:bodyPr/>
          <a:lstStyle/>
          <a:p>
            <a:r>
              <a:rPr lang="en-US"/>
              <a:t>[Optional slide title]</a:t>
            </a:r>
          </a:p>
        </p:txBody>
      </p:sp>
      <p:sp>
        <p:nvSpPr>
          <p:cNvPr id="6" name="Text Placeholder 2">
            <a:extLst>
              <a:ext uri="{FF2B5EF4-FFF2-40B4-BE49-F238E27FC236}">
                <a16:creationId xmlns:a16="http://schemas.microsoft.com/office/drawing/2014/main" id="{D2F9F1F6-03E1-D06C-AD65-0FED52E095C6}"/>
              </a:ext>
            </a:extLst>
          </p:cNvPr>
          <p:cNvSpPr>
            <a:spLocks noGrp="1"/>
          </p:cNvSpPr>
          <p:nvPr>
            <p:ph type="body" sz="quarter" idx="13" hasCustomPrompt="1"/>
          </p:nvPr>
        </p:nvSpPr>
        <p:spPr bwMode="gray">
          <a:xfrm>
            <a:off x="548640" y="1416683"/>
            <a:ext cx="2441448" cy="640080"/>
          </a:xfrm>
        </p:spPr>
        <p:txBody>
          <a:bodyPr/>
          <a:lstStyle>
            <a:lvl1pPr marL="0" indent="0">
              <a:lnSpc>
                <a:spcPct val="90000"/>
              </a:lnSpc>
              <a:spcBef>
                <a:spcPts val="0"/>
              </a:spcBef>
              <a:buFontTx/>
              <a:buNone/>
              <a:defRPr sz="2200" b="1">
                <a:solidFill>
                  <a:schemeClr val="bg1"/>
                </a:solidFill>
              </a:defRPr>
            </a:lvl1pPr>
            <a:lvl2pPr marL="0" indent="0">
              <a:lnSpc>
                <a:spcPct val="90000"/>
              </a:lnSpc>
              <a:spcBef>
                <a:spcPts val="0"/>
              </a:spcBef>
              <a:buFontTx/>
              <a:buNone/>
              <a:defRPr sz="2200" b="1">
                <a:solidFill>
                  <a:schemeClr val="bg1"/>
                </a:solidFill>
              </a:defRPr>
            </a:lvl2pPr>
            <a:lvl3pPr marL="0" indent="0">
              <a:lnSpc>
                <a:spcPct val="90000"/>
              </a:lnSpc>
              <a:spcBef>
                <a:spcPts val="0"/>
              </a:spcBef>
              <a:buFontTx/>
              <a:buNone/>
              <a:defRPr sz="2200" b="1">
                <a:solidFill>
                  <a:schemeClr val="bg1"/>
                </a:solidFill>
              </a:defRPr>
            </a:lvl3pPr>
            <a:lvl4pPr marL="0" indent="0">
              <a:lnSpc>
                <a:spcPct val="90000"/>
              </a:lnSpc>
              <a:spcBef>
                <a:spcPts val="0"/>
              </a:spcBef>
              <a:buFontTx/>
              <a:buNone/>
              <a:defRPr sz="2200" b="1">
                <a:solidFill>
                  <a:schemeClr val="bg1"/>
                </a:solidFill>
              </a:defRPr>
            </a:lvl4pPr>
            <a:lvl5pPr marL="0" indent="0">
              <a:lnSpc>
                <a:spcPct val="90000"/>
              </a:lnSpc>
              <a:spcBef>
                <a:spcPts val="0"/>
              </a:spcBef>
              <a:buFontTx/>
              <a:buNone/>
              <a:defRPr sz="2200" b="1">
                <a:solidFill>
                  <a:schemeClr val="bg1"/>
                </a:solidFill>
              </a:defRPr>
            </a:lvl5pPr>
            <a:lvl6pPr marL="0" indent="0">
              <a:lnSpc>
                <a:spcPct val="90000"/>
              </a:lnSpc>
              <a:spcBef>
                <a:spcPts val="0"/>
              </a:spcBef>
              <a:buFontTx/>
              <a:buNone/>
              <a:defRPr sz="2200" b="1">
                <a:solidFill>
                  <a:schemeClr val="bg1"/>
                </a:solidFill>
              </a:defRPr>
            </a:lvl6pPr>
            <a:lvl7pPr marL="0" indent="0">
              <a:lnSpc>
                <a:spcPct val="90000"/>
              </a:lnSpc>
              <a:spcBef>
                <a:spcPts val="0"/>
              </a:spcBef>
              <a:buFontTx/>
              <a:buNone/>
              <a:defRPr sz="2200" b="1">
                <a:solidFill>
                  <a:schemeClr val="bg1"/>
                </a:solidFill>
              </a:defRPr>
            </a:lvl7pPr>
            <a:lvl8pPr marL="0" indent="0">
              <a:lnSpc>
                <a:spcPct val="90000"/>
              </a:lnSpc>
              <a:spcBef>
                <a:spcPts val="0"/>
              </a:spcBef>
              <a:buFontTx/>
              <a:buNone/>
              <a:defRPr sz="2200" b="1">
                <a:solidFill>
                  <a:schemeClr val="bg1"/>
                </a:solidFill>
              </a:defRPr>
            </a:lvl8pPr>
            <a:lvl9pPr marL="0" indent="0">
              <a:lnSpc>
                <a:spcPct val="90000"/>
              </a:lnSpc>
              <a:spcBef>
                <a:spcPts val="0"/>
              </a:spcBef>
              <a:buFontTx/>
              <a:buNone/>
              <a:defRPr sz="2200" b="1">
                <a:solidFill>
                  <a:schemeClr val="bg1"/>
                </a:solidFill>
              </a:defRPr>
            </a:lvl9pPr>
          </a:lstStyle>
          <a:p>
            <a:pPr lvl="0"/>
            <a:r>
              <a:rPr lang="en-US"/>
              <a:t>[Heading]</a:t>
            </a:r>
          </a:p>
        </p:txBody>
      </p:sp>
      <p:sp>
        <p:nvSpPr>
          <p:cNvPr id="3" name="Content Placeholder 3"/>
          <p:cNvSpPr>
            <a:spLocks noGrp="1"/>
          </p:cNvSpPr>
          <p:nvPr>
            <p:ph sz="half" idx="1" hasCustomPrompt="1"/>
          </p:nvPr>
        </p:nvSpPr>
        <p:spPr>
          <a:xfrm>
            <a:off x="548640" y="2331720"/>
            <a:ext cx="2441448" cy="2316479"/>
          </a:xfrm>
        </p:spPr>
        <p:txBody>
          <a:bodyPr/>
          <a:lstStyle>
            <a:lvl1pPr marL="0" indent="0">
              <a:spcBef>
                <a:spcPts val="1200"/>
              </a:spcBef>
              <a:buFontTx/>
              <a:buNone/>
              <a:defRPr sz="1600"/>
            </a:lvl1pPr>
            <a:lvl2pPr marL="0" indent="0">
              <a:spcBef>
                <a:spcPts val="1200"/>
              </a:spcBef>
              <a:buFontTx/>
              <a:buNone/>
              <a:defRPr sz="1600"/>
            </a:lvl2pPr>
            <a:lvl3pPr marL="0" indent="0">
              <a:spcBef>
                <a:spcPts val="1200"/>
              </a:spcBef>
              <a:buFontTx/>
              <a:buNone/>
              <a:defRPr sz="1600"/>
            </a:lvl3pPr>
            <a:lvl4pPr marL="0" indent="0">
              <a:spcBef>
                <a:spcPts val="1200"/>
              </a:spcBef>
              <a:buFontTx/>
              <a:buNone/>
              <a:defRPr sz="1600"/>
            </a:lvl4pPr>
            <a:lvl5pPr marL="0" indent="0">
              <a:spcBef>
                <a:spcPts val="1200"/>
              </a:spcBef>
              <a:buFontTx/>
              <a:buNone/>
              <a:defRPr sz="1600"/>
            </a:lvl5pPr>
            <a:lvl6pPr marL="0" indent="0">
              <a:spcBef>
                <a:spcPts val="1200"/>
              </a:spcBef>
              <a:buFontTx/>
              <a:buNone/>
              <a:defRPr sz="1600"/>
            </a:lvl6pPr>
            <a:lvl7pPr marL="0" indent="0">
              <a:spcBef>
                <a:spcPts val="1200"/>
              </a:spcBef>
              <a:buFontTx/>
              <a:buNone/>
              <a:defRPr sz="1600"/>
            </a:lvl7pPr>
            <a:lvl8pPr marL="0" indent="0">
              <a:spcBef>
                <a:spcPts val="1200"/>
              </a:spcBef>
              <a:buFontTx/>
              <a:buNone/>
              <a:defRPr sz="1600"/>
            </a:lvl8pPr>
            <a:lvl9pPr marL="0" indent="0">
              <a:spcBef>
                <a:spcPts val="1200"/>
              </a:spcBef>
              <a:buFontTx/>
              <a:buNone/>
              <a:defRPr sz="1600"/>
            </a:lvl9pPr>
          </a:lstStyle>
          <a:p>
            <a:pPr lvl="0"/>
            <a:r>
              <a:rPr lang="en-US"/>
              <a:t>[Text]</a:t>
            </a:r>
          </a:p>
        </p:txBody>
      </p:sp>
      <p:sp>
        <p:nvSpPr>
          <p:cNvPr id="15" name="Text Placeholder 4">
            <a:extLst>
              <a:ext uri="{FF2B5EF4-FFF2-40B4-BE49-F238E27FC236}">
                <a16:creationId xmlns:a16="http://schemas.microsoft.com/office/drawing/2014/main" id="{B49B07D4-7E8D-77F2-8EFA-83A5D46D509B}"/>
              </a:ext>
            </a:extLst>
          </p:cNvPr>
          <p:cNvSpPr>
            <a:spLocks noGrp="1"/>
          </p:cNvSpPr>
          <p:nvPr>
            <p:ph type="body" sz="quarter" idx="14" hasCustomPrompt="1"/>
          </p:nvPr>
        </p:nvSpPr>
        <p:spPr bwMode="gray">
          <a:xfrm>
            <a:off x="3351276" y="1416683"/>
            <a:ext cx="2441448" cy="640080"/>
          </a:xfrm>
        </p:spPr>
        <p:txBody>
          <a:bodyPr/>
          <a:lstStyle>
            <a:lvl1pPr marL="0" indent="0">
              <a:lnSpc>
                <a:spcPct val="90000"/>
              </a:lnSpc>
              <a:spcBef>
                <a:spcPts val="0"/>
              </a:spcBef>
              <a:buFontTx/>
              <a:buNone/>
              <a:defRPr sz="2200" b="1">
                <a:solidFill>
                  <a:schemeClr val="bg1"/>
                </a:solidFill>
              </a:defRPr>
            </a:lvl1pPr>
            <a:lvl2pPr marL="0" indent="0">
              <a:lnSpc>
                <a:spcPct val="90000"/>
              </a:lnSpc>
              <a:spcBef>
                <a:spcPts val="0"/>
              </a:spcBef>
              <a:buFontTx/>
              <a:buNone/>
              <a:defRPr sz="2200" b="1">
                <a:solidFill>
                  <a:schemeClr val="bg1"/>
                </a:solidFill>
              </a:defRPr>
            </a:lvl2pPr>
            <a:lvl3pPr marL="0" indent="0">
              <a:lnSpc>
                <a:spcPct val="90000"/>
              </a:lnSpc>
              <a:spcBef>
                <a:spcPts val="0"/>
              </a:spcBef>
              <a:buFontTx/>
              <a:buNone/>
              <a:defRPr sz="2200" b="1">
                <a:solidFill>
                  <a:schemeClr val="bg1"/>
                </a:solidFill>
              </a:defRPr>
            </a:lvl3pPr>
            <a:lvl4pPr marL="0" indent="0">
              <a:lnSpc>
                <a:spcPct val="90000"/>
              </a:lnSpc>
              <a:spcBef>
                <a:spcPts val="0"/>
              </a:spcBef>
              <a:buFontTx/>
              <a:buNone/>
              <a:defRPr sz="2200" b="1">
                <a:solidFill>
                  <a:schemeClr val="bg1"/>
                </a:solidFill>
              </a:defRPr>
            </a:lvl4pPr>
            <a:lvl5pPr marL="0" indent="0">
              <a:lnSpc>
                <a:spcPct val="90000"/>
              </a:lnSpc>
              <a:spcBef>
                <a:spcPts val="0"/>
              </a:spcBef>
              <a:buFontTx/>
              <a:buNone/>
              <a:defRPr sz="2200" b="1">
                <a:solidFill>
                  <a:schemeClr val="bg1"/>
                </a:solidFill>
              </a:defRPr>
            </a:lvl5pPr>
            <a:lvl6pPr marL="0" indent="0">
              <a:lnSpc>
                <a:spcPct val="90000"/>
              </a:lnSpc>
              <a:spcBef>
                <a:spcPts val="0"/>
              </a:spcBef>
              <a:buFontTx/>
              <a:buNone/>
              <a:defRPr sz="2200" b="1">
                <a:solidFill>
                  <a:schemeClr val="bg1"/>
                </a:solidFill>
              </a:defRPr>
            </a:lvl6pPr>
            <a:lvl7pPr marL="0" indent="0">
              <a:lnSpc>
                <a:spcPct val="90000"/>
              </a:lnSpc>
              <a:spcBef>
                <a:spcPts val="0"/>
              </a:spcBef>
              <a:buFontTx/>
              <a:buNone/>
              <a:defRPr sz="2200" b="1">
                <a:solidFill>
                  <a:schemeClr val="bg1"/>
                </a:solidFill>
              </a:defRPr>
            </a:lvl7pPr>
            <a:lvl8pPr marL="0" indent="0">
              <a:lnSpc>
                <a:spcPct val="90000"/>
              </a:lnSpc>
              <a:spcBef>
                <a:spcPts val="0"/>
              </a:spcBef>
              <a:buFontTx/>
              <a:buNone/>
              <a:defRPr sz="2200" b="1">
                <a:solidFill>
                  <a:schemeClr val="bg1"/>
                </a:solidFill>
              </a:defRPr>
            </a:lvl8pPr>
            <a:lvl9pPr marL="0" indent="0">
              <a:lnSpc>
                <a:spcPct val="90000"/>
              </a:lnSpc>
              <a:spcBef>
                <a:spcPts val="0"/>
              </a:spcBef>
              <a:buFontTx/>
              <a:buNone/>
              <a:defRPr sz="2200" b="1">
                <a:solidFill>
                  <a:schemeClr val="bg1"/>
                </a:solidFill>
              </a:defRPr>
            </a:lvl9pPr>
          </a:lstStyle>
          <a:p>
            <a:pPr lvl="0"/>
            <a:r>
              <a:rPr lang="en-US"/>
              <a:t>[Heading]</a:t>
            </a:r>
          </a:p>
        </p:txBody>
      </p:sp>
      <p:sp>
        <p:nvSpPr>
          <p:cNvPr id="4" name="Content Placeholder 5"/>
          <p:cNvSpPr>
            <a:spLocks noGrp="1"/>
          </p:cNvSpPr>
          <p:nvPr>
            <p:ph sz="half" idx="2" hasCustomPrompt="1"/>
          </p:nvPr>
        </p:nvSpPr>
        <p:spPr>
          <a:xfrm>
            <a:off x="3351276" y="2331720"/>
            <a:ext cx="2441448" cy="2316479"/>
          </a:xfrm>
        </p:spPr>
        <p:txBody>
          <a:bodyPr/>
          <a:lstStyle>
            <a:lvl1pPr marL="0" indent="0">
              <a:spcBef>
                <a:spcPts val="1200"/>
              </a:spcBef>
              <a:buFontTx/>
              <a:buNone/>
              <a:defRPr sz="1600"/>
            </a:lvl1pPr>
            <a:lvl2pPr marL="0" indent="0">
              <a:spcBef>
                <a:spcPts val="1200"/>
              </a:spcBef>
              <a:buFontTx/>
              <a:buNone/>
              <a:defRPr sz="1600"/>
            </a:lvl2pPr>
            <a:lvl3pPr marL="0" indent="0">
              <a:spcBef>
                <a:spcPts val="1200"/>
              </a:spcBef>
              <a:buFontTx/>
              <a:buNone/>
              <a:defRPr sz="1600"/>
            </a:lvl3pPr>
            <a:lvl4pPr marL="0" indent="0">
              <a:spcBef>
                <a:spcPts val="1200"/>
              </a:spcBef>
              <a:buFontTx/>
              <a:buNone/>
              <a:defRPr sz="1600"/>
            </a:lvl4pPr>
            <a:lvl5pPr marL="0" indent="0">
              <a:spcBef>
                <a:spcPts val="1200"/>
              </a:spcBef>
              <a:buFontTx/>
              <a:buNone/>
              <a:defRPr sz="1600"/>
            </a:lvl5pPr>
            <a:lvl6pPr marL="0" indent="0">
              <a:spcBef>
                <a:spcPts val="1200"/>
              </a:spcBef>
              <a:buFontTx/>
              <a:buNone/>
              <a:defRPr sz="1600"/>
            </a:lvl6pPr>
            <a:lvl7pPr marL="0" indent="0">
              <a:spcBef>
                <a:spcPts val="1200"/>
              </a:spcBef>
              <a:buFontTx/>
              <a:buNone/>
              <a:defRPr sz="1600"/>
            </a:lvl7pPr>
            <a:lvl8pPr marL="0" indent="0">
              <a:spcBef>
                <a:spcPts val="1200"/>
              </a:spcBef>
              <a:buFontTx/>
              <a:buNone/>
              <a:defRPr sz="1600"/>
            </a:lvl8pPr>
            <a:lvl9pPr marL="0" indent="0">
              <a:spcBef>
                <a:spcPts val="1200"/>
              </a:spcBef>
              <a:buFontTx/>
              <a:buNone/>
              <a:defRPr sz="1600"/>
            </a:lvl9pPr>
          </a:lstStyle>
          <a:p>
            <a:pPr lvl="0"/>
            <a:r>
              <a:rPr lang="en-US"/>
              <a:t>[Text]</a:t>
            </a:r>
          </a:p>
        </p:txBody>
      </p:sp>
      <p:sp>
        <p:nvSpPr>
          <p:cNvPr id="14" name="Text Placeholder 6">
            <a:extLst>
              <a:ext uri="{FF2B5EF4-FFF2-40B4-BE49-F238E27FC236}">
                <a16:creationId xmlns:a16="http://schemas.microsoft.com/office/drawing/2014/main" id="{0B80CCE7-DA13-C32F-71C6-2F6881960326}"/>
              </a:ext>
            </a:extLst>
          </p:cNvPr>
          <p:cNvSpPr>
            <a:spLocks noGrp="1"/>
          </p:cNvSpPr>
          <p:nvPr>
            <p:ph type="body" sz="quarter" idx="15" hasCustomPrompt="1"/>
          </p:nvPr>
        </p:nvSpPr>
        <p:spPr bwMode="gray">
          <a:xfrm>
            <a:off x="6153912" y="1416683"/>
            <a:ext cx="2441448" cy="640080"/>
          </a:xfrm>
        </p:spPr>
        <p:txBody>
          <a:bodyPr/>
          <a:lstStyle>
            <a:lvl1pPr marL="0" indent="0">
              <a:lnSpc>
                <a:spcPct val="90000"/>
              </a:lnSpc>
              <a:spcBef>
                <a:spcPts val="0"/>
              </a:spcBef>
              <a:buFontTx/>
              <a:buNone/>
              <a:defRPr sz="2200" b="1">
                <a:solidFill>
                  <a:schemeClr val="tx1"/>
                </a:solidFill>
              </a:defRPr>
            </a:lvl1pPr>
            <a:lvl2pPr marL="0" indent="0">
              <a:lnSpc>
                <a:spcPct val="90000"/>
              </a:lnSpc>
              <a:spcBef>
                <a:spcPts val="0"/>
              </a:spcBef>
              <a:buFontTx/>
              <a:buNone/>
              <a:defRPr sz="2200" b="1">
                <a:solidFill>
                  <a:schemeClr val="tx1"/>
                </a:solidFill>
              </a:defRPr>
            </a:lvl2pPr>
            <a:lvl3pPr marL="0" indent="0">
              <a:lnSpc>
                <a:spcPct val="90000"/>
              </a:lnSpc>
              <a:spcBef>
                <a:spcPts val="0"/>
              </a:spcBef>
              <a:buFontTx/>
              <a:buNone/>
              <a:defRPr sz="2200" b="1">
                <a:solidFill>
                  <a:schemeClr val="tx1"/>
                </a:solidFill>
              </a:defRPr>
            </a:lvl3pPr>
            <a:lvl4pPr marL="0" indent="0">
              <a:lnSpc>
                <a:spcPct val="90000"/>
              </a:lnSpc>
              <a:spcBef>
                <a:spcPts val="0"/>
              </a:spcBef>
              <a:buFontTx/>
              <a:buNone/>
              <a:defRPr sz="2200" b="1">
                <a:solidFill>
                  <a:schemeClr val="tx1"/>
                </a:solidFill>
              </a:defRPr>
            </a:lvl4pPr>
            <a:lvl5pPr marL="0" indent="0">
              <a:lnSpc>
                <a:spcPct val="90000"/>
              </a:lnSpc>
              <a:spcBef>
                <a:spcPts val="0"/>
              </a:spcBef>
              <a:buFontTx/>
              <a:buNone/>
              <a:defRPr sz="2200" b="1">
                <a:solidFill>
                  <a:schemeClr val="tx1"/>
                </a:solidFill>
              </a:defRPr>
            </a:lvl5pPr>
            <a:lvl6pPr marL="0" indent="0">
              <a:lnSpc>
                <a:spcPct val="90000"/>
              </a:lnSpc>
              <a:spcBef>
                <a:spcPts val="0"/>
              </a:spcBef>
              <a:buFontTx/>
              <a:buNone/>
              <a:defRPr sz="2200" b="1">
                <a:solidFill>
                  <a:schemeClr val="tx1"/>
                </a:solidFill>
              </a:defRPr>
            </a:lvl6pPr>
            <a:lvl7pPr marL="0" indent="0">
              <a:lnSpc>
                <a:spcPct val="90000"/>
              </a:lnSpc>
              <a:spcBef>
                <a:spcPts val="0"/>
              </a:spcBef>
              <a:buFontTx/>
              <a:buNone/>
              <a:defRPr sz="2200" b="1">
                <a:solidFill>
                  <a:schemeClr val="tx1"/>
                </a:solidFill>
              </a:defRPr>
            </a:lvl7pPr>
            <a:lvl8pPr marL="0" indent="0">
              <a:lnSpc>
                <a:spcPct val="90000"/>
              </a:lnSpc>
              <a:spcBef>
                <a:spcPts val="0"/>
              </a:spcBef>
              <a:buFontTx/>
              <a:buNone/>
              <a:defRPr sz="2200" b="1">
                <a:solidFill>
                  <a:schemeClr val="tx1"/>
                </a:solidFill>
              </a:defRPr>
            </a:lvl8pPr>
            <a:lvl9pPr marL="0" indent="0">
              <a:lnSpc>
                <a:spcPct val="90000"/>
              </a:lnSpc>
              <a:spcBef>
                <a:spcPts val="0"/>
              </a:spcBef>
              <a:buFontTx/>
              <a:buNone/>
              <a:defRPr sz="2200" b="1">
                <a:solidFill>
                  <a:schemeClr val="tx1"/>
                </a:solidFill>
              </a:defRPr>
            </a:lvl9pPr>
          </a:lstStyle>
          <a:p>
            <a:pPr lvl="0"/>
            <a:r>
              <a:rPr lang="en-US"/>
              <a:t>[Heading]</a:t>
            </a:r>
          </a:p>
        </p:txBody>
      </p:sp>
      <p:sp>
        <p:nvSpPr>
          <p:cNvPr id="16" name="Content Placeholder 7">
            <a:extLst>
              <a:ext uri="{FF2B5EF4-FFF2-40B4-BE49-F238E27FC236}">
                <a16:creationId xmlns:a16="http://schemas.microsoft.com/office/drawing/2014/main" id="{434EA740-024C-94E3-A7F1-E1648E067B51}"/>
              </a:ext>
            </a:extLst>
          </p:cNvPr>
          <p:cNvSpPr>
            <a:spLocks noGrp="1"/>
          </p:cNvSpPr>
          <p:nvPr>
            <p:ph sz="half" idx="16" hasCustomPrompt="1"/>
          </p:nvPr>
        </p:nvSpPr>
        <p:spPr>
          <a:xfrm>
            <a:off x="6153912" y="2331720"/>
            <a:ext cx="2441448" cy="2316479"/>
          </a:xfrm>
        </p:spPr>
        <p:txBody>
          <a:bodyPr/>
          <a:lstStyle>
            <a:lvl1pPr marL="0" indent="0">
              <a:spcBef>
                <a:spcPts val="1200"/>
              </a:spcBef>
              <a:buFontTx/>
              <a:buNone/>
              <a:defRPr sz="1600"/>
            </a:lvl1pPr>
            <a:lvl2pPr marL="0" indent="0">
              <a:spcBef>
                <a:spcPts val="1200"/>
              </a:spcBef>
              <a:buFontTx/>
              <a:buNone/>
              <a:defRPr sz="1600"/>
            </a:lvl2pPr>
            <a:lvl3pPr marL="0" indent="0">
              <a:spcBef>
                <a:spcPts val="1200"/>
              </a:spcBef>
              <a:buFontTx/>
              <a:buNone/>
              <a:defRPr sz="1600"/>
            </a:lvl3pPr>
            <a:lvl4pPr marL="0" indent="0">
              <a:spcBef>
                <a:spcPts val="1200"/>
              </a:spcBef>
              <a:buFontTx/>
              <a:buNone/>
              <a:defRPr sz="1600"/>
            </a:lvl4pPr>
            <a:lvl5pPr marL="0" indent="0">
              <a:spcBef>
                <a:spcPts val="1200"/>
              </a:spcBef>
              <a:buFontTx/>
              <a:buNone/>
              <a:defRPr sz="1600"/>
            </a:lvl5pPr>
            <a:lvl6pPr marL="0" indent="0">
              <a:spcBef>
                <a:spcPts val="1200"/>
              </a:spcBef>
              <a:buFontTx/>
              <a:buNone/>
              <a:defRPr sz="1600"/>
            </a:lvl6pPr>
            <a:lvl7pPr marL="0" indent="0">
              <a:spcBef>
                <a:spcPts val="1200"/>
              </a:spcBef>
              <a:buFontTx/>
              <a:buNone/>
              <a:defRPr sz="1600"/>
            </a:lvl7pPr>
            <a:lvl8pPr marL="0" indent="0">
              <a:spcBef>
                <a:spcPts val="1200"/>
              </a:spcBef>
              <a:buFontTx/>
              <a:buNone/>
              <a:defRPr sz="1600"/>
            </a:lvl8pPr>
            <a:lvl9pPr marL="0" indent="0">
              <a:spcBef>
                <a:spcPts val="1200"/>
              </a:spcBef>
              <a:buFontTx/>
              <a:buNone/>
              <a:defRPr sz="1600"/>
            </a:lvl9pPr>
          </a:lstStyle>
          <a:p>
            <a:pPr lvl="0"/>
            <a:r>
              <a:rPr lang="en-US"/>
              <a:t>[Text]</a:t>
            </a:r>
          </a:p>
        </p:txBody>
      </p:sp>
      <p:pic>
        <p:nvPicPr>
          <p:cNvPr id="10" name="UL Solutions" descr="UL Solutions">
            <a:extLst>
              <a:ext uri="{FF2B5EF4-FFF2-40B4-BE49-F238E27FC236}">
                <a16:creationId xmlns:a16="http://schemas.microsoft.com/office/drawing/2014/main" id="{9AC22A1B-5854-FB74-7FD9-8821EEB6DEE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8"/>
          <p:cNvSpPr>
            <a:spLocks noGrp="1"/>
          </p:cNvSpPr>
          <p:nvPr>
            <p:ph type="sldNum" sz="quarter" idx="12"/>
          </p:nvPr>
        </p:nvSpPr>
        <p:spPr/>
        <p:txBody>
          <a:bodyPr/>
          <a:lstStyle/>
          <a:p>
            <a:fld id="{0FB653A9-F313-624D-BF6F-1C4E70BAF06A}" type="slidenum">
              <a:rPr lang="en-US" smtClean="0"/>
              <a:t>‹#›</a:t>
            </a:fld>
            <a:endParaRPr lang="en-US"/>
          </a:p>
        </p:txBody>
      </p:sp>
      <p:sp>
        <p:nvSpPr>
          <p:cNvPr id="2" name="Footer Placeholder 1">
            <a:extLst>
              <a:ext uri="{FF2B5EF4-FFF2-40B4-BE49-F238E27FC236}">
                <a16:creationId xmlns:a16="http://schemas.microsoft.com/office/drawing/2014/main" id="{28C6A2E5-6D57-E0C1-3CB2-9C695151DC95}"/>
              </a:ext>
            </a:extLst>
          </p:cNvPr>
          <p:cNvSpPr>
            <a:spLocks noGrp="1"/>
          </p:cNvSpPr>
          <p:nvPr>
            <p:ph type="ftr" sz="quarter" idx="17"/>
          </p:nvPr>
        </p:nvSpPr>
        <p:spPr/>
        <p:txBody>
          <a:bodyPr/>
          <a:lstStyle/>
          <a:p>
            <a:pPr algn="r">
              <a:buSzPct val="100000"/>
            </a:pPr>
            <a:r>
              <a:rPr lang="en-US"/>
              <a:t>IMS22CS385721</a:t>
            </a:r>
          </a:p>
        </p:txBody>
      </p:sp>
    </p:spTree>
    <p:extLst>
      <p:ext uri="{BB962C8B-B14F-4D97-AF65-F5344CB8AC3E}">
        <p14:creationId xmlns:p14="http://schemas.microsoft.com/office/powerpoint/2010/main" val="2867199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userDrawn="1">
  <p:cSld name="Four Boxes Small">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586B91B5-07E3-AC57-4C8F-41D0A22AB704}"/>
              </a:ext>
              <a:ext uri="{C183D7F6-B498-43B3-948B-1728B52AA6E4}">
                <adec:decorative xmlns:adec="http://schemas.microsoft.com/office/drawing/2017/decorative" val="1"/>
              </a:ext>
            </a:extLst>
          </p:cNvPr>
          <p:cNvSpPr/>
          <p:nvPr userDrawn="1"/>
        </p:nvSpPr>
        <p:spPr>
          <a:xfrm>
            <a:off x="411480" y="1279523"/>
            <a:ext cx="2011680" cy="914400"/>
          </a:xfrm>
          <a:prstGeom prst="rect">
            <a:avLst/>
          </a:prstGeom>
          <a:solidFill>
            <a:srgbClr val="CA0123"/>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1" name="Rectangle">
            <a:extLst>
              <a:ext uri="{FF2B5EF4-FFF2-40B4-BE49-F238E27FC236}">
                <a16:creationId xmlns:a16="http://schemas.microsoft.com/office/drawing/2014/main" id="{F9661630-825C-E6BA-3402-584150214D21}"/>
              </a:ext>
              <a:ext uri="{C183D7F6-B498-43B3-948B-1728B52AA6E4}">
                <adec:decorative xmlns:adec="http://schemas.microsoft.com/office/drawing/2017/decorative" val="1"/>
              </a:ext>
            </a:extLst>
          </p:cNvPr>
          <p:cNvSpPr/>
          <p:nvPr userDrawn="1"/>
        </p:nvSpPr>
        <p:spPr>
          <a:xfrm>
            <a:off x="2514600" y="1279523"/>
            <a:ext cx="2011680" cy="914400"/>
          </a:xfrm>
          <a:prstGeom prst="rect">
            <a:avLst/>
          </a:prstGeom>
          <a:solidFill>
            <a:srgbClr val="5B0428"/>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2" name="Rectangle">
            <a:extLst>
              <a:ext uri="{FF2B5EF4-FFF2-40B4-BE49-F238E27FC236}">
                <a16:creationId xmlns:a16="http://schemas.microsoft.com/office/drawing/2014/main" id="{EC8DABD9-0903-42DA-E802-AA4DBD0C11A7}"/>
              </a:ext>
              <a:ext uri="{C183D7F6-B498-43B3-948B-1728B52AA6E4}">
                <adec:decorative xmlns:adec="http://schemas.microsoft.com/office/drawing/2017/decorative" val="1"/>
              </a:ext>
            </a:extLst>
          </p:cNvPr>
          <p:cNvSpPr/>
          <p:nvPr userDrawn="1"/>
        </p:nvSpPr>
        <p:spPr>
          <a:xfrm>
            <a:off x="4617720" y="1279523"/>
            <a:ext cx="2011680" cy="914400"/>
          </a:xfrm>
          <a:prstGeom prst="rect">
            <a:avLst/>
          </a:prstGeom>
          <a:solidFill>
            <a:srgbClr val="E5DDCA"/>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8" name="Rectangle">
            <a:extLst>
              <a:ext uri="{FF2B5EF4-FFF2-40B4-BE49-F238E27FC236}">
                <a16:creationId xmlns:a16="http://schemas.microsoft.com/office/drawing/2014/main" id="{DD1F431A-0341-172E-B28C-85CB518E8619}"/>
              </a:ext>
              <a:ext uri="{C183D7F6-B498-43B3-948B-1728B52AA6E4}">
                <adec:decorative xmlns:adec="http://schemas.microsoft.com/office/drawing/2017/decorative" val="1"/>
              </a:ext>
            </a:extLst>
          </p:cNvPr>
          <p:cNvSpPr/>
          <p:nvPr userDrawn="1"/>
        </p:nvSpPr>
        <p:spPr>
          <a:xfrm>
            <a:off x="6720840" y="1279523"/>
            <a:ext cx="2011680" cy="914400"/>
          </a:xfrm>
          <a:prstGeom prst="rect">
            <a:avLst/>
          </a:prstGeom>
          <a:solidFill>
            <a:srgbClr val="9EC5D9"/>
          </a:solidFill>
          <a:ln w="19050" cap="flat">
            <a:noFill/>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mn-lt"/>
              <a:ea typeface="+mn-ea"/>
              <a:cs typeface="+mn-cs"/>
            </a:endParaRPr>
          </a:p>
        </p:txBody>
      </p:sp>
      <p:sp>
        <p:nvSpPr>
          <p:cNvPr id="5" name="Title 1">
            <a:extLst>
              <a:ext uri="{FF2B5EF4-FFF2-40B4-BE49-F238E27FC236}">
                <a16:creationId xmlns:a16="http://schemas.microsoft.com/office/drawing/2014/main" id="{8E4123F2-12EB-3B7C-52AE-3F5EB6AE7806}"/>
              </a:ext>
            </a:extLst>
          </p:cNvPr>
          <p:cNvSpPr>
            <a:spLocks noGrp="1"/>
          </p:cNvSpPr>
          <p:nvPr>
            <p:ph type="title" hasCustomPrompt="1"/>
          </p:nvPr>
        </p:nvSpPr>
        <p:spPr>
          <a:xfrm>
            <a:off x="411480" y="411480"/>
            <a:ext cx="5516245" cy="685800"/>
          </a:xfrm>
        </p:spPr>
        <p:txBody>
          <a:bodyPr/>
          <a:lstStyle/>
          <a:p>
            <a:r>
              <a:rPr lang="en-US"/>
              <a:t>[Optional slide title]</a:t>
            </a:r>
          </a:p>
        </p:txBody>
      </p:sp>
      <p:sp>
        <p:nvSpPr>
          <p:cNvPr id="6" name="Text Placeholder 2">
            <a:extLst>
              <a:ext uri="{FF2B5EF4-FFF2-40B4-BE49-F238E27FC236}">
                <a16:creationId xmlns:a16="http://schemas.microsoft.com/office/drawing/2014/main" id="{D2F9F1F6-03E1-D06C-AD65-0FED52E095C6}"/>
              </a:ext>
            </a:extLst>
          </p:cNvPr>
          <p:cNvSpPr>
            <a:spLocks noGrp="1"/>
          </p:cNvSpPr>
          <p:nvPr>
            <p:ph type="body" sz="quarter" idx="13" hasCustomPrompt="1"/>
          </p:nvPr>
        </p:nvSpPr>
        <p:spPr bwMode="gray">
          <a:xfrm>
            <a:off x="548640" y="1416683"/>
            <a:ext cx="1737360" cy="685800"/>
          </a:xfrm>
        </p:spPr>
        <p:txBody>
          <a:bodyPr/>
          <a:lstStyle>
            <a:lvl1pPr marL="0" indent="0">
              <a:lnSpc>
                <a:spcPct val="90000"/>
              </a:lnSpc>
              <a:spcBef>
                <a:spcPts val="0"/>
              </a:spcBef>
              <a:buFontTx/>
              <a:buNone/>
              <a:defRPr sz="1600" b="1">
                <a:solidFill>
                  <a:schemeClr val="bg1"/>
                </a:solidFill>
              </a:defRPr>
            </a:lvl1pPr>
            <a:lvl2pPr marL="0" indent="0">
              <a:lnSpc>
                <a:spcPct val="90000"/>
              </a:lnSpc>
              <a:spcBef>
                <a:spcPts val="0"/>
              </a:spcBef>
              <a:buFontTx/>
              <a:buNone/>
              <a:defRPr sz="1600" b="1">
                <a:solidFill>
                  <a:schemeClr val="bg1"/>
                </a:solidFill>
              </a:defRPr>
            </a:lvl2pPr>
            <a:lvl3pPr marL="0" indent="0">
              <a:lnSpc>
                <a:spcPct val="90000"/>
              </a:lnSpc>
              <a:spcBef>
                <a:spcPts val="0"/>
              </a:spcBef>
              <a:buFontTx/>
              <a:buNone/>
              <a:defRPr sz="1600" b="1">
                <a:solidFill>
                  <a:schemeClr val="bg1"/>
                </a:solidFill>
              </a:defRPr>
            </a:lvl3pPr>
            <a:lvl4pPr marL="0" indent="0">
              <a:lnSpc>
                <a:spcPct val="90000"/>
              </a:lnSpc>
              <a:spcBef>
                <a:spcPts val="0"/>
              </a:spcBef>
              <a:buFontTx/>
              <a:buNone/>
              <a:defRPr sz="1600" b="1">
                <a:solidFill>
                  <a:schemeClr val="bg1"/>
                </a:solidFill>
              </a:defRPr>
            </a:lvl4pPr>
            <a:lvl5pPr marL="0" indent="0">
              <a:lnSpc>
                <a:spcPct val="90000"/>
              </a:lnSpc>
              <a:spcBef>
                <a:spcPts val="0"/>
              </a:spcBef>
              <a:buFontTx/>
              <a:buNone/>
              <a:defRPr sz="1600" b="1">
                <a:solidFill>
                  <a:schemeClr val="bg1"/>
                </a:solidFill>
              </a:defRPr>
            </a:lvl5pPr>
            <a:lvl6pPr marL="0" indent="0">
              <a:lnSpc>
                <a:spcPct val="90000"/>
              </a:lnSpc>
              <a:spcBef>
                <a:spcPts val="0"/>
              </a:spcBef>
              <a:buFontTx/>
              <a:buNone/>
              <a:defRPr sz="1600" b="1">
                <a:solidFill>
                  <a:schemeClr val="bg1"/>
                </a:solidFill>
              </a:defRPr>
            </a:lvl6pPr>
            <a:lvl7pPr marL="0" indent="0">
              <a:lnSpc>
                <a:spcPct val="90000"/>
              </a:lnSpc>
              <a:spcBef>
                <a:spcPts val="0"/>
              </a:spcBef>
              <a:buFontTx/>
              <a:buNone/>
              <a:defRPr sz="1600" b="1">
                <a:solidFill>
                  <a:schemeClr val="bg1"/>
                </a:solidFill>
              </a:defRPr>
            </a:lvl7pPr>
            <a:lvl8pPr marL="0" indent="0">
              <a:lnSpc>
                <a:spcPct val="90000"/>
              </a:lnSpc>
              <a:spcBef>
                <a:spcPts val="0"/>
              </a:spcBef>
              <a:buFontTx/>
              <a:buNone/>
              <a:defRPr sz="1600" b="1">
                <a:solidFill>
                  <a:schemeClr val="bg1"/>
                </a:solidFill>
              </a:defRPr>
            </a:lvl8pPr>
            <a:lvl9pPr marL="0" indent="0">
              <a:lnSpc>
                <a:spcPct val="90000"/>
              </a:lnSpc>
              <a:spcBef>
                <a:spcPts val="0"/>
              </a:spcBef>
              <a:buFontTx/>
              <a:buNone/>
              <a:defRPr sz="1600" b="1">
                <a:solidFill>
                  <a:schemeClr val="bg1"/>
                </a:solidFill>
              </a:defRPr>
            </a:lvl9pPr>
          </a:lstStyle>
          <a:p>
            <a:pPr lvl="0"/>
            <a:r>
              <a:rPr lang="en-US"/>
              <a:t>[Heading]</a:t>
            </a:r>
          </a:p>
        </p:txBody>
      </p:sp>
      <p:sp>
        <p:nvSpPr>
          <p:cNvPr id="3" name="Content Placeholder 3"/>
          <p:cNvSpPr>
            <a:spLocks noGrp="1"/>
          </p:cNvSpPr>
          <p:nvPr>
            <p:ph sz="half" idx="1" hasCustomPrompt="1"/>
          </p:nvPr>
        </p:nvSpPr>
        <p:spPr>
          <a:xfrm>
            <a:off x="548640" y="2331720"/>
            <a:ext cx="1737360" cy="2316479"/>
          </a:xfrm>
        </p:spPr>
        <p:txBody>
          <a:bodyPr/>
          <a:lstStyle>
            <a:lvl1pPr marL="0" indent="0">
              <a:spcBef>
                <a:spcPts val="900"/>
              </a:spcBef>
              <a:buFontTx/>
              <a:buNone/>
              <a:defRPr sz="1400"/>
            </a:lvl1pPr>
            <a:lvl2pPr marL="0" indent="0">
              <a:spcBef>
                <a:spcPts val="900"/>
              </a:spcBef>
              <a:buFontTx/>
              <a:buNone/>
              <a:defRPr sz="1400"/>
            </a:lvl2pPr>
            <a:lvl3pPr marL="0" indent="0">
              <a:spcBef>
                <a:spcPts val="900"/>
              </a:spcBef>
              <a:buFontTx/>
              <a:buNone/>
              <a:defRPr sz="1400"/>
            </a:lvl3pPr>
            <a:lvl4pPr marL="0" indent="0">
              <a:spcBef>
                <a:spcPts val="900"/>
              </a:spcBef>
              <a:buFontTx/>
              <a:buNone/>
              <a:defRPr sz="1400"/>
            </a:lvl4pPr>
            <a:lvl5pPr marL="0" indent="0">
              <a:spcBef>
                <a:spcPts val="900"/>
              </a:spcBef>
              <a:buFontTx/>
              <a:buNone/>
              <a:defRPr sz="1400"/>
            </a:lvl5pPr>
            <a:lvl6pPr marL="0" indent="0">
              <a:spcBef>
                <a:spcPts val="900"/>
              </a:spcBef>
              <a:buFontTx/>
              <a:buNone/>
              <a:defRPr sz="1400"/>
            </a:lvl6pPr>
            <a:lvl7pPr marL="0" indent="0">
              <a:spcBef>
                <a:spcPts val="900"/>
              </a:spcBef>
              <a:buFontTx/>
              <a:buNone/>
              <a:defRPr sz="1400"/>
            </a:lvl7pPr>
            <a:lvl8pPr marL="0" indent="0">
              <a:spcBef>
                <a:spcPts val="900"/>
              </a:spcBef>
              <a:buFontTx/>
              <a:buNone/>
              <a:defRPr sz="1400"/>
            </a:lvl8pPr>
            <a:lvl9pPr marL="0" indent="0">
              <a:spcBef>
                <a:spcPts val="900"/>
              </a:spcBef>
              <a:buFontTx/>
              <a:buNone/>
              <a:defRPr sz="1400"/>
            </a:lvl9pPr>
          </a:lstStyle>
          <a:p>
            <a:pPr lvl="0"/>
            <a:r>
              <a:rPr lang="en-US"/>
              <a:t>[Text]</a:t>
            </a:r>
          </a:p>
        </p:txBody>
      </p:sp>
      <p:sp>
        <p:nvSpPr>
          <p:cNvPr id="15" name="Text Placeholder 4">
            <a:extLst>
              <a:ext uri="{FF2B5EF4-FFF2-40B4-BE49-F238E27FC236}">
                <a16:creationId xmlns:a16="http://schemas.microsoft.com/office/drawing/2014/main" id="{B49B07D4-7E8D-77F2-8EFA-83A5D46D509B}"/>
              </a:ext>
            </a:extLst>
          </p:cNvPr>
          <p:cNvSpPr>
            <a:spLocks noGrp="1"/>
          </p:cNvSpPr>
          <p:nvPr>
            <p:ph type="body" sz="quarter" idx="14" hasCustomPrompt="1"/>
          </p:nvPr>
        </p:nvSpPr>
        <p:spPr bwMode="gray">
          <a:xfrm>
            <a:off x="2651760" y="1416683"/>
            <a:ext cx="1737360" cy="685800"/>
          </a:xfrm>
        </p:spPr>
        <p:txBody>
          <a:bodyPr/>
          <a:lstStyle>
            <a:lvl1pPr marL="0" indent="0">
              <a:lnSpc>
                <a:spcPct val="90000"/>
              </a:lnSpc>
              <a:spcBef>
                <a:spcPts val="0"/>
              </a:spcBef>
              <a:buFontTx/>
              <a:buNone/>
              <a:defRPr sz="1600" b="1">
                <a:solidFill>
                  <a:schemeClr val="bg1"/>
                </a:solidFill>
              </a:defRPr>
            </a:lvl1pPr>
            <a:lvl2pPr marL="0" indent="0">
              <a:lnSpc>
                <a:spcPct val="90000"/>
              </a:lnSpc>
              <a:spcBef>
                <a:spcPts val="0"/>
              </a:spcBef>
              <a:buFontTx/>
              <a:buNone/>
              <a:defRPr sz="1600" b="1">
                <a:solidFill>
                  <a:schemeClr val="bg1"/>
                </a:solidFill>
              </a:defRPr>
            </a:lvl2pPr>
            <a:lvl3pPr marL="0" indent="0">
              <a:lnSpc>
                <a:spcPct val="90000"/>
              </a:lnSpc>
              <a:spcBef>
                <a:spcPts val="0"/>
              </a:spcBef>
              <a:buFontTx/>
              <a:buNone/>
              <a:defRPr sz="1600" b="1">
                <a:solidFill>
                  <a:schemeClr val="bg1"/>
                </a:solidFill>
              </a:defRPr>
            </a:lvl3pPr>
            <a:lvl4pPr marL="0" indent="0">
              <a:lnSpc>
                <a:spcPct val="90000"/>
              </a:lnSpc>
              <a:spcBef>
                <a:spcPts val="0"/>
              </a:spcBef>
              <a:buFontTx/>
              <a:buNone/>
              <a:defRPr sz="1600" b="1">
                <a:solidFill>
                  <a:schemeClr val="bg1"/>
                </a:solidFill>
              </a:defRPr>
            </a:lvl4pPr>
            <a:lvl5pPr marL="0" indent="0">
              <a:lnSpc>
                <a:spcPct val="90000"/>
              </a:lnSpc>
              <a:spcBef>
                <a:spcPts val="0"/>
              </a:spcBef>
              <a:buFontTx/>
              <a:buNone/>
              <a:defRPr sz="1600" b="1">
                <a:solidFill>
                  <a:schemeClr val="bg1"/>
                </a:solidFill>
              </a:defRPr>
            </a:lvl5pPr>
            <a:lvl6pPr marL="0" indent="0">
              <a:lnSpc>
                <a:spcPct val="90000"/>
              </a:lnSpc>
              <a:spcBef>
                <a:spcPts val="0"/>
              </a:spcBef>
              <a:buFontTx/>
              <a:buNone/>
              <a:defRPr sz="1600" b="1">
                <a:solidFill>
                  <a:schemeClr val="bg1"/>
                </a:solidFill>
              </a:defRPr>
            </a:lvl6pPr>
            <a:lvl7pPr marL="0" indent="0">
              <a:lnSpc>
                <a:spcPct val="90000"/>
              </a:lnSpc>
              <a:spcBef>
                <a:spcPts val="0"/>
              </a:spcBef>
              <a:buFontTx/>
              <a:buNone/>
              <a:defRPr sz="1600" b="1">
                <a:solidFill>
                  <a:schemeClr val="bg1"/>
                </a:solidFill>
              </a:defRPr>
            </a:lvl7pPr>
            <a:lvl8pPr marL="0" indent="0">
              <a:lnSpc>
                <a:spcPct val="90000"/>
              </a:lnSpc>
              <a:spcBef>
                <a:spcPts val="0"/>
              </a:spcBef>
              <a:buFontTx/>
              <a:buNone/>
              <a:defRPr sz="1600" b="1">
                <a:solidFill>
                  <a:schemeClr val="bg1"/>
                </a:solidFill>
              </a:defRPr>
            </a:lvl8pPr>
            <a:lvl9pPr marL="0" indent="0">
              <a:lnSpc>
                <a:spcPct val="90000"/>
              </a:lnSpc>
              <a:spcBef>
                <a:spcPts val="0"/>
              </a:spcBef>
              <a:buFontTx/>
              <a:buNone/>
              <a:defRPr sz="1600" b="1">
                <a:solidFill>
                  <a:schemeClr val="bg1"/>
                </a:solidFill>
              </a:defRPr>
            </a:lvl9pPr>
          </a:lstStyle>
          <a:p>
            <a:pPr lvl="0"/>
            <a:r>
              <a:rPr lang="en-US"/>
              <a:t>[Heading]</a:t>
            </a:r>
          </a:p>
        </p:txBody>
      </p:sp>
      <p:sp>
        <p:nvSpPr>
          <p:cNvPr id="4" name="Content Placeholder 5"/>
          <p:cNvSpPr>
            <a:spLocks noGrp="1"/>
          </p:cNvSpPr>
          <p:nvPr>
            <p:ph sz="half" idx="2" hasCustomPrompt="1"/>
          </p:nvPr>
        </p:nvSpPr>
        <p:spPr>
          <a:xfrm>
            <a:off x="2651760" y="2331720"/>
            <a:ext cx="1737360" cy="2316479"/>
          </a:xfrm>
        </p:spPr>
        <p:txBody>
          <a:bodyPr/>
          <a:lstStyle>
            <a:lvl1pPr marL="0" indent="0">
              <a:spcBef>
                <a:spcPts val="900"/>
              </a:spcBef>
              <a:buFontTx/>
              <a:buNone/>
              <a:defRPr sz="1400"/>
            </a:lvl1pPr>
            <a:lvl2pPr marL="0" indent="0">
              <a:spcBef>
                <a:spcPts val="900"/>
              </a:spcBef>
              <a:buFontTx/>
              <a:buNone/>
              <a:defRPr sz="1400"/>
            </a:lvl2pPr>
            <a:lvl3pPr marL="0" indent="0">
              <a:spcBef>
                <a:spcPts val="900"/>
              </a:spcBef>
              <a:buFontTx/>
              <a:buNone/>
              <a:defRPr sz="1400"/>
            </a:lvl3pPr>
            <a:lvl4pPr marL="0" indent="0">
              <a:spcBef>
                <a:spcPts val="900"/>
              </a:spcBef>
              <a:buFontTx/>
              <a:buNone/>
              <a:defRPr sz="1400"/>
            </a:lvl4pPr>
            <a:lvl5pPr marL="0" indent="0">
              <a:spcBef>
                <a:spcPts val="900"/>
              </a:spcBef>
              <a:buFontTx/>
              <a:buNone/>
              <a:defRPr sz="1400"/>
            </a:lvl5pPr>
            <a:lvl6pPr marL="0" indent="0">
              <a:spcBef>
                <a:spcPts val="900"/>
              </a:spcBef>
              <a:buFontTx/>
              <a:buNone/>
              <a:defRPr sz="1400"/>
            </a:lvl6pPr>
            <a:lvl7pPr marL="0" indent="0">
              <a:spcBef>
                <a:spcPts val="900"/>
              </a:spcBef>
              <a:buFontTx/>
              <a:buNone/>
              <a:defRPr sz="1400"/>
            </a:lvl7pPr>
            <a:lvl8pPr marL="0" indent="0">
              <a:spcBef>
                <a:spcPts val="900"/>
              </a:spcBef>
              <a:buFontTx/>
              <a:buNone/>
              <a:defRPr sz="1400"/>
            </a:lvl8pPr>
            <a:lvl9pPr marL="0" indent="0">
              <a:spcBef>
                <a:spcPts val="900"/>
              </a:spcBef>
              <a:buFontTx/>
              <a:buNone/>
              <a:defRPr sz="1400"/>
            </a:lvl9pPr>
          </a:lstStyle>
          <a:p>
            <a:pPr lvl="0"/>
            <a:r>
              <a:rPr lang="en-US"/>
              <a:t>[Text]</a:t>
            </a:r>
          </a:p>
        </p:txBody>
      </p:sp>
      <p:sp>
        <p:nvSpPr>
          <p:cNvPr id="14" name="Text Placeholder 6">
            <a:extLst>
              <a:ext uri="{FF2B5EF4-FFF2-40B4-BE49-F238E27FC236}">
                <a16:creationId xmlns:a16="http://schemas.microsoft.com/office/drawing/2014/main" id="{0B80CCE7-DA13-C32F-71C6-2F6881960326}"/>
              </a:ext>
            </a:extLst>
          </p:cNvPr>
          <p:cNvSpPr>
            <a:spLocks noGrp="1"/>
          </p:cNvSpPr>
          <p:nvPr>
            <p:ph type="body" sz="quarter" idx="15" hasCustomPrompt="1"/>
          </p:nvPr>
        </p:nvSpPr>
        <p:spPr bwMode="gray">
          <a:xfrm>
            <a:off x="4754880" y="1416683"/>
            <a:ext cx="1737360" cy="685800"/>
          </a:xfrm>
        </p:spPr>
        <p:txBody>
          <a:bodyPr/>
          <a:lstStyle>
            <a:lvl1pPr marL="0" indent="0">
              <a:lnSpc>
                <a:spcPct val="90000"/>
              </a:lnSpc>
              <a:spcBef>
                <a:spcPts val="0"/>
              </a:spcBef>
              <a:buFontTx/>
              <a:buNone/>
              <a:defRPr sz="1600" b="1">
                <a:solidFill>
                  <a:schemeClr val="tx1"/>
                </a:solidFill>
              </a:defRPr>
            </a:lvl1pPr>
            <a:lvl2pPr marL="0" indent="0">
              <a:lnSpc>
                <a:spcPct val="90000"/>
              </a:lnSpc>
              <a:spcBef>
                <a:spcPts val="0"/>
              </a:spcBef>
              <a:buFontTx/>
              <a:buNone/>
              <a:defRPr sz="1600" b="1">
                <a:solidFill>
                  <a:schemeClr val="tx1"/>
                </a:solidFill>
              </a:defRPr>
            </a:lvl2pPr>
            <a:lvl3pPr marL="0" indent="0">
              <a:lnSpc>
                <a:spcPct val="90000"/>
              </a:lnSpc>
              <a:spcBef>
                <a:spcPts val="0"/>
              </a:spcBef>
              <a:buFontTx/>
              <a:buNone/>
              <a:defRPr sz="1600" b="1">
                <a:solidFill>
                  <a:schemeClr val="tx1"/>
                </a:solidFill>
              </a:defRPr>
            </a:lvl3pPr>
            <a:lvl4pPr marL="0" indent="0">
              <a:lnSpc>
                <a:spcPct val="90000"/>
              </a:lnSpc>
              <a:spcBef>
                <a:spcPts val="0"/>
              </a:spcBef>
              <a:buFontTx/>
              <a:buNone/>
              <a:defRPr sz="1600" b="1">
                <a:solidFill>
                  <a:schemeClr val="tx1"/>
                </a:solidFill>
              </a:defRPr>
            </a:lvl4pPr>
            <a:lvl5pPr marL="0" indent="0">
              <a:lnSpc>
                <a:spcPct val="90000"/>
              </a:lnSpc>
              <a:spcBef>
                <a:spcPts val="0"/>
              </a:spcBef>
              <a:buFontTx/>
              <a:buNone/>
              <a:defRPr sz="1600" b="1">
                <a:solidFill>
                  <a:schemeClr val="tx1"/>
                </a:solidFill>
              </a:defRPr>
            </a:lvl5pPr>
            <a:lvl6pPr marL="0" indent="0">
              <a:lnSpc>
                <a:spcPct val="90000"/>
              </a:lnSpc>
              <a:spcBef>
                <a:spcPts val="0"/>
              </a:spcBef>
              <a:buFontTx/>
              <a:buNone/>
              <a:defRPr sz="1600" b="1">
                <a:solidFill>
                  <a:schemeClr val="tx1"/>
                </a:solidFill>
              </a:defRPr>
            </a:lvl6pPr>
            <a:lvl7pPr marL="0" indent="0">
              <a:lnSpc>
                <a:spcPct val="90000"/>
              </a:lnSpc>
              <a:spcBef>
                <a:spcPts val="0"/>
              </a:spcBef>
              <a:buFontTx/>
              <a:buNone/>
              <a:defRPr sz="1600" b="1">
                <a:solidFill>
                  <a:schemeClr val="tx1"/>
                </a:solidFill>
              </a:defRPr>
            </a:lvl7pPr>
            <a:lvl8pPr marL="0" indent="0">
              <a:lnSpc>
                <a:spcPct val="90000"/>
              </a:lnSpc>
              <a:spcBef>
                <a:spcPts val="0"/>
              </a:spcBef>
              <a:buFontTx/>
              <a:buNone/>
              <a:defRPr sz="1600" b="1">
                <a:solidFill>
                  <a:schemeClr val="tx1"/>
                </a:solidFill>
              </a:defRPr>
            </a:lvl8pPr>
            <a:lvl9pPr marL="0" indent="0">
              <a:lnSpc>
                <a:spcPct val="90000"/>
              </a:lnSpc>
              <a:spcBef>
                <a:spcPts val="0"/>
              </a:spcBef>
              <a:buFontTx/>
              <a:buNone/>
              <a:defRPr sz="1600" b="1">
                <a:solidFill>
                  <a:schemeClr val="tx1"/>
                </a:solidFill>
              </a:defRPr>
            </a:lvl9pPr>
          </a:lstStyle>
          <a:p>
            <a:pPr lvl="0"/>
            <a:r>
              <a:rPr lang="en-US"/>
              <a:t>[Heading]</a:t>
            </a:r>
          </a:p>
        </p:txBody>
      </p:sp>
      <p:sp>
        <p:nvSpPr>
          <p:cNvPr id="16" name="Content Placeholder 7">
            <a:extLst>
              <a:ext uri="{FF2B5EF4-FFF2-40B4-BE49-F238E27FC236}">
                <a16:creationId xmlns:a16="http://schemas.microsoft.com/office/drawing/2014/main" id="{434EA740-024C-94E3-A7F1-E1648E067B51}"/>
              </a:ext>
            </a:extLst>
          </p:cNvPr>
          <p:cNvSpPr>
            <a:spLocks noGrp="1"/>
          </p:cNvSpPr>
          <p:nvPr>
            <p:ph sz="half" idx="16" hasCustomPrompt="1"/>
          </p:nvPr>
        </p:nvSpPr>
        <p:spPr>
          <a:xfrm>
            <a:off x="4754880" y="2331720"/>
            <a:ext cx="1737360" cy="2316479"/>
          </a:xfrm>
        </p:spPr>
        <p:txBody>
          <a:bodyPr/>
          <a:lstStyle>
            <a:lvl1pPr marL="0" indent="0">
              <a:spcBef>
                <a:spcPts val="900"/>
              </a:spcBef>
              <a:buFontTx/>
              <a:buNone/>
              <a:defRPr sz="1400"/>
            </a:lvl1pPr>
            <a:lvl2pPr marL="0" indent="0">
              <a:spcBef>
                <a:spcPts val="900"/>
              </a:spcBef>
              <a:buFontTx/>
              <a:buNone/>
              <a:defRPr sz="1400"/>
            </a:lvl2pPr>
            <a:lvl3pPr marL="0" indent="0">
              <a:spcBef>
                <a:spcPts val="900"/>
              </a:spcBef>
              <a:buFontTx/>
              <a:buNone/>
              <a:defRPr sz="1400"/>
            </a:lvl3pPr>
            <a:lvl4pPr marL="0" indent="0">
              <a:spcBef>
                <a:spcPts val="900"/>
              </a:spcBef>
              <a:buFontTx/>
              <a:buNone/>
              <a:defRPr sz="1400"/>
            </a:lvl4pPr>
            <a:lvl5pPr marL="0" indent="0">
              <a:spcBef>
                <a:spcPts val="900"/>
              </a:spcBef>
              <a:buFontTx/>
              <a:buNone/>
              <a:defRPr sz="1400"/>
            </a:lvl5pPr>
            <a:lvl6pPr marL="0" indent="0">
              <a:spcBef>
                <a:spcPts val="900"/>
              </a:spcBef>
              <a:buFontTx/>
              <a:buNone/>
              <a:defRPr sz="1400"/>
            </a:lvl6pPr>
            <a:lvl7pPr marL="0" indent="0">
              <a:spcBef>
                <a:spcPts val="900"/>
              </a:spcBef>
              <a:buFontTx/>
              <a:buNone/>
              <a:defRPr sz="1400"/>
            </a:lvl7pPr>
            <a:lvl8pPr marL="0" indent="0">
              <a:spcBef>
                <a:spcPts val="900"/>
              </a:spcBef>
              <a:buFontTx/>
              <a:buNone/>
              <a:defRPr sz="1400"/>
            </a:lvl8pPr>
            <a:lvl9pPr marL="0" indent="0">
              <a:spcBef>
                <a:spcPts val="900"/>
              </a:spcBef>
              <a:buFontTx/>
              <a:buNone/>
              <a:defRPr sz="1400"/>
            </a:lvl9pPr>
          </a:lstStyle>
          <a:p>
            <a:pPr lvl="0"/>
            <a:r>
              <a:rPr lang="en-US"/>
              <a:t>[Text]</a:t>
            </a:r>
          </a:p>
        </p:txBody>
      </p:sp>
      <p:sp>
        <p:nvSpPr>
          <p:cNvPr id="19" name="Text Placeholder 8">
            <a:extLst>
              <a:ext uri="{FF2B5EF4-FFF2-40B4-BE49-F238E27FC236}">
                <a16:creationId xmlns:a16="http://schemas.microsoft.com/office/drawing/2014/main" id="{28792819-EBC9-9659-F3E9-C008809BE06D}"/>
              </a:ext>
            </a:extLst>
          </p:cNvPr>
          <p:cNvSpPr>
            <a:spLocks noGrp="1"/>
          </p:cNvSpPr>
          <p:nvPr>
            <p:ph type="body" sz="quarter" idx="17" hasCustomPrompt="1"/>
          </p:nvPr>
        </p:nvSpPr>
        <p:spPr bwMode="gray">
          <a:xfrm>
            <a:off x="6858000" y="1416683"/>
            <a:ext cx="1737360" cy="685800"/>
          </a:xfrm>
        </p:spPr>
        <p:txBody>
          <a:bodyPr/>
          <a:lstStyle>
            <a:lvl1pPr marL="0" indent="0">
              <a:lnSpc>
                <a:spcPct val="90000"/>
              </a:lnSpc>
              <a:spcBef>
                <a:spcPts val="0"/>
              </a:spcBef>
              <a:buFontTx/>
              <a:buNone/>
              <a:defRPr sz="1600" b="1">
                <a:solidFill>
                  <a:schemeClr val="tx1"/>
                </a:solidFill>
              </a:defRPr>
            </a:lvl1pPr>
            <a:lvl2pPr marL="0" indent="0">
              <a:lnSpc>
                <a:spcPct val="90000"/>
              </a:lnSpc>
              <a:spcBef>
                <a:spcPts val="0"/>
              </a:spcBef>
              <a:buFontTx/>
              <a:buNone/>
              <a:defRPr sz="1600" b="1">
                <a:solidFill>
                  <a:schemeClr val="tx1"/>
                </a:solidFill>
              </a:defRPr>
            </a:lvl2pPr>
            <a:lvl3pPr marL="0" indent="0">
              <a:lnSpc>
                <a:spcPct val="90000"/>
              </a:lnSpc>
              <a:spcBef>
                <a:spcPts val="0"/>
              </a:spcBef>
              <a:buFontTx/>
              <a:buNone/>
              <a:defRPr sz="1600" b="1">
                <a:solidFill>
                  <a:schemeClr val="tx1"/>
                </a:solidFill>
              </a:defRPr>
            </a:lvl3pPr>
            <a:lvl4pPr marL="0" indent="0">
              <a:lnSpc>
                <a:spcPct val="90000"/>
              </a:lnSpc>
              <a:spcBef>
                <a:spcPts val="0"/>
              </a:spcBef>
              <a:buFontTx/>
              <a:buNone/>
              <a:defRPr sz="1600" b="1">
                <a:solidFill>
                  <a:schemeClr val="tx1"/>
                </a:solidFill>
              </a:defRPr>
            </a:lvl4pPr>
            <a:lvl5pPr marL="0" indent="0">
              <a:lnSpc>
                <a:spcPct val="90000"/>
              </a:lnSpc>
              <a:spcBef>
                <a:spcPts val="0"/>
              </a:spcBef>
              <a:buFontTx/>
              <a:buNone/>
              <a:defRPr sz="1600" b="1">
                <a:solidFill>
                  <a:schemeClr val="tx1"/>
                </a:solidFill>
              </a:defRPr>
            </a:lvl5pPr>
            <a:lvl6pPr marL="0" indent="0">
              <a:lnSpc>
                <a:spcPct val="90000"/>
              </a:lnSpc>
              <a:spcBef>
                <a:spcPts val="0"/>
              </a:spcBef>
              <a:buFontTx/>
              <a:buNone/>
              <a:defRPr sz="1600" b="1">
                <a:solidFill>
                  <a:schemeClr val="tx1"/>
                </a:solidFill>
              </a:defRPr>
            </a:lvl6pPr>
            <a:lvl7pPr marL="0" indent="0">
              <a:lnSpc>
                <a:spcPct val="90000"/>
              </a:lnSpc>
              <a:spcBef>
                <a:spcPts val="0"/>
              </a:spcBef>
              <a:buFontTx/>
              <a:buNone/>
              <a:defRPr sz="1600" b="1">
                <a:solidFill>
                  <a:schemeClr val="tx1"/>
                </a:solidFill>
              </a:defRPr>
            </a:lvl7pPr>
            <a:lvl8pPr marL="0" indent="0">
              <a:lnSpc>
                <a:spcPct val="90000"/>
              </a:lnSpc>
              <a:spcBef>
                <a:spcPts val="0"/>
              </a:spcBef>
              <a:buFontTx/>
              <a:buNone/>
              <a:defRPr sz="1600" b="1">
                <a:solidFill>
                  <a:schemeClr val="tx1"/>
                </a:solidFill>
              </a:defRPr>
            </a:lvl8pPr>
            <a:lvl9pPr marL="0" indent="0">
              <a:lnSpc>
                <a:spcPct val="90000"/>
              </a:lnSpc>
              <a:spcBef>
                <a:spcPts val="0"/>
              </a:spcBef>
              <a:buFontTx/>
              <a:buNone/>
              <a:defRPr sz="1600" b="1">
                <a:solidFill>
                  <a:schemeClr val="tx1"/>
                </a:solidFill>
              </a:defRPr>
            </a:lvl9pPr>
          </a:lstStyle>
          <a:p>
            <a:pPr lvl="0"/>
            <a:r>
              <a:rPr lang="en-US"/>
              <a:t>[Heading]</a:t>
            </a:r>
          </a:p>
        </p:txBody>
      </p:sp>
      <p:sp>
        <p:nvSpPr>
          <p:cNvPr id="20" name="Content Placeholder 9">
            <a:extLst>
              <a:ext uri="{FF2B5EF4-FFF2-40B4-BE49-F238E27FC236}">
                <a16:creationId xmlns:a16="http://schemas.microsoft.com/office/drawing/2014/main" id="{556C798A-4B62-3EF8-C56D-E91F6E87A6FD}"/>
              </a:ext>
            </a:extLst>
          </p:cNvPr>
          <p:cNvSpPr>
            <a:spLocks noGrp="1"/>
          </p:cNvSpPr>
          <p:nvPr>
            <p:ph sz="half" idx="18" hasCustomPrompt="1"/>
          </p:nvPr>
        </p:nvSpPr>
        <p:spPr>
          <a:xfrm>
            <a:off x="6858000" y="2331720"/>
            <a:ext cx="1737360" cy="2316479"/>
          </a:xfrm>
        </p:spPr>
        <p:txBody>
          <a:bodyPr/>
          <a:lstStyle>
            <a:lvl1pPr marL="0" indent="0">
              <a:spcBef>
                <a:spcPts val="900"/>
              </a:spcBef>
              <a:buFontTx/>
              <a:buNone/>
              <a:defRPr sz="1400"/>
            </a:lvl1pPr>
            <a:lvl2pPr marL="0" indent="0">
              <a:spcBef>
                <a:spcPts val="900"/>
              </a:spcBef>
              <a:buFontTx/>
              <a:buNone/>
              <a:defRPr sz="1400"/>
            </a:lvl2pPr>
            <a:lvl3pPr marL="0" indent="0">
              <a:spcBef>
                <a:spcPts val="900"/>
              </a:spcBef>
              <a:buFontTx/>
              <a:buNone/>
              <a:defRPr sz="1400"/>
            </a:lvl3pPr>
            <a:lvl4pPr marL="0" indent="0">
              <a:spcBef>
                <a:spcPts val="900"/>
              </a:spcBef>
              <a:buFontTx/>
              <a:buNone/>
              <a:defRPr sz="1400"/>
            </a:lvl4pPr>
            <a:lvl5pPr marL="0" indent="0">
              <a:spcBef>
                <a:spcPts val="900"/>
              </a:spcBef>
              <a:buFontTx/>
              <a:buNone/>
              <a:defRPr sz="1400"/>
            </a:lvl5pPr>
            <a:lvl6pPr marL="0" indent="0">
              <a:spcBef>
                <a:spcPts val="900"/>
              </a:spcBef>
              <a:buFontTx/>
              <a:buNone/>
              <a:defRPr sz="1400"/>
            </a:lvl6pPr>
            <a:lvl7pPr marL="0" indent="0">
              <a:spcBef>
                <a:spcPts val="900"/>
              </a:spcBef>
              <a:buFontTx/>
              <a:buNone/>
              <a:defRPr sz="1400"/>
            </a:lvl7pPr>
            <a:lvl8pPr marL="0" indent="0">
              <a:spcBef>
                <a:spcPts val="900"/>
              </a:spcBef>
              <a:buFontTx/>
              <a:buNone/>
              <a:defRPr sz="1400"/>
            </a:lvl8pPr>
            <a:lvl9pPr marL="0" indent="0">
              <a:spcBef>
                <a:spcPts val="900"/>
              </a:spcBef>
              <a:buFontTx/>
              <a:buNone/>
              <a:defRPr sz="1400"/>
            </a:lvl9pPr>
          </a:lstStyle>
          <a:p>
            <a:pPr lvl="0"/>
            <a:r>
              <a:rPr lang="en-US"/>
              <a:t>[Text]</a:t>
            </a:r>
          </a:p>
        </p:txBody>
      </p:sp>
      <p:pic>
        <p:nvPicPr>
          <p:cNvPr id="10" name="UL Solutions" descr="UL Solutions">
            <a:extLst>
              <a:ext uri="{FF2B5EF4-FFF2-40B4-BE49-F238E27FC236}">
                <a16:creationId xmlns:a16="http://schemas.microsoft.com/office/drawing/2014/main" id="{9AC22A1B-5854-FB74-7FD9-8821EEB6DEE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10"/>
          <p:cNvSpPr>
            <a:spLocks noGrp="1"/>
          </p:cNvSpPr>
          <p:nvPr>
            <p:ph type="sldNum" sz="quarter" idx="12"/>
          </p:nvPr>
        </p:nvSpPr>
        <p:spPr/>
        <p:txBody>
          <a:bodyPr/>
          <a:lstStyle/>
          <a:p>
            <a:fld id="{0FB653A9-F313-624D-BF6F-1C4E70BAF06A}" type="slidenum">
              <a:rPr lang="en-US" smtClean="0"/>
              <a:t>‹#›</a:t>
            </a:fld>
            <a:endParaRPr lang="en-US"/>
          </a:p>
        </p:txBody>
      </p:sp>
      <p:sp>
        <p:nvSpPr>
          <p:cNvPr id="2" name="Footer Placeholder 1">
            <a:extLst>
              <a:ext uri="{FF2B5EF4-FFF2-40B4-BE49-F238E27FC236}">
                <a16:creationId xmlns:a16="http://schemas.microsoft.com/office/drawing/2014/main" id="{DAB25954-051A-9F84-D9EA-AF41FD259DA3}"/>
              </a:ext>
            </a:extLst>
          </p:cNvPr>
          <p:cNvSpPr>
            <a:spLocks noGrp="1"/>
          </p:cNvSpPr>
          <p:nvPr>
            <p:ph type="ftr" sz="quarter" idx="19"/>
          </p:nvPr>
        </p:nvSpPr>
        <p:spPr/>
        <p:txBody>
          <a:bodyPr/>
          <a:lstStyle/>
          <a:p>
            <a:pPr algn="r">
              <a:buSzPct val="100000"/>
            </a:pPr>
            <a:r>
              <a:rPr lang="en-US"/>
              <a:t>IMS22CS385721</a:t>
            </a:r>
          </a:p>
        </p:txBody>
      </p:sp>
    </p:spTree>
    <p:extLst>
      <p:ext uri="{BB962C8B-B14F-4D97-AF65-F5344CB8AC3E}">
        <p14:creationId xmlns:p14="http://schemas.microsoft.com/office/powerpoint/2010/main" val="116686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userDrawn="1">
  <p:cSld name="Two Boxes Tall">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586B91B5-07E3-AC57-4C8F-41D0A22AB704}"/>
              </a:ext>
              <a:ext uri="{C183D7F6-B498-43B3-948B-1728B52AA6E4}">
                <adec:decorative xmlns:adec="http://schemas.microsoft.com/office/drawing/2017/decorative" val="1"/>
              </a:ext>
            </a:extLst>
          </p:cNvPr>
          <p:cNvSpPr/>
          <p:nvPr userDrawn="1"/>
        </p:nvSpPr>
        <p:spPr>
          <a:xfrm>
            <a:off x="411480" y="1279523"/>
            <a:ext cx="4114800" cy="2971800"/>
          </a:xfrm>
          <a:prstGeom prst="rect">
            <a:avLst/>
          </a:prstGeom>
          <a:solidFill>
            <a:srgbClr val="CA0123"/>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1" name="Rectangle">
            <a:extLst>
              <a:ext uri="{FF2B5EF4-FFF2-40B4-BE49-F238E27FC236}">
                <a16:creationId xmlns:a16="http://schemas.microsoft.com/office/drawing/2014/main" id="{F9661630-825C-E6BA-3402-584150214D21}"/>
              </a:ext>
              <a:ext uri="{C183D7F6-B498-43B3-948B-1728B52AA6E4}">
                <adec:decorative xmlns:adec="http://schemas.microsoft.com/office/drawing/2017/decorative" val="1"/>
              </a:ext>
            </a:extLst>
          </p:cNvPr>
          <p:cNvSpPr/>
          <p:nvPr userDrawn="1"/>
        </p:nvSpPr>
        <p:spPr>
          <a:xfrm>
            <a:off x="4616450" y="1279523"/>
            <a:ext cx="4114800" cy="2971800"/>
          </a:xfrm>
          <a:prstGeom prst="rect">
            <a:avLst/>
          </a:prstGeom>
          <a:solidFill>
            <a:srgbClr val="5B0428"/>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5" name="Title 1">
            <a:extLst>
              <a:ext uri="{FF2B5EF4-FFF2-40B4-BE49-F238E27FC236}">
                <a16:creationId xmlns:a16="http://schemas.microsoft.com/office/drawing/2014/main" id="{8E4123F2-12EB-3B7C-52AE-3F5EB6AE7806}"/>
              </a:ext>
            </a:extLst>
          </p:cNvPr>
          <p:cNvSpPr>
            <a:spLocks noGrp="1"/>
          </p:cNvSpPr>
          <p:nvPr>
            <p:ph type="title" hasCustomPrompt="1"/>
          </p:nvPr>
        </p:nvSpPr>
        <p:spPr>
          <a:xfrm>
            <a:off x="411480" y="411480"/>
            <a:ext cx="5516245" cy="685800"/>
          </a:xfrm>
        </p:spPr>
        <p:txBody>
          <a:bodyPr/>
          <a:lstStyle/>
          <a:p>
            <a:r>
              <a:rPr lang="en-US"/>
              <a:t>[Optional slide title]</a:t>
            </a:r>
          </a:p>
        </p:txBody>
      </p:sp>
      <p:sp>
        <p:nvSpPr>
          <p:cNvPr id="6" name="Text Placeholder 2">
            <a:extLst>
              <a:ext uri="{FF2B5EF4-FFF2-40B4-BE49-F238E27FC236}">
                <a16:creationId xmlns:a16="http://schemas.microsoft.com/office/drawing/2014/main" id="{D2F9F1F6-03E1-D06C-AD65-0FED52E095C6}"/>
              </a:ext>
            </a:extLst>
          </p:cNvPr>
          <p:cNvSpPr>
            <a:spLocks noGrp="1"/>
          </p:cNvSpPr>
          <p:nvPr>
            <p:ph type="body" sz="quarter" idx="13" hasCustomPrompt="1"/>
          </p:nvPr>
        </p:nvSpPr>
        <p:spPr bwMode="gray">
          <a:xfrm>
            <a:off x="594360" y="1463040"/>
            <a:ext cx="3749040" cy="914400"/>
          </a:xfrm>
        </p:spPr>
        <p:txBody>
          <a:bodyPr/>
          <a:lstStyle>
            <a:lvl1pPr marL="0" indent="0">
              <a:lnSpc>
                <a:spcPct val="90000"/>
              </a:lnSpc>
              <a:spcBef>
                <a:spcPts val="0"/>
              </a:spcBef>
              <a:buFontTx/>
              <a:buNone/>
              <a:defRPr sz="2600" b="1">
                <a:solidFill>
                  <a:schemeClr val="bg1"/>
                </a:solidFill>
              </a:defRPr>
            </a:lvl1pPr>
            <a:lvl2pPr marL="0" indent="0">
              <a:lnSpc>
                <a:spcPct val="90000"/>
              </a:lnSpc>
              <a:spcBef>
                <a:spcPts val="0"/>
              </a:spcBef>
              <a:buFontTx/>
              <a:buNone/>
              <a:defRPr sz="2600" b="1">
                <a:solidFill>
                  <a:schemeClr val="bg1"/>
                </a:solidFill>
              </a:defRPr>
            </a:lvl2pPr>
            <a:lvl3pPr marL="0" indent="0">
              <a:lnSpc>
                <a:spcPct val="90000"/>
              </a:lnSpc>
              <a:spcBef>
                <a:spcPts val="0"/>
              </a:spcBef>
              <a:buFontTx/>
              <a:buNone/>
              <a:defRPr sz="2600" b="1">
                <a:solidFill>
                  <a:schemeClr val="bg1"/>
                </a:solidFill>
              </a:defRPr>
            </a:lvl3pPr>
            <a:lvl4pPr marL="0" indent="0">
              <a:lnSpc>
                <a:spcPct val="90000"/>
              </a:lnSpc>
              <a:spcBef>
                <a:spcPts val="0"/>
              </a:spcBef>
              <a:buFontTx/>
              <a:buNone/>
              <a:defRPr sz="2600" b="1">
                <a:solidFill>
                  <a:schemeClr val="bg1"/>
                </a:solidFill>
              </a:defRPr>
            </a:lvl4pPr>
            <a:lvl5pPr marL="0" indent="0">
              <a:lnSpc>
                <a:spcPct val="90000"/>
              </a:lnSpc>
              <a:spcBef>
                <a:spcPts val="0"/>
              </a:spcBef>
              <a:buFontTx/>
              <a:buNone/>
              <a:defRPr sz="2600" b="1">
                <a:solidFill>
                  <a:schemeClr val="bg1"/>
                </a:solidFill>
              </a:defRPr>
            </a:lvl5pPr>
            <a:lvl6pPr marL="0" indent="0">
              <a:lnSpc>
                <a:spcPct val="90000"/>
              </a:lnSpc>
              <a:spcBef>
                <a:spcPts val="0"/>
              </a:spcBef>
              <a:buFontTx/>
              <a:buNone/>
              <a:defRPr sz="2600" b="1">
                <a:solidFill>
                  <a:schemeClr val="bg1"/>
                </a:solidFill>
              </a:defRPr>
            </a:lvl6pPr>
            <a:lvl7pPr marL="0" indent="0">
              <a:lnSpc>
                <a:spcPct val="90000"/>
              </a:lnSpc>
              <a:spcBef>
                <a:spcPts val="0"/>
              </a:spcBef>
              <a:buFontTx/>
              <a:buNone/>
              <a:defRPr sz="2600" b="1">
                <a:solidFill>
                  <a:schemeClr val="bg1"/>
                </a:solidFill>
              </a:defRPr>
            </a:lvl7pPr>
            <a:lvl8pPr marL="0" indent="0">
              <a:lnSpc>
                <a:spcPct val="90000"/>
              </a:lnSpc>
              <a:spcBef>
                <a:spcPts val="0"/>
              </a:spcBef>
              <a:buFontTx/>
              <a:buNone/>
              <a:defRPr sz="2600" b="1">
                <a:solidFill>
                  <a:schemeClr val="bg1"/>
                </a:solidFill>
              </a:defRPr>
            </a:lvl8pPr>
            <a:lvl9pPr marL="0" indent="0">
              <a:lnSpc>
                <a:spcPct val="90000"/>
              </a:lnSpc>
              <a:spcBef>
                <a:spcPts val="0"/>
              </a:spcBef>
              <a:buFontTx/>
              <a:buNone/>
              <a:defRPr sz="2600" b="1">
                <a:solidFill>
                  <a:schemeClr val="bg1"/>
                </a:solidFill>
              </a:defRPr>
            </a:lvl9pPr>
          </a:lstStyle>
          <a:p>
            <a:pPr lvl="0"/>
            <a:r>
              <a:rPr lang="en-US"/>
              <a:t>[Heading]</a:t>
            </a:r>
          </a:p>
        </p:txBody>
      </p:sp>
      <p:sp>
        <p:nvSpPr>
          <p:cNvPr id="3" name="Content Placeholder 3"/>
          <p:cNvSpPr>
            <a:spLocks noGrp="1"/>
          </p:cNvSpPr>
          <p:nvPr>
            <p:ph sz="half" idx="1" hasCustomPrompt="1"/>
          </p:nvPr>
        </p:nvSpPr>
        <p:spPr>
          <a:xfrm>
            <a:off x="594360" y="2651760"/>
            <a:ext cx="3749040" cy="1417320"/>
          </a:xfrm>
        </p:spPr>
        <p:txBody>
          <a:bodyPr/>
          <a:lstStyle>
            <a:lvl1pPr marL="0" indent="0">
              <a:spcBef>
                <a:spcPts val="900"/>
              </a:spcBef>
              <a:buFontTx/>
              <a:buNone/>
              <a:defRPr sz="1400">
                <a:solidFill>
                  <a:schemeClr val="bg1"/>
                </a:solidFill>
              </a:defRPr>
            </a:lvl1pPr>
            <a:lvl2pPr marL="0" indent="0">
              <a:spcBef>
                <a:spcPts val="900"/>
              </a:spcBef>
              <a:buFontTx/>
              <a:buNone/>
              <a:defRPr sz="1400">
                <a:solidFill>
                  <a:schemeClr val="bg1"/>
                </a:solidFill>
              </a:defRPr>
            </a:lvl2pPr>
            <a:lvl3pPr marL="0" indent="0">
              <a:spcBef>
                <a:spcPts val="900"/>
              </a:spcBef>
              <a:buFontTx/>
              <a:buNone/>
              <a:defRPr sz="1400">
                <a:solidFill>
                  <a:schemeClr val="bg1"/>
                </a:solidFill>
              </a:defRPr>
            </a:lvl3pPr>
            <a:lvl4pPr marL="0" indent="0">
              <a:spcBef>
                <a:spcPts val="900"/>
              </a:spcBef>
              <a:buFontTx/>
              <a:buNone/>
              <a:defRPr sz="1400">
                <a:solidFill>
                  <a:schemeClr val="bg1"/>
                </a:solidFill>
              </a:defRPr>
            </a:lvl4pPr>
            <a:lvl5pPr marL="0" indent="0">
              <a:spcBef>
                <a:spcPts val="900"/>
              </a:spcBef>
              <a:buFontTx/>
              <a:buNone/>
              <a:defRPr sz="1400">
                <a:solidFill>
                  <a:schemeClr val="bg1"/>
                </a:solidFill>
              </a:defRPr>
            </a:lvl5pPr>
            <a:lvl6pPr marL="0" indent="0">
              <a:spcBef>
                <a:spcPts val="900"/>
              </a:spcBef>
              <a:buFontTx/>
              <a:buNone/>
              <a:defRPr sz="1400">
                <a:solidFill>
                  <a:schemeClr val="bg1"/>
                </a:solidFill>
              </a:defRPr>
            </a:lvl6pPr>
            <a:lvl7pPr marL="0" indent="0">
              <a:spcBef>
                <a:spcPts val="900"/>
              </a:spcBef>
              <a:buFontTx/>
              <a:buNone/>
              <a:defRPr sz="1400">
                <a:solidFill>
                  <a:schemeClr val="bg1"/>
                </a:solidFill>
              </a:defRPr>
            </a:lvl7pPr>
            <a:lvl8pPr marL="0" indent="0">
              <a:spcBef>
                <a:spcPts val="900"/>
              </a:spcBef>
              <a:buFontTx/>
              <a:buNone/>
              <a:defRPr sz="1400">
                <a:solidFill>
                  <a:schemeClr val="bg1"/>
                </a:solidFill>
              </a:defRPr>
            </a:lvl8pPr>
            <a:lvl9pPr marL="0" indent="0">
              <a:spcBef>
                <a:spcPts val="900"/>
              </a:spcBef>
              <a:buFontTx/>
              <a:buNone/>
              <a:defRPr sz="1400">
                <a:solidFill>
                  <a:schemeClr val="bg1"/>
                </a:solidFill>
              </a:defRPr>
            </a:lvl9pPr>
          </a:lstStyle>
          <a:p>
            <a:pPr lvl="0"/>
            <a:r>
              <a:rPr lang="en-US"/>
              <a:t>[Text]</a:t>
            </a:r>
          </a:p>
        </p:txBody>
      </p:sp>
      <p:sp>
        <p:nvSpPr>
          <p:cNvPr id="15" name="Text Placeholder 4">
            <a:extLst>
              <a:ext uri="{FF2B5EF4-FFF2-40B4-BE49-F238E27FC236}">
                <a16:creationId xmlns:a16="http://schemas.microsoft.com/office/drawing/2014/main" id="{B49B07D4-7E8D-77F2-8EFA-83A5D46D509B}"/>
              </a:ext>
            </a:extLst>
          </p:cNvPr>
          <p:cNvSpPr>
            <a:spLocks noGrp="1"/>
          </p:cNvSpPr>
          <p:nvPr>
            <p:ph type="body" sz="quarter" idx="14" hasCustomPrompt="1"/>
          </p:nvPr>
        </p:nvSpPr>
        <p:spPr bwMode="gray">
          <a:xfrm>
            <a:off x="4800600" y="1463040"/>
            <a:ext cx="3749040" cy="914400"/>
          </a:xfrm>
        </p:spPr>
        <p:txBody>
          <a:bodyPr/>
          <a:lstStyle>
            <a:lvl1pPr marL="0" indent="0">
              <a:lnSpc>
                <a:spcPct val="90000"/>
              </a:lnSpc>
              <a:spcBef>
                <a:spcPts val="0"/>
              </a:spcBef>
              <a:buFontTx/>
              <a:buNone/>
              <a:defRPr sz="2600" b="1">
                <a:solidFill>
                  <a:schemeClr val="bg1"/>
                </a:solidFill>
              </a:defRPr>
            </a:lvl1pPr>
            <a:lvl2pPr marL="0" indent="0">
              <a:lnSpc>
                <a:spcPct val="90000"/>
              </a:lnSpc>
              <a:spcBef>
                <a:spcPts val="0"/>
              </a:spcBef>
              <a:buFontTx/>
              <a:buNone/>
              <a:defRPr sz="2600" b="1">
                <a:solidFill>
                  <a:schemeClr val="bg1"/>
                </a:solidFill>
              </a:defRPr>
            </a:lvl2pPr>
            <a:lvl3pPr marL="0" indent="0">
              <a:lnSpc>
                <a:spcPct val="90000"/>
              </a:lnSpc>
              <a:spcBef>
                <a:spcPts val="0"/>
              </a:spcBef>
              <a:buFontTx/>
              <a:buNone/>
              <a:defRPr sz="2600" b="1">
                <a:solidFill>
                  <a:schemeClr val="bg1"/>
                </a:solidFill>
              </a:defRPr>
            </a:lvl3pPr>
            <a:lvl4pPr marL="0" indent="0">
              <a:lnSpc>
                <a:spcPct val="90000"/>
              </a:lnSpc>
              <a:spcBef>
                <a:spcPts val="0"/>
              </a:spcBef>
              <a:buFontTx/>
              <a:buNone/>
              <a:defRPr sz="2600" b="1">
                <a:solidFill>
                  <a:schemeClr val="bg1"/>
                </a:solidFill>
              </a:defRPr>
            </a:lvl4pPr>
            <a:lvl5pPr marL="0" indent="0">
              <a:lnSpc>
                <a:spcPct val="90000"/>
              </a:lnSpc>
              <a:spcBef>
                <a:spcPts val="0"/>
              </a:spcBef>
              <a:buFontTx/>
              <a:buNone/>
              <a:defRPr sz="2600" b="1">
                <a:solidFill>
                  <a:schemeClr val="bg1"/>
                </a:solidFill>
              </a:defRPr>
            </a:lvl5pPr>
            <a:lvl6pPr marL="0" indent="0">
              <a:lnSpc>
                <a:spcPct val="90000"/>
              </a:lnSpc>
              <a:spcBef>
                <a:spcPts val="0"/>
              </a:spcBef>
              <a:buFontTx/>
              <a:buNone/>
              <a:defRPr sz="2600" b="1">
                <a:solidFill>
                  <a:schemeClr val="bg1"/>
                </a:solidFill>
              </a:defRPr>
            </a:lvl6pPr>
            <a:lvl7pPr marL="0" indent="0">
              <a:lnSpc>
                <a:spcPct val="90000"/>
              </a:lnSpc>
              <a:spcBef>
                <a:spcPts val="0"/>
              </a:spcBef>
              <a:buFontTx/>
              <a:buNone/>
              <a:defRPr sz="2600" b="1">
                <a:solidFill>
                  <a:schemeClr val="bg1"/>
                </a:solidFill>
              </a:defRPr>
            </a:lvl7pPr>
            <a:lvl8pPr marL="0" indent="0">
              <a:lnSpc>
                <a:spcPct val="90000"/>
              </a:lnSpc>
              <a:spcBef>
                <a:spcPts val="0"/>
              </a:spcBef>
              <a:buFontTx/>
              <a:buNone/>
              <a:defRPr sz="2600" b="1">
                <a:solidFill>
                  <a:schemeClr val="bg1"/>
                </a:solidFill>
              </a:defRPr>
            </a:lvl8pPr>
            <a:lvl9pPr marL="0" indent="0">
              <a:lnSpc>
                <a:spcPct val="90000"/>
              </a:lnSpc>
              <a:spcBef>
                <a:spcPts val="0"/>
              </a:spcBef>
              <a:buFontTx/>
              <a:buNone/>
              <a:defRPr sz="2600" b="1">
                <a:solidFill>
                  <a:schemeClr val="bg1"/>
                </a:solidFill>
              </a:defRPr>
            </a:lvl9pPr>
          </a:lstStyle>
          <a:p>
            <a:pPr lvl="0"/>
            <a:r>
              <a:rPr lang="en-US"/>
              <a:t>[Heading]</a:t>
            </a:r>
          </a:p>
        </p:txBody>
      </p:sp>
      <p:sp>
        <p:nvSpPr>
          <p:cNvPr id="4" name="Content Placeholder 5"/>
          <p:cNvSpPr>
            <a:spLocks noGrp="1"/>
          </p:cNvSpPr>
          <p:nvPr>
            <p:ph sz="half" idx="2" hasCustomPrompt="1"/>
          </p:nvPr>
        </p:nvSpPr>
        <p:spPr>
          <a:xfrm>
            <a:off x="4800600" y="2651760"/>
            <a:ext cx="3749040" cy="1417320"/>
          </a:xfrm>
        </p:spPr>
        <p:txBody>
          <a:bodyPr/>
          <a:lstStyle>
            <a:lvl1pPr marL="0" indent="0">
              <a:spcBef>
                <a:spcPts val="900"/>
              </a:spcBef>
              <a:buFontTx/>
              <a:buNone/>
              <a:defRPr sz="1400">
                <a:solidFill>
                  <a:schemeClr val="bg1"/>
                </a:solidFill>
              </a:defRPr>
            </a:lvl1pPr>
            <a:lvl2pPr marL="0" indent="0">
              <a:spcBef>
                <a:spcPts val="900"/>
              </a:spcBef>
              <a:buFontTx/>
              <a:buNone/>
              <a:defRPr sz="1400">
                <a:solidFill>
                  <a:schemeClr val="bg1"/>
                </a:solidFill>
              </a:defRPr>
            </a:lvl2pPr>
            <a:lvl3pPr marL="0" indent="0">
              <a:spcBef>
                <a:spcPts val="900"/>
              </a:spcBef>
              <a:buFontTx/>
              <a:buNone/>
              <a:defRPr sz="1400">
                <a:solidFill>
                  <a:schemeClr val="bg1"/>
                </a:solidFill>
              </a:defRPr>
            </a:lvl3pPr>
            <a:lvl4pPr marL="0" indent="0">
              <a:spcBef>
                <a:spcPts val="900"/>
              </a:spcBef>
              <a:buFontTx/>
              <a:buNone/>
              <a:defRPr sz="1400">
                <a:solidFill>
                  <a:schemeClr val="bg1"/>
                </a:solidFill>
              </a:defRPr>
            </a:lvl4pPr>
            <a:lvl5pPr marL="0" indent="0">
              <a:spcBef>
                <a:spcPts val="900"/>
              </a:spcBef>
              <a:buFontTx/>
              <a:buNone/>
              <a:defRPr sz="1400">
                <a:solidFill>
                  <a:schemeClr val="bg1"/>
                </a:solidFill>
              </a:defRPr>
            </a:lvl5pPr>
            <a:lvl6pPr marL="0" indent="0">
              <a:spcBef>
                <a:spcPts val="900"/>
              </a:spcBef>
              <a:buFontTx/>
              <a:buNone/>
              <a:defRPr sz="1400">
                <a:solidFill>
                  <a:schemeClr val="bg1"/>
                </a:solidFill>
              </a:defRPr>
            </a:lvl6pPr>
            <a:lvl7pPr marL="0" indent="0">
              <a:spcBef>
                <a:spcPts val="900"/>
              </a:spcBef>
              <a:buFontTx/>
              <a:buNone/>
              <a:defRPr sz="1400">
                <a:solidFill>
                  <a:schemeClr val="bg1"/>
                </a:solidFill>
              </a:defRPr>
            </a:lvl7pPr>
            <a:lvl8pPr marL="0" indent="0">
              <a:spcBef>
                <a:spcPts val="900"/>
              </a:spcBef>
              <a:buFontTx/>
              <a:buNone/>
              <a:defRPr sz="1400">
                <a:solidFill>
                  <a:schemeClr val="bg1"/>
                </a:solidFill>
              </a:defRPr>
            </a:lvl8pPr>
            <a:lvl9pPr marL="0" indent="0">
              <a:spcBef>
                <a:spcPts val="900"/>
              </a:spcBef>
              <a:buFontTx/>
              <a:buNone/>
              <a:defRPr sz="1400">
                <a:solidFill>
                  <a:schemeClr val="bg1"/>
                </a:solidFill>
              </a:defRPr>
            </a:lvl9pPr>
          </a:lstStyle>
          <a:p>
            <a:pPr lvl="0"/>
            <a:r>
              <a:rPr lang="en-US"/>
              <a:t>[Text]</a:t>
            </a:r>
          </a:p>
        </p:txBody>
      </p:sp>
      <p:pic>
        <p:nvPicPr>
          <p:cNvPr id="10" name="UL Solutions" descr="UL Solutions">
            <a:extLst>
              <a:ext uri="{FF2B5EF4-FFF2-40B4-BE49-F238E27FC236}">
                <a16:creationId xmlns:a16="http://schemas.microsoft.com/office/drawing/2014/main" id="{9AC22A1B-5854-FB74-7FD9-8821EEB6DEE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6"/>
          <p:cNvSpPr>
            <a:spLocks noGrp="1"/>
          </p:cNvSpPr>
          <p:nvPr>
            <p:ph type="sldNum" sz="quarter" idx="12"/>
          </p:nvPr>
        </p:nvSpPr>
        <p:spPr/>
        <p:txBody>
          <a:bodyPr/>
          <a:lstStyle/>
          <a:p>
            <a:fld id="{0FB653A9-F313-624D-BF6F-1C4E70BAF06A}" type="slidenum">
              <a:rPr lang="en-US" smtClean="0"/>
              <a:t>‹#›</a:t>
            </a:fld>
            <a:endParaRPr lang="en-US"/>
          </a:p>
        </p:txBody>
      </p:sp>
      <p:sp>
        <p:nvSpPr>
          <p:cNvPr id="2" name="Footer Placeholder 1">
            <a:extLst>
              <a:ext uri="{FF2B5EF4-FFF2-40B4-BE49-F238E27FC236}">
                <a16:creationId xmlns:a16="http://schemas.microsoft.com/office/drawing/2014/main" id="{8E1C42E3-A193-2E44-9B1C-CA04ABABDFFE}"/>
              </a:ext>
            </a:extLst>
          </p:cNvPr>
          <p:cNvSpPr>
            <a:spLocks noGrp="1"/>
          </p:cNvSpPr>
          <p:nvPr>
            <p:ph type="ftr" sz="quarter" idx="15"/>
          </p:nvPr>
        </p:nvSpPr>
        <p:spPr/>
        <p:txBody>
          <a:bodyPr/>
          <a:lstStyle/>
          <a:p>
            <a:pPr algn="r">
              <a:buSzPct val="100000"/>
            </a:pPr>
            <a:r>
              <a:rPr lang="en-US"/>
              <a:t>IMS22CS385721</a:t>
            </a:r>
          </a:p>
        </p:txBody>
      </p:sp>
    </p:spTree>
    <p:extLst>
      <p:ext uri="{BB962C8B-B14F-4D97-AF65-F5344CB8AC3E}">
        <p14:creationId xmlns:p14="http://schemas.microsoft.com/office/powerpoint/2010/main" val="1816209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userDrawn="1">
  <p:cSld name="Two Boxes Tall Lines">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586B91B5-07E3-AC57-4C8F-41D0A22AB704}"/>
              </a:ext>
              <a:ext uri="{C183D7F6-B498-43B3-948B-1728B52AA6E4}">
                <adec:decorative xmlns:adec="http://schemas.microsoft.com/office/drawing/2017/decorative" val="1"/>
              </a:ext>
            </a:extLst>
          </p:cNvPr>
          <p:cNvSpPr/>
          <p:nvPr userDrawn="1"/>
        </p:nvSpPr>
        <p:spPr>
          <a:xfrm>
            <a:off x="411480" y="1279523"/>
            <a:ext cx="4114800" cy="3108960"/>
          </a:xfrm>
          <a:prstGeom prst="rect">
            <a:avLst/>
          </a:prstGeom>
          <a:solidFill>
            <a:srgbClr val="CA0123"/>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1" name="Rectangle">
            <a:extLst>
              <a:ext uri="{FF2B5EF4-FFF2-40B4-BE49-F238E27FC236}">
                <a16:creationId xmlns:a16="http://schemas.microsoft.com/office/drawing/2014/main" id="{F9661630-825C-E6BA-3402-584150214D21}"/>
              </a:ext>
              <a:ext uri="{C183D7F6-B498-43B3-948B-1728B52AA6E4}">
                <adec:decorative xmlns:adec="http://schemas.microsoft.com/office/drawing/2017/decorative" val="1"/>
              </a:ext>
            </a:extLst>
          </p:cNvPr>
          <p:cNvSpPr/>
          <p:nvPr userDrawn="1"/>
        </p:nvSpPr>
        <p:spPr>
          <a:xfrm>
            <a:off x="4616450" y="1279523"/>
            <a:ext cx="4114800" cy="3108960"/>
          </a:xfrm>
          <a:prstGeom prst="rect">
            <a:avLst/>
          </a:prstGeom>
          <a:solidFill>
            <a:srgbClr val="5B0428"/>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5" name="Title 1">
            <a:extLst>
              <a:ext uri="{FF2B5EF4-FFF2-40B4-BE49-F238E27FC236}">
                <a16:creationId xmlns:a16="http://schemas.microsoft.com/office/drawing/2014/main" id="{8E4123F2-12EB-3B7C-52AE-3F5EB6AE7806}"/>
              </a:ext>
            </a:extLst>
          </p:cNvPr>
          <p:cNvSpPr>
            <a:spLocks noGrp="1"/>
          </p:cNvSpPr>
          <p:nvPr>
            <p:ph type="title" hasCustomPrompt="1"/>
          </p:nvPr>
        </p:nvSpPr>
        <p:spPr>
          <a:xfrm>
            <a:off x="411480" y="411480"/>
            <a:ext cx="5516245" cy="685800"/>
          </a:xfrm>
        </p:spPr>
        <p:txBody>
          <a:bodyPr/>
          <a:lstStyle/>
          <a:p>
            <a:r>
              <a:rPr lang="en-US"/>
              <a:t>[Optional slide title]</a:t>
            </a:r>
          </a:p>
        </p:txBody>
      </p:sp>
      <p:cxnSp>
        <p:nvCxnSpPr>
          <p:cNvPr id="12" name="Line">
            <a:extLst>
              <a:ext uri="{FF2B5EF4-FFF2-40B4-BE49-F238E27FC236}">
                <a16:creationId xmlns:a16="http://schemas.microsoft.com/office/drawing/2014/main" id="{67172C6C-385E-93D1-829B-FF5069783B24}"/>
              </a:ext>
              <a:ext uri="{C183D7F6-B498-43B3-948B-1728B52AA6E4}">
                <adec:decorative xmlns:adec="http://schemas.microsoft.com/office/drawing/2017/decorative" val="1"/>
              </a:ext>
            </a:extLst>
          </p:cNvPr>
          <p:cNvCxnSpPr>
            <a:cxnSpLocks/>
          </p:cNvCxnSpPr>
          <p:nvPr userDrawn="1"/>
        </p:nvCxnSpPr>
        <p:spPr>
          <a:xfrm>
            <a:off x="594360" y="1463040"/>
            <a:ext cx="3749040" cy="0"/>
          </a:xfrm>
          <a:prstGeom prst="line">
            <a:avLst/>
          </a:prstGeom>
          <a:ln w="19050" cap="flat">
            <a:solidFill>
              <a:schemeClr val="bg1"/>
            </a:solidFill>
            <a:miter lim="800000"/>
          </a:ln>
        </p:spPr>
        <p:style>
          <a:lnRef idx="1">
            <a:schemeClr val="accent1"/>
          </a:lnRef>
          <a:fillRef idx="0">
            <a:schemeClr val="accent1"/>
          </a:fillRef>
          <a:effectRef idx="0">
            <a:srgbClr val="000000"/>
          </a:effectRef>
          <a:fontRef idx="minor">
            <a:schemeClr val="bg1"/>
          </a:fontRef>
        </p:style>
      </p:cxnSp>
      <p:sp>
        <p:nvSpPr>
          <p:cNvPr id="6" name="Text Placeholder 2">
            <a:extLst>
              <a:ext uri="{FF2B5EF4-FFF2-40B4-BE49-F238E27FC236}">
                <a16:creationId xmlns:a16="http://schemas.microsoft.com/office/drawing/2014/main" id="{D2F9F1F6-03E1-D06C-AD65-0FED52E095C6}"/>
              </a:ext>
            </a:extLst>
          </p:cNvPr>
          <p:cNvSpPr>
            <a:spLocks noGrp="1"/>
          </p:cNvSpPr>
          <p:nvPr>
            <p:ph type="body" sz="quarter" idx="13" hasCustomPrompt="1"/>
          </p:nvPr>
        </p:nvSpPr>
        <p:spPr bwMode="gray">
          <a:xfrm>
            <a:off x="594360" y="1600200"/>
            <a:ext cx="3749040" cy="914400"/>
          </a:xfrm>
        </p:spPr>
        <p:txBody>
          <a:bodyPr/>
          <a:lstStyle>
            <a:lvl1pPr marL="0" indent="0">
              <a:lnSpc>
                <a:spcPct val="90000"/>
              </a:lnSpc>
              <a:spcBef>
                <a:spcPts val="0"/>
              </a:spcBef>
              <a:buFontTx/>
              <a:buNone/>
              <a:defRPr sz="2600" b="1">
                <a:solidFill>
                  <a:schemeClr val="bg1"/>
                </a:solidFill>
              </a:defRPr>
            </a:lvl1pPr>
            <a:lvl2pPr marL="0" indent="0">
              <a:lnSpc>
                <a:spcPct val="90000"/>
              </a:lnSpc>
              <a:spcBef>
                <a:spcPts val="0"/>
              </a:spcBef>
              <a:buFontTx/>
              <a:buNone/>
              <a:defRPr sz="2600" b="1">
                <a:solidFill>
                  <a:schemeClr val="bg1"/>
                </a:solidFill>
              </a:defRPr>
            </a:lvl2pPr>
            <a:lvl3pPr marL="0" indent="0">
              <a:lnSpc>
                <a:spcPct val="90000"/>
              </a:lnSpc>
              <a:spcBef>
                <a:spcPts val="0"/>
              </a:spcBef>
              <a:buFontTx/>
              <a:buNone/>
              <a:defRPr sz="2600" b="1">
                <a:solidFill>
                  <a:schemeClr val="bg1"/>
                </a:solidFill>
              </a:defRPr>
            </a:lvl3pPr>
            <a:lvl4pPr marL="0" indent="0">
              <a:lnSpc>
                <a:spcPct val="90000"/>
              </a:lnSpc>
              <a:spcBef>
                <a:spcPts val="0"/>
              </a:spcBef>
              <a:buFontTx/>
              <a:buNone/>
              <a:defRPr sz="2600" b="1">
                <a:solidFill>
                  <a:schemeClr val="bg1"/>
                </a:solidFill>
              </a:defRPr>
            </a:lvl4pPr>
            <a:lvl5pPr marL="0" indent="0">
              <a:lnSpc>
                <a:spcPct val="90000"/>
              </a:lnSpc>
              <a:spcBef>
                <a:spcPts val="0"/>
              </a:spcBef>
              <a:buFontTx/>
              <a:buNone/>
              <a:defRPr sz="2600" b="1">
                <a:solidFill>
                  <a:schemeClr val="bg1"/>
                </a:solidFill>
              </a:defRPr>
            </a:lvl5pPr>
            <a:lvl6pPr marL="0" indent="0">
              <a:lnSpc>
                <a:spcPct val="90000"/>
              </a:lnSpc>
              <a:spcBef>
                <a:spcPts val="0"/>
              </a:spcBef>
              <a:buFontTx/>
              <a:buNone/>
              <a:defRPr sz="2600" b="1">
                <a:solidFill>
                  <a:schemeClr val="bg1"/>
                </a:solidFill>
              </a:defRPr>
            </a:lvl6pPr>
            <a:lvl7pPr marL="0" indent="0">
              <a:lnSpc>
                <a:spcPct val="90000"/>
              </a:lnSpc>
              <a:spcBef>
                <a:spcPts val="0"/>
              </a:spcBef>
              <a:buFontTx/>
              <a:buNone/>
              <a:defRPr sz="2600" b="1">
                <a:solidFill>
                  <a:schemeClr val="bg1"/>
                </a:solidFill>
              </a:defRPr>
            </a:lvl7pPr>
            <a:lvl8pPr marL="0" indent="0">
              <a:lnSpc>
                <a:spcPct val="90000"/>
              </a:lnSpc>
              <a:spcBef>
                <a:spcPts val="0"/>
              </a:spcBef>
              <a:buFontTx/>
              <a:buNone/>
              <a:defRPr sz="2600" b="1">
                <a:solidFill>
                  <a:schemeClr val="bg1"/>
                </a:solidFill>
              </a:defRPr>
            </a:lvl8pPr>
            <a:lvl9pPr marL="0" indent="0">
              <a:lnSpc>
                <a:spcPct val="90000"/>
              </a:lnSpc>
              <a:spcBef>
                <a:spcPts val="0"/>
              </a:spcBef>
              <a:buFontTx/>
              <a:buNone/>
              <a:defRPr sz="2600" b="1">
                <a:solidFill>
                  <a:schemeClr val="bg1"/>
                </a:solidFill>
              </a:defRPr>
            </a:lvl9pPr>
          </a:lstStyle>
          <a:p>
            <a:pPr lvl="0"/>
            <a:r>
              <a:rPr lang="en-US"/>
              <a:t>[Heading]</a:t>
            </a:r>
          </a:p>
        </p:txBody>
      </p:sp>
      <p:sp>
        <p:nvSpPr>
          <p:cNvPr id="3" name="Content Placeholder 3"/>
          <p:cNvSpPr>
            <a:spLocks noGrp="1"/>
          </p:cNvSpPr>
          <p:nvPr>
            <p:ph sz="half" idx="1" hasCustomPrompt="1"/>
          </p:nvPr>
        </p:nvSpPr>
        <p:spPr>
          <a:xfrm>
            <a:off x="594360" y="2788920"/>
            <a:ext cx="3749040" cy="1417320"/>
          </a:xfrm>
        </p:spPr>
        <p:txBody>
          <a:bodyPr/>
          <a:lstStyle>
            <a:lvl1pPr marL="0" indent="0">
              <a:spcBef>
                <a:spcPts val="900"/>
              </a:spcBef>
              <a:buFontTx/>
              <a:buNone/>
              <a:defRPr sz="1400">
                <a:solidFill>
                  <a:schemeClr val="bg1"/>
                </a:solidFill>
              </a:defRPr>
            </a:lvl1pPr>
            <a:lvl2pPr marL="0" indent="0">
              <a:spcBef>
                <a:spcPts val="900"/>
              </a:spcBef>
              <a:buFontTx/>
              <a:buNone/>
              <a:defRPr sz="1400">
                <a:solidFill>
                  <a:schemeClr val="bg1"/>
                </a:solidFill>
              </a:defRPr>
            </a:lvl2pPr>
            <a:lvl3pPr marL="0" indent="0">
              <a:spcBef>
                <a:spcPts val="900"/>
              </a:spcBef>
              <a:buFontTx/>
              <a:buNone/>
              <a:defRPr sz="1400">
                <a:solidFill>
                  <a:schemeClr val="bg1"/>
                </a:solidFill>
              </a:defRPr>
            </a:lvl3pPr>
            <a:lvl4pPr marL="0" indent="0">
              <a:spcBef>
                <a:spcPts val="900"/>
              </a:spcBef>
              <a:buFontTx/>
              <a:buNone/>
              <a:defRPr sz="1400">
                <a:solidFill>
                  <a:schemeClr val="bg1"/>
                </a:solidFill>
              </a:defRPr>
            </a:lvl4pPr>
            <a:lvl5pPr marL="0" indent="0">
              <a:spcBef>
                <a:spcPts val="900"/>
              </a:spcBef>
              <a:buFontTx/>
              <a:buNone/>
              <a:defRPr sz="1400">
                <a:solidFill>
                  <a:schemeClr val="bg1"/>
                </a:solidFill>
              </a:defRPr>
            </a:lvl5pPr>
            <a:lvl6pPr marL="0" indent="0">
              <a:spcBef>
                <a:spcPts val="900"/>
              </a:spcBef>
              <a:buFontTx/>
              <a:buNone/>
              <a:defRPr sz="1400">
                <a:solidFill>
                  <a:schemeClr val="bg1"/>
                </a:solidFill>
              </a:defRPr>
            </a:lvl6pPr>
            <a:lvl7pPr marL="0" indent="0">
              <a:spcBef>
                <a:spcPts val="900"/>
              </a:spcBef>
              <a:buFontTx/>
              <a:buNone/>
              <a:defRPr sz="1400">
                <a:solidFill>
                  <a:schemeClr val="bg1"/>
                </a:solidFill>
              </a:defRPr>
            </a:lvl7pPr>
            <a:lvl8pPr marL="0" indent="0">
              <a:spcBef>
                <a:spcPts val="900"/>
              </a:spcBef>
              <a:buFontTx/>
              <a:buNone/>
              <a:defRPr sz="1400">
                <a:solidFill>
                  <a:schemeClr val="bg1"/>
                </a:solidFill>
              </a:defRPr>
            </a:lvl8pPr>
            <a:lvl9pPr marL="0" indent="0">
              <a:spcBef>
                <a:spcPts val="900"/>
              </a:spcBef>
              <a:buFontTx/>
              <a:buNone/>
              <a:defRPr sz="1400">
                <a:solidFill>
                  <a:schemeClr val="bg1"/>
                </a:solidFill>
              </a:defRPr>
            </a:lvl9pPr>
          </a:lstStyle>
          <a:p>
            <a:pPr lvl="0"/>
            <a:r>
              <a:rPr lang="en-US"/>
              <a:t>[Text]</a:t>
            </a:r>
          </a:p>
        </p:txBody>
      </p:sp>
      <p:cxnSp>
        <p:nvCxnSpPr>
          <p:cNvPr id="13" name="Line">
            <a:extLst>
              <a:ext uri="{FF2B5EF4-FFF2-40B4-BE49-F238E27FC236}">
                <a16:creationId xmlns:a16="http://schemas.microsoft.com/office/drawing/2014/main" id="{1ACC422A-790B-ECC4-67E8-2464F414C027}"/>
              </a:ext>
              <a:ext uri="{C183D7F6-B498-43B3-948B-1728B52AA6E4}">
                <adec:decorative xmlns:adec="http://schemas.microsoft.com/office/drawing/2017/decorative" val="1"/>
              </a:ext>
            </a:extLst>
          </p:cNvPr>
          <p:cNvCxnSpPr>
            <a:cxnSpLocks/>
          </p:cNvCxnSpPr>
          <p:nvPr userDrawn="1"/>
        </p:nvCxnSpPr>
        <p:spPr>
          <a:xfrm>
            <a:off x="4800600" y="1463040"/>
            <a:ext cx="3749040" cy="0"/>
          </a:xfrm>
          <a:prstGeom prst="line">
            <a:avLst/>
          </a:prstGeom>
          <a:ln w="19050" cap="flat">
            <a:solidFill>
              <a:schemeClr val="bg1"/>
            </a:solidFill>
            <a:miter lim="800000"/>
          </a:ln>
        </p:spPr>
        <p:style>
          <a:lnRef idx="1">
            <a:schemeClr val="accent1"/>
          </a:lnRef>
          <a:fillRef idx="0">
            <a:schemeClr val="accent1"/>
          </a:fillRef>
          <a:effectRef idx="0">
            <a:srgbClr val="000000"/>
          </a:effectRef>
          <a:fontRef idx="minor">
            <a:schemeClr val="bg1"/>
          </a:fontRef>
        </p:style>
      </p:cxnSp>
      <p:sp>
        <p:nvSpPr>
          <p:cNvPr id="15" name="Text Placeholder 4">
            <a:extLst>
              <a:ext uri="{FF2B5EF4-FFF2-40B4-BE49-F238E27FC236}">
                <a16:creationId xmlns:a16="http://schemas.microsoft.com/office/drawing/2014/main" id="{B49B07D4-7E8D-77F2-8EFA-83A5D46D509B}"/>
              </a:ext>
            </a:extLst>
          </p:cNvPr>
          <p:cNvSpPr>
            <a:spLocks noGrp="1"/>
          </p:cNvSpPr>
          <p:nvPr>
            <p:ph type="body" sz="quarter" idx="14" hasCustomPrompt="1"/>
          </p:nvPr>
        </p:nvSpPr>
        <p:spPr bwMode="gray">
          <a:xfrm>
            <a:off x="4800600" y="1600200"/>
            <a:ext cx="3749040" cy="914400"/>
          </a:xfrm>
        </p:spPr>
        <p:txBody>
          <a:bodyPr/>
          <a:lstStyle>
            <a:lvl1pPr marL="0" indent="0">
              <a:lnSpc>
                <a:spcPct val="90000"/>
              </a:lnSpc>
              <a:spcBef>
                <a:spcPts val="0"/>
              </a:spcBef>
              <a:buFontTx/>
              <a:buNone/>
              <a:defRPr sz="2600" b="1">
                <a:solidFill>
                  <a:schemeClr val="bg1"/>
                </a:solidFill>
              </a:defRPr>
            </a:lvl1pPr>
            <a:lvl2pPr marL="0" indent="0">
              <a:lnSpc>
                <a:spcPct val="90000"/>
              </a:lnSpc>
              <a:spcBef>
                <a:spcPts val="0"/>
              </a:spcBef>
              <a:buFontTx/>
              <a:buNone/>
              <a:defRPr sz="2600" b="1">
                <a:solidFill>
                  <a:schemeClr val="bg1"/>
                </a:solidFill>
              </a:defRPr>
            </a:lvl2pPr>
            <a:lvl3pPr marL="0" indent="0">
              <a:lnSpc>
                <a:spcPct val="90000"/>
              </a:lnSpc>
              <a:spcBef>
                <a:spcPts val="0"/>
              </a:spcBef>
              <a:buFontTx/>
              <a:buNone/>
              <a:defRPr sz="2600" b="1">
                <a:solidFill>
                  <a:schemeClr val="bg1"/>
                </a:solidFill>
              </a:defRPr>
            </a:lvl3pPr>
            <a:lvl4pPr marL="0" indent="0">
              <a:lnSpc>
                <a:spcPct val="90000"/>
              </a:lnSpc>
              <a:spcBef>
                <a:spcPts val="0"/>
              </a:spcBef>
              <a:buFontTx/>
              <a:buNone/>
              <a:defRPr sz="2600" b="1">
                <a:solidFill>
                  <a:schemeClr val="bg1"/>
                </a:solidFill>
              </a:defRPr>
            </a:lvl4pPr>
            <a:lvl5pPr marL="0" indent="0">
              <a:lnSpc>
                <a:spcPct val="90000"/>
              </a:lnSpc>
              <a:spcBef>
                <a:spcPts val="0"/>
              </a:spcBef>
              <a:buFontTx/>
              <a:buNone/>
              <a:defRPr sz="2600" b="1">
                <a:solidFill>
                  <a:schemeClr val="bg1"/>
                </a:solidFill>
              </a:defRPr>
            </a:lvl5pPr>
            <a:lvl6pPr marL="0" indent="0">
              <a:lnSpc>
                <a:spcPct val="90000"/>
              </a:lnSpc>
              <a:spcBef>
                <a:spcPts val="0"/>
              </a:spcBef>
              <a:buFontTx/>
              <a:buNone/>
              <a:defRPr sz="2600" b="1">
                <a:solidFill>
                  <a:schemeClr val="bg1"/>
                </a:solidFill>
              </a:defRPr>
            </a:lvl6pPr>
            <a:lvl7pPr marL="0" indent="0">
              <a:lnSpc>
                <a:spcPct val="90000"/>
              </a:lnSpc>
              <a:spcBef>
                <a:spcPts val="0"/>
              </a:spcBef>
              <a:buFontTx/>
              <a:buNone/>
              <a:defRPr sz="2600" b="1">
                <a:solidFill>
                  <a:schemeClr val="bg1"/>
                </a:solidFill>
              </a:defRPr>
            </a:lvl7pPr>
            <a:lvl8pPr marL="0" indent="0">
              <a:lnSpc>
                <a:spcPct val="90000"/>
              </a:lnSpc>
              <a:spcBef>
                <a:spcPts val="0"/>
              </a:spcBef>
              <a:buFontTx/>
              <a:buNone/>
              <a:defRPr sz="2600" b="1">
                <a:solidFill>
                  <a:schemeClr val="bg1"/>
                </a:solidFill>
              </a:defRPr>
            </a:lvl8pPr>
            <a:lvl9pPr marL="0" indent="0">
              <a:lnSpc>
                <a:spcPct val="90000"/>
              </a:lnSpc>
              <a:spcBef>
                <a:spcPts val="0"/>
              </a:spcBef>
              <a:buFontTx/>
              <a:buNone/>
              <a:defRPr sz="2600" b="1">
                <a:solidFill>
                  <a:schemeClr val="bg1"/>
                </a:solidFill>
              </a:defRPr>
            </a:lvl9pPr>
          </a:lstStyle>
          <a:p>
            <a:pPr lvl="0"/>
            <a:r>
              <a:rPr lang="en-US"/>
              <a:t>[Heading]</a:t>
            </a:r>
          </a:p>
        </p:txBody>
      </p:sp>
      <p:sp>
        <p:nvSpPr>
          <p:cNvPr id="4" name="Content Placeholder 5"/>
          <p:cNvSpPr>
            <a:spLocks noGrp="1"/>
          </p:cNvSpPr>
          <p:nvPr>
            <p:ph sz="half" idx="2" hasCustomPrompt="1"/>
          </p:nvPr>
        </p:nvSpPr>
        <p:spPr>
          <a:xfrm>
            <a:off x="4800600" y="2788920"/>
            <a:ext cx="3749040" cy="1417320"/>
          </a:xfrm>
        </p:spPr>
        <p:txBody>
          <a:bodyPr/>
          <a:lstStyle>
            <a:lvl1pPr marL="0" indent="0">
              <a:spcBef>
                <a:spcPts val="900"/>
              </a:spcBef>
              <a:buFontTx/>
              <a:buNone/>
              <a:defRPr sz="1400">
                <a:solidFill>
                  <a:schemeClr val="bg1"/>
                </a:solidFill>
              </a:defRPr>
            </a:lvl1pPr>
            <a:lvl2pPr marL="0" indent="0">
              <a:spcBef>
                <a:spcPts val="900"/>
              </a:spcBef>
              <a:buFontTx/>
              <a:buNone/>
              <a:defRPr sz="1400">
                <a:solidFill>
                  <a:schemeClr val="bg1"/>
                </a:solidFill>
              </a:defRPr>
            </a:lvl2pPr>
            <a:lvl3pPr marL="0" indent="0">
              <a:spcBef>
                <a:spcPts val="900"/>
              </a:spcBef>
              <a:buFontTx/>
              <a:buNone/>
              <a:defRPr sz="1400">
                <a:solidFill>
                  <a:schemeClr val="bg1"/>
                </a:solidFill>
              </a:defRPr>
            </a:lvl3pPr>
            <a:lvl4pPr marL="0" indent="0">
              <a:spcBef>
                <a:spcPts val="900"/>
              </a:spcBef>
              <a:buFontTx/>
              <a:buNone/>
              <a:defRPr sz="1400">
                <a:solidFill>
                  <a:schemeClr val="bg1"/>
                </a:solidFill>
              </a:defRPr>
            </a:lvl4pPr>
            <a:lvl5pPr marL="0" indent="0">
              <a:spcBef>
                <a:spcPts val="900"/>
              </a:spcBef>
              <a:buFontTx/>
              <a:buNone/>
              <a:defRPr sz="1400">
                <a:solidFill>
                  <a:schemeClr val="bg1"/>
                </a:solidFill>
              </a:defRPr>
            </a:lvl5pPr>
            <a:lvl6pPr marL="0" indent="0">
              <a:spcBef>
                <a:spcPts val="900"/>
              </a:spcBef>
              <a:buFontTx/>
              <a:buNone/>
              <a:defRPr sz="1400">
                <a:solidFill>
                  <a:schemeClr val="bg1"/>
                </a:solidFill>
              </a:defRPr>
            </a:lvl6pPr>
            <a:lvl7pPr marL="0" indent="0">
              <a:spcBef>
                <a:spcPts val="900"/>
              </a:spcBef>
              <a:buFontTx/>
              <a:buNone/>
              <a:defRPr sz="1400">
                <a:solidFill>
                  <a:schemeClr val="bg1"/>
                </a:solidFill>
              </a:defRPr>
            </a:lvl7pPr>
            <a:lvl8pPr marL="0" indent="0">
              <a:spcBef>
                <a:spcPts val="900"/>
              </a:spcBef>
              <a:buFontTx/>
              <a:buNone/>
              <a:defRPr sz="1400">
                <a:solidFill>
                  <a:schemeClr val="bg1"/>
                </a:solidFill>
              </a:defRPr>
            </a:lvl8pPr>
            <a:lvl9pPr marL="0" indent="0">
              <a:spcBef>
                <a:spcPts val="900"/>
              </a:spcBef>
              <a:buFontTx/>
              <a:buNone/>
              <a:defRPr sz="1400">
                <a:solidFill>
                  <a:schemeClr val="bg1"/>
                </a:solidFill>
              </a:defRPr>
            </a:lvl9pPr>
          </a:lstStyle>
          <a:p>
            <a:pPr lvl="0"/>
            <a:r>
              <a:rPr lang="en-US"/>
              <a:t>[Text]</a:t>
            </a:r>
          </a:p>
        </p:txBody>
      </p:sp>
      <p:pic>
        <p:nvPicPr>
          <p:cNvPr id="10" name="UL Solutions" descr="UL Solutions">
            <a:extLst>
              <a:ext uri="{FF2B5EF4-FFF2-40B4-BE49-F238E27FC236}">
                <a16:creationId xmlns:a16="http://schemas.microsoft.com/office/drawing/2014/main" id="{9AC22A1B-5854-FB74-7FD9-8821EEB6DEE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6"/>
          <p:cNvSpPr>
            <a:spLocks noGrp="1"/>
          </p:cNvSpPr>
          <p:nvPr>
            <p:ph type="sldNum" sz="quarter" idx="12"/>
          </p:nvPr>
        </p:nvSpPr>
        <p:spPr/>
        <p:txBody>
          <a:bodyPr/>
          <a:lstStyle/>
          <a:p>
            <a:fld id="{0FB653A9-F313-624D-BF6F-1C4E70BAF06A}" type="slidenum">
              <a:rPr lang="en-US" smtClean="0"/>
              <a:t>‹#›</a:t>
            </a:fld>
            <a:endParaRPr lang="en-US"/>
          </a:p>
        </p:txBody>
      </p:sp>
      <p:sp>
        <p:nvSpPr>
          <p:cNvPr id="2" name="Footer Placeholder 1">
            <a:extLst>
              <a:ext uri="{FF2B5EF4-FFF2-40B4-BE49-F238E27FC236}">
                <a16:creationId xmlns:a16="http://schemas.microsoft.com/office/drawing/2014/main" id="{8FCD98E7-9B5C-9F10-CE5D-F9BE4FBB6578}"/>
              </a:ext>
            </a:extLst>
          </p:cNvPr>
          <p:cNvSpPr>
            <a:spLocks noGrp="1"/>
          </p:cNvSpPr>
          <p:nvPr>
            <p:ph type="ftr" sz="quarter" idx="15"/>
          </p:nvPr>
        </p:nvSpPr>
        <p:spPr/>
        <p:txBody>
          <a:bodyPr/>
          <a:lstStyle/>
          <a:p>
            <a:pPr algn="r">
              <a:buSzPct val="100000"/>
            </a:pPr>
            <a:r>
              <a:rPr lang="en-US"/>
              <a:t>IMS22CS385721</a:t>
            </a:r>
          </a:p>
        </p:txBody>
      </p:sp>
    </p:spTree>
    <p:extLst>
      <p:ext uri="{BB962C8B-B14F-4D97-AF65-F5344CB8AC3E}">
        <p14:creationId xmlns:p14="http://schemas.microsoft.com/office/powerpoint/2010/main" val="1092167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userDrawn="1">
  <p:cSld name="Three Boxes Tall">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586B91B5-07E3-AC57-4C8F-41D0A22AB704}"/>
              </a:ext>
              <a:ext uri="{C183D7F6-B498-43B3-948B-1728B52AA6E4}">
                <adec:decorative xmlns:adec="http://schemas.microsoft.com/office/drawing/2017/decorative" val="1"/>
              </a:ext>
            </a:extLst>
          </p:cNvPr>
          <p:cNvSpPr/>
          <p:nvPr userDrawn="1"/>
        </p:nvSpPr>
        <p:spPr>
          <a:xfrm>
            <a:off x="411480" y="1279523"/>
            <a:ext cx="2715768" cy="2971800"/>
          </a:xfrm>
          <a:prstGeom prst="rect">
            <a:avLst/>
          </a:prstGeom>
          <a:solidFill>
            <a:srgbClr val="CA0123"/>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1" name="Rectangle">
            <a:extLst>
              <a:ext uri="{FF2B5EF4-FFF2-40B4-BE49-F238E27FC236}">
                <a16:creationId xmlns:a16="http://schemas.microsoft.com/office/drawing/2014/main" id="{F9661630-825C-E6BA-3402-584150214D21}"/>
              </a:ext>
              <a:ext uri="{C183D7F6-B498-43B3-948B-1728B52AA6E4}">
                <adec:decorative xmlns:adec="http://schemas.microsoft.com/office/drawing/2017/decorative" val="1"/>
              </a:ext>
            </a:extLst>
          </p:cNvPr>
          <p:cNvSpPr/>
          <p:nvPr userDrawn="1"/>
        </p:nvSpPr>
        <p:spPr>
          <a:xfrm>
            <a:off x="3214116" y="1279523"/>
            <a:ext cx="2715768" cy="2971800"/>
          </a:xfrm>
          <a:prstGeom prst="rect">
            <a:avLst/>
          </a:prstGeom>
          <a:solidFill>
            <a:srgbClr val="5B0428"/>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2" name="Rectangle">
            <a:extLst>
              <a:ext uri="{FF2B5EF4-FFF2-40B4-BE49-F238E27FC236}">
                <a16:creationId xmlns:a16="http://schemas.microsoft.com/office/drawing/2014/main" id="{33B4CEB8-39ED-9EBC-4781-F712A248342D}"/>
              </a:ext>
              <a:ext uri="{C183D7F6-B498-43B3-948B-1728B52AA6E4}">
                <adec:decorative xmlns:adec="http://schemas.microsoft.com/office/drawing/2017/decorative" val="1"/>
              </a:ext>
            </a:extLst>
          </p:cNvPr>
          <p:cNvSpPr/>
          <p:nvPr userDrawn="1"/>
        </p:nvSpPr>
        <p:spPr>
          <a:xfrm>
            <a:off x="6016752" y="1279522"/>
            <a:ext cx="2715768" cy="2971800"/>
          </a:xfrm>
          <a:prstGeom prst="rect">
            <a:avLst/>
          </a:prstGeom>
          <a:solidFill>
            <a:srgbClr val="E5DDCA"/>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5" name="Title 1">
            <a:extLst>
              <a:ext uri="{FF2B5EF4-FFF2-40B4-BE49-F238E27FC236}">
                <a16:creationId xmlns:a16="http://schemas.microsoft.com/office/drawing/2014/main" id="{8E4123F2-12EB-3B7C-52AE-3F5EB6AE7806}"/>
              </a:ext>
            </a:extLst>
          </p:cNvPr>
          <p:cNvSpPr>
            <a:spLocks noGrp="1"/>
          </p:cNvSpPr>
          <p:nvPr>
            <p:ph type="title" hasCustomPrompt="1"/>
          </p:nvPr>
        </p:nvSpPr>
        <p:spPr>
          <a:xfrm>
            <a:off x="411480" y="411480"/>
            <a:ext cx="5516245" cy="685800"/>
          </a:xfrm>
        </p:spPr>
        <p:txBody>
          <a:bodyPr/>
          <a:lstStyle/>
          <a:p>
            <a:r>
              <a:rPr lang="en-US"/>
              <a:t>[Optional slide title]</a:t>
            </a:r>
          </a:p>
        </p:txBody>
      </p:sp>
      <p:sp>
        <p:nvSpPr>
          <p:cNvPr id="6" name="Text Placeholder 2">
            <a:extLst>
              <a:ext uri="{FF2B5EF4-FFF2-40B4-BE49-F238E27FC236}">
                <a16:creationId xmlns:a16="http://schemas.microsoft.com/office/drawing/2014/main" id="{D2F9F1F6-03E1-D06C-AD65-0FED52E095C6}"/>
              </a:ext>
            </a:extLst>
          </p:cNvPr>
          <p:cNvSpPr>
            <a:spLocks noGrp="1"/>
          </p:cNvSpPr>
          <p:nvPr>
            <p:ph type="body" sz="quarter" idx="13" hasCustomPrompt="1"/>
          </p:nvPr>
        </p:nvSpPr>
        <p:spPr bwMode="gray">
          <a:xfrm>
            <a:off x="594360" y="1463040"/>
            <a:ext cx="2350008" cy="914400"/>
          </a:xfrm>
        </p:spPr>
        <p:txBody>
          <a:bodyPr/>
          <a:lstStyle>
            <a:lvl1pPr marL="0" indent="0">
              <a:lnSpc>
                <a:spcPct val="90000"/>
              </a:lnSpc>
              <a:spcBef>
                <a:spcPts val="0"/>
              </a:spcBef>
              <a:buFontTx/>
              <a:buNone/>
              <a:defRPr sz="2200" b="1">
                <a:solidFill>
                  <a:schemeClr val="bg1"/>
                </a:solidFill>
              </a:defRPr>
            </a:lvl1pPr>
            <a:lvl2pPr marL="0" indent="0">
              <a:lnSpc>
                <a:spcPct val="90000"/>
              </a:lnSpc>
              <a:spcBef>
                <a:spcPts val="0"/>
              </a:spcBef>
              <a:buFontTx/>
              <a:buNone/>
              <a:defRPr sz="2200" b="1">
                <a:solidFill>
                  <a:schemeClr val="bg1"/>
                </a:solidFill>
              </a:defRPr>
            </a:lvl2pPr>
            <a:lvl3pPr marL="0" indent="0">
              <a:lnSpc>
                <a:spcPct val="90000"/>
              </a:lnSpc>
              <a:spcBef>
                <a:spcPts val="0"/>
              </a:spcBef>
              <a:buFontTx/>
              <a:buNone/>
              <a:defRPr sz="2200" b="1">
                <a:solidFill>
                  <a:schemeClr val="bg1"/>
                </a:solidFill>
              </a:defRPr>
            </a:lvl3pPr>
            <a:lvl4pPr marL="0" indent="0">
              <a:lnSpc>
                <a:spcPct val="90000"/>
              </a:lnSpc>
              <a:spcBef>
                <a:spcPts val="0"/>
              </a:spcBef>
              <a:buFontTx/>
              <a:buNone/>
              <a:defRPr sz="2200" b="1">
                <a:solidFill>
                  <a:schemeClr val="bg1"/>
                </a:solidFill>
              </a:defRPr>
            </a:lvl4pPr>
            <a:lvl5pPr marL="0" indent="0">
              <a:lnSpc>
                <a:spcPct val="90000"/>
              </a:lnSpc>
              <a:spcBef>
                <a:spcPts val="0"/>
              </a:spcBef>
              <a:buFontTx/>
              <a:buNone/>
              <a:defRPr sz="2200" b="1">
                <a:solidFill>
                  <a:schemeClr val="bg1"/>
                </a:solidFill>
              </a:defRPr>
            </a:lvl5pPr>
            <a:lvl6pPr marL="0" indent="0">
              <a:lnSpc>
                <a:spcPct val="90000"/>
              </a:lnSpc>
              <a:spcBef>
                <a:spcPts val="0"/>
              </a:spcBef>
              <a:buFontTx/>
              <a:buNone/>
              <a:defRPr sz="2200" b="1">
                <a:solidFill>
                  <a:schemeClr val="bg1"/>
                </a:solidFill>
              </a:defRPr>
            </a:lvl6pPr>
            <a:lvl7pPr marL="0" indent="0">
              <a:lnSpc>
                <a:spcPct val="90000"/>
              </a:lnSpc>
              <a:spcBef>
                <a:spcPts val="0"/>
              </a:spcBef>
              <a:buFontTx/>
              <a:buNone/>
              <a:defRPr sz="2200" b="1">
                <a:solidFill>
                  <a:schemeClr val="bg1"/>
                </a:solidFill>
              </a:defRPr>
            </a:lvl7pPr>
            <a:lvl8pPr marL="0" indent="0">
              <a:lnSpc>
                <a:spcPct val="90000"/>
              </a:lnSpc>
              <a:spcBef>
                <a:spcPts val="0"/>
              </a:spcBef>
              <a:buFontTx/>
              <a:buNone/>
              <a:defRPr sz="2200" b="1">
                <a:solidFill>
                  <a:schemeClr val="bg1"/>
                </a:solidFill>
              </a:defRPr>
            </a:lvl8pPr>
            <a:lvl9pPr marL="0" indent="0">
              <a:lnSpc>
                <a:spcPct val="90000"/>
              </a:lnSpc>
              <a:spcBef>
                <a:spcPts val="0"/>
              </a:spcBef>
              <a:buFontTx/>
              <a:buNone/>
              <a:defRPr sz="2200" b="1">
                <a:solidFill>
                  <a:schemeClr val="bg1"/>
                </a:solidFill>
              </a:defRPr>
            </a:lvl9pPr>
          </a:lstStyle>
          <a:p>
            <a:pPr lvl="0"/>
            <a:r>
              <a:rPr lang="en-US"/>
              <a:t>[Heading]</a:t>
            </a:r>
          </a:p>
        </p:txBody>
      </p:sp>
      <p:sp>
        <p:nvSpPr>
          <p:cNvPr id="3" name="Content Placeholder 3"/>
          <p:cNvSpPr>
            <a:spLocks noGrp="1"/>
          </p:cNvSpPr>
          <p:nvPr>
            <p:ph sz="half" idx="1" hasCustomPrompt="1"/>
          </p:nvPr>
        </p:nvSpPr>
        <p:spPr>
          <a:xfrm>
            <a:off x="594360" y="2651760"/>
            <a:ext cx="2350008" cy="1417320"/>
          </a:xfrm>
        </p:spPr>
        <p:txBody>
          <a:bodyPr/>
          <a:lstStyle>
            <a:lvl1pPr marL="0" indent="0">
              <a:spcBef>
                <a:spcPts val="900"/>
              </a:spcBef>
              <a:buFontTx/>
              <a:buNone/>
              <a:defRPr sz="1200">
                <a:solidFill>
                  <a:schemeClr val="bg1"/>
                </a:solidFill>
              </a:defRPr>
            </a:lvl1pPr>
            <a:lvl2pPr marL="0" indent="0">
              <a:spcBef>
                <a:spcPts val="900"/>
              </a:spcBef>
              <a:buFontTx/>
              <a:buNone/>
              <a:defRPr sz="1200">
                <a:solidFill>
                  <a:schemeClr val="bg1"/>
                </a:solidFill>
              </a:defRPr>
            </a:lvl2pPr>
            <a:lvl3pPr marL="0" indent="0">
              <a:spcBef>
                <a:spcPts val="900"/>
              </a:spcBef>
              <a:buFontTx/>
              <a:buNone/>
              <a:defRPr sz="1200">
                <a:solidFill>
                  <a:schemeClr val="bg1"/>
                </a:solidFill>
              </a:defRPr>
            </a:lvl3pPr>
            <a:lvl4pPr marL="0" indent="0">
              <a:spcBef>
                <a:spcPts val="900"/>
              </a:spcBef>
              <a:buFontTx/>
              <a:buNone/>
              <a:defRPr sz="1200">
                <a:solidFill>
                  <a:schemeClr val="bg1"/>
                </a:solidFill>
              </a:defRPr>
            </a:lvl4pPr>
            <a:lvl5pPr marL="0" indent="0">
              <a:spcBef>
                <a:spcPts val="900"/>
              </a:spcBef>
              <a:buFontTx/>
              <a:buNone/>
              <a:defRPr sz="1200">
                <a:solidFill>
                  <a:schemeClr val="bg1"/>
                </a:solidFill>
              </a:defRPr>
            </a:lvl5pPr>
            <a:lvl6pPr marL="0" indent="0">
              <a:spcBef>
                <a:spcPts val="900"/>
              </a:spcBef>
              <a:buFontTx/>
              <a:buNone/>
              <a:defRPr sz="1200">
                <a:solidFill>
                  <a:schemeClr val="bg1"/>
                </a:solidFill>
              </a:defRPr>
            </a:lvl6pPr>
            <a:lvl7pPr marL="0" indent="0">
              <a:spcBef>
                <a:spcPts val="900"/>
              </a:spcBef>
              <a:buFontTx/>
              <a:buNone/>
              <a:defRPr sz="1200">
                <a:solidFill>
                  <a:schemeClr val="bg1"/>
                </a:solidFill>
              </a:defRPr>
            </a:lvl7pPr>
            <a:lvl8pPr marL="0" indent="0">
              <a:spcBef>
                <a:spcPts val="900"/>
              </a:spcBef>
              <a:buFontTx/>
              <a:buNone/>
              <a:defRPr sz="1200">
                <a:solidFill>
                  <a:schemeClr val="bg1"/>
                </a:solidFill>
              </a:defRPr>
            </a:lvl8pPr>
            <a:lvl9pPr marL="0" indent="0">
              <a:spcBef>
                <a:spcPts val="900"/>
              </a:spcBef>
              <a:buFontTx/>
              <a:buNone/>
              <a:defRPr sz="1200">
                <a:solidFill>
                  <a:schemeClr val="bg1"/>
                </a:solidFill>
              </a:defRPr>
            </a:lvl9pPr>
          </a:lstStyle>
          <a:p>
            <a:pPr lvl="0"/>
            <a:r>
              <a:rPr lang="en-US"/>
              <a:t>[Text]</a:t>
            </a:r>
          </a:p>
        </p:txBody>
      </p:sp>
      <p:sp>
        <p:nvSpPr>
          <p:cNvPr id="15" name="Text Placeholder 4">
            <a:extLst>
              <a:ext uri="{FF2B5EF4-FFF2-40B4-BE49-F238E27FC236}">
                <a16:creationId xmlns:a16="http://schemas.microsoft.com/office/drawing/2014/main" id="{B49B07D4-7E8D-77F2-8EFA-83A5D46D509B}"/>
              </a:ext>
            </a:extLst>
          </p:cNvPr>
          <p:cNvSpPr>
            <a:spLocks noGrp="1"/>
          </p:cNvSpPr>
          <p:nvPr>
            <p:ph type="body" sz="quarter" idx="14" hasCustomPrompt="1"/>
          </p:nvPr>
        </p:nvSpPr>
        <p:spPr bwMode="gray">
          <a:xfrm>
            <a:off x="3396996" y="1463040"/>
            <a:ext cx="2350008" cy="914400"/>
          </a:xfrm>
        </p:spPr>
        <p:txBody>
          <a:bodyPr/>
          <a:lstStyle>
            <a:lvl1pPr marL="0" indent="0">
              <a:lnSpc>
                <a:spcPct val="90000"/>
              </a:lnSpc>
              <a:spcBef>
                <a:spcPts val="0"/>
              </a:spcBef>
              <a:buFontTx/>
              <a:buNone/>
              <a:defRPr sz="2200" b="1">
                <a:solidFill>
                  <a:schemeClr val="bg1"/>
                </a:solidFill>
              </a:defRPr>
            </a:lvl1pPr>
            <a:lvl2pPr marL="0" indent="0">
              <a:lnSpc>
                <a:spcPct val="90000"/>
              </a:lnSpc>
              <a:spcBef>
                <a:spcPts val="0"/>
              </a:spcBef>
              <a:buFontTx/>
              <a:buNone/>
              <a:defRPr sz="2200" b="1">
                <a:solidFill>
                  <a:schemeClr val="bg1"/>
                </a:solidFill>
              </a:defRPr>
            </a:lvl2pPr>
            <a:lvl3pPr marL="0" indent="0">
              <a:lnSpc>
                <a:spcPct val="90000"/>
              </a:lnSpc>
              <a:spcBef>
                <a:spcPts val="0"/>
              </a:spcBef>
              <a:buFontTx/>
              <a:buNone/>
              <a:defRPr sz="2200" b="1">
                <a:solidFill>
                  <a:schemeClr val="bg1"/>
                </a:solidFill>
              </a:defRPr>
            </a:lvl3pPr>
            <a:lvl4pPr marL="0" indent="0">
              <a:lnSpc>
                <a:spcPct val="90000"/>
              </a:lnSpc>
              <a:spcBef>
                <a:spcPts val="0"/>
              </a:spcBef>
              <a:buFontTx/>
              <a:buNone/>
              <a:defRPr sz="2200" b="1">
                <a:solidFill>
                  <a:schemeClr val="bg1"/>
                </a:solidFill>
              </a:defRPr>
            </a:lvl4pPr>
            <a:lvl5pPr marL="0" indent="0">
              <a:lnSpc>
                <a:spcPct val="90000"/>
              </a:lnSpc>
              <a:spcBef>
                <a:spcPts val="0"/>
              </a:spcBef>
              <a:buFontTx/>
              <a:buNone/>
              <a:defRPr sz="2200" b="1">
                <a:solidFill>
                  <a:schemeClr val="bg1"/>
                </a:solidFill>
              </a:defRPr>
            </a:lvl5pPr>
            <a:lvl6pPr marL="0" indent="0">
              <a:lnSpc>
                <a:spcPct val="90000"/>
              </a:lnSpc>
              <a:spcBef>
                <a:spcPts val="0"/>
              </a:spcBef>
              <a:buFontTx/>
              <a:buNone/>
              <a:defRPr sz="2200" b="1">
                <a:solidFill>
                  <a:schemeClr val="bg1"/>
                </a:solidFill>
              </a:defRPr>
            </a:lvl6pPr>
            <a:lvl7pPr marL="0" indent="0">
              <a:lnSpc>
                <a:spcPct val="90000"/>
              </a:lnSpc>
              <a:spcBef>
                <a:spcPts val="0"/>
              </a:spcBef>
              <a:buFontTx/>
              <a:buNone/>
              <a:defRPr sz="2200" b="1">
                <a:solidFill>
                  <a:schemeClr val="bg1"/>
                </a:solidFill>
              </a:defRPr>
            </a:lvl7pPr>
            <a:lvl8pPr marL="0" indent="0">
              <a:lnSpc>
                <a:spcPct val="90000"/>
              </a:lnSpc>
              <a:spcBef>
                <a:spcPts val="0"/>
              </a:spcBef>
              <a:buFontTx/>
              <a:buNone/>
              <a:defRPr sz="2200" b="1">
                <a:solidFill>
                  <a:schemeClr val="bg1"/>
                </a:solidFill>
              </a:defRPr>
            </a:lvl8pPr>
            <a:lvl9pPr marL="0" indent="0">
              <a:lnSpc>
                <a:spcPct val="90000"/>
              </a:lnSpc>
              <a:spcBef>
                <a:spcPts val="0"/>
              </a:spcBef>
              <a:buFontTx/>
              <a:buNone/>
              <a:defRPr sz="2200" b="1">
                <a:solidFill>
                  <a:schemeClr val="bg1"/>
                </a:solidFill>
              </a:defRPr>
            </a:lvl9pPr>
          </a:lstStyle>
          <a:p>
            <a:pPr lvl="0"/>
            <a:r>
              <a:rPr lang="en-US"/>
              <a:t>[Heading]</a:t>
            </a:r>
          </a:p>
        </p:txBody>
      </p:sp>
      <p:sp>
        <p:nvSpPr>
          <p:cNvPr id="4" name="Content Placeholder 5"/>
          <p:cNvSpPr>
            <a:spLocks noGrp="1"/>
          </p:cNvSpPr>
          <p:nvPr>
            <p:ph sz="half" idx="2" hasCustomPrompt="1"/>
          </p:nvPr>
        </p:nvSpPr>
        <p:spPr>
          <a:xfrm>
            <a:off x="3396996" y="2651760"/>
            <a:ext cx="2350008" cy="1417320"/>
          </a:xfrm>
        </p:spPr>
        <p:txBody>
          <a:bodyPr/>
          <a:lstStyle>
            <a:lvl1pPr marL="0" indent="0">
              <a:spcBef>
                <a:spcPts val="900"/>
              </a:spcBef>
              <a:buFontTx/>
              <a:buNone/>
              <a:defRPr sz="1200">
                <a:solidFill>
                  <a:schemeClr val="bg1"/>
                </a:solidFill>
              </a:defRPr>
            </a:lvl1pPr>
            <a:lvl2pPr marL="0" indent="0">
              <a:spcBef>
                <a:spcPts val="900"/>
              </a:spcBef>
              <a:buFontTx/>
              <a:buNone/>
              <a:defRPr sz="1200">
                <a:solidFill>
                  <a:schemeClr val="bg1"/>
                </a:solidFill>
              </a:defRPr>
            </a:lvl2pPr>
            <a:lvl3pPr marL="0" indent="0">
              <a:spcBef>
                <a:spcPts val="900"/>
              </a:spcBef>
              <a:buFontTx/>
              <a:buNone/>
              <a:defRPr sz="1200">
                <a:solidFill>
                  <a:schemeClr val="bg1"/>
                </a:solidFill>
              </a:defRPr>
            </a:lvl3pPr>
            <a:lvl4pPr marL="0" indent="0">
              <a:spcBef>
                <a:spcPts val="900"/>
              </a:spcBef>
              <a:buFontTx/>
              <a:buNone/>
              <a:defRPr sz="1200">
                <a:solidFill>
                  <a:schemeClr val="bg1"/>
                </a:solidFill>
              </a:defRPr>
            </a:lvl4pPr>
            <a:lvl5pPr marL="0" indent="0">
              <a:spcBef>
                <a:spcPts val="900"/>
              </a:spcBef>
              <a:buFontTx/>
              <a:buNone/>
              <a:defRPr sz="1200">
                <a:solidFill>
                  <a:schemeClr val="bg1"/>
                </a:solidFill>
              </a:defRPr>
            </a:lvl5pPr>
            <a:lvl6pPr marL="0" indent="0">
              <a:spcBef>
                <a:spcPts val="900"/>
              </a:spcBef>
              <a:buFontTx/>
              <a:buNone/>
              <a:defRPr sz="1200">
                <a:solidFill>
                  <a:schemeClr val="bg1"/>
                </a:solidFill>
              </a:defRPr>
            </a:lvl6pPr>
            <a:lvl7pPr marL="0" indent="0">
              <a:spcBef>
                <a:spcPts val="900"/>
              </a:spcBef>
              <a:buFontTx/>
              <a:buNone/>
              <a:defRPr sz="1200">
                <a:solidFill>
                  <a:schemeClr val="bg1"/>
                </a:solidFill>
              </a:defRPr>
            </a:lvl7pPr>
            <a:lvl8pPr marL="0" indent="0">
              <a:spcBef>
                <a:spcPts val="900"/>
              </a:spcBef>
              <a:buFontTx/>
              <a:buNone/>
              <a:defRPr sz="1200">
                <a:solidFill>
                  <a:schemeClr val="bg1"/>
                </a:solidFill>
              </a:defRPr>
            </a:lvl8pPr>
            <a:lvl9pPr marL="0" indent="0">
              <a:spcBef>
                <a:spcPts val="900"/>
              </a:spcBef>
              <a:buFontTx/>
              <a:buNone/>
              <a:defRPr sz="1200">
                <a:solidFill>
                  <a:schemeClr val="bg1"/>
                </a:solidFill>
              </a:defRPr>
            </a:lvl9pPr>
          </a:lstStyle>
          <a:p>
            <a:pPr lvl="0"/>
            <a:r>
              <a:rPr lang="en-US"/>
              <a:t>[Text]</a:t>
            </a:r>
          </a:p>
        </p:txBody>
      </p:sp>
      <p:sp>
        <p:nvSpPr>
          <p:cNvPr id="13" name="Text Placeholder 6">
            <a:extLst>
              <a:ext uri="{FF2B5EF4-FFF2-40B4-BE49-F238E27FC236}">
                <a16:creationId xmlns:a16="http://schemas.microsoft.com/office/drawing/2014/main" id="{4317A05C-0F69-F05E-D0F2-870512D7D48C}"/>
              </a:ext>
            </a:extLst>
          </p:cNvPr>
          <p:cNvSpPr>
            <a:spLocks noGrp="1"/>
          </p:cNvSpPr>
          <p:nvPr>
            <p:ph type="body" sz="quarter" idx="15" hasCustomPrompt="1"/>
          </p:nvPr>
        </p:nvSpPr>
        <p:spPr bwMode="gray">
          <a:xfrm>
            <a:off x="6199632" y="1463040"/>
            <a:ext cx="2350008" cy="914400"/>
          </a:xfrm>
        </p:spPr>
        <p:txBody>
          <a:bodyPr/>
          <a:lstStyle>
            <a:lvl1pPr marL="0" indent="0">
              <a:lnSpc>
                <a:spcPct val="90000"/>
              </a:lnSpc>
              <a:spcBef>
                <a:spcPts val="0"/>
              </a:spcBef>
              <a:buFontTx/>
              <a:buNone/>
              <a:defRPr sz="2200" b="1">
                <a:solidFill>
                  <a:schemeClr val="tx1"/>
                </a:solidFill>
              </a:defRPr>
            </a:lvl1pPr>
            <a:lvl2pPr marL="0" indent="0">
              <a:lnSpc>
                <a:spcPct val="90000"/>
              </a:lnSpc>
              <a:spcBef>
                <a:spcPts val="0"/>
              </a:spcBef>
              <a:buFontTx/>
              <a:buNone/>
              <a:defRPr sz="2200" b="1">
                <a:solidFill>
                  <a:schemeClr val="tx1"/>
                </a:solidFill>
              </a:defRPr>
            </a:lvl2pPr>
            <a:lvl3pPr marL="0" indent="0">
              <a:lnSpc>
                <a:spcPct val="90000"/>
              </a:lnSpc>
              <a:spcBef>
                <a:spcPts val="0"/>
              </a:spcBef>
              <a:buFontTx/>
              <a:buNone/>
              <a:defRPr sz="2200" b="1">
                <a:solidFill>
                  <a:schemeClr val="tx1"/>
                </a:solidFill>
              </a:defRPr>
            </a:lvl3pPr>
            <a:lvl4pPr marL="0" indent="0">
              <a:lnSpc>
                <a:spcPct val="90000"/>
              </a:lnSpc>
              <a:spcBef>
                <a:spcPts val="0"/>
              </a:spcBef>
              <a:buFontTx/>
              <a:buNone/>
              <a:defRPr sz="2200" b="1">
                <a:solidFill>
                  <a:schemeClr val="tx1"/>
                </a:solidFill>
              </a:defRPr>
            </a:lvl4pPr>
            <a:lvl5pPr marL="0" indent="0">
              <a:lnSpc>
                <a:spcPct val="90000"/>
              </a:lnSpc>
              <a:spcBef>
                <a:spcPts val="0"/>
              </a:spcBef>
              <a:buFontTx/>
              <a:buNone/>
              <a:defRPr sz="2200" b="1">
                <a:solidFill>
                  <a:schemeClr val="tx1"/>
                </a:solidFill>
              </a:defRPr>
            </a:lvl5pPr>
            <a:lvl6pPr marL="0" indent="0">
              <a:lnSpc>
                <a:spcPct val="90000"/>
              </a:lnSpc>
              <a:spcBef>
                <a:spcPts val="0"/>
              </a:spcBef>
              <a:buFontTx/>
              <a:buNone/>
              <a:defRPr sz="2200" b="1">
                <a:solidFill>
                  <a:schemeClr val="tx1"/>
                </a:solidFill>
              </a:defRPr>
            </a:lvl6pPr>
            <a:lvl7pPr marL="0" indent="0">
              <a:lnSpc>
                <a:spcPct val="90000"/>
              </a:lnSpc>
              <a:spcBef>
                <a:spcPts val="0"/>
              </a:spcBef>
              <a:buFontTx/>
              <a:buNone/>
              <a:defRPr sz="2200" b="1">
                <a:solidFill>
                  <a:schemeClr val="tx1"/>
                </a:solidFill>
              </a:defRPr>
            </a:lvl7pPr>
            <a:lvl8pPr marL="0" indent="0">
              <a:lnSpc>
                <a:spcPct val="90000"/>
              </a:lnSpc>
              <a:spcBef>
                <a:spcPts val="0"/>
              </a:spcBef>
              <a:buFontTx/>
              <a:buNone/>
              <a:defRPr sz="2200" b="1">
                <a:solidFill>
                  <a:schemeClr val="tx1"/>
                </a:solidFill>
              </a:defRPr>
            </a:lvl8pPr>
            <a:lvl9pPr marL="0" indent="0">
              <a:lnSpc>
                <a:spcPct val="90000"/>
              </a:lnSpc>
              <a:spcBef>
                <a:spcPts val="0"/>
              </a:spcBef>
              <a:buFontTx/>
              <a:buNone/>
              <a:defRPr sz="2200" b="1">
                <a:solidFill>
                  <a:schemeClr val="tx1"/>
                </a:solidFill>
              </a:defRPr>
            </a:lvl9pPr>
          </a:lstStyle>
          <a:p>
            <a:pPr lvl="0"/>
            <a:r>
              <a:rPr lang="en-US"/>
              <a:t>[Heading]</a:t>
            </a:r>
          </a:p>
        </p:txBody>
      </p:sp>
      <p:sp>
        <p:nvSpPr>
          <p:cNvPr id="14" name="Content Placeholder 7">
            <a:extLst>
              <a:ext uri="{FF2B5EF4-FFF2-40B4-BE49-F238E27FC236}">
                <a16:creationId xmlns:a16="http://schemas.microsoft.com/office/drawing/2014/main" id="{68B790F2-E1C5-F9A9-0108-06A2C652F239}"/>
              </a:ext>
            </a:extLst>
          </p:cNvPr>
          <p:cNvSpPr>
            <a:spLocks noGrp="1"/>
          </p:cNvSpPr>
          <p:nvPr>
            <p:ph sz="half" idx="16" hasCustomPrompt="1"/>
          </p:nvPr>
        </p:nvSpPr>
        <p:spPr>
          <a:xfrm>
            <a:off x="6199632" y="2651760"/>
            <a:ext cx="2350008" cy="1417320"/>
          </a:xfrm>
        </p:spPr>
        <p:txBody>
          <a:bodyPr/>
          <a:lstStyle>
            <a:lvl1pPr marL="0" indent="0">
              <a:spcBef>
                <a:spcPts val="900"/>
              </a:spcBef>
              <a:buFontTx/>
              <a:buNone/>
              <a:defRPr sz="1200">
                <a:solidFill>
                  <a:schemeClr val="tx1"/>
                </a:solidFill>
              </a:defRPr>
            </a:lvl1pPr>
            <a:lvl2pPr marL="0" indent="0">
              <a:spcBef>
                <a:spcPts val="900"/>
              </a:spcBef>
              <a:buFontTx/>
              <a:buNone/>
              <a:defRPr sz="1200">
                <a:solidFill>
                  <a:schemeClr val="tx1"/>
                </a:solidFill>
              </a:defRPr>
            </a:lvl2pPr>
            <a:lvl3pPr marL="0" indent="0">
              <a:spcBef>
                <a:spcPts val="900"/>
              </a:spcBef>
              <a:buFontTx/>
              <a:buNone/>
              <a:defRPr sz="1200">
                <a:solidFill>
                  <a:schemeClr val="tx1"/>
                </a:solidFill>
              </a:defRPr>
            </a:lvl3pPr>
            <a:lvl4pPr marL="0" indent="0">
              <a:spcBef>
                <a:spcPts val="900"/>
              </a:spcBef>
              <a:buFontTx/>
              <a:buNone/>
              <a:defRPr sz="1200">
                <a:solidFill>
                  <a:schemeClr val="tx1"/>
                </a:solidFill>
              </a:defRPr>
            </a:lvl4pPr>
            <a:lvl5pPr marL="0" indent="0">
              <a:spcBef>
                <a:spcPts val="900"/>
              </a:spcBef>
              <a:buFontTx/>
              <a:buNone/>
              <a:defRPr sz="1200">
                <a:solidFill>
                  <a:schemeClr val="tx1"/>
                </a:solidFill>
              </a:defRPr>
            </a:lvl5pPr>
            <a:lvl6pPr marL="0" indent="0">
              <a:spcBef>
                <a:spcPts val="900"/>
              </a:spcBef>
              <a:buFontTx/>
              <a:buNone/>
              <a:defRPr sz="1200">
                <a:solidFill>
                  <a:schemeClr val="tx1"/>
                </a:solidFill>
              </a:defRPr>
            </a:lvl6pPr>
            <a:lvl7pPr marL="0" indent="0">
              <a:spcBef>
                <a:spcPts val="900"/>
              </a:spcBef>
              <a:buFontTx/>
              <a:buNone/>
              <a:defRPr sz="1200">
                <a:solidFill>
                  <a:schemeClr val="tx1"/>
                </a:solidFill>
              </a:defRPr>
            </a:lvl7pPr>
            <a:lvl8pPr marL="0" indent="0">
              <a:spcBef>
                <a:spcPts val="900"/>
              </a:spcBef>
              <a:buFontTx/>
              <a:buNone/>
              <a:defRPr sz="1200">
                <a:solidFill>
                  <a:schemeClr val="tx1"/>
                </a:solidFill>
              </a:defRPr>
            </a:lvl8pPr>
            <a:lvl9pPr marL="0" indent="0">
              <a:spcBef>
                <a:spcPts val="900"/>
              </a:spcBef>
              <a:buFontTx/>
              <a:buNone/>
              <a:defRPr sz="1200">
                <a:solidFill>
                  <a:schemeClr val="tx1"/>
                </a:solidFill>
              </a:defRPr>
            </a:lvl9pPr>
          </a:lstStyle>
          <a:p>
            <a:pPr lvl="0"/>
            <a:r>
              <a:rPr lang="en-US"/>
              <a:t>[Text]</a:t>
            </a:r>
          </a:p>
        </p:txBody>
      </p:sp>
      <p:pic>
        <p:nvPicPr>
          <p:cNvPr id="10" name="UL Solutions" descr="UL Solutions">
            <a:extLst>
              <a:ext uri="{FF2B5EF4-FFF2-40B4-BE49-F238E27FC236}">
                <a16:creationId xmlns:a16="http://schemas.microsoft.com/office/drawing/2014/main" id="{9AC22A1B-5854-FB74-7FD9-8821EEB6DEE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8"/>
          <p:cNvSpPr>
            <a:spLocks noGrp="1"/>
          </p:cNvSpPr>
          <p:nvPr>
            <p:ph type="sldNum" sz="quarter" idx="12"/>
          </p:nvPr>
        </p:nvSpPr>
        <p:spPr/>
        <p:txBody>
          <a:bodyPr/>
          <a:lstStyle/>
          <a:p>
            <a:fld id="{0FB653A9-F313-624D-BF6F-1C4E70BAF06A}" type="slidenum">
              <a:rPr lang="en-US" smtClean="0"/>
              <a:t>‹#›</a:t>
            </a:fld>
            <a:endParaRPr lang="en-US"/>
          </a:p>
        </p:txBody>
      </p:sp>
      <p:sp>
        <p:nvSpPr>
          <p:cNvPr id="2" name="Footer Placeholder 1">
            <a:extLst>
              <a:ext uri="{FF2B5EF4-FFF2-40B4-BE49-F238E27FC236}">
                <a16:creationId xmlns:a16="http://schemas.microsoft.com/office/drawing/2014/main" id="{F4004C1C-A25A-70E0-E439-96C43FAE928A}"/>
              </a:ext>
            </a:extLst>
          </p:cNvPr>
          <p:cNvSpPr>
            <a:spLocks noGrp="1"/>
          </p:cNvSpPr>
          <p:nvPr>
            <p:ph type="ftr" sz="quarter" idx="17"/>
          </p:nvPr>
        </p:nvSpPr>
        <p:spPr/>
        <p:txBody>
          <a:bodyPr/>
          <a:lstStyle/>
          <a:p>
            <a:pPr algn="r">
              <a:buSzPct val="100000"/>
            </a:pPr>
            <a:r>
              <a:rPr lang="en-US"/>
              <a:t>IMS22CS385721</a:t>
            </a:r>
          </a:p>
        </p:txBody>
      </p:sp>
    </p:spTree>
    <p:extLst>
      <p:ext uri="{BB962C8B-B14F-4D97-AF65-F5344CB8AC3E}">
        <p14:creationId xmlns:p14="http://schemas.microsoft.com/office/powerpoint/2010/main" val="2794199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Three Boxes Tall Lines">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586B91B5-07E3-AC57-4C8F-41D0A22AB704}"/>
              </a:ext>
              <a:ext uri="{C183D7F6-B498-43B3-948B-1728B52AA6E4}">
                <adec:decorative xmlns:adec="http://schemas.microsoft.com/office/drawing/2017/decorative" val="1"/>
              </a:ext>
            </a:extLst>
          </p:cNvPr>
          <p:cNvSpPr/>
          <p:nvPr userDrawn="1"/>
        </p:nvSpPr>
        <p:spPr>
          <a:xfrm>
            <a:off x="411480" y="1279523"/>
            <a:ext cx="2715768" cy="3108960"/>
          </a:xfrm>
          <a:prstGeom prst="rect">
            <a:avLst/>
          </a:prstGeom>
          <a:solidFill>
            <a:srgbClr val="CA0123"/>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1" name="Rectangle">
            <a:extLst>
              <a:ext uri="{FF2B5EF4-FFF2-40B4-BE49-F238E27FC236}">
                <a16:creationId xmlns:a16="http://schemas.microsoft.com/office/drawing/2014/main" id="{F9661630-825C-E6BA-3402-584150214D21}"/>
              </a:ext>
              <a:ext uri="{C183D7F6-B498-43B3-948B-1728B52AA6E4}">
                <adec:decorative xmlns:adec="http://schemas.microsoft.com/office/drawing/2017/decorative" val="1"/>
              </a:ext>
            </a:extLst>
          </p:cNvPr>
          <p:cNvSpPr/>
          <p:nvPr userDrawn="1"/>
        </p:nvSpPr>
        <p:spPr>
          <a:xfrm>
            <a:off x="3214116" y="1279523"/>
            <a:ext cx="2715768" cy="3108960"/>
          </a:xfrm>
          <a:prstGeom prst="rect">
            <a:avLst/>
          </a:prstGeom>
          <a:solidFill>
            <a:srgbClr val="5B0428"/>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2" name="Rectangle">
            <a:extLst>
              <a:ext uri="{FF2B5EF4-FFF2-40B4-BE49-F238E27FC236}">
                <a16:creationId xmlns:a16="http://schemas.microsoft.com/office/drawing/2014/main" id="{33B4CEB8-39ED-9EBC-4781-F712A248342D}"/>
              </a:ext>
              <a:ext uri="{C183D7F6-B498-43B3-948B-1728B52AA6E4}">
                <adec:decorative xmlns:adec="http://schemas.microsoft.com/office/drawing/2017/decorative" val="1"/>
              </a:ext>
            </a:extLst>
          </p:cNvPr>
          <p:cNvSpPr/>
          <p:nvPr userDrawn="1"/>
        </p:nvSpPr>
        <p:spPr>
          <a:xfrm>
            <a:off x="6016752" y="1279521"/>
            <a:ext cx="2715768" cy="3108960"/>
          </a:xfrm>
          <a:prstGeom prst="rect">
            <a:avLst/>
          </a:prstGeom>
          <a:solidFill>
            <a:srgbClr val="E5DDCA"/>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5" name="Title 1">
            <a:extLst>
              <a:ext uri="{FF2B5EF4-FFF2-40B4-BE49-F238E27FC236}">
                <a16:creationId xmlns:a16="http://schemas.microsoft.com/office/drawing/2014/main" id="{8E4123F2-12EB-3B7C-52AE-3F5EB6AE7806}"/>
              </a:ext>
            </a:extLst>
          </p:cNvPr>
          <p:cNvSpPr>
            <a:spLocks noGrp="1"/>
          </p:cNvSpPr>
          <p:nvPr>
            <p:ph type="title" hasCustomPrompt="1"/>
          </p:nvPr>
        </p:nvSpPr>
        <p:spPr>
          <a:xfrm>
            <a:off x="411480" y="411480"/>
            <a:ext cx="5516245" cy="685800"/>
          </a:xfrm>
        </p:spPr>
        <p:txBody>
          <a:bodyPr/>
          <a:lstStyle/>
          <a:p>
            <a:r>
              <a:rPr lang="en-US"/>
              <a:t>[Optional slide title]</a:t>
            </a:r>
          </a:p>
        </p:txBody>
      </p:sp>
      <p:cxnSp>
        <p:nvCxnSpPr>
          <p:cNvPr id="16" name="Line">
            <a:extLst>
              <a:ext uri="{FF2B5EF4-FFF2-40B4-BE49-F238E27FC236}">
                <a16:creationId xmlns:a16="http://schemas.microsoft.com/office/drawing/2014/main" id="{45C712C8-771E-7626-CE58-B49EC160ACA6}"/>
              </a:ext>
              <a:ext uri="{C183D7F6-B498-43B3-948B-1728B52AA6E4}">
                <adec:decorative xmlns:adec="http://schemas.microsoft.com/office/drawing/2017/decorative" val="1"/>
              </a:ext>
            </a:extLst>
          </p:cNvPr>
          <p:cNvCxnSpPr>
            <a:cxnSpLocks/>
          </p:cNvCxnSpPr>
          <p:nvPr userDrawn="1"/>
        </p:nvCxnSpPr>
        <p:spPr>
          <a:xfrm>
            <a:off x="594360" y="1463040"/>
            <a:ext cx="2350008" cy="0"/>
          </a:xfrm>
          <a:prstGeom prst="line">
            <a:avLst/>
          </a:prstGeom>
          <a:ln w="19050" cap="flat">
            <a:solidFill>
              <a:schemeClr val="bg1"/>
            </a:solidFill>
            <a:miter lim="800000"/>
          </a:ln>
        </p:spPr>
        <p:style>
          <a:lnRef idx="1">
            <a:schemeClr val="accent1"/>
          </a:lnRef>
          <a:fillRef idx="0">
            <a:schemeClr val="accent1"/>
          </a:fillRef>
          <a:effectRef idx="0">
            <a:srgbClr val="000000"/>
          </a:effectRef>
          <a:fontRef idx="minor">
            <a:schemeClr val="bg1"/>
          </a:fontRef>
        </p:style>
      </p:cxnSp>
      <p:sp>
        <p:nvSpPr>
          <p:cNvPr id="6" name="Text Placeholder 2">
            <a:extLst>
              <a:ext uri="{FF2B5EF4-FFF2-40B4-BE49-F238E27FC236}">
                <a16:creationId xmlns:a16="http://schemas.microsoft.com/office/drawing/2014/main" id="{D2F9F1F6-03E1-D06C-AD65-0FED52E095C6}"/>
              </a:ext>
            </a:extLst>
          </p:cNvPr>
          <p:cNvSpPr>
            <a:spLocks noGrp="1"/>
          </p:cNvSpPr>
          <p:nvPr>
            <p:ph type="body" sz="quarter" idx="13" hasCustomPrompt="1"/>
          </p:nvPr>
        </p:nvSpPr>
        <p:spPr bwMode="gray">
          <a:xfrm>
            <a:off x="594360" y="1600200"/>
            <a:ext cx="2350008" cy="914400"/>
          </a:xfrm>
        </p:spPr>
        <p:txBody>
          <a:bodyPr/>
          <a:lstStyle>
            <a:lvl1pPr marL="0" indent="0">
              <a:lnSpc>
                <a:spcPct val="90000"/>
              </a:lnSpc>
              <a:spcBef>
                <a:spcPts val="0"/>
              </a:spcBef>
              <a:buFontTx/>
              <a:buNone/>
              <a:defRPr sz="2200" b="1">
                <a:solidFill>
                  <a:schemeClr val="bg1"/>
                </a:solidFill>
              </a:defRPr>
            </a:lvl1pPr>
            <a:lvl2pPr marL="0" indent="0">
              <a:lnSpc>
                <a:spcPct val="90000"/>
              </a:lnSpc>
              <a:spcBef>
                <a:spcPts val="0"/>
              </a:spcBef>
              <a:buFontTx/>
              <a:buNone/>
              <a:defRPr sz="2200" b="1">
                <a:solidFill>
                  <a:schemeClr val="bg1"/>
                </a:solidFill>
              </a:defRPr>
            </a:lvl2pPr>
            <a:lvl3pPr marL="0" indent="0">
              <a:lnSpc>
                <a:spcPct val="90000"/>
              </a:lnSpc>
              <a:spcBef>
                <a:spcPts val="0"/>
              </a:spcBef>
              <a:buFontTx/>
              <a:buNone/>
              <a:defRPr sz="2200" b="1">
                <a:solidFill>
                  <a:schemeClr val="bg1"/>
                </a:solidFill>
              </a:defRPr>
            </a:lvl3pPr>
            <a:lvl4pPr marL="0" indent="0">
              <a:lnSpc>
                <a:spcPct val="90000"/>
              </a:lnSpc>
              <a:spcBef>
                <a:spcPts val="0"/>
              </a:spcBef>
              <a:buFontTx/>
              <a:buNone/>
              <a:defRPr sz="2200" b="1">
                <a:solidFill>
                  <a:schemeClr val="bg1"/>
                </a:solidFill>
              </a:defRPr>
            </a:lvl4pPr>
            <a:lvl5pPr marL="0" indent="0">
              <a:lnSpc>
                <a:spcPct val="90000"/>
              </a:lnSpc>
              <a:spcBef>
                <a:spcPts val="0"/>
              </a:spcBef>
              <a:buFontTx/>
              <a:buNone/>
              <a:defRPr sz="2200" b="1">
                <a:solidFill>
                  <a:schemeClr val="bg1"/>
                </a:solidFill>
              </a:defRPr>
            </a:lvl5pPr>
            <a:lvl6pPr marL="0" indent="0">
              <a:lnSpc>
                <a:spcPct val="90000"/>
              </a:lnSpc>
              <a:spcBef>
                <a:spcPts val="0"/>
              </a:spcBef>
              <a:buFontTx/>
              <a:buNone/>
              <a:defRPr sz="2200" b="1">
                <a:solidFill>
                  <a:schemeClr val="bg1"/>
                </a:solidFill>
              </a:defRPr>
            </a:lvl6pPr>
            <a:lvl7pPr marL="0" indent="0">
              <a:lnSpc>
                <a:spcPct val="90000"/>
              </a:lnSpc>
              <a:spcBef>
                <a:spcPts val="0"/>
              </a:spcBef>
              <a:buFontTx/>
              <a:buNone/>
              <a:defRPr sz="2200" b="1">
                <a:solidFill>
                  <a:schemeClr val="bg1"/>
                </a:solidFill>
              </a:defRPr>
            </a:lvl7pPr>
            <a:lvl8pPr marL="0" indent="0">
              <a:lnSpc>
                <a:spcPct val="90000"/>
              </a:lnSpc>
              <a:spcBef>
                <a:spcPts val="0"/>
              </a:spcBef>
              <a:buFontTx/>
              <a:buNone/>
              <a:defRPr sz="2200" b="1">
                <a:solidFill>
                  <a:schemeClr val="bg1"/>
                </a:solidFill>
              </a:defRPr>
            </a:lvl8pPr>
            <a:lvl9pPr marL="0" indent="0">
              <a:lnSpc>
                <a:spcPct val="90000"/>
              </a:lnSpc>
              <a:spcBef>
                <a:spcPts val="0"/>
              </a:spcBef>
              <a:buFontTx/>
              <a:buNone/>
              <a:defRPr sz="2200" b="1">
                <a:solidFill>
                  <a:schemeClr val="bg1"/>
                </a:solidFill>
              </a:defRPr>
            </a:lvl9pPr>
          </a:lstStyle>
          <a:p>
            <a:pPr lvl="0"/>
            <a:r>
              <a:rPr lang="en-US"/>
              <a:t>[Heading]</a:t>
            </a:r>
          </a:p>
        </p:txBody>
      </p:sp>
      <p:sp>
        <p:nvSpPr>
          <p:cNvPr id="3" name="Content Placeholder 3"/>
          <p:cNvSpPr>
            <a:spLocks noGrp="1"/>
          </p:cNvSpPr>
          <p:nvPr>
            <p:ph sz="half" idx="1" hasCustomPrompt="1"/>
          </p:nvPr>
        </p:nvSpPr>
        <p:spPr>
          <a:xfrm>
            <a:off x="594360" y="2788920"/>
            <a:ext cx="2350008" cy="1417320"/>
          </a:xfrm>
        </p:spPr>
        <p:txBody>
          <a:bodyPr/>
          <a:lstStyle>
            <a:lvl1pPr marL="0" indent="0">
              <a:spcBef>
                <a:spcPts val="900"/>
              </a:spcBef>
              <a:buFontTx/>
              <a:buNone/>
              <a:defRPr sz="1200">
                <a:solidFill>
                  <a:schemeClr val="bg1"/>
                </a:solidFill>
              </a:defRPr>
            </a:lvl1pPr>
            <a:lvl2pPr marL="0" indent="0">
              <a:spcBef>
                <a:spcPts val="900"/>
              </a:spcBef>
              <a:buFontTx/>
              <a:buNone/>
              <a:defRPr sz="1200">
                <a:solidFill>
                  <a:schemeClr val="bg1"/>
                </a:solidFill>
              </a:defRPr>
            </a:lvl2pPr>
            <a:lvl3pPr marL="0" indent="0">
              <a:spcBef>
                <a:spcPts val="900"/>
              </a:spcBef>
              <a:buFontTx/>
              <a:buNone/>
              <a:defRPr sz="1200">
                <a:solidFill>
                  <a:schemeClr val="bg1"/>
                </a:solidFill>
              </a:defRPr>
            </a:lvl3pPr>
            <a:lvl4pPr marL="0" indent="0">
              <a:spcBef>
                <a:spcPts val="900"/>
              </a:spcBef>
              <a:buFontTx/>
              <a:buNone/>
              <a:defRPr sz="1200">
                <a:solidFill>
                  <a:schemeClr val="bg1"/>
                </a:solidFill>
              </a:defRPr>
            </a:lvl4pPr>
            <a:lvl5pPr marL="0" indent="0">
              <a:spcBef>
                <a:spcPts val="900"/>
              </a:spcBef>
              <a:buFontTx/>
              <a:buNone/>
              <a:defRPr sz="1200">
                <a:solidFill>
                  <a:schemeClr val="bg1"/>
                </a:solidFill>
              </a:defRPr>
            </a:lvl5pPr>
            <a:lvl6pPr marL="0" indent="0">
              <a:spcBef>
                <a:spcPts val="900"/>
              </a:spcBef>
              <a:buFontTx/>
              <a:buNone/>
              <a:defRPr sz="1200">
                <a:solidFill>
                  <a:schemeClr val="bg1"/>
                </a:solidFill>
              </a:defRPr>
            </a:lvl6pPr>
            <a:lvl7pPr marL="0" indent="0">
              <a:spcBef>
                <a:spcPts val="900"/>
              </a:spcBef>
              <a:buFontTx/>
              <a:buNone/>
              <a:defRPr sz="1200">
                <a:solidFill>
                  <a:schemeClr val="bg1"/>
                </a:solidFill>
              </a:defRPr>
            </a:lvl7pPr>
            <a:lvl8pPr marL="0" indent="0">
              <a:spcBef>
                <a:spcPts val="900"/>
              </a:spcBef>
              <a:buFontTx/>
              <a:buNone/>
              <a:defRPr sz="1200">
                <a:solidFill>
                  <a:schemeClr val="bg1"/>
                </a:solidFill>
              </a:defRPr>
            </a:lvl8pPr>
            <a:lvl9pPr marL="0" indent="0">
              <a:spcBef>
                <a:spcPts val="900"/>
              </a:spcBef>
              <a:buFontTx/>
              <a:buNone/>
              <a:defRPr sz="1200">
                <a:solidFill>
                  <a:schemeClr val="bg1"/>
                </a:solidFill>
              </a:defRPr>
            </a:lvl9pPr>
          </a:lstStyle>
          <a:p>
            <a:pPr lvl="0"/>
            <a:r>
              <a:rPr lang="en-US"/>
              <a:t>[Text]</a:t>
            </a:r>
          </a:p>
        </p:txBody>
      </p:sp>
      <p:cxnSp>
        <p:nvCxnSpPr>
          <p:cNvPr id="17" name="Line">
            <a:extLst>
              <a:ext uri="{FF2B5EF4-FFF2-40B4-BE49-F238E27FC236}">
                <a16:creationId xmlns:a16="http://schemas.microsoft.com/office/drawing/2014/main" id="{3B7C83D9-CDEE-E86A-98C9-BA492416B522}"/>
              </a:ext>
              <a:ext uri="{C183D7F6-B498-43B3-948B-1728B52AA6E4}">
                <adec:decorative xmlns:adec="http://schemas.microsoft.com/office/drawing/2017/decorative" val="1"/>
              </a:ext>
            </a:extLst>
          </p:cNvPr>
          <p:cNvCxnSpPr>
            <a:cxnSpLocks/>
          </p:cNvCxnSpPr>
          <p:nvPr userDrawn="1"/>
        </p:nvCxnSpPr>
        <p:spPr>
          <a:xfrm>
            <a:off x="3396996" y="1463040"/>
            <a:ext cx="2350008" cy="0"/>
          </a:xfrm>
          <a:prstGeom prst="line">
            <a:avLst/>
          </a:prstGeom>
          <a:ln w="19050" cap="flat">
            <a:solidFill>
              <a:schemeClr val="bg1"/>
            </a:solidFill>
            <a:miter lim="800000"/>
          </a:ln>
        </p:spPr>
        <p:style>
          <a:lnRef idx="1">
            <a:schemeClr val="accent1"/>
          </a:lnRef>
          <a:fillRef idx="0">
            <a:schemeClr val="accent1"/>
          </a:fillRef>
          <a:effectRef idx="0">
            <a:srgbClr val="000000"/>
          </a:effectRef>
          <a:fontRef idx="minor">
            <a:schemeClr val="bg1"/>
          </a:fontRef>
        </p:style>
      </p:cxnSp>
      <p:sp>
        <p:nvSpPr>
          <p:cNvPr id="15" name="Text Placeholder 4">
            <a:extLst>
              <a:ext uri="{FF2B5EF4-FFF2-40B4-BE49-F238E27FC236}">
                <a16:creationId xmlns:a16="http://schemas.microsoft.com/office/drawing/2014/main" id="{B49B07D4-7E8D-77F2-8EFA-83A5D46D509B}"/>
              </a:ext>
            </a:extLst>
          </p:cNvPr>
          <p:cNvSpPr>
            <a:spLocks noGrp="1"/>
          </p:cNvSpPr>
          <p:nvPr>
            <p:ph type="body" sz="quarter" idx="14" hasCustomPrompt="1"/>
          </p:nvPr>
        </p:nvSpPr>
        <p:spPr bwMode="gray">
          <a:xfrm>
            <a:off x="3396996" y="1600200"/>
            <a:ext cx="2350008" cy="914400"/>
          </a:xfrm>
        </p:spPr>
        <p:txBody>
          <a:bodyPr/>
          <a:lstStyle>
            <a:lvl1pPr marL="0" indent="0">
              <a:lnSpc>
                <a:spcPct val="90000"/>
              </a:lnSpc>
              <a:spcBef>
                <a:spcPts val="0"/>
              </a:spcBef>
              <a:buFontTx/>
              <a:buNone/>
              <a:defRPr sz="2200" b="1">
                <a:solidFill>
                  <a:schemeClr val="bg1"/>
                </a:solidFill>
              </a:defRPr>
            </a:lvl1pPr>
            <a:lvl2pPr marL="0" indent="0">
              <a:lnSpc>
                <a:spcPct val="90000"/>
              </a:lnSpc>
              <a:spcBef>
                <a:spcPts val="0"/>
              </a:spcBef>
              <a:buFontTx/>
              <a:buNone/>
              <a:defRPr sz="2200" b="1">
                <a:solidFill>
                  <a:schemeClr val="bg1"/>
                </a:solidFill>
              </a:defRPr>
            </a:lvl2pPr>
            <a:lvl3pPr marL="0" indent="0">
              <a:lnSpc>
                <a:spcPct val="90000"/>
              </a:lnSpc>
              <a:spcBef>
                <a:spcPts val="0"/>
              </a:spcBef>
              <a:buFontTx/>
              <a:buNone/>
              <a:defRPr sz="2200" b="1">
                <a:solidFill>
                  <a:schemeClr val="bg1"/>
                </a:solidFill>
              </a:defRPr>
            </a:lvl3pPr>
            <a:lvl4pPr marL="0" indent="0">
              <a:lnSpc>
                <a:spcPct val="90000"/>
              </a:lnSpc>
              <a:spcBef>
                <a:spcPts val="0"/>
              </a:spcBef>
              <a:buFontTx/>
              <a:buNone/>
              <a:defRPr sz="2200" b="1">
                <a:solidFill>
                  <a:schemeClr val="bg1"/>
                </a:solidFill>
              </a:defRPr>
            </a:lvl4pPr>
            <a:lvl5pPr marL="0" indent="0">
              <a:lnSpc>
                <a:spcPct val="90000"/>
              </a:lnSpc>
              <a:spcBef>
                <a:spcPts val="0"/>
              </a:spcBef>
              <a:buFontTx/>
              <a:buNone/>
              <a:defRPr sz="2200" b="1">
                <a:solidFill>
                  <a:schemeClr val="bg1"/>
                </a:solidFill>
              </a:defRPr>
            </a:lvl5pPr>
            <a:lvl6pPr marL="0" indent="0">
              <a:lnSpc>
                <a:spcPct val="90000"/>
              </a:lnSpc>
              <a:spcBef>
                <a:spcPts val="0"/>
              </a:spcBef>
              <a:buFontTx/>
              <a:buNone/>
              <a:defRPr sz="2200" b="1">
                <a:solidFill>
                  <a:schemeClr val="bg1"/>
                </a:solidFill>
              </a:defRPr>
            </a:lvl6pPr>
            <a:lvl7pPr marL="0" indent="0">
              <a:lnSpc>
                <a:spcPct val="90000"/>
              </a:lnSpc>
              <a:spcBef>
                <a:spcPts val="0"/>
              </a:spcBef>
              <a:buFontTx/>
              <a:buNone/>
              <a:defRPr sz="2200" b="1">
                <a:solidFill>
                  <a:schemeClr val="bg1"/>
                </a:solidFill>
              </a:defRPr>
            </a:lvl7pPr>
            <a:lvl8pPr marL="0" indent="0">
              <a:lnSpc>
                <a:spcPct val="90000"/>
              </a:lnSpc>
              <a:spcBef>
                <a:spcPts val="0"/>
              </a:spcBef>
              <a:buFontTx/>
              <a:buNone/>
              <a:defRPr sz="2200" b="1">
                <a:solidFill>
                  <a:schemeClr val="bg1"/>
                </a:solidFill>
              </a:defRPr>
            </a:lvl8pPr>
            <a:lvl9pPr marL="0" indent="0">
              <a:lnSpc>
                <a:spcPct val="90000"/>
              </a:lnSpc>
              <a:spcBef>
                <a:spcPts val="0"/>
              </a:spcBef>
              <a:buFontTx/>
              <a:buNone/>
              <a:defRPr sz="2200" b="1">
                <a:solidFill>
                  <a:schemeClr val="bg1"/>
                </a:solidFill>
              </a:defRPr>
            </a:lvl9pPr>
          </a:lstStyle>
          <a:p>
            <a:pPr lvl="0"/>
            <a:r>
              <a:rPr lang="en-US"/>
              <a:t>[Heading]</a:t>
            </a:r>
          </a:p>
        </p:txBody>
      </p:sp>
      <p:sp>
        <p:nvSpPr>
          <p:cNvPr id="4" name="Content Placeholder 5"/>
          <p:cNvSpPr>
            <a:spLocks noGrp="1"/>
          </p:cNvSpPr>
          <p:nvPr>
            <p:ph sz="half" idx="2" hasCustomPrompt="1"/>
          </p:nvPr>
        </p:nvSpPr>
        <p:spPr>
          <a:xfrm>
            <a:off x="3396996" y="2788920"/>
            <a:ext cx="2350008" cy="1417320"/>
          </a:xfrm>
        </p:spPr>
        <p:txBody>
          <a:bodyPr/>
          <a:lstStyle>
            <a:lvl1pPr marL="0" indent="0">
              <a:spcBef>
                <a:spcPts val="900"/>
              </a:spcBef>
              <a:buFontTx/>
              <a:buNone/>
              <a:defRPr sz="1200">
                <a:solidFill>
                  <a:schemeClr val="bg1"/>
                </a:solidFill>
              </a:defRPr>
            </a:lvl1pPr>
            <a:lvl2pPr marL="0" indent="0">
              <a:spcBef>
                <a:spcPts val="900"/>
              </a:spcBef>
              <a:buFontTx/>
              <a:buNone/>
              <a:defRPr sz="1200">
                <a:solidFill>
                  <a:schemeClr val="bg1"/>
                </a:solidFill>
              </a:defRPr>
            </a:lvl2pPr>
            <a:lvl3pPr marL="0" indent="0">
              <a:spcBef>
                <a:spcPts val="900"/>
              </a:spcBef>
              <a:buFontTx/>
              <a:buNone/>
              <a:defRPr sz="1200">
                <a:solidFill>
                  <a:schemeClr val="bg1"/>
                </a:solidFill>
              </a:defRPr>
            </a:lvl3pPr>
            <a:lvl4pPr marL="0" indent="0">
              <a:spcBef>
                <a:spcPts val="900"/>
              </a:spcBef>
              <a:buFontTx/>
              <a:buNone/>
              <a:defRPr sz="1200">
                <a:solidFill>
                  <a:schemeClr val="bg1"/>
                </a:solidFill>
              </a:defRPr>
            </a:lvl4pPr>
            <a:lvl5pPr marL="0" indent="0">
              <a:spcBef>
                <a:spcPts val="900"/>
              </a:spcBef>
              <a:buFontTx/>
              <a:buNone/>
              <a:defRPr sz="1200">
                <a:solidFill>
                  <a:schemeClr val="bg1"/>
                </a:solidFill>
              </a:defRPr>
            </a:lvl5pPr>
            <a:lvl6pPr marL="0" indent="0">
              <a:spcBef>
                <a:spcPts val="900"/>
              </a:spcBef>
              <a:buFontTx/>
              <a:buNone/>
              <a:defRPr sz="1200">
                <a:solidFill>
                  <a:schemeClr val="bg1"/>
                </a:solidFill>
              </a:defRPr>
            </a:lvl6pPr>
            <a:lvl7pPr marL="0" indent="0">
              <a:spcBef>
                <a:spcPts val="900"/>
              </a:spcBef>
              <a:buFontTx/>
              <a:buNone/>
              <a:defRPr sz="1200">
                <a:solidFill>
                  <a:schemeClr val="bg1"/>
                </a:solidFill>
              </a:defRPr>
            </a:lvl7pPr>
            <a:lvl8pPr marL="0" indent="0">
              <a:spcBef>
                <a:spcPts val="900"/>
              </a:spcBef>
              <a:buFontTx/>
              <a:buNone/>
              <a:defRPr sz="1200">
                <a:solidFill>
                  <a:schemeClr val="bg1"/>
                </a:solidFill>
              </a:defRPr>
            </a:lvl8pPr>
            <a:lvl9pPr marL="0" indent="0">
              <a:spcBef>
                <a:spcPts val="900"/>
              </a:spcBef>
              <a:buFontTx/>
              <a:buNone/>
              <a:defRPr sz="1200">
                <a:solidFill>
                  <a:schemeClr val="bg1"/>
                </a:solidFill>
              </a:defRPr>
            </a:lvl9pPr>
          </a:lstStyle>
          <a:p>
            <a:pPr lvl="0"/>
            <a:r>
              <a:rPr lang="en-US"/>
              <a:t>[Text]</a:t>
            </a:r>
          </a:p>
        </p:txBody>
      </p:sp>
      <p:cxnSp>
        <p:nvCxnSpPr>
          <p:cNvPr id="18" name="Line">
            <a:extLst>
              <a:ext uri="{FF2B5EF4-FFF2-40B4-BE49-F238E27FC236}">
                <a16:creationId xmlns:a16="http://schemas.microsoft.com/office/drawing/2014/main" id="{F1762E8D-F27D-AFA3-F0B6-034D7611913F}"/>
              </a:ext>
              <a:ext uri="{C183D7F6-B498-43B3-948B-1728B52AA6E4}">
                <adec:decorative xmlns:adec="http://schemas.microsoft.com/office/drawing/2017/decorative" val="1"/>
              </a:ext>
            </a:extLst>
          </p:cNvPr>
          <p:cNvCxnSpPr>
            <a:cxnSpLocks/>
          </p:cNvCxnSpPr>
          <p:nvPr userDrawn="1"/>
        </p:nvCxnSpPr>
        <p:spPr>
          <a:xfrm>
            <a:off x="6199632" y="1463040"/>
            <a:ext cx="2350008"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3" name="Text Placeholder 6">
            <a:extLst>
              <a:ext uri="{FF2B5EF4-FFF2-40B4-BE49-F238E27FC236}">
                <a16:creationId xmlns:a16="http://schemas.microsoft.com/office/drawing/2014/main" id="{4317A05C-0F69-F05E-D0F2-870512D7D48C}"/>
              </a:ext>
            </a:extLst>
          </p:cNvPr>
          <p:cNvSpPr>
            <a:spLocks noGrp="1"/>
          </p:cNvSpPr>
          <p:nvPr>
            <p:ph type="body" sz="quarter" idx="15" hasCustomPrompt="1"/>
          </p:nvPr>
        </p:nvSpPr>
        <p:spPr bwMode="gray">
          <a:xfrm>
            <a:off x="6199632" y="1600200"/>
            <a:ext cx="2350008" cy="914400"/>
          </a:xfrm>
        </p:spPr>
        <p:txBody>
          <a:bodyPr/>
          <a:lstStyle>
            <a:lvl1pPr marL="0" indent="0">
              <a:lnSpc>
                <a:spcPct val="90000"/>
              </a:lnSpc>
              <a:spcBef>
                <a:spcPts val="0"/>
              </a:spcBef>
              <a:buFontTx/>
              <a:buNone/>
              <a:defRPr sz="2200" b="1">
                <a:solidFill>
                  <a:schemeClr val="tx1"/>
                </a:solidFill>
              </a:defRPr>
            </a:lvl1pPr>
            <a:lvl2pPr marL="0" indent="0">
              <a:lnSpc>
                <a:spcPct val="90000"/>
              </a:lnSpc>
              <a:spcBef>
                <a:spcPts val="0"/>
              </a:spcBef>
              <a:buFontTx/>
              <a:buNone/>
              <a:defRPr sz="2200" b="1">
                <a:solidFill>
                  <a:schemeClr val="tx1"/>
                </a:solidFill>
              </a:defRPr>
            </a:lvl2pPr>
            <a:lvl3pPr marL="0" indent="0">
              <a:lnSpc>
                <a:spcPct val="90000"/>
              </a:lnSpc>
              <a:spcBef>
                <a:spcPts val="0"/>
              </a:spcBef>
              <a:buFontTx/>
              <a:buNone/>
              <a:defRPr sz="2200" b="1">
                <a:solidFill>
                  <a:schemeClr val="tx1"/>
                </a:solidFill>
              </a:defRPr>
            </a:lvl3pPr>
            <a:lvl4pPr marL="0" indent="0">
              <a:lnSpc>
                <a:spcPct val="90000"/>
              </a:lnSpc>
              <a:spcBef>
                <a:spcPts val="0"/>
              </a:spcBef>
              <a:buFontTx/>
              <a:buNone/>
              <a:defRPr sz="2200" b="1">
                <a:solidFill>
                  <a:schemeClr val="tx1"/>
                </a:solidFill>
              </a:defRPr>
            </a:lvl4pPr>
            <a:lvl5pPr marL="0" indent="0">
              <a:lnSpc>
                <a:spcPct val="90000"/>
              </a:lnSpc>
              <a:spcBef>
                <a:spcPts val="0"/>
              </a:spcBef>
              <a:buFontTx/>
              <a:buNone/>
              <a:defRPr sz="2200" b="1">
                <a:solidFill>
                  <a:schemeClr val="tx1"/>
                </a:solidFill>
              </a:defRPr>
            </a:lvl5pPr>
            <a:lvl6pPr marL="0" indent="0">
              <a:lnSpc>
                <a:spcPct val="90000"/>
              </a:lnSpc>
              <a:spcBef>
                <a:spcPts val="0"/>
              </a:spcBef>
              <a:buFontTx/>
              <a:buNone/>
              <a:defRPr sz="2200" b="1">
                <a:solidFill>
                  <a:schemeClr val="tx1"/>
                </a:solidFill>
              </a:defRPr>
            </a:lvl6pPr>
            <a:lvl7pPr marL="0" indent="0">
              <a:lnSpc>
                <a:spcPct val="90000"/>
              </a:lnSpc>
              <a:spcBef>
                <a:spcPts val="0"/>
              </a:spcBef>
              <a:buFontTx/>
              <a:buNone/>
              <a:defRPr sz="2200" b="1">
                <a:solidFill>
                  <a:schemeClr val="tx1"/>
                </a:solidFill>
              </a:defRPr>
            </a:lvl7pPr>
            <a:lvl8pPr marL="0" indent="0">
              <a:lnSpc>
                <a:spcPct val="90000"/>
              </a:lnSpc>
              <a:spcBef>
                <a:spcPts val="0"/>
              </a:spcBef>
              <a:buFontTx/>
              <a:buNone/>
              <a:defRPr sz="2200" b="1">
                <a:solidFill>
                  <a:schemeClr val="tx1"/>
                </a:solidFill>
              </a:defRPr>
            </a:lvl8pPr>
            <a:lvl9pPr marL="0" indent="0">
              <a:lnSpc>
                <a:spcPct val="90000"/>
              </a:lnSpc>
              <a:spcBef>
                <a:spcPts val="0"/>
              </a:spcBef>
              <a:buFontTx/>
              <a:buNone/>
              <a:defRPr sz="2200" b="1">
                <a:solidFill>
                  <a:schemeClr val="tx1"/>
                </a:solidFill>
              </a:defRPr>
            </a:lvl9pPr>
          </a:lstStyle>
          <a:p>
            <a:pPr lvl="0"/>
            <a:r>
              <a:rPr lang="en-US"/>
              <a:t>[Heading]</a:t>
            </a:r>
          </a:p>
        </p:txBody>
      </p:sp>
      <p:sp>
        <p:nvSpPr>
          <p:cNvPr id="14" name="Content Placeholder 7">
            <a:extLst>
              <a:ext uri="{FF2B5EF4-FFF2-40B4-BE49-F238E27FC236}">
                <a16:creationId xmlns:a16="http://schemas.microsoft.com/office/drawing/2014/main" id="{68B790F2-E1C5-F9A9-0108-06A2C652F239}"/>
              </a:ext>
            </a:extLst>
          </p:cNvPr>
          <p:cNvSpPr>
            <a:spLocks noGrp="1"/>
          </p:cNvSpPr>
          <p:nvPr>
            <p:ph sz="half" idx="16" hasCustomPrompt="1"/>
          </p:nvPr>
        </p:nvSpPr>
        <p:spPr>
          <a:xfrm>
            <a:off x="6199632" y="2788920"/>
            <a:ext cx="2350008" cy="1417320"/>
          </a:xfrm>
        </p:spPr>
        <p:txBody>
          <a:bodyPr/>
          <a:lstStyle>
            <a:lvl1pPr marL="0" indent="0">
              <a:spcBef>
                <a:spcPts val="900"/>
              </a:spcBef>
              <a:buFontTx/>
              <a:buNone/>
              <a:defRPr sz="1200">
                <a:solidFill>
                  <a:schemeClr val="tx1"/>
                </a:solidFill>
              </a:defRPr>
            </a:lvl1pPr>
            <a:lvl2pPr marL="0" indent="0">
              <a:spcBef>
                <a:spcPts val="900"/>
              </a:spcBef>
              <a:buFontTx/>
              <a:buNone/>
              <a:defRPr sz="1200">
                <a:solidFill>
                  <a:schemeClr val="tx1"/>
                </a:solidFill>
              </a:defRPr>
            </a:lvl2pPr>
            <a:lvl3pPr marL="0" indent="0">
              <a:spcBef>
                <a:spcPts val="900"/>
              </a:spcBef>
              <a:buFontTx/>
              <a:buNone/>
              <a:defRPr sz="1200">
                <a:solidFill>
                  <a:schemeClr val="tx1"/>
                </a:solidFill>
              </a:defRPr>
            </a:lvl3pPr>
            <a:lvl4pPr marL="0" indent="0">
              <a:spcBef>
                <a:spcPts val="900"/>
              </a:spcBef>
              <a:buFontTx/>
              <a:buNone/>
              <a:defRPr sz="1200">
                <a:solidFill>
                  <a:schemeClr val="tx1"/>
                </a:solidFill>
              </a:defRPr>
            </a:lvl4pPr>
            <a:lvl5pPr marL="0" indent="0">
              <a:spcBef>
                <a:spcPts val="900"/>
              </a:spcBef>
              <a:buFontTx/>
              <a:buNone/>
              <a:defRPr sz="1200">
                <a:solidFill>
                  <a:schemeClr val="tx1"/>
                </a:solidFill>
              </a:defRPr>
            </a:lvl5pPr>
            <a:lvl6pPr marL="0" indent="0">
              <a:spcBef>
                <a:spcPts val="900"/>
              </a:spcBef>
              <a:buFontTx/>
              <a:buNone/>
              <a:defRPr sz="1200">
                <a:solidFill>
                  <a:schemeClr val="tx1"/>
                </a:solidFill>
              </a:defRPr>
            </a:lvl6pPr>
            <a:lvl7pPr marL="0" indent="0">
              <a:spcBef>
                <a:spcPts val="900"/>
              </a:spcBef>
              <a:buFontTx/>
              <a:buNone/>
              <a:defRPr sz="1200">
                <a:solidFill>
                  <a:schemeClr val="tx1"/>
                </a:solidFill>
              </a:defRPr>
            </a:lvl7pPr>
            <a:lvl8pPr marL="0" indent="0">
              <a:spcBef>
                <a:spcPts val="900"/>
              </a:spcBef>
              <a:buFontTx/>
              <a:buNone/>
              <a:defRPr sz="1200">
                <a:solidFill>
                  <a:schemeClr val="tx1"/>
                </a:solidFill>
              </a:defRPr>
            </a:lvl8pPr>
            <a:lvl9pPr marL="0" indent="0">
              <a:spcBef>
                <a:spcPts val="900"/>
              </a:spcBef>
              <a:buFontTx/>
              <a:buNone/>
              <a:defRPr sz="1200">
                <a:solidFill>
                  <a:schemeClr val="tx1"/>
                </a:solidFill>
              </a:defRPr>
            </a:lvl9pPr>
          </a:lstStyle>
          <a:p>
            <a:pPr lvl="0"/>
            <a:r>
              <a:rPr lang="en-US"/>
              <a:t>[Text]</a:t>
            </a:r>
          </a:p>
        </p:txBody>
      </p:sp>
      <p:pic>
        <p:nvPicPr>
          <p:cNvPr id="10" name="UL Solutions" descr="UL Solutions">
            <a:extLst>
              <a:ext uri="{FF2B5EF4-FFF2-40B4-BE49-F238E27FC236}">
                <a16:creationId xmlns:a16="http://schemas.microsoft.com/office/drawing/2014/main" id="{9AC22A1B-5854-FB74-7FD9-8821EEB6DEE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8"/>
          <p:cNvSpPr>
            <a:spLocks noGrp="1"/>
          </p:cNvSpPr>
          <p:nvPr>
            <p:ph type="sldNum" sz="quarter" idx="12"/>
          </p:nvPr>
        </p:nvSpPr>
        <p:spPr/>
        <p:txBody>
          <a:bodyPr/>
          <a:lstStyle/>
          <a:p>
            <a:fld id="{0FB653A9-F313-624D-BF6F-1C4E70BAF06A}" type="slidenum">
              <a:rPr lang="en-US" smtClean="0"/>
              <a:t>‹#›</a:t>
            </a:fld>
            <a:endParaRPr lang="en-US"/>
          </a:p>
        </p:txBody>
      </p:sp>
      <p:sp>
        <p:nvSpPr>
          <p:cNvPr id="2" name="Footer Placeholder 1">
            <a:extLst>
              <a:ext uri="{FF2B5EF4-FFF2-40B4-BE49-F238E27FC236}">
                <a16:creationId xmlns:a16="http://schemas.microsoft.com/office/drawing/2014/main" id="{0E114D3F-689E-10CF-B4AC-CF2D18AC3F1E}"/>
              </a:ext>
            </a:extLst>
          </p:cNvPr>
          <p:cNvSpPr>
            <a:spLocks noGrp="1"/>
          </p:cNvSpPr>
          <p:nvPr>
            <p:ph type="ftr" sz="quarter" idx="17"/>
          </p:nvPr>
        </p:nvSpPr>
        <p:spPr/>
        <p:txBody>
          <a:bodyPr/>
          <a:lstStyle/>
          <a:p>
            <a:pPr algn="r">
              <a:buSzPct val="100000"/>
            </a:pPr>
            <a:r>
              <a:rPr lang="en-US"/>
              <a:t>IMS22CS385721</a:t>
            </a:r>
          </a:p>
        </p:txBody>
      </p:sp>
    </p:spTree>
    <p:extLst>
      <p:ext uri="{BB962C8B-B14F-4D97-AF65-F5344CB8AC3E}">
        <p14:creationId xmlns:p14="http://schemas.microsoft.com/office/powerpoint/2010/main" val="1329381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wo Image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70CF54E-B91D-AE0D-4EDD-0C91D051160E}"/>
              </a:ext>
            </a:extLst>
          </p:cNvPr>
          <p:cNvSpPr>
            <a:spLocks noGrp="1"/>
          </p:cNvSpPr>
          <p:nvPr>
            <p:ph type="title" hasCustomPrompt="1"/>
          </p:nvPr>
        </p:nvSpPr>
        <p:spPr/>
        <p:txBody>
          <a:bodyPr/>
          <a:lstStyle/>
          <a:p>
            <a:r>
              <a:rPr lang="en-US"/>
              <a:t>[Slide title]</a:t>
            </a:r>
          </a:p>
        </p:txBody>
      </p:sp>
      <p:sp>
        <p:nvSpPr>
          <p:cNvPr id="9" name="Picture Placeholder 2">
            <a:extLst>
              <a:ext uri="{FF2B5EF4-FFF2-40B4-BE49-F238E27FC236}">
                <a16:creationId xmlns:a16="http://schemas.microsoft.com/office/drawing/2014/main" id="{9FF65674-B006-7891-981A-1EE3551EABE6}"/>
              </a:ext>
              <a:ext uri="{C183D7F6-B498-43B3-948B-1728B52AA6E4}">
                <adec:decorative xmlns:adec="http://schemas.microsoft.com/office/drawing/2017/decorative" val="1"/>
              </a:ext>
            </a:extLst>
          </p:cNvPr>
          <p:cNvSpPr>
            <a:spLocks noGrp="1"/>
          </p:cNvSpPr>
          <p:nvPr>
            <p:ph type="pic" sz="quarter" idx="11"/>
          </p:nvPr>
        </p:nvSpPr>
        <p:spPr>
          <a:xfrm>
            <a:off x="411480" y="1280160"/>
            <a:ext cx="3414395" cy="2011680"/>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r>
              <a:rPr lang="en-US"/>
              <a:t>Click icon to add picture</a:t>
            </a:r>
          </a:p>
        </p:txBody>
      </p:sp>
      <p:sp>
        <p:nvSpPr>
          <p:cNvPr id="3" name="Content Placeholder 3"/>
          <p:cNvSpPr>
            <a:spLocks noGrp="1"/>
          </p:cNvSpPr>
          <p:nvPr>
            <p:ph sz="half" idx="1" hasCustomPrompt="1"/>
          </p:nvPr>
        </p:nvSpPr>
        <p:spPr>
          <a:xfrm>
            <a:off x="411479" y="3428999"/>
            <a:ext cx="3410712" cy="1216152"/>
          </a:xfrm>
        </p:spPr>
        <p:txBody>
          <a:bodyPr/>
          <a:lstStyle>
            <a:lvl1pPr marL="0" indent="0">
              <a:spcBef>
                <a:spcPts val="0"/>
              </a:spcBef>
              <a:spcAft>
                <a:spcPts val="0"/>
              </a:spcAft>
              <a:buFontTx/>
              <a:buNone/>
              <a:defRPr sz="1200" b="1"/>
            </a:lvl1pPr>
            <a:lvl2pPr marL="0" indent="0">
              <a:spcBef>
                <a:spcPts val="600"/>
              </a:spcBef>
              <a:buFontTx/>
              <a:buNone/>
              <a:defRPr sz="900"/>
            </a:lvl2pPr>
            <a:lvl3pPr marL="137160" indent="-137160">
              <a:spcBef>
                <a:spcPts val="600"/>
              </a:spcBef>
              <a:buClr>
                <a:srgbClr val="CA0123"/>
              </a:buClr>
              <a:buFont typeface="Arial" panose="020B0604020202020204" pitchFamily="34" charset="0"/>
              <a:buChar char="•"/>
              <a:defRPr sz="900"/>
            </a:lvl3pPr>
            <a:lvl4pPr marL="274320" indent="-137160">
              <a:spcBef>
                <a:spcPts val="0"/>
              </a:spcBef>
              <a:buFont typeface="Arial" panose="020B0604020202020204" pitchFamily="34" charset="0"/>
              <a:buChar char="–"/>
              <a:defRPr sz="900"/>
            </a:lvl4pPr>
            <a:lvl5pPr marL="411480" indent="-137160">
              <a:spcBef>
                <a:spcPts val="0"/>
              </a:spcBef>
              <a:buFont typeface="Arial" panose="020B0604020202020204" pitchFamily="34" charset="0"/>
              <a:buChar char="–"/>
              <a:defRPr sz="900"/>
            </a:lvl5pPr>
            <a:lvl6pPr marL="548640" indent="-137160">
              <a:spcBef>
                <a:spcPts val="0"/>
              </a:spcBef>
              <a:buFont typeface="Arial" panose="020B0604020202020204" pitchFamily="34" charset="0"/>
              <a:buChar char="–"/>
              <a:defRPr sz="900"/>
            </a:lvl6pPr>
            <a:lvl7pPr marL="685800" indent="-137160">
              <a:spcBef>
                <a:spcPts val="0"/>
              </a:spcBef>
              <a:buFont typeface="Arial" panose="020B0604020202020204" pitchFamily="34" charset="0"/>
              <a:buChar char="–"/>
              <a:defRPr sz="900"/>
            </a:lvl7pPr>
            <a:lvl8pPr marL="822960" indent="-137160">
              <a:spcBef>
                <a:spcPts val="0"/>
              </a:spcBef>
              <a:buFont typeface="Arial" panose="020B0604020202020204" pitchFamily="34" charset="0"/>
              <a:buChar char="–"/>
              <a:defRPr sz="900"/>
            </a:lvl8pPr>
            <a:lvl9pPr marL="960120" indent="-137160">
              <a:spcBef>
                <a:spcPts val="0"/>
              </a:spcBef>
              <a:buFont typeface="Arial" panose="020B0604020202020204" pitchFamily="34" charset="0"/>
              <a:buChar char="–"/>
              <a:defRPr sz="900"/>
            </a:lvl9pPr>
          </a:lstStyle>
          <a:p>
            <a:pPr lvl="0"/>
            <a:r>
              <a:rPr lang="en-US"/>
              <a:t>[Heading]</a:t>
            </a:r>
          </a:p>
          <a:p>
            <a:pPr lvl="1"/>
            <a:r>
              <a:rPr lang="en-US"/>
              <a:t>Second level</a:t>
            </a:r>
          </a:p>
          <a:p>
            <a:pPr lvl="2"/>
            <a:r>
              <a:rPr lang="en-US"/>
              <a:t>Third level</a:t>
            </a:r>
          </a:p>
          <a:p>
            <a:pPr lvl="3"/>
            <a:r>
              <a:rPr lang="en-US"/>
              <a:t>Fourth level</a:t>
            </a:r>
          </a:p>
          <a:p>
            <a:pPr lvl="4"/>
            <a:r>
              <a:rPr lang="en-US"/>
              <a:t>Fifth level</a:t>
            </a:r>
          </a:p>
        </p:txBody>
      </p:sp>
      <p:sp>
        <p:nvSpPr>
          <p:cNvPr id="11" name="Picture Placeholder 4">
            <a:extLst>
              <a:ext uri="{FF2B5EF4-FFF2-40B4-BE49-F238E27FC236}">
                <a16:creationId xmlns:a16="http://schemas.microsoft.com/office/drawing/2014/main" id="{F8D263F6-8A50-64C6-129C-46B77BBD81F4}"/>
              </a:ext>
              <a:ext uri="{C183D7F6-B498-43B3-948B-1728B52AA6E4}">
                <adec:decorative xmlns:adec="http://schemas.microsoft.com/office/drawing/2017/decorative" val="1"/>
              </a:ext>
            </a:extLst>
          </p:cNvPr>
          <p:cNvSpPr>
            <a:spLocks noGrp="1"/>
          </p:cNvSpPr>
          <p:nvPr>
            <p:ph type="pic" sz="quarter" idx="13"/>
          </p:nvPr>
        </p:nvSpPr>
        <p:spPr>
          <a:xfrm>
            <a:off x="4617719" y="1280160"/>
            <a:ext cx="3414395" cy="2011680"/>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r>
              <a:rPr lang="en-US"/>
              <a:t>Click icon to add picture</a:t>
            </a:r>
          </a:p>
        </p:txBody>
      </p:sp>
      <p:sp>
        <p:nvSpPr>
          <p:cNvPr id="4" name="Content Placeholder 5"/>
          <p:cNvSpPr>
            <a:spLocks noGrp="1"/>
          </p:cNvSpPr>
          <p:nvPr>
            <p:ph sz="half" idx="2" hasCustomPrompt="1"/>
          </p:nvPr>
        </p:nvSpPr>
        <p:spPr>
          <a:xfrm>
            <a:off x="4617719" y="3428999"/>
            <a:ext cx="3410712" cy="1216152"/>
          </a:xfrm>
        </p:spPr>
        <p:txBody>
          <a:bodyPr/>
          <a:lstStyle>
            <a:lvl1pPr marL="0" indent="0">
              <a:spcBef>
                <a:spcPts val="0"/>
              </a:spcBef>
              <a:spcAft>
                <a:spcPts val="0"/>
              </a:spcAft>
              <a:buFontTx/>
              <a:buNone/>
              <a:defRPr sz="1200" b="1"/>
            </a:lvl1pPr>
            <a:lvl2pPr marL="0" indent="0">
              <a:spcBef>
                <a:spcPts val="600"/>
              </a:spcBef>
              <a:buFontTx/>
              <a:buNone/>
              <a:defRPr sz="900"/>
            </a:lvl2pPr>
            <a:lvl3pPr marL="137160" indent="-137160">
              <a:spcBef>
                <a:spcPts val="600"/>
              </a:spcBef>
              <a:buClr>
                <a:srgbClr val="CA0123"/>
              </a:buClr>
              <a:buFont typeface="Arial" panose="020B0604020202020204" pitchFamily="34" charset="0"/>
              <a:buChar char="•"/>
              <a:defRPr sz="900"/>
            </a:lvl3pPr>
            <a:lvl4pPr marL="274320" indent="-137160">
              <a:spcBef>
                <a:spcPts val="0"/>
              </a:spcBef>
              <a:buFont typeface="Arial" panose="020B0604020202020204" pitchFamily="34" charset="0"/>
              <a:buChar char="–"/>
              <a:defRPr sz="900"/>
            </a:lvl4pPr>
            <a:lvl5pPr marL="411480" indent="-137160">
              <a:spcBef>
                <a:spcPts val="0"/>
              </a:spcBef>
              <a:buFont typeface="Arial" panose="020B0604020202020204" pitchFamily="34" charset="0"/>
              <a:buChar char="–"/>
              <a:defRPr sz="900"/>
            </a:lvl5pPr>
            <a:lvl6pPr marL="548640" indent="-137160">
              <a:spcBef>
                <a:spcPts val="0"/>
              </a:spcBef>
              <a:buFont typeface="Arial" panose="020B0604020202020204" pitchFamily="34" charset="0"/>
              <a:buChar char="–"/>
              <a:defRPr sz="900"/>
            </a:lvl6pPr>
            <a:lvl7pPr marL="685800" indent="-137160">
              <a:spcBef>
                <a:spcPts val="0"/>
              </a:spcBef>
              <a:buFont typeface="Arial" panose="020B0604020202020204" pitchFamily="34" charset="0"/>
              <a:buChar char="–"/>
              <a:defRPr sz="900"/>
            </a:lvl7pPr>
            <a:lvl8pPr marL="822960" indent="-137160">
              <a:spcBef>
                <a:spcPts val="0"/>
              </a:spcBef>
              <a:buFont typeface="Arial" panose="020B0604020202020204" pitchFamily="34" charset="0"/>
              <a:buChar char="–"/>
              <a:defRPr sz="900"/>
            </a:lvl8pPr>
            <a:lvl9pPr marL="960120" indent="-137160">
              <a:spcBef>
                <a:spcPts val="0"/>
              </a:spcBef>
              <a:buFont typeface="Arial" panose="020B0604020202020204" pitchFamily="34" charset="0"/>
              <a:buChar char="–"/>
              <a:defRPr sz="900"/>
            </a:lvl9pPr>
          </a:lstStyle>
          <a:p>
            <a:pPr lvl="0"/>
            <a:r>
              <a:rPr lang="en-US"/>
              <a:t>[Heading]</a:t>
            </a:r>
          </a:p>
          <a:p>
            <a:pPr lvl="1"/>
            <a:r>
              <a:rPr lang="en-US"/>
              <a:t>Second level</a:t>
            </a:r>
          </a:p>
          <a:p>
            <a:pPr lvl="2"/>
            <a:r>
              <a:rPr lang="en-US"/>
              <a:t>Third level</a:t>
            </a:r>
          </a:p>
          <a:p>
            <a:pPr lvl="3"/>
            <a:r>
              <a:rPr lang="en-US"/>
              <a:t>Fourth level</a:t>
            </a:r>
          </a:p>
          <a:p>
            <a:pPr lvl="4"/>
            <a:r>
              <a:rPr lang="en-US"/>
              <a:t>Fifth level</a:t>
            </a:r>
          </a:p>
        </p:txBody>
      </p:sp>
      <p:pic>
        <p:nvPicPr>
          <p:cNvPr id="8" name="UL Solutions" descr="UL Solutions">
            <a:extLst>
              <a:ext uri="{FF2B5EF4-FFF2-40B4-BE49-F238E27FC236}">
                <a16:creationId xmlns:a16="http://schemas.microsoft.com/office/drawing/2014/main" id="{4317A2D8-9AD3-D062-C702-19E1B04A730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6"/>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3954868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preserve="1" userDrawn="1">
  <p:cSld name="Four Boxes Tall">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586B91B5-07E3-AC57-4C8F-41D0A22AB704}"/>
              </a:ext>
              <a:ext uri="{C183D7F6-B498-43B3-948B-1728B52AA6E4}">
                <adec:decorative xmlns:adec="http://schemas.microsoft.com/office/drawing/2017/decorative" val="1"/>
              </a:ext>
            </a:extLst>
          </p:cNvPr>
          <p:cNvSpPr/>
          <p:nvPr userDrawn="1"/>
        </p:nvSpPr>
        <p:spPr>
          <a:xfrm>
            <a:off x="411480" y="1279523"/>
            <a:ext cx="2011680" cy="2971800"/>
          </a:xfrm>
          <a:prstGeom prst="rect">
            <a:avLst/>
          </a:prstGeom>
          <a:solidFill>
            <a:srgbClr val="CA0123"/>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1" name="Rectangle">
            <a:extLst>
              <a:ext uri="{FF2B5EF4-FFF2-40B4-BE49-F238E27FC236}">
                <a16:creationId xmlns:a16="http://schemas.microsoft.com/office/drawing/2014/main" id="{F9661630-825C-E6BA-3402-584150214D21}"/>
              </a:ext>
              <a:ext uri="{C183D7F6-B498-43B3-948B-1728B52AA6E4}">
                <adec:decorative xmlns:adec="http://schemas.microsoft.com/office/drawing/2017/decorative" val="1"/>
              </a:ext>
            </a:extLst>
          </p:cNvPr>
          <p:cNvSpPr/>
          <p:nvPr userDrawn="1"/>
        </p:nvSpPr>
        <p:spPr>
          <a:xfrm>
            <a:off x="2514600" y="1279523"/>
            <a:ext cx="2011680" cy="2971800"/>
          </a:xfrm>
          <a:prstGeom prst="rect">
            <a:avLst/>
          </a:prstGeom>
          <a:solidFill>
            <a:srgbClr val="5B0428"/>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2" name="Rectangle">
            <a:extLst>
              <a:ext uri="{FF2B5EF4-FFF2-40B4-BE49-F238E27FC236}">
                <a16:creationId xmlns:a16="http://schemas.microsoft.com/office/drawing/2014/main" id="{33B4CEB8-39ED-9EBC-4781-F712A248342D}"/>
              </a:ext>
              <a:ext uri="{C183D7F6-B498-43B3-948B-1728B52AA6E4}">
                <adec:decorative xmlns:adec="http://schemas.microsoft.com/office/drawing/2017/decorative" val="1"/>
              </a:ext>
            </a:extLst>
          </p:cNvPr>
          <p:cNvSpPr/>
          <p:nvPr userDrawn="1"/>
        </p:nvSpPr>
        <p:spPr>
          <a:xfrm>
            <a:off x="4617720" y="1279521"/>
            <a:ext cx="2011680" cy="2971800"/>
          </a:xfrm>
          <a:prstGeom prst="rect">
            <a:avLst/>
          </a:prstGeom>
          <a:solidFill>
            <a:srgbClr val="E5DDCA"/>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9" name="Rectangle">
            <a:extLst>
              <a:ext uri="{FF2B5EF4-FFF2-40B4-BE49-F238E27FC236}">
                <a16:creationId xmlns:a16="http://schemas.microsoft.com/office/drawing/2014/main" id="{211A375E-89EA-9107-EA7C-57F1905359F1}"/>
              </a:ext>
              <a:ext uri="{C183D7F6-B498-43B3-948B-1728B52AA6E4}">
                <adec:decorative xmlns:adec="http://schemas.microsoft.com/office/drawing/2017/decorative" val="1"/>
              </a:ext>
            </a:extLst>
          </p:cNvPr>
          <p:cNvSpPr/>
          <p:nvPr userDrawn="1"/>
        </p:nvSpPr>
        <p:spPr>
          <a:xfrm>
            <a:off x="6720840" y="1279523"/>
            <a:ext cx="2011680" cy="2971800"/>
          </a:xfrm>
          <a:prstGeom prst="rect">
            <a:avLst/>
          </a:prstGeom>
          <a:solidFill>
            <a:srgbClr val="9EC5D9"/>
          </a:solidFill>
          <a:ln w="19050" cap="flat">
            <a:noFill/>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mn-lt"/>
              <a:ea typeface="+mn-ea"/>
              <a:cs typeface="+mn-cs"/>
            </a:endParaRPr>
          </a:p>
        </p:txBody>
      </p:sp>
      <p:sp>
        <p:nvSpPr>
          <p:cNvPr id="5" name="Title 1">
            <a:extLst>
              <a:ext uri="{FF2B5EF4-FFF2-40B4-BE49-F238E27FC236}">
                <a16:creationId xmlns:a16="http://schemas.microsoft.com/office/drawing/2014/main" id="{8E4123F2-12EB-3B7C-52AE-3F5EB6AE7806}"/>
              </a:ext>
            </a:extLst>
          </p:cNvPr>
          <p:cNvSpPr>
            <a:spLocks noGrp="1"/>
          </p:cNvSpPr>
          <p:nvPr>
            <p:ph type="title" hasCustomPrompt="1"/>
          </p:nvPr>
        </p:nvSpPr>
        <p:spPr>
          <a:xfrm>
            <a:off x="411480" y="411480"/>
            <a:ext cx="5516245" cy="685800"/>
          </a:xfrm>
        </p:spPr>
        <p:txBody>
          <a:bodyPr/>
          <a:lstStyle/>
          <a:p>
            <a:r>
              <a:rPr lang="en-US"/>
              <a:t>[Optional slide title]</a:t>
            </a:r>
          </a:p>
        </p:txBody>
      </p:sp>
      <p:sp>
        <p:nvSpPr>
          <p:cNvPr id="6" name="Text Placeholder 2">
            <a:extLst>
              <a:ext uri="{FF2B5EF4-FFF2-40B4-BE49-F238E27FC236}">
                <a16:creationId xmlns:a16="http://schemas.microsoft.com/office/drawing/2014/main" id="{D2F9F1F6-03E1-D06C-AD65-0FED52E095C6}"/>
              </a:ext>
            </a:extLst>
          </p:cNvPr>
          <p:cNvSpPr>
            <a:spLocks noGrp="1"/>
          </p:cNvSpPr>
          <p:nvPr>
            <p:ph type="body" sz="quarter" idx="13" hasCustomPrompt="1"/>
          </p:nvPr>
        </p:nvSpPr>
        <p:spPr bwMode="gray">
          <a:xfrm>
            <a:off x="594360" y="1463040"/>
            <a:ext cx="1645920" cy="822960"/>
          </a:xfrm>
        </p:spPr>
        <p:txBody>
          <a:bodyPr/>
          <a:lstStyle>
            <a:lvl1pPr marL="0" indent="0">
              <a:lnSpc>
                <a:spcPct val="100000"/>
              </a:lnSpc>
              <a:spcBef>
                <a:spcPts val="0"/>
              </a:spcBef>
              <a:buFontTx/>
              <a:buNone/>
              <a:defRPr sz="1600" b="1">
                <a:solidFill>
                  <a:schemeClr val="bg1"/>
                </a:solidFill>
              </a:defRPr>
            </a:lvl1pPr>
            <a:lvl2pPr marL="0" indent="0">
              <a:lnSpc>
                <a:spcPct val="100000"/>
              </a:lnSpc>
              <a:spcBef>
                <a:spcPts val="0"/>
              </a:spcBef>
              <a:buFontTx/>
              <a:buNone/>
              <a:defRPr sz="1600" b="1">
                <a:solidFill>
                  <a:schemeClr val="bg1"/>
                </a:solidFill>
              </a:defRPr>
            </a:lvl2pPr>
            <a:lvl3pPr marL="0" indent="0">
              <a:lnSpc>
                <a:spcPct val="100000"/>
              </a:lnSpc>
              <a:spcBef>
                <a:spcPts val="0"/>
              </a:spcBef>
              <a:buFontTx/>
              <a:buNone/>
              <a:defRPr sz="1600" b="1">
                <a:solidFill>
                  <a:schemeClr val="bg1"/>
                </a:solidFill>
              </a:defRPr>
            </a:lvl3pPr>
            <a:lvl4pPr marL="0" indent="0">
              <a:lnSpc>
                <a:spcPct val="100000"/>
              </a:lnSpc>
              <a:spcBef>
                <a:spcPts val="0"/>
              </a:spcBef>
              <a:buFontTx/>
              <a:buNone/>
              <a:defRPr sz="1600" b="1">
                <a:solidFill>
                  <a:schemeClr val="bg1"/>
                </a:solidFill>
              </a:defRPr>
            </a:lvl4pPr>
            <a:lvl5pPr marL="0" indent="0">
              <a:lnSpc>
                <a:spcPct val="100000"/>
              </a:lnSpc>
              <a:spcBef>
                <a:spcPts val="0"/>
              </a:spcBef>
              <a:buFontTx/>
              <a:buNone/>
              <a:defRPr sz="1600" b="1">
                <a:solidFill>
                  <a:schemeClr val="bg1"/>
                </a:solidFill>
              </a:defRPr>
            </a:lvl5pPr>
            <a:lvl6pPr marL="0" indent="0">
              <a:lnSpc>
                <a:spcPct val="90000"/>
              </a:lnSpc>
              <a:spcBef>
                <a:spcPts val="0"/>
              </a:spcBef>
              <a:buFontTx/>
              <a:buNone/>
              <a:defRPr sz="2200" b="1">
                <a:solidFill>
                  <a:schemeClr val="bg1"/>
                </a:solidFill>
              </a:defRPr>
            </a:lvl6pPr>
            <a:lvl7pPr marL="0" indent="0">
              <a:lnSpc>
                <a:spcPct val="100000"/>
              </a:lnSpc>
              <a:spcBef>
                <a:spcPts val="0"/>
              </a:spcBef>
              <a:buFontTx/>
              <a:buNone/>
              <a:defRPr sz="1600" b="1">
                <a:solidFill>
                  <a:schemeClr val="bg1"/>
                </a:solidFill>
              </a:defRPr>
            </a:lvl7pPr>
            <a:lvl8pPr marL="0" indent="0">
              <a:lnSpc>
                <a:spcPct val="100000"/>
              </a:lnSpc>
              <a:spcBef>
                <a:spcPts val="0"/>
              </a:spcBef>
              <a:buFontTx/>
              <a:buNone/>
              <a:defRPr sz="1600" b="1">
                <a:solidFill>
                  <a:schemeClr val="bg1"/>
                </a:solidFill>
              </a:defRPr>
            </a:lvl8pPr>
            <a:lvl9pPr marL="0" indent="0">
              <a:lnSpc>
                <a:spcPct val="100000"/>
              </a:lnSpc>
              <a:spcBef>
                <a:spcPts val="0"/>
              </a:spcBef>
              <a:buFontTx/>
              <a:buNone/>
              <a:defRPr sz="1600" b="1">
                <a:solidFill>
                  <a:schemeClr val="bg1"/>
                </a:solidFill>
              </a:defRPr>
            </a:lvl9pPr>
          </a:lstStyle>
          <a:p>
            <a:pPr lvl="0"/>
            <a:r>
              <a:rPr lang="en-US"/>
              <a:t>[Heading]</a:t>
            </a:r>
          </a:p>
        </p:txBody>
      </p:sp>
      <p:sp>
        <p:nvSpPr>
          <p:cNvPr id="3" name="Content Placeholder 3"/>
          <p:cNvSpPr>
            <a:spLocks noGrp="1"/>
          </p:cNvSpPr>
          <p:nvPr>
            <p:ph sz="half" idx="1" hasCustomPrompt="1"/>
          </p:nvPr>
        </p:nvSpPr>
        <p:spPr>
          <a:xfrm>
            <a:off x="594360" y="2468880"/>
            <a:ext cx="1645920" cy="1600200"/>
          </a:xfrm>
        </p:spPr>
        <p:txBody>
          <a:bodyPr/>
          <a:lstStyle>
            <a:lvl1pPr marL="0" indent="0">
              <a:spcBef>
                <a:spcPts val="600"/>
              </a:spcBef>
              <a:buFontTx/>
              <a:buNone/>
              <a:defRPr sz="1100">
                <a:solidFill>
                  <a:schemeClr val="bg1"/>
                </a:solidFill>
              </a:defRPr>
            </a:lvl1pPr>
            <a:lvl2pPr marL="0" indent="0">
              <a:spcBef>
                <a:spcPts val="600"/>
              </a:spcBef>
              <a:buFontTx/>
              <a:buNone/>
              <a:defRPr sz="1100">
                <a:solidFill>
                  <a:schemeClr val="bg1"/>
                </a:solidFill>
              </a:defRPr>
            </a:lvl2pPr>
            <a:lvl3pPr marL="0" indent="0">
              <a:spcBef>
                <a:spcPts val="600"/>
              </a:spcBef>
              <a:buFontTx/>
              <a:buNone/>
              <a:defRPr sz="1100">
                <a:solidFill>
                  <a:schemeClr val="bg1"/>
                </a:solidFill>
              </a:defRPr>
            </a:lvl3pPr>
            <a:lvl4pPr marL="0" indent="0">
              <a:spcBef>
                <a:spcPts val="600"/>
              </a:spcBef>
              <a:buFontTx/>
              <a:buNone/>
              <a:defRPr sz="1100">
                <a:solidFill>
                  <a:schemeClr val="bg1"/>
                </a:solidFill>
              </a:defRPr>
            </a:lvl4pPr>
            <a:lvl5pPr marL="0" indent="0">
              <a:spcBef>
                <a:spcPts val="600"/>
              </a:spcBef>
              <a:buFontTx/>
              <a:buNone/>
              <a:defRPr sz="1100">
                <a:solidFill>
                  <a:schemeClr val="bg1"/>
                </a:solidFill>
              </a:defRPr>
            </a:lvl5pPr>
            <a:lvl6pPr marL="0" indent="0">
              <a:spcBef>
                <a:spcPts val="600"/>
              </a:spcBef>
              <a:buFontTx/>
              <a:buNone/>
              <a:defRPr sz="1100">
                <a:solidFill>
                  <a:schemeClr val="bg1"/>
                </a:solidFill>
              </a:defRPr>
            </a:lvl6pPr>
            <a:lvl7pPr marL="0" indent="0">
              <a:spcBef>
                <a:spcPts val="600"/>
              </a:spcBef>
              <a:buFontTx/>
              <a:buNone/>
              <a:defRPr sz="1100">
                <a:solidFill>
                  <a:schemeClr val="bg1"/>
                </a:solidFill>
              </a:defRPr>
            </a:lvl7pPr>
            <a:lvl8pPr marL="0" indent="0">
              <a:spcBef>
                <a:spcPts val="600"/>
              </a:spcBef>
              <a:buFontTx/>
              <a:buNone/>
              <a:defRPr sz="1100">
                <a:solidFill>
                  <a:schemeClr val="bg1"/>
                </a:solidFill>
              </a:defRPr>
            </a:lvl8pPr>
            <a:lvl9pPr marL="0" indent="0">
              <a:spcBef>
                <a:spcPts val="600"/>
              </a:spcBef>
              <a:buFontTx/>
              <a:buNone/>
              <a:defRPr sz="1100">
                <a:solidFill>
                  <a:schemeClr val="bg1"/>
                </a:solidFill>
              </a:defRPr>
            </a:lvl9pPr>
          </a:lstStyle>
          <a:p>
            <a:pPr lvl="0"/>
            <a:r>
              <a:rPr lang="en-US"/>
              <a:t>[Text]</a:t>
            </a:r>
          </a:p>
        </p:txBody>
      </p:sp>
      <p:sp>
        <p:nvSpPr>
          <p:cNvPr id="15" name="Text Placeholder 4">
            <a:extLst>
              <a:ext uri="{FF2B5EF4-FFF2-40B4-BE49-F238E27FC236}">
                <a16:creationId xmlns:a16="http://schemas.microsoft.com/office/drawing/2014/main" id="{B49B07D4-7E8D-77F2-8EFA-83A5D46D509B}"/>
              </a:ext>
            </a:extLst>
          </p:cNvPr>
          <p:cNvSpPr>
            <a:spLocks noGrp="1"/>
          </p:cNvSpPr>
          <p:nvPr>
            <p:ph type="body" sz="quarter" idx="14" hasCustomPrompt="1"/>
          </p:nvPr>
        </p:nvSpPr>
        <p:spPr bwMode="gray">
          <a:xfrm>
            <a:off x="2697480" y="1463040"/>
            <a:ext cx="1645920" cy="822960"/>
          </a:xfrm>
        </p:spPr>
        <p:txBody>
          <a:bodyPr/>
          <a:lstStyle>
            <a:lvl1pPr marL="0" indent="0">
              <a:lnSpc>
                <a:spcPct val="100000"/>
              </a:lnSpc>
              <a:spcBef>
                <a:spcPts val="0"/>
              </a:spcBef>
              <a:buFontTx/>
              <a:buNone/>
              <a:defRPr sz="1600" b="1">
                <a:solidFill>
                  <a:schemeClr val="bg1"/>
                </a:solidFill>
              </a:defRPr>
            </a:lvl1pPr>
            <a:lvl2pPr marL="0" indent="0">
              <a:lnSpc>
                <a:spcPct val="100000"/>
              </a:lnSpc>
              <a:spcBef>
                <a:spcPts val="0"/>
              </a:spcBef>
              <a:buFontTx/>
              <a:buNone/>
              <a:defRPr sz="1600" b="1">
                <a:solidFill>
                  <a:schemeClr val="bg1"/>
                </a:solidFill>
              </a:defRPr>
            </a:lvl2pPr>
            <a:lvl3pPr marL="0" indent="0">
              <a:lnSpc>
                <a:spcPct val="100000"/>
              </a:lnSpc>
              <a:spcBef>
                <a:spcPts val="0"/>
              </a:spcBef>
              <a:buFontTx/>
              <a:buNone/>
              <a:defRPr sz="1600" b="1">
                <a:solidFill>
                  <a:schemeClr val="bg1"/>
                </a:solidFill>
              </a:defRPr>
            </a:lvl3pPr>
            <a:lvl4pPr marL="0" indent="0">
              <a:lnSpc>
                <a:spcPct val="100000"/>
              </a:lnSpc>
              <a:spcBef>
                <a:spcPts val="0"/>
              </a:spcBef>
              <a:buFontTx/>
              <a:buNone/>
              <a:defRPr sz="1600" b="1">
                <a:solidFill>
                  <a:schemeClr val="bg1"/>
                </a:solidFill>
              </a:defRPr>
            </a:lvl4pPr>
            <a:lvl5pPr marL="0" indent="0">
              <a:lnSpc>
                <a:spcPct val="100000"/>
              </a:lnSpc>
              <a:spcBef>
                <a:spcPts val="0"/>
              </a:spcBef>
              <a:buFontTx/>
              <a:buNone/>
              <a:defRPr sz="1600" b="1">
                <a:solidFill>
                  <a:schemeClr val="bg1"/>
                </a:solidFill>
              </a:defRPr>
            </a:lvl5pPr>
            <a:lvl6pPr marL="0" indent="0">
              <a:lnSpc>
                <a:spcPct val="90000"/>
              </a:lnSpc>
              <a:spcBef>
                <a:spcPts val="0"/>
              </a:spcBef>
              <a:buFontTx/>
              <a:buNone/>
              <a:defRPr sz="2200" b="1">
                <a:solidFill>
                  <a:schemeClr val="bg1"/>
                </a:solidFill>
              </a:defRPr>
            </a:lvl6pPr>
            <a:lvl7pPr marL="0" indent="0">
              <a:lnSpc>
                <a:spcPct val="100000"/>
              </a:lnSpc>
              <a:spcBef>
                <a:spcPts val="0"/>
              </a:spcBef>
              <a:buFontTx/>
              <a:buNone/>
              <a:defRPr sz="1600" b="1">
                <a:solidFill>
                  <a:schemeClr val="bg1"/>
                </a:solidFill>
              </a:defRPr>
            </a:lvl7pPr>
            <a:lvl8pPr marL="0" indent="0">
              <a:lnSpc>
                <a:spcPct val="100000"/>
              </a:lnSpc>
              <a:spcBef>
                <a:spcPts val="0"/>
              </a:spcBef>
              <a:buFontTx/>
              <a:buNone/>
              <a:defRPr sz="1600" b="1">
                <a:solidFill>
                  <a:schemeClr val="bg1"/>
                </a:solidFill>
              </a:defRPr>
            </a:lvl8pPr>
            <a:lvl9pPr marL="0" indent="0">
              <a:lnSpc>
                <a:spcPct val="100000"/>
              </a:lnSpc>
              <a:spcBef>
                <a:spcPts val="0"/>
              </a:spcBef>
              <a:buFontTx/>
              <a:buNone/>
              <a:defRPr sz="1600" b="1">
                <a:solidFill>
                  <a:schemeClr val="bg1"/>
                </a:solidFill>
              </a:defRPr>
            </a:lvl9pPr>
          </a:lstStyle>
          <a:p>
            <a:pPr lvl="0"/>
            <a:r>
              <a:rPr lang="en-US"/>
              <a:t>[Heading]</a:t>
            </a:r>
          </a:p>
        </p:txBody>
      </p:sp>
      <p:sp>
        <p:nvSpPr>
          <p:cNvPr id="4" name="Content Placeholder 5"/>
          <p:cNvSpPr>
            <a:spLocks noGrp="1"/>
          </p:cNvSpPr>
          <p:nvPr>
            <p:ph sz="half" idx="2" hasCustomPrompt="1"/>
          </p:nvPr>
        </p:nvSpPr>
        <p:spPr>
          <a:xfrm>
            <a:off x="2697480" y="2468880"/>
            <a:ext cx="1645920" cy="1600200"/>
          </a:xfrm>
        </p:spPr>
        <p:txBody>
          <a:bodyPr/>
          <a:lstStyle>
            <a:lvl1pPr marL="0" indent="0">
              <a:spcBef>
                <a:spcPts val="600"/>
              </a:spcBef>
              <a:buFontTx/>
              <a:buNone/>
              <a:defRPr sz="1100">
                <a:solidFill>
                  <a:schemeClr val="bg1"/>
                </a:solidFill>
              </a:defRPr>
            </a:lvl1pPr>
            <a:lvl2pPr marL="0" indent="0">
              <a:spcBef>
                <a:spcPts val="600"/>
              </a:spcBef>
              <a:buFontTx/>
              <a:buNone/>
              <a:defRPr sz="1100">
                <a:solidFill>
                  <a:schemeClr val="bg1"/>
                </a:solidFill>
              </a:defRPr>
            </a:lvl2pPr>
            <a:lvl3pPr marL="0" indent="0">
              <a:spcBef>
                <a:spcPts val="600"/>
              </a:spcBef>
              <a:buFontTx/>
              <a:buNone/>
              <a:defRPr sz="1100">
                <a:solidFill>
                  <a:schemeClr val="bg1"/>
                </a:solidFill>
              </a:defRPr>
            </a:lvl3pPr>
            <a:lvl4pPr marL="0" indent="0">
              <a:spcBef>
                <a:spcPts val="600"/>
              </a:spcBef>
              <a:buFontTx/>
              <a:buNone/>
              <a:defRPr sz="1100">
                <a:solidFill>
                  <a:schemeClr val="bg1"/>
                </a:solidFill>
              </a:defRPr>
            </a:lvl4pPr>
            <a:lvl5pPr marL="0" indent="0">
              <a:spcBef>
                <a:spcPts val="600"/>
              </a:spcBef>
              <a:buFontTx/>
              <a:buNone/>
              <a:defRPr sz="1100">
                <a:solidFill>
                  <a:schemeClr val="bg1"/>
                </a:solidFill>
              </a:defRPr>
            </a:lvl5pPr>
            <a:lvl6pPr marL="0" indent="0">
              <a:spcBef>
                <a:spcPts val="600"/>
              </a:spcBef>
              <a:buFontTx/>
              <a:buNone/>
              <a:defRPr sz="1100">
                <a:solidFill>
                  <a:schemeClr val="bg1"/>
                </a:solidFill>
              </a:defRPr>
            </a:lvl6pPr>
            <a:lvl7pPr marL="0" indent="0">
              <a:spcBef>
                <a:spcPts val="600"/>
              </a:spcBef>
              <a:buFontTx/>
              <a:buNone/>
              <a:defRPr sz="1100">
                <a:solidFill>
                  <a:schemeClr val="bg1"/>
                </a:solidFill>
              </a:defRPr>
            </a:lvl7pPr>
            <a:lvl8pPr marL="0" indent="0">
              <a:spcBef>
                <a:spcPts val="600"/>
              </a:spcBef>
              <a:buFontTx/>
              <a:buNone/>
              <a:defRPr sz="1100">
                <a:solidFill>
                  <a:schemeClr val="bg1"/>
                </a:solidFill>
              </a:defRPr>
            </a:lvl8pPr>
            <a:lvl9pPr marL="0" indent="0">
              <a:spcBef>
                <a:spcPts val="600"/>
              </a:spcBef>
              <a:buFontTx/>
              <a:buNone/>
              <a:defRPr sz="1100">
                <a:solidFill>
                  <a:schemeClr val="bg1"/>
                </a:solidFill>
              </a:defRPr>
            </a:lvl9pPr>
          </a:lstStyle>
          <a:p>
            <a:pPr lvl="0"/>
            <a:r>
              <a:rPr lang="en-US"/>
              <a:t>[Text]</a:t>
            </a:r>
          </a:p>
        </p:txBody>
      </p:sp>
      <p:sp>
        <p:nvSpPr>
          <p:cNvPr id="13" name="Text Placeholder 6">
            <a:extLst>
              <a:ext uri="{FF2B5EF4-FFF2-40B4-BE49-F238E27FC236}">
                <a16:creationId xmlns:a16="http://schemas.microsoft.com/office/drawing/2014/main" id="{4317A05C-0F69-F05E-D0F2-870512D7D48C}"/>
              </a:ext>
            </a:extLst>
          </p:cNvPr>
          <p:cNvSpPr>
            <a:spLocks noGrp="1"/>
          </p:cNvSpPr>
          <p:nvPr>
            <p:ph type="body" sz="quarter" idx="15" hasCustomPrompt="1"/>
          </p:nvPr>
        </p:nvSpPr>
        <p:spPr bwMode="gray">
          <a:xfrm>
            <a:off x="4800600" y="1463040"/>
            <a:ext cx="1645920" cy="822960"/>
          </a:xfrm>
        </p:spPr>
        <p:txBody>
          <a:bodyPr/>
          <a:lstStyle>
            <a:lvl1pPr marL="0" indent="0">
              <a:lnSpc>
                <a:spcPct val="100000"/>
              </a:lnSpc>
              <a:spcBef>
                <a:spcPts val="0"/>
              </a:spcBef>
              <a:buFontTx/>
              <a:buNone/>
              <a:defRPr sz="1600" b="1">
                <a:solidFill>
                  <a:schemeClr val="tx1"/>
                </a:solidFill>
              </a:defRPr>
            </a:lvl1pPr>
            <a:lvl2pPr marL="0" indent="0">
              <a:lnSpc>
                <a:spcPct val="100000"/>
              </a:lnSpc>
              <a:spcBef>
                <a:spcPts val="0"/>
              </a:spcBef>
              <a:buFontTx/>
              <a:buNone/>
              <a:defRPr sz="1600" b="1">
                <a:solidFill>
                  <a:schemeClr val="tx1"/>
                </a:solidFill>
              </a:defRPr>
            </a:lvl2pPr>
            <a:lvl3pPr marL="0" indent="0">
              <a:lnSpc>
                <a:spcPct val="100000"/>
              </a:lnSpc>
              <a:spcBef>
                <a:spcPts val="0"/>
              </a:spcBef>
              <a:buFontTx/>
              <a:buNone/>
              <a:defRPr sz="1600" b="1">
                <a:solidFill>
                  <a:schemeClr val="tx1"/>
                </a:solidFill>
              </a:defRPr>
            </a:lvl3pPr>
            <a:lvl4pPr marL="0" indent="0">
              <a:lnSpc>
                <a:spcPct val="100000"/>
              </a:lnSpc>
              <a:spcBef>
                <a:spcPts val="0"/>
              </a:spcBef>
              <a:buFontTx/>
              <a:buNone/>
              <a:defRPr sz="1600" b="1">
                <a:solidFill>
                  <a:schemeClr val="tx1"/>
                </a:solidFill>
              </a:defRPr>
            </a:lvl4pPr>
            <a:lvl5pPr marL="0" indent="0">
              <a:lnSpc>
                <a:spcPct val="100000"/>
              </a:lnSpc>
              <a:spcBef>
                <a:spcPts val="0"/>
              </a:spcBef>
              <a:buFontTx/>
              <a:buNone/>
              <a:defRPr sz="1600" b="1">
                <a:solidFill>
                  <a:schemeClr val="tx1"/>
                </a:solidFill>
              </a:defRPr>
            </a:lvl5pPr>
            <a:lvl6pPr marL="0" indent="0">
              <a:lnSpc>
                <a:spcPct val="90000"/>
              </a:lnSpc>
              <a:spcBef>
                <a:spcPts val="0"/>
              </a:spcBef>
              <a:buFontTx/>
              <a:buNone/>
              <a:defRPr sz="2200" b="1">
                <a:solidFill>
                  <a:schemeClr val="tx1"/>
                </a:solidFill>
              </a:defRPr>
            </a:lvl6pPr>
            <a:lvl7pPr marL="0" indent="0">
              <a:lnSpc>
                <a:spcPct val="100000"/>
              </a:lnSpc>
              <a:spcBef>
                <a:spcPts val="0"/>
              </a:spcBef>
              <a:buFontTx/>
              <a:buNone/>
              <a:defRPr sz="1600" b="1">
                <a:solidFill>
                  <a:schemeClr val="tx1"/>
                </a:solidFill>
              </a:defRPr>
            </a:lvl7pPr>
            <a:lvl8pPr marL="0" indent="0">
              <a:lnSpc>
                <a:spcPct val="100000"/>
              </a:lnSpc>
              <a:spcBef>
                <a:spcPts val="0"/>
              </a:spcBef>
              <a:buFontTx/>
              <a:buNone/>
              <a:defRPr sz="1600" b="1">
                <a:solidFill>
                  <a:schemeClr val="tx1"/>
                </a:solidFill>
              </a:defRPr>
            </a:lvl8pPr>
            <a:lvl9pPr marL="0" indent="0">
              <a:lnSpc>
                <a:spcPct val="100000"/>
              </a:lnSpc>
              <a:spcBef>
                <a:spcPts val="0"/>
              </a:spcBef>
              <a:buFontTx/>
              <a:buNone/>
              <a:defRPr sz="1600" b="1">
                <a:solidFill>
                  <a:schemeClr val="tx1"/>
                </a:solidFill>
              </a:defRPr>
            </a:lvl9pPr>
          </a:lstStyle>
          <a:p>
            <a:pPr lvl="0"/>
            <a:r>
              <a:rPr lang="en-US"/>
              <a:t>[Heading]</a:t>
            </a:r>
          </a:p>
        </p:txBody>
      </p:sp>
      <p:sp>
        <p:nvSpPr>
          <p:cNvPr id="14" name="Content Placeholder 7">
            <a:extLst>
              <a:ext uri="{FF2B5EF4-FFF2-40B4-BE49-F238E27FC236}">
                <a16:creationId xmlns:a16="http://schemas.microsoft.com/office/drawing/2014/main" id="{68B790F2-E1C5-F9A9-0108-06A2C652F239}"/>
              </a:ext>
            </a:extLst>
          </p:cNvPr>
          <p:cNvSpPr>
            <a:spLocks noGrp="1"/>
          </p:cNvSpPr>
          <p:nvPr>
            <p:ph sz="half" idx="16" hasCustomPrompt="1"/>
          </p:nvPr>
        </p:nvSpPr>
        <p:spPr>
          <a:xfrm>
            <a:off x="4800600" y="2468880"/>
            <a:ext cx="1645920" cy="1600200"/>
          </a:xfrm>
        </p:spPr>
        <p:txBody>
          <a:bodyPr/>
          <a:lstStyle>
            <a:lvl1pPr marL="0" indent="0">
              <a:spcBef>
                <a:spcPts val="600"/>
              </a:spcBef>
              <a:buFontTx/>
              <a:buNone/>
              <a:defRPr sz="1100">
                <a:solidFill>
                  <a:schemeClr val="tx1"/>
                </a:solidFill>
              </a:defRPr>
            </a:lvl1pPr>
            <a:lvl2pPr marL="0" indent="0">
              <a:spcBef>
                <a:spcPts val="600"/>
              </a:spcBef>
              <a:buFontTx/>
              <a:buNone/>
              <a:defRPr sz="1100">
                <a:solidFill>
                  <a:schemeClr val="tx1"/>
                </a:solidFill>
              </a:defRPr>
            </a:lvl2pPr>
            <a:lvl3pPr marL="0" indent="0">
              <a:spcBef>
                <a:spcPts val="600"/>
              </a:spcBef>
              <a:buFontTx/>
              <a:buNone/>
              <a:defRPr sz="1100">
                <a:solidFill>
                  <a:schemeClr val="tx1"/>
                </a:solidFill>
              </a:defRPr>
            </a:lvl3pPr>
            <a:lvl4pPr marL="0" indent="0">
              <a:spcBef>
                <a:spcPts val="600"/>
              </a:spcBef>
              <a:buFontTx/>
              <a:buNone/>
              <a:defRPr sz="1100">
                <a:solidFill>
                  <a:schemeClr val="tx1"/>
                </a:solidFill>
              </a:defRPr>
            </a:lvl4pPr>
            <a:lvl5pPr marL="0" indent="0">
              <a:spcBef>
                <a:spcPts val="600"/>
              </a:spcBef>
              <a:buFontTx/>
              <a:buNone/>
              <a:defRPr sz="1100">
                <a:solidFill>
                  <a:schemeClr val="tx1"/>
                </a:solidFill>
              </a:defRPr>
            </a:lvl5pPr>
            <a:lvl6pPr marL="0" indent="0">
              <a:spcBef>
                <a:spcPts val="600"/>
              </a:spcBef>
              <a:buFontTx/>
              <a:buNone/>
              <a:defRPr sz="1100">
                <a:solidFill>
                  <a:schemeClr val="tx1"/>
                </a:solidFill>
              </a:defRPr>
            </a:lvl6pPr>
            <a:lvl7pPr marL="0" indent="0">
              <a:spcBef>
                <a:spcPts val="600"/>
              </a:spcBef>
              <a:buFontTx/>
              <a:buNone/>
              <a:defRPr sz="1100">
                <a:solidFill>
                  <a:schemeClr val="tx1"/>
                </a:solidFill>
              </a:defRPr>
            </a:lvl7pPr>
            <a:lvl8pPr marL="0" indent="0">
              <a:spcBef>
                <a:spcPts val="600"/>
              </a:spcBef>
              <a:buFontTx/>
              <a:buNone/>
              <a:defRPr sz="1100">
                <a:solidFill>
                  <a:schemeClr val="tx1"/>
                </a:solidFill>
              </a:defRPr>
            </a:lvl8pPr>
            <a:lvl9pPr marL="0" indent="0">
              <a:spcBef>
                <a:spcPts val="600"/>
              </a:spcBef>
              <a:buFontTx/>
              <a:buNone/>
              <a:defRPr sz="1100">
                <a:solidFill>
                  <a:schemeClr val="tx1"/>
                </a:solidFill>
              </a:defRPr>
            </a:lvl9pPr>
          </a:lstStyle>
          <a:p>
            <a:pPr lvl="0"/>
            <a:r>
              <a:rPr lang="en-US"/>
              <a:t>[Text]</a:t>
            </a:r>
          </a:p>
        </p:txBody>
      </p:sp>
      <p:sp>
        <p:nvSpPr>
          <p:cNvPr id="17" name="Text Placeholder 8">
            <a:extLst>
              <a:ext uri="{FF2B5EF4-FFF2-40B4-BE49-F238E27FC236}">
                <a16:creationId xmlns:a16="http://schemas.microsoft.com/office/drawing/2014/main" id="{DA12488C-CA11-B17A-D388-811A0FF5E26A}"/>
              </a:ext>
            </a:extLst>
          </p:cNvPr>
          <p:cNvSpPr>
            <a:spLocks noGrp="1"/>
          </p:cNvSpPr>
          <p:nvPr>
            <p:ph type="body" sz="quarter" idx="17" hasCustomPrompt="1"/>
          </p:nvPr>
        </p:nvSpPr>
        <p:spPr bwMode="gray">
          <a:xfrm>
            <a:off x="6903720" y="1463040"/>
            <a:ext cx="1645920" cy="822960"/>
          </a:xfrm>
        </p:spPr>
        <p:txBody>
          <a:bodyPr/>
          <a:lstStyle>
            <a:lvl1pPr marL="0" indent="0">
              <a:lnSpc>
                <a:spcPct val="100000"/>
              </a:lnSpc>
              <a:spcBef>
                <a:spcPts val="0"/>
              </a:spcBef>
              <a:buFontTx/>
              <a:buNone/>
              <a:defRPr sz="1600" b="1">
                <a:solidFill>
                  <a:schemeClr val="tx1"/>
                </a:solidFill>
              </a:defRPr>
            </a:lvl1pPr>
            <a:lvl2pPr marL="0" indent="0">
              <a:lnSpc>
                <a:spcPct val="100000"/>
              </a:lnSpc>
              <a:spcBef>
                <a:spcPts val="0"/>
              </a:spcBef>
              <a:buFontTx/>
              <a:buNone/>
              <a:defRPr sz="1600" b="1">
                <a:solidFill>
                  <a:schemeClr val="tx1"/>
                </a:solidFill>
              </a:defRPr>
            </a:lvl2pPr>
            <a:lvl3pPr marL="0" indent="0">
              <a:lnSpc>
                <a:spcPct val="100000"/>
              </a:lnSpc>
              <a:spcBef>
                <a:spcPts val="0"/>
              </a:spcBef>
              <a:buFontTx/>
              <a:buNone/>
              <a:defRPr sz="1600" b="1">
                <a:solidFill>
                  <a:schemeClr val="tx1"/>
                </a:solidFill>
              </a:defRPr>
            </a:lvl3pPr>
            <a:lvl4pPr marL="0" indent="0">
              <a:lnSpc>
                <a:spcPct val="100000"/>
              </a:lnSpc>
              <a:spcBef>
                <a:spcPts val="0"/>
              </a:spcBef>
              <a:buFontTx/>
              <a:buNone/>
              <a:defRPr sz="1600" b="1">
                <a:solidFill>
                  <a:schemeClr val="tx1"/>
                </a:solidFill>
              </a:defRPr>
            </a:lvl4pPr>
            <a:lvl5pPr marL="0" indent="0">
              <a:lnSpc>
                <a:spcPct val="100000"/>
              </a:lnSpc>
              <a:spcBef>
                <a:spcPts val="0"/>
              </a:spcBef>
              <a:buFontTx/>
              <a:buNone/>
              <a:defRPr sz="1600" b="1">
                <a:solidFill>
                  <a:schemeClr val="tx1"/>
                </a:solidFill>
              </a:defRPr>
            </a:lvl5pPr>
            <a:lvl6pPr marL="0" indent="0">
              <a:lnSpc>
                <a:spcPct val="90000"/>
              </a:lnSpc>
              <a:spcBef>
                <a:spcPts val="0"/>
              </a:spcBef>
              <a:buFontTx/>
              <a:buNone/>
              <a:defRPr sz="1600" b="1">
                <a:solidFill>
                  <a:schemeClr val="tx1"/>
                </a:solidFill>
              </a:defRPr>
            </a:lvl6pPr>
            <a:lvl7pPr marL="0" indent="0">
              <a:lnSpc>
                <a:spcPct val="100000"/>
              </a:lnSpc>
              <a:spcBef>
                <a:spcPts val="0"/>
              </a:spcBef>
              <a:buFontTx/>
              <a:buNone/>
              <a:defRPr sz="1600" b="1">
                <a:solidFill>
                  <a:schemeClr val="tx1"/>
                </a:solidFill>
              </a:defRPr>
            </a:lvl7pPr>
            <a:lvl8pPr marL="0" indent="0">
              <a:lnSpc>
                <a:spcPct val="100000"/>
              </a:lnSpc>
              <a:spcBef>
                <a:spcPts val="0"/>
              </a:spcBef>
              <a:buFontTx/>
              <a:buNone/>
              <a:defRPr sz="1600" b="1">
                <a:solidFill>
                  <a:schemeClr val="tx1"/>
                </a:solidFill>
              </a:defRPr>
            </a:lvl8pPr>
            <a:lvl9pPr marL="0" indent="0">
              <a:lnSpc>
                <a:spcPct val="100000"/>
              </a:lnSpc>
              <a:spcBef>
                <a:spcPts val="0"/>
              </a:spcBef>
              <a:buFontTx/>
              <a:buNone/>
              <a:defRPr sz="1600" b="1">
                <a:solidFill>
                  <a:schemeClr val="tx1"/>
                </a:solidFill>
              </a:defRPr>
            </a:lvl9pPr>
          </a:lstStyle>
          <a:p>
            <a:pPr lvl="0"/>
            <a:r>
              <a:rPr lang="en-US"/>
              <a:t>[Heading]</a:t>
            </a:r>
          </a:p>
        </p:txBody>
      </p:sp>
      <p:sp>
        <p:nvSpPr>
          <p:cNvPr id="18" name="Content Placeholder 9">
            <a:extLst>
              <a:ext uri="{FF2B5EF4-FFF2-40B4-BE49-F238E27FC236}">
                <a16:creationId xmlns:a16="http://schemas.microsoft.com/office/drawing/2014/main" id="{84BAE372-6078-E81D-C926-C7FDFEC1B0C8}"/>
              </a:ext>
            </a:extLst>
          </p:cNvPr>
          <p:cNvSpPr>
            <a:spLocks noGrp="1"/>
          </p:cNvSpPr>
          <p:nvPr>
            <p:ph sz="half" idx="18" hasCustomPrompt="1"/>
          </p:nvPr>
        </p:nvSpPr>
        <p:spPr>
          <a:xfrm>
            <a:off x="6903720" y="2468880"/>
            <a:ext cx="1645920" cy="1600200"/>
          </a:xfrm>
        </p:spPr>
        <p:txBody>
          <a:bodyPr/>
          <a:lstStyle>
            <a:lvl1pPr marL="0" indent="0">
              <a:spcBef>
                <a:spcPts val="600"/>
              </a:spcBef>
              <a:buFontTx/>
              <a:buNone/>
              <a:defRPr sz="1100">
                <a:solidFill>
                  <a:schemeClr val="tx1"/>
                </a:solidFill>
              </a:defRPr>
            </a:lvl1pPr>
            <a:lvl2pPr marL="0" indent="0">
              <a:spcBef>
                <a:spcPts val="600"/>
              </a:spcBef>
              <a:buFontTx/>
              <a:buNone/>
              <a:defRPr sz="1100">
                <a:solidFill>
                  <a:schemeClr val="tx1"/>
                </a:solidFill>
              </a:defRPr>
            </a:lvl2pPr>
            <a:lvl3pPr marL="0" indent="0">
              <a:spcBef>
                <a:spcPts val="600"/>
              </a:spcBef>
              <a:buFontTx/>
              <a:buNone/>
              <a:defRPr sz="1100">
                <a:solidFill>
                  <a:schemeClr val="tx1"/>
                </a:solidFill>
              </a:defRPr>
            </a:lvl3pPr>
            <a:lvl4pPr marL="0" indent="0">
              <a:spcBef>
                <a:spcPts val="600"/>
              </a:spcBef>
              <a:buFontTx/>
              <a:buNone/>
              <a:defRPr sz="1100">
                <a:solidFill>
                  <a:schemeClr val="tx1"/>
                </a:solidFill>
              </a:defRPr>
            </a:lvl4pPr>
            <a:lvl5pPr marL="0" indent="0">
              <a:spcBef>
                <a:spcPts val="600"/>
              </a:spcBef>
              <a:buFontTx/>
              <a:buNone/>
              <a:defRPr sz="1100">
                <a:solidFill>
                  <a:schemeClr val="tx1"/>
                </a:solidFill>
              </a:defRPr>
            </a:lvl5pPr>
            <a:lvl6pPr marL="0" indent="0">
              <a:spcBef>
                <a:spcPts val="600"/>
              </a:spcBef>
              <a:buFontTx/>
              <a:buNone/>
              <a:defRPr sz="1100">
                <a:solidFill>
                  <a:schemeClr val="tx1"/>
                </a:solidFill>
              </a:defRPr>
            </a:lvl6pPr>
            <a:lvl7pPr marL="0" indent="0">
              <a:spcBef>
                <a:spcPts val="600"/>
              </a:spcBef>
              <a:buFontTx/>
              <a:buNone/>
              <a:defRPr sz="1100">
                <a:solidFill>
                  <a:schemeClr val="tx1"/>
                </a:solidFill>
              </a:defRPr>
            </a:lvl7pPr>
            <a:lvl8pPr marL="0" indent="0">
              <a:spcBef>
                <a:spcPts val="600"/>
              </a:spcBef>
              <a:buFontTx/>
              <a:buNone/>
              <a:defRPr sz="1100">
                <a:solidFill>
                  <a:schemeClr val="tx1"/>
                </a:solidFill>
              </a:defRPr>
            </a:lvl8pPr>
            <a:lvl9pPr marL="0" indent="0">
              <a:spcBef>
                <a:spcPts val="600"/>
              </a:spcBef>
              <a:buFontTx/>
              <a:buNone/>
              <a:defRPr sz="1100">
                <a:solidFill>
                  <a:schemeClr val="tx1"/>
                </a:solidFill>
              </a:defRPr>
            </a:lvl9pPr>
          </a:lstStyle>
          <a:p>
            <a:pPr lvl="0"/>
            <a:r>
              <a:rPr lang="en-US"/>
              <a:t>[Text]</a:t>
            </a:r>
          </a:p>
        </p:txBody>
      </p:sp>
      <p:pic>
        <p:nvPicPr>
          <p:cNvPr id="10" name="UL Solutions" descr="UL Solutions">
            <a:extLst>
              <a:ext uri="{FF2B5EF4-FFF2-40B4-BE49-F238E27FC236}">
                <a16:creationId xmlns:a16="http://schemas.microsoft.com/office/drawing/2014/main" id="{9AC22A1B-5854-FB74-7FD9-8821EEB6DEE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10"/>
          <p:cNvSpPr>
            <a:spLocks noGrp="1"/>
          </p:cNvSpPr>
          <p:nvPr>
            <p:ph type="sldNum" sz="quarter" idx="12"/>
          </p:nvPr>
        </p:nvSpPr>
        <p:spPr/>
        <p:txBody>
          <a:bodyPr/>
          <a:lstStyle/>
          <a:p>
            <a:fld id="{0FB653A9-F313-624D-BF6F-1C4E70BAF06A}" type="slidenum">
              <a:rPr lang="en-US" smtClean="0"/>
              <a:t>‹#›</a:t>
            </a:fld>
            <a:endParaRPr lang="en-US"/>
          </a:p>
        </p:txBody>
      </p:sp>
      <p:sp>
        <p:nvSpPr>
          <p:cNvPr id="2" name="Footer Placeholder 1">
            <a:extLst>
              <a:ext uri="{FF2B5EF4-FFF2-40B4-BE49-F238E27FC236}">
                <a16:creationId xmlns:a16="http://schemas.microsoft.com/office/drawing/2014/main" id="{08CE9BAA-C148-0528-682D-2CC6F147F69E}"/>
              </a:ext>
            </a:extLst>
          </p:cNvPr>
          <p:cNvSpPr>
            <a:spLocks noGrp="1"/>
          </p:cNvSpPr>
          <p:nvPr>
            <p:ph type="ftr" sz="quarter" idx="19"/>
          </p:nvPr>
        </p:nvSpPr>
        <p:spPr/>
        <p:txBody>
          <a:bodyPr/>
          <a:lstStyle/>
          <a:p>
            <a:pPr algn="r">
              <a:buSzPct val="100000"/>
            </a:pPr>
            <a:r>
              <a:rPr lang="en-US"/>
              <a:t>IMS22CS385721</a:t>
            </a:r>
          </a:p>
        </p:txBody>
      </p:sp>
    </p:spTree>
    <p:extLst>
      <p:ext uri="{BB962C8B-B14F-4D97-AF65-F5344CB8AC3E}">
        <p14:creationId xmlns:p14="http://schemas.microsoft.com/office/powerpoint/2010/main" val="195741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preserve="1" userDrawn="1">
  <p:cSld name="Four Boxes Tall Lines">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586B91B5-07E3-AC57-4C8F-41D0A22AB704}"/>
              </a:ext>
              <a:ext uri="{C183D7F6-B498-43B3-948B-1728B52AA6E4}">
                <adec:decorative xmlns:adec="http://schemas.microsoft.com/office/drawing/2017/decorative" val="1"/>
              </a:ext>
            </a:extLst>
          </p:cNvPr>
          <p:cNvSpPr/>
          <p:nvPr userDrawn="1"/>
        </p:nvSpPr>
        <p:spPr>
          <a:xfrm>
            <a:off x="411480" y="1279523"/>
            <a:ext cx="2011680" cy="3108960"/>
          </a:xfrm>
          <a:prstGeom prst="rect">
            <a:avLst/>
          </a:prstGeom>
          <a:solidFill>
            <a:srgbClr val="CA0123"/>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1" name="Rectangle">
            <a:extLst>
              <a:ext uri="{FF2B5EF4-FFF2-40B4-BE49-F238E27FC236}">
                <a16:creationId xmlns:a16="http://schemas.microsoft.com/office/drawing/2014/main" id="{F9661630-825C-E6BA-3402-584150214D21}"/>
              </a:ext>
              <a:ext uri="{C183D7F6-B498-43B3-948B-1728B52AA6E4}">
                <adec:decorative xmlns:adec="http://schemas.microsoft.com/office/drawing/2017/decorative" val="1"/>
              </a:ext>
            </a:extLst>
          </p:cNvPr>
          <p:cNvSpPr/>
          <p:nvPr userDrawn="1"/>
        </p:nvSpPr>
        <p:spPr>
          <a:xfrm>
            <a:off x="2514600" y="1279523"/>
            <a:ext cx="2011680" cy="3108960"/>
          </a:xfrm>
          <a:prstGeom prst="rect">
            <a:avLst/>
          </a:prstGeom>
          <a:solidFill>
            <a:srgbClr val="5B0428"/>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2" name="Rectangle">
            <a:extLst>
              <a:ext uri="{FF2B5EF4-FFF2-40B4-BE49-F238E27FC236}">
                <a16:creationId xmlns:a16="http://schemas.microsoft.com/office/drawing/2014/main" id="{33B4CEB8-39ED-9EBC-4781-F712A248342D}"/>
              </a:ext>
              <a:ext uri="{C183D7F6-B498-43B3-948B-1728B52AA6E4}">
                <adec:decorative xmlns:adec="http://schemas.microsoft.com/office/drawing/2017/decorative" val="1"/>
              </a:ext>
            </a:extLst>
          </p:cNvPr>
          <p:cNvSpPr/>
          <p:nvPr userDrawn="1"/>
        </p:nvSpPr>
        <p:spPr>
          <a:xfrm>
            <a:off x="4617720" y="1279521"/>
            <a:ext cx="2011680" cy="3108960"/>
          </a:xfrm>
          <a:prstGeom prst="rect">
            <a:avLst/>
          </a:prstGeom>
          <a:solidFill>
            <a:srgbClr val="E5DDCA"/>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23" name="Rectangle">
            <a:extLst>
              <a:ext uri="{FF2B5EF4-FFF2-40B4-BE49-F238E27FC236}">
                <a16:creationId xmlns:a16="http://schemas.microsoft.com/office/drawing/2014/main" id="{20CD3442-3352-7BE9-8F4D-9D5FEBF88577}"/>
              </a:ext>
              <a:ext uri="{C183D7F6-B498-43B3-948B-1728B52AA6E4}">
                <adec:decorative xmlns:adec="http://schemas.microsoft.com/office/drawing/2017/decorative" val="1"/>
              </a:ext>
            </a:extLst>
          </p:cNvPr>
          <p:cNvSpPr/>
          <p:nvPr userDrawn="1"/>
        </p:nvSpPr>
        <p:spPr>
          <a:xfrm>
            <a:off x="6720840" y="1279523"/>
            <a:ext cx="2011680" cy="3108960"/>
          </a:xfrm>
          <a:prstGeom prst="rect">
            <a:avLst/>
          </a:prstGeom>
          <a:solidFill>
            <a:srgbClr val="9EC5D9"/>
          </a:solidFill>
          <a:ln w="19050" cap="flat">
            <a:noFill/>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mn-lt"/>
              <a:ea typeface="+mn-ea"/>
              <a:cs typeface="+mn-cs"/>
            </a:endParaRPr>
          </a:p>
        </p:txBody>
      </p:sp>
      <p:sp>
        <p:nvSpPr>
          <p:cNvPr id="5" name="Title 1">
            <a:extLst>
              <a:ext uri="{FF2B5EF4-FFF2-40B4-BE49-F238E27FC236}">
                <a16:creationId xmlns:a16="http://schemas.microsoft.com/office/drawing/2014/main" id="{8E4123F2-12EB-3B7C-52AE-3F5EB6AE7806}"/>
              </a:ext>
            </a:extLst>
          </p:cNvPr>
          <p:cNvSpPr>
            <a:spLocks noGrp="1"/>
          </p:cNvSpPr>
          <p:nvPr>
            <p:ph type="title" hasCustomPrompt="1"/>
          </p:nvPr>
        </p:nvSpPr>
        <p:spPr>
          <a:xfrm>
            <a:off x="411480" y="411480"/>
            <a:ext cx="5516245" cy="685800"/>
          </a:xfrm>
        </p:spPr>
        <p:txBody>
          <a:bodyPr/>
          <a:lstStyle/>
          <a:p>
            <a:r>
              <a:rPr lang="en-US"/>
              <a:t>[Optional slide title]</a:t>
            </a:r>
          </a:p>
        </p:txBody>
      </p:sp>
      <p:cxnSp>
        <p:nvCxnSpPr>
          <p:cNvPr id="19" name="Line">
            <a:extLst>
              <a:ext uri="{FF2B5EF4-FFF2-40B4-BE49-F238E27FC236}">
                <a16:creationId xmlns:a16="http://schemas.microsoft.com/office/drawing/2014/main" id="{CF7DADE1-C3EF-BB88-5CD6-B46AC03EA41F}"/>
              </a:ext>
              <a:ext uri="{C183D7F6-B498-43B3-948B-1728B52AA6E4}">
                <adec:decorative xmlns:adec="http://schemas.microsoft.com/office/drawing/2017/decorative" val="1"/>
              </a:ext>
            </a:extLst>
          </p:cNvPr>
          <p:cNvCxnSpPr>
            <a:cxnSpLocks/>
          </p:cNvCxnSpPr>
          <p:nvPr userDrawn="1"/>
        </p:nvCxnSpPr>
        <p:spPr>
          <a:xfrm>
            <a:off x="594360" y="1463040"/>
            <a:ext cx="1645920" cy="0"/>
          </a:xfrm>
          <a:prstGeom prst="line">
            <a:avLst/>
          </a:prstGeom>
          <a:ln w="19050" cap="flat">
            <a:solidFill>
              <a:schemeClr val="bg1"/>
            </a:solidFill>
            <a:miter lim="800000"/>
          </a:ln>
        </p:spPr>
        <p:style>
          <a:lnRef idx="1">
            <a:schemeClr val="accent1"/>
          </a:lnRef>
          <a:fillRef idx="0">
            <a:schemeClr val="accent1"/>
          </a:fillRef>
          <a:effectRef idx="0">
            <a:srgbClr val="000000"/>
          </a:effectRef>
          <a:fontRef idx="minor">
            <a:schemeClr val="bg1"/>
          </a:fontRef>
        </p:style>
      </p:cxnSp>
      <p:sp>
        <p:nvSpPr>
          <p:cNvPr id="6" name="Text Placeholder 2">
            <a:extLst>
              <a:ext uri="{FF2B5EF4-FFF2-40B4-BE49-F238E27FC236}">
                <a16:creationId xmlns:a16="http://schemas.microsoft.com/office/drawing/2014/main" id="{D2F9F1F6-03E1-D06C-AD65-0FED52E095C6}"/>
              </a:ext>
            </a:extLst>
          </p:cNvPr>
          <p:cNvSpPr>
            <a:spLocks noGrp="1"/>
          </p:cNvSpPr>
          <p:nvPr>
            <p:ph type="body" sz="quarter" idx="13" hasCustomPrompt="1"/>
          </p:nvPr>
        </p:nvSpPr>
        <p:spPr bwMode="gray">
          <a:xfrm>
            <a:off x="594360" y="1600200"/>
            <a:ext cx="1645920" cy="822960"/>
          </a:xfrm>
        </p:spPr>
        <p:txBody>
          <a:bodyPr/>
          <a:lstStyle>
            <a:lvl1pPr marL="0" indent="0">
              <a:lnSpc>
                <a:spcPct val="100000"/>
              </a:lnSpc>
              <a:spcBef>
                <a:spcPts val="0"/>
              </a:spcBef>
              <a:buFontTx/>
              <a:buNone/>
              <a:defRPr sz="1600" b="1">
                <a:solidFill>
                  <a:schemeClr val="bg1"/>
                </a:solidFill>
              </a:defRPr>
            </a:lvl1pPr>
            <a:lvl2pPr marL="0" indent="0">
              <a:lnSpc>
                <a:spcPct val="100000"/>
              </a:lnSpc>
              <a:spcBef>
                <a:spcPts val="0"/>
              </a:spcBef>
              <a:buFontTx/>
              <a:buNone/>
              <a:defRPr sz="1600" b="1">
                <a:solidFill>
                  <a:schemeClr val="bg1"/>
                </a:solidFill>
              </a:defRPr>
            </a:lvl2pPr>
            <a:lvl3pPr marL="0" indent="0">
              <a:lnSpc>
                <a:spcPct val="100000"/>
              </a:lnSpc>
              <a:spcBef>
                <a:spcPts val="0"/>
              </a:spcBef>
              <a:buFontTx/>
              <a:buNone/>
              <a:defRPr sz="1600" b="1">
                <a:solidFill>
                  <a:schemeClr val="bg1"/>
                </a:solidFill>
              </a:defRPr>
            </a:lvl3pPr>
            <a:lvl4pPr marL="0" indent="0">
              <a:lnSpc>
                <a:spcPct val="100000"/>
              </a:lnSpc>
              <a:spcBef>
                <a:spcPts val="0"/>
              </a:spcBef>
              <a:buFontTx/>
              <a:buNone/>
              <a:defRPr sz="1600" b="1">
                <a:solidFill>
                  <a:schemeClr val="bg1"/>
                </a:solidFill>
              </a:defRPr>
            </a:lvl4pPr>
            <a:lvl5pPr marL="0" indent="0">
              <a:lnSpc>
                <a:spcPct val="100000"/>
              </a:lnSpc>
              <a:spcBef>
                <a:spcPts val="0"/>
              </a:spcBef>
              <a:buFontTx/>
              <a:buNone/>
              <a:defRPr sz="1600" b="1">
                <a:solidFill>
                  <a:schemeClr val="bg1"/>
                </a:solidFill>
              </a:defRPr>
            </a:lvl5pPr>
            <a:lvl6pPr marL="0" indent="0">
              <a:lnSpc>
                <a:spcPct val="90000"/>
              </a:lnSpc>
              <a:spcBef>
                <a:spcPts val="0"/>
              </a:spcBef>
              <a:buFontTx/>
              <a:buNone/>
              <a:defRPr sz="2200" b="1">
                <a:solidFill>
                  <a:schemeClr val="bg1"/>
                </a:solidFill>
              </a:defRPr>
            </a:lvl6pPr>
            <a:lvl7pPr marL="0" indent="0">
              <a:lnSpc>
                <a:spcPct val="100000"/>
              </a:lnSpc>
              <a:spcBef>
                <a:spcPts val="0"/>
              </a:spcBef>
              <a:buFontTx/>
              <a:buNone/>
              <a:defRPr sz="1600" b="1">
                <a:solidFill>
                  <a:schemeClr val="bg1"/>
                </a:solidFill>
              </a:defRPr>
            </a:lvl7pPr>
            <a:lvl8pPr marL="0" indent="0">
              <a:lnSpc>
                <a:spcPct val="100000"/>
              </a:lnSpc>
              <a:spcBef>
                <a:spcPts val="0"/>
              </a:spcBef>
              <a:buFontTx/>
              <a:buNone/>
              <a:defRPr sz="1600" b="1">
                <a:solidFill>
                  <a:schemeClr val="bg1"/>
                </a:solidFill>
              </a:defRPr>
            </a:lvl8pPr>
            <a:lvl9pPr marL="0" indent="0">
              <a:lnSpc>
                <a:spcPct val="100000"/>
              </a:lnSpc>
              <a:spcBef>
                <a:spcPts val="0"/>
              </a:spcBef>
              <a:buFontTx/>
              <a:buNone/>
              <a:defRPr sz="1600" b="1">
                <a:solidFill>
                  <a:schemeClr val="bg1"/>
                </a:solidFill>
              </a:defRPr>
            </a:lvl9pPr>
          </a:lstStyle>
          <a:p>
            <a:pPr lvl="0"/>
            <a:r>
              <a:rPr lang="en-US"/>
              <a:t>[Heading]</a:t>
            </a:r>
          </a:p>
        </p:txBody>
      </p:sp>
      <p:sp>
        <p:nvSpPr>
          <p:cNvPr id="3" name="Content Placeholder 3"/>
          <p:cNvSpPr>
            <a:spLocks noGrp="1"/>
          </p:cNvSpPr>
          <p:nvPr>
            <p:ph sz="half" idx="1" hasCustomPrompt="1"/>
          </p:nvPr>
        </p:nvSpPr>
        <p:spPr>
          <a:xfrm>
            <a:off x="594360" y="2606040"/>
            <a:ext cx="1645920" cy="1600200"/>
          </a:xfrm>
        </p:spPr>
        <p:txBody>
          <a:bodyPr/>
          <a:lstStyle>
            <a:lvl1pPr marL="0" indent="0">
              <a:spcBef>
                <a:spcPts val="600"/>
              </a:spcBef>
              <a:buFontTx/>
              <a:buNone/>
              <a:defRPr sz="1100">
                <a:solidFill>
                  <a:schemeClr val="bg1"/>
                </a:solidFill>
              </a:defRPr>
            </a:lvl1pPr>
            <a:lvl2pPr marL="0" indent="0">
              <a:spcBef>
                <a:spcPts val="600"/>
              </a:spcBef>
              <a:buFontTx/>
              <a:buNone/>
              <a:defRPr sz="1100">
                <a:solidFill>
                  <a:schemeClr val="bg1"/>
                </a:solidFill>
              </a:defRPr>
            </a:lvl2pPr>
            <a:lvl3pPr marL="0" indent="0">
              <a:spcBef>
                <a:spcPts val="600"/>
              </a:spcBef>
              <a:buFontTx/>
              <a:buNone/>
              <a:defRPr sz="1100">
                <a:solidFill>
                  <a:schemeClr val="bg1"/>
                </a:solidFill>
              </a:defRPr>
            </a:lvl3pPr>
            <a:lvl4pPr marL="0" indent="0">
              <a:spcBef>
                <a:spcPts val="600"/>
              </a:spcBef>
              <a:buFontTx/>
              <a:buNone/>
              <a:defRPr sz="1100">
                <a:solidFill>
                  <a:schemeClr val="bg1"/>
                </a:solidFill>
              </a:defRPr>
            </a:lvl4pPr>
            <a:lvl5pPr marL="0" indent="0">
              <a:spcBef>
                <a:spcPts val="600"/>
              </a:spcBef>
              <a:buFontTx/>
              <a:buNone/>
              <a:defRPr sz="1100">
                <a:solidFill>
                  <a:schemeClr val="bg1"/>
                </a:solidFill>
              </a:defRPr>
            </a:lvl5pPr>
            <a:lvl6pPr marL="0" indent="0">
              <a:spcBef>
                <a:spcPts val="600"/>
              </a:spcBef>
              <a:buFontTx/>
              <a:buNone/>
              <a:defRPr sz="1100">
                <a:solidFill>
                  <a:schemeClr val="bg1"/>
                </a:solidFill>
              </a:defRPr>
            </a:lvl6pPr>
            <a:lvl7pPr marL="0" indent="0">
              <a:spcBef>
                <a:spcPts val="600"/>
              </a:spcBef>
              <a:buFontTx/>
              <a:buNone/>
              <a:defRPr sz="1100">
                <a:solidFill>
                  <a:schemeClr val="bg1"/>
                </a:solidFill>
              </a:defRPr>
            </a:lvl7pPr>
            <a:lvl8pPr marL="0" indent="0">
              <a:spcBef>
                <a:spcPts val="600"/>
              </a:spcBef>
              <a:buFontTx/>
              <a:buNone/>
              <a:defRPr sz="1100">
                <a:solidFill>
                  <a:schemeClr val="bg1"/>
                </a:solidFill>
              </a:defRPr>
            </a:lvl8pPr>
            <a:lvl9pPr marL="0" indent="0">
              <a:spcBef>
                <a:spcPts val="600"/>
              </a:spcBef>
              <a:buFontTx/>
              <a:buNone/>
              <a:defRPr sz="1100">
                <a:solidFill>
                  <a:schemeClr val="bg1"/>
                </a:solidFill>
              </a:defRPr>
            </a:lvl9pPr>
          </a:lstStyle>
          <a:p>
            <a:pPr lvl="0"/>
            <a:r>
              <a:rPr lang="en-US"/>
              <a:t>[Text]</a:t>
            </a:r>
          </a:p>
        </p:txBody>
      </p:sp>
      <p:cxnSp>
        <p:nvCxnSpPr>
          <p:cNvPr id="20" name="Line">
            <a:extLst>
              <a:ext uri="{FF2B5EF4-FFF2-40B4-BE49-F238E27FC236}">
                <a16:creationId xmlns:a16="http://schemas.microsoft.com/office/drawing/2014/main" id="{68D95A14-E1E9-6B79-39D6-D59DC7397F4A}"/>
              </a:ext>
              <a:ext uri="{C183D7F6-B498-43B3-948B-1728B52AA6E4}">
                <adec:decorative xmlns:adec="http://schemas.microsoft.com/office/drawing/2017/decorative" val="1"/>
              </a:ext>
            </a:extLst>
          </p:cNvPr>
          <p:cNvCxnSpPr>
            <a:cxnSpLocks/>
          </p:cNvCxnSpPr>
          <p:nvPr userDrawn="1"/>
        </p:nvCxnSpPr>
        <p:spPr>
          <a:xfrm>
            <a:off x="2697480" y="1463040"/>
            <a:ext cx="1645920" cy="0"/>
          </a:xfrm>
          <a:prstGeom prst="line">
            <a:avLst/>
          </a:prstGeom>
          <a:ln w="19050" cap="flat">
            <a:solidFill>
              <a:schemeClr val="bg1"/>
            </a:solidFill>
            <a:miter lim="800000"/>
          </a:ln>
        </p:spPr>
        <p:style>
          <a:lnRef idx="1">
            <a:schemeClr val="accent1"/>
          </a:lnRef>
          <a:fillRef idx="0">
            <a:schemeClr val="accent1"/>
          </a:fillRef>
          <a:effectRef idx="0">
            <a:srgbClr val="000000"/>
          </a:effectRef>
          <a:fontRef idx="minor">
            <a:schemeClr val="bg1"/>
          </a:fontRef>
        </p:style>
      </p:cxnSp>
      <p:sp>
        <p:nvSpPr>
          <p:cNvPr id="15" name="Text Placeholder 4">
            <a:extLst>
              <a:ext uri="{FF2B5EF4-FFF2-40B4-BE49-F238E27FC236}">
                <a16:creationId xmlns:a16="http://schemas.microsoft.com/office/drawing/2014/main" id="{B49B07D4-7E8D-77F2-8EFA-83A5D46D509B}"/>
              </a:ext>
            </a:extLst>
          </p:cNvPr>
          <p:cNvSpPr>
            <a:spLocks noGrp="1"/>
          </p:cNvSpPr>
          <p:nvPr>
            <p:ph type="body" sz="quarter" idx="14" hasCustomPrompt="1"/>
          </p:nvPr>
        </p:nvSpPr>
        <p:spPr bwMode="gray">
          <a:xfrm>
            <a:off x="2697480" y="1600200"/>
            <a:ext cx="1645920" cy="822960"/>
          </a:xfrm>
        </p:spPr>
        <p:txBody>
          <a:bodyPr/>
          <a:lstStyle>
            <a:lvl1pPr marL="0" indent="0">
              <a:lnSpc>
                <a:spcPct val="100000"/>
              </a:lnSpc>
              <a:spcBef>
                <a:spcPts val="0"/>
              </a:spcBef>
              <a:buFontTx/>
              <a:buNone/>
              <a:defRPr sz="1600" b="1">
                <a:solidFill>
                  <a:schemeClr val="bg1"/>
                </a:solidFill>
              </a:defRPr>
            </a:lvl1pPr>
            <a:lvl2pPr marL="0" indent="0">
              <a:lnSpc>
                <a:spcPct val="100000"/>
              </a:lnSpc>
              <a:spcBef>
                <a:spcPts val="0"/>
              </a:spcBef>
              <a:buFontTx/>
              <a:buNone/>
              <a:defRPr sz="1600" b="1">
                <a:solidFill>
                  <a:schemeClr val="bg1"/>
                </a:solidFill>
              </a:defRPr>
            </a:lvl2pPr>
            <a:lvl3pPr marL="0" indent="0">
              <a:lnSpc>
                <a:spcPct val="100000"/>
              </a:lnSpc>
              <a:spcBef>
                <a:spcPts val="0"/>
              </a:spcBef>
              <a:buFontTx/>
              <a:buNone/>
              <a:defRPr sz="1600" b="1">
                <a:solidFill>
                  <a:schemeClr val="bg1"/>
                </a:solidFill>
              </a:defRPr>
            </a:lvl3pPr>
            <a:lvl4pPr marL="0" indent="0">
              <a:lnSpc>
                <a:spcPct val="100000"/>
              </a:lnSpc>
              <a:spcBef>
                <a:spcPts val="0"/>
              </a:spcBef>
              <a:buFontTx/>
              <a:buNone/>
              <a:defRPr sz="1600" b="1">
                <a:solidFill>
                  <a:schemeClr val="bg1"/>
                </a:solidFill>
              </a:defRPr>
            </a:lvl4pPr>
            <a:lvl5pPr marL="0" indent="0">
              <a:lnSpc>
                <a:spcPct val="100000"/>
              </a:lnSpc>
              <a:spcBef>
                <a:spcPts val="0"/>
              </a:spcBef>
              <a:buFontTx/>
              <a:buNone/>
              <a:defRPr sz="1600" b="1">
                <a:solidFill>
                  <a:schemeClr val="bg1"/>
                </a:solidFill>
              </a:defRPr>
            </a:lvl5pPr>
            <a:lvl6pPr marL="0" indent="0">
              <a:lnSpc>
                <a:spcPct val="90000"/>
              </a:lnSpc>
              <a:spcBef>
                <a:spcPts val="0"/>
              </a:spcBef>
              <a:buFontTx/>
              <a:buNone/>
              <a:defRPr sz="2200" b="1">
                <a:solidFill>
                  <a:schemeClr val="bg1"/>
                </a:solidFill>
              </a:defRPr>
            </a:lvl6pPr>
            <a:lvl7pPr marL="0" indent="0">
              <a:lnSpc>
                <a:spcPct val="100000"/>
              </a:lnSpc>
              <a:spcBef>
                <a:spcPts val="0"/>
              </a:spcBef>
              <a:buFontTx/>
              <a:buNone/>
              <a:defRPr sz="1600" b="1">
                <a:solidFill>
                  <a:schemeClr val="bg1"/>
                </a:solidFill>
              </a:defRPr>
            </a:lvl7pPr>
            <a:lvl8pPr marL="0" indent="0">
              <a:lnSpc>
                <a:spcPct val="100000"/>
              </a:lnSpc>
              <a:spcBef>
                <a:spcPts val="0"/>
              </a:spcBef>
              <a:buFontTx/>
              <a:buNone/>
              <a:defRPr sz="1600" b="1">
                <a:solidFill>
                  <a:schemeClr val="bg1"/>
                </a:solidFill>
              </a:defRPr>
            </a:lvl8pPr>
            <a:lvl9pPr marL="0" indent="0">
              <a:lnSpc>
                <a:spcPct val="100000"/>
              </a:lnSpc>
              <a:spcBef>
                <a:spcPts val="0"/>
              </a:spcBef>
              <a:buFontTx/>
              <a:buNone/>
              <a:defRPr sz="1600" b="1">
                <a:solidFill>
                  <a:schemeClr val="bg1"/>
                </a:solidFill>
              </a:defRPr>
            </a:lvl9pPr>
          </a:lstStyle>
          <a:p>
            <a:pPr lvl="0"/>
            <a:r>
              <a:rPr lang="en-US"/>
              <a:t>[Heading]</a:t>
            </a:r>
          </a:p>
        </p:txBody>
      </p:sp>
      <p:sp>
        <p:nvSpPr>
          <p:cNvPr id="4" name="Content Placeholder 5"/>
          <p:cNvSpPr>
            <a:spLocks noGrp="1"/>
          </p:cNvSpPr>
          <p:nvPr>
            <p:ph sz="half" idx="2" hasCustomPrompt="1"/>
          </p:nvPr>
        </p:nvSpPr>
        <p:spPr>
          <a:xfrm>
            <a:off x="2697480" y="2606040"/>
            <a:ext cx="1645920" cy="1600200"/>
          </a:xfrm>
        </p:spPr>
        <p:txBody>
          <a:bodyPr/>
          <a:lstStyle>
            <a:lvl1pPr marL="0" indent="0">
              <a:spcBef>
                <a:spcPts val="600"/>
              </a:spcBef>
              <a:buFontTx/>
              <a:buNone/>
              <a:defRPr sz="1100">
                <a:solidFill>
                  <a:schemeClr val="bg1"/>
                </a:solidFill>
              </a:defRPr>
            </a:lvl1pPr>
            <a:lvl2pPr marL="0" indent="0">
              <a:spcBef>
                <a:spcPts val="600"/>
              </a:spcBef>
              <a:buFontTx/>
              <a:buNone/>
              <a:defRPr sz="1100">
                <a:solidFill>
                  <a:schemeClr val="bg1"/>
                </a:solidFill>
              </a:defRPr>
            </a:lvl2pPr>
            <a:lvl3pPr marL="0" indent="0">
              <a:spcBef>
                <a:spcPts val="600"/>
              </a:spcBef>
              <a:buFontTx/>
              <a:buNone/>
              <a:defRPr sz="1100">
                <a:solidFill>
                  <a:schemeClr val="bg1"/>
                </a:solidFill>
              </a:defRPr>
            </a:lvl3pPr>
            <a:lvl4pPr marL="0" indent="0">
              <a:spcBef>
                <a:spcPts val="600"/>
              </a:spcBef>
              <a:buFontTx/>
              <a:buNone/>
              <a:defRPr sz="1100">
                <a:solidFill>
                  <a:schemeClr val="bg1"/>
                </a:solidFill>
              </a:defRPr>
            </a:lvl4pPr>
            <a:lvl5pPr marL="0" indent="0">
              <a:spcBef>
                <a:spcPts val="600"/>
              </a:spcBef>
              <a:buFontTx/>
              <a:buNone/>
              <a:defRPr sz="1100">
                <a:solidFill>
                  <a:schemeClr val="bg1"/>
                </a:solidFill>
              </a:defRPr>
            </a:lvl5pPr>
            <a:lvl6pPr marL="0" indent="0">
              <a:spcBef>
                <a:spcPts val="600"/>
              </a:spcBef>
              <a:buFontTx/>
              <a:buNone/>
              <a:defRPr sz="1100">
                <a:solidFill>
                  <a:schemeClr val="bg1"/>
                </a:solidFill>
              </a:defRPr>
            </a:lvl6pPr>
            <a:lvl7pPr marL="0" indent="0">
              <a:spcBef>
                <a:spcPts val="600"/>
              </a:spcBef>
              <a:buFontTx/>
              <a:buNone/>
              <a:defRPr sz="1100">
                <a:solidFill>
                  <a:schemeClr val="bg1"/>
                </a:solidFill>
              </a:defRPr>
            </a:lvl7pPr>
            <a:lvl8pPr marL="0" indent="0">
              <a:spcBef>
                <a:spcPts val="600"/>
              </a:spcBef>
              <a:buFontTx/>
              <a:buNone/>
              <a:defRPr sz="1100">
                <a:solidFill>
                  <a:schemeClr val="bg1"/>
                </a:solidFill>
              </a:defRPr>
            </a:lvl8pPr>
            <a:lvl9pPr marL="0" indent="0">
              <a:spcBef>
                <a:spcPts val="600"/>
              </a:spcBef>
              <a:buFontTx/>
              <a:buNone/>
              <a:defRPr sz="1100">
                <a:solidFill>
                  <a:schemeClr val="bg1"/>
                </a:solidFill>
              </a:defRPr>
            </a:lvl9pPr>
          </a:lstStyle>
          <a:p>
            <a:pPr lvl="0"/>
            <a:r>
              <a:rPr lang="en-US"/>
              <a:t>[Text]</a:t>
            </a:r>
          </a:p>
        </p:txBody>
      </p:sp>
      <p:cxnSp>
        <p:nvCxnSpPr>
          <p:cNvPr id="21" name="Line">
            <a:extLst>
              <a:ext uri="{FF2B5EF4-FFF2-40B4-BE49-F238E27FC236}">
                <a16:creationId xmlns:a16="http://schemas.microsoft.com/office/drawing/2014/main" id="{5C8215A8-C4F9-71B8-465D-6C92ACA05B7A}"/>
              </a:ext>
              <a:ext uri="{C183D7F6-B498-43B3-948B-1728B52AA6E4}">
                <adec:decorative xmlns:adec="http://schemas.microsoft.com/office/drawing/2017/decorative" val="1"/>
              </a:ext>
            </a:extLst>
          </p:cNvPr>
          <p:cNvCxnSpPr>
            <a:cxnSpLocks/>
          </p:cNvCxnSpPr>
          <p:nvPr userDrawn="1"/>
        </p:nvCxnSpPr>
        <p:spPr>
          <a:xfrm>
            <a:off x="4800600" y="1463040"/>
            <a:ext cx="164592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3" name="Text Placeholder 6">
            <a:extLst>
              <a:ext uri="{FF2B5EF4-FFF2-40B4-BE49-F238E27FC236}">
                <a16:creationId xmlns:a16="http://schemas.microsoft.com/office/drawing/2014/main" id="{4317A05C-0F69-F05E-D0F2-870512D7D48C}"/>
              </a:ext>
            </a:extLst>
          </p:cNvPr>
          <p:cNvSpPr>
            <a:spLocks noGrp="1"/>
          </p:cNvSpPr>
          <p:nvPr>
            <p:ph type="body" sz="quarter" idx="15" hasCustomPrompt="1"/>
          </p:nvPr>
        </p:nvSpPr>
        <p:spPr bwMode="gray">
          <a:xfrm>
            <a:off x="4800600" y="1600200"/>
            <a:ext cx="1645920" cy="822960"/>
          </a:xfrm>
        </p:spPr>
        <p:txBody>
          <a:bodyPr/>
          <a:lstStyle>
            <a:lvl1pPr marL="0" indent="0">
              <a:lnSpc>
                <a:spcPct val="100000"/>
              </a:lnSpc>
              <a:spcBef>
                <a:spcPts val="0"/>
              </a:spcBef>
              <a:buFontTx/>
              <a:buNone/>
              <a:defRPr sz="1600" b="1">
                <a:solidFill>
                  <a:schemeClr val="tx1"/>
                </a:solidFill>
              </a:defRPr>
            </a:lvl1pPr>
            <a:lvl2pPr marL="0" indent="0">
              <a:lnSpc>
                <a:spcPct val="100000"/>
              </a:lnSpc>
              <a:spcBef>
                <a:spcPts val="0"/>
              </a:spcBef>
              <a:buFontTx/>
              <a:buNone/>
              <a:defRPr sz="1600" b="1">
                <a:solidFill>
                  <a:schemeClr val="tx1"/>
                </a:solidFill>
              </a:defRPr>
            </a:lvl2pPr>
            <a:lvl3pPr marL="0" indent="0">
              <a:lnSpc>
                <a:spcPct val="100000"/>
              </a:lnSpc>
              <a:spcBef>
                <a:spcPts val="0"/>
              </a:spcBef>
              <a:buFontTx/>
              <a:buNone/>
              <a:defRPr sz="1600" b="1">
                <a:solidFill>
                  <a:schemeClr val="tx1"/>
                </a:solidFill>
              </a:defRPr>
            </a:lvl3pPr>
            <a:lvl4pPr marL="0" indent="0">
              <a:lnSpc>
                <a:spcPct val="100000"/>
              </a:lnSpc>
              <a:spcBef>
                <a:spcPts val="0"/>
              </a:spcBef>
              <a:buFontTx/>
              <a:buNone/>
              <a:defRPr sz="1600" b="1">
                <a:solidFill>
                  <a:schemeClr val="tx1"/>
                </a:solidFill>
              </a:defRPr>
            </a:lvl4pPr>
            <a:lvl5pPr marL="0" indent="0">
              <a:lnSpc>
                <a:spcPct val="100000"/>
              </a:lnSpc>
              <a:spcBef>
                <a:spcPts val="0"/>
              </a:spcBef>
              <a:buFontTx/>
              <a:buNone/>
              <a:defRPr sz="1600" b="1">
                <a:solidFill>
                  <a:schemeClr val="tx1"/>
                </a:solidFill>
              </a:defRPr>
            </a:lvl5pPr>
            <a:lvl6pPr marL="0" indent="0">
              <a:lnSpc>
                <a:spcPct val="90000"/>
              </a:lnSpc>
              <a:spcBef>
                <a:spcPts val="0"/>
              </a:spcBef>
              <a:buFontTx/>
              <a:buNone/>
              <a:defRPr sz="2200" b="1">
                <a:solidFill>
                  <a:schemeClr val="tx1"/>
                </a:solidFill>
              </a:defRPr>
            </a:lvl6pPr>
            <a:lvl7pPr marL="0" indent="0">
              <a:lnSpc>
                <a:spcPct val="100000"/>
              </a:lnSpc>
              <a:spcBef>
                <a:spcPts val="0"/>
              </a:spcBef>
              <a:buFontTx/>
              <a:buNone/>
              <a:defRPr sz="1600" b="1">
                <a:solidFill>
                  <a:schemeClr val="tx1"/>
                </a:solidFill>
              </a:defRPr>
            </a:lvl7pPr>
            <a:lvl8pPr marL="0" indent="0">
              <a:lnSpc>
                <a:spcPct val="100000"/>
              </a:lnSpc>
              <a:spcBef>
                <a:spcPts val="0"/>
              </a:spcBef>
              <a:buFontTx/>
              <a:buNone/>
              <a:defRPr sz="1600" b="1">
                <a:solidFill>
                  <a:schemeClr val="tx1"/>
                </a:solidFill>
              </a:defRPr>
            </a:lvl8pPr>
            <a:lvl9pPr marL="0" indent="0">
              <a:lnSpc>
                <a:spcPct val="100000"/>
              </a:lnSpc>
              <a:spcBef>
                <a:spcPts val="0"/>
              </a:spcBef>
              <a:buFontTx/>
              <a:buNone/>
              <a:defRPr sz="1600" b="1">
                <a:solidFill>
                  <a:schemeClr val="tx1"/>
                </a:solidFill>
              </a:defRPr>
            </a:lvl9pPr>
          </a:lstStyle>
          <a:p>
            <a:pPr lvl="0"/>
            <a:r>
              <a:rPr lang="en-US"/>
              <a:t>[Heading]</a:t>
            </a:r>
          </a:p>
        </p:txBody>
      </p:sp>
      <p:sp>
        <p:nvSpPr>
          <p:cNvPr id="14" name="Content Placeholder 7">
            <a:extLst>
              <a:ext uri="{FF2B5EF4-FFF2-40B4-BE49-F238E27FC236}">
                <a16:creationId xmlns:a16="http://schemas.microsoft.com/office/drawing/2014/main" id="{68B790F2-E1C5-F9A9-0108-06A2C652F239}"/>
              </a:ext>
            </a:extLst>
          </p:cNvPr>
          <p:cNvSpPr>
            <a:spLocks noGrp="1"/>
          </p:cNvSpPr>
          <p:nvPr>
            <p:ph sz="half" idx="16" hasCustomPrompt="1"/>
          </p:nvPr>
        </p:nvSpPr>
        <p:spPr>
          <a:xfrm>
            <a:off x="4800600" y="2606040"/>
            <a:ext cx="1645920" cy="1600200"/>
          </a:xfrm>
        </p:spPr>
        <p:txBody>
          <a:bodyPr/>
          <a:lstStyle>
            <a:lvl1pPr marL="0" indent="0">
              <a:spcBef>
                <a:spcPts val="600"/>
              </a:spcBef>
              <a:buFontTx/>
              <a:buNone/>
              <a:defRPr sz="1100">
                <a:solidFill>
                  <a:schemeClr val="tx1"/>
                </a:solidFill>
              </a:defRPr>
            </a:lvl1pPr>
            <a:lvl2pPr marL="0" indent="0">
              <a:spcBef>
                <a:spcPts val="600"/>
              </a:spcBef>
              <a:buFontTx/>
              <a:buNone/>
              <a:defRPr sz="1100">
                <a:solidFill>
                  <a:schemeClr val="tx1"/>
                </a:solidFill>
              </a:defRPr>
            </a:lvl2pPr>
            <a:lvl3pPr marL="0" indent="0">
              <a:spcBef>
                <a:spcPts val="600"/>
              </a:spcBef>
              <a:buFontTx/>
              <a:buNone/>
              <a:defRPr sz="1100">
                <a:solidFill>
                  <a:schemeClr val="tx1"/>
                </a:solidFill>
              </a:defRPr>
            </a:lvl3pPr>
            <a:lvl4pPr marL="0" indent="0">
              <a:spcBef>
                <a:spcPts val="600"/>
              </a:spcBef>
              <a:buFontTx/>
              <a:buNone/>
              <a:defRPr sz="1100">
                <a:solidFill>
                  <a:schemeClr val="tx1"/>
                </a:solidFill>
              </a:defRPr>
            </a:lvl4pPr>
            <a:lvl5pPr marL="0" indent="0">
              <a:spcBef>
                <a:spcPts val="600"/>
              </a:spcBef>
              <a:buFontTx/>
              <a:buNone/>
              <a:defRPr sz="1100">
                <a:solidFill>
                  <a:schemeClr val="tx1"/>
                </a:solidFill>
              </a:defRPr>
            </a:lvl5pPr>
            <a:lvl6pPr marL="0" indent="0">
              <a:spcBef>
                <a:spcPts val="600"/>
              </a:spcBef>
              <a:buFontTx/>
              <a:buNone/>
              <a:defRPr sz="1100">
                <a:solidFill>
                  <a:schemeClr val="tx1"/>
                </a:solidFill>
              </a:defRPr>
            </a:lvl6pPr>
            <a:lvl7pPr marL="0" indent="0">
              <a:spcBef>
                <a:spcPts val="600"/>
              </a:spcBef>
              <a:buFontTx/>
              <a:buNone/>
              <a:defRPr sz="1100">
                <a:solidFill>
                  <a:schemeClr val="tx1"/>
                </a:solidFill>
              </a:defRPr>
            </a:lvl7pPr>
            <a:lvl8pPr marL="0" indent="0">
              <a:spcBef>
                <a:spcPts val="600"/>
              </a:spcBef>
              <a:buFontTx/>
              <a:buNone/>
              <a:defRPr sz="1100">
                <a:solidFill>
                  <a:schemeClr val="tx1"/>
                </a:solidFill>
              </a:defRPr>
            </a:lvl8pPr>
            <a:lvl9pPr marL="0" indent="0">
              <a:spcBef>
                <a:spcPts val="600"/>
              </a:spcBef>
              <a:buFontTx/>
              <a:buNone/>
              <a:defRPr sz="1100">
                <a:solidFill>
                  <a:schemeClr val="tx1"/>
                </a:solidFill>
              </a:defRPr>
            </a:lvl9pPr>
          </a:lstStyle>
          <a:p>
            <a:pPr lvl="0"/>
            <a:r>
              <a:rPr lang="en-US"/>
              <a:t>[Text]</a:t>
            </a:r>
          </a:p>
        </p:txBody>
      </p:sp>
      <p:cxnSp>
        <p:nvCxnSpPr>
          <p:cNvPr id="22" name="Line">
            <a:extLst>
              <a:ext uri="{FF2B5EF4-FFF2-40B4-BE49-F238E27FC236}">
                <a16:creationId xmlns:a16="http://schemas.microsoft.com/office/drawing/2014/main" id="{54C0BBA5-F632-0222-767D-7050465DC7E7}"/>
              </a:ext>
              <a:ext uri="{C183D7F6-B498-43B3-948B-1728B52AA6E4}">
                <adec:decorative xmlns:adec="http://schemas.microsoft.com/office/drawing/2017/decorative" val="1"/>
              </a:ext>
            </a:extLst>
          </p:cNvPr>
          <p:cNvCxnSpPr>
            <a:cxnSpLocks/>
          </p:cNvCxnSpPr>
          <p:nvPr userDrawn="1"/>
        </p:nvCxnSpPr>
        <p:spPr>
          <a:xfrm>
            <a:off x="6903720" y="1463040"/>
            <a:ext cx="164592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7" name="Text Placeholder 8">
            <a:extLst>
              <a:ext uri="{FF2B5EF4-FFF2-40B4-BE49-F238E27FC236}">
                <a16:creationId xmlns:a16="http://schemas.microsoft.com/office/drawing/2014/main" id="{DA12488C-CA11-B17A-D388-811A0FF5E26A}"/>
              </a:ext>
            </a:extLst>
          </p:cNvPr>
          <p:cNvSpPr>
            <a:spLocks noGrp="1"/>
          </p:cNvSpPr>
          <p:nvPr>
            <p:ph type="body" sz="quarter" idx="17" hasCustomPrompt="1"/>
          </p:nvPr>
        </p:nvSpPr>
        <p:spPr bwMode="gray">
          <a:xfrm>
            <a:off x="6903720" y="1600200"/>
            <a:ext cx="1645920" cy="822960"/>
          </a:xfrm>
        </p:spPr>
        <p:txBody>
          <a:bodyPr/>
          <a:lstStyle>
            <a:lvl1pPr marL="0" indent="0">
              <a:lnSpc>
                <a:spcPct val="100000"/>
              </a:lnSpc>
              <a:spcBef>
                <a:spcPts val="0"/>
              </a:spcBef>
              <a:buFontTx/>
              <a:buNone/>
              <a:defRPr sz="1600" b="1">
                <a:solidFill>
                  <a:schemeClr val="tx1"/>
                </a:solidFill>
              </a:defRPr>
            </a:lvl1pPr>
            <a:lvl2pPr marL="0" indent="0">
              <a:lnSpc>
                <a:spcPct val="100000"/>
              </a:lnSpc>
              <a:spcBef>
                <a:spcPts val="0"/>
              </a:spcBef>
              <a:buFontTx/>
              <a:buNone/>
              <a:defRPr sz="1600" b="1">
                <a:solidFill>
                  <a:schemeClr val="tx1"/>
                </a:solidFill>
              </a:defRPr>
            </a:lvl2pPr>
            <a:lvl3pPr marL="0" indent="0">
              <a:lnSpc>
                <a:spcPct val="100000"/>
              </a:lnSpc>
              <a:spcBef>
                <a:spcPts val="0"/>
              </a:spcBef>
              <a:buFontTx/>
              <a:buNone/>
              <a:defRPr sz="1600" b="1">
                <a:solidFill>
                  <a:schemeClr val="tx1"/>
                </a:solidFill>
              </a:defRPr>
            </a:lvl3pPr>
            <a:lvl4pPr marL="0" indent="0">
              <a:lnSpc>
                <a:spcPct val="100000"/>
              </a:lnSpc>
              <a:spcBef>
                <a:spcPts val="0"/>
              </a:spcBef>
              <a:buFontTx/>
              <a:buNone/>
              <a:defRPr sz="1600" b="1">
                <a:solidFill>
                  <a:schemeClr val="tx1"/>
                </a:solidFill>
              </a:defRPr>
            </a:lvl4pPr>
            <a:lvl5pPr marL="0" indent="0">
              <a:lnSpc>
                <a:spcPct val="100000"/>
              </a:lnSpc>
              <a:spcBef>
                <a:spcPts val="0"/>
              </a:spcBef>
              <a:buFontTx/>
              <a:buNone/>
              <a:defRPr sz="1600" b="1">
                <a:solidFill>
                  <a:schemeClr val="tx1"/>
                </a:solidFill>
              </a:defRPr>
            </a:lvl5pPr>
            <a:lvl6pPr marL="0" indent="0">
              <a:lnSpc>
                <a:spcPct val="90000"/>
              </a:lnSpc>
              <a:spcBef>
                <a:spcPts val="0"/>
              </a:spcBef>
              <a:buFontTx/>
              <a:buNone/>
              <a:defRPr sz="1600" b="1">
                <a:solidFill>
                  <a:schemeClr val="tx1"/>
                </a:solidFill>
              </a:defRPr>
            </a:lvl6pPr>
            <a:lvl7pPr marL="0" indent="0">
              <a:lnSpc>
                <a:spcPct val="100000"/>
              </a:lnSpc>
              <a:spcBef>
                <a:spcPts val="0"/>
              </a:spcBef>
              <a:buFontTx/>
              <a:buNone/>
              <a:defRPr sz="1600" b="1">
                <a:solidFill>
                  <a:schemeClr val="tx1"/>
                </a:solidFill>
              </a:defRPr>
            </a:lvl7pPr>
            <a:lvl8pPr marL="0" indent="0">
              <a:lnSpc>
                <a:spcPct val="100000"/>
              </a:lnSpc>
              <a:spcBef>
                <a:spcPts val="0"/>
              </a:spcBef>
              <a:buFontTx/>
              <a:buNone/>
              <a:defRPr sz="1600" b="1">
                <a:solidFill>
                  <a:schemeClr val="tx1"/>
                </a:solidFill>
              </a:defRPr>
            </a:lvl8pPr>
            <a:lvl9pPr marL="0" indent="0">
              <a:lnSpc>
                <a:spcPct val="100000"/>
              </a:lnSpc>
              <a:spcBef>
                <a:spcPts val="0"/>
              </a:spcBef>
              <a:buFontTx/>
              <a:buNone/>
              <a:defRPr sz="1600" b="1">
                <a:solidFill>
                  <a:schemeClr val="tx1"/>
                </a:solidFill>
              </a:defRPr>
            </a:lvl9pPr>
          </a:lstStyle>
          <a:p>
            <a:pPr lvl="0"/>
            <a:r>
              <a:rPr lang="en-US"/>
              <a:t>[Heading]</a:t>
            </a:r>
          </a:p>
        </p:txBody>
      </p:sp>
      <p:sp>
        <p:nvSpPr>
          <p:cNvPr id="18" name="Content Placeholder 9">
            <a:extLst>
              <a:ext uri="{FF2B5EF4-FFF2-40B4-BE49-F238E27FC236}">
                <a16:creationId xmlns:a16="http://schemas.microsoft.com/office/drawing/2014/main" id="{84BAE372-6078-E81D-C926-C7FDFEC1B0C8}"/>
              </a:ext>
            </a:extLst>
          </p:cNvPr>
          <p:cNvSpPr>
            <a:spLocks noGrp="1"/>
          </p:cNvSpPr>
          <p:nvPr>
            <p:ph sz="half" idx="18" hasCustomPrompt="1"/>
          </p:nvPr>
        </p:nvSpPr>
        <p:spPr>
          <a:xfrm>
            <a:off x="6903720" y="2606040"/>
            <a:ext cx="1645920" cy="1600200"/>
          </a:xfrm>
        </p:spPr>
        <p:txBody>
          <a:bodyPr/>
          <a:lstStyle>
            <a:lvl1pPr marL="0" indent="0">
              <a:spcBef>
                <a:spcPts val="600"/>
              </a:spcBef>
              <a:buFontTx/>
              <a:buNone/>
              <a:defRPr sz="1100">
                <a:solidFill>
                  <a:schemeClr val="tx1"/>
                </a:solidFill>
              </a:defRPr>
            </a:lvl1pPr>
            <a:lvl2pPr marL="0" indent="0">
              <a:spcBef>
                <a:spcPts val="600"/>
              </a:spcBef>
              <a:buFontTx/>
              <a:buNone/>
              <a:defRPr sz="1100">
                <a:solidFill>
                  <a:schemeClr val="tx1"/>
                </a:solidFill>
              </a:defRPr>
            </a:lvl2pPr>
            <a:lvl3pPr marL="0" indent="0">
              <a:spcBef>
                <a:spcPts val="600"/>
              </a:spcBef>
              <a:buFontTx/>
              <a:buNone/>
              <a:defRPr sz="1100">
                <a:solidFill>
                  <a:schemeClr val="tx1"/>
                </a:solidFill>
              </a:defRPr>
            </a:lvl3pPr>
            <a:lvl4pPr marL="0" indent="0">
              <a:spcBef>
                <a:spcPts val="600"/>
              </a:spcBef>
              <a:buFontTx/>
              <a:buNone/>
              <a:defRPr sz="1100">
                <a:solidFill>
                  <a:schemeClr val="tx1"/>
                </a:solidFill>
              </a:defRPr>
            </a:lvl4pPr>
            <a:lvl5pPr marL="0" indent="0">
              <a:spcBef>
                <a:spcPts val="600"/>
              </a:spcBef>
              <a:buFontTx/>
              <a:buNone/>
              <a:defRPr sz="1100">
                <a:solidFill>
                  <a:schemeClr val="tx1"/>
                </a:solidFill>
              </a:defRPr>
            </a:lvl5pPr>
            <a:lvl6pPr marL="0" indent="0">
              <a:spcBef>
                <a:spcPts val="600"/>
              </a:spcBef>
              <a:buFontTx/>
              <a:buNone/>
              <a:defRPr sz="1100">
                <a:solidFill>
                  <a:schemeClr val="tx1"/>
                </a:solidFill>
              </a:defRPr>
            </a:lvl6pPr>
            <a:lvl7pPr marL="0" indent="0">
              <a:spcBef>
                <a:spcPts val="600"/>
              </a:spcBef>
              <a:buFontTx/>
              <a:buNone/>
              <a:defRPr sz="1100">
                <a:solidFill>
                  <a:schemeClr val="tx1"/>
                </a:solidFill>
              </a:defRPr>
            </a:lvl7pPr>
            <a:lvl8pPr marL="0" indent="0">
              <a:spcBef>
                <a:spcPts val="600"/>
              </a:spcBef>
              <a:buFontTx/>
              <a:buNone/>
              <a:defRPr sz="1100">
                <a:solidFill>
                  <a:schemeClr val="tx1"/>
                </a:solidFill>
              </a:defRPr>
            </a:lvl8pPr>
            <a:lvl9pPr marL="0" indent="0">
              <a:spcBef>
                <a:spcPts val="600"/>
              </a:spcBef>
              <a:buFontTx/>
              <a:buNone/>
              <a:defRPr sz="1100">
                <a:solidFill>
                  <a:schemeClr val="tx1"/>
                </a:solidFill>
              </a:defRPr>
            </a:lvl9pPr>
          </a:lstStyle>
          <a:p>
            <a:pPr lvl="0"/>
            <a:r>
              <a:rPr lang="en-US"/>
              <a:t>[Text]</a:t>
            </a:r>
          </a:p>
        </p:txBody>
      </p:sp>
      <p:pic>
        <p:nvPicPr>
          <p:cNvPr id="10" name="UL Solutions" descr="UL Solutions">
            <a:extLst>
              <a:ext uri="{FF2B5EF4-FFF2-40B4-BE49-F238E27FC236}">
                <a16:creationId xmlns:a16="http://schemas.microsoft.com/office/drawing/2014/main" id="{9AC22A1B-5854-FB74-7FD9-8821EEB6DEE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10"/>
          <p:cNvSpPr>
            <a:spLocks noGrp="1"/>
          </p:cNvSpPr>
          <p:nvPr>
            <p:ph type="sldNum" sz="quarter" idx="12"/>
          </p:nvPr>
        </p:nvSpPr>
        <p:spPr/>
        <p:txBody>
          <a:bodyPr/>
          <a:lstStyle/>
          <a:p>
            <a:fld id="{0FB653A9-F313-624D-BF6F-1C4E70BAF06A}" type="slidenum">
              <a:rPr lang="en-US" smtClean="0"/>
              <a:t>‹#›</a:t>
            </a:fld>
            <a:endParaRPr lang="en-US"/>
          </a:p>
        </p:txBody>
      </p:sp>
      <p:sp>
        <p:nvSpPr>
          <p:cNvPr id="2" name="Footer Placeholder 1">
            <a:extLst>
              <a:ext uri="{FF2B5EF4-FFF2-40B4-BE49-F238E27FC236}">
                <a16:creationId xmlns:a16="http://schemas.microsoft.com/office/drawing/2014/main" id="{D6D04DBE-8CAD-59F2-18BE-3503F6F8F462}"/>
              </a:ext>
            </a:extLst>
          </p:cNvPr>
          <p:cNvSpPr>
            <a:spLocks noGrp="1"/>
          </p:cNvSpPr>
          <p:nvPr>
            <p:ph type="ftr" sz="quarter" idx="19"/>
          </p:nvPr>
        </p:nvSpPr>
        <p:spPr/>
        <p:txBody>
          <a:bodyPr/>
          <a:lstStyle/>
          <a:p>
            <a:pPr algn="r">
              <a:buSzPct val="100000"/>
            </a:pPr>
            <a:r>
              <a:rPr lang="en-US"/>
              <a:t>IMS22CS385721</a:t>
            </a:r>
          </a:p>
        </p:txBody>
      </p:sp>
    </p:spTree>
    <p:extLst>
      <p:ext uri="{BB962C8B-B14F-4D97-AF65-F5344CB8AC3E}">
        <p14:creationId xmlns:p14="http://schemas.microsoft.com/office/powerpoint/2010/main" val="807789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preserve="1" userDrawn="1">
  <p:cSld name="Two Points Image">
    <p:spTree>
      <p:nvGrpSpPr>
        <p:cNvPr id="1" name=""/>
        <p:cNvGrpSpPr/>
        <p:nvPr/>
      </p:nvGrpSpPr>
      <p:grpSpPr>
        <a:xfrm>
          <a:off x="0" y="0"/>
          <a:ext cx="0" cy="0"/>
          <a:chOff x="0" y="0"/>
          <a:chExt cx="0" cy="0"/>
        </a:xfrm>
      </p:grpSpPr>
      <p:sp>
        <p:nvSpPr>
          <p:cNvPr id="7" name="Picture Placeholder 1">
            <a:extLst>
              <a:ext uri="{FF2B5EF4-FFF2-40B4-BE49-F238E27FC236}">
                <a16:creationId xmlns:a16="http://schemas.microsoft.com/office/drawing/2014/main" id="{42EA9144-5373-7BAA-E41E-77C3C399B621}"/>
              </a:ext>
              <a:ext uri="{C183D7F6-B498-43B3-948B-1728B52AA6E4}">
                <adec:decorative xmlns:adec="http://schemas.microsoft.com/office/drawing/2017/decorative" val="1"/>
              </a:ext>
            </a:extLst>
          </p:cNvPr>
          <p:cNvSpPr>
            <a:spLocks noGrp="1"/>
          </p:cNvSpPr>
          <p:nvPr>
            <p:ph type="pic" sz="quarter" idx="11"/>
          </p:nvPr>
        </p:nvSpPr>
        <p:spPr>
          <a:xfrm>
            <a:off x="5314950" y="0"/>
            <a:ext cx="3829050" cy="5143500"/>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endParaRPr lang="en-US"/>
          </a:p>
        </p:txBody>
      </p:sp>
      <p:sp>
        <p:nvSpPr>
          <p:cNvPr id="2" name="Title 2"/>
          <p:cNvSpPr>
            <a:spLocks noGrp="1"/>
          </p:cNvSpPr>
          <p:nvPr>
            <p:ph type="title" hasCustomPrompt="1"/>
          </p:nvPr>
        </p:nvSpPr>
        <p:spPr>
          <a:xfrm>
            <a:off x="411480" y="411479"/>
            <a:ext cx="4112895" cy="1371600"/>
          </a:xfrm>
        </p:spPr>
        <p:txBody>
          <a:bodyPr/>
          <a:lstStyle>
            <a:lvl1pPr>
              <a:defRPr sz="2800"/>
            </a:lvl1pPr>
          </a:lstStyle>
          <a:p>
            <a:r>
              <a:rPr lang="en-US"/>
              <a:t>[Slide title or statement]</a:t>
            </a:r>
          </a:p>
        </p:txBody>
      </p:sp>
      <p:cxnSp>
        <p:nvCxnSpPr>
          <p:cNvPr id="11" name="Line">
            <a:extLst>
              <a:ext uri="{FF2B5EF4-FFF2-40B4-BE49-F238E27FC236}">
                <a16:creationId xmlns:a16="http://schemas.microsoft.com/office/drawing/2014/main" id="{C58C9E06-4AEF-DA65-311E-BEFB8C9C5F61}"/>
              </a:ext>
              <a:ext uri="{C183D7F6-B498-43B3-948B-1728B52AA6E4}">
                <adec:decorative xmlns:adec="http://schemas.microsoft.com/office/drawing/2017/decorative" val="1"/>
              </a:ext>
            </a:extLst>
          </p:cNvPr>
          <p:cNvCxnSpPr>
            <a:cxnSpLocks/>
          </p:cNvCxnSpPr>
          <p:nvPr userDrawn="1"/>
        </p:nvCxnSpPr>
        <p:spPr>
          <a:xfrm>
            <a:off x="411479" y="2468880"/>
            <a:ext cx="1828800"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14" name="Text Placeholder 3">
            <a:extLst>
              <a:ext uri="{FF2B5EF4-FFF2-40B4-BE49-F238E27FC236}">
                <a16:creationId xmlns:a16="http://schemas.microsoft.com/office/drawing/2014/main" id="{65160E9B-B4EB-B766-4FC6-296C5DD18815}"/>
              </a:ext>
            </a:extLst>
          </p:cNvPr>
          <p:cNvSpPr>
            <a:spLocks noGrp="1"/>
          </p:cNvSpPr>
          <p:nvPr>
            <p:ph type="body" sz="quarter" idx="13" hasCustomPrompt="1"/>
          </p:nvPr>
        </p:nvSpPr>
        <p:spPr>
          <a:xfrm>
            <a:off x="411479" y="2560320"/>
            <a:ext cx="1828800" cy="502920"/>
          </a:xfrm>
        </p:spPr>
        <p:txBody>
          <a:bodyPr/>
          <a:lstStyle>
            <a:lvl1pPr marL="0" indent="0">
              <a:spcBef>
                <a:spcPts val="0"/>
              </a:spcBef>
              <a:buFontTx/>
              <a:buNone/>
              <a:defRPr sz="1400" b="1"/>
            </a:lvl1pPr>
            <a:lvl2pPr marL="0" indent="0">
              <a:spcBef>
                <a:spcPts val="0"/>
              </a:spcBef>
              <a:buFontTx/>
              <a:buNone/>
              <a:defRPr sz="1400" b="1"/>
            </a:lvl2pPr>
            <a:lvl3pPr marL="0" indent="0">
              <a:spcBef>
                <a:spcPts val="0"/>
              </a:spcBef>
              <a:buFontTx/>
              <a:buNone/>
              <a:defRPr sz="1400" b="1"/>
            </a:lvl3pPr>
            <a:lvl4pPr marL="0" indent="0">
              <a:spcBef>
                <a:spcPts val="0"/>
              </a:spcBef>
              <a:buFontTx/>
              <a:buNone/>
              <a:defRPr sz="1400" b="1"/>
            </a:lvl4pPr>
            <a:lvl5pPr marL="0" indent="0">
              <a:spcBef>
                <a:spcPts val="0"/>
              </a:spcBef>
              <a:buFontTx/>
              <a:buNone/>
              <a:defRPr sz="1400" b="1"/>
            </a:lvl5pPr>
            <a:lvl6pPr marL="0" indent="0">
              <a:spcBef>
                <a:spcPts val="0"/>
              </a:spcBef>
              <a:buFontTx/>
              <a:buNone/>
              <a:defRPr sz="1400" b="1"/>
            </a:lvl6pPr>
            <a:lvl7pPr marL="0" indent="0">
              <a:spcBef>
                <a:spcPts val="0"/>
              </a:spcBef>
              <a:buFontTx/>
              <a:buNone/>
              <a:defRPr sz="1400" b="1"/>
            </a:lvl7pPr>
            <a:lvl8pPr marL="0" indent="0">
              <a:spcBef>
                <a:spcPts val="0"/>
              </a:spcBef>
              <a:buFontTx/>
              <a:buNone/>
              <a:defRPr sz="1400" b="1"/>
            </a:lvl8pPr>
            <a:lvl9pPr marL="0" indent="0">
              <a:spcBef>
                <a:spcPts val="0"/>
              </a:spcBef>
              <a:buFontTx/>
              <a:buNone/>
              <a:defRPr sz="1400" b="1"/>
            </a:lvl9pPr>
          </a:lstStyle>
          <a:p>
            <a:pPr lvl="0"/>
            <a:r>
              <a:rPr lang="en-US"/>
              <a:t>[Heading]</a:t>
            </a:r>
          </a:p>
        </p:txBody>
      </p:sp>
      <p:sp>
        <p:nvSpPr>
          <p:cNvPr id="15" name="Content Placeholder 4">
            <a:extLst>
              <a:ext uri="{FF2B5EF4-FFF2-40B4-BE49-F238E27FC236}">
                <a16:creationId xmlns:a16="http://schemas.microsoft.com/office/drawing/2014/main" id="{8434B936-E687-474E-50E0-DCADF219959B}"/>
              </a:ext>
            </a:extLst>
          </p:cNvPr>
          <p:cNvSpPr>
            <a:spLocks noGrp="1"/>
          </p:cNvSpPr>
          <p:nvPr>
            <p:ph sz="half" idx="1" hasCustomPrompt="1"/>
          </p:nvPr>
        </p:nvSpPr>
        <p:spPr>
          <a:xfrm>
            <a:off x="411479" y="3108960"/>
            <a:ext cx="1828800" cy="1539240"/>
          </a:xfrm>
        </p:spPr>
        <p:txBody>
          <a:bodyPr/>
          <a:lstStyle>
            <a:lvl1pPr marL="0" indent="0">
              <a:spcBef>
                <a:spcPts val="900"/>
              </a:spcBef>
              <a:buFontTx/>
              <a:buNone/>
              <a:defRPr sz="1200"/>
            </a:lvl1pPr>
            <a:lvl2pPr marL="0" indent="0">
              <a:spcBef>
                <a:spcPts val="900"/>
              </a:spcBef>
              <a:buFontTx/>
              <a:buNone/>
              <a:defRPr sz="1200"/>
            </a:lvl2pPr>
            <a:lvl3pPr marL="0" indent="0">
              <a:spcBef>
                <a:spcPts val="900"/>
              </a:spcBef>
              <a:buFontTx/>
              <a:buNone/>
              <a:defRPr sz="1200"/>
            </a:lvl3pPr>
            <a:lvl4pPr marL="0" indent="0">
              <a:spcBef>
                <a:spcPts val="900"/>
              </a:spcBef>
              <a:buFontTx/>
              <a:buNone/>
              <a:defRPr sz="1200"/>
            </a:lvl4pPr>
            <a:lvl5pPr marL="0" indent="0">
              <a:spcBef>
                <a:spcPts val="900"/>
              </a:spcBef>
              <a:buFontTx/>
              <a:buNone/>
              <a:defRPr sz="1200"/>
            </a:lvl5pPr>
            <a:lvl6pPr marL="0" indent="0">
              <a:spcBef>
                <a:spcPts val="900"/>
              </a:spcBef>
              <a:buFontTx/>
              <a:buNone/>
              <a:defRPr sz="1200"/>
            </a:lvl6pPr>
            <a:lvl7pPr marL="0" indent="0">
              <a:spcBef>
                <a:spcPts val="900"/>
              </a:spcBef>
              <a:buFontTx/>
              <a:buNone/>
              <a:defRPr sz="1200"/>
            </a:lvl7pPr>
            <a:lvl8pPr marL="0" indent="0">
              <a:spcBef>
                <a:spcPts val="900"/>
              </a:spcBef>
              <a:buFontTx/>
              <a:buNone/>
              <a:defRPr sz="1200"/>
            </a:lvl8pPr>
            <a:lvl9pPr marL="0" indent="0">
              <a:spcBef>
                <a:spcPts val="900"/>
              </a:spcBef>
              <a:buFontTx/>
              <a:buNone/>
              <a:defRPr sz="1200"/>
            </a:lvl9pPr>
          </a:lstStyle>
          <a:p>
            <a:pPr lvl="0"/>
            <a:r>
              <a:rPr lang="en-US"/>
              <a:t>[Text]</a:t>
            </a:r>
          </a:p>
        </p:txBody>
      </p:sp>
      <p:cxnSp>
        <p:nvCxnSpPr>
          <p:cNvPr id="12" name="Line">
            <a:extLst>
              <a:ext uri="{FF2B5EF4-FFF2-40B4-BE49-F238E27FC236}">
                <a16:creationId xmlns:a16="http://schemas.microsoft.com/office/drawing/2014/main" id="{8E965249-130A-8530-D378-40B17EFD88BF}"/>
              </a:ext>
              <a:ext uri="{C183D7F6-B498-43B3-948B-1728B52AA6E4}">
                <adec:decorative xmlns:adec="http://schemas.microsoft.com/office/drawing/2017/decorative" val="1"/>
              </a:ext>
            </a:extLst>
          </p:cNvPr>
          <p:cNvCxnSpPr>
            <a:cxnSpLocks/>
          </p:cNvCxnSpPr>
          <p:nvPr userDrawn="1"/>
        </p:nvCxnSpPr>
        <p:spPr>
          <a:xfrm>
            <a:off x="2511425" y="2468880"/>
            <a:ext cx="1828800"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16" name="Text Placeholder 5">
            <a:extLst>
              <a:ext uri="{FF2B5EF4-FFF2-40B4-BE49-F238E27FC236}">
                <a16:creationId xmlns:a16="http://schemas.microsoft.com/office/drawing/2014/main" id="{1AA15A12-C8DC-9D74-7F77-CDB32CB5D338}"/>
              </a:ext>
            </a:extLst>
          </p:cNvPr>
          <p:cNvSpPr>
            <a:spLocks noGrp="1"/>
          </p:cNvSpPr>
          <p:nvPr>
            <p:ph type="body" sz="quarter" idx="14" hasCustomPrompt="1"/>
          </p:nvPr>
        </p:nvSpPr>
        <p:spPr>
          <a:xfrm>
            <a:off x="2511425" y="2560320"/>
            <a:ext cx="1828800" cy="502920"/>
          </a:xfrm>
        </p:spPr>
        <p:txBody>
          <a:bodyPr/>
          <a:lstStyle>
            <a:lvl1pPr marL="0" indent="0">
              <a:spcBef>
                <a:spcPts val="0"/>
              </a:spcBef>
              <a:buFontTx/>
              <a:buNone/>
              <a:defRPr sz="1400" b="1"/>
            </a:lvl1pPr>
            <a:lvl2pPr marL="0" indent="0">
              <a:spcBef>
                <a:spcPts val="0"/>
              </a:spcBef>
              <a:buFontTx/>
              <a:buNone/>
              <a:defRPr sz="1400" b="1"/>
            </a:lvl2pPr>
            <a:lvl3pPr marL="0" indent="0">
              <a:spcBef>
                <a:spcPts val="0"/>
              </a:spcBef>
              <a:buFontTx/>
              <a:buNone/>
              <a:defRPr sz="1400" b="1"/>
            </a:lvl3pPr>
            <a:lvl4pPr marL="0" indent="0">
              <a:spcBef>
                <a:spcPts val="0"/>
              </a:spcBef>
              <a:buFontTx/>
              <a:buNone/>
              <a:defRPr sz="1400" b="1"/>
            </a:lvl4pPr>
            <a:lvl5pPr marL="0" indent="0">
              <a:spcBef>
                <a:spcPts val="0"/>
              </a:spcBef>
              <a:buFontTx/>
              <a:buNone/>
              <a:defRPr sz="1400" b="1"/>
            </a:lvl5pPr>
            <a:lvl6pPr marL="0" indent="0">
              <a:spcBef>
                <a:spcPts val="0"/>
              </a:spcBef>
              <a:buFontTx/>
              <a:buNone/>
              <a:defRPr sz="1400" b="1"/>
            </a:lvl6pPr>
            <a:lvl7pPr marL="0" indent="0">
              <a:spcBef>
                <a:spcPts val="0"/>
              </a:spcBef>
              <a:buFontTx/>
              <a:buNone/>
              <a:defRPr sz="1400" b="1"/>
            </a:lvl7pPr>
            <a:lvl8pPr marL="0" indent="0">
              <a:spcBef>
                <a:spcPts val="0"/>
              </a:spcBef>
              <a:buFontTx/>
              <a:buNone/>
              <a:defRPr sz="1400" b="1"/>
            </a:lvl8pPr>
            <a:lvl9pPr marL="0" indent="0">
              <a:spcBef>
                <a:spcPts val="0"/>
              </a:spcBef>
              <a:buFontTx/>
              <a:buNone/>
              <a:defRPr sz="1400" b="1"/>
            </a:lvl9pPr>
          </a:lstStyle>
          <a:p>
            <a:pPr lvl="0"/>
            <a:r>
              <a:rPr lang="en-US"/>
              <a:t>[Heading]</a:t>
            </a:r>
          </a:p>
        </p:txBody>
      </p:sp>
      <p:sp>
        <p:nvSpPr>
          <p:cNvPr id="17" name="Content Placeholder 6">
            <a:extLst>
              <a:ext uri="{FF2B5EF4-FFF2-40B4-BE49-F238E27FC236}">
                <a16:creationId xmlns:a16="http://schemas.microsoft.com/office/drawing/2014/main" id="{29B89E1F-7FC3-8E69-1063-7D80A178D85A}"/>
              </a:ext>
            </a:extLst>
          </p:cNvPr>
          <p:cNvSpPr>
            <a:spLocks noGrp="1"/>
          </p:cNvSpPr>
          <p:nvPr>
            <p:ph sz="half" idx="15" hasCustomPrompt="1"/>
          </p:nvPr>
        </p:nvSpPr>
        <p:spPr>
          <a:xfrm>
            <a:off x="2511425" y="3108960"/>
            <a:ext cx="1828800" cy="1539240"/>
          </a:xfrm>
        </p:spPr>
        <p:txBody>
          <a:bodyPr/>
          <a:lstStyle>
            <a:lvl1pPr marL="0" indent="0">
              <a:spcBef>
                <a:spcPts val="900"/>
              </a:spcBef>
              <a:buFontTx/>
              <a:buNone/>
              <a:defRPr sz="1200"/>
            </a:lvl1pPr>
            <a:lvl2pPr marL="0" indent="0">
              <a:spcBef>
                <a:spcPts val="900"/>
              </a:spcBef>
              <a:buFontTx/>
              <a:buNone/>
              <a:defRPr sz="1200"/>
            </a:lvl2pPr>
            <a:lvl3pPr marL="0" indent="0">
              <a:spcBef>
                <a:spcPts val="900"/>
              </a:spcBef>
              <a:buFontTx/>
              <a:buNone/>
              <a:defRPr sz="1200"/>
            </a:lvl3pPr>
            <a:lvl4pPr marL="0" indent="0">
              <a:spcBef>
                <a:spcPts val="900"/>
              </a:spcBef>
              <a:buFontTx/>
              <a:buNone/>
              <a:defRPr sz="1200"/>
            </a:lvl4pPr>
            <a:lvl5pPr marL="0" indent="0">
              <a:spcBef>
                <a:spcPts val="900"/>
              </a:spcBef>
              <a:buFontTx/>
              <a:buNone/>
              <a:defRPr sz="1200"/>
            </a:lvl5pPr>
            <a:lvl6pPr marL="0" indent="0">
              <a:spcBef>
                <a:spcPts val="900"/>
              </a:spcBef>
              <a:buFontTx/>
              <a:buNone/>
              <a:defRPr sz="1200"/>
            </a:lvl6pPr>
            <a:lvl7pPr marL="0" indent="0">
              <a:spcBef>
                <a:spcPts val="900"/>
              </a:spcBef>
              <a:buFontTx/>
              <a:buNone/>
              <a:defRPr sz="1200"/>
            </a:lvl7pPr>
            <a:lvl8pPr marL="0" indent="0">
              <a:spcBef>
                <a:spcPts val="900"/>
              </a:spcBef>
              <a:buFontTx/>
              <a:buNone/>
              <a:defRPr sz="1200"/>
            </a:lvl8pPr>
            <a:lvl9pPr marL="0" indent="0">
              <a:spcBef>
                <a:spcPts val="900"/>
              </a:spcBef>
              <a:buFontTx/>
              <a:buNone/>
              <a:defRPr sz="1200"/>
            </a:lvl9pPr>
          </a:lstStyle>
          <a:p>
            <a:pPr lvl="0"/>
            <a:r>
              <a:rPr lang="en-US"/>
              <a:t>[Text]</a:t>
            </a:r>
          </a:p>
        </p:txBody>
      </p:sp>
      <p:pic>
        <p:nvPicPr>
          <p:cNvPr id="5" name="UL Solutions" descr="UL Solutions">
            <a:extLst>
              <a:ext uri="{FF2B5EF4-FFF2-40B4-BE49-F238E27FC236}">
                <a16:creationId xmlns:a16="http://schemas.microsoft.com/office/drawing/2014/main" id="{7FA5B137-5018-9271-F696-4844A6A5FAA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6" name="Slide Number Placeholder 7"/>
          <p:cNvSpPr>
            <a:spLocks noGrp="1"/>
          </p:cNvSpPr>
          <p:nvPr>
            <p:ph type="sldNum" sz="quarter" idx="12"/>
          </p:nvPr>
        </p:nvSpPr>
        <p:spPr/>
        <p:txBody>
          <a:bodyPr/>
          <a:lstStyle/>
          <a:p>
            <a:fld id="{0FB653A9-F313-624D-BF6F-1C4E70BAF06A}" type="slidenum">
              <a:rPr lang="en-US" smtClean="0"/>
              <a:t>‹#›</a:t>
            </a:fld>
            <a:endParaRPr lang="en-US"/>
          </a:p>
        </p:txBody>
      </p:sp>
      <p:sp>
        <p:nvSpPr>
          <p:cNvPr id="3" name="Footer Placeholder 2">
            <a:extLst>
              <a:ext uri="{FF2B5EF4-FFF2-40B4-BE49-F238E27FC236}">
                <a16:creationId xmlns:a16="http://schemas.microsoft.com/office/drawing/2014/main" id="{9C1D1D68-45E8-7555-E387-61DE9D6B9551}"/>
              </a:ext>
            </a:extLst>
          </p:cNvPr>
          <p:cNvSpPr>
            <a:spLocks noGrp="1"/>
          </p:cNvSpPr>
          <p:nvPr>
            <p:ph type="ftr" sz="quarter" idx="16"/>
          </p:nvPr>
        </p:nvSpPr>
        <p:spPr/>
        <p:txBody>
          <a:bodyPr/>
          <a:lstStyle/>
          <a:p>
            <a:pPr algn="r">
              <a:buSzPct val="100000"/>
            </a:pPr>
            <a:r>
              <a:rPr lang="en-US"/>
              <a:t>IMS22CS385721</a:t>
            </a:r>
          </a:p>
        </p:txBody>
      </p:sp>
    </p:spTree>
    <p:extLst>
      <p:ext uri="{BB962C8B-B14F-4D97-AF65-F5344CB8AC3E}">
        <p14:creationId xmlns:p14="http://schemas.microsoft.com/office/powerpoint/2010/main" val="190928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Two Points Data">
    <p:bg>
      <p:bgPr>
        <a:solidFill>
          <a:srgbClr val="CA0123"/>
        </a:solidFill>
        <a:effectLst/>
      </p:bgPr>
    </p:bg>
    <p:spTree>
      <p:nvGrpSpPr>
        <p:cNvPr id="1" name=""/>
        <p:cNvGrpSpPr/>
        <p:nvPr/>
      </p:nvGrpSpPr>
      <p:grpSpPr>
        <a:xfrm>
          <a:off x="0" y="0"/>
          <a:ext cx="0" cy="0"/>
          <a:chOff x="0" y="0"/>
          <a:chExt cx="0" cy="0"/>
        </a:xfrm>
      </p:grpSpPr>
      <p:sp>
        <p:nvSpPr>
          <p:cNvPr id="18" name="Rectangle">
            <a:extLst>
              <a:ext uri="{FF2B5EF4-FFF2-40B4-BE49-F238E27FC236}">
                <a16:creationId xmlns:a16="http://schemas.microsoft.com/office/drawing/2014/main" id="{4B3917AC-923A-89FA-37CD-07399579DD09}"/>
              </a:ext>
              <a:ext uri="{C183D7F6-B498-43B3-948B-1728B52AA6E4}">
                <adec:decorative xmlns:adec="http://schemas.microsoft.com/office/drawing/2017/decorative" val="1"/>
              </a:ext>
            </a:extLst>
          </p:cNvPr>
          <p:cNvSpPr/>
          <p:nvPr userDrawn="1"/>
        </p:nvSpPr>
        <p:spPr bwMode="hidden">
          <a:xfrm>
            <a:off x="0" y="0"/>
            <a:ext cx="6318376" cy="5143500"/>
          </a:xfrm>
          <a:prstGeom prst="rect">
            <a:avLst/>
          </a:prstGeom>
          <a:solidFill>
            <a:srgbClr val="FFFFFF"/>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3" name="Title 1">
            <a:extLst>
              <a:ext uri="{FF2B5EF4-FFF2-40B4-BE49-F238E27FC236}">
                <a16:creationId xmlns:a16="http://schemas.microsoft.com/office/drawing/2014/main" id="{913A219B-8D99-C000-CE54-7909ED2FC55D}"/>
              </a:ext>
            </a:extLst>
          </p:cNvPr>
          <p:cNvSpPr>
            <a:spLocks noGrp="1"/>
          </p:cNvSpPr>
          <p:nvPr>
            <p:ph type="title" hasCustomPrompt="1"/>
          </p:nvPr>
        </p:nvSpPr>
        <p:spPr/>
        <p:txBody>
          <a:bodyPr/>
          <a:lstStyle>
            <a:lvl1pPr>
              <a:defRPr>
                <a:solidFill>
                  <a:schemeClr val="bg1"/>
                </a:solidFill>
              </a:defRPr>
            </a:lvl1pPr>
          </a:lstStyle>
          <a:p>
            <a:r>
              <a:rPr lang="en-US"/>
              <a:t>[Slide title]</a:t>
            </a:r>
          </a:p>
        </p:txBody>
      </p:sp>
      <p:cxnSp>
        <p:nvCxnSpPr>
          <p:cNvPr id="11" name="Line">
            <a:extLst>
              <a:ext uri="{FF2B5EF4-FFF2-40B4-BE49-F238E27FC236}">
                <a16:creationId xmlns:a16="http://schemas.microsoft.com/office/drawing/2014/main" id="{C58C9E06-4AEF-DA65-311E-BEFB8C9C5F61}"/>
              </a:ext>
              <a:ext uri="{C183D7F6-B498-43B3-948B-1728B52AA6E4}">
                <adec:decorative xmlns:adec="http://schemas.microsoft.com/office/drawing/2017/decorative" val="1"/>
              </a:ext>
            </a:extLst>
          </p:cNvPr>
          <p:cNvCxnSpPr>
            <a:cxnSpLocks/>
          </p:cNvCxnSpPr>
          <p:nvPr userDrawn="1"/>
        </p:nvCxnSpPr>
        <p:spPr>
          <a:xfrm>
            <a:off x="411479" y="1279525"/>
            <a:ext cx="2404872" cy="0"/>
          </a:xfrm>
          <a:prstGeom prst="line">
            <a:avLst/>
          </a:prstGeom>
          <a:ln w="19050" cap="flat">
            <a:solidFill>
              <a:schemeClr val="bg1"/>
            </a:solidFill>
            <a:miter lim="800000"/>
          </a:ln>
        </p:spPr>
        <p:style>
          <a:lnRef idx="1">
            <a:schemeClr val="accent1"/>
          </a:lnRef>
          <a:fillRef idx="0">
            <a:schemeClr val="accent1"/>
          </a:fillRef>
          <a:effectRef idx="0">
            <a:srgbClr val="000000"/>
          </a:effectRef>
          <a:fontRef idx="minor">
            <a:schemeClr val="bg1"/>
          </a:fontRef>
        </p:style>
      </p:cxnSp>
      <p:sp>
        <p:nvSpPr>
          <p:cNvPr id="14" name="Text Placeholder 2">
            <a:extLst>
              <a:ext uri="{FF2B5EF4-FFF2-40B4-BE49-F238E27FC236}">
                <a16:creationId xmlns:a16="http://schemas.microsoft.com/office/drawing/2014/main" id="{65160E9B-B4EB-B766-4FC6-296C5DD18815}"/>
              </a:ext>
            </a:extLst>
          </p:cNvPr>
          <p:cNvSpPr>
            <a:spLocks noGrp="1"/>
          </p:cNvSpPr>
          <p:nvPr>
            <p:ph type="body" sz="quarter" idx="13" hasCustomPrompt="1"/>
          </p:nvPr>
        </p:nvSpPr>
        <p:spPr>
          <a:xfrm>
            <a:off x="411479" y="1370963"/>
            <a:ext cx="2404872" cy="731520"/>
          </a:xfrm>
        </p:spPr>
        <p:txBody>
          <a:bodyPr/>
          <a:lstStyle>
            <a:lvl1pPr marL="0" indent="0">
              <a:spcBef>
                <a:spcPts val="0"/>
              </a:spcBef>
              <a:buFontTx/>
              <a:buNone/>
              <a:defRPr sz="2200" b="1">
                <a:solidFill>
                  <a:schemeClr val="bg1"/>
                </a:solidFill>
              </a:defRPr>
            </a:lvl1pPr>
            <a:lvl2pPr marL="0" indent="0">
              <a:spcBef>
                <a:spcPts val="0"/>
              </a:spcBef>
              <a:buFontTx/>
              <a:buNone/>
              <a:defRPr sz="2200" b="1">
                <a:solidFill>
                  <a:schemeClr val="bg1"/>
                </a:solidFill>
              </a:defRPr>
            </a:lvl2pPr>
            <a:lvl3pPr marL="0" indent="0">
              <a:spcBef>
                <a:spcPts val="0"/>
              </a:spcBef>
              <a:buFontTx/>
              <a:buNone/>
              <a:defRPr sz="2200" b="1">
                <a:solidFill>
                  <a:schemeClr val="bg1"/>
                </a:solidFill>
              </a:defRPr>
            </a:lvl3pPr>
            <a:lvl4pPr marL="0" indent="0">
              <a:spcBef>
                <a:spcPts val="0"/>
              </a:spcBef>
              <a:buFontTx/>
              <a:buNone/>
              <a:defRPr sz="2200" b="1">
                <a:solidFill>
                  <a:schemeClr val="bg1"/>
                </a:solidFill>
              </a:defRPr>
            </a:lvl4pPr>
            <a:lvl5pPr marL="0" indent="0">
              <a:spcBef>
                <a:spcPts val="0"/>
              </a:spcBef>
              <a:buFontTx/>
              <a:buNone/>
              <a:defRPr sz="2200" b="1">
                <a:solidFill>
                  <a:schemeClr val="bg1"/>
                </a:solidFill>
              </a:defRPr>
            </a:lvl5pPr>
            <a:lvl6pPr marL="0" indent="0">
              <a:spcBef>
                <a:spcPts val="0"/>
              </a:spcBef>
              <a:buFontTx/>
              <a:buNone/>
              <a:defRPr sz="2200" b="1">
                <a:solidFill>
                  <a:schemeClr val="bg1"/>
                </a:solidFill>
              </a:defRPr>
            </a:lvl6pPr>
            <a:lvl7pPr marL="0" indent="0">
              <a:spcBef>
                <a:spcPts val="0"/>
              </a:spcBef>
              <a:buFontTx/>
              <a:buNone/>
              <a:defRPr sz="2200" b="1">
                <a:solidFill>
                  <a:schemeClr val="bg1"/>
                </a:solidFill>
              </a:defRPr>
            </a:lvl7pPr>
            <a:lvl8pPr marL="0" indent="0">
              <a:spcBef>
                <a:spcPts val="0"/>
              </a:spcBef>
              <a:buFontTx/>
              <a:buNone/>
              <a:defRPr sz="2200" b="1">
                <a:solidFill>
                  <a:schemeClr val="bg1"/>
                </a:solidFill>
              </a:defRPr>
            </a:lvl8pPr>
            <a:lvl9pPr marL="0" indent="0">
              <a:spcBef>
                <a:spcPts val="0"/>
              </a:spcBef>
              <a:buFontTx/>
              <a:buNone/>
              <a:defRPr sz="2200" b="1">
                <a:solidFill>
                  <a:schemeClr val="bg1"/>
                </a:solidFill>
              </a:defRPr>
            </a:lvl9pPr>
          </a:lstStyle>
          <a:p>
            <a:pPr lvl="0"/>
            <a:r>
              <a:rPr lang="en-US"/>
              <a:t>[Heading]</a:t>
            </a:r>
          </a:p>
        </p:txBody>
      </p:sp>
      <p:sp>
        <p:nvSpPr>
          <p:cNvPr id="19" name="Content Placeholder 3">
            <a:extLst>
              <a:ext uri="{FF2B5EF4-FFF2-40B4-BE49-F238E27FC236}">
                <a16:creationId xmlns:a16="http://schemas.microsoft.com/office/drawing/2014/main" id="{C9E52634-3878-4103-9FC6-C1B19D858798}"/>
              </a:ext>
            </a:extLst>
          </p:cNvPr>
          <p:cNvSpPr>
            <a:spLocks noGrp="1"/>
          </p:cNvSpPr>
          <p:nvPr>
            <p:ph sz="quarter" idx="16" hasCustomPrompt="1"/>
          </p:nvPr>
        </p:nvSpPr>
        <p:spPr>
          <a:xfrm>
            <a:off x="411163" y="2331720"/>
            <a:ext cx="2404872" cy="2316480"/>
          </a:xfrm>
        </p:spPr>
        <p:txBody>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cxnSp>
        <p:nvCxnSpPr>
          <p:cNvPr id="12" name="Line">
            <a:extLst>
              <a:ext uri="{FF2B5EF4-FFF2-40B4-BE49-F238E27FC236}">
                <a16:creationId xmlns:a16="http://schemas.microsoft.com/office/drawing/2014/main" id="{8E965249-130A-8530-D378-40B17EFD88BF}"/>
              </a:ext>
              <a:ext uri="{C183D7F6-B498-43B3-948B-1728B52AA6E4}">
                <adec:decorative xmlns:adec="http://schemas.microsoft.com/office/drawing/2017/decorative" val="1"/>
              </a:ext>
            </a:extLst>
          </p:cNvPr>
          <p:cNvCxnSpPr>
            <a:cxnSpLocks/>
          </p:cNvCxnSpPr>
          <p:nvPr userDrawn="1"/>
        </p:nvCxnSpPr>
        <p:spPr>
          <a:xfrm>
            <a:off x="3213100" y="1279525"/>
            <a:ext cx="2404872" cy="0"/>
          </a:xfrm>
          <a:prstGeom prst="line">
            <a:avLst/>
          </a:prstGeom>
          <a:ln w="19050" cap="flat">
            <a:solidFill>
              <a:schemeClr val="bg1"/>
            </a:solidFill>
            <a:miter lim="800000"/>
          </a:ln>
        </p:spPr>
        <p:style>
          <a:lnRef idx="1">
            <a:schemeClr val="accent1"/>
          </a:lnRef>
          <a:fillRef idx="0">
            <a:schemeClr val="accent1"/>
          </a:fillRef>
          <a:effectRef idx="0">
            <a:srgbClr val="000000"/>
          </a:effectRef>
          <a:fontRef idx="minor">
            <a:schemeClr val="bg1"/>
          </a:fontRef>
        </p:style>
      </p:cxnSp>
      <p:sp>
        <p:nvSpPr>
          <p:cNvPr id="16" name="Text Placeholder 4">
            <a:extLst>
              <a:ext uri="{FF2B5EF4-FFF2-40B4-BE49-F238E27FC236}">
                <a16:creationId xmlns:a16="http://schemas.microsoft.com/office/drawing/2014/main" id="{1AA15A12-C8DC-9D74-7F77-CDB32CB5D338}"/>
              </a:ext>
            </a:extLst>
          </p:cNvPr>
          <p:cNvSpPr>
            <a:spLocks noGrp="1"/>
          </p:cNvSpPr>
          <p:nvPr>
            <p:ph type="body" sz="quarter" idx="14" hasCustomPrompt="1"/>
          </p:nvPr>
        </p:nvSpPr>
        <p:spPr>
          <a:xfrm>
            <a:off x="3213100" y="1370963"/>
            <a:ext cx="2404872" cy="731520"/>
          </a:xfrm>
        </p:spPr>
        <p:txBody>
          <a:bodyPr/>
          <a:lstStyle>
            <a:lvl1pPr marL="0" indent="0">
              <a:spcBef>
                <a:spcPts val="0"/>
              </a:spcBef>
              <a:buFontTx/>
              <a:buNone/>
              <a:defRPr sz="2200" b="1">
                <a:solidFill>
                  <a:schemeClr val="bg1"/>
                </a:solidFill>
              </a:defRPr>
            </a:lvl1pPr>
            <a:lvl2pPr marL="0" indent="0">
              <a:spcBef>
                <a:spcPts val="0"/>
              </a:spcBef>
              <a:buFontTx/>
              <a:buNone/>
              <a:defRPr sz="2200" b="1">
                <a:solidFill>
                  <a:schemeClr val="bg1"/>
                </a:solidFill>
              </a:defRPr>
            </a:lvl2pPr>
            <a:lvl3pPr marL="0" indent="0">
              <a:spcBef>
                <a:spcPts val="0"/>
              </a:spcBef>
              <a:buFontTx/>
              <a:buNone/>
              <a:defRPr sz="2200" b="1">
                <a:solidFill>
                  <a:schemeClr val="bg1"/>
                </a:solidFill>
              </a:defRPr>
            </a:lvl3pPr>
            <a:lvl4pPr marL="0" indent="0">
              <a:spcBef>
                <a:spcPts val="0"/>
              </a:spcBef>
              <a:buFontTx/>
              <a:buNone/>
              <a:defRPr sz="2200" b="1">
                <a:solidFill>
                  <a:schemeClr val="bg1"/>
                </a:solidFill>
              </a:defRPr>
            </a:lvl4pPr>
            <a:lvl5pPr marL="0" indent="0">
              <a:spcBef>
                <a:spcPts val="0"/>
              </a:spcBef>
              <a:buFontTx/>
              <a:buNone/>
              <a:defRPr sz="2200" b="1">
                <a:solidFill>
                  <a:schemeClr val="bg1"/>
                </a:solidFill>
              </a:defRPr>
            </a:lvl5pPr>
            <a:lvl6pPr marL="0" indent="0">
              <a:spcBef>
                <a:spcPts val="0"/>
              </a:spcBef>
              <a:buFontTx/>
              <a:buNone/>
              <a:defRPr sz="2200" b="1">
                <a:solidFill>
                  <a:schemeClr val="bg1"/>
                </a:solidFill>
              </a:defRPr>
            </a:lvl6pPr>
            <a:lvl7pPr marL="0" indent="0">
              <a:spcBef>
                <a:spcPts val="0"/>
              </a:spcBef>
              <a:buFontTx/>
              <a:buNone/>
              <a:defRPr sz="2200" b="1">
                <a:solidFill>
                  <a:schemeClr val="bg1"/>
                </a:solidFill>
              </a:defRPr>
            </a:lvl7pPr>
            <a:lvl8pPr marL="0" indent="0">
              <a:spcBef>
                <a:spcPts val="0"/>
              </a:spcBef>
              <a:buFontTx/>
              <a:buNone/>
              <a:defRPr sz="2200" b="1">
                <a:solidFill>
                  <a:schemeClr val="bg1"/>
                </a:solidFill>
              </a:defRPr>
            </a:lvl8pPr>
            <a:lvl9pPr marL="0" indent="0">
              <a:spcBef>
                <a:spcPts val="0"/>
              </a:spcBef>
              <a:buFontTx/>
              <a:buNone/>
              <a:defRPr sz="2200" b="1">
                <a:solidFill>
                  <a:schemeClr val="bg1"/>
                </a:solidFill>
              </a:defRPr>
            </a:lvl9pPr>
          </a:lstStyle>
          <a:p>
            <a:pPr lvl="0"/>
            <a:r>
              <a:rPr lang="en-US"/>
              <a:t>[Heading]</a:t>
            </a:r>
          </a:p>
        </p:txBody>
      </p:sp>
      <p:sp>
        <p:nvSpPr>
          <p:cNvPr id="20" name="Content Placeholder 5">
            <a:extLst>
              <a:ext uri="{FF2B5EF4-FFF2-40B4-BE49-F238E27FC236}">
                <a16:creationId xmlns:a16="http://schemas.microsoft.com/office/drawing/2014/main" id="{68B1C423-24D4-DD4C-5194-CB6316A01CD2}"/>
              </a:ext>
            </a:extLst>
          </p:cNvPr>
          <p:cNvSpPr>
            <a:spLocks noGrp="1"/>
          </p:cNvSpPr>
          <p:nvPr>
            <p:ph sz="quarter" idx="17" hasCustomPrompt="1"/>
          </p:nvPr>
        </p:nvSpPr>
        <p:spPr>
          <a:xfrm>
            <a:off x="3213100" y="2331720"/>
            <a:ext cx="2404872" cy="2316480"/>
          </a:xfrm>
        </p:spPr>
        <p:txBody>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3" name="Text Placeholder 6">
            <a:extLst>
              <a:ext uri="{FF2B5EF4-FFF2-40B4-BE49-F238E27FC236}">
                <a16:creationId xmlns:a16="http://schemas.microsoft.com/office/drawing/2014/main" id="{99207DE8-7A54-A2DE-C9DA-AAE09EFE4211}"/>
              </a:ext>
            </a:extLst>
          </p:cNvPr>
          <p:cNvSpPr>
            <a:spLocks noGrp="1"/>
          </p:cNvSpPr>
          <p:nvPr>
            <p:ph type="body" sz="quarter" idx="15" hasCustomPrompt="1"/>
          </p:nvPr>
        </p:nvSpPr>
        <p:spPr>
          <a:xfrm>
            <a:off x="6715441" y="1279525"/>
            <a:ext cx="2017397" cy="1005840"/>
          </a:xfrm>
        </p:spPr>
        <p:txBody>
          <a:bodyPr/>
          <a:lstStyle>
            <a:lvl1pPr marL="0" indent="0">
              <a:lnSpc>
                <a:spcPct val="90000"/>
              </a:lnSpc>
              <a:spcBef>
                <a:spcPts val="0"/>
              </a:spcBef>
              <a:buFontTx/>
              <a:buNone/>
              <a:defRPr sz="7200" b="1"/>
            </a:lvl1pPr>
            <a:lvl2pPr marL="0" indent="0">
              <a:lnSpc>
                <a:spcPct val="90000"/>
              </a:lnSpc>
              <a:spcBef>
                <a:spcPts val="0"/>
              </a:spcBef>
              <a:buFontTx/>
              <a:buNone/>
              <a:defRPr sz="7200" b="1"/>
            </a:lvl2pPr>
            <a:lvl3pPr marL="0" indent="0">
              <a:lnSpc>
                <a:spcPct val="90000"/>
              </a:lnSpc>
              <a:spcBef>
                <a:spcPts val="0"/>
              </a:spcBef>
              <a:buFontTx/>
              <a:buNone/>
              <a:defRPr sz="7200" b="1"/>
            </a:lvl3pPr>
            <a:lvl4pPr marL="0" indent="0">
              <a:lnSpc>
                <a:spcPct val="90000"/>
              </a:lnSpc>
              <a:spcBef>
                <a:spcPts val="0"/>
              </a:spcBef>
              <a:buFontTx/>
              <a:buNone/>
              <a:defRPr sz="7200" b="1"/>
            </a:lvl4pPr>
            <a:lvl5pPr marL="0" indent="0">
              <a:lnSpc>
                <a:spcPct val="90000"/>
              </a:lnSpc>
              <a:spcBef>
                <a:spcPts val="0"/>
              </a:spcBef>
              <a:buFontTx/>
              <a:buNone/>
              <a:defRPr sz="7200" b="1"/>
            </a:lvl5pPr>
            <a:lvl6pPr marL="0" indent="0">
              <a:lnSpc>
                <a:spcPct val="90000"/>
              </a:lnSpc>
              <a:spcBef>
                <a:spcPts val="0"/>
              </a:spcBef>
              <a:buFontTx/>
              <a:buNone/>
              <a:defRPr sz="7200" b="1"/>
            </a:lvl6pPr>
            <a:lvl7pPr marL="0" indent="0">
              <a:lnSpc>
                <a:spcPct val="90000"/>
              </a:lnSpc>
              <a:spcBef>
                <a:spcPts val="0"/>
              </a:spcBef>
              <a:buFontTx/>
              <a:buNone/>
              <a:defRPr sz="7200" b="1"/>
            </a:lvl7pPr>
            <a:lvl8pPr marL="0" indent="0">
              <a:lnSpc>
                <a:spcPct val="90000"/>
              </a:lnSpc>
              <a:spcBef>
                <a:spcPts val="0"/>
              </a:spcBef>
              <a:buFontTx/>
              <a:buNone/>
              <a:defRPr sz="7200" b="1"/>
            </a:lvl8pPr>
            <a:lvl9pPr marL="0" indent="0">
              <a:lnSpc>
                <a:spcPct val="90000"/>
              </a:lnSpc>
              <a:spcBef>
                <a:spcPts val="0"/>
              </a:spcBef>
              <a:buFontTx/>
              <a:buNone/>
              <a:defRPr sz="7200" b="1"/>
            </a:lvl9pPr>
          </a:lstStyle>
          <a:p>
            <a:pPr lvl="0"/>
            <a:r>
              <a:rPr lang="en-US"/>
              <a:t>00%</a:t>
            </a:r>
          </a:p>
        </p:txBody>
      </p:sp>
      <p:sp>
        <p:nvSpPr>
          <p:cNvPr id="15" name="Text Placeholder 7">
            <a:extLst>
              <a:ext uri="{FF2B5EF4-FFF2-40B4-BE49-F238E27FC236}">
                <a16:creationId xmlns:a16="http://schemas.microsoft.com/office/drawing/2014/main" id="{7E5C7EA8-6425-0221-33B2-2F97EE063EA8}"/>
              </a:ext>
            </a:extLst>
          </p:cNvPr>
          <p:cNvSpPr>
            <a:spLocks noGrp="1"/>
          </p:cNvSpPr>
          <p:nvPr>
            <p:ph type="body" sz="quarter" idx="18" hasCustomPrompt="1"/>
          </p:nvPr>
        </p:nvSpPr>
        <p:spPr>
          <a:xfrm>
            <a:off x="6715441" y="2331720"/>
            <a:ext cx="2017079" cy="2316480"/>
          </a:xfrm>
        </p:spPr>
        <p:txBody>
          <a:bodyPr/>
          <a:lstStyle>
            <a:lvl1pPr marL="0" indent="0">
              <a:spcBef>
                <a:spcPts val="0"/>
              </a:spcBef>
              <a:buFontTx/>
              <a:buNone/>
              <a:defRPr sz="2200" b="0">
                <a:solidFill>
                  <a:schemeClr val="tx1"/>
                </a:solidFill>
              </a:defRPr>
            </a:lvl1pPr>
            <a:lvl2pPr marL="0" indent="0">
              <a:spcBef>
                <a:spcPts val="0"/>
              </a:spcBef>
              <a:buFontTx/>
              <a:buNone/>
              <a:defRPr sz="2200" b="0">
                <a:solidFill>
                  <a:schemeClr val="tx1"/>
                </a:solidFill>
              </a:defRPr>
            </a:lvl2pPr>
            <a:lvl3pPr marL="0" indent="0">
              <a:spcBef>
                <a:spcPts val="0"/>
              </a:spcBef>
              <a:buFontTx/>
              <a:buNone/>
              <a:defRPr sz="2200" b="0">
                <a:solidFill>
                  <a:schemeClr val="tx1"/>
                </a:solidFill>
              </a:defRPr>
            </a:lvl3pPr>
            <a:lvl4pPr marL="0" indent="0">
              <a:spcBef>
                <a:spcPts val="0"/>
              </a:spcBef>
              <a:buFontTx/>
              <a:buNone/>
              <a:defRPr sz="2200" b="0">
                <a:solidFill>
                  <a:schemeClr val="tx1"/>
                </a:solidFill>
              </a:defRPr>
            </a:lvl4pPr>
            <a:lvl5pPr marL="0" indent="0">
              <a:spcBef>
                <a:spcPts val="0"/>
              </a:spcBef>
              <a:buFontTx/>
              <a:buNone/>
              <a:defRPr sz="2200" b="0">
                <a:solidFill>
                  <a:schemeClr val="tx1"/>
                </a:solidFill>
              </a:defRPr>
            </a:lvl5pPr>
            <a:lvl6pPr marL="0" indent="0">
              <a:spcBef>
                <a:spcPts val="0"/>
              </a:spcBef>
              <a:buFontTx/>
              <a:buNone/>
              <a:defRPr sz="2200" b="0">
                <a:solidFill>
                  <a:schemeClr val="tx1"/>
                </a:solidFill>
              </a:defRPr>
            </a:lvl6pPr>
            <a:lvl7pPr marL="0" indent="0">
              <a:spcBef>
                <a:spcPts val="0"/>
              </a:spcBef>
              <a:buFontTx/>
              <a:buNone/>
              <a:defRPr sz="2200" b="0">
                <a:solidFill>
                  <a:schemeClr val="tx1"/>
                </a:solidFill>
              </a:defRPr>
            </a:lvl7pPr>
            <a:lvl8pPr marL="0" indent="0">
              <a:spcBef>
                <a:spcPts val="0"/>
              </a:spcBef>
              <a:buFontTx/>
              <a:buNone/>
              <a:defRPr sz="2200" b="0">
                <a:solidFill>
                  <a:schemeClr val="tx1"/>
                </a:solidFill>
              </a:defRPr>
            </a:lvl8pPr>
            <a:lvl9pPr marL="0" indent="0">
              <a:spcBef>
                <a:spcPts val="0"/>
              </a:spcBef>
              <a:buFontTx/>
              <a:buNone/>
              <a:defRPr sz="2200" b="0">
                <a:solidFill>
                  <a:schemeClr val="tx1"/>
                </a:solidFill>
              </a:defRPr>
            </a:lvl9pPr>
          </a:lstStyle>
          <a:p>
            <a:pPr lvl="0"/>
            <a:r>
              <a:rPr lang="en-US"/>
              <a:t>[Text]</a:t>
            </a:r>
          </a:p>
        </p:txBody>
      </p:sp>
      <p:pic>
        <p:nvPicPr>
          <p:cNvPr id="5" name="UL Solutions" descr="UL Solutions">
            <a:extLst>
              <a:ext uri="{FF2B5EF4-FFF2-40B4-BE49-F238E27FC236}">
                <a16:creationId xmlns:a16="http://schemas.microsoft.com/office/drawing/2014/main" id="{7FA5B137-5018-9271-F696-4844A6A5FAA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6" name="Slide Number Placeholder 8"/>
          <p:cNvSpPr>
            <a:spLocks noGrp="1"/>
          </p:cNvSpPr>
          <p:nvPr>
            <p:ph type="sldNum" sz="quarter" idx="12"/>
          </p:nvPr>
        </p:nvSpPr>
        <p:spPr/>
        <p:txBody>
          <a:bodyPr/>
          <a:lstStyle/>
          <a:p>
            <a:fld id="{0FB653A9-F313-624D-BF6F-1C4E70BAF06A}" type="slidenum">
              <a:rPr lang="en-US" smtClean="0"/>
              <a:t>‹#›</a:t>
            </a:fld>
            <a:endParaRPr lang="en-US"/>
          </a:p>
        </p:txBody>
      </p:sp>
      <p:sp>
        <p:nvSpPr>
          <p:cNvPr id="2" name="Footer Placeholder 1">
            <a:extLst>
              <a:ext uri="{FF2B5EF4-FFF2-40B4-BE49-F238E27FC236}">
                <a16:creationId xmlns:a16="http://schemas.microsoft.com/office/drawing/2014/main" id="{80404892-7383-A183-1BC7-0309797748EF}"/>
              </a:ext>
            </a:extLst>
          </p:cNvPr>
          <p:cNvSpPr>
            <a:spLocks noGrp="1"/>
          </p:cNvSpPr>
          <p:nvPr>
            <p:ph type="ftr" sz="quarter" idx="19"/>
          </p:nvPr>
        </p:nvSpPr>
        <p:spPr/>
        <p:txBody>
          <a:bodyPr/>
          <a:lstStyle/>
          <a:p>
            <a:pPr algn="r">
              <a:buSzPct val="100000"/>
            </a:pPr>
            <a:r>
              <a:rPr lang="en-US"/>
              <a:t>IMS22CS385721</a:t>
            </a:r>
          </a:p>
        </p:txBody>
      </p:sp>
    </p:spTree>
    <p:extLst>
      <p:ext uri="{BB962C8B-B14F-4D97-AF65-F5344CB8AC3E}">
        <p14:creationId xmlns:p14="http://schemas.microsoft.com/office/powerpoint/2010/main" val="29580990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userDrawn="1">
  <p:cSld name="Three Poi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79"/>
            <a:ext cx="4112895" cy="1371600"/>
          </a:xfrm>
        </p:spPr>
        <p:txBody>
          <a:bodyPr/>
          <a:lstStyle>
            <a:lvl1pPr>
              <a:defRPr sz="2800"/>
            </a:lvl1pPr>
          </a:lstStyle>
          <a:p>
            <a:r>
              <a:rPr lang="en-US"/>
              <a:t>[Slide title or statement]</a:t>
            </a:r>
          </a:p>
        </p:txBody>
      </p:sp>
      <p:cxnSp>
        <p:nvCxnSpPr>
          <p:cNvPr id="11" name="Line">
            <a:extLst>
              <a:ext uri="{FF2B5EF4-FFF2-40B4-BE49-F238E27FC236}">
                <a16:creationId xmlns:a16="http://schemas.microsoft.com/office/drawing/2014/main" id="{C58C9E06-4AEF-DA65-311E-BEFB8C9C5F61}"/>
              </a:ext>
              <a:ext uri="{C183D7F6-B498-43B3-948B-1728B52AA6E4}">
                <adec:decorative xmlns:adec="http://schemas.microsoft.com/office/drawing/2017/decorative" val="1"/>
              </a:ext>
            </a:extLst>
          </p:cNvPr>
          <p:cNvCxnSpPr>
            <a:cxnSpLocks/>
          </p:cNvCxnSpPr>
          <p:nvPr userDrawn="1"/>
        </p:nvCxnSpPr>
        <p:spPr>
          <a:xfrm>
            <a:off x="411479" y="2468880"/>
            <a:ext cx="2532888"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14" name="Text Placeholder 2">
            <a:extLst>
              <a:ext uri="{FF2B5EF4-FFF2-40B4-BE49-F238E27FC236}">
                <a16:creationId xmlns:a16="http://schemas.microsoft.com/office/drawing/2014/main" id="{65160E9B-B4EB-B766-4FC6-296C5DD18815}"/>
              </a:ext>
            </a:extLst>
          </p:cNvPr>
          <p:cNvSpPr>
            <a:spLocks noGrp="1"/>
          </p:cNvSpPr>
          <p:nvPr>
            <p:ph type="body" sz="quarter" idx="13" hasCustomPrompt="1"/>
          </p:nvPr>
        </p:nvSpPr>
        <p:spPr>
          <a:xfrm>
            <a:off x="411479" y="2560320"/>
            <a:ext cx="2532888" cy="731520"/>
          </a:xfrm>
        </p:spPr>
        <p:txBody>
          <a:bodyPr/>
          <a:lstStyle>
            <a:lvl1pPr marL="0" indent="0">
              <a:lnSpc>
                <a:spcPct val="90000"/>
              </a:lnSpc>
              <a:spcBef>
                <a:spcPts val="0"/>
              </a:spcBef>
              <a:buFontTx/>
              <a:buNone/>
              <a:defRPr sz="2200" b="1"/>
            </a:lvl1pPr>
            <a:lvl2pPr marL="0" indent="0">
              <a:lnSpc>
                <a:spcPct val="90000"/>
              </a:lnSpc>
              <a:spcBef>
                <a:spcPts val="0"/>
              </a:spcBef>
              <a:buFontTx/>
              <a:buNone/>
              <a:defRPr sz="2200" b="1"/>
            </a:lvl2pPr>
            <a:lvl3pPr marL="0" indent="0">
              <a:lnSpc>
                <a:spcPct val="90000"/>
              </a:lnSpc>
              <a:spcBef>
                <a:spcPts val="0"/>
              </a:spcBef>
              <a:buFontTx/>
              <a:buNone/>
              <a:defRPr sz="2200" b="1"/>
            </a:lvl3pPr>
            <a:lvl4pPr marL="0" indent="0">
              <a:lnSpc>
                <a:spcPct val="90000"/>
              </a:lnSpc>
              <a:spcBef>
                <a:spcPts val="0"/>
              </a:spcBef>
              <a:buFontTx/>
              <a:buNone/>
              <a:defRPr sz="2200" b="1"/>
            </a:lvl4pPr>
            <a:lvl5pPr marL="0" indent="0">
              <a:lnSpc>
                <a:spcPct val="90000"/>
              </a:lnSpc>
              <a:spcBef>
                <a:spcPts val="0"/>
              </a:spcBef>
              <a:buFontTx/>
              <a:buNone/>
              <a:defRPr sz="2200" b="1"/>
            </a:lvl5pPr>
            <a:lvl6pPr marL="0" indent="0">
              <a:lnSpc>
                <a:spcPct val="90000"/>
              </a:lnSpc>
              <a:spcBef>
                <a:spcPts val="0"/>
              </a:spcBef>
              <a:buFontTx/>
              <a:buNone/>
              <a:defRPr sz="2200" b="1"/>
            </a:lvl6pPr>
            <a:lvl7pPr marL="0" indent="0">
              <a:lnSpc>
                <a:spcPct val="90000"/>
              </a:lnSpc>
              <a:spcBef>
                <a:spcPts val="0"/>
              </a:spcBef>
              <a:buFontTx/>
              <a:buNone/>
              <a:defRPr sz="2200" b="1"/>
            </a:lvl7pPr>
            <a:lvl8pPr marL="0" indent="0">
              <a:lnSpc>
                <a:spcPct val="90000"/>
              </a:lnSpc>
              <a:spcBef>
                <a:spcPts val="0"/>
              </a:spcBef>
              <a:buFontTx/>
              <a:buNone/>
              <a:defRPr sz="2200" b="1"/>
            </a:lvl8pPr>
            <a:lvl9pPr marL="0" indent="0">
              <a:lnSpc>
                <a:spcPct val="90000"/>
              </a:lnSpc>
              <a:spcBef>
                <a:spcPts val="0"/>
              </a:spcBef>
              <a:buFontTx/>
              <a:buNone/>
              <a:defRPr sz="2200" b="1"/>
            </a:lvl9pPr>
          </a:lstStyle>
          <a:p>
            <a:pPr lvl="0"/>
            <a:r>
              <a:rPr lang="en-US"/>
              <a:t>[Heading]</a:t>
            </a:r>
          </a:p>
        </p:txBody>
      </p:sp>
      <p:sp>
        <p:nvSpPr>
          <p:cNvPr id="15" name="Content Placeholder 3">
            <a:extLst>
              <a:ext uri="{FF2B5EF4-FFF2-40B4-BE49-F238E27FC236}">
                <a16:creationId xmlns:a16="http://schemas.microsoft.com/office/drawing/2014/main" id="{8434B936-E687-474E-50E0-DCADF219959B}"/>
              </a:ext>
            </a:extLst>
          </p:cNvPr>
          <p:cNvSpPr>
            <a:spLocks noGrp="1"/>
          </p:cNvSpPr>
          <p:nvPr>
            <p:ph sz="half" idx="1" hasCustomPrompt="1"/>
          </p:nvPr>
        </p:nvSpPr>
        <p:spPr>
          <a:xfrm>
            <a:off x="411479" y="3383280"/>
            <a:ext cx="2532888" cy="1264920"/>
          </a:xfrm>
        </p:spPr>
        <p:txBody>
          <a:bodyPr/>
          <a:lstStyle>
            <a:lvl1pPr marL="0" indent="0">
              <a:spcBef>
                <a:spcPts val="900"/>
              </a:spcBef>
              <a:buFontTx/>
              <a:buNone/>
              <a:defRPr sz="1200"/>
            </a:lvl1pPr>
            <a:lvl2pPr marL="0" indent="0">
              <a:spcBef>
                <a:spcPts val="900"/>
              </a:spcBef>
              <a:buFontTx/>
              <a:buNone/>
              <a:defRPr sz="1200"/>
            </a:lvl2pPr>
            <a:lvl3pPr marL="0" indent="0">
              <a:spcBef>
                <a:spcPts val="900"/>
              </a:spcBef>
              <a:buFontTx/>
              <a:buNone/>
              <a:defRPr sz="1200"/>
            </a:lvl3pPr>
            <a:lvl4pPr marL="0" indent="0">
              <a:spcBef>
                <a:spcPts val="900"/>
              </a:spcBef>
              <a:buFontTx/>
              <a:buNone/>
              <a:defRPr sz="1200"/>
            </a:lvl4pPr>
            <a:lvl5pPr marL="0" indent="0">
              <a:spcBef>
                <a:spcPts val="900"/>
              </a:spcBef>
              <a:buFontTx/>
              <a:buNone/>
              <a:defRPr sz="1200"/>
            </a:lvl5pPr>
            <a:lvl6pPr marL="0" indent="0">
              <a:spcBef>
                <a:spcPts val="900"/>
              </a:spcBef>
              <a:buFontTx/>
              <a:buNone/>
              <a:defRPr sz="1200"/>
            </a:lvl6pPr>
            <a:lvl7pPr marL="0" indent="0">
              <a:spcBef>
                <a:spcPts val="900"/>
              </a:spcBef>
              <a:buFontTx/>
              <a:buNone/>
              <a:defRPr sz="1200"/>
            </a:lvl7pPr>
            <a:lvl8pPr marL="0" indent="0">
              <a:spcBef>
                <a:spcPts val="900"/>
              </a:spcBef>
              <a:buFontTx/>
              <a:buNone/>
              <a:defRPr sz="1200"/>
            </a:lvl8pPr>
            <a:lvl9pPr marL="0" indent="0">
              <a:spcBef>
                <a:spcPts val="900"/>
              </a:spcBef>
              <a:buFontTx/>
              <a:buNone/>
              <a:defRPr sz="1200"/>
            </a:lvl9pPr>
          </a:lstStyle>
          <a:p>
            <a:pPr lvl="0"/>
            <a:r>
              <a:rPr lang="en-US"/>
              <a:t>[Text]</a:t>
            </a:r>
          </a:p>
        </p:txBody>
      </p:sp>
      <p:cxnSp>
        <p:nvCxnSpPr>
          <p:cNvPr id="12" name="Line">
            <a:extLst>
              <a:ext uri="{FF2B5EF4-FFF2-40B4-BE49-F238E27FC236}">
                <a16:creationId xmlns:a16="http://schemas.microsoft.com/office/drawing/2014/main" id="{8E965249-130A-8530-D378-40B17EFD88BF}"/>
              </a:ext>
              <a:ext uri="{C183D7F6-B498-43B3-948B-1728B52AA6E4}">
                <adec:decorative xmlns:adec="http://schemas.microsoft.com/office/drawing/2017/decorative" val="1"/>
              </a:ext>
            </a:extLst>
          </p:cNvPr>
          <p:cNvCxnSpPr>
            <a:cxnSpLocks/>
          </p:cNvCxnSpPr>
          <p:nvPr userDrawn="1"/>
        </p:nvCxnSpPr>
        <p:spPr>
          <a:xfrm>
            <a:off x="3213100" y="2468880"/>
            <a:ext cx="2532888"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16" name="Text Placeholder 4">
            <a:extLst>
              <a:ext uri="{FF2B5EF4-FFF2-40B4-BE49-F238E27FC236}">
                <a16:creationId xmlns:a16="http://schemas.microsoft.com/office/drawing/2014/main" id="{1AA15A12-C8DC-9D74-7F77-CDB32CB5D338}"/>
              </a:ext>
            </a:extLst>
          </p:cNvPr>
          <p:cNvSpPr>
            <a:spLocks noGrp="1"/>
          </p:cNvSpPr>
          <p:nvPr>
            <p:ph type="body" sz="quarter" idx="14" hasCustomPrompt="1"/>
          </p:nvPr>
        </p:nvSpPr>
        <p:spPr>
          <a:xfrm>
            <a:off x="3213100" y="2560320"/>
            <a:ext cx="2532888" cy="731520"/>
          </a:xfrm>
        </p:spPr>
        <p:txBody>
          <a:bodyPr/>
          <a:lstStyle>
            <a:lvl1pPr marL="0" indent="0">
              <a:lnSpc>
                <a:spcPct val="90000"/>
              </a:lnSpc>
              <a:spcBef>
                <a:spcPts val="0"/>
              </a:spcBef>
              <a:buFontTx/>
              <a:buNone/>
              <a:defRPr sz="2200" b="1"/>
            </a:lvl1pPr>
            <a:lvl2pPr marL="0" indent="0">
              <a:lnSpc>
                <a:spcPct val="90000"/>
              </a:lnSpc>
              <a:spcBef>
                <a:spcPts val="0"/>
              </a:spcBef>
              <a:buFontTx/>
              <a:buNone/>
              <a:defRPr sz="2200" b="1"/>
            </a:lvl2pPr>
            <a:lvl3pPr marL="0" indent="0">
              <a:lnSpc>
                <a:spcPct val="90000"/>
              </a:lnSpc>
              <a:spcBef>
                <a:spcPts val="0"/>
              </a:spcBef>
              <a:buFontTx/>
              <a:buNone/>
              <a:defRPr sz="2200" b="1"/>
            </a:lvl3pPr>
            <a:lvl4pPr marL="0" indent="0">
              <a:lnSpc>
                <a:spcPct val="90000"/>
              </a:lnSpc>
              <a:spcBef>
                <a:spcPts val="0"/>
              </a:spcBef>
              <a:buFontTx/>
              <a:buNone/>
              <a:defRPr sz="2200" b="1"/>
            </a:lvl4pPr>
            <a:lvl5pPr marL="0" indent="0">
              <a:lnSpc>
                <a:spcPct val="90000"/>
              </a:lnSpc>
              <a:spcBef>
                <a:spcPts val="0"/>
              </a:spcBef>
              <a:buFontTx/>
              <a:buNone/>
              <a:defRPr sz="2200" b="1"/>
            </a:lvl5pPr>
            <a:lvl6pPr marL="0" indent="0">
              <a:lnSpc>
                <a:spcPct val="90000"/>
              </a:lnSpc>
              <a:spcBef>
                <a:spcPts val="0"/>
              </a:spcBef>
              <a:buFontTx/>
              <a:buNone/>
              <a:defRPr sz="2200" b="1"/>
            </a:lvl6pPr>
            <a:lvl7pPr marL="0" indent="0">
              <a:lnSpc>
                <a:spcPct val="90000"/>
              </a:lnSpc>
              <a:spcBef>
                <a:spcPts val="0"/>
              </a:spcBef>
              <a:buFontTx/>
              <a:buNone/>
              <a:defRPr sz="2200" b="1"/>
            </a:lvl7pPr>
            <a:lvl8pPr marL="0" indent="0">
              <a:lnSpc>
                <a:spcPct val="90000"/>
              </a:lnSpc>
              <a:spcBef>
                <a:spcPts val="0"/>
              </a:spcBef>
              <a:buFontTx/>
              <a:buNone/>
              <a:defRPr sz="2200" b="1"/>
            </a:lvl8pPr>
            <a:lvl9pPr marL="0" indent="0">
              <a:lnSpc>
                <a:spcPct val="90000"/>
              </a:lnSpc>
              <a:spcBef>
                <a:spcPts val="0"/>
              </a:spcBef>
              <a:buFontTx/>
              <a:buNone/>
              <a:defRPr sz="2200" b="1"/>
            </a:lvl9pPr>
          </a:lstStyle>
          <a:p>
            <a:pPr lvl="0"/>
            <a:r>
              <a:rPr lang="en-US"/>
              <a:t>[Heading]</a:t>
            </a:r>
          </a:p>
        </p:txBody>
      </p:sp>
      <p:sp>
        <p:nvSpPr>
          <p:cNvPr id="17" name="Content Placeholder 5">
            <a:extLst>
              <a:ext uri="{FF2B5EF4-FFF2-40B4-BE49-F238E27FC236}">
                <a16:creationId xmlns:a16="http://schemas.microsoft.com/office/drawing/2014/main" id="{29B89E1F-7FC3-8E69-1063-7D80A178D85A}"/>
              </a:ext>
            </a:extLst>
          </p:cNvPr>
          <p:cNvSpPr>
            <a:spLocks noGrp="1"/>
          </p:cNvSpPr>
          <p:nvPr>
            <p:ph sz="half" idx="15" hasCustomPrompt="1"/>
          </p:nvPr>
        </p:nvSpPr>
        <p:spPr>
          <a:xfrm>
            <a:off x="3213100" y="3383280"/>
            <a:ext cx="2532888" cy="1264920"/>
          </a:xfrm>
        </p:spPr>
        <p:txBody>
          <a:bodyPr/>
          <a:lstStyle>
            <a:lvl1pPr marL="0" indent="0">
              <a:spcBef>
                <a:spcPts val="900"/>
              </a:spcBef>
              <a:buFontTx/>
              <a:buNone/>
              <a:defRPr sz="1200"/>
            </a:lvl1pPr>
            <a:lvl2pPr marL="0" indent="0">
              <a:spcBef>
                <a:spcPts val="900"/>
              </a:spcBef>
              <a:buFontTx/>
              <a:buNone/>
              <a:defRPr sz="1200"/>
            </a:lvl2pPr>
            <a:lvl3pPr marL="0" indent="0">
              <a:spcBef>
                <a:spcPts val="900"/>
              </a:spcBef>
              <a:buFontTx/>
              <a:buNone/>
              <a:defRPr sz="1200"/>
            </a:lvl3pPr>
            <a:lvl4pPr marL="0" indent="0">
              <a:spcBef>
                <a:spcPts val="900"/>
              </a:spcBef>
              <a:buFontTx/>
              <a:buNone/>
              <a:defRPr sz="1200"/>
            </a:lvl4pPr>
            <a:lvl5pPr marL="0" indent="0">
              <a:spcBef>
                <a:spcPts val="900"/>
              </a:spcBef>
              <a:buFontTx/>
              <a:buNone/>
              <a:defRPr sz="1200"/>
            </a:lvl5pPr>
            <a:lvl6pPr marL="0" indent="0">
              <a:spcBef>
                <a:spcPts val="900"/>
              </a:spcBef>
              <a:buFontTx/>
              <a:buNone/>
              <a:defRPr sz="1200"/>
            </a:lvl6pPr>
            <a:lvl7pPr marL="0" indent="0">
              <a:spcBef>
                <a:spcPts val="900"/>
              </a:spcBef>
              <a:buFontTx/>
              <a:buNone/>
              <a:defRPr sz="1200"/>
            </a:lvl7pPr>
            <a:lvl8pPr marL="0" indent="0">
              <a:spcBef>
                <a:spcPts val="900"/>
              </a:spcBef>
              <a:buFontTx/>
              <a:buNone/>
              <a:defRPr sz="1200"/>
            </a:lvl8pPr>
            <a:lvl9pPr marL="0" indent="0">
              <a:spcBef>
                <a:spcPts val="900"/>
              </a:spcBef>
              <a:buFontTx/>
              <a:buNone/>
              <a:defRPr sz="1200"/>
            </a:lvl9pPr>
          </a:lstStyle>
          <a:p>
            <a:pPr lvl="0"/>
            <a:r>
              <a:rPr lang="en-US"/>
              <a:t>[Text]</a:t>
            </a:r>
          </a:p>
        </p:txBody>
      </p:sp>
      <p:cxnSp>
        <p:nvCxnSpPr>
          <p:cNvPr id="21" name="Line">
            <a:extLst>
              <a:ext uri="{FF2B5EF4-FFF2-40B4-BE49-F238E27FC236}">
                <a16:creationId xmlns:a16="http://schemas.microsoft.com/office/drawing/2014/main" id="{4B423371-4EEB-1647-F8AC-BE37D259F89F}"/>
              </a:ext>
              <a:ext uri="{C183D7F6-B498-43B3-948B-1728B52AA6E4}">
                <adec:decorative xmlns:adec="http://schemas.microsoft.com/office/drawing/2017/decorative" val="1"/>
              </a:ext>
            </a:extLst>
          </p:cNvPr>
          <p:cNvCxnSpPr>
            <a:cxnSpLocks/>
          </p:cNvCxnSpPr>
          <p:nvPr userDrawn="1"/>
        </p:nvCxnSpPr>
        <p:spPr>
          <a:xfrm>
            <a:off x="6016625" y="2468880"/>
            <a:ext cx="2532888"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22" name="Text Placeholder 6">
            <a:extLst>
              <a:ext uri="{FF2B5EF4-FFF2-40B4-BE49-F238E27FC236}">
                <a16:creationId xmlns:a16="http://schemas.microsoft.com/office/drawing/2014/main" id="{F6F5FC24-92AD-FDC2-FD82-D127ADE638E7}"/>
              </a:ext>
            </a:extLst>
          </p:cNvPr>
          <p:cNvSpPr>
            <a:spLocks noGrp="1"/>
          </p:cNvSpPr>
          <p:nvPr>
            <p:ph type="body" sz="quarter" idx="16" hasCustomPrompt="1"/>
          </p:nvPr>
        </p:nvSpPr>
        <p:spPr>
          <a:xfrm>
            <a:off x="6016625" y="2560320"/>
            <a:ext cx="2532888" cy="731520"/>
          </a:xfrm>
        </p:spPr>
        <p:txBody>
          <a:bodyPr/>
          <a:lstStyle>
            <a:lvl1pPr marL="0" indent="0">
              <a:lnSpc>
                <a:spcPct val="90000"/>
              </a:lnSpc>
              <a:spcBef>
                <a:spcPts val="0"/>
              </a:spcBef>
              <a:buFontTx/>
              <a:buNone/>
              <a:defRPr sz="2200" b="1"/>
            </a:lvl1pPr>
            <a:lvl2pPr marL="0" indent="0">
              <a:lnSpc>
                <a:spcPct val="90000"/>
              </a:lnSpc>
              <a:spcBef>
                <a:spcPts val="0"/>
              </a:spcBef>
              <a:buFontTx/>
              <a:buNone/>
              <a:defRPr sz="2200" b="1"/>
            </a:lvl2pPr>
            <a:lvl3pPr marL="0" indent="0">
              <a:lnSpc>
                <a:spcPct val="90000"/>
              </a:lnSpc>
              <a:spcBef>
                <a:spcPts val="0"/>
              </a:spcBef>
              <a:buFontTx/>
              <a:buNone/>
              <a:defRPr sz="2200" b="1"/>
            </a:lvl3pPr>
            <a:lvl4pPr marL="0" indent="0">
              <a:lnSpc>
                <a:spcPct val="90000"/>
              </a:lnSpc>
              <a:spcBef>
                <a:spcPts val="0"/>
              </a:spcBef>
              <a:buFontTx/>
              <a:buNone/>
              <a:defRPr sz="2200" b="1"/>
            </a:lvl4pPr>
            <a:lvl5pPr marL="0" indent="0">
              <a:lnSpc>
                <a:spcPct val="90000"/>
              </a:lnSpc>
              <a:spcBef>
                <a:spcPts val="0"/>
              </a:spcBef>
              <a:buFontTx/>
              <a:buNone/>
              <a:defRPr sz="2200" b="1"/>
            </a:lvl5pPr>
            <a:lvl6pPr marL="0" indent="0">
              <a:lnSpc>
                <a:spcPct val="90000"/>
              </a:lnSpc>
              <a:spcBef>
                <a:spcPts val="0"/>
              </a:spcBef>
              <a:buFontTx/>
              <a:buNone/>
              <a:defRPr sz="2200" b="1"/>
            </a:lvl6pPr>
            <a:lvl7pPr marL="0" indent="0">
              <a:lnSpc>
                <a:spcPct val="90000"/>
              </a:lnSpc>
              <a:spcBef>
                <a:spcPts val="0"/>
              </a:spcBef>
              <a:buFontTx/>
              <a:buNone/>
              <a:defRPr sz="2200" b="1"/>
            </a:lvl7pPr>
            <a:lvl8pPr marL="0" indent="0">
              <a:lnSpc>
                <a:spcPct val="90000"/>
              </a:lnSpc>
              <a:spcBef>
                <a:spcPts val="0"/>
              </a:spcBef>
              <a:buFontTx/>
              <a:buNone/>
              <a:defRPr sz="2200" b="1"/>
            </a:lvl8pPr>
            <a:lvl9pPr marL="0" indent="0">
              <a:lnSpc>
                <a:spcPct val="90000"/>
              </a:lnSpc>
              <a:spcBef>
                <a:spcPts val="0"/>
              </a:spcBef>
              <a:buFontTx/>
              <a:buNone/>
              <a:defRPr sz="2200" b="1"/>
            </a:lvl9pPr>
          </a:lstStyle>
          <a:p>
            <a:pPr lvl="0"/>
            <a:r>
              <a:rPr lang="en-US"/>
              <a:t>[Heading]</a:t>
            </a:r>
          </a:p>
        </p:txBody>
      </p:sp>
      <p:sp>
        <p:nvSpPr>
          <p:cNvPr id="23" name="Content Placeholder 7">
            <a:extLst>
              <a:ext uri="{FF2B5EF4-FFF2-40B4-BE49-F238E27FC236}">
                <a16:creationId xmlns:a16="http://schemas.microsoft.com/office/drawing/2014/main" id="{69A1AD93-A4A6-876F-66B8-D6FA4988595B}"/>
              </a:ext>
            </a:extLst>
          </p:cNvPr>
          <p:cNvSpPr>
            <a:spLocks noGrp="1"/>
          </p:cNvSpPr>
          <p:nvPr>
            <p:ph sz="half" idx="17" hasCustomPrompt="1"/>
          </p:nvPr>
        </p:nvSpPr>
        <p:spPr>
          <a:xfrm>
            <a:off x="6016625" y="3383280"/>
            <a:ext cx="2532888" cy="1264920"/>
          </a:xfrm>
        </p:spPr>
        <p:txBody>
          <a:bodyPr/>
          <a:lstStyle>
            <a:lvl1pPr marL="0" indent="0">
              <a:spcBef>
                <a:spcPts val="900"/>
              </a:spcBef>
              <a:buFontTx/>
              <a:buNone/>
              <a:defRPr sz="1200"/>
            </a:lvl1pPr>
            <a:lvl2pPr marL="0" indent="0">
              <a:spcBef>
                <a:spcPts val="900"/>
              </a:spcBef>
              <a:buFontTx/>
              <a:buNone/>
              <a:defRPr sz="1200"/>
            </a:lvl2pPr>
            <a:lvl3pPr marL="0" indent="0">
              <a:spcBef>
                <a:spcPts val="900"/>
              </a:spcBef>
              <a:buFontTx/>
              <a:buNone/>
              <a:defRPr sz="1200"/>
            </a:lvl3pPr>
            <a:lvl4pPr marL="0" indent="0">
              <a:spcBef>
                <a:spcPts val="900"/>
              </a:spcBef>
              <a:buFontTx/>
              <a:buNone/>
              <a:defRPr sz="1200"/>
            </a:lvl4pPr>
            <a:lvl5pPr marL="0" indent="0">
              <a:spcBef>
                <a:spcPts val="900"/>
              </a:spcBef>
              <a:buFontTx/>
              <a:buNone/>
              <a:defRPr sz="1200"/>
            </a:lvl5pPr>
            <a:lvl6pPr marL="0" indent="0">
              <a:spcBef>
                <a:spcPts val="900"/>
              </a:spcBef>
              <a:buFontTx/>
              <a:buNone/>
              <a:defRPr sz="1200"/>
            </a:lvl6pPr>
            <a:lvl7pPr marL="0" indent="0">
              <a:spcBef>
                <a:spcPts val="900"/>
              </a:spcBef>
              <a:buFontTx/>
              <a:buNone/>
              <a:defRPr sz="1200"/>
            </a:lvl7pPr>
            <a:lvl8pPr marL="0" indent="0">
              <a:spcBef>
                <a:spcPts val="900"/>
              </a:spcBef>
              <a:buFontTx/>
              <a:buNone/>
              <a:defRPr sz="1200"/>
            </a:lvl8pPr>
            <a:lvl9pPr marL="0" indent="0">
              <a:spcBef>
                <a:spcPts val="900"/>
              </a:spcBef>
              <a:buFontTx/>
              <a:buNone/>
              <a:defRPr sz="1200"/>
            </a:lvl9pPr>
          </a:lstStyle>
          <a:p>
            <a:pPr lvl="0"/>
            <a:r>
              <a:rPr lang="en-US"/>
              <a:t>[Text]</a:t>
            </a:r>
          </a:p>
        </p:txBody>
      </p:sp>
      <p:pic>
        <p:nvPicPr>
          <p:cNvPr id="5" name="UL Solutions" descr="UL Solutions">
            <a:extLst>
              <a:ext uri="{FF2B5EF4-FFF2-40B4-BE49-F238E27FC236}">
                <a16:creationId xmlns:a16="http://schemas.microsoft.com/office/drawing/2014/main" id="{7FA5B137-5018-9271-F696-4844A6A5FAA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6" name="Slide Number Placeholder 8"/>
          <p:cNvSpPr>
            <a:spLocks noGrp="1"/>
          </p:cNvSpPr>
          <p:nvPr>
            <p:ph type="sldNum" sz="quarter" idx="12"/>
          </p:nvPr>
        </p:nvSpPr>
        <p:spPr/>
        <p:txBody>
          <a:bodyPr/>
          <a:lstStyle/>
          <a:p>
            <a:fld id="{0FB653A9-F313-624D-BF6F-1C4E70BAF06A}" type="slidenum">
              <a:rPr lang="en-US" smtClean="0"/>
              <a:t>‹#›</a:t>
            </a:fld>
            <a:endParaRPr lang="en-US"/>
          </a:p>
        </p:txBody>
      </p:sp>
      <p:sp>
        <p:nvSpPr>
          <p:cNvPr id="3" name="Footer Placeholder 2">
            <a:extLst>
              <a:ext uri="{FF2B5EF4-FFF2-40B4-BE49-F238E27FC236}">
                <a16:creationId xmlns:a16="http://schemas.microsoft.com/office/drawing/2014/main" id="{47F9FF94-D91E-DDC9-BAA2-F8C66FFCA423}"/>
              </a:ext>
            </a:extLst>
          </p:cNvPr>
          <p:cNvSpPr>
            <a:spLocks noGrp="1"/>
          </p:cNvSpPr>
          <p:nvPr>
            <p:ph type="ftr" sz="quarter" idx="18"/>
          </p:nvPr>
        </p:nvSpPr>
        <p:spPr/>
        <p:txBody>
          <a:bodyPr/>
          <a:lstStyle/>
          <a:p>
            <a:pPr algn="r">
              <a:buSzPct val="100000"/>
            </a:pPr>
            <a:r>
              <a:rPr lang="en-US"/>
              <a:t>IMS22CS385721</a:t>
            </a:r>
          </a:p>
        </p:txBody>
      </p:sp>
    </p:spTree>
    <p:extLst>
      <p:ext uri="{BB962C8B-B14F-4D97-AF65-F5344CB8AC3E}">
        <p14:creationId xmlns:p14="http://schemas.microsoft.com/office/powerpoint/2010/main" val="1711347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userDrawn="1">
  <p:cSld name="Three Points Image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5EF8FA2-5DBA-03BF-350B-1AF47AFF5A1D}"/>
              </a:ext>
            </a:extLst>
          </p:cNvPr>
          <p:cNvSpPr>
            <a:spLocks noGrp="1"/>
          </p:cNvSpPr>
          <p:nvPr>
            <p:ph type="title" hasCustomPrompt="1"/>
          </p:nvPr>
        </p:nvSpPr>
        <p:spPr/>
        <p:txBody>
          <a:bodyPr/>
          <a:lstStyle/>
          <a:p>
            <a:r>
              <a:rPr lang="en-US"/>
              <a:t>[Slide title]</a:t>
            </a:r>
          </a:p>
        </p:txBody>
      </p:sp>
      <p:cxnSp>
        <p:nvCxnSpPr>
          <p:cNvPr id="11" name="Line">
            <a:extLst>
              <a:ext uri="{FF2B5EF4-FFF2-40B4-BE49-F238E27FC236}">
                <a16:creationId xmlns:a16="http://schemas.microsoft.com/office/drawing/2014/main" id="{C58C9E06-4AEF-DA65-311E-BEFB8C9C5F61}"/>
              </a:ext>
              <a:ext uri="{C183D7F6-B498-43B3-948B-1728B52AA6E4}">
                <adec:decorative xmlns:adec="http://schemas.microsoft.com/office/drawing/2017/decorative" val="1"/>
              </a:ext>
            </a:extLst>
          </p:cNvPr>
          <p:cNvCxnSpPr>
            <a:cxnSpLocks/>
          </p:cNvCxnSpPr>
          <p:nvPr userDrawn="1"/>
        </p:nvCxnSpPr>
        <p:spPr>
          <a:xfrm>
            <a:off x="411479" y="1279525"/>
            <a:ext cx="2715768"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14" name="Text Placeholder 2">
            <a:extLst>
              <a:ext uri="{FF2B5EF4-FFF2-40B4-BE49-F238E27FC236}">
                <a16:creationId xmlns:a16="http://schemas.microsoft.com/office/drawing/2014/main" id="{65160E9B-B4EB-B766-4FC6-296C5DD18815}"/>
              </a:ext>
            </a:extLst>
          </p:cNvPr>
          <p:cNvSpPr>
            <a:spLocks noGrp="1"/>
          </p:cNvSpPr>
          <p:nvPr>
            <p:ph type="body" sz="quarter" idx="13" hasCustomPrompt="1"/>
          </p:nvPr>
        </p:nvSpPr>
        <p:spPr>
          <a:xfrm>
            <a:off x="411479" y="1370965"/>
            <a:ext cx="2715768" cy="548640"/>
          </a:xfrm>
        </p:spPr>
        <p:txBody>
          <a:bodyPr/>
          <a:lstStyle>
            <a:lvl1pPr marL="0" indent="0">
              <a:lnSpc>
                <a:spcPct val="100000"/>
              </a:lnSpc>
              <a:spcBef>
                <a:spcPts val="0"/>
              </a:spcBef>
              <a:buFontTx/>
              <a:buNone/>
              <a:defRPr sz="1600" b="1"/>
            </a:lvl1pPr>
            <a:lvl2pPr marL="0" indent="0">
              <a:lnSpc>
                <a:spcPct val="100000"/>
              </a:lnSpc>
              <a:spcBef>
                <a:spcPts val="0"/>
              </a:spcBef>
              <a:buFontTx/>
              <a:buNone/>
              <a:defRPr sz="1600" b="1"/>
            </a:lvl2pPr>
            <a:lvl3pPr marL="0" indent="0">
              <a:lnSpc>
                <a:spcPct val="100000"/>
              </a:lnSpc>
              <a:spcBef>
                <a:spcPts val="0"/>
              </a:spcBef>
              <a:buFontTx/>
              <a:buNone/>
              <a:defRPr sz="1600" b="1"/>
            </a:lvl3pPr>
            <a:lvl4pPr marL="0" indent="0">
              <a:lnSpc>
                <a:spcPct val="100000"/>
              </a:lnSpc>
              <a:spcBef>
                <a:spcPts val="0"/>
              </a:spcBef>
              <a:buFontTx/>
              <a:buNone/>
              <a:defRPr sz="1600" b="1"/>
            </a:lvl4pPr>
            <a:lvl5pPr marL="0" indent="0">
              <a:lnSpc>
                <a:spcPct val="100000"/>
              </a:lnSpc>
              <a:spcBef>
                <a:spcPts val="0"/>
              </a:spcBef>
              <a:buFontTx/>
              <a:buNone/>
              <a:defRPr sz="1600" b="1"/>
            </a:lvl5pPr>
            <a:lvl6pPr marL="0" indent="0">
              <a:lnSpc>
                <a:spcPct val="100000"/>
              </a:lnSpc>
              <a:spcBef>
                <a:spcPts val="0"/>
              </a:spcBef>
              <a:buFontTx/>
              <a:buNone/>
              <a:defRPr sz="1600" b="1"/>
            </a:lvl6pPr>
            <a:lvl7pPr marL="0" indent="0">
              <a:lnSpc>
                <a:spcPct val="100000"/>
              </a:lnSpc>
              <a:spcBef>
                <a:spcPts val="0"/>
              </a:spcBef>
              <a:buFontTx/>
              <a:buNone/>
              <a:defRPr sz="1600" b="1"/>
            </a:lvl7pPr>
            <a:lvl8pPr marL="0" indent="0">
              <a:lnSpc>
                <a:spcPct val="100000"/>
              </a:lnSpc>
              <a:spcBef>
                <a:spcPts val="0"/>
              </a:spcBef>
              <a:buFontTx/>
              <a:buNone/>
              <a:defRPr sz="1600" b="1"/>
            </a:lvl8pPr>
            <a:lvl9pPr marL="0" indent="0">
              <a:lnSpc>
                <a:spcPct val="100000"/>
              </a:lnSpc>
              <a:spcBef>
                <a:spcPts val="0"/>
              </a:spcBef>
              <a:buFontTx/>
              <a:buNone/>
              <a:defRPr sz="1600" b="1"/>
            </a:lvl9pPr>
          </a:lstStyle>
          <a:p>
            <a:pPr lvl="0"/>
            <a:r>
              <a:rPr lang="en-US"/>
              <a:t>[Heading]</a:t>
            </a:r>
          </a:p>
        </p:txBody>
      </p:sp>
      <p:sp>
        <p:nvSpPr>
          <p:cNvPr id="15" name="Content Placeholder 3">
            <a:extLst>
              <a:ext uri="{FF2B5EF4-FFF2-40B4-BE49-F238E27FC236}">
                <a16:creationId xmlns:a16="http://schemas.microsoft.com/office/drawing/2014/main" id="{8434B936-E687-474E-50E0-DCADF219959B}"/>
              </a:ext>
            </a:extLst>
          </p:cNvPr>
          <p:cNvSpPr>
            <a:spLocks noGrp="1"/>
          </p:cNvSpPr>
          <p:nvPr>
            <p:ph sz="half" idx="1" hasCustomPrompt="1"/>
          </p:nvPr>
        </p:nvSpPr>
        <p:spPr>
          <a:xfrm>
            <a:off x="411479" y="1965960"/>
            <a:ext cx="2715768" cy="594360"/>
          </a:xfrm>
        </p:spPr>
        <p:txBody>
          <a:bodyPr/>
          <a:lstStyle>
            <a:lvl1pPr marL="0" indent="0">
              <a:spcBef>
                <a:spcPts val="900"/>
              </a:spcBef>
              <a:buFontTx/>
              <a:buNone/>
              <a:defRPr sz="1200"/>
            </a:lvl1pPr>
            <a:lvl2pPr marL="0" indent="0">
              <a:spcBef>
                <a:spcPts val="900"/>
              </a:spcBef>
              <a:buFontTx/>
              <a:buNone/>
              <a:defRPr sz="1200"/>
            </a:lvl2pPr>
            <a:lvl3pPr marL="0" indent="0">
              <a:spcBef>
                <a:spcPts val="900"/>
              </a:spcBef>
              <a:buFontTx/>
              <a:buNone/>
              <a:defRPr sz="1200"/>
            </a:lvl3pPr>
            <a:lvl4pPr marL="0" indent="0">
              <a:spcBef>
                <a:spcPts val="900"/>
              </a:spcBef>
              <a:buFontTx/>
              <a:buNone/>
              <a:defRPr sz="1200"/>
            </a:lvl4pPr>
            <a:lvl5pPr marL="0" indent="0">
              <a:spcBef>
                <a:spcPts val="900"/>
              </a:spcBef>
              <a:buFontTx/>
              <a:buNone/>
              <a:defRPr sz="1200"/>
            </a:lvl5pPr>
            <a:lvl6pPr marL="0" indent="0">
              <a:spcBef>
                <a:spcPts val="900"/>
              </a:spcBef>
              <a:buFontTx/>
              <a:buNone/>
              <a:defRPr sz="1200"/>
            </a:lvl6pPr>
            <a:lvl7pPr marL="0" indent="0">
              <a:spcBef>
                <a:spcPts val="900"/>
              </a:spcBef>
              <a:buFontTx/>
              <a:buNone/>
              <a:defRPr sz="1200"/>
            </a:lvl7pPr>
            <a:lvl8pPr marL="0" indent="0">
              <a:spcBef>
                <a:spcPts val="900"/>
              </a:spcBef>
              <a:buFontTx/>
              <a:buNone/>
              <a:defRPr sz="1200"/>
            </a:lvl8pPr>
            <a:lvl9pPr marL="0" indent="0">
              <a:spcBef>
                <a:spcPts val="900"/>
              </a:spcBef>
              <a:buFontTx/>
              <a:buNone/>
              <a:defRPr sz="1200"/>
            </a:lvl9pPr>
          </a:lstStyle>
          <a:p>
            <a:pPr lvl="0"/>
            <a:r>
              <a:rPr lang="en-US"/>
              <a:t>[Text]</a:t>
            </a:r>
          </a:p>
        </p:txBody>
      </p:sp>
      <p:sp>
        <p:nvSpPr>
          <p:cNvPr id="19" name="Picture Placeholder 4">
            <a:extLst>
              <a:ext uri="{FF2B5EF4-FFF2-40B4-BE49-F238E27FC236}">
                <a16:creationId xmlns:a16="http://schemas.microsoft.com/office/drawing/2014/main" id="{2C34CC0F-06CB-59EA-6E96-A3D191379448}"/>
              </a:ext>
              <a:ext uri="{C183D7F6-B498-43B3-948B-1728B52AA6E4}">
                <adec:decorative xmlns:adec="http://schemas.microsoft.com/office/drawing/2017/decorative" val="1"/>
              </a:ext>
            </a:extLst>
          </p:cNvPr>
          <p:cNvSpPr>
            <a:spLocks noGrp="1"/>
          </p:cNvSpPr>
          <p:nvPr>
            <p:ph type="pic" sz="quarter" idx="11"/>
          </p:nvPr>
        </p:nvSpPr>
        <p:spPr>
          <a:xfrm>
            <a:off x="411479" y="2697480"/>
            <a:ext cx="2715768" cy="1554480"/>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endParaRPr lang="en-US"/>
          </a:p>
        </p:txBody>
      </p:sp>
      <p:cxnSp>
        <p:nvCxnSpPr>
          <p:cNvPr id="12" name="Line">
            <a:extLst>
              <a:ext uri="{FF2B5EF4-FFF2-40B4-BE49-F238E27FC236}">
                <a16:creationId xmlns:a16="http://schemas.microsoft.com/office/drawing/2014/main" id="{8E965249-130A-8530-D378-40B17EFD88BF}"/>
              </a:ext>
              <a:ext uri="{C183D7F6-B498-43B3-948B-1728B52AA6E4}">
                <adec:decorative xmlns:adec="http://schemas.microsoft.com/office/drawing/2017/decorative" val="1"/>
              </a:ext>
            </a:extLst>
          </p:cNvPr>
          <p:cNvCxnSpPr>
            <a:cxnSpLocks/>
          </p:cNvCxnSpPr>
          <p:nvPr userDrawn="1"/>
        </p:nvCxnSpPr>
        <p:spPr>
          <a:xfrm>
            <a:off x="3213100" y="1279525"/>
            <a:ext cx="2715768"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16" name="Text Placeholder 5">
            <a:extLst>
              <a:ext uri="{FF2B5EF4-FFF2-40B4-BE49-F238E27FC236}">
                <a16:creationId xmlns:a16="http://schemas.microsoft.com/office/drawing/2014/main" id="{1AA15A12-C8DC-9D74-7F77-CDB32CB5D338}"/>
              </a:ext>
            </a:extLst>
          </p:cNvPr>
          <p:cNvSpPr>
            <a:spLocks noGrp="1"/>
          </p:cNvSpPr>
          <p:nvPr>
            <p:ph type="body" sz="quarter" idx="14" hasCustomPrompt="1"/>
          </p:nvPr>
        </p:nvSpPr>
        <p:spPr>
          <a:xfrm>
            <a:off x="3213100" y="1370965"/>
            <a:ext cx="2715768" cy="548640"/>
          </a:xfrm>
        </p:spPr>
        <p:txBody>
          <a:bodyPr/>
          <a:lstStyle>
            <a:lvl1pPr marL="0" indent="0">
              <a:lnSpc>
                <a:spcPct val="100000"/>
              </a:lnSpc>
              <a:spcBef>
                <a:spcPts val="0"/>
              </a:spcBef>
              <a:buFontTx/>
              <a:buNone/>
              <a:defRPr sz="1600" b="1"/>
            </a:lvl1pPr>
            <a:lvl2pPr marL="0" indent="0">
              <a:lnSpc>
                <a:spcPct val="100000"/>
              </a:lnSpc>
              <a:spcBef>
                <a:spcPts val="0"/>
              </a:spcBef>
              <a:buFontTx/>
              <a:buNone/>
              <a:defRPr sz="1600" b="1"/>
            </a:lvl2pPr>
            <a:lvl3pPr marL="0" indent="0">
              <a:lnSpc>
                <a:spcPct val="100000"/>
              </a:lnSpc>
              <a:spcBef>
                <a:spcPts val="0"/>
              </a:spcBef>
              <a:buFontTx/>
              <a:buNone/>
              <a:defRPr sz="1600" b="1"/>
            </a:lvl3pPr>
            <a:lvl4pPr marL="0" indent="0">
              <a:lnSpc>
                <a:spcPct val="100000"/>
              </a:lnSpc>
              <a:spcBef>
                <a:spcPts val="0"/>
              </a:spcBef>
              <a:buFontTx/>
              <a:buNone/>
              <a:defRPr sz="1600" b="1"/>
            </a:lvl4pPr>
            <a:lvl5pPr marL="0" indent="0">
              <a:lnSpc>
                <a:spcPct val="100000"/>
              </a:lnSpc>
              <a:spcBef>
                <a:spcPts val="0"/>
              </a:spcBef>
              <a:buFontTx/>
              <a:buNone/>
              <a:defRPr sz="1600" b="1"/>
            </a:lvl5pPr>
            <a:lvl6pPr marL="0" indent="0">
              <a:lnSpc>
                <a:spcPct val="100000"/>
              </a:lnSpc>
              <a:spcBef>
                <a:spcPts val="0"/>
              </a:spcBef>
              <a:buFontTx/>
              <a:buNone/>
              <a:defRPr sz="1600" b="1"/>
            </a:lvl6pPr>
            <a:lvl7pPr marL="0" indent="0">
              <a:lnSpc>
                <a:spcPct val="100000"/>
              </a:lnSpc>
              <a:spcBef>
                <a:spcPts val="0"/>
              </a:spcBef>
              <a:buFontTx/>
              <a:buNone/>
              <a:defRPr sz="1600" b="1"/>
            </a:lvl7pPr>
            <a:lvl8pPr marL="0" indent="0">
              <a:lnSpc>
                <a:spcPct val="100000"/>
              </a:lnSpc>
              <a:spcBef>
                <a:spcPts val="0"/>
              </a:spcBef>
              <a:buFontTx/>
              <a:buNone/>
              <a:defRPr sz="1600" b="1"/>
            </a:lvl8pPr>
            <a:lvl9pPr marL="0" indent="0">
              <a:lnSpc>
                <a:spcPct val="100000"/>
              </a:lnSpc>
              <a:spcBef>
                <a:spcPts val="0"/>
              </a:spcBef>
              <a:buFontTx/>
              <a:buNone/>
              <a:defRPr sz="1600" b="1"/>
            </a:lvl9pPr>
          </a:lstStyle>
          <a:p>
            <a:pPr lvl="0"/>
            <a:r>
              <a:rPr lang="en-US"/>
              <a:t>[Heading]</a:t>
            </a:r>
          </a:p>
        </p:txBody>
      </p:sp>
      <p:sp>
        <p:nvSpPr>
          <p:cNvPr id="17" name="Content Placeholder 6">
            <a:extLst>
              <a:ext uri="{FF2B5EF4-FFF2-40B4-BE49-F238E27FC236}">
                <a16:creationId xmlns:a16="http://schemas.microsoft.com/office/drawing/2014/main" id="{29B89E1F-7FC3-8E69-1063-7D80A178D85A}"/>
              </a:ext>
            </a:extLst>
          </p:cNvPr>
          <p:cNvSpPr>
            <a:spLocks noGrp="1"/>
          </p:cNvSpPr>
          <p:nvPr>
            <p:ph sz="half" idx="15" hasCustomPrompt="1"/>
          </p:nvPr>
        </p:nvSpPr>
        <p:spPr>
          <a:xfrm>
            <a:off x="3213100" y="1965960"/>
            <a:ext cx="2715768" cy="594360"/>
          </a:xfrm>
        </p:spPr>
        <p:txBody>
          <a:bodyPr/>
          <a:lstStyle>
            <a:lvl1pPr marL="0" indent="0">
              <a:spcBef>
                <a:spcPts val="900"/>
              </a:spcBef>
              <a:buFontTx/>
              <a:buNone/>
              <a:defRPr sz="1200"/>
            </a:lvl1pPr>
            <a:lvl2pPr marL="0" indent="0">
              <a:spcBef>
                <a:spcPts val="900"/>
              </a:spcBef>
              <a:buFontTx/>
              <a:buNone/>
              <a:defRPr sz="1200"/>
            </a:lvl2pPr>
            <a:lvl3pPr marL="0" indent="0">
              <a:spcBef>
                <a:spcPts val="900"/>
              </a:spcBef>
              <a:buFontTx/>
              <a:buNone/>
              <a:defRPr sz="1200"/>
            </a:lvl3pPr>
            <a:lvl4pPr marL="0" indent="0">
              <a:spcBef>
                <a:spcPts val="900"/>
              </a:spcBef>
              <a:buFontTx/>
              <a:buNone/>
              <a:defRPr sz="1200"/>
            </a:lvl4pPr>
            <a:lvl5pPr marL="0" indent="0">
              <a:spcBef>
                <a:spcPts val="900"/>
              </a:spcBef>
              <a:buFontTx/>
              <a:buNone/>
              <a:defRPr sz="1200"/>
            </a:lvl5pPr>
            <a:lvl6pPr marL="0" indent="0">
              <a:spcBef>
                <a:spcPts val="900"/>
              </a:spcBef>
              <a:buFontTx/>
              <a:buNone/>
              <a:defRPr sz="1200"/>
            </a:lvl6pPr>
            <a:lvl7pPr marL="0" indent="0">
              <a:spcBef>
                <a:spcPts val="900"/>
              </a:spcBef>
              <a:buFontTx/>
              <a:buNone/>
              <a:defRPr sz="1200"/>
            </a:lvl7pPr>
            <a:lvl8pPr marL="0" indent="0">
              <a:spcBef>
                <a:spcPts val="900"/>
              </a:spcBef>
              <a:buFontTx/>
              <a:buNone/>
              <a:defRPr sz="1200"/>
            </a:lvl8pPr>
            <a:lvl9pPr marL="0" indent="0">
              <a:spcBef>
                <a:spcPts val="900"/>
              </a:spcBef>
              <a:buFontTx/>
              <a:buNone/>
              <a:defRPr sz="1200"/>
            </a:lvl9pPr>
          </a:lstStyle>
          <a:p>
            <a:pPr lvl="0"/>
            <a:r>
              <a:rPr lang="en-US"/>
              <a:t>[Text]</a:t>
            </a:r>
          </a:p>
        </p:txBody>
      </p:sp>
      <p:sp>
        <p:nvSpPr>
          <p:cNvPr id="20" name="Picture Placeholder 7">
            <a:extLst>
              <a:ext uri="{FF2B5EF4-FFF2-40B4-BE49-F238E27FC236}">
                <a16:creationId xmlns:a16="http://schemas.microsoft.com/office/drawing/2014/main" id="{9B6F9D6D-1285-51F7-638B-2327058D952F}"/>
              </a:ext>
              <a:ext uri="{C183D7F6-B498-43B3-948B-1728B52AA6E4}">
                <adec:decorative xmlns:adec="http://schemas.microsoft.com/office/drawing/2017/decorative" val="1"/>
              </a:ext>
            </a:extLst>
          </p:cNvPr>
          <p:cNvSpPr>
            <a:spLocks noGrp="1"/>
          </p:cNvSpPr>
          <p:nvPr>
            <p:ph type="pic" sz="quarter" idx="18"/>
          </p:nvPr>
        </p:nvSpPr>
        <p:spPr>
          <a:xfrm>
            <a:off x="3213100" y="2697480"/>
            <a:ext cx="2715768" cy="1554480"/>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endParaRPr lang="en-US"/>
          </a:p>
        </p:txBody>
      </p:sp>
      <p:cxnSp>
        <p:nvCxnSpPr>
          <p:cNvPr id="21" name="Line">
            <a:extLst>
              <a:ext uri="{FF2B5EF4-FFF2-40B4-BE49-F238E27FC236}">
                <a16:creationId xmlns:a16="http://schemas.microsoft.com/office/drawing/2014/main" id="{4B423371-4EEB-1647-F8AC-BE37D259F89F}"/>
              </a:ext>
              <a:ext uri="{C183D7F6-B498-43B3-948B-1728B52AA6E4}">
                <adec:decorative xmlns:adec="http://schemas.microsoft.com/office/drawing/2017/decorative" val="1"/>
              </a:ext>
            </a:extLst>
          </p:cNvPr>
          <p:cNvCxnSpPr>
            <a:cxnSpLocks/>
          </p:cNvCxnSpPr>
          <p:nvPr userDrawn="1"/>
        </p:nvCxnSpPr>
        <p:spPr>
          <a:xfrm>
            <a:off x="6016625" y="1279525"/>
            <a:ext cx="2715768"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22" name="Text Placeholder 8">
            <a:extLst>
              <a:ext uri="{FF2B5EF4-FFF2-40B4-BE49-F238E27FC236}">
                <a16:creationId xmlns:a16="http://schemas.microsoft.com/office/drawing/2014/main" id="{F6F5FC24-92AD-FDC2-FD82-D127ADE638E7}"/>
              </a:ext>
            </a:extLst>
          </p:cNvPr>
          <p:cNvSpPr>
            <a:spLocks noGrp="1"/>
          </p:cNvSpPr>
          <p:nvPr>
            <p:ph type="body" sz="quarter" idx="16" hasCustomPrompt="1"/>
          </p:nvPr>
        </p:nvSpPr>
        <p:spPr>
          <a:xfrm>
            <a:off x="6016625" y="1370965"/>
            <a:ext cx="2715768" cy="548640"/>
          </a:xfrm>
        </p:spPr>
        <p:txBody>
          <a:bodyPr/>
          <a:lstStyle>
            <a:lvl1pPr marL="0" indent="0">
              <a:lnSpc>
                <a:spcPct val="100000"/>
              </a:lnSpc>
              <a:spcBef>
                <a:spcPts val="0"/>
              </a:spcBef>
              <a:buFontTx/>
              <a:buNone/>
              <a:defRPr sz="1600" b="1"/>
            </a:lvl1pPr>
            <a:lvl2pPr marL="0" indent="0">
              <a:lnSpc>
                <a:spcPct val="100000"/>
              </a:lnSpc>
              <a:spcBef>
                <a:spcPts val="0"/>
              </a:spcBef>
              <a:buFontTx/>
              <a:buNone/>
              <a:defRPr sz="1600" b="1"/>
            </a:lvl2pPr>
            <a:lvl3pPr marL="0" indent="0">
              <a:lnSpc>
                <a:spcPct val="100000"/>
              </a:lnSpc>
              <a:spcBef>
                <a:spcPts val="0"/>
              </a:spcBef>
              <a:buFontTx/>
              <a:buNone/>
              <a:defRPr sz="1600" b="1"/>
            </a:lvl3pPr>
            <a:lvl4pPr marL="0" indent="0">
              <a:lnSpc>
                <a:spcPct val="100000"/>
              </a:lnSpc>
              <a:spcBef>
                <a:spcPts val="0"/>
              </a:spcBef>
              <a:buFontTx/>
              <a:buNone/>
              <a:defRPr sz="1600" b="1"/>
            </a:lvl4pPr>
            <a:lvl5pPr marL="0" indent="0">
              <a:lnSpc>
                <a:spcPct val="100000"/>
              </a:lnSpc>
              <a:spcBef>
                <a:spcPts val="0"/>
              </a:spcBef>
              <a:buFontTx/>
              <a:buNone/>
              <a:defRPr sz="1600" b="1"/>
            </a:lvl5pPr>
            <a:lvl6pPr marL="0" indent="0">
              <a:lnSpc>
                <a:spcPct val="100000"/>
              </a:lnSpc>
              <a:spcBef>
                <a:spcPts val="0"/>
              </a:spcBef>
              <a:buFontTx/>
              <a:buNone/>
              <a:defRPr sz="1600" b="1"/>
            </a:lvl6pPr>
            <a:lvl7pPr marL="0" indent="0">
              <a:lnSpc>
                <a:spcPct val="100000"/>
              </a:lnSpc>
              <a:spcBef>
                <a:spcPts val="0"/>
              </a:spcBef>
              <a:buFontTx/>
              <a:buNone/>
              <a:defRPr sz="1600" b="1"/>
            </a:lvl7pPr>
            <a:lvl8pPr marL="0" indent="0">
              <a:lnSpc>
                <a:spcPct val="100000"/>
              </a:lnSpc>
              <a:spcBef>
                <a:spcPts val="0"/>
              </a:spcBef>
              <a:buFontTx/>
              <a:buNone/>
              <a:defRPr sz="1600" b="1"/>
            </a:lvl8pPr>
            <a:lvl9pPr marL="0" indent="0">
              <a:lnSpc>
                <a:spcPct val="100000"/>
              </a:lnSpc>
              <a:spcBef>
                <a:spcPts val="0"/>
              </a:spcBef>
              <a:buFontTx/>
              <a:buNone/>
              <a:defRPr sz="1600" b="1"/>
            </a:lvl9pPr>
          </a:lstStyle>
          <a:p>
            <a:pPr lvl="0"/>
            <a:r>
              <a:rPr lang="en-US"/>
              <a:t>[Heading]</a:t>
            </a:r>
          </a:p>
        </p:txBody>
      </p:sp>
      <p:sp>
        <p:nvSpPr>
          <p:cNvPr id="23" name="Content Placeholder 9">
            <a:extLst>
              <a:ext uri="{FF2B5EF4-FFF2-40B4-BE49-F238E27FC236}">
                <a16:creationId xmlns:a16="http://schemas.microsoft.com/office/drawing/2014/main" id="{69A1AD93-A4A6-876F-66B8-D6FA4988595B}"/>
              </a:ext>
            </a:extLst>
          </p:cNvPr>
          <p:cNvSpPr>
            <a:spLocks noGrp="1"/>
          </p:cNvSpPr>
          <p:nvPr>
            <p:ph sz="half" idx="17" hasCustomPrompt="1"/>
          </p:nvPr>
        </p:nvSpPr>
        <p:spPr>
          <a:xfrm>
            <a:off x="6016625" y="1965960"/>
            <a:ext cx="2715768" cy="594360"/>
          </a:xfrm>
        </p:spPr>
        <p:txBody>
          <a:bodyPr/>
          <a:lstStyle>
            <a:lvl1pPr marL="0" indent="0">
              <a:spcBef>
                <a:spcPts val="900"/>
              </a:spcBef>
              <a:buFontTx/>
              <a:buNone/>
              <a:defRPr sz="1200"/>
            </a:lvl1pPr>
            <a:lvl2pPr marL="0" indent="0">
              <a:spcBef>
                <a:spcPts val="900"/>
              </a:spcBef>
              <a:buFontTx/>
              <a:buNone/>
              <a:defRPr sz="1200"/>
            </a:lvl2pPr>
            <a:lvl3pPr marL="0" indent="0">
              <a:spcBef>
                <a:spcPts val="900"/>
              </a:spcBef>
              <a:buFontTx/>
              <a:buNone/>
              <a:defRPr sz="1200"/>
            </a:lvl3pPr>
            <a:lvl4pPr marL="0" indent="0">
              <a:spcBef>
                <a:spcPts val="900"/>
              </a:spcBef>
              <a:buFontTx/>
              <a:buNone/>
              <a:defRPr sz="1200"/>
            </a:lvl4pPr>
            <a:lvl5pPr marL="0" indent="0">
              <a:spcBef>
                <a:spcPts val="900"/>
              </a:spcBef>
              <a:buFontTx/>
              <a:buNone/>
              <a:defRPr sz="1200"/>
            </a:lvl5pPr>
            <a:lvl6pPr marL="0" indent="0">
              <a:spcBef>
                <a:spcPts val="900"/>
              </a:spcBef>
              <a:buFontTx/>
              <a:buNone/>
              <a:defRPr sz="1200"/>
            </a:lvl6pPr>
            <a:lvl7pPr marL="0" indent="0">
              <a:spcBef>
                <a:spcPts val="900"/>
              </a:spcBef>
              <a:buFontTx/>
              <a:buNone/>
              <a:defRPr sz="1200"/>
            </a:lvl7pPr>
            <a:lvl8pPr marL="0" indent="0">
              <a:spcBef>
                <a:spcPts val="900"/>
              </a:spcBef>
              <a:buFontTx/>
              <a:buNone/>
              <a:defRPr sz="1200"/>
            </a:lvl8pPr>
            <a:lvl9pPr marL="0" indent="0">
              <a:spcBef>
                <a:spcPts val="900"/>
              </a:spcBef>
              <a:buFontTx/>
              <a:buNone/>
              <a:defRPr sz="1200"/>
            </a:lvl9pPr>
          </a:lstStyle>
          <a:p>
            <a:pPr lvl="0"/>
            <a:r>
              <a:rPr lang="en-US"/>
              <a:t>[Text]</a:t>
            </a:r>
          </a:p>
        </p:txBody>
      </p:sp>
      <p:sp>
        <p:nvSpPr>
          <p:cNvPr id="24" name="Picture Placeholder 10">
            <a:extLst>
              <a:ext uri="{FF2B5EF4-FFF2-40B4-BE49-F238E27FC236}">
                <a16:creationId xmlns:a16="http://schemas.microsoft.com/office/drawing/2014/main" id="{90151EF7-99D4-9093-F374-919C26A59B2F}"/>
              </a:ext>
              <a:ext uri="{C183D7F6-B498-43B3-948B-1728B52AA6E4}">
                <adec:decorative xmlns:adec="http://schemas.microsoft.com/office/drawing/2017/decorative" val="1"/>
              </a:ext>
            </a:extLst>
          </p:cNvPr>
          <p:cNvSpPr>
            <a:spLocks noGrp="1"/>
          </p:cNvSpPr>
          <p:nvPr>
            <p:ph type="pic" sz="quarter" idx="19"/>
          </p:nvPr>
        </p:nvSpPr>
        <p:spPr>
          <a:xfrm>
            <a:off x="6016625" y="2697480"/>
            <a:ext cx="2715768" cy="1554480"/>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endParaRPr lang="en-US"/>
          </a:p>
        </p:txBody>
      </p:sp>
      <p:pic>
        <p:nvPicPr>
          <p:cNvPr id="5" name="UL Solutions" descr="UL Solutions">
            <a:extLst>
              <a:ext uri="{FF2B5EF4-FFF2-40B4-BE49-F238E27FC236}">
                <a16:creationId xmlns:a16="http://schemas.microsoft.com/office/drawing/2014/main" id="{7FA5B137-5018-9271-F696-4844A6A5FAA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6" name="Slide Number Placeholder 11"/>
          <p:cNvSpPr>
            <a:spLocks noGrp="1"/>
          </p:cNvSpPr>
          <p:nvPr>
            <p:ph type="sldNum" sz="quarter" idx="12"/>
          </p:nvPr>
        </p:nvSpPr>
        <p:spPr/>
        <p:txBody>
          <a:bodyPr/>
          <a:lstStyle/>
          <a:p>
            <a:fld id="{0FB653A9-F313-624D-BF6F-1C4E70BAF06A}" type="slidenum">
              <a:rPr lang="en-US" smtClean="0"/>
              <a:t>‹#›</a:t>
            </a:fld>
            <a:endParaRPr lang="en-US"/>
          </a:p>
        </p:txBody>
      </p:sp>
      <p:sp>
        <p:nvSpPr>
          <p:cNvPr id="2" name="Footer Placeholder 1">
            <a:extLst>
              <a:ext uri="{FF2B5EF4-FFF2-40B4-BE49-F238E27FC236}">
                <a16:creationId xmlns:a16="http://schemas.microsoft.com/office/drawing/2014/main" id="{589B3AD5-F666-2257-5A4E-332ABF0638AE}"/>
              </a:ext>
            </a:extLst>
          </p:cNvPr>
          <p:cNvSpPr>
            <a:spLocks noGrp="1"/>
          </p:cNvSpPr>
          <p:nvPr>
            <p:ph type="ftr" sz="quarter" idx="20"/>
          </p:nvPr>
        </p:nvSpPr>
        <p:spPr/>
        <p:txBody>
          <a:bodyPr/>
          <a:lstStyle/>
          <a:p>
            <a:pPr algn="r">
              <a:buSzPct val="100000"/>
            </a:pPr>
            <a:r>
              <a:rPr lang="en-US"/>
              <a:t>IMS22CS385721</a:t>
            </a:r>
          </a:p>
        </p:txBody>
      </p:sp>
    </p:spTree>
    <p:extLst>
      <p:ext uri="{BB962C8B-B14F-4D97-AF65-F5344CB8AC3E}">
        <p14:creationId xmlns:p14="http://schemas.microsoft.com/office/powerpoint/2010/main" val="1336988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userDrawn="1">
  <p:cSld name="Four Points">
    <p:bg>
      <p:bgPr>
        <a:solidFill>
          <a:srgbClr val="E5DDCA"/>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15DB677-4182-8A8A-A686-2BC02FDAB669}"/>
              </a:ext>
            </a:extLst>
          </p:cNvPr>
          <p:cNvSpPr>
            <a:spLocks noGrp="1"/>
          </p:cNvSpPr>
          <p:nvPr>
            <p:ph type="title" hasCustomPrompt="1"/>
          </p:nvPr>
        </p:nvSpPr>
        <p:spPr/>
        <p:txBody>
          <a:bodyPr/>
          <a:lstStyle>
            <a:lvl1pPr>
              <a:defRPr sz="1100" cap="all" spc="20" baseline="0"/>
            </a:lvl1pPr>
          </a:lstStyle>
          <a:p>
            <a:r>
              <a:rPr lang="en-US"/>
              <a:t>[OPTIONAL SLIDE TITLE/EYEBROW]</a:t>
            </a:r>
          </a:p>
        </p:txBody>
      </p:sp>
      <p:sp>
        <p:nvSpPr>
          <p:cNvPr id="7" name="Text Placeholder 2">
            <a:extLst>
              <a:ext uri="{FF2B5EF4-FFF2-40B4-BE49-F238E27FC236}">
                <a16:creationId xmlns:a16="http://schemas.microsoft.com/office/drawing/2014/main" id="{FFD34425-6723-ADCC-9251-106A0D988517}"/>
              </a:ext>
            </a:extLst>
          </p:cNvPr>
          <p:cNvSpPr>
            <a:spLocks noGrp="1"/>
          </p:cNvSpPr>
          <p:nvPr>
            <p:ph type="body" sz="quarter" idx="20" hasCustomPrompt="1"/>
          </p:nvPr>
        </p:nvSpPr>
        <p:spPr>
          <a:xfrm>
            <a:off x="411162" y="1279525"/>
            <a:ext cx="6034088" cy="914400"/>
          </a:xfrm>
        </p:spPr>
        <p:txBody>
          <a:bodyPr/>
          <a:lstStyle>
            <a:lvl1pPr marL="0" indent="0">
              <a:lnSpc>
                <a:spcPct val="90000"/>
              </a:lnSpc>
              <a:spcBef>
                <a:spcPts val="0"/>
              </a:spcBef>
              <a:buFontTx/>
              <a:buNone/>
              <a:defRPr sz="2200"/>
            </a:lvl1pPr>
            <a:lvl2pPr marL="0" indent="0">
              <a:lnSpc>
                <a:spcPct val="90000"/>
              </a:lnSpc>
              <a:spcBef>
                <a:spcPts val="0"/>
              </a:spcBef>
              <a:buFontTx/>
              <a:buNone/>
              <a:defRPr sz="2200"/>
            </a:lvl2pPr>
            <a:lvl3pPr marL="0" indent="0">
              <a:lnSpc>
                <a:spcPct val="90000"/>
              </a:lnSpc>
              <a:spcBef>
                <a:spcPts val="0"/>
              </a:spcBef>
              <a:buFontTx/>
              <a:buNone/>
              <a:defRPr sz="2200"/>
            </a:lvl3pPr>
            <a:lvl4pPr marL="0" indent="0">
              <a:lnSpc>
                <a:spcPct val="90000"/>
              </a:lnSpc>
              <a:spcBef>
                <a:spcPts val="0"/>
              </a:spcBef>
              <a:buFontTx/>
              <a:buNone/>
              <a:defRPr sz="2200"/>
            </a:lvl4pPr>
            <a:lvl5pPr marL="0" indent="0">
              <a:lnSpc>
                <a:spcPct val="90000"/>
              </a:lnSpc>
              <a:spcBef>
                <a:spcPts val="0"/>
              </a:spcBef>
              <a:buFontTx/>
              <a:buNone/>
              <a:defRPr sz="2200"/>
            </a:lvl5pPr>
            <a:lvl6pPr marL="0" indent="0">
              <a:lnSpc>
                <a:spcPct val="90000"/>
              </a:lnSpc>
              <a:spcBef>
                <a:spcPts val="0"/>
              </a:spcBef>
              <a:buFontTx/>
              <a:buNone/>
              <a:defRPr sz="2200"/>
            </a:lvl6pPr>
            <a:lvl7pPr marL="0" indent="0">
              <a:lnSpc>
                <a:spcPct val="90000"/>
              </a:lnSpc>
              <a:spcBef>
                <a:spcPts val="0"/>
              </a:spcBef>
              <a:buFontTx/>
              <a:buNone/>
              <a:defRPr sz="2200"/>
            </a:lvl7pPr>
            <a:lvl8pPr marL="0" indent="0">
              <a:lnSpc>
                <a:spcPct val="90000"/>
              </a:lnSpc>
              <a:spcBef>
                <a:spcPts val="0"/>
              </a:spcBef>
              <a:buFontTx/>
              <a:buNone/>
              <a:defRPr sz="2200"/>
            </a:lvl8pPr>
            <a:lvl9pPr marL="0" indent="0">
              <a:lnSpc>
                <a:spcPct val="90000"/>
              </a:lnSpc>
              <a:spcBef>
                <a:spcPts val="0"/>
              </a:spcBef>
              <a:buFontTx/>
              <a:buNone/>
              <a:defRPr sz="2200"/>
            </a:lvl9pPr>
          </a:lstStyle>
          <a:p>
            <a:pPr lvl="0"/>
            <a:r>
              <a:rPr lang="en-US"/>
              <a:t>[Statement]</a:t>
            </a:r>
          </a:p>
        </p:txBody>
      </p:sp>
      <p:cxnSp>
        <p:nvCxnSpPr>
          <p:cNvPr id="18" name="Line">
            <a:extLst>
              <a:ext uri="{FF2B5EF4-FFF2-40B4-BE49-F238E27FC236}">
                <a16:creationId xmlns:a16="http://schemas.microsoft.com/office/drawing/2014/main" id="{461C5959-4737-763A-FD5A-9658DD405971}"/>
              </a:ext>
              <a:ext uri="{C183D7F6-B498-43B3-948B-1728B52AA6E4}">
                <adec:decorative xmlns:adec="http://schemas.microsoft.com/office/drawing/2017/decorative" val="1"/>
              </a:ext>
            </a:extLst>
          </p:cNvPr>
          <p:cNvCxnSpPr>
            <a:cxnSpLocks/>
          </p:cNvCxnSpPr>
          <p:nvPr userDrawn="1"/>
        </p:nvCxnSpPr>
        <p:spPr>
          <a:xfrm>
            <a:off x="411479" y="2468880"/>
            <a:ext cx="182880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9" name="Text Placeholder 3">
            <a:extLst>
              <a:ext uri="{FF2B5EF4-FFF2-40B4-BE49-F238E27FC236}">
                <a16:creationId xmlns:a16="http://schemas.microsoft.com/office/drawing/2014/main" id="{3E601BF4-DAEF-133B-EE30-3239C5863E35}"/>
              </a:ext>
            </a:extLst>
          </p:cNvPr>
          <p:cNvSpPr>
            <a:spLocks noGrp="1"/>
          </p:cNvSpPr>
          <p:nvPr>
            <p:ph type="body" sz="quarter" idx="13" hasCustomPrompt="1"/>
          </p:nvPr>
        </p:nvSpPr>
        <p:spPr>
          <a:xfrm>
            <a:off x="411479" y="2560320"/>
            <a:ext cx="1828800" cy="502920"/>
          </a:xfrm>
        </p:spPr>
        <p:txBody>
          <a:bodyPr/>
          <a:lstStyle>
            <a:lvl1pPr marL="0" indent="0">
              <a:spcBef>
                <a:spcPts val="0"/>
              </a:spcBef>
              <a:buFontTx/>
              <a:buNone/>
              <a:defRPr sz="1400" b="1"/>
            </a:lvl1pPr>
            <a:lvl2pPr marL="0" indent="0">
              <a:spcBef>
                <a:spcPts val="0"/>
              </a:spcBef>
              <a:buFontTx/>
              <a:buNone/>
              <a:defRPr sz="1400" b="1"/>
            </a:lvl2pPr>
            <a:lvl3pPr marL="0" indent="0">
              <a:spcBef>
                <a:spcPts val="0"/>
              </a:spcBef>
              <a:buFontTx/>
              <a:buNone/>
              <a:defRPr sz="1400" b="1"/>
            </a:lvl3pPr>
            <a:lvl4pPr marL="0" indent="0">
              <a:spcBef>
                <a:spcPts val="0"/>
              </a:spcBef>
              <a:buFontTx/>
              <a:buNone/>
              <a:defRPr sz="1400" b="1"/>
            </a:lvl4pPr>
            <a:lvl5pPr marL="0" indent="0">
              <a:spcBef>
                <a:spcPts val="0"/>
              </a:spcBef>
              <a:buFontTx/>
              <a:buNone/>
              <a:defRPr sz="1400" b="1"/>
            </a:lvl5pPr>
            <a:lvl6pPr marL="0" indent="0">
              <a:spcBef>
                <a:spcPts val="0"/>
              </a:spcBef>
              <a:buFontTx/>
              <a:buNone/>
              <a:defRPr sz="1400" b="1"/>
            </a:lvl6pPr>
            <a:lvl7pPr marL="0" indent="0">
              <a:spcBef>
                <a:spcPts val="0"/>
              </a:spcBef>
              <a:buFontTx/>
              <a:buNone/>
              <a:defRPr sz="1400" b="1"/>
            </a:lvl7pPr>
            <a:lvl8pPr marL="0" indent="0">
              <a:spcBef>
                <a:spcPts val="0"/>
              </a:spcBef>
              <a:buFontTx/>
              <a:buNone/>
              <a:defRPr sz="1400" b="1"/>
            </a:lvl8pPr>
            <a:lvl9pPr marL="0" indent="0">
              <a:spcBef>
                <a:spcPts val="0"/>
              </a:spcBef>
              <a:buFontTx/>
              <a:buNone/>
              <a:defRPr sz="1400" b="1"/>
            </a:lvl9pPr>
          </a:lstStyle>
          <a:p>
            <a:pPr lvl="0"/>
            <a:r>
              <a:rPr lang="en-US"/>
              <a:t>[Heading]</a:t>
            </a:r>
          </a:p>
        </p:txBody>
      </p:sp>
      <p:sp>
        <p:nvSpPr>
          <p:cNvPr id="20" name="Content Placeholder 4">
            <a:extLst>
              <a:ext uri="{FF2B5EF4-FFF2-40B4-BE49-F238E27FC236}">
                <a16:creationId xmlns:a16="http://schemas.microsoft.com/office/drawing/2014/main" id="{7C90670E-AE06-3C75-5492-E891C2E29434}"/>
              </a:ext>
            </a:extLst>
          </p:cNvPr>
          <p:cNvSpPr>
            <a:spLocks noGrp="1"/>
          </p:cNvSpPr>
          <p:nvPr>
            <p:ph sz="half" idx="1" hasCustomPrompt="1"/>
          </p:nvPr>
        </p:nvSpPr>
        <p:spPr>
          <a:xfrm>
            <a:off x="411479" y="3108960"/>
            <a:ext cx="1828800" cy="1539240"/>
          </a:xfrm>
        </p:spPr>
        <p:txBody>
          <a:bodyPr/>
          <a:lstStyle>
            <a:lvl1pPr marL="0" indent="0">
              <a:spcBef>
                <a:spcPts val="900"/>
              </a:spcBef>
              <a:buFontTx/>
              <a:buNone/>
              <a:defRPr sz="1200"/>
            </a:lvl1pPr>
            <a:lvl2pPr marL="0" indent="0">
              <a:spcBef>
                <a:spcPts val="900"/>
              </a:spcBef>
              <a:buFontTx/>
              <a:buNone/>
              <a:defRPr sz="1200"/>
            </a:lvl2pPr>
            <a:lvl3pPr marL="0" indent="0">
              <a:spcBef>
                <a:spcPts val="900"/>
              </a:spcBef>
              <a:buFontTx/>
              <a:buNone/>
              <a:defRPr sz="1200"/>
            </a:lvl3pPr>
            <a:lvl4pPr marL="0" indent="0">
              <a:spcBef>
                <a:spcPts val="900"/>
              </a:spcBef>
              <a:buFontTx/>
              <a:buNone/>
              <a:defRPr sz="1200"/>
            </a:lvl4pPr>
            <a:lvl5pPr marL="0" indent="0">
              <a:spcBef>
                <a:spcPts val="900"/>
              </a:spcBef>
              <a:buFontTx/>
              <a:buNone/>
              <a:defRPr sz="1200"/>
            </a:lvl5pPr>
            <a:lvl6pPr marL="0" indent="0">
              <a:spcBef>
                <a:spcPts val="900"/>
              </a:spcBef>
              <a:buFontTx/>
              <a:buNone/>
              <a:defRPr sz="1200"/>
            </a:lvl6pPr>
            <a:lvl7pPr marL="0" indent="0">
              <a:spcBef>
                <a:spcPts val="900"/>
              </a:spcBef>
              <a:buFontTx/>
              <a:buNone/>
              <a:defRPr sz="1200"/>
            </a:lvl7pPr>
            <a:lvl8pPr marL="0" indent="0">
              <a:spcBef>
                <a:spcPts val="900"/>
              </a:spcBef>
              <a:buFontTx/>
              <a:buNone/>
              <a:defRPr sz="1200"/>
            </a:lvl8pPr>
            <a:lvl9pPr marL="0" indent="0">
              <a:spcBef>
                <a:spcPts val="900"/>
              </a:spcBef>
              <a:buFontTx/>
              <a:buNone/>
              <a:defRPr sz="1200"/>
            </a:lvl9pPr>
          </a:lstStyle>
          <a:p>
            <a:pPr lvl="0"/>
            <a:r>
              <a:rPr lang="en-US"/>
              <a:t>[Text]</a:t>
            </a:r>
          </a:p>
        </p:txBody>
      </p:sp>
      <p:cxnSp>
        <p:nvCxnSpPr>
          <p:cNvPr id="24" name="Line">
            <a:extLst>
              <a:ext uri="{FF2B5EF4-FFF2-40B4-BE49-F238E27FC236}">
                <a16:creationId xmlns:a16="http://schemas.microsoft.com/office/drawing/2014/main" id="{63C6B581-253E-219F-92B7-D3A6352F31AD}"/>
              </a:ext>
              <a:ext uri="{C183D7F6-B498-43B3-948B-1728B52AA6E4}">
                <adec:decorative xmlns:adec="http://schemas.microsoft.com/office/drawing/2017/decorative" val="1"/>
              </a:ext>
            </a:extLst>
          </p:cNvPr>
          <p:cNvCxnSpPr>
            <a:cxnSpLocks/>
          </p:cNvCxnSpPr>
          <p:nvPr userDrawn="1"/>
        </p:nvCxnSpPr>
        <p:spPr>
          <a:xfrm>
            <a:off x="2511425" y="2468880"/>
            <a:ext cx="182880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25" name="Text Placeholder 5">
            <a:extLst>
              <a:ext uri="{FF2B5EF4-FFF2-40B4-BE49-F238E27FC236}">
                <a16:creationId xmlns:a16="http://schemas.microsoft.com/office/drawing/2014/main" id="{E65EF0A5-3D33-4238-5195-34801B66BE7F}"/>
              </a:ext>
            </a:extLst>
          </p:cNvPr>
          <p:cNvSpPr>
            <a:spLocks noGrp="1"/>
          </p:cNvSpPr>
          <p:nvPr>
            <p:ph type="body" sz="quarter" idx="14" hasCustomPrompt="1"/>
          </p:nvPr>
        </p:nvSpPr>
        <p:spPr>
          <a:xfrm>
            <a:off x="2511425" y="2560320"/>
            <a:ext cx="1828800" cy="502920"/>
          </a:xfrm>
        </p:spPr>
        <p:txBody>
          <a:bodyPr/>
          <a:lstStyle>
            <a:lvl1pPr marL="0" indent="0">
              <a:spcBef>
                <a:spcPts val="0"/>
              </a:spcBef>
              <a:buFontTx/>
              <a:buNone/>
              <a:defRPr sz="1400" b="1"/>
            </a:lvl1pPr>
            <a:lvl2pPr marL="0" indent="0">
              <a:spcBef>
                <a:spcPts val="0"/>
              </a:spcBef>
              <a:buFontTx/>
              <a:buNone/>
              <a:defRPr sz="1400" b="1"/>
            </a:lvl2pPr>
            <a:lvl3pPr marL="0" indent="0">
              <a:spcBef>
                <a:spcPts val="0"/>
              </a:spcBef>
              <a:buFontTx/>
              <a:buNone/>
              <a:defRPr sz="1400" b="1"/>
            </a:lvl3pPr>
            <a:lvl4pPr marL="0" indent="0">
              <a:spcBef>
                <a:spcPts val="0"/>
              </a:spcBef>
              <a:buFontTx/>
              <a:buNone/>
              <a:defRPr sz="1400" b="1"/>
            </a:lvl4pPr>
            <a:lvl5pPr marL="0" indent="0">
              <a:spcBef>
                <a:spcPts val="0"/>
              </a:spcBef>
              <a:buFontTx/>
              <a:buNone/>
              <a:defRPr sz="1400" b="1"/>
            </a:lvl5pPr>
            <a:lvl6pPr marL="0" indent="0">
              <a:spcBef>
                <a:spcPts val="0"/>
              </a:spcBef>
              <a:buFontTx/>
              <a:buNone/>
              <a:defRPr sz="1400" b="1"/>
            </a:lvl6pPr>
            <a:lvl7pPr marL="0" indent="0">
              <a:spcBef>
                <a:spcPts val="0"/>
              </a:spcBef>
              <a:buFontTx/>
              <a:buNone/>
              <a:defRPr sz="1400" b="1"/>
            </a:lvl7pPr>
            <a:lvl8pPr marL="0" indent="0">
              <a:spcBef>
                <a:spcPts val="0"/>
              </a:spcBef>
              <a:buFontTx/>
              <a:buNone/>
              <a:defRPr sz="1400" b="1"/>
            </a:lvl8pPr>
            <a:lvl9pPr marL="0" indent="0">
              <a:spcBef>
                <a:spcPts val="0"/>
              </a:spcBef>
              <a:buFontTx/>
              <a:buNone/>
              <a:defRPr sz="1400" b="1"/>
            </a:lvl9pPr>
          </a:lstStyle>
          <a:p>
            <a:pPr lvl="0"/>
            <a:r>
              <a:rPr lang="en-US"/>
              <a:t>[Heading]</a:t>
            </a:r>
          </a:p>
        </p:txBody>
      </p:sp>
      <p:sp>
        <p:nvSpPr>
          <p:cNvPr id="26" name="Content Placeholder 6">
            <a:extLst>
              <a:ext uri="{FF2B5EF4-FFF2-40B4-BE49-F238E27FC236}">
                <a16:creationId xmlns:a16="http://schemas.microsoft.com/office/drawing/2014/main" id="{C38CB995-C913-3728-3008-ADFFA2ACECB5}"/>
              </a:ext>
            </a:extLst>
          </p:cNvPr>
          <p:cNvSpPr>
            <a:spLocks noGrp="1"/>
          </p:cNvSpPr>
          <p:nvPr>
            <p:ph sz="half" idx="15" hasCustomPrompt="1"/>
          </p:nvPr>
        </p:nvSpPr>
        <p:spPr>
          <a:xfrm>
            <a:off x="2511425" y="3108960"/>
            <a:ext cx="1828800" cy="1539240"/>
          </a:xfrm>
        </p:spPr>
        <p:txBody>
          <a:bodyPr/>
          <a:lstStyle>
            <a:lvl1pPr marL="0" indent="0">
              <a:spcBef>
                <a:spcPts val="900"/>
              </a:spcBef>
              <a:buFontTx/>
              <a:buNone/>
              <a:defRPr sz="1200"/>
            </a:lvl1pPr>
            <a:lvl2pPr marL="0" indent="0">
              <a:spcBef>
                <a:spcPts val="900"/>
              </a:spcBef>
              <a:buFontTx/>
              <a:buNone/>
              <a:defRPr sz="1200"/>
            </a:lvl2pPr>
            <a:lvl3pPr marL="0" indent="0">
              <a:spcBef>
                <a:spcPts val="900"/>
              </a:spcBef>
              <a:buFontTx/>
              <a:buNone/>
              <a:defRPr sz="1200"/>
            </a:lvl3pPr>
            <a:lvl4pPr marL="0" indent="0">
              <a:spcBef>
                <a:spcPts val="900"/>
              </a:spcBef>
              <a:buFontTx/>
              <a:buNone/>
              <a:defRPr sz="1200"/>
            </a:lvl4pPr>
            <a:lvl5pPr marL="0" indent="0">
              <a:spcBef>
                <a:spcPts val="900"/>
              </a:spcBef>
              <a:buFontTx/>
              <a:buNone/>
              <a:defRPr sz="1200"/>
            </a:lvl5pPr>
            <a:lvl6pPr marL="0" indent="0">
              <a:spcBef>
                <a:spcPts val="900"/>
              </a:spcBef>
              <a:buFontTx/>
              <a:buNone/>
              <a:defRPr sz="1200"/>
            </a:lvl6pPr>
            <a:lvl7pPr marL="0" indent="0">
              <a:spcBef>
                <a:spcPts val="900"/>
              </a:spcBef>
              <a:buFontTx/>
              <a:buNone/>
              <a:defRPr sz="1200"/>
            </a:lvl7pPr>
            <a:lvl8pPr marL="0" indent="0">
              <a:spcBef>
                <a:spcPts val="900"/>
              </a:spcBef>
              <a:buFontTx/>
              <a:buNone/>
              <a:defRPr sz="1200"/>
            </a:lvl8pPr>
            <a:lvl9pPr marL="0" indent="0">
              <a:spcBef>
                <a:spcPts val="900"/>
              </a:spcBef>
              <a:buFontTx/>
              <a:buNone/>
              <a:defRPr sz="1200"/>
            </a:lvl9pPr>
          </a:lstStyle>
          <a:p>
            <a:pPr lvl="0"/>
            <a:r>
              <a:rPr lang="en-US"/>
              <a:t>[Text]</a:t>
            </a:r>
          </a:p>
        </p:txBody>
      </p:sp>
      <p:cxnSp>
        <p:nvCxnSpPr>
          <p:cNvPr id="27" name="Line">
            <a:extLst>
              <a:ext uri="{FF2B5EF4-FFF2-40B4-BE49-F238E27FC236}">
                <a16:creationId xmlns:a16="http://schemas.microsoft.com/office/drawing/2014/main" id="{FF52919A-3538-27C6-49FF-7336E74CABFD}"/>
              </a:ext>
              <a:ext uri="{C183D7F6-B498-43B3-948B-1728B52AA6E4}">
                <adec:decorative xmlns:adec="http://schemas.microsoft.com/office/drawing/2017/decorative" val="1"/>
              </a:ext>
            </a:extLst>
          </p:cNvPr>
          <p:cNvCxnSpPr>
            <a:cxnSpLocks/>
          </p:cNvCxnSpPr>
          <p:nvPr userDrawn="1"/>
        </p:nvCxnSpPr>
        <p:spPr>
          <a:xfrm>
            <a:off x="4616450" y="2468880"/>
            <a:ext cx="182880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28" name="Text Placeholder 7">
            <a:extLst>
              <a:ext uri="{FF2B5EF4-FFF2-40B4-BE49-F238E27FC236}">
                <a16:creationId xmlns:a16="http://schemas.microsoft.com/office/drawing/2014/main" id="{1F41111F-69DE-7800-1A30-A77264CFCD07}"/>
              </a:ext>
            </a:extLst>
          </p:cNvPr>
          <p:cNvSpPr>
            <a:spLocks noGrp="1"/>
          </p:cNvSpPr>
          <p:nvPr>
            <p:ph type="body" sz="quarter" idx="16" hasCustomPrompt="1"/>
          </p:nvPr>
        </p:nvSpPr>
        <p:spPr>
          <a:xfrm>
            <a:off x="4616450" y="2560320"/>
            <a:ext cx="1828800" cy="502920"/>
          </a:xfrm>
        </p:spPr>
        <p:txBody>
          <a:bodyPr/>
          <a:lstStyle>
            <a:lvl1pPr marL="0" indent="0">
              <a:spcBef>
                <a:spcPts val="0"/>
              </a:spcBef>
              <a:buFontTx/>
              <a:buNone/>
              <a:defRPr sz="1400" b="1"/>
            </a:lvl1pPr>
            <a:lvl2pPr marL="0" indent="0">
              <a:spcBef>
                <a:spcPts val="0"/>
              </a:spcBef>
              <a:buFontTx/>
              <a:buNone/>
              <a:defRPr sz="1400" b="1"/>
            </a:lvl2pPr>
            <a:lvl3pPr marL="0" indent="0">
              <a:spcBef>
                <a:spcPts val="0"/>
              </a:spcBef>
              <a:buFontTx/>
              <a:buNone/>
              <a:defRPr sz="1400" b="1"/>
            </a:lvl3pPr>
            <a:lvl4pPr marL="0" indent="0">
              <a:spcBef>
                <a:spcPts val="0"/>
              </a:spcBef>
              <a:buFontTx/>
              <a:buNone/>
              <a:defRPr sz="1400" b="1"/>
            </a:lvl4pPr>
            <a:lvl5pPr marL="0" indent="0">
              <a:spcBef>
                <a:spcPts val="0"/>
              </a:spcBef>
              <a:buFontTx/>
              <a:buNone/>
              <a:defRPr sz="1400" b="1"/>
            </a:lvl5pPr>
            <a:lvl6pPr marL="0" indent="0">
              <a:spcBef>
                <a:spcPts val="0"/>
              </a:spcBef>
              <a:buFontTx/>
              <a:buNone/>
              <a:defRPr sz="1400" b="1"/>
            </a:lvl6pPr>
            <a:lvl7pPr marL="0" indent="0">
              <a:spcBef>
                <a:spcPts val="0"/>
              </a:spcBef>
              <a:buFontTx/>
              <a:buNone/>
              <a:defRPr sz="1400" b="1"/>
            </a:lvl7pPr>
            <a:lvl8pPr marL="0" indent="0">
              <a:spcBef>
                <a:spcPts val="0"/>
              </a:spcBef>
              <a:buFontTx/>
              <a:buNone/>
              <a:defRPr sz="1400" b="1"/>
            </a:lvl8pPr>
            <a:lvl9pPr marL="0" indent="0">
              <a:spcBef>
                <a:spcPts val="0"/>
              </a:spcBef>
              <a:buFontTx/>
              <a:buNone/>
              <a:defRPr sz="1400" b="1"/>
            </a:lvl9pPr>
          </a:lstStyle>
          <a:p>
            <a:pPr lvl="0"/>
            <a:r>
              <a:rPr lang="en-US"/>
              <a:t>[Heading]</a:t>
            </a:r>
          </a:p>
        </p:txBody>
      </p:sp>
      <p:sp>
        <p:nvSpPr>
          <p:cNvPr id="29" name="Content Placeholder 8">
            <a:extLst>
              <a:ext uri="{FF2B5EF4-FFF2-40B4-BE49-F238E27FC236}">
                <a16:creationId xmlns:a16="http://schemas.microsoft.com/office/drawing/2014/main" id="{5CCB6FBB-870D-DCCA-7330-04B4FFE57954}"/>
              </a:ext>
            </a:extLst>
          </p:cNvPr>
          <p:cNvSpPr>
            <a:spLocks noGrp="1"/>
          </p:cNvSpPr>
          <p:nvPr>
            <p:ph sz="half" idx="17" hasCustomPrompt="1"/>
          </p:nvPr>
        </p:nvSpPr>
        <p:spPr>
          <a:xfrm>
            <a:off x="4616450" y="3108960"/>
            <a:ext cx="1828800" cy="1539240"/>
          </a:xfrm>
        </p:spPr>
        <p:txBody>
          <a:bodyPr/>
          <a:lstStyle>
            <a:lvl1pPr marL="0" indent="0">
              <a:spcBef>
                <a:spcPts val="900"/>
              </a:spcBef>
              <a:buFontTx/>
              <a:buNone/>
              <a:defRPr sz="1200"/>
            </a:lvl1pPr>
            <a:lvl2pPr marL="0" indent="0">
              <a:spcBef>
                <a:spcPts val="900"/>
              </a:spcBef>
              <a:buFontTx/>
              <a:buNone/>
              <a:defRPr sz="1200"/>
            </a:lvl2pPr>
            <a:lvl3pPr marL="0" indent="0">
              <a:spcBef>
                <a:spcPts val="900"/>
              </a:spcBef>
              <a:buFontTx/>
              <a:buNone/>
              <a:defRPr sz="1200"/>
            </a:lvl3pPr>
            <a:lvl4pPr marL="0" indent="0">
              <a:spcBef>
                <a:spcPts val="900"/>
              </a:spcBef>
              <a:buFontTx/>
              <a:buNone/>
              <a:defRPr sz="1200"/>
            </a:lvl4pPr>
            <a:lvl5pPr marL="0" indent="0">
              <a:spcBef>
                <a:spcPts val="900"/>
              </a:spcBef>
              <a:buFontTx/>
              <a:buNone/>
              <a:defRPr sz="1200"/>
            </a:lvl5pPr>
            <a:lvl6pPr marL="0" indent="0">
              <a:spcBef>
                <a:spcPts val="900"/>
              </a:spcBef>
              <a:buFontTx/>
              <a:buNone/>
              <a:defRPr sz="1200"/>
            </a:lvl6pPr>
            <a:lvl7pPr marL="0" indent="0">
              <a:spcBef>
                <a:spcPts val="900"/>
              </a:spcBef>
              <a:buFontTx/>
              <a:buNone/>
              <a:defRPr sz="1200"/>
            </a:lvl7pPr>
            <a:lvl8pPr marL="0" indent="0">
              <a:spcBef>
                <a:spcPts val="900"/>
              </a:spcBef>
              <a:buFontTx/>
              <a:buNone/>
              <a:defRPr sz="1200"/>
            </a:lvl8pPr>
            <a:lvl9pPr marL="0" indent="0">
              <a:spcBef>
                <a:spcPts val="900"/>
              </a:spcBef>
              <a:buFontTx/>
              <a:buNone/>
              <a:defRPr sz="1200"/>
            </a:lvl9pPr>
          </a:lstStyle>
          <a:p>
            <a:pPr lvl="0"/>
            <a:r>
              <a:rPr lang="en-US"/>
              <a:t>[Text]</a:t>
            </a:r>
          </a:p>
        </p:txBody>
      </p:sp>
      <p:cxnSp>
        <p:nvCxnSpPr>
          <p:cNvPr id="30" name="Line">
            <a:extLst>
              <a:ext uri="{FF2B5EF4-FFF2-40B4-BE49-F238E27FC236}">
                <a16:creationId xmlns:a16="http://schemas.microsoft.com/office/drawing/2014/main" id="{5685B4FA-34F7-B692-3FD7-327581E6391A}"/>
              </a:ext>
              <a:ext uri="{C183D7F6-B498-43B3-948B-1728B52AA6E4}">
                <adec:decorative xmlns:adec="http://schemas.microsoft.com/office/drawing/2017/decorative" val="1"/>
              </a:ext>
            </a:extLst>
          </p:cNvPr>
          <p:cNvCxnSpPr>
            <a:cxnSpLocks/>
          </p:cNvCxnSpPr>
          <p:nvPr userDrawn="1"/>
        </p:nvCxnSpPr>
        <p:spPr>
          <a:xfrm>
            <a:off x="6716396" y="2468880"/>
            <a:ext cx="182880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31" name="Text Placeholder 9">
            <a:extLst>
              <a:ext uri="{FF2B5EF4-FFF2-40B4-BE49-F238E27FC236}">
                <a16:creationId xmlns:a16="http://schemas.microsoft.com/office/drawing/2014/main" id="{65AEA5A7-5C89-BF37-6984-D405C321793D}"/>
              </a:ext>
            </a:extLst>
          </p:cNvPr>
          <p:cNvSpPr>
            <a:spLocks noGrp="1"/>
          </p:cNvSpPr>
          <p:nvPr>
            <p:ph type="body" sz="quarter" idx="18" hasCustomPrompt="1"/>
          </p:nvPr>
        </p:nvSpPr>
        <p:spPr>
          <a:xfrm>
            <a:off x="6716396" y="2560320"/>
            <a:ext cx="1828800" cy="502920"/>
          </a:xfrm>
        </p:spPr>
        <p:txBody>
          <a:bodyPr/>
          <a:lstStyle>
            <a:lvl1pPr marL="0" indent="0">
              <a:spcBef>
                <a:spcPts val="0"/>
              </a:spcBef>
              <a:buFontTx/>
              <a:buNone/>
              <a:defRPr sz="1400" b="1"/>
            </a:lvl1pPr>
            <a:lvl2pPr marL="0" indent="0">
              <a:spcBef>
                <a:spcPts val="0"/>
              </a:spcBef>
              <a:buFontTx/>
              <a:buNone/>
              <a:defRPr sz="1400" b="1"/>
            </a:lvl2pPr>
            <a:lvl3pPr marL="0" indent="0">
              <a:spcBef>
                <a:spcPts val="0"/>
              </a:spcBef>
              <a:buFontTx/>
              <a:buNone/>
              <a:defRPr sz="1400" b="1"/>
            </a:lvl3pPr>
            <a:lvl4pPr marL="0" indent="0">
              <a:spcBef>
                <a:spcPts val="0"/>
              </a:spcBef>
              <a:buFontTx/>
              <a:buNone/>
              <a:defRPr sz="1400" b="1"/>
            </a:lvl4pPr>
            <a:lvl5pPr marL="0" indent="0">
              <a:spcBef>
                <a:spcPts val="0"/>
              </a:spcBef>
              <a:buFontTx/>
              <a:buNone/>
              <a:defRPr sz="1400" b="1"/>
            </a:lvl5pPr>
            <a:lvl6pPr marL="0" indent="0">
              <a:spcBef>
                <a:spcPts val="0"/>
              </a:spcBef>
              <a:buFontTx/>
              <a:buNone/>
              <a:defRPr sz="1400" b="1"/>
            </a:lvl6pPr>
            <a:lvl7pPr marL="0" indent="0">
              <a:spcBef>
                <a:spcPts val="0"/>
              </a:spcBef>
              <a:buFontTx/>
              <a:buNone/>
              <a:defRPr sz="1400" b="1"/>
            </a:lvl7pPr>
            <a:lvl8pPr marL="0" indent="0">
              <a:spcBef>
                <a:spcPts val="0"/>
              </a:spcBef>
              <a:buFontTx/>
              <a:buNone/>
              <a:defRPr sz="1400" b="1"/>
            </a:lvl8pPr>
            <a:lvl9pPr marL="0" indent="0">
              <a:spcBef>
                <a:spcPts val="0"/>
              </a:spcBef>
              <a:buFontTx/>
              <a:buNone/>
              <a:defRPr sz="1400" b="1"/>
            </a:lvl9pPr>
          </a:lstStyle>
          <a:p>
            <a:pPr lvl="0"/>
            <a:r>
              <a:rPr lang="en-US"/>
              <a:t>[Heading]</a:t>
            </a:r>
          </a:p>
        </p:txBody>
      </p:sp>
      <p:sp>
        <p:nvSpPr>
          <p:cNvPr id="32" name="Content Placeholder 10">
            <a:extLst>
              <a:ext uri="{FF2B5EF4-FFF2-40B4-BE49-F238E27FC236}">
                <a16:creationId xmlns:a16="http://schemas.microsoft.com/office/drawing/2014/main" id="{F550F705-B329-2D27-76CF-ABB5C9A5C49F}"/>
              </a:ext>
            </a:extLst>
          </p:cNvPr>
          <p:cNvSpPr>
            <a:spLocks noGrp="1"/>
          </p:cNvSpPr>
          <p:nvPr>
            <p:ph sz="half" idx="19" hasCustomPrompt="1"/>
          </p:nvPr>
        </p:nvSpPr>
        <p:spPr>
          <a:xfrm>
            <a:off x="6716396" y="3108960"/>
            <a:ext cx="1828800" cy="1539240"/>
          </a:xfrm>
        </p:spPr>
        <p:txBody>
          <a:bodyPr/>
          <a:lstStyle>
            <a:lvl1pPr marL="0" indent="0">
              <a:spcBef>
                <a:spcPts val="900"/>
              </a:spcBef>
              <a:buFontTx/>
              <a:buNone/>
              <a:defRPr sz="1200"/>
            </a:lvl1pPr>
            <a:lvl2pPr marL="0" indent="0">
              <a:spcBef>
                <a:spcPts val="900"/>
              </a:spcBef>
              <a:buFontTx/>
              <a:buNone/>
              <a:defRPr sz="1200"/>
            </a:lvl2pPr>
            <a:lvl3pPr marL="0" indent="0">
              <a:spcBef>
                <a:spcPts val="900"/>
              </a:spcBef>
              <a:buFontTx/>
              <a:buNone/>
              <a:defRPr sz="1200"/>
            </a:lvl3pPr>
            <a:lvl4pPr marL="0" indent="0">
              <a:spcBef>
                <a:spcPts val="900"/>
              </a:spcBef>
              <a:buFontTx/>
              <a:buNone/>
              <a:defRPr sz="1200"/>
            </a:lvl4pPr>
            <a:lvl5pPr marL="0" indent="0">
              <a:spcBef>
                <a:spcPts val="900"/>
              </a:spcBef>
              <a:buFontTx/>
              <a:buNone/>
              <a:defRPr sz="1200"/>
            </a:lvl5pPr>
            <a:lvl6pPr marL="0" indent="0">
              <a:spcBef>
                <a:spcPts val="900"/>
              </a:spcBef>
              <a:buFontTx/>
              <a:buNone/>
              <a:defRPr sz="1200"/>
            </a:lvl6pPr>
            <a:lvl7pPr marL="0" indent="0">
              <a:spcBef>
                <a:spcPts val="900"/>
              </a:spcBef>
              <a:buFontTx/>
              <a:buNone/>
              <a:defRPr sz="1200"/>
            </a:lvl7pPr>
            <a:lvl8pPr marL="0" indent="0">
              <a:spcBef>
                <a:spcPts val="900"/>
              </a:spcBef>
              <a:buFontTx/>
              <a:buNone/>
              <a:defRPr sz="1200"/>
            </a:lvl8pPr>
            <a:lvl9pPr marL="0" indent="0">
              <a:spcBef>
                <a:spcPts val="900"/>
              </a:spcBef>
              <a:buFontTx/>
              <a:buNone/>
              <a:defRPr sz="1200"/>
            </a:lvl9pPr>
          </a:lstStyle>
          <a:p>
            <a:pPr lvl="0"/>
            <a:r>
              <a:rPr lang="en-US"/>
              <a:t>[Text]</a:t>
            </a:r>
          </a:p>
        </p:txBody>
      </p:sp>
      <p:pic>
        <p:nvPicPr>
          <p:cNvPr id="5" name="UL Solutions" descr="UL Solutions">
            <a:extLst>
              <a:ext uri="{FF2B5EF4-FFF2-40B4-BE49-F238E27FC236}">
                <a16:creationId xmlns:a16="http://schemas.microsoft.com/office/drawing/2014/main" id="{7FA5B137-5018-9271-F696-4844A6A5FAA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6" name="Slide Number Placeholder 11"/>
          <p:cNvSpPr>
            <a:spLocks noGrp="1"/>
          </p:cNvSpPr>
          <p:nvPr>
            <p:ph type="sldNum" sz="quarter" idx="12"/>
          </p:nvPr>
        </p:nvSpPr>
        <p:spPr/>
        <p:txBody>
          <a:bodyPr/>
          <a:lstStyle/>
          <a:p>
            <a:fld id="{0FB653A9-F313-624D-BF6F-1C4E70BAF06A}" type="slidenum">
              <a:rPr lang="en-US" smtClean="0"/>
              <a:t>‹#›</a:t>
            </a:fld>
            <a:endParaRPr lang="en-US"/>
          </a:p>
        </p:txBody>
      </p:sp>
      <p:sp>
        <p:nvSpPr>
          <p:cNvPr id="2" name="Footer Placeholder 1">
            <a:extLst>
              <a:ext uri="{FF2B5EF4-FFF2-40B4-BE49-F238E27FC236}">
                <a16:creationId xmlns:a16="http://schemas.microsoft.com/office/drawing/2014/main" id="{CFE22216-666E-F06F-480F-B609DDE46992}"/>
              </a:ext>
            </a:extLst>
          </p:cNvPr>
          <p:cNvSpPr>
            <a:spLocks noGrp="1"/>
          </p:cNvSpPr>
          <p:nvPr>
            <p:ph type="ftr" sz="quarter" idx="21"/>
          </p:nvPr>
        </p:nvSpPr>
        <p:spPr/>
        <p:txBody>
          <a:bodyPr/>
          <a:lstStyle/>
          <a:p>
            <a:pPr algn="r">
              <a:buSzPct val="100000"/>
            </a:pPr>
            <a:r>
              <a:rPr lang="en-US"/>
              <a:t>IMS22CS385721</a:t>
            </a:r>
          </a:p>
        </p:txBody>
      </p:sp>
    </p:spTree>
    <p:extLst>
      <p:ext uri="{BB962C8B-B14F-4D97-AF65-F5344CB8AC3E}">
        <p14:creationId xmlns:p14="http://schemas.microsoft.com/office/powerpoint/2010/main" val="3549318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preserve="1" userDrawn="1">
  <p:cSld name="Collage 01">
    <p:bg>
      <p:bgPr>
        <a:solidFill>
          <a:srgbClr val="122C49"/>
        </a:solidFill>
        <a:effectLst/>
      </p:bgPr>
    </p:bg>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C5748F38-9D08-2B92-960F-D12D75240B49}"/>
              </a:ext>
              <a:ext uri="{C183D7F6-B498-43B3-948B-1728B52AA6E4}">
                <adec:decorative xmlns:adec="http://schemas.microsoft.com/office/drawing/2017/decorative" val="1"/>
              </a:ext>
            </a:extLst>
          </p:cNvPr>
          <p:cNvSpPr/>
          <p:nvPr userDrawn="1"/>
        </p:nvSpPr>
        <p:spPr bwMode="hidden">
          <a:xfrm>
            <a:off x="0" y="2766060"/>
            <a:ext cx="5314950" cy="2377440"/>
          </a:xfrm>
          <a:prstGeom prst="rect">
            <a:avLst/>
          </a:prstGeom>
          <a:solidFill>
            <a:srgbClr val="5B0428"/>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8" name="Picture Placeholder 1">
            <a:extLst>
              <a:ext uri="{FF2B5EF4-FFF2-40B4-BE49-F238E27FC236}">
                <a16:creationId xmlns:a16="http://schemas.microsoft.com/office/drawing/2014/main" id="{13C55073-B850-8FDD-06A4-411315BDAAC3}"/>
              </a:ext>
              <a:ext uri="{C183D7F6-B498-43B3-948B-1728B52AA6E4}">
                <adec:decorative xmlns:adec="http://schemas.microsoft.com/office/drawing/2017/decorative" val="1"/>
              </a:ext>
            </a:extLst>
          </p:cNvPr>
          <p:cNvSpPr>
            <a:spLocks noGrp="1"/>
          </p:cNvSpPr>
          <p:nvPr>
            <p:ph type="pic" sz="quarter" idx="11"/>
          </p:nvPr>
        </p:nvSpPr>
        <p:spPr>
          <a:xfrm>
            <a:off x="5314950" y="2766060"/>
            <a:ext cx="3829050" cy="2377440"/>
          </a:xfrm>
          <a:solidFill>
            <a:schemeClr val="tx1">
              <a:lumMod val="85000"/>
            </a:schemeClr>
          </a:solidFill>
        </p:spPr>
        <p:txBody>
          <a:bodyPr anchor="ctr" anchorCtr="0"/>
          <a:lstStyle>
            <a:lvl1pPr marL="0" indent="0" algn="ctr">
              <a:spcBef>
                <a:spcPts val="0"/>
              </a:spcBef>
              <a:buNone/>
              <a:defRPr sz="800">
                <a:solidFill>
                  <a:srgbClr val="000000"/>
                </a:solidFill>
              </a:defRPr>
            </a:lvl1pPr>
          </a:lstStyle>
          <a:p>
            <a:endParaRPr lang="en-US"/>
          </a:p>
        </p:txBody>
      </p:sp>
      <p:sp>
        <p:nvSpPr>
          <p:cNvPr id="2" name="Title 2"/>
          <p:cNvSpPr>
            <a:spLocks noGrp="1"/>
          </p:cNvSpPr>
          <p:nvPr>
            <p:ph type="title" hasCustomPrompt="1"/>
          </p:nvPr>
        </p:nvSpPr>
        <p:spPr/>
        <p:txBody>
          <a:bodyPr/>
          <a:lstStyle>
            <a:lvl1pPr>
              <a:defRPr sz="1100" cap="all" spc="20" baseline="0"/>
            </a:lvl1pPr>
          </a:lstStyle>
          <a:p>
            <a:r>
              <a:rPr lang="en-US"/>
              <a:t>[OPTIONAL SLIDE TITLE/EYEBROW]</a:t>
            </a:r>
          </a:p>
        </p:txBody>
      </p:sp>
      <p:sp>
        <p:nvSpPr>
          <p:cNvPr id="6" name="Text Placeholder 3">
            <a:extLst>
              <a:ext uri="{FF2B5EF4-FFF2-40B4-BE49-F238E27FC236}">
                <a16:creationId xmlns:a16="http://schemas.microsoft.com/office/drawing/2014/main" id="{B7C0214A-1F74-44C9-F8C0-8FFAE6154D85}"/>
              </a:ext>
            </a:extLst>
          </p:cNvPr>
          <p:cNvSpPr>
            <a:spLocks noGrp="1"/>
          </p:cNvSpPr>
          <p:nvPr>
            <p:ph type="body" sz="quarter" idx="20" hasCustomPrompt="1"/>
          </p:nvPr>
        </p:nvSpPr>
        <p:spPr>
          <a:xfrm>
            <a:off x="411162" y="1279525"/>
            <a:ext cx="8321676" cy="914400"/>
          </a:xfrm>
        </p:spPr>
        <p:txBody>
          <a:bodyPr/>
          <a:lstStyle>
            <a:lvl1pPr marL="0" indent="0">
              <a:lnSpc>
                <a:spcPct val="90000"/>
              </a:lnSpc>
              <a:spcBef>
                <a:spcPts val="0"/>
              </a:spcBef>
              <a:buFontTx/>
              <a:buNone/>
              <a:defRPr sz="2200" b="1"/>
            </a:lvl1pPr>
            <a:lvl2pPr marL="0" indent="0">
              <a:lnSpc>
                <a:spcPct val="90000"/>
              </a:lnSpc>
              <a:spcBef>
                <a:spcPts val="0"/>
              </a:spcBef>
              <a:buFontTx/>
              <a:buNone/>
              <a:defRPr sz="2200" b="1"/>
            </a:lvl2pPr>
            <a:lvl3pPr marL="0" indent="0">
              <a:lnSpc>
                <a:spcPct val="90000"/>
              </a:lnSpc>
              <a:spcBef>
                <a:spcPts val="0"/>
              </a:spcBef>
              <a:buFontTx/>
              <a:buNone/>
              <a:defRPr sz="2200" b="1"/>
            </a:lvl3pPr>
            <a:lvl4pPr marL="0" indent="0">
              <a:lnSpc>
                <a:spcPct val="90000"/>
              </a:lnSpc>
              <a:spcBef>
                <a:spcPts val="0"/>
              </a:spcBef>
              <a:buFontTx/>
              <a:buNone/>
              <a:defRPr sz="2200" b="1"/>
            </a:lvl4pPr>
            <a:lvl5pPr marL="0" indent="0">
              <a:lnSpc>
                <a:spcPct val="90000"/>
              </a:lnSpc>
              <a:spcBef>
                <a:spcPts val="0"/>
              </a:spcBef>
              <a:buFontTx/>
              <a:buNone/>
              <a:defRPr sz="2200" b="1"/>
            </a:lvl5pPr>
            <a:lvl6pPr marL="0" indent="0">
              <a:lnSpc>
                <a:spcPct val="90000"/>
              </a:lnSpc>
              <a:spcBef>
                <a:spcPts val="0"/>
              </a:spcBef>
              <a:buFontTx/>
              <a:buNone/>
              <a:defRPr sz="2200" b="1"/>
            </a:lvl6pPr>
            <a:lvl7pPr marL="0" indent="0">
              <a:lnSpc>
                <a:spcPct val="90000"/>
              </a:lnSpc>
              <a:spcBef>
                <a:spcPts val="0"/>
              </a:spcBef>
              <a:buFontTx/>
              <a:buNone/>
              <a:defRPr sz="2200" b="1"/>
            </a:lvl7pPr>
            <a:lvl8pPr marL="0" indent="0">
              <a:lnSpc>
                <a:spcPct val="90000"/>
              </a:lnSpc>
              <a:spcBef>
                <a:spcPts val="0"/>
              </a:spcBef>
              <a:buFontTx/>
              <a:buNone/>
              <a:defRPr sz="2200" b="1"/>
            </a:lvl8pPr>
            <a:lvl9pPr marL="0" indent="0">
              <a:lnSpc>
                <a:spcPct val="90000"/>
              </a:lnSpc>
              <a:spcBef>
                <a:spcPts val="0"/>
              </a:spcBef>
              <a:buFontTx/>
              <a:buNone/>
              <a:defRPr sz="2200" b="1"/>
            </a:lvl9pPr>
          </a:lstStyle>
          <a:p>
            <a:pPr lvl="0"/>
            <a:r>
              <a:rPr lang="en-US"/>
              <a:t>[Statement]</a:t>
            </a:r>
          </a:p>
        </p:txBody>
      </p:sp>
      <p:cxnSp>
        <p:nvCxnSpPr>
          <p:cNvPr id="9" name="Line">
            <a:extLst>
              <a:ext uri="{FF2B5EF4-FFF2-40B4-BE49-F238E27FC236}">
                <a16:creationId xmlns:a16="http://schemas.microsoft.com/office/drawing/2014/main" id="{D00C2A02-8E52-208C-4764-B30149B54880}"/>
              </a:ext>
              <a:ext uri="{C183D7F6-B498-43B3-948B-1728B52AA6E4}">
                <adec:decorative xmlns:adec="http://schemas.microsoft.com/office/drawing/2017/decorative" val="1"/>
              </a:ext>
            </a:extLst>
          </p:cNvPr>
          <p:cNvCxnSpPr>
            <a:cxnSpLocks/>
          </p:cNvCxnSpPr>
          <p:nvPr userDrawn="1"/>
        </p:nvCxnSpPr>
        <p:spPr>
          <a:xfrm>
            <a:off x="712914" y="3291840"/>
            <a:ext cx="3503613"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5" name="Text Placeholder 4">
            <a:extLst>
              <a:ext uri="{FF2B5EF4-FFF2-40B4-BE49-F238E27FC236}">
                <a16:creationId xmlns:a16="http://schemas.microsoft.com/office/drawing/2014/main" id="{A5234115-8955-619E-ECC9-B610BE9A2174}"/>
              </a:ext>
            </a:extLst>
          </p:cNvPr>
          <p:cNvSpPr>
            <a:spLocks noGrp="1"/>
          </p:cNvSpPr>
          <p:nvPr>
            <p:ph type="body" sz="quarter" idx="15" hasCustomPrompt="1"/>
          </p:nvPr>
        </p:nvSpPr>
        <p:spPr>
          <a:xfrm>
            <a:off x="712914" y="3429000"/>
            <a:ext cx="2109534" cy="914400"/>
          </a:xfrm>
        </p:spPr>
        <p:txBody>
          <a:bodyPr/>
          <a:lstStyle>
            <a:lvl1pPr marL="0" indent="0">
              <a:lnSpc>
                <a:spcPct val="80000"/>
              </a:lnSpc>
              <a:spcBef>
                <a:spcPts val="0"/>
              </a:spcBef>
              <a:buFontTx/>
              <a:buNone/>
              <a:defRPr sz="7200" b="1"/>
            </a:lvl1pPr>
            <a:lvl2pPr marL="0" indent="0">
              <a:lnSpc>
                <a:spcPct val="80000"/>
              </a:lnSpc>
              <a:spcBef>
                <a:spcPts val="0"/>
              </a:spcBef>
              <a:buFontTx/>
              <a:buNone/>
              <a:defRPr sz="7200" b="1"/>
            </a:lvl2pPr>
            <a:lvl3pPr marL="0" indent="0">
              <a:lnSpc>
                <a:spcPct val="80000"/>
              </a:lnSpc>
              <a:spcBef>
                <a:spcPts val="0"/>
              </a:spcBef>
              <a:buFontTx/>
              <a:buNone/>
              <a:defRPr sz="7200" b="1"/>
            </a:lvl3pPr>
            <a:lvl4pPr marL="0" indent="0">
              <a:lnSpc>
                <a:spcPct val="80000"/>
              </a:lnSpc>
              <a:spcBef>
                <a:spcPts val="0"/>
              </a:spcBef>
              <a:buFontTx/>
              <a:buNone/>
              <a:defRPr sz="7200" b="1"/>
            </a:lvl4pPr>
            <a:lvl5pPr marL="0" indent="0">
              <a:lnSpc>
                <a:spcPct val="80000"/>
              </a:lnSpc>
              <a:spcBef>
                <a:spcPts val="0"/>
              </a:spcBef>
              <a:buFontTx/>
              <a:buNone/>
              <a:defRPr sz="7200" b="1"/>
            </a:lvl5pPr>
            <a:lvl6pPr marL="0" indent="0">
              <a:lnSpc>
                <a:spcPct val="80000"/>
              </a:lnSpc>
              <a:spcBef>
                <a:spcPts val="0"/>
              </a:spcBef>
              <a:buFontTx/>
              <a:buNone/>
              <a:defRPr sz="7200" b="1"/>
            </a:lvl6pPr>
            <a:lvl7pPr marL="0" indent="0">
              <a:lnSpc>
                <a:spcPct val="80000"/>
              </a:lnSpc>
              <a:spcBef>
                <a:spcPts val="0"/>
              </a:spcBef>
              <a:buFontTx/>
              <a:buNone/>
              <a:defRPr sz="7200" b="1"/>
            </a:lvl7pPr>
            <a:lvl8pPr marL="0" indent="0">
              <a:lnSpc>
                <a:spcPct val="80000"/>
              </a:lnSpc>
              <a:spcBef>
                <a:spcPts val="0"/>
              </a:spcBef>
              <a:buFontTx/>
              <a:buNone/>
              <a:defRPr sz="7200" b="1"/>
            </a:lvl8pPr>
            <a:lvl9pPr marL="0" indent="0">
              <a:lnSpc>
                <a:spcPct val="80000"/>
              </a:lnSpc>
              <a:spcBef>
                <a:spcPts val="0"/>
              </a:spcBef>
              <a:buFontTx/>
              <a:buNone/>
              <a:defRPr sz="7200" b="1"/>
            </a:lvl9pPr>
          </a:lstStyle>
          <a:p>
            <a:pPr lvl="0"/>
            <a:r>
              <a:rPr lang="en-US"/>
              <a:t>00%</a:t>
            </a:r>
          </a:p>
        </p:txBody>
      </p:sp>
      <p:sp>
        <p:nvSpPr>
          <p:cNvPr id="16" name="Content Placeholder 5">
            <a:extLst>
              <a:ext uri="{FF2B5EF4-FFF2-40B4-BE49-F238E27FC236}">
                <a16:creationId xmlns:a16="http://schemas.microsoft.com/office/drawing/2014/main" id="{1DA57281-0B97-D604-AC46-2A843B548961}"/>
              </a:ext>
            </a:extLst>
          </p:cNvPr>
          <p:cNvSpPr>
            <a:spLocks noGrp="1"/>
          </p:cNvSpPr>
          <p:nvPr>
            <p:ph sz="half" idx="1" hasCustomPrompt="1"/>
          </p:nvPr>
        </p:nvSpPr>
        <p:spPr>
          <a:xfrm>
            <a:off x="2822448" y="3429000"/>
            <a:ext cx="1394079" cy="914400"/>
          </a:xfrm>
        </p:spPr>
        <p:txBody>
          <a:bodyPr/>
          <a:lstStyle>
            <a:lvl1pPr marL="0" indent="0">
              <a:spcBef>
                <a:spcPts val="900"/>
              </a:spcBef>
              <a:buFontTx/>
              <a:buNone/>
              <a:defRPr sz="1600"/>
            </a:lvl1pPr>
            <a:lvl2pPr marL="0" indent="0">
              <a:spcBef>
                <a:spcPts val="900"/>
              </a:spcBef>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[Text]</a:t>
            </a:r>
          </a:p>
        </p:txBody>
      </p:sp>
      <p:pic>
        <p:nvPicPr>
          <p:cNvPr id="4" name="UL Solutions">
            <a:extLst>
              <a:ext uri="{FF2B5EF4-FFF2-40B4-BE49-F238E27FC236}">
                <a16:creationId xmlns:a16="http://schemas.microsoft.com/office/drawing/2014/main" id="{05B0C065-F543-AC41-14D4-93810D0CAD7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41925" y="4730243"/>
            <a:ext cx="712555" cy="292608"/>
          </a:xfrm>
          <a:prstGeom prst="rect">
            <a:avLst/>
          </a:prstGeom>
        </p:spPr>
      </p:pic>
      <p:sp>
        <p:nvSpPr>
          <p:cNvPr id="5" name="Slide Number Placeholder 6"/>
          <p:cNvSpPr>
            <a:spLocks noGrp="1"/>
          </p:cNvSpPr>
          <p:nvPr>
            <p:ph type="sldNum" sz="quarter" idx="12"/>
          </p:nvPr>
        </p:nvSpPr>
        <p:spPr/>
        <p:txBody>
          <a:bodyPr/>
          <a:lstStyle>
            <a:lvl1pPr>
              <a:defRPr>
                <a:solidFill>
                  <a:schemeClr val="tx1"/>
                </a:solidFill>
              </a:defRPr>
            </a:lvl1pPr>
          </a:lstStyle>
          <a:p>
            <a:fld id="{0FB653A9-F313-624D-BF6F-1C4E70BAF06A}" type="slidenum">
              <a:rPr lang="en-US" smtClean="0"/>
              <a:pPr/>
              <a:t>‹#›</a:t>
            </a:fld>
            <a:endParaRPr lang="en-US"/>
          </a:p>
        </p:txBody>
      </p:sp>
      <p:sp>
        <p:nvSpPr>
          <p:cNvPr id="3" name="Footer Placeholder 2">
            <a:extLst>
              <a:ext uri="{FF2B5EF4-FFF2-40B4-BE49-F238E27FC236}">
                <a16:creationId xmlns:a16="http://schemas.microsoft.com/office/drawing/2014/main" id="{BD793CA7-88B3-94DE-CAE7-731877D39FDC}"/>
              </a:ext>
            </a:extLst>
          </p:cNvPr>
          <p:cNvSpPr>
            <a:spLocks noGrp="1"/>
          </p:cNvSpPr>
          <p:nvPr>
            <p:ph type="ftr" sz="quarter" idx="21"/>
          </p:nvPr>
        </p:nvSpPr>
        <p:spPr/>
        <p:txBody>
          <a:bodyPr/>
          <a:lstStyle/>
          <a:p>
            <a:pPr algn="r">
              <a:buSzPct val="100000"/>
            </a:pPr>
            <a:r>
              <a:rPr lang="en-US"/>
              <a:t>IMS22CS385721</a:t>
            </a:r>
          </a:p>
        </p:txBody>
      </p:sp>
    </p:spTree>
    <p:extLst>
      <p:ext uri="{BB962C8B-B14F-4D97-AF65-F5344CB8AC3E}">
        <p14:creationId xmlns:p14="http://schemas.microsoft.com/office/powerpoint/2010/main" val="23408747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preserve="1" userDrawn="1">
  <p:cSld name="Collage 02">
    <p:bg>
      <p:bgPr>
        <a:solidFill>
          <a:srgbClr val="E5DDCA"/>
        </a:solidFill>
        <a:effectLst/>
      </p:bgPr>
    </p:bg>
    <p:spTree>
      <p:nvGrpSpPr>
        <p:cNvPr id="1" name=""/>
        <p:cNvGrpSpPr/>
        <p:nvPr/>
      </p:nvGrpSpPr>
      <p:grpSpPr>
        <a:xfrm>
          <a:off x="0" y="0"/>
          <a:ext cx="0" cy="0"/>
          <a:chOff x="0" y="0"/>
          <a:chExt cx="0" cy="0"/>
        </a:xfrm>
      </p:grpSpPr>
      <p:sp>
        <p:nvSpPr>
          <p:cNvPr id="19" name="Rectangle">
            <a:extLst>
              <a:ext uri="{FF2B5EF4-FFF2-40B4-BE49-F238E27FC236}">
                <a16:creationId xmlns:a16="http://schemas.microsoft.com/office/drawing/2014/main" id="{1916F76D-DD49-1113-0C41-8C0357541CEC}"/>
              </a:ext>
              <a:ext uri="{C183D7F6-B498-43B3-948B-1728B52AA6E4}">
                <adec:decorative xmlns:adec="http://schemas.microsoft.com/office/drawing/2017/decorative" val="1"/>
              </a:ext>
            </a:extLst>
          </p:cNvPr>
          <p:cNvSpPr/>
          <p:nvPr userDrawn="1"/>
        </p:nvSpPr>
        <p:spPr bwMode="hidden">
          <a:xfrm>
            <a:off x="0" y="0"/>
            <a:ext cx="9144000" cy="1279525"/>
          </a:xfrm>
          <a:prstGeom prst="rect">
            <a:avLst/>
          </a:prstGeom>
          <a:solidFill>
            <a:srgbClr val="CA0123"/>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8" name="Picture Placeholder 1">
            <a:extLst>
              <a:ext uri="{FF2B5EF4-FFF2-40B4-BE49-F238E27FC236}">
                <a16:creationId xmlns:a16="http://schemas.microsoft.com/office/drawing/2014/main" id="{A97BC7FD-E8D3-4F77-E75D-CCCEE8686454}"/>
              </a:ext>
              <a:ext uri="{C183D7F6-B498-43B3-948B-1728B52AA6E4}">
                <adec:decorative xmlns:adec="http://schemas.microsoft.com/office/drawing/2017/decorative" val="1"/>
              </a:ext>
            </a:extLst>
          </p:cNvPr>
          <p:cNvSpPr>
            <a:spLocks noGrp="1"/>
          </p:cNvSpPr>
          <p:nvPr>
            <p:ph type="pic" sz="quarter" idx="11"/>
          </p:nvPr>
        </p:nvSpPr>
        <p:spPr>
          <a:xfrm>
            <a:off x="5314950" y="1279525"/>
            <a:ext cx="3829050" cy="3863975"/>
          </a:xfrm>
          <a:solidFill>
            <a:schemeClr val="bg1">
              <a:lumMod val="75000"/>
            </a:schemeClr>
          </a:solidFill>
        </p:spPr>
        <p:txBody>
          <a:bodyPr anchor="ctr" anchorCtr="0"/>
          <a:lstStyle>
            <a:lvl1pPr marL="0" indent="0" algn="ctr">
              <a:spcBef>
                <a:spcPts val="0"/>
              </a:spcBef>
              <a:buNone/>
              <a:defRPr sz="800">
                <a:solidFill>
                  <a:srgbClr val="000000"/>
                </a:solidFill>
              </a:defRPr>
            </a:lvl1pPr>
          </a:lstStyle>
          <a:p>
            <a:endParaRPr lang="en-US"/>
          </a:p>
        </p:txBody>
      </p:sp>
      <p:sp>
        <p:nvSpPr>
          <p:cNvPr id="2" name="Title 2"/>
          <p:cNvSpPr>
            <a:spLocks noGrp="1"/>
          </p:cNvSpPr>
          <p:nvPr>
            <p:ph type="title" hasCustomPrompt="1"/>
          </p:nvPr>
        </p:nvSpPr>
        <p:spPr>
          <a:xfrm>
            <a:off x="411480" y="411480"/>
            <a:ext cx="8321358" cy="685800"/>
          </a:xfrm>
        </p:spPr>
        <p:txBody>
          <a:bodyPr/>
          <a:lstStyle>
            <a:lvl1pPr>
              <a:defRPr>
                <a:solidFill>
                  <a:schemeClr val="bg1"/>
                </a:solidFill>
              </a:defRPr>
            </a:lvl1pPr>
          </a:lstStyle>
          <a:p>
            <a:r>
              <a:rPr lang="en-US"/>
              <a:t>[Slide title or statement]</a:t>
            </a:r>
          </a:p>
        </p:txBody>
      </p:sp>
      <p:cxnSp>
        <p:nvCxnSpPr>
          <p:cNvPr id="9" name="Line">
            <a:extLst>
              <a:ext uri="{FF2B5EF4-FFF2-40B4-BE49-F238E27FC236}">
                <a16:creationId xmlns:a16="http://schemas.microsoft.com/office/drawing/2014/main" id="{2EF9056F-E9BF-3433-D3D7-95475CFBF9ED}"/>
              </a:ext>
              <a:ext uri="{C183D7F6-B498-43B3-948B-1728B52AA6E4}">
                <adec:decorative xmlns:adec="http://schemas.microsoft.com/office/drawing/2017/decorative" val="1"/>
              </a:ext>
            </a:extLst>
          </p:cNvPr>
          <p:cNvCxnSpPr>
            <a:cxnSpLocks/>
          </p:cNvCxnSpPr>
          <p:nvPr userDrawn="1"/>
        </p:nvCxnSpPr>
        <p:spPr>
          <a:xfrm>
            <a:off x="411480" y="1828800"/>
            <a:ext cx="411480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20" name="Text Placeholder 3">
            <a:extLst>
              <a:ext uri="{FF2B5EF4-FFF2-40B4-BE49-F238E27FC236}">
                <a16:creationId xmlns:a16="http://schemas.microsoft.com/office/drawing/2014/main" id="{5E99C21A-E90A-6F23-3825-23860F497493}"/>
              </a:ext>
            </a:extLst>
          </p:cNvPr>
          <p:cNvSpPr>
            <a:spLocks noGrp="1"/>
          </p:cNvSpPr>
          <p:nvPr>
            <p:ph type="body" sz="quarter" idx="21" hasCustomPrompt="1"/>
          </p:nvPr>
        </p:nvSpPr>
        <p:spPr>
          <a:xfrm>
            <a:off x="411480" y="1920240"/>
            <a:ext cx="1309370" cy="640080"/>
          </a:xfrm>
        </p:spPr>
        <p:txBody>
          <a:bodyPr/>
          <a:lstStyle>
            <a:lvl1pPr marL="0" indent="0">
              <a:spcBef>
                <a:spcPts val="0"/>
              </a:spcBef>
              <a:buFontTx/>
              <a:buNone/>
              <a:defRPr sz="1200" b="1"/>
            </a:lvl1pPr>
            <a:lvl2pPr marL="0" indent="0">
              <a:spcBef>
                <a:spcPts val="0"/>
              </a:spcBef>
              <a:buFontTx/>
              <a:buNone/>
              <a:defRPr sz="1200" b="1"/>
            </a:lvl2pPr>
            <a:lvl3pPr marL="0" indent="0">
              <a:spcBef>
                <a:spcPts val="0"/>
              </a:spcBef>
              <a:buFontTx/>
              <a:buNone/>
              <a:defRPr sz="1200" b="1"/>
            </a:lvl3pPr>
            <a:lvl4pPr marL="0" indent="0">
              <a:spcBef>
                <a:spcPts val="0"/>
              </a:spcBef>
              <a:buFontTx/>
              <a:buNone/>
              <a:defRPr sz="1200" b="1"/>
            </a:lvl4pPr>
            <a:lvl5pPr marL="0" indent="0">
              <a:spcBef>
                <a:spcPts val="0"/>
              </a:spcBef>
              <a:buFontTx/>
              <a:buNone/>
              <a:defRPr sz="1200" b="1"/>
            </a:lvl5pPr>
            <a:lvl6pPr marL="0" indent="0">
              <a:spcBef>
                <a:spcPts val="0"/>
              </a:spcBef>
              <a:buFontTx/>
              <a:buNone/>
              <a:defRPr sz="1200" b="1"/>
            </a:lvl6pPr>
            <a:lvl7pPr marL="0" indent="0">
              <a:spcBef>
                <a:spcPts val="0"/>
              </a:spcBef>
              <a:buFontTx/>
              <a:buNone/>
              <a:defRPr sz="1200" b="1"/>
            </a:lvl7pPr>
            <a:lvl8pPr marL="0" indent="0">
              <a:spcBef>
                <a:spcPts val="0"/>
              </a:spcBef>
              <a:buFontTx/>
              <a:buNone/>
              <a:defRPr sz="1200" b="1"/>
            </a:lvl8pPr>
            <a:lvl9pPr marL="0" indent="0">
              <a:spcBef>
                <a:spcPts val="0"/>
              </a:spcBef>
              <a:buFontTx/>
              <a:buNone/>
              <a:defRPr sz="1200" b="1"/>
            </a:lvl9pPr>
          </a:lstStyle>
          <a:p>
            <a:pPr lvl="0"/>
            <a:r>
              <a:rPr lang="en-US"/>
              <a:t>[Heading]</a:t>
            </a:r>
          </a:p>
        </p:txBody>
      </p:sp>
      <p:sp>
        <p:nvSpPr>
          <p:cNvPr id="10" name="Text Placeholder 4">
            <a:extLst>
              <a:ext uri="{FF2B5EF4-FFF2-40B4-BE49-F238E27FC236}">
                <a16:creationId xmlns:a16="http://schemas.microsoft.com/office/drawing/2014/main" id="{608263E5-72CC-A3FF-EA5B-2A0BA5C0942E}"/>
              </a:ext>
            </a:extLst>
          </p:cNvPr>
          <p:cNvSpPr>
            <a:spLocks noGrp="1"/>
          </p:cNvSpPr>
          <p:nvPr>
            <p:ph type="body" sz="quarter" idx="16" hasCustomPrompt="1"/>
          </p:nvPr>
        </p:nvSpPr>
        <p:spPr>
          <a:xfrm>
            <a:off x="2111502" y="1920240"/>
            <a:ext cx="2412872" cy="640080"/>
          </a:xfrm>
        </p:spPr>
        <p:txBody>
          <a:bodyPr/>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a:t>[Text]</a:t>
            </a:r>
          </a:p>
        </p:txBody>
      </p:sp>
      <p:cxnSp>
        <p:nvCxnSpPr>
          <p:cNvPr id="11" name="Line">
            <a:extLst>
              <a:ext uri="{FF2B5EF4-FFF2-40B4-BE49-F238E27FC236}">
                <a16:creationId xmlns:a16="http://schemas.microsoft.com/office/drawing/2014/main" id="{4441901B-312A-2F3A-D305-D3F964549B04}"/>
              </a:ext>
              <a:ext uri="{C183D7F6-B498-43B3-948B-1728B52AA6E4}">
                <adec:decorative xmlns:adec="http://schemas.microsoft.com/office/drawing/2017/decorative" val="1"/>
              </a:ext>
            </a:extLst>
          </p:cNvPr>
          <p:cNvCxnSpPr>
            <a:cxnSpLocks/>
          </p:cNvCxnSpPr>
          <p:nvPr userDrawn="1"/>
        </p:nvCxnSpPr>
        <p:spPr>
          <a:xfrm>
            <a:off x="411480" y="2742293"/>
            <a:ext cx="411480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21" name="Text Placeholder 5">
            <a:extLst>
              <a:ext uri="{FF2B5EF4-FFF2-40B4-BE49-F238E27FC236}">
                <a16:creationId xmlns:a16="http://schemas.microsoft.com/office/drawing/2014/main" id="{128F46EA-4F21-19B5-DFFF-353C9C40EB99}"/>
              </a:ext>
            </a:extLst>
          </p:cNvPr>
          <p:cNvSpPr>
            <a:spLocks noGrp="1"/>
          </p:cNvSpPr>
          <p:nvPr>
            <p:ph type="body" sz="quarter" idx="22" hasCustomPrompt="1"/>
          </p:nvPr>
        </p:nvSpPr>
        <p:spPr>
          <a:xfrm>
            <a:off x="411480" y="2834640"/>
            <a:ext cx="1309370" cy="640080"/>
          </a:xfrm>
        </p:spPr>
        <p:txBody>
          <a:bodyPr/>
          <a:lstStyle>
            <a:lvl1pPr marL="0" indent="0">
              <a:spcBef>
                <a:spcPts val="0"/>
              </a:spcBef>
              <a:buFontTx/>
              <a:buNone/>
              <a:defRPr sz="1200" b="1"/>
            </a:lvl1pPr>
            <a:lvl2pPr marL="0" indent="0">
              <a:spcBef>
                <a:spcPts val="0"/>
              </a:spcBef>
              <a:buFontTx/>
              <a:buNone/>
              <a:defRPr sz="1200" b="1"/>
            </a:lvl2pPr>
            <a:lvl3pPr marL="0" indent="0">
              <a:spcBef>
                <a:spcPts val="0"/>
              </a:spcBef>
              <a:buFontTx/>
              <a:buNone/>
              <a:defRPr sz="1200" b="1"/>
            </a:lvl3pPr>
            <a:lvl4pPr marL="0" indent="0">
              <a:spcBef>
                <a:spcPts val="0"/>
              </a:spcBef>
              <a:buFontTx/>
              <a:buNone/>
              <a:defRPr sz="1200" b="1"/>
            </a:lvl4pPr>
            <a:lvl5pPr marL="0" indent="0">
              <a:spcBef>
                <a:spcPts val="0"/>
              </a:spcBef>
              <a:buFontTx/>
              <a:buNone/>
              <a:defRPr sz="1200" b="1"/>
            </a:lvl5pPr>
            <a:lvl6pPr marL="0" indent="0">
              <a:spcBef>
                <a:spcPts val="0"/>
              </a:spcBef>
              <a:buFontTx/>
              <a:buNone/>
              <a:defRPr sz="1200" b="1"/>
            </a:lvl6pPr>
            <a:lvl7pPr marL="0" indent="0">
              <a:spcBef>
                <a:spcPts val="0"/>
              </a:spcBef>
              <a:buFontTx/>
              <a:buNone/>
              <a:defRPr sz="1200" b="1"/>
            </a:lvl7pPr>
            <a:lvl8pPr marL="0" indent="0">
              <a:spcBef>
                <a:spcPts val="0"/>
              </a:spcBef>
              <a:buFontTx/>
              <a:buNone/>
              <a:defRPr sz="1200" b="1"/>
            </a:lvl8pPr>
            <a:lvl9pPr marL="0" indent="0">
              <a:spcBef>
                <a:spcPts val="0"/>
              </a:spcBef>
              <a:buFontTx/>
              <a:buNone/>
              <a:defRPr sz="1200" b="1"/>
            </a:lvl9pPr>
          </a:lstStyle>
          <a:p>
            <a:pPr lvl="0"/>
            <a:r>
              <a:rPr lang="en-US"/>
              <a:t>[Heading]</a:t>
            </a:r>
          </a:p>
        </p:txBody>
      </p:sp>
      <p:sp>
        <p:nvSpPr>
          <p:cNvPr id="12" name="Text Placeholder 6">
            <a:extLst>
              <a:ext uri="{FF2B5EF4-FFF2-40B4-BE49-F238E27FC236}">
                <a16:creationId xmlns:a16="http://schemas.microsoft.com/office/drawing/2014/main" id="{02D29268-DC46-1E23-8D73-343A45EB1039}"/>
              </a:ext>
            </a:extLst>
          </p:cNvPr>
          <p:cNvSpPr>
            <a:spLocks noGrp="1"/>
          </p:cNvSpPr>
          <p:nvPr>
            <p:ph type="body" sz="quarter" idx="18" hasCustomPrompt="1"/>
          </p:nvPr>
        </p:nvSpPr>
        <p:spPr>
          <a:xfrm>
            <a:off x="2111502" y="2834640"/>
            <a:ext cx="2412872" cy="640080"/>
          </a:xfrm>
        </p:spPr>
        <p:txBody>
          <a:bodyPr/>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a:t>[Text]</a:t>
            </a:r>
          </a:p>
        </p:txBody>
      </p:sp>
      <p:cxnSp>
        <p:nvCxnSpPr>
          <p:cNvPr id="13" name="Line">
            <a:extLst>
              <a:ext uri="{FF2B5EF4-FFF2-40B4-BE49-F238E27FC236}">
                <a16:creationId xmlns:a16="http://schemas.microsoft.com/office/drawing/2014/main" id="{458339CC-E97A-E65F-4872-4DDC1EEA3978}"/>
              </a:ext>
              <a:ext uri="{C183D7F6-B498-43B3-948B-1728B52AA6E4}">
                <adec:decorative xmlns:adec="http://schemas.microsoft.com/office/drawing/2017/decorative" val="1"/>
              </a:ext>
            </a:extLst>
          </p:cNvPr>
          <p:cNvCxnSpPr>
            <a:cxnSpLocks/>
          </p:cNvCxnSpPr>
          <p:nvPr userDrawn="1"/>
        </p:nvCxnSpPr>
        <p:spPr>
          <a:xfrm>
            <a:off x="411480" y="3657600"/>
            <a:ext cx="411480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22" name="Text Placeholder 7">
            <a:extLst>
              <a:ext uri="{FF2B5EF4-FFF2-40B4-BE49-F238E27FC236}">
                <a16:creationId xmlns:a16="http://schemas.microsoft.com/office/drawing/2014/main" id="{5CCBADD2-4D09-4DAD-019A-BF71EE22B22A}"/>
              </a:ext>
            </a:extLst>
          </p:cNvPr>
          <p:cNvSpPr>
            <a:spLocks noGrp="1"/>
          </p:cNvSpPr>
          <p:nvPr>
            <p:ph type="body" sz="quarter" idx="23" hasCustomPrompt="1"/>
          </p:nvPr>
        </p:nvSpPr>
        <p:spPr>
          <a:xfrm>
            <a:off x="411480" y="3749040"/>
            <a:ext cx="1309370" cy="640080"/>
          </a:xfrm>
        </p:spPr>
        <p:txBody>
          <a:bodyPr/>
          <a:lstStyle>
            <a:lvl1pPr marL="0" indent="0">
              <a:spcBef>
                <a:spcPts val="0"/>
              </a:spcBef>
              <a:buFontTx/>
              <a:buNone/>
              <a:defRPr sz="1200" b="1"/>
            </a:lvl1pPr>
            <a:lvl2pPr marL="0" indent="0">
              <a:spcBef>
                <a:spcPts val="0"/>
              </a:spcBef>
              <a:buFontTx/>
              <a:buNone/>
              <a:defRPr sz="1200" b="1"/>
            </a:lvl2pPr>
            <a:lvl3pPr marL="0" indent="0">
              <a:spcBef>
                <a:spcPts val="0"/>
              </a:spcBef>
              <a:buFontTx/>
              <a:buNone/>
              <a:defRPr sz="1200" b="1"/>
            </a:lvl3pPr>
            <a:lvl4pPr marL="0" indent="0">
              <a:spcBef>
                <a:spcPts val="0"/>
              </a:spcBef>
              <a:buFontTx/>
              <a:buNone/>
              <a:defRPr sz="1200" b="1"/>
            </a:lvl4pPr>
            <a:lvl5pPr marL="0" indent="0">
              <a:spcBef>
                <a:spcPts val="0"/>
              </a:spcBef>
              <a:buFontTx/>
              <a:buNone/>
              <a:defRPr sz="1200" b="1"/>
            </a:lvl5pPr>
            <a:lvl6pPr marL="0" indent="0">
              <a:spcBef>
                <a:spcPts val="0"/>
              </a:spcBef>
              <a:buFontTx/>
              <a:buNone/>
              <a:defRPr sz="1200" b="1"/>
            </a:lvl6pPr>
            <a:lvl7pPr marL="0" indent="0">
              <a:spcBef>
                <a:spcPts val="0"/>
              </a:spcBef>
              <a:buFontTx/>
              <a:buNone/>
              <a:defRPr sz="1200" b="1"/>
            </a:lvl7pPr>
            <a:lvl8pPr marL="0" indent="0">
              <a:spcBef>
                <a:spcPts val="0"/>
              </a:spcBef>
              <a:buFontTx/>
              <a:buNone/>
              <a:defRPr sz="1200" b="1"/>
            </a:lvl8pPr>
            <a:lvl9pPr marL="0" indent="0">
              <a:spcBef>
                <a:spcPts val="0"/>
              </a:spcBef>
              <a:buFontTx/>
              <a:buNone/>
              <a:defRPr sz="1200" b="1"/>
            </a:lvl9pPr>
          </a:lstStyle>
          <a:p>
            <a:pPr lvl="0"/>
            <a:r>
              <a:rPr lang="en-US"/>
              <a:t>[Heading]</a:t>
            </a:r>
          </a:p>
        </p:txBody>
      </p:sp>
      <p:sp>
        <p:nvSpPr>
          <p:cNvPr id="14" name="Text Placeholder 8">
            <a:extLst>
              <a:ext uri="{FF2B5EF4-FFF2-40B4-BE49-F238E27FC236}">
                <a16:creationId xmlns:a16="http://schemas.microsoft.com/office/drawing/2014/main" id="{A99ED109-9CA8-2632-1D16-D567A9B0E71B}"/>
              </a:ext>
            </a:extLst>
          </p:cNvPr>
          <p:cNvSpPr>
            <a:spLocks noGrp="1"/>
          </p:cNvSpPr>
          <p:nvPr>
            <p:ph type="body" sz="quarter" idx="20" hasCustomPrompt="1"/>
          </p:nvPr>
        </p:nvSpPr>
        <p:spPr>
          <a:xfrm>
            <a:off x="2111502" y="3749040"/>
            <a:ext cx="2412872" cy="640080"/>
          </a:xfrm>
        </p:spPr>
        <p:txBody>
          <a:bodyPr/>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a:t>[Text]</a:t>
            </a:r>
          </a:p>
        </p:txBody>
      </p:sp>
      <p:pic>
        <p:nvPicPr>
          <p:cNvPr id="7" name="UL Solutions" descr="UL Solutions">
            <a:extLst>
              <a:ext uri="{FF2B5EF4-FFF2-40B4-BE49-F238E27FC236}">
                <a16:creationId xmlns:a16="http://schemas.microsoft.com/office/drawing/2014/main" id="{590AC614-2B1B-D61E-3CB7-BAD5065BF02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5" name="Slide Number Placeholder 9"/>
          <p:cNvSpPr>
            <a:spLocks noGrp="1"/>
          </p:cNvSpPr>
          <p:nvPr>
            <p:ph type="sldNum" sz="quarter" idx="12"/>
          </p:nvPr>
        </p:nvSpPr>
        <p:spPr/>
        <p:txBody>
          <a:bodyPr/>
          <a:lstStyle/>
          <a:p>
            <a:fld id="{0FB653A9-F313-624D-BF6F-1C4E70BAF06A}" type="slidenum">
              <a:rPr lang="en-US" smtClean="0"/>
              <a:t>‹#›</a:t>
            </a:fld>
            <a:endParaRPr lang="en-US"/>
          </a:p>
        </p:txBody>
      </p:sp>
      <p:sp>
        <p:nvSpPr>
          <p:cNvPr id="3" name="Footer Placeholder 2">
            <a:extLst>
              <a:ext uri="{FF2B5EF4-FFF2-40B4-BE49-F238E27FC236}">
                <a16:creationId xmlns:a16="http://schemas.microsoft.com/office/drawing/2014/main" id="{B4A130A4-4C17-9797-E0BC-441011F359A7}"/>
              </a:ext>
            </a:extLst>
          </p:cNvPr>
          <p:cNvSpPr>
            <a:spLocks noGrp="1"/>
          </p:cNvSpPr>
          <p:nvPr>
            <p:ph type="ftr" sz="quarter" idx="24"/>
          </p:nvPr>
        </p:nvSpPr>
        <p:spPr/>
        <p:txBody>
          <a:bodyPr/>
          <a:lstStyle/>
          <a:p>
            <a:pPr algn="r">
              <a:buSzPct val="100000"/>
            </a:pPr>
            <a:r>
              <a:rPr lang="en-US"/>
              <a:t>IMS22CS385721</a:t>
            </a:r>
          </a:p>
        </p:txBody>
      </p:sp>
    </p:spTree>
    <p:extLst>
      <p:ext uri="{BB962C8B-B14F-4D97-AF65-F5344CB8AC3E}">
        <p14:creationId xmlns:p14="http://schemas.microsoft.com/office/powerpoint/2010/main" val="41999331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preserve="1" userDrawn="1">
  <p:cSld name="Collage 03">
    <p:bg>
      <p:bgPr>
        <a:solidFill>
          <a:srgbClr val="CA0123"/>
        </a:solidFill>
        <a:effectLst/>
      </p:bgPr>
    </p:bg>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91088585-4FE4-9AE8-7638-F5E30671C357}"/>
              </a:ext>
              <a:ext uri="{C183D7F6-B498-43B3-948B-1728B52AA6E4}">
                <adec:decorative xmlns:adec="http://schemas.microsoft.com/office/drawing/2017/decorative" val="1"/>
              </a:ext>
            </a:extLst>
          </p:cNvPr>
          <p:cNvSpPr/>
          <p:nvPr userDrawn="1"/>
        </p:nvSpPr>
        <p:spPr bwMode="hidden">
          <a:xfrm>
            <a:off x="0" y="0"/>
            <a:ext cx="4616450" cy="5143500"/>
          </a:xfrm>
          <a:prstGeom prst="rect">
            <a:avLst/>
          </a:prstGeom>
          <a:solidFill>
            <a:srgbClr val="9EC5D9"/>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7" name="Picture Placeholder 1">
            <a:extLst>
              <a:ext uri="{FF2B5EF4-FFF2-40B4-BE49-F238E27FC236}">
                <a16:creationId xmlns:a16="http://schemas.microsoft.com/office/drawing/2014/main" id="{D88A166F-9AE9-E3FE-AD53-0952B92DE1CC}"/>
              </a:ext>
              <a:ext uri="{C183D7F6-B498-43B3-948B-1728B52AA6E4}">
                <adec:decorative xmlns:adec="http://schemas.microsoft.com/office/drawing/2017/decorative" val="1"/>
              </a:ext>
            </a:extLst>
          </p:cNvPr>
          <p:cNvSpPr>
            <a:spLocks noGrp="1"/>
          </p:cNvSpPr>
          <p:nvPr>
            <p:ph type="pic" sz="quarter" idx="11"/>
          </p:nvPr>
        </p:nvSpPr>
        <p:spPr>
          <a:xfrm>
            <a:off x="0" y="0"/>
            <a:ext cx="4616450" cy="2569464"/>
          </a:xfrm>
          <a:solidFill>
            <a:schemeClr val="tx1">
              <a:lumMod val="85000"/>
            </a:schemeClr>
          </a:solidFill>
        </p:spPr>
        <p:txBody>
          <a:bodyPr anchor="ctr" anchorCtr="0"/>
          <a:lstStyle>
            <a:lvl1pPr marL="0" indent="0" algn="ctr">
              <a:spcBef>
                <a:spcPts val="0"/>
              </a:spcBef>
              <a:buNone/>
              <a:defRPr sz="800">
                <a:solidFill>
                  <a:srgbClr val="000000"/>
                </a:solidFill>
              </a:defRPr>
            </a:lvl1pPr>
          </a:lstStyle>
          <a:p>
            <a:endParaRPr lang="en-US"/>
          </a:p>
        </p:txBody>
      </p:sp>
      <p:sp>
        <p:nvSpPr>
          <p:cNvPr id="2" name="Title 2"/>
          <p:cNvSpPr>
            <a:spLocks noGrp="1"/>
          </p:cNvSpPr>
          <p:nvPr>
            <p:ph type="title" hasCustomPrompt="1"/>
          </p:nvPr>
        </p:nvSpPr>
        <p:spPr>
          <a:xfrm>
            <a:off x="411480" y="2834639"/>
            <a:ext cx="3805047" cy="911601"/>
          </a:xfrm>
        </p:spPr>
        <p:txBody>
          <a:bodyPr/>
          <a:lstStyle>
            <a:lvl1pPr>
              <a:lnSpc>
                <a:spcPct val="100000"/>
              </a:lnSpc>
              <a:defRPr sz="1600" b="0">
                <a:solidFill>
                  <a:schemeClr val="bg1"/>
                </a:solidFill>
              </a:defRPr>
            </a:lvl1pPr>
          </a:lstStyle>
          <a:p>
            <a:r>
              <a:rPr lang="en-US"/>
              <a:t>[Slide title or statement]</a:t>
            </a:r>
          </a:p>
        </p:txBody>
      </p:sp>
      <p:cxnSp>
        <p:nvCxnSpPr>
          <p:cNvPr id="11" name="Line">
            <a:extLst>
              <a:ext uri="{FF2B5EF4-FFF2-40B4-BE49-F238E27FC236}">
                <a16:creationId xmlns:a16="http://schemas.microsoft.com/office/drawing/2014/main" id="{A3E17121-5847-4188-4F6C-41D50FA0C35B}"/>
              </a:ext>
              <a:ext uri="{C183D7F6-B498-43B3-948B-1728B52AA6E4}">
                <adec:decorative xmlns:adec="http://schemas.microsoft.com/office/drawing/2017/decorative" val="1"/>
              </a:ext>
            </a:extLst>
          </p:cNvPr>
          <p:cNvCxnSpPr>
            <a:cxnSpLocks/>
          </p:cNvCxnSpPr>
          <p:nvPr userDrawn="1"/>
        </p:nvCxnSpPr>
        <p:spPr>
          <a:xfrm>
            <a:off x="5314950" y="1284190"/>
            <a:ext cx="2715768"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5" name="Text Placeholder 3">
            <a:extLst>
              <a:ext uri="{FF2B5EF4-FFF2-40B4-BE49-F238E27FC236}">
                <a16:creationId xmlns:a16="http://schemas.microsoft.com/office/drawing/2014/main" id="{68E2CBC8-88CD-1CB8-C93E-67D43C818100}"/>
              </a:ext>
            </a:extLst>
          </p:cNvPr>
          <p:cNvSpPr>
            <a:spLocks noGrp="1"/>
          </p:cNvSpPr>
          <p:nvPr>
            <p:ph type="body" sz="quarter" idx="21" hasCustomPrompt="1"/>
          </p:nvPr>
        </p:nvSpPr>
        <p:spPr>
          <a:xfrm>
            <a:off x="5314949" y="1417319"/>
            <a:ext cx="2715768" cy="822960"/>
          </a:xfrm>
        </p:spPr>
        <p:txBody>
          <a:bodyPr/>
          <a:lstStyle>
            <a:lvl1pPr marL="0" indent="0">
              <a:lnSpc>
                <a:spcPct val="90000"/>
              </a:lnSpc>
              <a:spcBef>
                <a:spcPts val="0"/>
              </a:spcBef>
              <a:buFontTx/>
              <a:buNone/>
              <a:defRPr sz="2800" b="1"/>
            </a:lvl1pPr>
            <a:lvl2pPr marL="0" indent="0">
              <a:lnSpc>
                <a:spcPct val="90000"/>
              </a:lnSpc>
              <a:spcBef>
                <a:spcPts val="0"/>
              </a:spcBef>
              <a:buFontTx/>
              <a:buNone/>
              <a:defRPr sz="2800" b="1"/>
            </a:lvl2pPr>
            <a:lvl3pPr marL="0" indent="0">
              <a:lnSpc>
                <a:spcPct val="90000"/>
              </a:lnSpc>
              <a:spcBef>
                <a:spcPts val="0"/>
              </a:spcBef>
              <a:buFontTx/>
              <a:buNone/>
              <a:defRPr sz="2800" b="1"/>
            </a:lvl3pPr>
            <a:lvl4pPr marL="0" indent="0">
              <a:lnSpc>
                <a:spcPct val="90000"/>
              </a:lnSpc>
              <a:spcBef>
                <a:spcPts val="0"/>
              </a:spcBef>
              <a:buFontTx/>
              <a:buNone/>
              <a:defRPr sz="2800" b="1"/>
            </a:lvl4pPr>
            <a:lvl5pPr marL="0" indent="0">
              <a:lnSpc>
                <a:spcPct val="90000"/>
              </a:lnSpc>
              <a:spcBef>
                <a:spcPts val="0"/>
              </a:spcBef>
              <a:buFontTx/>
              <a:buNone/>
              <a:defRPr sz="2800" b="1"/>
            </a:lvl5pPr>
            <a:lvl6pPr marL="0" indent="0">
              <a:lnSpc>
                <a:spcPct val="90000"/>
              </a:lnSpc>
              <a:spcBef>
                <a:spcPts val="0"/>
              </a:spcBef>
              <a:buFontTx/>
              <a:buNone/>
              <a:defRPr sz="2800" b="1"/>
            </a:lvl6pPr>
            <a:lvl7pPr marL="0" indent="0">
              <a:lnSpc>
                <a:spcPct val="90000"/>
              </a:lnSpc>
              <a:spcBef>
                <a:spcPts val="0"/>
              </a:spcBef>
              <a:buFontTx/>
              <a:buNone/>
              <a:defRPr sz="2800" b="1"/>
            </a:lvl7pPr>
            <a:lvl8pPr marL="0" indent="0">
              <a:lnSpc>
                <a:spcPct val="90000"/>
              </a:lnSpc>
              <a:spcBef>
                <a:spcPts val="0"/>
              </a:spcBef>
              <a:buFontTx/>
              <a:buNone/>
              <a:defRPr sz="2800" b="1"/>
            </a:lvl8pPr>
            <a:lvl9pPr marL="0" indent="0">
              <a:lnSpc>
                <a:spcPct val="90000"/>
              </a:lnSpc>
              <a:spcBef>
                <a:spcPts val="0"/>
              </a:spcBef>
              <a:buFontTx/>
              <a:buNone/>
              <a:defRPr sz="2800" b="1"/>
            </a:lvl9pPr>
          </a:lstStyle>
          <a:p>
            <a:pPr lvl="0"/>
            <a:r>
              <a:rPr lang="en-US"/>
              <a:t>[Heading]</a:t>
            </a:r>
          </a:p>
        </p:txBody>
      </p:sp>
      <p:sp>
        <p:nvSpPr>
          <p:cNvPr id="19" name="Text Placeholder 4">
            <a:extLst>
              <a:ext uri="{FF2B5EF4-FFF2-40B4-BE49-F238E27FC236}">
                <a16:creationId xmlns:a16="http://schemas.microsoft.com/office/drawing/2014/main" id="{B6891CBF-8718-4124-AA14-6DA6121F5C31}"/>
              </a:ext>
            </a:extLst>
          </p:cNvPr>
          <p:cNvSpPr>
            <a:spLocks noGrp="1"/>
          </p:cNvSpPr>
          <p:nvPr>
            <p:ph type="body" sz="quarter" idx="16" hasCustomPrompt="1"/>
          </p:nvPr>
        </p:nvSpPr>
        <p:spPr>
          <a:xfrm>
            <a:off x="5314950" y="2377440"/>
            <a:ext cx="2715768" cy="2270760"/>
          </a:xfrm>
        </p:spPr>
        <p:txBody>
          <a:bodyPr/>
          <a:lstStyle>
            <a:lvl1pPr marL="0" indent="0">
              <a:spcBef>
                <a:spcPts val="900"/>
              </a:spcBef>
              <a:buFontTx/>
              <a:buNone/>
              <a:defRPr sz="1600"/>
            </a:lvl1pPr>
            <a:lvl2pPr marL="0" indent="0">
              <a:spcBef>
                <a:spcPts val="900"/>
              </a:spcBef>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[Text]</a:t>
            </a:r>
          </a:p>
        </p:txBody>
      </p:sp>
      <p:pic>
        <p:nvPicPr>
          <p:cNvPr id="10" name="UL Solutions" descr="UL Solutions">
            <a:extLst>
              <a:ext uri="{FF2B5EF4-FFF2-40B4-BE49-F238E27FC236}">
                <a16:creationId xmlns:a16="http://schemas.microsoft.com/office/drawing/2014/main" id="{C1BC0507-2B60-6AEB-EE25-C1CD1B56EBD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5" name="Slide Number Placeholder 5"/>
          <p:cNvSpPr>
            <a:spLocks noGrp="1"/>
          </p:cNvSpPr>
          <p:nvPr>
            <p:ph type="sldNum" sz="quarter" idx="12"/>
          </p:nvPr>
        </p:nvSpPr>
        <p:spPr/>
        <p:txBody>
          <a:bodyPr/>
          <a:lstStyle/>
          <a:p>
            <a:fld id="{0FB653A9-F313-624D-BF6F-1C4E70BAF06A}" type="slidenum">
              <a:rPr lang="en-US" smtClean="0"/>
              <a:t>‹#›</a:t>
            </a:fld>
            <a:endParaRPr lang="en-US"/>
          </a:p>
        </p:txBody>
      </p:sp>
      <p:sp>
        <p:nvSpPr>
          <p:cNvPr id="3" name="Footer Placeholder 2">
            <a:extLst>
              <a:ext uri="{FF2B5EF4-FFF2-40B4-BE49-F238E27FC236}">
                <a16:creationId xmlns:a16="http://schemas.microsoft.com/office/drawing/2014/main" id="{32D8AA79-80FA-4833-85C0-72F4DA807E50}"/>
              </a:ext>
            </a:extLst>
          </p:cNvPr>
          <p:cNvSpPr>
            <a:spLocks noGrp="1"/>
          </p:cNvSpPr>
          <p:nvPr>
            <p:ph type="ftr" sz="quarter" idx="22"/>
          </p:nvPr>
        </p:nvSpPr>
        <p:spPr/>
        <p:txBody>
          <a:bodyPr/>
          <a:lstStyle/>
          <a:p>
            <a:pPr algn="r">
              <a:buSzPct val="100000"/>
            </a:pPr>
            <a:r>
              <a:rPr lang="en-US"/>
              <a:t>IMS22CS385721</a:t>
            </a:r>
          </a:p>
        </p:txBody>
      </p:sp>
    </p:spTree>
    <p:extLst>
      <p:ext uri="{BB962C8B-B14F-4D97-AF65-F5344CB8AC3E}">
        <p14:creationId xmlns:p14="http://schemas.microsoft.com/office/powerpoint/2010/main" val="3752177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White Circle">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0057C3A1-C288-4623-971F-816D37643B2B}"/>
              </a:ext>
              <a:ext uri="{C183D7F6-B498-43B3-948B-1728B52AA6E4}">
                <adec:decorative xmlns:adec="http://schemas.microsoft.com/office/drawing/2017/decorative" val="1"/>
              </a:ext>
            </a:extLst>
          </p:cNvPr>
          <p:cNvSpPr>
            <a:spLocks noGrp="1" noChangeAspect="1"/>
          </p:cNvSpPr>
          <p:nvPr>
            <p:ph type="pic" sz="quarter" idx="11"/>
          </p:nvPr>
        </p:nvSpPr>
        <p:spPr>
          <a:xfrm>
            <a:off x="5027930" y="719296"/>
            <a:ext cx="3704908" cy="3704908"/>
          </a:xfrm>
          <a:custGeom>
            <a:avLst/>
            <a:gdLst>
              <a:gd name="connsiteX0" fmla="*/ 1852454 w 3704908"/>
              <a:gd name="connsiteY0" fmla="*/ 0 h 3704908"/>
              <a:gd name="connsiteX1" fmla="*/ 3704908 w 3704908"/>
              <a:gd name="connsiteY1" fmla="*/ 1852454 h 3704908"/>
              <a:gd name="connsiteX2" fmla="*/ 1852454 w 3704908"/>
              <a:gd name="connsiteY2" fmla="*/ 3704908 h 3704908"/>
              <a:gd name="connsiteX3" fmla="*/ 0 w 3704908"/>
              <a:gd name="connsiteY3" fmla="*/ 1852454 h 3704908"/>
              <a:gd name="connsiteX4" fmla="*/ 1852454 w 3704908"/>
              <a:gd name="connsiteY4" fmla="*/ 0 h 3704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4908" h="3704908">
                <a:moveTo>
                  <a:pt x="1852454" y="0"/>
                </a:moveTo>
                <a:cubicBezTo>
                  <a:pt x="2875536" y="0"/>
                  <a:pt x="3704908" y="829372"/>
                  <a:pt x="3704908" y="1852454"/>
                </a:cubicBezTo>
                <a:cubicBezTo>
                  <a:pt x="3704908" y="2875536"/>
                  <a:pt x="2875536" y="3704908"/>
                  <a:pt x="1852454" y="3704908"/>
                </a:cubicBezTo>
                <a:cubicBezTo>
                  <a:pt x="829372" y="3704908"/>
                  <a:pt x="0" y="2875536"/>
                  <a:pt x="0" y="1852454"/>
                </a:cubicBezTo>
                <a:cubicBezTo>
                  <a:pt x="0" y="829372"/>
                  <a:pt x="829372" y="0"/>
                  <a:pt x="1852454" y="0"/>
                </a:cubicBezTo>
                <a:close/>
              </a:path>
            </a:pathLst>
          </a:custGeom>
          <a:solidFill>
            <a:srgbClr val="CA0123"/>
          </a:solidFill>
        </p:spPr>
        <p:txBody>
          <a:bodyPr wrap="square" anchor="ctr" anchorCtr="0">
            <a:noAutofit/>
          </a:bodyPr>
          <a:lstStyle>
            <a:lvl1pPr marL="0" indent="0" algn="ctr">
              <a:spcBef>
                <a:spcPts val="0"/>
              </a:spcBef>
              <a:buFontTx/>
              <a:buNone/>
              <a:defRPr sz="800">
                <a:solidFill>
                  <a:srgbClr val="FFFFFF"/>
                </a:solidFill>
              </a:defRPr>
            </a:lvl1pPr>
          </a:lstStyle>
          <a:p>
            <a:r>
              <a:rPr lang="en-US"/>
              <a:t>Click icon to add picture</a:t>
            </a:r>
          </a:p>
        </p:txBody>
      </p:sp>
      <p:pic>
        <p:nvPicPr>
          <p:cNvPr id="7" name="UL Solutions" descr="UL Solutions">
            <a:extLst>
              <a:ext uri="{FF2B5EF4-FFF2-40B4-BE49-F238E27FC236}">
                <a16:creationId xmlns:a16="http://schemas.microsoft.com/office/drawing/2014/main" id="{28E6DAF6-19EB-E3E7-E96B-18BB05E9DCC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11479" y="411479"/>
            <a:ext cx="1336042" cy="548640"/>
          </a:xfrm>
          <a:prstGeom prst="rect">
            <a:avLst/>
          </a:prstGeom>
        </p:spPr>
      </p:pic>
      <p:sp>
        <p:nvSpPr>
          <p:cNvPr id="2" name="Title 2"/>
          <p:cNvSpPr>
            <a:spLocks noGrp="1"/>
          </p:cNvSpPr>
          <p:nvPr>
            <p:ph type="ctrTitle" hasCustomPrompt="1"/>
          </p:nvPr>
        </p:nvSpPr>
        <p:spPr>
          <a:xfrm>
            <a:off x="411480" y="1280160"/>
            <a:ext cx="4112895" cy="1554480"/>
          </a:xfrm>
        </p:spPr>
        <p:txBody>
          <a:bodyPr anchor="b"/>
          <a:lstStyle>
            <a:lvl1pPr algn="l">
              <a:lnSpc>
                <a:spcPct val="85000"/>
              </a:lnSpc>
              <a:defRPr sz="3600" b="0"/>
            </a:lvl1pPr>
          </a:lstStyle>
          <a:p>
            <a:r>
              <a:rPr lang="en-US"/>
              <a:t>[Presentation title]</a:t>
            </a:r>
          </a:p>
        </p:txBody>
      </p:sp>
      <p:sp>
        <p:nvSpPr>
          <p:cNvPr id="3" name="Subtitle 3"/>
          <p:cNvSpPr>
            <a:spLocks noGrp="1"/>
          </p:cNvSpPr>
          <p:nvPr>
            <p:ph type="subTitle" idx="1" hasCustomPrompt="1"/>
          </p:nvPr>
        </p:nvSpPr>
        <p:spPr>
          <a:xfrm>
            <a:off x="411480" y="2926080"/>
            <a:ext cx="4112895" cy="548640"/>
          </a:xfrm>
        </p:spPr>
        <p:txBody>
          <a:bodyPr/>
          <a:lstStyle>
            <a:lvl1pPr marL="0" indent="0" algn="l">
              <a:lnSpc>
                <a:spcPct val="90000"/>
              </a:lnSpc>
              <a:spcBef>
                <a:spcPts val="0"/>
              </a:spcBef>
              <a:buNone/>
              <a:defRPr sz="1800"/>
            </a:lvl1pPr>
            <a:lvl2pPr marL="0" indent="0" algn="l">
              <a:lnSpc>
                <a:spcPct val="90000"/>
              </a:lnSpc>
              <a:spcBef>
                <a:spcPts val="0"/>
              </a:spcBef>
              <a:buNone/>
              <a:defRPr sz="1800"/>
            </a:lvl2pPr>
            <a:lvl3pPr marL="0" indent="0" algn="l">
              <a:lnSpc>
                <a:spcPct val="90000"/>
              </a:lnSpc>
              <a:spcBef>
                <a:spcPts val="0"/>
              </a:spcBef>
              <a:buNone/>
              <a:defRPr sz="1800"/>
            </a:lvl3pPr>
            <a:lvl4pPr marL="0" indent="0" algn="l">
              <a:lnSpc>
                <a:spcPct val="90000"/>
              </a:lnSpc>
              <a:spcBef>
                <a:spcPts val="0"/>
              </a:spcBef>
              <a:buNone/>
              <a:defRPr sz="1800"/>
            </a:lvl4pPr>
            <a:lvl5pPr marL="0" indent="0" algn="l">
              <a:lnSpc>
                <a:spcPct val="90000"/>
              </a:lnSpc>
              <a:spcBef>
                <a:spcPts val="0"/>
              </a:spcBef>
              <a:buNone/>
              <a:defRPr sz="1800"/>
            </a:lvl5pPr>
            <a:lvl6pPr marL="0" indent="0" algn="l">
              <a:lnSpc>
                <a:spcPct val="90000"/>
              </a:lnSpc>
              <a:spcBef>
                <a:spcPts val="0"/>
              </a:spcBef>
              <a:buNone/>
              <a:defRPr sz="1800"/>
            </a:lvl6pPr>
            <a:lvl7pPr marL="0" indent="0" algn="l">
              <a:lnSpc>
                <a:spcPct val="90000"/>
              </a:lnSpc>
              <a:spcBef>
                <a:spcPts val="0"/>
              </a:spcBef>
              <a:buNone/>
              <a:defRPr sz="1800"/>
            </a:lvl7pPr>
            <a:lvl8pPr marL="0" indent="0" algn="l">
              <a:lnSpc>
                <a:spcPct val="90000"/>
              </a:lnSpc>
              <a:spcBef>
                <a:spcPts val="0"/>
              </a:spcBef>
              <a:buNone/>
              <a:defRPr sz="1800"/>
            </a:lvl8pPr>
            <a:lvl9pPr marL="0" indent="0" algn="l">
              <a:lnSpc>
                <a:spcPct val="90000"/>
              </a:lnSpc>
              <a:spcBef>
                <a:spcPts val="0"/>
              </a:spcBef>
              <a:buNone/>
              <a:defRPr sz="1800"/>
            </a:lvl9pPr>
          </a:lstStyle>
          <a:p>
            <a:r>
              <a:rPr lang="en-US"/>
              <a:t>[Presentation subtitle]</a:t>
            </a:r>
          </a:p>
        </p:txBody>
      </p:sp>
      <p:sp>
        <p:nvSpPr>
          <p:cNvPr id="8" name="Text Placeholder 4">
            <a:extLst>
              <a:ext uri="{FF2B5EF4-FFF2-40B4-BE49-F238E27FC236}">
                <a16:creationId xmlns:a16="http://schemas.microsoft.com/office/drawing/2014/main" id="{05A6E6F4-1D5B-D559-C2E7-C70CCCDA704F}"/>
              </a:ext>
            </a:extLst>
          </p:cNvPr>
          <p:cNvSpPr>
            <a:spLocks noGrp="1"/>
          </p:cNvSpPr>
          <p:nvPr>
            <p:ph type="body" sz="quarter" idx="10" hasCustomPrompt="1"/>
          </p:nvPr>
        </p:nvSpPr>
        <p:spPr>
          <a:xfrm>
            <a:off x="411163" y="3657600"/>
            <a:ext cx="4113212" cy="457200"/>
          </a:xfrm>
        </p:spPr>
        <p:txBody>
          <a:bodyPr/>
          <a:lstStyle>
            <a:lvl1pPr marL="0" indent="0">
              <a:spcBef>
                <a:spcPts val="0"/>
              </a:spcBef>
              <a:buFontTx/>
              <a:buNone/>
              <a:defRPr sz="1100"/>
            </a:lvl1pPr>
            <a:lvl2pPr marL="0" indent="0">
              <a:spcBef>
                <a:spcPts val="0"/>
              </a:spcBef>
              <a:buFontTx/>
              <a:buNone/>
              <a:defRPr sz="1100"/>
            </a:lvl2pPr>
            <a:lvl3pPr marL="0" indent="0">
              <a:spcBef>
                <a:spcPts val="0"/>
              </a:spcBef>
              <a:buFontTx/>
              <a:buNone/>
              <a:defRPr sz="1100"/>
            </a:lvl3pPr>
            <a:lvl4pPr marL="0" indent="0">
              <a:spcBef>
                <a:spcPts val="0"/>
              </a:spcBef>
              <a:buFontTx/>
              <a:buNone/>
              <a:defRPr sz="1100"/>
            </a:lvl4pPr>
            <a:lvl5pPr marL="0" indent="0">
              <a:spcBef>
                <a:spcPts val="0"/>
              </a:spcBef>
              <a:buFontTx/>
              <a:buNone/>
              <a:defRPr sz="1100"/>
            </a:lvl5pPr>
            <a:lvl6pPr marL="0" indent="0">
              <a:spcBef>
                <a:spcPts val="0"/>
              </a:spcBef>
              <a:buFontTx/>
              <a:buNone/>
              <a:defRPr sz="1100"/>
            </a:lvl6pPr>
            <a:lvl7pPr marL="0" indent="0">
              <a:spcBef>
                <a:spcPts val="0"/>
              </a:spcBef>
              <a:buFontTx/>
              <a:buNone/>
              <a:defRPr sz="1100"/>
            </a:lvl7pPr>
            <a:lvl8pPr marL="0" indent="0">
              <a:spcBef>
                <a:spcPts val="0"/>
              </a:spcBef>
              <a:buFontTx/>
              <a:buNone/>
              <a:defRPr sz="1100"/>
            </a:lvl8pPr>
            <a:lvl9pPr marL="0" indent="0">
              <a:spcBef>
                <a:spcPts val="0"/>
              </a:spcBef>
              <a:buFontTx/>
              <a:buNone/>
              <a:defRPr sz="1100"/>
            </a:lvl9pPr>
          </a:lstStyle>
          <a:p>
            <a:pPr lvl="0"/>
            <a:r>
              <a:rPr lang="en-US"/>
              <a:t>[</a:t>
            </a:r>
            <a:r>
              <a:rPr lang="en-US" err="1"/>
              <a:t>Firstname</a:t>
            </a:r>
            <a:r>
              <a:rPr lang="en-US"/>
              <a:t> </a:t>
            </a:r>
            <a:r>
              <a:rPr lang="en-US" err="1"/>
              <a:t>Lastname</a:t>
            </a:r>
            <a:r>
              <a:rPr lang="en-US"/>
              <a:t>]</a:t>
            </a:r>
            <a:br>
              <a:rPr lang="en-US"/>
            </a:br>
            <a:r>
              <a:rPr lang="en-US"/>
              <a:t>[Month 00, 0000]</a:t>
            </a:r>
          </a:p>
        </p:txBody>
      </p:sp>
    </p:spTree>
    <p:extLst>
      <p:ext uri="{BB962C8B-B14F-4D97-AF65-F5344CB8AC3E}">
        <p14:creationId xmlns:p14="http://schemas.microsoft.com/office/powerpoint/2010/main" val="394037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hree Image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9427AB3-78D5-EE8F-D3F1-EFBE1EAF741D}"/>
              </a:ext>
            </a:extLst>
          </p:cNvPr>
          <p:cNvSpPr>
            <a:spLocks noGrp="1"/>
          </p:cNvSpPr>
          <p:nvPr>
            <p:ph type="title" hasCustomPrompt="1"/>
          </p:nvPr>
        </p:nvSpPr>
        <p:spPr/>
        <p:txBody>
          <a:bodyPr/>
          <a:lstStyle/>
          <a:p>
            <a:r>
              <a:rPr lang="en-US"/>
              <a:t>[Slide title]</a:t>
            </a:r>
          </a:p>
        </p:txBody>
      </p:sp>
      <p:sp>
        <p:nvSpPr>
          <p:cNvPr id="9" name="Picture Placeholder 2">
            <a:extLst>
              <a:ext uri="{FF2B5EF4-FFF2-40B4-BE49-F238E27FC236}">
                <a16:creationId xmlns:a16="http://schemas.microsoft.com/office/drawing/2014/main" id="{9FF65674-B006-7891-981A-1EE3551EABE6}"/>
              </a:ext>
              <a:ext uri="{C183D7F6-B498-43B3-948B-1728B52AA6E4}">
                <adec:decorative xmlns:adec="http://schemas.microsoft.com/office/drawing/2017/decorative" val="1"/>
              </a:ext>
            </a:extLst>
          </p:cNvPr>
          <p:cNvSpPr>
            <a:spLocks noGrp="1"/>
          </p:cNvSpPr>
          <p:nvPr>
            <p:ph type="pic" sz="quarter" idx="11"/>
          </p:nvPr>
        </p:nvSpPr>
        <p:spPr>
          <a:xfrm>
            <a:off x="411480" y="1280160"/>
            <a:ext cx="2404872" cy="1508760"/>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r>
              <a:rPr lang="en-US"/>
              <a:t>Click icon to add picture</a:t>
            </a:r>
          </a:p>
        </p:txBody>
      </p:sp>
      <p:sp>
        <p:nvSpPr>
          <p:cNvPr id="3" name="Content Placeholder 3"/>
          <p:cNvSpPr>
            <a:spLocks noGrp="1"/>
          </p:cNvSpPr>
          <p:nvPr>
            <p:ph sz="half" idx="1" hasCustomPrompt="1"/>
          </p:nvPr>
        </p:nvSpPr>
        <p:spPr>
          <a:xfrm>
            <a:off x="411479" y="2926080"/>
            <a:ext cx="2404872" cy="1719072"/>
          </a:xfrm>
        </p:spPr>
        <p:txBody>
          <a:bodyPr/>
          <a:lstStyle>
            <a:lvl1pPr marL="0" indent="0">
              <a:spcBef>
                <a:spcPts val="0"/>
              </a:spcBef>
              <a:spcAft>
                <a:spcPts val="0"/>
              </a:spcAft>
              <a:buFontTx/>
              <a:buNone/>
              <a:defRPr sz="1200" b="1"/>
            </a:lvl1pPr>
            <a:lvl2pPr marL="0" indent="0">
              <a:spcBef>
                <a:spcPts val="600"/>
              </a:spcBef>
              <a:spcAft>
                <a:spcPts val="0"/>
              </a:spcAft>
              <a:buFontTx/>
              <a:buNone/>
              <a:defRPr sz="900"/>
            </a:lvl2pPr>
            <a:lvl3pPr marL="137160" indent="-137160">
              <a:spcBef>
                <a:spcPts val="600"/>
              </a:spcBef>
              <a:spcAft>
                <a:spcPts val="0"/>
              </a:spcAft>
              <a:buClr>
                <a:srgbClr val="CA0123"/>
              </a:buClr>
              <a:buFont typeface="Arial" panose="020B0604020202020204" pitchFamily="34" charset="0"/>
              <a:buChar char="•"/>
              <a:defRPr sz="900"/>
            </a:lvl3pPr>
            <a:lvl4pPr marL="274320" indent="-137160">
              <a:spcBef>
                <a:spcPts val="0"/>
              </a:spcBef>
              <a:spcAft>
                <a:spcPts val="0"/>
              </a:spcAft>
              <a:buFont typeface="Arial" panose="020B0604020202020204" pitchFamily="34" charset="0"/>
              <a:buChar char="–"/>
              <a:defRPr sz="900"/>
            </a:lvl4pPr>
            <a:lvl5pPr marL="411480" indent="-137160">
              <a:spcBef>
                <a:spcPts val="0"/>
              </a:spcBef>
              <a:spcAft>
                <a:spcPts val="0"/>
              </a:spcAft>
              <a:buFont typeface="Arial" panose="020B0604020202020204" pitchFamily="34" charset="0"/>
              <a:buChar char="–"/>
              <a:defRPr sz="900"/>
            </a:lvl5pPr>
            <a:lvl6pPr marL="548640" indent="-137160">
              <a:spcBef>
                <a:spcPts val="0"/>
              </a:spcBef>
              <a:spcAft>
                <a:spcPts val="0"/>
              </a:spcAft>
              <a:buFont typeface="Arial" panose="020B0604020202020204" pitchFamily="34" charset="0"/>
              <a:buChar char="–"/>
              <a:defRPr sz="900"/>
            </a:lvl6pPr>
            <a:lvl7pPr marL="685800" indent="-137160">
              <a:spcBef>
                <a:spcPts val="0"/>
              </a:spcBef>
              <a:spcAft>
                <a:spcPts val="0"/>
              </a:spcAft>
              <a:buFont typeface="Arial" panose="020B0604020202020204" pitchFamily="34" charset="0"/>
              <a:buChar char="–"/>
              <a:defRPr sz="900"/>
            </a:lvl7pPr>
            <a:lvl8pPr marL="822960" indent="-137160">
              <a:spcBef>
                <a:spcPts val="0"/>
              </a:spcBef>
              <a:spcAft>
                <a:spcPts val="0"/>
              </a:spcAft>
              <a:buFont typeface="Arial" panose="020B0604020202020204" pitchFamily="34" charset="0"/>
              <a:buChar char="–"/>
              <a:defRPr sz="900"/>
            </a:lvl8pPr>
            <a:lvl9pPr marL="960120" indent="-137160">
              <a:spcBef>
                <a:spcPts val="0"/>
              </a:spcBef>
              <a:spcAft>
                <a:spcPts val="0"/>
              </a:spcAft>
              <a:buFont typeface="Arial" panose="020B0604020202020204" pitchFamily="34" charset="0"/>
              <a:buChar char="–"/>
              <a:defRPr sz="900"/>
            </a:lvl9pPr>
          </a:lstStyle>
          <a:p>
            <a:pPr lvl="0"/>
            <a:r>
              <a:rPr lang="en-US"/>
              <a:t>[Heading]</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Picture Placeholder 4">
            <a:extLst>
              <a:ext uri="{FF2B5EF4-FFF2-40B4-BE49-F238E27FC236}">
                <a16:creationId xmlns:a16="http://schemas.microsoft.com/office/drawing/2014/main" id="{F8D263F6-8A50-64C6-129C-46B77BBD81F4}"/>
              </a:ext>
              <a:ext uri="{C183D7F6-B498-43B3-948B-1728B52AA6E4}">
                <adec:decorative xmlns:adec="http://schemas.microsoft.com/office/drawing/2017/decorative" val="1"/>
              </a:ext>
            </a:extLst>
          </p:cNvPr>
          <p:cNvSpPr>
            <a:spLocks noGrp="1"/>
          </p:cNvSpPr>
          <p:nvPr>
            <p:ph type="pic" sz="quarter" idx="13"/>
          </p:nvPr>
        </p:nvSpPr>
        <p:spPr>
          <a:xfrm>
            <a:off x="3213101" y="1280160"/>
            <a:ext cx="2404872" cy="1508760"/>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r>
              <a:rPr lang="en-US"/>
              <a:t>Click icon to add picture</a:t>
            </a:r>
          </a:p>
        </p:txBody>
      </p:sp>
      <p:sp>
        <p:nvSpPr>
          <p:cNvPr id="4" name="Content Placeholder 5"/>
          <p:cNvSpPr>
            <a:spLocks noGrp="1"/>
          </p:cNvSpPr>
          <p:nvPr>
            <p:ph sz="half" idx="2" hasCustomPrompt="1"/>
          </p:nvPr>
        </p:nvSpPr>
        <p:spPr>
          <a:xfrm>
            <a:off x="3213101" y="2926080"/>
            <a:ext cx="2404872" cy="1719072"/>
          </a:xfrm>
        </p:spPr>
        <p:txBody>
          <a:bodyPr/>
          <a:lstStyle>
            <a:lvl1pPr marL="0" indent="0">
              <a:spcBef>
                <a:spcPts val="0"/>
              </a:spcBef>
              <a:spcAft>
                <a:spcPts val="0"/>
              </a:spcAft>
              <a:buFontTx/>
              <a:buNone/>
              <a:defRPr sz="1200" b="1"/>
            </a:lvl1pPr>
            <a:lvl2pPr marL="0" indent="0">
              <a:spcBef>
                <a:spcPts val="600"/>
              </a:spcBef>
              <a:spcAft>
                <a:spcPts val="0"/>
              </a:spcAft>
              <a:buFontTx/>
              <a:buNone/>
              <a:defRPr sz="900"/>
            </a:lvl2pPr>
            <a:lvl3pPr marL="137160" indent="-137160">
              <a:spcBef>
                <a:spcPts val="600"/>
              </a:spcBef>
              <a:spcAft>
                <a:spcPts val="0"/>
              </a:spcAft>
              <a:buClr>
                <a:srgbClr val="CA0123"/>
              </a:buClr>
              <a:buFont typeface="Arial" panose="020B0604020202020204" pitchFamily="34" charset="0"/>
              <a:buChar char="•"/>
              <a:defRPr sz="900"/>
            </a:lvl3pPr>
            <a:lvl4pPr marL="274320" indent="-137160">
              <a:spcBef>
                <a:spcPts val="0"/>
              </a:spcBef>
              <a:spcAft>
                <a:spcPts val="0"/>
              </a:spcAft>
              <a:buFont typeface="Arial" panose="020B0604020202020204" pitchFamily="34" charset="0"/>
              <a:buChar char="–"/>
              <a:defRPr sz="900"/>
            </a:lvl4pPr>
            <a:lvl5pPr marL="411480" indent="-137160">
              <a:spcBef>
                <a:spcPts val="0"/>
              </a:spcBef>
              <a:spcAft>
                <a:spcPts val="0"/>
              </a:spcAft>
              <a:buFont typeface="Arial" panose="020B0604020202020204" pitchFamily="34" charset="0"/>
              <a:buChar char="–"/>
              <a:defRPr sz="900"/>
            </a:lvl5pPr>
            <a:lvl6pPr marL="548640" indent="-137160">
              <a:spcBef>
                <a:spcPts val="0"/>
              </a:spcBef>
              <a:spcAft>
                <a:spcPts val="0"/>
              </a:spcAft>
              <a:buFont typeface="Arial" panose="020B0604020202020204" pitchFamily="34" charset="0"/>
              <a:buChar char="–"/>
              <a:defRPr sz="900"/>
            </a:lvl6pPr>
            <a:lvl7pPr marL="685800" indent="-137160">
              <a:spcBef>
                <a:spcPts val="0"/>
              </a:spcBef>
              <a:spcAft>
                <a:spcPts val="0"/>
              </a:spcAft>
              <a:buFont typeface="Arial" panose="020B0604020202020204" pitchFamily="34" charset="0"/>
              <a:buChar char="–"/>
              <a:defRPr sz="900"/>
            </a:lvl7pPr>
            <a:lvl8pPr marL="731520" indent="-137160">
              <a:spcBef>
                <a:spcPts val="0"/>
              </a:spcBef>
              <a:spcAft>
                <a:spcPts val="0"/>
              </a:spcAft>
              <a:buFont typeface="Arial" panose="020B0604020202020204" pitchFamily="34" charset="0"/>
              <a:buChar char="–"/>
              <a:defRPr sz="900"/>
            </a:lvl8pPr>
            <a:lvl9pPr marL="960120" indent="-137160">
              <a:spcBef>
                <a:spcPts val="0"/>
              </a:spcBef>
              <a:spcAft>
                <a:spcPts val="0"/>
              </a:spcAft>
              <a:buFont typeface="Arial" panose="020B0604020202020204" pitchFamily="34" charset="0"/>
              <a:buChar char="–"/>
              <a:defRPr sz="900"/>
            </a:lvl9pPr>
          </a:lstStyle>
          <a:p>
            <a:pPr lvl="0"/>
            <a:r>
              <a:rPr lang="en-US"/>
              <a:t>[Heading]</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Picture Placeholder 6">
            <a:extLst>
              <a:ext uri="{FF2B5EF4-FFF2-40B4-BE49-F238E27FC236}">
                <a16:creationId xmlns:a16="http://schemas.microsoft.com/office/drawing/2014/main" id="{A2D7C08B-2181-912A-4CB2-44F94951F17B}"/>
              </a:ext>
              <a:ext uri="{C183D7F6-B498-43B3-948B-1728B52AA6E4}">
                <adec:decorative xmlns:adec="http://schemas.microsoft.com/office/drawing/2017/decorative" val="1"/>
              </a:ext>
            </a:extLst>
          </p:cNvPr>
          <p:cNvSpPr>
            <a:spLocks noGrp="1"/>
          </p:cNvSpPr>
          <p:nvPr>
            <p:ph type="pic" sz="quarter" idx="14"/>
          </p:nvPr>
        </p:nvSpPr>
        <p:spPr>
          <a:xfrm>
            <a:off x="6017895" y="1280160"/>
            <a:ext cx="2404872" cy="1508760"/>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r>
              <a:rPr lang="en-US"/>
              <a:t>Click icon to add picture</a:t>
            </a:r>
          </a:p>
        </p:txBody>
      </p:sp>
      <p:sp>
        <p:nvSpPr>
          <p:cNvPr id="10" name="Content Placeholder 7">
            <a:extLst>
              <a:ext uri="{FF2B5EF4-FFF2-40B4-BE49-F238E27FC236}">
                <a16:creationId xmlns:a16="http://schemas.microsoft.com/office/drawing/2014/main" id="{779B6D3B-0380-383F-395E-0C17D2A7E98F}"/>
              </a:ext>
            </a:extLst>
          </p:cNvPr>
          <p:cNvSpPr>
            <a:spLocks noGrp="1"/>
          </p:cNvSpPr>
          <p:nvPr>
            <p:ph sz="half" idx="15" hasCustomPrompt="1"/>
          </p:nvPr>
        </p:nvSpPr>
        <p:spPr>
          <a:xfrm>
            <a:off x="6017895" y="2926080"/>
            <a:ext cx="2404872" cy="1719072"/>
          </a:xfrm>
        </p:spPr>
        <p:txBody>
          <a:bodyPr/>
          <a:lstStyle>
            <a:lvl1pPr marL="0" indent="0">
              <a:spcBef>
                <a:spcPts val="0"/>
              </a:spcBef>
              <a:spcAft>
                <a:spcPts val="0"/>
              </a:spcAft>
              <a:buFontTx/>
              <a:buNone/>
              <a:defRPr sz="1200" b="1"/>
            </a:lvl1pPr>
            <a:lvl2pPr marL="0" indent="0">
              <a:spcBef>
                <a:spcPts val="600"/>
              </a:spcBef>
              <a:spcAft>
                <a:spcPts val="0"/>
              </a:spcAft>
              <a:buFontTx/>
              <a:buNone/>
              <a:defRPr sz="900"/>
            </a:lvl2pPr>
            <a:lvl3pPr marL="137160" indent="-137160">
              <a:spcBef>
                <a:spcPts val="600"/>
              </a:spcBef>
              <a:spcAft>
                <a:spcPts val="0"/>
              </a:spcAft>
              <a:buClr>
                <a:srgbClr val="CA0123"/>
              </a:buClr>
              <a:buFont typeface="Arial" panose="020B0604020202020204" pitchFamily="34" charset="0"/>
              <a:buChar char="•"/>
              <a:defRPr sz="900"/>
            </a:lvl3pPr>
            <a:lvl4pPr marL="274320" indent="-137160">
              <a:spcBef>
                <a:spcPts val="0"/>
              </a:spcBef>
              <a:spcAft>
                <a:spcPts val="0"/>
              </a:spcAft>
              <a:buFont typeface="Arial" panose="020B0604020202020204" pitchFamily="34" charset="0"/>
              <a:buChar char="–"/>
              <a:defRPr sz="900"/>
            </a:lvl4pPr>
            <a:lvl5pPr marL="411480" indent="-137160">
              <a:spcBef>
                <a:spcPts val="0"/>
              </a:spcBef>
              <a:spcAft>
                <a:spcPts val="0"/>
              </a:spcAft>
              <a:buFont typeface="Arial" panose="020B0604020202020204" pitchFamily="34" charset="0"/>
              <a:buChar char="–"/>
              <a:defRPr sz="900"/>
            </a:lvl5pPr>
            <a:lvl6pPr marL="548640" indent="-137160">
              <a:spcBef>
                <a:spcPts val="0"/>
              </a:spcBef>
              <a:spcAft>
                <a:spcPts val="0"/>
              </a:spcAft>
              <a:buFont typeface="Arial" panose="020B0604020202020204" pitchFamily="34" charset="0"/>
              <a:buChar char="–"/>
              <a:defRPr sz="900"/>
            </a:lvl6pPr>
            <a:lvl7pPr marL="685800" indent="-137160">
              <a:spcBef>
                <a:spcPts val="0"/>
              </a:spcBef>
              <a:spcAft>
                <a:spcPts val="0"/>
              </a:spcAft>
              <a:buFont typeface="Arial" panose="020B0604020202020204" pitchFamily="34" charset="0"/>
              <a:buChar char="–"/>
              <a:defRPr sz="900"/>
            </a:lvl7pPr>
            <a:lvl8pPr marL="822960" indent="-137160">
              <a:spcBef>
                <a:spcPts val="0"/>
              </a:spcBef>
              <a:spcAft>
                <a:spcPts val="0"/>
              </a:spcAft>
              <a:buFont typeface="Arial" panose="020B0604020202020204" pitchFamily="34" charset="0"/>
              <a:buChar char="–"/>
              <a:defRPr sz="900"/>
            </a:lvl8pPr>
            <a:lvl9pPr marL="960120" indent="-137160">
              <a:spcBef>
                <a:spcPts val="0"/>
              </a:spcBef>
              <a:spcAft>
                <a:spcPts val="0"/>
              </a:spcAft>
              <a:buFont typeface="Arial" panose="020B0604020202020204" pitchFamily="34" charset="0"/>
              <a:buChar char="–"/>
              <a:defRPr sz="900"/>
            </a:lvl9pPr>
          </a:lstStyle>
          <a:p>
            <a:pPr lvl="0"/>
            <a:r>
              <a:rPr lang="en-US"/>
              <a:t>[Heading]</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12" name="UL Solutions" descr="UL Solutions">
            <a:extLst>
              <a:ext uri="{FF2B5EF4-FFF2-40B4-BE49-F238E27FC236}">
                <a16:creationId xmlns:a16="http://schemas.microsoft.com/office/drawing/2014/main" id="{66C08AC7-A6A1-6501-31AE-D4194C93910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8"/>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200508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userDrawn="1">
  <p:cSld name="Collage 04">
    <p:bg>
      <p:bgPr>
        <a:solidFill>
          <a:srgbClr val="CA0123"/>
        </a:solidFill>
        <a:effectLst/>
      </p:bgPr>
    </p:bg>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91088585-4FE4-9AE8-7638-F5E30671C357}"/>
              </a:ext>
              <a:ext uri="{C183D7F6-B498-43B3-948B-1728B52AA6E4}">
                <adec:decorative xmlns:adec="http://schemas.microsoft.com/office/drawing/2017/decorative" val="1"/>
              </a:ext>
            </a:extLst>
          </p:cNvPr>
          <p:cNvSpPr/>
          <p:nvPr userDrawn="1"/>
        </p:nvSpPr>
        <p:spPr bwMode="hidden">
          <a:xfrm>
            <a:off x="4527550" y="0"/>
            <a:ext cx="4616450" cy="5143500"/>
          </a:xfrm>
          <a:prstGeom prst="rect">
            <a:avLst/>
          </a:prstGeom>
          <a:solidFill>
            <a:srgbClr val="9EC5D9"/>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7" name="Picture Placeholder 1">
            <a:extLst>
              <a:ext uri="{FF2B5EF4-FFF2-40B4-BE49-F238E27FC236}">
                <a16:creationId xmlns:a16="http://schemas.microsoft.com/office/drawing/2014/main" id="{D88A166F-9AE9-E3FE-AD53-0952B92DE1CC}"/>
              </a:ext>
              <a:ext uri="{C183D7F6-B498-43B3-948B-1728B52AA6E4}">
                <adec:decorative xmlns:adec="http://schemas.microsoft.com/office/drawing/2017/decorative" val="1"/>
              </a:ext>
            </a:extLst>
          </p:cNvPr>
          <p:cNvSpPr>
            <a:spLocks noGrp="1"/>
          </p:cNvSpPr>
          <p:nvPr>
            <p:ph type="pic" sz="quarter" idx="11"/>
          </p:nvPr>
        </p:nvSpPr>
        <p:spPr>
          <a:xfrm>
            <a:off x="4527550" y="2574036"/>
            <a:ext cx="4616450" cy="2569464"/>
          </a:xfrm>
          <a:solidFill>
            <a:schemeClr val="tx1">
              <a:lumMod val="85000"/>
            </a:schemeClr>
          </a:solidFill>
        </p:spPr>
        <p:txBody>
          <a:bodyPr anchor="ctr" anchorCtr="0"/>
          <a:lstStyle>
            <a:lvl1pPr marL="0" indent="0" algn="ctr">
              <a:spcBef>
                <a:spcPts val="0"/>
              </a:spcBef>
              <a:buNone/>
              <a:defRPr sz="800">
                <a:solidFill>
                  <a:srgbClr val="000000"/>
                </a:solidFill>
              </a:defRPr>
            </a:lvl1pPr>
          </a:lstStyle>
          <a:p>
            <a:endParaRPr lang="en-US"/>
          </a:p>
        </p:txBody>
      </p:sp>
      <p:sp>
        <p:nvSpPr>
          <p:cNvPr id="3" name="Title 2">
            <a:extLst>
              <a:ext uri="{FF2B5EF4-FFF2-40B4-BE49-F238E27FC236}">
                <a16:creationId xmlns:a16="http://schemas.microsoft.com/office/drawing/2014/main" id="{4AD32676-E35C-A086-E70D-94BD4ECA94C1}"/>
              </a:ext>
            </a:extLst>
          </p:cNvPr>
          <p:cNvSpPr>
            <a:spLocks noGrp="1"/>
          </p:cNvSpPr>
          <p:nvPr>
            <p:ph type="title" hasCustomPrompt="1"/>
          </p:nvPr>
        </p:nvSpPr>
        <p:spPr>
          <a:xfrm>
            <a:off x="411480" y="411480"/>
            <a:ext cx="3805047" cy="1371600"/>
          </a:xfrm>
        </p:spPr>
        <p:txBody>
          <a:bodyPr/>
          <a:lstStyle>
            <a:lvl1pPr>
              <a:defRPr b="0"/>
            </a:lvl1pPr>
          </a:lstStyle>
          <a:p>
            <a:r>
              <a:rPr lang="en-US"/>
              <a:t>[Slide title or statement]</a:t>
            </a:r>
          </a:p>
        </p:txBody>
      </p:sp>
      <p:sp>
        <p:nvSpPr>
          <p:cNvPr id="13" name="Text Placeholder 3">
            <a:extLst>
              <a:ext uri="{FF2B5EF4-FFF2-40B4-BE49-F238E27FC236}">
                <a16:creationId xmlns:a16="http://schemas.microsoft.com/office/drawing/2014/main" id="{E3B73AA4-C30B-BD5F-9D90-FBF17BBC92A3}"/>
              </a:ext>
            </a:extLst>
          </p:cNvPr>
          <p:cNvSpPr>
            <a:spLocks noGrp="1"/>
          </p:cNvSpPr>
          <p:nvPr>
            <p:ph type="body" sz="quarter" idx="16" hasCustomPrompt="1"/>
          </p:nvPr>
        </p:nvSpPr>
        <p:spPr>
          <a:xfrm>
            <a:off x="411479" y="2571750"/>
            <a:ext cx="3805047" cy="1371600"/>
          </a:xfrm>
        </p:spPr>
        <p:txBody>
          <a:bodyPr/>
          <a:lstStyle>
            <a:lvl1pPr marL="0" indent="0">
              <a:spcBef>
                <a:spcPts val="900"/>
              </a:spcBef>
              <a:buFontTx/>
              <a:buNone/>
              <a:defRPr sz="1400"/>
            </a:lvl1pPr>
            <a:lvl2pPr marL="0" indent="0">
              <a:spcBef>
                <a:spcPts val="900"/>
              </a:spcBef>
              <a:buFontTx/>
              <a:buNone/>
              <a:defRPr sz="1400"/>
            </a:lvl2pPr>
            <a:lvl3pPr marL="0" indent="0">
              <a:spcBef>
                <a:spcPts val="900"/>
              </a:spcBef>
              <a:buFontTx/>
              <a:buNone/>
              <a:defRPr sz="1400"/>
            </a:lvl3pPr>
            <a:lvl4pPr marL="0" indent="0">
              <a:spcBef>
                <a:spcPts val="900"/>
              </a:spcBef>
              <a:buFontTx/>
              <a:buNone/>
              <a:defRPr sz="1400"/>
            </a:lvl4pPr>
            <a:lvl5pPr marL="0" indent="0">
              <a:spcBef>
                <a:spcPts val="900"/>
              </a:spcBef>
              <a:buFontTx/>
              <a:buNone/>
              <a:defRPr sz="1400"/>
            </a:lvl5pPr>
            <a:lvl6pPr marL="0" indent="0">
              <a:spcBef>
                <a:spcPts val="900"/>
              </a:spcBef>
              <a:buFontTx/>
              <a:buNone/>
              <a:defRPr sz="1400"/>
            </a:lvl6pPr>
            <a:lvl7pPr marL="0" indent="0">
              <a:spcBef>
                <a:spcPts val="900"/>
              </a:spcBef>
              <a:buFontTx/>
              <a:buNone/>
              <a:defRPr sz="1400"/>
            </a:lvl7pPr>
            <a:lvl8pPr marL="0" indent="0">
              <a:spcBef>
                <a:spcPts val="900"/>
              </a:spcBef>
              <a:buFontTx/>
              <a:buNone/>
              <a:defRPr sz="1400"/>
            </a:lvl8pPr>
            <a:lvl9pPr marL="0" indent="0">
              <a:spcBef>
                <a:spcPts val="900"/>
              </a:spcBef>
              <a:buFontTx/>
              <a:buNone/>
              <a:defRPr sz="1400"/>
            </a:lvl9pPr>
          </a:lstStyle>
          <a:p>
            <a:pPr lvl="0"/>
            <a:r>
              <a:rPr lang="en-US"/>
              <a:t>[Text]</a:t>
            </a:r>
          </a:p>
        </p:txBody>
      </p:sp>
      <p:cxnSp>
        <p:nvCxnSpPr>
          <p:cNvPr id="11" name="Line">
            <a:extLst>
              <a:ext uri="{FF2B5EF4-FFF2-40B4-BE49-F238E27FC236}">
                <a16:creationId xmlns:a16="http://schemas.microsoft.com/office/drawing/2014/main" id="{A3E17121-5847-4188-4F6C-41D50FA0C35B}"/>
              </a:ext>
              <a:ext uri="{C183D7F6-B498-43B3-948B-1728B52AA6E4}">
                <adec:decorative xmlns:adec="http://schemas.microsoft.com/office/drawing/2017/decorative" val="1"/>
              </a:ext>
            </a:extLst>
          </p:cNvPr>
          <p:cNvCxnSpPr>
            <a:cxnSpLocks/>
          </p:cNvCxnSpPr>
          <p:nvPr userDrawn="1"/>
        </p:nvCxnSpPr>
        <p:spPr>
          <a:xfrm>
            <a:off x="4918202" y="411480"/>
            <a:ext cx="3814636" cy="0"/>
          </a:xfrm>
          <a:prstGeom prst="line">
            <a:avLst/>
          </a:prstGeom>
          <a:ln w="19050" cap="flat">
            <a:solidFill>
              <a:schemeClr val="bg1"/>
            </a:solidFill>
            <a:miter lim="800000"/>
          </a:ln>
        </p:spPr>
        <p:style>
          <a:lnRef idx="1">
            <a:schemeClr val="accent1"/>
          </a:lnRef>
          <a:fillRef idx="0">
            <a:schemeClr val="accent1"/>
          </a:fillRef>
          <a:effectRef idx="0">
            <a:srgbClr val="000000"/>
          </a:effectRef>
          <a:fontRef idx="minor">
            <a:schemeClr val="bg1"/>
          </a:fontRef>
        </p:style>
      </p:cxnSp>
      <p:sp>
        <p:nvSpPr>
          <p:cNvPr id="15" name="Text Placeholder 4">
            <a:extLst>
              <a:ext uri="{FF2B5EF4-FFF2-40B4-BE49-F238E27FC236}">
                <a16:creationId xmlns:a16="http://schemas.microsoft.com/office/drawing/2014/main" id="{68E2CBC8-88CD-1CB8-C93E-67D43C818100}"/>
              </a:ext>
            </a:extLst>
          </p:cNvPr>
          <p:cNvSpPr>
            <a:spLocks noGrp="1"/>
          </p:cNvSpPr>
          <p:nvPr>
            <p:ph type="body" sz="quarter" idx="21" hasCustomPrompt="1"/>
          </p:nvPr>
        </p:nvSpPr>
        <p:spPr>
          <a:xfrm>
            <a:off x="4918202" y="548639"/>
            <a:ext cx="3814318" cy="1371600"/>
          </a:xfrm>
        </p:spPr>
        <p:txBody>
          <a:bodyPr/>
          <a:lstStyle>
            <a:lvl1pPr marL="0" indent="0">
              <a:lnSpc>
                <a:spcPct val="90000"/>
              </a:lnSpc>
              <a:spcBef>
                <a:spcPts val="0"/>
              </a:spcBef>
              <a:buFontTx/>
              <a:buNone/>
              <a:defRPr sz="3200" b="1">
                <a:solidFill>
                  <a:schemeClr val="bg1"/>
                </a:solidFill>
              </a:defRPr>
            </a:lvl1pPr>
            <a:lvl2pPr marL="0" indent="0">
              <a:lnSpc>
                <a:spcPct val="90000"/>
              </a:lnSpc>
              <a:spcBef>
                <a:spcPts val="0"/>
              </a:spcBef>
              <a:buFontTx/>
              <a:buNone/>
              <a:defRPr sz="3200" b="1">
                <a:solidFill>
                  <a:schemeClr val="bg1"/>
                </a:solidFill>
              </a:defRPr>
            </a:lvl2pPr>
            <a:lvl3pPr marL="0" indent="0">
              <a:lnSpc>
                <a:spcPct val="90000"/>
              </a:lnSpc>
              <a:spcBef>
                <a:spcPts val="0"/>
              </a:spcBef>
              <a:buFontTx/>
              <a:buNone/>
              <a:defRPr sz="3200" b="1">
                <a:solidFill>
                  <a:schemeClr val="bg1"/>
                </a:solidFill>
              </a:defRPr>
            </a:lvl3pPr>
            <a:lvl4pPr marL="0" indent="0">
              <a:lnSpc>
                <a:spcPct val="90000"/>
              </a:lnSpc>
              <a:spcBef>
                <a:spcPts val="0"/>
              </a:spcBef>
              <a:buFontTx/>
              <a:buNone/>
              <a:defRPr sz="3200" b="1">
                <a:solidFill>
                  <a:schemeClr val="bg1"/>
                </a:solidFill>
              </a:defRPr>
            </a:lvl4pPr>
            <a:lvl5pPr marL="0" indent="0">
              <a:lnSpc>
                <a:spcPct val="90000"/>
              </a:lnSpc>
              <a:spcBef>
                <a:spcPts val="0"/>
              </a:spcBef>
              <a:buFontTx/>
              <a:buNone/>
              <a:defRPr sz="3200" b="1">
                <a:solidFill>
                  <a:schemeClr val="bg1"/>
                </a:solidFill>
              </a:defRPr>
            </a:lvl5pPr>
            <a:lvl6pPr marL="0" indent="0">
              <a:lnSpc>
                <a:spcPct val="90000"/>
              </a:lnSpc>
              <a:spcBef>
                <a:spcPts val="0"/>
              </a:spcBef>
              <a:buFontTx/>
              <a:buNone/>
              <a:defRPr sz="3200" b="1">
                <a:solidFill>
                  <a:schemeClr val="bg1"/>
                </a:solidFill>
              </a:defRPr>
            </a:lvl6pPr>
            <a:lvl7pPr marL="0" indent="0">
              <a:lnSpc>
                <a:spcPct val="90000"/>
              </a:lnSpc>
              <a:spcBef>
                <a:spcPts val="0"/>
              </a:spcBef>
              <a:buFontTx/>
              <a:buNone/>
              <a:defRPr sz="3200" b="1">
                <a:solidFill>
                  <a:schemeClr val="bg1"/>
                </a:solidFill>
              </a:defRPr>
            </a:lvl7pPr>
            <a:lvl8pPr marL="0" indent="0">
              <a:lnSpc>
                <a:spcPct val="90000"/>
              </a:lnSpc>
              <a:spcBef>
                <a:spcPts val="0"/>
              </a:spcBef>
              <a:buFontTx/>
              <a:buNone/>
              <a:defRPr sz="3200" b="1">
                <a:solidFill>
                  <a:schemeClr val="bg1"/>
                </a:solidFill>
              </a:defRPr>
            </a:lvl8pPr>
            <a:lvl9pPr marL="0" indent="0">
              <a:lnSpc>
                <a:spcPct val="90000"/>
              </a:lnSpc>
              <a:spcBef>
                <a:spcPts val="0"/>
              </a:spcBef>
              <a:buFontTx/>
              <a:buNone/>
              <a:defRPr sz="3200" b="1">
                <a:solidFill>
                  <a:schemeClr val="bg1"/>
                </a:solidFill>
              </a:defRPr>
            </a:lvl9pPr>
          </a:lstStyle>
          <a:p>
            <a:pPr lvl="0"/>
            <a:r>
              <a:rPr lang="en-US"/>
              <a:t>[Statement]</a:t>
            </a:r>
          </a:p>
        </p:txBody>
      </p:sp>
      <p:pic>
        <p:nvPicPr>
          <p:cNvPr id="12" name="UL Solutions">
            <a:extLst>
              <a:ext uri="{FF2B5EF4-FFF2-40B4-BE49-F238E27FC236}">
                <a16:creationId xmlns:a16="http://schemas.microsoft.com/office/drawing/2014/main" id="{3F844194-8D33-1E18-92F4-9DE994B0CB3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41925" y="4730243"/>
            <a:ext cx="712555" cy="292608"/>
          </a:xfrm>
          <a:prstGeom prst="rect">
            <a:avLst/>
          </a:prstGeom>
        </p:spPr>
      </p:pic>
      <p:sp>
        <p:nvSpPr>
          <p:cNvPr id="5" name="Slide Number Placeholder 5"/>
          <p:cNvSpPr>
            <a:spLocks noGrp="1"/>
          </p:cNvSpPr>
          <p:nvPr>
            <p:ph type="sldNum" sz="quarter" idx="12"/>
          </p:nvPr>
        </p:nvSpPr>
        <p:spPr/>
        <p:txBody>
          <a:bodyPr/>
          <a:lstStyle>
            <a:lvl1pPr>
              <a:defRPr>
                <a:solidFill>
                  <a:schemeClr val="tx1"/>
                </a:solidFill>
              </a:defRPr>
            </a:lvl1pPr>
          </a:lstStyle>
          <a:p>
            <a:fld id="{0FB653A9-F313-624D-BF6F-1C4E70BAF06A}" type="slidenum">
              <a:rPr lang="en-US" smtClean="0"/>
              <a:pPr/>
              <a:t>‹#›</a:t>
            </a:fld>
            <a:endParaRPr lang="en-US"/>
          </a:p>
        </p:txBody>
      </p:sp>
      <p:sp>
        <p:nvSpPr>
          <p:cNvPr id="2" name="Footer Placeholder 1">
            <a:extLst>
              <a:ext uri="{FF2B5EF4-FFF2-40B4-BE49-F238E27FC236}">
                <a16:creationId xmlns:a16="http://schemas.microsoft.com/office/drawing/2014/main" id="{BDF7430C-B81E-E678-9552-D06B6E5B224D}"/>
              </a:ext>
            </a:extLst>
          </p:cNvPr>
          <p:cNvSpPr>
            <a:spLocks noGrp="1"/>
          </p:cNvSpPr>
          <p:nvPr>
            <p:ph type="ftr" sz="quarter" idx="22"/>
          </p:nvPr>
        </p:nvSpPr>
        <p:spPr/>
        <p:txBody>
          <a:bodyPr/>
          <a:lstStyle/>
          <a:p>
            <a:pPr algn="r">
              <a:buSzPct val="100000"/>
            </a:pPr>
            <a:r>
              <a:rPr lang="en-US"/>
              <a:t>IMS22CS385721</a:t>
            </a:r>
          </a:p>
        </p:txBody>
      </p:sp>
    </p:spTree>
    <p:extLst>
      <p:ext uri="{BB962C8B-B14F-4D97-AF65-F5344CB8AC3E}">
        <p14:creationId xmlns:p14="http://schemas.microsoft.com/office/powerpoint/2010/main" val="33984889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userDrawn="1">
  <p:cSld name="Collage 05">
    <p:bg>
      <p:bgPr>
        <a:solidFill>
          <a:srgbClr val="E5DDCA"/>
        </a:solidFill>
        <a:effectLst/>
      </p:bgPr>
    </p:bg>
    <p:spTree>
      <p:nvGrpSpPr>
        <p:cNvPr id="1" name=""/>
        <p:cNvGrpSpPr/>
        <p:nvPr/>
      </p:nvGrpSpPr>
      <p:grpSpPr>
        <a:xfrm>
          <a:off x="0" y="0"/>
          <a:ext cx="0" cy="0"/>
          <a:chOff x="0" y="0"/>
          <a:chExt cx="0" cy="0"/>
        </a:xfrm>
      </p:grpSpPr>
      <p:sp>
        <p:nvSpPr>
          <p:cNvPr id="6" name="Picture Placeholder 1">
            <a:extLst>
              <a:ext uri="{FF2B5EF4-FFF2-40B4-BE49-F238E27FC236}">
                <a16:creationId xmlns:a16="http://schemas.microsoft.com/office/drawing/2014/main" id="{805EB92D-3A37-0CF0-B7A2-6071D4DB7E9C}"/>
              </a:ext>
              <a:ext uri="{C183D7F6-B498-43B3-948B-1728B52AA6E4}">
                <adec:decorative xmlns:adec="http://schemas.microsoft.com/office/drawing/2017/decorative" val="1"/>
              </a:ext>
            </a:extLst>
          </p:cNvPr>
          <p:cNvSpPr>
            <a:spLocks noGrp="1"/>
          </p:cNvSpPr>
          <p:nvPr>
            <p:ph type="pic" sz="quarter" idx="11"/>
          </p:nvPr>
        </p:nvSpPr>
        <p:spPr>
          <a:xfrm>
            <a:off x="4616450" y="1"/>
            <a:ext cx="4527550" cy="5143500"/>
          </a:xfrm>
          <a:solidFill>
            <a:schemeClr val="bg1">
              <a:lumMod val="75000"/>
            </a:schemeClr>
          </a:solidFill>
        </p:spPr>
        <p:txBody>
          <a:bodyPr anchor="ctr" anchorCtr="0"/>
          <a:lstStyle>
            <a:lvl1pPr marL="0" indent="0" algn="ctr">
              <a:spcBef>
                <a:spcPts val="0"/>
              </a:spcBef>
              <a:buNone/>
              <a:defRPr sz="800">
                <a:solidFill>
                  <a:srgbClr val="000000"/>
                </a:solidFill>
              </a:defRPr>
            </a:lvl1pPr>
          </a:lstStyle>
          <a:p>
            <a:endParaRPr lang="en-US"/>
          </a:p>
        </p:txBody>
      </p:sp>
      <p:sp>
        <p:nvSpPr>
          <p:cNvPr id="2" name="Title 2"/>
          <p:cNvSpPr>
            <a:spLocks noGrp="1"/>
          </p:cNvSpPr>
          <p:nvPr>
            <p:ph type="title" hasCustomPrompt="1"/>
          </p:nvPr>
        </p:nvSpPr>
        <p:spPr>
          <a:xfrm>
            <a:off x="411480" y="411480"/>
            <a:ext cx="3414395" cy="685800"/>
          </a:xfrm>
        </p:spPr>
        <p:txBody>
          <a:bodyPr/>
          <a:lstStyle>
            <a:lvl1pPr marL="0" marR="0" indent="0" algn="l" defTabSz="685800" rtl="0" eaLnBrk="1" fontAlgn="auto" latinLnBrk="0" hangingPunct="1">
              <a:lnSpc>
                <a:spcPct val="90000"/>
              </a:lnSpc>
              <a:spcBef>
                <a:spcPct val="0"/>
              </a:spcBef>
              <a:spcAft>
                <a:spcPts val="0"/>
              </a:spcAft>
              <a:buClrTx/>
              <a:buSzTx/>
              <a:buFontTx/>
              <a:buNone/>
              <a:tabLst/>
              <a:defRPr sz="1100" cap="all" spc="20" baseline="0"/>
            </a:lvl1pPr>
          </a:lstStyle>
          <a:p>
            <a:r>
              <a:rPr lang="en-US"/>
              <a:t>[OPTIONAL SLIDE TITLE/EYEBROW]</a:t>
            </a:r>
          </a:p>
        </p:txBody>
      </p:sp>
      <p:cxnSp>
        <p:nvCxnSpPr>
          <p:cNvPr id="7" name="Line">
            <a:extLst>
              <a:ext uri="{FF2B5EF4-FFF2-40B4-BE49-F238E27FC236}">
                <a16:creationId xmlns:a16="http://schemas.microsoft.com/office/drawing/2014/main" id="{EF35DCB6-E00B-EA3F-E4B2-0E2FA3AEFD79}"/>
              </a:ext>
              <a:ext uri="{C183D7F6-B498-43B3-948B-1728B52AA6E4}">
                <adec:decorative xmlns:adec="http://schemas.microsoft.com/office/drawing/2017/decorative" val="1"/>
              </a:ext>
            </a:extLst>
          </p:cNvPr>
          <p:cNvCxnSpPr>
            <a:cxnSpLocks/>
          </p:cNvCxnSpPr>
          <p:nvPr userDrawn="1"/>
        </p:nvCxnSpPr>
        <p:spPr>
          <a:xfrm>
            <a:off x="411480" y="1876684"/>
            <a:ext cx="3410712"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8" name="Text Placeholder 3">
            <a:extLst>
              <a:ext uri="{FF2B5EF4-FFF2-40B4-BE49-F238E27FC236}">
                <a16:creationId xmlns:a16="http://schemas.microsoft.com/office/drawing/2014/main" id="{B07DE6A9-ED6D-C9A6-1BC7-25C20B2144DE}"/>
              </a:ext>
            </a:extLst>
          </p:cNvPr>
          <p:cNvSpPr>
            <a:spLocks noGrp="1"/>
          </p:cNvSpPr>
          <p:nvPr>
            <p:ph type="body" sz="quarter" idx="21" hasCustomPrompt="1"/>
          </p:nvPr>
        </p:nvSpPr>
        <p:spPr>
          <a:xfrm>
            <a:off x="411480" y="2009813"/>
            <a:ext cx="3410712" cy="914400"/>
          </a:xfrm>
        </p:spPr>
        <p:txBody>
          <a:bodyPr/>
          <a:lstStyle>
            <a:lvl1pPr marL="0" indent="0">
              <a:lnSpc>
                <a:spcPct val="90000"/>
              </a:lnSpc>
              <a:spcBef>
                <a:spcPts val="0"/>
              </a:spcBef>
              <a:buFontTx/>
              <a:buNone/>
              <a:defRPr sz="3200" b="1"/>
            </a:lvl1pPr>
            <a:lvl2pPr marL="0" indent="0">
              <a:lnSpc>
                <a:spcPct val="90000"/>
              </a:lnSpc>
              <a:spcBef>
                <a:spcPts val="0"/>
              </a:spcBef>
              <a:buFontTx/>
              <a:buNone/>
              <a:defRPr sz="3200" b="1"/>
            </a:lvl2pPr>
            <a:lvl3pPr marL="0" indent="0">
              <a:lnSpc>
                <a:spcPct val="90000"/>
              </a:lnSpc>
              <a:spcBef>
                <a:spcPts val="0"/>
              </a:spcBef>
              <a:buFontTx/>
              <a:buNone/>
              <a:defRPr sz="3200" b="1"/>
            </a:lvl3pPr>
            <a:lvl4pPr marL="0" indent="0">
              <a:lnSpc>
                <a:spcPct val="90000"/>
              </a:lnSpc>
              <a:spcBef>
                <a:spcPts val="0"/>
              </a:spcBef>
              <a:buFontTx/>
              <a:buNone/>
              <a:defRPr sz="3200" b="1"/>
            </a:lvl4pPr>
            <a:lvl5pPr marL="0" indent="0">
              <a:lnSpc>
                <a:spcPct val="90000"/>
              </a:lnSpc>
              <a:spcBef>
                <a:spcPts val="0"/>
              </a:spcBef>
              <a:buFontTx/>
              <a:buNone/>
              <a:defRPr sz="3200" b="1"/>
            </a:lvl5pPr>
            <a:lvl6pPr marL="0" indent="0">
              <a:lnSpc>
                <a:spcPct val="90000"/>
              </a:lnSpc>
              <a:spcBef>
                <a:spcPts val="0"/>
              </a:spcBef>
              <a:buFontTx/>
              <a:buNone/>
              <a:defRPr sz="3200" b="1"/>
            </a:lvl6pPr>
            <a:lvl7pPr marL="0" indent="0">
              <a:lnSpc>
                <a:spcPct val="90000"/>
              </a:lnSpc>
              <a:spcBef>
                <a:spcPts val="0"/>
              </a:spcBef>
              <a:buFontTx/>
              <a:buNone/>
              <a:defRPr sz="3200" b="1"/>
            </a:lvl7pPr>
            <a:lvl8pPr marL="0" indent="0">
              <a:lnSpc>
                <a:spcPct val="90000"/>
              </a:lnSpc>
              <a:spcBef>
                <a:spcPts val="0"/>
              </a:spcBef>
              <a:buFontTx/>
              <a:buNone/>
              <a:defRPr sz="3200" b="1"/>
            </a:lvl8pPr>
            <a:lvl9pPr marL="0" indent="0">
              <a:lnSpc>
                <a:spcPct val="90000"/>
              </a:lnSpc>
              <a:spcBef>
                <a:spcPts val="0"/>
              </a:spcBef>
              <a:buFontTx/>
              <a:buNone/>
              <a:defRPr sz="3200" b="1"/>
            </a:lvl9pPr>
          </a:lstStyle>
          <a:p>
            <a:pPr lvl="0"/>
            <a:r>
              <a:rPr lang="en-US"/>
              <a:t>[Heading]</a:t>
            </a:r>
          </a:p>
        </p:txBody>
      </p:sp>
      <p:sp>
        <p:nvSpPr>
          <p:cNvPr id="10" name="Text Placeholder 4">
            <a:extLst>
              <a:ext uri="{FF2B5EF4-FFF2-40B4-BE49-F238E27FC236}">
                <a16:creationId xmlns:a16="http://schemas.microsoft.com/office/drawing/2014/main" id="{986E79B1-B898-7313-C7D0-B891897DFAFF}"/>
              </a:ext>
            </a:extLst>
          </p:cNvPr>
          <p:cNvSpPr>
            <a:spLocks noGrp="1"/>
          </p:cNvSpPr>
          <p:nvPr>
            <p:ph type="body" sz="quarter" idx="16" hasCustomPrompt="1"/>
          </p:nvPr>
        </p:nvSpPr>
        <p:spPr>
          <a:xfrm>
            <a:off x="411480" y="3017520"/>
            <a:ext cx="3410712" cy="1630680"/>
          </a:xfrm>
        </p:spPr>
        <p:txBody>
          <a:bodyPr/>
          <a:lstStyle>
            <a:lvl1pPr marL="0" indent="0">
              <a:spcBef>
                <a:spcPts val="900"/>
              </a:spcBef>
              <a:buFontTx/>
              <a:buNone/>
              <a:defRPr sz="1600"/>
            </a:lvl1pPr>
            <a:lvl2pPr marL="0" indent="0">
              <a:spcBef>
                <a:spcPts val="900"/>
              </a:spcBef>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[Text]</a:t>
            </a:r>
          </a:p>
        </p:txBody>
      </p:sp>
      <p:pic>
        <p:nvPicPr>
          <p:cNvPr id="4" name="UL Solutions" descr="UL Solutions">
            <a:extLst>
              <a:ext uri="{FF2B5EF4-FFF2-40B4-BE49-F238E27FC236}">
                <a16:creationId xmlns:a16="http://schemas.microsoft.com/office/drawing/2014/main" id="{1CB8A258-A53D-F625-E0AF-CE9A641A025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5" name="Slide Number Placeholder 5"/>
          <p:cNvSpPr>
            <a:spLocks noGrp="1"/>
          </p:cNvSpPr>
          <p:nvPr>
            <p:ph type="sldNum" sz="quarter" idx="12"/>
          </p:nvPr>
        </p:nvSpPr>
        <p:spPr/>
        <p:txBody>
          <a:bodyPr/>
          <a:lstStyle/>
          <a:p>
            <a:fld id="{0FB653A9-F313-624D-BF6F-1C4E70BAF06A}" type="slidenum">
              <a:rPr lang="en-US" smtClean="0"/>
              <a:t>‹#›</a:t>
            </a:fld>
            <a:endParaRPr lang="en-US"/>
          </a:p>
        </p:txBody>
      </p:sp>
      <p:sp>
        <p:nvSpPr>
          <p:cNvPr id="3" name="Footer Placeholder 2">
            <a:extLst>
              <a:ext uri="{FF2B5EF4-FFF2-40B4-BE49-F238E27FC236}">
                <a16:creationId xmlns:a16="http://schemas.microsoft.com/office/drawing/2014/main" id="{A6634FB8-C32F-FF34-5A38-6FCEC0F25944}"/>
              </a:ext>
            </a:extLst>
          </p:cNvPr>
          <p:cNvSpPr>
            <a:spLocks noGrp="1"/>
          </p:cNvSpPr>
          <p:nvPr>
            <p:ph type="ftr" sz="quarter" idx="22"/>
          </p:nvPr>
        </p:nvSpPr>
        <p:spPr/>
        <p:txBody>
          <a:bodyPr/>
          <a:lstStyle/>
          <a:p>
            <a:pPr algn="r">
              <a:buSzPct val="100000"/>
            </a:pPr>
            <a:r>
              <a:rPr lang="en-US"/>
              <a:t>IMS22CS385721</a:t>
            </a:r>
          </a:p>
        </p:txBody>
      </p:sp>
    </p:spTree>
    <p:extLst>
      <p:ext uri="{BB962C8B-B14F-4D97-AF65-F5344CB8AC3E}">
        <p14:creationId xmlns:p14="http://schemas.microsoft.com/office/powerpoint/2010/main" val="4226148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type="titleOnly" preserve="1">
  <p:cSld name="Title Only Whi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[Slide title]</a:t>
            </a:r>
          </a:p>
        </p:txBody>
      </p:sp>
      <p:pic>
        <p:nvPicPr>
          <p:cNvPr id="4" name="UL Solutions" descr="UL Solutions">
            <a:extLst>
              <a:ext uri="{FF2B5EF4-FFF2-40B4-BE49-F238E27FC236}">
                <a16:creationId xmlns:a16="http://schemas.microsoft.com/office/drawing/2014/main" id="{1CB8A258-A53D-F625-E0AF-CE9A641A025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5" name="Slide Number Placeholder 2"/>
          <p:cNvSpPr>
            <a:spLocks noGrp="1"/>
          </p:cNvSpPr>
          <p:nvPr>
            <p:ph type="sldNum" sz="quarter" idx="12"/>
          </p:nvPr>
        </p:nvSpPr>
        <p:spPr/>
        <p:txBody>
          <a:bodyPr/>
          <a:lstStyle/>
          <a:p>
            <a:fld id="{0FB653A9-F313-624D-BF6F-1C4E70BAF06A}" type="slidenum">
              <a:rPr lang="en-US" smtClean="0"/>
              <a:t>‹#›</a:t>
            </a:fld>
            <a:endParaRPr lang="en-US"/>
          </a:p>
        </p:txBody>
      </p:sp>
      <p:sp>
        <p:nvSpPr>
          <p:cNvPr id="3" name="Footer Placeholder 2">
            <a:extLst>
              <a:ext uri="{FF2B5EF4-FFF2-40B4-BE49-F238E27FC236}">
                <a16:creationId xmlns:a16="http://schemas.microsoft.com/office/drawing/2014/main" id="{657B8A58-0C38-B357-51E7-EA9170CF410E}"/>
              </a:ext>
            </a:extLst>
          </p:cNvPr>
          <p:cNvSpPr>
            <a:spLocks noGrp="1"/>
          </p:cNvSpPr>
          <p:nvPr>
            <p:ph type="ftr" sz="quarter" idx="13"/>
          </p:nvPr>
        </p:nvSpPr>
        <p:spPr/>
        <p:txBody>
          <a:bodyPr/>
          <a:lstStyle/>
          <a:p>
            <a:pPr algn="r">
              <a:buSzPct val="100000"/>
            </a:pPr>
            <a:r>
              <a:rPr lang="en-US"/>
              <a:t>IMS22CS385721</a:t>
            </a:r>
          </a:p>
        </p:txBody>
      </p:sp>
    </p:spTree>
    <p:extLst>
      <p:ext uri="{BB962C8B-B14F-4D97-AF65-F5344CB8AC3E}">
        <p14:creationId xmlns:p14="http://schemas.microsoft.com/office/powerpoint/2010/main" val="427043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type="titleOnly" preserve="1">
  <p:cSld name="Title Only Red">
    <p:bg>
      <p:bgPr>
        <a:solidFill>
          <a:srgbClr val="CA012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[Slide title]</a:t>
            </a:r>
          </a:p>
        </p:txBody>
      </p:sp>
      <p:pic>
        <p:nvPicPr>
          <p:cNvPr id="4" name="UL Solutions">
            <a:extLst>
              <a:ext uri="{FF2B5EF4-FFF2-40B4-BE49-F238E27FC236}">
                <a16:creationId xmlns:a16="http://schemas.microsoft.com/office/drawing/2014/main" id="{05B0C065-F543-AC41-14D4-93810D0CAD7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41925" y="4730243"/>
            <a:ext cx="712555" cy="292608"/>
          </a:xfrm>
          <a:prstGeom prst="rect">
            <a:avLst/>
          </a:prstGeom>
        </p:spPr>
      </p:pic>
      <p:sp>
        <p:nvSpPr>
          <p:cNvPr id="5" name="Slide Number Placeholder 2"/>
          <p:cNvSpPr>
            <a:spLocks noGrp="1"/>
          </p:cNvSpPr>
          <p:nvPr>
            <p:ph type="sldNum" sz="quarter" idx="12"/>
          </p:nvPr>
        </p:nvSpPr>
        <p:spPr/>
        <p:txBody>
          <a:bodyPr/>
          <a:lstStyle/>
          <a:p>
            <a:fld id="{0FB653A9-F313-624D-BF6F-1C4E70BAF06A}" type="slidenum">
              <a:rPr lang="en-US" smtClean="0"/>
              <a:t>‹#›</a:t>
            </a:fld>
            <a:endParaRPr lang="en-US"/>
          </a:p>
        </p:txBody>
      </p:sp>
      <p:sp>
        <p:nvSpPr>
          <p:cNvPr id="3" name="Footer Placeholder 2">
            <a:extLst>
              <a:ext uri="{FF2B5EF4-FFF2-40B4-BE49-F238E27FC236}">
                <a16:creationId xmlns:a16="http://schemas.microsoft.com/office/drawing/2014/main" id="{4AD61C9A-72A9-33F9-7B80-DD7E4ED81339}"/>
              </a:ext>
            </a:extLst>
          </p:cNvPr>
          <p:cNvSpPr>
            <a:spLocks noGrp="1"/>
          </p:cNvSpPr>
          <p:nvPr>
            <p:ph type="ftr" sz="quarter" idx="13"/>
          </p:nvPr>
        </p:nvSpPr>
        <p:spPr/>
        <p:txBody>
          <a:bodyPr/>
          <a:lstStyle/>
          <a:p>
            <a:pPr algn="r">
              <a:buSzPct val="100000"/>
            </a:pPr>
            <a:r>
              <a:rPr lang="en-US"/>
              <a:t>IMS22CS385721</a:t>
            </a:r>
          </a:p>
        </p:txBody>
      </p:sp>
    </p:spTree>
    <p:extLst>
      <p:ext uri="{BB962C8B-B14F-4D97-AF65-F5344CB8AC3E}">
        <p14:creationId xmlns:p14="http://schemas.microsoft.com/office/powerpoint/2010/main" val="31001029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preserve="1" userDrawn="1">
  <p:cSld name="Blank White">
    <p:spTree>
      <p:nvGrpSpPr>
        <p:cNvPr id="1" name=""/>
        <p:cNvGrpSpPr/>
        <p:nvPr/>
      </p:nvGrpSpPr>
      <p:grpSpPr>
        <a:xfrm>
          <a:off x="0" y="0"/>
          <a:ext cx="0" cy="0"/>
          <a:chOff x="0" y="0"/>
          <a:chExt cx="0" cy="0"/>
        </a:xfrm>
      </p:grpSpPr>
      <p:pic>
        <p:nvPicPr>
          <p:cNvPr id="3" name="UL Solutions" descr="UL Solutions">
            <a:extLst>
              <a:ext uri="{FF2B5EF4-FFF2-40B4-BE49-F238E27FC236}">
                <a16:creationId xmlns:a16="http://schemas.microsoft.com/office/drawing/2014/main" id="{EE378ABF-46A6-3D0B-145B-B0AF86D1FB4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5" name="Slide Number Placeholder 1"/>
          <p:cNvSpPr>
            <a:spLocks noGrp="1"/>
          </p:cNvSpPr>
          <p:nvPr>
            <p:ph type="sldNum" sz="quarter" idx="12"/>
          </p:nvPr>
        </p:nvSpPr>
        <p:spPr/>
        <p:txBody>
          <a:bodyPr/>
          <a:lstStyle/>
          <a:p>
            <a:fld id="{0FB653A9-F313-624D-BF6F-1C4E70BAF06A}" type="slidenum">
              <a:rPr lang="en-US" smtClean="0"/>
              <a:t>‹#›</a:t>
            </a:fld>
            <a:endParaRPr lang="en-US"/>
          </a:p>
        </p:txBody>
      </p:sp>
      <p:sp>
        <p:nvSpPr>
          <p:cNvPr id="2" name="Footer Placeholder 1">
            <a:extLst>
              <a:ext uri="{FF2B5EF4-FFF2-40B4-BE49-F238E27FC236}">
                <a16:creationId xmlns:a16="http://schemas.microsoft.com/office/drawing/2014/main" id="{F31BBA9E-53D2-8490-BF9B-E891D2D11A4B}"/>
              </a:ext>
            </a:extLst>
          </p:cNvPr>
          <p:cNvSpPr>
            <a:spLocks noGrp="1"/>
          </p:cNvSpPr>
          <p:nvPr>
            <p:ph type="ftr" sz="quarter" idx="13"/>
          </p:nvPr>
        </p:nvSpPr>
        <p:spPr/>
        <p:txBody>
          <a:bodyPr/>
          <a:lstStyle/>
          <a:p>
            <a:pPr algn="r">
              <a:buSzPct val="100000"/>
            </a:pPr>
            <a:r>
              <a:rPr lang="en-US"/>
              <a:t>IMS22CS385721</a:t>
            </a:r>
          </a:p>
        </p:txBody>
      </p:sp>
    </p:spTree>
    <p:extLst>
      <p:ext uri="{BB962C8B-B14F-4D97-AF65-F5344CB8AC3E}">
        <p14:creationId xmlns:p14="http://schemas.microsoft.com/office/powerpoint/2010/main" val="2336440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preserve="1" userDrawn="1">
  <p:cSld name="Blank Red">
    <p:bg>
      <p:bgPr>
        <a:solidFill>
          <a:srgbClr val="CA0123"/>
        </a:solidFill>
        <a:effectLst/>
      </p:bgPr>
    </p:bg>
    <p:spTree>
      <p:nvGrpSpPr>
        <p:cNvPr id="1" name=""/>
        <p:cNvGrpSpPr/>
        <p:nvPr/>
      </p:nvGrpSpPr>
      <p:grpSpPr>
        <a:xfrm>
          <a:off x="0" y="0"/>
          <a:ext cx="0" cy="0"/>
          <a:chOff x="0" y="0"/>
          <a:chExt cx="0" cy="0"/>
        </a:xfrm>
      </p:grpSpPr>
      <p:pic>
        <p:nvPicPr>
          <p:cNvPr id="3" name="UL Solutions">
            <a:extLst>
              <a:ext uri="{FF2B5EF4-FFF2-40B4-BE49-F238E27FC236}">
                <a16:creationId xmlns:a16="http://schemas.microsoft.com/office/drawing/2014/main" id="{0A5D2EEB-0566-5543-55A5-99920E76F6A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41925" y="4730243"/>
            <a:ext cx="712555" cy="292608"/>
          </a:xfrm>
          <a:prstGeom prst="rect">
            <a:avLst/>
          </a:prstGeom>
        </p:spPr>
      </p:pic>
      <p:sp>
        <p:nvSpPr>
          <p:cNvPr id="5" name="Slide Number Placeholder 1"/>
          <p:cNvSpPr>
            <a:spLocks noGrp="1"/>
          </p:cNvSpPr>
          <p:nvPr>
            <p:ph type="sldNum" sz="quarter" idx="12"/>
          </p:nvPr>
        </p:nvSpPr>
        <p:spPr/>
        <p:txBody>
          <a:bodyPr/>
          <a:lstStyle/>
          <a:p>
            <a:fld id="{0FB653A9-F313-624D-BF6F-1C4E70BAF06A}" type="slidenum">
              <a:rPr lang="en-US" smtClean="0"/>
              <a:t>‹#›</a:t>
            </a:fld>
            <a:endParaRPr lang="en-US"/>
          </a:p>
        </p:txBody>
      </p:sp>
      <p:sp>
        <p:nvSpPr>
          <p:cNvPr id="2" name="Footer Placeholder 1">
            <a:extLst>
              <a:ext uri="{FF2B5EF4-FFF2-40B4-BE49-F238E27FC236}">
                <a16:creationId xmlns:a16="http://schemas.microsoft.com/office/drawing/2014/main" id="{CC3A610F-4D1D-4C0F-1435-2AABE7E7498D}"/>
              </a:ext>
            </a:extLst>
          </p:cNvPr>
          <p:cNvSpPr>
            <a:spLocks noGrp="1"/>
          </p:cNvSpPr>
          <p:nvPr>
            <p:ph type="ftr" sz="quarter" idx="13"/>
          </p:nvPr>
        </p:nvSpPr>
        <p:spPr/>
        <p:txBody>
          <a:bodyPr/>
          <a:lstStyle/>
          <a:p>
            <a:pPr algn="r">
              <a:buSzPct val="100000"/>
            </a:pPr>
            <a:r>
              <a:rPr lang="en-US"/>
              <a:t>IMS22CS385721</a:t>
            </a:r>
          </a:p>
        </p:txBody>
      </p:sp>
    </p:spTree>
    <p:extLst>
      <p:ext uri="{BB962C8B-B14F-4D97-AF65-F5344CB8AC3E}">
        <p14:creationId xmlns:p14="http://schemas.microsoft.com/office/powerpoint/2010/main" val="38288139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preserve="1" userDrawn="1">
  <p:cSld name="Logo White">
    <p:bg>
      <p:bgRef idx="1001">
        <a:schemeClr val="bg1"/>
      </p:bgRef>
    </p:bg>
    <p:spTree>
      <p:nvGrpSpPr>
        <p:cNvPr id="1" name=""/>
        <p:cNvGrpSpPr/>
        <p:nvPr/>
      </p:nvGrpSpPr>
      <p:grpSpPr>
        <a:xfrm>
          <a:off x="0" y="0"/>
          <a:ext cx="0" cy="0"/>
          <a:chOff x="0" y="0"/>
          <a:chExt cx="0" cy="0"/>
        </a:xfrm>
      </p:grpSpPr>
      <p:pic>
        <p:nvPicPr>
          <p:cNvPr id="3" name="UL Solutions" descr="UL Solutions">
            <a:extLst>
              <a:ext uri="{FF2B5EF4-FFF2-40B4-BE49-F238E27FC236}">
                <a16:creationId xmlns:a16="http://schemas.microsoft.com/office/drawing/2014/main" id="{E20FC1DD-C7DA-62DB-1CD2-F957E9A4ECC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901947" y="1885950"/>
            <a:ext cx="3340106" cy="1371600"/>
          </a:xfrm>
          <a:prstGeom prst="rect">
            <a:avLst/>
          </a:prstGeom>
        </p:spPr>
      </p:pic>
      <p:sp>
        <p:nvSpPr>
          <p:cNvPr id="2" name="Footer Placeholder 1">
            <a:extLst>
              <a:ext uri="{FF2B5EF4-FFF2-40B4-BE49-F238E27FC236}">
                <a16:creationId xmlns:a16="http://schemas.microsoft.com/office/drawing/2014/main" id="{AA0ED616-21A7-F797-2721-812191164566}"/>
              </a:ext>
            </a:extLst>
          </p:cNvPr>
          <p:cNvSpPr>
            <a:spLocks noGrp="1"/>
          </p:cNvSpPr>
          <p:nvPr>
            <p:ph type="ftr" sz="quarter" idx="10"/>
          </p:nvPr>
        </p:nvSpPr>
        <p:spPr/>
        <p:txBody>
          <a:bodyPr/>
          <a:lstStyle/>
          <a:p>
            <a:pPr algn="r">
              <a:buSzPct val="100000"/>
            </a:pPr>
            <a:r>
              <a:rPr lang="en-US"/>
              <a:t>IMS22CS385721</a:t>
            </a:r>
          </a:p>
        </p:txBody>
      </p:sp>
    </p:spTree>
    <p:extLst>
      <p:ext uri="{BB962C8B-B14F-4D97-AF65-F5344CB8AC3E}">
        <p14:creationId xmlns:p14="http://schemas.microsoft.com/office/powerpoint/2010/main" val="15131335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userDrawn="1">
  <p:cSld name="Logo Red">
    <p:bg>
      <p:bgPr>
        <a:solidFill>
          <a:srgbClr val="CA0123"/>
        </a:solidFill>
        <a:effectLst/>
      </p:bgPr>
    </p:bg>
    <p:spTree>
      <p:nvGrpSpPr>
        <p:cNvPr id="1" name=""/>
        <p:cNvGrpSpPr/>
        <p:nvPr/>
      </p:nvGrpSpPr>
      <p:grpSpPr>
        <a:xfrm>
          <a:off x="0" y="0"/>
          <a:ext cx="0" cy="0"/>
          <a:chOff x="0" y="0"/>
          <a:chExt cx="0" cy="0"/>
        </a:xfrm>
      </p:grpSpPr>
      <p:pic>
        <p:nvPicPr>
          <p:cNvPr id="3" name="UL Solutions">
            <a:extLst>
              <a:ext uri="{FF2B5EF4-FFF2-40B4-BE49-F238E27FC236}">
                <a16:creationId xmlns:a16="http://schemas.microsoft.com/office/drawing/2014/main" id="{4362CD0A-F993-0404-CC14-A4AEC2BFB58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black">
          <a:xfrm>
            <a:off x="2901951" y="1885950"/>
            <a:ext cx="3340103" cy="1371600"/>
          </a:xfrm>
          <a:prstGeom prst="rect">
            <a:avLst/>
          </a:prstGeom>
        </p:spPr>
      </p:pic>
      <p:sp>
        <p:nvSpPr>
          <p:cNvPr id="2" name="Footer Placeholder 1">
            <a:extLst>
              <a:ext uri="{FF2B5EF4-FFF2-40B4-BE49-F238E27FC236}">
                <a16:creationId xmlns:a16="http://schemas.microsoft.com/office/drawing/2014/main" id="{8F4BC97C-D8CD-AE15-EE44-F8B09FBDDEE7}"/>
              </a:ext>
            </a:extLst>
          </p:cNvPr>
          <p:cNvSpPr>
            <a:spLocks noGrp="1"/>
          </p:cNvSpPr>
          <p:nvPr>
            <p:ph type="ftr" sz="quarter" idx="10"/>
          </p:nvPr>
        </p:nvSpPr>
        <p:spPr/>
        <p:txBody>
          <a:bodyPr/>
          <a:lstStyle/>
          <a:p>
            <a:pPr algn="r">
              <a:buSzPct val="100000"/>
            </a:pPr>
            <a:r>
              <a:rPr lang="en-US"/>
              <a:t>IMS22CS385721</a:t>
            </a:r>
          </a:p>
        </p:txBody>
      </p:sp>
    </p:spTree>
    <p:extLst>
      <p:ext uri="{BB962C8B-B14F-4D97-AF65-F5344CB8AC3E}">
        <p14:creationId xmlns:p14="http://schemas.microsoft.com/office/powerpoint/2010/main" val="32930576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End White">
    <p:bg>
      <p:bgRef idx="1001">
        <a:schemeClr val="bg1"/>
      </p:bgRef>
    </p:bg>
    <p:spTree>
      <p:nvGrpSpPr>
        <p:cNvPr id="1" name=""/>
        <p:cNvGrpSpPr/>
        <p:nvPr/>
      </p:nvGrpSpPr>
      <p:grpSpPr>
        <a:xfrm>
          <a:off x="0" y="0"/>
          <a:ext cx="0" cy="0"/>
          <a:chOff x="0" y="0"/>
          <a:chExt cx="0" cy="0"/>
        </a:xfrm>
      </p:grpSpPr>
      <p:pic>
        <p:nvPicPr>
          <p:cNvPr id="5" name="UL Solutions" descr="UL Solutions">
            <a:extLst>
              <a:ext uri="{FF2B5EF4-FFF2-40B4-BE49-F238E27FC236}">
                <a16:creationId xmlns:a16="http://schemas.microsoft.com/office/drawing/2014/main" id="{C3BD79BD-6761-8DE7-9424-173C45BE4DB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11479" y="411479"/>
            <a:ext cx="1336042" cy="548640"/>
          </a:xfrm>
          <a:prstGeom prst="rect">
            <a:avLst/>
          </a:prstGeom>
        </p:spPr>
      </p:pic>
      <p:sp>
        <p:nvSpPr>
          <p:cNvPr id="6" name="TextBox">
            <a:extLst>
              <a:ext uri="{FF2B5EF4-FFF2-40B4-BE49-F238E27FC236}">
                <a16:creationId xmlns:a16="http://schemas.microsoft.com/office/drawing/2014/main" id="{6AB7A281-3456-BF33-0A82-04E98EC29E80}"/>
              </a:ext>
            </a:extLst>
          </p:cNvPr>
          <p:cNvSpPr txBox="1"/>
          <p:nvPr userDrawn="1"/>
        </p:nvSpPr>
        <p:spPr>
          <a:xfrm>
            <a:off x="411162" y="1280159"/>
            <a:ext cx="4114800" cy="1554480"/>
          </a:xfrm>
          <a:prstGeom prst="rect">
            <a:avLst/>
          </a:prstGeom>
          <a:noFill/>
        </p:spPr>
        <p:txBody>
          <a:bodyPr wrap="square" lIns="0" tIns="0" rIns="0" bIns="0" rtlCol="0" anchor="b" anchorCtr="0">
            <a:noAutofit/>
          </a:bodyPr>
          <a:lstStyle/>
          <a:p>
            <a:pPr marL="0" indent="0">
              <a:lnSpc>
                <a:spcPct val="85000"/>
              </a:lnSpc>
              <a:spcBef>
                <a:spcPts val="0"/>
              </a:spcBef>
              <a:buSzPct val="100000"/>
              <a:buFontTx/>
              <a:buNone/>
            </a:pPr>
            <a:r>
              <a:rPr lang="en-US" sz="3600">
                <a:latin typeface="+mj-lt"/>
              </a:rPr>
              <a:t>Thank you</a:t>
            </a:r>
          </a:p>
        </p:txBody>
      </p:sp>
      <p:sp>
        <p:nvSpPr>
          <p:cNvPr id="10" name="TextBox">
            <a:extLst>
              <a:ext uri="{FF2B5EF4-FFF2-40B4-BE49-F238E27FC236}">
                <a16:creationId xmlns:a16="http://schemas.microsoft.com/office/drawing/2014/main" id="{0C70F0C6-D2F2-BDD4-2986-64FAA9B11884}"/>
              </a:ext>
            </a:extLst>
          </p:cNvPr>
          <p:cNvSpPr txBox="1"/>
          <p:nvPr userDrawn="1"/>
        </p:nvSpPr>
        <p:spPr>
          <a:xfrm>
            <a:off x="411163" y="4069080"/>
            <a:ext cx="4114800" cy="274320"/>
          </a:xfrm>
          <a:prstGeom prst="rect">
            <a:avLst/>
          </a:prstGeom>
          <a:noFill/>
        </p:spPr>
        <p:txBody>
          <a:bodyPr wrap="square" lIns="0" tIns="0" rIns="0" bIns="0" rtlCol="0">
            <a:noAutofit/>
          </a:bodyPr>
          <a:lstStyle/>
          <a:p>
            <a:pPr>
              <a:lnSpc>
                <a:spcPct val="100000"/>
              </a:lnSpc>
              <a:spcBef>
                <a:spcPts val="900"/>
              </a:spcBef>
              <a:buSzPct val="100000"/>
            </a:pPr>
            <a:r>
              <a:rPr lang="en-US" sz="1000" b="1" err="1"/>
              <a:t>UL.com</a:t>
            </a:r>
            <a:r>
              <a:rPr lang="en-US" sz="1000" b="1"/>
              <a:t>/Solutions</a:t>
            </a:r>
          </a:p>
        </p:txBody>
      </p:sp>
      <p:sp>
        <p:nvSpPr>
          <p:cNvPr id="2" name="Footer Placeholder 1">
            <a:extLst>
              <a:ext uri="{FF2B5EF4-FFF2-40B4-BE49-F238E27FC236}">
                <a16:creationId xmlns:a16="http://schemas.microsoft.com/office/drawing/2014/main" id="{7F2CE359-1789-11C2-8C0E-FFE92138DBAB}"/>
              </a:ext>
            </a:extLst>
          </p:cNvPr>
          <p:cNvSpPr>
            <a:spLocks noGrp="1"/>
          </p:cNvSpPr>
          <p:nvPr>
            <p:ph type="ftr" sz="quarter" idx="10"/>
          </p:nvPr>
        </p:nvSpPr>
        <p:spPr/>
        <p:txBody>
          <a:bodyPr/>
          <a:lstStyle/>
          <a:p>
            <a:pPr algn="r">
              <a:buSzPct val="100000"/>
            </a:pPr>
            <a:r>
              <a:rPr lang="en-US"/>
              <a:t>IMS22CS385721</a:t>
            </a:r>
          </a:p>
        </p:txBody>
      </p:sp>
    </p:spTree>
    <p:extLst>
      <p:ext uri="{BB962C8B-B14F-4D97-AF65-F5344CB8AC3E}">
        <p14:creationId xmlns:p14="http://schemas.microsoft.com/office/powerpoint/2010/main" val="4531755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End White Strapline">
    <p:bg>
      <p:bgRef idx="1001">
        <a:schemeClr val="bg1"/>
      </p:bgRef>
    </p:bg>
    <p:spTree>
      <p:nvGrpSpPr>
        <p:cNvPr id="1" name=""/>
        <p:cNvGrpSpPr/>
        <p:nvPr/>
      </p:nvGrpSpPr>
      <p:grpSpPr>
        <a:xfrm>
          <a:off x="0" y="0"/>
          <a:ext cx="0" cy="0"/>
          <a:chOff x="0" y="0"/>
          <a:chExt cx="0" cy="0"/>
        </a:xfrm>
      </p:grpSpPr>
      <p:pic>
        <p:nvPicPr>
          <p:cNvPr id="6" name="UL Solutions" descr="UL Solutions">
            <a:extLst>
              <a:ext uri="{FF2B5EF4-FFF2-40B4-BE49-F238E27FC236}">
                <a16:creationId xmlns:a16="http://schemas.microsoft.com/office/drawing/2014/main" id="{44A5ECBA-8D4D-A083-2BE7-7E75999790F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11479" y="411479"/>
            <a:ext cx="1336042" cy="548640"/>
          </a:xfrm>
          <a:prstGeom prst="rect">
            <a:avLst/>
          </a:prstGeom>
        </p:spPr>
      </p:pic>
      <p:sp>
        <p:nvSpPr>
          <p:cNvPr id="10" name="TextBox">
            <a:extLst>
              <a:ext uri="{FF2B5EF4-FFF2-40B4-BE49-F238E27FC236}">
                <a16:creationId xmlns:a16="http://schemas.microsoft.com/office/drawing/2014/main" id="{F5EE8989-D097-37CF-26B3-B5DB3FFCE595}"/>
              </a:ext>
            </a:extLst>
          </p:cNvPr>
          <p:cNvSpPr txBox="1"/>
          <p:nvPr userDrawn="1"/>
        </p:nvSpPr>
        <p:spPr>
          <a:xfrm>
            <a:off x="411162" y="1280159"/>
            <a:ext cx="4114800" cy="1554480"/>
          </a:xfrm>
          <a:prstGeom prst="rect">
            <a:avLst/>
          </a:prstGeom>
          <a:noFill/>
        </p:spPr>
        <p:txBody>
          <a:bodyPr wrap="square" lIns="0" tIns="0" rIns="0" bIns="0" rtlCol="0" anchor="b" anchorCtr="0">
            <a:noAutofit/>
          </a:bodyPr>
          <a:lstStyle/>
          <a:p>
            <a:pPr marL="0" indent="0">
              <a:lnSpc>
                <a:spcPct val="85000"/>
              </a:lnSpc>
              <a:spcBef>
                <a:spcPts val="0"/>
              </a:spcBef>
              <a:buSzPct val="100000"/>
              <a:buFontTx/>
              <a:buNone/>
            </a:pPr>
            <a:r>
              <a:rPr lang="en-US" sz="3600">
                <a:latin typeface="+mj-lt"/>
              </a:rPr>
              <a:t>Thank you</a:t>
            </a:r>
          </a:p>
        </p:txBody>
      </p:sp>
      <p:sp>
        <p:nvSpPr>
          <p:cNvPr id="7" name="TextBox">
            <a:extLst>
              <a:ext uri="{FF2B5EF4-FFF2-40B4-BE49-F238E27FC236}">
                <a16:creationId xmlns:a16="http://schemas.microsoft.com/office/drawing/2014/main" id="{9233F5F2-BCF2-D1D8-8388-869B1FB77B29}"/>
              </a:ext>
            </a:extLst>
          </p:cNvPr>
          <p:cNvSpPr txBox="1"/>
          <p:nvPr userDrawn="1"/>
        </p:nvSpPr>
        <p:spPr>
          <a:xfrm>
            <a:off x="411163" y="4069080"/>
            <a:ext cx="4114800" cy="274320"/>
          </a:xfrm>
          <a:prstGeom prst="rect">
            <a:avLst/>
          </a:prstGeom>
          <a:noFill/>
        </p:spPr>
        <p:txBody>
          <a:bodyPr wrap="square" lIns="0" tIns="0" rIns="0" bIns="0" rtlCol="0">
            <a:noAutofit/>
          </a:bodyPr>
          <a:lstStyle/>
          <a:p>
            <a:pPr>
              <a:lnSpc>
                <a:spcPct val="100000"/>
              </a:lnSpc>
              <a:spcBef>
                <a:spcPts val="900"/>
              </a:spcBef>
              <a:buSzPct val="100000"/>
            </a:pPr>
            <a:r>
              <a:rPr lang="en-US" sz="1000" b="1" err="1"/>
              <a:t>UL.com</a:t>
            </a:r>
            <a:r>
              <a:rPr lang="en-US" sz="1000" b="1"/>
              <a:t>/Solutions</a:t>
            </a:r>
          </a:p>
        </p:txBody>
      </p:sp>
      <p:sp>
        <p:nvSpPr>
          <p:cNvPr id="11" name="Safety. Science. Transformation." descr="Safety. Science. Transformation.">
            <a:extLst>
              <a:ext uri="{FF2B5EF4-FFF2-40B4-BE49-F238E27FC236}">
                <a16:creationId xmlns:a16="http://schemas.microsoft.com/office/drawing/2014/main" id="{64FB5B43-BC60-D5A6-3E47-CE45859E7473}"/>
              </a:ext>
            </a:extLst>
          </p:cNvPr>
          <p:cNvSpPr>
            <a:spLocks noChangeAspect="1" noEditPoints="1"/>
          </p:cNvSpPr>
          <p:nvPr userDrawn="1"/>
        </p:nvSpPr>
        <p:spPr bwMode="auto">
          <a:xfrm>
            <a:off x="411163" y="4542672"/>
            <a:ext cx="1891315" cy="137160"/>
          </a:xfrm>
          <a:custGeom>
            <a:avLst/>
            <a:gdLst>
              <a:gd name="T0" fmla="*/ 6727 w 6749"/>
              <a:gd name="T1" fmla="*/ 23 h 488"/>
              <a:gd name="T2" fmla="*/ 6641 w 6749"/>
              <a:gd name="T3" fmla="*/ 5 h 488"/>
              <a:gd name="T4" fmla="*/ 6593 w 6749"/>
              <a:gd name="T5" fmla="*/ 116 h 488"/>
              <a:gd name="T6" fmla="*/ 6534 w 6749"/>
              <a:gd name="T7" fmla="*/ 306 h 488"/>
              <a:gd name="T8" fmla="*/ 6240 w 6749"/>
              <a:gd name="T9" fmla="*/ 378 h 488"/>
              <a:gd name="T10" fmla="*/ 6375 w 6749"/>
              <a:gd name="T11" fmla="*/ 378 h 488"/>
              <a:gd name="T12" fmla="*/ 6086 w 6749"/>
              <a:gd name="T13" fmla="*/ 327 h 488"/>
              <a:gd name="T14" fmla="*/ 5863 w 6749"/>
              <a:gd name="T15" fmla="*/ 118 h 488"/>
              <a:gd name="T16" fmla="*/ 5896 w 6749"/>
              <a:gd name="T17" fmla="*/ 84 h 488"/>
              <a:gd name="T18" fmla="*/ 5657 w 6749"/>
              <a:gd name="T19" fmla="*/ 118 h 488"/>
              <a:gd name="T20" fmla="*/ 5769 w 6749"/>
              <a:gd name="T21" fmla="*/ 173 h 488"/>
              <a:gd name="T22" fmla="*/ 5566 w 6749"/>
              <a:gd name="T23" fmla="*/ 278 h 488"/>
              <a:gd name="T24" fmla="*/ 5566 w 6749"/>
              <a:gd name="T25" fmla="*/ 217 h 488"/>
              <a:gd name="T26" fmla="*/ 5647 w 6749"/>
              <a:gd name="T27" fmla="*/ 333 h 488"/>
              <a:gd name="T28" fmla="*/ 5170 w 6749"/>
              <a:gd name="T29" fmla="*/ 170 h 488"/>
              <a:gd name="T30" fmla="*/ 5193 w 6749"/>
              <a:gd name="T31" fmla="*/ 111 h 488"/>
              <a:gd name="T32" fmla="*/ 5296 w 6749"/>
              <a:gd name="T33" fmla="*/ 170 h 488"/>
              <a:gd name="T34" fmla="*/ 4947 w 6749"/>
              <a:gd name="T35" fmla="*/ 118 h 488"/>
              <a:gd name="T36" fmla="*/ 4959 w 6749"/>
              <a:gd name="T37" fmla="*/ 378 h 488"/>
              <a:gd name="T38" fmla="*/ 4740 w 6749"/>
              <a:gd name="T39" fmla="*/ 327 h 488"/>
              <a:gd name="T40" fmla="*/ 4578 w 6749"/>
              <a:gd name="T41" fmla="*/ 0 h 488"/>
              <a:gd name="T42" fmla="*/ 4559 w 6749"/>
              <a:gd name="T43" fmla="*/ 173 h 488"/>
              <a:gd name="T44" fmla="*/ 4578 w 6749"/>
              <a:gd name="T45" fmla="*/ 0 h 488"/>
              <a:gd name="T46" fmla="*/ 4240 w 6749"/>
              <a:gd name="T47" fmla="*/ 192 h 488"/>
              <a:gd name="T48" fmla="*/ 4426 w 6749"/>
              <a:gd name="T49" fmla="*/ 306 h 488"/>
              <a:gd name="T50" fmla="*/ 3993 w 6749"/>
              <a:gd name="T51" fmla="*/ 118 h 488"/>
              <a:gd name="T52" fmla="*/ 4128 w 6749"/>
              <a:gd name="T53" fmla="*/ 210 h 488"/>
              <a:gd name="T54" fmla="*/ 3834 w 6749"/>
              <a:gd name="T55" fmla="*/ 329 h 488"/>
              <a:gd name="T56" fmla="*/ 3746 w 6749"/>
              <a:gd name="T57" fmla="*/ 199 h 488"/>
              <a:gd name="T58" fmla="*/ 3884 w 6749"/>
              <a:gd name="T59" fmla="*/ 346 h 488"/>
              <a:gd name="T60" fmla="*/ 3707 w 6749"/>
              <a:gd name="T61" fmla="*/ 115 h 488"/>
              <a:gd name="T62" fmla="*/ 3413 w 6749"/>
              <a:gd name="T63" fmla="*/ 76 h 488"/>
              <a:gd name="T64" fmla="*/ 3413 w 6749"/>
              <a:gd name="T65" fmla="*/ 378 h 488"/>
              <a:gd name="T66" fmla="*/ 3036 w 6749"/>
              <a:gd name="T67" fmla="*/ 219 h 488"/>
              <a:gd name="T68" fmla="*/ 3103 w 6749"/>
              <a:gd name="T69" fmla="*/ 246 h 488"/>
              <a:gd name="T70" fmla="*/ 2650 w 6749"/>
              <a:gd name="T71" fmla="*/ 248 h 488"/>
              <a:gd name="T72" fmla="*/ 2796 w 6749"/>
              <a:gd name="T73" fmla="*/ 288 h 488"/>
              <a:gd name="T74" fmla="*/ 2404 w 6749"/>
              <a:gd name="T75" fmla="*/ 378 h 488"/>
              <a:gd name="T76" fmla="*/ 2538 w 6749"/>
              <a:gd name="T77" fmla="*/ 378 h 488"/>
              <a:gd name="T78" fmla="*/ 2148 w 6749"/>
              <a:gd name="T79" fmla="*/ 248 h 488"/>
              <a:gd name="T80" fmla="*/ 2355 w 6749"/>
              <a:gd name="T81" fmla="*/ 298 h 488"/>
              <a:gd name="T82" fmla="*/ 2035 w 6749"/>
              <a:gd name="T83" fmla="*/ 118 h 488"/>
              <a:gd name="T84" fmla="*/ 1778 w 6749"/>
              <a:gd name="T85" fmla="*/ 248 h 488"/>
              <a:gd name="T86" fmla="*/ 1991 w 6749"/>
              <a:gd name="T87" fmla="*/ 288 h 488"/>
              <a:gd name="T88" fmla="*/ 1628 w 6749"/>
              <a:gd name="T89" fmla="*/ 228 h 488"/>
              <a:gd name="T90" fmla="*/ 1649 w 6749"/>
              <a:gd name="T91" fmla="*/ 160 h 488"/>
              <a:gd name="T92" fmla="*/ 1383 w 6749"/>
              <a:gd name="T93" fmla="*/ 344 h 488"/>
              <a:gd name="T94" fmla="*/ 1147 w 6749"/>
              <a:gd name="T95" fmla="*/ 118 h 488"/>
              <a:gd name="T96" fmla="*/ 1091 w 6749"/>
              <a:gd name="T97" fmla="*/ 427 h 488"/>
              <a:gd name="T98" fmla="*/ 898 w 6749"/>
              <a:gd name="T99" fmla="*/ 118 h 488"/>
              <a:gd name="T100" fmla="*/ 1003 w 6749"/>
              <a:gd name="T101" fmla="*/ 297 h 488"/>
              <a:gd name="T102" fmla="*/ 730 w 6749"/>
              <a:gd name="T103" fmla="*/ 219 h 488"/>
              <a:gd name="T104" fmla="*/ 771 w 6749"/>
              <a:gd name="T105" fmla="*/ 330 h 488"/>
              <a:gd name="T106" fmla="*/ 641 w 6749"/>
              <a:gd name="T107" fmla="*/ 65 h 488"/>
              <a:gd name="T108" fmla="*/ 524 w 6749"/>
              <a:gd name="T109" fmla="*/ 378 h 488"/>
              <a:gd name="T110" fmla="*/ 344 w 6749"/>
              <a:gd name="T111" fmla="*/ 329 h 488"/>
              <a:gd name="T112" fmla="*/ 354 w 6749"/>
              <a:gd name="T113" fmla="*/ 221 h 488"/>
              <a:gd name="T114" fmla="*/ 448 w 6749"/>
              <a:gd name="T115" fmla="*/ 316 h 488"/>
              <a:gd name="T116" fmla="*/ 0 w 6749"/>
              <a:gd name="T117" fmla="*/ 275 h 488"/>
              <a:gd name="T118" fmla="*/ 108 w 6749"/>
              <a:gd name="T119" fmla="*/ 10 h 488"/>
              <a:gd name="T120" fmla="*/ 113 w 6749"/>
              <a:gd name="T121" fmla="*/ 385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49" h="488">
                <a:moveTo>
                  <a:pt x="6715" y="5"/>
                </a:moveTo>
                <a:lnTo>
                  <a:pt x="6715" y="5"/>
                </a:lnTo>
                <a:lnTo>
                  <a:pt x="6749" y="5"/>
                </a:lnTo>
                <a:lnTo>
                  <a:pt x="6749" y="116"/>
                </a:lnTo>
                <a:lnTo>
                  <a:pt x="6727" y="116"/>
                </a:lnTo>
                <a:lnTo>
                  <a:pt x="6727" y="41"/>
                </a:lnTo>
                <a:cubicBezTo>
                  <a:pt x="6727" y="39"/>
                  <a:pt x="6727" y="36"/>
                  <a:pt x="6727" y="32"/>
                </a:cubicBezTo>
                <a:cubicBezTo>
                  <a:pt x="6727" y="28"/>
                  <a:pt x="6727" y="25"/>
                  <a:pt x="6727" y="23"/>
                </a:cubicBezTo>
                <a:lnTo>
                  <a:pt x="6706" y="116"/>
                </a:lnTo>
                <a:lnTo>
                  <a:pt x="6683" y="116"/>
                </a:lnTo>
                <a:lnTo>
                  <a:pt x="6662" y="23"/>
                </a:lnTo>
                <a:cubicBezTo>
                  <a:pt x="6662" y="25"/>
                  <a:pt x="6662" y="28"/>
                  <a:pt x="6662" y="32"/>
                </a:cubicBezTo>
                <a:cubicBezTo>
                  <a:pt x="6662" y="36"/>
                  <a:pt x="6662" y="39"/>
                  <a:pt x="6662" y="41"/>
                </a:cubicBezTo>
                <a:lnTo>
                  <a:pt x="6662" y="116"/>
                </a:lnTo>
                <a:lnTo>
                  <a:pt x="6641" y="116"/>
                </a:lnTo>
                <a:lnTo>
                  <a:pt x="6641" y="5"/>
                </a:lnTo>
                <a:lnTo>
                  <a:pt x="6675" y="5"/>
                </a:lnTo>
                <a:lnTo>
                  <a:pt x="6695" y="92"/>
                </a:lnTo>
                <a:lnTo>
                  <a:pt x="6715" y="5"/>
                </a:lnTo>
                <a:close/>
                <a:moveTo>
                  <a:pt x="6627" y="5"/>
                </a:moveTo>
                <a:lnTo>
                  <a:pt x="6627" y="5"/>
                </a:lnTo>
                <a:lnTo>
                  <a:pt x="6627" y="24"/>
                </a:lnTo>
                <a:lnTo>
                  <a:pt x="6593" y="24"/>
                </a:lnTo>
                <a:lnTo>
                  <a:pt x="6593" y="116"/>
                </a:lnTo>
                <a:lnTo>
                  <a:pt x="6570" y="116"/>
                </a:lnTo>
                <a:lnTo>
                  <a:pt x="6570" y="24"/>
                </a:lnTo>
                <a:lnTo>
                  <a:pt x="6536" y="24"/>
                </a:lnTo>
                <a:lnTo>
                  <a:pt x="6536" y="5"/>
                </a:lnTo>
                <a:lnTo>
                  <a:pt x="6627" y="5"/>
                </a:lnTo>
                <a:close/>
                <a:moveTo>
                  <a:pt x="6495" y="344"/>
                </a:moveTo>
                <a:lnTo>
                  <a:pt x="6495" y="344"/>
                </a:lnTo>
                <a:cubicBezTo>
                  <a:pt x="6495" y="324"/>
                  <a:pt x="6512" y="306"/>
                  <a:pt x="6534" y="306"/>
                </a:cubicBezTo>
                <a:cubicBezTo>
                  <a:pt x="6554" y="306"/>
                  <a:pt x="6571" y="324"/>
                  <a:pt x="6571" y="344"/>
                </a:cubicBezTo>
                <a:cubicBezTo>
                  <a:pt x="6571" y="365"/>
                  <a:pt x="6554" y="383"/>
                  <a:pt x="6534" y="383"/>
                </a:cubicBezTo>
                <a:cubicBezTo>
                  <a:pt x="6512" y="383"/>
                  <a:pt x="6495" y="365"/>
                  <a:pt x="6495" y="344"/>
                </a:cubicBezTo>
                <a:close/>
                <a:moveTo>
                  <a:pt x="6343" y="169"/>
                </a:moveTo>
                <a:lnTo>
                  <a:pt x="6343" y="169"/>
                </a:lnTo>
                <a:cubicBezTo>
                  <a:pt x="6324" y="169"/>
                  <a:pt x="6306" y="182"/>
                  <a:pt x="6306" y="213"/>
                </a:cubicBezTo>
                <a:lnTo>
                  <a:pt x="6306" y="378"/>
                </a:lnTo>
                <a:lnTo>
                  <a:pt x="6240" y="378"/>
                </a:lnTo>
                <a:lnTo>
                  <a:pt x="6240" y="118"/>
                </a:lnTo>
                <a:lnTo>
                  <a:pt x="6295" y="118"/>
                </a:lnTo>
                <a:lnTo>
                  <a:pt x="6300" y="144"/>
                </a:lnTo>
                <a:lnTo>
                  <a:pt x="6303" y="144"/>
                </a:lnTo>
                <a:cubicBezTo>
                  <a:pt x="6311" y="131"/>
                  <a:pt x="6330" y="111"/>
                  <a:pt x="6364" y="111"/>
                </a:cubicBezTo>
                <a:cubicBezTo>
                  <a:pt x="6407" y="111"/>
                  <a:pt x="6441" y="142"/>
                  <a:pt x="6441" y="196"/>
                </a:cubicBezTo>
                <a:lnTo>
                  <a:pt x="6441" y="378"/>
                </a:lnTo>
                <a:lnTo>
                  <a:pt x="6375" y="378"/>
                </a:lnTo>
                <a:lnTo>
                  <a:pt x="6375" y="210"/>
                </a:lnTo>
                <a:cubicBezTo>
                  <a:pt x="6375" y="182"/>
                  <a:pt x="6361" y="169"/>
                  <a:pt x="6343" y="169"/>
                </a:cubicBezTo>
                <a:close/>
                <a:moveTo>
                  <a:pt x="6086" y="327"/>
                </a:moveTo>
                <a:lnTo>
                  <a:pt x="6086" y="327"/>
                </a:lnTo>
                <a:cubicBezTo>
                  <a:pt x="6112" y="327"/>
                  <a:pt x="6128" y="297"/>
                  <a:pt x="6128" y="248"/>
                </a:cubicBezTo>
                <a:cubicBezTo>
                  <a:pt x="6128" y="199"/>
                  <a:pt x="6112" y="169"/>
                  <a:pt x="6086" y="169"/>
                </a:cubicBezTo>
                <a:cubicBezTo>
                  <a:pt x="6059" y="169"/>
                  <a:pt x="6043" y="199"/>
                  <a:pt x="6043" y="248"/>
                </a:cubicBezTo>
                <a:cubicBezTo>
                  <a:pt x="6043" y="297"/>
                  <a:pt x="6059" y="327"/>
                  <a:pt x="6086" y="327"/>
                </a:cubicBezTo>
                <a:close/>
                <a:moveTo>
                  <a:pt x="5977" y="248"/>
                </a:moveTo>
                <a:lnTo>
                  <a:pt x="5977" y="248"/>
                </a:lnTo>
                <a:cubicBezTo>
                  <a:pt x="5977" y="164"/>
                  <a:pt x="6020" y="111"/>
                  <a:pt x="6086" y="111"/>
                </a:cubicBezTo>
                <a:cubicBezTo>
                  <a:pt x="6151" y="111"/>
                  <a:pt x="6195" y="164"/>
                  <a:pt x="6195" y="248"/>
                </a:cubicBezTo>
                <a:cubicBezTo>
                  <a:pt x="6195" y="332"/>
                  <a:pt x="6151" y="385"/>
                  <a:pt x="6086" y="385"/>
                </a:cubicBezTo>
                <a:cubicBezTo>
                  <a:pt x="6020" y="385"/>
                  <a:pt x="5977" y="332"/>
                  <a:pt x="5977" y="248"/>
                </a:cubicBezTo>
                <a:close/>
                <a:moveTo>
                  <a:pt x="5863" y="118"/>
                </a:moveTo>
                <a:lnTo>
                  <a:pt x="5863" y="118"/>
                </a:lnTo>
                <a:lnTo>
                  <a:pt x="5929" y="118"/>
                </a:lnTo>
                <a:lnTo>
                  <a:pt x="5929" y="378"/>
                </a:lnTo>
                <a:lnTo>
                  <a:pt x="5863" y="378"/>
                </a:lnTo>
                <a:lnTo>
                  <a:pt x="5863" y="118"/>
                </a:lnTo>
                <a:close/>
                <a:moveTo>
                  <a:pt x="5896" y="3"/>
                </a:moveTo>
                <a:lnTo>
                  <a:pt x="5896" y="3"/>
                </a:lnTo>
                <a:cubicBezTo>
                  <a:pt x="5918" y="3"/>
                  <a:pt x="5937" y="21"/>
                  <a:pt x="5937" y="43"/>
                </a:cubicBezTo>
                <a:cubicBezTo>
                  <a:pt x="5937" y="66"/>
                  <a:pt x="5918" y="84"/>
                  <a:pt x="5896" y="84"/>
                </a:cubicBezTo>
                <a:cubicBezTo>
                  <a:pt x="5874" y="84"/>
                  <a:pt x="5856" y="66"/>
                  <a:pt x="5856" y="43"/>
                </a:cubicBezTo>
                <a:cubicBezTo>
                  <a:pt x="5856" y="21"/>
                  <a:pt x="5874" y="3"/>
                  <a:pt x="5896" y="3"/>
                </a:cubicBezTo>
                <a:close/>
                <a:moveTo>
                  <a:pt x="5787" y="385"/>
                </a:moveTo>
                <a:lnTo>
                  <a:pt x="5787" y="385"/>
                </a:lnTo>
                <a:cubicBezTo>
                  <a:pt x="5737" y="385"/>
                  <a:pt x="5704" y="349"/>
                  <a:pt x="5704" y="304"/>
                </a:cubicBezTo>
                <a:lnTo>
                  <a:pt x="5704" y="173"/>
                </a:lnTo>
                <a:lnTo>
                  <a:pt x="5657" y="173"/>
                </a:lnTo>
                <a:lnTo>
                  <a:pt x="5657" y="118"/>
                </a:lnTo>
                <a:lnTo>
                  <a:pt x="5665" y="118"/>
                </a:lnTo>
                <a:cubicBezTo>
                  <a:pt x="5696" y="118"/>
                  <a:pt x="5711" y="100"/>
                  <a:pt x="5712" y="69"/>
                </a:cubicBezTo>
                <a:lnTo>
                  <a:pt x="5713" y="44"/>
                </a:lnTo>
                <a:lnTo>
                  <a:pt x="5769" y="44"/>
                </a:lnTo>
                <a:lnTo>
                  <a:pt x="5769" y="118"/>
                </a:lnTo>
                <a:lnTo>
                  <a:pt x="5825" y="118"/>
                </a:lnTo>
                <a:lnTo>
                  <a:pt x="5825" y="173"/>
                </a:lnTo>
                <a:lnTo>
                  <a:pt x="5769" y="173"/>
                </a:lnTo>
                <a:lnTo>
                  <a:pt x="5769" y="297"/>
                </a:lnTo>
                <a:cubicBezTo>
                  <a:pt x="5769" y="315"/>
                  <a:pt x="5783" y="328"/>
                  <a:pt x="5802" y="328"/>
                </a:cubicBezTo>
                <a:cubicBezTo>
                  <a:pt x="5809" y="328"/>
                  <a:pt x="5815" y="326"/>
                  <a:pt x="5820" y="325"/>
                </a:cubicBezTo>
                <a:lnTo>
                  <a:pt x="5820" y="379"/>
                </a:lnTo>
                <a:cubicBezTo>
                  <a:pt x="5811" y="383"/>
                  <a:pt x="5799" y="385"/>
                  <a:pt x="5787" y="385"/>
                </a:cubicBezTo>
                <a:close/>
                <a:moveTo>
                  <a:pt x="5527" y="329"/>
                </a:moveTo>
                <a:lnTo>
                  <a:pt x="5527" y="329"/>
                </a:lnTo>
                <a:cubicBezTo>
                  <a:pt x="5550" y="329"/>
                  <a:pt x="5566" y="309"/>
                  <a:pt x="5566" y="278"/>
                </a:cubicBezTo>
                <a:lnTo>
                  <a:pt x="5566" y="261"/>
                </a:lnTo>
                <a:lnTo>
                  <a:pt x="5551" y="264"/>
                </a:lnTo>
                <a:cubicBezTo>
                  <a:pt x="5519" y="269"/>
                  <a:pt x="5502" y="283"/>
                  <a:pt x="5502" y="303"/>
                </a:cubicBezTo>
                <a:cubicBezTo>
                  <a:pt x="5502" y="319"/>
                  <a:pt x="5513" y="329"/>
                  <a:pt x="5527" y="329"/>
                </a:cubicBezTo>
                <a:close/>
                <a:moveTo>
                  <a:pt x="5436" y="310"/>
                </a:moveTo>
                <a:lnTo>
                  <a:pt x="5436" y="310"/>
                </a:lnTo>
                <a:cubicBezTo>
                  <a:pt x="5436" y="260"/>
                  <a:pt x="5473" y="229"/>
                  <a:pt x="5537" y="221"/>
                </a:cubicBezTo>
                <a:lnTo>
                  <a:pt x="5566" y="217"/>
                </a:lnTo>
                <a:lnTo>
                  <a:pt x="5566" y="200"/>
                </a:lnTo>
                <a:cubicBezTo>
                  <a:pt x="5566" y="179"/>
                  <a:pt x="5555" y="168"/>
                  <a:pt x="5537" y="168"/>
                </a:cubicBezTo>
                <a:cubicBezTo>
                  <a:pt x="5519" y="168"/>
                  <a:pt x="5506" y="180"/>
                  <a:pt x="5505" y="199"/>
                </a:cubicBezTo>
                <a:lnTo>
                  <a:pt x="5439" y="199"/>
                </a:lnTo>
                <a:cubicBezTo>
                  <a:pt x="5443" y="147"/>
                  <a:pt x="5482" y="111"/>
                  <a:pt x="5539" y="111"/>
                </a:cubicBezTo>
                <a:cubicBezTo>
                  <a:pt x="5593" y="111"/>
                  <a:pt x="5631" y="147"/>
                  <a:pt x="5631" y="204"/>
                </a:cubicBezTo>
                <a:lnTo>
                  <a:pt x="5631" y="316"/>
                </a:lnTo>
                <a:cubicBezTo>
                  <a:pt x="5631" y="326"/>
                  <a:pt x="5637" y="333"/>
                  <a:pt x="5647" y="333"/>
                </a:cubicBezTo>
                <a:cubicBezTo>
                  <a:pt x="5649" y="333"/>
                  <a:pt x="5651" y="333"/>
                  <a:pt x="5654" y="332"/>
                </a:cubicBezTo>
                <a:lnTo>
                  <a:pt x="5654" y="380"/>
                </a:lnTo>
                <a:cubicBezTo>
                  <a:pt x="5646" y="382"/>
                  <a:pt x="5638" y="383"/>
                  <a:pt x="5630" y="383"/>
                </a:cubicBezTo>
                <a:cubicBezTo>
                  <a:pt x="5605" y="383"/>
                  <a:pt x="5584" y="372"/>
                  <a:pt x="5577" y="346"/>
                </a:cubicBezTo>
                <a:cubicBezTo>
                  <a:pt x="5567" y="365"/>
                  <a:pt x="5547" y="385"/>
                  <a:pt x="5512" y="385"/>
                </a:cubicBezTo>
                <a:cubicBezTo>
                  <a:pt x="5467" y="385"/>
                  <a:pt x="5436" y="356"/>
                  <a:pt x="5436" y="310"/>
                </a:cubicBezTo>
                <a:close/>
                <a:moveTo>
                  <a:pt x="5170" y="170"/>
                </a:moveTo>
                <a:lnTo>
                  <a:pt x="5170" y="170"/>
                </a:lnTo>
                <a:cubicBezTo>
                  <a:pt x="5151" y="170"/>
                  <a:pt x="5138" y="185"/>
                  <a:pt x="5138" y="210"/>
                </a:cubicBezTo>
                <a:lnTo>
                  <a:pt x="5138" y="378"/>
                </a:lnTo>
                <a:lnTo>
                  <a:pt x="5072" y="378"/>
                </a:lnTo>
                <a:lnTo>
                  <a:pt x="5072" y="118"/>
                </a:lnTo>
                <a:lnTo>
                  <a:pt x="5126" y="118"/>
                </a:lnTo>
                <a:lnTo>
                  <a:pt x="5130" y="147"/>
                </a:lnTo>
                <a:lnTo>
                  <a:pt x="5133" y="147"/>
                </a:lnTo>
                <a:cubicBezTo>
                  <a:pt x="5142" y="127"/>
                  <a:pt x="5167" y="111"/>
                  <a:pt x="5193" y="111"/>
                </a:cubicBezTo>
                <a:cubicBezTo>
                  <a:pt x="5221" y="111"/>
                  <a:pt x="5245" y="125"/>
                  <a:pt x="5255" y="147"/>
                </a:cubicBezTo>
                <a:lnTo>
                  <a:pt x="5258" y="147"/>
                </a:lnTo>
                <a:cubicBezTo>
                  <a:pt x="5271" y="124"/>
                  <a:pt x="5294" y="111"/>
                  <a:pt x="5322" y="111"/>
                </a:cubicBezTo>
                <a:cubicBezTo>
                  <a:pt x="5366" y="111"/>
                  <a:pt x="5391" y="142"/>
                  <a:pt x="5391" y="194"/>
                </a:cubicBezTo>
                <a:lnTo>
                  <a:pt x="5391" y="378"/>
                </a:lnTo>
                <a:lnTo>
                  <a:pt x="5325" y="378"/>
                </a:lnTo>
                <a:lnTo>
                  <a:pt x="5325" y="207"/>
                </a:lnTo>
                <a:cubicBezTo>
                  <a:pt x="5325" y="184"/>
                  <a:pt x="5314" y="170"/>
                  <a:pt x="5296" y="170"/>
                </a:cubicBezTo>
                <a:cubicBezTo>
                  <a:pt x="5277" y="170"/>
                  <a:pt x="5264" y="185"/>
                  <a:pt x="5264" y="210"/>
                </a:cubicBezTo>
                <a:lnTo>
                  <a:pt x="5264" y="378"/>
                </a:lnTo>
                <a:lnTo>
                  <a:pt x="5199" y="378"/>
                </a:lnTo>
                <a:lnTo>
                  <a:pt x="5199" y="207"/>
                </a:lnTo>
                <a:cubicBezTo>
                  <a:pt x="5199" y="184"/>
                  <a:pt x="5187" y="170"/>
                  <a:pt x="5170" y="170"/>
                </a:cubicBezTo>
                <a:close/>
                <a:moveTo>
                  <a:pt x="4893" y="118"/>
                </a:moveTo>
                <a:lnTo>
                  <a:pt x="4893" y="118"/>
                </a:lnTo>
                <a:lnTo>
                  <a:pt x="4947" y="118"/>
                </a:lnTo>
                <a:lnTo>
                  <a:pt x="4953" y="152"/>
                </a:lnTo>
                <a:lnTo>
                  <a:pt x="4956" y="152"/>
                </a:lnTo>
                <a:cubicBezTo>
                  <a:pt x="4965" y="133"/>
                  <a:pt x="4987" y="115"/>
                  <a:pt x="5023" y="115"/>
                </a:cubicBezTo>
                <a:cubicBezTo>
                  <a:pt x="5028" y="115"/>
                  <a:pt x="5033" y="115"/>
                  <a:pt x="5036" y="116"/>
                </a:cubicBezTo>
                <a:lnTo>
                  <a:pt x="5036" y="178"/>
                </a:lnTo>
                <a:cubicBezTo>
                  <a:pt x="5031" y="178"/>
                  <a:pt x="5027" y="178"/>
                  <a:pt x="5021" y="178"/>
                </a:cubicBezTo>
                <a:cubicBezTo>
                  <a:pt x="4990" y="178"/>
                  <a:pt x="4959" y="200"/>
                  <a:pt x="4959" y="254"/>
                </a:cubicBezTo>
                <a:lnTo>
                  <a:pt x="4959" y="378"/>
                </a:lnTo>
                <a:lnTo>
                  <a:pt x="4893" y="378"/>
                </a:lnTo>
                <a:lnTo>
                  <a:pt x="4893" y="118"/>
                </a:lnTo>
                <a:close/>
                <a:moveTo>
                  <a:pt x="4740" y="327"/>
                </a:moveTo>
                <a:lnTo>
                  <a:pt x="4740" y="327"/>
                </a:lnTo>
                <a:cubicBezTo>
                  <a:pt x="4766" y="327"/>
                  <a:pt x="4782" y="297"/>
                  <a:pt x="4782" y="248"/>
                </a:cubicBezTo>
                <a:cubicBezTo>
                  <a:pt x="4782" y="199"/>
                  <a:pt x="4766" y="169"/>
                  <a:pt x="4740" y="169"/>
                </a:cubicBezTo>
                <a:cubicBezTo>
                  <a:pt x="4714" y="169"/>
                  <a:pt x="4698" y="199"/>
                  <a:pt x="4698" y="248"/>
                </a:cubicBezTo>
                <a:cubicBezTo>
                  <a:pt x="4698" y="297"/>
                  <a:pt x="4714" y="327"/>
                  <a:pt x="4740" y="327"/>
                </a:cubicBezTo>
                <a:close/>
                <a:moveTo>
                  <a:pt x="4631" y="248"/>
                </a:moveTo>
                <a:lnTo>
                  <a:pt x="4631" y="248"/>
                </a:lnTo>
                <a:cubicBezTo>
                  <a:pt x="4631" y="164"/>
                  <a:pt x="4674" y="111"/>
                  <a:pt x="4740" y="111"/>
                </a:cubicBezTo>
                <a:cubicBezTo>
                  <a:pt x="4806" y="111"/>
                  <a:pt x="4849" y="164"/>
                  <a:pt x="4849" y="248"/>
                </a:cubicBezTo>
                <a:cubicBezTo>
                  <a:pt x="4849" y="332"/>
                  <a:pt x="4806" y="385"/>
                  <a:pt x="4740" y="385"/>
                </a:cubicBezTo>
                <a:cubicBezTo>
                  <a:pt x="4674" y="385"/>
                  <a:pt x="4631" y="332"/>
                  <a:pt x="4631" y="248"/>
                </a:cubicBezTo>
                <a:close/>
                <a:moveTo>
                  <a:pt x="4578" y="0"/>
                </a:moveTo>
                <a:lnTo>
                  <a:pt x="4578" y="0"/>
                </a:lnTo>
                <a:cubicBezTo>
                  <a:pt x="4600" y="0"/>
                  <a:pt x="4623" y="7"/>
                  <a:pt x="4633" y="17"/>
                </a:cubicBezTo>
                <a:lnTo>
                  <a:pt x="4611" y="65"/>
                </a:lnTo>
                <a:cubicBezTo>
                  <a:pt x="4603" y="61"/>
                  <a:pt x="4596" y="58"/>
                  <a:pt x="4587" y="58"/>
                </a:cubicBezTo>
                <a:cubicBezTo>
                  <a:pt x="4570" y="58"/>
                  <a:pt x="4559" y="70"/>
                  <a:pt x="4559" y="90"/>
                </a:cubicBezTo>
                <a:lnTo>
                  <a:pt x="4559" y="118"/>
                </a:lnTo>
                <a:lnTo>
                  <a:pt x="4614" y="118"/>
                </a:lnTo>
                <a:lnTo>
                  <a:pt x="4614" y="173"/>
                </a:lnTo>
                <a:lnTo>
                  <a:pt x="4559" y="173"/>
                </a:lnTo>
                <a:lnTo>
                  <a:pt x="4559" y="378"/>
                </a:lnTo>
                <a:lnTo>
                  <a:pt x="4494" y="378"/>
                </a:lnTo>
                <a:lnTo>
                  <a:pt x="4494" y="173"/>
                </a:lnTo>
                <a:lnTo>
                  <a:pt x="4447" y="173"/>
                </a:lnTo>
                <a:lnTo>
                  <a:pt x="4447" y="118"/>
                </a:lnTo>
                <a:lnTo>
                  <a:pt x="4494" y="118"/>
                </a:lnTo>
                <a:lnTo>
                  <a:pt x="4494" y="85"/>
                </a:lnTo>
                <a:cubicBezTo>
                  <a:pt x="4494" y="30"/>
                  <a:pt x="4531" y="0"/>
                  <a:pt x="4578" y="0"/>
                </a:cubicBezTo>
                <a:close/>
                <a:moveTo>
                  <a:pt x="4236" y="300"/>
                </a:moveTo>
                <a:lnTo>
                  <a:pt x="4236" y="300"/>
                </a:lnTo>
                <a:lnTo>
                  <a:pt x="4298" y="300"/>
                </a:lnTo>
                <a:cubicBezTo>
                  <a:pt x="4300" y="319"/>
                  <a:pt x="4312" y="333"/>
                  <a:pt x="4333" y="333"/>
                </a:cubicBezTo>
                <a:cubicBezTo>
                  <a:pt x="4349" y="333"/>
                  <a:pt x="4363" y="325"/>
                  <a:pt x="4363" y="310"/>
                </a:cubicBezTo>
                <a:cubicBezTo>
                  <a:pt x="4363" y="296"/>
                  <a:pt x="4355" y="287"/>
                  <a:pt x="4330" y="279"/>
                </a:cubicBezTo>
                <a:lnTo>
                  <a:pt x="4305" y="270"/>
                </a:lnTo>
                <a:cubicBezTo>
                  <a:pt x="4264" y="255"/>
                  <a:pt x="4240" y="229"/>
                  <a:pt x="4240" y="192"/>
                </a:cubicBezTo>
                <a:cubicBezTo>
                  <a:pt x="4240" y="144"/>
                  <a:pt x="4280" y="111"/>
                  <a:pt x="4331" y="111"/>
                </a:cubicBezTo>
                <a:cubicBezTo>
                  <a:pt x="4383" y="111"/>
                  <a:pt x="4420" y="144"/>
                  <a:pt x="4421" y="189"/>
                </a:cubicBezTo>
                <a:lnTo>
                  <a:pt x="4358" y="189"/>
                </a:lnTo>
                <a:cubicBezTo>
                  <a:pt x="4357" y="175"/>
                  <a:pt x="4347" y="163"/>
                  <a:pt x="4330" y="163"/>
                </a:cubicBezTo>
                <a:cubicBezTo>
                  <a:pt x="4316" y="163"/>
                  <a:pt x="4303" y="172"/>
                  <a:pt x="4303" y="187"/>
                </a:cubicBezTo>
                <a:cubicBezTo>
                  <a:pt x="4303" y="199"/>
                  <a:pt x="4309" y="206"/>
                  <a:pt x="4333" y="214"/>
                </a:cubicBezTo>
                <a:lnTo>
                  <a:pt x="4358" y="223"/>
                </a:lnTo>
                <a:cubicBezTo>
                  <a:pt x="4402" y="238"/>
                  <a:pt x="4426" y="267"/>
                  <a:pt x="4426" y="306"/>
                </a:cubicBezTo>
                <a:cubicBezTo>
                  <a:pt x="4426" y="356"/>
                  <a:pt x="4387" y="385"/>
                  <a:pt x="4334" y="385"/>
                </a:cubicBezTo>
                <a:cubicBezTo>
                  <a:pt x="4276" y="385"/>
                  <a:pt x="4237" y="350"/>
                  <a:pt x="4236" y="300"/>
                </a:cubicBezTo>
                <a:close/>
                <a:moveTo>
                  <a:pt x="4095" y="169"/>
                </a:moveTo>
                <a:lnTo>
                  <a:pt x="4095" y="169"/>
                </a:lnTo>
                <a:cubicBezTo>
                  <a:pt x="4077" y="169"/>
                  <a:pt x="4059" y="182"/>
                  <a:pt x="4059" y="213"/>
                </a:cubicBezTo>
                <a:lnTo>
                  <a:pt x="4059" y="378"/>
                </a:lnTo>
                <a:lnTo>
                  <a:pt x="3993" y="378"/>
                </a:lnTo>
                <a:lnTo>
                  <a:pt x="3993" y="118"/>
                </a:lnTo>
                <a:lnTo>
                  <a:pt x="4047" y="118"/>
                </a:lnTo>
                <a:lnTo>
                  <a:pt x="4053" y="144"/>
                </a:lnTo>
                <a:lnTo>
                  <a:pt x="4056" y="144"/>
                </a:lnTo>
                <a:cubicBezTo>
                  <a:pt x="4063" y="131"/>
                  <a:pt x="4083" y="111"/>
                  <a:pt x="4116" y="111"/>
                </a:cubicBezTo>
                <a:cubicBezTo>
                  <a:pt x="4160" y="111"/>
                  <a:pt x="4193" y="142"/>
                  <a:pt x="4193" y="196"/>
                </a:cubicBezTo>
                <a:lnTo>
                  <a:pt x="4193" y="378"/>
                </a:lnTo>
                <a:lnTo>
                  <a:pt x="4128" y="378"/>
                </a:lnTo>
                <a:lnTo>
                  <a:pt x="4128" y="210"/>
                </a:lnTo>
                <a:cubicBezTo>
                  <a:pt x="4128" y="182"/>
                  <a:pt x="4114" y="169"/>
                  <a:pt x="4095" y="169"/>
                </a:cubicBezTo>
                <a:close/>
                <a:moveTo>
                  <a:pt x="3834" y="329"/>
                </a:moveTo>
                <a:lnTo>
                  <a:pt x="3834" y="329"/>
                </a:lnTo>
                <a:cubicBezTo>
                  <a:pt x="3857" y="329"/>
                  <a:pt x="3873" y="309"/>
                  <a:pt x="3873" y="278"/>
                </a:cubicBezTo>
                <a:lnTo>
                  <a:pt x="3873" y="261"/>
                </a:lnTo>
                <a:lnTo>
                  <a:pt x="3858" y="264"/>
                </a:lnTo>
                <a:cubicBezTo>
                  <a:pt x="3826" y="269"/>
                  <a:pt x="3809" y="283"/>
                  <a:pt x="3809" y="303"/>
                </a:cubicBezTo>
                <a:cubicBezTo>
                  <a:pt x="3809" y="319"/>
                  <a:pt x="3820" y="329"/>
                  <a:pt x="3834" y="329"/>
                </a:cubicBezTo>
                <a:close/>
                <a:moveTo>
                  <a:pt x="3743" y="310"/>
                </a:moveTo>
                <a:lnTo>
                  <a:pt x="3743" y="310"/>
                </a:lnTo>
                <a:cubicBezTo>
                  <a:pt x="3743" y="260"/>
                  <a:pt x="3780" y="229"/>
                  <a:pt x="3845" y="221"/>
                </a:cubicBezTo>
                <a:lnTo>
                  <a:pt x="3873" y="217"/>
                </a:lnTo>
                <a:lnTo>
                  <a:pt x="3873" y="200"/>
                </a:lnTo>
                <a:cubicBezTo>
                  <a:pt x="3873" y="179"/>
                  <a:pt x="3862" y="168"/>
                  <a:pt x="3845" y="168"/>
                </a:cubicBezTo>
                <a:cubicBezTo>
                  <a:pt x="3826" y="168"/>
                  <a:pt x="3814" y="180"/>
                  <a:pt x="3812" y="199"/>
                </a:cubicBezTo>
                <a:lnTo>
                  <a:pt x="3746" y="199"/>
                </a:lnTo>
                <a:cubicBezTo>
                  <a:pt x="3750" y="147"/>
                  <a:pt x="3789" y="111"/>
                  <a:pt x="3846" y="111"/>
                </a:cubicBezTo>
                <a:cubicBezTo>
                  <a:pt x="3900" y="111"/>
                  <a:pt x="3938" y="147"/>
                  <a:pt x="3938" y="204"/>
                </a:cubicBezTo>
                <a:lnTo>
                  <a:pt x="3938" y="316"/>
                </a:lnTo>
                <a:cubicBezTo>
                  <a:pt x="3938" y="326"/>
                  <a:pt x="3944" y="333"/>
                  <a:pt x="3954" y="333"/>
                </a:cubicBezTo>
                <a:cubicBezTo>
                  <a:pt x="3956" y="333"/>
                  <a:pt x="3958" y="333"/>
                  <a:pt x="3961" y="332"/>
                </a:cubicBezTo>
                <a:lnTo>
                  <a:pt x="3961" y="380"/>
                </a:lnTo>
                <a:cubicBezTo>
                  <a:pt x="3953" y="382"/>
                  <a:pt x="3945" y="383"/>
                  <a:pt x="3937" y="383"/>
                </a:cubicBezTo>
                <a:cubicBezTo>
                  <a:pt x="3912" y="383"/>
                  <a:pt x="3891" y="372"/>
                  <a:pt x="3884" y="346"/>
                </a:cubicBezTo>
                <a:cubicBezTo>
                  <a:pt x="3875" y="365"/>
                  <a:pt x="3854" y="385"/>
                  <a:pt x="3819" y="385"/>
                </a:cubicBezTo>
                <a:cubicBezTo>
                  <a:pt x="3774" y="385"/>
                  <a:pt x="3743" y="356"/>
                  <a:pt x="3743" y="310"/>
                </a:cubicBezTo>
                <a:close/>
                <a:moveTo>
                  <a:pt x="3577" y="118"/>
                </a:moveTo>
                <a:lnTo>
                  <a:pt x="3577" y="118"/>
                </a:lnTo>
                <a:lnTo>
                  <a:pt x="3632" y="118"/>
                </a:lnTo>
                <a:lnTo>
                  <a:pt x="3637" y="152"/>
                </a:lnTo>
                <a:lnTo>
                  <a:pt x="3640" y="152"/>
                </a:lnTo>
                <a:cubicBezTo>
                  <a:pt x="3649" y="133"/>
                  <a:pt x="3671" y="115"/>
                  <a:pt x="3707" y="115"/>
                </a:cubicBezTo>
                <a:cubicBezTo>
                  <a:pt x="3712" y="115"/>
                  <a:pt x="3717" y="115"/>
                  <a:pt x="3721" y="116"/>
                </a:cubicBezTo>
                <a:lnTo>
                  <a:pt x="3721" y="178"/>
                </a:lnTo>
                <a:cubicBezTo>
                  <a:pt x="3715" y="178"/>
                  <a:pt x="3711" y="178"/>
                  <a:pt x="3706" y="178"/>
                </a:cubicBezTo>
                <a:cubicBezTo>
                  <a:pt x="3674" y="178"/>
                  <a:pt x="3643" y="200"/>
                  <a:pt x="3643" y="254"/>
                </a:cubicBezTo>
                <a:lnTo>
                  <a:pt x="3643" y="378"/>
                </a:lnTo>
                <a:lnTo>
                  <a:pt x="3577" y="378"/>
                </a:lnTo>
                <a:lnTo>
                  <a:pt x="3577" y="118"/>
                </a:lnTo>
                <a:close/>
                <a:moveTo>
                  <a:pt x="3413" y="76"/>
                </a:moveTo>
                <a:lnTo>
                  <a:pt x="3413" y="76"/>
                </a:lnTo>
                <a:lnTo>
                  <a:pt x="3327" y="76"/>
                </a:lnTo>
                <a:lnTo>
                  <a:pt x="3327" y="16"/>
                </a:lnTo>
                <a:lnTo>
                  <a:pt x="3567" y="16"/>
                </a:lnTo>
                <a:lnTo>
                  <a:pt x="3567" y="76"/>
                </a:lnTo>
                <a:lnTo>
                  <a:pt x="3482" y="76"/>
                </a:lnTo>
                <a:lnTo>
                  <a:pt x="3482" y="378"/>
                </a:lnTo>
                <a:lnTo>
                  <a:pt x="3413" y="378"/>
                </a:lnTo>
                <a:lnTo>
                  <a:pt x="3413" y="76"/>
                </a:lnTo>
                <a:close/>
                <a:moveTo>
                  <a:pt x="3144" y="344"/>
                </a:moveTo>
                <a:lnTo>
                  <a:pt x="3144" y="344"/>
                </a:lnTo>
                <a:cubicBezTo>
                  <a:pt x="3144" y="324"/>
                  <a:pt x="3161" y="306"/>
                  <a:pt x="3183" y="306"/>
                </a:cubicBezTo>
                <a:cubicBezTo>
                  <a:pt x="3203" y="306"/>
                  <a:pt x="3220" y="324"/>
                  <a:pt x="3220" y="344"/>
                </a:cubicBezTo>
                <a:cubicBezTo>
                  <a:pt x="3220" y="365"/>
                  <a:pt x="3203" y="383"/>
                  <a:pt x="3183" y="383"/>
                </a:cubicBezTo>
                <a:cubicBezTo>
                  <a:pt x="3161" y="383"/>
                  <a:pt x="3144" y="365"/>
                  <a:pt x="3144" y="344"/>
                </a:cubicBezTo>
                <a:close/>
                <a:moveTo>
                  <a:pt x="3036" y="219"/>
                </a:moveTo>
                <a:lnTo>
                  <a:pt x="3036" y="219"/>
                </a:lnTo>
                <a:cubicBezTo>
                  <a:pt x="3034" y="186"/>
                  <a:pt x="3021" y="167"/>
                  <a:pt x="3001" y="167"/>
                </a:cubicBezTo>
                <a:cubicBezTo>
                  <a:pt x="2979" y="167"/>
                  <a:pt x="2965" y="186"/>
                  <a:pt x="2962" y="219"/>
                </a:cubicBezTo>
                <a:lnTo>
                  <a:pt x="3036" y="219"/>
                </a:lnTo>
                <a:close/>
                <a:moveTo>
                  <a:pt x="2895" y="248"/>
                </a:moveTo>
                <a:lnTo>
                  <a:pt x="2895" y="248"/>
                </a:lnTo>
                <a:cubicBezTo>
                  <a:pt x="2895" y="164"/>
                  <a:pt x="2936" y="111"/>
                  <a:pt x="3001" y="111"/>
                </a:cubicBezTo>
                <a:cubicBezTo>
                  <a:pt x="3063" y="111"/>
                  <a:pt x="3103" y="162"/>
                  <a:pt x="3103" y="246"/>
                </a:cubicBezTo>
                <a:cubicBezTo>
                  <a:pt x="3103" y="250"/>
                  <a:pt x="3103" y="255"/>
                  <a:pt x="3102" y="264"/>
                </a:cubicBezTo>
                <a:lnTo>
                  <a:pt x="2961" y="264"/>
                </a:lnTo>
                <a:cubicBezTo>
                  <a:pt x="2962" y="303"/>
                  <a:pt x="2977" y="330"/>
                  <a:pt x="3003" y="330"/>
                </a:cubicBezTo>
                <a:cubicBezTo>
                  <a:pt x="3020" y="330"/>
                  <a:pt x="3033" y="319"/>
                  <a:pt x="3036" y="298"/>
                </a:cubicBezTo>
                <a:lnTo>
                  <a:pt x="3101" y="298"/>
                </a:lnTo>
                <a:cubicBezTo>
                  <a:pt x="3096" y="351"/>
                  <a:pt x="3057" y="385"/>
                  <a:pt x="3003" y="385"/>
                </a:cubicBezTo>
                <a:cubicBezTo>
                  <a:pt x="2935" y="385"/>
                  <a:pt x="2895" y="331"/>
                  <a:pt x="2895" y="248"/>
                </a:cubicBezTo>
                <a:close/>
                <a:moveTo>
                  <a:pt x="2650" y="248"/>
                </a:moveTo>
                <a:lnTo>
                  <a:pt x="2650" y="248"/>
                </a:lnTo>
                <a:cubicBezTo>
                  <a:pt x="2650" y="165"/>
                  <a:pt x="2693" y="111"/>
                  <a:pt x="2759" y="111"/>
                </a:cubicBezTo>
                <a:cubicBezTo>
                  <a:pt x="2817" y="111"/>
                  <a:pt x="2858" y="151"/>
                  <a:pt x="2863" y="212"/>
                </a:cubicBezTo>
                <a:lnTo>
                  <a:pt x="2796" y="212"/>
                </a:lnTo>
                <a:cubicBezTo>
                  <a:pt x="2794" y="184"/>
                  <a:pt x="2779" y="170"/>
                  <a:pt x="2759" y="170"/>
                </a:cubicBezTo>
                <a:cubicBezTo>
                  <a:pt x="2733" y="170"/>
                  <a:pt x="2716" y="198"/>
                  <a:pt x="2716" y="248"/>
                </a:cubicBezTo>
                <a:cubicBezTo>
                  <a:pt x="2716" y="299"/>
                  <a:pt x="2733" y="326"/>
                  <a:pt x="2760" y="326"/>
                </a:cubicBezTo>
                <a:cubicBezTo>
                  <a:pt x="2779" y="326"/>
                  <a:pt x="2793" y="312"/>
                  <a:pt x="2796" y="288"/>
                </a:cubicBezTo>
                <a:lnTo>
                  <a:pt x="2863" y="288"/>
                </a:lnTo>
                <a:cubicBezTo>
                  <a:pt x="2857" y="347"/>
                  <a:pt x="2816" y="385"/>
                  <a:pt x="2760" y="385"/>
                </a:cubicBezTo>
                <a:cubicBezTo>
                  <a:pt x="2693" y="385"/>
                  <a:pt x="2650" y="332"/>
                  <a:pt x="2650" y="248"/>
                </a:cubicBezTo>
                <a:close/>
                <a:moveTo>
                  <a:pt x="2506" y="169"/>
                </a:moveTo>
                <a:lnTo>
                  <a:pt x="2506" y="169"/>
                </a:lnTo>
                <a:cubicBezTo>
                  <a:pt x="2487" y="169"/>
                  <a:pt x="2469" y="182"/>
                  <a:pt x="2469" y="213"/>
                </a:cubicBezTo>
                <a:lnTo>
                  <a:pt x="2469" y="378"/>
                </a:lnTo>
                <a:lnTo>
                  <a:pt x="2404" y="378"/>
                </a:lnTo>
                <a:lnTo>
                  <a:pt x="2404" y="118"/>
                </a:lnTo>
                <a:lnTo>
                  <a:pt x="2458" y="118"/>
                </a:lnTo>
                <a:lnTo>
                  <a:pt x="2464" y="144"/>
                </a:lnTo>
                <a:lnTo>
                  <a:pt x="2467" y="144"/>
                </a:lnTo>
                <a:cubicBezTo>
                  <a:pt x="2474" y="131"/>
                  <a:pt x="2494" y="111"/>
                  <a:pt x="2527" y="111"/>
                </a:cubicBezTo>
                <a:cubicBezTo>
                  <a:pt x="2570" y="111"/>
                  <a:pt x="2604" y="142"/>
                  <a:pt x="2604" y="196"/>
                </a:cubicBezTo>
                <a:lnTo>
                  <a:pt x="2604" y="378"/>
                </a:lnTo>
                <a:lnTo>
                  <a:pt x="2538" y="378"/>
                </a:lnTo>
                <a:lnTo>
                  <a:pt x="2538" y="210"/>
                </a:lnTo>
                <a:cubicBezTo>
                  <a:pt x="2538" y="182"/>
                  <a:pt x="2524" y="169"/>
                  <a:pt x="2506" y="169"/>
                </a:cubicBezTo>
                <a:close/>
                <a:moveTo>
                  <a:pt x="2289" y="219"/>
                </a:moveTo>
                <a:lnTo>
                  <a:pt x="2289" y="219"/>
                </a:lnTo>
                <a:cubicBezTo>
                  <a:pt x="2287" y="186"/>
                  <a:pt x="2274" y="167"/>
                  <a:pt x="2254" y="167"/>
                </a:cubicBezTo>
                <a:cubicBezTo>
                  <a:pt x="2232" y="167"/>
                  <a:pt x="2218" y="186"/>
                  <a:pt x="2215" y="219"/>
                </a:cubicBezTo>
                <a:lnTo>
                  <a:pt x="2289" y="219"/>
                </a:lnTo>
                <a:close/>
                <a:moveTo>
                  <a:pt x="2148" y="248"/>
                </a:moveTo>
                <a:lnTo>
                  <a:pt x="2148" y="248"/>
                </a:lnTo>
                <a:cubicBezTo>
                  <a:pt x="2148" y="164"/>
                  <a:pt x="2190" y="111"/>
                  <a:pt x="2254" y="111"/>
                </a:cubicBezTo>
                <a:cubicBezTo>
                  <a:pt x="2316" y="111"/>
                  <a:pt x="2357" y="162"/>
                  <a:pt x="2357" y="246"/>
                </a:cubicBezTo>
                <a:cubicBezTo>
                  <a:pt x="2357" y="250"/>
                  <a:pt x="2357" y="255"/>
                  <a:pt x="2356" y="264"/>
                </a:cubicBezTo>
                <a:lnTo>
                  <a:pt x="2214" y="264"/>
                </a:lnTo>
                <a:cubicBezTo>
                  <a:pt x="2215" y="303"/>
                  <a:pt x="2230" y="330"/>
                  <a:pt x="2256" y="330"/>
                </a:cubicBezTo>
                <a:cubicBezTo>
                  <a:pt x="2273" y="330"/>
                  <a:pt x="2286" y="319"/>
                  <a:pt x="2289" y="298"/>
                </a:cubicBezTo>
                <a:lnTo>
                  <a:pt x="2355" y="298"/>
                </a:lnTo>
                <a:cubicBezTo>
                  <a:pt x="2349" y="351"/>
                  <a:pt x="2310" y="385"/>
                  <a:pt x="2256" y="385"/>
                </a:cubicBezTo>
                <a:cubicBezTo>
                  <a:pt x="2188" y="385"/>
                  <a:pt x="2148" y="331"/>
                  <a:pt x="2148" y="248"/>
                </a:cubicBezTo>
                <a:close/>
                <a:moveTo>
                  <a:pt x="2035" y="118"/>
                </a:moveTo>
                <a:lnTo>
                  <a:pt x="2035" y="118"/>
                </a:lnTo>
                <a:lnTo>
                  <a:pt x="2101" y="118"/>
                </a:lnTo>
                <a:lnTo>
                  <a:pt x="2101" y="378"/>
                </a:lnTo>
                <a:lnTo>
                  <a:pt x="2035" y="378"/>
                </a:lnTo>
                <a:lnTo>
                  <a:pt x="2035" y="118"/>
                </a:lnTo>
                <a:close/>
                <a:moveTo>
                  <a:pt x="2068" y="3"/>
                </a:moveTo>
                <a:lnTo>
                  <a:pt x="2068" y="3"/>
                </a:lnTo>
                <a:cubicBezTo>
                  <a:pt x="2090" y="3"/>
                  <a:pt x="2109" y="21"/>
                  <a:pt x="2109" y="43"/>
                </a:cubicBezTo>
                <a:cubicBezTo>
                  <a:pt x="2109" y="66"/>
                  <a:pt x="2090" y="84"/>
                  <a:pt x="2068" y="84"/>
                </a:cubicBezTo>
                <a:cubicBezTo>
                  <a:pt x="2046" y="84"/>
                  <a:pt x="2027" y="66"/>
                  <a:pt x="2027" y="43"/>
                </a:cubicBezTo>
                <a:cubicBezTo>
                  <a:pt x="2027" y="21"/>
                  <a:pt x="2046" y="3"/>
                  <a:pt x="2068" y="3"/>
                </a:cubicBezTo>
                <a:close/>
                <a:moveTo>
                  <a:pt x="1778" y="248"/>
                </a:moveTo>
                <a:lnTo>
                  <a:pt x="1778" y="248"/>
                </a:lnTo>
                <a:cubicBezTo>
                  <a:pt x="1778" y="165"/>
                  <a:pt x="1821" y="111"/>
                  <a:pt x="1888" y="111"/>
                </a:cubicBezTo>
                <a:cubicBezTo>
                  <a:pt x="1945" y="111"/>
                  <a:pt x="1986" y="151"/>
                  <a:pt x="1991" y="212"/>
                </a:cubicBezTo>
                <a:lnTo>
                  <a:pt x="1925" y="212"/>
                </a:lnTo>
                <a:cubicBezTo>
                  <a:pt x="1922" y="184"/>
                  <a:pt x="1908" y="170"/>
                  <a:pt x="1888" y="170"/>
                </a:cubicBezTo>
                <a:cubicBezTo>
                  <a:pt x="1862" y="170"/>
                  <a:pt x="1845" y="198"/>
                  <a:pt x="1845" y="248"/>
                </a:cubicBezTo>
                <a:cubicBezTo>
                  <a:pt x="1845" y="299"/>
                  <a:pt x="1862" y="326"/>
                  <a:pt x="1888" y="326"/>
                </a:cubicBezTo>
                <a:cubicBezTo>
                  <a:pt x="1908" y="326"/>
                  <a:pt x="1922" y="312"/>
                  <a:pt x="1925" y="288"/>
                </a:cubicBezTo>
                <a:lnTo>
                  <a:pt x="1991" y="288"/>
                </a:lnTo>
                <a:cubicBezTo>
                  <a:pt x="1986" y="347"/>
                  <a:pt x="1945" y="385"/>
                  <a:pt x="1888" y="385"/>
                </a:cubicBezTo>
                <a:cubicBezTo>
                  <a:pt x="1821" y="385"/>
                  <a:pt x="1778" y="332"/>
                  <a:pt x="1778" y="248"/>
                </a:cubicBezTo>
                <a:close/>
                <a:moveTo>
                  <a:pt x="1525" y="275"/>
                </a:moveTo>
                <a:lnTo>
                  <a:pt x="1525" y="275"/>
                </a:lnTo>
                <a:lnTo>
                  <a:pt x="1596" y="275"/>
                </a:lnTo>
                <a:cubicBezTo>
                  <a:pt x="1598" y="309"/>
                  <a:pt x="1614" y="324"/>
                  <a:pt x="1638" y="324"/>
                </a:cubicBezTo>
                <a:cubicBezTo>
                  <a:pt x="1661" y="324"/>
                  <a:pt x="1676" y="310"/>
                  <a:pt x="1676" y="286"/>
                </a:cubicBezTo>
                <a:cubicBezTo>
                  <a:pt x="1676" y="264"/>
                  <a:pt x="1662" y="248"/>
                  <a:pt x="1628" y="228"/>
                </a:cubicBezTo>
                <a:lnTo>
                  <a:pt x="1596" y="210"/>
                </a:lnTo>
                <a:cubicBezTo>
                  <a:pt x="1549" y="183"/>
                  <a:pt x="1528" y="149"/>
                  <a:pt x="1528" y="107"/>
                </a:cubicBezTo>
                <a:cubicBezTo>
                  <a:pt x="1528" y="56"/>
                  <a:pt x="1572" y="10"/>
                  <a:pt x="1634" y="10"/>
                </a:cubicBezTo>
                <a:cubicBezTo>
                  <a:pt x="1697" y="10"/>
                  <a:pt x="1740" y="50"/>
                  <a:pt x="1741" y="112"/>
                </a:cubicBezTo>
                <a:lnTo>
                  <a:pt x="1669" y="112"/>
                </a:lnTo>
                <a:cubicBezTo>
                  <a:pt x="1667" y="86"/>
                  <a:pt x="1654" y="71"/>
                  <a:pt x="1632" y="71"/>
                </a:cubicBezTo>
                <a:cubicBezTo>
                  <a:pt x="1614" y="71"/>
                  <a:pt x="1599" y="85"/>
                  <a:pt x="1599" y="104"/>
                </a:cubicBezTo>
                <a:cubicBezTo>
                  <a:pt x="1599" y="124"/>
                  <a:pt x="1611" y="139"/>
                  <a:pt x="1649" y="160"/>
                </a:cubicBezTo>
                <a:lnTo>
                  <a:pt x="1673" y="174"/>
                </a:lnTo>
                <a:cubicBezTo>
                  <a:pt x="1722" y="201"/>
                  <a:pt x="1746" y="240"/>
                  <a:pt x="1746" y="286"/>
                </a:cubicBezTo>
                <a:cubicBezTo>
                  <a:pt x="1746" y="344"/>
                  <a:pt x="1703" y="385"/>
                  <a:pt x="1638" y="385"/>
                </a:cubicBezTo>
                <a:cubicBezTo>
                  <a:pt x="1569" y="385"/>
                  <a:pt x="1526" y="342"/>
                  <a:pt x="1525" y="275"/>
                </a:cubicBezTo>
                <a:close/>
                <a:moveTo>
                  <a:pt x="1307" y="344"/>
                </a:moveTo>
                <a:lnTo>
                  <a:pt x="1307" y="344"/>
                </a:lnTo>
                <a:cubicBezTo>
                  <a:pt x="1307" y="324"/>
                  <a:pt x="1324" y="306"/>
                  <a:pt x="1345" y="306"/>
                </a:cubicBezTo>
                <a:cubicBezTo>
                  <a:pt x="1366" y="306"/>
                  <a:pt x="1383" y="324"/>
                  <a:pt x="1383" y="344"/>
                </a:cubicBezTo>
                <a:cubicBezTo>
                  <a:pt x="1383" y="365"/>
                  <a:pt x="1366" y="383"/>
                  <a:pt x="1345" y="383"/>
                </a:cubicBezTo>
                <a:cubicBezTo>
                  <a:pt x="1324" y="383"/>
                  <a:pt x="1307" y="365"/>
                  <a:pt x="1307" y="344"/>
                </a:cubicBezTo>
                <a:close/>
                <a:moveTo>
                  <a:pt x="1117" y="431"/>
                </a:moveTo>
                <a:lnTo>
                  <a:pt x="1117" y="431"/>
                </a:lnTo>
                <a:cubicBezTo>
                  <a:pt x="1131" y="431"/>
                  <a:pt x="1149" y="423"/>
                  <a:pt x="1155" y="401"/>
                </a:cubicBezTo>
                <a:lnTo>
                  <a:pt x="1161" y="377"/>
                </a:lnTo>
                <a:lnTo>
                  <a:pt x="1080" y="118"/>
                </a:lnTo>
                <a:lnTo>
                  <a:pt x="1147" y="118"/>
                </a:lnTo>
                <a:lnTo>
                  <a:pt x="1192" y="287"/>
                </a:lnTo>
                <a:lnTo>
                  <a:pt x="1195" y="287"/>
                </a:lnTo>
                <a:lnTo>
                  <a:pt x="1233" y="118"/>
                </a:lnTo>
                <a:lnTo>
                  <a:pt x="1301" y="118"/>
                </a:lnTo>
                <a:lnTo>
                  <a:pt x="1221" y="405"/>
                </a:lnTo>
                <a:cubicBezTo>
                  <a:pt x="1204" y="465"/>
                  <a:pt x="1163" y="488"/>
                  <a:pt x="1126" y="488"/>
                </a:cubicBezTo>
                <a:cubicBezTo>
                  <a:pt x="1111" y="488"/>
                  <a:pt x="1101" y="486"/>
                  <a:pt x="1091" y="483"/>
                </a:cubicBezTo>
                <a:lnTo>
                  <a:pt x="1091" y="427"/>
                </a:lnTo>
                <a:cubicBezTo>
                  <a:pt x="1100" y="430"/>
                  <a:pt x="1109" y="431"/>
                  <a:pt x="1117" y="431"/>
                </a:cubicBezTo>
                <a:close/>
                <a:moveTo>
                  <a:pt x="1021" y="385"/>
                </a:moveTo>
                <a:lnTo>
                  <a:pt x="1021" y="385"/>
                </a:lnTo>
                <a:cubicBezTo>
                  <a:pt x="970" y="385"/>
                  <a:pt x="937" y="349"/>
                  <a:pt x="937" y="304"/>
                </a:cubicBezTo>
                <a:lnTo>
                  <a:pt x="937" y="173"/>
                </a:lnTo>
                <a:lnTo>
                  <a:pt x="891" y="173"/>
                </a:lnTo>
                <a:lnTo>
                  <a:pt x="891" y="118"/>
                </a:lnTo>
                <a:lnTo>
                  <a:pt x="898" y="118"/>
                </a:lnTo>
                <a:cubicBezTo>
                  <a:pt x="929" y="118"/>
                  <a:pt x="944" y="100"/>
                  <a:pt x="946" y="69"/>
                </a:cubicBezTo>
                <a:lnTo>
                  <a:pt x="947" y="44"/>
                </a:lnTo>
                <a:lnTo>
                  <a:pt x="1003" y="44"/>
                </a:lnTo>
                <a:lnTo>
                  <a:pt x="1003" y="118"/>
                </a:lnTo>
                <a:lnTo>
                  <a:pt x="1058" y="118"/>
                </a:lnTo>
                <a:lnTo>
                  <a:pt x="1058" y="173"/>
                </a:lnTo>
                <a:lnTo>
                  <a:pt x="1003" y="173"/>
                </a:lnTo>
                <a:lnTo>
                  <a:pt x="1003" y="297"/>
                </a:lnTo>
                <a:cubicBezTo>
                  <a:pt x="1003" y="315"/>
                  <a:pt x="1016" y="328"/>
                  <a:pt x="1035" y="328"/>
                </a:cubicBezTo>
                <a:cubicBezTo>
                  <a:pt x="1042" y="328"/>
                  <a:pt x="1049" y="326"/>
                  <a:pt x="1054" y="325"/>
                </a:cubicBezTo>
                <a:lnTo>
                  <a:pt x="1054" y="379"/>
                </a:lnTo>
                <a:cubicBezTo>
                  <a:pt x="1044" y="383"/>
                  <a:pt x="1032" y="385"/>
                  <a:pt x="1021" y="385"/>
                </a:cubicBezTo>
                <a:close/>
                <a:moveTo>
                  <a:pt x="804" y="219"/>
                </a:moveTo>
                <a:lnTo>
                  <a:pt x="804" y="219"/>
                </a:lnTo>
                <a:cubicBezTo>
                  <a:pt x="802" y="186"/>
                  <a:pt x="789" y="167"/>
                  <a:pt x="769" y="167"/>
                </a:cubicBezTo>
                <a:cubicBezTo>
                  <a:pt x="747" y="167"/>
                  <a:pt x="733" y="186"/>
                  <a:pt x="730" y="219"/>
                </a:cubicBezTo>
                <a:lnTo>
                  <a:pt x="804" y="219"/>
                </a:lnTo>
                <a:close/>
                <a:moveTo>
                  <a:pt x="663" y="248"/>
                </a:moveTo>
                <a:lnTo>
                  <a:pt x="663" y="248"/>
                </a:lnTo>
                <a:cubicBezTo>
                  <a:pt x="663" y="164"/>
                  <a:pt x="705" y="111"/>
                  <a:pt x="769" y="111"/>
                </a:cubicBezTo>
                <a:cubicBezTo>
                  <a:pt x="831" y="111"/>
                  <a:pt x="872" y="162"/>
                  <a:pt x="872" y="246"/>
                </a:cubicBezTo>
                <a:cubicBezTo>
                  <a:pt x="872" y="250"/>
                  <a:pt x="872" y="255"/>
                  <a:pt x="871" y="264"/>
                </a:cubicBezTo>
                <a:lnTo>
                  <a:pt x="729" y="264"/>
                </a:lnTo>
                <a:cubicBezTo>
                  <a:pt x="730" y="303"/>
                  <a:pt x="745" y="330"/>
                  <a:pt x="771" y="330"/>
                </a:cubicBezTo>
                <a:cubicBezTo>
                  <a:pt x="788" y="330"/>
                  <a:pt x="801" y="319"/>
                  <a:pt x="804" y="298"/>
                </a:cubicBezTo>
                <a:lnTo>
                  <a:pt x="870" y="298"/>
                </a:lnTo>
                <a:cubicBezTo>
                  <a:pt x="864" y="351"/>
                  <a:pt x="825" y="385"/>
                  <a:pt x="771" y="385"/>
                </a:cubicBezTo>
                <a:cubicBezTo>
                  <a:pt x="703" y="385"/>
                  <a:pt x="663" y="331"/>
                  <a:pt x="663" y="248"/>
                </a:cubicBezTo>
                <a:close/>
                <a:moveTo>
                  <a:pt x="608" y="0"/>
                </a:moveTo>
                <a:lnTo>
                  <a:pt x="608" y="0"/>
                </a:lnTo>
                <a:cubicBezTo>
                  <a:pt x="631" y="0"/>
                  <a:pt x="653" y="7"/>
                  <a:pt x="664" y="17"/>
                </a:cubicBezTo>
                <a:lnTo>
                  <a:pt x="641" y="65"/>
                </a:lnTo>
                <a:cubicBezTo>
                  <a:pt x="633" y="61"/>
                  <a:pt x="626" y="58"/>
                  <a:pt x="618" y="58"/>
                </a:cubicBezTo>
                <a:cubicBezTo>
                  <a:pt x="600" y="58"/>
                  <a:pt x="590" y="70"/>
                  <a:pt x="590" y="90"/>
                </a:cubicBezTo>
                <a:lnTo>
                  <a:pt x="590" y="118"/>
                </a:lnTo>
                <a:lnTo>
                  <a:pt x="645" y="118"/>
                </a:lnTo>
                <a:lnTo>
                  <a:pt x="645" y="173"/>
                </a:lnTo>
                <a:lnTo>
                  <a:pt x="590" y="173"/>
                </a:lnTo>
                <a:lnTo>
                  <a:pt x="590" y="378"/>
                </a:lnTo>
                <a:lnTo>
                  <a:pt x="524" y="378"/>
                </a:lnTo>
                <a:lnTo>
                  <a:pt x="524" y="173"/>
                </a:lnTo>
                <a:lnTo>
                  <a:pt x="478" y="173"/>
                </a:lnTo>
                <a:lnTo>
                  <a:pt x="478" y="118"/>
                </a:lnTo>
                <a:lnTo>
                  <a:pt x="524" y="118"/>
                </a:lnTo>
                <a:lnTo>
                  <a:pt x="524" y="85"/>
                </a:lnTo>
                <a:cubicBezTo>
                  <a:pt x="524" y="30"/>
                  <a:pt x="562" y="0"/>
                  <a:pt x="608" y="0"/>
                </a:cubicBezTo>
                <a:close/>
                <a:moveTo>
                  <a:pt x="344" y="329"/>
                </a:moveTo>
                <a:lnTo>
                  <a:pt x="344" y="329"/>
                </a:lnTo>
                <a:cubicBezTo>
                  <a:pt x="367" y="329"/>
                  <a:pt x="383" y="309"/>
                  <a:pt x="383" y="278"/>
                </a:cubicBezTo>
                <a:lnTo>
                  <a:pt x="383" y="261"/>
                </a:lnTo>
                <a:lnTo>
                  <a:pt x="368" y="264"/>
                </a:lnTo>
                <a:cubicBezTo>
                  <a:pt x="336" y="269"/>
                  <a:pt x="319" y="283"/>
                  <a:pt x="319" y="303"/>
                </a:cubicBezTo>
                <a:cubicBezTo>
                  <a:pt x="319" y="319"/>
                  <a:pt x="330" y="329"/>
                  <a:pt x="344" y="329"/>
                </a:cubicBezTo>
                <a:close/>
                <a:moveTo>
                  <a:pt x="253" y="310"/>
                </a:moveTo>
                <a:lnTo>
                  <a:pt x="253" y="310"/>
                </a:lnTo>
                <a:cubicBezTo>
                  <a:pt x="253" y="260"/>
                  <a:pt x="290" y="229"/>
                  <a:pt x="354" y="221"/>
                </a:cubicBezTo>
                <a:lnTo>
                  <a:pt x="383" y="217"/>
                </a:lnTo>
                <a:lnTo>
                  <a:pt x="383" y="200"/>
                </a:lnTo>
                <a:cubicBezTo>
                  <a:pt x="383" y="179"/>
                  <a:pt x="371" y="168"/>
                  <a:pt x="354" y="168"/>
                </a:cubicBezTo>
                <a:cubicBezTo>
                  <a:pt x="336" y="168"/>
                  <a:pt x="323" y="180"/>
                  <a:pt x="322" y="199"/>
                </a:cubicBezTo>
                <a:lnTo>
                  <a:pt x="256" y="199"/>
                </a:lnTo>
                <a:cubicBezTo>
                  <a:pt x="260" y="147"/>
                  <a:pt x="299" y="111"/>
                  <a:pt x="355" y="111"/>
                </a:cubicBezTo>
                <a:cubicBezTo>
                  <a:pt x="410" y="111"/>
                  <a:pt x="448" y="147"/>
                  <a:pt x="448" y="204"/>
                </a:cubicBezTo>
                <a:lnTo>
                  <a:pt x="448" y="316"/>
                </a:lnTo>
                <a:cubicBezTo>
                  <a:pt x="448" y="326"/>
                  <a:pt x="454" y="333"/>
                  <a:pt x="464" y="333"/>
                </a:cubicBezTo>
                <a:cubicBezTo>
                  <a:pt x="466" y="333"/>
                  <a:pt x="468" y="333"/>
                  <a:pt x="471" y="332"/>
                </a:cubicBezTo>
                <a:lnTo>
                  <a:pt x="471" y="380"/>
                </a:lnTo>
                <a:cubicBezTo>
                  <a:pt x="463" y="382"/>
                  <a:pt x="455" y="383"/>
                  <a:pt x="447" y="383"/>
                </a:cubicBezTo>
                <a:cubicBezTo>
                  <a:pt x="422" y="383"/>
                  <a:pt x="400" y="372"/>
                  <a:pt x="394" y="346"/>
                </a:cubicBezTo>
                <a:cubicBezTo>
                  <a:pt x="384" y="365"/>
                  <a:pt x="364" y="385"/>
                  <a:pt x="329" y="385"/>
                </a:cubicBezTo>
                <a:cubicBezTo>
                  <a:pt x="284" y="385"/>
                  <a:pt x="253" y="356"/>
                  <a:pt x="253" y="310"/>
                </a:cubicBezTo>
                <a:close/>
                <a:moveTo>
                  <a:pt x="0" y="275"/>
                </a:moveTo>
                <a:lnTo>
                  <a:pt x="0" y="275"/>
                </a:lnTo>
                <a:lnTo>
                  <a:pt x="71" y="275"/>
                </a:lnTo>
                <a:cubicBezTo>
                  <a:pt x="73" y="309"/>
                  <a:pt x="89" y="324"/>
                  <a:pt x="113" y="324"/>
                </a:cubicBezTo>
                <a:cubicBezTo>
                  <a:pt x="136" y="324"/>
                  <a:pt x="151" y="310"/>
                  <a:pt x="151" y="286"/>
                </a:cubicBezTo>
                <a:cubicBezTo>
                  <a:pt x="151" y="264"/>
                  <a:pt x="137" y="248"/>
                  <a:pt x="103" y="228"/>
                </a:cubicBezTo>
                <a:lnTo>
                  <a:pt x="71" y="210"/>
                </a:lnTo>
                <a:cubicBezTo>
                  <a:pt x="23" y="183"/>
                  <a:pt x="3" y="149"/>
                  <a:pt x="3" y="107"/>
                </a:cubicBezTo>
                <a:cubicBezTo>
                  <a:pt x="3" y="56"/>
                  <a:pt x="47" y="10"/>
                  <a:pt x="108" y="10"/>
                </a:cubicBezTo>
                <a:cubicBezTo>
                  <a:pt x="171" y="10"/>
                  <a:pt x="214" y="50"/>
                  <a:pt x="216" y="112"/>
                </a:cubicBezTo>
                <a:lnTo>
                  <a:pt x="144" y="112"/>
                </a:lnTo>
                <a:cubicBezTo>
                  <a:pt x="141" y="86"/>
                  <a:pt x="129" y="71"/>
                  <a:pt x="107" y="71"/>
                </a:cubicBezTo>
                <a:cubicBezTo>
                  <a:pt x="89" y="71"/>
                  <a:pt x="74" y="85"/>
                  <a:pt x="74" y="104"/>
                </a:cubicBezTo>
                <a:cubicBezTo>
                  <a:pt x="74" y="124"/>
                  <a:pt x="86" y="139"/>
                  <a:pt x="123" y="160"/>
                </a:cubicBezTo>
                <a:lnTo>
                  <a:pt x="148" y="174"/>
                </a:lnTo>
                <a:cubicBezTo>
                  <a:pt x="197" y="201"/>
                  <a:pt x="220" y="240"/>
                  <a:pt x="220" y="286"/>
                </a:cubicBezTo>
                <a:cubicBezTo>
                  <a:pt x="220" y="344"/>
                  <a:pt x="178" y="385"/>
                  <a:pt x="113" y="385"/>
                </a:cubicBezTo>
                <a:cubicBezTo>
                  <a:pt x="44" y="385"/>
                  <a:pt x="1" y="342"/>
                  <a:pt x="0" y="275"/>
                </a:cubicBezTo>
                <a:close/>
              </a:path>
            </a:pathLst>
          </a:custGeom>
          <a:solidFill>
            <a:srgbClr val="CA012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Footer Placeholder 1">
            <a:extLst>
              <a:ext uri="{FF2B5EF4-FFF2-40B4-BE49-F238E27FC236}">
                <a16:creationId xmlns:a16="http://schemas.microsoft.com/office/drawing/2014/main" id="{F0421815-3F78-3963-1061-63496A5B48FC}"/>
              </a:ext>
            </a:extLst>
          </p:cNvPr>
          <p:cNvSpPr>
            <a:spLocks noGrp="1"/>
          </p:cNvSpPr>
          <p:nvPr>
            <p:ph type="ftr" sz="quarter" idx="10"/>
          </p:nvPr>
        </p:nvSpPr>
        <p:spPr/>
        <p:txBody>
          <a:bodyPr/>
          <a:lstStyle/>
          <a:p>
            <a:pPr algn="r">
              <a:buSzPct val="100000"/>
            </a:pPr>
            <a:r>
              <a:rPr lang="en-US"/>
              <a:t>IMS22CS385721</a:t>
            </a:r>
          </a:p>
        </p:txBody>
      </p:sp>
    </p:spTree>
    <p:extLst>
      <p:ext uri="{BB962C8B-B14F-4D97-AF65-F5344CB8AC3E}">
        <p14:creationId xmlns:p14="http://schemas.microsoft.com/office/powerpoint/2010/main" val="36485955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our Image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4B560BC-5974-DABA-5FCD-52E528EDA7D4}"/>
              </a:ext>
            </a:extLst>
          </p:cNvPr>
          <p:cNvSpPr>
            <a:spLocks noGrp="1"/>
          </p:cNvSpPr>
          <p:nvPr>
            <p:ph type="title" hasCustomPrompt="1"/>
          </p:nvPr>
        </p:nvSpPr>
        <p:spPr/>
        <p:txBody>
          <a:bodyPr/>
          <a:lstStyle/>
          <a:p>
            <a:r>
              <a:rPr lang="en-US"/>
              <a:t>[Slide title]</a:t>
            </a:r>
          </a:p>
        </p:txBody>
      </p:sp>
      <p:sp>
        <p:nvSpPr>
          <p:cNvPr id="9" name="Picture Placeholder 2">
            <a:extLst>
              <a:ext uri="{FF2B5EF4-FFF2-40B4-BE49-F238E27FC236}">
                <a16:creationId xmlns:a16="http://schemas.microsoft.com/office/drawing/2014/main" id="{9FF65674-B006-7891-981A-1EE3551EABE6}"/>
              </a:ext>
              <a:ext uri="{C183D7F6-B498-43B3-948B-1728B52AA6E4}">
                <adec:decorative xmlns:adec="http://schemas.microsoft.com/office/drawing/2017/decorative" val="1"/>
              </a:ext>
            </a:extLst>
          </p:cNvPr>
          <p:cNvSpPr>
            <a:spLocks noGrp="1"/>
          </p:cNvSpPr>
          <p:nvPr>
            <p:ph type="pic" sz="quarter" idx="11"/>
          </p:nvPr>
        </p:nvSpPr>
        <p:spPr>
          <a:xfrm>
            <a:off x="411480" y="1280160"/>
            <a:ext cx="1709928" cy="1187787"/>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r>
              <a:rPr lang="en-US"/>
              <a:t>Click icon to add picture</a:t>
            </a:r>
          </a:p>
        </p:txBody>
      </p:sp>
      <p:sp>
        <p:nvSpPr>
          <p:cNvPr id="3" name="Content Placeholder 3"/>
          <p:cNvSpPr>
            <a:spLocks noGrp="1"/>
          </p:cNvSpPr>
          <p:nvPr>
            <p:ph sz="half" idx="1" hasCustomPrompt="1"/>
          </p:nvPr>
        </p:nvSpPr>
        <p:spPr>
          <a:xfrm>
            <a:off x="411479" y="2606039"/>
            <a:ext cx="1709928" cy="2039112"/>
          </a:xfrm>
        </p:spPr>
        <p:txBody>
          <a:bodyPr/>
          <a:lstStyle>
            <a:lvl1pPr marL="0" indent="0">
              <a:spcBef>
                <a:spcPts val="0"/>
              </a:spcBef>
              <a:spcAft>
                <a:spcPts val="0"/>
              </a:spcAft>
              <a:buFontTx/>
              <a:buNone/>
              <a:defRPr sz="1200" b="1"/>
            </a:lvl1pPr>
            <a:lvl2pPr marL="0" indent="0">
              <a:spcBef>
                <a:spcPts val="600"/>
              </a:spcBef>
              <a:spcAft>
                <a:spcPts val="0"/>
              </a:spcAft>
              <a:buFontTx/>
              <a:buNone/>
              <a:defRPr sz="900"/>
            </a:lvl2pPr>
            <a:lvl3pPr marL="137160" indent="-137160">
              <a:spcBef>
                <a:spcPts val="600"/>
              </a:spcBef>
              <a:spcAft>
                <a:spcPts val="0"/>
              </a:spcAft>
              <a:buClr>
                <a:srgbClr val="CA0123"/>
              </a:buClr>
              <a:buFont typeface="Arial" panose="020B0604020202020204" pitchFamily="34" charset="0"/>
              <a:buChar char="•"/>
              <a:defRPr sz="900"/>
            </a:lvl3pPr>
            <a:lvl4pPr marL="274320" indent="-137160">
              <a:spcBef>
                <a:spcPts val="0"/>
              </a:spcBef>
              <a:spcAft>
                <a:spcPts val="0"/>
              </a:spcAft>
              <a:buFont typeface="Arial" panose="020B0604020202020204" pitchFamily="34" charset="0"/>
              <a:buChar char="–"/>
              <a:defRPr sz="900"/>
            </a:lvl4pPr>
            <a:lvl5pPr marL="411480" indent="-137160">
              <a:spcBef>
                <a:spcPts val="0"/>
              </a:spcBef>
              <a:spcAft>
                <a:spcPts val="0"/>
              </a:spcAft>
              <a:buFont typeface="Arial" panose="020B0604020202020204" pitchFamily="34" charset="0"/>
              <a:buChar char="–"/>
              <a:defRPr sz="900"/>
            </a:lvl5pPr>
            <a:lvl6pPr marL="548640" indent="-137160">
              <a:spcBef>
                <a:spcPts val="0"/>
              </a:spcBef>
              <a:spcAft>
                <a:spcPts val="0"/>
              </a:spcAft>
              <a:buFont typeface="Arial" panose="020B0604020202020204" pitchFamily="34" charset="0"/>
              <a:buChar char="–"/>
              <a:defRPr sz="900"/>
            </a:lvl6pPr>
            <a:lvl7pPr marL="685800" indent="-137160">
              <a:spcBef>
                <a:spcPts val="0"/>
              </a:spcBef>
              <a:spcAft>
                <a:spcPts val="0"/>
              </a:spcAft>
              <a:buFont typeface="Arial" panose="020B0604020202020204" pitchFamily="34" charset="0"/>
              <a:buChar char="–"/>
              <a:defRPr sz="900"/>
            </a:lvl7pPr>
            <a:lvl8pPr marL="822960" indent="-137160">
              <a:spcBef>
                <a:spcPts val="0"/>
              </a:spcBef>
              <a:spcAft>
                <a:spcPts val="0"/>
              </a:spcAft>
              <a:buFont typeface="Arial" panose="020B0604020202020204" pitchFamily="34" charset="0"/>
              <a:buChar char="–"/>
              <a:defRPr sz="900"/>
            </a:lvl8pPr>
            <a:lvl9pPr marL="960120" indent="-137160">
              <a:spcBef>
                <a:spcPts val="0"/>
              </a:spcBef>
              <a:spcAft>
                <a:spcPts val="0"/>
              </a:spcAft>
              <a:buFont typeface="Arial" panose="020B0604020202020204" pitchFamily="34" charset="0"/>
              <a:buChar char="–"/>
              <a:defRPr sz="900"/>
            </a:lvl9pPr>
          </a:lstStyle>
          <a:p>
            <a:pPr lvl="0"/>
            <a:r>
              <a:rPr lang="en-US"/>
              <a:t>[Heading]</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Picture Placeholder 4">
            <a:extLst>
              <a:ext uri="{FF2B5EF4-FFF2-40B4-BE49-F238E27FC236}">
                <a16:creationId xmlns:a16="http://schemas.microsoft.com/office/drawing/2014/main" id="{F8D263F6-8A50-64C6-129C-46B77BBD81F4}"/>
              </a:ext>
              <a:ext uri="{C183D7F6-B498-43B3-948B-1728B52AA6E4}">
                <adec:decorative xmlns:adec="http://schemas.microsoft.com/office/drawing/2017/decorative" val="1"/>
              </a:ext>
            </a:extLst>
          </p:cNvPr>
          <p:cNvSpPr>
            <a:spLocks noGrp="1"/>
          </p:cNvSpPr>
          <p:nvPr>
            <p:ph type="pic" sz="quarter" idx="13"/>
          </p:nvPr>
        </p:nvSpPr>
        <p:spPr>
          <a:xfrm>
            <a:off x="2512695" y="1280160"/>
            <a:ext cx="1709928" cy="1187787"/>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r>
              <a:rPr lang="en-US"/>
              <a:t>Click icon to add picture</a:t>
            </a:r>
          </a:p>
        </p:txBody>
      </p:sp>
      <p:sp>
        <p:nvSpPr>
          <p:cNvPr id="4" name="Content Placeholder 5"/>
          <p:cNvSpPr>
            <a:spLocks noGrp="1"/>
          </p:cNvSpPr>
          <p:nvPr>
            <p:ph sz="half" idx="2" hasCustomPrompt="1"/>
          </p:nvPr>
        </p:nvSpPr>
        <p:spPr>
          <a:xfrm>
            <a:off x="2512695" y="2606039"/>
            <a:ext cx="1709928" cy="2039112"/>
          </a:xfrm>
        </p:spPr>
        <p:txBody>
          <a:bodyPr/>
          <a:lstStyle>
            <a:lvl1pPr marL="0" indent="0">
              <a:spcBef>
                <a:spcPts val="0"/>
              </a:spcBef>
              <a:spcAft>
                <a:spcPts val="0"/>
              </a:spcAft>
              <a:buFontTx/>
              <a:buNone/>
              <a:defRPr sz="1200" b="1"/>
            </a:lvl1pPr>
            <a:lvl2pPr marL="0" indent="0">
              <a:spcBef>
                <a:spcPts val="600"/>
              </a:spcBef>
              <a:spcAft>
                <a:spcPts val="0"/>
              </a:spcAft>
              <a:buFontTx/>
              <a:buNone/>
              <a:defRPr sz="900"/>
            </a:lvl2pPr>
            <a:lvl3pPr marL="137160" indent="-137160">
              <a:spcBef>
                <a:spcPts val="600"/>
              </a:spcBef>
              <a:spcAft>
                <a:spcPts val="0"/>
              </a:spcAft>
              <a:buClr>
                <a:srgbClr val="CA0123"/>
              </a:buClr>
              <a:buFont typeface="Arial" panose="020B0604020202020204" pitchFamily="34" charset="0"/>
              <a:buChar char="•"/>
              <a:defRPr sz="900"/>
            </a:lvl3pPr>
            <a:lvl4pPr marL="274320" indent="-137160">
              <a:spcBef>
                <a:spcPts val="0"/>
              </a:spcBef>
              <a:spcAft>
                <a:spcPts val="0"/>
              </a:spcAft>
              <a:buFont typeface="Arial" panose="020B0604020202020204" pitchFamily="34" charset="0"/>
              <a:buChar char="–"/>
              <a:defRPr sz="900"/>
            </a:lvl4pPr>
            <a:lvl5pPr marL="411480" indent="-137160">
              <a:spcBef>
                <a:spcPts val="0"/>
              </a:spcBef>
              <a:spcAft>
                <a:spcPts val="0"/>
              </a:spcAft>
              <a:buFont typeface="Arial" panose="020B0604020202020204" pitchFamily="34" charset="0"/>
              <a:buChar char="–"/>
              <a:defRPr sz="900"/>
            </a:lvl5pPr>
            <a:lvl6pPr marL="548640" indent="-137160">
              <a:spcBef>
                <a:spcPts val="0"/>
              </a:spcBef>
              <a:spcAft>
                <a:spcPts val="0"/>
              </a:spcAft>
              <a:buFont typeface="Arial" panose="020B0604020202020204" pitchFamily="34" charset="0"/>
              <a:buChar char="–"/>
              <a:defRPr sz="900"/>
            </a:lvl6pPr>
            <a:lvl7pPr marL="685800" indent="-137160">
              <a:spcBef>
                <a:spcPts val="0"/>
              </a:spcBef>
              <a:spcAft>
                <a:spcPts val="0"/>
              </a:spcAft>
              <a:buFont typeface="Arial" panose="020B0604020202020204" pitchFamily="34" charset="0"/>
              <a:buChar char="–"/>
              <a:defRPr sz="900"/>
            </a:lvl7pPr>
            <a:lvl8pPr marL="822960" indent="-137160">
              <a:spcBef>
                <a:spcPts val="0"/>
              </a:spcBef>
              <a:spcAft>
                <a:spcPts val="0"/>
              </a:spcAft>
              <a:buFont typeface="Arial" panose="020B0604020202020204" pitchFamily="34" charset="0"/>
              <a:buChar char="–"/>
              <a:defRPr sz="900"/>
            </a:lvl8pPr>
            <a:lvl9pPr marL="960120" indent="-137160">
              <a:spcBef>
                <a:spcPts val="0"/>
              </a:spcBef>
              <a:spcAft>
                <a:spcPts val="0"/>
              </a:spcAft>
              <a:buFont typeface="Arial" panose="020B0604020202020204" pitchFamily="34" charset="0"/>
              <a:buChar char="–"/>
              <a:defRPr sz="900"/>
            </a:lvl9pPr>
          </a:lstStyle>
          <a:p>
            <a:pPr lvl="0"/>
            <a:r>
              <a:rPr lang="en-US"/>
              <a:t>[Heading]</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Picture Placeholder 6">
            <a:extLst>
              <a:ext uri="{FF2B5EF4-FFF2-40B4-BE49-F238E27FC236}">
                <a16:creationId xmlns:a16="http://schemas.microsoft.com/office/drawing/2014/main" id="{A2D7C08B-2181-912A-4CB2-44F94951F17B}"/>
              </a:ext>
              <a:ext uri="{C183D7F6-B498-43B3-948B-1728B52AA6E4}">
                <adec:decorative xmlns:adec="http://schemas.microsoft.com/office/drawing/2017/decorative" val="1"/>
              </a:ext>
            </a:extLst>
          </p:cNvPr>
          <p:cNvSpPr>
            <a:spLocks noGrp="1"/>
          </p:cNvSpPr>
          <p:nvPr>
            <p:ph type="pic" sz="quarter" idx="14"/>
          </p:nvPr>
        </p:nvSpPr>
        <p:spPr>
          <a:xfrm>
            <a:off x="4616450" y="1280160"/>
            <a:ext cx="1709928" cy="1187787"/>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r>
              <a:rPr lang="en-US"/>
              <a:t>Click icon to add picture</a:t>
            </a:r>
          </a:p>
        </p:txBody>
      </p:sp>
      <p:sp>
        <p:nvSpPr>
          <p:cNvPr id="10" name="Content Placeholder 7">
            <a:extLst>
              <a:ext uri="{FF2B5EF4-FFF2-40B4-BE49-F238E27FC236}">
                <a16:creationId xmlns:a16="http://schemas.microsoft.com/office/drawing/2014/main" id="{779B6D3B-0380-383F-395E-0C17D2A7E98F}"/>
              </a:ext>
            </a:extLst>
          </p:cNvPr>
          <p:cNvSpPr>
            <a:spLocks noGrp="1"/>
          </p:cNvSpPr>
          <p:nvPr>
            <p:ph sz="half" idx="15" hasCustomPrompt="1"/>
          </p:nvPr>
        </p:nvSpPr>
        <p:spPr>
          <a:xfrm>
            <a:off x="4616450" y="2606039"/>
            <a:ext cx="1709928" cy="2039112"/>
          </a:xfrm>
        </p:spPr>
        <p:txBody>
          <a:bodyPr/>
          <a:lstStyle>
            <a:lvl1pPr marL="0" indent="0">
              <a:spcBef>
                <a:spcPts val="0"/>
              </a:spcBef>
              <a:spcAft>
                <a:spcPts val="0"/>
              </a:spcAft>
              <a:buFontTx/>
              <a:buNone/>
              <a:defRPr sz="1200" b="1"/>
            </a:lvl1pPr>
            <a:lvl2pPr marL="0" indent="0">
              <a:spcBef>
                <a:spcPts val="600"/>
              </a:spcBef>
              <a:spcAft>
                <a:spcPts val="0"/>
              </a:spcAft>
              <a:buFontTx/>
              <a:buNone/>
              <a:defRPr sz="900"/>
            </a:lvl2pPr>
            <a:lvl3pPr marL="137160" indent="-137160">
              <a:spcBef>
                <a:spcPts val="600"/>
              </a:spcBef>
              <a:spcAft>
                <a:spcPts val="0"/>
              </a:spcAft>
              <a:buClr>
                <a:srgbClr val="CA0123"/>
              </a:buClr>
              <a:buFont typeface="Arial" panose="020B0604020202020204" pitchFamily="34" charset="0"/>
              <a:buChar char="•"/>
              <a:defRPr sz="900"/>
            </a:lvl3pPr>
            <a:lvl4pPr marL="274320" indent="-137160">
              <a:spcBef>
                <a:spcPts val="0"/>
              </a:spcBef>
              <a:spcAft>
                <a:spcPts val="0"/>
              </a:spcAft>
              <a:buFont typeface="Arial" panose="020B0604020202020204" pitchFamily="34" charset="0"/>
              <a:buChar char="–"/>
              <a:defRPr sz="900"/>
            </a:lvl4pPr>
            <a:lvl5pPr marL="411480" indent="-137160">
              <a:spcBef>
                <a:spcPts val="0"/>
              </a:spcBef>
              <a:spcAft>
                <a:spcPts val="0"/>
              </a:spcAft>
              <a:buFont typeface="Arial" panose="020B0604020202020204" pitchFamily="34" charset="0"/>
              <a:buChar char="–"/>
              <a:defRPr sz="900"/>
            </a:lvl5pPr>
            <a:lvl6pPr marL="548640" indent="-137160">
              <a:spcBef>
                <a:spcPts val="0"/>
              </a:spcBef>
              <a:spcAft>
                <a:spcPts val="0"/>
              </a:spcAft>
              <a:buFont typeface="Arial" panose="020B0604020202020204" pitchFamily="34" charset="0"/>
              <a:buChar char="–"/>
              <a:defRPr sz="900"/>
            </a:lvl6pPr>
            <a:lvl7pPr marL="685800" indent="-137160">
              <a:spcBef>
                <a:spcPts val="0"/>
              </a:spcBef>
              <a:spcAft>
                <a:spcPts val="0"/>
              </a:spcAft>
              <a:buFont typeface="Arial" panose="020B0604020202020204" pitchFamily="34" charset="0"/>
              <a:buChar char="–"/>
              <a:defRPr sz="900"/>
            </a:lvl7pPr>
            <a:lvl8pPr marL="822960" indent="-137160">
              <a:spcBef>
                <a:spcPts val="0"/>
              </a:spcBef>
              <a:spcAft>
                <a:spcPts val="0"/>
              </a:spcAft>
              <a:buFont typeface="Arial" panose="020B0604020202020204" pitchFamily="34" charset="0"/>
              <a:buChar char="–"/>
              <a:defRPr sz="900"/>
            </a:lvl8pPr>
            <a:lvl9pPr marL="960120" indent="-137160">
              <a:spcBef>
                <a:spcPts val="0"/>
              </a:spcBef>
              <a:spcAft>
                <a:spcPts val="0"/>
              </a:spcAft>
              <a:buFont typeface="Arial" panose="020B0604020202020204" pitchFamily="34" charset="0"/>
              <a:buChar char="–"/>
              <a:defRPr sz="900"/>
            </a:lvl9pPr>
          </a:lstStyle>
          <a:p>
            <a:pPr lvl="0"/>
            <a:r>
              <a:rPr lang="en-US"/>
              <a:t>[Heading]</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6" name="Picture Placeholder 8">
            <a:extLst>
              <a:ext uri="{FF2B5EF4-FFF2-40B4-BE49-F238E27FC236}">
                <a16:creationId xmlns:a16="http://schemas.microsoft.com/office/drawing/2014/main" id="{48AC8CBB-E644-200F-7EE7-7DC38A0DA69F}"/>
              </a:ext>
              <a:ext uri="{C183D7F6-B498-43B3-948B-1728B52AA6E4}">
                <adec:decorative xmlns:adec="http://schemas.microsoft.com/office/drawing/2017/decorative" val="1"/>
              </a:ext>
            </a:extLst>
          </p:cNvPr>
          <p:cNvSpPr>
            <a:spLocks noGrp="1"/>
          </p:cNvSpPr>
          <p:nvPr>
            <p:ph type="pic" sz="quarter" idx="16"/>
          </p:nvPr>
        </p:nvSpPr>
        <p:spPr>
          <a:xfrm>
            <a:off x="6720205" y="1280160"/>
            <a:ext cx="1709928" cy="1187787"/>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r>
              <a:rPr lang="en-US"/>
              <a:t>Click icon to add picture</a:t>
            </a:r>
          </a:p>
        </p:txBody>
      </p:sp>
      <p:sp>
        <p:nvSpPr>
          <p:cNvPr id="17" name="Content Placeholder 9">
            <a:extLst>
              <a:ext uri="{FF2B5EF4-FFF2-40B4-BE49-F238E27FC236}">
                <a16:creationId xmlns:a16="http://schemas.microsoft.com/office/drawing/2014/main" id="{09F2FC0C-005C-B86A-3254-60ECC0DC63FA}"/>
              </a:ext>
            </a:extLst>
          </p:cNvPr>
          <p:cNvSpPr>
            <a:spLocks noGrp="1"/>
          </p:cNvSpPr>
          <p:nvPr>
            <p:ph sz="half" idx="17" hasCustomPrompt="1"/>
          </p:nvPr>
        </p:nvSpPr>
        <p:spPr>
          <a:xfrm>
            <a:off x="6720205" y="2606039"/>
            <a:ext cx="1709928" cy="2039112"/>
          </a:xfrm>
        </p:spPr>
        <p:txBody>
          <a:bodyPr/>
          <a:lstStyle>
            <a:lvl1pPr marL="0" indent="0">
              <a:spcBef>
                <a:spcPts val="0"/>
              </a:spcBef>
              <a:spcAft>
                <a:spcPts val="0"/>
              </a:spcAft>
              <a:buFontTx/>
              <a:buNone/>
              <a:defRPr sz="1200" b="1"/>
            </a:lvl1pPr>
            <a:lvl2pPr marL="0" indent="0">
              <a:spcBef>
                <a:spcPts val="600"/>
              </a:spcBef>
              <a:spcAft>
                <a:spcPts val="0"/>
              </a:spcAft>
              <a:buFontTx/>
              <a:buNone/>
              <a:defRPr sz="900"/>
            </a:lvl2pPr>
            <a:lvl3pPr marL="137160" indent="-137160">
              <a:spcBef>
                <a:spcPts val="600"/>
              </a:spcBef>
              <a:spcAft>
                <a:spcPts val="0"/>
              </a:spcAft>
              <a:buClr>
                <a:srgbClr val="CA0123"/>
              </a:buClr>
              <a:buFont typeface="Arial" panose="020B0604020202020204" pitchFamily="34" charset="0"/>
              <a:buChar char="•"/>
              <a:defRPr sz="900"/>
            </a:lvl3pPr>
            <a:lvl4pPr marL="274320" indent="-137160">
              <a:spcBef>
                <a:spcPts val="0"/>
              </a:spcBef>
              <a:spcAft>
                <a:spcPts val="0"/>
              </a:spcAft>
              <a:buFont typeface="Arial" panose="020B0604020202020204" pitchFamily="34" charset="0"/>
              <a:buChar char="–"/>
              <a:defRPr sz="900"/>
            </a:lvl4pPr>
            <a:lvl5pPr marL="411480" indent="-137160">
              <a:spcBef>
                <a:spcPts val="0"/>
              </a:spcBef>
              <a:spcAft>
                <a:spcPts val="0"/>
              </a:spcAft>
              <a:buFont typeface="Arial" panose="020B0604020202020204" pitchFamily="34" charset="0"/>
              <a:buChar char="–"/>
              <a:defRPr sz="900"/>
            </a:lvl5pPr>
            <a:lvl6pPr marL="548640" indent="-137160">
              <a:spcBef>
                <a:spcPts val="0"/>
              </a:spcBef>
              <a:spcAft>
                <a:spcPts val="0"/>
              </a:spcAft>
              <a:buFont typeface="Arial" panose="020B0604020202020204" pitchFamily="34" charset="0"/>
              <a:buChar char="–"/>
              <a:defRPr sz="900"/>
            </a:lvl6pPr>
            <a:lvl7pPr marL="685800" indent="-137160">
              <a:spcBef>
                <a:spcPts val="0"/>
              </a:spcBef>
              <a:spcAft>
                <a:spcPts val="0"/>
              </a:spcAft>
              <a:buFont typeface="Arial" panose="020B0604020202020204" pitchFamily="34" charset="0"/>
              <a:buChar char="–"/>
              <a:defRPr sz="900"/>
            </a:lvl7pPr>
            <a:lvl8pPr marL="822960" indent="-137160">
              <a:spcBef>
                <a:spcPts val="0"/>
              </a:spcBef>
              <a:spcAft>
                <a:spcPts val="0"/>
              </a:spcAft>
              <a:buFont typeface="Arial" panose="020B0604020202020204" pitchFamily="34" charset="0"/>
              <a:buChar char="–"/>
              <a:defRPr sz="900"/>
            </a:lvl8pPr>
            <a:lvl9pPr marL="960120" indent="-137160">
              <a:spcBef>
                <a:spcPts val="0"/>
              </a:spcBef>
              <a:spcAft>
                <a:spcPts val="0"/>
              </a:spcAft>
              <a:buFont typeface="Arial" panose="020B0604020202020204" pitchFamily="34" charset="0"/>
              <a:buChar char="–"/>
              <a:defRPr sz="900"/>
            </a:lvl9pPr>
          </a:lstStyle>
          <a:p>
            <a:pPr lvl="0"/>
            <a:r>
              <a:rPr lang="en-US"/>
              <a:t>[Heading]</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12" name="UL Solutions" descr="UL Solutions">
            <a:extLst>
              <a:ext uri="{FF2B5EF4-FFF2-40B4-BE49-F238E27FC236}">
                <a16:creationId xmlns:a16="http://schemas.microsoft.com/office/drawing/2014/main" id="{41207CB4-2620-E22A-72D8-919955CC1C1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10"/>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807188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End Red">
    <p:bg>
      <p:bgPr>
        <a:solidFill>
          <a:srgbClr val="CA0123"/>
        </a:solidFill>
        <a:effectLst/>
      </p:bgPr>
    </p:bg>
    <p:spTree>
      <p:nvGrpSpPr>
        <p:cNvPr id="1" name=""/>
        <p:cNvGrpSpPr/>
        <p:nvPr/>
      </p:nvGrpSpPr>
      <p:grpSpPr>
        <a:xfrm>
          <a:off x="0" y="0"/>
          <a:ext cx="0" cy="0"/>
          <a:chOff x="0" y="0"/>
          <a:chExt cx="0" cy="0"/>
        </a:xfrm>
      </p:grpSpPr>
      <p:pic>
        <p:nvPicPr>
          <p:cNvPr id="7" name="UL Solutions">
            <a:extLst>
              <a:ext uri="{FF2B5EF4-FFF2-40B4-BE49-F238E27FC236}">
                <a16:creationId xmlns:a16="http://schemas.microsoft.com/office/drawing/2014/main" id="{1BD9CC86-450D-3CEF-646D-03A14125F57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411480" y="411479"/>
            <a:ext cx="1336041" cy="548640"/>
          </a:xfrm>
          <a:prstGeom prst="rect">
            <a:avLst/>
          </a:prstGeom>
        </p:spPr>
      </p:pic>
      <p:sp>
        <p:nvSpPr>
          <p:cNvPr id="6" name="TextBox">
            <a:extLst>
              <a:ext uri="{FF2B5EF4-FFF2-40B4-BE49-F238E27FC236}">
                <a16:creationId xmlns:a16="http://schemas.microsoft.com/office/drawing/2014/main" id="{BBBF2874-2024-F348-A16A-A268E54A614A}"/>
              </a:ext>
            </a:extLst>
          </p:cNvPr>
          <p:cNvSpPr txBox="1"/>
          <p:nvPr userDrawn="1"/>
        </p:nvSpPr>
        <p:spPr>
          <a:xfrm>
            <a:off x="411162" y="1280159"/>
            <a:ext cx="4114800" cy="1554480"/>
          </a:xfrm>
          <a:prstGeom prst="rect">
            <a:avLst/>
          </a:prstGeom>
          <a:noFill/>
        </p:spPr>
        <p:txBody>
          <a:bodyPr wrap="square" lIns="0" tIns="0" rIns="0" bIns="0" rtlCol="0" anchor="b" anchorCtr="0">
            <a:noAutofit/>
          </a:bodyPr>
          <a:lstStyle/>
          <a:p>
            <a:pPr marL="0" indent="0">
              <a:lnSpc>
                <a:spcPct val="85000"/>
              </a:lnSpc>
              <a:spcBef>
                <a:spcPts val="0"/>
              </a:spcBef>
              <a:buSzPct val="100000"/>
              <a:buFontTx/>
              <a:buNone/>
            </a:pPr>
            <a:r>
              <a:rPr lang="en-US" sz="3600">
                <a:latin typeface="+mj-lt"/>
              </a:rPr>
              <a:t>Thank you</a:t>
            </a:r>
          </a:p>
        </p:txBody>
      </p:sp>
      <p:sp>
        <p:nvSpPr>
          <p:cNvPr id="9" name="TextBox">
            <a:extLst>
              <a:ext uri="{FF2B5EF4-FFF2-40B4-BE49-F238E27FC236}">
                <a16:creationId xmlns:a16="http://schemas.microsoft.com/office/drawing/2014/main" id="{0443D2F4-C60E-D78A-C788-4E368A6F8166}"/>
              </a:ext>
            </a:extLst>
          </p:cNvPr>
          <p:cNvSpPr txBox="1"/>
          <p:nvPr userDrawn="1"/>
        </p:nvSpPr>
        <p:spPr>
          <a:xfrm>
            <a:off x="411163" y="4069080"/>
            <a:ext cx="4114800" cy="274320"/>
          </a:xfrm>
          <a:prstGeom prst="rect">
            <a:avLst/>
          </a:prstGeom>
          <a:noFill/>
        </p:spPr>
        <p:txBody>
          <a:bodyPr wrap="square" lIns="0" tIns="0" rIns="0" bIns="0" rtlCol="0">
            <a:noAutofit/>
          </a:bodyPr>
          <a:lstStyle/>
          <a:p>
            <a:pPr>
              <a:lnSpc>
                <a:spcPct val="100000"/>
              </a:lnSpc>
              <a:spcBef>
                <a:spcPts val="900"/>
              </a:spcBef>
              <a:buSzPct val="100000"/>
            </a:pPr>
            <a:r>
              <a:rPr lang="en-US" sz="1000" b="1" err="1"/>
              <a:t>UL.com</a:t>
            </a:r>
            <a:r>
              <a:rPr lang="en-US" sz="1000" b="1"/>
              <a:t>/Solutions</a:t>
            </a:r>
          </a:p>
        </p:txBody>
      </p:sp>
      <p:sp>
        <p:nvSpPr>
          <p:cNvPr id="2" name="Footer Placeholder 1">
            <a:extLst>
              <a:ext uri="{FF2B5EF4-FFF2-40B4-BE49-F238E27FC236}">
                <a16:creationId xmlns:a16="http://schemas.microsoft.com/office/drawing/2014/main" id="{F5A91D10-EC37-EAD9-D12B-315AA6ED702A}"/>
              </a:ext>
            </a:extLst>
          </p:cNvPr>
          <p:cNvSpPr>
            <a:spLocks noGrp="1"/>
          </p:cNvSpPr>
          <p:nvPr>
            <p:ph type="ftr" sz="quarter" idx="10"/>
          </p:nvPr>
        </p:nvSpPr>
        <p:spPr/>
        <p:txBody>
          <a:bodyPr/>
          <a:lstStyle/>
          <a:p>
            <a:pPr algn="r">
              <a:buSzPct val="100000"/>
            </a:pPr>
            <a:r>
              <a:rPr lang="en-US"/>
              <a:t>IMS22CS385721</a:t>
            </a:r>
          </a:p>
        </p:txBody>
      </p:sp>
    </p:spTree>
    <p:extLst>
      <p:ext uri="{BB962C8B-B14F-4D97-AF65-F5344CB8AC3E}">
        <p14:creationId xmlns:p14="http://schemas.microsoft.com/office/powerpoint/2010/main" val="40414993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End Red Strapline">
    <p:bg>
      <p:bgPr>
        <a:solidFill>
          <a:srgbClr val="CA0123"/>
        </a:solidFill>
        <a:effectLst/>
      </p:bgPr>
    </p:bg>
    <p:spTree>
      <p:nvGrpSpPr>
        <p:cNvPr id="1" name=""/>
        <p:cNvGrpSpPr/>
        <p:nvPr/>
      </p:nvGrpSpPr>
      <p:grpSpPr>
        <a:xfrm>
          <a:off x="0" y="0"/>
          <a:ext cx="0" cy="0"/>
          <a:chOff x="0" y="0"/>
          <a:chExt cx="0" cy="0"/>
        </a:xfrm>
      </p:grpSpPr>
      <p:pic>
        <p:nvPicPr>
          <p:cNvPr id="6" name="UL Solutions">
            <a:extLst>
              <a:ext uri="{FF2B5EF4-FFF2-40B4-BE49-F238E27FC236}">
                <a16:creationId xmlns:a16="http://schemas.microsoft.com/office/drawing/2014/main" id="{B4E50CF3-93A0-7B1C-B908-6A296CE540E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411480" y="411479"/>
            <a:ext cx="1336041" cy="548640"/>
          </a:xfrm>
          <a:prstGeom prst="rect">
            <a:avLst/>
          </a:prstGeom>
        </p:spPr>
      </p:pic>
      <p:sp>
        <p:nvSpPr>
          <p:cNvPr id="9" name="TextBox">
            <a:extLst>
              <a:ext uri="{FF2B5EF4-FFF2-40B4-BE49-F238E27FC236}">
                <a16:creationId xmlns:a16="http://schemas.microsoft.com/office/drawing/2014/main" id="{5DBDC9FC-6487-BED8-ECCE-2461EC90E9AC}"/>
              </a:ext>
            </a:extLst>
          </p:cNvPr>
          <p:cNvSpPr txBox="1"/>
          <p:nvPr userDrawn="1"/>
        </p:nvSpPr>
        <p:spPr>
          <a:xfrm>
            <a:off x="411162" y="1280159"/>
            <a:ext cx="4114800" cy="1554480"/>
          </a:xfrm>
          <a:prstGeom prst="rect">
            <a:avLst/>
          </a:prstGeom>
          <a:noFill/>
        </p:spPr>
        <p:txBody>
          <a:bodyPr wrap="square" lIns="0" tIns="0" rIns="0" bIns="0" rtlCol="0" anchor="b" anchorCtr="0">
            <a:noAutofit/>
          </a:bodyPr>
          <a:lstStyle/>
          <a:p>
            <a:pPr marL="0" indent="0">
              <a:lnSpc>
                <a:spcPct val="85000"/>
              </a:lnSpc>
              <a:spcBef>
                <a:spcPts val="0"/>
              </a:spcBef>
              <a:buSzPct val="100000"/>
              <a:buFontTx/>
              <a:buNone/>
            </a:pPr>
            <a:r>
              <a:rPr lang="en-US" sz="3600">
                <a:latin typeface="+mj-lt"/>
              </a:rPr>
              <a:t>Thank you</a:t>
            </a:r>
          </a:p>
        </p:txBody>
      </p:sp>
      <p:sp>
        <p:nvSpPr>
          <p:cNvPr id="10" name="TextBox">
            <a:extLst>
              <a:ext uri="{FF2B5EF4-FFF2-40B4-BE49-F238E27FC236}">
                <a16:creationId xmlns:a16="http://schemas.microsoft.com/office/drawing/2014/main" id="{07857D23-221D-B9E4-C7DC-A0178B84313B}"/>
              </a:ext>
            </a:extLst>
          </p:cNvPr>
          <p:cNvSpPr txBox="1"/>
          <p:nvPr userDrawn="1"/>
        </p:nvSpPr>
        <p:spPr>
          <a:xfrm>
            <a:off x="411163" y="4069080"/>
            <a:ext cx="4114800" cy="274320"/>
          </a:xfrm>
          <a:prstGeom prst="rect">
            <a:avLst/>
          </a:prstGeom>
          <a:noFill/>
        </p:spPr>
        <p:txBody>
          <a:bodyPr wrap="square" lIns="0" tIns="0" rIns="0" bIns="0" rtlCol="0">
            <a:noAutofit/>
          </a:bodyPr>
          <a:lstStyle/>
          <a:p>
            <a:pPr>
              <a:lnSpc>
                <a:spcPct val="100000"/>
              </a:lnSpc>
              <a:spcBef>
                <a:spcPts val="900"/>
              </a:spcBef>
              <a:buSzPct val="100000"/>
            </a:pPr>
            <a:r>
              <a:rPr lang="en-US" sz="1000" b="1" err="1"/>
              <a:t>UL.com</a:t>
            </a:r>
            <a:r>
              <a:rPr lang="en-US" sz="1000" b="1"/>
              <a:t>/Solutions</a:t>
            </a:r>
          </a:p>
        </p:txBody>
      </p:sp>
      <p:sp>
        <p:nvSpPr>
          <p:cNvPr id="8" name="Safety. Science. Transformation." descr="Safety. Science. Transformation.">
            <a:extLst>
              <a:ext uri="{FF2B5EF4-FFF2-40B4-BE49-F238E27FC236}">
                <a16:creationId xmlns:a16="http://schemas.microsoft.com/office/drawing/2014/main" id="{B12E11D1-2529-542F-F954-433CCF66B9A4}"/>
              </a:ext>
            </a:extLst>
          </p:cNvPr>
          <p:cNvSpPr>
            <a:spLocks noChangeAspect="1" noEditPoints="1"/>
          </p:cNvSpPr>
          <p:nvPr userDrawn="1"/>
        </p:nvSpPr>
        <p:spPr bwMode="black">
          <a:xfrm>
            <a:off x="411163" y="4542672"/>
            <a:ext cx="1891315" cy="137160"/>
          </a:xfrm>
          <a:custGeom>
            <a:avLst/>
            <a:gdLst>
              <a:gd name="T0" fmla="*/ 6727 w 6749"/>
              <a:gd name="T1" fmla="*/ 23 h 488"/>
              <a:gd name="T2" fmla="*/ 6641 w 6749"/>
              <a:gd name="T3" fmla="*/ 5 h 488"/>
              <a:gd name="T4" fmla="*/ 6593 w 6749"/>
              <a:gd name="T5" fmla="*/ 116 h 488"/>
              <a:gd name="T6" fmla="*/ 6534 w 6749"/>
              <a:gd name="T7" fmla="*/ 306 h 488"/>
              <a:gd name="T8" fmla="*/ 6240 w 6749"/>
              <a:gd name="T9" fmla="*/ 378 h 488"/>
              <a:gd name="T10" fmla="*/ 6375 w 6749"/>
              <a:gd name="T11" fmla="*/ 378 h 488"/>
              <a:gd name="T12" fmla="*/ 6086 w 6749"/>
              <a:gd name="T13" fmla="*/ 327 h 488"/>
              <a:gd name="T14" fmla="*/ 5863 w 6749"/>
              <a:gd name="T15" fmla="*/ 118 h 488"/>
              <a:gd name="T16" fmla="*/ 5896 w 6749"/>
              <a:gd name="T17" fmla="*/ 84 h 488"/>
              <a:gd name="T18" fmla="*/ 5657 w 6749"/>
              <a:gd name="T19" fmla="*/ 118 h 488"/>
              <a:gd name="T20" fmla="*/ 5769 w 6749"/>
              <a:gd name="T21" fmla="*/ 173 h 488"/>
              <a:gd name="T22" fmla="*/ 5566 w 6749"/>
              <a:gd name="T23" fmla="*/ 278 h 488"/>
              <a:gd name="T24" fmla="*/ 5566 w 6749"/>
              <a:gd name="T25" fmla="*/ 217 h 488"/>
              <a:gd name="T26" fmla="*/ 5647 w 6749"/>
              <a:gd name="T27" fmla="*/ 333 h 488"/>
              <a:gd name="T28" fmla="*/ 5170 w 6749"/>
              <a:gd name="T29" fmla="*/ 170 h 488"/>
              <a:gd name="T30" fmla="*/ 5193 w 6749"/>
              <a:gd name="T31" fmla="*/ 111 h 488"/>
              <a:gd name="T32" fmla="*/ 5296 w 6749"/>
              <a:gd name="T33" fmla="*/ 170 h 488"/>
              <a:gd name="T34" fmla="*/ 4947 w 6749"/>
              <a:gd name="T35" fmla="*/ 118 h 488"/>
              <a:gd name="T36" fmla="*/ 4959 w 6749"/>
              <a:gd name="T37" fmla="*/ 378 h 488"/>
              <a:gd name="T38" fmla="*/ 4740 w 6749"/>
              <a:gd name="T39" fmla="*/ 327 h 488"/>
              <a:gd name="T40" fmla="*/ 4578 w 6749"/>
              <a:gd name="T41" fmla="*/ 0 h 488"/>
              <a:gd name="T42" fmla="*/ 4559 w 6749"/>
              <a:gd name="T43" fmla="*/ 173 h 488"/>
              <a:gd name="T44" fmla="*/ 4578 w 6749"/>
              <a:gd name="T45" fmla="*/ 0 h 488"/>
              <a:gd name="T46" fmla="*/ 4240 w 6749"/>
              <a:gd name="T47" fmla="*/ 192 h 488"/>
              <a:gd name="T48" fmla="*/ 4426 w 6749"/>
              <a:gd name="T49" fmla="*/ 306 h 488"/>
              <a:gd name="T50" fmla="*/ 3993 w 6749"/>
              <a:gd name="T51" fmla="*/ 118 h 488"/>
              <a:gd name="T52" fmla="*/ 4128 w 6749"/>
              <a:gd name="T53" fmla="*/ 210 h 488"/>
              <a:gd name="T54" fmla="*/ 3834 w 6749"/>
              <a:gd name="T55" fmla="*/ 329 h 488"/>
              <a:gd name="T56" fmla="*/ 3746 w 6749"/>
              <a:gd name="T57" fmla="*/ 199 h 488"/>
              <a:gd name="T58" fmla="*/ 3884 w 6749"/>
              <a:gd name="T59" fmla="*/ 346 h 488"/>
              <a:gd name="T60" fmla="*/ 3707 w 6749"/>
              <a:gd name="T61" fmla="*/ 115 h 488"/>
              <a:gd name="T62" fmla="*/ 3413 w 6749"/>
              <a:gd name="T63" fmla="*/ 76 h 488"/>
              <a:gd name="T64" fmla="*/ 3413 w 6749"/>
              <a:gd name="T65" fmla="*/ 378 h 488"/>
              <a:gd name="T66" fmla="*/ 3036 w 6749"/>
              <a:gd name="T67" fmla="*/ 219 h 488"/>
              <a:gd name="T68" fmla="*/ 3103 w 6749"/>
              <a:gd name="T69" fmla="*/ 246 h 488"/>
              <a:gd name="T70" fmla="*/ 2650 w 6749"/>
              <a:gd name="T71" fmla="*/ 248 h 488"/>
              <a:gd name="T72" fmla="*/ 2796 w 6749"/>
              <a:gd name="T73" fmla="*/ 288 h 488"/>
              <a:gd name="T74" fmla="*/ 2404 w 6749"/>
              <a:gd name="T75" fmla="*/ 378 h 488"/>
              <a:gd name="T76" fmla="*/ 2538 w 6749"/>
              <a:gd name="T77" fmla="*/ 378 h 488"/>
              <a:gd name="T78" fmla="*/ 2148 w 6749"/>
              <a:gd name="T79" fmla="*/ 248 h 488"/>
              <a:gd name="T80" fmla="*/ 2355 w 6749"/>
              <a:gd name="T81" fmla="*/ 298 h 488"/>
              <a:gd name="T82" fmla="*/ 2035 w 6749"/>
              <a:gd name="T83" fmla="*/ 118 h 488"/>
              <a:gd name="T84" fmla="*/ 1778 w 6749"/>
              <a:gd name="T85" fmla="*/ 248 h 488"/>
              <a:gd name="T86" fmla="*/ 1991 w 6749"/>
              <a:gd name="T87" fmla="*/ 288 h 488"/>
              <a:gd name="T88" fmla="*/ 1628 w 6749"/>
              <a:gd name="T89" fmla="*/ 228 h 488"/>
              <a:gd name="T90" fmla="*/ 1649 w 6749"/>
              <a:gd name="T91" fmla="*/ 160 h 488"/>
              <a:gd name="T92" fmla="*/ 1383 w 6749"/>
              <a:gd name="T93" fmla="*/ 344 h 488"/>
              <a:gd name="T94" fmla="*/ 1147 w 6749"/>
              <a:gd name="T95" fmla="*/ 118 h 488"/>
              <a:gd name="T96" fmla="*/ 1091 w 6749"/>
              <a:gd name="T97" fmla="*/ 427 h 488"/>
              <a:gd name="T98" fmla="*/ 898 w 6749"/>
              <a:gd name="T99" fmla="*/ 118 h 488"/>
              <a:gd name="T100" fmla="*/ 1003 w 6749"/>
              <a:gd name="T101" fmla="*/ 297 h 488"/>
              <a:gd name="T102" fmla="*/ 730 w 6749"/>
              <a:gd name="T103" fmla="*/ 219 h 488"/>
              <a:gd name="T104" fmla="*/ 771 w 6749"/>
              <a:gd name="T105" fmla="*/ 330 h 488"/>
              <a:gd name="T106" fmla="*/ 641 w 6749"/>
              <a:gd name="T107" fmla="*/ 65 h 488"/>
              <a:gd name="T108" fmla="*/ 524 w 6749"/>
              <a:gd name="T109" fmla="*/ 378 h 488"/>
              <a:gd name="T110" fmla="*/ 344 w 6749"/>
              <a:gd name="T111" fmla="*/ 329 h 488"/>
              <a:gd name="T112" fmla="*/ 354 w 6749"/>
              <a:gd name="T113" fmla="*/ 221 h 488"/>
              <a:gd name="T114" fmla="*/ 448 w 6749"/>
              <a:gd name="T115" fmla="*/ 316 h 488"/>
              <a:gd name="T116" fmla="*/ 0 w 6749"/>
              <a:gd name="T117" fmla="*/ 275 h 488"/>
              <a:gd name="T118" fmla="*/ 108 w 6749"/>
              <a:gd name="T119" fmla="*/ 10 h 488"/>
              <a:gd name="T120" fmla="*/ 113 w 6749"/>
              <a:gd name="T121" fmla="*/ 385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49" h="488">
                <a:moveTo>
                  <a:pt x="6715" y="5"/>
                </a:moveTo>
                <a:lnTo>
                  <a:pt x="6715" y="5"/>
                </a:lnTo>
                <a:lnTo>
                  <a:pt x="6749" y="5"/>
                </a:lnTo>
                <a:lnTo>
                  <a:pt x="6749" y="116"/>
                </a:lnTo>
                <a:lnTo>
                  <a:pt x="6727" y="116"/>
                </a:lnTo>
                <a:lnTo>
                  <a:pt x="6727" y="41"/>
                </a:lnTo>
                <a:cubicBezTo>
                  <a:pt x="6727" y="39"/>
                  <a:pt x="6727" y="36"/>
                  <a:pt x="6727" y="32"/>
                </a:cubicBezTo>
                <a:cubicBezTo>
                  <a:pt x="6727" y="28"/>
                  <a:pt x="6727" y="25"/>
                  <a:pt x="6727" y="23"/>
                </a:cubicBezTo>
                <a:lnTo>
                  <a:pt x="6706" y="116"/>
                </a:lnTo>
                <a:lnTo>
                  <a:pt x="6683" y="116"/>
                </a:lnTo>
                <a:lnTo>
                  <a:pt x="6662" y="23"/>
                </a:lnTo>
                <a:cubicBezTo>
                  <a:pt x="6662" y="25"/>
                  <a:pt x="6662" y="28"/>
                  <a:pt x="6662" y="32"/>
                </a:cubicBezTo>
                <a:cubicBezTo>
                  <a:pt x="6662" y="36"/>
                  <a:pt x="6662" y="39"/>
                  <a:pt x="6662" y="41"/>
                </a:cubicBezTo>
                <a:lnTo>
                  <a:pt x="6662" y="116"/>
                </a:lnTo>
                <a:lnTo>
                  <a:pt x="6641" y="116"/>
                </a:lnTo>
                <a:lnTo>
                  <a:pt x="6641" y="5"/>
                </a:lnTo>
                <a:lnTo>
                  <a:pt x="6675" y="5"/>
                </a:lnTo>
                <a:lnTo>
                  <a:pt x="6695" y="92"/>
                </a:lnTo>
                <a:lnTo>
                  <a:pt x="6715" y="5"/>
                </a:lnTo>
                <a:close/>
                <a:moveTo>
                  <a:pt x="6627" y="5"/>
                </a:moveTo>
                <a:lnTo>
                  <a:pt x="6627" y="5"/>
                </a:lnTo>
                <a:lnTo>
                  <a:pt x="6627" y="24"/>
                </a:lnTo>
                <a:lnTo>
                  <a:pt x="6593" y="24"/>
                </a:lnTo>
                <a:lnTo>
                  <a:pt x="6593" y="116"/>
                </a:lnTo>
                <a:lnTo>
                  <a:pt x="6570" y="116"/>
                </a:lnTo>
                <a:lnTo>
                  <a:pt x="6570" y="24"/>
                </a:lnTo>
                <a:lnTo>
                  <a:pt x="6536" y="24"/>
                </a:lnTo>
                <a:lnTo>
                  <a:pt x="6536" y="5"/>
                </a:lnTo>
                <a:lnTo>
                  <a:pt x="6627" y="5"/>
                </a:lnTo>
                <a:close/>
                <a:moveTo>
                  <a:pt x="6495" y="344"/>
                </a:moveTo>
                <a:lnTo>
                  <a:pt x="6495" y="344"/>
                </a:lnTo>
                <a:cubicBezTo>
                  <a:pt x="6495" y="324"/>
                  <a:pt x="6512" y="306"/>
                  <a:pt x="6534" y="306"/>
                </a:cubicBezTo>
                <a:cubicBezTo>
                  <a:pt x="6554" y="306"/>
                  <a:pt x="6571" y="324"/>
                  <a:pt x="6571" y="344"/>
                </a:cubicBezTo>
                <a:cubicBezTo>
                  <a:pt x="6571" y="365"/>
                  <a:pt x="6554" y="383"/>
                  <a:pt x="6534" y="383"/>
                </a:cubicBezTo>
                <a:cubicBezTo>
                  <a:pt x="6512" y="383"/>
                  <a:pt x="6495" y="365"/>
                  <a:pt x="6495" y="344"/>
                </a:cubicBezTo>
                <a:close/>
                <a:moveTo>
                  <a:pt x="6343" y="169"/>
                </a:moveTo>
                <a:lnTo>
                  <a:pt x="6343" y="169"/>
                </a:lnTo>
                <a:cubicBezTo>
                  <a:pt x="6324" y="169"/>
                  <a:pt x="6306" y="182"/>
                  <a:pt x="6306" y="213"/>
                </a:cubicBezTo>
                <a:lnTo>
                  <a:pt x="6306" y="378"/>
                </a:lnTo>
                <a:lnTo>
                  <a:pt x="6240" y="378"/>
                </a:lnTo>
                <a:lnTo>
                  <a:pt x="6240" y="118"/>
                </a:lnTo>
                <a:lnTo>
                  <a:pt x="6295" y="118"/>
                </a:lnTo>
                <a:lnTo>
                  <a:pt x="6300" y="144"/>
                </a:lnTo>
                <a:lnTo>
                  <a:pt x="6303" y="144"/>
                </a:lnTo>
                <a:cubicBezTo>
                  <a:pt x="6311" y="131"/>
                  <a:pt x="6330" y="111"/>
                  <a:pt x="6364" y="111"/>
                </a:cubicBezTo>
                <a:cubicBezTo>
                  <a:pt x="6407" y="111"/>
                  <a:pt x="6441" y="142"/>
                  <a:pt x="6441" y="196"/>
                </a:cubicBezTo>
                <a:lnTo>
                  <a:pt x="6441" y="378"/>
                </a:lnTo>
                <a:lnTo>
                  <a:pt x="6375" y="378"/>
                </a:lnTo>
                <a:lnTo>
                  <a:pt x="6375" y="210"/>
                </a:lnTo>
                <a:cubicBezTo>
                  <a:pt x="6375" y="182"/>
                  <a:pt x="6361" y="169"/>
                  <a:pt x="6343" y="169"/>
                </a:cubicBezTo>
                <a:close/>
                <a:moveTo>
                  <a:pt x="6086" y="327"/>
                </a:moveTo>
                <a:lnTo>
                  <a:pt x="6086" y="327"/>
                </a:lnTo>
                <a:cubicBezTo>
                  <a:pt x="6112" y="327"/>
                  <a:pt x="6128" y="297"/>
                  <a:pt x="6128" y="248"/>
                </a:cubicBezTo>
                <a:cubicBezTo>
                  <a:pt x="6128" y="199"/>
                  <a:pt x="6112" y="169"/>
                  <a:pt x="6086" y="169"/>
                </a:cubicBezTo>
                <a:cubicBezTo>
                  <a:pt x="6059" y="169"/>
                  <a:pt x="6043" y="199"/>
                  <a:pt x="6043" y="248"/>
                </a:cubicBezTo>
                <a:cubicBezTo>
                  <a:pt x="6043" y="297"/>
                  <a:pt x="6059" y="327"/>
                  <a:pt x="6086" y="327"/>
                </a:cubicBezTo>
                <a:close/>
                <a:moveTo>
                  <a:pt x="5977" y="248"/>
                </a:moveTo>
                <a:lnTo>
                  <a:pt x="5977" y="248"/>
                </a:lnTo>
                <a:cubicBezTo>
                  <a:pt x="5977" y="164"/>
                  <a:pt x="6020" y="111"/>
                  <a:pt x="6086" y="111"/>
                </a:cubicBezTo>
                <a:cubicBezTo>
                  <a:pt x="6151" y="111"/>
                  <a:pt x="6195" y="164"/>
                  <a:pt x="6195" y="248"/>
                </a:cubicBezTo>
                <a:cubicBezTo>
                  <a:pt x="6195" y="332"/>
                  <a:pt x="6151" y="385"/>
                  <a:pt x="6086" y="385"/>
                </a:cubicBezTo>
                <a:cubicBezTo>
                  <a:pt x="6020" y="385"/>
                  <a:pt x="5977" y="332"/>
                  <a:pt x="5977" y="248"/>
                </a:cubicBezTo>
                <a:close/>
                <a:moveTo>
                  <a:pt x="5863" y="118"/>
                </a:moveTo>
                <a:lnTo>
                  <a:pt x="5863" y="118"/>
                </a:lnTo>
                <a:lnTo>
                  <a:pt x="5929" y="118"/>
                </a:lnTo>
                <a:lnTo>
                  <a:pt x="5929" y="378"/>
                </a:lnTo>
                <a:lnTo>
                  <a:pt x="5863" y="378"/>
                </a:lnTo>
                <a:lnTo>
                  <a:pt x="5863" y="118"/>
                </a:lnTo>
                <a:close/>
                <a:moveTo>
                  <a:pt x="5896" y="3"/>
                </a:moveTo>
                <a:lnTo>
                  <a:pt x="5896" y="3"/>
                </a:lnTo>
                <a:cubicBezTo>
                  <a:pt x="5918" y="3"/>
                  <a:pt x="5937" y="21"/>
                  <a:pt x="5937" y="43"/>
                </a:cubicBezTo>
                <a:cubicBezTo>
                  <a:pt x="5937" y="66"/>
                  <a:pt x="5918" y="84"/>
                  <a:pt x="5896" y="84"/>
                </a:cubicBezTo>
                <a:cubicBezTo>
                  <a:pt x="5874" y="84"/>
                  <a:pt x="5856" y="66"/>
                  <a:pt x="5856" y="43"/>
                </a:cubicBezTo>
                <a:cubicBezTo>
                  <a:pt x="5856" y="21"/>
                  <a:pt x="5874" y="3"/>
                  <a:pt x="5896" y="3"/>
                </a:cubicBezTo>
                <a:close/>
                <a:moveTo>
                  <a:pt x="5787" y="385"/>
                </a:moveTo>
                <a:lnTo>
                  <a:pt x="5787" y="385"/>
                </a:lnTo>
                <a:cubicBezTo>
                  <a:pt x="5737" y="385"/>
                  <a:pt x="5704" y="349"/>
                  <a:pt x="5704" y="304"/>
                </a:cubicBezTo>
                <a:lnTo>
                  <a:pt x="5704" y="173"/>
                </a:lnTo>
                <a:lnTo>
                  <a:pt x="5657" y="173"/>
                </a:lnTo>
                <a:lnTo>
                  <a:pt x="5657" y="118"/>
                </a:lnTo>
                <a:lnTo>
                  <a:pt x="5665" y="118"/>
                </a:lnTo>
                <a:cubicBezTo>
                  <a:pt x="5696" y="118"/>
                  <a:pt x="5711" y="100"/>
                  <a:pt x="5712" y="69"/>
                </a:cubicBezTo>
                <a:lnTo>
                  <a:pt x="5713" y="44"/>
                </a:lnTo>
                <a:lnTo>
                  <a:pt x="5769" y="44"/>
                </a:lnTo>
                <a:lnTo>
                  <a:pt x="5769" y="118"/>
                </a:lnTo>
                <a:lnTo>
                  <a:pt x="5825" y="118"/>
                </a:lnTo>
                <a:lnTo>
                  <a:pt x="5825" y="173"/>
                </a:lnTo>
                <a:lnTo>
                  <a:pt x="5769" y="173"/>
                </a:lnTo>
                <a:lnTo>
                  <a:pt x="5769" y="297"/>
                </a:lnTo>
                <a:cubicBezTo>
                  <a:pt x="5769" y="315"/>
                  <a:pt x="5783" y="328"/>
                  <a:pt x="5802" y="328"/>
                </a:cubicBezTo>
                <a:cubicBezTo>
                  <a:pt x="5809" y="328"/>
                  <a:pt x="5815" y="326"/>
                  <a:pt x="5820" y="325"/>
                </a:cubicBezTo>
                <a:lnTo>
                  <a:pt x="5820" y="379"/>
                </a:lnTo>
                <a:cubicBezTo>
                  <a:pt x="5811" y="383"/>
                  <a:pt x="5799" y="385"/>
                  <a:pt x="5787" y="385"/>
                </a:cubicBezTo>
                <a:close/>
                <a:moveTo>
                  <a:pt x="5527" y="329"/>
                </a:moveTo>
                <a:lnTo>
                  <a:pt x="5527" y="329"/>
                </a:lnTo>
                <a:cubicBezTo>
                  <a:pt x="5550" y="329"/>
                  <a:pt x="5566" y="309"/>
                  <a:pt x="5566" y="278"/>
                </a:cubicBezTo>
                <a:lnTo>
                  <a:pt x="5566" y="261"/>
                </a:lnTo>
                <a:lnTo>
                  <a:pt x="5551" y="264"/>
                </a:lnTo>
                <a:cubicBezTo>
                  <a:pt x="5519" y="269"/>
                  <a:pt x="5502" y="283"/>
                  <a:pt x="5502" y="303"/>
                </a:cubicBezTo>
                <a:cubicBezTo>
                  <a:pt x="5502" y="319"/>
                  <a:pt x="5513" y="329"/>
                  <a:pt x="5527" y="329"/>
                </a:cubicBezTo>
                <a:close/>
                <a:moveTo>
                  <a:pt x="5436" y="310"/>
                </a:moveTo>
                <a:lnTo>
                  <a:pt x="5436" y="310"/>
                </a:lnTo>
                <a:cubicBezTo>
                  <a:pt x="5436" y="260"/>
                  <a:pt x="5473" y="229"/>
                  <a:pt x="5537" y="221"/>
                </a:cubicBezTo>
                <a:lnTo>
                  <a:pt x="5566" y="217"/>
                </a:lnTo>
                <a:lnTo>
                  <a:pt x="5566" y="200"/>
                </a:lnTo>
                <a:cubicBezTo>
                  <a:pt x="5566" y="179"/>
                  <a:pt x="5555" y="168"/>
                  <a:pt x="5537" y="168"/>
                </a:cubicBezTo>
                <a:cubicBezTo>
                  <a:pt x="5519" y="168"/>
                  <a:pt x="5506" y="180"/>
                  <a:pt x="5505" y="199"/>
                </a:cubicBezTo>
                <a:lnTo>
                  <a:pt x="5439" y="199"/>
                </a:lnTo>
                <a:cubicBezTo>
                  <a:pt x="5443" y="147"/>
                  <a:pt x="5482" y="111"/>
                  <a:pt x="5539" y="111"/>
                </a:cubicBezTo>
                <a:cubicBezTo>
                  <a:pt x="5593" y="111"/>
                  <a:pt x="5631" y="147"/>
                  <a:pt x="5631" y="204"/>
                </a:cubicBezTo>
                <a:lnTo>
                  <a:pt x="5631" y="316"/>
                </a:lnTo>
                <a:cubicBezTo>
                  <a:pt x="5631" y="326"/>
                  <a:pt x="5637" y="333"/>
                  <a:pt x="5647" y="333"/>
                </a:cubicBezTo>
                <a:cubicBezTo>
                  <a:pt x="5649" y="333"/>
                  <a:pt x="5651" y="333"/>
                  <a:pt x="5654" y="332"/>
                </a:cubicBezTo>
                <a:lnTo>
                  <a:pt x="5654" y="380"/>
                </a:lnTo>
                <a:cubicBezTo>
                  <a:pt x="5646" y="382"/>
                  <a:pt x="5638" y="383"/>
                  <a:pt x="5630" y="383"/>
                </a:cubicBezTo>
                <a:cubicBezTo>
                  <a:pt x="5605" y="383"/>
                  <a:pt x="5584" y="372"/>
                  <a:pt x="5577" y="346"/>
                </a:cubicBezTo>
                <a:cubicBezTo>
                  <a:pt x="5567" y="365"/>
                  <a:pt x="5547" y="385"/>
                  <a:pt x="5512" y="385"/>
                </a:cubicBezTo>
                <a:cubicBezTo>
                  <a:pt x="5467" y="385"/>
                  <a:pt x="5436" y="356"/>
                  <a:pt x="5436" y="310"/>
                </a:cubicBezTo>
                <a:close/>
                <a:moveTo>
                  <a:pt x="5170" y="170"/>
                </a:moveTo>
                <a:lnTo>
                  <a:pt x="5170" y="170"/>
                </a:lnTo>
                <a:cubicBezTo>
                  <a:pt x="5151" y="170"/>
                  <a:pt x="5138" y="185"/>
                  <a:pt x="5138" y="210"/>
                </a:cubicBezTo>
                <a:lnTo>
                  <a:pt x="5138" y="378"/>
                </a:lnTo>
                <a:lnTo>
                  <a:pt x="5072" y="378"/>
                </a:lnTo>
                <a:lnTo>
                  <a:pt x="5072" y="118"/>
                </a:lnTo>
                <a:lnTo>
                  <a:pt x="5126" y="118"/>
                </a:lnTo>
                <a:lnTo>
                  <a:pt x="5130" y="147"/>
                </a:lnTo>
                <a:lnTo>
                  <a:pt x="5133" y="147"/>
                </a:lnTo>
                <a:cubicBezTo>
                  <a:pt x="5142" y="127"/>
                  <a:pt x="5167" y="111"/>
                  <a:pt x="5193" y="111"/>
                </a:cubicBezTo>
                <a:cubicBezTo>
                  <a:pt x="5221" y="111"/>
                  <a:pt x="5245" y="125"/>
                  <a:pt x="5255" y="147"/>
                </a:cubicBezTo>
                <a:lnTo>
                  <a:pt x="5258" y="147"/>
                </a:lnTo>
                <a:cubicBezTo>
                  <a:pt x="5271" y="124"/>
                  <a:pt x="5294" y="111"/>
                  <a:pt x="5322" y="111"/>
                </a:cubicBezTo>
                <a:cubicBezTo>
                  <a:pt x="5366" y="111"/>
                  <a:pt x="5391" y="142"/>
                  <a:pt x="5391" y="194"/>
                </a:cubicBezTo>
                <a:lnTo>
                  <a:pt x="5391" y="378"/>
                </a:lnTo>
                <a:lnTo>
                  <a:pt x="5325" y="378"/>
                </a:lnTo>
                <a:lnTo>
                  <a:pt x="5325" y="207"/>
                </a:lnTo>
                <a:cubicBezTo>
                  <a:pt x="5325" y="184"/>
                  <a:pt x="5314" y="170"/>
                  <a:pt x="5296" y="170"/>
                </a:cubicBezTo>
                <a:cubicBezTo>
                  <a:pt x="5277" y="170"/>
                  <a:pt x="5264" y="185"/>
                  <a:pt x="5264" y="210"/>
                </a:cubicBezTo>
                <a:lnTo>
                  <a:pt x="5264" y="378"/>
                </a:lnTo>
                <a:lnTo>
                  <a:pt x="5199" y="378"/>
                </a:lnTo>
                <a:lnTo>
                  <a:pt x="5199" y="207"/>
                </a:lnTo>
                <a:cubicBezTo>
                  <a:pt x="5199" y="184"/>
                  <a:pt x="5187" y="170"/>
                  <a:pt x="5170" y="170"/>
                </a:cubicBezTo>
                <a:close/>
                <a:moveTo>
                  <a:pt x="4893" y="118"/>
                </a:moveTo>
                <a:lnTo>
                  <a:pt x="4893" y="118"/>
                </a:lnTo>
                <a:lnTo>
                  <a:pt x="4947" y="118"/>
                </a:lnTo>
                <a:lnTo>
                  <a:pt x="4953" y="152"/>
                </a:lnTo>
                <a:lnTo>
                  <a:pt x="4956" y="152"/>
                </a:lnTo>
                <a:cubicBezTo>
                  <a:pt x="4965" y="133"/>
                  <a:pt x="4987" y="115"/>
                  <a:pt x="5023" y="115"/>
                </a:cubicBezTo>
                <a:cubicBezTo>
                  <a:pt x="5028" y="115"/>
                  <a:pt x="5033" y="115"/>
                  <a:pt x="5036" y="116"/>
                </a:cubicBezTo>
                <a:lnTo>
                  <a:pt x="5036" y="178"/>
                </a:lnTo>
                <a:cubicBezTo>
                  <a:pt x="5031" y="178"/>
                  <a:pt x="5027" y="178"/>
                  <a:pt x="5021" y="178"/>
                </a:cubicBezTo>
                <a:cubicBezTo>
                  <a:pt x="4990" y="178"/>
                  <a:pt x="4959" y="200"/>
                  <a:pt x="4959" y="254"/>
                </a:cubicBezTo>
                <a:lnTo>
                  <a:pt x="4959" y="378"/>
                </a:lnTo>
                <a:lnTo>
                  <a:pt x="4893" y="378"/>
                </a:lnTo>
                <a:lnTo>
                  <a:pt x="4893" y="118"/>
                </a:lnTo>
                <a:close/>
                <a:moveTo>
                  <a:pt x="4740" y="327"/>
                </a:moveTo>
                <a:lnTo>
                  <a:pt x="4740" y="327"/>
                </a:lnTo>
                <a:cubicBezTo>
                  <a:pt x="4766" y="327"/>
                  <a:pt x="4782" y="297"/>
                  <a:pt x="4782" y="248"/>
                </a:cubicBezTo>
                <a:cubicBezTo>
                  <a:pt x="4782" y="199"/>
                  <a:pt x="4766" y="169"/>
                  <a:pt x="4740" y="169"/>
                </a:cubicBezTo>
                <a:cubicBezTo>
                  <a:pt x="4714" y="169"/>
                  <a:pt x="4698" y="199"/>
                  <a:pt x="4698" y="248"/>
                </a:cubicBezTo>
                <a:cubicBezTo>
                  <a:pt x="4698" y="297"/>
                  <a:pt x="4714" y="327"/>
                  <a:pt x="4740" y="327"/>
                </a:cubicBezTo>
                <a:close/>
                <a:moveTo>
                  <a:pt x="4631" y="248"/>
                </a:moveTo>
                <a:lnTo>
                  <a:pt x="4631" y="248"/>
                </a:lnTo>
                <a:cubicBezTo>
                  <a:pt x="4631" y="164"/>
                  <a:pt x="4674" y="111"/>
                  <a:pt x="4740" y="111"/>
                </a:cubicBezTo>
                <a:cubicBezTo>
                  <a:pt x="4806" y="111"/>
                  <a:pt x="4849" y="164"/>
                  <a:pt x="4849" y="248"/>
                </a:cubicBezTo>
                <a:cubicBezTo>
                  <a:pt x="4849" y="332"/>
                  <a:pt x="4806" y="385"/>
                  <a:pt x="4740" y="385"/>
                </a:cubicBezTo>
                <a:cubicBezTo>
                  <a:pt x="4674" y="385"/>
                  <a:pt x="4631" y="332"/>
                  <a:pt x="4631" y="248"/>
                </a:cubicBezTo>
                <a:close/>
                <a:moveTo>
                  <a:pt x="4578" y="0"/>
                </a:moveTo>
                <a:lnTo>
                  <a:pt x="4578" y="0"/>
                </a:lnTo>
                <a:cubicBezTo>
                  <a:pt x="4600" y="0"/>
                  <a:pt x="4623" y="7"/>
                  <a:pt x="4633" y="17"/>
                </a:cubicBezTo>
                <a:lnTo>
                  <a:pt x="4611" y="65"/>
                </a:lnTo>
                <a:cubicBezTo>
                  <a:pt x="4603" y="61"/>
                  <a:pt x="4596" y="58"/>
                  <a:pt x="4587" y="58"/>
                </a:cubicBezTo>
                <a:cubicBezTo>
                  <a:pt x="4570" y="58"/>
                  <a:pt x="4559" y="70"/>
                  <a:pt x="4559" y="90"/>
                </a:cubicBezTo>
                <a:lnTo>
                  <a:pt x="4559" y="118"/>
                </a:lnTo>
                <a:lnTo>
                  <a:pt x="4614" y="118"/>
                </a:lnTo>
                <a:lnTo>
                  <a:pt x="4614" y="173"/>
                </a:lnTo>
                <a:lnTo>
                  <a:pt x="4559" y="173"/>
                </a:lnTo>
                <a:lnTo>
                  <a:pt x="4559" y="378"/>
                </a:lnTo>
                <a:lnTo>
                  <a:pt x="4494" y="378"/>
                </a:lnTo>
                <a:lnTo>
                  <a:pt x="4494" y="173"/>
                </a:lnTo>
                <a:lnTo>
                  <a:pt x="4447" y="173"/>
                </a:lnTo>
                <a:lnTo>
                  <a:pt x="4447" y="118"/>
                </a:lnTo>
                <a:lnTo>
                  <a:pt x="4494" y="118"/>
                </a:lnTo>
                <a:lnTo>
                  <a:pt x="4494" y="85"/>
                </a:lnTo>
                <a:cubicBezTo>
                  <a:pt x="4494" y="30"/>
                  <a:pt x="4531" y="0"/>
                  <a:pt x="4578" y="0"/>
                </a:cubicBezTo>
                <a:close/>
                <a:moveTo>
                  <a:pt x="4236" y="300"/>
                </a:moveTo>
                <a:lnTo>
                  <a:pt x="4236" y="300"/>
                </a:lnTo>
                <a:lnTo>
                  <a:pt x="4298" y="300"/>
                </a:lnTo>
                <a:cubicBezTo>
                  <a:pt x="4300" y="319"/>
                  <a:pt x="4312" y="333"/>
                  <a:pt x="4333" y="333"/>
                </a:cubicBezTo>
                <a:cubicBezTo>
                  <a:pt x="4349" y="333"/>
                  <a:pt x="4363" y="325"/>
                  <a:pt x="4363" y="310"/>
                </a:cubicBezTo>
                <a:cubicBezTo>
                  <a:pt x="4363" y="296"/>
                  <a:pt x="4355" y="287"/>
                  <a:pt x="4330" y="279"/>
                </a:cubicBezTo>
                <a:lnTo>
                  <a:pt x="4305" y="270"/>
                </a:lnTo>
                <a:cubicBezTo>
                  <a:pt x="4264" y="255"/>
                  <a:pt x="4240" y="229"/>
                  <a:pt x="4240" y="192"/>
                </a:cubicBezTo>
                <a:cubicBezTo>
                  <a:pt x="4240" y="144"/>
                  <a:pt x="4280" y="111"/>
                  <a:pt x="4331" y="111"/>
                </a:cubicBezTo>
                <a:cubicBezTo>
                  <a:pt x="4383" y="111"/>
                  <a:pt x="4420" y="144"/>
                  <a:pt x="4421" y="189"/>
                </a:cubicBezTo>
                <a:lnTo>
                  <a:pt x="4358" y="189"/>
                </a:lnTo>
                <a:cubicBezTo>
                  <a:pt x="4357" y="175"/>
                  <a:pt x="4347" y="163"/>
                  <a:pt x="4330" y="163"/>
                </a:cubicBezTo>
                <a:cubicBezTo>
                  <a:pt x="4316" y="163"/>
                  <a:pt x="4303" y="172"/>
                  <a:pt x="4303" y="187"/>
                </a:cubicBezTo>
                <a:cubicBezTo>
                  <a:pt x="4303" y="199"/>
                  <a:pt x="4309" y="206"/>
                  <a:pt x="4333" y="214"/>
                </a:cubicBezTo>
                <a:lnTo>
                  <a:pt x="4358" y="223"/>
                </a:lnTo>
                <a:cubicBezTo>
                  <a:pt x="4402" y="238"/>
                  <a:pt x="4426" y="267"/>
                  <a:pt x="4426" y="306"/>
                </a:cubicBezTo>
                <a:cubicBezTo>
                  <a:pt x="4426" y="356"/>
                  <a:pt x="4387" y="385"/>
                  <a:pt x="4334" y="385"/>
                </a:cubicBezTo>
                <a:cubicBezTo>
                  <a:pt x="4276" y="385"/>
                  <a:pt x="4237" y="350"/>
                  <a:pt x="4236" y="300"/>
                </a:cubicBezTo>
                <a:close/>
                <a:moveTo>
                  <a:pt x="4095" y="169"/>
                </a:moveTo>
                <a:lnTo>
                  <a:pt x="4095" y="169"/>
                </a:lnTo>
                <a:cubicBezTo>
                  <a:pt x="4077" y="169"/>
                  <a:pt x="4059" y="182"/>
                  <a:pt x="4059" y="213"/>
                </a:cubicBezTo>
                <a:lnTo>
                  <a:pt x="4059" y="378"/>
                </a:lnTo>
                <a:lnTo>
                  <a:pt x="3993" y="378"/>
                </a:lnTo>
                <a:lnTo>
                  <a:pt x="3993" y="118"/>
                </a:lnTo>
                <a:lnTo>
                  <a:pt x="4047" y="118"/>
                </a:lnTo>
                <a:lnTo>
                  <a:pt x="4053" y="144"/>
                </a:lnTo>
                <a:lnTo>
                  <a:pt x="4056" y="144"/>
                </a:lnTo>
                <a:cubicBezTo>
                  <a:pt x="4063" y="131"/>
                  <a:pt x="4083" y="111"/>
                  <a:pt x="4116" y="111"/>
                </a:cubicBezTo>
                <a:cubicBezTo>
                  <a:pt x="4160" y="111"/>
                  <a:pt x="4193" y="142"/>
                  <a:pt x="4193" y="196"/>
                </a:cubicBezTo>
                <a:lnTo>
                  <a:pt x="4193" y="378"/>
                </a:lnTo>
                <a:lnTo>
                  <a:pt x="4128" y="378"/>
                </a:lnTo>
                <a:lnTo>
                  <a:pt x="4128" y="210"/>
                </a:lnTo>
                <a:cubicBezTo>
                  <a:pt x="4128" y="182"/>
                  <a:pt x="4114" y="169"/>
                  <a:pt x="4095" y="169"/>
                </a:cubicBezTo>
                <a:close/>
                <a:moveTo>
                  <a:pt x="3834" y="329"/>
                </a:moveTo>
                <a:lnTo>
                  <a:pt x="3834" y="329"/>
                </a:lnTo>
                <a:cubicBezTo>
                  <a:pt x="3857" y="329"/>
                  <a:pt x="3873" y="309"/>
                  <a:pt x="3873" y="278"/>
                </a:cubicBezTo>
                <a:lnTo>
                  <a:pt x="3873" y="261"/>
                </a:lnTo>
                <a:lnTo>
                  <a:pt x="3858" y="264"/>
                </a:lnTo>
                <a:cubicBezTo>
                  <a:pt x="3826" y="269"/>
                  <a:pt x="3809" y="283"/>
                  <a:pt x="3809" y="303"/>
                </a:cubicBezTo>
                <a:cubicBezTo>
                  <a:pt x="3809" y="319"/>
                  <a:pt x="3820" y="329"/>
                  <a:pt x="3834" y="329"/>
                </a:cubicBezTo>
                <a:close/>
                <a:moveTo>
                  <a:pt x="3743" y="310"/>
                </a:moveTo>
                <a:lnTo>
                  <a:pt x="3743" y="310"/>
                </a:lnTo>
                <a:cubicBezTo>
                  <a:pt x="3743" y="260"/>
                  <a:pt x="3780" y="229"/>
                  <a:pt x="3845" y="221"/>
                </a:cubicBezTo>
                <a:lnTo>
                  <a:pt x="3873" y="217"/>
                </a:lnTo>
                <a:lnTo>
                  <a:pt x="3873" y="200"/>
                </a:lnTo>
                <a:cubicBezTo>
                  <a:pt x="3873" y="179"/>
                  <a:pt x="3862" y="168"/>
                  <a:pt x="3845" y="168"/>
                </a:cubicBezTo>
                <a:cubicBezTo>
                  <a:pt x="3826" y="168"/>
                  <a:pt x="3814" y="180"/>
                  <a:pt x="3812" y="199"/>
                </a:cubicBezTo>
                <a:lnTo>
                  <a:pt x="3746" y="199"/>
                </a:lnTo>
                <a:cubicBezTo>
                  <a:pt x="3750" y="147"/>
                  <a:pt x="3789" y="111"/>
                  <a:pt x="3846" y="111"/>
                </a:cubicBezTo>
                <a:cubicBezTo>
                  <a:pt x="3900" y="111"/>
                  <a:pt x="3938" y="147"/>
                  <a:pt x="3938" y="204"/>
                </a:cubicBezTo>
                <a:lnTo>
                  <a:pt x="3938" y="316"/>
                </a:lnTo>
                <a:cubicBezTo>
                  <a:pt x="3938" y="326"/>
                  <a:pt x="3944" y="333"/>
                  <a:pt x="3954" y="333"/>
                </a:cubicBezTo>
                <a:cubicBezTo>
                  <a:pt x="3956" y="333"/>
                  <a:pt x="3958" y="333"/>
                  <a:pt x="3961" y="332"/>
                </a:cubicBezTo>
                <a:lnTo>
                  <a:pt x="3961" y="380"/>
                </a:lnTo>
                <a:cubicBezTo>
                  <a:pt x="3953" y="382"/>
                  <a:pt x="3945" y="383"/>
                  <a:pt x="3937" y="383"/>
                </a:cubicBezTo>
                <a:cubicBezTo>
                  <a:pt x="3912" y="383"/>
                  <a:pt x="3891" y="372"/>
                  <a:pt x="3884" y="346"/>
                </a:cubicBezTo>
                <a:cubicBezTo>
                  <a:pt x="3875" y="365"/>
                  <a:pt x="3854" y="385"/>
                  <a:pt x="3819" y="385"/>
                </a:cubicBezTo>
                <a:cubicBezTo>
                  <a:pt x="3774" y="385"/>
                  <a:pt x="3743" y="356"/>
                  <a:pt x="3743" y="310"/>
                </a:cubicBezTo>
                <a:close/>
                <a:moveTo>
                  <a:pt x="3577" y="118"/>
                </a:moveTo>
                <a:lnTo>
                  <a:pt x="3577" y="118"/>
                </a:lnTo>
                <a:lnTo>
                  <a:pt x="3632" y="118"/>
                </a:lnTo>
                <a:lnTo>
                  <a:pt x="3637" y="152"/>
                </a:lnTo>
                <a:lnTo>
                  <a:pt x="3640" y="152"/>
                </a:lnTo>
                <a:cubicBezTo>
                  <a:pt x="3649" y="133"/>
                  <a:pt x="3671" y="115"/>
                  <a:pt x="3707" y="115"/>
                </a:cubicBezTo>
                <a:cubicBezTo>
                  <a:pt x="3712" y="115"/>
                  <a:pt x="3717" y="115"/>
                  <a:pt x="3721" y="116"/>
                </a:cubicBezTo>
                <a:lnTo>
                  <a:pt x="3721" y="178"/>
                </a:lnTo>
                <a:cubicBezTo>
                  <a:pt x="3715" y="178"/>
                  <a:pt x="3711" y="178"/>
                  <a:pt x="3706" y="178"/>
                </a:cubicBezTo>
                <a:cubicBezTo>
                  <a:pt x="3674" y="178"/>
                  <a:pt x="3643" y="200"/>
                  <a:pt x="3643" y="254"/>
                </a:cubicBezTo>
                <a:lnTo>
                  <a:pt x="3643" y="378"/>
                </a:lnTo>
                <a:lnTo>
                  <a:pt x="3577" y="378"/>
                </a:lnTo>
                <a:lnTo>
                  <a:pt x="3577" y="118"/>
                </a:lnTo>
                <a:close/>
                <a:moveTo>
                  <a:pt x="3413" y="76"/>
                </a:moveTo>
                <a:lnTo>
                  <a:pt x="3413" y="76"/>
                </a:lnTo>
                <a:lnTo>
                  <a:pt x="3327" y="76"/>
                </a:lnTo>
                <a:lnTo>
                  <a:pt x="3327" y="16"/>
                </a:lnTo>
                <a:lnTo>
                  <a:pt x="3567" y="16"/>
                </a:lnTo>
                <a:lnTo>
                  <a:pt x="3567" y="76"/>
                </a:lnTo>
                <a:lnTo>
                  <a:pt x="3482" y="76"/>
                </a:lnTo>
                <a:lnTo>
                  <a:pt x="3482" y="378"/>
                </a:lnTo>
                <a:lnTo>
                  <a:pt x="3413" y="378"/>
                </a:lnTo>
                <a:lnTo>
                  <a:pt x="3413" y="76"/>
                </a:lnTo>
                <a:close/>
                <a:moveTo>
                  <a:pt x="3144" y="344"/>
                </a:moveTo>
                <a:lnTo>
                  <a:pt x="3144" y="344"/>
                </a:lnTo>
                <a:cubicBezTo>
                  <a:pt x="3144" y="324"/>
                  <a:pt x="3161" y="306"/>
                  <a:pt x="3183" y="306"/>
                </a:cubicBezTo>
                <a:cubicBezTo>
                  <a:pt x="3203" y="306"/>
                  <a:pt x="3220" y="324"/>
                  <a:pt x="3220" y="344"/>
                </a:cubicBezTo>
                <a:cubicBezTo>
                  <a:pt x="3220" y="365"/>
                  <a:pt x="3203" y="383"/>
                  <a:pt x="3183" y="383"/>
                </a:cubicBezTo>
                <a:cubicBezTo>
                  <a:pt x="3161" y="383"/>
                  <a:pt x="3144" y="365"/>
                  <a:pt x="3144" y="344"/>
                </a:cubicBezTo>
                <a:close/>
                <a:moveTo>
                  <a:pt x="3036" y="219"/>
                </a:moveTo>
                <a:lnTo>
                  <a:pt x="3036" y="219"/>
                </a:lnTo>
                <a:cubicBezTo>
                  <a:pt x="3034" y="186"/>
                  <a:pt x="3021" y="167"/>
                  <a:pt x="3001" y="167"/>
                </a:cubicBezTo>
                <a:cubicBezTo>
                  <a:pt x="2979" y="167"/>
                  <a:pt x="2965" y="186"/>
                  <a:pt x="2962" y="219"/>
                </a:cubicBezTo>
                <a:lnTo>
                  <a:pt x="3036" y="219"/>
                </a:lnTo>
                <a:close/>
                <a:moveTo>
                  <a:pt x="2895" y="248"/>
                </a:moveTo>
                <a:lnTo>
                  <a:pt x="2895" y="248"/>
                </a:lnTo>
                <a:cubicBezTo>
                  <a:pt x="2895" y="164"/>
                  <a:pt x="2936" y="111"/>
                  <a:pt x="3001" y="111"/>
                </a:cubicBezTo>
                <a:cubicBezTo>
                  <a:pt x="3063" y="111"/>
                  <a:pt x="3103" y="162"/>
                  <a:pt x="3103" y="246"/>
                </a:cubicBezTo>
                <a:cubicBezTo>
                  <a:pt x="3103" y="250"/>
                  <a:pt x="3103" y="255"/>
                  <a:pt x="3102" y="264"/>
                </a:cubicBezTo>
                <a:lnTo>
                  <a:pt x="2961" y="264"/>
                </a:lnTo>
                <a:cubicBezTo>
                  <a:pt x="2962" y="303"/>
                  <a:pt x="2977" y="330"/>
                  <a:pt x="3003" y="330"/>
                </a:cubicBezTo>
                <a:cubicBezTo>
                  <a:pt x="3020" y="330"/>
                  <a:pt x="3033" y="319"/>
                  <a:pt x="3036" y="298"/>
                </a:cubicBezTo>
                <a:lnTo>
                  <a:pt x="3101" y="298"/>
                </a:lnTo>
                <a:cubicBezTo>
                  <a:pt x="3096" y="351"/>
                  <a:pt x="3057" y="385"/>
                  <a:pt x="3003" y="385"/>
                </a:cubicBezTo>
                <a:cubicBezTo>
                  <a:pt x="2935" y="385"/>
                  <a:pt x="2895" y="331"/>
                  <a:pt x="2895" y="248"/>
                </a:cubicBezTo>
                <a:close/>
                <a:moveTo>
                  <a:pt x="2650" y="248"/>
                </a:moveTo>
                <a:lnTo>
                  <a:pt x="2650" y="248"/>
                </a:lnTo>
                <a:cubicBezTo>
                  <a:pt x="2650" y="165"/>
                  <a:pt x="2693" y="111"/>
                  <a:pt x="2759" y="111"/>
                </a:cubicBezTo>
                <a:cubicBezTo>
                  <a:pt x="2817" y="111"/>
                  <a:pt x="2858" y="151"/>
                  <a:pt x="2863" y="212"/>
                </a:cubicBezTo>
                <a:lnTo>
                  <a:pt x="2796" y="212"/>
                </a:lnTo>
                <a:cubicBezTo>
                  <a:pt x="2794" y="184"/>
                  <a:pt x="2779" y="170"/>
                  <a:pt x="2759" y="170"/>
                </a:cubicBezTo>
                <a:cubicBezTo>
                  <a:pt x="2733" y="170"/>
                  <a:pt x="2716" y="198"/>
                  <a:pt x="2716" y="248"/>
                </a:cubicBezTo>
                <a:cubicBezTo>
                  <a:pt x="2716" y="299"/>
                  <a:pt x="2733" y="326"/>
                  <a:pt x="2760" y="326"/>
                </a:cubicBezTo>
                <a:cubicBezTo>
                  <a:pt x="2779" y="326"/>
                  <a:pt x="2793" y="312"/>
                  <a:pt x="2796" y="288"/>
                </a:cubicBezTo>
                <a:lnTo>
                  <a:pt x="2863" y="288"/>
                </a:lnTo>
                <a:cubicBezTo>
                  <a:pt x="2857" y="347"/>
                  <a:pt x="2816" y="385"/>
                  <a:pt x="2760" y="385"/>
                </a:cubicBezTo>
                <a:cubicBezTo>
                  <a:pt x="2693" y="385"/>
                  <a:pt x="2650" y="332"/>
                  <a:pt x="2650" y="248"/>
                </a:cubicBezTo>
                <a:close/>
                <a:moveTo>
                  <a:pt x="2506" y="169"/>
                </a:moveTo>
                <a:lnTo>
                  <a:pt x="2506" y="169"/>
                </a:lnTo>
                <a:cubicBezTo>
                  <a:pt x="2487" y="169"/>
                  <a:pt x="2469" y="182"/>
                  <a:pt x="2469" y="213"/>
                </a:cubicBezTo>
                <a:lnTo>
                  <a:pt x="2469" y="378"/>
                </a:lnTo>
                <a:lnTo>
                  <a:pt x="2404" y="378"/>
                </a:lnTo>
                <a:lnTo>
                  <a:pt x="2404" y="118"/>
                </a:lnTo>
                <a:lnTo>
                  <a:pt x="2458" y="118"/>
                </a:lnTo>
                <a:lnTo>
                  <a:pt x="2464" y="144"/>
                </a:lnTo>
                <a:lnTo>
                  <a:pt x="2467" y="144"/>
                </a:lnTo>
                <a:cubicBezTo>
                  <a:pt x="2474" y="131"/>
                  <a:pt x="2494" y="111"/>
                  <a:pt x="2527" y="111"/>
                </a:cubicBezTo>
                <a:cubicBezTo>
                  <a:pt x="2570" y="111"/>
                  <a:pt x="2604" y="142"/>
                  <a:pt x="2604" y="196"/>
                </a:cubicBezTo>
                <a:lnTo>
                  <a:pt x="2604" y="378"/>
                </a:lnTo>
                <a:lnTo>
                  <a:pt x="2538" y="378"/>
                </a:lnTo>
                <a:lnTo>
                  <a:pt x="2538" y="210"/>
                </a:lnTo>
                <a:cubicBezTo>
                  <a:pt x="2538" y="182"/>
                  <a:pt x="2524" y="169"/>
                  <a:pt x="2506" y="169"/>
                </a:cubicBezTo>
                <a:close/>
                <a:moveTo>
                  <a:pt x="2289" y="219"/>
                </a:moveTo>
                <a:lnTo>
                  <a:pt x="2289" y="219"/>
                </a:lnTo>
                <a:cubicBezTo>
                  <a:pt x="2287" y="186"/>
                  <a:pt x="2274" y="167"/>
                  <a:pt x="2254" y="167"/>
                </a:cubicBezTo>
                <a:cubicBezTo>
                  <a:pt x="2232" y="167"/>
                  <a:pt x="2218" y="186"/>
                  <a:pt x="2215" y="219"/>
                </a:cubicBezTo>
                <a:lnTo>
                  <a:pt x="2289" y="219"/>
                </a:lnTo>
                <a:close/>
                <a:moveTo>
                  <a:pt x="2148" y="248"/>
                </a:moveTo>
                <a:lnTo>
                  <a:pt x="2148" y="248"/>
                </a:lnTo>
                <a:cubicBezTo>
                  <a:pt x="2148" y="164"/>
                  <a:pt x="2190" y="111"/>
                  <a:pt x="2254" y="111"/>
                </a:cubicBezTo>
                <a:cubicBezTo>
                  <a:pt x="2316" y="111"/>
                  <a:pt x="2357" y="162"/>
                  <a:pt x="2357" y="246"/>
                </a:cubicBezTo>
                <a:cubicBezTo>
                  <a:pt x="2357" y="250"/>
                  <a:pt x="2357" y="255"/>
                  <a:pt x="2356" y="264"/>
                </a:cubicBezTo>
                <a:lnTo>
                  <a:pt x="2214" y="264"/>
                </a:lnTo>
                <a:cubicBezTo>
                  <a:pt x="2215" y="303"/>
                  <a:pt x="2230" y="330"/>
                  <a:pt x="2256" y="330"/>
                </a:cubicBezTo>
                <a:cubicBezTo>
                  <a:pt x="2273" y="330"/>
                  <a:pt x="2286" y="319"/>
                  <a:pt x="2289" y="298"/>
                </a:cubicBezTo>
                <a:lnTo>
                  <a:pt x="2355" y="298"/>
                </a:lnTo>
                <a:cubicBezTo>
                  <a:pt x="2349" y="351"/>
                  <a:pt x="2310" y="385"/>
                  <a:pt x="2256" y="385"/>
                </a:cubicBezTo>
                <a:cubicBezTo>
                  <a:pt x="2188" y="385"/>
                  <a:pt x="2148" y="331"/>
                  <a:pt x="2148" y="248"/>
                </a:cubicBezTo>
                <a:close/>
                <a:moveTo>
                  <a:pt x="2035" y="118"/>
                </a:moveTo>
                <a:lnTo>
                  <a:pt x="2035" y="118"/>
                </a:lnTo>
                <a:lnTo>
                  <a:pt x="2101" y="118"/>
                </a:lnTo>
                <a:lnTo>
                  <a:pt x="2101" y="378"/>
                </a:lnTo>
                <a:lnTo>
                  <a:pt x="2035" y="378"/>
                </a:lnTo>
                <a:lnTo>
                  <a:pt x="2035" y="118"/>
                </a:lnTo>
                <a:close/>
                <a:moveTo>
                  <a:pt x="2068" y="3"/>
                </a:moveTo>
                <a:lnTo>
                  <a:pt x="2068" y="3"/>
                </a:lnTo>
                <a:cubicBezTo>
                  <a:pt x="2090" y="3"/>
                  <a:pt x="2109" y="21"/>
                  <a:pt x="2109" y="43"/>
                </a:cubicBezTo>
                <a:cubicBezTo>
                  <a:pt x="2109" y="66"/>
                  <a:pt x="2090" y="84"/>
                  <a:pt x="2068" y="84"/>
                </a:cubicBezTo>
                <a:cubicBezTo>
                  <a:pt x="2046" y="84"/>
                  <a:pt x="2027" y="66"/>
                  <a:pt x="2027" y="43"/>
                </a:cubicBezTo>
                <a:cubicBezTo>
                  <a:pt x="2027" y="21"/>
                  <a:pt x="2046" y="3"/>
                  <a:pt x="2068" y="3"/>
                </a:cubicBezTo>
                <a:close/>
                <a:moveTo>
                  <a:pt x="1778" y="248"/>
                </a:moveTo>
                <a:lnTo>
                  <a:pt x="1778" y="248"/>
                </a:lnTo>
                <a:cubicBezTo>
                  <a:pt x="1778" y="165"/>
                  <a:pt x="1821" y="111"/>
                  <a:pt x="1888" y="111"/>
                </a:cubicBezTo>
                <a:cubicBezTo>
                  <a:pt x="1945" y="111"/>
                  <a:pt x="1986" y="151"/>
                  <a:pt x="1991" y="212"/>
                </a:cubicBezTo>
                <a:lnTo>
                  <a:pt x="1925" y="212"/>
                </a:lnTo>
                <a:cubicBezTo>
                  <a:pt x="1922" y="184"/>
                  <a:pt x="1908" y="170"/>
                  <a:pt x="1888" y="170"/>
                </a:cubicBezTo>
                <a:cubicBezTo>
                  <a:pt x="1862" y="170"/>
                  <a:pt x="1845" y="198"/>
                  <a:pt x="1845" y="248"/>
                </a:cubicBezTo>
                <a:cubicBezTo>
                  <a:pt x="1845" y="299"/>
                  <a:pt x="1862" y="326"/>
                  <a:pt x="1888" y="326"/>
                </a:cubicBezTo>
                <a:cubicBezTo>
                  <a:pt x="1908" y="326"/>
                  <a:pt x="1922" y="312"/>
                  <a:pt x="1925" y="288"/>
                </a:cubicBezTo>
                <a:lnTo>
                  <a:pt x="1991" y="288"/>
                </a:lnTo>
                <a:cubicBezTo>
                  <a:pt x="1986" y="347"/>
                  <a:pt x="1945" y="385"/>
                  <a:pt x="1888" y="385"/>
                </a:cubicBezTo>
                <a:cubicBezTo>
                  <a:pt x="1821" y="385"/>
                  <a:pt x="1778" y="332"/>
                  <a:pt x="1778" y="248"/>
                </a:cubicBezTo>
                <a:close/>
                <a:moveTo>
                  <a:pt x="1525" y="275"/>
                </a:moveTo>
                <a:lnTo>
                  <a:pt x="1525" y="275"/>
                </a:lnTo>
                <a:lnTo>
                  <a:pt x="1596" y="275"/>
                </a:lnTo>
                <a:cubicBezTo>
                  <a:pt x="1598" y="309"/>
                  <a:pt x="1614" y="324"/>
                  <a:pt x="1638" y="324"/>
                </a:cubicBezTo>
                <a:cubicBezTo>
                  <a:pt x="1661" y="324"/>
                  <a:pt x="1676" y="310"/>
                  <a:pt x="1676" y="286"/>
                </a:cubicBezTo>
                <a:cubicBezTo>
                  <a:pt x="1676" y="264"/>
                  <a:pt x="1662" y="248"/>
                  <a:pt x="1628" y="228"/>
                </a:cubicBezTo>
                <a:lnTo>
                  <a:pt x="1596" y="210"/>
                </a:lnTo>
                <a:cubicBezTo>
                  <a:pt x="1549" y="183"/>
                  <a:pt x="1528" y="149"/>
                  <a:pt x="1528" y="107"/>
                </a:cubicBezTo>
                <a:cubicBezTo>
                  <a:pt x="1528" y="56"/>
                  <a:pt x="1572" y="10"/>
                  <a:pt x="1634" y="10"/>
                </a:cubicBezTo>
                <a:cubicBezTo>
                  <a:pt x="1697" y="10"/>
                  <a:pt x="1740" y="50"/>
                  <a:pt x="1741" y="112"/>
                </a:cubicBezTo>
                <a:lnTo>
                  <a:pt x="1669" y="112"/>
                </a:lnTo>
                <a:cubicBezTo>
                  <a:pt x="1667" y="86"/>
                  <a:pt x="1654" y="71"/>
                  <a:pt x="1632" y="71"/>
                </a:cubicBezTo>
                <a:cubicBezTo>
                  <a:pt x="1614" y="71"/>
                  <a:pt x="1599" y="85"/>
                  <a:pt x="1599" y="104"/>
                </a:cubicBezTo>
                <a:cubicBezTo>
                  <a:pt x="1599" y="124"/>
                  <a:pt x="1611" y="139"/>
                  <a:pt x="1649" y="160"/>
                </a:cubicBezTo>
                <a:lnTo>
                  <a:pt x="1673" y="174"/>
                </a:lnTo>
                <a:cubicBezTo>
                  <a:pt x="1722" y="201"/>
                  <a:pt x="1746" y="240"/>
                  <a:pt x="1746" y="286"/>
                </a:cubicBezTo>
                <a:cubicBezTo>
                  <a:pt x="1746" y="344"/>
                  <a:pt x="1703" y="385"/>
                  <a:pt x="1638" y="385"/>
                </a:cubicBezTo>
                <a:cubicBezTo>
                  <a:pt x="1569" y="385"/>
                  <a:pt x="1526" y="342"/>
                  <a:pt x="1525" y="275"/>
                </a:cubicBezTo>
                <a:close/>
                <a:moveTo>
                  <a:pt x="1307" y="344"/>
                </a:moveTo>
                <a:lnTo>
                  <a:pt x="1307" y="344"/>
                </a:lnTo>
                <a:cubicBezTo>
                  <a:pt x="1307" y="324"/>
                  <a:pt x="1324" y="306"/>
                  <a:pt x="1345" y="306"/>
                </a:cubicBezTo>
                <a:cubicBezTo>
                  <a:pt x="1366" y="306"/>
                  <a:pt x="1383" y="324"/>
                  <a:pt x="1383" y="344"/>
                </a:cubicBezTo>
                <a:cubicBezTo>
                  <a:pt x="1383" y="365"/>
                  <a:pt x="1366" y="383"/>
                  <a:pt x="1345" y="383"/>
                </a:cubicBezTo>
                <a:cubicBezTo>
                  <a:pt x="1324" y="383"/>
                  <a:pt x="1307" y="365"/>
                  <a:pt x="1307" y="344"/>
                </a:cubicBezTo>
                <a:close/>
                <a:moveTo>
                  <a:pt x="1117" y="431"/>
                </a:moveTo>
                <a:lnTo>
                  <a:pt x="1117" y="431"/>
                </a:lnTo>
                <a:cubicBezTo>
                  <a:pt x="1131" y="431"/>
                  <a:pt x="1149" y="423"/>
                  <a:pt x="1155" y="401"/>
                </a:cubicBezTo>
                <a:lnTo>
                  <a:pt x="1161" y="377"/>
                </a:lnTo>
                <a:lnTo>
                  <a:pt x="1080" y="118"/>
                </a:lnTo>
                <a:lnTo>
                  <a:pt x="1147" y="118"/>
                </a:lnTo>
                <a:lnTo>
                  <a:pt x="1192" y="287"/>
                </a:lnTo>
                <a:lnTo>
                  <a:pt x="1195" y="287"/>
                </a:lnTo>
                <a:lnTo>
                  <a:pt x="1233" y="118"/>
                </a:lnTo>
                <a:lnTo>
                  <a:pt x="1301" y="118"/>
                </a:lnTo>
                <a:lnTo>
                  <a:pt x="1221" y="405"/>
                </a:lnTo>
                <a:cubicBezTo>
                  <a:pt x="1204" y="465"/>
                  <a:pt x="1163" y="488"/>
                  <a:pt x="1126" y="488"/>
                </a:cubicBezTo>
                <a:cubicBezTo>
                  <a:pt x="1111" y="488"/>
                  <a:pt x="1101" y="486"/>
                  <a:pt x="1091" y="483"/>
                </a:cubicBezTo>
                <a:lnTo>
                  <a:pt x="1091" y="427"/>
                </a:lnTo>
                <a:cubicBezTo>
                  <a:pt x="1100" y="430"/>
                  <a:pt x="1109" y="431"/>
                  <a:pt x="1117" y="431"/>
                </a:cubicBezTo>
                <a:close/>
                <a:moveTo>
                  <a:pt x="1021" y="385"/>
                </a:moveTo>
                <a:lnTo>
                  <a:pt x="1021" y="385"/>
                </a:lnTo>
                <a:cubicBezTo>
                  <a:pt x="970" y="385"/>
                  <a:pt x="937" y="349"/>
                  <a:pt x="937" y="304"/>
                </a:cubicBezTo>
                <a:lnTo>
                  <a:pt x="937" y="173"/>
                </a:lnTo>
                <a:lnTo>
                  <a:pt x="891" y="173"/>
                </a:lnTo>
                <a:lnTo>
                  <a:pt x="891" y="118"/>
                </a:lnTo>
                <a:lnTo>
                  <a:pt x="898" y="118"/>
                </a:lnTo>
                <a:cubicBezTo>
                  <a:pt x="929" y="118"/>
                  <a:pt x="944" y="100"/>
                  <a:pt x="946" y="69"/>
                </a:cubicBezTo>
                <a:lnTo>
                  <a:pt x="947" y="44"/>
                </a:lnTo>
                <a:lnTo>
                  <a:pt x="1003" y="44"/>
                </a:lnTo>
                <a:lnTo>
                  <a:pt x="1003" y="118"/>
                </a:lnTo>
                <a:lnTo>
                  <a:pt x="1058" y="118"/>
                </a:lnTo>
                <a:lnTo>
                  <a:pt x="1058" y="173"/>
                </a:lnTo>
                <a:lnTo>
                  <a:pt x="1003" y="173"/>
                </a:lnTo>
                <a:lnTo>
                  <a:pt x="1003" y="297"/>
                </a:lnTo>
                <a:cubicBezTo>
                  <a:pt x="1003" y="315"/>
                  <a:pt x="1016" y="328"/>
                  <a:pt x="1035" y="328"/>
                </a:cubicBezTo>
                <a:cubicBezTo>
                  <a:pt x="1042" y="328"/>
                  <a:pt x="1049" y="326"/>
                  <a:pt x="1054" y="325"/>
                </a:cubicBezTo>
                <a:lnTo>
                  <a:pt x="1054" y="379"/>
                </a:lnTo>
                <a:cubicBezTo>
                  <a:pt x="1044" y="383"/>
                  <a:pt x="1032" y="385"/>
                  <a:pt x="1021" y="385"/>
                </a:cubicBezTo>
                <a:close/>
                <a:moveTo>
                  <a:pt x="804" y="219"/>
                </a:moveTo>
                <a:lnTo>
                  <a:pt x="804" y="219"/>
                </a:lnTo>
                <a:cubicBezTo>
                  <a:pt x="802" y="186"/>
                  <a:pt x="789" y="167"/>
                  <a:pt x="769" y="167"/>
                </a:cubicBezTo>
                <a:cubicBezTo>
                  <a:pt x="747" y="167"/>
                  <a:pt x="733" y="186"/>
                  <a:pt x="730" y="219"/>
                </a:cubicBezTo>
                <a:lnTo>
                  <a:pt x="804" y="219"/>
                </a:lnTo>
                <a:close/>
                <a:moveTo>
                  <a:pt x="663" y="248"/>
                </a:moveTo>
                <a:lnTo>
                  <a:pt x="663" y="248"/>
                </a:lnTo>
                <a:cubicBezTo>
                  <a:pt x="663" y="164"/>
                  <a:pt x="705" y="111"/>
                  <a:pt x="769" y="111"/>
                </a:cubicBezTo>
                <a:cubicBezTo>
                  <a:pt x="831" y="111"/>
                  <a:pt x="872" y="162"/>
                  <a:pt x="872" y="246"/>
                </a:cubicBezTo>
                <a:cubicBezTo>
                  <a:pt x="872" y="250"/>
                  <a:pt x="872" y="255"/>
                  <a:pt x="871" y="264"/>
                </a:cubicBezTo>
                <a:lnTo>
                  <a:pt x="729" y="264"/>
                </a:lnTo>
                <a:cubicBezTo>
                  <a:pt x="730" y="303"/>
                  <a:pt x="745" y="330"/>
                  <a:pt x="771" y="330"/>
                </a:cubicBezTo>
                <a:cubicBezTo>
                  <a:pt x="788" y="330"/>
                  <a:pt x="801" y="319"/>
                  <a:pt x="804" y="298"/>
                </a:cubicBezTo>
                <a:lnTo>
                  <a:pt x="870" y="298"/>
                </a:lnTo>
                <a:cubicBezTo>
                  <a:pt x="864" y="351"/>
                  <a:pt x="825" y="385"/>
                  <a:pt x="771" y="385"/>
                </a:cubicBezTo>
                <a:cubicBezTo>
                  <a:pt x="703" y="385"/>
                  <a:pt x="663" y="331"/>
                  <a:pt x="663" y="248"/>
                </a:cubicBezTo>
                <a:close/>
                <a:moveTo>
                  <a:pt x="608" y="0"/>
                </a:moveTo>
                <a:lnTo>
                  <a:pt x="608" y="0"/>
                </a:lnTo>
                <a:cubicBezTo>
                  <a:pt x="631" y="0"/>
                  <a:pt x="653" y="7"/>
                  <a:pt x="664" y="17"/>
                </a:cubicBezTo>
                <a:lnTo>
                  <a:pt x="641" y="65"/>
                </a:lnTo>
                <a:cubicBezTo>
                  <a:pt x="633" y="61"/>
                  <a:pt x="626" y="58"/>
                  <a:pt x="618" y="58"/>
                </a:cubicBezTo>
                <a:cubicBezTo>
                  <a:pt x="600" y="58"/>
                  <a:pt x="590" y="70"/>
                  <a:pt x="590" y="90"/>
                </a:cubicBezTo>
                <a:lnTo>
                  <a:pt x="590" y="118"/>
                </a:lnTo>
                <a:lnTo>
                  <a:pt x="645" y="118"/>
                </a:lnTo>
                <a:lnTo>
                  <a:pt x="645" y="173"/>
                </a:lnTo>
                <a:lnTo>
                  <a:pt x="590" y="173"/>
                </a:lnTo>
                <a:lnTo>
                  <a:pt x="590" y="378"/>
                </a:lnTo>
                <a:lnTo>
                  <a:pt x="524" y="378"/>
                </a:lnTo>
                <a:lnTo>
                  <a:pt x="524" y="173"/>
                </a:lnTo>
                <a:lnTo>
                  <a:pt x="478" y="173"/>
                </a:lnTo>
                <a:lnTo>
                  <a:pt x="478" y="118"/>
                </a:lnTo>
                <a:lnTo>
                  <a:pt x="524" y="118"/>
                </a:lnTo>
                <a:lnTo>
                  <a:pt x="524" y="85"/>
                </a:lnTo>
                <a:cubicBezTo>
                  <a:pt x="524" y="30"/>
                  <a:pt x="562" y="0"/>
                  <a:pt x="608" y="0"/>
                </a:cubicBezTo>
                <a:close/>
                <a:moveTo>
                  <a:pt x="344" y="329"/>
                </a:moveTo>
                <a:lnTo>
                  <a:pt x="344" y="329"/>
                </a:lnTo>
                <a:cubicBezTo>
                  <a:pt x="367" y="329"/>
                  <a:pt x="383" y="309"/>
                  <a:pt x="383" y="278"/>
                </a:cubicBezTo>
                <a:lnTo>
                  <a:pt x="383" y="261"/>
                </a:lnTo>
                <a:lnTo>
                  <a:pt x="368" y="264"/>
                </a:lnTo>
                <a:cubicBezTo>
                  <a:pt x="336" y="269"/>
                  <a:pt x="319" y="283"/>
                  <a:pt x="319" y="303"/>
                </a:cubicBezTo>
                <a:cubicBezTo>
                  <a:pt x="319" y="319"/>
                  <a:pt x="330" y="329"/>
                  <a:pt x="344" y="329"/>
                </a:cubicBezTo>
                <a:close/>
                <a:moveTo>
                  <a:pt x="253" y="310"/>
                </a:moveTo>
                <a:lnTo>
                  <a:pt x="253" y="310"/>
                </a:lnTo>
                <a:cubicBezTo>
                  <a:pt x="253" y="260"/>
                  <a:pt x="290" y="229"/>
                  <a:pt x="354" y="221"/>
                </a:cubicBezTo>
                <a:lnTo>
                  <a:pt x="383" y="217"/>
                </a:lnTo>
                <a:lnTo>
                  <a:pt x="383" y="200"/>
                </a:lnTo>
                <a:cubicBezTo>
                  <a:pt x="383" y="179"/>
                  <a:pt x="371" y="168"/>
                  <a:pt x="354" y="168"/>
                </a:cubicBezTo>
                <a:cubicBezTo>
                  <a:pt x="336" y="168"/>
                  <a:pt x="323" y="180"/>
                  <a:pt x="322" y="199"/>
                </a:cubicBezTo>
                <a:lnTo>
                  <a:pt x="256" y="199"/>
                </a:lnTo>
                <a:cubicBezTo>
                  <a:pt x="260" y="147"/>
                  <a:pt x="299" y="111"/>
                  <a:pt x="355" y="111"/>
                </a:cubicBezTo>
                <a:cubicBezTo>
                  <a:pt x="410" y="111"/>
                  <a:pt x="448" y="147"/>
                  <a:pt x="448" y="204"/>
                </a:cubicBezTo>
                <a:lnTo>
                  <a:pt x="448" y="316"/>
                </a:lnTo>
                <a:cubicBezTo>
                  <a:pt x="448" y="326"/>
                  <a:pt x="454" y="333"/>
                  <a:pt x="464" y="333"/>
                </a:cubicBezTo>
                <a:cubicBezTo>
                  <a:pt x="466" y="333"/>
                  <a:pt x="468" y="333"/>
                  <a:pt x="471" y="332"/>
                </a:cubicBezTo>
                <a:lnTo>
                  <a:pt x="471" y="380"/>
                </a:lnTo>
                <a:cubicBezTo>
                  <a:pt x="463" y="382"/>
                  <a:pt x="455" y="383"/>
                  <a:pt x="447" y="383"/>
                </a:cubicBezTo>
                <a:cubicBezTo>
                  <a:pt x="422" y="383"/>
                  <a:pt x="400" y="372"/>
                  <a:pt x="394" y="346"/>
                </a:cubicBezTo>
                <a:cubicBezTo>
                  <a:pt x="384" y="365"/>
                  <a:pt x="364" y="385"/>
                  <a:pt x="329" y="385"/>
                </a:cubicBezTo>
                <a:cubicBezTo>
                  <a:pt x="284" y="385"/>
                  <a:pt x="253" y="356"/>
                  <a:pt x="253" y="310"/>
                </a:cubicBezTo>
                <a:close/>
                <a:moveTo>
                  <a:pt x="0" y="275"/>
                </a:moveTo>
                <a:lnTo>
                  <a:pt x="0" y="275"/>
                </a:lnTo>
                <a:lnTo>
                  <a:pt x="71" y="275"/>
                </a:lnTo>
                <a:cubicBezTo>
                  <a:pt x="73" y="309"/>
                  <a:pt x="89" y="324"/>
                  <a:pt x="113" y="324"/>
                </a:cubicBezTo>
                <a:cubicBezTo>
                  <a:pt x="136" y="324"/>
                  <a:pt x="151" y="310"/>
                  <a:pt x="151" y="286"/>
                </a:cubicBezTo>
                <a:cubicBezTo>
                  <a:pt x="151" y="264"/>
                  <a:pt x="137" y="248"/>
                  <a:pt x="103" y="228"/>
                </a:cubicBezTo>
                <a:lnTo>
                  <a:pt x="71" y="210"/>
                </a:lnTo>
                <a:cubicBezTo>
                  <a:pt x="23" y="183"/>
                  <a:pt x="3" y="149"/>
                  <a:pt x="3" y="107"/>
                </a:cubicBezTo>
                <a:cubicBezTo>
                  <a:pt x="3" y="56"/>
                  <a:pt x="47" y="10"/>
                  <a:pt x="108" y="10"/>
                </a:cubicBezTo>
                <a:cubicBezTo>
                  <a:pt x="171" y="10"/>
                  <a:pt x="214" y="50"/>
                  <a:pt x="216" y="112"/>
                </a:cubicBezTo>
                <a:lnTo>
                  <a:pt x="144" y="112"/>
                </a:lnTo>
                <a:cubicBezTo>
                  <a:pt x="141" y="86"/>
                  <a:pt x="129" y="71"/>
                  <a:pt x="107" y="71"/>
                </a:cubicBezTo>
                <a:cubicBezTo>
                  <a:pt x="89" y="71"/>
                  <a:pt x="74" y="85"/>
                  <a:pt x="74" y="104"/>
                </a:cubicBezTo>
                <a:cubicBezTo>
                  <a:pt x="74" y="124"/>
                  <a:pt x="86" y="139"/>
                  <a:pt x="123" y="160"/>
                </a:cubicBezTo>
                <a:lnTo>
                  <a:pt x="148" y="174"/>
                </a:lnTo>
                <a:cubicBezTo>
                  <a:pt x="197" y="201"/>
                  <a:pt x="220" y="240"/>
                  <a:pt x="220" y="286"/>
                </a:cubicBezTo>
                <a:cubicBezTo>
                  <a:pt x="220" y="344"/>
                  <a:pt x="178" y="385"/>
                  <a:pt x="113" y="385"/>
                </a:cubicBezTo>
                <a:cubicBezTo>
                  <a:pt x="44" y="385"/>
                  <a:pt x="1" y="342"/>
                  <a:pt x="0" y="275"/>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Footer Placeholder 1">
            <a:extLst>
              <a:ext uri="{FF2B5EF4-FFF2-40B4-BE49-F238E27FC236}">
                <a16:creationId xmlns:a16="http://schemas.microsoft.com/office/drawing/2014/main" id="{D0A8BA0D-812C-5758-AAE1-F7BF64F77AA3}"/>
              </a:ext>
            </a:extLst>
          </p:cNvPr>
          <p:cNvSpPr>
            <a:spLocks noGrp="1"/>
          </p:cNvSpPr>
          <p:nvPr>
            <p:ph type="ftr" sz="quarter" idx="10"/>
          </p:nvPr>
        </p:nvSpPr>
        <p:spPr/>
        <p:txBody>
          <a:bodyPr/>
          <a:lstStyle/>
          <a:p>
            <a:pPr algn="r">
              <a:buSzPct val="100000"/>
            </a:pPr>
            <a:r>
              <a:rPr lang="en-US"/>
              <a:t>IMS22CS385721</a:t>
            </a:r>
          </a:p>
        </p:txBody>
      </p:sp>
    </p:spTree>
    <p:extLst>
      <p:ext uri="{BB962C8B-B14F-4D97-AF65-F5344CB8AC3E}">
        <p14:creationId xmlns:p14="http://schemas.microsoft.com/office/powerpoint/2010/main" val="39763023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type="titleOnly" preserve="1">
  <p:cSld name="Title Only Whi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[Slide title]</a:t>
            </a:r>
          </a:p>
        </p:txBody>
      </p:sp>
      <p:pic>
        <p:nvPicPr>
          <p:cNvPr id="4" name="UL Solutions" descr="UL Solutions">
            <a:extLst>
              <a:ext uri="{FF2B5EF4-FFF2-40B4-BE49-F238E27FC236}">
                <a16:creationId xmlns:a16="http://schemas.microsoft.com/office/drawing/2014/main" id="{1CB8A258-A53D-F625-E0AF-CE9A641A025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5" name="Slide Number Placeholder 2"/>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380478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type="obj" preserve="1">
  <p:cSld name="On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[Slide title]</a:t>
            </a:r>
          </a:p>
        </p:txBody>
      </p:sp>
      <p:sp>
        <p:nvSpPr>
          <p:cNvPr id="3" name="Content Placeholder 2"/>
          <p:cNvSpPr>
            <a:spLocks noGrp="1"/>
          </p:cNvSpPr>
          <p:nvPr>
            <p:ph idx="1"/>
          </p:nvPr>
        </p:nvSpPr>
        <p:spPr>
          <a:xfrm>
            <a:off x="411480" y="1280158"/>
            <a:ext cx="5516245" cy="3364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UL Solutions" descr="UL Solutions">
            <a:extLst>
              <a:ext uri="{FF2B5EF4-FFF2-40B4-BE49-F238E27FC236}">
                <a16:creationId xmlns:a16="http://schemas.microsoft.com/office/drawing/2014/main" id="{7FA5B137-5018-9271-F696-4844A6A5FAA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6" name="Slide Number Placeholder 3"/>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1671210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Cover White">
    <p:bg>
      <p:bgRef idx="1001">
        <a:schemeClr val="bg1"/>
      </p:bgRef>
    </p:bg>
    <p:spTree>
      <p:nvGrpSpPr>
        <p:cNvPr id="1" name=""/>
        <p:cNvGrpSpPr/>
        <p:nvPr/>
      </p:nvGrpSpPr>
      <p:grpSpPr>
        <a:xfrm>
          <a:off x="0" y="0"/>
          <a:ext cx="0" cy="0"/>
          <a:chOff x="0" y="0"/>
          <a:chExt cx="0" cy="0"/>
        </a:xfrm>
      </p:grpSpPr>
      <p:pic>
        <p:nvPicPr>
          <p:cNvPr id="6" name="UL Solutions" descr="UL Solutions">
            <a:extLst>
              <a:ext uri="{FF2B5EF4-FFF2-40B4-BE49-F238E27FC236}">
                <a16:creationId xmlns:a16="http://schemas.microsoft.com/office/drawing/2014/main" id="{06761323-F8CE-6FB8-700B-269216C6FBC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11479" y="411479"/>
            <a:ext cx="1336042" cy="548640"/>
          </a:xfrm>
          <a:prstGeom prst="rect">
            <a:avLst/>
          </a:prstGeom>
        </p:spPr>
      </p:pic>
      <p:sp>
        <p:nvSpPr>
          <p:cNvPr id="2" name="Title 1"/>
          <p:cNvSpPr>
            <a:spLocks noGrp="1"/>
          </p:cNvSpPr>
          <p:nvPr>
            <p:ph type="ctrTitle" hasCustomPrompt="1"/>
          </p:nvPr>
        </p:nvSpPr>
        <p:spPr>
          <a:xfrm>
            <a:off x="411480" y="1280160"/>
            <a:ext cx="4112895" cy="1554480"/>
          </a:xfrm>
        </p:spPr>
        <p:txBody>
          <a:bodyPr anchor="b"/>
          <a:lstStyle>
            <a:lvl1pPr algn="l">
              <a:lnSpc>
                <a:spcPct val="85000"/>
              </a:lnSpc>
              <a:defRPr sz="3600" b="0"/>
            </a:lvl1pPr>
          </a:lstStyle>
          <a:p>
            <a:r>
              <a:rPr lang="en-US"/>
              <a:t>[Presentation title]</a:t>
            </a:r>
          </a:p>
        </p:txBody>
      </p:sp>
      <p:sp>
        <p:nvSpPr>
          <p:cNvPr id="3" name="Subtitle 2"/>
          <p:cNvSpPr>
            <a:spLocks noGrp="1"/>
          </p:cNvSpPr>
          <p:nvPr>
            <p:ph type="subTitle" idx="1" hasCustomPrompt="1"/>
          </p:nvPr>
        </p:nvSpPr>
        <p:spPr>
          <a:xfrm>
            <a:off x="411480" y="2926080"/>
            <a:ext cx="4112895" cy="548640"/>
          </a:xfrm>
        </p:spPr>
        <p:txBody>
          <a:bodyPr/>
          <a:lstStyle>
            <a:lvl1pPr marL="0" indent="0" algn="l">
              <a:lnSpc>
                <a:spcPct val="90000"/>
              </a:lnSpc>
              <a:spcBef>
                <a:spcPts val="0"/>
              </a:spcBef>
              <a:buNone/>
              <a:defRPr sz="1800"/>
            </a:lvl1pPr>
            <a:lvl2pPr marL="0" indent="0" algn="l">
              <a:lnSpc>
                <a:spcPct val="90000"/>
              </a:lnSpc>
              <a:spcBef>
                <a:spcPts val="0"/>
              </a:spcBef>
              <a:buNone/>
              <a:defRPr sz="1800"/>
            </a:lvl2pPr>
            <a:lvl3pPr marL="0" indent="0" algn="l">
              <a:lnSpc>
                <a:spcPct val="90000"/>
              </a:lnSpc>
              <a:spcBef>
                <a:spcPts val="0"/>
              </a:spcBef>
              <a:buNone/>
              <a:defRPr sz="1800"/>
            </a:lvl3pPr>
            <a:lvl4pPr marL="0" indent="0" algn="l">
              <a:lnSpc>
                <a:spcPct val="90000"/>
              </a:lnSpc>
              <a:spcBef>
                <a:spcPts val="0"/>
              </a:spcBef>
              <a:buNone/>
              <a:defRPr sz="1800"/>
            </a:lvl4pPr>
            <a:lvl5pPr marL="0" indent="0" algn="l">
              <a:lnSpc>
                <a:spcPct val="90000"/>
              </a:lnSpc>
              <a:spcBef>
                <a:spcPts val="0"/>
              </a:spcBef>
              <a:buNone/>
              <a:defRPr sz="1800"/>
            </a:lvl5pPr>
            <a:lvl6pPr marL="0" indent="0" algn="l">
              <a:lnSpc>
                <a:spcPct val="90000"/>
              </a:lnSpc>
              <a:spcBef>
                <a:spcPts val="0"/>
              </a:spcBef>
              <a:buNone/>
              <a:defRPr sz="1800"/>
            </a:lvl6pPr>
            <a:lvl7pPr marL="0" indent="0" algn="l">
              <a:lnSpc>
                <a:spcPct val="90000"/>
              </a:lnSpc>
              <a:spcBef>
                <a:spcPts val="0"/>
              </a:spcBef>
              <a:buNone/>
              <a:defRPr sz="1800"/>
            </a:lvl7pPr>
            <a:lvl8pPr marL="0" indent="0" algn="l">
              <a:lnSpc>
                <a:spcPct val="90000"/>
              </a:lnSpc>
              <a:spcBef>
                <a:spcPts val="0"/>
              </a:spcBef>
              <a:buNone/>
              <a:defRPr sz="1800"/>
            </a:lvl8pPr>
            <a:lvl9pPr marL="0" indent="0" algn="l">
              <a:lnSpc>
                <a:spcPct val="90000"/>
              </a:lnSpc>
              <a:spcBef>
                <a:spcPts val="0"/>
              </a:spcBef>
              <a:buNone/>
              <a:defRPr sz="1800"/>
            </a:lvl9pPr>
          </a:lstStyle>
          <a:p>
            <a:r>
              <a:rPr lang="en-US"/>
              <a:t>[Presentation subtitle]</a:t>
            </a:r>
          </a:p>
        </p:txBody>
      </p:sp>
      <p:sp>
        <p:nvSpPr>
          <p:cNvPr id="8" name="Text Placeholder 3">
            <a:extLst>
              <a:ext uri="{FF2B5EF4-FFF2-40B4-BE49-F238E27FC236}">
                <a16:creationId xmlns:a16="http://schemas.microsoft.com/office/drawing/2014/main" id="{05A6E6F4-1D5B-D559-C2E7-C70CCCDA704F}"/>
              </a:ext>
            </a:extLst>
          </p:cNvPr>
          <p:cNvSpPr>
            <a:spLocks noGrp="1"/>
          </p:cNvSpPr>
          <p:nvPr>
            <p:ph type="body" sz="quarter" idx="10" hasCustomPrompt="1"/>
          </p:nvPr>
        </p:nvSpPr>
        <p:spPr>
          <a:xfrm>
            <a:off x="411163" y="3657600"/>
            <a:ext cx="4113212" cy="457200"/>
          </a:xfrm>
        </p:spPr>
        <p:txBody>
          <a:bodyPr/>
          <a:lstStyle>
            <a:lvl1pPr marL="0" indent="0">
              <a:spcBef>
                <a:spcPts val="0"/>
              </a:spcBef>
              <a:buFontTx/>
              <a:buNone/>
              <a:defRPr sz="1100"/>
            </a:lvl1pPr>
            <a:lvl2pPr marL="0" indent="0">
              <a:spcBef>
                <a:spcPts val="0"/>
              </a:spcBef>
              <a:buFontTx/>
              <a:buNone/>
              <a:defRPr sz="1100"/>
            </a:lvl2pPr>
            <a:lvl3pPr marL="0" indent="0">
              <a:spcBef>
                <a:spcPts val="0"/>
              </a:spcBef>
              <a:buFontTx/>
              <a:buNone/>
              <a:defRPr sz="1100"/>
            </a:lvl3pPr>
            <a:lvl4pPr marL="0" indent="0">
              <a:spcBef>
                <a:spcPts val="0"/>
              </a:spcBef>
              <a:buFontTx/>
              <a:buNone/>
              <a:defRPr sz="1100"/>
            </a:lvl4pPr>
            <a:lvl5pPr marL="0" indent="0">
              <a:spcBef>
                <a:spcPts val="0"/>
              </a:spcBef>
              <a:buFontTx/>
              <a:buNone/>
              <a:defRPr sz="1100"/>
            </a:lvl5pPr>
            <a:lvl6pPr marL="0" indent="0">
              <a:spcBef>
                <a:spcPts val="0"/>
              </a:spcBef>
              <a:buFontTx/>
              <a:buNone/>
              <a:defRPr sz="1100"/>
            </a:lvl6pPr>
            <a:lvl7pPr marL="0" indent="0">
              <a:spcBef>
                <a:spcPts val="0"/>
              </a:spcBef>
              <a:buFontTx/>
              <a:buNone/>
              <a:defRPr sz="1100"/>
            </a:lvl7pPr>
            <a:lvl8pPr marL="0" indent="0">
              <a:spcBef>
                <a:spcPts val="0"/>
              </a:spcBef>
              <a:buFontTx/>
              <a:buNone/>
              <a:defRPr sz="1100"/>
            </a:lvl8pPr>
            <a:lvl9pPr marL="0" indent="0">
              <a:spcBef>
                <a:spcPts val="0"/>
              </a:spcBef>
              <a:buFontTx/>
              <a:buNone/>
              <a:defRPr sz="1100"/>
            </a:lvl9pPr>
          </a:lstStyle>
          <a:p>
            <a:pPr lvl="0"/>
            <a:r>
              <a:rPr lang="en-US"/>
              <a:t>[</a:t>
            </a:r>
            <a:r>
              <a:rPr lang="en-US" err="1"/>
              <a:t>Firstname</a:t>
            </a:r>
            <a:r>
              <a:rPr lang="en-US"/>
              <a:t> </a:t>
            </a:r>
            <a:r>
              <a:rPr lang="en-US" err="1"/>
              <a:t>Lastname</a:t>
            </a:r>
            <a:r>
              <a:rPr lang="en-US"/>
              <a:t>]</a:t>
            </a:r>
            <a:br>
              <a:rPr lang="en-US"/>
            </a:br>
            <a:r>
              <a:rPr lang="en-US"/>
              <a:t>[Month 00, 0000]</a:t>
            </a:r>
          </a:p>
        </p:txBody>
      </p:sp>
    </p:spTree>
    <p:extLst>
      <p:ext uri="{BB962C8B-B14F-4D97-AF65-F5344CB8AC3E}">
        <p14:creationId xmlns:p14="http://schemas.microsoft.com/office/powerpoint/2010/main" val="24512211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Cover White Strapline">
    <p:bg>
      <p:bgRef idx="1001">
        <a:schemeClr val="bg1"/>
      </p:bgRef>
    </p:bg>
    <p:spTree>
      <p:nvGrpSpPr>
        <p:cNvPr id="1" name=""/>
        <p:cNvGrpSpPr/>
        <p:nvPr/>
      </p:nvGrpSpPr>
      <p:grpSpPr>
        <a:xfrm>
          <a:off x="0" y="0"/>
          <a:ext cx="0" cy="0"/>
          <a:chOff x="0" y="0"/>
          <a:chExt cx="0" cy="0"/>
        </a:xfrm>
      </p:grpSpPr>
      <p:pic>
        <p:nvPicPr>
          <p:cNvPr id="7" name="UL Solutions" descr="UL Solutions">
            <a:extLst>
              <a:ext uri="{FF2B5EF4-FFF2-40B4-BE49-F238E27FC236}">
                <a16:creationId xmlns:a16="http://schemas.microsoft.com/office/drawing/2014/main" id="{63001AA8-449D-95ED-3BED-69D9CDFDCCE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11479" y="411479"/>
            <a:ext cx="1336042" cy="548640"/>
          </a:xfrm>
          <a:prstGeom prst="rect">
            <a:avLst/>
          </a:prstGeom>
        </p:spPr>
      </p:pic>
      <p:sp>
        <p:nvSpPr>
          <p:cNvPr id="2" name="Title 1"/>
          <p:cNvSpPr>
            <a:spLocks noGrp="1"/>
          </p:cNvSpPr>
          <p:nvPr>
            <p:ph type="ctrTitle" hasCustomPrompt="1"/>
          </p:nvPr>
        </p:nvSpPr>
        <p:spPr>
          <a:xfrm>
            <a:off x="411480" y="1280160"/>
            <a:ext cx="4112895" cy="1554480"/>
          </a:xfrm>
        </p:spPr>
        <p:txBody>
          <a:bodyPr anchor="b"/>
          <a:lstStyle>
            <a:lvl1pPr algn="l">
              <a:lnSpc>
                <a:spcPct val="85000"/>
              </a:lnSpc>
              <a:defRPr sz="3600" b="0"/>
            </a:lvl1pPr>
          </a:lstStyle>
          <a:p>
            <a:r>
              <a:rPr lang="en-US"/>
              <a:t>[Presentation title]</a:t>
            </a:r>
          </a:p>
        </p:txBody>
      </p:sp>
      <p:sp>
        <p:nvSpPr>
          <p:cNvPr id="3" name="Subtitle 2"/>
          <p:cNvSpPr>
            <a:spLocks noGrp="1"/>
          </p:cNvSpPr>
          <p:nvPr>
            <p:ph type="subTitle" idx="1" hasCustomPrompt="1"/>
          </p:nvPr>
        </p:nvSpPr>
        <p:spPr>
          <a:xfrm>
            <a:off x="411480" y="2926080"/>
            <a:ext cx="4112895" cy="548640"/>
          </a:xfrm>
        </p:spPr>
        <p:txBody>
          <a:bodyPr/>
          <a:lstStyle>
            <a:lvl1pPr marL="0" indent="0" algn="l">
              <a:lnSpc>
                <a:spcPct val="90000"/>
              </a:lnSpc>
              <a:spcBef>
                <a:spcPts val="0"/>
              </a:spcBef>
              <a:buNone/>
              <a:defRPr sz="1800"/>
            </a:lvl1pPr>
            <a:lvl2pPr marL="0" indent="0" algn="l">
              <a:lnSpc>
                <a:spcPct val="90000"/>
              </a:lnSpc>
              <a:spcBef>
                <a:spcPts val="0"/>
              </a:spcBef>
              <a:buNone/>
              <a:defRPr sz="1800"/>
            </a:lvl2pPr>
            <a:lvl3pPr marL="0" indent="0" algn="l">
              <a:lnSpc>
                <a:spcPct val="90000"/>
              </a:lnSpc>
              <a:spcBef>
                <a:spcPts val="0"/>
              </a:spcBef>
              <a:buNone/>
              <a:defRPr sz="1800"/>
            </a:lvl3pPr>
            <a:lvl4pPr marL="0" indent="0" algn="l">
              <a:lnSpc>
                <a:spcPct val="90000"/>
              </a:lnSpc>
              <a:spcBef>
                <a:spcPts val="0"/>
              </a:spcBef>
              <a:buNone/>
              <a:defRPr sz="1800"/>
            </a:lvl4pPr>
            <a:lvl5pPr marL="0" indent="0" algn="l">
              <a:lnSpc>
                <a:spcPct val="90000"/>
              </a:lnSpc>
              <a:spcBef>
                <a:spcPts val="0"/>
              </a:spcBef>
              <a:buNone/>
              <a:defRPr sz="1800"/>
            </a:lvl5pPr>
            <a:lvl6pPr marL="0" indent="0" algn="l">
              <a:lnSpc>
                <a:spcPct val="90000"/>
              </a:lnSpc>
              <a:spcBef>
                <a:spcPts val="0"/>
              </a:spcBef>
              <a:buNone/>
              <a:defRPr sz="1800"/>
            </a:lvl6pPr>
            <a:lvl7pPr marL="0" indent="0" algn="l">
              <a:lnSpc>
                <a:spcPct val="90000"/>
              </a:lnSpc>
              <a:spcBef>
                <a:spcPts val="0"/>
              </a:spcBef>
              <a:buNone/>
              <a:defRPr sz="1800"/>
            </a:lvl7pPr>
            <a:lvl8pPr marL="0" indent="0" algn="l">
              <a:lnSpc>
                <a:spcPct val="90000"/>
              </a:lnSpc>
              <a:spcBef>
                <a:spcPts val="0"/>
              </a:spcBef>
              <a:buNone/>
              <a:defRPr sz="1800"/>
            </a:lvl8pPr>
            <a:lvl9pPr marL="0" indent="0" algn="l">
              <a:lnSpc>
                <a:spcPct val="90000"/>
              </a:lnSpc>
              <a:spcBef>
                <a:spcPts val="0"/>
              </a:spcBef>
              <a:buNone/>
              <a:defRPr sz="1800"/>
            </a:lvl9pPr>
          </a:lstStyle>
          <a:p>
            <a:r>
              <a:rPr lang="en-US"/>
              <a:t>[Presentation subtitle]</a:t>
            </a:r>
          </a:p>
        </p:txBody>
      </p:sp>
      <p:sp>
        <p:nvSpPr>
          <p:cNvPr id="8" name="Text Placeholder 3">
            <a:extLst>
              <a:ext uri="{FF2B5EF4-FFF2-40B4-BE49-F238E27FC236}">
                <a16:creationId xmlns:a16="http://schemas.microsoft.com/office/drawing/2014/main" id="{05A6E6F4-1D5B-D559-C2E7-C70CCCDA704F}"/>
              </a:ext>
            </a:extLst>
          </p:cNvPr>
          <p:cNvSpPr>
            <a:spLocks noGrp="1"/>
          </p:cNvSpPr>
          <p:nvPr>
            <p:ph type="body" sz="quarter" idx="10" hasCustomPrompt="1"/>
          </p:nvPr>
        </p:nvSpPr>
        <p:spPr>
          <a:xfrm>
            <a:off x="411163" y="3657600"/>
            <a:ext cx="4113212" cy="457200"/>
          </a:xfrm>
        </p:spPr>
        <p:txBody>
          <a:bodyPr/>
          <a:lstStyle>
            <a:lvl1pPr marL="0" indent="0">
              <a:spcBef>
                <a:spcPts val="0"/>
              </a:spcBef>
              <a:buFontTx/>
              <a:buNone/>
              <a:defRPr sz="1100"/>
            </a:lvl1pPr>
            <a:lvl2pPr marL="0" indent="0">
              <a:spcBef>
                <a:spcPts val="0"/>
              </a:spcBef>
              <a:buFontTx/>
              <a:buNone/>
              <a:defRPr sz="1100"/>
            </a:lvl2pPr>
            <a:lvl3pPr marL="0" indent="0">
              <a:spcBef>
                <a:spcPts val="0"/>
              </a:spcBef>
              <a:buFontTx/>
              <a:buNone/>
              <a:defRPr sz="1100"/>
            </a:lvl3pPr>
            <a:lvl4pPr marL="0" indent="0">
              <a:spcBef>
                <a:spcPts val="0"/>
              </a:spcBef>
              <a:buFontTx/>
              <a:buNone/>
              <a:defRPr sz="1100"/>
            </a:lvl4pPr>
            <a:lvl5pPr marL="0" indent="0">
              <a:spcBef>
                <a:spcPts val="0"/>
              </a:spcBef>
              <a:buFontTx/>
              <a:buNone/>
              <a:defRPr sz="1100"/>
            </a:lvl5pPr>
            <a:lvl6pPr marL="0" indent="0">
              <a:spcBef>
                <a:spcPts val="0"/>
              </a:spcBef>
              <a:buFontTx/>
              <a:buNone/>
              <a:defRPr sz="1100"/>
            </a:lvl6pPr>
            <a:lvl7pPr marL="0" indent="0">
              <a:spcBef>
                <a:spcPts val="0"/>
              </a:spcBef>
              <a:buFontTx/>
              <a:buNone/>
              <a:defRPr sz="1100"/>
            </a:lvl7pPr>
            <a:lvl8pPr marL="0" indent="0">
              <a:spcBef>
                <a:spcPts val="0"/>
              </a:spcBef>
              <a:buFontTx/>
              <a:buNone/>
              <a:defRPr sz="1100"/>
            </a:lvl8pPr>
            <a:lvl9pPr marL="0" indent="0">
              <a:spcBef>
                <a:spcPts val="0"/>
              </a:spcBef>
              <a:buFontTx/>
              <a:buNone/>
              <a:defRPr sz="1100"/>
            </a:lvl9pPr>
          </a:lstStyle>
          <a:p>
            <a:pPr lvl="0"/>
            <a:r>
              <a:rPr lang="en-US"/>
              <a:t>[</a:t>
            </a:r>
            <a:r>
              <a:rPr lang="en-US" err="1"/>
              <a:t>Firstname</a:t>
            </a:r>
            <a:r>
              <a:rPr lang="en-US"/>
              <a:t> </a:t>
            </a:r>
            <a:r>
              <a:rPr lang="en-US" err="1"/>
              <a:t>Lastname</a:t>
            </a:r>
            <a:r>
              <a:rPr lang="en-US"/>
              <a:t>]</a:t>
            </a:r>
            <a:br>
              <a:rPr lang="en-US"/>
            </a:br>
            <a:r>
              <a:rPr lang="en-US"/>
              <a:t>[Month 00, 0000]</a:t>
            </a:r>
          </a:p>
        </p:txBody>
      </p:sp>
      <p:sp>
        <p:nvSpPr>
          <p:cNvPr id="10" name="Safety. Science. Transformation." descr="Safety. Science. Transformation.">
            <a:extLst>
              <a:ext uri="{FF2B5EF4-FFF2-40B4-BE49-F238E27FC236}">
                <a16:creationId xmlns:a16="http://schemas.microsoft.com/office/drawing/2014/main" id="{715B242C-69C0-DFFF-3DC4-E1250C47A084}"/>
              </a:ext>
            </a:extLst>
          </p:cNvPr>
          <p:cNvSpPr>
            <a:spLocks noChangeAspect="1" noEditPoints="1"/>
          </p:cNvSpPr>
          <p:nvPr userDrawn="1"/>
        </p:nvSpPr>
        <p:spPr bwMode="auto">
          <a:xfrm>
            <a:off x="411163" y="4542672"/>
            <a:ext cx="1891315" cy="137160"/>
          </a:xfrm>
          <a:custGeom>
            <a:avLst/>
            <a:gdLst>
              <a:gd name="T0" fmla="*/ 6727 w 6749"/>
              <a:gd name="T1" fmla="*/ 23 h 488"/>
              <a:gd name="T2" fmla="*/ 6641 w 6749"/>
              <a:gd name="T3" fmla="*/ 5 h 488"/>
              <a:gd name="T4" fmla="*/ 6593 w 6749"/>
              <a:gd name="T5" fmla="*/ 116 h 488"/>
              <a:gd name="T6" fmla="*/ 6534 w 6749"/>
              <a:gd name="T7" fmla="*/ 306 h 488"/>
              <a:gd name="T8" fmla="*/ 6240 w 6749"/>
              <a:gd name="T9" fmla="*/ 378 h 488"/>
              <a:gd name="T10" fmla="*/ 6375 w 6749"/>
              <a:gd name="T11" fmla="*/ 378 h 488"/>
              <a:gd name="T12" fmla="*/ 6086 w 6749"/>
              <a:gd name="T13" fmla="*/ 327 h 488"/>
              <a:gd name="T14" fmla="*/ 5863 w 6749"/>
              <a:gd name="T15" fmla="*/ 118 h 488"/>
              <a:gd name="T16" fmla="*/ 5896 w 6749"/>
              <a:gd name="T17" fmla="*/ 84 h 488"/>
              <a:gd name="T18" fmla="*/ 5657 w 6749"/>
              <a:gd name="T19" fmla="*/ 118 h 488"/>
              <a:gd name="T20" fmla="*/ 5769 w 6749"/>
              <a:gd name="T21" fmla="*/ 173 h 488"/>
              <a:gd name="T22" fmla="*/ 5566 w 6749"/>
              <a:gd name="T23" fmla="*/ 278 h 488"/>
              <a:gd name="T24" fmla="*/ 5566 w 6749"/>
              <a:gd name="T25" fmla="*/ 217 h 488"/>
              <a:gd name="T26" fmla="*/ 5647 w 6749"/>
              <a:gd name="T27" fmla="*/ 333 h 488"/>
              <a:gd name="T28" fmla="*/ 5170 w 6749"/>
              <a:gd name="T29" fmla="*/ 170 h 488"/>
              <a:gd name="T30" fmla="*/ 5193 w 6749"/>
              <a:gd name="T31" fmla="*/ 111 h 488"/>
              <a:gd name="T32" fmla="*/ 5296 w 6749"/>
              <a:gd name="T33" fmla="*/ 170 h 488"/>
              <a:gd name="T34" fmla="*/ 4947 w 6749"/>
              <a:gd name="T35" fmla="*/ 118 h 488"/>
              <a:gd name="T36" fmla="*/ 4959 w 6749"/>
              <a:gd name="T37" fmla="*/ 378 h 488"/>
              <a:gd name="T38" fmla="*/ 4740 w 6749"/>
              <a:gd name="T39" fmla="*/ 327 h 488"/>
              <a:gd name="T40" fmla="*/ 4578 w 6749"/>
              <a:gd name="T41" fmla="*/ 0 h 488"/>
              <a:gd name="T42" fmla="*/ 4559 w 6749"/>
              <a:gd name="T43" fmla="*/ 173 h 488"/>
              <a:gd name="T44" fmla="*/ 4578 w 6749"/>
              <a:gd name="T45" fmla="*/ 0 h 488"/>
              <a:gd name="T46" fmla="*/ 4240 w 6749"/>
              <a:gd name="T47" fmla="*/ 192 h 488"/>
              <a:gd name="T48" fmla="*/ 4426 w 6749"/>
              <a:gd name="T49" fmla="*/ 306 h 488"/>
              <a:gd name="T50" fmla="*/ 3993 w 6749"/>
              <a:gd name="T51" fmla="*/ 118 h 488"/>
              <a:gd name="T52" fmla="*/ 4128 w 6749"/>
              <a:gd name="T53" fmla="*/ 210 h 488"/>
              <a:gd name="T54" fmla="*/ 3834 w 6749"/>
              <a:gd name="T55" fmla="*/ 329 h 488"/>
              <a:gd name="T56" fmla="*/ 3746 w 6749"/>
              <a:gd name="T57" fmla="*/ 199 h 488"/>
              <a:gd name="T58" fmla="*/ 3884 w 6749"/>
              <a:gd name="T59" fmla="*/ 346 h 488"/>
              <a:gd name="T60" fmla="*/ 3707 w 6749"/>
              <a:gd name="T61" fmla="*/ 115 h 488"/>
              <a:gd name="T62" fmla="*/ 3413 w 6749"/>
              <a:gd name="T63" fmla="*/ 76 h 488"/>
              <a:gd name="T64" fmla="*/ 3413 w 6749"/>
              <a:gd name="T65" fmla="*/ 378 h 488"/>
              <a:gd name="T66" fmla="*/ 3036 w 6749"/>
              <a:gd name="T67" fmla="*/ 219 h 488"/>
              <a:gd name="T68" fmla="*/ 3103 w 6749"/>
              <a:gd name="T69" fmla="*/ 246 h 488"/>
              <a:gd name="T70" fmla="*/ 2650 w 6749"/>
              <a:gd name="T71" fmla="*/ 248 h 488"/>
              <a:gd name="T72" fmla="*/ 2796 w 6749"/>
              <a:gd name="T73" fmla="*/ 288 h 488"/>
              <a:gd name="T74" fmla="*/ 2404 w 6749"/>
              <a:gd name="T75" fmla="*/ 378 h 488"/>
              <a:gd name="T76" fmla="*/ 2538 w 6749"/>
              <a:gd name="T77" fmla="*/ 378 h 488"/>
              <a:gd name="T78" fmla="*/ 2148 w 6749"/>
              <a:gd name="T79" fmla="*/ 248 h 488"/>
              <a:gd name="T80" fmla="*/ 2355 w 6749"/>
              <a:gd name="T81" fmla="*/ 298 h 488"/>
              <a:gd name="T82" fmla="*/ 2035 w 6749"/>
              <a:gd name="T83" fmla="*/ 118 h 488"/>
              <a:gd name="T84" fmla="*/ 1778 w 6749"/>
              <a:gd name="T85" fmla="*/ 248 h 488"/>
              <a:gd name="T86" fmla="*/ 1991 w 6749"/>
              <a:gd name="T87" fmla="*/ 288 h 488"/>
              <a:gd name="T88" fmla="*/ 1628 w 6749"/>
              <a:gd name="T89" fmla="*/ 228 h 488"/>
              <a:gd name="T90" fmla="*/ 1649 w 6749"/>
              <a:gd name="T91" fmla="*/ 160 h 488"/>
              <a:gd name="T92" fmla="*/ 1383 w 6749"/>
              <a:gd name="T93" fmla="*/ 344 h 488"/>
              <a:gd name="T94" fmla="*/ 1147 w 6749"/>
              <a:gd name="T95" fmla="*/ 118 h 488"/>
              <a:gd name="T96" fmla="*/ 1091 w 6749"/>
              <a:gd name="T97" fmla="*/ 427 h 488"/>
              <a:gd name="T98" fmla="*/ 898 w 6749"/>
              <a:gd name="T99" fmla="*/ 118 h 488"/>
              <a:gd name="T100" fmla="*/ 1003 w 6749"/>
              <a:gd name="T101" fmla="*/ 297 h 488"/>
              <a:gd name="T102" fmla="*/ 730 w 6749"/>
              <a:gd name="T103" fmla="*/ 219 h 488"/>
              <a:gd name="T104" fmla="*/ 771 w 6749"/>
              <a:gd name="T105" fmla="*/ 330 h 488"/>
              <a:gd name="T106" fmla="*/ 641 w 6749"/>
              <a:gd name="T107" fmla="*/ 65 h 488"/>
              <a:gd name="T108" fmla="*/ 524 w 6749"/>
              <a:gd name="T109" fmla="*/ 378 h 488"/>
              <a:gd name="T110" fmla="*/ 344 w 6749"/>
              <a:gd name="T111" fmla="*/ 329 h 488"/>
              <a:gd name="T112" fmla="*/ 354 w 6749"/>
              <a:gd name="T113" fmla="*/ 221 h 488"/>
              <a:gd name="T114" fmla="*/ 448 w 6749"/>
              <a:gd name="T115" fmla="*/ 316 h 488"/>
              <a:gd name="T116" fmla="*/ 0 w 6749"/>
              <a:gd name="T117" fmla="*/ 275 h 488"/>
              <a:gd name="T118" fmla="*/ 108 w 6749"/>
              <a:gd name="T119" fmla="*/ 10 h 488"/>
              <a:gd name="T120" fmla="*/ 113 w 6749"/>
              <a:gd name="T121" fmla="*/ 385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49" h="488">
                <a:moveTo>
                  <a:pt x="6715" y="5"/>
                </a:moveTo>
                <a:lnTo>
                  <a:pt x="6715" y="5"/>
                </a:lnTo>
                <a:lnTo>
                  <a:pt x="6749" y="5"/>
                </a:lnTo>
                <a:lnTo>
                  <a:pt x="6749" y="116"/>
                </a:lnTo>
                <a:lnTo>
                  <a:pt x="6727" y="116"/>
                </a:lnTo>
                <a:lnTo>
                  <a:pt x="6727" y="41"/>
                </a:lnTo>
                <a:cubicBezTo>
                  <a:pt x="6727" y="39"/>
                  <a:pt x="6727" y="36"/>
                  <a:pt x="6727" y="32"/>
                </a:cubicBezTo>
                <a:cubicBezTo>
                  <a:pt x="6727" y="28"/>
                  <a:pt x="6727" y="25"/>
                  <a:pt x="6727" y="23"/>
                </a:cubicBezTo>
                <a:lnTo>
                  <a:pt x="6706" y="116"/>
                </a:lnTo>
                <a:lnTo>
                  <a:pt x="6683" y="116"/>
                </a:lnTo>
                <a:lnTo>
                  <a:pt x="6662" y="23"/>
                </a:lnTo>
                <a:cubicBezTo>
                  <a:pt x="6662" y="25"/>
                  <a:pt x="6662" y="28"/>
                  <a:pt x="6662" y="32"/>
                </a:cubicBezTo>
                <a:cubicBezTo>
                  <a:pt x="6662" y="36"/>
                  <a:pt x="6662" y="39"/>
                  <a:pt x="6662" y="41"/>
                </a:cubicBezTo>
                <a:lnTo>
                  <a:pt x="6662" y="116"/>
                </a:lnTo>
                <a:lnTo>
                  <a:pt x="6641" y="116"/>
                </a:lnTo>
                <a:lnTo>
                  <a:pt x="6641" y="5"/>
                </a:lnTo>
                <a:lnTo>
                  <a:pt x="6675" y="5"/>
                </a:lnTo>
                <a:lnTo>
                  <a:pt x="6695" y="92"/>
                </a:lnTo>
                <a:lnTo>
                  <a:pt x="6715" y="5"/>
                </a:lnTo>
                <a:close/>
                <a:moveTo>
                  <a:pt x="6627" y="5"/>
                </a:moveTo>
                <a:lnTo>
                  <a:pt x="6627" y="5"/>
                </a:lnTo>
                <a:lnTo>
                  <a:pt x="6627" y="24"/>
                </a:lnTo>
                <a:lnTo>
                  <a:pt x="6593" y="24"/>
                </a:lnTo>
                <a:lnTo>
                  <a:pt x="6593" y="116"/>
                </a:lnTo>
                <a:lnTo>
                  <a:pt x="6570" y="116"/>
                </a:lnTo>
                <a:lnTo>
                  <a:pt x="6570" y="24"/>
                </a:lnTo>
                <a:lnTo>
                  <a:pt x="6536" y="24"/>
                </a:lnTo>
                <a:lnTo>
                  <a:pt x="6536" y="5"/>
                </a:lnTo>
                <a:lnTo>
                  <a:pt x="6627" y="5"/>
                </a:lnTo>
                <a:close/>
                <a:moveTo>
                  <a:pt x="6495" y="344"/>
                </a:moveTo>
                <a:lnTo>
                  <a:pt x="6495" y="344"/>
                </a:lnTo>
                <a:cubicBezTo>
                  <a:pt x="6495" y="324"/>
                  <a:pt x="6512" y="306"/>
                  <a:pt x="6534" y="306"/>
                </a:cubicBezTo>
                <a:cubicBezTo>
                  <a:pt x="6554" y="306"/>
                  <a:pt x="6571" y="324"/>
                  <a:pt x="6571" y="344"/>
                </a:cubicBezTo>
                <a:cubicBezTo>
                  <a:pt x="6571" y="365"/>
                  <a:pt x="6554" y="383"/>
                  <a:pt x="6534" y="383"/>
                </a:cubicBezTo>
                <a:cubicBezTo>
                  <a:pt x="6512" y="383"/>
                  <a:pt x="6495" y="365"/>
                  <a:pt x="6495" y="344"/>
                </a:cubicBezTo>
                <a:close/>
                <a:moveTo>
                  <a:pt x="6343" y="169"/>
                </a:moveTo>
                <a:lnTo>
                  <a:pt x="6343" y="169"/>
                </a:lnTo>
                <a:cubicBezTo>
                  <a:pt x="6324" y="169"/>
                  <a:pt x="6306" y="182"/>
                  <a:pt x="6306" y="213"/>
                </a:cubicBezTo>
                <a:lnTo>
                  <a:pt x="6306" y="378"/>
                </a:lnTo>
                <a:lnTo>
                  <a:pt x="6240" y="378"/>
                </a:lnTo>
                <a:lnTo>
                  <a:pt x="6240" y="118"/>
                </a:lnTo>
                <a:lnTo>
                  <a:pt x="6295" y="118"/>
                </a:lnTo>
                <a:lnTo>
                  <a:pt x="6300" y="144"/>
                </a:lnTo>
                <a:lnTo>
                  <a:pt x="6303" y="144"/>
                </a:lnTo>
                <a:cubicBezTo>
                  <a:pt x="6311" y="131"/>
                  <a:pt x="6330" y="111"/>
                  <a:pt x="6364" y="111"/>
                </a:cubicBezTo>
                <a:cubicBezTo>
                  <a:pt x="6407" y="111"/>
                  <a:pt x="6441" y="142"/>
                  <a:pt x="6441" y="196"/>
                </a:cubicBezTo>
                <a:lnTo>
                  <a:pt x="6441" y="378"/>
                </a:lnTo>
                <a:lnTo>
                  <a:pt x="6375" y="378"/>
                </a:lnTo>
                <a:lnTo>
                  <a:pt x="6375" y="210"/>
                </a:lnTo>
                <a:cubicBezTo>
                  <a:pt x="6375" y="182"/>
                  <a:pt x="6361" y="169"/>
                  <a:pt x="6343" y="169"/>
                </a:cubicBezTo>
                <a:close/>
                <a:moveTo>
                  <a:pt x="6086" y="327"/>
                </a:moveTo>
                <a:lnTo>
                  <a:pt x="6086" y="327"/>
                </a:lnTo>
                <a:cubicBezTo>
                  <a:pt x="6112" y="327"/>
                  <a:pt x="6128" y="297"/>
                  <a:pt x="6128" y="248"/>
                </a:cubicBezTo>
                <a:cubicBezTo>
                  <a:pt x="6128" y="199"/>
                  <a:pt x="6112" y="169"/>
                  <a:pt x="6086" y="169"/>
                </a:cubicBezTo>
                <a:cubicBezTo>
                  <a:pt x="6059" y="169"/>
                  <a:pt x="6043" y="199"/>
                  <a:pt x="6043" y="248"/>
                </a:cubicBezTo>
                <a:cubicBezTo>
                  <a:pt x="6043" y="297"/>
                  <a:pt x="6059" y="327"/>
                  <a:pt x="6086" y="327"/>
                </a:cubicBezTo>
                <a:close/>
                <a:moveTo>
                  <a:pt x="5977" y="248"/>
                </a:moveTo>
                <a:lnTo>
                  <a:pt x="5977" y="248"/>
                </a:lnTo>
                <a:cubicBezTo>
                  <a:pt x="5977" y="164"/>
                  <a:pt x="6020" y="111"/>
                  <a:pt x="6086" y="111"/>
                </a:cubicBezTo>
                <a:cubicBezTo>
                  <a:pt x="6151" y="111"/>
                  <a:pt x="6195" y="164"/>
                  <a:pt x="6195" y="248"/>
                </a:cubicBezTo>
                <a:cubicBezTo>
                  <a:pt x="6195" y="332"/>
                  <a:pt x="6151" y="385"/>
                  <a:pt x="6086" y="385"/>
                </a:cubicBezTo>
                <a:cubicBezTo>
                  <a:pt x="6020" y="385"/>
                  <a:pt x="5977" y="332"/>
                  <a:pt x="5977" y="248"/>
                </a:cubicBezTo>
                <a:close/>
                <a:moveTo>
                  <a:pt x="5863" y="118"/>
                </a:moveTo>
                <a:lnTo>
                  <a:pt x="5863" y="118"/>
                </a:lnTo>
                <a:lnTo>
                  <a:pt x="5929" y="118"/>
                </a:lnTo>
                <a:lnTo>
                  <a:pt x="5929" y="378"/>
                </a:lnTo>
                <a:lnTo>
                  <a:pt x="5863" y="378"/>
                </a:lnTo>
                <a:lnTo>
                  <a:pt x="5863" y="118"/>
                </a:lnTo>
                <a:close/>
                <a:moveTo>
                  <a:pt x="5896" y="3"/>
                </a:moveTo>
                <a:lnTo>
                  <a:pt x="5896" y="3"/>
                </a:lnTo>
                <a:cubicBezTo>
                  <a:pt x="5918" y="3"/>
                  <a:pt x="5937" y="21"/>
                  <a:pt x="5937" y="43"/>
                </a:cubicBezTo>
                <a:cubicBezTo>
                  <a:pt x="5937" y="66"/>
                  <a:pt x="5918" y="84"/>
                  <a:pt x="5896" y="84"/>
                </a:cubicBezTo>
                <a:cubicBezTo>
                  <a:pt x="5874" y="84"/>
                  <a:pt x="5856" y="66"/>
                  <a:pt x="5856" y="43"/>
                </a:cubicBezTo>
                <a:cubicBezTo>
                  <a:pt x="5856" y="21"/>
                  <a:pt x="5874" y="3"/>
                  <a:pt x="5896" y="3"/>
                </a:cubicBezTo>
                <a:close/>
                <a:moveTo>
                  <a:pt x="5787" y="385"/>
                </a:moveTo>
                <a:lnTo>
                  <a:pt x="5787" y="385"/>
                </a:lnTo>
                <a:cubicBezTo>
                  <a:pt x="5737" y="385"/>
                  <a:pt x="5704" y="349"/>
                  <a:pt x="5704" y="304"/>
                </a:cubicBezTo>
                <a:lnTo>
                  <a:pt x="5704" y="173"/>
                </a:lnTo>
                <a:lnTo>
                  <a:pt x="5657" y="173"/>
                </a:lnTo>
                <a:lnTo>
                  <a:pt x="5657" y="118"/>
                </a:lnTo>
                <a:lnTo>
                  <a:pt x="5665" y="118"/>
                </a:lnTo>
                <a:cubicBezTo>
                  <a:pt x="5696" y="118"/>
                  <a:pt x="5711" y="100"/>
                  <a:pt x="5712" y="69"/>
                </a:cubicBezTo>
                <a:lnTo>
                  <a:pt x="5713" y="44"/>
                </a:lnTo>
                <a:lnTo>
                  <a:pt x="5769" y="44"/>
                </a:lnTo>
                <a:lnTo>
                  <a:pt x="5769" y="118"/>
                </a:lnTo>
                <a:lnTo>
                  <a:pt x="5825" y="118"/>
                </a:lnTo>
                <a:lnTo>
                  <a:pt x="5825" y="173"/>
                </a:lnTo>
                <a:lnTo>
                  <a:pt x="5769" y="173"/>
                </a:lnTo>
                <a:lnTo>
                  <a:pt x="5769" y="297"/>
                </a:lnTo>
                <a:cubicBezTo>
                  <a:pt x="5769" y="315"/>
                  <a:pt x="5783" y="328"/>
                  <a:pt x="5802" y="328"/>
                </a:cubicBezTo>
                <a:cubicBezTo>
                  <a:pt x="5809" y="328"/>
                  <a:pt x="5815" y="326"/>
                  <a:pt x="5820" y="325"/>
                </a:cubicBezTo>
                <a:lnTo>
                  <a:pt x="5820" y="379"/>
                </a:lnTo>
                <a:cubicBezTo>
                  <a:pt x="5811" y="383"/>
                  <a:pt x="5799" y="385"/>
                  <a:pt x="5787" y="385"/>
                </a:cubicBezTo>
                <a:close/>
                <a:moveTo>
                  <a:pt x="5527" y="329"/>
                </a:moveTo>
                <a:lnTo>
                  <a:pt x="5527" y="329"/>
                </a:lnTo>
                <a:cubicBezTo>
                  <a:pt x="5550" y="329"/>
                  <a:pt x="5566" y="309"/>
                  <a:pt x="5566" y="278"/>
                </a:cubicBezTo>
                <a:lnTo>
                  <a:pt x="5566" y="261"/>
                </a:lnTo>
                <a:lnTo>
                  <a:pt x="5551" y="264"/>
                </a:lnTo>
                <a:cubicBezTo>
                  <a:pt x="5519" y="269"/>
                  <a:pt x="5502" y="283"/>
                  <a:pt x="5502" y="303"/>
                </a:cubicBezTo>
                <a:cubicBezTo>
                  <a:pt x="5502" y="319"/>
                  <a:pt x="5513" y="329"/>
                  <a:pt x="5527" y="329"/>
                </a:cubicBezTo>
                <a:close/>
                <a:moveTo>
                  <a:pt x="5436" y="310"/>
                </a:moveTo>
                <a:lnTo>
                  <a:pt x="5436" y="310"/>
                </a:lnTo>
                <a:cubicBezTo>
                  <a:pt x="5436" y="260"/>
                  <a:pt x="5473" y="229"/>
                  <a:pt x="5537" y="221"/>
                </a:cubicBezTo>
                <a:lnTo>
                  <a:pt x="5566" y="217"/>
                </a:lnTo>
                <a:lnTo>
                  <a:pt x="5566" y="200"/>
                </a:lnTo>
                <a:cubicBezTo>
                  <a:pt x="5566" y="179"/>
                  <a:pt x="5555" y="168"/>
                  <a:pt x="5537" y="168"/>
                </a:cubicBezTo>
                <a:cubicBezTo>
                  <a:pt x="5519" y="168"/>
                  <a:pt x="5506" y="180"/>
                  <a:pt x="5505" y="199"/>
                </a:cubicBezTo>
                <a:lnTo>
                  <a:pt x="5439" y="199"/>
                </a:lnTo>
                <a:cubicBezTo>
                  <a:pt x="5443" y="147"/>
                  <a:pt x="5482" y="111"/>
                  <a:pt x="5539" y="111"/>
                </a:cubicBezTo>
                <a:cubicBezTo>
                  <a:pt x="5593" y="111"/>
                  <a:pt x="5631" y="147"/>
                  <a:pt x="5631" y="204"/>
                </a:cubicBezTo>
                <a:lnTo>
                  <a:pt x="5631" y="316"/>
                </a:lnTo>
                <a:cubicBezTo>
                  <a:pt x="5631" y="326"/>
                  <a:pt x="5637" y="333"/>
                  <a:pt x="5647" y="333"/>
                </a:cubicBezTo>
                <a:cubicBezTo>
                  <a:pt x="5649" y="333"/>
                  <a:pt x="5651" y="333"/>
                  <a:pt x="5654" y="332"/>
                </a:cubicBezTo>
                <a:lnTo>
                  <a:pt x="5654" y="380"/>
                </a:lnTo>
                <a:cubicBezTo>
                  <a:pt x="5646" y="382"/>
                  <a:pt x="5638" y="383"/>
                  <a:pt x="5630" y="383"/>
                </a:cubicBezTo>
                <a:cubicBezTo>
                  <a:pt x="5605" y="383"/>
                  <a:pt x="5584" y="372"/>
                  <a:pt x="5577" y="346"/>
                </a:cubicBezTo>
                <a:cubicBezTo>
                  <a:pt x="5567" y="365"/>
                  <a:pt x="5547" y="385"/>
                  <a:pt x="5512" y="385"/>
                </a:cubicBezTo>
                <a:cubicBezTo>
                  <a:pt x="5467" y="385"/>
                  <a:pt x="5436" y="356"/>
                  <a:pt x="5436" y="310"/>
                </a:cubicBezTo>
                <a:close/>
                <a:moveTo>
                  <a:pt x="5170" y="170"/>
                </a:moveTo>
                <a:lnTo>
                  <a:pt x="5170" y="170"/>
                </a:lnTo>
                <a:cubicBezTo>
                  <a:pt x="5151" y="170"/>
                  <a:pt x="5138" y="185"/>
                  <a:pt x="5138" y="210"/>
                </a:cubicBezTo>
                <a:lnTo>
                  <a:pt x="5138" y="378"/>
                </a:lnTo>
                <a:lnTo>
                  <a:pt x="5072" y="378"/>
                </a:lnTo>
                <a:lnTo>
                  <a:pt x="5072" y="118"/>
                </a:lnTo>
                <a:lnTo>
                  <a:pt x="5126" y="118"/>
                </a:lnTo>
                <a:lnTo>
                  <a:pt x="5130" y="147"/>
                </a:lnTo>
                <a:lnTo>
                  <a:pt x="5133" y="147"/>
                </a:lnTo>
                <a:cubicBezTo>
                  <a:pt x="5142" y="127"/>
                  <a:pt x="5167" y="111"/>
                  <a:pt x="5193" y="111"/>
                </a:cubicBezTo>
                <a:cubicBezTo>
                  <a:pt x="5221" y="111"/>
                  <a:pt x="5245" y="125"/>
                  <a:pt x="5255" y="147"/>
                </a:cubicBezTo>
                <a:lnTo>
                  <a:pt x="5258" y="147"/>
                </a:lnTo>
                <a:cubicBezTo>
                  <a:pt x="5271" y="124"/>
                  <a:pt x="5294" y="111"/>
                  <a:pt x="5322" y="111"/>
                </a:cubicBezTo>
                <a:cubicBezTo>
                  <a:pt x="5366" y="111"/>
                  <a:pt x="5391" y="142"/>
                  <a:pt x="5391" y="194"/>
                </a:cubicBezTo>
                <a:lnTo>
                  <a:pt x="5391" y="378"/>
                </a:lnTo>
                <a:lnTo>
                  <a:pt x="5325" y="378"/>
                </a:lnTo>
                <a:lnTo>
                  <a:pt x="5325" y="207"/>
                </a:lnTo>
                <a:cubicBezTo>
                  <a:pt x="5325" y="184"/>
                  <a:pt x="5314" y="170"/>
                  <a:pt x="5296" y="170"/>
                </a:cubicBezTo>
                <a:cubicBezTo>
                  <a:pt x="5277" y="170"/>
                  <a:pt x="5264" y="185"/>
                  <a:pt x="5264" y="210"/>
                </a:cubicBezTo>
                <a:lnTo>
                  <a:pt x="5264" y="378"/>
                </a:lnTo>
                <a:lnTo>
                  <a:pt x="5199" y="378"/>
                </a:lnTo>
                <a:lnTo>
                  <a:pt x="5199" y="207"/>
                </a:lnTo>
                <a:cubicBezTo>
                  <a:pt x="5199" y="184"/>
                  <a:pt x="5187" y="170"/>
                  <a:pt x="5170" y="170"/>
                </a:cubicBezTo>
                <a:close/>
                <a:moveTo>
                  <a:pt x="4893" y="118"/>
                </a:moveTo>
                <a:lnTo>
                  <a:pt x="4893" y="118"/>
                </a:lnTo>
                <a:lnTo>
                  <a:pt x="4947" y="118"/>
                </a:lnTo>
                <a:lnTo>
                  <a:pt x="4953" y="152"/>
                </a:lnTo>
                <a:lnTo>
                  <a:pt x="4956" y="152"/>
                </a:lnTo>
                <a:cubicBezTo>
                  <a:pt x="4965" y="133"/>
                  <a:pt x="4987" y="115"/>
                  <a:pt x="5023" y="115"/>
                </a:cubicBezTo>
                <a:cubicBezTo>
                  <a:pt x="5028" y="115"/>
                  <a:pt x="5033" y="115"/>
                  <a:pt x="5036" y="116"/>
                </a:cubicBezTo>
                <a:lnTo>
                  <a:pt x="5036" y="178"/>
                </a:lnTo>
                <a:cubicBezTo>
                  <a:pt x="5031" y="178"/>
                  <a:pt x="5027" y="178"/>
                  <a:pt x="5021" y="178"/>
                </a:cubicBezTo>
                <a:cubicBezTo>
                  <a:pt x="4990" y="178"/>
                  <a:pt x="4959" y="200"/>
                  <a:pt x="4959" y="254"/>
                </a:cubicBezTo>
                <a:lnTo>
                  <a:pt x="4959" y="378"/>
                </a:lnTo>
                <a:lnTo>
                  <a:pt x="4893" y="378"/>
                </a:lnTo>
                <a:lnTo>
                  <a:pt x="4893" y="118"/>
                </a:lnTo>
                <a:close/>
                <a:moveTo>
                  <a:pt x="4740" y="327"/>
                </a:moveTo>
                <a:lnTo>
                  <a:pt x="4740" y="327"/>
                </a:lnTo>
                <a:cubicBezTo>
                  <a:pt x="4766" y="327"/>
                  <a:pt x="4782" y="297"/>
                  <a:pt x="4782" y="248"/>
                </a:cubicBezTo>
                <a:cubicBezTo>
                  <a:pt x="4782" y="199"/>
                  <a:pt x="4766" y="169"/>
                  <a:pt x="4740" y="169"/>
                </a:cubicBezTo>
                <a:cubicBezTo>
                  <a:pt x="4714" y="169"/>
                  <a:pt x="4698" y="199"/>
                  <a:pt x="4698" y="248"/>
                </a:cubicBezTo>
                <a:cubicBezTo>
                  <a:pt x="4698" y="297"/>
                  <a:pt x="4714" y="327"/>
                  <a:pt x="4740" y="327"/>
                </a:cubicBezTo>
                <a:close/>
                <a:moveTo>
                  <a:pt x="4631" y="248"/>
                </a:moveTo>
                <a:lnTo>
                  <a:pt x="4631" y="248"/>
                </a:lnTo>
                <a:cubicBezTo>
                  <a:pt x="4631" y="164"/>
                  <a:pt x="4674" y="111"/>
                  <a:pt x="4740" y="111"/>
                </a:cubicBezTo>
                <a:cubicBezTo>
                  <a:pt x="4806" y="111"/>
                  <a:pt x="4849" y="164"/>
                  <a:pt x="4849" y="248"/>
                </a:cubicBezTo>
                <a:cubicBezTo>
                  <a:pt x="4849" y="332"/>
                  <a:pt x="4806" y="385"/>
                  <a:pt x="4740" y="385"/>
                </a:cubicBezTo>
                <a:cubicBezTo>
                  <a:pt x="4674" y="385"/>
                  <a:pt x="4631" y="332"/>
                  <a:pt x="4631" y="248"/>
                </a:cubicBezTo>
                <a:close/>
                <a:moveTo>
                  <a:pt x="4578" y="0"/>
                </a:moveTo>
                <a:lnTo>
                  <a:pt x="4578" y="0"/>
                </a:lnTo>
                <a:cubicBezTo>
                  <a:pt x="4600" y="0"/>
                  <a:pt x="4623" y="7"/>
                  <a:pt x="4633" y="17"/>
                </a:cubicBezTo>
                <a:lnTo>
                  <a:pt x="4611" y="65"/>
                </a:lnTo>
                <a:cubicBezTo>
                  <a:pt x="4603" y="61"/>
                  <a:pt x="4596" y="58"/>
                  <a:pt x="4587" y="58"/>
                </a:cubicBezTo>
                <a:cubicBezTo>
                  <a:pt x="4570" y="58"/>
                  <a:pt x="4559" y="70"/>
                  <a:pt x="4559" y="90"/>
                </a:cubicBezTo>
                <a:lnTo>
                  <a:pt x="4559" y="118"/>
                </a:lnTo>
                <a:lnTo>
                  <a:pt x="4614" y="118"/>
                </a:lnTo>
                <a:lnTo>
                  <a:pt x="4614" y="173"/>
                </a:lnTo>
                <a:lnTo>
                  <a:pt x="4559" y="173"/>
                </a:lnTo>
                <a:lnTo>
                  <a:pt x="4559" y="378"/>
                </a:lnTo>
                <a:lnTo>
                  <a:pt x="4494" y="378"/>
                </a:lnTo>
                <a:lnTo>
                  <a:pt x="4494" y="173"/>
                </a:lnTo>
                <a:lnTo>
                  <a:pt x="4447" y="173"/>
                </a:lnTo>
                <a:lnTo>
                  <a:pt x="4447" y="118"/>
                </a:lnTo>
                <a:lnTo>
                  <a:pt x="4494" y="118"/>
                </a:lnTo>
                <a:lnTo>
                  <a:pt x="4494" y="85"/>
                </a:lnTo>
                <a:cubicBezTo>
                  <a:pt x="4494" y="30"/>
                  <a:pt x="4531" y="0"/>
                  <a:pt x="4578" y="0"/>
                </a:cubicBezTo>
                <a:close/>
                <a:moveTo>
                  <a:pt x="4236" y="300"/>
                </a:moveTo>
                <a:lnTo>
                  <a:pt x="4236" y="300"/>
                </a:lnTo>
                <a:lnTo>
                  <a:pt x="4298" y="300"/>
                </a:lnTo>
                <a:cubicBezTo>
                  <a:pt x="4300" y="319"/>
                  <a:pt x="4312" y="333"/>
                  <a:pt x="4333" y="333"/>
                </a:cubicBezTo>
                <a:cubicBezTo>
                  <a:pt x="4349" y="333"/>
                  <a:pt x="4363" y="325"/>
                  <a:pt x="4363" y="310"/>
                </a:cubicBezTo>
                <a:cubicBezTo>
                  <a:pt x="4363" y="296"/>
                  <a:pt x="4355" y="287"/>
                  <a:pt x="4330" y="279"/>
                </a:cubicBezTo>
                <a:lnTo>
                  <a:pt x="4305" y="270"/>
                </a:lnTo>
                <a:cubicBezTo>
                  <a:pt x="4264" y="255"/>
                  <a:pt x="4240" y="229"/>
                  <a:pt x="4240" y="192"/>
                </a:cubicBezTo>
                <a:cubicBezTo>
                  <a:pt x="4240" y="144"/>
                  <a:pt x="4280" y="111"/>
                  <a:pt x="4331" y="111"/>
                </a:cubicBezTo>
                <a:cubicBezTo>
                  <a:pt x="4383" y="111"/>
                  <a:pt x="4420" y="144"/>
                  <a:pt x="4421" y="189"/>
                </a:cubicBezTo>
                <a:lnTo>
                  <a:pt x="4358" y="189"/>
                </a:lnTo>
                <a:cubicBezTo>
                  <a:pt x="4357" y="175"/>
                  <a:pt x="4347" y="163"/>
                  <a:pt x="4330" y="163"/>
                </a:cubicBezTo>
                <a:cubicBezTo>
                  <a:pt x="4316" y="163"/>
                  <a:pt x="4303" y="172"/>
                  <a:pt x="4303" y="187"/>
                </a:cubicBezTo>
                <a:cubicBezTo>
                  <a:pt x="4303" y="199"/>
                  <a:pt x="4309" y="206"/>
                  <a:pt x="4333" y="214"/>
                </a:cubicBezTo>
                <a:lnTo>
                  <a:pt x="4358" y="223"/>
                </a:lnTo>
                <a:cubicBezTo>
                  <a:pt x="4402" y="238"/>
                  <a:pt x="4426" y="267"/>
                  <a:pt x="4426" y="306"/>
                </a:cubicBezTo>
                <a:cubicBezTo>
                  <a:pt x="4426" y="356"/>
                  <a:pt x="4387" y="385"/>
                  <a:pt x="4334" y="385"/>
                </a:cubicBezTo>
                <a:cubicBezTo>
                  <a:pt x="4276" y="385"/>
                  <a:pt x="4237" y="350"/>
                  <a:pt x="4236" y="300"/>
                </a:cubicBezTo>
                <a:close/>
                <a:moveTo>
                  <a:pt x="4095" y="169"/>
                </a:moveTo>
                <a:lnTo>
                  <a:pt x="4095" y="169"/>
                </a:lnTo>
                <a:cubicBezTo>
                  <a:pt x="4077" y="169"/>
                  <a:pt x="4059" y="182"/>
                  <a:pt x="4059" y="213"/>
                </a:cubicBezTo>
                <a:lnTo>
                  <a:pt x="4059" y="378"/>
                </a:lnTo>
                <a:lnTo>
                  <a:pt x="3993" y="378"/>
                </a:lnTo>
                <a:lnTo>
                  <a:pt x="3993" y="118"/>
                </a:lnTo>
                <a:lnTo>
                  <a:pt x="4047" y="118"/>
                </a:lnTo>
                <a:lnTo>
                  <a:pt x="4053" y="144"/>
                </a:lnTo>
                <a:lnTo>
                  <a:pt x="4056" y="144"/>
                </a:lnTo>
                <a:cubicBezTo>
                  <a:pt x="4063" y="131"/>
                  <a:pt x="4083" y="111"/>
                  <a:pt x="4116" y="111"/>
                </a:cubicBezTo>
                <a:cubicBezTo>
                  <a:pt x="4160" y="111"/>
                  <a:pt x="4193" y="142"/>
                  <a:pt x="4193" y="196"/>
                </a:cubicBezTo>
                <a:lnTo>
                  <a:pt x="4193" y="378"/>
                </a:lnTo>
                <a:lnTo>
                  <a:pt x="4128" y="378"/>
                </a:lnTo>
                <a:lnTo>
                  <a:pt x="4128" y="210"/>
                </a:lnTo>
                <a:cubicBezTo>
                  <a:pt x="4128" y="182"/>
                  <a:pt x="4114" y="169"/>
                  <a:pt x="4095" y="169"/>
                </a:cubicBezTo>
                <a:close/>
                <a:moveTo>
                  <a:pt x="3834" y="329"/>
                </a:moveTo>
                <a:lnTo>
                  <a:pt x="3834" y="329"/>
                </a:lnTo>
                <a:cubicBezTo>
                  <a:pt x="3857" y="329"/>
                  <a:pt x="3873" y="309"/>
                  <a:pt x="3873" y="278"/>
                </a:cubicBezTo>
                <a:lnTo>
                  <a:pt x="3873" y="261"/>
                </a:lnTo>
                <a:lnTo>
                  <a:pt x="3858" y="264"/>
                </a:lnTo>
                <a:cubicBezTo>
                  <a:pt x="3826" y="269"/>
                  <a:pt x="3809" y="283"/>
                  <a:pt x="3809" y="303"/>
                </a:cubicBezTo>
                <a:cubicBezTo>
                  <a:pt x="3809" y="319"/>
                  <a:pt x="3820" y="329"/>
                  <a:pt x="3834" y="329"/>
                </a:cubicBezTo>
                <a:close/>
                <a:moveTo>
                  <a:pt x="3743" y="310"/>
                </a:moveTo>
                <a:lnTo>
                  <a:pt x="3743" y="310"/>
                </a:lnTo>
                <a:cubicBezTo>
                  <a:pt x="3743" y="260"/>
                  <a:pt x="3780" y="229"/>
                  <a:pt x="3845" y="221"/>
                </a:cubicBezTo>
                <a:lnTo>
                  <a:pt x="3873" y="217"/>
                </a:lnTo>
                <a:lnTo>
                  <a:pt x="3873" y="200"/>
                </a:lnTo>
                <a:cubicBezTo>
                  <a:pt x="3873" y="179"/>
                  <a:pt x="3862" y="168"/>
                  <a:pt x="3845" y="168"/>
                </a:cubicBezTo>
                <a:cubicBezTo>
                  <a:pt x="3826" y="168"/>
                  <a:pt x="3814" y="180"/>
                  <a:pt x="3812" y="199"/>
                </a:cubicBezTo>
                <a:lnTo>
                  <a:pt x="3746" y="199"/>
                </a:lnTo>
                <a:cubicBezTo>
                  <a:pt x="3750" y="147"/>
                  <a:pt x="3789" y="111"/>
                  <a:pt x="3846" y="111"/>
                </a:cubicBezTo>
                <a:cubicBezTo>
                  <a:pt x="3900" y="111"/>
                  <a:pt x="3938" y="147"/>
                  <a:pt x="3938" y="204"/>
                </a:cubicBezTo>
                <a:lnTo>
                  <a:pt x="3938" y="316"/>
                </a:lnTo>
                <a:cubicBezTo>
                  <a:pt x="3938" y="326"/>
                  <a:pt x="3944" y="333"/>
                  <a:pt x="3954" y="333"/>
                </a:cubicBezTo>
                <a:cubicBezTo>
                  <a:pt x="3956" y="333"/>
                  <a:pt x="3958" y="333"/>
                  <a:pt x="3961" y="332"/>
                </a:cubicBezTo>
                <a:lnTo>
                  <a:pt x="3961" y="380"/>
                </a:lnTo>
                <a:cubicBezTo>
                  <a:pt x="3953" y="382"/>
                  <a:pt x="3945" y="383"/>
                  <a:pt x="3937" y="383"/>
                </a:cubicBezTo>
                <a:cubicBezTo>
                  <a:pt x="3912" y="383"/>
                  <a:pt x="3891" y="372"/>
                  <a:pt x="3884" y="346"/>
                </a:cubicBezTo>
                <a:cubicBezTo>
                  <a:pt x="3875" y="365"/>
                  <a:pt x="3854" y="385"/>
                  <a:pt x="3819" y="385"/>
                </a:cubicBezTo>
                <a:cubicBezTo>
                  <a:pt x="3774" y="385"/>
                  <a:pt x="3743" y="356"/>
                  <a:pt x="3743" y="310"/>
                </a:cubicBezTo>
                <a:close/>
                <a:moveTo>
                  <a:pt x="3577" y="118"/>
                </a:moveTo>
                <a:lnTo>
                  <a:pt x="3577" y="118"/>
                </a:lnTo>
                <a:lnTo>
                  <a:pt x="3632" y="118"/>
                </a:lnTo>
                <a:lnTo>
                  <a:pt x="3637" y="152"/>
                </a:lnTo>
                <a:lnTo>
                  <a:pt x="3640" y="152"/>
                </a:lnTo>
                <a:cubicBezTo>
                  <a:pt x="3649" y="133"/>
                  <a:pt x="3671" y="115"/>
                  <a:pt x="3707" y="115"/>
                </a:cubicBezTo>
                <a:cubicBezTo>
                  <a:pt x="3712" y="115"/>
                  <a:pt x="3717" y="115"/>
                  <a:pt x="3721" y="116"/>
                </a:cubicBezTo>
                <a:lnTo>
                  <a:pt x="3721" y="178"/>
                </a:lnTo>
                <a:cubicBezTo>
                  <a:pt x="3715" y="178"/>
                  <a:pt x="3711" y="178"/>
                  <a:pt x="3706" y="178"/>
                </a:cubicBezTo>
                <a:cubicBezTo>
                  <a:pt x="3674" y="178"/>
                  <a:pt x="3643" y="200"/>
                  <a:pt x="3643" y="254"/>
                </a:cubicBezTo>
                <a:lnTo>
                  <a:pt x="3643" y="378"/>
                </a:lnTo>
                <a:lnTo>
                  <a:pt x="3577" y="378"/>
                </a:lnTo>
                <a:lnTo>
                  <a:pt x="3577" y="118"/>
                </a:lnTo>
                <a:close/>
                <a:moveTo>
                  <a:pt x="3413" y="76"/>
                </a:moveTo>
                <a:lnTo>
                  <a:pt x="3413" y="76"/>
                </a:lnTo>
                <a:lnTo>
                  <a:pt x="3327" y="76"/>
                </a:lnTo>
                <a:lnTo>
                  <a:pt x="3327" y="16"/>
                </a:lnTo>
                <a:lnTo>
                  <a:pt x="3567" y="16"/>
                </a:lnTo>
                <a:lnTo>
                  <a:pt x="3567" y="76"/>
                </a:lnTo>
                <a:lnTo>
                  <a:pt x="3482" y="76"/>
                </a:lnTo>
                <a:lnTo>
                  <a:pt x="3482" y="378"/>
                </a:lnTo>
                <a:lnTo>
                  <a:pt x="3413" y="378"/>
                </a:lnTo>
                <a:lnTo>
                  <a:pt x="3413" y="76"/>
                </a:lnTo>
                <a:close/>
                <a:moveTo>
                  <a:pt x="3144" y="344"/>
                </a:moveTo>
                <a:lnTo>
                  <a:pt x="3144" y="344"/>
                </a:lnTo>
                <a:cubicBezTo>
                  <a:pt x="3144" y="324"/>
                  <a:pt x="3161" y="306"/>
                  <a:pt x="3183" y="306"/>
                </a:cubicBezTo>
                <a:cubicBezTo>
                  <a:pt x="3203" y="306"/>
                  <a:pt x="3220" y="324"/>
                  <a:pt x="3220" y="344"/>
                </a:cubicBezTo>
                <a:cubicBezTo>
                  <a:pt x="3220" y="365"/>
                  <a:pt x="3203" y="383"/>
                  <a:pt x="3183" y="383"/>
                </a:cubicBezTo>
                <a:cubicBezTo>
                  <a:pt x="3161" y="383"/>
                  <a:pt x="3144" y="365"/>
                  <a:pt x="3144" y="344"/>
                </a:cubicBezTo>
                <a:close/>
                <a:moveTo>
                  <a:pt x="3036" y="219"/>
                </a:moveTo>
                <a:lnTo>
                  <a:pt x="3036" y="219"/>
                </a:lnTo>
                <a:cubicBezTo>
                  <a:pt x="3034" y="186"/>
                  <a:pt x="3021" y="167"/>
                  <a:pt x="3001" y="167"/>
                </a:cubicBezTo>
                <a:cubicBezTo>
                  <a:pt x="2979" y="167"/>
                  <a:pt x="2965" y="186"/>
                  <a:pt x="2962" y="219"/>
                </a:cubicBezTo>
                <a:lnTo>
                  <a:pt x="3036" y="219"/>
                </a:lnTo>
                <a:close/>
                <a:moveTo>
                  <a:pt x="2895" y="248"/>
                </a:moveTo>
                <a:lnTo>
                  <a:pt x="2895" y="248"/>
                </a:lnTo>
                <a:cubicBezTo>
                  <a:pt x="2895" y="164"/>
                  <a:pt x="2936" y="111"/>
                  <a:pt x="3001" y="111"/>
                </a:cubicBezTo>
                <a:cubicBezTo>
                  <a:pt x="3063" y="111"/>
                  <a:pt x="3103" y="162"/>
                  <a:pt x="3103" y="246"/>
                </a:cubicBezTo>
                <a:cubicBezTo>
                  <a:pt x="3103" y="250"/>
                  <a:pt x="3103" y="255"/>
                  <a:pt x="3102" y="264"/>
                </a:cubicBezTo>
                <a:lnTo>
                  <a:pt x="2961" y="264"/>
                </a:lnTo>
                <a:cubicBezTo>
                  <a:pt x="2962" y="303"/>
                  <a:pt x="2977" y="330"/>
                  <a:pt x="3003" y="330"/>
                </a:cubicBezTo>
                <a:cubicBezTo>
                  <a:pt x="3020" y="330"/>
                  <a:pt x="3033" y="319"/>
                  <a:pt x="3036" y="298"/>
                </a:cubicBezTo>
                <a:lnTo>
                  <a:pt x="3101" y="298"/>
                </a:lnTo>
                <a:cubicBezTo>
                  <a:pt x="3096" y="351"/>
                  <a:pt x="3057" y="385"/>
                  <a:pt x="3003" y="385"/>
                </a:cubicBezTo>
                <a:cubicBezTo>
                  <a:pt x="2935" y="385"/>
                  <a:pt x="2895" y="331"/>
                  <a:pt x="2895" y="248"/>
                </a:cubicBezTo>
                <a:close/>
                <a:moveTo>
                  <a:pt x="2650" y="248"/>
                </a:moveTo>
                <a:lnTo>
                  <a:pt x="2650" y="248"/>
                </a:lnTo>
                <a:cubicBezTo>
                  <a:pt x="2650" y="165"/>
                  <a:pt x="2693" y="111"/>
                  <a:pt x="2759" y="111"/>
                </a:cubicBezTo>
                <a:cubicBezTo>
                  <a:pt x="2817" y="111"/>
                  <a:pt x="2858" y="151"/>
                  <a:pt x="2863" y="212"/>
                </a:cubicBezTo>
                <a:lnTo>
                  <a:pt x="2796" y="212"/>
                </a:lnTo>
                <a:cubicBezTo>
                  <a:pt x="2794" y="184"/>
                  <a:pt x="2779" y="170"/>
                  <a:pt x="2759" y="170"/>
                </a:cubicBezTo>
                <a:cubicBezTo>
                  <a:pt x="2733" y="170"/>
                  <a:pt x="2716" y="198"/>
                  <a:pt x="2716" y="248"/>
                </a:cubicBezTo>
                <a:cubicBezTo>
                  <a:pt x="2716" y="299"/>
                  <a:pt x="2733" y="326"/>
                  <a:pt x="2760" y="326"/>
                </a:cubicBezTo>
                <a:cubicBezTo>
                  <a:pt x="2779" y="326"/>
                  <a:pt x="2793" y="312"/>
                  <a:pt x="2796" y="288"/>
                </a:cubicBezTo>
                <a:lnTo>
                  <a:pt x="2863" y="288"/>
                </a:lnTo>
                <a:cubicBezTo>
                  <a:pt x="2857" y="347"/>
                  <a:pt x="2816" y="385"/>
                  <a:pt x="2760" y="385"/>
                </a:cubicBezTo>
                <a:cubicBezTo>
                  <a:pt x="2693" y="385"/>
                  <a:pt x="2650" y="332"/>
                  <a:pt x="2650" y="248"/>
                </a:cubicBezTo>
                <a:close/>
                <a:moveTo>
                  <a:pt x="2506" y="169"/>
                </a:moveTo>
                <a:lnTo>
                  <a:pt x="2506" y="169"/>
                </a:lnTo>
                <a:cubicBezTo>
                  <a:pt x="2487" y="169"/>
                  <a:pt x="2469" y="182"/>
                  <a:pt x="2469" y="213"/>
                </a:cubicBezTo>
                <a:lnTo>
                  <a:pt x="2469" y="378"/>
                </a:lnTo>
                <a:lnTo>
                  <a:pt x="2404" y="378"/>
                </a:lnTo>
                <a:lnTo>
                  <a:pt x="2404" y="118"/>
                </a:lnTo>
                <a:lnTo>
                  <a:pt x="2458" y="118"/>
                </a:lnTo>
                <a:lnTo>
                  <a:pt x="2464" y="144"/>
                </a:lnTo>
                <a:lnTo>
                  <a:pt x="2467" y="144"/>
                </a:lnTo>
                <a:cubicBezTo>
                  <a:pt x="2474" y="131"/>
                  <a:pt x="2494" y="111"/>
                  <a:pt x="2527" y="111"/>
                </a:cubicBezTo>
                <a:cubicBezTo>
                  <a:pt x="2570" y="111"/>
                  <a:pt x="2604" y="142"/>
                  <a:pt x="2604" y="196"/>
                </a:cubicBezTo>
                <a:lnTo>
                  <a:pt x="2604" y="378"/>
                </a:lnTo>
                <a:lnTo>
                  <a:pt x="2538" y="378"/>
                </a:lnTo>
                <a:lnTo>
                  <a:pt x="2538" y="210"/>
                </a:lnTo>
                <a:cubicBezTo>
                  <a:pt x="2538" y="182"/>
                  <a:pt x="2524" y="169"/>
                  <a:pt x="2506" y="169"/>
                </a:cubicBezTo>
                <a:close/>
                <a:moveTo>
                  <a:pt x="2289" y="219"/>
                </a:moveTo>
                <a:lnTo>
                  <a:pt x="2289" y="219"/>
                </a:lnTo>
                <a:cubicBezTo>
                  <a:pt x="2287" y="186"/>
                  <a:pt x="2274" y="167"/>
                  <a:pt x="2254" y="167"/>
                </a:cubicBezTo>
                <a:cubicBezTo>
                  <a:pt x="2232" y="167"/>
                  <a:pt x="2218" y="186"/>
                  <a:pt x="2215" y="219"/>
                </a:cubicBezTo>
                <a:lnTo>
                  <a:pt x="2289" y="219"/>
                </a:lnTo>
                <a:close/>
                <a:moveTo>
                  <a:pt x="2148" y="248"/>
                </a:moveTo>
                <a:lnTo>
                  <a:pt x="2148" y="248"/>
                </a:lnTo>
                <a:cubicBezTo>
                  <a:pt x="2148" y="164"/>
                  <a:pt x="2190" y="111"/>
                  <a:pt x="2254" y="111"/>
                </a:cubicBezTo>
                <a:cubicBezTo>
                  <a:pt x="2316" y="111"/>
                  <a:pt x="2357" y="162"/>
                  <a:pt x="2357" y="246"/>
                </a:cubicBezTo>
                <a:cubicBezTo>
                  <a:pt x="2357" y="250"/>
                  <a:pt x="2357" y="255"/>
                  <a:pt x="2356" y="264"/>
                </a:cubicBezTo>
                <a:lnTo>
                  <a:pt x="2214" y="264"/>
                </a:lnTo>
                <a:cubicBezTo>
                  <a:pt x="2215" y="303"/>
                  <a:pt x="2230" y="330"/>
                  <a:pt x="2256" y="330"/>
                </a:cubicBezTo>
                <a:cubicBezTo>
                  <a:pt x="2273" y="330"/>
                  <a:pt x="2286" y="319"/>
                  <a:pt x="2289" y="298"/>
                </a:cubicBezTo>
                <a:lnTo>
                  <a:pt x="2355" y="298"/>
                </a:lnTo>
                <a:cubicBezTo>
                  <a:pt x="2349" y="351"/>
                  <a:pt x="2310" y="385"/>
                  <a:pt x="2256" y="385"/>
                </a:cubicBezTo>
                <a:cubicBezTo>
                  <a:pt x="2188" y="385"/>
                  <a:pt x="2148" y="331"/>
                  <a:pt x="2148" y="248"/>
                </a:cubicBezTo>
                <a:close/>
                <a:moveTo>
                  <a:pt x="2035" y="118"/>
                </a:moveTo>
                <a:lnTo>
                  <a:pt x="2035" y="118"/>
                </a:lnTo>
                <a:lnTo>
                  <a:pt x="2101" y="118"/>
                </a:lnTo>
                <a:lnTo>
                  <a:pt x="2101" y="378"/>
                </a:lnTo>
                <a:lnTo>
                  <a:pt x="2035" y="378"/>
                </a:lnTo>
                <a:lnTo>
                  <a:pt x="2035" y="118"/>
                </a:lnTo>
                <a:close/>
                <a:moveTo>
                  <a:pt x="2068" y="3"/>
                </a:moveTo>
                <a:lnTo>
                  <a:pt x="2068" y="3"/>
                </a:lnTo>
                <a:cubicBezTo>
                  <a:pt x="2090" y="3"/>
                  <a:pt x="2109" y="21"/>
                  <a:pt x="2109" y="43"/>
                </a:cubicBezTo>
                <a:cubicBezTo>
                  <a:pt x="2109" y="66"/>
                  <a:pt x="2090" y="84"/>
                  <a:pt x="2068" y="84"/>
                </a:cubicBezTo>
                <a:cubicBezTo>
                  <a:pt x="2046" y="84"/>
                  <a:pt x="2027" y="66"/>
                  <a:pt x="2027" y="43"/>
                </a:cubicBezTo>
                <a:cubicBezTo>
                  <a:pt x="2027" y="21"/>
                  <a:pt x="2046" y="3"/>
                  <a:pt x="2068" y="3"/>
                </a:cubicBezTo>
                <a:close/>
                <a:moveTo>
                  <a:pt x="1778" y="248"/>
                </a:moveTo>
                <a:lnTo>
                  <a:pt x="1778" y="248"/>
                </a:lnTo>
                <a:cubicBezTo>
                  <a:pt x="1778" y="165"/>
                  <a:pt x="1821" y="111"/>
                  <a:pt x="1888" y="111"/>
                </a:cubicBezTo>
                <a:cubicBezTo>
                  <a:pt x="1945" y="111"/>
                  <a:pt x="1986" y="151"/>
                  <a:pt x="1991" y="212"/>
                </a:cubicBezTo>
                <a:lnTo>
                  <a:pt x="1925" y="212"/>
                </a:lnTo>
                <a:cubicBezTo>
                  <a:pt x="1922" y="184"/>
                  <a:pt x="1908" y="170"/>
                  <a:pt x="1888" y="170"/>
                </a:cubicBezTo>
                <a:cubicBezTo>
                  <a:pt x="1862" y="170"/>
                  <a:pt x="1845" y="198"/>
                  <a:pt x="1845" y="248"/>
                </a:cubicBezTo>
                <a:cubicBezTo>
                  <a:pt x="1845" y="299"/>
                  <a:pt x="1862" y="326"/>
                  <a:pt x="1888" y="326"/>
                </a:cubicBezTo>
                <a:cubicBezTo>
                  <a:pt x="1908" y="326"/>
                  <a:pt x="1922" y="312"/>
                  <a:pt x="1925" y="288"/>
                </a:cubicBezTo>
                <a:lnTo>
                  <a:pt x="1991" y="288"/>
                </a:lnTo>
                <a:cubicBezTo>
                  <a:pt x="1986" y="347"/>
                  <a:pt x="1945" y="385"/>
                  <a:pt x="1888" y="385"/>
                </a:cubicBezTo>
                <a:cubicBezTo>
                  <a:pt x="1821" y="385"/>
                  <a:pt x="1778" y="332"/>
                  <a:pt x="1778" y="248"/>
                </a:cubicBezTo>
                <a:close/>
                <a:moveTo>
                  <a:pt x="1525" y="275"/>
                </a:moveTo>
                <a:lnTo>
                  <a:pt x="1525" y="275"/>
                </a:lnTo>
                <a:lnTo>
                  <a:pt x="1596" y="275"/>
                </a:lnTo>
                <a:cubicBezTo>
                  <a:pt x="1598" y="309"/>
                  <a:pt x="1614" y="324"/>
                  <a:pt x="1638" y="324"/>
                </a:cubicBezTo>
                <a:cubicBezTo>
                  <a:pt x="1661" y="324"/>
                  <a:pt x="1676" y="310"/>
                  <a:pt x="1676" y="286"/>
                </a:cubicBezTo>
                <a:cubicBezTo>
                  <a:pt x="1676" y="264"/>
                  <a:pt x="1662" y="248"/>
                  <a:pt x="1628" y="228"/>
                </a:cubicBezTo>
                <a:lnTo>
                  <a:pt x="1596" y="210"/>
                </a:lnTo>
                <a:cubicBezTo>
                  <a:pt x="1549" y="183"/>
                  <a:pt x="1528" y="149"/>
                  <a:pt x="1528" y="107"/>
                </a:cubicBezTo>
                <a:cubicBezTo>
                  <a:pt x="1528" y="56"/>
                  <a:pt x="1572" y="10"/>
                  <a:pt x="1634" y="10"/>
                </a:cubicBezTo>
                <a:cubicBezTo>
                  <a:pt x="1697" y="10"/>
                  <a:pt x="1740" y="50"/>
                  <a:pt x="1741" y="112"/>
                </a:cubicBezTo>
                <a:lnTo>
                  <a:pt x="1669" y="112"/>
                </a:lnTo>
                <a:cubicBezTo>
                  <a:pt x="1667" y="86"/>
                  <a:pt x="1654" y="71"/>
                  <a:pt x="1632" y="71"/>
                </a:cubicBezTo>
                <a:cubicBezTo>
                  <a:pt x="1614" y="71"/>
                  <a:pt x="1599" y="85"/>
                  <a:pt x="1599" y="104"/>
                </a:cubicBezTo>
                <a:cubicBezTo>
                  <a:pt x="1599" y="124"/>
                  <a:pt x="1611" y="139"/>
                  <a:pt x="1649" y="160"/>
                </a:cubicBezTo>
                <a:lnTo>
                  <a:pt x="1673" y="174"/>
                </a:lnTo>
                <a:cubicBezTo>
                  <a:pt x="1722" y="201"/>
                  <a:pt x="1746" y="240"/>
                  <a:pt x="1746" y="286"/>
                </a:cubicBezTo>
                <a:cubicBezTo>
                  <a:pt x="1746" y="344"/>
                  <a:pt x="1703" y="385"/>
                  <a:pt x="1638" y="385"/>
                </a:cubicBezTo>
                <a:cubicBezTo>
                  <a:pt x="1569" y="385"/>
                  <a:pt x="1526" y="342"/>
                  <a:pt x="1525" y="275"/>
                </a:cubicBezTo>
                <a:close/>
                <a:moveTo>
                  <a:pt x="1307" y="344"/>
                </a:moveTo>
                <a:lnTo>
                  <a:pt x="1307" y="344"/>
                </a:lnTo>
                <a:cubicBezTo>
                  <a:pt x="1307" y="324"/>
                  <a:pt x="1324" y="306"/>
                  <a:pt x="1345" y="306"/>
                </a:cubicBezTo>
                <a:cubicBezTo>
                  <a:pt x="1366" y="306"/>
                  <a:pt x="1383" y="324"/>
                  <a:pt x="1383" y="344"/>
                </a:cubicBezTo>
                <a:cubicBezTo>
                  <a:pt x="1383" y="365"/>
                  <a:pt x="1366" y="383"/>
                  <a:pt x="1345" y="383"/>
                </a:cubicBezTo>
                <a:cubicBezTo>
                  <a:pt x="1324" y="383"/>
                  <a:pt x="1307" y="365"/>
                  <a:pt x="1307" y="344"/>
                </a:cubicBezTo>
                <a:close/>
                <a:moveTo>
                  <a:pt x="1117" y="431"/>
                </a:moveTo>
                <a:lnTo>
                  <a:pt x="1117" y="431"/>
                </a:lnTo>
                <a:cubicBezTo>
                  <a:pt x="1131" y="431"/>
                  <a:pt x="1149" y="423"/>
                  <a:pt x="1155" y="401"/>
                </a:cubicBezTo>
                <a:lnTo>
                  <a:pt x="1161" y="377"/>
                </a:lnTo>
                <a:lnTo>
                  <a:pt x="1080" y="118"/>
                </a:lnTo>
                <a:lnTo>
                  <a:pt x="1147" y="118"/>
                </a:lnTo>
                <a:lnTo>
                  <a:pt x="1192" y="287"/>
                </a:lnTo>
                <a:lnTo>
                  <a:pt x="1195" y="287"/>
                </a:lnTo>
                <a:lnTo>
                  <a:pt x="1233" y="118"/>
                </a:lnTo>
                <a:lnTo>
                  <a:pt x="1301" y="118"/>
                </a:lnTo>
                <a:lnTo>
                  <a:pt x="1221" y="405"/>
                </a:lnTo>
                <a:cubicBezTo>
                  <a:pt x="1204" y="465"/>
                  <a:pt x="1163" y="488"/>
                  <a:pt x="1126" y="488"/>
                </a:cubicBezTo>
                <a:cubicBezTo>
                  <a:pt x="1111" y="488"/>
                  <a:pt x="1101" y="486"/>
                  <a:pt x="1091" y="483"/>
                </a:cubicBezTo>
                <a:lnTo>
                  <a:pt x="1091" y="427"/>
                </a:lnTo>
                <a:cubicBezTo>
                  <a:pt x="1100" y="430"/>
                  <a:pt x="1109" y="431"/>
                  <a:pt x="1117" y="431"/>
                </a:cubicBezTo>
                <a:close/>
                <a:moveTo>
                  <a:pt x="1021" y="385"/>
                </a:moveTo>
                <a:lnTo>
                  <a:pt x="1021" y="385"/>
                </a:lnTo>
                <a:cubicBezTo>
                  <a:pt x="970" y="385"/>
                  <a:pt x="937" y="349"/>
                  <a:pt x="937" y="304"/>
                </a:cubicBezTo>
                <a:lnTo>
                  <a:pt x="937" y="173"/>
                </a:lnTo>
                <a:lnTo>
                  <a:pt x="891" y="173"/>
                </a:lnTo>
                <a:lnTo>
                  <a:pt x="891" y="118"/>
                </a:lnTo>
                <a:lnTo>
                  <a:pt x="898" y="118"/>
                </a:lnTo>
                <a:cubicBezTo>
                  <a:pt x="929" y="118"/>
                  <a:pt x="944" y="100"/>
                  <a:pt x="946" y="69"/>
                </a:cubicBezTo>
                <a:lnTo>
                  <a:pt x="947" y="44"/>
                </a:lnTo>
                <a:lnTo>
                  <a:pt x="1003" y="44"/>
                </a:lnTo>
                <a:lnTo>
                  <a:pt x="1003" y="118"/>
                </a:lnTo>
                <a:lnTo>
                  <a:pt x="1058" y="118"/>
                </a:lnTo>
                <a:lnTo>
                  <a:pt x="1058" y="173"/>
                </a:lnTo>
                <a:lnTo>
                  <a:pt x="1003" y="173"/>
                </a:lnTo>
                <a:lnTo>
                  <a:pt x="1003" y="297"/>
                </a:lnTo>
                <a:cubicBezTo>
                  <a:pt x="1003" y="315"/>
                  <a:pt x="1016" y="328"/>
                  <a:pt x="1035" y="328"/>
                </a:cubicBezTo>
                <a:cubicBezTo>
                  <a:pt x="1042" y="328"/>
                  <a:pt x="1049" y="326"/>
                  <a:pt x="1054" y="325"/>
                </a:cubicBezTo>
                <a:lnTo>
                  <a:pt x="1054" y="379"/>
                </a:lnTo>
                <a:cubicBezTo>
                  <a:pt x="1044" y="383"/>
                  <a:pt x="1032" y="385"/>
                  <a:pt x="1021" y="385"/>
                </a:cubicBezTo>
                <a:close/>
                <a:moveTo>
                  <a:pt x="804" y="219"/>
                </a:moveTo>
                <a:lnTo>
                  <a:pt x="804" y="219"/>
                </a:lnTo>
                <a:cubicBezTo>
                  <a:pt x="802" y="186"/>
                  <a:pt x="789" y="167"/>
                  <a:pt x="769" y="167"/>
                </a:cubicBezTo>
                <a:cubicBezTo>
                  <a:pt x="747" y="167"/>
                  <a:pt x="733" y="186"/>
                  <a:pt x="730" y="219"/>
                </a:cubicBezTo>
                <a:lnTo>
                  <a:pt x="804" y="219"/>
                </a:lnTo>
                <a:close/>
                <a:moveTo>
                  <a:pt x="663" y="248"/>
                </a:moveTo>
                <a:lnTo>
                  <a:pt x="663" y="248"/>
                </a:lnTo>
                <a:cubicBezTo>
                  <a:pt x="663" y="164"/>
                  <a:pt x="705" y="111"/>
                  <a:pt x="769" y="111"/>
                </a:cubicBezTo>
                <a:cubicBezTo>
                  <a:pt x="831" y="111"/>
                  <a:pt x="872" y="162"/>
                  <a:pt x="872" y="246"/>
                </a:cubicBezTo>
                <a:cubicBezTo>
                  <a:pt x="872" y="250"/>
                  <a:pt x="872" y="255"/>
                  <a:pt x="871" y="264"/>
                </a:cubicBezTo>
                <a:lnTo>
                  <a:pt x="729" y="264"/>
                </a:lnTo>
                <a:cubicBezTo>
                  <a:pt x="730" y="303"/>
                  <a:pt x="745" y="330"/>
                  <a:pt x="771" y="330"/>
                </a:cubicBezTo>
                <a:cubicBezTo>
                  <a:pt x="788" y="330"/>
                  <a:pt x="801" y="319"/>
                  <a:pt x="804" y="298"/>
                </a:cubicBezTo>
                <a:lnTo>
                  <a:pt x="870" y="298"/>
                </a:lnTo>
                <a:cubicBezTo>
                  <a:pt x="864" y="351"/>
                  <a:pt x="825" y="385"/>
                  <a:pt x="771" y="385"/>
                </a:cubicBezTo>
                <a:cubicBezTo>
                  <a:pt x="703" y="385"/>
                  <a:pt x="663" y="331"/>
                  <a:pt x="663" y="248"/>
                </a:cubicBezTo>
                <a:close/>
                <a:moveTo>
                  <a:pt x="608" y="0"/>
                </a:moveTo>
                <a:lnTo>
                  <a:pt x="608" y="0"/>
                </a:lnTo>
                <a:cubicBezTo>
                  <a:pt x="631" y="0"/>
                  <a:pt x="653" y="7"/>
                  <a:pt x="664" y="17"/>
                </a:cubicBezTo>
                <a:lnTo>
                  <a:pt x="641" y="65"/>
                </a:lnTo>
                <a:cubicBezTo>
                  <a:pt x="633" y="61"/>
                  <a:pt x="626" y="58"/>
                  <a:pt x="618" y="58"/>
                </a:cubicBezTo>
                <a:cubicBezTo>
                  <a:pt x="600" y="58"/>
                  <a:pt x="590" y="70"/>
                  <a:pt x="590" y="90"/>
                </a:cubicBezTo>
                <a:lnTo>
                  <a:pt x="590" y="118"/>
                </a:lnTo>
                <a:lnTo>
                  <a:pt x="645" y="118"/>
                </a:lnTo>
                <a:lnTo>
                  <a:pt x="645" y="173"/>
                </a:lnTo>
                <a:lnTo>
                  <a:pt x="590" y="173"/>
                </a:lnTo>
                <a:lnTo>
                  <a:pt x="590" y="378"/>
                </a:lnTo>
                <a:lnTo>
                  <a:pt x="524" y="378"/>
                </a:lnTo>
                <a:lnTo>
                  <a:pt x="524" y="173"/>
                </a:lnTo>
                <a:lnTo>
                  <a:pt x="478" y="173"/>
                </a:lnTo>
                <a:lnTo>
                  <a:pt x="478" y="118"/>
                </a:lnTo>
                <a:lnTo>
                  <a:pt x="524" y="118"/>
                </a:lnTo>
                <a:lnTo>
                  <a:pt x="524" y="85"/>
                </a:lnTo>
                <a:cubicBezTo>
                  <a:pt x="524" y="30"/>
                  <a:pt x="562" y="0"/>
                  <a:pt x="608" y="0"/>
                </a:cubicBezTo>
                <a:close/>
                <a:moveTo>
                  <a:pt x="344" y="329"/>
                </a:moveTo>
                <a:lnTo>
                  <a:pt x="344" y="329"/>
                </a:lnTo>
                <a:cubicBezTo>
                  <a:pt x="367" y="329"/>
                  <a:pt x="383" y="309"/>
                  <a:pt x="383" y="278"/>
                </a:cubicBezTo>
                <a:lnTo>
                  <a:pt x="383" y="261"/>
                </a:lnTo>
                <a:lnTo>
                  <a:pt x="368" y="264"/>
                </a:lnTo>
                <a:cubicBezTo>
                  <a:pt x="336" y="269"/>
                  <a:pt x="319" y="283"/>
                  <a:pt x="319" y="303"/>
                </a:cubicBezTo>
                <a:cubicBezTo>
                  <a:pt x="319" y="319"/>
                  <a:pt x="330" y="329"/>
                  <a:pt x="344" y="329"/>
                </a:cubicBezTo>
                <a:close/>
                <a:moveTo>
                  <a:pt x="253" y="310"/>
                </a:moveTo>
                <a:lnTo>
                  <a:pt x="253" y="310"/>
                </a:lnTo>
                <a:cubicBezTo>
                  <a:pt x="253" y="260"/>
                  <a:pt x="290" y="229"/>
                  <a:pt x="354" y="221"/>
                </a:cubicBezTo>
                <a:lnTo>
                  <a:pt x="383" y="217"/>
                </a:lnTo>
                <a:lnTo>
                  <a:pt x="383" y="200"/>
                </a:lnTo>
                <a:cubicBezTo>
                  <a:pt x="383" y="179"/>
                  <a:pt x="371" y="168"/>
                  <a:pt x="354" y="168"/>
                </a:cubicBezTo>
                <a:cubicBezTo>
                  <a:pt x="336" y="168"/>
                  <a:pt x="323" y="180"/>
                  <a:pt x="322" y="199"/>
                </a:cubicBezTo>
                <a:lnTo>
                  <a:pt x="256" y="199"/>
                </a:lnTo>
                <a:cubicBezTo>
                  <a:pt x="260" y="147"/>
                  <a:pt x="299" y="111"/>
                  <a:pt x="355" y="111"/>
                </a:cubicBezTo>
                <a:cubicBezTo>
                  <a:pt x="410" y="111"/>
                  <a:pt x="448" y="147"/>
                  <a:pt x="448" y="204"/>
                </a:cubicBezTo>
                <a:lnTo>
                  <a:pt x="448" y="316"/>
                </a:lnTo>
                <a:cubicBezTo>
                  <a:pt x="448" y="326"/>
                  <a:pt x="454" y="333"/>
                  <a:pt x="464" y="333"/>
                </a:cubicBezTo>
                <a:cubicBezTo>
                  <a:pt x="466" y="333"/>
                  <a:pt x="468" y="333"/>
                  <a:pt x="471" y="332"/>
                </a:cubicBezTo>
                <a:lnTo>
                  <a:pt x="471" y="380"/>
                </a:lnTo>
                <a:cubicBezTo>
                  <a:pt x="463" y="382"/>
                  <a:pt x="455" y="383"/>
                  <a:pt x="447" y="383"/>
                </a:cubicBezTo>
                <a:cubicBezTo>
                  <a:pt x="422" y="383"/>
                  <a:pt x="400" y="372"/>
                  <a:pt x="394" y="346"/>
                </a:cubicBezTo>
                <a:cubicBezTo>
                  <a:pt x="384" y="365"/>
                  <a:pt x="364" y="385"/>
                  <a:pt x="329" y="385"/>
                </a:cubicBezTo>
                <a:cubicBezTo>
                  <a:pt x="284" y="385"/>
                  <a:pt x="253" y="356"/>
                  <a:pt x="253" y="310"/>
                </a:cubicBezTo>
                <a:close/>
                <a:moveTo>
                  <a:pt x="0" y="275"/>
                </a:moveTo>
                <a:lnTo>
                  <a:pt x="0" y="275"/>
                </a:lnTo>
                <a:lnTo>
                  <a:pt x="71" y="275"/>
                </a:lnTo>
                <a:cubicBezTo>
                  <a:pt x="73" y="309"/>
                  <a:pt x="89" y="324"/>
                  <a:pt x="113" y="324"/>
                </a:cubicBezTo>
                <a:cubicBezTo>
                  <a:pt x="136" y="324"/>
                  <a:pt x="151" y="310"/>
                  <a:pt x="151" y="286"/>
                </a:cubicBezTo>
                <a:cubicBezTo>
                  <a:pt x="151" y="264"/>
                  <a:pt x="137" y="248"/>
                  <a:pt x="103" y="228"/>
                </a:cubicBezTo>
                <a:lnTo>
                  <a:pt x="71" y="210"/>
                </a:lnTo>
                <a:cubicBezTo>
                  <a:pt x="23" y="183"/>
                  <a:pt x="3" y="149"/>
                  <a:pt x="3" y="107"/>
                </a:cubicBezTo>
                <a:cubicBezTo>
                  <a:pt x="3" y="56"/>
                  <a:pt x="47" y="10"/>
                  <a:pt x="108" y="10"/>
                </a:cubicBezTo>
                <a:cubicBezTo>
                  <a:pt x="171" y="10"/>
                  <a:pt x="214" y="50"/>
                  <a:pt x="216" y="112"/>
                </a:cubicBezTo>
                <a:lnTo>
                  <a:pt x="144" y="112"/>
                </a:lnTo>
                <a:cubicBezTo>
                  <a:pt x="141" y="86"/>
                  <a:pt x="129" y="71"/>
                  <a:pt x="107" y="71"/>
                </a:cubicBezTo>
                <a:cubicBezTo>
                  <a:pt x="89" y="71"/>
                  <a:pt x="74" y="85"/>
                  <a:pt x="74" y="104"/>
                </a:cubicBezTo>
                <a:cubicBezTo>
                  <a:pt x="74" y="124"/>
                  <a:pt x="86" y="139"/>
                  <a:pt x="123" y="160"/>
                </a:cubicBezTo>
                <a:lnTo>
                  <a:pt x="148" y="174"/>
                </a:lnTo>
                <a:cubicBezTo>
                  <a:pt x="197" y="201"/>
                  <a:pt x="220" y="240"/>
                  <a:pt x="220" y="286"/>
                </a:cubicBezTo>
                <a:cubicBezTo>
                  <a:pt x="220" y="344"/>
                  <a:pt x="178" y="385"/>
                  <a:pt x="113" y="385"/>
                </a:cubicBezTo>
                <a:cubicBezTo>
                  <a:pt x="44" y="385"/>
                  <a:pt x="1" y="342"/>
                  <a:pt x="0" y="275"/>
                </a:cubicBezTo>
                <a:close/>
              </a:path>
            </a:pathLst>
          </a:custGeom>
          <a:solidFill>
            <a:srgbClr val="CA012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12631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Cover White Circle">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0057C3A1-C288-4623-971F-816D37643B2B}"/>
              </a:ext>
              <a:ext uri="{C183D7F6-B498-43B3-948B-1728B52AA6E4}">
                <adec:decorative xmlns:adec="http://schemas.microsoft.com/office/drawing/2017/decorative" val="1"/>
              </a:ext>
            </a:extLst>
          </p:cNvPr>
          <p:cNvSpPr>
            <a:spLocks noGrp="1" noChangeAspect="1"/>
          </p:cNvSpPr>
          <p:nvPr>
            <p:ph type="pic" sz="quarter" idx="11"/>
          </p:nvPr>
        </p:nvSpPr>
        <p:spPr>
          <a:xfrm>
            <a:off x="5027930" y="719296"/>
            <a:ext cx="3704908" cy="3704908"/>
          </a:xfrm>
          <a:custGeom>
            <a:avLst/>
            <a:gdLst>
              <a:gd name="connsiteX0" fmla="*/ 1852454 w 3704908"/>
              <a:gd name="connsiteY0" fmla="*/ 0 h 3704908"/>
              <a:gd name="connsiteX1" fmla="*/ 3704908 w 3704908"/>
              <a:gd name="connsiteY1" fmla="*/ 1852454 h 3704908"/>
              <a:gd name="connsiteX2" fmla="*/ 1852454 w 3704908"/>
              <a:gd name="connsiteY2" fmla="*/ 3704908 h 3704908"/>
              <a:gd name="connsiteX3" fmla="*/ 0 w 3704908"/>
              <a:gd name="connsiteY3" fmla="*/ 1852454 h 3704908"/>
              <a:gd name="connsiteX4" fmla="*/ 1852454 w 3704908"/>
              <a:gd name="connsiteY4" fmla="*/ 0 h 3704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4908" h="3704908">
                <a:moveTo>
                  <a:pt x="1852454" y="0"/>
                </a:moveTo>
                <a:cubicBezTo>
                  <a:pt x="2875536" y="0"/>
                  <a:pt x="3704908" y="829372"/>
                  <a:pt x="3704908" y="1852454"/>
                </a:cubicBezTo>
                <a:cubicBezTo>
                  <a:pt x="3704908" y="2875536"/>
                  <a:pt x="2875536" y="3704908"/>
                  <a:pt x="1852454" y="3704908"/>
                </a:cubicBezTo>
                <a:cubicBezTo>
                  <a:pt x="829372" y="3704908"/>
                  <a:pt x="0" y="2875536"/>
                  <a:pt x="0" y="1852454"/>
                </a:cubicBezTo>
                <a:cubicBezTo>
                  <a:pt x="0" y="829372"/>
                  <a:pt x="829372" y="0"/>
                  <a:pt x="1852454" y="0"/>
                </a:cubicBezTo>
                <a:close/>
              </a:path>
            </a:pathLst>
          </a:custGeom>
          <a:solidFill>
            <a:srgbClr val="CA0123"/>
          </a:solidFill>
        </p:spPr>
        <p:txBody>
          <a:bodyPr wrap="square" anchor="ctr" anchorCtr="0">
            <a:noAutofit/>
          </a:bodyPr>
          <a:lstStyle>
            <a:lvl1pPr marL="0" indent="0" algn="ctr">
              <a:spcBef>
                <a:spcPts val="0"/>
              </a:spcBef>
              <a:buFontTx/>
              <a:buNone/>
              <a:defRPr sz="800">
                <a:solidFill>
                  <a:srgbClr val="FFFFFF"/>
                </a:solidFill>
              </a:defRPr>
            </a:lvl1pPr>
          </a:lstStyle>
          <a:p>
            <a:r>
              <a:rPr lang="en-US"/>
              <a:t>Click icon to add picture</a:t>
            </a:r>
          </a:p>
        </p:txBody>
      </p:sp>
      <p:pic>
        <p:nvPicPr>
          <p:cNvPr id="7" name="UL Solutions" descr="UL Solutions">
            <a:extLst>
              <a:ext uri="{FF2B5EF4-FFF2-40B4-BE49-F238E27FC236}">
                <a16:creationId xmlns:a16="http://schemas.microsoft.com/office/drawing/2014/main" id="{28E6DAF6-19EB-E3E7-E96B-18BB05E9DCC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11479" y="411479"/>
            <a:ext cx="1336042" cy="548640"/>
          </a:xfrm>
          <a:prstGeom prst="rect">
            <a:avLst/>
          </a:prstGeom>
        </p:spPr>
      </p:pic>
      <p:sp>
        <p:nvSpPr>
          <p:cNvPr id="2" name="Title 2"/>
          <p:cNvSpPr>
            <a:spLocks noGrp="1"/>
          </p:cNvSpPr>
          <p:nvPr>
            <p:ph type="ctrTitle" hasCustomPrompt="1"/>
          </p:nvPr>
        </p:nvSpPr>
        <p:spPr>
          <a:xfrm>
            <a:off x="411480" y="1280160"/>
            <a:ext cx="4112895" cy="1554480"/>
          </a:xfrm>
        </p:spPr>
        <p:txBody>
          <a:bodyPr anchor="b"/>
          <a:lstStyle>
            <a:lvl1pPr algn="l">
              <a:lnSpc>
                <a:spcPct val="85000"/>
              </a:lnSpc>
              <a:defRPr sz="3600" b="0"/>
            </a:lvl1pPr>
          </a:lstStyle>
          <a:p>
            <a:r>
              <a:rPr lang="en-US"/>
              <a:t>[Presentation title]</a:t>
            </a:r>
          </a:p>
        </p:txBody>
      </p:sp>
      <p:sp>
        <p:nvSpPr>
          <p:cNvPr id="3" name="Subtitle 3"/>
          <p:cNvSpPr>
            <a:spLocks noGrp="1"/>
          </p:cNvSpPr>
          <p:nvPr>
            <p:ph type="subTitle" idx="1" hasCustomPrompt="1"/>
          </p:nvPr>
        </p:nvSpPr>
        <p:spPr>
          <a:xfrm>
            <a:off x="411480" y="2926080"/>
            <a:ext cx="4112895" cy="548640"/>
          </a:xfrm>
        </p:spPr>
        <p:txBody>
          <a:bodyPr/>
          <a:lstStyle>
            <a:lvl1pPr marL="0" indent="0" algn="l">
              <a:lnSpc>
                <a:spcPct val="90000"/>
              </a:lnSpc>
              <a:spcBef>
                <a:spcPts val="0"/>
              </a:spcBef>
              <a:buNone/>
              <a:defRPr sz="1800"/>
            </a:lvl1pPr>
            <a:lvl2pPr marL="0" indent="0" algn="l">
              <a:lnSpc>
                <a:spcPct val="90000"/>
              </a:lnSpc>
              <a:spcBef>
                <a:spcPts val="0"/>
              </a:spcBef>
              <a:buNone/>
              <a:defRPr sz="1800"/>
            </a:lvl2pPr>
            <a:lvl3pPr marL="0" indent="0" algn="l">
              <a:lnSpc>
                <a:spcPct val="90000"/>
              </a:lnSpc>
              <a:spcBef>
                <a:spcPts val="0"/>
              </a:spcBef>
              <a:buNone/>
              <a:defRPr sz="1800"/>
            </a:lvl3pPr>
            <a:lvl4pPr marL="0" indent="0" algn="l">
              <a:lnSpc>
                <a:spcPct val="90000"/>
              </a:lnSpc>
              <a:spcBef>
                <a:spcPts val="0"/>
              </a:spcBef>
              <a:buNone/>
              <a:defRPr sz="1800"/>
            </a:lvl4pPr>
            <a:lvl5pPr marL="0" indent="0" algn="l">
              <a:lnSpc>
                <a:spcPct val="90000"/>
              </a:lnSpc>
              <a:spcBef>
                <a:spcPts val="0"/>
              </a:spcBef>
              <a:buNone/>
              <a:defRPr sz="1800"/>
            </a:lvl5pPr>
            <a:lvl6pPr marL="0" indent="0" algn="l">
              <a:lnSpc>
                <a:spcPct val="90000"/>
              </a:lnSpc>
              <a:spcBef>
                <a:spcPts val="0"/>
              </a:spcBef>
              <a:buNone/>
              <a:defRPr sz="1800"/>
            </a:lvl6pPr>
            <a:lvl7pPr marL="0" indent="0" algn="l">
              <a:lnSpc>
                <a:spcPct val="90000"/>
              </a:lnSpc>
              <a:spcBef>
                <a:spcPts val="0"/>
              </a:spcBef>
              <a:buNone/>
              <a:defRPr sz="1800"/>
            </a:lvl7pPr>
            <a:lvl8pPr marL="0" indent="0" algn="l">
              <a:lnSpc>
                <a:spcPct val="90000"/>
              </a:lnSpc>
              <a:spcBef>
                <a:spcPts val="0"/>
              </a:spcBef>
              <a:buNone/>
              <a:defRPr sz="1800"/>
            </a:lvl8pPr>
            <a:lvl9pPr marL="0" indent="0" algn="l">
              <a:lnSpc>
                <a:spcPct val="90000"/>
              </a:lnSpc>
              <a:spcBef>
                <a:spcPts val="0"/>
              </a:spcBef>
              <a:buNone/>
              <a:defRPr sz="1800"/>
            </a:lvl9pPr>
          </a:lstStyle>
          <a:p>
            <a:r>
              <a:rPr lang="en-US"/>
              <a:t>[Presentation subtitle]</a:t>
            </a:r>
          </a:p>
        </p:txBody>
      </p:sp>
      <p:sp>
        <p:nvSpPr>
          <p:cNvPr id="8" name="Text Placeholder 4">
            <a:extLst>
              <a:ext uri="{FF2B5EF4-FFF2-40B4-BE49-F238E27FC236}">
                <a16:creationId xmlns:a16="http://schemas.microsoft.com/office/drawing/2014/main" id="{05A6E6F4-1D5B-D559-C2E7-C70CCCDA704F}"/>
              </a:ext>
            </a:extLst>
          </p:cNvPr>
          <p:cNvSpPr>
            <a:spLocks noGrp="1"/>
          </p:cNvSpPr>
          <p:nvPr>
            <p:ph type="body" sz="quarter" idx="10" hasCustomPrompt="1"/>
          </p:nvPr>
        </p:nvSpPr>
        <p:spPr>
          <a:xfrm>
            <a:off x="411163" y="3657600"/>
            <a:ext cx="4113212" cy="457200"/>
          </a:xfrm>
        </p:spPr>
        <p:txBody>
          <a:bodyPr/>
          <a:lstStyle>
            <a:lvl1pPr marL="0" indent="0">
              <a:spcBef>
                <a:spcPts val="0"/>
              </a:spcBef>
              <a:buFontTx/>
              <a:buNone/>
              <a:defRPr sz="1100"/>
            </a:lvl1pPr>
            <a:lvl2pPr marL="0" indent="0">
              <a:spcBef>
                <a:spcPts val="0"/>
              </a:spcBef>
              <a:buFontTx/>
              <a:buNone/>
              <a:defRPr sz="1100"/>
            </a:lvl2pPr>
            <a:lvl3pPr marL="0" indent="0">
              <a:spcBef>
                <a:spcPts val="0"/>
              </a:spcBef>
              <a:buFontTx/>
              <a:buNone/>
              <a:defRPr sz="1100"/>
            </a:lvl3pPr>
            <a:lvl4pPr marL="0" indent="0">
              <a:spcBef>
                <a:spcPts val="0"/>
              </a:spcBef>
              <a:buFontTx/>
              <a:buNone/>
              <a:defRPr sz="1100"/>
            </a:lvl4pPr>
            <a:lvl5pPr marL="0" indent="0">
              <a:spcBef>
                <a:spcPts val="0"/>
              </a:spcBef>
              <a:buFontTx/>
              <a:buNone/>
              <a:defRPr sz="1100"/>
            </a:lvl5pPr>
            <a:lvl6pPr marL="0" indent="0">
              <a:spcBef>
                <a:spcPts val="0"/>
              </a:spcBef>
              <a:buFontTx/>
              <a:buNone/>
              <a:defRPr sz="1100"/>
            </a:lvl6pPr>
            <a:lvl7pPr marL="0" indent="0">
              <a:spcBef>
                <a:spcPts val="0"/>
              </a:spcBef>
              <a:buFontTx/>
              <a:buNone/>
              <a:defRPr sz="1100"/>
            </a:lvl7pPr>
            <a:lvl8pPr marL="0" indent="0">
              <a:spcBef>
                <a:spcPts val="0"/>
              </a:spcBef>
              <a:buFontTx/>
              <a:buNone/>
              <a:defRPr sz="1100"/>
            </a:lvl8pPr>
            <a:lvl9pPr marL="0" indent="0">
              <a:spcBef>
                <a:spcPts val="0"/>
              </a:spcBef>
              <a:buFontTx/>
              <a:buNone/>
              <a:defRPr sz="1100"/>
            </a:lvl9pPr>
          </a:lstStyle>
          <a:p>
            <a:pPr lvl="0"/>
            <a:r>
              <a:rPr lang="en-US"/>
              <a:t>[</a:t>
            </a:r>
            <a:r>
              <a:rPr lang="en-US" err="1"/>
              <a:t>Firstname</a:t>
            </a:r>
            <a:r>
              <a:rPr lang="en-US"/>
              <a:t> </a:t>
            </a:r>
            <a:r>
              <a:rPr lang="en-US" err="1"/>
              <a:t>Lastname</a:t>
            </a:r>
            <a:r>
              <a:rPr lang="en-US"/>
              <a:t>]</a:t>
            </a:r>
            <a:br>
              <a:rPr lang="en-US"/>
            </a:br>
            <a:r>
              <a:rPr lang="en-US"/>
              <a:t>[Month 00, 0000]</a:t>
            </a:r>
          </a:p>
        </p:txBody>
      </p:sp>
    </p:spTree>
    <p:extLst>
      <p:ext uri="{BB962C8B-B14F-4D97-AF65-F5344CB8AC3E}">
        <p14:creationId xmlns:p14="http://schemas.microsoft.com/office/powerpoint/2010/main" val="191792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Cover White Circle Strapline">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0057C3A1-C288-4623-971F-816D37643B2B}"/>
              </a:ext>
              <a:ext uri="{C183D7F6-B498-43B3-948B-1728B52AA6E4}">
                <adec:decorative xmlns:adec="http://schemas.microsoft.com/office/drawing/2017/decorative" val="1"/>
              </a:ext>
            </a:extLst>
          </p:cNvPr>
          <p:cNvSpPr>
            <a:spLocks noGrp="1" noChangeAspect="1"/>
          </p:cNvSpPr>
          <p:nvPr>
            <p:ph type="pic" sz="quarter" idx="11"/>
          </p:nvPr>
        </p:nvSpPr>
        <p:spPr>
          <a:xfrm>
            <a:off x="5027930" y="719296"/>
            <a:ext cx="3704908" cy="3704908"/>
          </a:xfrm>
          <a:custGeom>
            <a:avLst/>
            <a:gdLst>
              <a:gd name="connsiteX0" fmla="*/ 1852454 w 3704908"/>
              <a:gd name="connsiteY0" fmla="*/ 0 h 3704908"/>
              <a:gd name="connsiteX1" fmla="*/ 3704908 w 3704908"/>
              <a:gd name="connsiteY1" fmla="*/ 1852454 h 3704908"/>
              <a:gd name="connsiteX2" fmla="*/ 1852454 w 3704908"/>
              <a:gd name="connsiteY2" fmla="*/ 3704908 h 3704908"/>
              <a:gd name="connsiteX3" fmla="*/ 0 w 3704908"/>
              <a:gd name="connsiteY3" fmla="*/ 1852454 h 3704908"/>
              <a:gd name="connsiteX4" fmla="*/ 1852454 w 3704908"/>
              <a:gd name="connsiteY4" fmla="*/ 0 h 3704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4908" h="3704908">
                <a:moveTo>
                  <a:pt x="1852454" y="0"/>
                </a:moveTo>
                <a:cubicBezTo>
                  <a:pt x="2875536" y="0"/>
                  <a:pt x="3704908" y="829372"/>
                  <a:pt x="3704908" y="1852454"/>
                </a:cubicBezTo>
                <a:cubicBezTo>
                  <a:pt x="3704908" y="2875536"/>
                  <a:pt x="2875536" y="3704908"/>
                  <a:pt x="1852454" y="3704908"/>
                </a:cubicBezTo>
                <a:cubicBezTo>
                  <a:pt x="829372" y="3704908"/>
                  <a:pt x="0" y="2875536"/>
                  <a:pt x="0" y="1852454"/>
                </a:cubicBezTo>
                <a:cubicBezTo>
                  <a:pt x="0" y="829372"/>
                  <a:pt x="829372" y="0"/>
                  <a:pt x="1852454" y="0"/>
                </a:cubicBezTo>
                <a:close/>
              </a:path>
            </a:pathLst>
          </a:custGeom>
          <a:solidFill>
            <a:srgbClr val="CA0123"/>
          </a:solidFill>
        </p:spPr>
        <p:txBody>
          <a:bodyPr wrap="square" anchor="ctr" anchorCtr="0">
            <a:noAutofit/>
          </a:bodyPr>
          <a:lstStyle>
            <a:lvl1pPr marL="0" indent="0" algn="ctr">
              <a:spcBef>
                <a:spcPts val="0"/>
              </a:spcBef>
              <a:buFontTx/>
              <a:buNone/>
              <a:defRPr sz="800">
                <a:solidFill>
                  <a:srgbClr val="FFFFFF"/>
                </a:solidFill>
              </a:defRPr>
            </a:lvl1pPr>
          </a:lstStyle>
          <a:p>
            <a:r>
              <a:rPr lang="en-US"/>
              <a:t>Click icon to add picture</a:t>
            </a:r>
          </a:p>
        </p:txBody>
      </p:sp>
      <p:pic>
        <p:nvPicPr>
          <p:cNvPr id="10" name="UL Solutions" descr="UL Solutions">
            <a:extLst>
              <a:ext uri="{FF2B5EF4-FFF2-40B4-BE49-F238E27FC236}">
                <a16:creationId xmlns:a16="http://schemas.microsoft.com/office/drawing/2014/main" id="{85F7CF6C-9DDE-5DBD-84F8-D1DC337AF99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11479" y="411479"/>
            <a:ext cx="1336042" cy="548640"/>
          </a:xfrm>
          <a:prstGeom prst="rect">
            <a:avLst/>
          </a:prstGeom>
        </p:spPr>
      </p:pic>
      <p:sp>
        <p:nvSpPr>
          <p:cNvPr id="2" name="Title 2"/>
          <p:cNvSpPr>
            <a:spLocks noGrp="1"/>
          </p:cNvSpPr>
          <p:nvPr>
            <p:ph type="ctrTitle" hasCustomPrompt="1"/>
          </p:nvPr>
        </p:nvSpPr>
        <p:spPr>
          <a:xfrm>
            <a:off x="411480" y="1280160"/>
            <a:ext cx="4112895" cy="1554480"/>
          </a:xfrm>
        </p:spPr>
        <p:txBody>
          <a:bodyPr anchor="b"/>
          <a:lstStyle>
            <a:lvl1pPr algn="l">
              <a:lnSpc>
                <a:spcPct val="85000"/>
              </a:lnSpc>
              <a:defRPr sz="3600" b="0"/>
            </a:lvl1pPr>
          </a:lstStyle>
          <a:p>
            <a:r>
              <a:rPr lang="en-US"/>
              <a:t>[Presentation title]</a:t>
            </a:r>
          </a:p>
        </p:txBody>
      </p:sp>
      <p:sp>
        <p:nvSpPr>
          <p:cNvPr id="3" name="Subtitle 3"/>
          <p:cNvSpPr>
            <a:spLocks noGrp="1"/>
          </p:cNvSpPr>
          <p:nvPr>
            <p:ph type="subTitle" idx="1" hasCustomPrompt="1"/>
          </p:nvPr>
        </p:nvSpPr>
        <p:spPr>
          <a:xfrm>
            <a:off x="411480" y="2926080"/>
            <a:ext cx="4112895" cy="548640"/>
          </a:xfrm>
        </p:spPr>
        <p:txBody>
          <a:bodyPr/>
          <a:lstStyle>
            <a:lvl1pPr marL="0" indent="0" algn="l">
              <a:lnSpc>
                <a:spcPct val="90000"/>
              </a:lnSpc>
              <a:spcBef>
                <a:spcPts val="0"/>
              </a:spcBef>
              <a:buNone/>
              <a:defRPr sz="1800"/>
            </a:lvl1pPr>
            <a:lvl2pPr marL="0" indent="0" algn="l">
              <a:lnSpc>
                <a:spcPct val="90000"/>
              </a:lnSpc>
              <a:spcBef>
                <a:spcPts val="0"/>
              </a:spcBef>
              <a:buNone/>
              <a:defRPr sz="1800"/>
            </a:lvl2pPr>
            <a:lvl3pPr marL="0" indent="0" algn="l">
              <a:lnSpc>
                <a:spcPct val="90000"/>
              </a:lnSpc>
              <a:spcBef>
                <a:spcPts val="0"/>
              </a:spcBef>
              <a:buNone/>
              <a:defRPr sz="1800"/>
            </a:lvl3pPr>
            <a:lvl4pPr marL="0" indent="0" algn="l">
              <a:lnSpc>
                <a:spcPct val="90000"/>
              </a:lnSpc>
              <a:spcBef>
                <a:spcPts val="0"/>
              </a:spcBef>
              <a:buNone/>
              <a:defRPr sz="1800"/>
            </a:lvl4pPr>
            <a:lvl5pPr marL="0" indent="0" algn="l">
              <a:lnSpc>
                <a:spcPct val="90000"/>
              </a:lnSpc>
              <a:spcBef>
                <a:spcPts val="0"/>
              </a:spcBef>
              <a:buNone/>
              <a:defRPr sz="1800"/>
            </a:lvl5pPr>
            <a:lvl6pPr marL="0" indent="0" algn="l">
              <a:lnSpc>
                <a:spcPct val="90000"/>
              </a:lnSpc>
              <a:spcBef>
                <a:spcPts val="0"/>
              </a:spcBef>
              <a:buNone/>
              <a:defRPr sz="1800"/>
            </a:lvl6pPr>
            <a:lvl7pPr marL="0" indent="0" algn="l">
              <a:lnSpc>
                <a:spcPct val="90000"/>
              </a:lnSpc>
              <a:spcBef>
                <a:spcPts val="0"/>
              </a:spcBef>
              <a:buNone/>
              <a:defRPr sz="1800"/>
            </a:lvl7pPr>
            <a:lvl8pPr marL="0" indent="0" algn="l">
              <a:lnSpc>
                <a:spcPct val="90000"/>
              </a:lnSpc>
              <a:spcBef>
                <a:spcPts val="0"/>
              </a:spcBef>
              <a:buNone/>
              <a:defRPr sz="1800"/>
            </a:lvl8pPr>
            <a:lvl9pPr marL="0" indent="0" algn="l">
              <a:lnSpc>
                <a:spcPct val="90000"/>
              </a:lnSpc>
              <a:spcBef>
                <a:spcPts val="0"/>
              </a:spcBef>
              <a:buNone/>
              <a:defRPr sz="1800"/>
            </a:lvl9pPr>
          </a:lstStyle>
          <a:p>
            <a:r>
              <a:rPr lang="en-US"/>
              <a:t>[Presentation subtitle]</a:t>
            </a:r>
          </a:p>
        </p:txBody>
      </p:sp>
      <p:sp>
        <p:nvSpPr>
          <p:cNvPr id="8" name="Text Placeholder 4">
            <a:extLst>
              <a:ext uri="{FF2B5EF4-FFF2-40B4-BE49-F238E27FC236}">
                <a16:creationId xmlns:a16="http://schemas.microsoft.com/office/drawing/2014/main" id="{05A6E6F4-1D5B-D559-C2E7-C70CCCDA704F}"/>
              </a:ext>
            </a:extLst>
          </p:cNvPr>
          <p:cNvSpPr>
            <a:spLocks noGrp="1"/>
          </p:cNvSpPr>
          <p:nvPr>
            <p:ph type="body" sz="quarter" idx="10" hasCustomPrompt="1"/>
          </p:nvPr>
        </p:nvSpPr>
        <p:spPr>
          <a:xfrm>
            <a:off x="411163" y="3657600"/>
            <a:ext cx="4113212" cy="457200"/>
          </a:xfrm>
        </p:spPr>
        <p:txBody>
          <a:bodyPr/>
          <a:lstStyle>
            <a:lvl1pPr marL="0" indent="0">
              <a:spcBef>
                <a:spcPts val="0"/>
              </a:spcBef>
              <a:buFontTx/>
              <a:buNone/>
              <a:defRPr sz="1100"/>
            </a:lvl1pPr>
            <a:lvl2pPr marL="0" indent="0">
              <a:spcBef>
                <a:spcPts val="0"/>
              </a:spcBef>
              <a:buFontTx/>
              <a:buNone/>
              <a:defRPr sz="1100"/>
            </a:lvl2pPr>
            <a:lvl3pPr marL="0" indent="0">
              <a:spcBef>
                <a:spcPts val="0"/>
              </a:spcBef>
              <a:buFontTx/>
              <a:buNone/>
              <a:defRPr sz="1100"/>
            </a:lvl3pPr>
            <a:lvl4pPr marL="0" indent="0">
              <a:spcBef>
                <a:spcPts val="0"/>
              </a:spcBef>
              <a:buFontTx/>
              <a:buNone/>
              <a:defRPr sz="1100"/>
            </a:lvl4pPr>
            <a:lvl5pPr marL="0" indent="0">
              <a:spcBef>
                <a:spcPts val="0"/>
              </a:spcBef>
              <a:buFontTx/>
              <a:buNone/>
              <a:defRPr sz="1100"/>
            </a:lvl5pPr>
            <a:lvl6pPr marL="0" indent="0">
              <a:spcBef>
                <a:spcPts val="0"/>
              </a:spcBef>
              <a:buFontTx/>
              <a:buNone/>
              <a:defRPr sz="1100"/>
            </a:lvl6pPr>
            <a:lvl7pPr marL="0" indent="0">
              <a:spcBef>
                <a:spcPts val="0"/>
              </a:spcBef>
              <a:buFontTx/>
              <a:buNone/>
              <a:defRPr sz="1100"/>
            </a:lvl7pPr>
            <a:lvl8pPr marL="0" indent="0">
              <a:spcBef>
                <a:spcPts val="0"/>
              </a:spcBef>
              <a:buFontTx/>
              <a:buNone/>
              <a:defRPr sz="1100"/>
            </a:lvl8pPr>
            <a:lvl9pPr marL="0" indent="0">
              <a:spcBef>
                <a:spcPts val="0"/>
              </a:spcBef>
              <a:buFontTx/>
              <a:buNone/>
              <a:defRPr sz="1100"/>
            </a:lvl9pPr>
          </a:lstStyle>
          <a:p>
            <a:pPr lvl="0"/>
            <a:r>
              <a:rPr lang="en-US"/>
              <a:t>[</a:t>
            </a:r>
            <a:r>
              <a:rPr lang="en-US" err="1"/>
              <a:t>Firstname</a:t>
            </a:r>
            <a:r>
              <a:rPr lang="en-US"/>
              <a:t> </a:t>
            </a:r>
            <a:r>
              <a:rPr lang="en-US" err="1"/>
              <a:t>Lastname</a:t>
            </a:r>
            <a:r>
              <a:rPr lang="en-US"/>
              <a:t>]</a:t>
            </a:r>
            <a:br>
              <a:rPr lang="en-US"/>
            </a:br>
            <a:r>
              <a:rPr lang="en-US"/>
              <a:t>[Month 00, 0000]</a:t>
            </a:r>
          </a:p>
        </p:txBody>
      </p:sp>
      <p:sp>
        <p:nvSpPr>
          <p:cNvPr id="11" name="Safety. Science. Transformation." descr="Safety. Science. Transformation.">
            <a:extLst>
              <a:ext uri="{FF2B5EF4-FFF2-40B4-BE49-F238E27FC236}">
                <a16:creationId xmlns:a16="http://schemas.microsoft.com/office/drawing/2014/main" id="{97F09881-6DB1-BF52-6625-03B7291BB0CA}"/>
              </a:ext>
            </a:extLst>
          </p:cNvPr>
          <p:cNvSpPr>
            <a:spLocks noChangeAspect="1" noEditPoints="1"/>
          </p:cNvSpPr>
          <p:nvPr userDrawn="1"/>
        </p:nvSpPr>
        <p:spPr bwMode="auto">
          <a:xfrm>
            <a:off x="411163" y="4542672"/>
            <a:ext cx="1891315" cy="137160"/>
          </a:xfrm>
          <a:custGeom>
            <a:avLst/>
            <a:gdLst>
              <a:gd name="T0" fmla="*/ 6727 w 6749"/>
              <a:gd name="T1" fmla="*/ 23 h 488"/>
              <a:gd name="T2" fmla="*/ 6641 w 6749"/>
              <a:gd name="T3" fmla="*/ 5 h 488"/>
              <a:gd name="T4" fmla="*/ 6593 w 6749"/>
              <a:gd name="T5" fmla="*/ 116 h 488"/>
              <a:gd name="T6" fmla="*/ 6534 w 6749"/>
              <a:gd name="T7" fmla="*/ 306 h 488"/>
              <a:gd name="T8" fmla="*/ 6240 w 6749"/>
              <a:gd name="T9" fmla="*/ 378 h 488"/>
              <a:gd name="T10" fmla="*/ 6375 w 6749"/>
              <a:gd name="T11" fmla="*/ 378 h 488"/>
              <a:gd name="T12" fmla="*/ 6086 w 6749"/>
              <a:gd name="T13" fmla="*/ 327 h 488"/>
              <a:gd name="T14" fmla="*/ 5863 w 6749"/>
              <a:gd name="T15" fmla="*/ 118 h 488"/>
              <a:gd name="T16" fmla="*/ 5896 w 6749"/>
              <a:gd name="T17" fmla="*/ 84 h 488"/>
              <a:gd name="T18" fmla="*/ 5657 w 6749"/>
              <a:gd name="T19" fmla="*/ 118 h 488"/>
              <a:gd name="T20" fmla="*/ 5769 w 6749"/>
              <a:gd name="T21" fmla="*/ 173 h 488"/>
              <a:gd name="T22" fmla="*/ 5566 w 6749"/>
              <a:gd name="T23" fmla="*/ 278 h 488"/>
              <a:gd name="T24" fmla="*/ 5566 w 6749"/>
              <a:gd name="T25" fmla="*/ 217 h 488"/>
              <a:gd name="T26" fmla="*/ 5647 w 6749"/>
              <a:gd name="T27" fmla="*/ 333 h 488"/>
              <a:gd name="T28" fmla="*/ 5170 w 6749"/>
              <a:gd name="T29" fmla="*/ 170 h 488"/>
              <a:gd name="T30" fmla="*/ 5193 w 6749"/>
              <a:gd name="T31" fmla="*/ 111 h 488"/>
              <a:gd name="T32" fmla="*/ 5296 w 6749"/>
              <a:gd name="T33" fmla="*/ 170 h 488"/>
              <a:gd name="T34" fmla="*/ 4947 w 6749"/>
              <a:gd name="T35" fmla="*/ 118 h 488"/>
              <a:gd name="T36" fmla="*/ 4959 w 6749"/>
              <a:gd name="T37" fmla="*/ 378 h 488"/>
              <a:gd name="T38" fmla="*/ 4740 w 6749"/>
              <a:gd name="T39" fmla="*/ 327 h 488"/>
              <a:gd name="T40" fmla="*/ 4578 w 6749"/>
              <a:gd name="T41" fmla="*/ 0 h 488"/>
              <a:gd name="T42" fmla="*/ 4559 w 6749"/>
              <a:gd name="T43" fmla="*/ 173 h 488"/>
              <a:gd name="T44" fmla="*/ 4578 w 6749"/>
              <a:gd name="T45" fmla="*/ 0 h 488"/>
              <a:gd name="T46" fmla="*/ 4240 w 6749"/>
              <a:gd name="T47" fmla="*/ 192 h 488"/>
              <a:gd name="T48" fmla="*/ 4426 w 6749"/>
              <a:gd name="T49" fmla="*/ 306 h 488"/>
              <a:gd name="T50" fmla="*/ 3993 w 6749"/>
              <a:gd name="T51" fmla="*/ 118 h 488"/>
              <a:gd name="T52" fmla="*/ 4128 w 6749"/>
              <a:gd name="T53" fmla="*/ 210 h 488"/>
              <a:gd name="T54" fmla="*/ 3834 w 6749"/>
              <a:gd name="T55" fmla="*/ 329 h 488"/>
              <a:gd name="T56" fmla="*/ 3746 w 6749"/>
              <a:gd name="T57" fmla="*/ 199 h 488"/>
              <a:gd name="T58" fmla="*/ 3884 w 6749"/>
              <a:gd name="T59" fmla="*/ 346 h 488"/>
              <a:gd name="T60" fmla="*/ 3707 w 6749"/>
              <a:gd name="T61" fmla="*/ 115 h 488"/>
              <a:gd name="T62" fmla="*/ 3413 w 6749"/>
              <a:gd name="T63" fmla="*/ 76 h 488"/>
              <a:gd name="T64" fmla="*/ 3413 w 6749"/>
              <a:gd name="T65" fmla="*/ 378 h 488"/>
              <a:gd name="T66" fmla="*/ 3036 w 6749"/>
              <a:gd name="T67" fmla="*/ 219 h 488"/>
              <a:gd name="T68" fmla="*/ 3103 w 6749"/>
              <a:gd name="T69" fmla="*/ 246 h 488"/>
              <a:gd name="T70" fmla="*/ 2650 w 6749"/>
              <a:gd name="T71" fmla="*/ 248 h 488"/>
              <a:gd name="T72" fmla="*/ 2796 w 6749"/>
              <a:gd name="T73" fmla="*/ 288 h 488"/>
              <a:gd name="T74" fmla="*/ 2404 w 6749"/>
              <a:gd name="T75" fmla="*/ 378 h 488"/>
              <a:gd name="T76" fmla="*/ 2538 w 6749"/>
              <a:gd name="T77" fmla="*/ 378 h 488"/>
              <a:gd name="T78" fmla="*/ 2148 w 6749"/>
              <a:gd name="T79" fmla="*/ 248 h 488"/>
              <a:gd name="T80" fmla="*/ 2355 w 6749"/>
              <a:gd name="T81" fmla="*/ 298 h 488"/>
              <a:gd name="T82" fmla="*/ 2035 w 6749"/>
              <a:gd name="T83" fmla="*/ 118 h 488"/>
              <a:gd name="T84" fmla="*/ 1778 w 6749"/>
              <a:gd name="T85" fmla="*/ 248 h 488"/>
              <a:gd name="T86" fmla="*/ 1991 w 6749"/>
              <a:gd name="T87" fmla="*/ 288 h 488"/>
              <a:gd name="T88" fmla="*/ 1628 w 6749"/>
              <a:gd name="T89" fmla="*/ 228 h 488"/>
              <a:gd name="T90" fmla="*/ 1649 w 6749"/>
              <a:gd name="T91" fmla="*/ 160 h 488"/>
              <a:gd name="T92" fmla="*/ 1383 w 6749"/>
              <a:gd name="T93" fmla="*/ 344 h 488"/>
              <a:gd name="T94" fmla="*/ 1147 w 6749"/>
              <a:gd name="T95" fmla="*/ 118 h 488"/>
              <a:gd name="T96" fmla="*/ 1091 w 6749"/>
              <a:gd name="T97" fmla="*/ 427 h 488"/>
              <a:gd name="T98" fmla="*/ 898 w 6749"/>
              <a:gd name="T99" fmla="*/ 118 h 488"/>
              <a:gd name="T100" fmla="*/ 1003 w 6749"/>
              <a:gd name="T101" fmla="*/ 297 h 488"/>
              <a:gd name="T102" fmla="*/ 730 w 6749"/>
              <a:gd name="T103" fmla="*/ 219 h 488"/>
              <a:gd name="T104" fmla="*/ 771 w 6749"/>
              <a:gd name="T105" fmla="*/ 330 h 488"/>
              <a:gd name="T106" fmla="*/ 641 w 6749"/>
              <a:gd name="T107" fmla="*/ 65 h 488"/>
              <a:gd name="T108" fmla="*/ 524 w 6749"/>
              <a:gd name="T109" fmla="*/ 378 h 488"/>
              <a:gd name="T110" fmla="*/ 344 w 6749"/>
              <a:gd name="T111" fmla="*/ 329 h 488"/>
              <a:gd name="T112" fmla="*/ 354 w 6749"/>
              <a:gd name="T113" fmla="*/ 221 h 488"/>
              <a:gd name="T114" fmla="*/ 448 w 6749"/>
              <a:gd name="T115" fmla="*/ 316 h 488"/>
              <a:gd name="T116" fmla="*/ 0 w 6749"/>
              <a:gd name="T117" fmla="*/ 275 h 488"/>
              <a:gd name="T118" fmla="*/ 108 w 6749"/>
              <a:gd name="T119" fmla="*/ 10 h 488"/>
              <a:gd name="T120" fmla="*/ 113 w 6749"/>
              <a:gd name="T121" fmla="*/ 385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49" h="488">
                <a:moveTo>
                  <a:pt x="6715" y="5"/>
                </a:moveTo>
                <a:lnTo>
                  <a:pt x="6715" y="5"/>
                </a:lnTo>
                <a:lnTo>
                  <a:pt x="6749" y="5"/>
                </a:lnTo>
                <a:lnTo>
                  <a:pt x="6749" y="116"/>
                </a:lnTo>
                <a:lnTo>
                  <a:pt x="6727" y="116"/>
                </a:lnTo>
                <a:lnTo>
                  <a:pt x="6727" y="41"/>
                </a:lnTo>
                <a:cubicBezTo>
                  <a:pt x="6727" y="39"/>
                  <a:pt x="6727" y="36"/>
                  <a:pt x="6727" y="32"/>
                </a:cubicBezTo>
                <a:cubicBezTo>
                  <a:pt x="6727" y="28"/>
                  <a:pt x="6727" y="25"/>
                  <a:pt x="6727" y="23"/>
                </a:cubicBezTo>
                <a:lnTo>
                  <a:pt x="6706" y="116"/>
                </a:lnTo>
                <a:lnTo>
                  <a:pt x="6683" y="116"/>
                </a:lnTo>
                <a:lnTo>
                  <a:pt x="6662" y="23"/>
                </a:lnTo>
                <a:cubicBezTo>
                  <a:pt x="6662" y="25"/>
                  <a:pt x="6662" y="28"/>
                  <a:pt x="6662" y="32"/>
                </a:cubicBezTo>
                <a:cubicBezTo>
                  <a:pt x="6662" y="36"/>
                  <a:pt x="6662" y="39"/>
                  <a:pt x="6662" y="41"/>
                </a:cubicBezTo>
                <a:lnTo>
                  <a:pt x="6662" y="116"/>
                </a:lnTo>
                <a:lnTo>
                  <a:pt x="6641" y="116"/>
                </a:lnTo>
                <a:lnTo>
                  <a:pt x="6641" y="5"/>
                </a:lnTo>
                <a:lnTo>
                  <a:pt x="6675" y="5"/>
                </a:lnTo>
                <a:lnTo>
                  <a:pt x="6695" y="92"/>
                </a:lnTo>
                <a:lnTo>
                  <a:pt x="6715" y="5"/>
                </a:lnTo>
                <a:close/>
                <a:moveTo>
                  <a:pt x="6627" y="5"/>
                </a:moveTo>
                <a:lnTo>
                  <a:pt x="6627" y="5"/>
                </a:lnTo>
                <a:lnTo>
                  <a:pt x="6627" y="24"/>
                </a:lnTo>
                <a:lnTo>
                  <a:pt x="6593" y="24"/>
                </a:lnTo>
                <a:lnTo>
                  <a:pt x="6593" y="116"/>
                </a:lnTo>
                <a:lnTo>
                  <a:pt x="6570" y="116"/>
                </a:lnTo>
                <a:lnTo>
                  <a:pt x="6570" y="24"/>
                </a:lnTo>
                <a:lnTo>
                  <a:pt x="6536" y="24"/>
                </a:lnTo>
                <a:lnTo>
                  <a:pt x="6536" y="5"/>
                </a:lnTo>
                <a:lnTo>
                  <a:pt x="6627" y="5"/>
                </a:lnTo>
                <a:close/>
                <a:moveTo>
                  <a:pt x="6495" y="344"/>
                </a:moveTo>
                <a:lnTo>
                  <a:pt x="6495" y="344"/>
                </a:lnTo>
                <a:cubicBezTo>
                  <a:pt x="6495" y="324"/>
                  <a:pt x="6512" y="306"/>
                  <a:pt x="6534" y="306"/>
                </a:cubicBezTo>
                <a:cubicBezTo>
                  <a:pt x="6554" y="306"/>
                  <a:pt x="6571" y="324"/>
                  <a:pt x="6571" y="344"/>
                </a:cubicBezTo>
                <a:cubicBezTo>
                  <a:pt x="6571" y="365"/>
                  <a:pt x="6554" y="383"/>
                  <a:pt x="6534" y="383"/>
                </a:cubicBezTo>
                <a:cubicBezTo>
                  <a:pt x="6512" y="383"/>
                  <a:pt x="6495" y="365"/>
                  <a:pt x="6495" y="344"/>
                </a:cubicBezTo>
                <a:close/>
                <a:moveTo>
                  <a:pt x="6343" y="169"/>
                </a:moveTo>
                <a:lnTo>
                  <a:pt x="6343" y="169"/>
                </a:lnTo>
                <a:cubicBezTo>
                  <a:pt x="6324" y="169"/>
                  <a:pt x="6306" y="182"/>
                  <a:pt x="6306" y="213"/>
                </a:cubicBezTo>
                <a:lnTo>
                  <a:pt x="6306" y="378"/>
                </a:lnTo>
                <a:lnTo>
                  <a:pt x="6240" y="378"/>
                </a:lnTo>
                <a:lnTo>
                  <a:pt x="6240" y="118"/>
                </a:lnTo>
                <a:lnTo>
                  <a:pt x="6295" y="118"/>
                </a:lnTo>
                <a:lnTo>
                  <a:pt x="6300" y="144"/>
                </a:lnTo>
                <a:lnTo>
                  <a:pt x="6303" y="144"/>
                </a:lnTo>
                <a:cubicBezTo>
                  <a:pt x="6311" y="131"/>
                  <a:pt x="6330" y="111"/>
                  <a:pt x="6364" y="111"/>
                </a:cubicBezTo>
                <a:cubicBezTo>
                  <a:pt x="6407" y="111"/>
                  <a:pt x="6441" y="142"/>
                  <a:pt x="6441" y="196"/>
                </a:cubicBezTo>
                <a:lnTo>
                  <a:pt x="6441" y="378"/>
                </a:lnTo>
                <a:lnTo>
                  <a:pt x="6375" y="378"/>
                </a:lnTo>
                <a:lnTo>
                  <a:pt x="6375" y="210"/>
                </a:lnTo>
                <a:cubicBezTo>
                  <a:pt x="6375" y="182"/>
                  <a:pt x="6361" y="169"/>
                  <a:pt x="6343" y="169"/>
                </a:cubicBezTo>
                <a:close/>
                <a:moveTo>
                  <a:pt x="6086" y="327"/>
                </a:moveTo>
                <a:lnTo>
                  <a:pt x="6086" y="327"/>
                </a:lnTo>
                <a:cubicBezTo>
                  <a:pt x="6112" y="327"/>
                  <a:pt x="6128" y="297"/>
                  <a:pt x="6128" y="248"/>
                </a:cubicBezTo>
                <a:cubicBezTo>
                  <a:pt x="6128" y="199"/>
                  <a:pt x="6112" y="169"/>
                  <a:pt x="6086" y="169"/>
                </a:cubicBezTo>
                <a:cubicBezTo>
                  <a:pt x="6059" y="169"/>
                  <a:pt x="6043" y="199"/>
                  <a:pt x="6043" y="248"/>
                </a:cubicBezTo>
                <a:cubicBezTo>
                  <a:pt x="6043" y="297"/>
                  <a:pt x="6059" y="327"/>
                  <a:pt x="6086" y="327"/>
                </a:cubicBezTo>
                <a:close/>
                <a:moveTo>
                  <a:pt x="5977" y="248"/>
                </a:moveTo>
                <a:lnTo>
                  <a:pt x="5977" y="248"/>
                </a:lnTo>
                <a:cubicBezTo>
                  <a:pt x="5977" y="164"/>
                  <a:pt x="6020" y="111"/>
                  <a:pt x="6086" y="111"/>
                </a:cubicBezTo>
                <a:cubicBezTo>
                  <a:pt x="6151" y="111"/>
                  <a:pt x="6195" y="164"/>
                  <a:pt x="6195" y="248"/>
                </a:cubicBezTo>
                <a:cubicBezTo>
                  <a:pt x="6195" y="332"/>
                  <a:pt x="6151" y="385"/>
                  <a:pt x="6086" y="385"/>
                </a:cubicBezTo>
                <a:cubicBezTo>
                  <a:pt x="6020" y="385"/>
                  <a:pt x="5977" y="332"/>
                  <a:pt x="5977" y="248"/>
                </a:cubicBezTo>
                <a:close/>
                <a:moveTo>
                  <a:pt x="5863" y="118"/>
                </a:moveTo>
                <a:lnTo>
                  <a:pt x="5863" y="118"/>
                </a:lnTo>
                <a:lnTo>
                  <a:pt x="5929" y="118"/>
                </a:lnTo>
                <a:lnTo>
                  <a:pt x="5929" y="378"/>
                </a:lnTo>
                <a:lnTo>
                  <a:pt x="5863" y="378"/>
                </a:lnTo>
                <a:lnTo>
                  <a:pt x="5863" y="118"/>
                </a:lnTo>
                <a:close/>
                <a:moveTo>
                  <a:pt x="5896" y="3"/>
                </a:moveTo>
                <a:lnTo>
                  <a:pt x="5896" y="3"/>
                </a:lnTo>
                <a:cubicBezTo>
                  <a:pt x="5918" y="3"/>
                  <a:pt x="5937" y="21"/>
                  <a:pt x="5937" y="43"/>
                </a:cubicBezTo>
                <a:cubicBezTo>
                  <a:pt x="5937" y="66"/>
                  <a:pt x="5918" y="84"/>
                  <a:pt x="5896" y="84"/>
                </a:cubicBezTo>
                <a:cubicBezTo>
                  <a:pt x="5874" y="84"/>
                  <a:pt x="5856" y="66"/>
                  <a:pt x="5856" y="43"/>
                </a:cubicBezTo>
                <a:cubicBezTo>
                  <a:pt x="5856" y="21"/>
                  <a:pt x="5874" y="3"/>
                  <a:pt x="5896" y="3"/>
                </a:cubicBezTo>
                <a:close/>
                <a:moveTo>
                  <a:pt x="5787" y="385"/>
                </a:moveTo>
                <a:lnTo>
                  <a:pt x="5787" y="385"/>
                </a:lnTo>
                <a:cubicBezTo>
                  <a:pt x="5737" y="385"/>
                  <a:pt x="5704" y="349"/>
                  <a:pt x="5704" y="304"/>
                </a:cubicBezTo>
                <a:lnTo>
                  <a:pt x="5704" y="173"/>
                </a:lnTo>
                <a:lnTo>
                  <a:pt x="5657" y="173"/>
                </a:lnTo>
                <a:lnTo>
                  <a:pt x="5657" y="118"/>
                </a:lnTo>
                <a:lnTo>
                  <a:pt x="5665" y="118"/>
                </a:lnTo>
                <a:cubicBezTo>
                  <a:pt x="5696" y="118"/>
                  <a:pt x="5711" y="100"/>
                  <a:pt x="5712" y="69"/>
                </a:cubicBezTo>
                <a:lnTo>
                  <a:pt x="5713" y="44"/>
                </a:lnTo>
                <a:lnTo>
                  <a:pt x="5769" y="44"/>
                </a:lnTo>
                <a:lnTo>
                  <a:pt x="5769" y="118"/>
                </a:lnTo>
                <a:lnTo>
                  <a:pt x="5825" y="118"/>
                </a:lnTo>
                <a:lnTo>
                  <a:pt x="5825" y="173"/>
                </a:lnTo>
                <a:lnTo>
                  <a:pt x="5769" y="173"/>
                </a:lnTo>
                <a:lnTo>
                  <a:pt x="5769" y="297"/>
                </a:lnTo>
                <a:cubicBezTo>
                  <a:pt x="5769" y="315"/>
                  <a:pt x="5783" y="328"/>
                  <a:pt x="5802" y="328"/>
                </a:cubicBezTo>
                <a:cubicBezTo>
                  <a:pt x="5809" y="328"/>
                  <a:pt x="5815" y="326"/>
                  <a:pt x="5820" y="325"/>
                </a:cubicBezTo>
                <a:lnTo>
                  <a:pt x="5820" y="379"/>
                </a:lnTo>
                <a:cubicBezTo>
                  <a:pt x="5811" y="383"/>
                  <a:pt x="5799" y="385"/>
                  <a:pt x="5787" y="385"/>
                </a:cubicBezTo>
                <a:close/>
                <a:moveTo>
                  <a:pt x="5527" y="329"/>
                </a:moveTo>
                <a:lnTo>
                  <a:pt x="5527" y="329"/>
                </a:lnTo>
                <a:cubicBezTo>
                  <a:pt x="5550" y="329"/>
                  <a:pt x="5566" y="309"/>
                  <a:pt x="5566" y="278"/>
                </a:cubicBezTo>
                <a:lnTo>
                  <a:pt x="5566" y="261"/>
                </a:lnTo>
                <a:lnTo>
                  <a:pt x="5551" y="264"/>
                </a:lnTo>
                <a:cubicBezTo>
                  <a:pt x="5519" y="269"/>
                  <a:pt x="5502" y="283"/>
                  <a:pt x="5502" y="303"/>
                </a:cubicBezTo>
                <a:cubicBezTo>
                  <a:pt x="5502" y="319"/>
                  <a:pt x="5513" y="329"/>
                  <a:pt x="5527" y="329"/>
                </a:cubicBezTo>
                <a:close/>
                <a:moveTo>
                  <a:pt x="5436" y="310"/>
                </a:moveTo>
                <a:lnTo>
                  <a:pt x="5436" y="310"/>
                </a:lnTo>
                <a:cubicBezTo>
                  <a:pt x="5436" y="260"/>
                  <a:pt x="5473" y="229"/>
                  <a:pt x="5537" y="221"/>
                </a:cubicBezTo>
                <a:lnTo>
                  <a:pt x="5566" y="217"/>
                </a:lnTo>
                <a:lnTo>
                  <a:pt x="5566" y="200"/>
                </a:lnTo>
                <a:cubicBezTo>
                  <a:pt x="5566" y="179"/>
                  <a:pt x="5555" y="168"/>
                  <a:pt x="5537" y="168"/>
                </a:cubicBezTo>
                <a:cubicBezTo>
                  <a:pt x="5519" y="168"/>
                  <a:pt x="5506" y="180"/>
                  <a:pt x="5505" y="199"/>
                </a:cubicBezTo>
                <a:lnTo>
                  <a:pt x="5439" y="199"/>
                </a:lnTo>
                <a:cubicBezTo>
                  <a:pt x="5443" y="147"/>
                  <a:pt x="5482" y="111"/>
                  <a:pt x="5539" y="111"/>
                </a:cubicBezTo>
                <a:cubicBezTo>
                  <a:pt x="5593" y="111"/>
                  <a:pt x="5631" y="147"/>
                  <a:pt x="5631" y="204"/>
                </a:cubicBezTo>
                <a:lnTo>
                  <a:pt x="5631" y="316"/>
                </a:lnTo>
                <a:cubicBezTo>
                  <a:pt x="5631" y="326"/>
                  <a:pt x="5637" y="333"/>
                  <a:pt x="5647" y="333"/>
                </a:cubicBezTo>
                <a:cubicBezTo>
                  <a:pt x="5649" y="333"/>
                  <a:pt x="5651" y="333"/>
                  <a:pt x="5654" y="332"/>
                </a:cubicBezTo>
                <a:lnTo>
                  <a:pt x="5654" y="380"/>
                </a:lnTo>
                <a:cubicBezTo>
                  <a:pt x="5646" y="382"/>
                  <a:pt x="5638" y="383"/>
                  <a:pt x="5630" y="383"/>
                </a:cubicBezTo>
                <a:cubicBezTo>
                  <a:pt x="5605" y="383"/>
                  <a:pt x="5584" y="372"/>
                  <a:pt x="5577" y="346"/>
                </a:cubicBezTo>
                <a:cubicBezTo>
                  <a:pt x="5567" y="365"/>
                  <a:pt x="5547" y="385"/>
                  <a:pt x="5512" y="385"/>
                </a:cubicBezTo>
                <a:cubicBezTo>
                  <a:pt x="5467" y="385"/>
                  <a:pt x="5436" y="356"/>
                  <a:pt x="5436" y="310"/>
                </a:cubicBezTo>
                <a:close/>
                <a:moveTo>
                  <a:pt x="5170" y="170"/>
                </a:moveTo>
                <a:lnTo>
                  <a:pt x="5170" y="170"/>
                </a:lnTo>
                <a:cubicBezTo>
                  <a:pt x="5151" y="170"/>
                  <a:pt x="5138" y="185"/>
                  <a:pt x="5138" y="210"/>
                </a:cubicBezTo>
                <a:lnTo>
                  <a:pt x="5138" y="378"/>
                </a:lnTo>
                <a:lnTo>
                  <a:pt x="5072" y="378"/>
                </a:lnTo>
                <a:lnTo>
                  <a:pt x="5072" y="118"/>
                </a:lnTo>
                <a:lnTo>
                  <a:pt x="5126" y="118"/>
                </a:lnTo>
                <a:lnTo>
                  <a:pt x="5130" y="147"/>
                </a:lnTo>
                <a:lnTo>
                  <a:pt x="5133" y="147"/>
                </a:lnTo>
                <a:cubicBezTo>
                  <a:pt x="5142" y="127"/>
                  <a:pt x="5167" y="111"/>
                  <a:pt x="5193" y="111"/>
                </a:cubicBezTo>
                <a:cubicBezTo>
                  <a:pt x="5221" y="111"/>
                  <a:pt x="5245" y="125"/>
                  <a:pt x="5255" y="147"/>
                </a:cubicBezTo>
                <a:lnTo>
                  <a:pt x="5258" y="147"/>
                </a:lnTo>
                <a:cubicBezTo>
                  <a:pt x="5271" y="124"/>
                  <a:pt x="5294" y="111"/>
                  <a:pt x="5322" y="111"/>
                </a:cubicBezTo>
                <a:cubicBezTo>
                  <a:pt x="5366" y="111"/>
                  <a:pt x="5391" y="142"/>
                  <a:pt x="5391" y="194"/>
                </a:cubicBezTo>
                <a:lnTo>
                  <a:pt x="5391" y="378"/>
                </a:lnTo>
                <a:lnTo>
                  <a:pt x="5325" y="378"/>
                </a:lnTo>
                <a:lnTo>
                  <a:pt x="5325" y="207"/>
                </a:lnTo>
                <a:cubicBezTo>
                  <a:pt x="5325" y="184"/>
                  <a:pt x="5314" y="170"/>
                  <a:pt x="5296" y="170"/>
                </a:cubicBezTo>
                <a:cubicBezTo>
                  <a:pt x="5277" y="170"/>
                  <a:pt x="5264" y="185"/>
                  <a:pt x="5264" y="210"/>
                </a:cubicBezTo>
                <a:lnTo>
                  <a:pt x="5264" y="378"/>
                </a:lnTo>
                <a:lnTo>
                  <a:pt x="5199" y="378"/>
                </a:lnTo>
                <a:lnTo>
                  <a:pt x="5199" y="207"/>
                </a:lnTo>
                <a:cubicBezTo>
                  <a:pt x="5199" y="184"/>
                  <a:pt x="5187" y="170"/>
                  <a:pt x="5170" y="170"/>
                </a:cubicBezTo>
                <a:close/>
                <a:moveTo>
                  <a:pt x="4893" y="118"/>
                </a:moveTo>
                <a:lnTo>
                  <a:pt x="4893" y="118"/>
                </a:lnTo>
                <a:lnTo>
                  <a:pt x="4947" y="118"/>
                </a:lnTo>
                <a:lnTo>
                  <a:pt x="4953" y="152"/>
                </a:lnTo>
                <a:lnTo>
                  <a:pt x="4956" y="152"/>
                </a:lnTo>
                <a:cubicBezTo>
                  <a:pt x="4965" y="133"/>
                  <a:pt x="4987" y="115"/>
                  <a:pt x="5023" y="115"/>
                </a:cubicBezTo>
                <a:cubicBezTo>
                  <a:pt x="5028" y="115"/>
                  <a:pt x="5033" y="115"/>
                  <a:pt x="5036" y="116"/>
                </a:cubicBezTo>
                <a:lnTo>
                  <a:pt x="5036" y="178"/>
                </a:lnTo>
                <a:cubicBezTo>
                  <a:pt x="5031" y="178"/>
                  <a:pt x="5027" y="178"/>
                  <a:pt x="5021" y="178"/>
                </a:cubicBezTo>
                <a:cubicBezTo>
                  <a:pt x="4990" y="178"/>
                  <a:pt x="4959" y="200"/>
                  <a:pt x="4959" y="254"/>
                </a:cubicBezTo>
                <a:lnTo>
                  <a:pt x="4959" y="378"/>
                </a:lnTo>
                <a:lnTo>
                  <a:pt x="4893" y="378"/>
                </a:lnTo>
                <a:lnTo>
                  <a:pt x="4893" y="118"/>
                </a:lnTo>
                <a:close/>
                <a:moveTo>
                  <a:pt x="4740" y="327"/>
                </a:moveTo>
                <a:lnTo>
                  <a:pt x="4740" y="327"/>
                </a:lnTo>
                <a:cubicBezTo>
                  <a:pt x="4766" y="327"/>
                  <a:pt x="4782" y="297"/>
                  <a:pt x="4782" y="248"/>
                </a:cubicBezTo>
                <a:cubicBezTo>
                  <a:pt x="4782" y="199"/>
                  <a:pt x="4766" y="169"/>
                  <a:pt x="4740" y="169"/>
                </a:cubicBezTo>
                <a:cubicBezTo>
                  <a:pt x="4714" y="169"/>
                  <a:pt x="4698" y="199"/>
                  <a:pt x="4698" y="248"/>
                </a:cubicBezTo>
                <a:cubicBezTo>
                  <a:pt x="4698" y="297"/>
                  <a:pt x="4714" y="327"/>
                  <a:pt x="4740" y="327"/>
                </a:cubicBezTo>
                <a:close/>
                <a:moveTo>
                  <a:pt x="4631" y="248"/>
                </a:moveTo>
                <a:lnTo>
                  <a:pt x="4631" y="248"/>
                </a:lnTo>
                <a:cubicBezTo>
                  <a:pt x="4631" y="164"/>
                  <a:pt x="4674" y="111"/>
                  <a:pt x="4740" y="111"/>
                </a:cubicBezTo>
                <a:cubicBezTo>
                  <a:pt x="4806" y="111"/>
                  <a:pt x="4849" y="164"/>
                  <a:pt x="4849" y="248"/>
                </a:cubicBezTo>
                <a:cubicBezTo>
                  <a:pt x="4849" y="332"/>
                  <a:pt x="4806" y="385"/>
                  <a:pt x="4740" y="385"/>
                </a:cubicBezTo>
                <a:cubicBezTo>
                  <a:pt x="4674" y="385"/>
                  <a:pt x="4631" y="332"/>
                  <a:pt x="4631" y="248"/>
                </a:cubicBezTo>
                <a:close/>
                <a:moveTo>
                  <a:pt x="4578" y="0"/>
                </a:moveTo>
                <a:lnTo>
                  <a:pt x="4578" y="0"/>
                </a:lnTo>
                <a:cubicBezTo>
                  <a:pt x="4600" y="0"/>
                  <a:pt x="4623" y="7"/>
                  <a:pt x="4633" y="17"/>
                </a:cubicBezTo>
                <a:lnTo>
                  <a:pt x="4611" y="65"/>
                </a:lnTo>
                <a:cubicBezTo>
                  <a:pt x="4603" y="61"/>
                  <a:pt x="4596" y="58"/>
                  <a:pt x="4587" y="58"/>
                </a:cubicBezTo>
                <a:cubicBezTo>
                  <a:pt x="4570" y="58"/>
                  <a:pt x="4559" y="70"/>
                  <a:pt x="4559" y="90"/>
                </a:cubicBezTo>
                <a:lnTo>
                  <a:pt x="4559" y="118"/>
                </a:lnTo>
                <a:lnTo>
                  <a:pt x="4614" y="118"/>
                </a:lnTo>
                <a:lnTo>
                  <a:pt x="4614" y="173"/>
                </a:lnTo>
                <a:lnTo>
                  <a:pt x="4559" y="173"/>
                </a:lnTo>
                <a:lnTo>
                  <a:pt x="4559" y="378"/>
                </a:lnTo>
                <a:lnTo>
                  <a:pt x="4494" y="378"/>
                </a:lnTo>
                <a:lnTo>
                  <a:pt x="4494" y="173"/>
                </a:lnTo>
                <a:lnTo>
                  <a:pt x="4447" y="173"/>
                </a:lnTo>
                <a:lnTo>
                  <a:pt x="4447" y="118"/>
                </a:lnTo>
                <a:lnTo>
                  <a:pt x="4494" y="118"/>
                </a:lnTo>
                <a:lnTo>
                  <a:pt x="4494" y="85"/>
                </a:lnTo>
                <a:cubicBezTo>
                  <a:pt x="4494" y="30"/>
                  <a:pt x="4531" y="0"/>
                  <a:pt x="4578" y="0"/>
                </a:cubicBezTo>
                <a:close/>
                <a:moveTo>
                  <a:pt x="4236" y="300"/>
                </a:moveTo>
                <a:lnTo>
                  <a:pt x="4236" y="300"/>
                </a:lnTo>
                <a:lnTo>
                  <a:pt x="4298" y="300"/>
                </a:lnTo>
                <a:cubicBezTo>
                  <a:pt x="4300" y="319"/>
                  <a:pt x="4312" y="333"/>
                  <a:pt x="4333" y="333"/>
                </a:cubicBezTo>
                <a:cubicBezTo>
                  <a:pt x="4349" y="333"/>
                  <a:pt x="4363" y="325"/>
                  <a:pt x="4363" y="310"/>
                </a:cubicBezTo>
                <a:cubicBezTo>
                  <a:pt x="4363" y="296"/>
                  <a:pt x="4355" y="287"/>
                  <a:pt x="4330" y="279"/>
                </a:cubicBezTo>
                <a:lnTo>
                  <a:pt x="4305" y="270"/>
                </a:lnTo>
                <a:cubicBezTo>
                  <a:pt x="4264" y="255"/>
                  <a:pt x="4240" y="229"/>
                  <a:pt x="4240" y="192"/>
                </a:cubicBezTo>
                <a:cubicBezTo>
                  <a:pt x="4240" y="144"/>
                  <a:pt x="4280" y="111"/>
                  <a:pt x="4331" y="111"/>
                </a:cubicBezTo>
                <a:cubicBezTo>
                  <a:pt x="4383" y="111"/>
                  <a:pt x="4420" y="144"/>
                  <a:pt x="4421" y="189"/>
                </a:cubicBezTo>
                <a:lnTo>
                  <a:pt x="4358" y="189"/>
                </a:lnTo>
                <a:cubicBezTo>
                  <a:pt x="4357" y="175"/>
                  <a:pt x="4347" y="163"/>
                  <a:pt x="4330" y="163"/>
                </a:cubicBezTo>
                <a:cubicBezTo>
                  <a:pt x="4316" y="163"/>
                  <a:pt x="4303" y="172"/>
                  <a:pt x="4303" y="187"/>
                </a:cubicBezTo>
                <a:cubicBezTo>
                  <a:pt x="4303" y="199"/>
                  <a:pt x="4309" y="206"/>
                  <a:pt x="4333" y="214"/>
                </a:cubicBezTo>
                <a:lnTo>
                  <a:pt x="4358" y="223"/>
                </a:lnTo>
                <a:cubicBezTo>
                  <a:pt x="4402" y="238"/>
                  <a:pt x="4426" y="267"/>
                  <a:pt x="4426" y="306"/>
                </a:cubicBezTo>
                <a:cubicBezTo>
                  <a:pt x="4426" y="356"/>
                  <a:pt x="4387" y="385"/>
                  <a:pt x="4334" y="385"/>
                </a:cubicBezTo>
                <a:cubicBezTo>
                  <a:pt x="4276" y="385"/>
                  <a:pt x="4237" y="350"/>
                  <a:pt x="4236" y="300"/>
                </a:cubicBezTo>
                <a:close/>
                <a:moveTo>
                  <a:pt x="4095" y="169"/>
                </a:moveTo>
                <a:lnTo>
                  <a:pt x="4095" y="169"/>
                </a:lnTo>
                <a:cubicBezTo>
                  <a:pt x="4077" y="169"/>
                  <a:pt x="4059" y="182"/>
                  <a:pt x="4059" y="213"/>
                </a:cubicBezTo>
                <a:lnTo>
                  <a:pt x="4059" y="378"/>
                </a:lnTo>
                <a:lnTo>
                  <a:pt x="3993" y="378"/>
                </a:lnTo>
                <a:lnTo>
                  <a:pt x="3993" y="118"/>
                </a:lnTo>
                <a:lnTo>
                  <a:pt x="4047" y="118"/>
                </a:lnTo>
                <a:lnTo>
                  <a:pt x="4053" y="144"/>
                </a:lnTo>
                <a:lnTo>
                  <a:pt x="4056" y="144"/>
                </a:lnTo>
                <a:cubicBezTo>
                  <a:pt x="4063" y="131"/>
                  <a:pt x="4083" y="111"/>
                  <a:pt x="4116" y="111"/>
                </a:cubicBezTo>
                <a:cubicBezTo>
                  <a:pt x="4160" y="111"/>
                  <a:pt x="4193" y="142"/>
                  <a:pt x="4193" y="196"/>
                </a:cubicBezTo>
                <a:lnTo>
                  <a:pt x="4193" y="378"/>
                </a:lnTo>
                <a:lnTo>
                  <a:pt x="4128" y="378"/>
                </a:lnTo>
                <a:lnTo>
                  <a:pt x="4128" y="210"/>
                </a:lnTo>
                <a:cubicBezTo>
                  <a:pt x="4128" y="182"/>
                  <a:pt x="4114" y="169"/>
                  <a:pt x="4095" y="169"/>
                </a:cubicBezTo>
                <a:close/>
                <a:moveTo>
                  <a:pt x="3834" y="329"/>
                </a:moveTo>
                <a:lnTo>
                  <a:pt x="3834" y="329"/>
                </a:lnTo>
                <a:cubicBezTo>
                  <a:pt x="3857" y="329"/>
                  <a:pt x="3873" y="309"/>
                  <a:pt x="3873" y="278"/>
                </a:cubicBezTo>
                <a:lnTo>
                  <a:pt x="3873" y="261"/>
                </a:lnTo>
                <a:lnTo>
                  <a:pt x="3858" y="264"/>
                </a:lnTo>
                <a:cubicBezTo>
                  <a:pt x="3826" y="269"/>
                  <a:pt x="3809" y="283"/>
                  <a:pt x="3809" y="303"/>
                </a:cubicBezTo>
                <a:cubicBezTo>
                  <a:pt x="3809" y="319"/>
                  <a:pt x="3820" y="329"/>
                  <a:pt x="3834" y="329"/>
                </a:cubicBezTo>
                <a:close/>
                <a:moveTo>
                  <a:pt x="3743" y="310"/>
                </a:moveTo>
                <a:lnTo>
                  <a:pt x="3743" y="310"/>
                </a:lnTo>
                <a:cubicBezTo>
                  <a:pt x="3743" y="260"/>
                  <a:pt x="3780" y="229"/>
                  <a:pt x="3845" y="221"/>
                </a:cubicBezTo>
                <a:lnTo>
                  <a:pt x="3873" y="217"/>
                </a:lnTo>
                <a:lnTo>
                  <a:pt x="3873" y="200"/>
                </a:lnTo>
                <a:cubicBezTo>
                  <a:pt x="3873" y="179"/>
                  <a:pt x="3862" y="168"/>
                  <a:pt x="3845" y="168"/>
                </a:cubicBezTo>
                <a:cubicBezTo>
                  <a:pt x="3826" y="168"/>
                  <a:pt x="3814" y="180"/>
                  <a:pt x="3812" y="199"/>
                </a:cubicBezTo>
                <a:lnTo>
                  <a:pt x="3746" y="199"/>
                </a:lnTo>
                <a:cubicBezTo>
                  <a:pt x="3750" y="147"/>
                  <a:pt x="3789" y="111"/>
                  <a:pt x="3846" y="111"/>
                </a:cubicBezTo>
                <a:cubicBezTo>
                  <a:pt x="3900" y="111"/>
                  <a:pt x="3938" y="147"/>
                  <a:pt x="3938" y="204"/>
                </a:cubicBezTo>
                <a:lnTo>
                  <a:pt x="3938" y="316"/>
                </a:lnTo>
                <a:cubicBezTo>
                  <a:pt x="3938" y="326"/>
                  <a:pt x="3944" y="333"/>
                  <a:pt x="3954" y="333"/>
                </a:cubicBezTo>
                <a:cubicBezTo>
                  <a:pt x="3956" y="333"/>
                  <a:pt x="3958" y="333"/>
                  <a:pt x="3961" y="332"/>
                </a:cubicBezTo>
                <a:lnTo>
                  <a:pt x="3961" y="380"/>
                </a:lnTo>
                <a:cubicBezTo>
                  <a:pt x="3953" y="382"/>
                  <a:pt x="3945" y="383"/>
                  <a:pt x="3937" y="383"/>
                </a:cubicBezTo>
                <a:cubicBezTo>
                  <a:pt x="3912" y="383"/>
                  <a:pt x="3891" y="372"/>
                  <a:pt x="3884" y="346"/>
                </a:cubicBezTo>
                <a:cubicBezTo>
                  <a:pt x="3875" y="365"/>
                  <a:pt x="3854" y="385"/>
                  <a:pt x="3819" y="385"/>
                </a:cubicBezTo>
                <a:cubicBezTo>
                  <a:pt x="3774" y="385"/>
                  <a:pt x="3743" y="356"/>
                  <a:pt x="3743" y="310"/>
                </a:cubicBezTo>
                <a:close/>
                <a:moveTo>
                  <a:pt x="3577" y="118"/>
                </a:moveTo>
                <a:lnTo>
                  <a:pt x="3577" y="118"/>
                </a:lnTo>
                <a:lnTo>
                  <a:pt x="3632" y="118"/>
                </a:lnTo>
                <a:lnTo>
                  <a:pt x="3637" y="152"/>
                </a:lnTo>
                <a:lnTo>
                  <a:pt x="3640" y="152"/>
                </a:lnTo>
                <a:cubicBezTo>
                  <a:pt x="3649" y="133"/>
                  <a:pt x="3671" y="115"/>
                  <a:pt x="3707" y="115"/>
                </a:cubicBezTo>
                <a:cubicBezTo>
                  <a:pt x="3712" y="115"/>
                  <a:pt x="3717" y="115"/>
                  <a:pt x="3721" y="116"/>
                </a:cubicBezTo>
                <a:lnTo>
                  <a:pt x="3721" y="178"/>
                </a:lnTo>
                <a:cubicBezTo>
                  <a:pt x="3715" y="178"/>
                  <a:pt x="3711" y="178"/>
                  <a:pt x="3706" y="178"/>
                </a:cubicBezTo>
                <a:cubicBezTo>
                  <a:pt x="3674" y="178"/>
                  <a:pt x="3643" y="200"/>
                  <a:pt x="3643" y="254"/>
                </a:cubicBezTo>
                <a:lnTo>
                  <a:pt x="3643" y="378"/>
                </a:lnTo>
                <a:lnTo>
                  <a:pt x="3577" y="378"/>
                </a:lnTo>
                <a:lnTo>
                  <a:pt x="3577" y="118"/>
                </a:lnTo>
                <a:close/>
                <a:moveTo>
                  <a:pt x="3413" y="76"/>
                </a:moveTo>
                <a:lnTo>
                  <a:pt x="3413" y="76"/>
                </a:lnTo>
                <a:lnTo>
                  <a:pt x="3327" y="76"/>
                </a:lnTo>
                <a:lnTo>
                  <a:pt x="3327" y="16"/>
                </a:lnTo>
                <a:lnTo>
                  <a:pt x="3567" y="16"/>
                </a:lnTo>
                <a:lnTo>
                  <a:pt x="3567" y="76"/>
                </a:lnTo>
                <a:lnTo>
                  <a:pt x="3482" y="76"/>
                </a:lnTo>
                <a:lnTo>
                  <a:pt x="3482" y="378"/>
                </a:lnTo>
                <a:lnTo>
                  <a:pt x="3413" y="378"/>
                </a:lnTo>
                <a:lnTo>
                  <a:pt x="3413" y="76"/>
                </a:lnTo>
                <a:close/>
                <a:moveTo>
                  <a:pt x="3144" y="344"/>
                </a:moveTo>
                <a:lnTo>
                  <a:pt x="3144" y="344"/>
                </a:lnTo>
                <a:cubicBezTo>
                  <a:pt x="3144" y="324"/>
                  <a:pt x="3161" y="306"/>
                  <a:pt x="3183" y="306"/>
                </a:cubicBezTo>
                <a:cubicBezTo>
                  <a:pt x="3203" y="306"/>
                  <a:pt x="3220" y="324"/>
                  <a:pt x="3220" y="344"/>
                </a:cubicBezTo>
                <a:cubicBezTo>
                  <a:pt x="3220" y="365"/>
                  <a:pt x="3203" y="383"/>
                  <a:pt x="3183" y="383"/>
                </a:cubicBezTo>
                <a:cubicBezTo>
                  <a:pt x="3161" y="383"/>
                  <a:pt x="3144" y="365"/>
                  <a:pt x="3144" y="344"/>
                </a:cubicBezTo>
                <a:close/>
                <a:moveTo>
                  <a:pt x="3036" y="219"/>
                </a:moveTo>
                <a:lnTo>
                  <a:pt x="3036" y="219"/>
                </a:lnTo>
                <a:cubicBezTo>
                  <a:pt x="3034" y="186"/>
                  <a:pt x="3021" y="167"/>
                  <a:pt x="3001" y="167"/>
                </a:cubicBezTo>
                <a:cubicBezTo>
                  <a:pt x="2979" y="167"/>
                  <a:pt x="2965" y="186"/>
                  <a:pt x="2962" y="219"/>
                </a:cubicBezTo>
                <a:lnTo>
                  <a:pt x="3036" y="219"/>
                </a:lnTo>
                <a:close/>
                <a:moveTo>
                  <a:pt x="2895" y="248"/>
                </a:moveTo>
                <a:lnTo>
                  <a:pt x="2895" y="248"/>
                </a:lnTo>
                <a:cubicBezTo>
                  <a:pt x="2895" y="164"/>
                  <a:pt x="2936" y="111"/>
                  <a:pt x="3001" y="111"/>
                </a:cubicBezTo>
                <a:cubicBezTo>
                  <a:pt x="3063" y="111"/>
                  <a:pt x="3103" y="162"/>
                  <a:pt x="3103" y="246"/>
                </a:cubicBezTo>
                <a:cubicBezTo>
                  <a:pt x="3103" y="250"/>
                  <a:pt x="3103" y="255"/>
                  <a:pt x="3102" y="264"/>
                </a:cubicBezTo>
                <a:lnTo>
                  <a:pt x="2961" y="264"/>
                </a:lnTo>
                <a:cubicBezTo>
                  <a:pt x="2962" y="303"/>
                  <a:pt x="2977" y="330"/>
                  <a:pt x="3003" y="330"/>
                </a:cubicBezTo>
                <a:cubicBezTo>
                  <a:pt x="3020" y="330"/>
                  <a:pt x="3033" y="319"/>
                  <a:pt x="3036" y="298"/>
                </a:cubicBezTo>
                <a:lnTo>
                  <a:pt x="3101" y="298"/>
                </a:lnTo>
                <a:cubicBezTo>
                  <a:pt x="3096" y="351"/>
                  <a:pt x="3057" y="385"/>
                  <a:pt x="3003" y="385"/>
                </a:cubicBezTo>
                <a:cubicBezTo>
                  <a:pt x="2935" y="385"/>
                  <a:pt x="2895" y="331"/>
                  <a:pt x="2895" y="248"/>
                </a:cubicBezTo>
                <a:close/>
                <a:moveTo>
                  <a:pt x="2650" y="248"/>
                </a:moveTo>
                <a:lnTo>
                  <a:pt x="2650" y="248"/>
                </a:lnTo>
                <a:cubicBezTo>
                  <a:pt x="2650" y="165"/>
                  <a:pt x="2693" y="111"/>
                  <a:pt x="2759" y="111"/>
                </a:cubicBezTo>
                <a:cubicBezTo>
                  <a:pt x="2817" y="111"/>
                  <a:pt x="2858" y="151"/>
                  <a:pt x="2863" y="212"/>
                </a:cubicBezTo>
                <a:lnTo>
                  <a:pt x="2796" y="212"/>
                </a:lnTo>
                <a:cubicBezTo>
                  <a:pt x="2794" y="184"/>
                  <a:pt x="2779" y="170"/>
                  <a:pt x="2759" y="170"/>
                </a:cubicBezTo>
                <a:cubicBezTo>
                  <a:pt x="2733" y="170"/>
                  <a:pt x="2716" y="198"/>
                  <a:pt x="2716" y="248"/>
                </a:cubicBezTo>
                <a:cubicBezTo>
                  <a:pt x="2716" y="299"/>
                  <a:pt x="2733" y="326"/>
                  <a:pt x="2760" y="326"/>
                </a:cubicBezTo>
                <a:cubicBezTo>
                  <a:pt x="2779" y="326"/>
                  <a:pt x="2793" y="312"/>
                  <a:pt x="2796" y="288"/>
                </a:cubicBezTo>
                <a:lnTo>
                  <a:pt x="2863" y="288"/>
                </a:lnTo>
                <a:cubicBezTo>
                  <a:pt x="2857" y="347"/>
                  <a:pt x="2816" y="385"/>
                  <a:pt x="2760" y="385"/>
                </a:cubicBezTo>
                <a:cubicBezTo>
                  <a:pt x="2693" y="385"/>
                  <a:pt x="2650" y="332"/>
                  <a:pt x="2650" y="248"/>
                </a:cubicBezTo>
                <a:close/>
                <a:moveTo>
                  <a:pt x="2506" y="169"/>
                </a:moveTo>
                <a:lnTo>
                  <a:pt x="2506" y="169"/>
                </a:lnTo>
                <a:cubicBezTo>
                  <a:pt x="2487" y="169"/>
                  <a:pt x="2469" y="182"/>
                  <a:pt x="2469" y="213"/>
                </a:cubicBezTo>
                <a:lnTo>
                  <a:pt x="2469" y="378"/>
                </a:lnTo>
                <a:lnTo>
                  <a:pt x="2404" y="378"/>
                </a:lnTo>
                <a:lnTo>
                  <a:pt x="2404" y="118"/>
                </a:lnTo>
                <a:lnTo>
                  <a:pt x="2458" y="118"/>
                </a:lnTo>
                <a:lnTo>
                  <a:pt x="2464" y="144"/>
                </a:lnTo>
                <a:lnTo>
                  <a:pt x="2467" y="144"/>
                </a:lnTo>
                <a:cubicBezTo>
                  <a:pt x="2474" y="131"/>
                  <a:pt x="2494" y="111"/>
                  <a:pt x="2527" y="111"/>
                </a:cubicBezTo>
                <a:cubicBezTo>
                  <a:pt x="2570" y="111"/>
                  <a:pt x="2604" y="142"/>
                  <a:pt x="2604" y="196"/>
                </a:cubicBezTo>
                <a:lnTo>
                  <a:pt x="2604" y="378"/>
                </a:lnTo>
                <a:lnTo>
                  <a:pt x="2538" y="378"/>
                </a:lnTo>
                <a:lnTo>
                  <a:pt x="2538" y="210"/>
                </a:lnTo>
                <a:cubicBezTo>
                  <a:pt x="2538" y="182"/>
                  <a:pt x="2524" y="169"/>
                  <a:pt x="2506" y="169"/>
                </a:cubicBezTo>
                <a:close/>
                <a:moveTo>
                  <a:pt x="2289" y="219"/>
                </a:moveTo>
                <a:lnTo>
                  <a:pt x="2289" y="219"/>
                </a:lnTo>
                <a:cubicBezTo>
                  <a:pt x="2287" y="186"/>
                  <a:pt x="2274" y="167"/>
                  <a:pt x="2254" y="167"/>
                </a:cubicBezTo>
                <a:cubicBezTo>
                  <a:pt x="2232" y="167"/>
                  <a:pt x="2218" y="186"/>
                  <a:pt x="2215" y="219"/>
                </a:cubicBezTo>
                <a:lnTo>
                  <a:pt x="2289" y="219"/>
                </a:lnTo>
                <a:close/>
                <a:moveTo>
                  <a:pt x="2148" y="248"/>
                </a:moveTo>
                <a:lnTo>
                  <a:pt x="2148" y="248"/>
                </a:lnTo>
                <a:cubicBezTo>
                  <a:pt x="2148" y="164"/>
                  <a:pt x="2190" y="111"/>
                  <a:pt x="2254" y="111"/>
                </a:cubicBezTo>
                <a:cubicBezTo>
                  <a:pt x="2316" y="111"/>
                  <a:pt x="2357" y="162"/>
                  <a:pt x="2357" y="246"/>
                </a:cubicBezTo>
                <a:cubicBezTo>
                  <a:pt x="2357" y="250"/>
                  <a:pt x="2357" y="255"/>
                  <a:pt x="2356" y="264"/>
                </a:cubicBezTo>
                <a:lnTo>
                  <a:pt x="2214" y="264"/>
                </a:lnTo>
                <a:cubicBezTo>
                  <a:pt x="2215" y="303"/>
                  <a:pt x="2230" y="330"/>
                  <a:pt x="2256" y="330"/>
                </a:cubicBezTo>
                <a:cubicBezTo>
                  <a:pt x="2273" y="330"/>
                  <a:pt x="2286" y="319"/>
                  <a:pt x="2289" y="298"/>
                </a:cubicBezTo>
                <a:lnTo>
                  <a:pt x="2355" y="298"/>
                </a:lnTo>
                <a:cubicBezTo>
                  <a:pt x="2349" y="351"/>
                  <a:pt x="2310" y="385"/>
                  <a:pt x="2256" y="385"/>
                </a:cubicBezTo>
                <a:cubicBezTo>
                  <a:pt x="2188" y="385"/>
                  <a:pt x="2148" y="331"/>
                  <a:pt x="2148" y="248"/>
                </a:cubicBezTo>
                <a:close/>
                <a:moveTo>
                  <a:pt x="2035" y="118"/>
                </a:moveTo>
                <a:lnTo>
                  <a:pt x="2035" y="118"/>
                </a:lnTo>
                <a:lnTo>
                  <a:pt x="2101" y="118"/>
                </a:lnTo>
                <a:lnTo>
                  <a:pt x="2101" y="378"/>
                </a:lnTo>
                <a:lnTo>
                  <a:pt x="2035" y="378"/>
                </a:lnTo>
                <a:lnTo>
                  <a:pt x="2035" y="118"/>
                </a:lnTo>
                <a:close/>
                <a:moveTo>
                  <a:pt x="2068" y="3"/>
                </a:moveTo>
                <a:lnTo>
                  <a:pt x="2068" y="3"/>
                </a:lnTo>
                <a:cubicBezTo>
                  <a:pt x="2090" y="3"/>
                  <a:pt x="2109" y="21"/>
                  <a:pt x="2109" y="43"/>
                </a:cubicBezTo>
                <a:cubicBezTo>
                  <a:pt x="2109" y="66"/>
                  <a:pt x="2090" y="84"/>
                  <a:pt x="2068" y="84"/>
                </a:cubicBezTo>
                <a:cubicBezTo>
                  <a:pt x="2046" y="84"/>
                  <a:pt x="2027" y="66"/>
                  <a:pt x="2027" y="43"/>
                </a:cubicBezTo>
                <a:cubicBezTo>
                  <a:pt x="2027" y="21"/>
                  <a:pt x="2046" y="3"/>
                  <a:pt x="2068" y="3"/>
                </a:cubicBezTo>
                <a:close/>
                <a:moveTo>
                  <a:pt x="1778" y="248"/>
                </a:moveTo>
                <a:lnTo>
                  <a:pt x="1778" y="248"/>
                </a:lnTo>
                <a:cubicBezTo>
                  <a:pt x="1778" y="165"/>
                  <a:pt x="1821" y="111"/>
                  <a:pt x="1888" y="111"/>
                </a:cubicBezTo>
                <a:cubicBezTo>
                  <a:pt x="1945" y="111"/>
                  <a:pt x="1986" y="151"/>
                  <a:pt x="1991" y="212"/>
                </a:cubicBezTo>
                <a:lnTo>
                  <a:pt x="1925" y="212"/>
                </a:lnTo>
                <a:cubicBezTo>
                  <a:pt x="1922" y="184"/>
                  <a:pt x="1908" y="170"/>
                  <a:pt x="1888" y="170"/>
                </a:cubicBezTo>
                <a:cubicBezTo>
                  <a:pt x="1862" y="170"/>
                  <a:pt x="1845" y="198"/>
                  <a:pt x="1845" y="248"/>
                </a:cubicBezTo>
                <a:cubicBezTo>
                  <a:pt x="1845" y="299"/>
                  <a:pt x="1862" y="326"/>
                  <a:pt x="1888" y="326"/>
                </a:cubicBezTo>
                <a:cubicBezTo>
                  <a:pt x="1908" y="326"/>
                  <a:pt x="1922" y="312"/>
                  <a:pt x="1925" y="288"/>
                </a:cubicBezTo>
                <a:lnTo>
                  <a:pt x="1991" y="288"/>
                </a:lnTo>
                <a:cubicBezTo>
                  <a:pt x="1986" y="347"/>
                  <a:pt x="1945" y="385"/>
                  <a:pt x="1888" y="385"/>
                </a:cubicBezTo>
                <a:cubicBezTo>
                  <a:pt x="1821" y="385"/>
                  <a:pt x="1778" y="332"/>
                  <a:pt x="1778" y="248"/>
                </a:cubicBezTo>
                <a:close/>
                <a:moveTo>
                  <a:pt x="1525" y="275"/>
                </a:moveTo>
                <a:lnTo>
                  <a:pt x="1525" y="275"/>
                </a:lnTo>
                <a:lnTo>
                  <a:pt x="1596" y="275"/>
                </a:lnTo>
                <a:cubicBezTo>
                  <a:pt x="1598" y="309"/>
                  <a:pt x="1614" y="324"/>
                  <a:pt x="1638" y="324"/>
                </a:cubicBezTo>
                <a:cubicBezTo>
                  <a:pt x="1661" y="324"/>
                  <a:pt x="1676" y="310"/>
                  <a:pt x="1676" y="286"/>
                </a:cubicBezTo>
                <a:cubicBezTo>
                  <a:pt x="1676" y="264"/>
                  <a:pt x="1662" y="248"/>
                  <a:pt x="1628" y="228"/>
                </a:cubicBezTo>
                <a:lnTo>
                  <a:pt x="1596" y="210"/>
                </a:lnTo>
                <a:cubicBezTo>
                  <a:pt x="1549" y="183"/>
                  <a:pt x="1528" y="149"/>
                  <a:pt x="1528" y="107"/>
                </a:cubicBezTo>
                <a:cubicBezTo>
                  <a:pt x="1528" y="56"/>
                  <a:pt x="1572" y="10"/>
                  <a:pt x="1634" y="10"/>
                </a:cubicBezTo>
                <a:cubicBezTo>
                  <a:pt x="1697" y="10"/>
                  <a:pt x="1740" y="50"/>
                  <a:pt x="1741" y="112"/>
                </a:cubicBezTo>
                <a:lnTo>
                  <a:pt x="1669" y="112"/>
                </a:lnTo>
                <a:cubicBezTo>
                  <a:pt x="1667" y="86"/>
                  <a:pt x="1654" y="71"/>
                  <a:pt x="1632" y="71"/>
                </a:cubicBezTo>
                <a:cubicBezTo>
                  <a:pt x="1614" y="71"/>
                  <a:pt x="1599" y="85"/>
                  <a:pt x="1599" y="104"/>
                </a:cubicBezTo>
                <a:cubicBezTo>
                  <a:pt x="1599" y="124"/>
                  <a:pt x="1611" y="139"/>
                  <a:pt x="1649" y="160"/>
                </a:cubicBezTo>
                <a:lnTo>
                  <a:pt x="1673" y="174"/>
                </a:lnTo>
                <a:cubicBezTo>
                  <a:pt x="1722" y="201"/>
                  <a:pt x="1746" y="240"/>
                  <a:pt x="1746" y="286"/>
                </a:cubicBezTo>
                <a:cubicBezTo>
                  <a:pt x="1746" y="344"/>
                  <a:pt x="1703" y="385"/>
                  <a:pt x="1638" y="385"/>
                </a:cubicBezTo>
                <a:cubicBezTo>
                  <a:pt x="1569" y="385"/>
                  <a:pt x="1526" y="342"/>
                  <a:pt x="1525" y="275"/>
                </a:cubicBezTo>
                <a:close/>
                <a:moveTo>
                  <a:pt x="1307" y="344"/>
                </a:moveTo>
                <a:lnTo>
                  <a:pt x="1307" y="344"/>
                </a:lnTo>
                <a:cubicBezTo>
                  <a:pt x="1307" y="324"/>
                  <a:pt x="1324" y="306"/>
                  <a:pt x="1345" y="306"/>
                </a:cubicBezTo>
                <a:cubicBezTo>
                  <a:pt x="1366" y="306"/>
                  <a:pt x="1383" y="324"/>
                  <a:pt x="1383" y="344"/>
                </a:cubicBezTo>
                <a:cubicBezTo>
                  <a:pt x="1383" y="365"/>
                  <a:pt x="1366" y="383"/>
                  <a:pt x="1345" y="383"/>
                </a:cubicBezTo>
                <a:cubicBezTo>
                  <a:pt x="1324" y="383"/>
                  <a:pt x="1307" y="365"/>
                  <a:pt x="1307" y="344"/>
                </a:cubicBezTo>
                <a:close/>
                <a:moveTo>
                  <a:pt x="1117" y="431"/>
                </a:moveTo>
                <a:lnTo>
                  <a:pt x="1117" y="431"/>
                </a:lnTo>
                <a:cubicBezTo>
                  <a:pt x="1131" y="431"/>
                  <a:pt x="1149" y="423"/>
                  <a:pt x="1155" y="401"/>
                </a:cubicBezTo>
                <a:lnTo>
                  <a:pt x="1161" y="377"/>
                </a:lnTo>
                <a:lnTo>
                  <a:pt x="1080" y="118"/>
                </a:lnTo>
                <a:lnTo>
                  <a:pt x="1147" y="118"/>
                </a:lnTo>
                <a:lnTo>
                  <a:pt x="1192" y="287"/>
                </a:lnTo>
                <a:lnTo>
                  <a:pt x="1195" y="287"/>
                </a:lnTo>
                <a:lnTo>
                  <a:pt x="1233" y="118"/>
                </a:lnTo>
                <a:lnTo>
                  <a:pt x="1301" y="118"/>
                </a:lnTo>
                <a:lnTo>
                  <a:pt x="1221" y="405"/>
                </a:lnTo>
                <a:cubicBezTo>
                  <a:pt x="1204" y="465"/>
                  <a:pt x="1163" y="488"/>
                  <a:pt x="1126" y="488"/>
                </a:cubicBezTo>
                <a:cubicBezTo>
                  <a:pt x="1111" y="488"/>
                  <a:pt x="1101" y="486"/>
                  <a:pt x="1091" y="483"/>
                </a:cubicBezTo>
                <a:lnTo>
                  <a:pt x="1091" y="427"/>
                </a:lnTo>
                <a:cubicBezTo>
                  <a:pt x="1100" y="430"/>
                  <a:pt x="1109" y="431"/>
                  <a:pt x="1117" y="431"/>
                </a:cubicBezTo>
                <a:close/>
                <a:moveTo>
                  <a:pt x="1021" y="385"/>
                </a:moveTo>
                <a:lnTo>
                  <a:pt x="1021" y="385"/>
                </a:lnTo>
                <a:cubicBezTo>
                  <a:pt x="970" y="385"/>
                  <a:pt x="937" y="349"/>
                  <a:pt x="937" y="304"/>
                </a:cubicBezTo>
                <a:lnTo>
                  <a:pt x="937" y="173"/>
                </a:lnTo>
                <a:lnTo>
                  <a:pt x="891" y="173"/>
                </a:lnTo>
                <a:lnTo>
                  <a:pt x="891" y="118"/>
                </a:lnTo>
                <a:lnTo>
                  <a:pt x="898" y="118"/>
                </a:lnTo>
                <a:cubicBezTo>
                  <a:pt x="929" y="118"/>
                  <a:pt x="944" y="100"/>
                  <a:pt x="946" y="69"/>
                </a:cubicBezTo>
                <a:lnTo>
                  <a:pt x="947" y="44"/>
                </a:lnTo>
                <a:lnTo>
                  <a:pt x="1003" y="44"/>
                </a:lnTo>
                <a:lnTo>
                  <a:pt x="1003" y="118"/>
                </a:lnTo>
                <a:lnTo>
                  <a:pt x="1058" y="118"/>
                </a:lnTo>
                <a:lnTo>
                  <a:pt x="1058" y="173"/>
                </a:lnTo>
                <a:lnTo>
                  <a:pt x="1003" y="173"/>
                </a:lnTo>
                <a:lnTo>
                  <a:pt x="1003" y="297"/>
                </a:lnTo>
                <a:cubicBezTo>
                  <a:pt x="1003" y="315"/>
                  <a:pt x="1016" y="328"/>
                  <a:pt x="1035" y="328"/>
                </a:cubicBezTo>
                <a:cubicBezTo>
                  <a:pt x="1042" y="328"/>
                  <a:pt x="1049" y="326"/>
                  <a:pt x="1054" y="325"/>
                </a:cubicBezTo>
                <a:lnTo>
                  <a:pt x="1054" y="379"/>
                </a:lnTo>
                <a:cubicBezTo>
                  <a:pt x="1044" y="383"/>
                  <a:pt x="1032" y="385"/>
                  <a:pt x="1021" y="385"/>
                </a:cubicBezTo>
                <a:close/>
                <a:moveTo>
                  <a:pt x="804" y="219"/>
                </a:moveTo>
                <a:lnTo>
                  <a:pt x="804" y="219"/>
                </a:lnTo>
                <a:cubicBezTo>
                  <a:pt x="802" y="186"/>
                  <a:pt x="789" y="167"/>
                  <a:pt x="769" y="167"/>
                </a:cubicBezTo>
                <a:cubicBezTo>
                  <a:pt x="747" y="167"/>
                  <a:pt x="733" y="186"/>
                  <a:pt x="730" y="219"/>
                </a:cubicBezTo>
                <a:lnTo>
                  <a:pt x="804" y="219"/>
                </a:lnTo>
                <a:close/>
                <a:moveTo>
                  <a:pt x="663" y="248"/>
                </a:moveTo>
                <a:lnTo>
                  <a:pt x="663" y="248"/>
                </a:lnTo>
                <a:cubicBezTo>
                  <a:pt x="663" y="164"/>
                  <a:pt x="705" y="111"/>
                  <a:pt x="769" y="111"/>
                </a:cubicBezTo>
                <a:cubicBezTo>
                  <a:pt x="831" y="111"/>
                  <a:pt x="872" y="162"/>
                  <a:pt x="872" y="246"/>
                </a:cubicBezTo>
                <a:cubicBezTo>
                  <a:pt x="872" y="250"/>
                  <a:pt x="872" y="255"/>
                  <a:pt x="871" y="264"/>
                </a:cubicBezTo>
                <a:lnTo>
                  <a:pt x="729" y="264"/>
                </a:lnTo>
                <a:cubicBezTo>
                  <a:pt x="730" y="303"/>
                  <a:pt x="745" y="330"/>
                  <a:pt x="771" y="330"/>
                </a:cubicBezTo>
                <a:cubicBezTo>
                  <a:pt x="788" y="330"/>
                  <a:pt x="801" y="319"/>
                  <a:pt x="804" y="298"/>
                </a:cubicBezTo>
                <a:lnTo>
                  <a:pt x="870" y="298"/>
                </a:lnTo>
                <a:cubicBezTo>
                  <a:pt x="864" y="351"/>
                  <a:pt x="825" y="385"/>
                  <a:pt x="771" y="385"/>
                </a:cubicBezTo>
                <a:cubicBezTo>
                  <a:pt x="703" y="385"/>
                  <a:pt x="663" y="331"/>
                  <a:pt x="663" y="248"/>
                </a:cubicBezTo>
                <a:close/>
                <a:moveTo>
                  <a:pt x="608" y="0"/>
                </a:moveTo>
                <a:lnTo>
                  <a:pt x="608" y="0"/>
                </a:lnTo>
                <a:cubicBezTo>
                  <a:pt x="631" y="0"/>
                  <a:pt x="653" y="7"/>
                  <a:pt x="664" y="17"/>
                </a:cubicBezTo>
                <a:lnTo>
                  <a:pt x="641" y="65"/>
                </a:lnTo>
                <a:cubicBezTo>
                  <a:pt x="633" y="61"/>
                  <a:pt x="626" y="58"/>
                  <a:pt x="618" y="58"/>
                </a:cubicBezTo>
                <a:cubicBezTo>
                  <a:pt x="600" y="58"/>
                  <a:pt x="590" y="70"/>
                  <a:pt x="590" y="90"/>
                </a:cubicBezTo>
                <a:lnTo>
                  <a:pt x="590" y="118"/>
                </a:lnTo>
                <a:lnTo>
                  <a:pt x="645" y="118"/>
                </a:lnTo>
                <a:lnTo>
                  <a:pt x="645" y="173"/>
                </a:lnTo>
                <a:lnTo>
                  <a:pt x="590" y="173"/>
                </a:lnTo>
                <a:lnTo>
                  <a:pt x="590" y="378"/>
                </a:lnTo>
                <a:lnTo>
                  <a:pt x="524" y="378"/>
                </a:lnTo>
                <a:lnTo>
                  <a:pt x="524" y="173"/>
                </a:lnTo>
                <a:lnTo>
                  <a:pt x="478" y="173"/>
                </a:lnTo>
                <a:lnTo>
                  <a:pt x="478" y="118"/>
                </a:lnTo>
                <a:lnTo>
                  <a:pt x="524" y="118"/>
                </a:lnTo>
                <a:lnTo>
                  <a:pt x="524" y="85"/>
                </a:lnTo>
                <a:cubicBezTo>
                  <a:pt x="524" y="30"/>
                  <a:pt x="562" y="0"/>
                  <a:pt x="608" y="0"/>
                </a:cubicBezTo>
                <a:close/>
                <a:moveTo>
                  <a:pt x="344" y="329"/>
                </a:moveTo>
                <a:lnTo>
                  <a:pt x="344" y="329"/>
                </a:lnTo>
                <a:cubicBezTo>
                  <a:pt x="367" y="329"/>
                  <a:pt x="383" y="309"/>
                  <a:pt x="383" y="278"/>
                </a:cubicBezTo>
                <a:lnTo>
                  <a:pt x="383" y="261"/>
                </a:lnTo>
                <a:lnTo>
                  <a:pt x="368" y="264"/>
                </a:lnTo>
                <a:cubicBezTo>
                  <a:pt x="336" y="269"/>
                  <a:pt x="319" y="283"/>
                  <a:pt x="319" y="303"/>
                </a:cubicBezTo>
                <a:cubicBezTo>
                  <a:pt x="319" y="319"/>
                  <a:pt x="330" y="329"/>
                  <a:pt x="344" y="329"/>
                </a:cubicBezTo>
                <a:close/>
                <a:moveTo>
                  <a:pt x="253" y="310"/>
                </a:moveTo>
                <a:lnTo>
                  <a:pt x="253" y="310"/>
                </a:lnTo>
                <a:cubicBezTo>
                  <a:pt x="253" y="260"/>
                  <a:pt x="290" y="229"/>
                  <a:pt x="354" y="221"/>
                </a:cubicBezTo>
                <a:lnTo>
                  <a:pt x="383" y="217"/>
                </a:lnTo>
                <a:lnTo>
                  <a:pt x="383" y="200"/>
                </a:lnTo>
                <a:cubicBezTo>
                  <a:pt x="383" y="179"/>
                  <a:pt x="371" y="168"/>
                  <a:pt x="354" y="168"/>
                </a:cubicBezTo>
                <a:cubicBezTo>
                  <a:pt x="336" y="168"/>
                  <a:pt x="323" y="180"/>
                  <a:pt x="322" y="199"/>
                </a:cubicBezTo>
                <a:lnTo>
                  <a:pt x="256" y="199"/>
                </a:lnTo>
                <a:cubicBezTo>
                  <a:pt x="260" y="147"/>
                  <a:pt x="299" y="111"/>
                  <a:pt x="355" y="111"/>
                </a:cubicBezTo>
                <a:cubicBezTo>
                  <a:pt x="410" y="111"/>
                  <a:pt x="448" y="147"/>
                  <a:pt x="448" y="204"/>
                </a:cubicBezTo>
                <a:lnTo>
                  <a:pt x="448" y="316"/>
                </a:lnTo>
                <a:cubicBezTo>
                  <a:pt x="448" y="326"/>
                  <a:pt x="454" y="333"/>
                  <a:pt x="464" y="333"/>
                </a:cubicBezTo>
                <a:cubicBezTo>
                  <a:pt x="466" y="333"/>
                  <a:pt x="468" y="333"/>
                  <a:pt x="471" y="332"/>
                </a:cubicBezTo>
                <a:lnTo>
                  <a:pt x="471" y="380"/>
                </a:lnTo>
                <a:cubicBezTo>
                  <a:pt x="463" y="382"/>
                  <a:pt x="455" y="383"/>
                  <a:pt x="447" y="383"/>
                </a:cubicBezTo>
                <a:cubicBezTo>
                  <a:pt x="422" y="383"/>
                  <a:pt x="400" y="372"/>
                  <a:pt x="394" y="346"/>
                </a:cubicBezTo>
                <a:cubicBezTo>
                  <a:pt x="384" y="365"/>
                  <a:pt x="364" y="385"/>
                  <a:pt x="329" y="385"/>
                </a:cubicBezTo>
                <a:cubicBezTo>
                  <a:pt x="284" y="385"/>
                  <a:pt x="253" y="356"/>
                  <a:pt x="253" y="310"/>
                </a:cubicBezTo>
                <a:close/>
                <a:moveTo>
                  <a:pt x="0" y="275"/>
                </a:moveTo>
                <a:lnTo>
                  <a:pt x="0" y="275"/>
                </a:lnTo>
                <a:lnTo>
                  <a:pt x="71" y="275"/>
                </a:lnTo>
                <a:cubicBezTo>
                  <a:pt x="73" y="309"/>
                  <a:pt x="89" y="324"/>
                  <a:pt x="113" y="324"/>
                </a:cubicBezTo>
                <a:cubicBezTo>
                  <a:pt x="136" y="324"/>
                  <a:pt x="151" y="310"/>
                  <a:pt x="151" y="286"/>
                </a:cubicBezTo>
                <a:cubicBezTo>
                  <a:pt x="151" y="264"/>
                  <a:pt x="137" y="248"/>
                  <a:pt x="103" y="228"/>
                </a:cubicBezTo>
                <a:lnTo>
                  <a:pt x="71" y="210"/>
                </a:lnTo>
                <a:cubicBezTo>
                  <a:pt x="23" y="183"/>
                  <a:pt x="3" y="149"/>
                  <a:pt x="3" y="107"/>
                </a:cubicBezTo>
                <a:cubicBezTo>
                  <a:pt x="3" y="56"/>
                  <a:pt x="47" y="10"/>
                  <a:pt x="108" y="10"/>
                </a:cubicBezTo>
                <a:cubicBezTo>
                  <a:pt x="171" y="10"/>
                  <a:pt x="214" y="50"/>
                  <a:pt x="216" y="112"/>
                </a:cubicBezTo>
                <a:lnTo>
                  <a:pt x="144" y="112"/>
                </a:lnTo>
                <a:cubicBezTo>
                  <a:pt x="141" y="86"/>
                  <a:pt x="129" y="71"/>
                  <a:pt x="107" y="71"/>
                </a:cubicBezTo>
                <a:cubicBezTo>
                  <a:pt x="89" y="71"/>
                  <a:pt x="74" y="85"/>
                  <a:pt x="74" y="104"/>
                </a:cubicBezTo>
                <a:cubicBezTo>
                  <a:pt x="74" y="124"/>
                  <a:pt x="86" y="139"/>
                  <a:pt x="123" y="160"/>
                </a:cubicBezTo>
                <a:lnTo>
                  <a:pt x="148" y="174"/>
                </a:lnTo>
                <a:cubicBezTo>
                  <a:pt x="197" y="201"/>
                  <a:pt x="220" y="240"/>
                  <a:pt x="220" y="286"/>
                </a:cubicBezTo>
                <a:cubicBezTo>
                  <a:pt x="220" y="344"/>
                  <a:pt x="178" y="385"/>
                  <a:pt x="113" y="385"/>
                </a:cubicBezTo>
                <a:cubicBezTo>
                  <a:pt x="44" y="385"/>
                  <a:pt x="1" y="342"/>
                  <a:pt x="0" y="275"/>
                </a:cubicBezTo>
                <a:close/>
              </a:path>
            </a:pathLst>
          </a:custGeom>
          <a:solidFill>
            <a:srgbClr val="CA012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3099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Cover Red">
    <p:bg>
      <p:bgPr>
        <a:solidFill>
          <a:srgbClr val="CA0123"/>
        </a:solidFill>
        <a:effectLst/>
      </p:bgPr>
    </p:bg>
    <p:spTree>
      <p:nvGrpSpPr>
        <p:cNvPr id="1" name=""/>
        <p:cNvGrpSpPr/>
        <p:nvPr/>
      </p:nvGrpSpPr>
      <p:grpSpPr>
        <a:xfrm>
          <a:off x="0" y="0"/>
          <a:ext cx="0" cy="0"/>
          <a:chOff x="0" y="0"/>
          <a:chExt cx="0" cy="0"/>
        </a:xfrm>
      </p:grpSpPr>
      <p:pic>
        <p:nvPicPr>
          <p:cNvPr id="6" name="UL Solutions">
            <a:extLst>
              <a:ext uri="{FF2B5EF4-FFF2-40B4-BE49-F238E27FC236}">
                <a16:creationId xmlns:a16="http://schemas.microsoft.com/office/drawing/2014/main" id="{C1B31DE2-7206-6D76-2135-EBD3EBCD6438}"/>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411480" y="411479"/>
            <a:ext cx="1336041" cy="548640"/>
          </a:xfrm>
          <a:prstGeom prst="rect">
            <a:avLst/>
          </a:prstGeom>
        </p:spPr>
      </p:pic>
      <p:sp>
        <p:nvSpPr>
          <p:cNvPr id="2" name="Title 1"/>
          <p:cNvSpPr>
            <a:spLocks noGrp="1"/>
          </p:cNvSpPr>
          <p:nvPr>
            <p:ph type="ctrTitle" hasCustomPrompt="1"/>
          </p:nvPr>
        </p:nvSpPr>
        <p:spPr>
          <a:xfrm>
            <a:off x="411480" y="1280160"/>
            <a:ext cx="4112895" cy="1554480"/>
          </a:xfrm>
        </p:spPr>
        <p:txBody>
          <a:bodyPr anchor="b"/>
          <a:lstStyle>
            <a:lvl1pPr algn="l">
              <a:lnSpc>
                <a:spcPct val="85000"/>
              </a:lnSpc>
              <a:defRPr sz="3600" b="0"/>
            </a:lvl1pPr>
          </a:lstStyle>
          <a:p>
            <a:r>
              <a:rPr lang="en-US"/>
              <a:t>[Presentation title]</a:t>
            </a:r>
          </a:p>
        </p:txBody>
      </p:sp>
      <p:sp>
        <p:nvSpPr>
          <p:cNvPr id="3" name="Subtitle 2"/>
          <p:cNvSpPr>
            <a:spLocks noGrp="1"/>
          </p:cNvSpPr>
          <p:nvPr>
            <p:ph type="subTitle" idx="1" hasCustomPrompt="1"/>
          </p:nvPr>
        </p:nvSpPr>
        <p:spPr>
          <a:xfrm>
            <a:off x="411480" y="2926080"/>
            <a:ext cx="4112895" cy="548640"/>
          </a:xfrm>
        </p:spPr>
        <p:txBody>
          <a:bodyPr/>
          <a:lstStyle>
            <a:lvl1pPr marL="0" indent="0" algn="l">
              <a:lnSpc>
                <a:spcPct val="90000"/>
              </a:lnSpc>
              <a:spcBef>
                <a:spcPts val="0"/>
              </a:spcBef>
              <a:buNone/>
              <a:defRPr sz="1800"/>
            </a:lvl1pPr>
            <a:lvl2pPr marL="0" indent="0" algn="l">
              <a:lnSpc>
                <a:spcPct val="90000"/>
              </a:lnSpc>
              <a:spcBef>
                <a:spcPts val="0"/>
              </a:spcBef>
              <a:buNone/>
              <a:defRPr sz="1800"/>
            </a:lvl2pPr>
            <a:lvl3pPr marL="0" indent="0" algn="l">
              <a:lnSpc>
                <a:spcPct val="90000"/>
              </a:lnSpc>
              <a:spcBef>
                <a:spcPts val="0"/>
              </a:spcBef>
              <a:buNone/>
              <a:defRPr sz="1800"/>
            </a:lvl3pPr>
            <a:lvl4pPr marL="0" indent="0" algn="l">
              <a:lnSpc>
                <a:spcPct val="90000"/>
              </a:lnSpc>
              <a:spcBef>
                <a:spcPts val="0"/>
              </a:spcBef>
              <a:buNone/>
              <a:defRPr sz="1800"/>
            </a:lvl4pPr>
            <a:lvl5pPr marL="0" indent="0" algn="l">
              <a:lnSpc>
                <a:spcPct val="90000"/>
              </a:lnSpc>
              <a:spcBef>
                <a:spcPts val="0"/>
              </a:spcBef>
              <a:buNone/>
              <a:defRPr sz="1800"/>
            </a:lvl5pPr>
            <a:lvl6pPr marL="0" indent="0" algn="l">
              <a:lnSpc>
                <a:spcPct val="90000"/>
              </a:lnSpc>
              <a:spcBef>
                <a:spcPts val="0"/>
              </a:spcBef>
              <a:buNone/>
              <a:defRPr sz="1800"/>
            </a:lvl6pPr>
            <a:lvl7pPr marL="0" indent="0" algn="l">
              <a:lnSpc>
                <a:spcPct val="90000"/>
              </a:lnSpc>
              <a:spcBef>
                <a:spcPts val="0"/>
              </a:spcBef>
              <a:buNone/>
              <a:defRPr sz="1800"/>
            </a:lvl7pPr>
            <a:lvl8pPr marL="0" indent="0" algn="l">
              <a:lnSpc>
                <a:spcPct val="90000"/>
              </a:lnSpc>
              <a:spcBef>
                <a:spcPts val="0"/>
              </a:spcBef>
              <a:buNone/>
              <a:defRPr sz="1800"/>
            </a:lvl8pPr>
            <a:lvl9pPr marL="0" indent="0" algn="l">
              <a:lnSpc>
                <a:spcPct val="90000"/>
              </a:lnSpc>
              <a:spcBef>
                <a:spcPts val="0"/>
              </a:spcBef>
              <a:buNone/>
              <a:defRPr sz="1800"/>
            </a:lvl9pPr>
          </a:lstStyle>
          <a:p>
            <a:r>
              <a:rPr lang="en-US"/>
              <a:t>[Presentation subtitle]</a:t>
            </a:r>
          </a:p>
        </p:txBody>
      </p:sp>
      <p:sp>
        <p:nvSpPr>
          <p:cNvPr id="8" name="Text Placeholder 3">
            <a:extLst>
              <a:ext uri="{FF2B5EF4-FFF2-40B4-BE49-F238E27FC236}">
                <a16:creationId xmlns:a16="http://schemas.microsoft.com/office/drawing/2014/main" id="{05A6E6F4-1D5B-D559-C2E7-C70CCCDA704F}"/>
              </a:ext>
            </a:extLst>
          </p:cNvPr>
          <p:cNvSpPr>
            <a:spLocks noGrp="1"/>
          </p:cNvSpPr>
          <p:nvPr>
            <p:ph type="body" sz="quarter" idx="10" hasCustomPrompt="1"/>
          </p:nvPr>
        </p:nvSpPr>
        <p:spPr>
          <a:xfrm>
            <a:off x="411163" y="3657600"/>
            <a:ext cx="4113212" cy="457200"/>
          </a:xfrm>
        </p:spPr>
        <p:txBody>
          <a:bodyPr/>
          <a:lstStyle>
            <a:lvl1pPr marL="0" indent="0">
              <a:spcBef>
                <a:spcPts val="0"/>
              </a:spcBef>
              <a:buFontTx/>
              <a:buNone/>
              <a:defRPr sz="1100"/>
            </a:lvl1pPr>
            <a:lvl2pPr marL="0" indent="0">
              <a:spcBef>
                <a:spcPts val="0"/>
              </a:spcBef>
              <a:buFontTx/>
              <a:buNone/>
              <a:defRPr sz="1100"/>
            </a:lvl2pPr>
            <a:lvl3pPr marL="0" indent="0">
              <a:spcBef>
                <a:spcPts val="0"/>
              </a:spcBef>
              <a:buFontTx/>
              <a:buNone/>
              <a:defRPr sz="1100"/>
            </a:lvl3pPr>
            <a:lvl4pPr marL="0" indent="0">
              <a:spcBef>
                <a:spcPts val="0"/>
              </a:spcBef>
              <a:buFontTx/>
              <a:buNone/>
              <a:defRPr sz="1100"/>
            </a:lvl4pPr>
            <a:lvl5pPr marL="0" indent="0">
              <a:spcBef>
                <a:spcPts val="0"/>
              </a:spcBef>
              <a:buFontTx/>
              <a:buNone/>
              <a:defRPr sz="1100"/>
            </a:lvl5pPr>
            <a:lvl6pPr marL="0" indent="0">
              <a:spcBef>
                <a:spcPts val="0"/>
              </a:spcBef>
              <a:buFontTx/>
              <a:buNone/>
              <a:defRPr sz="1100"/>
            </a:lvl6pPr>
            <a:lvl7pPr marL="0" indent="0">
              <a:spcBef>
                <a:spcPts val="0"/>
              </a:spcBef>
              <a:buFontTx/>
              <a:buNone/>
              <a:defRPr sz="1100"/>
            </a:lvl7pPr>
            <a:lvl8pPr marL="0" indent="0">
              <a:spcBef>
                <a:spcPts val="0"/>
              </a:spcBef>
              <a:buFontTx/>
              <a:buNone/>
              <a:defRPr sz="1100"/>
            </a:lvl8pPr>
            <a:lvl9pPr marL="0" indent="0">
              <a:spcBef>
                <a:spcPts val="0"/>
              </a:spcBef>
              <a:buFontTx/>
              <a:buNone/>
              <a:defRPr sz="1100"/>
            </a:lvl9pPr>
          </a:lstStyle>
          <a:p>
            <a:pPr lvl="0"/>
            <a:r>
              <a:rPr lang="en-US"/>
              <a:t>[</a:t>
            </a:r>
            <a:r>
              <a:rPr lang="en-US" err="1"/>
              <a:t>Firstname</a:t>
            </a:r>
            <a:r>
              <a:rPr lang="en-US"/>
              <a:t> </a:t>
            </a:r>
            <a:r>
              <a:rPr lang="en-US" err="1"/>
              <a:t>Lastname</a:t>
            </a:r>
            <a:r>
              <a:rPr lang="en-US"/>
              <a:t>]</a:t>
            </a:r>
            <a:br>
              <a:rPr lang="en-US"/>
            </a:br>
            <a:r>
              <a:rPr lang="en-US"/>
              <a:t>[Month 00, 0000]</a:t>
            </a:r>
          </a:p>
        </p:txBody>
      </p:sp>
    </p:spTree>
    <p:extLst>
      <p:ext uri="{BB962C8B-B14F-4D97-AF65-F5344CB8AC3E}">
        <p14:creationId xmlns:p14="http://schemas.microsoft.com/office/powerpoint/2010/main" val="24432958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Cover Red Strapline">
    <p:bg>
      <p:bgPr>
        <a:solidFill>
          <a:srgbClr val="CA0123"/>
        </a:solidFill>
        <a:effectLst/>
      </p:bgPr>
    </p:bg>
    <p:spTree>
      <p:nvGrpSpPr>
        <p:cNvPr id="1" name=""/>
        <p:cNvGrpSpPr/>
        <p:nvPr/>
      </p:nvGrpSpPr>
      <p:grpSpPr>
        <a:xfrm>
          <a:off x="0" y="0"/>
          <a:ext cx="0" cy="0"/>
          <a:chOff x="0" y="0"/>
          <a:chExt cx="0" cy="0"/>
        </a:xfrm>
      </p:grpSpPr>
      <p:pic>
        <p:nvPicPr>
          <p:cNvPr id="10" name="UL Solutions">
            <a:extLst>
              <a:ext uri="{FF2B5EF4-FFF2-40B4-BE49-F238E27FC236}">
                <a16:creationId xmlns:a16="http://schemas.microsoft.com/office/drawing/2014/main" id="{9401CFA1-1762-F6D4-F373-DEE16EA5DBC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411480" y="411479"/>
            <a:ext cx="1336041" cy="548640"/>
          </a:xfrm>
          <a:prstGeom prst="rect">
            <a:avLst/>
          </a:prstGeom>
        </p:spPr>
      </p:pic>
      <p:sp>
        <p:nvSpPr>
          <p:cNvPr id="2" name="Title 1"/>
          <p:cNvSpPr>
            <a:spLocks noGrp="1"/>
          </p:cNvSpPr>
          <p:nvPr>
            <p:ph type="ctrTitle" hasCustomPrompt="1"/>
          </p:nvPr>
        </p:nvSpPr>
        <p:spPr>
          <a:xfrm>
            <a:off x="411480" y="1280160"/>
            <a:ext cx="4112895" cy="1554480"/>
          </a:xfrm>
        </p:spPr>
        <p:txBody>
          <a:bodyPr anchor="b"/>
          <a:lstStyle>
            <a:lvl1pPr algn="l">
              <a:lnSpc>
                <a:spcPct val="85000"/>
              </a:lnSpc>
              <a:defRPr sz="3600" b="0"/>
            </a:lvl1pPr>
          </a:lstStyle>
          <a:p>
            <a:r>
              <a:rPr lang="en-US"/>
              <a:t>[Presentation title]</a:t>
            </a:r>
          </a:p>
        </p:txBody>
      </p:sp>
      <p:sp>
        <p:nvSpPr>
          <p:cNvPr id="3" name="Subtitle 2"/>
          <p:cNvSpPr>
            <a:spLocks noGrp="1"/>
          </p:cNvSpPr>
          <p:nvPr>
            <p:ph type="subTitle" idx="1" hasCustomPrompt="1"/>
          </p:nvPr>
        </p:nvSpPr>
        <p:spPr>
          <a:xfrm>
            <a:off x="411480" y="2926080"/>
            <a:ext cx="4112895" cy="548640"/>
          </a:xfrm>
        </p:spPr>
        <p:txBody>
          <a:bodyPr/>
          <a:lstStyle>
            <a:lvl1pPr marL="0" indent="0" algn="l">
              <a:lnSpc>
                <a:spcPct val="90000"/>
              </a:lnSpc>
              <a:spcBef>
                <a:spcPts val="0"/>
              </a:spcBef>
              <a:buNone/>
              <a:defRPr sz="1800"/>
            </a:lvl1pPr>
            <a:lvl2pPr marL="0" indent="0" algn="l">
              <a:lnSpc>
                <a:spcPct val="90000"/>
              </a:lnSpc>
              <a:spcBef>
                <a:spcPts val="0"/>
              </a:spcBef>
              <a:buNone/>
              <a:defRPr sz="1800"/>
            </a:lvl2pPr>
            <a:lvl3pPr marL="0" indent="0" algn="l">
              <a:lnSpc>
                <a:spcPct val="90000"/>
              </a:lnSpc>
              <a:spcBef>
                <a:spcPts val="0"/>
              </a:spcBef>
              <a:buNone/>
              <a:defRPr sz="1800"/>
            </a:lvl3pPr>
            <a:lvl4pPr marL="0" indent="0" algn="l">
              <a:lnSpc>
                <a:spcPct val="90000"/>
              </a:lnSpc>
              <a:spcBef>
                <a:spcPts val="0"/>
              </a:spcBef>
              <a:buNone/>
              <a:defRPr sz="1800"/>
            </a:lvl4pPr>
            <a:lvl5pPr marL="0" indent="0" algn="l">
              <a:lnSpc>
                <a:spcPct val="90000"/>
              </a:lnSpc>
              <a:spcBef>
                <a:spcPts val="0"/>
              </a:spcBef>
              <a:buNone/>
              <a:defRPr sz="1800"/>
            </a:lvl5pPr>
            <a:lvl6pPr marL="0" indent="0" algn="l">
              <a:lnSpc>
                <a:spcPct val="90000"/>
              </a:lnSpc>
              <a:spcBef>
                <a:spcPts val="0"/>
              </a:spcBef>
              <a:buNone/>
              <a:defRPr sz="1800"/>
            </a:lvl6pPr>
            <a:lvl7pPr marL="0" indent="0" algn="l">
              <a:lnSpc>
                <a:spcPct val="90000"/>
              </a:lnSpc>
              <a:spcBef>
                <a:spcPts val="0"/>
              </a:spcBef>
              <a:buNone/>
              <a:defRPr sz="1800"/>
            </a:lvl7pPr>
            <a:lvl8pPr marL="0" indent="0" algn="l">
              <a:lnSpc>
                <a:spcPct val="90000"/>
              </a:lnSpc>
              <a:spcBef>
                <a:spcPts val="0"/>
              </a:spcBef>
              <a:buNone/>
              <a:defRPr sz="1800"/>
            </a:lvl8pPr>
            <a:lvl9pPr marL="0" indent="0" algn="l">
              <a:lnSpc>
                <a:spcPct val="90000"/>
              </a:lnSpc>
              <a:spcBef>
                <a:spcPts val="0"/>
              </a:spcBef>
              <a:buNone/>
              <a:defRPr sz="1800"/>
            </a:lvl9pPr>
          </a:lstStyle>
          <a:p>
            <a:r>
              <a:rPr lang="en-US"/>
              <a:t>[Presentation subtitle]</a:t>
            </a:r>
          </a:p>
        </p:txBody>
      </p:sp>
      <p:sp>
        <p:nvSpPr>
          <p:cNvPr id="8" name="Text Placeholder 3">
            <a:extLst>
              <a:ext uri="{FF2B5EF4-FFF2-40B4-BE49-F238E27FC236}">
                <a16:creationId xmlns:a16="http://schemas.microsoft.com/office/drawing/2014/main" id="{05A6E6F4-1D5B-D559-C2E7-C70CCCDA704F}"/>
              </a:ext>
            </a:extLst>
          </p:cNvPr>
          <p:cNvSpPr>
            <a:spLocks noGrp="1"/>
          </p:cNvSpPr>
          <p:nvPr>
            <p:ph type="body" sz="quarter" idx="10" hasCustomPrompt="1"/>
          </p:nvPr>
        </p:nvSpPr>
        <p:spPr>
          <a:xfrm>
            <a:off x="411163" y="3657600"/>
            <a:ext cx="4113212" cy="457200"/>
          </a:xfrm>
        </p:spPr>
        <p:txBody>
          <a:bodyPr/>
          <a:lstStyle>
            <a:lvl1pPr marL="0" indent="0">
              <a:spcBef>
                <a:spcPts val="0"/>
              </a:spcBef>
              <a:buFontTx/>
              <a:buNone/>
              <a:defRPr sz="1100"/>
            </a:lvl1pPr>
            <a:lvl2pPr marL="0" indent="0">
              <a:spcBef>
                <a:spcPts val="0"/>
              </a:spcBef>
              <a:buFontTx/>
              <a:buNone/>
              <a:defRPr sz="1100"/>
            </a:lvl2pPr>
            <a:lvl3pPr marL="0" indent="0">
              <a:spcBef>
                <a:spcPts val="0"/>
              </a:spcBef>
              <a:buFontTx/>
              <a:buNone/>
              <a:defRPr sz="1100"/>
            </a:lvl3pPr>
            <a:lvl4pPr marL="0" indent="0">
              <a:spcBef>
                <a:spcPts val="0"/>
              </a:spcBef>
              <a:buFontTx/>
              <a:buNone/>
              <a:defRPr sz="1100"/>
            </a:lvl4pPr>
            <a:lvl5pPr marL="0" indent="0">
              <a:spcBef>
                <a:spcPts val="0"/>
              </a:spcBef>
              <a:buFontTx/>
              <a:buNone/>
              <a:defRPr sz="1100"/>
            </a:lvl5pPr>
            <a:lvl6pPr marL="0" indent="0">
              <a:spcBef>
                <a:spcPts val="0"/>
              </a:spcBef>
              <a:buFontTx/>
              <a:buNone/>
              <a:defRPr sz="1100"/>
            </a:lvl6pPr>
            <a:lvl7pPr marL="0" indent="0">
              <a:spcBef>
                <a:spcPts val="0"/>
              </a:spcBef>
              <a:buFontTx/>
              <a:buNone/>
              <a:defRPr sz="1100"/>
            </a:lvl7pPr>
            <a:lvl8pPr marL="0" indent="0">
              <a:spcBef>
                <a:spcPts val="0"/>
              </a:spcBef>
              <a:buFontTx/>
              <a:buNone/>
              <a:defRPr sz="1100"/>
            </a:lvl8pPr>
            <a:lvl9pPr marL="0" indent="0">
              <a:spcBef>
                <a:spcPts val="0"/>
              </a:spcBef>
              <a:buFontTx/>
              <a:buNone/>
              <a:defRPr sz="1100"/>
            </a:lvl9pPr>
          </a:lstStyle>
          <a:p>
            <a:pPr lvl="0"/>
            <a:r>
              <a:rPr lang="en-US"/>
              <a:t>[</a:t>
            </a:r>
            <a:r>
              <a:rPr lang="en-US" err="1"/>
              <a:t>Firstname</a:t>
            </a:r>
            <a:r>
              <a:rPr lang="en-US"/>
              <a:t> </a:t>
            </a:r>
            <a:r>
              <a:rPr lang="en-US" err="1"/>
              <a:t>Lastname</a:t>
            </a:r>
            <a:r>
              <a:rPr lang="en-US"/>
              <a:t>]</a:t>
            </a:r>
            <a:br>
              <a:rPr lang="en-US"/>
            </a:br>
            <a:r>
              <a:rPr lang="en-US"/>
              <a:t>[Month 00, 0000]</a:t>
            </a:r>
          </a:p>
        </p:txBody>
      </p:sp>
      <p:sp>
        <p:nvSpPr>
          <p:cNvPr id="7" name="Safety. Science. Transformation." descr="Safety. Science. Transformation.">
            <a:extLst>
              <a:ext uri="{FF2B5EF4-FFF2-40B4-BE49-F238E27FC236}">
                <a16:creationId xmlns:a16="http://schemas.microsoft.com/office/drawing/2014/main" id="{C745A2A5-DE4D-89BD-EB81-11B47A394B1F}"/>
              </a:ext>
            </a:extLst>
          </p:cNvPr>
          <p:cNvSpPr>
            <a:spLocks noChangeAspect="1" noEditPoints="1"/>
          </p:cNvSpPr>
          <p:nvPr userDrawn="1"/>
        </p:nvSpPr>
        <p:spPr bwMode="black">
          <a:xfrm>
            <a:off x="411163" y="4542672"/>
            <a:ext cx="1891315" cy="137160"/>
          </a:xfrm>
          <a:custGeom>
            <a:avLst/>
            <a:gdLst>
              <a:gd name="T0" fmla="*/ 6727 w 6749"/>
              <a:gd name="T1" fmla="*/ 23 h 488"/>
              <a:gd name="T2" fmla="*/ 6641 w 6749"/>
              <a:gd name="T3" fmla="*/ 5 h 488"/>
              <a:gd name="T4" fmla="*/ 6593 w 6749"/>
              <a:gd name="T5" fmla="*/ 116 h 488"/>
              <a:gd name="T6" fmla="*/ 6534 w 6749"/>
              <a:gd name="T7" fmla="*/ 306 h 488"/>
              <a:gd name="T8" fmla="*/ 6240 w 6749"/>
              <a:gd name="T9" fmla="*/ 378 h 488"/>
              <a:gd name="T10" fmla="*/ 6375 w 6749"/>
              <a:gd name="T11" fmla="*/ 378 h 488"/>
              <a:gd name="T12" fmla="*/ 6086 w 6749"/>
              <a:gd name="T13" fmla="*/ 327 h 488"/>
              <a:gd name="T14" fmla="*/ 5863 w 6749"/>
              <a:gd name="T15" fmla="*/ 118 h 488"/>
              <a:gd name="T16" fmla="*/ 5896 w 6749"/>
              <a:gd name="T17" fmla="*/ 84 h 488"/>
              <a:gd name="T18" fmla="*/ 5657 w 6749"/>
              <a:gd name="T19" fmla="*/ 118 h 488"/>
              <a:gd name="T20" fmla="*/ 5769 w 6749"/>
              <a:gd name="T21" fmla="*/ 173 h 488"/>
              <a:gd name="T22" fmla="*/ 5566 w 6749"/>
              <a:gd name="T23" fmla="*/ 278 h 488"/>
              <a:gd name="T24" fmla="*/ 5566 w 6749"/>
              <a:gd name="T25" fmla="*/ 217 h 488"/>
              <a:gd name="T26" fmla="*/ 5647 w 6749"/>
              <a:gd name="T27" fmla="*/ 333 h 488"/>
              <a:gd name="T28" fmla="*/ 5170 w 6749"/>
              <a:gd name="T29" fmla="*/ 170 h 488"/>
              <a:gd name="T30" fmla="*/ 5193 w 6749"/>
              <a:gd name="T31" fmla="*/ 111 h 488"/>
              <a:gd name="T32" fmla="*/ 5296 w 6749"/>
              <a:gd name="T33" fmla="*/ 170 h 488"/>
              <a:gd name="T34" fmla="*/ 4947 w 6749"/>
              <a:gd name="T35" fmla="*/ 118 h 488"/>
              <a:gd name="T36" fmla="*/ 4959 w 6749"/>
              <a:gd name="T37" fmla="*/ 378 h 488"/>
              <a:gd name="T38" fmla="*/ 4740 w 6749"/>
              <a:gd name="T39" fmla="*/ 327 h 488"/>
              <a:gd name="T40" fmla="*/ 4578 w 6749"/>
              <a:gd name="T41" fmla="*/ 0 h 488"/>
              <a:gd name="T42" fmla="*/ 4559 w 6749"/>
              <a:gd name="T43" fmla="*/ 173 h 488"/>
              <a:gd name="T44" fmla="*/ 4578 w 6749"/>
              <a:gd name="T45" fmla="*/ 0 h 488"/>
              <a:gd name="T46" fmla="*/ 4240 w 6749"/>
              <a:gd name="T47" fmla="*/ 192 h 488"/>
              <a:gd name="T48" fmla="*/ 4426 w 6749"/>
              <a:gd name="T49" fmla="*/ 306 h 488"/>
              <a:gd name="T50" fmla="*/ 3993 w 6749"/>
              <a:gd name="T51" fmla="*/ 118 h 488"/>
              <a:gd name="T52" fmla="*/ 4128 w 6749"/>
              <a:gd name="T53" fmla="*/ 210 h 488"/>
              <a:gd name="T54" fmla="*/ 3834 w 6749"/>
              <a:gd name="T55" fmla="*/ 329 h 488"/>
              <a:gd name="T56" fmla="*/ 3746 w 6749"/>
              <a:gd name="T57" fmla="*/ 199 h 488"/>
              <a:gd name="T58" fmla="*/ 3884 w 6749"/>
              <a:gd name="T59" fmla="*/ 346 h 488"/>
              <a:gd name="T60" fmla="*/ 3707 w 6749"/>
              <a:gd name="T61" fmla="*/ 115 h 488"/>
              <a:gd name="T62" fmla="*/ 3413 w 6749"/>
              <a:gd name="T63" fmla="*/ 76 h 488"/>
              <a:gd name="T64" fmla="*/ 3413 w 6749"/>
              <a:gd name="T65" fmla="*/ 378 h 488"/>
              <a:gd name="T66" fmla="*/ 3036 w 6749"/>
              <a:gd name="T67" fmla="*/ 219 h 488"/>
              <a:gd name="T68" fmla="*/ 3103 w 6749"/>
              <a:gd name="T69" fmla="*/ 246 h 488"/>
              <a:gd name="T70" fmla="*/ 2650 w 6749"/>
              <a:gd name="T71" fmla="*/ 248 h 488"/>
              <a:gd name="T72" fmla="*/ 2796 w 6749"/>
              <a:gd name="T73" fmla="*/ 288 h 488"/>
              <a:gd name="T74" fmla="*/ 2404 w 6749"/>
              <a:gd name="T75" fmla="*/ 378 h 488"/>
              <a:gd name="T76" fmla="*/ 2538 w 6749"/>
              <a:gd name="T77" fmla="*/ 378 h 488"/>
              <a:gd name="T78" fmla="*/ 2148 w 6749"/>
              <a:gd name="T79" fmla="*/ 248 h 488"/>
              <a:gd name="T80" fmla="*/ 2355 w 6749"/>
              <a:gd name="T81" fmla="*/ 298 h 488"/>
              <a:gd name="T82" fmla="*/ 2035 w 6749"/>
              <a:gd name="T83" fmla="*/ 118 h 488"/>
              <a:gd name="T84" fmla="*/ 1778 w 6749"/>
              <a:gd name="T85" fmla="*/ 248 h 488"/>
              <a:gd name="T86" fmla="*/ 1991 w 6749"/>
              <a:gd name="T87" fmla="*/ 288 h 488"/>
              <a:gd name="T88" fmla="*/ 1628 w 6749"/>
              <a:gd name="T89" fmla="*/ 228 h 488"/>
              <a:gd name="T90" fmla="*/ 1649 w 6749"/>
              <a:gd name="T91" fmla="*/ 160 h 488"/>
              <a:gd name="T92" fmla="*/ 1383 w 6749"/>
              <a:gd name="T93" fmla="*/ 344 h 488"/>
              <a:gd name="T94" fmla="*/ 1147 w 6749"/>
              <a:gd name="T95" fmla="*/ 118 h 488"/>
              <a:gd name="T96" fmla="*/ 1091 w 6749"/>
              <a:gd name="T97" fmla="*/ 427 h 488"/>
              <a:gd name="T98" fmla="*/ 898 w 6749"/>
              <a:gd name="T99" fmla="*/ 118 h 488"/>
              <a:gd name="T100" fmla="*/ 1003 w 6749"/>
              <a:gd name="T101" fmla="*/ 297 h 488"/>
              <a:gd name="T102" fmla="*/ 730 w 6749"/>
              <a:gd name="T103" fmla="*/ 219 h 488"/>
              <a:gd name="T104" fmla="*/ 771 w 6749"/>
              <a:gd name="T105" fmla="*/ 330 h 488"/>
              <a:gd name="T106" fmla="*/ 641 w 6749"/>
              <a:gd name="T107" fmla="*/ 65 h 488"/>
              <a:gd name="T108" fmla="*/ 524 w 6749"/>
              <a:gd name="T109" fmla="*/ 378 h 488"/>
              <a:gd name="T110" fmla="*/ 344 w 6749"/>
              <a:gd name="T111" fmla="*/ 329 h 488"/>
              <a:gd name="T112" fmla="*/ 354 w 6749"/>
              <a:gd name="T113" fmla="*/ 221 h 488"/>
              <a:gd name="T114" fmla="*/ 448 w 6749"/>
              <a:gd name="T115" fmla="*/ 316 h 488"/>
              <a:gd name="T116" fmla="*/ 0 w 6749"/>
              <a:gd name="T117" fmla="*/ 275 h 488"/>
              <a:gd name="T118" fmla="*/ 108 w 6749"/>
              <a:gd name="T119" fmla="*/ 10 h 488"/>
              <a:gd name="T120" fmla="*/ 113 w 6749"/>
              <a:gd name="T121" fmla="*/ 385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49" h="488">
                <a:moveTo>
                  <a:pt x="6715" y="5"/>
                </a:moveTo>
                <a:lnTo>
                  <a:pt x="6715" y="5"/>
                </a:lnTo>
                <a:lnTo>
                  <a:pt x="6749" y="5"/>
                </a:lnTo>
                <a:lnTo>
                  <a:pt x="6749" y="116"/>
                </a:lnTo>
                <a:lnTo>
                  <a:pt x="6727" y="116"/>
                </a:lnTo>
                <a:lnTo>
                  <a:pt x="6727" y="41"/>
                </a:lnTo>
                <a:cubicBezTo>
                  <a:pt x="6727" y="39"/>
                  <a:pt x="6727" y="36"/>
                  <a:pt x="6727" y="32"/>
                </a:cubicBezTo>
                <a:cubicBezTo>
                  <a:pt x="6727" y="28"/>
                  <a:pt x="6727" y="25"/>
                  <a:pt x="6727" y="23"/>
                </a:cubicBezTo>
                <a:lnTo>
                  <a:pt x="6706" y="116"/>
                </a:lnTo>
                <a:lnTo>
                  <a:pt x="6683" y="116"/>
                </a:lnTo>
                <a:lnTo>
                  <a:pt x="6662" y="23"/>
                </a:lnTo>
                <a:cubicBezTo>
                  <a:pt x="6662" y="25"/>
                  <a:pt x="6662" y="28"/>
                  <a:pt x="6662" y="32"/>
                </a:cubicBezTo>
                <a:cubicBezTo>
                  <a:pt x="6662" y="36"/>
                  <a:pt x="6662" y="39"/>
                  <a:pt x="6662" y="41"/>
                </a:cubicBezTo>
                <a:lnTo>
                  <a:pt x="6662" y="116"/>
                </a:lnTo>
                <a:lnTo>
                  <a:pt x="6641" y="116"/>
                </a:lnTo>
                <a:lnTo>
                  <a:pt x="6641" y="5"/>
                </a:lnTo>
                <a:lnTo>
                  <a:pt x="6675" y="5"/>
                </a:lnTo>
                <a:lnTo>
                  <a:pt x="6695" y="92"/>
                </a:lnTo>
                <a:lnTo>
                  <a:pt x="6715" y="5"/>
                </a:lnTo>
                <a:close/>
                <a:moveTo>
                  <a:pt x="6627" y="5"/>
                </a:moveTo>
                <a:lnTo>
                  <a:pt x="6627" y="5"/>
                </a:lnTo>
                <a:lnTo>
                  <a:pt x="6627" y="24"/>
                </a:lnTo>
                <a:lnTo>
                  <a:pt x="6593" y="24"/>
                </a:lnTo>
                <a:lnTo>
                  <a:pt x="6593" y="116"/>
                </a:lnTo>
                <a:lnTo>
                  <a:pt x="6570" y="116"/>
                </a:lnTo>
                <a:lnTo>
                  <a:pt x="6570" y="24"/>
                </a:lnTo>
                <a:lnTo>
                  <a:pt x="6536" y="24"/>
                </a:lnTo>
                <a:lnTo>
                  <a:pt x="6536" y="5"/>
                </a:lnTo>
                <a:lnTo>
                  <a:pt x="6627" y="5"/>
                </a:lnTo>
                <a:close/>
                <a:moveTo>
                  <a:pt x="6495" y="344"/>
                </a:moveTo>
                <a:lnTo>
                  <a:pt x="6495" y="344"/>
                </a:lnTo>
                <a:cubicBezTo>
                  <a:pt x="6495" y="324"/>
                  <a:pt x="6512" y="306"/>
                  <a:pt x="6534" y="306"/>
                </a:cubicBezTo>
                <a:cubicBezTo>
                  <a:pt x="6554" y="306"/>
                  <a:pt x="6571" y="324"/>
                  <a:pt x="6571" y="344"/>
                </a:cubicBezTo>
                <a:cubicBezTo>
                  <a:pt x="6571" y="365"/>
                  <a:pt x="6554" y="383"/>
                  <a:pt x="6534" y="383"/>
                </a:cubicBezTo>
                <a:cubicBezTo>
                  <a:pt x="6512" y="383"/>
                  <a:pt x="6495" y="365"/>
                  <a:pt x="6495" y="344"/>
                </a:cubicBezTo>
                <a:close/>
                <a:moveTo>
                  <a:pt x="6343" y="169"/>
                </a:moveTo>
                <a:lnTo>
                  <a:pt x="6343" y="169"/>
                </a:lnTo>
                <a:cubicBezTo>
                  <a:pt x="6324" y="169"/>
                  <a:pt x="6306" y="182"/>
                  <a:pt x="6306" y="213"/>
                </a:cubicBezTo>
                <a:lnTo>
                  <a:pt x="6306" y="378"/>
                </a:lnTo>
                <a:lnTo>
                  <a:pt x="6240" y="378"/>
                </a:lnTo>
                <a:lnTo>
                  <a:pt x="6240" y="118"/>
                </a:lnTo>
                <a:lnTo>
                  <a:pt x="6295" y="118"/>
                </a:lnTo>
                <a:lnTo>
                  <a:pt x="6300" y="144"/>
                </a:lnTo>
                <a:lnTo>
                  <a:pt x="6303" y="144"/>
                </a:lnTo>
                <a:cubicBezTo>
                  <a:pt x="6311" y="131"/>
                  <a:pt x="6330" y="111"/>
                  <a:pt x="6364" y="111"/>
                </a:cubicBezTo>
                <a:cubicBezTo>
                  <a:pt x="6407" y="111"/>
                  <a:pt x="6441" y="142"/>
                  <a:pt x="6441" y="196"/>
                </a:cubicBezTo>
                <a:lnTo>
                  <a:pt x="6441" y="378"/>
                </a:lnTo>
                <a:lnTo>
                  <a:pt x="6375" y="378"/>
                </a:lnTo>
                <a:lnTo>
                  <a:pt x="6375" y="210"/>
                </a:lnTo>
                <a:cubicBezTo>
                  <a:pt x="6375" y="182"/>
                  <a:pt x="6361" y="169"/>
                  <a:pt x="6343" y="169"/>
                </a:cubicBezTo>
                <a:close/>
                <a:moveTo>
                  <a:pt x="6086" y="327"/>
                </a:moveTo>
                <a:lnTo>
                  <a:pt x="6086" y="327"/>
                </a:lnTo>
                <a:cubicBezTo>
                  <a:pt x="6112" y="327"/>
                  <a:pt x="6128" y="297"/>
                  <a:pt x="6128" y="248"/>
                </a:cubicBezTo>
                <a:cubicBezTo>
                  <a:pt x="6128" y="199"/>
                  <a:pt x="6112" y="169"/>
                  <a:pt x="6086" y="169"/>
                </a:cubicBezTo>
                <a:cubicBezTo>
                  <a:pt x="6059" y="169"/>
                  <a:pt x="6043" y="199"/>
                  <a:pt x="6043" y="248"/>
                </a:cubicBezTo>
                <a:cubicBezTo>
                  <a:pt x="6043" y="297"/>
                  <a:pt x="6059" y="327"/>
                  <a:pt x="6086" y="327"/>
                </a:cubicBezTo>
                <a:close/>
                <a:moveTo>
                  <a:pt x="5977" y="248"/>
                </a:moveTo>
                <a:lnTo>
                  <a:pt x="5977" y="248"/>
                </a:lnTo>
                <a:cubicBezTo>
                  <a:pt x="5977" y="164"/>
                  <a:pt x="6020" y="111"/>
                  <a:pt x="6086" y="111"/>
                </a:cubicBezTo>
                <a:cubicBezTo>
                  <a:pt x="6151" y="111"/>
                  <a:pt x="6195" y="164"/>
                  <a:pt x="6195" y="248"/>
                </a:cubicBezTo>
                <a:cubicBezTo>
                  <a:pt x="6195" y="332"/>
                  <a:pt x="6151" y="385"/>
                  <a:pt x="6086" y="385"/>
                </a:cubicBezTo>
                <a:cubicBezTo>
                  <a:pt x="6020" y="385"/>
                  <a:pt x="5977" y="332"/>
                  <a:pt x="5977" y="248"/>
                </a:cubicBezTo>
                <a:close/>
                <a:moveTo>
                  <a:pt x="5863" y="118"/>
                </a:moveTo>
                <a:lnTo>
                  <a:pt x="5863" y="118"/>
                </a:lnTo>
                <a:lnTo>
                  <a:pt x="5929" y="118"/>
                </a:lnTo>
                <a:lnTo>
                  <a:pt x="5929" y="378"/>
                </a:lnTo>
                <a:lnTo>
                  <a:pt x="5863" y="378"/>
                </a:lnTo>
                <a:lnTo>
                  <a:pt x="5863" y="118"/>
                </a:lnTo>
                <a:close/>
                <a:moveTo>
                  <a:pt x="5896" y="3"/>
                </a:moveTo>
                <a:lnTo>
                  <a:pt x="5896" y="3"/>
                </a:lnTo>
                <a:cubicBezTo>
                  <a:pt x="5918" y="3"/>
                  <a:pt x="5937" y="21"/>
                  <a:pt x="5937" y="43"/>
                </a:cubicBezTo>
                <a:cubicBezTo>
                  <a:pt x="5937" y="66"/>
                  <a:pt x="5918" y="84"/>
                  <a:pt x="5896" y="84"/>
                </a:cubicBezTo>
                <a:cubicBezTo>
                  <a:pt x="5874" y="84"/>
                  <a:pt x="5856" y="66"/>
                  <a:pt x="5856" y="43"/>
                </a:cubicBezTo>
                <a:cubicBezTo>
                  <a:pt x="5856" y="21"/>
                  <a:pt x="5874" y="3"/>
                  <a:pt x="5896" y="3"/>
                </a:cubicBezTo>
                <a:close/>
                <a:moveTo>
                  <a:pt x="5787" y="385"/>
                </a:moveTo>
                <a:lnTo>
                  <a:pt x="5787" y="385"/>
                </a:lnTo>
                <a:cubicBezTo>
                  <a:pt x="5737" y="385"/>
                  <a:pt x="5704" y="349"/>
                  <a:pt x="5704" y="304"/>
                </a:cubicBezTo>
                <a:lnTo>
                  <a:pt x="5704" y="173"/>
                </a:lnTo>
                <a:lnTo>
                  <a:pt x="5657" y="173"/>
                </a:lnTo>
                <a:lnTo>
                  <a:pt x="5657" y="118"/>
                </a:lnTo>
                <a:lnTo>
                  <a:pt x="5665" y="118"/>
                </a:lnTo>
                <a:cubicBezTo>
                  <a:pt x="5696" y="118"/>
                  <a:pt x="5711" y="100"/>
                  <a:pt x="5712" y="69"/>
                </a:cubicBezTo>
                <a:lnTo>
                  <a:pt x="5713" y="44"/>
                </a:lnTo>
                <a:lnTo>
                  <a:pt x="5769" y="44"/>
                </a:lnTo>
                <a:lnTo>
                  <a:pt x="5769" y="118"/>
                </a:lnTo>
                <a:lnTo>
                  <a:pt x="5825" y="118"/>
                </a:lnTo>
                <a:lnTo>
                  <a:pt x="5825" y="173"/>
                </a:lnTo>
                <a:lnTo>
                  <a:pt x="5769" y="173"/>
                </a:lnTo>
                <a:lnTo>
                  <a:pt x="5769" y="297"/>
                </a:lnTo>
                <a:cubicBezTo>
                  <a:pt x="5769" y="315"/>
                  <a:pt x="5783" y="328"/>
                  <a:pt x="5802" y="328"/>
                </a:cubicBezTo>
                <a:cubicBezTo>
                  <a:pt x="5809" y="328"/>
                  <a:pt x="5815" y="326"/>
                  <a:pt x="5820" y="325"/>
                </a:cubicBezTo>
                <a:lnTo>
                  <a:pt x="5820" y="379"/>
                </a:lnTo>
                <a:cubicBezTo>
                  <a:pt x="5811" y="383"/>
                  <a:pt x="5799" y="385"/>
                  <a:pt x="5787" y="385"/>
                </a:cubicBezTo>
                <a:close/>
                <a:moveTo>
                  <a:pt x="5527" y="329"/>
                </a:moveTo>
                <a:lnTo>
                  <a:pt x="5527" y="329"/>
                </a:lnTo>
                <a:cubicBezTo>
                  <a:pt x="5550" y="329"/>
                  <a:pt x="5566" y="309"/>
                  <a:pt x="5566" y="278"/>
                </a:cubicBezTo>
                <a:lnTo>
                  <a:pt x="5566" y="261"/>
                </a:lnTo>
                <a:lnTo>
                  <a:pt x="5551" y="264"/>
                </a:lnTo>
                <a:cubicBezTo>
                  <a:pt x="5519" y="269"/>
                  <a:pt x="5502" y="283"/>
                  <a:pt x="5502" y="303"/>
                </a:cubicBezTo>
                <a:cubicBezTo>
                  <a:pt x="5502" y="319"/>
                  <a:pt x="5513" y="329"/>
                  <a:pt x="5527" y="329"/>
                </a:cubicBezTo>
                <a:close/>
                <a:moveTo>
                  <a:pt x="5436" y="310"/>
                </a:moveTo>
                <a:lnTo>
                  <a:pt x="5436" y="310"/>
                </a:lnTo>
                <a:cubicBezTo>
                  <a:pt x="5436" y="260"/>
                  <a:pt x="5473" y="229"/>
                  <a:pt x="5537" y="221"/>
                </a:cubicBezTo>
                <a:lnTo>
                  <a:pt x="5566" y="217"/>
                </a:lnTo>
                <a:lnTo>
                  <a:pt x="5566" y="200"/>
                </a:lnTo>
                <a:cubicBezTo>
                  <a:pt x="5566" y="179"/>
                  <a:pt x="5555" y="168"/>
                  <a:pt x="5537" y="168"/>
                </a:cubicBezTo>
                <a:cubicBezTo>
                  <a:pt x="5519" y="168"/>
                  <a:pt x="5506" y="180"/>
                  <a:pt x="5505" y="199"/>
                </a:cubicBezTo>
                <a:lnTo>
                  <a:pt x="5439" y="199"/>
                </a:lnTo>
                <a:cubicBezTo>
                  <a:pt x="5443" y="147"/>
                  <a:pt x="5482" y="111"/>
                  <a:pt x="5539" y="111"/>
                </a:cubicBezTo>
                <a:cubicBezTo>
                  <a:pt x="5593" y="111"/>
                  <a:pt x="5631" y="147"/>
                  <a:pt x="5631" y="204"/>
                </a:cubicBezTo>
                <a:lnTo>
                  <a:pt x="5631" y="316"/>
                </a:lnTo>
                <a:cubicBezTo>
                  <a:pt x="5631" y="326"/>
                  <a:pt x="5637" y="333"/>
                  <a:pt x="5647" y="333"/>
                </a:cubicBezTo>
                <a:cubicBezTo>
                  <a:pt x="5649" y="333"/>
                  <a:pt x="5651" y="333"/>
                  <a:pt x="5654" y="332"/>
                </a:cubicBezTo>
                <a:lnTo>
                  <a:pt x="5654" y="380"/>
                </a:lnTo>
                <a:cubicBezTo>
                  <a:pt x="5646" y="382"/>
                  <a:pt x="5638" y="383"/>
                  <a:pt x="5630" y="383"/>
                </a:cubicBezTo>
                <a:cubicBezTo>
                  <a:pt x="5605" y="383"/>
                  <a:pt x="5584" y="372"/>
                  <a:pt x="5577" y="346"/>
                </a:cubicBezTo>
                <a:cubicBezTo>
                  <a:pt x="5567" y="365"/>
                  <a:pt x="5547" y="385"/>
                  <a:pt x="5512" y="385"/>
                </a:cubicBezTo>
                <a:cubicBezTo>
                  <a:pt x="5467" y="385"/>
                  <a:pt x="5436" y="356"/>
                  <a:pt x="5436" y="310"/>
                </a:cubicBezTo>
                <a:close/>
                <a:moveTo>
                  <a:pt x="5170" y="170"/>
                </a:moveTo>
                <a:lnTo>
                  <a:pt x="5170" y="170"/>
                </a:lnTo>
                <a:cubicBezTo>
                  <a:pt x="5151" y="170"/>
                  <a:pt x="5138" y="185"/>
                  <a:pt x="5138" y="210"/>
                </a:cubicBezTo>
                <a:lnTo>
                  <a:pt x="5138" y="378"/>
                </a:lnTo>
                <a:lnTo>
                  <a:pt x="5072" y="378"/>
                </a:lnTo>
                <a:lnTo>
                  <a:pt x="5072" y="118"/>
                </a:lnTo>
                <a:lnTo>
                  <a:pt x="5126" y="118"/>
                </a:lnTo>
                <a:lnTo>
                  <a:pt x="5130" y="147"/>
                </a:lnTo>
                <a:lnTo>
                  <a:pt x="5133" y="147"/>
                </a:lnTo>
                <a:cubicBezTo>
                  <a:pt x="5142" y="127"/>
                  <a:pt x="5167" y="111"/>
                  <a:pt x="5193" y="111"/>
                </a:cubicBezTo>
                <a:cubicBezTo>
                  <a:pt x="5221" y="111"/>
                  <a:pt x="5245" y="125"/>
                  <a:pt x="5255" y="147"/>
                </a:cubicBezTo>
                <a:lnTo>
                  <a:pt x="5258" y="147"/>
                </a:lnTo>
                <a:cubicBezTo>
                  <a:pt x="5271" y="124"/>
                  <a:pt x="5294" y="111"/>
                  <a:pt x="5322" y="111"/>
                </a:cubicBezTo>
                <a:cubicBezTo>
                  <a:pt x="5366" y="111"/>
                  <a:pt x="5391" y="142"/>
                  <a:pt x="5391" y="194"/>
                </a:cubicBezTo>
                <a:lnTo>
                  <a:pt x="5391" y="378"/>
                </a:lnTo>
                <a:lnTo>
                  <a:pt x="5325" y="378"/>
                </a:lnTo>
                <a:lnTo>
                  <a:pt x="5325" y="207"/>
                </a:lnTo>
                <a:cubicBezTo>
                  <a:pt x="5325" y="184"/>
                  <a:pt x="5314" y="170"/>
                  <a:pt x="5296" y="170"/>
                </a:cubicBezTo>
                <a:cubicBezTo>
                  <a:pt x="5277" y="170"/>
                  <a:pt x="5264" y="185"/>
                  <a:pt x="5264" y="210"/>
                </a:cubicBezTo>
                <a:lnTo>
                  <a:pt x="5264" y="378"/>
                </a:lnTo>
                <a:lnTo>
                  <a:pt x="5199" y="378"/>
                </a:lnTo>
                <a:lnTo>
                  <a:pt x="5199" y="207"/>
                </a:lnTo>
                <a:cubicBezTo>
                  <a:pt x="5199" y="184"/>
                  <a:pt x="5187" y="170"/>
                  <a:pt x="5170" y="170"/>
                </a:cubicBezTo>
                <a:close/>
                <a:moveTo>
                  <a:pt x="4893" y="118"/>
                </a:moveTo>
                <a:lnTo>
                  <a:pt x="4893" y="118"/>
                </a:lnTo>
                <a:lnTo>
                  <a:pt x="4947" y="118"/>
                </a:lnTo>
                <a:lnTo>
                  <a:pt x="4953" y="152"/>
                </a:lnTo>
                <a:lnTo>
                  <a:pt x="4956" y="152"/>
                </a:lnTo>
                <a:cubicBezTo>
                  <a:pt x="4965" y="133"/>
                  <a:pt x="4987" y="115"/>
                  <a:pt x="5023" y="115"/>
                </a:cubicBezTo>
                <a:cubicBezTo>
                  <a:pt x="5028" y="115"/>
                  <a:pt x="5033" y="115"/>
                  <a:pt x="5036" y="116"/>
                </a:cubicBezTo>
                <a:lnTo>
                  <a:pt x="5036" y="178"/>
                </a:lnTo>
                <a:cubicBezTo>
                  <a:pt x="5031" y="178"/>
                  <a:pt x="5027" y="178"/>
                  <a:pt x="5021" y="178"/>
                </a:cubicBezTo>
                <a:cubicBezTo>
                  <a:pt x="4990" y="178"/>
                  <a:pt x="4959" y="200"/>
                  <a:pt x="4959" y="254"/>
                </a:cubicBezTo>
                <a:lnTo>
                  <a:pt x="4959" y="378"/>
                </a:lnTo>
                <a:lnTo>
                  <a:pt x="4893" y="378"/>
                </a:lnTo>
                <a:lnTo>
                  <a:pt x="4893" y="118"/>
                </a:lnTo>
                <a:close/>
                <a:moveTo>
                  <a:pt x="4740" y="327"/>
                </a:moveTo>
                <a:lnTo>
                  <a:pt x="4740" y="327"/>
                </a:lnTo>
                <a:cubicBezTo>
                  <a:pt x="4766" y="327"/>
                  <a:pt x="4782" y="297"/>
                  <a:pt x="4782" y="248"/>
                </a:cubicBezTo>
                <a:cubicBezTo>
                  <a:pt x="4782" y="199"/>
                  <a:pt x="4766" y="169"/>
                  <a:pt x="4740" y="169"/>
                </a:cubicBezTo>
                <a:cubicBezTo>
                  <a:pt x="4714" y="169"/>
                  <a:pt x="4698" y="199"/>
                  <a:pt x="4698" y="248"/>
                </a:cubicBezTo>
                <a:cubicBezTo>
                  <a:pt x="4698" y="297"/>
                  <a:pt x="4714" y="327"/>
                  <a:pt x="4740" y="327"/>
                </a:cubicBezTo>
                <a:close/>
                <a:moveTo>
                  <a:pt x="4631" y="248"/>
                </a:moveTo>
                <a:lnTo>
                  <a:pt x="4631" y="248"/>
                </a:lnTo>
                <a:cubicBezTo>
                  <a:pt x="4631" y="164"/>
                  <a:pt x="4674" y="111"/>
                  <a:pt x="4740" y="111"/>
                </a:cubicBezTo>
                <a:cubicBezTo>
                  <a:pt x="4806" y="111"/>
                  <a:pt x="4849" y="164"/>
                  <a:pt x="4849" y="248"/>
                </a:cubicBezTo>
                <a:cubicBezTo>
                  <a:pt x="4849" y="332"/>
                  <a:pt x="4806" y="385"/>
                  <a:pt x="4740" y="385"/>
                </a:cubicBezTo>
                <a:cubicBezTo>
                  <a:pt x="4674" y="385"/>
                  <a:pt x="4631" y="332"/>
                  <a:pt x="4631" y="248"/>
                </a:cubicBezTo>
                <a:close/>
                <a:moveTo>
                  <a:pt x="4578" y="0"/>
                </a:moveTo>
                <a:lnTo>
                  <a:pt x="4578" y="0"/>
                </a:lnTo>
                <a:cubicBezTo>
                  <a:pt x="4600" y="0"/>
                  <a:pt x="4623" y="7"/>
                  <a:pt x="4633" y="17"/>
                </a:cubicBezTo>
                <a:lnTo>
                  <a:pt x="4611" y="65"/>
                </a:lnTo>
                <a:cubicBezTo>
                  <a:pt x="4603" y="61"/>
                  <a:pt x="4596" y="58"/>
                  <a:pt x="4587" y="58"/>
                </a:cubicBezTo>
                <a:cubicBezTo>
                  <a:pt x="4570" y="58"/>
                  <a:pt x="4559" y="70"/>
                  <a:pt x="4559" y="90"/>
                </a:cubicBezTo>
                <a:lnTo>
                  <a:pt x="4559" y="118"/>
                </a:lnTo>
                <a:lnTo>
                  <a:pt x="4614" y="118"/>
                </a:lnTo>
                <a:lnTo>
                  <a:pt x="4614" y="173"/>
                </a:lnTo>
                <a:lnTo>
                  <a:pt x="4559" y="173"/>
                </a:lnTo>
                <a:lnTo>
                  <a:pt x="4559" y="378"/>
                </a:lnTo>
                <a:lnTo>
                  <a:pt x="4494" y="378"/>
                </a:lnTo>
                <a:lnTo>
                  <a:pt x="4494" y="173"/>
                </a:lnTo>
                <a:lnTo>
                  <a:pt x="4447" y="173"/>
                </a:lnTo>
                <a:lnTo>
                  <a:pt x="4447" y="118"/>
                </a:lnTo>
                <a:lnTo>
                  <a:pt x="4494" y="118"/>
                </a:lnTo>
                <a:lnTo>
                  <a:pt x="4494" y="85"/>
                </a:lnTo>
                <a:cubicBezTo>
                  <a:pt x="4494" y="30"/>
                  <a:pt x="4531" y="0"/>
                  <a:pt x="4578" y="0"/>
                </a:cubicBezTo>
                <a:close/>
                <a:moveTo>
                  <a:pt x="4236" y="300"/>
                </a:moveTo>
                <a:lnTo>
                  <a:pt x="4236" y="300"/>
                </a:lnTo>
                <a:lnTo>
                  <a:pt x="4298" y="300"/>
                </a:lnTo>
                <a:cubicBezTo>
                  <a:pt x="4300" y="319"/>
                  <a:pt x="4312" y="333"/>
                  <a:pt x="4333" y="333"/>
                </a:cubicBezTo>
                <a:cubicBezTo>
                  <a:pt x="4349" y="333"/>
                  <a:pt x="4363" y="325"/>
                  <a:pt x="4363" y="310"/>
                </a:cubicBezTo>
                <a:cubicBezTo>
                  <a:pt x="4363" y="296"/>
                  <a:pt x="4355" y="287"/>
                  <a:pt x="4330" y="279"/>
                </a:cubicBezTo>
                <a:lnTo>
                  <a:pt x="4305" y="270"/>
                </a:lnTo>
                <a:cubicBezTo>
                  <a:pt x="4264" y="255"/>
                  <a:pt x="4240" y="229"/>
                  <a:pt x="4240" y="192"/>
                </a:cubicBezTo>
                <a:cubicBezTo>
                  <a:pt x="4240" y="144"/>
                  <a:pt x="4280" y="111"/>
                  <a:pt x="4331" y="111"/>
                </a:cubicBezTo>
                <a:cubicBezTo>
                  <a:pt x="4383" y="111"/>
                  <a:pt x="4420" y="144"/>
                  <a:pt x="4421" y="189"/>
                </a:cubicBezTo>
                <a:lnTo>
                  <a:pt x="4358" y="189"/>
                </a:lnTo>
                <a:cubicBezTo>
                  <a:pt x="4357" y="175"/>
                  <a:pt x="4347" y="163"/>
                  <a:pt x="4330" y="163"/>
                </a:cubicBezTo>
                <a:cubicBezTo>
                  <a:pt x="4316" y="163"/>
                  <a:pt x="4303" y="172"/>
                  <a:pt x="4303" y="187"/>
                </a:cubicBezTo>
                <a:cubicBezTo>
                  <a:pt x="4303" y="199"/>
                  <a:pt x="4309" y="206"/>
                  <a:pt x="4333" y="214"/>
                </a:cubicBezTo>
                <a:lnTo>
                  <a:pt x="4358" y="223"/>
                </a:lnTo>
                <a:cubicBezTo>
                  <a:pt x="4402" y="238"/>
                  <a:pt x="4426" y="267"/>
                  <a:pt x="4426" y="306"/>
                </a:cubicBezTo>
                <a:cubicBezTo>
                  <a:pt x="4426" y="356"/>
                  <a:pt x="4387" y="385"/>
                  <a:pt x="4334" y="385"/>
                </a:cubicBezTo>
                <a:cubicBezTo>
                  <a:pt x="4276" y="385"/>
                  <a:pt x="4237" y="350"/>
                  <a:pt x="4236" y="300"/>
                </a:cubicBezTo>
                <a:close/>
                <a:moveTo>
                  <a:pt x="4095" y="169"/>
                </a:moveTo>
                <a:lnTo>
                  <a:pt x="4095" y="169"/>
                </a:lnTo>
                <a:cubicBezTo>
                  <a:pt x="4077" y="169"/>
                  <a:pt x="4059" y="182"/>
                  <a:pt x="4059" y="213"/>
                </a:cubicBezTo>
                <a:lnTo>
                  <a:pt x="4059" y="378"/>
                </a:lnTo>
                <a:lnTo>
                  <a:pt x="3993" y="378"/>
                </a:lnTo>
                <a:lnTo>
                  <a:pt x="3993" y="118"/>
                </a:lnTo>
                <a:lnTo>
                  <a:pt x="4047" y="118"/>
                </a:lnTo>
                <a:lnTo>
                  <a:pt x="4053" y="144"/>
                </a:lnTo>
                <a:lnTo>
                  <a:pt x="4056" y="144"/>
                </a:lnTo>
                <a:cubicBezTo>
                  <a:pt x="4063" y="131"/>
                  <a:pt x="4083" y="111"/>
                  <a:pt x="4116" y="111"/>
                </a:cubicBezTo>
                <a:cubicBezTo>
                  <a:pt x="4160" y="111"/>
                  <a:pt x="4193" y="142"/>
                  <a:pt x="4193" y="196"/>
                </a:cubicBezTo>
                <a:lnTo>
                  <a:pt x="4193" y="378"/>
                </a:lnTo>
                <a:lnTo>
                  <a:pt x="4128" y="378"/>
                </a:lnTo>
                <a:lnTo>
                  <a:pt x="4128" y="210"/>
                </a:lnTo>
                <a:cubicBezTo>
                  <a:pt x="4128" y="182"/>
                  <a:pt x="4114" y="169"/>
                  <a:pt x="4095" y="169"/>
                </a:cubicBezTo>
                <a:close/>
                <a:moveTo>
                  <a:pt x="3834" y="329"/>
                </a:moveTo>
                <a:lnTo>
                  <a:pt x="3834" y="329"/>
                </a:lnTo>
                <a:cubicBezTo>
                  <a:pt x="3857" y="329"/>
                  <a:pt x="3873" y="309"/>
                  <a:pt x="3873" y="278"/>
                </a:cubicBezTo>
                <a:lnTo>
                  <a:pt x="3873" y="261"/>
                </a:lnTo>
                <a:lnTo>
                  <a:pt x="3858" y="264"/>
                </a:lnTo>
                <a:cubicBezTo>
                  <a:pt x="3826" y="269"/>
                  <a:pt x="3809" y="283"/>
                  <a:pt x="3809" y="303"/>
                </a:cubicBezTo>
                <a:cubicBezTo>
                  <a:pt x="3809" y="319"/>
                  <a:pt x="3820" y="329"/>
                  <a:pt x="3834" y="329"/>
                </a:cubicBezTo>
                <a:close/>
                <a:moveTo>
                  <a:pt x="3743" y="310"/>
                </a:moveTo>
                <a:lnTo>
                  <a:pt x="3743" y="310"/>
                </a:lnTo>
                <a:cubicBezTo>
                  <a:pt x="3743" y="260"/>
                  <a:pt x="3780" y="229"/>
                  <a:pt x="3845" y="221"/>
                </a:cubicBezTo>
                <a:lnTo>
                  <a:pt x="3873" y="217"/>
                </a:lnTo>
                <a:lnTo>
                  <a:pt x="3873" y="200"/>
                </a:lnTo>
                <a:cubicBezTo>
                  <a:pt x="3873" y="179"/>
                  <a:pt x="3862" y="168"/>
                  <a:pt x="3845" y="168"/>
                </a:cubicBezTo>
                <a:cubicBezTo>
                  <a:pt x="3826" y="168"/>
                  <a:pt x="3814" y="180"/>
                  <a:pt x="3812" y="199"/>
                </a:cubicBezTo>
                <a:lnTo>
                  <a:pt x="3746" y="199"/>
                </a:lnTo>
                <a:cubicBezTo>
                  <a:pt x="3750" y="147"/>
                  <a:pt x="3789" y="111"/>
                  <a:pt x="3846" y="111"/>
                </a:cubicBezTo>
                <a:cubicBezTo>
                  <a:pt x="3900" y="111"/>
                  <a:pt x="3938" y="147"/>
                  <a:pt x="3938" y="204"/>
                </a:cubicBezTo>
                <a:lnTo>
                  <a:pt x="3938" y="316"/>
                </a:lnTo>
                <a:cubicBezTo>
                  <a:pt x="3938" y="326"/>
                  <a:pt x="3944" y="333"/>
                  <a:pt x="3954" y="333"/>
                </a:cubicBezTo>
                <a:cubicBezTo>
                  <a:pt x="3956" y="333"/>
                  <a:pt x="3958" y="333"/>
                  <a:pt x="3961" y="332"/>
                </a:cubicBezTo>
                <a:lnTo>
                  <a:pt x="3961" y="380"/>
                </a:lnTo>
                <a:cubicBezTo>
                  <a:pt x="3953" y="382"/>
                  <a:pt x="3945" y="383"/>
                  <a:pt x="3937" y="383"/>
                </a:cubicBezTo>
                <a:cubicBezTo>
                  <a:pt x="3912" y="383"/>
                  <a:pt x="3891" y="372"/>
                  <a:pt x="3884" y="346"/>
                </a:cubicBezTo>
                <a:cubicBezTo>
                  <a:pt x="3875" y="365"/>
                  <a:pt x="3854" y="385"/>
                  <a:pt x="3819" y="385"/>
                </a:cubicBezTo>
                <a:cubicBezTo>
                  <a:pt x="3774" y="385"/>
                  <a:pt x="3743" y="356"/>
                  <a:pt x="3743" y="310"/>
                </a:cubicBezTo>
                <a:close/>
                <a:moveTo>
                  <a:pt x="3577" y="118"/>
                </a:moveTo>
                <a:lnTo>
                  <a:pt x="3577" y="118"/>
                </a:lnTo>
                <a:lnTo>
                  <a:pt x="3632" y="118"/>
                </a:lnTo>
                <a:lnTo>
                  <a:pt x="3637" y="152"/>
                </a:lnTo>
                <a:lnTo>
                  <a:pt x="3640" y="152"/>
                </a:lnTo>
                <a:cubicBezTo>
                  <a:pt x="3649" y="133"/>
                  <a:pt x="3671" y="115"/>
                  <a:pt x="3707" y="115"/>
                </a:cubicBezTo>
                <a:cubicBezTo>
                  <a:pt x="3712" y="115"/>
                  <a:pt x="3717" y="115"/>
                  <a:pt x="3721" y="116"/>
                </a:cubicBezTo>
                <a:lnTo>
                  <a:pt x="3721" y="178"/>
                </a:lnTo>
                <a:cubicBezTo>
                  <a:pt x="3715" y="178"/>
                  <a:pt x="3711" y="178"/>
                  <a:pt x="3706" y="178"/>
                </a:cubicBezTo>
                <a:cubicBezTo>
                  <a:pt x="3674" y="178"/>
                  <a:pt x="3643" y="200"/>
                  <a:pt x="3643" y="254"/>
                </a:cubicBezTo>
                <a:lnTo>
                  <a:pt x="3643" y="378"/>
                </a:lnTo>
                <a:lnTo>
                  <a:pt x="3577" y="378"/>
                </a:lnTo>
                <a:lnTo>
                  <a:pt x="3577" y="118"/>
                </a:lnTo>
                <a:close/>
                <a:moveTo>
                  <a:pt x="3413" y="76"/>
                </a:moveTo>
                <a:lnTo>
                  <a:pt x="3413" y="76"/>
                </a:lnTo>
                <a:lnTo>
                  <a:pt x="3327" y="76"/>
                </a:lnTo>
                <a:lnTo>
                  <a:pt x="3327" y="16"/>
                </a:lnTo>
                <a:lnTo>
                  <a:pt x="3567" y="16"/>
                </a:lnTo>
                <a:lnTo>
                  <a:pt x="3567" y="76"/>
                </a:lnTo>
                <a:lnTo>
                  <a:pt x="3482" y="76"/>
                </a:lnTo>
                <a:lnTo>
                  <a:pt x="3482" y="378"/>
                </a:lnTo>
                <a:lnTo>
                  <a:pt x="3413" y="378"/>
                </a:lnTo>
                <a:lnTo>
                  <a:pt x="3413" y="76"/>
                </a:lnTo>
                <a:close/>
                <a:moveTo>
                  <a:pt x="3144" y="344"/>
                </a:moveTo>
                <a:lnTo>
                  <a:pt x="3144" y="344"/>
                </a:lnTo>
                <a:cubicBezTo>
                  <a:pt x="3144" y="324"/>
                  <a:pt x="3161" y="306"/>
                  <a:pt x="3183" y="306"/>
                </a:cubicBezTo>
                <a:cubicBezTo>
                  <a:pt x="3203" y="306"/>
                  <a:pt x="3220" y="324"/>
                  <a:pt x="3220" y="344"/>
                </a:cubicBezTo>
                <a:cubicBezTo>
                  <a:pt x="3220" y="365"/>
                  <a:pt x="3203" y="383"/>
                  <a:pt x="3183" y="383"/>
                </a:cubicBezTo>
                <a:cubicBezTo>
                  <a:pt x="3161" y="383"/>
                  <a:pt x="3144" y="365"/>
                  <a:pt x="3144" y="344"/>
                </a:cubicBezTo>
                <a:close/>
                <a:moveTo>
                  <a:pt x="3036" y="219"/>
                </a:moveTo>
                <a:lnTo>
                  <a:pt x="3036" y="219"/>
                </a:lnTo>
                <a:cubicBezTo>
                  <a:pt x="3034" y="186"/>
                  <a:pt x="3021" y="167"/>
                  <a:pt x="3001" y="167"/>
                </a:cubicBezTo>
                <a:cubicBezTo>
                  <a:pt x="2979" y="167"/>
                  <a:pt x="2965" y="186"/>
                  <a:pt x="2962" y="219"/>
                </a:cubicBezTo>
                <a:lnTo>
                  <a:pt x="3036" y="219"/>
                </a:lnTo>
                <a:close/>
                <a:moveTo>
                  <a:pt x="2895" y="248"/>
                </a:moveTo>
                <a:lnTo>
                  <a:pt x="2895" y="248"/>
                </a:lnTo>
                <a:cubicBezTo>
                  <a:pt x="2895" y="164"/>
                  <a:pt x="2936" y="111"/>
                  <a:pt x="3001" y="111"/>
                </a:cubicBezTo>
                <a:cubicBezTo>
                  <a:pt x="3063" y="111"/>
                  <a:pt x="3103" y="162"/>
                  <a:pt x="3103" y="246"/>
                </a:cubicBezTo>
                <a:cubicBezTo>
                  <a:pt x="3103" y="250"/>
                  <a:pt x="3103" y="255"/>
                  <a:pt x="3102" y="264"/>
                </a:cubicBezTo>
                <a:lnTo>
                  <a:pt x="2961" y="264"/>
                </a:lnTo>
                <a:cubicBezTo>
                  <a:pt x="2962" y="303"/>
                  <a:pt x="2977" y="330"/>
                  <a:pt x="3003" y="330"/>
                </a:cubicBezTo>
                <a:cubicBezTo>
                  <a:pt x="3020" y="330"/>
                  <a:pt x="3033" y="319"/>
                  <a:pt x="3036" y="298"/>
                </a:cubicBezTo>
                <a:lnTo>
                  <a:pt x="3101" y="298"/>
                </a:lnTo>
                <a:cubicBezTo>
                  <a:pt x="3096" y="351"/>
                  <a:pt x="3057" y="385"/>
                  <a:pt x="3003" y="385"/>
                </a:cubicBezTo>
                <a:cubicBezTo>
                  <a:pt x="2935" y="385"/>
                  <a:pt x="2895" y="331"/>
                  <a:pt x="2895" y="248"/>
                </a:cubicBezTo>
                <a:close/>
                <a:moveTo>
                  <a:pt x="2650" y="248"/>
                </a:moveTo>
                <a:lnTo>
                  <a:pt x="2650" y="248"/>
                </a:lnTo>
                <a:cubicBezTo>
                  <a:pt x="2650" y="165"/>
                  <a:pt x="2693" y="111"/>
                  <a:pt x="2759" y="111"/>
                </a:cubicBezTo>
                <a:cubicBezTo>
                  <a:pt x="2817" y="111"/>
                  <a:pt x="2858" y="151"/>
                  <a:pt x="2863" y="212"/>
                </a:cubicBezTo>
                <a:lnTo>
                  <a:pt x="2796" y="212"/>
                </a:lnTo>
                <a:cubicBezTo>
                  <a:pt x="2794" y="184"/>
                  <a:pt x="2779" y="170"/>
                  <a:pt x="2759" y="170"/>
                </a:cubicBezTo>
                <a:cubicBezTo>
                  <a:pt x="2733" y="170"/>
                  <a:pt x="2716" y="198"/>
                  <a:pt x="2716" y="248"/>
                </a:cubicBezTo>
                <a:cubicBezTo>
                  <a:pt x="2716" y="299"/>
                  <a:pt x="2733" y="326"/>
                  <a:pt x="2760" y="326"/>
                </a:cubicBezTo>
                <a:cubicBezTo>
                  <a:pt x="2779" y="326"/>
                  <a:pt x="2793" y="312"/>
                  <a:pt x="2796" y="288"/>
                </a:cubicBezTo>
                <a:lnTo>
                  <a:pt x="2863" y="288"/>
                </a:lnTo>
                <a:cubicBezTo>
                  <a:pt x="2857" y="347"/>
                  <a:pt x="2816" y="385"/>
                  <a:pt x="2760" y="385"/>
                </a:cubicBezTo>
                <a:cubicBezTo>
                  <a:pt x="2693" y="385"/>
                  <a:pt x="2650" y="332"/>
                  <a:pt x="2650" y="248"/>
                </a:cubicBezTo>
                <a:close/>
                <a:moveTo>
                  <a:pt x="2506" y="169"/>
                </a:moveTo>
                <a:lnTo>
                  <a:pt x="2506" y="169"/>
                </a:lnTo>
                <a:cubicBezTo>
                  <a:pt x="2487" y="169"/>
                  <a:pt x="2469" y="182"/>
                  <a:pt x="2469" y="213"/>
                </a:cubicBezTo>
                <a:lnTo>
                  <a:pt x="2469" y="378"/>
                </a:lnTo>
                <a:lnTo>
                  <a:pt x="2404" y="378"/>
                </a:lnTo>
                <a:lnTo>
                  <a:pt x="2404" y="118"/>
                </a:lnTo>
                <a:lnTo>
                  <a:pt x="2458" y="118"/>
                </a:lnTo>
                <a:lnTo>
                  <a:pt x="2464" y="144"/>
                </a:lnTo>
                <a:lnTo>
                  <a:pt x="2467" y="144"/>
                </a:lnTo>
                <a:cubicBezTo>
                  <a:pt x="2474" y="131"/>
                  <a:pt x="2494" y="111"/>
                  <a:pt x="2527" y="111"/>
                </a:cubicBezTo>
                <a:cubicBezTo>
                  <a:pt x="2570" y="111"/>
                  <a:pt x="2604" y="142"/>
                  <a:pt x="2604" y="196"/>
                </a:cubicBezTo>
                <a:lnTo>
                  <a:pt x="2604" y="378"/>
                </a:lnTo>
                <a:lnTo>
                  <a:pt x="2538" y="378"/>
                </a:lnTo>
                <a:lnTo>
                  <a:pt x="2538" y="210"/>
                </a:lnTo>
                <a:cubicBezTo>
                  <a:pt x="2538" y="182"/>
                  <a:pt x="2524" y="169"/>
                  <a:pt x="2506" y="169"/>
                </a:cubicBezTo>
                <a:close/>
                <a:moveTo>
                  <a:pt x="2289" y="219"/>
                </a:moveTo>
                <a:lnTo>
                  <a:pt x="2289" y="219"/>
                </a:lnTo>
                <a:cubicBezTo>
                  <a:pt x="2287" y="186"/>
                  <a:pt x="2274" y="167"/>
                  <a:pt x="2254" y="167"/>
                </a:cubicBezTo>
                <a:cubicBezTo>
                  <a:pt x="2232" y="167"/>
                  <a:pt x="2218" y="186"/>
                  <a:pt x="2215" y="219"/>
                </a:cubicBezTo>
                <a:lnTo>
                  <a:pt x="2289" y="219"/>
                </a:lnTo>
                <a:close/>
                <a:moveTo>
                  <a:pt x="2148" y="248"/>
                </a:moveTo>
                <a:lnTo>
                  <a:pt x="2148" y="248"/>
                </a:lnTo>
                <a:cubicBezTo>
                  <a:pt x="2148" y="164"/>
                  <a:pt x="2190" y="111"/>
                  <a:pt x="2254" y="111"/>
                </a:cubicBezTo>
                <a:cubicBezTo>
                  <a:pt x="2316" y="111"/>
                  <a:pt x="2357" y="162"/>
                  <a:pt x="2357" y="246"/>
                </a:cubicBezTo>
                <a:cubicBezTo>
                  <a:pt x="2357" y="250"/>
                  <a:pt x="2357" y="255"/>
                  <a:pt x="2356" y="264"/>
                </a:cubicBezTo>
                <a:lnTo>
                  <a:pt x="2214" y="264"/>
                </a:lnTo>
                <a:cubicBezTo>
                  <a:pt x="2215" y="303"/>
                  <a:pt x="2230" y="330"/>
                  <a:pt x="2256" y="330"/>
                </a:cubicBezTo>
                <a:cubicBezTo>
                  <a:pt x="2273" y="330"/>
                  <a:pt x="2286" y="319"/>
                  <a:pt x="2289" y="298"/>
                </a:cubicBezTo>
                <a:lnTo>
                  <a:pt x="2355" y="298"/>
                </a:lnTo>
                <a:cubicBezTo>
                  <a:pt x="2349" y="351"/>
                  <a:pt x="2310" y="385"/>
                  <a:pt x="2256" y="385"/>
                </a:cubicBezTo>
                <a:cubicBezTo>
                  <a:pt x="2188" y="385"/>
                  <a:pt x="2148" y="331"/>
                  <a:pt x="2148" y="248"/>
                </a:cubicBezTo>
                <a:close/>
                <a:moveTo>
                  <a:pt x="2035" y="118"/>
                </a:moveTo>
                <a:lnTo>
                  <a:pt x="2035" y="118"/>
                </a:lnTo>
                <a:lnTo>
                  <a:pt x="2101" y="118"/>
                </a:lnTo>
                <a:lnTo>
                  <a:pt x="2101" y="378"/>
                </a:lnTo>
                <a:lnTo>
                  <a:pt x="2035" y="378"/>
                </a:lnTo>
                <a:lnTo>
                  <a:pt x="2035" y="118"/>
                </a:lnTo>
                <a:close/>
                <a:moveTo>
                  <a:pt x="2068" y="3"/>
                </a:moveTo>
                <a:lnTo>
                  <a:pt x="2068" y="3"/>
                </a:lnTo>
                <a:cubicBezTo>
                  <a:pt x="2090" y="3"/>
                  <a:pt x="2109" y="21"/>
                  <a:pt x="2109" y="43"/>
                </a:cubicBezTo>
                <a:cubicBezTo>
                  <a:pt x="2109" y="66"/>
                  <a:pt x="2090" y="84"/>
                  <a:pt x="2068" y="84"/>
                </a:cubicBezTo>
                <a:cubicBezTo>
                  <a:pt x="2046" y="84"/>
                  <a:pt x="2027" y="66"/>
                  <a:pt x="2027" y="43"/>
                </a:cubicBezTo>
                <a:cubicBezTo>
                  <a:pt x="2027" y="21"/>
                  <a:pt x="2046" y="3"/>
                  <a:pt x="2068" y="3"/>
                </a:cubicBezTo>
                <a:close/>
                <a:moveTo>
                  <a:pt x="1778" y="248"/>
                </a:moveTo>
                <a:lnTo>
                  <a:pt x="1778" y="248"/>
                </a:lnTo>
                <a:cubicBezTo>
                  <a:pt x="1778" y="165"/>
                  <a:pt x="1821" y="111"/>
                  <a:pt x="1888" y="111"/>
                </a:cubicBezTo>
                <a:cubicBezTo>
                  <a:pt x="1945" y="111"/>
                  <a:pt x="1986" y="151"/>
                  <a:pt x="1991" y="212"/>
                </a:cubicBezTo>
                <a:lnTo>
                  <a:pt x="1925" y="212"/>
                </a:lnTo>
                <a:cubicBezTo>
                  <a:pt x="1922" y="184"/>
                  <a:pt x="1908" y="170"/>
                  <a:pt x="1888" y="170"/>
                </a:cubicBezTo>
                <a:cubicBezTo>
                  <a:pt x="1862" y="170"/>
                  <a:pt x="1845" y="198"/>
                  <a:pt x="1845" y="248"/>
                </a:cubicBezTo>
                <a:cubicBezTo>
                  <a:pt x="1845" y="299"/>
                  <a:pt x="1862" y="326"/>
                  <a:pt x="1888" y="326"/>
                </a:cubicBezTo>
                <a:cubicBezTo>
                  <a:pt x="1908" y="326"/>
                  <a:pt x="1922" y="312"/>
                  <a:pt x="1925" y="288"/>
                </a:cubicBezTo>
                <a:lnTo>
                  <a:pt x="1991" y="288"/>
                </a:lnTo>
                <a:cubicBezTo>
                  <a:pt x="1986" y="347"/>
                  <a:pt x="1945" y="385"/>
                  <a:pt x="1888" y="385"/>
                </a:cubicBezTo>
                <a:cubicBezTo>
                  <a:pt x="1821" y="385"/>
                  <a:pt x="1778" y="332"/>
                  <a:pt x="1778" y="248"/>
                </a:cubicBezTo>
                <a:close/>
                <a:moveTo>
                  <a:pt x="1525" y="275"/>
                </a:moveTo>
                <a:lnTo>
                  <a:pt x="1525" y="275"/>
                </a:lnTo>
                <a:lnTo>
                  <a:pt x="1596" y="275"/>
                </a:lnTo>
                <a:cubicBezTo>
                  <a:pt x="1598" y="309"/>
                  <a:pt x="1614" y="324"/>
                  <a:pt x="1638" y="324"/>
                </a:cubicBezTo>
                <a:cubicBezTo>
                  <a:pt x="1661" y="324"/>
                  <a:pt x="1676" y="310"/>
                  <a:pt x="1676" y="286"/>
                </a:cubicBezTo>
                <a:cubicBezTo>
                  <a:pt x="1676" y="264"/>
                  <a:pt x="1662" y="248"/>
                  <a:pt x="1628" y="228"/>
                </a:cubicBezTo>
                <a:lnTo>
                  <a:pt x="1596" y="210"/>
                </a:lnTo>
                <a:cubicBezTo>
                  <a:pt x="1549" y="183"/>
                  <a:pt x="1528" y="149"/>
                  <a:pt x="1528" y="107"/>
                </a:cubicBezTo>
                <a:cubicBezTo>
                  <a:pt x="1528" y="56"/>
                  <a:pt x="1572" y="10"/>
                  <a:pt x="1634" y="10"/>
                </a:cubicBezTo>
                <a:cubicBezTo>
                  <a:pt x="1697" y="10"/>
                  <a:pt x="1740" y="50"/>
                  <a:pt x="1741" y="112"/>
                </a:cubicBezTo>
                <a:lnTo>
                  <a:pt x="1669" y="112"/>
                </a:lnTo>
                <a:cubicBezTo>
                  <a:pt x="1667" y="86"/>
                  <a:pt x="1654" y="71"/>
                  <a:pt x="1632" y="71"/>
                </a:cubicBezTo>
                <a:cubicBezTo>
                  <a:pt x="1614" y="71"/>
                  <a:pt x="1599" y="85"/>
                  <a:pt x="1599" y="104"/>
                </a:cubicBezTo>
                <a:cubicBezTo>
                  <a:pt x="1599" y="124"/>
                  <a:pt x="1611" y="139"/>
                  <a:pt x="1649" y="160"/>
                </a:cubicBezTo>
                <a:lnTo>
                  <a:pt x="1673" y="174"/>
                </a:lnTo>
                <a:cubicBezTo>
                  <a:pt x="1722" y="201"/>
                  <a:pt x="1746" y="240"/>
                  <a:pt x="1746" y="286"/>
                </a:cubicBezTo>
                <a:cubicBezTo>
                  <a:pt x="1746" y="344"/>
                  <a:pt x="1703" y="385"/>
                  <a:pt x="1638" y="385"/>
                </a:cubicBezTo>
                <a:cubicBezTo>
                  <a:pt x="1569" y="385"/>
                  <a:pt x="1526" y="342"/>
                  <a:pt x="1525" y="275"/>
                </a:cubicBezTo>
                <a:close/>
                <a:moveTo>
                  <a:pt x="1307" y="344"/>
                </a:moveTo>
                <a:lnTo>
                  <a:pt x="1307" y="344"/>
                </a:lnTo>
                <a:cubicBezTo>
                  <a:pt x="1307" y="324"/>
                  <a:pt x="1324" y="306"/>
                  <a:pt x="1345" y="306"/>
                </a:cubicBezTo>
                <a:cubicBezTo>
                  <a:pt x="1366" y="306"/>
                  <a:pt x="1383" y="324"/>
                  <a:pt x="1383" y="344"/>
                </a:cubicBezTo>
                <a:cubicBezTo>
                  <a:pt x="1383" y="365"/>
                  <a:pt x="1366" y="383"/>
                  <a:pt x="1345" y="383"/>
                </a:cubicBezTo>
                <a:cubicBezTo>
                  <a:pt x="1324" y="383"/>
                  <a:pt x="1307" y="365"/>
                  <a:pt x="1307" y="344"/>
                </a:cubicBezTo>
                <a:close/>
                <a:moveTo>
                  <a:pt x="1117" y="431"/>
                </a:moveTo>
                <a:lnTo>
                  <a:pt x="1117" y="431"/>
                </a:lnTo>
                <a:cubicBezTo>
                  <a:pt x="1131" y="431"/>
                  <a:pt x="1149" y="423"/>
                  <a:pt x="1155" y="401"/>
                </a:cubicBezTo>
                <a:lnTo>
                  <a:pt x="1161" y="377"/>
                </a:lnTo>
                <a:lnTo>
                  <a:pt x="1080" y="118"/>
                </a:lnTo>
                <a:lnTo>
                  <a:pt x="1147" y="118"/>
                </a:lnTo>
                <a:lnTo>
                  <a:pt x="1192" y="287"/>
                </a:lnTo>
                <a:lnTo>
                  <a:pt x="1195" y="287"/>
                </a:lnTo>
                <a:lnTo>
                  <a:pt x="1233" y="118"/>
                </a:lnTo>
                <a:lnTo>
                  <a:pt x="1301" y="118"/>
                </a:lnTo>
                <a:lnTo>
                  <a:pt x="1221" y="405"/>
                </a:lnTo>
                <a:cubicBezTo>
                  <a:pt x="1204" y="465"/>
                  <a:pt x="1163" y="488"/>
                  <a:pt x="1126" y="488"/>
                </a:cubicBezTo>
                <a:cubicBezTo>
                  <a:pt x="1111" y="488"/>
                  <a:pt x="1101" y="486"/>
                  <a:pt x="1091" y="483"/>
                </a:cubicBezTo>
                <a:lnTo>
                  <a:pt x="1091" y="427"/>
                </a:lnTo>
                <a:cubicBezTo>
                  <a:pt x="1100" y="430"/>
                  <a:pt x="1109" y="431"/>
                  <a:pt x="1117" y="431"/>
                </a:cubicBezTo>
                <a:close/>
                <a:moveTo>
                  <a:pt x="1021" y="385"/>
                </a:moveTo>
                <a:lnTo>
                  <a:pt x="1021" y="385"/>
                </a:lnTo>
                <a:cubicBezTo>
                  <a:pt x="970" y="385"/>
                  <a:pt x="937" y="349"/>
                  <a:pt x="937" y="304"/>
                </a:cubicBezTo>
                <a:lnTo>
                  <a:pt x="937" y="173"/>
                </a:lnTo>
                <a:lnTo>
                  <a:pt x="891" y="173"/>
                </a:lnTo>
                <a:lnTo>
                  <a:pt x="891" y="118"/>
                </a:lnTo>
                <a:lnTo>
                  <a:pt x="898" y="118"/>
                </a:lnTo>
                <a:cubicBezTo>
                  <a:pt x="929" y="118"/>
                  <a:pt x="944" y="100"/>
                  <a:pt x="946" y="69"/>
                </a:cubicBezTo>
                <a:lnTo>
                  <a:pt x="947" y="44"/>
                </a:lnTo>
                <a:lnTo>
                  <a:pt x="1003" y="44"/>
                </a:lnTo>
                <a:lnTo>
                  <a:pt x="1003" y="118"/>
                </a:lnTo>
                <a:lnTo>
                  <a:pt x="1058" y="118"/>
                </a:lnTo>
                <a:lnTo>
                  <a:pt x="1058" y="173"/>
                </a:lnTo>
                <a:lnTo>
                  <a:pt x="1003" y="173"/>
                </a:lnTo>
                <a:lnTo>
                  <a:pt x="1003" y="297"/>
                </a:lnTo>
                <a:cubicBezTo>
                  <a:pt x="1003" y="315"/>
                  <a:pt x="1016" y="328"/>
                  <a:pt x="1035" y="328"/>
                </a:cubicBezTo>
                <a:cubicBezTo>
                  <a:pt x="1042" y="328"/>
                  <a:pt x="1049" y="326"/>
                  <a:pt x="1054" y="325"/>
                </a:cubicBezTo>
                <a:lnTo>
                  <a:pt x="1054" y="379"/>
                </a:lnTo>
                <a:cubicBezTo>
                  <a:pt x="1044" y="383"/>
                  <a:pt x="1032" y="385"/>
                  <a:pt x="1021" y="385"/>
                </a:cubicBezTo>
                <a:close/>
                <a:moveTo>
                  <a:pt x="804" y="219"/>
                </a:moveTo>
                <a:lnTo>
                  <a:pt x="804" y="219"/>
                </a:lnTo>
                <a:cubicBezTo>
                  <a:pt x="802" y="186"/>
                  <a:pt x="789" y="167"/>
                  <a:pt x="769" y="167"/>
                </a:cubicBezTo>
                <a:cubicBezTo>
                  <a:pt x="747" y="167"/>
                  <a:pt x="733" y="186"/>
                  <a:pt x="730" y="219"/>
                </a:cubicBezTo>
                <a:lnTo>
                  <a:pt x="804" y="219"/>
                </a:lnTo>
                <a:close/>
                <a:moveTo>
                  <a:pt x="663" y="248"/>
                </a:moveTo>
                <a:lnTo>
                  <a:pt x="663" y="248"/>
                </a:lnTo>
                <a:cubicBezTo>
                  <a:pt x="663" y="164"/>
                  <a:pt x="705" y="111"/>
                  <a:pt x="769" y="111"/>
                </a:cubicBezTo>
                <a:cubicBezTo>
                  <a:pt x="831" y="111"/>
                  <a:pt x="872" y="162"/>
                  <a:pt x="872" y="246"/>
                </a:cubicBezTo>
                <a:cubicBezTo>
                  <a:pt x="872" y="250"/>
                  <a:pt x="872" y="255"/>
                  <a:pt x="871" y="264"/>
                </a:cubicBezTo>
                <a:lnTo>
                  <a:pt x="729" y="264"/>
                </a:lnTo>
                <a:cubicBezTo>
                  <a:pt x="730" y="303"/>
                  <a:pt x="745" y="330"/>
                  <a:pt x="771" y="330"/>
                </a:cubicBezTo>
                <a:cubicBezTo>
                  <a:pt x="788" y="330"/>
                  <a:pt x="801" y="319"/>
                  <a:pt x="804" y="298"/>
                </a:cubicBezTo>
                <a:lnTo>
                  <a:pt x="870" y="298"/>
                </a:lnTo>
                <a:cubicBezTo>
                  <a:pt x="864" y="351"/>
                  <a:pt x="825" y="385"/>
                  <a:pt x="771" y="385"/>
                </a:cubicBezTo>
                <a:cubicBezTo>
                  <a:pt x="703" y="385"/>
                  <a:pt x="663" y="331"/>
                  <a:pt x="663" y="248"/>
                </a:cubicBezTo>
                <a:close/>
                <a:moveTo>
                  <a:pt x="608" y="0"/>
                </a:moveTo>
                <a:lnTo>
                  <a:pt x="608" y="0"/>
                </a:lnTo>
                <a:cubicBezTo>
                  <a:pt x="631" y="0"/>
                  <a:pt x="653" y="7"/>
                  <a:pt x="664" y="17"/>
                </a:cubicBezTo>
                <a:lnTo>
                  <a:pt x="641" y="65"/>
                </a:lnTo>
                <a:cubicBezTo>
                  <a:pt x="633" y="61"/>
                  <a:pt x="626" y="58"/>
                  <a:pt x="618" y="58"/>
                </a:cubicBezTo>
                <a:cubicBezTo>
                  <a:pt x="600" y="58"/>
                  <a:pt x="590" y="70"/>
                  <a:pt x="590" y="90"/>
                </a:cubicBezTo>
                <a:lnTo>
                  <a:pt x="590" y="118"/>
                </a:lnTo>
                <a:lnTo>
                  <a:pt x="645" y="118"/>
                </a:lnTo>
                <a:lnTo>
                  <a:pt x="645" y="173"/>
                </a:lnTo>
                <a:lnTo>
                  <a:pt x="590" y="173"/>
                </a:lnTo>
                <a:lnTo>
                  <a:pt x="590" y="378"/>
                </a:lnTo>
                <a:lnTo>
                  <a:pt x="524" y="378"/>
                </a:lnTo>
                <a:lnTo>
                  <a:pt x="524" y="173"/>
                </a:lnTo>
                <a:lnTo>
                  <a:pt x="478" y="173"/>
                </a:lnTo>
                <a:lnTo>
                  <a:pt x="478" y="118"/>
                </a:lnTo>
                <a:lnTo>
                  <a:pt x="524" y="118"/>
                </a:lnTo>
                <a:lnTo>
                  <a:pt x="524" y="85"/>
                </a:lnTo>
                <a:cubicBezTo>
                  <a:pt x="524" y="30"/>
                  <a:pt x="562" y="0"/>
                  <a:pt x="608" y="0"/>
                </a:cubicBezTo>
                <a:close/>
                <a:moveTo>
                  <a:pt x="344" y="329"/>
                </a:moveTo>
                <a:lnTo>
                  <a:pt x="344" y="329"/>
                </a:lnTo>
                <a:cubicBezTo>
                  <a:pt x="367" y="329"/>
                  <a:pt x="383" y="309"/>
                  <a:pt x="383" y="278"/>
                </a:cubicBezTo>
                <a:lnTo>
                  <a:pt x="383" y="261"/>
                </a:lnTo>
                <a:lnTo>
                  <a:pt x="368" y="264"/>
                </a:lnTo>
                <a:cubicBezTo>
                  <a:pt x="336" y="269"/>
                  <a:pt x="319" y="283"/>
                  <a:pt x="319" y="303"/>
                </a:cubicBezTo>
                <a:cubicBezTo>
                  <a:pt x="319" y="319"/>
                  <a:pt x="330" y="329"/>
                  <a:pt x="344" y="329"/>
                </a:cubicBezTo>
                <a:close/>
                <a:moveTo>
                  <a:pt x="253" y="310"/>
                </a:moveTo>
                <a:lnTo>
                  <a:pt x="253" y="310"/>
                </a:lnTo>
                <a:cubicBezTo>
                  <a:pt x="253" y="260"/>
                  <a:pt x="290" y="229"/>
                  <a:pt x="354" y="221"/>
                </a:cubicBezTo>
                <a:lnTo>
                  <a:pt x="383" y="217"/>
                </a:lnTo>
                <a:lnTo>
                  <a:pt x="383" y="200"/>
                </a:lnTo>
                <a:cubicBezTo>
                  <a:pt x="383" y="179"/>
                  <a:pt x="371" y="168"/>
                  <a:pt x="354" y="168"/>
                </a:cubicBezTo>
                <a:cubicBezTo>
                  <a:pt x="336" y="168"/>
                  <a:pt x="323" y="180"/>
                  <a:pt x="322" y="199"/>
                </a:cubicBezTo>
                <a:lnTo>
                  <a:pt x="256" y="199"/>
                </a:lnTo>
                <a:cubicBezTo>
                  <a:pt x="260" y="147"/>
                  <a:pt x="299" y="111"/>
                  <a:pt x="355" y="111"/>
                </a:cubicBezTo>
                <a:cubicBezTo>
                  <a:pt x="410" y="111"/>
                  <a:pt x="448" y="147"/>
                  <a:pt x="448" y="204"/>
                </a:cubicBezTo>
                <a:lnTo>
                  <a:pt x="448" y="316"/>
                </a:lnTo>
                <a:cubicBezTo>
                  <a:pt x="448" y="326"/>
                  <a:pt x="454" y="333"/>
                  <a:pt x="464" y="333"/>
                </a:cubicBezTo>
                <a:cubicBezTo>
                  <a:pt x="466" y="333"/>
                  <a:pt x="468" y="333"/>
                  <a:pt x="471" y="332"/>
                </a:cubicBezTo>
                <a:lnTo>
                  <a:pt x="471" y="380"/>
                </a:lnTo>
                <a:cubicBezTo>
                  <a:pt x="463" y="382"/>
                  <a:pt x="455" y="383"/>
                  <a:pt x="447" y="383"/>
                </a:cubicBezTo>
                <a:cubicBezTo>
                  <a:pt x="422" y="383"/>
                  <a:pt x="400" y="372"/>
                  <a:pt x="394" y="346"/>
                </a:cubicBezTo>
                <a:cubicBezTo>
                  <a:pt x="384" y="365"/>
                  <a:pt x="364" y="385"/>
                  <a:pt x="329" y="385"/>
                </a:cubicBezTo>
                <a:cubicBezTo>
                  <a:pt x="284" y="385"/>
                  <a:pt x="253" y="356"/>
                  <a:pt x="253" y="310"/>
                </a:cubicBezTo>
                <a:close/>
                <a:moveTo>
                  <a:pt x="0" y="275"/>
                </a:moveTo>
                <a:lnTo>
                  <a:pt x="0" y="275"/>
                </a:lnTo>
                <a:lnTo>
                  <a:pt x="71" y="275"/>
                </a:lnTo>
                <a:cubicBezTo>
                  <a:pt x="73" y="309"/>
                  <a:pt x="89" y="324"/>
                  <a:pt x="113" y="324"/>
                </a:cubicBezTo>
                <a:cubicBezTo>
                  <a:pt x="136" y="324"/>
                  <a:pt x="151" y="310"/>
                  <a:pt x="151" y="286"/>
                </a:cubicBezTo>
                <a:cubicBezTo>
                  <a:pt x="151" y="264"/>
                  <a:pt x="137" y="248"/>
                  <a:pt x="103" y="228"/>
                </a:cubicBezTo>
                <a:lnTo>
                  <a:pt x="71" y="210"/>
                </a:lnTo>
                <a:cubicBezTo>
                  <a:pt x="23" y="183"/>
                  <a:pt x="3" y="149"/>
                  <a:pt x="3" y="107"/>
                </a:cubicBezTo>
                <a:cubicBezTo>
                  <a:pt x="3" y="56"/>
                  <a:pt x="47" y="10"/>
                  <a:pt x="108" y="10"/>
                </a:cubicBezTo>
                <a:cubicBezTo>
                  <a:pt x="171" y="10"/>
                  <a:pt x="214" y="50"/>
                  <a:pt x="216" y="112"/>
                </a:cubicBezTo>
                <a:lnTo>
                  <a:pt x="144" y="112"/>
                </a:lnTo>
                <a:cubicBezTo>
                  <a:pt x="141" y="86"/>
                  <a:pt x="129" y="71"/>
                  <a:pt x="107" y="71"/>
                </a:cubicBezTo>
                <a:cubicBezTo>
                  <a:pt x="89" y="71"/>
                  <a:pt x="74" y="85"/>
                  <a:pt x="74" y="104"/>
                </a:cubicBezTo>
                <a:cubicBezTo>
                  <a:pt x="74" y="124"/>
                  <a:pt x="86" y="139"/>
                  <a:pt x="123" y="160"/>
                </a:cubicBezTo>
                <a:lnTo>
                  <a:pt x="148" y="174"/>
                </a:lnTo>
                <a:cubicBezTo>
                  <a:pt x="197" y="201"/>
                  <a:pt x="220" y="240"/>
                  <a:pt x="220" y="286"/>
                </a:cubicBezTo>
                <a:cubicBezTo>
                  <a:pt x="220" y="344"/>
                  <a:pt x="178" y="385"/>
                  <a:pt x="113" y="385"/>
                </a:cubicBezTo>
                <a:cubicBezTo>
                  <a:pt x="44" y="385"/>
                  <a:pt x="1" y="342"/>
                  <a:pt x="0" y="275"/>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107061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ntent Image">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15F71EC6-E9EB-06ED-0149-EB9CA34993BB}"/>
              </a:ext>
              <a:ext uri="{C183D7F6-B498-43B3-948B-1728B52AA6E4}">
                <adec:decorative xmlns:adec="http://schemas.microsoft.com/office/drawing/2017/decorative" val="1"/>
              </a:ext>
            </a:extLst>
          </p:cNvPr>
          <p:cNvSpPr>
            <a:spLocks noGrp="1"/>
          </p:cNvSpPr>
          <p:nvPr>
            <p:ph type="pic" sz="quarter" idx="11"/>
          </p:nvPr>
        </p:nvSpPr>
        <p:spPr>
          <a:xfrm>
            <a:off x="3914775" y="0"/>
            <a:ext cx="5229225" cy="5143500"/>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r>
              <a:rPr lang="en-US"/>
              <a:t>Click icon to add picture</a:t>
            </a:r>
          </a:p>
        </p:txBody>
      </p:sp>
      <p:sp>
        <p:nvSpPr>
          <p:cNvPr id="2" name="Title 2"/>
          <p:cNvSpPr>
            <a:spLocks noGrp="1"/>
          </p:cNvSpPr>
          <p:nvPr>
            <p:ph type="title" hasCustomPrompt="1"/>
          </p:nvPr>
        </p:nvSpPr>
        <p:spPr>
          <a:xfrm>
            <a:off x="411480" y="411480"/>
            <a:ext cx="2712720" cy="685800"/>
          </a:xfrm>
        </p:spPr>
        <p:txBody>
          <a:bodyPr/>
          <a:lstStyle/>
          <a:p>
            <a:r>
              <a:rPr lang="en-US"/>
              <a:t>[Slide title]</a:t>
            </a:r>
          </a:p>
        </p:txBody>
      </p:sp>
      <p:sp>
        <p:nvSpPr>
          <p:cNvPr id="3" name="Content Placeholder 3"/>
          <p:cNvSpPr>
            <a:spLocks noGrp="1"/>
          </p:cNvSpPr>
          <p:nvPr>
            <p:ph idx="1"/>
          </p:nvPr>
        </p:nvSpPr>
        <p:spPr>
          <a:xfrm>
            <a:off x="411481" y="1280158"/>
            <a:ext cx="2712720" cy="3364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UL Solutions" descr="UL Solutions">
            <a:extLst>
              <a:ext uri="{FF2B5EF4-FFF2-40B4-BE49-F238E27FC236}">
                <a16:creationId xmlns:a16="http://schemas.microsoft.com/office/drawing/2014/main" id="{1889888F-4F49-CE12-B5D5-9BA4128F03F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6" name="Slide Number Placeholder 4"/>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1044804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Cover Red Circle">
    <p:bg>
      <p:bgPr>
        <a:solidFill>
          <a:srgbClr val="CA0123"/>
        </a:solidFill>
        <a:effectLst/>
      </p:bgPr>
    </p:bg>
    <p:spTree>
      <p:nvGrpSpPr>
        <p:cNvPr id="1" name=""/>
        <p:cNvGrpSpPr/>
        <p:nvPr/>
      </p:nvGrpSpPr>
      <p:grpSpPr>
        <a:xfrm>
          <a:off x="0" y="0"/>
          <a:ext cx="0" cy="0"/>
          <a:chOff x="0" y="0"/>
          <a:chExt cx="0" cy="0"/>
        </a:xfrm>
      </p:grpSpPr>
      <p:pic>
        <p:nvPicPr>
          <p:cNvPr id="7" name="UL Solutions">
            <a:extLst>
              <a:ext uri="{FF2B5EF4-FFF2-40B4-BE49-F238E27FC236}">
                <a16:creationId xmlns:a16="http://schemas.microsoft.com/office/drawing/2014/main" id="{E0C7F6AC-231D-0453-B3F5-7D4B7D3DA7A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411480" y="411479"/>
            <a:ext cx="1336041" cy="548640"/>
          </a:xfrm>
          <a:prstGeom prst="rect">
            <a:avLst/>
          </a:prstGeom>
        </p:spPr>
      </p:pic>
      <p:sp>
        <p:nvSpPr>
          <p:cNvPr id="9" name="Picture Placeholder 1">
            <a:extLst>
              <a:ext uri="{FF2B5EF4-FFF2-40B4-BE49-F238E27FC236}">
                <a16:creationId xmlns:a16="http://schemas.microsoft.com/office/drawing/2014/main" id="{0057C3A1-C288-4623-971F-816D37643B2B}"/>
              </a:ext>
              <a:ext uri="{C183D7F6-B498-43B3-948B-1728B52AA6E4}">
                <adec:decorative xmlns:adec="http://schemas.microsoft.com/office/drawing/2017/decorative" val="1"/>
              </a:ext>
            </a:extLst>
          </p:cNvPr>
          <p:cNvSpPr>
            <a:spLocks noGrp="1" noChangeAspect="1"/>
          </p:cNvSpPr>
          <p:nvPr>
            <p:ph type="pic" sz="quarter" idx="11"/>
          </p:nvPr>
        </p:nvSpPr>
        <p:spPr>
          <a:xfrm>
            <a:off x="5027930" y="719296"/>
            <a:ext cx="3704908" cy="3704908"/>
          </a:xfrm>
          <a:custGeom>
            <a:avLst/>
            <a:gdLst>
              <a:gd name="connsiteX0" fmla="*/ 1852454 w 3704908"/>
              <a:gd name="connsiteY0" fmla="*/ 0 h 3704908"/>
              <a:gd name="connsiteX1" fmla="*/ 3704908 w 3704908"/>
              <a:gd name="connsiteY1" fmla="*/ 1852454 h 3704908"/>
              <a:gd name="connsiteX2" fmla="*/ 1852454 w 3704908"/>
              <a:gd name="connsiteY2" fmla="*/ 3704908 h 3704908"/>
              <a:gd name="connsiteX3" fmla="*/ 0 w 3704908"/>
              <a:gd name="connsiteY3" fmla="*/ 1852454 h 3704908"/>
              <a:gd name="connsiteX4" fmla="*/ 1852454 w 3704908"/>
              <a:gd name="connsiteY4" fmla="*/ 0 h 3704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4908" h="3704908">
                <a:moveTo>
                  <a:pt x="1852454" y="0"/>
                </a:moveTo>
                <a:cubicBezTo>
                  <a:pt x="2875536" y="0"/>
                  <a:pt x="3704908" y="829372"/>
                  <a:pt x="3704908" y="1852454"/>
                </a:cubicBezTo>
                <a:cubicBezTo>
                  <a:pt x="3704908" y="2875536"/>
                  <a:pt x="2875536" y="3704908"/>
                  <a:pt x="1852454" y="3704908"/>
                </a:cubicBezTo>
                <a:cubicBezTo>
                  <a:pt x="829372" y="3704908"/>
                  <a:pt x="0" y="2875536"/>
                  <a:pt x="0" y="1852454"/>
                </a:cubicBezTo>
                <a:cubicBezTo>
                  <a:pt x="0" y="829372"/>
                  <a:pt x="829372" y="0"/>
                  <a:pt x="1852454" y="0"/>
                </a:cubicBezTo>
                <a:close/>
              </a:path>
            </a:pathLst>
          </a:custGeom>
          <a:solidFill>
            <a:srgbClr val="5B0428"/>
          </a:solidFill>
        </p:spPr>
        <p:txBody>
          <a:bodyPr wrap="square" anchor="ctr" anchorCtr="0">
            <a:noAutofit/>
          </a:bodyPr>
          <a:lstStyle>
            <a:lvl1pPr marL="0" indent="0" algn="ctr">
              <a:spcBef>
                <a:spcPts val="0"/>
              </a:spcBef>
              <a:buFontTx/>
              <a:buNone/>
              <a:defRPr sz="800">
                <a:solidFill>
                  <a:srgbClr val="FFFFFF"/>
                </a:solidFill>
              </a:defRPr>
            </a:lvl1pPr>
          </a:lstStyle>
          <a:p>
            <a:r>
              <a:rPr lang="en-US"/>
              <a:t>Click icon to add picture</a:t>
            </a:r>
          </a:p>
        </p:txBody>
      </p:sp>
      <p:sp>
        <p:nvSpPr>
          <p:cNvPr id="2" name="Title 2"/>
          <p:cNvSpPr>
            <a:spLocks noGrp="1"/>
          </p:cNvSpPr>
          <p:nvPr>
            <p:ph type="ctrTitle" hasCustomPrompt="1"/>
          </p:nvPr>
        </p:nvSpPr>
        <p:spPr>
          <a:xfrm>
            <a:off x="411480" y="1280160"/>
            <a:ext cx="4112895" cy="1554480"/>
          </a:xfrm>
        </p:spPr>
        <p:txBody>
          <a:bodyPr anchor="b"/>
          <a:lstStyle>
            <a:lvl1pPr algn="l">
              <a:lnSpc>
                <a:spcPct val="85000"/>
              </a:lnSpc>
              <a:defRPr sz="3600" b="0"/>
            </a:lvl1pPr>
          </a:lstStyle>
          <a:p>
            <a:r>
              <a:rPr lang="en-US"/>
              <a:t>[Presentation title]</a:t>
            </a:r>
          </a:p>
        </p:txBody>
      </p:sp>
      <p:sp>
        <p:nvSpPr>
          <p:cNvPr id="3" name="Subtitle 3"/>
          <p:cNvSpPr>
            <a:spLocks noGrp="1"/>
          </p:cNvSpPr>
          <p:nvPr>
            <p:ph type="subTitle" idx="1" hasCustomPrompt="1"/>
          </p:nvPr>
        </p:nvSpPr>
        <p:spPr>
          <a:xfrm>
            <a:off x="411480" y="2926080"/>
            <a:ext cx="4112895" cy="548640"/>
          </a:xfrm>
        </p:spPr>
        <p:txBody>
          <a:bodyPr/>
          <a:lstStyle>
            <a:lvl1pPr marL="0" indent="0" algn="l">
              <a:lnSpc>
                <a:spcPct val="90000"/>
              </a:lnSpc>
              <a:spcBef>
                <a:spcPts val="0"/>
              </a:spcBef>
              <a:buNone/>
              <a:defRPr sz="1800"/>
            </a:lvl1pPr>
            <a:lvl2pPr marL="0" indent="0" algn="l">
              <a:lnSpc>
                <a:spcPct val="90000"/>
              </a:lnSpc>
              <a:spcBef>
                <a:spcPts val="0"/>
              </a:spcBef>
              <a:buNone/>
              <a:defRPr sz="1800"/>
            </a:lvl2pPr>
            <a:lvl3pPr marL="0" indent="0" algn="l">
              <a:lnSpc>
                <a:spcPct val="90000"/>
              </a:lnSpc>
              <a:spcBef>
                <a:spcPts val="0"/>
              </a:spcBef>
              <a:buNone/>
              <a:defRPr sz="1800"/>
            </a:lvl3pPr>
            <a:lvl4pPr marL="0" indent="0" algn="l">
              <a:lnSpc>
                <a:spcPct val="90000"/>
              </a:lnSpc>
              <a:spcBef>
                <a:spcPts val="0"/>
              </a:spcBef>
              <a:buNone/>
              <a:defRPr sz="1800"/>
            </a:lvl4pPr>
            <a:lvl5pPr marL="0" indent="0" algn="l">
              <a:lnSpc>
                <a:spcPct val="90000"/>
              </a:lnSpc>
              <a:spcBef>
                <a:spcPts val="0"/>
              </a:spcBef>
              <a:buNone/>
              <a:defRPr sz="1800"/>
            </a:lvl5pPr>
            <a:lvl6pPr marL="0" indent="0" algn="l">
              <a:lnSpc>
                <a:spcPct val="90000"/>
              </a:lnSpc>
              <a:spcBef>
                <a:spcPts val="0"/>
              </a:spcBef>
              <a:buNone/>
              <a:defRPr sz="1800"/>
            </a:lvl6pPr>
            <a:lvl7pPr marL="0" indent="0" algn="l">
              <a:lnSpc>
                <a:spcPct val="90000"/>
              </a:lnSpc>
              <a:spcBef>
                <a:spcPts val="0"/>
              </a:spcBef>
              <a:buNone/>
              <a:defRPr sz="1800"/>
            </a:lvl7pPr>
            <a:lvl8pPr marL="0" indent="0" algn="l">
              <a:lnSpc>
                <a:spcPct val="90000"/>
              </a:lnSpc>
              <a:spcBef>
                <a:spcPts val="0"/>
              </a:spcBef>
              <a:buNone/>
              <a:defRPr sz="1800"/>
            </a:lvl8pPr>
            <a:lvl9pPr marL="0" indent="0" algn="l">
              <a:lnSpc>
                <a:spcPct val="90000"/>
              </a:lnSpc>
              <a:spcBef>
                <a:spcPts val="0"/>
              </a:spcBef>
              <a:buNone/>
              <a:defRPr sz="1800"/>
            </a:lvl9pPr>
          </a:lstStyle>
          <a:p>
            <a:r>
              <a:rPr lang="en-US"/>
              <a:t>[Presentation subtitle]</a:t>
            </a:r>
          </a:p>
        </p:txBody>
      </p:sp>
      <p:sp>
        <p:nvSpPr>
          <p:cNvPr id="8" name="Text Placeholder 4">
            <a:extLst>
              <a:ext uri="{FF2B5EF4-FFF2-40B4-BE49-F238E27FC236}">
                <a16:creationId xmlns:a16="http://schemas.microsoft.com/office/drawing/2014/main" id="{05A6E6F4-1D5B-D559-C2E7-C70CCCDA704F}"/>
              </a:ext>
            </a:extLst>
          </p:cNvPr>
          <p:cNvSpPr>
            <a:spLocks noGrp="1"/>
          </p:cNvSpPr>
          <p:nvPr>
            <p:ph type="body" sz="quarter" idx="10" hasCustomPrompt="1"/>
          </p:nvPr>
        </p:nvSpPr>
        <p:spPr>
          <a:xfrm>
            <a:off x="411163" y="3657600"/>
            <a:ext cx="4113212" cy="457200"/>
          </a:xfrm>
        </p:spPr>
        <p:txBody>
          <a:bodyPr/>
          <a:lstStyle>
            <a:lvl1pPr marL="0" indent="0">
              <a:spcBef>
                <a:spcPts val="0"/>
              </a:spcBef>
              <a:buFontTx/>
              <a:buNone/>
              <a:defRPr sz="1100"/>
            </a:lvl1pPr>
            <a:lvl2pPr marL="0" indent="0">
              <a:spcBef>
                <a:spcPts val="0"/>
              </a:spcBef>
              <a:buFontTx/>
              <a:buNone/>
              <a:defRPr sz="1100"/>
            </a:lvl2pPr>
            <a:lvl3pPr marL="0" indent="0">
              <a:spcBef>
                <a:spcPts val="0"/>
              </a:spcBef>
              <a:buFontTx/>
              <a:buNone/>
              <a:defRPr sz="1100"/>
            </a:lvl3pPr>
            <a:lvl4pPr marL="0" indent="0">
              <a:spcBef>
                <a:spcPts val="0"/>
              </a:spcBef>
              <a:buFontTx/>
              <a:buNone/>
              <a:defRPr sz="1100"/>
            </a:lvl4pPr>
            <a:lvl5pPr marL="0" indent="0">
              <a:spcBef>
                <a:spcPts val="0"/>
              </a:spcBef>
              <a:buFontTx/>
              <a:buNone/>
              <a:defRPr sz="1100"/>
            </a:lvl5pPr>
            <a:lvl6pPr marL="0" indent="0">
              <a:spcBef>
                <a:spcPts val="0"/>
              </a:spcBef>
              <a:buFontTx/>
              <a:buNone/>
              <a:defRPr sz="1100"/>
            </a:lvl6pPr>
            <a:lvl7pPr marL="0" indent="0">
              <a:spcBef>
                <a:spcPts val="0"/>
              </a:spcBef>
              <a:buFontTx/>
              <a:buNone/>
              <a:defRPr sz="1100"/>
            </a:lvl7pPr>
            <a:lvl8pPr marL="0" indent="0">
              <a:spcBef>
                <a:spcPts val="0"/>
              </a:spcBef>
              <a:buFontTx/>
              <a:buNone/>
              <a:defRPr sz="1100"/>
            </a:lvl8pPr>
            <a:lvl9pPr marL="0" indent="0">
              <a:spcBef>
                <a:spcPts val="0"/>
              </a:spcBef>
              <a:buFontTx/>
              <a:buNone/>
              <a:defRPr sz="1100"/>
            </a:lvl9pPr>
          </a:lstStyle>
          <a:p>
            <a:pPr lvl="0"/>
            <a:r>
              <a:rPr lang="en-US"/>
              <a:t>[</a:t>
            </a:r>
            <a:r>
              <a:rPr lang="en-US" err="1"/>
              <a:t>Firstname</a:t>
            </a:r>
            <a:r>
              <a:rPr lang="en-US"/>
              <a:t> </a:t>
            </a:r>
            <a:r>
              <a:rPr lang="en-US" err="1"/>
              <a:t>Lastname</a:t>
            </a:r>
            <a:r>
              <a:rPr lang="en-US"/>
              <a:t>]</a:t>
            </a:r>
            <a:br>
              <a:rPr lang="en-US"/>
            </a:br>
            <a:r>
              <a:rPr lang="en-US"/>
              <a:t>[Month 00, 0000]</a:t>
            </a:r>
          </a:p>
        </p:txBody>
      </p:sp>
    </p:spTree>
    <p:extLst>
      <p:ext uri="{BB962C8B-B14F-4D97-AF65-F5344CB8AC3E}">
        <p14:creationId xmlns:p14="http://schemas.microsoft.com/office/powerpoint/2010/main" val="15786181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Cover Red Circle Strapline">
    <p:bg>
      <p:bgPr>
        <a:solidFill>
          <a:srgbClr val="CA0123"/>
        </a:solidFill>
        <a:effectLst/>
      </p:bgPr>
    </p:bg>
    <p:spTree>
      <p:nvGrpSpPr>
        <p:cNvPr id="1" name=""/>
        <p:cNvGrpSpPr/>
        <p:nvPr/>
      </p:nvGrpSpPr>
      <p:grpSpPr>
        <a:xfrm>
          <a:off x="0" y="0"/>
          <a:ext cx="0" cy="0"/>
          <a:chOff x="0" y="0"/>
          <a:chExt cx="0" cy="0"/>
        </a:xfrm>
      </p:grpSpPr>
      <p:pic>
        <p:nvPicPr>
          <p:cNvPr id="12" name="UL Solutions">
            <a:extLst>
              <a:ext uri="{FF2B5EF4-FFF2-40B4-BE49-F238E27FC236}">
                <a16:creationId xmlns:a16="http://schemas.microsoft.com/office/drawing/2014/main" id="{04ABC69D-E172-2759-6F24-F784D3566415}"/>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411480" y="411479"/>
            <a:ext cx="1336041" cy="548640"/>
          </a:xfrm>
          <a:prstGeom prst="rect">
            <a:avLst/>
          </a:prstGeom>
        </p:spPr>
      </p:pic>
      <p:sp>
        <p:nvSpPr>
          <p:cNvPr id="9" name="Picture Placeholder 1">
            <a:extLst>
              <a:ext uri="{FF2B5EF4-FFF2-40B4-BE49-F238E27FC236}">
                <a16:creationId xmlns:a16="http://schemas.microsoft.com/office/drawing/2014/main" id="{0057C3A1-C288-4623-971F-816D37643B2B}"/>
              </a:ext>
              <a:ext uri="{C183D7F6-B498-43B3-948B-1728B52AA6E4}">
                <adec:decorative xmlns:adec="http://schemas.microsoft.com/office/drawing/2017/decorative" val="1"/>
              </a:ext>
            </a:extLst>
          </p:cNvPr>
          <p:cNvSpPr>
            <a:spLocks noGrp="1" noChangeAspect="1"/>
          </p:cNvSpPr>
          <p:nvPr>
            <p:ph type="pic" sz="quarter" idx="11"/>
          </p:nvPr>
        </p:nvSpPr>
        <p:spPr>
          <a:xfrm>
            <a:off x="5027930" y="719296"/>
            <a:ext cx="3704908" cy="3704908"/>
          </a:xfrm>
          <a:custGeom>
            <a:avLst/>
            <a:gdLst>
              <a:gd name="connsiteX0" fmla="*/ 1852454 w 3704908"/>
              <a:gd name="connsiteY0" fmla="*/ 0 h 3704908"/>
              <a:gd name="connsiteX1" fmla="*/ 3704908 w 3704908"/>
              <a:gd name="connsiteY1" fmla="*/ 1852454 h 3704908"/>
              <a:gd name="connsiteX2" fmla="*/ 1852454 w 3704908"/>
              <a:gd name="connsiteY2" fmla="*/ 3704908 h 3704908"/>
              <a:gd name="connsiteX3" fmla="*/ 0 w 3704908"/>
              <a:gd name="connsiteY3" fmla="*/ 1852454 h 3704908"/>
              <a:gd name="connsiteX4" fmla="*/ 1852454 w 3704908"/>
              <a:gd name="connsiteY4" fmla="*/ 0 h 3704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4908" h="3704908">
                <a:moveTo>
                  <a:pt x="1852454" y="0"/>
                </a:moveTo>
                <a:cubicBezTo>
                  <a:pt x="2875536" y="0"/>
                  <a:pt x="3704908" y="829372"/>
                  <a:pt x="3704908" y="1852454"/>
                </a:cubicBezTo>
                <a:cubicBezTo>
                  <a:pt x="3704908" y="2875536"/>
                  <a:pt x="2875536" y="3704908"/>
                  <a:pt x="1852454" y="3704908"/>
                </a:cubicBezTo>
                <a:cubicBezTo>
                  <a:pt x="829372" y="3704908"/>
                  <a:pt x="0" y="2875536"/>
                  <a:pt x="0" y="1852454"/>
                </a:cubicBezTo>
                <a:cubicBezTo>
                  <a:pt x="0" y="829372"/>
                  <a:pt x="829372" y="0"/>
                  <a:pt x="1852454" y="0"/>
                </a:cubicBezTo>
                <a:close/>
              </a:path>
            </a:pathLst>
          </a:custGeom>
          <a:solidFill>
            <a:srgbClr val="5B0428"/>
          </a:solidFill>
        </p:spPr>
        <p:txBody>
          <a:bodyPr wrap="square" anchor="ctr" anchorCtr="0">
            <a:noAutofit/>
          </a:bodyPr>
          <a:lstStyle>
            <a:lvl1pPr marL="0" indent="0" algn="ctr">
              <a:spcBef>
                <a:spcPts val="0"/>
              </a:spcBef>
              <a:buFontTx/>
              <a:buNone/>
              <a:defRPr sz="800">
                <a:solidFill>
                  <a:srgbClr val="FFFFFF"/>
                </a:solidFill>
              </a:defRPr>
            </a:lvl1pPr>
          </a:lstStyle>
          <a:p>
            <a:r>
              <a:rPr lang="en-US"/>
              <a:t>Click icon to add picture</a:t>
            </a:r>
          </a:p>
        </p:txBody>
      </p:sp>
      <p:sp>
        <p:nvSpPr>
          <p:cNvPr id="2" name="Title 2"/>
          <p:cNvSpPr>
            <a:spLocks noGrp="1"/>
          </p:cNvSpPr>
          <p:nvPr>
            <p:ph type="ctrTitle" hasCustomPrompt="1"/>
          </p:nvPr>
        </p:nvSpPr>
        <p:spPr>
          <a:xfrm>
            <a:off x="411480" y="1280160"/>
            <a:ext cx="4112895" cy="1554480"/>
          </a:xfrm>
        </p:spPr>
        <p:txBody>
          <a:bodyPr anchor="b"/>
          <a:lstStyle>
            <a:lvl1pPr algn="l">
              <a:lnSpc>
                <a:spcPct val="85000"/>
              </a:lnSpc>
              <a:defRPr sz="3600" b="0"/>
            </a:lvl1pPr>
          </a:lstStyle>
          <a:p>
            <a:r>
              <a:rPr lang="en-US"/>
              <a:t>[Presentation title]</a:t>
            </a:r>
          </a:p>
        </p:txBody>
      </p:sp>
      <p:sp>
        <p:nvSpPr>
          <p:cNvPr id="3" name="Subtitle 3"/>
          <p:cNvSpPr>
            <a:spLocks noGrp="1"/>
          </p:cNvSpPr>
          <p:nvPr>
            <p:ph type="subTitle" idx="1" hasCustomPrompt="1"/>
          </p:nvPr>
        </p:nvSpPr>
        <p:spPr>
          <a:xfrm>
            <a:off x="411480" y="2926080"/>
            <a:ext cx="4112895" cy="548640"/>
          </a:xfrm>
        </p:spPr>
        <p:txBody>
          <a:bodyPr/>
          <a:lstStyle>
            <a:lvl1pPr marL="0" indent="0" algn="l">
              <a:lnSpc>
                <a:spcPct val="90000"/>
              </a:lnSpc>
              <a:spcBef>
                <a:spcPts val="0"/>
              </a:spcBef>
              <a:buNone/>
              <a:defRPr sz="1800"/>
            </a:lvl1pPr>
            <a:lvl2pPr marL="0" indent="0" algn="l">
              <a:lnSpc>
                <a:spcPct val="90000"/>
              </a:lnSpc>
              <a:spcBef>
                <a:spcPts val="0"/>
              </a:spcBef>
              <a:buNone/>
              <a:defRPr sz="1800"/>
            </a:lvl2pPr>
            <a:lvl3pPr marL="0" indent="0" algn="l">
              <a:lnSpc>
                <a:spcPct val="90000"/>
              </a:lnSpc>
              <a:spcBef>
                <a:spcPts val="0"/>
              </a:spcBef>
              <a:buNone/>
              <a:defRPr sz="1800"/>
            </a:lvl3pPr>
            <a:lvl4pPr marL="0" indent="0" algn="l">
              <a:lnSpc>
                <a:spcPct val="90000"/>
              </a:lnSpc>
              <a:spcBef>
                <a:spcPts val="0"/>
              </a:spcBef>
              <a:buNone/>
              <a:defRPr sz="1800"/>
            </a:lvl4pPr>
            <a:lvl5pPr marL="0" indent="0" algn="l">
              <a:lnSpc>
                <a:spcPct val="90000"/>
              </a:lnSpc>
              <a:spcBef>
                <a:spcPts val="0"/>
              </a:spcBef>
              <a:buNone/>
              <a:defRPr sz="1800"/>
            </a:lvl5pPr>
            <a:lvl6pPr marL="0" indent="0" algn="l">
              <a:lnSpc>
                <a:spcPct val="90000"/>
              </a:lnSpc>
              <a:spcBef>
                <a:spcPts val="0"/>
              </a:spcBef>
              <a:buNone/>
              <a:defRPr sz="1800"/>
            </a:lvl6pPr>
            <a:lvl7pPr marL="0" indent="0" algn="l">
              <a:lnSpc>
                <a:spcPct val="90000"/>
              </a:lnSpc>
              <a:spcBef>
                <a:spcPts val="0"/>
              </a:spcBef>
              <a:buNone/>
              <a:defRPr sz="1800"/>
            </a:lvl7pPr>
            <a:lvl8pPr marL="0" indent="0" algn="l">
              <a:lnSpc>
                <a:spcPct val="90000"/>
              </a:lnSpc>
              <a:spcBef>
                <a:spcPts val="0"/>
              </a:spcBef>
              <a:buNone/>
              <a:defRPr sz="1800"/>
            </a:lvl8pPr>
            <a:lvl9pPr marL="0" indent="0" algn="l">
              <a:lnSpc>
                <a:spcPct val="90000"/>
              </a:lnSpc>
              <a:spcBef>
                <a:spcPts val="0"/>
              </a:spcBef>
              <a:buNone/>
              <a:defRPr sz="1800"/>
            </a:lvl9pPr>
          </a:lstStyle>
          <a:p>
            <a:r>
              <a:rPr lang="en-US"/>
              <a:t>[Presentation subtitle]</a:t>
            </a:r>
          </a:p>
        </p:txBody>
      </p:sp>
      <p:sp>
        <p:nvSpPr>
          <p:cNvPr id="8" name="Text Placeholder 4">
            <a:extLst>
              <a:ext uri="{FF2B5EF4-FFF2-40B4-BE49-F238E27FC236}">
                <a16:creationId xmlns:a16="http://schemas.microsoft.com/office/drawing/2014/main" id="{05A6E6F4-1D5B-D559-C2E7-C70CCCDA704F}"/>
              </a:ext>
            </a:extLst>
          </p:cNvPr>
          <p:cNvSpPr>
            <a:spLocks noGrp="1"/>
          </p:cNvSpPr>
          <p:nvPr>
            <p:ph type="body" sz="quarter" idx="10" hasCustomPrompt="1"/>
          </p:nvPr>
        </p:nvSpPr>
        <p:spPr>
          <a:xfrm>
            <a:off x="411163" y="3657600"/>
            <a:ext cx="4113212" cy="457200"/>
          </a:xfrm>
        </p:spPr>
        <p:txBody>
          <a:bodyPr/>
          <a:lstStyle>
            <a:lvl1pPr marL="0" indent="0">
              <a:spcBef>
                <a:spcPts val="0"/>
              </a:spcBef>
              <a:buFontTx/>
              <a:buNone/>
              <a:defRPr sz="1100"/>
            </a:lvl1pPr>
            <a:lvl2pPr marL="0" indent="0">
              <a:spcBef>
                <a:spcPts val="0"/>
              </a:spcBef>
              <a:buFontTx/>
              <a:buNone/>
              <a:defRPr sz="1100"/>
            </a:lvl2pPr>
            <a:lvl3pPr marL="0" indent="0">
              <a:spcBef>
                <a:spcPts val="0"/>
              </a:spcBef>
              <a:buFontTx/>
              <a:buNone/>
              <a:defRPr sz="1100"/>
            </a:lvl3pPr>
            <a:lvl4pPr marL="0" indent="0">
              <a:spcBef>
                <a:spcPts val="0"/>
              </a:spcBef>
              <a:buFontTx/>
              <a:buNone/>
              <a:defRPr sz="1100"/>
            </a:lvl4pPr>
            <a:lvl5pPr marL="0" indent="0">
              <a:spcBef>
                <a:spcPts val="0"/>
              </a:spcBef>
              <a:buFontTx/>
              <a:buNone/>
              <a:defRPr sz="1100"/>
            </a:lvl5pPr>
            <a:lvl6pPr marL="0" indent="0">
              <a:spcBef>
                <a:spcPts val="0"/>
              </a:spcBef>
              <a:buFontTx/>
              <a:buNone/>
              <a:defRPr sz="1100"/>
            </a:lvl6pPr>
            <a:lvl7pPr marL="0" indent="0">
              <a:spcBef>
                <a:spcPts val="0"/>
              </a:spcBef>
              <a:buFontTx/>
              <a:buNone/>
              <a:defRPr sz="1100"/>
            </a:lvl7pPr>
            <a:lvl8pPr marL="0" indent="0">
              <a:spcBef>
                <a:spcPts val="0"/>
              </a:spcBef>
              <a:buFontTx/>
              <a:buNone/>
              <a:defRPr sz="1100"/>
            </a:lvl8pPr>
            <a:lvl9pPr marL="0" indent="0">
              <a:spcBef>
                <a:spcPts val="0"/>
              </a:spcBef>
              <a:buFontTx/>
              <a:buNone/>
              <a:defRPr sz="1100"/>
            </a:lvl9pPr>
          </a:lstStyle>
          <a:p>
            <a:pPr lvl="0"/>
            <a:r>
              <a:rPr lang="en-US"/>
              <a:t>[</a:t>
            </a:r>
            <a:r>
              <a:rPr lang="en-US" err="1"/>
              <a:t>Firstname</a:t>
            </a:r>
            <a:r>
              <a:rPr lang="en-US"/>
              <a:t> </a:t>
            </a:r>
            <a:r>
              <a:rPr lang="en-US" err="1"/>
              <a:t>Lastname</a:t>
            </a:r>
            <a:r>
              <a:rPr lang="en-US"/>
              <a:t>]</a:t>
            </a:r>
            <a:br>
              <a:rPr lang="en-US"/>
            </a:br>
            <a:r>
              <a:rPr lang="en-US"/>
              <a:t>[Month 00, 0000]</a:t>
            </a:r>
          </a:p>
        </p:txBody>
      </p:sp>
      <p:sp>
        <p:nvSpPr>
          <p:cNvPr id="11" name="Safety. Science. Transformation." descr="Safety. Science. Transformation.">
            <a:extLst>
              <a:ext uri="{FF2B5EF4-FFF2-40B4-BE49-F238E27FC236}">
                <a16:creationId xmlns:a16="http://schemas.microsoft.com/office/drawing/2014/main" id="{8E5DEFC6-4EAB-8A27-7FA3-79C7A890720F}"/>
              </a:ext>
            </a:extLst>
          </p:cNvPr>
          <p:cNvSpPr>
            <a:spLocks noChangeAspect="1" noEditPoints="1"/>
          </p:cNvSpPr>
          <p:nvPr userDrawn="1"/>
        </p:nvSpPr>
        <p:spPr bwMode="black">
          <a:xfrm>
            <a:off x="411163" y="4542672"/>
            <a:ext cx="1891315" cy="137160"/>
          </a:xfrm>
          <a:custGeom>
            <a:avLst/>
            <a:gdLst>
              <a:gd name="T0" fmla="*/ 6727 w 6749"/>
              <a:gd name="T1" fmla="*/ 23 h 488"/>
              <a:gd name="T2" fmla="*/ 6641 w 6749"/>
              <a:gd name="T3" fmla="*/ 5 h 488"/>
              <a:gd name="T4" fmla="*/ 6593 w 6749"/>
              <a:gd name="T5" fmla="*/ 116 h 488"/>
              <a:gd name="T6" fmla="*/ 6534 w 6749"/>
              <a:gd name="T7" fmla="*/ 306 h 488"/>
              <a:gd name="T8" fmla="*/ 6240 w 6749"/>
              <a:gd name="T9" fmla="*/ 378 h 488"/>
              <a:gd name="T10" fmla="*/ 6375 w 6749"/>
              <a:gd name="T11" fmla="*/ 378 h 488"/>
              <a:gd name="T12" fmla="*/ 6086 w 6749"/>
              <a:gd name="T13" fmla="*/ 327 h 488"/>
              <a:gd name="T14" fmla="*/ 5863 w 6749"/>
              <a:gd name="T15" fmla="*/ 118 h 488"/>
              <a:gd name="T16" fmla="*/ 5896 w 6749"/>
              <a:gd name="T17" fmla="*/ 84 h 488"/>
              <a:gd name="T18" fmla="*/ 5657 w 6749"/>
              <a:gd name="T19" fmla="*/ 118 h 488"/>
              <a:gd name="T20" fmla="*/ 5769 w 6749"/>
              <a:gd name="T21" fmla="*/ 173 h 488"/>
              <a:gd name="T22" fmla="*/ 5566 w 6749"/>
              <a:gd name="T23" fmla="*/ 278 h 488"/>
              <a:gd name="T24" fmla="*/ 5566 w 6749"/>
              <a:gd name="T25" fmla="*/ 217 h 488"/>
              <a:gd name="T26" fmla="*/ 5647 w 6749"/>
              <a:gd name="T27" fmla="*/ 333 h 488"/>
              <a:gd name="T28" fmla="*/ 5170 w 6749"/>
              <a:gd name="T29" fmla="*/ 170 h 488"/>
              <a:gd name="T30" fmla="*/ 5193 w 6749"/>
              <a:gd name="T31" fmla="*/ 111 h 488"/>
              <a:gd name="T32" fmla="*/ 5296 w 6749"/>
              <a:gd name="T33" fmla="*/ 170 h 488"/>
              <a:gd name="T34" fmla="*/ 4947 w 6749"/>
              <a:gd name="T35" fmla="*/ 118 h 488"/>
              <a:gd name="T36" fmla="*/ 4959 w 6749"/>
              <a:gd name="T37" fmla="*/ 378 h 488"/>
              <a:gd name="T38" fmla="*/ 4740 w 6749"/>
              <a:gd name="T39" fmla="*/ 327 h 488"/>
              <a:gd name="T40" fmla="*/ 4578 w 6749"/>
              <a:gd name="T41" fmla="*/ 0 h 488"/>
              <a:gd name="T42" fmla="*/ 4559 w 6749"/>
              <a:gd name="T43" fmla="*/ 173 h 488"/>
              <a:gd name="T44" fmla="*/ 4578 w 6749"/>
              <a:gd name="T45" fmla="*/ 0 h 488"/>
              <a:gd name="T46" fmla="*/ 4240 w 6749"/>
              <a:gd name="T47" fmla="*/ 192 h 488"/>
              <a:gd name="T48" fmla="*/ 4426 w 6749"/>
              <a:gd name="T49" fmla="*/ 306 h 488"/>
              <a:gd name="T50" fmla="*/ 3993 w 6749"/>
              <a:gd name="T51" fmla="*/ 118 h 488"/>
              <a:gd name="T52" fmla="*/ 4128 w 6749"/>
              <a:gd name="T53" fmla="*/ 210 h 488"/>
              <a:gd name="T54" fmla="*/ 3834 w 6749"/>
              <a:gd name="T55" fmla="*/ 329 h 488"/>
              <a:gd name="T56" fmla="*/ 3746 w 6749"/>
              <a:gd name="T57" fmla="*/ 199 h 488"/>
              <a:gd name="T58" fmla="*/ 3884 w 6749"/>
              <a:gd name="T59" fmla="*/ 346 h 488"/>
              <a:gd name="T60" fmla="*/ 3707 w 6749"/>
              <a:gd name="T61" fmla="*/ 115 h 488"/>
              <a:gd name="T62" fmla="*/ 3413 w 6749"/>
              <a:gd name="T63" fmla="*/ 76 h 488"/>
              <a:gd name="T64" fmla="*/ 3413 w 6749"/>
              <a:gd name="T65" fmla="*/ 378 h 488"/>
              <a:gd name="T66" fmla="*/ 3036 w 6749"/>
              <a:gd name="T67" fmla="*/ 219 h 488"/>
              <a:gd name="T68" fmla="*/ 3103 w 6749"/>
              <a:gd name="T69" fmla="*/ 246 h 488"/>
              <a:gd name="T70" fmla="*/ 2650 w 6749"/>
              <a:gd name="T71" fmla="*/ 248 h 488"/>
              <a:gd name="T72" fmla="*/ 2796 w 6749"/>
              <a:gd name="T73" fmla="*/ 288 h 488"/>
              <a:gd name="T74" fmla="*/ 2404 w 6749"/>
              <a:gd name="T75" fmla="*/ 378 h 488"/>
              <a:gd name="T76" fmla="*/ 2538 w 6749"/>
              <a:gd name="T77" fmla="*/ 378 h 488"/>
              <a:gd name="T78" fmla="*/ 2148 w 6749"/>
              <a:gd name="T79" fmla="*/ 248 h 488"/>
              <a:gd name="T80" fmla="*/ 2355 w 6749"/>
              <a:gd name="T81" fmla="*/ 298 h 488"/>
              <a:gd name="T82" fmla="*/ 2035 w 6749"/>
              <a:gd name="T83" fmla="*/ 118 h 488"/>
              <a:gd name="T84" fmla="*/ 1778 w 6749"/>
              <a:gd name="T85" fmla="*/ 248 h 488"/>
              <a:gd name="T86" fmla="*/ 1991 w 6749"/>
              <a:gd name="T87" fmla="*/ 288 h 488"/>
              <a:gd name="T88" fmla="*/ 1628 w 6749"/>
              <a:gd name="T89" fmla="*/ 228 h 488"/>
              <a:gd name="T90" fmla="*/ 1649 w 6749"/>
              <a:gd name="T91" fmla="*/ 160 h 488"/>
              <a:gd name="T92" fmla="*/ 1383 w 6749"/>
              <a:gd name="T93" fmla="*/ 344 h 488"/>
              <a:gd name="T94" fmla="*/ 1147 w 6749"/>
              <a:gd name="T95" fmla="*/ 118 h 488"/>
              <a:gd name="T96" fmla="*/ 1091 w 6749"/>
              <a:gd name="T97" fmla="*/ 427 h 488"/>
              <a:gd name="T98" fmla="*/ 898 w 6749"/>
              <a:gd name="T99" fmla="*/ 118 h 488"/>
              <a:gd name="T100" fmla="*/ 1003 w 6749"/>
              <a:gd name="T101" fmla="*/ 297 h 488"/>
              <a:gd name="T102" fmla="*/ 730 w 6749"/>
              <a:gd name="T103" fmla="*/ 219 h 488"/>
              <a:gd name="T104" fmla="*/ 771 w 6749"/>
              <a:gd name="T105" fmla="*/ 330 h 488"/>
              <a:gd name="T106" fmla="*/ 641 w 6749"/>
              <a:gd name="T107" fmla="*/ 65 h 488"/>
              <a:gd name="T108" fmla="*/ 524 w 6749"/>
              <a:gd name="T109" fmla="*/ 378 h 488"/>
              <a:gd name="T110" fmla="*/ 344 w 6749"/>
              <a:gd name="T111" fmla="*/ 329 h 488"/>
              <a:gd name="T112" fmla="*/ 354 w 6749"/>
              <a:gd name="T113" fmla="*/ 221 h 488"/>
              <a:gd name="T114" fmla="*/ 448 w 6749"/>
              <a:gd name="T115" fmla="*/ 316 h 488"/>
              <a:gd name="T116" fmla="*/ 0 w 6749"/>
              <a:gd name="T117" fmla="*/ 275 h 488"/>
              <a:gd name="T118" fmla="*/ 108 w 6749"/>
              <a:gd name="T119" fmla="*/ 10 h 488"/>
              <a:gd name="T120" fmla="*/ 113 w 6749"/>
              <a:gd name="T121" fmla="*/ 385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49" h="488">
                <a:moveTo>
                  <a:pt x="6715" y="5"/>
                </a:moveTo>
                <a:lnTo>
                  <a:pt x="6715" y="5"/>
                </a:lnTo>
                <a:lnTo>
                  <a:pt x="6749" y="5"/>
                </a:lnTo>
                <a:lnTo>
                  <a:pt x="6749" y="116"/>
                </a:lnTo>
                <a:lnTo>
                  <a:pt x="6727" y="116"/>
                </a:lnTo>
                <a:lnTo>
                  <a:pt x="6727" y="41"/>
                </a:lnTo>
                <a:cubicBezTo>
                  <a:pt x="6727" y="39"/>
                  <a:pt x="6727" y="36"/>
                  <a:pt x="6727" y="32"/>
                </a:cubicBezTo>
                <a:cubicBezTo>
                  <a:pt x="6727" y="28"/>
                  <a:pt x="6727" y="25"/>
                  <a:pt x="6727" y="23"/>
                </a:cubicBezTo>
                <a:lnTo>
                  <a:pt x="6706" y="116"/>
                </a:lnTo>
                <a:lnTo>
                  <a:pt x="6683" y="116"/>
                </a:lnTo>
                <a:lnTo>
                  <a:pt x="6662" y="23"/>
                </a:lnTo>
                <a:cubicBezTo>
                  <a:pt x="6662" y="25"/>
                  <a:pt x="6662" y="28"/>
                  <a:pt x="6662" y="32"/>
                </a:cubicBezTo>
                <a:cubicBezTo>
                  <a:pt x="6662" y="36"/>
                  <a:pt x="6662" y="39"/>
                  <a:pt x="6662" y="41"/>
                </a:cubicBezTo>
                <a:lnTo>
                  <a:pt x="6662" y="116"/>
                </a:lnTo>
                <a:lnTo>
                  <a:pt x="6641" y="116"/>
                </a:lnTo>
                <a:lnTo>
                  <a:pt x="6641" y="5"/>
                </a:lnTo>
                <a:lnTo>
                  <a:pt x="6675" y="5"/>
                </a:lnTo>
                <a:lnTo>
                  <a:pt x="6695" y="92"/>
                </a:lnTo>
                <a:lnTo>
                  <a:pt x="6715" y="5"/>
                </a:lnTo>
                <a:close/>
                <a:moveTo>
                  <a:pt x="6627" y="5"/>
                </a:moveTo>
                <a:lnTo>
                  <a:pt x="6627" y="5"/>
                </a:lnTo>
                <a:lnTo>
                  <a:pt x="6627" y="24"/>
                </a:lnTo>
                <a:lnTo>
                  <a:pt x="6593" y="24"/>
                </a:lnTo>
                <a:lnTo>
                  <a:pt x="6593" y="116"/>
                </a:lnTo>
                <a:lnTo>
                  <a:pt x="6570" y="116"/>
                </a:lnTo>
                <a:lnTo>
                  <a:pt x="6570" y="24"/>
                </a:lnTo>
                <a:lnTo>
                  <a:pt x="6536" y="24"/>
                </a:lnTo>
                <a:lnTo>
                  <a:pt x="6536" y="5"/>
                </a:lnTo>
                <a:lnTo>
                  <a:pt x="6627" y="5"/>
                </a:lnTo>
                <a:close/>
                <a:moveTo>
                  <a:pt x="6495" y="344"/>
                </a:moveTo>
                <a:lnTo>
                  <a:pt x="6495" y="344"/>
                </a:lnTo>
                <a:cubicBezTo>
                  <a:pt x="6495" y="324"/>
                  <a:pt x="6512" y="306"/>
                  <a:pt x="6534" y="306"/>
                </a:cubicBezTo>
                <a:cubicBezTo>
                  <a:pt x="6554" y="306"/>
                  <a:pt x="6571" y="324"/>
                  <a:pt x="6571" y="344"/>
                </a:cubicBezTo>
                <a:cubicBezTo>
                  <a:pt x="6571" y="365"/>
                  <a:pt x="6554" y="383"/>
                  <a:pt x="6534" y="383"/>
                </a:cubicBezTo>
                <a:cubicBezTo>
                  <a:pt x="6512" y="383"/>
                  <a:pt x="6495" y="365"/>
                  <a:pt x="6495" y="344"/>
                </a:cubicBezTo>
                <a:close/>
                <a:moveTo>
                  <a:pt x="6343" y="169"/>
                </a:moveTo>
                <a:lnTo>
                  <a:pt x="6343" y="169"/>
                </a:lnTo>
                <a:cubicBezTo>
                  <a:pt x="6324" y="169"/>
                  <a:pt x="6306" y="182"/>
                  <a:pt x="6306" y="213"/>
                </a:cubicBezTo>
                <a:lnTo>
                  <a:pt x="6306" y="378"/>
                </a:lnTo>
                <a:lnTo>
                  <a:pt x="6240" y="378"/>
                </a:lnTo>
                <a:lnTo>
                  <a:pt x="6240" y="118"/>
                </a:lnTo>
                <a:lnTo>
                  <a:pt x="6295" y="118"/>
                </a:lnTo>
                <a:lnTo>
                  <a:pt x="6300" y="144"/>
                </a:lnTo>
                <a:lnTo>
                  <a:pt x="6303" y="144"/>
                </a:lnTo>
                <a:cubicBezTo>
                  <a:pt x="6311" y="131"/>
                  <a:pt x="6330" y="111"/>
                  <a:pt x="6364" y="111"/>
                </a:cubicBezTo>
                <a:cubicBezTo>
                  <a:pt x="6407" y="111"/>
                  <a:pt x="6441" y="142"/>
                  <a:pt x="6441" y="196"/>
                </a:cubicBezTo>
                <a:lnTo>
                  <a:pt x="6441" y="378"/>
                </a:lnTo>
                <a:lnTo>
                  <a:pt x="6375" y="378"/>
                </a:lnTo>
                <a:lnTo>
                  <a:pt x="6375" y="210"/>
                </a:lnTo>
                <a:cubicBezTo>
                  <a:pt x="6375" y="182"/>
                  <a:pt x="6361" y="169"/>
                  <a:pt x="6343" y="169"/>
                </a:cubicBezTo>
                <a:close/>
                <a:moveTo>
                  <a:pt x="6086" y="327"/>
                </a:moveTo>
                <a:lnTo>
                  <a:pt x="6086" y="327"/>
                </a:lnTo>
                <a:cubicBezTo>
                  <a:pt x="6112" y="327"/>
                  <a:pt x="6128" y="297"/>
                  <a:pt x="6128" y="248"/>
                </a:cubicBezTo>
                <a:cubicBezTo>
                  <a:pt x="6128" y="199"/>
                  <a:pt x="6112" y="169"/>
                  <a:pt x="6086" y="169"/>
                </a:cubicBezTo>
                <a:cubicBezTo>
                  <a:pt x="6059" y="169"/>
                  <a:pt x="6043" y="199"/>
                  <a:pt x="6043" y="248"/>
                </a:cubicBezTo>
                <a:cubicBezTo>
                  <a:pt x="6043" y="297"/>
                  <a:pt x="6059" y="327"/>
                  <a:pt x="6086" y="327"/>
                </a:cubicBezTo>
                <a:close/>
                <a:moveTo>
                  <a:pt x="5977" y="248"/>
                </a:moveTo>
                <a:lnTo>
                  <a:pt x="5977" y="248"/>
                </a:lnTo>
                <a:cubicBezTo>
                  <a:pt x="5977" y="164"/>
                  <a:pt x="6020" y="111"/>
                  <a:pt x="6086" y="111"/>
                </a:cubicBezTo>
                <a:cubicBezTo>
                  <a:pt x="6151" y="111"/>
                  <a:pt x="6195" y="164"/>
                  <a:pt x="6195" y="248"/>
                </a:cubicBezTo>
                <a:cubicBezTo>
                  <a:pt x="6195" y="332"/>
                  <a:pt x="6151" y="385"/>
                  <a:pt x="6086" y="385"/>
                </a:cubicBezTo>
                <a:cubicBezTo>
                  <a:pt x="6020" y="385"/>
                  <a:pt x="5977" y="332"/>
                  <a:pt x="5977" y="248"/>
                </a:cubicBezTo>
                <a:close/>
                <a:moveTo>
                  <a:pt x="5863" y="118"/>
                </a:moveTo>
                <a:lnTo>
                  <a:pt x="5863" y="118"/>
                </a:lnTo>
                <a:lnTo>
                  <a:pt x="5929" y="118"/>
                </a:lnTo>
                <a:lnTo>
                  <a:pt x="5929" y="378"/>
                </a:lnTo>
                <a:lnTo>
                  <a:pt x="5863" y="378"/>
                </a:lnTo>
                <a:lnTo>
                  <a:pt x="5863" y="118"/>
                </a:lnTo>
                <a:close/>
                <a:moveTo>
                  <a:pt x="5896" y="3"/>
                </a:moveTo>
                <a:lnTo>
                  <a:pt x="5896" y="3"/>
                </a:lnTo>
                <a:cubicBezTo>
                  <a:pt x="5918" y="3"/>
                  <a:pt x="5937" y="21"/>
                  <a:pt x="5937" y="43"/>
                </a:cubicBezTo>
                <a:cubicBezTo>
                  <a:pt x="5937" y="66"/>
                  <a:pt x="5918" y="84"/>
                  <a:pt x="5896" y="84"/>
                </a:cubicBezTo>
                <a:cubicBezTo>
                  <a:pt x="5874" y="84"/>
                  <a:pt x="5856" y="66"/>
                  <a:pt x="5856" y="43"/>
                </a:cubicBezTo>
                <a:cubicBezTo>
                  <a:pt x="5856" y="21"/>
                  <a:pt x="5874" y="3"/>
                  <a:pt x="5896" y="3"/>
                </a:cubicBezTo>
                <a:close/>
                <a:moveTo>
                  <a:pt x="5787" y="385"/>
                </a:moveTo>
                <a:lnTo>
                  <a:pt x="5787" y="385"/>
                </a:lnTo>
                <a:cubicBezTo>
                  <a:pt x="5737" y="385"/>
                  <a:pt x="5704" y="349"/>
                  <a:pt x="5704" y="304"/>
                </a:cubicBezTo>
                <a:lnTo>
                  <a:pt x="5704" y="173"/>
                </a:lnTo>
                <a:lnTo>
                  <a:pt x="5657" y="173"/>
                </a:lnTo>
                <a:lnTo>
                  <a:pt x="5657" y="118"/>
                </a:lnTo>
                <a:lnTo>
                  <a:pt x="5665" y="118"/>
                </a:lnTo>
                <a:cubicBezTo>
                  <a:pt x="5696" y="118"/>
                  <a:pt x="5711" y="100"/>
                  <a:pt x="5712" y="69"/>
                </a:cubicBezTo>
                <a:lnTo>
                  <a:pt x="5713" y="44"/>
                </a:lnTo>
                <a:lnTo>
                  <a:pt x="5769" y="44"/>
                </a:lnTo>
                <a:lnTo>
                  <a:pt x="5769" y="118"/>
                </a:lnTo>
                <a:lnTo>
                  <a:pt x="5825" y="118"/>
                </a:lnTo>
                <a:lnTo>
                  <a:pt x="5825" y="173"/>
                </a:lnTo>
                <a:lnTo>
                  <a:pt x="5769" y="173"/>
                </a:lnTo>
                <a:lnTo>
                  <a:pt x="5769" y="297"/>
                </a:lnTo>
                <a:cubicBezTo>
                  <a:pt x="5769" y="315"/>
                  <a:pt x="5783" y="328"/>
                  <a:pt x="5802" y="328"/>
                </a:cubicBezTo>
                <a:cubicBezTo>
                  <a:pt x="5809" y="328"/>
                  <a:pt x="5815" y="326"/>
                  <a:pt x="5820" y="325"/>
                </a:cubicBezTo>
                <a:lnTo>
                  <a:pt x="5820" y="379"/>
                </a:lnTo>
                <a:cubicBezTo>
                  <a:pt x="5811" y="383"/>
                  <a:pt x="5799" y="385"/>
                  <a:pt x="5787" y="385"/>
                </a:cubicBezTo>
                <a:close/>
                <a:moveTo>
                  <a:pt x="5527" y="329"/>
                </a:moveTo>
                <a:lnTo>
                  <a:pt x="5527" y="329"/>
                </a:lnTo>
                <a:cubicBezTo>
                  <a:pt x="5550" y="329"/>
                  <a:pt x="5566" y="309"/>
                  <a:pt x="5566" y="278"/>
                </a:cubicBezTo>
                <a:lnTo>
                  <a:pt x="5566" y="261"/>
                </a:lnTo>
                <a:lnTo>
                  <a:pt x="5551" y="264"/>
                </a:lnTo>
                <a:cubicBezTo>
                  <a:pt x="5519" y="269"/>
                  <a:pt x="5502" y="283"/>
                  <a:pt x="5502" y="303"/>
                </a:cubicBezTo>
                <a:cubicBezTo>
                  <a:pt x="5502" y="319"/>
                  <a:pt x="5513" y="329"/>
                  <a:pt x="5527" y="329"/>
                </a:cubicBezTo>
                <a:close/>
                <a:moveTo>
                  <a:pt x="5436" y="310"/>
                </a:moveTo>
                <a:lnTo>
                  <a:pt x="5436" y="310"/>
                </a:lnTo>
                <a:cubicBezTo>
                  <a:pt x="5436" y="260"/>
                  <a:pt x="5473" y="229"/>
                  <a:pt x="5537" y="221"/>
                </a:cubicBezTo>
                <a:lnTo>
                  <a:pt x="5566" y="217"/>
                </a:lnTo>
                <a:lnTo>
                  <a:pt x="5566" y="200"/>
                </a:lnTo>
                <a:cubicBezTo>
                  <a:pt x="5566" y="179"/>
                  <a:pt x="5555" y="168"/>
                  <a:pt x="5537" y="168"/>
                </a:cubicBezTo>
                <a:cubicBezTo>
                  <a:pt x="5519" y="168"/>
                  <a:pt x="5506" y="180"/>
                  <a:pt x="5505" y="199"/>
                </a:cubicBezTo>
                <a:lnTo>
                  <a:pt x="5439" y="199"/>
                </a:lnTo>
                <a:cubicBezTo>
                  <a:pt x="5443" y="147"/>
                  <a:pt x="5482" y="111"/>
                  <a:pt x="5539" y="111"/>
                </a:cubicBezTo>
                <a:cubicBezTo>
                  <a:pt x="5593" y="111"/>
                  <a:pt x="5631" y="147"/>
                  <a:pt x="5631" y="204"/>
                </a:cubicBezTo>
                <a:lnTo>
                  <a:pt x="5631" y="316"/>
                </a:lnTo>
                <a:cubicBezTo>
                  <a:pt x="5631" y="326"/>
                  <a:pt x="5637" y="333"/>
                  <a:pt x="5647" y="333"/>
                </a:cubicBezTo>
                <a:cubicBezTo>
                  <a:pt x="5649" y="333"/>
                  <a:pt x="5651" y="333"/>
                  <a:pt x="5654" y="332"/>
                </a:cubicBezTo>
                <a:lnTo>
                  <a:pt x="5654" y="380"/>
                </a:lnTo>
                <a:cubicBezTo>
                  <a:pt x="5646" y="382"/>
                  <a:pt x="5638" y="383"/>
                  <a:pt x="5630" y="383"/>
                </a:cubicBezTo>
                <a:cubicBezTo>
                  <a:pt x="5605" y="383"/>
                  <a:pt x="5584" y="372"/>
                  <a:pt x="5577" y="346"/>
                </a:cubicBezTo>
                <a:cubicBezTo>
                  <a:pt x="5567" y="365"/>
                  <a:pt x="5547" y="385"/>
                  <a:pt x="5512" y="385"/>
                </a:cubicBezTo>
                <a:cubicBezTo>
                  <a:pt x="5467" y="385"/>
                  <a:pt x="5436" y="356"/>
                  <a:pt x="5436" y="310"/>
                </a:cubicBezTo>
                <a:close/>
                <a:moveTo>
                  <a:pt x="5170" y="170"/>
                </a:moveTo>
                <a:lnTo>
                  <a:pt x="5170" y="170"/>
                </a:lnTo>
                <a:cubicBezTo>
                  <a:pt x="5151" y="170"/>
                  <a:pt x="5138" y="185"/>
                  <a:pt x="5138" y="210"/>
                </a:cubicBezTo>
                <a:lnTo>
                  <a:pt x="5138" y="378"/>
                </a:lnTo>
                <a:lnTo>
                  <a:pt x="5072" y="378"/>
                </a:lnTo>
                <a:lnTo>
                  <a:pt x="5072" y="118"/>
                </a:lnTo>
                <a:lnTo>
                  <a:pt x="5126" y="118"/>
                </a:lnTo>
                <a:lnTo>
                  <a:pt x="5130" y="147"/>
                </a:lnTo>
                <a:lnTo>
                  <a:pt x="5133" y="147"/>
                </a:lnTo>
                <a:cubicBezTo>
                  <a:pt x="5142" y="127"/>
                  <a:pt x="5167" y="111"/>
                  <a:pt x="5193" y="111"/>
                </a:cubicBezTo>
                <a:cubicBezTo>
                  <a:pt x="5221" y="111"/>
                  <a:pt x="5245" y="125"/>
                  <a:pt x="5255" y="147"/>
                </a:cubicBezTo>
                <a:lnTo>
                  <a:pt x="5258" y="147"/>
                </a:lnTo>
                <a:cubicBezTo>
                  <a:pt x="5271" y="124"/>
                  <a:pt x="5294" y="111"/>
                  <a:pt x="5322" y="111"/>
                </a:cubicBezTo>
                <a:cubicBezTo>
                  <a:pt x="5366" y="111"/>
                  <a:pt x="5391" y="142"/>
                  <a:pt x="5391" y="194"/>
                </a:cubicBezTo>
                <a:lnTo>
                  <a:pt x="5391" y="378"/>
                </a:lnTo>
                <a:lnTo>
                  <a:pt x="5325" y="378"/>
                </a:lnTo>
                <a:lnTo>
                  <a:pt x="5325" y="207"/>
                </a:lnTo>
                <a:cubicBezTo>
                  <a:pt x="5325" y="184"/>
                  <a:pt x="5314" y="170"/>
                  <a:pt x="5296" y="170"/>
                </a:cubicBezTo>
                <a:cubicBezTo>
                  <a:pt x="5277" y="170"/>
                  <a:pt x="5264" y="185"/>
                  <a:pt x="5264" y="210"/>
                </a:cubicBezTo>
                <a:lnTo>
                  <a:pt x="5264" y="378"/>
                </a:lnTo>
                <a:lnTo>
                  <a:pt x="5199" y="378"/>
                </a:lnTo>
                <a:lnTo>
                  <a:pt x="5199" y="207"/>
                </a:lnTo>
                <a:cubicBezTo>
                  <a:pt x="5199" y="184"/>
                  <a:pt x="5187" y="170"/>
                  <a:pt x="5170" y="170"/>
                </a:cubicBezTo>
                <a:close/>
                <a:moveTo>
                  <a:pt x="4893" y="118"/>
                </a:moveTo>
                <a:lnTo>
                  <a:pt x="4893" y="118"/>
                </a:lnTo>
                <a:lnTo>
                  <a:pt x="4947" y="118"/>
                </a:lnTo>
                <a:lnTo>
                  <a:pt x="4953" y="152"/>
                </a:lnTo>
                <a:lnTo>
                  <a:pt x="4956" y="152"/>
                </a:lnTo>
                <a:cubicBezTo>
                  <a:pt x="4965" y="133"/>
                  <a:pt x="4987" y="115"/>
                  <a:pt x="5023" y="115"/>
                </a:cubicBezTo>
                <a:cubicBezTo>
                  <a:pt x="5028" y="115"/>
                  <a:pt x="5033" y="115"/>
                  <a:pt x="5036" y="116"/>
                </a:cubicBezTo>
                <a:lnTo>
                  <a:pt x="5036" y="178"/>
                </a:lnTo>
                <a:cubicBezTo>
                  <a:pt x="5031" y="178"/>
                  <a:pt x="5027" y="178"/>
                  <a:pt x="5021" y="178"/>
                </a:cubicBezTo>
                <a:cubicBezTo>
                  <a:pt x="4990" y="178"/>
                  <a:pt x="4959" y="200"/>
                  <a:pt x="4959" y="254"/>
                </a:cubicBezTo>
                <a:lnTo>
                  <a:pt x="4959" y="378"/>
                </a:lnTo>
                <a:lnTo>
                  <a:pt x="4893" y="378"/>
                </a:lnTo>
                <a:lnTo>
                  <a:pt x="4893" y="118"/>
                </a:lnTo>
                <a:close/>
                <a:moveTo>
                  <a:pt x="4740" y="327"/>
                </a:moveTo>
                <a:lnTo>
                  <a:pt x="4740" y="327"/>
                </a:lnTo>
                <a:cubicBezTo>
                  <a:pt x="4766" y="327"/>
                  <a:pt x="4782" y="297"/>
                  <a:pt x="4782" y="248"/>
                </a:cubicBezTo>
                <a:cubicBezTo>
                  <a:pt x="4782" y="199"/>
                  <a:pt x="4766" y="169"/>
                  <a:pt x="4740" y="169"/>
                </a:cubicBezTo>
                <a:cubicBezTo>
                  <a:pt x="4714" y="169"/>
                  <a:pt x="4698" y="199"/>
                  <a:pt x="4698" y="248"/>
                </a:cubicBezTo>
                <a:cubicBezTo>
                  <a:pt x="4698" y="297"/>
                  <a:pt x="4714" y="327"/>
                  <a:pt x="4740" y="327"/>
                </a:cubicBezTo>
                <a:close/>
                <a:moveTo>
                  <a:pt x="4631" y="248"/>
                </a:moveTo>
                <a:lnTo>
                  <a:pt x="4631" y="248"/>
                </a:lnTo>
                <a:cubicBezTo>
                  <a:pt x="4631" y="164"/>
                  <a:pt x="4674" y="111"/>
                  <a:pt x="4740" y="111"/>
                </a:cubicBezTo>
                <a:cubicBezTo>
                  <a:pt x="4806" y="111"/>
                  <a:pt x="4849" y="164"/>
                  <a:pt x="4849" y="248"/>
                </a:cubicBezTo>
                <a:cubicBezTo>
                  <a:pt x="4849" y="332"/>
                  <a:pt x="4806" y="385"/>
                  <a:pt x="4740" y="385"/>
                </a:cubicBezTo>
                <a:cubicBezTo>
                  <a:pt x="4674" y="385"/>
                  <a:pt x="4631" y="332"/>
                  <a:pt x="4631" y="248"/>
                </a:cubicBezTo>
                <a:close/>
                <a:moveTo>
                  <a:pt x="4578" y="0"/>
                </a:moveTo>
                <a:lnTo>
                  <a:pt x="4578" y="0"/>
                </a:lnTo>
                <a:cubicBezTo>
                  <a:pt x="4600" y="0"/>
                  <a:pt x="4623" y="7"/>
                  <a:pt x="4633" y="17"/>
                </a:cubicBezTo>
                <a:lnTo>
                  <a:pt x="4611" y="65"/>
                </a:lnTo>
                <a:cubicBezTo>
                  <a:pt x="4603" y="61"/>
                  <a:pt x="4596" y="58"/>
                  <a:pt x="4587" y="58"/>
                </a:cubicBezTo>
                <a:cubicBezTo>
                  <a:pt x="4570" y="58"/>
                  <a:pt x="4559" y="70"/>
                  <a:pt x="4559" y="90"/>
                </a:cubicBezTo>
                <a:lnTo>
                  <a:pt x="4559" y="118"/>
                </a:lnTo>
                <a:lnTo>
                  <a:pt x="4614" y="118"/>
                </a:lnTo>
                <a:lnTo>
                  <a:pt x="4614" y="173"/>
                </a:lnTo>
                <a:lnTo>
                  <a:pt x="4559" y="173"/>
                </a:lnTo>
                <a:lnTo>
                  <a:pt x="4559" y="378"/>
                </a:lnTo>
                <a:lnTo>
                  <a:pt x="4494" y="378"/>
                </a:lnTo>
                <a:lnTo>
                  <a:pt x="4494" y="173"/>
                </a:lnTo>
                <a:lnTo>
                  <a:pt x="4447" y="173"/>
                </a:lnTo>
                <a:lnTo>
                  <a:pt x="4447" y="118"/>
                </a:lnTo>
                <a:lnTo>
                  <a:pt x="4494" y="118"/>
                </a:lnTo>
                <a:lnTo>
                  <a:pt x="4494" y="85"/>
                </a:lnTo>
                <a:cubicBezTo>
                  <a:pt x="4494" y="30"/>
                  <a:pt x="4531" y="0"/>
                  <a:pt x="4578" y="0"/>
                </a:cubicBezTo>
                <a:close/>
                <a:moveTo>
                  <a:pt x="4236" y="300"/>
                </a:moveTo>
                <a:lnTo>
                  <a:pt x="4236" y="300"/>
                </a:lnTo>
                <a:lnTo>
                  <a:pt x="4298" y="300"/>
                </a:lnTo>
                <a:cubicBezTo>
                  <a:pt x="4300" y="319"/>
                  <a:pt x="4312" y="333"/>
                  <a:pt x="4333" y="333"/>
                </a:cubicBezTo>
                <a:cubicBezTo>
                  <a:pt x="4349" y="333"/>
                  <a:pt x="4363" y="325"/>
                  <a:pt x="4363" y="310"/>
                </a:cubicBezTo>
                <a:cubicBezTo>
                  <a:pt x="4363" y="296"/>
                  <a:pt x="4355" y="287"/>
                  <a:pt x="4330" y="279"/>
                </a:cubicBezTo>
                <a:lnTo>
                  <a:pt x="4305" y="270"/>
                </a:lnTo>
                <a:cubicBezTo>
                  <a:pt x="4264" y="255"/>
                  <a:pt x="4240" y="229"/>
                  <a:pt x="4240" y="192"/>
                </a:cubicBezTo>
                <a:cubicBezTo>
                  <a:pt x="4240" y="144"/>
                  <a:pt x="4280" y="111"/>
                  <a:pt x="4331" y="111"/>
                </a:cubicBezTo>
                <a:cubicBezTo>
                  <a:pt x="4383" y="111"/>
                  <a:pt x="4420" y="144"/>
                  <a:pt x="4421" y="189"/>
                </a:cubicBezTo>
                <a:lnTo>
                  <a:pt x="4358" y="189"/>
                </a:lnTo>
                <a:cubicBezTo>
                  <a:pt x="4357" y="175"/>
                  <a:pt x="4347" y="163"/>
                  <a:pt x="4330" y="163"/>
                </a:cubicBezTo>
                <a:cubicBezTo>
                  <a:pt x="4316" y="163"/>
                  <a:pt x="4303" y="172"/>
                  <a:pt x="4303" y="187"/>
                </a:cubicBezTo>
                <a:cubicBezTo>
                  <a:pt x="4303" y="199"/>
                  <a:pt x="4309" y="206"/>
                  <a:pt x="4333" y="214"/>
                </a:cubicBezTo>
                <a:lnTo>
                  <a:pt x="4358" y="223"/>
                </a:lnTo>
                <a:cubicBezTo>
                  <a:pt x="4402" y="238"/>
                  <a:pt x="4426" y="267"/>
                  <a:pt x="4426" y="306"/>
                </a:cubicBezTo>
                <a:cubicBezTo>
                  <a:pt x="4426" y="356"/>
                  <a:pt x="4387" y="385"/>
                  <a:pt x="4334" y="385"/>
                </a:cubicBezTo>
                <a:cubicBezTo>
                  <a:pt x="4276" y="385"/>
                  <a:pt x="4237" y="350"/>
                  <a:pt x="4236" y="300"/>
                </a:cubicBezTo>
                <a:close/>
                <a:moveTo>
                  <a:pt x="4095" y="169"/>
                </a:moveTo>
                <a:lnTo>
                  <a:pt x="4095" y="169"/>
                </a:lnTo>
                <a:cubicBezTo>
                  <a:pt x="4077" y="169"/>
                  <a:pt x="4059" y="182"/>
                  <a:pt x="4059" y="213"/>
                </a:cubicBezTo>
                <a:lnTo>
                  <a:pt x="4059" y="378"/>
                </a:lnTo>
                <a:lnTo>
                  <a:pt x="3993" y="378"/>
                </a:lnTo>
                <a:lnTo>
                  <a:pt x="3993" y="118"/>
                </a:lnTo>
                <a:lnTo>
                  <a:pt x="4047" y="118"/>
                </a:lnTo>
                <a:lnTo>
                  <a:pt x="4053" y="144"/>
                </a:lnTo>
                <a:lnTo>
                  <a:pt x="4056" y="144"/>
                </a:lnTo>
                <a:cubicBezTo>
                  <a:pt x="4063" y="131"/>
                  <a:pt x="4083" y="111"/>
                  <a:pt x="4116" y="111"/>
                </a:cubicBezTo>
                <a:cubicBezTo>
                  <a:pt x="4160" y="111"/>
                  <a:pt x="4193" y="142"/>
                  <a:pt x="4193" y="196"/>
                </a:cubicBezTo>
                <a:lnTo>
                  <a:pt x="4193" y="378"/>
                </a:lnTo>
                <a:lnTo>
                  <a:pt x="4128" y="378"/>
                </a:lnTo>
                <a:lnTo>
                  <a:pt x="4128" y="210"/>
                </a:lnTo>
                <a:cubicBezTo>
                  <a:pt x="4128" y="182"/>
                  <a:pt x="4114" y="169"/>
                  <a:pt x="4095" y="169"/>
                </a:cubicBezTo>
                <a:close/>
                <a:moveTo>
                  <a:pt x="3834" y="329"/>
                </a:moveTo>
                <a:lnTo>
                  <a:pt x="3834" y="329"/>
                </a:lnTo>
                <a:cubicBezTo>
                  <a:pt x="3857" y="329"/>
                  <a:pt x="3873" y="309"/>
                  <a:pt x="3873" y="278"/>
                </a:cubicBezTo>
                <a:lnTo>
                  <a:pt x="3873" y="261"/>
                </a:lnTo>
                <a:lnTo>
                  <a:pt x="3858" y="264"/>
                </a:lnTo>
                <a:cubicBezTo>
                  <a:pt x="3826" y="269"/>
                  <a:pt x="3809" y="283"/>
                  <a:pt x="3809" y="303"/>
                </a:cubicBezTo>
                <a:cubicBezTo>
                  <a:pt x="3809" y="319"/>
                  <a:pt x="3820" y="329"/>
                  <a:pt x="3834" y="329"/>
                </a:cubicBezTo>
                <a:close/>
                <a:moveTo>
                  <a:pt x="3743" y="310"/>
                </a:moveTo>
                <a:lnTo>
                  <a:pt x="3743" y="310"/>
                </a:lnTo>
                <a:cubicBezTo>
                  <a:pt x="3743" y="260"/>
                  <a:pt x="3780" y="229"/>
                  <a:pt x="3845" y="221"/>
                </a:cubicBezTo>
                <a:lnTo>
                  <a:pt x="3873" y="217"/>
                </a:lnTo>
                <a:lnTo>
                  <a:pt x="3873" y="200"/>
                </a:lnTo>
                <a:cubicBezTo>
                  <a:pt x="3873" y="179"/>
                  <a:pt x="3862" y="168"/>
                  <a:pt x="3845" y="168"/>
                </a:cubicBezTo>
                <a:cubicBezTo>
                  <a:pt x="3826" y="168"/>
                  <a:pt x="3814" y="180"/>
                  <a:pt x="3812" y="199"/>
                </a:cubicBezTo>
                <a:lnTo>
                  <a:pt x="3746" y="199"/>
                </a:lnTo>
                <a:cubicBezTo>
                  <a:pt x="3750" y="147"/>
                  <a:pt x="3789" y="111"/>
                  <a:pt x="3846" y="111"/>
                </a:cubicBezTo>
                <a:cubicBezTo>
                  <a:pt x="3900" y="111"/>
                  <a:pt x="3938" y="147"/>
                  <a:pt x="3938" y="204"/>
                </a:cubicBezTo>
                <a:lnTo>
                  <a:pt x="3938" y="316"/>
                </a:lnTo>
                <a:cubicBezTo>
                  <a:pt x="3938" y="326"/>
                  <a:pt x="3944" y="333"/>
                  <a:pt x="3954" y="333"/>
                </a:cubicBezTo>
                <a:cubicBezTo>
                  <a:pt x="3956" y="333"/>
                  <a:pt x="3958" y="333"/>
                  <a:pt x="3961" y="332"/>
                </a:cubicBezTo>
                <a:lnTo>
                  <a:pt x="3961" y="380"/>
                </a:lnTo>
                <a:cubicBezTo>
                  <a:pt x="3953" y="382"/>
                  <a:pt x="3945" y="383"/>
                  <a:pt x="3937" y="383"/>
                </a:cubicBezTo>
                <a:cubicBezTo>
                  <a:pt x="3912" y="383"/>
                  <a:pt x="3891" y="372"/>
                  <a:pt x="3884" y="346"/>
                </a:cubicBezTo>
                <a:cubicBezTo>
                  <a:pt x="3875" y="365"/>
                  <a:pt x="3854" y="385"/>
                  <a:pt x="3819" y="385"/>
                </a:cubicBezTo>
                <a:cubicBezTo>
                  <a:pt x="3774" y="385"/>
                  <a:pt x="3743" y="356"/>
                  <a:pt x="3743" y="310"/>
                </a:cubicBezTo>
                <a:close/>
                <a:moveTo>
                  <a:pt x="3577" y="118"/>
                </a:moveTo>
                <a:lnTo>
                  <a:pt x="3577" y="118"/>
                </a:lnTo>
                <a:lnTo>
                  <a:pt x="3632" y="118"/>
                </a:lnTo>
                <a:lnTo>
                  <a:pt x="3637" y="152"/>
                </a:lnTo>
                <a:lnTo>
                  <a:pt x="3640" y="152"/>
                </a:lnTo>
                <a:cubicBezTo>
                  <a:pt x="3649" y="133"/>
                  <a:pt x="3671" y="115"/>
                  <a:pt x="3707" y="115"/>
                </a:cubicBezTo>
                <a:cubicBezTo>
                  <a:pt x="3712" y="115"/>
                  <a:pt x="3717" y="115"/>
                  <a:pt x="3721" y="116"/>
                </a:cubicBezTo>
                <a:lnTo>
                  <a:pt x="3721" y="178"/>
                </a:lnTo>
                <a:cubicBezTo>
                  <a:pt x="3715" y="178"/>
                  <a:pt x="3711" y="178"/>
                  <a:pt x="3706" y="178"/>
                </a:cubicBezTo>
                <a:cubicBezTo>
                  <a:pt x="3674" y="178"/>
                  <a:pt x="3643" y="200"/>
                  <a:pt x="3643" y="254"/>
                </a:cubicBezTo>
                <a:lnTo>
                  <a:pt x="3643" y="378"/>
                </a:lnTo>
                <a:lnTo>
                  <a:pt x="3577" y="378"/>
                </a:lnTo>
                <a:lnTo>
                  <a:pt x="3577" y="118"/>
                </a:lnTo>
                <a:close/>
                <a:moveTo>
                  <a:pt x="3413" y="76"/>
                </a:moveTo>
                <a:lnTo>
                  <a:pt x="3413" y="76"/>
                </a:lnTo>
                <a:lnTo>
                  <a:pt x="3327" y="76"/>
                </a:lnTo>
                <a:lnTo>
                  <a:pt x="3327" y="16"/>
                </a:lnTo>
                <a:lnTo>
                  <a:pt x="3567" y="16"/>
                </a:lnTo>
                <a:lnTo>
                  <a:pt x="3567" y="76"/>
                </a:lnTo>
                <a:lnTo>
                  <a:pt x="3482" y="76"/>
                </a:lnTo>
                <a:lnTo>
                  <a:pt x="3482" y="378"/>
                </a:lnTo>
                <a:lnTo>
                  <a:pt x="3413" y="378"/>
                </a:lnTo>
                <a:lnTo>
                  <a:pt x="3413" y="76"/>
                </a:lnTo>
                <a:close/>
                <a:moveTo>
                  <a:pt x="3144" y="344"/>
                </a:moveTo>
                <a:lnTo>
                  <a:pt x="3144" y="344"/>
                </a:lnTo>
                <a:cubicBezTo>
                  <a:pt x="3144" y="324"/>
                  <a:pt x="3161" y="306"/>
                  <a:pt x="3183" y="306"/>
                </a:cubicBezTo>
                <a:cubicBezTo>
                  <a:pt x="3203" y="306"/>
                  <a:pt x="3220" y="324"/>
                  <a:pt x="3220" y="344"/>
                </a:cubicBezTo>
                <a:cubicBezTo>
                  <a:pt x="3220" y="365"/>
                  <a:pt x="3203" y="383"/>
                  <a:pt x="3183" y="383"/>
                </a:cubicBezTo>
                <a:cubicBezTo>
                  <a:pt x="3161" y="383"/>
                  <a:pt x="3144" y="365"/>
                  <a:pt x="3144" y="344"/>
                </a:cubicBezTo>
                <a:close/>
                <a:moveTo>
                  <a:pt x="3036" y="219"/>
                </a:moveTo>
                <a:lnTo>
                  <a:pt x="3036" y="219"/>
                </a:lnTo>
                <a:cubicBezTo>
                  <a:pt x="3034" y="186"/>
                  <a:pt x="3021" y="167"/>
                  <a:pt x="3001" y="167"/>
                </a:cubicBezTo>
                <a:cubicBezTo>
                  <a:pt x="2979" y="167"/>
                  <a:pt x="2965" y="186"/>
                  <a:pt x="2962" y="219"/>
                </a:cubicBezTo>
                <a:lnTo>
                  <a:pt x="3036" y="219"/>
                </a:lnTo>
                <a:close/>
                <a:moveTo>
                  <a:pt x="2895" y="248"/>
                </a:moveTo>
                <a:lnTo>
                  <a:pt x="2895" y="248"/>
                </a:lnTo>
                <a:cubicBezTo>
                  <a:pt x="2895" y="164"/>
                  <a:pt x="2936" y="111"/>
                  <a:pt x="3001" y="111"/>
                </a:cubicBezTo>
                <a:cubicBezTo>
                  <a:pt x="3063" y="111"/>
                  <a:pt x="3103" y="162"/>
                  <a:pt x="3103" y="246"/>
                </a:cubicBezTo>
                <a:cubicBezTo>
                  <a:pt x="3103" y="250"/>
                  <a:pt x="3103" y="255"/>
                  <a:pt x="3102" y="264"/>
                </a:cubicBezTo>
                <a:lnTo>
                  <a:pt x="2961" y="264"/>
                </a:lnTo>
                <a:cubicBezTo>
                  <a:pt x="2962" y="303"/>
                  <a:pt x="2977" y="330"/>
                  <a:pt x="3003" y="330"/>
                </a:cubicBezTo>
                <a:cubicBezTo>
                  <a:pt x="3020" y="330"/>
                  <a:pt x="3033" y="319"/>
                  <a:pt x="3036" y="298"/>
                </a:cubicBezTo>
                <a:lnTo>
                  <a:pt x="3101" y="298"/>
                </a:lnTo>
                <a:cubicBezTo>
                  <a:pt x="3096" y="351"/>
                  <a:pt x="3057" y="385"/>
                  <a:pt x="3003" y="385"/>
                </a:cubicBezTo>
                <a:cubicBezTo>
                  <a:pt x="2935" y="385"/>
                  <a:pt x="2895" y="331"/>
                  <a:pt x="2895" y="248"/>
                </a:cubicBezTo>
                <a:close/>
                <a:moveTo>
                  <a:pt x="2650" y="248"/>
                </a:moveTo>
                <a:lnTo>
                  <a:pt x="2650" y="248"/>
                </a:lnTo>
                <a:cubicBezTo>
                  <a:pt x="2650" y="165"/>
                  <a:pt x="2693" y="111"/>
                  <a:pt x="2759" y="111"/>
                </a:cubicBezTo>
                <a:cubicBezTo>
                  <a:pt x="2817" y="111"/>
                  <a:pt x="2858" y="151"/>
                  <a:pt x="2863" y="212"/>
                </a:cubicBezTo>
                <a:lnTo>
                  <a:pt x="2796" y="212"/>
                </a:lnTo>
                <a:cubicBezTo>
                  <a:pt x="2794" y="184"/>
                  <a:pt x="2779" y="170"/>
                  <a:pt x="2759" y="170"/>
                </a:cubicBezTo>
                <a:cubicBezTo>
                  <a:pt x="2733" y="170"/>
                  <a:pt x="2716" y="198"/>
                  <a:pt x="2716" y="248"/>
                </a:cubicBezTo>
                <a:cubicBezTo>
                  <a:pt x="2716" y="299"/>
                  <a:pt x="2733" y="326"/>
                  <a:pt x="2760" y="326"/>
                </a:cubicBezTo>
                <a:cubicBezTo>
                  <a:pt x="2779" y="326"/>
                  <a:pt x="2793" y="312"/>
                  <a:pt x="2796" y="288"/>
                </a:cubicBezTo>
                <a:lnTo>
                  <a:pt x="2863" y="288"/>
                </a:lnTo>
                <a:cubicBezTo>
                  <a:pt x="2857" y="347"/>
                  <a:pt x="2816" y="385"/>
                  <a:pt x="2760" y="385"/>
                </a:cubicBezTo>
                <a:cubicBezTo>
                  <a:pt x="2693" y="385"/>
                  <a:pt x="2650" y="332"/>
                  <a:pt x="2650" y="248"/>
                </a:cubicBezTo>
                <a:close/>
                <a:moveTo>
                  <a:pt x="2506" y="169"/>
                </a:moveTo>
                <a:lnTo>
                  <a:pt x="2506" y="169"/>
                </a:lnTo>
                <a:cubicBezTo>
                  <a:pt x="2487" y="169"/>
                  <a:pt x="2469" y="182"/>
                  <a:pt x="2469" y="213"/>
                </a:cubicBezTo>
                <a:lnTo>
                  <a:pt x="2469" y="378"/>
                </a:lnTo>
                <a:lnTo>
                  <a:pt x="2404" y="378"/>
                </a:lnTo>
                <a:lnTo>
                  <a:pt x="2404" y="118"/>
                </a:lnTo>
                <a:lnTo>
                  <a:pt x="2458" y="118"/>
                </a:lnTo>
                <a:lnTo>
                  <a:pt x="2464" y="144"/>
                </a:lnTo>
                <a:lnTo>
                  <a:pt x="2467" y="144"/>
                </a:lnTo>
                <a:cubicBezTo>
                  <a:pt x="2474" y="131"/>
                  <a:pt x="2494" y="111"/>
                  <a:pt x="2527" y="111"/>
                </a:cubicBezTo>
                <a:cubicBezTo>
                  <a:pt x="2570" y="111"/>
                  <a:pt x="2604" y="142"/>
                  <a:pt x="2604" y="196"/>
                </a:cubicBezTo>
                <a:lnTo>
                  <a:pt x="2604" y="378"/>
                </a:lnTo>
                <a:lnTo>
                  <a:pt x="2538" y="378"/>
                </a:lnTo>
                <a:lnTo>
                  <a:pt x="2538" y="210"/>
                </a:lnTo>
                <a:cubicBezTo>
                  <a:pt x="2538" y="182"/>
                  <a:pt x="2524" y="169"/>
                  <a:pt x="2506" y="169"/>
                </a:cubicBezTo>
                <a:close/>
                <a:moveTo>
                  <a:pt x="2289" y="219"/>
                </a:moveTo>
                <a:lnTo>
                  <a:pt x="2289" y="219"/>
                </a:lnTo>
                <a:cubicBezTo>
                  <a:pt x="2287" y="186"/>
                  <a:pt x="2274" y="167"/>
                  <a:pt x="2254" y="167"/>
                </a:cubicBezTo>
                <a:cubicBezTo>
                  <a:pt x="2232" y="167"/>
                  <a:pt x="2218" y="186"/>
                  <a:pt x="2215" y="219"/>
                </a:cubicBezTo>
                <a:lnTo>
                  <a:pt x="2289" y="219"/>
                </a:lnTo>
                <a:close/>
                <a:moveTo>
                  <a:pt x="2148" y="248"/>
                </a:moveTo>
                <a:lnTo>
                  <a:pt x="2148" y="248"/>
                </a:lnTo>
                <a:cubicBezTo>
                  <a:pt x="2148" y="164"/>
                  <a:pt x="2190" y="111"/>
                  <a:pt x="2254" y="111"/>
                </a:cubicBezTo>
                <a:cubicBezTo>
                  <a:pt x="2316" y="111"/>
                  <a:pt x="2357" y="162"/>
                  <a:pt x="2357" y="246"/>
                </a:cubicBezTo>
                <a:cubicBezTo>
                  <a:pt x="2357" y="250"/>
                  <a:pt x="2357" y="255"/>
                  <a:pt x="2356" y="264"/>
                </a:cubicBezTo>
                <a:lnTo>
                  <a:pt x="2214" y="264"/>
                </a:lnTo>
                <a:cubicBezTo>
                  <a:pt x="2215" y="303"/>
                  <a:pt x="2230" y="330"/>
                  <a:pt x="2256" y="330"/>
                </a:cubicBezTo>
                <a:cubicBezTo>
                  <a:pt x="2273" y="330"/>
                  <a:pt x="2286" y="319"/>
                  <a:pt x="2289" y="298"/>
                </a:cubicBezTo>
                <a:lnTo>
                  <a:pt x="2355" y="298"/>
                </a:lnTo>
                <a:cubicBezTo>
                  <a:pt x="2349" y="351"/>
                  <a:pt x="2310" y="385"/>
                  <a:pt x="2256" y="385"/>
                </a:cubicBezTo>
                <a:cubicBezTo>
                  <a:pt x="2188" y="385"/>
                  <a:pt x="2148" y="331"/>
                  <a:pt x="2148" y="248"/>
                </a:cubicBezTo>
                <a:close/>
                <a:moveTo>
                  <a:pt x="2035" y="118"/>
                </a:moveTo>
                <a:lnTo>
                  <a:pt x="2035" y="118"/>
                </a:lnTo>
                <a:lnTo>
                  <a:pt x="2101" y="118"/>
                </a:lnTo>
                <a:lnTo>
                  <a:pt x="2101" y="378"/>
                </a:lnTo>
                <a:lnTo>
                  <a:pt x="2035" y="378"/>
                </a:lnTo>
                <a:lnTo>
                  <a:pt x="2035" y="118"/>
                </a:lnTo>
                <a:close/>
                <a:moveTo>
                  <a:pt x="2068" y="3"/>
                </a:moveTo>
                <a:lnTo>
                  <a:pt x="2068" y="3"/>
                </a:lnTo>
                <a:cubicBezTo>
                  <a:pt x="2090" y="3"/>
                  <a:pt x="2109" y="21"/>
                  <a:pt x="2109" y="43"/>
                </a:cubicBezTo>
                <a:cubicBezTo>
                  <a:pt x="2109" y="66"/>
                  <a:pt x="2090" y="84"/>
                  <a:pt x="2068" y="84"/>
                </a:cubicBezTo>
                <a:cubicBezTo>
                  <a:pt x="2046" y="84"/>
                  <a:pt x="2027" y="66"/>
                  <a:pt x="2027" y="43"/>
                </a:cubicBezTo>
                <a:cubicBezTo>
                  <a:pt x="2027" y="21"/>
                  <a:pt x="2046" y="3"/>
                  <a:pt x="2068" y="3"/>
                </a:cubicBezTo>
                <a:close/>
                <a:moveTo>
                  <a:pt x="1778" y="248"/>
                </a:moveTo>
                <a:lnTo>
                  <a:pt x="1778" y="248"/>
                </a:lnTo>
                <a:cubicBezTo>
                  <a:pt x="1778" y="165"/>
                  <a:pt x="1821" y="111"/>
                  <a:pt x="1888" y="111"/>
                </a:cubicBezTo>
                <a:cubicBezTo>
                  <a:pt x="1945" y="111"/>
                  <a:pt x="1986" y="151"/>
                  <a:pt x="1991" y="212"/>
                </a:cubicBezTo>
                <a:lnTo>
                  <a:pt x="1925" y="212"/>
                </a:lnTo>
                <a:cubicBezTo>
                  <a:pt x="1922" y="184"/>
                  <a:pt x="1908" y="170"/>
                  <a:pt x="1888" y="170"/>
                </a:cubicBezTo>
                <a:cubicBezTo>
                  <a:pt x="1862" y="170"/>
                  <a:pt x="1845" y="198"/>
                  <a:pt x="1845" y="248"/>
                </a:cubicBezTo>
                <a:cubicBezTo>
                  <a:pt x="1845" y="299"/>
                  <a:pt x="1862" y="326"/>
                  <a:pt x="1888" y="326"/>
                </a:cubicBezTo>
                <a:cubicBezTo>
                  <a:pt x="1908" y="326"/>
                  <a:pt x="1922" y="312"/>
                  <a:pt x="1925" y="288"/>
                </a:cubicBezTo>
                <a:lnTo>
                  <a:pt x="1991" y="288"/>
                </a:lnTo>
                <a:cubicBezTo>
                  <a:pt x="1986" y="347"/>
                  <a:pt x="1945" y="385"/>
                  <a:pt x="1888" y="385"/>
                </a:cubicBezTo>
                <a:cubicBezTo>
                  <a:pt x="1821" y="385"/>
                  <a:pt x="1778" y="332"/>
                  <a:pt x="1778" y="248"/>
                </a:cubicBezTo>
                <a:close/>
                <a:moveTo>
                  <a:pt x="1525" y="275"/>
                </a:moveTo>
                <a:lnTo>
                  <a:pt x="1525" y="275"/>
                </a:lnTo>
                <a:lnTo>
                  <a:pt x="1596" y="275"/>
                </a:lnTo>
                <a:cubicBezTo>
                  <a:pt x="1598" y="309"/>
                  <a:pt x="1614" y="324"/>
                  <a:pt x="1638" y="324"/>
                </a:cubicBezTo>
                <a:cubicBezTo>
                  <a:pt x="1661" y="324"/>
                  <a:pt x="1676" y="310"/>
                  <a:pt x="1676" y="286"/>
                </a:cubicBezTo>
                <a:cubicBezTo>
                  <a:pt x="1676" y="264"/>
                  <a:pt x="1662" y="248"/>
                  <a:pt x="1628" y="228"/>
                </a:cubicBezTo>
                <a:lnTo>
                  <a:pt x="1596" y="210"/>
                </a:lnTo>
                <a:cubicBezTo>
                  <a:pt x="1549" y="183"/>
                  <a:pt x="1528" y="149"/>
                  <a:pt x="1528" y="107"/>
                </a:cubicBezTo>
                <a:cubicBezTo>
                  <a:pt x="1528" y="56"/>
                  <a:pt x="1572" y="10"/>
                  <a:pt x="1634" y="10"/>
                </a:cubicBezTo>
                <a:cubicBezTo>
                  <a:pt x="1697" y="10"/>
                  <a:pt x="1740" y="50"/>
                  <a:pt x="1741" y="112"/>
                </a:cubicBezTo>
                <a:lnTo>
                  <a:pt x="1669" y="112"/>
                </a:lnTo>
                <a:cubicBezTo>
                  <a:pt x="1667" y="86"/>
                  <a:pt x="1654" y="71"/>
                  <a:pt x="1632" y="71"/>
                </a:cubicBezTo>
                <a:cubicBezTo>
                  <a:pt x="1614" y="71"/>
                  <a:pt x="1599" y="85"/>
                  <a:pt x="1599" y="104"/>
                </a:cubicBezTo>
                <a:cubicBezTo>
                  <a:pt x="1599" y="124"/>
                  <a:pt x="1611" y="139"/>
                  <a:pt x="1649" y="160"/>
                </a:cubicBezTo>
                <a:lnTo>
                  <a:pt x="1673" y="174"/>
                </a:lnTo>
                <a:cubicBezTo>
                  <a:pt x="1722" y="201"/>
                  <a:pt x="1746" y="240"/>
                  <a:pt x="1746" y="286"/>
                </a:cubicBezTo>
                <a:cubicBezTo>
                  <a:pt x="1746" y="344"/>
                  <a:pt x="1703" y="385"/>
                  <a:pt x="1638" y="385"/>
                </a:cubicBezTo>
                <a:cubicBezTo>
                  <a:pt x="1569" y="385"/>
                  <a:pt x="1526" y="342"/>
                  <a:pt x="1525" y="275"/>
                </a:cubicBezTo>
                <a:close/>
                <a:moveTo>
                  <a:pt x="1307" y="344"/>
                </a:moveTo>
                <a:lnTo>
                  <a:pt x="1307" y="344"/>
                </a:lnTo>
                <a:cubicBezTo>
                  <a:pt x="1307" y="324"/>
                  <a:pt x="1324" y="306"/>
                  <a:pt x="1345" y="306"/>
                </a:cubicBezTo>
                <a:cubicBezTo>
                  <a:pt x="1366" y="306"/>
                  <a:pt x="1383" y="324"/>
                  <a:pt x="1383" y="344"/>
                </a:cubicBezTo>
                <a:cubicBezTo>
                  <a:pt x="1383" y="365"/>
                  <a:pt x="1366" y="383"/>
                  <a:pt x="1345" y="383"/>
                </a:cubicBezTo>
                <a:cubicBezTo>
                  <a:pt x="1324" y="383"/>
                  <a:pt x="1307" y="365"/>
                  <a:pt x="1307" y="344"/>
                </a:cubicBezTo>
                <a:close/>
                <a:moveTo>
                  <a:pt x="1117" y="431"/>
                </a:moveTo>
                <a:lnTo>
                  <a:pt x="1117" y="431"/>
                </a:lnTo>
                <a:cubicBezTo>
                  <a:pt x="1131" y="431"/>
                  <a:pt x="1149" y="423"/>
                  <a:pt x="1155" y="401"/>
                </a:cubicBezTo>
                <a:lnTo>
                  <a:pt x="1161" y="377"/>
                </a:lnTo>
                <a:lnTo>
                  <a:pt x="1080" y="118"/>
                </a:lnTo>
                <a:lnTo>
                  <a:pt x="1147" y="118"/>
                </a:lnTo>
                <a:lnTo>
                  <a:pt x="1192" y="287"/>
                </a:lnTo>
                <a:lnTo>
                  <a:pt x="1195" y="287"/>
                </a:lnTo>
                <a:lnTo>
                  <a:pt x="1233" y="118"/>
                </a:lnTo>
                <a:lnTo>
                  <a:pt x="1301" y="118"/>
                </a:lnTo>
                <a:lnTo>
                  <a:pt x="1221" y="405"/>
                </a:lnTo>
                <a:cubicBezTo>
                  <a:pt x="1204" y="465"/>
                  <a:pt x="1163" y="488"/>
                  <a:pt x="1126" y="488"/>
                </a:cubicBezTo>
                <a:cubicBezTo>
                  <a:pt x="1111" y="488"/>
                  <a:pt x="1101" y="486"/>
                  <a:pt x="1091" y="483"/>
                </a:cubicBezTo>
                <a:lnTo>
                  <a:pt x="1091" y="427"/>
                </a:lnTo>
                <a:cubicBezTo>
                  <a:pt x="1100" y="430"/>
                  <a:pt x="1109" y="431"/>
                  <a:pt x="1117" y="431"/>
                </a:cubicBezTo>
                <a:close/>
                <a:moveTo>
                  <a:pt x="1021" y="385"/>
                </a:moveTo>
                <a:lnTo>
                  <a:pt x="1021" y="385"/>
                </a:lnTo>
                <a:cubicBezTo>
                  <a:pt x="970" y="385"/>
                  <a:pt x="937" y="349"/>
                  <a:pt x="937" y="304"/>
                </a:cubicBezTo>
                <a:lnTo>
                  <a:pt x="937" y="173"/>
                </a:lnTo>
                <a:lnTo>
                  <a:pt x="891" y="173"/>
                </a:lnTo>
                <a:lnTo>
                  <a:pt x="891" y="118"/>
                </a:lnTo>
                <a:lnTo>
                  <a:pt x="898" y="118"/>
                </a:lnTo>
                <a:cubicBezTo>
                  <a:pt x="929" y="118"/>
                  <a:pt x="944" y="100"/>
                  <a:pt x="946" y="69"/>
                </a:cubicBezTo>
                <a:lnTo>
                  <a:pt x="947" y="44"/>
                </a:lnTo>
                <a:lnTo>
                  <a:pt x="1003" y="44"/>
                </a:lnTo>
                <a:lnTo>
                  <a:pt x="1003" y="118"/>
                </a:lnTo>
                <a:lnTo>
                  <a:pt x="1058" y="118"/>
                </a:lnTo>
                <a:lnTo>
                  <a:pt x="1058" y="173"/>
                </a:lnTo>
                <a:lnTo>
                  <a:pt x="1003" y="173"/>
                </a:lnTo>
                <a:lnTo>
                  <a:pt x="1003" y="297"/>
                </a:lnTo>
                <a:cubicBezTo>
                  <a:pt x="1003" y="315"/>
                  <a:pt x="1016" y="328"/>
                  <a:pt x="1035" y="328"/>
                </a:cubicBezTo>
                <a:cubicBezTo>
                  <a:pt x="1042" y="328"/>
                  <a:pt x="1049" y="326"/>
                  <a:pt x="1054" y="325"/>
                </a:cubicBezTo>
                <a:lnTo>
                  <a:pt x="1054" y="379"/>
                </a:lnTo>
                <a:cubicBezTo>
                  <a:pt x="1044" y="383"/>
                  <a:pt x="1032" y="385"/>
                  <a:pt x="1021" y="385"/>
                </a:cubicBezTo>
                <a:close/>
                <a:moveTo>
                  <a:pt x="804" y="219"/>
                </a:moveTo>
                <a:lnTo>
                  <a:pt x="804" y="219"/>
                </a:lnTo>
                <a:cubicBezTo>
                  <a:pt x="802" y="186"/>
                  <a:pt x="789" y="167"/>
                  <a:pt x="769" y="167"/>
                </a:cubicBezTo>
                <a:cubicBezTo>
                  <a:pt x="747" y="167"/>
                  <a:pt x="733" y="186"/>
                  <a:pt x="730" y="219"/>
                </a:cubicBezTo>
                <a:lnTo>
                  <a:pt x="804" y="219"/>
                </a:lnTo>
                <a:close/>
                <a:moveTo>
                  <a:pt x="663" y="248"/>
                </a:moveTo>
                <a:lnTo>
                  <a:pt x="663" y="248"/>
                </a:lnTo>
                <a:cubicBezTo>
                  <a:pt x="663" y="164"/>
                  <a:pt x="705" y="111"/>
                  <a:pt x="769" y="111"/>
                </a:cubicBezTo>
                <a:cubicBezTo>
                  <a:pt x="831" y="111"/>
                  <a:pt x="872" y="162"/>
                  <a:pt x="872" y="246"/>
                </a:cubicBezTo>
                <a:cubicBezTo>
                  <a:pt x="872" y="250"/>
                  <a:pt x="872" y="255"/>
                  <a:pt x="871" y="264"/>
                </a:cubicBezTo>
                <a:lnTo>
                  <a:pt x="729" y="264"/>
                </a:lnTo>
                <a:cubicBezTo>
                  <a:pt x="730" y="303"/>
                  <a:pt x="745" y="330"/>
                  <a:pt x="771" y="330"/>
                </a:cubicBezTo>
                <a:cubicBezTo>
                  <a:pt x="788" y="330"/>
                  <a:pt x="801" y="319"/>
                  <a:pt x="804" y="298"/>
                </a:cubicBezTo>
                <a:lnTo>
                  <a:pt x="870" y="298"/>
                </a:lnTo>
                <a:cubicBezTo>
                  <a:pt x="864" y="351"/>
                  <a:pt x="825" y="385"/>
                  <a:pt x="771" y="385"/>
                </a:cubicBezTo>
                <a:cubicBezTo>
                  <a:pt x="703" y="385"/>
                  <a:pt x="663" y="331"/>
                  <a:pt x="663" y="248"/>
                </a:cubicBezTo>
                <a:close/>
                <a:moveTo>
                  <a:pt x="608" y="0"/>
                </a:moveTo>
                <a:lnTo>
                  <a:pt x="608" y="0"/>
                </a:lnTo>
                <a:cubicBezTo>
                  <a:pt x="631" y="0"/>
                  <a:pt x="653" y="7"/>
                  <a:pt x="664" y="17"/>
                </a:cubicBezTo>
                <a:lnTo>
                  <a:pt x="641" y="65"/>
                </a:lnTo>
                <a:cubicBezTo>
                  <a:pt x="633" y="61"/>
                  <a:pt x="626" y="58"/>
                  <a:pt x="618" y="58"/>
                </a:cubicBezTo>
                <a:cubicBezTo>
                  <a:pt x="600" y="58"/>
                  <a:pt x="590" y="70"/>
                  <a:pt x="590" y="90"/>
                </a:cubicBezTo>
                <a:lnTo>
                  <a:pt x="590" y="118"/>
                </a:lnTo>
                <a:lnTo>
                  <a:pt x="645" y="118"/>
                </a:lnTo>
                <a:lnTo>
                  <a:pt x="645" y="173"/>
                </a:lnTo>
                <a:lnTo>
                  <a:pt x="590" y="173"/>
                </a:lnTo>
                <a:lnTo>
                  <a:pt x="590" y="378"/>
                </a:lnTo>
                <a:lnTo>
                  <a:pt x="524" y="378"/>
                </a:lnTo>
                <a:lnTo>
                  <a:pt x="524" y="173"/>
                </a:lnTo>
                <a:lnTo>
                  <a:pt x="478" y="173"/>
                </a:lnTo>
                <a:lnTo>
                  <a:pt x="478" y="118"/>
                </a:lnTo>
                <a:lnTo>
                  <a:pt x="524" y="118"/>
                </a:lnTo>
                <a:lnTo>
                  <a:pt x="524" y="85"/>
                </a:lnTo>
                <a:cubicBezTo>
                  <a:pt x="524" y="30"/>
                  <a:pt x="562" y="0"/>
                  <a:pt x="608" y="0"/>
                </a:cubicBezTo>
                <a:close/>
                <a:moveTo>
                  <a:pt x="344" y="329"/>
                </a:moveTo>
                <a:lnTo>
                  <a:pt x="344" y="329"/>
                </a:lnTo>
                <a:cubicBezTo>
                  <a:pt x="367" y="329"/>
                  <a:pt x="383" y="309"/>
                  <a:pt x="383" y="278"/>
                </a:cubicBezTo>
                <a:lnTo>
                  <a:pt x="383" y="261"/>
                </a:lnTo>
                <a:lnTo>
                  <a:pt x="368" y="264"/>
                </a:lnTo>
                <a:cubicBezTo>
                  <a:pt x="336" y="269"/>
                  <a:pt x="319" y="283"/>
                  <a:pt x="319" y="303"/>
                </a:cubicBezTo>
                <a:cubicBezTo>
                  <a:pt x="319" y="319"/>
                  <a:pt x="330" y="329"/>
                  <a:pt x="344" y="329"/>
                </a:cubicBezTo>
                <a:close/>
                <a:moveTo>
                  <a:pt x="253" y="310"/>
                </a:moveTo>
                <a:lnTo>
                  <a:pt x="253" y="310"/>
                </a:lnTo>
                <a:cubicBezTo>
                  <a:pt x="253" y="260"/>
                  <a:pt x="290" y="229"/>
                  <a:pt x="354" y="221"/>
                </a:cubicBezTo>
                <a:lnTo>
                  <a:pt x="383" y="217"/>
                </a:lnTo>
                <a:lnTo>
                  <a:pt x="383" y="200"/>
                </a:lnTo>
                <a:cubicBezTo>
                  <a:pt x="383" y="179"/>
                  <a:pt x="371" y="168"/>
                  <a:pt x="354" y="168"/>
                </a:cubicBezTo>
                <a:cubicBezTo>
                  <a:pt x="336" y="168"/>
                  <a:pt x="323" y="180"/>
                  <a:pt x="322" y="199"/>
                </a:cubicBezTo>
                <a:lnTo>
                  <a:pt x="256" y="199"/>
                </a:lnTo>
                <a:cubicBezTo>
                  <a:pt x="260" y="147"/>
                  <a:pt x="299" y="111"/>
                  <a:pt x="355" y="111"/>
                </a:cubicBezTo>
                <a:cubicBezTo>
                  <a:pt x="410" y="111"/>
                  <a:pt x="448" y="147"/>
                  <a:pt x="448" y="204"/>
                </a:cubicBezTo>
                <a:lnTo>
                  <a:pt x="448" y="316"/>
                </a:lnTo>
                <a:cubicBezTo>
                  <a:pt x="448" y="326"/>
                  <a:pt x="454" y="333"/>
                  <a:pt x="464" y="333"/>
                </a:cubicBezTo>
                <a:cubicBezTo>
                  <a:pt x="466" y="333"/>
                  <a:pt x="468" y="333"/>
                  <a:pt x="471" y="332"/>
                </a:cubicBezTo>
                <a:lnTo>
                  <a:pt x="471" y="380"/>
                </a:lnTo>
                <a:cubicBezTo>
                  <a:pt x="463" y="382"/>
                  <a:pt x="455" y="383"/>
                  <a:pt x="447" y="383"/>
                </a:cubicBezTo>
                <a:cubicBezTo>
                  <a:pt x="422" y="383"/>
                  <a:pt x="400" y="372"/>
                  <a:pt x="394" y="346"/>
                </a:cubicBezTo>
                <a:cubicBezTo>
                  <a:pt x="384" y="365"/>
                  <a:pt x="364" y="385"/>
                  <a:pt x="329" y="385"/>
                </a:cubicBezTo>
                <a:cubicBezTo>
                  <a:pt x="284" y="385"/>
                  <a:pt x="253" y="356"/>
                  <a:pt x="253" y="310"/>
                </a:cubicBezTo>
                <a:close/>
                <a:moveTo>
                  <a:pt x="0" y="275"/>
                </a:moveTo>
                <a:lnTo>
                  <a:pt x="0" y="275"/>
                </a:lnTo>
                <a:lnTo>
                  <a:pt x="71" y="275"/>
                </a:lnTo>
                <a:cubicBezTo>
                  <a:pt x="73" y="309"/>
                  <a:pt x="89" y="324"/>
                  <a:pt x="113" y="324"/>
                </a:cubicBezTo>
                <a:cubicBezTo>
                  <a:pt x="136" y="324"/>
                  <a:pt x="151" y="310"/>
                  <a:pt x="151" y="286"/>
                </a:cubicBezTo>
                <a:cubicBezTo>
                  <a:pt x="151" y="264"/>
                  <a:pt x="137" y="248"/>
                  <a:pt x="103" y="228"/>
                </a:cubicBezTo>
                <a:lnTo>
                  <a:pt x="71" y="210"/>
                </a:lnTo>
                <a:cubicBezTo>
                  <a:pt x="23" y="183"/>
                  <a:pt x="3" y="149"/>
                  <a:pt x="3" y="107"/>
                </a:cubicBezTo>
                <a:cubicBezTo>
                  <a:pt x="3" y="56"/>
                  <a:pt x="47" y="10"/>
                  <a:pt x="108" y="10"/>
                </a:cubicBezTo>
                <a:cubicBezTo>
                  <a:pt x="171" y="10"/>
                  <a:pt x="214" y="50"/>
                  <a:pt x="216" y="112"/>
                </a:cubicBezTo>
                <a:lnTo>
                  <a:pt x="144" y="112"/>
                </a:lnTo>
                <a:cubicBezTo>
                  <a:pt x="141" y="86"/>
                  <a:pt x="129" y="71"/>
                  <a:pt x="107" y="71"/>
                </a:cubicBezTo>
                <a:cubicBezTo>
                  <a:pt x="89" y="71"/>
                  <a:pt x="74" y="85"/>
                  <a:pt x="74" y="104"/>
                </a:cubicBezTo>
                <a:cubicBezTo>
                  <a:pt x="74" y="124"/>
                  <a:pt x="86" y="139"/>
                  <a:pt x="123" y="160"/>
                </a:cubicBezTo>
                <a:lnTo>
                  <a:pt x="148" y="174"/>
                </a:lnTo>
                <a:cubicBezTo>
                  <a:pt x="197" y="201"/>
                  <a:pt x="220" y="240"/>
                  <a:pt x="220" y="286"/>
                </a:cubicBezTo>
                <a:cubicBezTo>
                  <a:pt x="220" y="344"/>
                  <a:pt x="178" y="385"/>
                  <a:pt x="113" y="385"/>
                </a:cubicBezTo>
                <a:cubicBezTo>
                  <a:pt x="44" y="385"/>
                  <a:pt x="1" y="342"/>
                  <a:pt x="0" y="275"/>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0030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Cover White Half Image">
    <p:spTree>
      <p:nvGrpSpPr>
        <p:cNvPr id="1" name=""/>
        <p:cNvGrpSpPr/>
        <p:nvPr/>
      </p:nvGrpSpPr>
      <p:grpSpPr>
        <a:xfrm>
          <a:off x="0" y="0"/>
          <a:ext cx="0" cy="0"/>
          <a:chOff x="0" y="0"/>
          <a:chExt cx="0" cy="0"/>
        </a:xfrm>
      </p:grpSpPr>
      <p:sp>
        <p:nvSpPr>
          <p:cNvPr id="5" name="Picture Placeholder 1">
            <a:extLst>
              <a:ext uri="{FF2B5EF4-FFF2-40B4-BE49-F238E27FC236}">
                <a16:creationId xmlns:a16="http://schemas.microsoft.com/office/drawing/2014/main" id="{BD1BDBDC-7404-AF80-7E18-CBB8EB3346FB}"/>
              </a:ext>
              <a:ext uri="{C183D7F6-B498-43B3-948B-1728B52AA6E4}">
                <adec:decorative xmlns:adec="http://schemas.microsoft.com/office/drawing/2017/decorative" val="1"/>
              </a:ext>
            </a:extLst>
          </p:cNvPr>
          <p:cNvSpPr>
            <a:spLocks noGrp="1"/>
          </p:cNvSpPr>
          <p:nvPr>
            <p:ph type="pic" sz="quarter" idx="11"/>
          </p:nvPr>
        </p:nvSpPr>
        <p:spPr>
          <a:xfrm>
            <a:off x="4619628" y="0"/>
            <a:ext cx="4524372" cy="5143500"/>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r>
              <a:rPr lang="en-US"/>
              <a:t>Click icon to add picture</a:t>
            </a:r>
          </a:p>
        </p:txBody>
      </p:sp>
      <p:pic>
        <p:nvPicPr>
          <p:cNvPr id="7" name="UL Solutions" descr="UL Solutions">
            <a:extLst>
              <a:ext uri="{FF2B5EF4-FFF2-40B4-BE49-F238E27FC236}">
                <a16:creationId xmlns:a16="http://schemas.microsoft.com/office/drawing/2014/main" id="{20793EB0-1710-8E49-9D0B-DCC5D3AAE3E8}"/>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11479" y="411479"/>
            <a:ext cx="1336042" cy="548640"/>
          </a:xfrm>
          <a:prstGeom prst="rect">
            <a:avLst/>
          </a:prstGeom>
        </p:spPr>
      </p:pic>
      <p:sp>
        <p:nvSpPr>
          <p:cNvPr id="2" name="Title 2"/>
          <p:cNvSpPr>
            <a:spLocks noGrp="1"/>
          </p:cNvSpPr>
          <p:nvPr>
            <p:ph type="ctrTitle" hasCustomPrompt="1"/>
          </p:nvPr>
        </p:nvSpPr>
        <p:spPr>
          <a:xfrm>
            <a:off x="411480" y="1280160"/>
            <a:ext cx="4112895" cy="1554480"/>
          </a:xfrm>
        </p:spPr>
        <p:txBody>
          <a:bodyPr rIns="274320" anchor="b"/>
          <a:lstStyle>
            <a:lvl1pPr algn="l">
              <a:lnSpc>
                <a:spcPct val="85000"/>
              </a:lnSpc>
              <a:defRPr sz="3600" b="0"/>
            </a:lvl1pPr>
          </a:lstStyle>
          <a:p>
            <a:r>
              <a:rPr lang="en-US"/>
              <a:t>[Presentation title]</a:t>
            </a:r>
          </a:p>
        </p:txBody>
      </p:sp>
      <p:sp>
        <p:nvSpPr>
          <p:cNvPr id="3" name="Subtitle 3"/>
          <p:cNvSpPr>
            <a:spLocks noGrp="1"/>
          </p:cNvSpPr>
          <p:nvPr>
            <p:ph type="subTitle" idx="1" hasCustomPrompt="1"/>
          </p:nvPr>
        </p:nvSpPr>
        <p:spPr>
          <a:xfrm>
            <a:off x="411480" y="2926080"/>
            <a:ext cx="4112895" cy="548640"/>
          </a:xfrm>
        </p:spPr>
        <p:txBody>
          <a:bodyPr rIns="274320"/>
          <a:lstStyle>
            <a:lvl1pPr marL="0" indent="0" algn="l">
              <a:lnSpc>
                <a:spcPct val="90000"/>
              </a:lnSpc>
              <a:spcBef>
                <a:spcPts val="0"/>
              </a:spcBef>
              <a:buNone/>
              <a:defRPr sz="1800"/>
            </a:lvl1pPr>
            <a:lvl2pPr marL="0" indent="0" algn="l">
              <a:lnSpc>
                <a:spcPct val="90000"/>
              </a:lnSpc>
              <a:spcBef>
                <a:spcPts val="0"/>
              </a:spcBef>
              <a:buNone/>
              <a:defRPr sz="1800"/>
            </a:lvl2pPr>
            <a:lvl3pPr marL="0" indent="0" algn="l">
              <a:lnSpc>
                <a:spcPct val="90000"/>
              </a:lnSpc>
              <a:spcBef>
                <a:spcPts val="0"/>
              </a:spcBef>
              <a:buNone/>
              <a:defRPr sz="1800"/>
            </a:lvl3pPr>
            <a:lvl4pPr marL="0" indent="0" algn="l">
              <a:lnSpc>
                <a:spcPct val="90000"/>
              </a:lnSpc>
              <a:spcBef>
                <a:spcPts val="0"/>
              </a:spcBef>
              <a:buNone/>
              <a:defRPr sz="1800"/>
            </a:lvl4pPr>
            <a:lvl5pPr marL="0" indent="0" algn="l">
              <a:lnSpc>
                <a:spcPct val="90000"/>
              </a:lnSpc>
              <a:spcBef>
                <a:spcPts val="0"/>
              </a:spcBef>
              <a:buNone/>
              <a:defRPr sz="1800"/>
            </a:lvl5pPr>
            <a:lvl6pPr marL="0" indent="0" algn="l">
              <a:lnSpc>
                <a:spcPct val="90000"/>
              </a:lnSpc>
              <a:spcBef>
                <a:spcPts val="0"/>
              </a:spcBef>
              <a:buNone/>
              <a:defRPr sz="1800"/>
            </a:lvl6pPr>
            <a:lvl7pPr marL="0" indent="0" algn="l">
              <a:lnSpc>
                <a:spcPct val="90000"/>
              </a:lnSpc>
              <a:spcBef>
                <a:spcPts val="0"/>
              </a:spcBef>
              <a:buNone/>
              <a:defRPr sz="1800"/>
            </a:lvl7pPr>
            <a:lvl8pPr marL="0" indent="0" algn="l">
              <a:lnSpc>
                <a:spcPct val="90000"/>
              </a:lnSpc>
              <a:spcBef>
                <a:spcPts val="0"/>
              </a:spcBef>
              <a:buNone/>
              <a:defRPr sz="1800"/>
            </a:lvl8pPr>
            <a:lvl9pPr marL="0" indent="0" algn="l">
              <a:lnSpc>
                <a:spcPct val="90000"/>
              </a:lnSpc>
              <a:spcBef>
                <a:spcPts val="0"/>
              </a:spcBef>
              <a:buNone/>
              <a:defRPr sz="1800"/>
            </a:lvl9pPr>
          </a:lstStyle>
          <a:p>
            <a:r>
              <a:rPr lang="en-US"/>
              <a:t>[Presentation subtitle]</a:t>
            </a:r>
          </a:p>
        </p:txBody>
      </p:sp>
      <p:sp>
        <p:nvSpPr>
          <p:cNvPr id="8" name="Text Placeholder 4">
            <a:extLst>
              <a:ext uri="{FF2B5EF4-FFF2-40B4-BE49-F238E27FC236}">
                <a16:creationId xmlns:a16="http://schemas.microsoft.com/office/drawing/2014/main" id="{05A6E6F4-1D5B-D559-C2E7-C70CCCDA704F}"/>
              </a:ext>
            </a:extLst>
          </p:cNvPr>
          <p:cNvSpPr>
            <a:spLocks noGrp="1"/>
          </p:cNvSpPr>
          <p:nvPr>
            <p:ph type="body" sz="quarter" idx="10" hasCustomPrompt="1"/>
          </p:nvPr>
        </p:nvSpPr>
        <p:spPr>
          <a:xfrm>
            <a:off x="411163" y="3657600"/>
            <a:ext cx="4113212" cy="457200"/>
          </a:xfrm>
        </p:spPr>
        <p:txBody>
          <a:bodyPr rIns="274320"/>
          <a:lstStyle>
            <a:lvl1pPr marL="0" indent="0">
              <a:spcBef>
                <a:spcPts val="0"/>
              </a:spcBef>
              <a:buFontTx/>
              <a:buNone/>
              <a:defRPr sz="1100"/>
            </a:lvl1pPr>
            <a:lvl2pPr marL="0" indent="0">
              <a:spcBef>
                <a:spcPts val="0"/>
              </a:spcBef>
              <a:buFontTx/>
              <a:buNone/>
              <a:defRPr sz="1100"/>
            </a:lvl2pPr>
            <a:lvl3pPr marL="0" indent="0">
              <a:spcBef>
                <a:spcPts val="0"/>
              </a:spcBef>
              <a:buFontTx/>
              <a:buNone/>
              <a:defRPr sz="1100"/>
            </a:lvl3pPr>
            <a:lvl4pPr marL="0" indent="0">
              <a:spcBef>
                <a:spcPts val="0"/>
              </a:spcBef>
              <a:buFontTx/>
              <a:buNone/>
              <a:defRPr sz="1100"/>
            </a:lvl4pPr>
            <a:lvl5pPr marL="0" indent="0">
              <a:spcBef>
                <a:spcPts val="0"/>
              </a:spcBef>
              <a:buFontTx/>
              <a:buNone/>
              <a:defRPr sz="1100"/>
            </a:lvl5pPr>
            <a:lvl6pPr marL="0" indent="0">
              <a:spcBef>
                <a:spcPts val="0"/>
              </a:spcBef>
              <a:buFontTx/>
              <a:buNone/>
              <a:defRPr sz="1100"/>
            </a:lvl6pPr>
            <a:lvl7pPr marL="0" indent="0">
              <a:spcBef>
                <a:spcPts val="0"/>
              </a:spcBef>
              <a:buFontTx/>
              <a:buNone/>
              <a:defRPr sz="1100"/>
            </a:lvl7pPr>
            <a:lvl8pPr marL="0" indent="0">
              <a:spcBef>
                <a:spcPts val="0"/>
              </a:spcBef>
              <a:buFontTx/>
              <a:buNone/>
              <a:defRPr sz="1100"/>
            </a:lvl8pPr>
            <a:lvl9pPr marL="0" indent="0">
              <a:spcBef>
                <a:spcPts val="0"/>
              </a:spcBef>
              <a:buFontTx/>
              <a:buNone/>
              <a:defRPr sz="1100"/>
            </a:lvl9pPr>
          </a:lstStyle>
          <a:p>
            <a:pPr lvl="0"/>
            <a:r>
              <a:rPr lang="en-US"/>
              <a:t>[</a:t>
            </a:r>
            <a:r>
              <a:rPr lang="en-US" err="1"/>
              <a:t>Firstname</a:t>
            </a:r>
            <a:r>
              <a:rPr lang="en-US"/>
              <a:t> </a:t>
            </a:r>
            <a:r>
              <a:rPr lang="en-US" err="1"/>
              <a:t>Lastname</a:t>
            </a:r>
            <a:r>
              <a:rPr lang="en-US"/>
              <a:t>]</a:t>
            </a:r>
            <a:br>
              <a:rPr lang="en-US"/>
            </a:br>
            <a:r>
              <a:rPr lang="en-US"/>
              <a:t>[Month 00, 0000]</a:t>
            </a:r>
          </a:p>
        </p:txBody>
      </p:sp>
    </p:spTree>
    <p:extLst>
      <p:ext uri="{BB962C8B-B14F-4D97-AF65-F5344CB8AC3E}">
        <p14:creationId xmlns:p14="http://schemas.microsoft.com/office/powerpoint/2010/main" val="4194527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Cover White Half Image Strapline">
    <p:spTree>
      <p:nvGrpSpPr>
        <p:cNvPr id="1" name=""/>
        <p:cNvGrpSpPr/>
        <p:nvPr/>
      </p:nvGrpSpPr>
      <p:grpSpPr>
        <a:xfrm>
          <a:off x="0" y="0"/>
          <a:ext cx="0" cy="0"/>
          <a:chOff x="0" y="0"/>
          <a:chExt cx="0" cy="0"/>
        </a:xfrm>
      </p:grpSpPr>
      <p:sp>
        <p:nvSpPr>
          <p:cNvPr id="5" name="Picture Placeholder 1">
            <a:extLst>
              <a:ext uri="{FF2B5EF4-FFF2-40B4-BE49-F238E27FC236}">
                <a16:creationId xmlns:a16="http://schemas.microsoft.com/office/drawing/2014/main" id="{BD1BDBDC-7404-AF80-7E18-CBB8EB3346FB}"/>
              </a:ext>
              <a:ext uri="{C183D7F6-B498-43B3-948B-1728B52AA6E4}">
                <adec:decorative xmlns:adec="http://schemas.microsoft.com/office/drawing/2017/decorative" val="1"/>
              </a:ext>
            </a:extLst>
          </p:cNvPr>
          <p:cNvSpPr>
            <a:spLocks noGrp="1"/>
          </p:cNvSpPr>
          <p:nvPr>
            <p:ph type="pic" sz="quarter" idx="11"/>
          </p:nvPr>
        </p:nvSpPr>
        <p:spPr>
          <a:xfrm>
            <a:off x="4619628" y="0"/>
            <a:ext cx="4524372" cy="5143500"/>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r>
              <a:rPr lang="en-US"/>
              <a:t>Click icon to add picture</a:t>
            </a:r>
          </a:p>
        </p:txBody>
      </p:sp>
      <p:pic>
        <p:nvPicPr>
          <p:cNvPr id="10" name="UL Solutions" descr="UL Solutions">
            <a:extLst>
              <a:ext uri="{FF2B5EF4-FFF2-40B4-BE49-F238E27FC236}">
                <a16:creationId xmlns:a16="http://schemas.microsoft.com/office/drawing/2014/main" id="{8F1E1931-FDDA-1025-E673-52E0132EA1B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11479" y="411479"/>
            <a:ext cx="1336042" cy="548640"/>
          </a:xfrm>
          <a:prstGeom prst="rect">
            <a:avLst/>
          </a:prstGeom>
        </p:spPr>
      </p:pic>
      <p:sp>
        <p:nvSpPr>
          <p:cNvPr id="2" name="Title 2"/>
          <p:cNvSpPr>
            <a:spLocks noGrp="1"/>
          </p:cNvSpPr>
          <p:nvPr>
            <p:ph type="ctrTitle" hasCustomPrompt="1"/>
          </p:nvPr>
        </p:nvSpPr>
        <p:spPr>
          <a:xfrm>
            <a:off x="411480" y="1280160"/>
            <a:ext cx="4112895" cy="1554480"/>
          </a:xfrm>
        </p:spPr>
        <p:txBody>
          <a:bodyPr rIns="274320" anchor="b"/>
          <a:lstStyle>
            <a:lvl1pPr algn="l">
              <a:lnSpc>
                <a:spcPct val="85000"/>
              </a:lnSpc>
              <a:defRPr sz="3600" b="0"/>
            </a:lvl1pPr>
          </a:lstStyle>
          <a:p>
            <a:r>
              <a:rPr lang="en-US"/>
              <a:t>[Presentation title]</a:t>
            </a:r>
          </a:p>
        </p:txBody>
      </p:sp>
      <p:sp>
        <p:nvSpPr>
          <p:cNvPr id="3" name="Subtitle 3"/>
          <p:cNvSpPr>
            <a:spLocks noGrp="1"/>
          </p:cNvSpPr>
          <p:nvPr>
            <p:ph type="subTitle" idx="1" hasCustomPrompt="1"/>
          </p:nvPr>
        </p:nvSpPr>
        <p:spPr>
          <a:xfrm>
            <a:off x="411480" y="2926080"/>
            <a:ext cx="4112895" cy="548640"/>
          </a:xfrm>
        </p:spPr>
        <p:txBody>
          <a:bodyPr rIns="274320"/>
          <a:lstStyle>
            <a:lvl1pPr marL="0" indent="0" algn="l">
              <a:lnSpc>
                <a:spcPct val="90000"/>
              </a:lnSpc>
              <a:spcBef>
                <a:spcPts val="0"/>
              </a:spcBef>
              <a:buNone/>
              <a:defRPr sz="1800"/>
            </a:lvl1pPr>
            <a:lvl2pPr marL="0" indent="0" algn="l">
              <a:lnSpc>
                <a:spcPct val="90000"/>
              </a:lnSpc>
              <a:spcBef>
                <a:spcPts val="0"/>
              </a:spcBef>
              <a:buNone/>
              <a:defRPr sz="1800"/>
            </a:lvl2pPr>
            <a:lvl3pPr marL="0" indent="0" algn="l">
              <a:lnSpc>
                <a:spcPct val="90000"/>
              </a:lnSpc>
              <a:spcBef>
                <a:spcPts val="0"/>
              </a:spcBef>
              <a:buNone/>
              <a:defRPr sz="1800"/>
            </a:lvl3pPr>
            <a:lvl4pPr marL="0" indent="0" algn="l">
              <a:lnSpc>
                <a:spcPct val="90000"/>
              </a:lnSpc>
              <a:spcBef>
                <a:spcPts val="0"/>
              </a:spcBef>
              <a:buNone/>
              <a:defRPr sz="1800"/>
            </a:lvl4pPr>
            <a:lvl5pPr marL="0" indent="0" algn="l">
              <a:lnSpc>
                <a:spcPct val="90000"/>
              </a:lnSpc>
              <a:spcBef>
                <a:spcPts val="0"/>
              </a:spcBef>
              <a:buNone/>
              <a:defRPr sz="1800"/>
            </a:lvl5pPr>
            <a:lvl6pPr marL="0" indent="0" algn="l">
              <a:lnSpc>
                <a:spcPct val="90000"/>
              </a:lnSpc>
              <a:spcBef>
                <a:spcPts val="0"/>
              </a:spcBef>
              <a:buNone/>
              <a:defRPr sz="1800"/>
            </a:lvl6pPr>
            <a:lvl7pPr marL="0" indent="0" algn="l">
              <a:lnSpc>
                <a:spcPct val="90000"/>
              </a:lnSpc>
              <a:spcBef>
                <a:spcPts val="0"/>
              </a:spcBef>
              <a:buNone/>
              <a:defRPr sz="1800"/>
            </a:lvl7pPr>
            <a:lvl8pPr marL="0" indent="0" algn="l">
              <a:lnSpc>
                <a:spcPct val="90000"/>
              </a:lnSpc>
              <a:spcBef>
                <a:spcPts val="0"/>
              </a:spcBef>
              <a:buNone/>
              <a:defRPr sz="1800"/>
            </a:lvl8pPr>
            <a:lvl9pPr marL="0" indent="0" algn="l">
              <a:lnSpc>
                <a:spcPct val="90000"/>
              </a:lnSpc>
              <a:spcBef>
                <a:spcPts val="0"/>
              </a:spcBef>
              <a:buNone/>
              <a:defRPr sz="1800"/>
            </a:lvl9pPr>
          </a:lstStyle>
          <a:p>
            <a:r>
              <a:rPr lang="en-US"/>
              <a:t>[Presentation subtitle]</a:t>
            </a:r>
          </a:p>
        </p:txBody>
      </p:sp>
      <p:sp>
        <p:nvSpPr>
          <p:cNvPr id="8" name="Text Placeholder 4">
            <a:extLst>
              <a:ext uri="{FF2B5EF4-FFF2-40B4-BE49-F238E27FC236}">
                <a16:creationId xmlns:a16="http://schemas.microsoft.com/office/drawing/2014/main" id="{05A6E6F4-1D5B-D559-C2E7-C70CCCDA704F}"/>
              </a:ext>
            </a:extLst>
          </p:cNvPr>
          <p:cNvSpPr>
            <a:spLocks noGrp="1"/>
          </p:cNvSpPr>
          <p:nvPr>
            <p:ph type="body" sz="quarter" idx="10" hasCustomPrompt="1"/>
          </p:nvPr>
        </p:nvSpPr>
        <p:spPr>
          <a:xfrm>
            <a:off x="411163" y="3657600"/>
            <a:ext cx="4113212" cy="457200"/>
          </a:xfrm>
        </p:spPr>
        <p:txBody>
          <a:bodyPr rIns="274320"/>
          <a:lstStyle>
            <a:lvl1pPr marL="0" indent="0">
              <a:spcBef>
                <a:spcPts val="0"/>
              </a:spcBef>
              <a:buFontTx/>
              <a:buNone/>
              <a:defRPr sz="1100"/>
            </a:lvl1pPr>
            <a:lvl2pPr marL="0" indent="0">
              <a:spcBef>
                <a:spcPts val="0"/>
              </a:spcBef>
              <a:buFontTx/>
              <a:buNone/>
              <a:defRPr sz="1100"/>
            </a:lvl2pPr>
            <a:lvl3pPr marL="0" indent="0">
              <a:spcBef>
                <a:spcPts val="0"/>
              </a:spcBef>
              <a:buFontTx/>
              <a:buNone/>
              <a:defRPr sz="1100"/>
            </a:lvl3pPr>
            <a:lvl4pPr marL="0" indent="0">
              <a:spcBef>
                <a:spcPts val="0"/>
              </a:spcBef>
              <a:buFontTx/>
              <a:buNone/>
              <a:defRPr sz="1100"/>
            </a:lvl4pPr>
            <a:lvl5pPr marL="0" indent="0">
              <a:spcBef>
                <a:spcPts val="0"/>
              </a:spcBef>
              <a:buFontTx/>
              <a:buNone/>
              <a:defRPr sz="1100"/>
            </a:lvl5pPr>
            <a:lvl6pPr marL="0" indent="0">
              <a:spcBef>
                <a:spcPts val="0"/>
              </a:spcBef>
              <a:buFontTx/>
              <a:buNone/>
              <a:defRPr sz="1100"/>
            </a:lvl6pPr>
            <a:lvl7pPr marL="0" indent="0">
              <a:spcBef>
                <a:spcPts val="0"/>
              </a:spcBef>
              <a:buFontTx/>
              <a:buNone/>
              <a:defRPr sz="1100"/>
            </a:lvl7pPr>
            <a:lvl8pPr marL="0" indent="0">
              <a:spcBef>
                <a:spcPts val="0"/>
              </a:spcBef>
              <a:buFontTx/>
              <a:buNone/>
              <a:defRPr sz="1100"/>
            </a:lvl8pPr>
            <a:lvl9pPr marL="0" indent="0">
              <a:spcBef>
                <a:spcPts val="0"/>
              </a:spcBef>
              <a:buFontTx/>
              <a:buNone/>
              <a:defRPr sz="1100"/>
            </a:lvl9pPr>
          </a:lstStyle>
          <a:p>
            <a:pPr lvl="0"/>
            <a:r>
              <a:rPr lang="en-US"/>
              <a:t>[</a:t>
            </a:r>
            <a:r>
              <a:rPr lang="en-US" err="1"/>
              <a:t>Firstname</a:t>
            </a:r>
            <a:r>
              <a:rPr lang="en-US"/>
              <a:t> </a:t>
            </a:r>
            <a:r>
              <a:rPr lang="en-US" err="1"/>
              <a:t>Lastname</a:t>
            </a:r>
            <a:r>
              <a:rPr lang="en-US"/>
              <a:t>]</a:t>
            </a:r>
            <a:br>
              <a:rPr lang="en-US"/>
            </a:br>
            <a:r>
              <a:rPr lang="en-US"/>
              <a:t>[Month 00, 0000]</a:t>
            </a:r>
          </a:p>
        </p:txBody>
      </p:sp>
      <p:sp>
        <p:nvSpPr>
          <p:cNvPr id="12" name="Safety. Science. Transformation." descr="Safety. Science. Transformation.">
            <a:extLst>
              <a:ext uri="{FF2B5EF4-FFF2-40B4-BE49-F238E27FC236}">
                <a16:creationId xmlns:a16="http://schemas.microsoft.com/office/drawing/2014/main" id="{0367CDFB-3E72-435D-0672-0663B4FE2D13}"/>
              </a:ext>
            </a:extLst>
          </p:cNvPr>
          <p:cNvSpPr>
            <a:spLocks noChangeAspect="1" noEditPoints="1"/>
          </p:cNvSpPr>
          <p:nvPr userDrawn="1"/>
        </p:nvSpPr>
        <p:spPr bwMode="auto">
          <a:xfrm>
            <a:off x="411163" y="4542672"/>
            <a:ext cx="1891315" cy="137160"/>
          </a:xfrm>
          <a:custGeom>
            <a:avLst/>
            <a:gdLst>
              <a:gd name="T0" fmla="*/ 6727 w 6749"/>
              <a:gd name="T1" fmla="*/ 23 h 488"/>
              <a:gd name="T2" fmla="*/ 6641 w 6749"/>
              <a:gd name="T3" fmla="*/ 5 h 488"/>
              <a:gd name="T4" fmla="*/ 6593 w 6749"/>
              <a:gd name="T5" fmla="*/ 116 h 488"/>
              <a:gd name="T6" fmla="*/ 6534 w 6749"/>
              <a:gd name="T7" fmla="*/ 306 h 488"/>
              <a:gd name="T8" fmla="*/ 6240 w 6749"/>
              <a:gd name="T9" fmla="*/ 378 h 488"/>
              <a:gd name="T10" fmla="*/ 6375 w 6749"/>
              <a:gd name="T11" fmla="*/ 378 h 488"/>
              <a:gd name="T12" fmla="*/ 6086 w 6749"/>
              <a:gd name="T13" fmla="*/ 327 h 488"/>
              <a:gd name="T14" fmla="*/ 5863 w 6749"/>
              <a:gd name="T15" fmla="*/ 118 h 488"/>
              <a:gd name="T16" fmla="*/ 5896 w 6749"/>
              <a:gd name="T17" fmla="*/ 84 h 488"/>
              <a:gd name="T18" fmla="*/ 5657 w 6749"/>
              <a:gd name="T19" fmla="*/ 118 h 488"/>
              <a:gd name="T20" fmla="*/ 5769 w 6749"/>
              <a:gd name="T21" fmla="*/ 173 h 488"/>
              <a:gd name="T22" fmla="*/ 5566 w 6749"/>
              <a:gd name="T23" fmla="*/ 278 h 488"/>
              <a:gd name="T24" fmla="*/ 5566 w 6749"/>
              <a:gd name="T25" fmla="*/ 217 h 488"/>
              <a:gd name="T26" fmla="*/ 5647 w 6749"/>
              <a:gd name="T27" fmla="*/ 333 h 488"/>
              <a:gd name="T28" fmla="*/ 5170 w 6749"/>
              <a:gd name="T29" fmla="*/ 170 h 488"/>
              <a:gd name="T30" fmla="*/ 5193 w 6749"/>
              <a:gd name="T31" fmla="*/ 111 h 488"/>
              <a:gd name="T32" fmla="*/ 5296 w 6749"/>
              <a:gd name="T33" fmla="*/ 170 h 488"/>
              <a:gd name="T34" fmla="*/ 4947 w 6749"/>
              <a:gd name="T35" fmla="*/ 118 h 488"/>
              <a:gd name="T36" fmla="*/ 4959 w 6749"/>
              <a:gd name="T37" fmla="*/ 378 h 488"/>
              <a:gd name="T38" fmla="*/ 4740 w 6749"/>
              <a:gd name="T39" fmla="*/ 327 h 488"/>
              <a:gd name="T40" fmla="*/ 4578 w 6749"/>
              <a:gd name="T41" fmla="*/ 0 h 488"/>
              <a:gd name="T42" fmla="*/ 4559 w 6749"/>
              <a:gd name="T43" fmla="*/ 173 h 488"/>
              <a:gd name="T44" fmla="*/ 4578 w 6749"/>
              <a:gd name="T45" fmla="*/ 0 h 488"/>
              <a:gd name="T46" fmla="*/ 4240 w 6749"/>
              <a:gd name="T47" fmla="*/ 192 h 488"/>
              <a:gd name="T48" fmla="*/ 4426 w 6749"/>
              <a:gd name="T49" fmla="*/ 306 h 488"/>
              <a:gd name="T50" fmla="*/ 3993 w 6749"/>
              <a:gd name="T51" fmla="*/ 118 h 488"/>
              <a:gd name="T52" fmla="*/ 4128 w 6749"/>
              <a:gd name="T53" fmla="*/ 210 h 488"/>
              <a:gd name="T54" fmla="*/ 3834 w 6749"/>
              <a:gd name="T55" fmla="*/ 329 h 488"/>
              <a:gd name="T56" fmla="*/ 3746 w 6749"/>
              <a:gd name="T57" fmla="*/ 199 h 488"/>
              <a:gd name="T58" fmla="*/ 3884 w 6749"/>
              <a:gd name="T59" fmla="*/ 346 h 488"/>
              <a:gd name="T60" fmla="*/ 3707 w 6749"/>
              <a:gd name="T61" fmla="*/ 115 h 488"/>
              <a:gd name="T62" fmla="*/ 3413 w 6749"/>
              <a:gd name="T63" fmla="*/ 76 h 488"/>
              <a:gd name="T64" fmla="*/ 3413 w 6749"/>
              <a:gd name="T65" fmla="*/ 378 h 488"/>
              <a:gd name="T66" fmla="*/ 3036 w 6749"/>
              <a:gd name="T67" fmla="*/ 219 h 488"/>
              <a:gd name="T68" fmla="*/ 3103 w 6749"/>
              <a:gd name="T69" fmla="*/ 246 h 488"/>
              <a:gd name="T70" fmla="*/ 2650 w 6749"/>
              <a:gd name="T71" fmla="*/ 248 h 488"/>
              <a:gd name="T72" fmla="*/ 2796 w 6749"/>
              <a:gd name="T73" fmla="*/ 288 h 488"/>
              <a:gd name="T74" fmla="*/ 2404 w 6749"/>
              <a:gd name="T75" fmla="*/ 378 h 488"/>
              <a:gd name="T76" fmla="*/ 2538 w 6749"/>
              <a:gd name="T77" fmla="*/ 378 h 488"/>
              <a:gd name="T78" fmla="*/ 2148 w 6749"/>
              <a:gd name="T79" fmla="*/ 248 h 488"/>
              <a:gd name="T80" fmla="*/ 2355 w 6749"/>
              <a:gd name="T81" fmla="*/ 298 h 488"/>
              <a:gd name="T82" fmla="*/ 2035 w 6749"/>
              <a:gd name="T83" fmla="*/ 118 h 488"/>
              <a:gd name="T84" fmla="*/ 1778 w 6749"/>
              <a:gd name="T85" fmla="*/ 248 h 488"/>
              <a:gd name="T86" fmla="*/ 1991 w 6749"/>
              <a:gd name="T87" fmla="*/ 288 h 488"/>
              <a:gd name="T88" fmla="*/ 1628 w 6749"/>
              <a:gd name="T89" fmla="*/ 228 h 488"/>
              <a:gd name="T90" fmla="*/ 1649 w 6749"/>
              <a:gd name="T91" fmla="*/ 160 h 488"/>
              <a:gd name="T92" fmla="*/ 1383 w 6749"/>
              <a:gd name="T93" fmla="*/ 344 h 488"/>
              <a:gd name="T94" fmla="*/ 1147 w 6749"/>
              <a:gd name="T95" fmla="*/ 118 h 488"/>
              <a:gd name="T96" fmla="*/ 1091 w 6749"/>
              <a:gd name="T97" fmla="*/ 427 h 488"/>
              <a:gd name="T98" fmla="*/ 898 w 6749"/>
              <a:gd name="T99" fmla="*/ 118 h 488"/>
              <a:gd name="T100" fmla="*/ 1003 w 6749"/>
              <a:gd name="T101" fmla="*/ 297 h 488"/>
              <a:gd name="T102" fmla="*/ 730 w 6749"/>
              <a:gd name="T103" fmla="*/ 219 h 488"/>
              <a:gd name="T104" fmla="*/ 771 w 6749"/>
              <a:gd name="T105" fmla="*/ 330 h 488"/>
              <a:gd name="T106" fmla="*/ 641 w 6749"/>
              <a:gd name="T107" fmla="*/ 65 h 488"/>
              <a:gd name="T108" fmla="*/ 524 w 6749"/>
              <a:gd name="T109" fmla="*/ 378 h 488"/>
              <a:gd name="T110" fmla="*/ 344 w 6749"/>
              <a:gd name="T111" fmla="*/ 329 h 488"/>
              <a:gd name="T112" fmla="*/ 354 w 6749"/>
              <a:gd name="T113" fmla="*/ 221 h 488"/>
              <a:gd name="T114" fmla="*/ 448 w 6749"/>
              <a:gd name="T115" fmla="*/ 316 h 488"/>
              <a:gd name="T116" fmla="*/ 0 w 6749"/>
              <a:gd name="T117" fmla="*/ 275 h 488"/>
              <a:gd name="T118" fmla="*/ 108 w 6749"/>
              <a:gd name="T119" fmla="*/ 10 h 488"/>
              <a:gd name="T120" fmla="*/ 113 w 6749"/>
              <a:gd name="T121" fmla="*/ 385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49" h="488">
                <a:moveTo>
                  <a:pt x="6715" y="5"/>
                </a:moveTo>
                <a:lnTo>
                  <a:pt x="6715" y="5"/>
                </a:lnTo>
                <a:lnTo>
                  <a:pt x="6749" y="5"/>
                </a:lnTo>
                <a:lnTo>
                  <a:pt x="6749" y="116"/>
                </a:lnTo>
                <a:lnTo>
                  <a:pt x="6727" y="116"/>
                </a:lnTo>
                <a:lnTo>
                  <a:pt x="6727" y="41"/>
                </a:lnTo>
                <a:cubicBezTo>
                  <a:pt x="6727" y="39"/>
                  <a:pt x="6727" y="36"/>
                  <a:pt x="6727" y="32"/>
                </a:cubicBezTo>
                <a:cubicBezTo>
                  <a:pt x="6727" y="28"/>
                  <a:pt x="6727" y="25"/>
                  <a:pt x="6727" y="23"/>
                </a:cubicBezTo>
                <a:lnTo>
                  <a:pt x="6706" y="116"/>
                </a:lnTo>
                <a:lnTo>
                  <a:pt x="6683" y="116"/>
                </a:lnTo>
                <a:lnTo>
                  <a:pt x="6662" y="23"/>
                </a:lnTo>
                <a:cubicBezTo>
                  <a:pt x="6662" y="25"/>
                  <a:pt x="6662" y="28"/>
                  <a:pt x="6662" y="32"/>
                </a:cubicBezTo>
                <a:cubicBezTo>
                  <a:pt x="6662" y="36"/>
                  <a:pt x="6662" y="39"/>
                  <a:pt x="6662" y="41"/>
                </a:cubicBezTo>
                <a:lnTo>
                  <a:pt x="6662" y="116"/>
                </a:lnTo>
                <a:lnTo>
                  <a:pt x="6641" y="116"/>
                </a:lnTo>
                <a:lnTo>
                  <a:pt x="6641" y="5"/>
                </a:lnTo>
                <a:lnTo>
                  <a:pt x="6675" y="5"/>
                </a:lnTo>
                <a:lnTo>
                  <a:pt x="6695" y="92"/>
                </a:lnTo>
                <a:lnTo>
                  <a:pt x="6715" y="5"/>
                </a:lnTo>
                <a:close/>
                <a:moveTo>
                  <a:pt x="6627" y="5"/>
                </a:moveTo>
                <a:lnTo>
                  <a:pt x="6627" y="5"/>
                </a:lnTo>
                <a:lnTo>
                  <a:pt x="6627" y="24"/>
                </a:lnTo>
                <a:lnTo>
                  <a:pt x="6593" y="24"/>
                </a:lnTo>
                <a:lnTo>
                  <a:pt x="6593" y="116"/>
                </a:lnTo>
                <a:lnTo>
                  <a:pt x="6570" y="116"/>
                </a:lnTo>
                <a:lnTo>
                  <a:pt x="6570" y="24"/>
                </a:lnTo>
                <a:lnTo>
                  <a:pt x="6536" y="24"/>
                </a:lnTo>
                <a:lnTo>
                  <a:pt x="6536" y="5"/>
                </a:lnTo>
                <a:lnTo>
                  <a:pt x="6627" y="5"/>
                </a:lnTo>
                <a:close/>
                <a:moveTo>
                  <a:pt x="6495" y="344"/>
                </a:moveTo>
                <a:lnTo>
                  <a:pt x="6495" y="344"/>
                </a:lnTo>
                <a:cubicBezTo>
                  <a:pt x="6495" y="324"/>
                  <a:pt x="6512" y="306"/>
                  <a:pt x="6534" y="306"/>
                </a:cubicBezTo>
                <a:cubicBezTo>
                  <a:pt x="6554" y="306"/>
                  <a:pt x="6571" y="324"/>
                  <a:pt x="6571" y="344"/>
                </a:cubicBezTo>
                <a:cubicBezTo>
                  <a:pt x="6571" y="365"/>
                  <a:pt x="6554" y="383"/>
                  <a:pt x="6534" y="383"/>
                </a:cubicBezTo>
                <a:cubicBezTo>
                  <a:pt x="6512" y="383"/>
                  <a:pt x="6495" y="365"/>
                  <a:pt x="6495" y="344"/>
                </a:cubicBezTo>
                <a:close/>
                <a:moveTo>
                  <a:pt x="6343" y="169"/>
                </a:moveTo>
                <a:lnTo>
                  <a:pt x="6343" y="169"/>
                </a:lnTo>
                <a:cubicBezTo>
                  <a:pt x="6324" y="169"/>
                  <a:pt x="6306" y="182"/>
                  <a:pt x="6306" y="213"/>
                </a:cubicBezTo>
                <a:lnTo>
                  <a:pt x="6306" y="378"/>
                </a:lnTo>
                <a:lnTo>
                  <a:pt x="6240" y="378"/>
                </a:lnTo>
                <a:lnTo>
                  <a:pt x="6240" y="118"/>
                </a:lnTo>
                <a:lnTo>
                  <a:pt x="6295" y="118"/>
                </a:lnTo>
                <a:lnTo>
                  <a:pt x="6300" y="144"/>
                </a:lnTo>
                <a:lnTo>
                  <a:pt x="6303" y="144"/>
                </a:lnTo>
                <a:cubicBezTo>
                  <a:pt x="6311" y="131"/>
                  <a:pt x="6330" y="111"/>
                  <a:pt x="6364" y="111"/>
                </a:cubicBezTo>
                <a:cubicBezTo>
                  <a:pt x="6407" y="111"/>
                  <a:pt x="6441" y="142"/>
                  <a:pt x="6441" y="196"/>
                </a:cubicBezTo>
                <a:lnTo>
                  <a:pt x="6441" y="378"/>
                </a:lnTo>
                <a:lnTo>
                  <a:pt x="6375" y="378"/>
                </a:lnTo>
                <a:lnTo>
                  <a:pt x="6375" y="210"/>
                </a:lnTo>
                <a:cubicBezTo>
                  <a:pt x="6375" y="182"/>
                  <a:pt x="6361" y="169"/>
                  <a:pt x="6343" y="169"/>
                </a:cubicBezTo>
                <a:close/>
                <a:moveTo>
                  <a:pt x="6086" y="327"/>
                </a:moveTo>
                <a:lnTo>
                  <a:pt x="6086" y="327"/>
                </a:lnTo>
                <a:cubicBezTo>
                  <a:pt x="6112" y="327"/>
                  <a:pt x="6128" y="297"/>
                  <a:pt x="6128" y="248"/>
                </a:cubicBezTo>
                <a:cubicBezTo>
                  <a:pt x="6128" y="199"/>
                  <a:pt x="6112" y="169"/>
                  <a:pt x="6086" y="169"/>
                </a:cubicBezTo>
                <a:cubicBezTo>
                  <a:pt x="6059" y="169"/>
                  <a:pt x="6043" y="199"/>
                  <a:pt x="6043" y="248"/>
                </a:cubicBezTo>
                <a:cubicBezTo>
                  <a:pt x="6043" y="297"/>
                  <a:pt x="6059" y="327"/>
                  <a:pt x="6086" y="327"/>
                </a:cubicBezTo>
                <a:close/>
                <a:moveTo>
                  <a:pt x="5977" y="248"/>
                </a:moveTo>
                <a:lnTo>
                  <a:pt x="5977" y="248"/>
                </a:lnTo>
                <a:cubicBezTo>
                  <a:pt x="5977" y="164"/>
                  <a:pt x="6020" y="111"/>
                  <a:pt x="6086" y="111"/>
                </a:cubicBezTo>
                <a:cubicBezTo>
                  <a:pt x="6151" y="111"/>
                  <a:pt x="6195" y="164"/>
                  <a:pt x="6195" y="248"/>
                </a:cubicBezTo>
                <a:cubicBezTo>
                  <a:pt x="6195" y="332"/>
                  <a:pt x="6151" y="385"/>
                  <a:pt x="6086" y="385"/>
                </a:cubicBezTo>
                <a:cubicBezTo>
                  <a:pt x="6020" y="385"/>
                  <a:pt x="5977" y="332"/>
                  <a:pt x="5977" y="248"/>
                </a:cubicBezTo>
                <a:close/>
                <a:moveTo>
                  <a:pt x="5863" y="118"/>
                </a:moveTo>
                <a:lnTo>
                  <a:pt x="5863" y="118"/>
                </a:lnTo>
                <a:lnTo>
                  <a:pt x="5929" y="118"/>
                </a:lnTo>
                <a:lnTo>
                  <a:pt x="5929" y="378"/>
                </a:lnTo>
                <a:lnTo>
                  <a:pt x="5863" y="378"/>
                </a:lnTo>
                <a:lnTo>
                  <a:pt x="5863" y="118"/>
                </a:lnTo>
                <a:close/>
                <a:moveTo>
                  <a:pt x="5896" y="3"/>
                </a:moveTo>
                <a:lnTo>
                  <a:pt x="5896" y="3"/>
                </a:lnTo>
                <a:cubicBezTo>
                  <a:pt x="5918" y="3"/>
                  <a:pt x="5937" y="21"/>
                  <a:pt x="5937" y="43"/>
                </a:cubicBezTo>
                <a:cubicBezTo>
                  <a:pt x="5937" y="66"/>
                  <a:pt x="5918" y="84"/>
                  <a:pt x="5896" y="84"/>
                </a:cubicBezTo>
                <a:cubicBezTo>
                  <a:pt x="5874" y="84"/>
                  <a:pt x="5856" y="66"/>
                  <a:pt x="5856" y="43"/>
                </a:cubicBezTo>
                <a:cubicBezTo>
                  <a:pt x="5856" y="21"/>
                  <a:pt x="5874" y="3"/>
                  <a:pt x="5896" y="3"/>
                </a:cubicBezTo>
                <a:close/>
                <a:moveTo>
                  <a:pt x="5787" y="385"/>
                </a:moveTo>
                <a:lnTo>
                  <a:pt x="5787" y="385"/>
                </a:lnTo>
                <a:cubicBezTo>
                  <a:pt x="5737" y="385"/>
                  <a:pt x="5704" y="349"/>
                  <a:pt x="5704" y="304"/>
                </a:cubicBezTo>
                <a:lnTo>
                  <a:pt x="5704" y="173"/>
                </a:lnTo>
                <a:lnTo>
                  <a:pt x="5657" y="173"/>
                </a:lnTo>
                <a:lnTo>
                  <a:pt x="5657" y="118"/>
                </a:lnTo>
                <a:lnTo>
                  <a:pt x="5665" y="118"/>
                </a:lnTo>
                <a:cubicBezTo>
                  <a:pt x="5696" y="118"/>
                  <a:pt x="5711" y="100"/>
                  <a:pt x="5712" y="69"/>
                </a:cubicBezTo>
                <a:lnTo>
                  <a:pt x="5713" y="44"/>
                </a:lnTo>
                <a:lnTo>
                  <a:pt x="5769" y="44"/>
                </a:lnTo>
                <a:lnTo>
                  <a:pt x="5769" y="118"/>
                </a:lnTo>
                <a:lnTo>
                  <a:pt x="5825" y="118"/>
                </a:lnTo>
                <a:lnTo>
                  <a:pt x="5825" y="173"/>
                </a:lnTo>
                <a:lnTo>
                  <a:pt x="5769" y="173"/>
                </a:lnTo>
                <a:lnTo>
                  <a:pt x="5769" y="297"/>
                </a:lnTo>
                <a:cubicBezTo>
                  <a:pt x="5769" y="315"/>
                  <a:pt x="5783" y="328"/>
                  <a:pt x="5802" y="328"/>
                </a:cubicBezTo>
                <a:cubicBezTo>
                  <a:pt x="5809" y="328"/>
                  <a:pt x="5815" y="326"/>
                  <a:pt x="5820" y="325"/>
                </a:cubicBezTo>
                <a:lnTo>
                  <a:pt x="5820" y="379"/>
                </a:lnTo>
                <a:cubicBezTo>
                  <a:pt x="5811" y="383"/>
                  <a:pt x="5799" y="385"/>
                  <a:pt x="5787" y="385"/>
                </a:cubicBezTo>
                <a:close/>
                <a:moveTo>
                  <a:pt x="5527" y="329"/>
                </a:moveTo>
                <a:lnTo>
                  <a:pt x="5527" y="329"/>
                </a:lnTo>
                <a:cubicBezTo>
                  <a:pt x="5550" y="329"/>
                  <a:pt x="5566" y="309"/>
                  <a:pt x="5566" y="278"/>
                </a:cubicBezTo>
                <a:lnTo>
                  <a:pt x="5566" y="261"/>
                </a:lnTo>
                <a:lnTo>
                  <a:pt x="5551" y="264"/>
                </a:lnTo>
                <a:cubicBezTo>
                  <a:pt x="5519" y="269"/>
                  <a:pt x="5502" y="283"/>
                  <a:pt x="5502" y="303"/>
                </a:cubicBezTo>
                <a:cubicBezTo>
                  <a:pt x="5502" y="319"/>
                  <a:pt x="5513" y="329"/>
                  <a:pt x="5527" y="329"/>
                </a:cubicBezTo>
                <a:close/>
                <a:moveTo>
                  <a:pt x="5436" y="310"/>
                </a:moveTo>
                <a:lnTo>
                  <a:pt x="5436" y="310"/>
                </a:lnTo>
                <a:cubicBezTo>
                  <a:pt x="5436" y="260"/>
                  <a:pt x="5473" y="229"/>
                  <a:pt x="5537" y="221"/>
                </a:cubicBezTo>
                <a:lnTo>
                  <a:pt x="5566" y="217"/>
                </a:lnTo>
                <a:lnTo>
                  <a:pt x="5566" y="200"/>
                </a:lnTo>
                <a:cubicBezTo>
                  <a:pt x="5566" y="179"/>
                  <a:pt x="5555" y="168"/>
                  <a:pt x="5537" y="168"/>
                </a:cubicBezTo>
                <a:cubicBezTo>
                  <a:pt x="5519" y="168"/>
                  <a:pt x="5506" y="180"/>
                  <a:pt x="5505" y="199"/>
                </a:cubicBezTo>
                <a:lnTo>
                  <a:pt x="5439" y="199"/>
                </a:lnTo>
                <a:cubicBezTo>
                  <a:pt x="5443" y="147"/>
                  <a:pt x="5482" y="111"/>
                  <a:pt x="5539" y="111"/>
                </a:cubicBezTo>
                <a:cubicBezTo>
                  <a:pt x="5593" y="111"/>
                  <a:pt x="5631" y="147"/>
                  <a:pt x="5631" y="204"/>
                </a:cubicBezTo>
                <a:lnTo>
                  <a:pt x="5631" y="316"/>
                </a:lnTo>
                <a:cubicBezTo>
                  <a:pt x="5631" y="326"/>
                  <a:pt x="5637" y="333"/>
                  <a:pt x="5647" y="333"/>
                </a:cubicBezTo>
                <a:cubicBezTo>
                  <a:pt x="5649" y="333"/>
                  <a:pt x="5651" y="333"/>
                  <a:pt x="5654" y="332"/>
                </a:cubicBezTo>
                <a:lnTo>
                  <a:pt x="5654" y="380"/>
                </a:lnTo>
                <a:cubicBezTo>
                  <a:pt x="5646" y="382"/>
                  <a:pt x="5638" y="383"/>
                  <a:pt x="5630" y="383"/>
                </a:cubicBezTo>
                <a:cubicBezTo>
                  <a:pt x="5605" y="383"/>
                  <a:pt x="5584" y="372"/>
                  <a:pt x="5577" y="346"/>
                </a:cubicBezTo>
                <a:cubicBezTo>
                  <a:pt x="5567" y="365"/>
                  <a:pt x="5547" y="385"/>
                  <a:pt x="5512" y="385"/>
                </a:cubicBezTo>
                <a:cubicBezTo>
                  <a:pt x="5467" y="385"/>
                  <a:pt x="5436" y="356"/>
                  <a:pt x="5436" y="310"/>
                </a:cubicBezTo>
                <a:close/>
                <a:moveTo>
                  <a:pt x="5170" y="170"/>
                </a:moveTo>
                <a:lnTo>
                  <a:pt x="5170" y="170"/>
                </a:lnTo>
                <a:cubicBezTo>
                  <a:pt x="5151" y="170"/>
                  <a:pt x="5138" y="185"/>
                  <a:pt x="5138" y="210"/>
                </a:cubicBezTo>
                <a:lnTo>
                  <a:pt x="5138" y="378"/>
                </a:lnTo>
                <a:lnTo>
                  <a:pt x="5072" y="378"/>
                </a:lnTo>
                <a:lnTo>
                  <a:pt x="5072" y="118"/>
                </a:lnTo>
                <a:lnTo>
                  <a:pt x="5126" y="118"/>
                </a:lnTo>
                <a:lnTo>
                  <a:pt x="5130" y="147"/>
                </a:lnTo>
                <a:lnTo>
                  <a:pt x="5133" y="147"/>
                </a:lnTo>
                <a:cubicBezTo>
                  <a:pt x="5142" y="127"/>
                  <a:pt x="5167" y="111"/>
                  <a:pt x="5193" y="111"/>
                </a:cubicBezTo>
                <a:cubicBezTo>
                  <a:pt x="5221" y="111"/>
                  <a:pt x="5245" y="125"/>
                  <a:pt x="5255" y="147"/>
                </a:cubicBezTo>
                <a:lnTo>
                  <a:pt x="5258" y="147"/>
                </a:lnTo>
                <a:cubicBezTo>
                  <a:pt x="5271" y="124"/>
                  <a:pt x="5294" y="111"/>
                  <a:pt x="5322" y="111"/>
                </a:cubicBezTo>
                <a:cubicBezTo>
                  <a:pt x="5366" y="111"/>
                  <a:pt x="5391" y="142"/>
                  <a:pt x="5391" y="194"/>
                </a:cubicBezTo>
                <a:lnTo>
                  <a:pt x="5391" y="378"/>
                </a:lnTo>
                <a:lnTo>
                  <a:pt x="5325" y="378"/>
                </a:lnTo>
                <a:lnTo>
                  <a:pt x="5325" y="207"/>
                </a:lnTo>
                <a:cubicBezTo>
                  <a:pt x="5325" y="184"/>
                  <a:pt x="5314" y="170"/>
                  <a:pt x="5296" y="170"/>
                </a:cubicBezTo>
                <a:cubicBezTo>
                  <a:pt x="5277" y="170"/>
                  <a:pt x="5264" y="185"/>
                  <a:pt x="5264" y="210"/>
                </a:cubicBezTo>
                <a:lnTo>
                  <a:pt x="5264" y="378"/>
                </a:lnTo>
                <a:lnTo>
                  <a:pt x="5199" y="378"/>
                </a:lnTo>
                <a:lnTo>
                  <a:pt x="5199" y="207"/>
                </a:lnTo>
                <a:cubicBezTo>
                  <a:pt x="5199" y="184"/>
                  <a:pt x="5187" y="170"/>
                  <a:pt x="5170" y="170"/>
                </a:cubicBezTo>
                <a:close/>
                <a:moveTo>
                  <a:pt x="4893" y="118"/>
                </a:moveTo>
                <a:lnTo>
                  <a:pt x="4893" y="118"/>
                </a:lnTo>
                <a:lnTo>
                  <a:pt x="4947" y="118"/>
                </a:lnTo>
                <a:lnTo>
                  <a:pt x="4953" y="152"/>
                </a:lnTo>
                <a:lnTo>
                  <a:pt x="4956" y="152"/>
                </a:lnTo>
                <a:cubicBezTo>
                  <a:pt x="4965" y="133"/>
                  <a:pt x="4987" y="115"/>
                  <a:pt x="5023" y="115"/>
                </a:cubicBezTo>
                <a:cubicBezTo>
                  <a:pt x="5028" y="115"/>
                  <a:pt x="5033" y="115"/>
                  <a:pt x="5036" y="116"/>
                </a:cubicBezTo>
                <a:lnTo>
                  <a:pt x="5036" y="178"/>
                </a:lnTo>
                <a:cubicBezTo>
                  <a:pt x="5031" y="178"/>
                  <a:pt x="5027" y="178"/>
                  <a:pt x="5021" y="178"/>
                </a:cubicBezTo>
                <a:cubicBezTo>
                  <a:pt x="4990" y="178"/>
                  <a:pt x="4959" y="200"/>
                  <a:pt x="4959" y="254"/>
                </a:cubicBezTo>
                <a:lnTo>
                  <a:pt x="4959" y="378"/>
                </a:lnTo>
                <a:lnTo>
                  <a:pt x="4893" y="378"/>
                </a:lnTo>
                <a:lnTo>
                  <a:pt x="4893" y="118"/>
                </a:lnTo>
                <a:close/>
                <a:moveTo>
                  <a:pt x="4740" y="327"/>
                </a:moveTo>
                <a:lnTo>
                  <a:pt x="4740" y="327"/>
                </a:lnTo>
                <a:cubicBezTo>
                  <a:pt x="4766" y="327"/>
                  <a:pt x="4782" y="297"/>
                  <a:pt x="4782" y="248"/>
                </a:cubicBezTo>
                <a:cubicBezTo>
                  <a:pt x="4782" y="199"/>
                  <a:pt x="4766" y="169"/>
                  <a:pt x="4740" y="169"/>
                </a:cubicBezTo>
                <a:cubicBezTo>
                  <a:pt x="4714" y="169"/>
                  <a:pt x="4698" y="199"/>
                  <a:pt x="4698" y="248"/>
                </a:cubicBezTo>
                <a:cubicBezTo>
                  <a:pt x="4698" y="297"/>
                  <a:pt x="4714" y="327"/>
                  <a:pt x="4740" y="327"/>
                </a:cubicBezTo>
                <a:close/>
                <a:moveTo>
                  <a:pt x="4631" y="248"/>
                </a:moveTo>
                <a:lnTo>
                  <a:pt x="4631" y="248"/>
                </a:lnTo>
                <a:cubicBezTo>
                  <a:pt x="4631" y="164"/>
                  <a:pt x="4674" y="111"/>
                  <a:pt x="4740" y="111"/>
                </a:cubicBezTo>
                <a:cubicBezTo>
                  <a:pt x="4806" y="111"/>
                  <a:pt x="4849" y="164"/>
                  <a:pt x="4849" y="248"/>
                </a:cubicBezTo>
                <a:cubicBezTo>
                  <a:pt x="4849" y="332"/>
                  <a:pt x="4806" y="385"/>
                  <a:pt x="4740" y="385"/>
                </a:cubicBezTo>
                <a:cubicBezTo>
                  <a:pt x="4674" y="385"/>
                  <a:pt x="4631" y="332"/>
                  <a:pt x="4631" y="248"/>
                </a:cubicBezTo>
                <a:close/>
                <a:moveTo>
                  <a:pt x="4578" y="0"/>
                </a:moveTo>
                <a:lnTo>
                  <a:pt x="4578" y="0"/>
                </a:lnTo>
                <a:cubicBezTo>
                  <a:pt x="4600" y="0"/>
                  <a:pt x="4623" y="7"/>
                  <a:pt x="4633" y="17"/>
                </a:cubicBezTo>
                <a:lnTo>
                  <a:pt x="4611" y="65"/>
                </a:lnTo>
                <a:cubicBezTo>
                  <a:pt x="4603" y="61"/>
                  <a:pt x="4596" y="58"/>
                  <a:pt x="4587" y="58"/>
                </a:cubicBezTo>
                <a:cubicBezTo>
                  <a:pt x="4570" y="58"/>
                  <a:pt x="4559" y="70"/>
                  <a:pt x="4559" y="90"/>
                </a:cubicBezTo>
                <a:lnTo>
                  <a:pt x="4559" y="118"/>
                </a:lnTo>
                <a:lnTo>
                  <a:pt x="4614" y="118"/>
                </a:lnTo>
                <a:lnTo>
                  <a:pt x="4614" y="173"/>
                </a:lnTo>
                <a:lnTo>
                  <a:pt x="4559" y="173"/>
                </a:lnTo>
                <a:lnTo>
                  <a:pt x="4559" y="378"/>
                </a:lnTo>
                <a:lnTo>
                  <a:pt x="4494" y="378"/>
                </a:lnTo>
                <a:lnTo>
                  <a:pt x="4494" y="173"/>
                </a:lnTo>
                <a:lnTo>
                  <a:pt x="4447" y="173"/>
                </a:lnTo>
                <a:lnTo>
                  <a:pt x="4447" y="118"/>
                </a:lnTo>
                <a:lnTo>
                  <a:pt x="4494" y="118"/>
                </a:lnTo>
                <a:lnTo>
                  <a:pt x="4494" y="85"/>
                </a:lnTo>
                <a:cubicBezTo>
                  <a:pt x="4494" y="30"/>
                  <a:pt x="4531" y="0"/>
                  <a:pt x="4578" y="0"/>
                </a:cubicBezTo>
                <a:close/>
                <a:moveTo>
                  <a:pt x="4236" y="300"/>
                </a:moveTo>
                <a:lnTo>
                  <a:pt x="4236" y="300"/>
                </a:lnTo>
                <a:lnTo>
                  <a:pt x="4298" y="300"/>
                </a:lnTo>
                <a:cubicBezTo>
                  <a:pt x="4300" y="319"/>
                  <a:pt x="4312" y="333"/>
                  <a:pt x="4333" y="333"/>
                </a:cubicBezTo>
                <a:cubicBezTo>
                  <a:pt x="4349" y="333"/>
                  <a:pt x="4363" y="325"/>
                  <a:pt x="4363" y="310"/>
                </a:cubicBezTo>
                <a:cubicBezTo>
                  <a:pt x="4363" y="296"/>
                  <a:pt x="4355" y="287"/>
                  <a:pt x="4330" y="279"/>
                </a:cubicBezTo>
                <a:lnTo>
                  <a:pt x="4305" y="270"/>
                </a:lnTo>
                <a:cubicBezTo>
                  <a:pt x="4264" y="255"/>
                  <a:pt x="4240" y="229"/>
                  <a:pt x="4240" y="192"/>
                </a:cubicBezTo>
                <a:cubicBezTo>
                  <a:pt x="4240" y="144"/>
                  <a:pt x="4280" y="111"/>
                  <a:pt x="4331" y="111"/>
                </a:cubicBezTo>
                <a:cubicBezTo>
                  <a:pt x="4383" y="111"/>
                  <a:pt x="4420" y="144"/>
                  <a:pt x="4421" y="189"/>
                </a:cubicBezTo>
                <a:lnTo>
                  <a:pt x="4358" y="189"/>
                </a:lnTo>
                <a:cubicBezTo>
                  <a:pt x="4357" y="175"/>
                  <a:pt x="4347" y="163"/>
                  <a:pt x="4330" y="163"/>
                </a:cubicBezTo>
                <a:cubicBezTo>
                  <a:pt x="4316" y="163"/>
                  <a:pt x="4303" y="172"/>
                  <a:pt x="4303" y="187"/>
                </a:cubicBezTo>
                <a:cubicBezTo>
                  <a:pt x="4303" y="199"/>
                  <a:pt x="4309" y="206"/>
                  <a:pt x="4333" y="214"/>
                </a:cubicBezTo>
                <a:lnTo>
                  <a:pt x="4358" y="223"/>
                </a:lnTo>
                <a:cubicBezTo>
                  <a:pt x="4402" y="238"/>
                  <a:pt x="4426" y="267"/>
                  <a:pt x="4426" y="306"/>
                </a:cubicBezTo>
                <a:cubicBezTo>
                  <a:pt x="4426" y="356"/>
                  <a:pt x="4387" y="385"/>
                  <a:pt x="4334" y="385"/>
                </a:cubicBezTo>
                <a:cubicBezTo>
                  <a:pt x="4276" y="385"/>
                  <a:pt x="4237" y="350"/>
                  <a:pt x="4236" y="300"/>
                </a:cubicBezTo>
                <a:close/>
                <a:moveTo>
                  <a:pt x="4095" y="169"/>
                </a:moveTo>
                <a:lnTo>
                  <a:pt x="4095" y="169"/>
                </a:lnTo>
                <a:cubicBezTo>
                  <a:pt x="4077" y="169"/>
                  <a:pt x="4059" y="182"/>
                  <a:pt x="4059" y="213"/>
                </a:cubicBezTo>
                <a:lnTo>
                  <a:pt x="4059" y="378"/>
                </a:lnTo>
                <a:lnTo>
                  <a:pt x="3993" y="378"/>
                </a:lnTo>
                <a:lnTo>
                  <a:pt x="3993" y="118"/>
                </a:lnTo>
                <a:lnTo>
                  <a:pt x="4047" y="118"/>
                </a:lnTo>
                <a:lnTo>
                  <a:pt x="4053" y="144"/>
                </a:lnTo>
                <a:lnTo>
                  <a:pt x="4056" y="144"/>
                </a:lnTo>
                <a:cubicBezTo>
                  <a:pt x="4063" y="131"/>
                  <a:pt x="4083" y="111"/>
                  <a:pt x="4116" y="111"/>
                </a:cubicBezTo>
                <a:cubicBezTo>
                  <a:pt x="4160" y="111"/>
                  <a:pt x="4193" y="142"/>
                  <a:pt x="4193" y="196"/>
                </a:cubicBezTo>
                <a:lnTo>
                  <a:pt x="4193" y="378"/>
                </a:lnTo>
                <a:lnTo>
                  <a:pt x="4128" y="378"/>
                </a:lnTo>
                <a:lnTo>
                  <a:pt x="4128" y="210"/>
                </a:lnTo>
                <a:cubicBezTo>
                  <a:pt x="4128" y="182"/>
                  <a:pt x="4114" y="169"/>
                  <a:pt x="4095" y="169"/>
                </a:cubicBezTo>
                <a:close/>
                <a:moveTo>
                  <a:pt x="3834" y="329"/>
                </a:moveTo>
                <a:lnTo>
                  <a:pt x="3834" y="329"/>
                </a:lnTo>
                <a:cubicBezTo>
                  <a:pt x="3857" y="329"/>
                  <a:pt x="3873" y="309"/>
                  <a:pt x="3873" y="278"/>
                </a:cubicBezTo>
                <a:lnTo>
                  <a:pt x="3873" y="261"/>
                </a:lnTo>
                <a:lnTo>
                  <a:pt x="3858" y="264"/>
                </a:lnTo>
                <a:cubicBezTo>
                  <a:pt x="3826" y="269"/>
                  <a:pt x="3809" y="283"/>
                  <a:pt x="3809" y="303"/>
                </a:cubicBezTo>
                <a:cubicBezTo>
                  <a:pt x="3809" y="319"/>
                  <a:pt x="3820" y="329"/>
                  <a:pt x="3834" y="329"/>
                </a:cubicBezTo>
                <a:close/>
                <a:moveTo>
                  <a:pt x="3743" y="310"/>
                </a:moveTo>
                <a:lnTo>
                  <a:pt x="3743" y="310"/>
                </a:lnTo>
                <a:cubicBezTo>
                  <a:pt x="3743" y="260"/>
                  <a:pt x="3780" y="229"/>
                  <a:pt x="3845" y="221"/>
                </a:cubicBezTo>
                <a:lnTo>
                  <a:pt x="3873" y="217"/>
                </a:lnTo>
                <a:lnTo>
                  <a:pt x="3873" y="200"/>
                </a:lnTo>
                <a:cubicBezTo>
                  <a:pt x="3873" y="179"/>
                  <a:pt x="3862" y="168"/>
                  <a:pt x="3845" y="168"/>
                </a:cubicBezTo>
                <a:cubicBezTo>
                  <a:pt x="3826" y="168"/>
                  <a:pt x="3814" y="180"/>
                  <a:pt x="3812" y="199"/>
                </a:cubicBezTo>
                <a:lnTo>
                  <a:pt x="3746" y="199"/>
                </a:lnTo>
                <a:cubicBezTo>
                  <a:pt x="3750" y="147"/>
                  <a:pt x="3789" y="111"/>
                  <a:pt x="3846" y="111"/>
                </a:cubicBezTo>
                <a:cubicBezTo>
                  <a:pt x="3900" y="111"/>
                  <a:pt x="3938" y="147"/>
                  <a:pt x="3938" y="204"/>
                </a:cubicBezTo>
                <a:lnTo>
                  <a:pt x="3938" y="316"/>
                </a:lnTo>
                <a:cubicBezTo>
                  <a:pt x="3938" y="326"/>
                  <a:pt x="3944" y="333"/>
                  <a:pt x="3954" y="333"/>
                </a:cubicBezTo>
                <a:cubicBezTo>
                  <a:pt x="3956" y="333"/>
                  <a:pt x="3958" y="333"/>
                  <a:pt x="3961" y="332"/>
                </a:cubicBezTo>
                <a:lnTo>
                  <a:pt x="3961" y="380"/>
                </a:lnTo>
                <a:cubicBezTo>
                  <a:pt x="3953" y="382"/>
                  <a:pt x="3945" y="383"/>
                  <a:pt x="3937" y="383"/>
                </a:cubicBezTo>
                <a:cubicBezTo>
                  <a:pt x="3912" y="383"/>
                  <a:pt x="3891" y="372"/>
                  <a:pt x="3884" y="346"/>
                </a:cubicBezTo>
                <a:cubicBezTo>
                  <a:pt x="3875" y="365"/>
                  <a:pt x="3854" y="385"/>
                  <a:pt x="3819" y="385"/>
                </a:cubicBezTo>
                <a:cubicBezTo>
                  <a:pt x="3774" y="385"/>
                  <a:pt x="3743" y="356"/>
                  <a:pt x="3743" y="310"/>
                </a:cubicBezTo>
                <a:close/>
                <a:moveTo>
                  <a:pt x="3577" y="118"/>
                </a:moveTo>
                <a:lnTo>
                  <a:pt x="3577" y="118"/>
                </a:lnTo>
                <a:lnTo>
                  <a:pt x="3632" y="118"/>
                </a:lnTo>
                <a:lnTo>
                  <a:pt x="3637" y="152"/>
                </a:lnTo>
                <a:lnTo>
                  <a:pt x="3640" y="152"/>
                </a:lnTo>
                <a:cubicBezTo>
                  <a:pt x="3649" y="133"/>
                  <a:pt x="3671" y="115"/>
                  <a:pt x="3707" y="115"/>
                </a:cubicBezTo>
                <a:cubicBezTo>
                  <a:pt x="3712" y="115"/>
                  <a:pt x="3717" y="115"/>
                  <a:pt x="3721" y="116"/>
                </a:cubicBezTo>
                <a:lnTo>
                  <a:pt x="3721" y="178"/>
                </a:lnTo>
                <a:cubicBezTo>
                  <a:pt x="3715" y="178"/>
                  <a:pt x="3711" y="178"/>
                  <a:pt x="3706" y="178"/>
                </a:cubicBezTo>
                <a:cubicBezTo>
                  <a:pt x="3674" y="178"/>
                  <a:pt x="3643" y="200"/>
                  <a:pt x="3643" y="254"/>
                </a:cubicBezTo>
                <a:lnTo>
                  <a:pt x="3643" y="378"/>
                </a:lnTo>
                <a:lnTo>
                  <a:pt x="3577" y="378"/>
                </a:lnTo>
                <a:lnTo>
                  <a:pt x="3577" y="118"/>
                </a:lnTo>
                <a:close/>
                <a:moveTo>
                  <a:pt x="3413" y="76"/>
                </a:moveTo>
                <a:lnTo>
                  <a:pt x="3413" y="76"/>
                </a:lnTo>
                <a:lnTo>
                  <a:pt x="3327" y="76"/>
                </a:lnTo>
                <a:lnTo>
                  <a:pt x="3327" y="16"/>
                </a:lnTo>
                <a:lnTo>
                  <a:pt x="3567" y="16"/>
                </a:lnTo>
                <a:lnTo>
                  <a:pt x="3567" y="76"/>
                </a:lnTo>
                <a:lnTo>
                  <a:pt x="3482" y="76"/>
                </a:lnTo>
                <a:lnTo>
                  <a:pt x="3482" y="378"/>
                </a:lnTo>
                <a:lnTo>
                  <a:pt x="3413" y="378"/>
                </a:lnTo>
                <a:lnTo>
                  <a:pt x="3413" y="76"/>
                </a:lnTo>
                <a:close/>
                <a:moveTo>
                  <a:pt x="3144" y="344"/>
                </a:moveTo>
                <a:lnTo>
                  <a:pt x="3144" y="344"/>
                </a:lnTo>
                <a:cubicBezTo>
                  <a:pt x="3144" y="324"/>
                  <a:pt x="3161" y="306"/>
                  <a:pt x="3183" y="306"/>
                </a:cubicBezTo>
                <a:cubicBezTo>
                  <a:pt x="3203" y="306"/>
                  <a:pt x="3220" y="324"/>
                  <a:pt x="3220" y="344"/>
                </a:cubicBezTo>
                <a:cubicBezTo>
                  <a:pt x="3220" y="365"/>
                  <a:pt x="3203" y="383"/>
                  <a:pt x="3183" y="383"/>
                </a:cubicBezTo>
                <a:cubicBezTo>
                  <a:pt x="3161" y="383"/>
                  <a:pt x="3144" y="365"/>
                  <a:pt x="3144" y="344"/>
                </a:cubicBezTo>
                <a:close/>
                <a:moveTo>
                  <a:pt x="3036" y="219"/>
                </a:moveTo>
                <a:lnTo>
                  <a:pt x="3036" y="219"/>
                </a:lnTo>
                <a:cubicBezTo>
                  <a:pt x="3034" y="186"/>
                  <a:pt x="3021" y="167"/>
                  <a:pt x="3001" y="167"/>
                </a:cubicBezTo>
                <a:cubicBezTo>
                  <a:pt x="2979" y="167"/>
                  <a:pt x="2965" y="186"/>
                  <a:pt x="2962" y="219"/>
                </a:cubicBezTo>
                <a:lnTo>
                  <a:pt x="3036" y="219"/>
                </a:lnTo>
                <a:close/>
                <a:moveTo>
                  <a:pt x="2895" y="248"/>
                </a:moveTo>
                <a:lnTo>
                  <a:pt x="2895" y="248"/>
                </a:lnTo>
                <a:cubicBezTo>
                  <a:pt x="2895" y="164"/>
                  <a:pt x="2936" y="111"/>
                  <a:pt x="3001" y="111"/>
                </a:cubicBezTo>
                <a:cubicBezTo>
                  <a:pt x="3063" y="111"/>
                  <a:pt x="3103" y="162"/>
                  <a:pt x="3103" y="246"/>
                </a:cubicBezTo>
                <a:cubicBezTo>
                  <a:pt x="3103" y="250"/>
                  <a:pt x="3103" y="255"/>
                  <a:pt x="3102" y="264"/>
                </a:cubicBezTo>
                <a:lnTo>
                  <a:pt x="2961" y="264"/>
                </a:lnTo>
                <a:cubicBezTo>
                  <a:pt x="2962" y="303"/>
                  <a:pt x="2977" y="330"/>
                  <a:pt x="3003" y="330"/>
                </a:cubicBezTo>
                <a:cubicBezTo>
                  <a:pt x="3020" y="330"/>
                  <a:pt x="3033" y="319"/>
                  <a:pt x="3036" y="298"/>
                </a:cubicBezTo>
                <a:lnTo>
                  <a:pt x="3101" y="298"/>
                </a:lnTo>
                <a:cubicBezTo>
                  <a:pt x="3096" y="351"/>
                  <a:pt x="3057" y="385"/>
                  <a:pt x="3003" y="385"/>
                </a:cubicBezTo>
                <a:cubicBezTo>
                  <a:pt x="2935" y="385"/>
                  <a:pt x="2895" y="331"/>
                  <a:pt x="2895" y="248"/>
                </a:cubicBezTo>
                <a:close/>
                <a:moveTo>
                  <a:pt x="2650" y="248"/>
                </a:moveTo>
                <a:lnTo>
                  <a:pt x="2650" y="248"/>
                </a:lnTo>
                <a:cubicBezTo>
                  <a:pt x="2650" y="165"/>
                  <a:pt x="2693" y="111"/>
                  <a:pt x="2759" y="111"/>
                </a:cubicBezTo>
                <a:cubicBezTo>
                  <a:pt x="2817" y="111"/>
                  <a:pt x="2858" y="151"/>
                  <a:pt x="2863" y="212"/>
                </a:cubicBezTo>
                <a:lnTo>
                  <a:pt x="2796" y="212"/>
                </a:lnTo>
                <a:cubicBezTo>
                  <a:pt x="2794" y="184"/>
                  <a:pt x="2779" y="170"/>
                  <a:pt x="2759" y="170"/>
                </a:cubicBezTo>
                <a:cubicBezTo>
                  <a:pt x="2733" y="170"/>
                  <a:pt x="2716" y="198"/>
                  <a:pt x="2716" y="248"/>
                </a:cubicBezTo>
                <a:cubicBezTo>
                  <a:pt x="2716" y="299"/>
                  <a:pt x="2733" y="326"/>
                  <a:pt x="2760" y="326"/>
                </a:cubicBezTo>
                <a:cubicBezTo>
                  <a:pt x="2779" y="326"/>
                  <a:pt x="2793" y="312"/>
                  <a:pt x="2796" y="288"/>
                </a:cubicBezTo>
                <a:lnTo>
                  <a:pt x="2863" y="288"/>
                </a:lnTo>
                <a:cubicBezTo>
                  <a:pt x="2857" y="347"/>
                  <a:pt x="2816" y="385"/>
                  <a:pt x="2760" y="385"/>
                </a:cubicBezTo>
                <a:cubicBezTo>
                  <a:pt x="2693" y="385"/>
                  <a:pt x="2650" y="332"/>
                  <a:pt x="2650" y="248"/>
                </a:cubicBezTo>
                <a:close/>
                <a:moveTo>
                  <a:pt x="2506" y="169"/>
                </a:moveTo>
                <a:lnTo>
                  <a:pt x="2506" y="169"/>
                </a:lnTo>
                <a:cubicBezTo>
                  <a:pt x="2487" y="169"/>
                  <a:pt x="2469" y="182"/>
                  <a:pt x="2469" y="213"/>
                </a:cubicBezTo>
                <a:lnTo>
                  <a:pt x="2469" y="378"/>
                </a:lnTo>
                <a:lnTo>
                  <a:pt x="2404" y="378"/>
                </a:lnTo>
                <a:lnTo>
                  <a:pt x="2404" y="118"/>
                </a:lnTo>
                <a:lnTo>
                  <a:pt x="2458" y="118"/>
                </a:lnTo>
                <a:lnTo>
                  <a:pt x="2464" y="144"/>
                </a:lnTo>
                <a:lnTo>
                  <a:pt x="2467" y="144"/>
                </a:lnTo>
                <a:cubicBezTo>
                  <a:pt x="2474" y="131"/>
                  <a:pt x="2494" y="111"/>
                  <a:pt x="2527" y="111"/>
                </a:cubicBezTo>
                <a:cubicBezTo>
                  <a:pt x="2570" y="111"/>
                  <a:pt x="2604" y="142"/>
                  <a:pt x="2604" y="196"/>
                </a:cubicBezTo>
                <a:lnTo>
                  <a:pt x="2604" y="378"/>
                </a:lnTo>
                <a:lnTo>
                  <a:pt x="2538" y="378"/>
                </a:lnTo>
                <a:lnTo>
                  <a:pt x="2538" y="210"/>
                </a:lnTo>
                <a:cubicBezTo>
                  <a:pt x="2538" y="182"/>
                  <a:pt x="2524" y="169"/>
                  <a:pt x="2506" y="169"/>
                </a:cubicBezTo>
                <a:close/>
                <a:moveTo>
                  <a:pt x="2289" y="219"/>
                </a:moveTo>
                <a:lnTo>
                  <a:pt x="2289" y="219"/>
                </a:lnTo>
                <a:cubicBezTo>
                  <a:pt x="2287" y="186"/>
                  <a:pt x="2274" y="167"/>
                  <a:pt x="2254" y="167"/>
                </a:cubicBezTo>
                <a:cubicBezTo>
                  <a:pt x="2232" y="167"/>
                  <a:pt x="2218" y="186"/>
                  <a:pt x="2215" y="219"/>
                </a:cubicBezTo>
                <a:lnTo>
                  <a:pt x="2289" y="219"/>
                </a:lnTo>
                <a:close/>
                <a:moveTo>
                  <a:pt x="2148" y="248"/>
                </a:moveTo>
                <a:lnTo>
                  <a:pt x="2148" y="248"/>
                </a:lnTo>
                <a:cubicBezTo>
                  <a:pt x="2148" y="164"/>
                  <a:pt x="2190" y="111"/>
                  <a:pt x="2254" y="111"/>
                </a:cubicBezTo>
                <a:cubicBezTo>
                  <a:pt x="2316" y="111"/>
                  <a:pt x="2357" y="162"/>
                  <a:pt x="2357" y="246"/>
                </a:cubicBezTo>
                <a:cubicBezTo>
                  <a:pt x="2357" y="250"/>
                  <a:pt x="2357" y="255"/>
                  <a:pt x="2356" y="264"/>
                </a:cubicBezTo>
                <a:lnTo>
                  <a:pt x="2214" y="264"/>
                </a:lnTo>
                <a:cubicBezTo>
                  <a:pt x="2215" y="303"/>
                  <a:pt x="2230" y="330"/>
                  <a:pt x="2256" y="330"/>
                </a:cubicBezTo>
                <a:cubicBezTo>
                  <a:pt x="2273" y="330"/>
                  <a:pt x="2286" y="319"/>
                  <a:pt x="2289" y="298"/>
                </a:cubicBezTo>
                <a:lnTo>
                  <a:pt x="2355" y="298"/>
                </a:lnTo>
                <a:cubicBezTo>
                  <a:pt x="2349" y="351"/>
                  <a:pt x="2310" y="385"/>
                  <a:pt x="2256" y="385"/>
                </a:cubicBezTo>
                <a:cubicBezTo>
                  <a:pt x="2188" y="385"/>
                  <a:pt x="2148" y="331"/>
                  <a:pt x="2148" y="248"/>
                </a:cubicBezTo>
                <a:close/>
                <a:moveTo>
                  <a:pt x="2035" y="118"/>
                </a:moveTo>
                <a:lnTo>
                  <a:pt x="2035" y="118"/>
                </a:lnTo>
                <a:lnTo>
                  <a:pt x="2101" y="118"/>
                </a:lnTo>
                <a:lnTo>
                  <a:pt x="2101" y="378"/>
                </a:lnTo>
                <a:lnTo>
                  <a:pt x="2035" y="378"/>
                </a:lnTo>
                <a:lnTo>
                  <a:pt x="2035" y="118"/>
                </a:lnTo>
                <a:close/>
                <a:moveTo>
                  <a:pt x="2068" y="3"/>
                </a:moveTo>
                <a:lnTo>
                  <a:pt x="2068" y="3"/>
                </a:lnTo>
                <a:cubicBezTo>
                  <a:pt x="2090" y="3"/>
                  <a:pt x="2109" y="21"/>
                  <a:pt x="2109" y="43"/>
                </a:cubicBezTo>
                <a:cubicBezTo>
                  <a:pt x="2109" y="66"/>
                  <a:pt x="2090" y="84"/>
                  <a:pt x="2068" y="84"/>
                </a:cubicBezTo>
                <a:cubicBezTo>
                  <a:pt x="2046" y="84"/>
                  <a:pt x="2027" y="66"/>
                  <a:pt x="2027" y="43"/>
                </a:cubicBezTo>
                <a:cubicBezTo>
                  <a:pt x="2027" y="21"/>
                  <a:pt x="2046" y="3"/>
                  <a:pt x="2068" y="3"/>
                </a:cubicBezTo>
                <a:close/>
                <a:moveTo>
                  <a:pt x="1778" y="248"/>
                </a:moveTo>
                <a:lnTo>
                  <a:pt x="1778" y="248"/>
                </a:lnTo>
                <a:cubicBezTo>
                  <a:pt x="1778" y="165"/>
                  <a:pt x="1821" y="111"/>
                  <a:pt x="1888" y="111"/>
                </a:cubicBezTo>
                <a:cubicBezTo>
                  <a:pt x="1945" y="111"/>
                  <a:pt x="1986" y="151"/>
                  <a:pt x="1991" y="212"/>
                </a:cubicBezTo>
                <a:lnTo>
                  <a:pt x="1925" y="212"/>
                </a:lnTo>
                <a:cubicBezTo>
                  <a:pt x="1922" y="184"/>
                  <a:pt x="1908" y="170"/>
                  <a:pt x="1888" y="170"/>
                </a:cubicBezTo>
                <a:cubicBezTo>
                  <a:pt x="1862" y="170"/>
                  <a:pt x="1845" y="198"/>
                  <a:pt x="1845" y="248"/>
                </a:cubicBezTo>
                <a:cubicBezTo>
                  <a:pt x="1845" y="299"/>
                  <a:pt x="1862" y="326"/>
                  <a:pt x="1888" y="326"/>
                </a:cubicBezTo>
                <a:cubicBezTo>
                  <a:pt x="1908" y="326"/>
                  <a:pt x="1922" y="312"/>
                  <a:pt x="1925" y="288"/>
                </a:cubicBezTo>
                <a:lnTo>
                  <a:pt x="1991" y="288"/>
                </a:lnTo>
                <a:cubicBezTo>
                  <a:pt x="1986" y="347"/>
                  <a:pt x="1945" y="385"/>
                  <a:pt x="1888" y="385"/>
                </a:cubicBezTo>
                <a:cubicBezTo>
                  <a:pt x="1821" y="385"/>
                  <a:pt x="1778" y="332"/>
                  <a:pt x="1778" y="248"/>
                </a:cubicBezTo>
                <a:close/>
                <a:moveTo>
                  <a:pt x="1525" y="275"/>
                </a:moveTo>
                <a:lnTo>
                  <a:pt x="1525" y="275"/>
                </a:lnTo>
                <a:lnTo>
                  <a:pt x="1596" y="275"/>
                </a:lnTo>
                <a:cubicBezTo>
                  <a:pt x="1598" y="309"/>
                  <a:pt x="1614" y="324"/>
                  <a:pt x="1638" y="324"/>
                </a:cubicBezTo>
                <a:cubicBezTo>
                  <a:pt x="1661" y="324"/>
                  <a:pt x="1676" y="310"/>
                  <a:pt x="1676" y="286"/>
                </a:cubicBezTo>
                <a:cubicBezTo>
                  <a:pt x="1676" y="264"/>
                  <a:pt x="1662" y="248"/>
                  <a:pt x="1628" y="228"/>
                </a:cubicBezTo>
                <a:lnTo>
                  <a:pt x="1596" y="210"/>
                </a:lnTo>
                <a:cubicBezTo>
                  <a:pt x="1549" y="183"/>
                  <a:pt x="1528" y="149"/>
                  <a:pt x="1528" y="107"/>
                </a:cubicBezTo>
                <a:cubicBezTo>
                  <a:pt x="1528" y="56"/>
                  <a:pt x="1572" y="10"/>
                  <a:pt x="1634" y="10"/>
                </a:cubicBezTo>
                <a:cubicBezTo>
                  <a:pt x="1697" y="10"/>
                  <a:pt x="1740" y="50"/>
                  <a:pt x="1741" y="112"/>
                </a:cubicBezTo>
                <a:lnTo>
                  <a:pt x="1669" y="112"/>
                </a:lnTo>
                <a:cubicBezTo>
                  <a:pt x="1667" y="86"/>
                  <a:pt x="1654" y="71"/>
                  <a:pt x="1632" y="71"/>
                </a:cubicBezTo>
                <a:cubicBezTo>
                  <a:pt x="1614" y="71"/>
                  <a:pt x="1599" y="85"/>
                  <a:pt x="1599" y="104"/>
                </a:cubicBezTo>
                <a:cubicBezTo>
                  <a:pt x="1599" y="124"/>
                  <a:pt x="1611" y="139"/>
                  <a:pt x="1649" y="160"/>
                </a:cubicBezTo>
                <a:lnTo>
                  <a:pt x="1673" y="174"/>
                </a:lnTo>
                <a:cubicBezTo>
                  <a:pt x="1722" y="201"/>
                  <a:pt x="1746" y="240"/>
                  <a:pt x="1746" y="286"/>
                </a:cubicBezTo>
                <a:cubicBezTo>
                  <a:pt x="1746" y="344"/>
                  <a:pt x="1703" y="385"/>
                  <a:pt x="1638" y="385"/>
                </a:cubicBezTo>
                <a:cubicBezTo>
                  <a:pt x="1569" y="385"/>
                  <a:pt x="1526" y="342"/>
                  <a:pt x="1525" y="275"/>
                </a:cubicBezTo>
                <a:close/>
                <a:moveTo>
                  <a:pt x="1307" y="344"/>
                </a:moveTo>
                <a:lnTo>
                  <a:pt x="1307" y="344"/>
                </a:lnTo>
                <a:cubicBezTo>
                  <a:pt x="1307" y="324"/>
                  <a:pt x="1324" y="306"/>
                  <a:pt x="1345" y="306"/>
                </a:cubicBezTo>
                <a:cubicBezTo>
                  <a:pt x="1366" y="306"/>
                  <a:pt x="1383" y="324"/>
                  <a:pt x="1383" y="344"/>
                </a:cubicBezTo>
                <a:cubicBezTo>
                  <a:pt x="1383" y="365"/>
                  <a:pt x="1366" y="383"/>
                  <a:pt x="1345" y="383"/>
                </a:cubicBezTo>
                <a:cubicBezTo>
                  <a:pt x="1324" y="383"/>
                  <a:pt x="1307" y="365"/>
                  <a:pt x="1307" y="344"/>
                </a:cubicBezTo>
                <a:close/>
                <a:moveTo>
                  <a:pt x="1117" y="431"/>
                </a:moveTo>
                <a:lnTo>
                  <a:pt x="1117" y="431"/>
                </a:lnTo>
                <a:cubicBezTo>
                  <a:pt x="1131" y="431"/>
                  <a:pt x="1149" y="423"/>
                  <a:pt x="1155" y="401"/>
                </a:cubicBezTo>
                <a:lnTo>
                  <a:pt x="1161" y="377"/>
                </a:lnTo>
                <a:lnTo>
                  <a:pt x="1080" y="118"/>
                </a:lnTo>
                <a:lnTo>
                  <a:pt x="1147" y="118"/>
                </a:lnTo>
                <a:lnTo>
                  <a:pt x="1192" y="287"/>
                </a:lnTo>
                <a:lnTo>
                  <a:pt x="1195" y="287"/>
                </a:lnTo>
                <a:lnTo>
                  <a:pt x="1233" y="118"/>
                </a:lnTo>
                <a:lnTo>
                  <a:pt x="1301" y="118"/>
                </a:lnTo>
                <a:lnTo>
                  <a:pt x="1221" y="405"/>
                </a:lnTo>
                <a:cubicBezTo>
                  <a:pt x="1204" y="465"/>
                  <a:pt x="1163" y="488"/>
                  <a:pt x="1126" y="488"/>
                </a:cubicBezTo>
                <a:cubicBezTo>
                  <a:pt x="1111" y="488"/>
                  <a:pt x="1101" y="486"/>
                  <a:pt x="1091" y="483"/>
                </a:cubicBezTo>
                <a:lnTo>
                  <a:pt x="1091" y="427"/>
                </a:lnTo>
                <a:cubicBezTo>
                  <a:pt x="1100" y="430"/>
                  <a:pt x="1109" y="431"/>
                  <a:pt x="1117" y="431"/>
                </a:cubicBezTo>
                <a:close/>
                <a:moveTo>
                  <a:pt x="1021" y="385"/>
                </a:moveTo>
                <a:lnTo>
                  <a:pt x="1021" y="385"/>
                </a:lnTo>
                <a:cubicBezTo>
                  <a:pt x="970" y="385"/>
                  <a:pt x="937" y="349"/>
                  <a:pt x="937" y="304"/>
                </a:cubicBezTo>
                <a:lnTo>
                  <a:pt x="937" y="173"/>
                </a:lnTo>
                <a:lnTo>
                  <a:pt x="891" y="173"/>
                </a:lnTo>
                <a:lnTo>
                  <a:pt x="891" y="118"/>
                </a:lnTo>
                <a:lnTo>
                  <a:pt x="898" y="118"/>
                </a:lnTo>
                <a:cubicBezTo>
                  <a:pt x="929" y="118"/>
                  <a:pt x="944" y="100"/>
                  <a:pt x="946" y="69"/>
                </a:cubicBezTo>
                <a:lnTo>
                  <a:pt x="947" y="44"/>
                </a:lnTo>
                <a:lnTo>
                  <a:pt x="1003" y="44"/>
                </a:lnTo>
                <a:lnTo>
                  <a:pt x="1003" y="118"/>
                </a:lnTo>
                <a:lnTo>
                  <a:pt x="1058" y="118"/>
                </a:lnTo>
                <a:lnTo>
                  <a:pt x="1058" y="173"/>
                </a:lnTo>
                <a:lnTo>
                  <a:pt x="1003" y="173"/>
                </a:lnTo>
                <a:lnTo>
                  <a:pt x="1003" y="297"/>
                </a:lnTo>
                <a:cubicBezTo>
                  <a:pt x="1003" y="315"/>
                  <a:pt x="1016" y="328"/>
                  <a:pt x="1035" y="328"/>
                </a:cubicBezTo>
                <a:cubicBezTo>
                  <a:pt x="1042" y="328"/>
                  <a:pt x="1049" y="326"/>
                  <a:pt x="1054" y="325"/>
                </a:cubicBezTo>
                <a:lnTo>
                  <a:pt x="1054" y="379"/>
                </a:lnTo>
                <a:cubicBezTo>
                  <a:pt x="1044" y="383"/>
                  <a:pt x="1032" y="385"/>
                  <a:pt x="1021" y="385"/>
                </a:cubicBezTo>
                <a:close/>
                <a:moveTo>
                  <a:pt x="804" y="219"/>
                </a:moveTo>
                <a:lnTo>
                  <a:pt x="804" y="219"/>
                </a:lnTo>
                <a:cubicBezTo>
                  <a:pt x="802" y="186"/>
                  <a:pt x="789" y="167"/>
                  <a:pt x="769" y="167"/>
                </a:cubicBezTo>
                <a:cubicBezTo>
                  <a:pt x="747" y="167"/>
                  <a:pt x="733" y="186"/>
                  <a:pt x="730" y="219"/>
                </a:cubicBezTo>
                <a:lnTo>
                  <a:pt x="804" y="219"/>
                </a:lnTo>
                <a:close/>
                <a:moveTo>
                  <a:pt x="663" y="248"/>
                </a:moveTo>
                <a:lnTo>
                  <a:pt x="663" y="248"/>
                </a:lnTo>
                <a:cubicBezTo>
                  <a:pt x="663" y="164"/>
                  <a:pt x="705" y="111"/>
                  <a:pt x="769" y="111"/>
                </a:cubicBezTo>
                <a:cubicBezTo>
                  <a:pt x="831" y="111"/>
                  <a:pt x="872" y="162"/>
                  <a:pt x="872" y="246"/>
                </a:cubicBezTo>
                <a:cubicBezTo>
                  <a:pt x="872" y="250"/>
                  <a:pt x="872" y="255"/>
                  <a:pt x="871" y="264"/>
                </a:cubicBezTo>
                <a:lnTo>
                  <a:pt x="729" y="264"/>
                </a:lnTo>
                <a:cubicBezTo>
                  <a:pt x="730" y="303"/>
                  <a:pt x="745" y="330"/>
                  <a:pt x="771" y="330"/>
                </a:cubicBezTo>
                <a:cubicBezTo>
                  <a:pt x="788" y="330"/>
                  <a:pt x="801" y="319"/>
                  <a:pt x="804" y="298"/>
                </a:cubicBezTo>
                <a:lnTo>
                  <a:pt x="870" y="298"/>
                </a:lnTo>
                <a:cubicBezTo>
                  <a:pt x="864" y="351"/>
                  <a:pt x="825" y="385"/>
                  <a:pt x="771" y="385"/>
                </a:cubicBezTo>
                <a:cubicBezTo>
                  <a:pt x="703" y="385"/>
                  <a:pt x="663" y="331"/>
                  <a:pt x="663" y="248"/>
                </a:cubicBezTo>
                <a:close/>
                <a:moveTo>
                  <a:pt x="608" y="0"/>
                </a:moveTo>
                <a:lnTo>
                  <a:pt x="608" y="0"/>
                </a:lnTo>
                <a:cubicBezTo>
                  <a:pt x="631" y="0"/>
                  <a:pt x="653" y="7"/>
                  <a:pt x="664" y="17"/>
                </a:cubicBezTo>
                <a:lnTo>
                  <a:pt x="641" y="65"/>
                </a:lnTo>
                <a:cubicBezTo>
                  <a:pt x="633" y="61"/>
                  <a:pt x="626" y="58"/>
                  <a:pt x="618" y="58"/>
                </a:cubicBezTo>
                <a:cubicBezTo>
                  <a:pt x="600" y="58"/>
                  <a:pt x="590" y="70"/>
                  <a:pt x="590" y="90"/>
                </a:cubicBezTo>
                <a:lnTo>
                  <a:pt x="590" y="118"/>
                </a:lnTo>
                <a:lnTo>
                  <a:pt x="645" y="118"/>
                </a:lnTo>
                <a:lnTo>
                  <a:pt x="645" y="173"/>
                </a:lnTo>
                <a:lnTo>
                  <a:pt x="590" y="173"/>
                </a:lnTo>
                <a:lnTo>
                  <a:pt x="590" y="378"/>
                </a:lnTo>
                <a:lnTo>
                  <a:pt x="524" y="378"/>
                </a:lnTo>
                <a:lnTo>
                  <a:pt x="524" y="173"/>
                </a:lnTo>
                <a:lnTo>
                  <a:pt x="478" y="173"/>
                </a:lnTo>
                <a:lnTo>
                  <a:pt x="478" y="118"/>
                </a:lnTo>
                <a:lnTo>
                  <a:pt x="524" y="118"/>
                </a:lnTo>
                <a:lnTo>
                  <a:pt x="524" y="85"/>
                </a:lnTo>
                <a:cubicBezTo>
                  <a:pt x="524" y="30"/>
                  <a:pt x="562" y="0"/>
                  <a:pt x="608" y="0"/>
                </a:cubicBezTo>
                <a:close/>
                <a:moveTo>
                  <a:pt x="344" y="329"/>
                </a:moveTo>
                <a:lnTo>
                  <a:pt x="344" y="329"/>
                </a:lnTo>
                <a:cubicBezTo>
                  <a:pt x="367" y="329"/>
                  <a:pt x="383" y="309"/>
                  <a:pt x="383" y="278"/>
                </a:cubicBezTo>
                <a:lnTo>
                  <a:pt x="383" y="261"/>
                </a:lnTo>
                <a:lnTo>
                  <a:pt x="368" y="264"/>
                </a:lnTo>
                <a:cubicBezTo>
                  <a:pt x="336" y="269"/>
                  <a:pt x="319" y="283"/>
                  <a:pt x="319" y="303"/>
                </a:cubicBezTo>
                <a:cubicBezTo>
                  <a:pt x="319" y="319"/>
                  <a:pt x="330" y="329"/>
                  <a:pt x="344" y="329"/>
                </a:cubicBezTo>
                <a:close/>
                <a:moveTo>
                  <a:pt x="253" y="310"/>
                </a:moveTo>
                <a:lnTo>
                  <a:pt x="253" y="310"/>
                </a:lnTo>
                <a:cubicBezTo>
                  <a:pt x="253" y="260"/>
                  <a:pt x="290" y="229"/>
                  <a:pt x="354" y="221"/>
                </a:cubicBezTo>
                <a:lnTo>
                  <a:pt x="383" y="217"/>
                </a:lnTo>
                <a:lnTo>
                  <a:pt x="383" y="200"/>
                </a:lnTo>
                <a:cubicBezTo>
                  <a:pt x="383" y="179"/>
                  <a:pt x="371" y="168"/>
                  <a:pt x="354" y="168"/>
                </a:cubicBezTo>
                <a:cubicBezTo>
                  <a:pt x="336" y="168"/>
                  <a:pt x="323" y="180"/>
                  <a:pt x="322" y="199"/>
                </a:cubicBezTo>
                <a:lnTo>
                  <a:pt x="256" y="199"/>
                </a:lnTo>
                <a:cubicBezTo>
                  <a:pt x="260" y="147"/>
                  <a:pt x="299" y="111"/>
                  <a:pt x="355" y="111"/>
                </a:cubicBezTo>
                <a:cubicBezTo>
                  <a:pt x="410" y="111"/>
                  <a:pt x="448" y="147"/>
                  <a:pt x="448" y="204"/>
                </a:cubicBezTo>
                <a:lnTo>
                  <a:pt x="448" y="316"/>
                </a:lnTo>
                <a:cubicBezTo>
                  <a:pt x="448" y="326"/>
                  <a:pt x="454" y="333"/>
                  <a:pt x="464" y="333"/>
                </a:cubicBezTo>
                <a:cubicBezTo>
                  <a:pt x="466" y="333"/>
                  <a:pt x="468" y="333"/>
                  <a:pt x="471" y="332"/>
                </a:cubicBezTo>
                <a:lnTo>
                  <a:pt x="471" y="380"/>
                </a:lnTo>
                <a:cubicBezTo>
                  <a:pt x="463" y="382"/>
                  <a:pt x="455" y="383"/>
                  <a:pt x="447" y="383"/>
                </a:cubicBezTo>
                <a:cubicBezTo>
                  <a:pt x="422" y="383"/>
                  <a:pt x="400" y="372"/>
                  <a:pt x="394" y="346"/>
                </a:cubicBezTo>
                <a:cubicBezTo>
                  <a:pt x="384" y="365"/>
                  <a:pt x="364" y="385"/>
                  <a:pt x="329" y="385"/>
                </a:cubicBezTo>
                <a:cubicBezTo>
                  <a:pt x="284" y="385"/>
                  <a:pt x="253" y="356"/>
                  <a:pt x="253" y="310"/>
                </a:cubicBezTo>
                <a:close/>
                <a:moveTo>
                  <a:pt x="0" y="275"/>
                </a:moveTo>
                <a:lnTo>
                  <a:pt x="0" y="275"/>
                </a:lnTo>
                <a:lnTo>
                  <a:pt x="71" y="275"/>
                </a:lnTo>
                <a:cubicBezTo>
                  <a:pt x="73" y="309"/>
                  <a:pt x="89" y="324"/>
                  <a:pt x="113" y="324"/>
                </a:cubicBezTo>
                <a:cubicBezTo>
                  <a:pt x="136" y="324"/>
                  <a:pt x="151" y="310"/>
                  <a:pt x="151" y="286"/>
                </a:cubicBezTo>
                <a:cubicBezTo>
                  <a:pt x="151" y="264"/>
                  <a:pt x="137" y="248"/>
                  <a:pt x="103" y="228"/>
                </a:cubicBezTo>
                <a:lnTo>
                  <a:pt x="71" y="210"/>
                </a:lnTo>
                <a:cubicBezTo>
                  <a:pt x="23" y="183"/>
                  <a:pt x="3" y="149"/>
                  <a:pt x="3" y="107"/>
                </a:cubicBezTo>
                <a:cubicBezTo>
                  <a:pt x="3" y="56"/>
                  <a:pt x="47" y="10"/>
                  <a:pt x="108" y="10"/>
                </a:cubicBezTo>
                <a:cubicBezTo>
                  <a:pt x="171" y="10"/>
                  <a:pt x="214" y="50"/>
                  <a:pt x="216" y="112"/>
                </a:cubicBezTo>
                <a:lnTo>
                  <a:pt x="144" y="112"/>
                </a:lnTo>
                <a:cubicBezTo>
                  <a:pt x="141" y="86"/>
                  <a:pt x="129" y="71"/>
                  <a:pt x="107" y="71"/>
                </a:cubicBezTo>
                <a:cubicBezTo>
                  <a:pt x="89" y="71"/>
                  <a:pt x="74" y="85"/>
                  <a:pt x="74" y="104"/>
                </a:cubicBezTo>
                <a:cubicBezTo>
                  <a:pt x="74" y="124"/>
                  <a:pt x="86" y="139"/>
                  <a:pt x="123" y="160"/>
                </a:cubicBezTo>
                <a:lnTo>
                  <a:pt x="148" y="174"/>
                </a:lnTo>
                <a:cubicBezTo>
                  <a:pt x="197" y="201"/>
                  <a:pt x="220" y="240"/>
                  <a:pt x="220" y="286"/>
                </a:cubicBezTo>
                <a:cubicBezTo>
                  <a:pt x="220" y="344"/>
                  <a:pt x="178" y="385"/>
                  <a:pt x="113" y="385"/>
                </a:cubicBezTo>
                <a:cubicBezTo>
                  <a:pt x="44" y="385"/>
                  <a:pt x="1" y="342"/>
                  <a:pt x="0" y="275"/>
                </a:cubicBezTo>
                <a:close/>
              </a:path>
            </a:pathLst>
          </a:custGeom>
          <a:solidFill>
            <a:srgbClr val="CA012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39088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type="obj" preserve="1">
  <p:cSld name="Agenda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80"/>
            <a:ext cx="4114800" cy="685800"/>
          </a:xfrm>
        </p:spPr>
        <p:txBody>
          <a:bodyPr/>
          <a:lstStyle/>
          <a:p>
            <a:r>
              <a:rPr lang="en-US"/>
              <a:t>[Slide title]</a:t>
            </a:r>
          </a:p>
        </p:txBody>
      </p:sp>
      <p:sp>
        <p:nvSpPr>
          <p:cNvPr id="3" name="Content Placeholder 2"/>
          <p:cNvSpPr>
            <a:spLocks noGrp="1"/>
          </p:cNvSpPr>
          <p:nvPr>
            <p:ph idx="1"/>
          </p:nvPr>
        </p:nvSpPr>
        <p:spPr>
          <a:xfrm>
            <a:off x="411480" y="1279524"/>
            <a:ext cx="4114800" cy="3365627"/>
          </a:xfrm>
        </p:spPr>
        <p:txBody>
          <a:bodyPr/>
          <a:lstStyle>
            <a:lvl1pPr marL="320040" indent="-320040">
              <a:buFont typeface="+mj-lt"/>
              <a:buAutoNum type="arabicPeriod"/>
              <a:tabLst>
                <a:tab pos="4111625" algn="r"/>
              </a:tabLst>
              <a:defRPr/>
            </a:lvl1pPr>
            <a:lvl2pPr marL="457200">
              <a:defRPr/>
            </a:lvl2pPr>
            <a:lvl3pPr marL="594360">
              <a:defRPr/>
            </a:lvl3pPr>
            <a:lvl4pPr marL="731520">
              <a:defRPr/>
            </a:lvl4pPr>
            <a:lvl5pPr marL="868680">
              <a:defRPr/>
            </a:lvl5pPr>
            <a:lvl6pPr marL="1005840">
              <a:defRPr/>
            </a:lvl6pPr>
            <a:lvl7pPr marL="1143000">
              <a:defRPr/>
            </a:lvl7pPr>
            <a:lvl8pPr marL="1280160">
              <a:defRPr/>
            </a:lvl8pPr>
            <a:lvl9pPr marL="141732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UL Solutions" descr="UL Solutions">
            <a:extLst>
              <a:ext uri="{FF2B5EF4-FFF2-40B4-BE49-F238E27FC236}">
                <a16:creationId xmlns:a16="http://schemas.microsoft.com/office/drawing/2014/main" id="{03E0033B-F521-5E9A-6DD3-608D205A8B4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6" name="Slide Number Placeholder 3"/>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341491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type="obj" preserve="1">
  <p:cSld name="Agenda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80"/>
            <a:ext cx="4114800" cy="685800"/>
          </a:xfrm>
        </p:spPr>
        <p:txBody>
          <a:bodyPr/>
          <a:lstStyle/>
          <a:p>
            <a:r>
              <a:rPr lang="en-US"/>
              <a:t>[Slide title]</a:t>
            </a:r>
          </a:p>
        </p:txBody>
      </p:sp>
      <p:sp>
        <p:nvSpPr>
          <p:cNvPr id="3" name="Content Placeholder 2"/>
          <p:cNvSpPr>
            <a:spLocks noGrp="1"/>
          </p:cNvSpPr>
          <p:nvPr>
            <p:ph idx="1"/>
          </p:nvPr>
        </p:nvSpPr>
        <p:spPr>
          <a:xfrm>
            <a:off x="4617720" y="411480"/>
            <a:ext cx="4114800" cy="4233672"/>
          </a:xfrm>
        </p:spPr>
        <p:txBody>
          <a:bodyPr/>
          <a:lstStyle>
            <a:lvl1pPr marL="320040" indent="-320040">
              <a:buFont typeface="+mj-lt"/>
              <a:buAutoNum type="arabicPeriod"/>
              <a:tabLst>
                <a:tab pos="4111625" algn="r"/>
              </a:tabLst>
              <a:defRPr/>
            </a:lvl1pPr>
            <a:lvl2pPr marL="457200">
              <a:defRPr/>
            </a:lvl2pPr>
            <a:lvl3pPr marL="594360">
              <a:defRPr/>
            </a:lvl3pPr>
            <a:lvl4pPr marL="731520">
              <a:defRPr/>
            </a:lvl4pPr>
            <a:lvl5pPr marL="868680">
              <a:defRPr/>
            </a:lvl5pPr>
            <a:lvl6pPr marL="1005840">
              <a:defRPr/>
            </a:lvl6pPr>
            <a:lvl7pPr marL="1143000">
              <a:defRPr/>
            </a:lvl7pPr>
            <a:lvl8pPr marL="1280160">
              <a:defRPr/>
            </a:lvl8pPr>
            <a:lvl9pPr marL="141732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UL Solutions" descr="UL Solutions">
            <a:extLst>
              <a:ext uri="{FF2B5EF4-FFF2-40B4-BE49-F238E27FC236}">
                <a16:creationId xmlns:a16="http://schemas.microsoft.com/office/drawing/2014/main" id="{03E0033B-F521-5E9A-6DD3-608D205A8B4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6" name="Slide Number Placeholder 3"/>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385224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type="obj" preserve="1">
  <p:cSld name="Agenda Red Left">
    <p:bg>
      <p:bgPr>
        <a:solidFill>
          <a:srgbClr val="CA012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80"/>
            <a:ext cx="4114800" cy="685800"/>
          </a:xfrm>
        </p:spPr>
        <p:txBody>
          <a:bodyPr/>
          <a:lstStyle/>
          <a:p>
            <a:r>
              <a:rPr lang="en-US"/>
              <a:t>[Slide title]</a:t>
            </a:r>
          </a:p>
        </p:txBody>
      </p:sp>
      <p:sp>
        <p:nvSpPr>
          <p:cNvPr id="3" name="Content Placeholder 2"/>
          <p:cNvSpPr>
            <a:spLocks noGrp="1"/>
          </p:cNvSpPr>
          <p:nvPr>
            <p:ph idx="1"/>
          </p:nvPr>
        </p:nvSpPr>
        <p:spPr>
          <a:xfrm>
            <a:off x="411480" y="1279524"/>
            <a:ext cx="4114800" cy="3365627"/>
          </a:xfrm>
        </p:spPr>
        <p:txBody>
          <a:bodyPr/>
          <a:lstStyle>
            <a:lvl1pPr marL="319088" indent="-319088">
              <a:buClrTx/>
              <a:buFont typeface="+mj-lt"/>
              <a:buAutoNum type="arabicPeriod"/>
              <a:tabLst>
                <a:tab pos="4111625" algn="r"/>
              </a:tabLst>
              <a:defRPr/>
            </a:lvl1pPr>
            <a:lvl2pPr marL="457200">
              <a:defRPr/>
            </a:lvl2pPr>
            <a:lvl3pPr marL="594360">
              <a:defRPr/>
            </a:lvl3pPr>
            <a:lvl4pPr marL="731520">
              <a:defRPr/>
            </a:lvl4pPr>
            <a:lvl5pPr marL="868680">
              <a:defRPr/>
            </a:lvl5pPr>
            <a:lvl6pPr marL="1005840">
              <a:defRPr/>
            </a:lvl6pPr>
            <a:lvl7pPr marL="1143000">
              <a:defRPr/>
            </a:lvl7pPr>
            <a:lvl8pPr marL="1280160">
              <a:defRPr/>
            </a:lvl8pPr>
            <a:lvl9pPr marL="141732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UL Solutions">
            <a:extLst>
              <a:ext uri="{FF2B5EF4-FFF2-40B4-BE49-F238E27FC236}">
                <a16:creationId xmlns:a16="http://schemas.microsoft.com/office/drawing/2014/main" id="{C4978180-D222-7F04-340A-11A5EB5DE0A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41925" y="4730243"/>
            <a:ext cx="712555" cy="292608"/>
          </a:xfrm>
          <a:prstGeom prst="rect">
            <a:avLst/>
          </a:prstGeom>
        </p:spPr>
      </p:pic>
      <p:sp>
        <p:nvSpPr>
          <p:cNvPr id="6" name="Slide Number Placeholder 3"/>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13063022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type="obj" preserve="1">
  <p:cSld name="Agenda Red Right">
    <p:bg>
      <p:bgPr>
        <a:solidFill>
          <a:srgbClr val="CA012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80"/>
            <a:ext cx="4114800" cy="685800"/>
          </a:xfrm>
        </p:spPr>
        <p:txBody>
          <a:bodyPr/>
          <a:lstStyle/>
          <a:p>
            <a:r>
              <a:rPr lang="en-US"/>
              <a:t>[Slide title]</a:t>
            </a:r>
          </a:p>
        </p:txBody>
      </p:sp>
      <p:sp>
        <p:nvSpPr>
          <p:cNvPr id="3" name="Content Placeholder 2"/>
          <p:cNvSpPr>
            <a:spLocks noGrp="1"/>
          </p:cNvSpPr>
          <p:nvPr>
            <p:ph idx="1"/>
          </p:nvPr>
        </p:nvSpPr>
        <p:spPr>
          <a:xfrm>
            <a:off x="4616450" y="411480"/>
            <a:ext cx="4114800" cy="4233672"/>
          </a:xfrm>
        </p:spPr>
        <p:txBody>
          <a:bodyPr/>
          <a:lstStyle>
            <a:lvl1pPr marL="319088" indent="-319088">
              <a:buClrTx/>
              <a:buFont typeface="+mj-lt"/>
              <a:buAutoNum type="arabicPeriod"/>
              <a:tabLst>
                <a:tab pos="4111625" algn="r"/>
              </a:tabLst>
              <a:defRPr/>
            </a:lvl1pPr>
            <a:lvl2pPr marL="457200">
              <a:defRPr/>
            </a:lvl2pPr>
            <a:lvl3pPr marL="594360">
              <a:defRPr/>
            </a:lvl3pPr>
            <a:lvl4pPr marL="731520">
              <a:defRPr/>
            </a:lvl4pPr>
            <a:lvl5pPr marL="868680">
              <a:defRPr/>
            </a:lvl5pPr>
            <a:lvl6pPr marL="1005840">
              <a:defRPr/>
            </a:lvl6pPr>
            <a:lvl7pPr marL="1143000">
              <a:defRPr/>
            </a:lvl7pPr>
            <a:lvl8pPr marL="1280160">
              <a:defRPr/>
            </a:lvl8pPr>
            <a:lvl9pPr marL="141732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UL Solutions">
            <a:extLst>
              <a:ext uri="{FF2B5EF4-FFF2-40B4-BE49-F238E27FC236}">
                <a16:creationId xmlns:a16="http://schemas.microsoft.com/office/drawing/2014/main" id="{C4978180-D222-7F04-340A-11A5EB5DE0A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41925" y="4730243"/>
            <a:ext cx="712555" cy="292608"/>
          </a:xfrm>
          <a:prstGeom prst="rect">
            <a:avLst/>
          </a:prstGeom>
        </p:spPr>
      </p:pic>
      <p:sp>
        <p:nvSpPr>
          <p:cNvPr id="6" name="Slide Number Placeholder 3"/>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37229774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type="secHead" preserve="1">
  <p:cSld name="Divider White">
    <p:bg>
      <p:bgRef idx="1001">
        <a:schemeClr val="bg1"/>
      </p:bgRef>
    </p:bg>
    <p:spTree>
      <p:nvGrpSpPr>
        <p:cNvPr id="1" name=""/>
        <p:cNvGrpSpPr/>
        <p:nvPr/>
      </p:nvGrpSpPr>
      <p:grpSpPr>
        <a:xfrm>
          <a:off x="0" y="0"/>
          <a:ext cx="0" cy="0"/>
          <a:chOff x="0" y="0"/>
          <a:chExt cx="0" cy="0"/>
        </a:xfrm>
      </p:grpSpPr>
      <p:pic>
        <p:nvPicPr>
          <p:cNvPr id="10" name="Graphic">
            <a:extLst>
              <a:ext uri="{FF2B5EF4-FFF2-40B4-BE49-F238E27FC236}">
                <a16:creationId xmlns:a16="http://schemas.microsoft.com/office/drawing/2014/main" id="{86BEC377-228E-84A8-F7AA-8BD7497BD90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hidden">
          <a:xfrm>
            <a:off x="5314950" y="412750"/>
            <a:ext cx="3417570" cy="3417570"/>
          </a:xfrm>
          <a:prstGeom prst="rect">
            <a:avLst/>
          </a:prstGeom>
        </p:spPr>
      </p:pic>
      <p:sp>
        <p:nvSpPr>
          <p:cNvPr id="2" name="Title 1"/>
          <p:cNvSpPr>
            <a:spLocks noGrp="1"/>
          </p:cNvSpPr>
          <p:nvPr>
            <p:ph type="title" hasCustomPrompt="1"/>
          </p:nvPr>
        </p:nvSpPr>
        <p:spPr>
          <a:xfrm>
            <a:off x="411164" y="412750"/>
            <a:ext cx="4113212" cy="866775"/>
          </a:xfrm>
        </p:spPr>
        <p:txBody>
          <a:bodyPr anchor="b"/>
          <a:lstStyle>
            <a:lvl1pPr>
              <a:lnSpc>
                <a:spcPct val="85000"/>
              </a:lnSpc>
              <a:defRPr sz="3200" b="0"/>
            </a:lvl1pPr>
          </a:lstStyle>
          <a:p>
            <a:r>
              <a:rPr lang="en-US"/>
              <a:t>[Divider title]</a:t>
            </a:r>
          </a:p>
        </p:txBody>
      </p:sp>
      <p:sp>
        <p:nvSpPr>
          <p:cNvPr id="3" name="Text Placeholder 2"/>
          <p:cNvSpPr>
            <a:spLocks noGrp="1"/>
          </p:cNvSpPr>
          <p:nvPr>
            <p:ph type="body" idx="1" hasCustomPrompt="1"/>
          </p:nvPr>
        </p:nvSpPr>
        <p:spPr>
          <a:xfrm>
            <a:off x="411164" y="1371600"/>
            <a:ext cx="4113211" cy="548640"/>
          </a:xfrm>
        </p:spPr>
        <p:txBody>
          <a:bodyPr/>
          <a:lstStyle>
            <a:lvl1pPr marL="0" indent="0">
              <a:lnSpc>
                <a:spcPct val="90000"/>
              </a:lnSpc>
              <a:spcBef>
                <a:spcPts val="0"/>
              </a:spcBef>
              <a:buNone/>
              <a:defRPr sz="1600">
                <a:solidFill>
                  <a:schemeClr val="tx1"/>
                </a:solidFill>
              </a:defRPr>
            </a:lvl1pPr>
            <a:lvl2pPr marL="137160" indent="-137160">
              <a:lnSpc>
                <a:spcPct val="100000"/>
              </a:lnSpc>
              <a:spcBef>
                <a:spcPts val="900"/>
              </a:spcBef>
              <a:buClr>
                <a:srgbClr val="CA0123"/>
              </a:buClr>
              <a:buFont typeface="Arial" panose="020B0604020202020204" pitchFamily="34" charset="0"/>
              <a:buChar char="•"/>
              <a:defRPr sz="1200">
                <a:solidFill>
                  <a:schemeClr val="tx1"/>
                </a:solidFill>
              </a:defRPr>
            </a:lvl2pPr>
            <a:lvl3pPr marL="274320" indent="-137160">
              <a:lnSpc>
                <a:spcPct val="100000"/>
              </a:lnSpc>
              <a:spcBef>
                <a:spcPts val="300"/>
              </a:spcBef>
              <a:buFont typeface="Arial" panose="020B0604020202020204" pitchFamily="34" charset="0"/>
              <a:buChar char="–"/>
              <a:defRPr sz="1200">
                <a:solidFill>
                  <a:schemeClr val="tx1"/>
                </a:solidFill>
              </a:defRPr>
            </a:lvl3pPr>
            <a:lvl4pPr marL="411480" indent="-137160">
              <a:lnSpc>
                <a:spcPct val="100000"/>
              </a:lnSpc>
              <a:spcBef>
                <a:spcPts val="300"/>
              </a:spcBef>
              <a:buFont typeface="Arial" panose="020B0604020202020204" pitchFamily="34" charset="0"/>
              <a:buChar char="–"/>
              <a:defRPr sz="1200">
                <a:solidFill>
                  <a:schemeClr val="tx1"/>
                </a:solidFill>
              </a:defRPr>
            </a:lvl4pPr>
            <a:lvl5pPr marL="548640" indent="-137160">
              <a:lnSpc>
                <a:spcPct val="100000"/>
              </a:lnSpc>
              <a:spcBef>
                <a:spcPts val="300"/>
              </a:spcBef>
              <a:buFont typeface="Arial" panose="020B0604020202020204" pitchFamily="34" charset="0"/>
              <a:buChar char="–"/>
              <a:defRPr sz="1200">
                <a:solidFill>
                  <a:schemeClr val="tx1"/>
                </a:solidFill>
              </a:defRPr>
            </a:lvl5pPr>
            <a:lvl6pPr marL="685800" indent="-137160">
              <a:lnSpc>
                <a:spcPct val="100000"/>
              </a:lnSpc>
              <a:spcBef>
                <a:spcPts val="300"/>
              </a:spcBef>
              <a:buFont typeface="Arial" panose="020B0604020202020204" pitchFamily="34" charset="0"/>
              <a:buChar char="–"/>
              <a:defRPr sz="1200">
                <a:solidFill>
                  <a:schemeClr val="tx1"/>
                </a:solidFill>
              </a:defRPr>
            </a:lvl6pPr>
            <a:lvl7pPr marL="822960" indent="-137160">
              <a:lnSpc>
                <a:spcPct val="100000"/>
              </a:lnSpc>
              <a:spcBef>
                <a:spcPts val="300"/>
              </a:spcBef>
              <a:buFont typeface="Arial" panose="020B0604020202020204" pitchFamily="34" charset="0"/>
              <a:buChar char="–"/>
              <a:defRPr sz="1200">
                <a:solidFill>
                  <a:schemeClr val="tx1"/>
                </a:solidFill>
              </a:defRPr>
            </a:lvl7pPr>
            <a:lvl8pPr marL="960120" indent="-137160">
              <a:lnSpc>
                <a:spcPct val="100000"/>
              </a:lnSpc>
              <a:spcBef>
                <a:spcPts val="300"/>
              </a:spcBef>
              <a:buFont typeface="Arial" panose="020B0604020202020204" pitchFamily="34" charset="0"/>
              <a:buChar char="–"/>
              <a:defRPr sz="1200">
                <a:solidFill>
                  <a:schemeClr val="tx1"/>
                </a:solidFill>
              </a:defRPr>
            </a:lvl8pPr>
            <a:lvl9pPr marL="1097280" indent="-137160">
              <a:lnSpc>
                <a:spcPct val="100000"/>
              </a:lnSpc>
              <a:spcBef>
                <a:spcPts val="300"/>
              </a:spcBef>
              <a:buFont typeface="Arial" panose="020B0604020202020204" pitchFamily="34" charset="0"/>
              <a:buChar char="–"/>
              <a:defRPr sz="1200">
                <a:solidFill>
                  <a:schemeClr val="tx1"/>
                </a:solidFill>
              </a:defRPr>
            </a:lvl9pPr>
          </a:lstStyle>
          <a:p>
            <a:pPr lvl="0"/>
            <a:r>
              <a:rPr lang="en-US"/>
              <a:t>[Divider subtitle]</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7" name="UL Solutions" descr="UL Solutions">
            <a:extLst>
              <a:ext uri="{FF2B5EF4-FFF2-40B4-BE49-F238E27FC236}">
                <a16:creationId xmlns:a16="http://schemas.microsoft.com/office/drawing/2014/main" id="{15C8325F-449B-B238-DD53-BFC132410D4A}"/>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41924" y="4730243"/>
            <a:ext cx="712556" cy="292608"/>
          </a:xfrm>
          <a:prstGeom prst="rect">
            <a:avLst/>
          </a:prstGeom>
        </p:spPr>
      </p:pic>
      <p:sp>
        <p:nvSpPr>
          <p:cNvPr id="6" name="Slide Number Placeholder 3"/>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19252168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type="secHead" preserve="1">
  <p:cSld name="Divider White 2">
    <p:bg>
      <p:bgRef idx="1001">
        <a:schemeClr val="bg1"/>
      </p:bgRef>
    </p:bg>
    <p:spTree>
      <p:nvGrpSpPr>
        <p:cNvPr id="1" name=""/>
        <p:cNvGrpSpPr/>
        <p:nvPr/>
      </p:nvGrpSpPr>
      <p:grpSpPr>
        <a:xfrm>
          <a:off x="0" y="0"/>
          <a:ext cx="0" cy="0"/>
          <a:chOff x="0" y="0"/>
          <a:chExt cx="0" cy="0"/>
        </a:xfrm>
      </p:grpSpPr>
      <p:pic>
        <p:nvPicPr>
          <p:cNvPr id="8" name="Graphic">
            <a:extLst>
              <a:ext uri="{FF2B5EF4-FFF2-40B4-BE49-F238E27FC236}">
                <a16:creationId xmlns:a16="http://schemas.microsoft.com/office/drawing/2014/main" id="{F00D17CE-B495-2673-F4B5-42A333EC561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hidden">
          <a:xfrm>
            <a:off x="4497069" y="412749"/>
            <a:ext cx="4235451" cy="4235451"/>
          </a:xfrm>
          <a:prstGeom prst="rect">
            <a:avLst/>
          </a:prstGeom>
        </p:spPr>
      </p:pic>
      <p:sp>
        <p:nvSpPr>
          <p:cNvPr id="2" name="Title 1"/>
          <p:cNvSpPr>
            <a:spLocks noGrp="1"/>
          </p:cNvSpPr>
          <p:nvPr>
            <p:ph type="title" hasCustomPrompt="1"/>
          </p:nvPr>
        </p:nvSpPr>
        <p:spPr>
          <a:xfrm>
            <a:off x="411164" y="412750"/>
            <a:ext cx="4113212" cy="866775"/>
          </a:xfrm>
        </p:spPr>
        <p:txBody>
          <a:bodyPr anchor="b"/>
          <a:lstStyle>
            <a:lvl1pPr>
              <a:lnSpc>
                <a:spcPct val="85000"/>
              </a:lnSpc>
              <a:defRPr sz="3200" b="0"/>
            </a:lvl1pPr>
          </a:lstStyle>
          <a:p>
            <a:r>
              <a:rPr lang="en-US"/>
              <a:t>[Divider title]</a:t>
            </a:r>
          </a:p>
        </p:txBody>
      </p:sp>
      <p:sp>
        <p:nvSpPr>
          <p:cNvPr id="3" name="Text Placeholder 2"/>
          <p:cNvSpPr>
            <a:spLocks noGrp="1"/>
          </p:cNvSpPr>
          <p:nvPr>
            <p:ph type="body" idx="1" hasCustomPrompt="1"/>
          </p:nvPr>
        </p:nvSpPr>
        <p:spPr>
          <a:xfrm>
            <a:off x="411164" y="1371600"/>
            <a:ext cx="4113211" cy="548640"/>
          </a:xfrm>
        </p:spPr>
        <p:txBody>
          <a:bodyPr/>
          <a:lstStyle>
            <a:lvl1pPr marL="0" indent="0">
              <a:lnSpc>
                <a:spcPct val="90000"/>
              </a:lnSpc>
              <a:spcBef>
                <a:spcPts val="0"/>
              </a:spcBef>
              <a:buNone/>
              <a:defRPr sz="1600">
                <a:solidFill>
                  <a:schemeClr val="tx1"/>
                </a:solidFill>
              </a:defRPr>
            </a:lvl1pPr>
            <a:lvl2pPr marL="137160" indent="-137160">
              <a:lnSpc>
                <a:spcPct val="100000"/>
              </a:lnSpc>
              <a:spcBef>
                <a:spcPts val="900"/>
              </a:spcBef>
              <a:buClr>
                <a:srgbClr val="CA0123"/>
              </a:buClr>
              <a:buFont typeface="Arial" panose="020B0604020202020204" pitchFamily="34" charset="0"/>
              <a:buChar char="•"/>
              <a:defRPr sz="1200">
                <a:solidFill>
                  <a:schemeClr val="tx1"/>
                </a:solidFill>
              </a:defRPr>
            </a:lvl2pPr>
            <a:lvl3pPr marL="274320" indent="-137160">
              <a:lnSpc>
                <a:spcPct val="100000"/>
              </a:lnSpc>
              <a:spcBef>
                <a:spcPts val="300"/>
              </a:spcBef>
              <a:buFont typeface="Arial" panose="020B0604020202020204" pitchFamily="34" charset="0"/>
              <a:buChar char="–"/>
              <a:defRPr sz="1200">
                <a:solidFill>
                  <a:schemeClr val="tx1"/>
                </a:solidFill>
              </a:defRPr>
            </a:lvl3pPr>
            <a:lvl4pPr marL="411480" indent="-137160">
              <a:lnSpc>
                <a:spcPct val="100000"/>
              </a:lnSpc>
              <a:spcBef>
                <a:spcPts val="300"/>
              </a:spcBef>
              <a:buFont typeface="Arial" panose="020B0604020202020204" pitchFamily="34" charset="0"/>
              <a:buChar char="–"/>
              <a:defRPr sz="1200">
                <a:solidFill>
                  <a:schemeClr val="tx1"/>
                </a:solidFill>
              </a:defRPr>
            </a:lvl4pPr>
            <a:lvl5pPr marL="548640" indent="-137160">
              <a:lnSpc>
                <a:spcPct val="100000"/>
              </a:lnSpc>
              <a:spcBef>
                <a:spcPts val="300"/>
              </a:spcBef>
              <a:buFont typeface="Arial" panose="020B0604020202020204" pitchFamily="34" charset="0"/>
              <a:buChar char="–"/>
              <a:defRPr sz="1200">
                <a:solidFill>
                  <a:schemeClr val="tx1"/>
                </a:solidFill>
              </a:defRPr>
            </a:lvl5pPr>
            <a:lvl6pPr marL="685800" indent="-137160">
              <a:lnSpc>
                <a:spcPct val="100000"/>
              </a:lnSpc>
              <a:spcBef>
                <a:spcPts val="300"/>
              </a:spcBef>
              <a:buFont typeface="Arial" panose="020B0604020202020204" pitchFamily="34" charset="0"/>
              <a:buChar char="–"/>
              <a:defRPr sz="1200">
                <a:solidFill>
                  <a:schemeClr val="tx1"/>
                </a:solidFill>
              </a:defRPr>
            </a:lvl6pPr>
            <a:lvl7pPr marL="822960" indent="-137160">
              <a:lnSpc>
                <a:spcPct val="100000"/>
              </a:lnSpc>
              <a:spcBef>
                <a:spcPts val="300"/>
              </a:spcBef>
              <a:buFont typeface="Arial" panose="020B0604020202020204" pitchFamily="34" charset="0"/>
              <a:buChar char="–"/>
              <a:defRPr sz="1200">
                <a:solidFill>
                  <a:schemeClr val="tx1"/>
                </a:solidFill>
              </a:defRPr>
            </a:lvl7pPr>
            <a:lvl8pPr marL="960120" indent="-137160">
              <a:lnSpc>
                <a:spcPct val="100000"/>
              </a:lnSpc>
              <a:spcBef>
                <a:spcPts val="300"/>
              </a:spcBef>
              <a:buFont typeface="Arial" panose="020B0604020202020204" pitchFamily="34" charset="0"/>
              <a:buChar char="–"/>
              <a:defRPr sz="1200">
                <a:solidFill>
                  <a:schemeClr val="tx1"/>
                </a:solidFill>
              </a:defRPr>
            </a:lvl8pPr>
            <a:lvl9pPr marL="1097280" indent="-137160">
              <a:lnSpc>
                <a:spcPct val="100000"/>
              </a:lnSpc>
              <a:spcBef>
                <a:spcPts val="300"/>
              </a:spcBef>
              <a:buFont typeface="Arial" panose="020B0604020202020204" pitchFamily="34" charset="0"/>
              <a:buChar char="–"/>
              <a:defRPr sz="1200">
                <a:solidFill>
                  <a:schemeClr val="tx1"/>
                </a:solidFill>
              </a:defRPr>
            </a:lvl9pPr>
          </a:lstStyle>
          <a:p>
            <a:pPr lvl="0"/>
            <a:r>
              <a:rPr lang="en-US"/>
              <a:t>[Divider subtitle]</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7" name="UL Solutions" descr="UL Solutions">
            <a:extLst>
              <a:ext uri="{FF2B5EF4-FFF2-40B4-BE49-F238E27FC236}">
                <a16:creationId xmlns:a16="http://schemas.microsoft.com/office/drawing/2014/main" id="{15C8325F-449B-B238-DD53-BFC132410D4A}"/>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41924" y="4730243"/>
            <a:ext cx="712556" cy="292608"/>
          </a:xfrm>
          <a:prstGeom prst="rect">
            <a:avLst/>
          </a:prstGeom>
        </p:spPr>
      </p:pic>
      <p:sp>
        <p:nvSpPr>
          <p:cNvPr id="6" name="Slide Number Placeholder 3"/>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1120298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ntent Image Red">
    <p:bg>
      <p:bgPr>
        <a:solidFill>
          <a:srgbClr val="CA0123"/>
        </a:solidFill>
        <a:effectLst/>
      </p:bgPr>
    </p:bg>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15F71EC6-E9EB-06ED-0149-EB9CA34993BB}"/>
              </a:ext>
              <a:ext uri="{C183D7F6-B498-43B3-948B-1728B52AA6E4}">
                <adec:decorative xmlns:adec="http://schemas.microsoft.com/office/drawing/2017/decorative" val="1"/>
              </a:ext>
            </a:extLst>
          </p:cNvPr>
          <p:cNvSpPr>
            <a:spLocks noGrp="1"/>
          </p:cNvSpPr>
          <p:nvPr>
            <p:ph type="pic" sz="quarter" idx="11"/>
          </p:nvPr>
        </p:nvSpPr>
        <p:spPr>
          <a:xfrm>
            <a:off x="3914775" y="0"/>
            <a:ext cx="5229225" cy="5143500"/>
          </a:xfrm>
          <a:solidFill>
            <a:schemeClr val="tx1">
              <a:lumMod val="85000"/>
            </a:schemeClr>
          </a:solidFill>
        </p:spPr>
        <p:txBody>
          <a:bodyPr anchor="ctr" anchorCtr="0"/>
          <a:lstStyle>
            <a:lvl1pPr marL="0" indent="0" algn="ctr">
              <a:spcBef>
                <a:spcPts val="0"/>
              </a:spcBef>
              <a:buNone/>
              <a:defRPr sz="800">
                <a:solidFill>
                  <a:srgbClr val="000000"/>
                </a:solidFill>
              </a:defRPr>
            </a:lvl1pPr>
          </a:lstStyle>
          <a:p>
            <a:r>
              <a:rPr lang="en-US"/>
              <a:t>Click icon to add picture</a:t>
            </a:r>
          </a:p>
        </p:txBody>
      </p:sp>
      <p:sp>
        <p:nvSpPr>
          <p:cNvPr id="2" name="Title 2"/>
          <p:cNvSpPr>
            <a:spLocks noGrp="1"/>
          </p:cNvSpPr>
          <p:nvPr>
            <p:ph type="title" hasCustomPrompt="1"/>
          </p:nvPr>
        </p:nvSpPr>
        <p:spPr>
          <a:xfrm>
            <a:off x="411480" y="411480"/>
            <a:ext cx="2712720" cy="685800"/>
          </a:xfrm>
        </p:spPr>
        <p:txBody>
          <a:bodyPr/>
          <a:lstStyle/>
          <a:p>
            <a:r>
              <a:rPr lang="en-US"/>
              <a:t>[Slide title]</a:t>
            </a:r>
          </a:p>
        </p:txBody>
      </p:sp>
      <p:sp>
        <p:nvSpPr>
          <p:cNvPr id="3" name="Content Placeholder 3"/>
          <p:cNvSpPr>
            <a:spLocks noGrp="1"/>
          </p:cNvSpPr>
          <p:nvPr>
            <p:ph idx="1"/>
          </p:nvPr>
        </p:nvSpPr>
        <p:spPr>
          <a:xfrm>
            <a:off x="411481" y="1280158"/>
            <a:ext cx="2712720" cy="3364992"/>
          </a:xfrm>
        </p:spPr>
        <p:txBody>
          <a:bodyPr/>
          <a:lstStyle>
            <a:lvl1pPr>
              <a:buClrTx/>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UL Solutions">
            <a:extLst>
              <a:ext uri="{FF2B5EF4-FFF2-40B4-BE49-F238E27FC236}">
                <a16:creationId xmlns:a16="http://schemas.microsoft.com/office/drawing/2014/main" id="{BB046A0D-330A-F62D-2076-8A70D07E8F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41925" y="4730243"/>
            <a:ext cx="712555" cy="292608"/>
          </a:xfrm>
          <a:prstGeom prst="rect">
            <a:avLst/>
          </a:prstGeom>
        </p:spPr>
      </p:pic>
      <p:sp>
        <p:nvSpPr>
          <p:cNvPr id="6" name="Slide Number Placeholder 4"/>
          <p:cNvSpPr>
            <a:spLocks noGrp="1"/>
          </p:cNvSpPr>
          <p:nvPr>
            <p:ph type="sldNum" sz="quarter" idx="12"/>
          </p:nvPr>
        </p:nvSpPr>
        <p:spPr/>
        <p:txBody>
          <a:bodyPr/>
          <a:lstStyle>
            <a:lvl1pPr>
              <a:defRPr>
                <a:solidFill>
                  <a:schemeClr val="bg1"/>
                </a:solidFill>
              </a:defRPr>
            </a:lvl1pPr>
          </a:lstStyle>
          <a:p>
            <a:fld id="{0FB653A9-F313-624D-BF6F-1C4E70BAF06A}" type="slidenum">
              <a:rPr lang="en-US" smtClean="0"/>
              <a:pPr/>
              <a:t>‹#›</a:t>
            </a:fld>
            <a:endParaRPr lang="en-US"/>
          </a:p>
        </p:txBody>
      </p:sp>
    </p:spTree>
    <p:extLst>
      <p:ext uri="{BB962C8B-B14F-4D97-AF65-F5344CB8AC3E}">
        <p14:creationId xmlns:p14="http://schemas.microsoft.com/office/powerpoint/2010/main" val="14257794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type="secHead" preserve="1">
  <p:cSld name="Divider Midnight Blue">
    <p:bg>
      <p:bgPr>
        <a:solidFill>
          <a:srgbClr val="122C49"/>
        </a:solidFill>
        <a:effectLst/>
      </p:bgPr>
    </p:bg>
    <p:spTree>
      <p:nvGrpSpPr>
        <p:cNvPr id="1" name=""/>
        <p:cNvGrpSpPr/>
        <p:nvPr/>
      </p:nvGrpSpPr>
      <p:grpSpPr>
        <a:xfrm>
          <a:off x="0" y="0"/>
          <a:ext cx="0" cy="0"/>
          <a:chOff x="0" y="0"/>
          <a:chExt cx="0" cy="0"/>
        </a:xfrm>
      </p:grpSpPr>
      <p:pic>
        <p:nvPicPr>
          <p:cNvPr id="10" name="Graphic">
            <a:extLst>
              <a:ext uri="{FF2B5EF4-FFF2-40B4-BE49-F238E27FC236}">
                <a16:creationId xmlns:a16="http://schemas.microsoft.com/office/drawing/2014/main" id="{1A6C2DFF-2CB8-18D8-AEB2-C7C92EF1156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hidden">
          <a:xfrm>
            <a:off x="3117599" y="1546542"/>
            <a:ext cx="6026400" cy="2834640"/>
          </a:xfrm>
          <a:prstGeom prst="rect">
            <a:avLst/>
          </a:prstGeom>
        </p:spPr>
      </p:pic>
      <p:sp>
        <p:nvSpPr>
          <p:cNvPr id="2" name="Title 1"/>
          <p:cNvSpPr>
            <a:spLocks noGrp="1"/>
          </p:cNvSpPr>
          <p:nvPr>
            <p:ph type="title" hasCustomPrompt="1"/>
          </p:nvPr>
        </p:nvSpPr>
        <p:spPr>
          <a:xfrm>
            <a:off x="411164" y="412750"/>
            <a:ext cx="4113212" cy="866775"/>
          </a:xfrm>
        </p:spPr>
        <p:txBody>
          <a:bodyPr anchor="b"/>
          <a:lstStyle>
            <a:lvl1pPr>
              <a:lnSpc>
                <a:spcPct val="85000"/>
              </a:lnSpc>
              <a:defRPr sz="3200" b="0"/>
            </a:lvl1pPr>
          </a:lstStyle>
          <a:p>
            <a:r>
              <a:rPr lang="en-US"/>
              <a:t>[Divider title]</a:t>
            </a:r>
          </a:p>
        </p:txBody>
      </p:sp>
      <p:sp>
        <p:nvSpPr>
          <p:cNvPr id="3" name="Text Placeholder 2"/>
          <p:cNvSpPr>
            <a:spLocks noGrp="1"/>
          </p:cNvSpPr>
          <p:nvPr>
            <p:ph type="body" idx="1" hasCustomPrompt="1"/>
          </p:nvPr>
        </p:nvSpPr>
        <p:spPr>
          <a:xfrm>
            <a:off x="411164" y="1371600"/>
            <a:ext cx="4113211" cy="548640"/>
          </a:xfrm>
        </p:spPr>
        <p:txBody>
          <a:bodyPr/>
          <a:lstStyle>
            <a:lvl1pPr marL="0" indent="0">
              <a:lnSpc>
                <a:spcPct val="90000"/>
              </a:lnSpc>
              <a:spcBef>
                <a:spcPts val="0"/>
              </a:spcBef>
              <a:buNone/>
              <a:defRPr sz="1600">
                <a:solidFill>
                  <a:schemeClr val="tx1"/>
                </a:solidFill>
              </a:defRPr>
            </a:lvl1pPr>
            <a:lvl2pPr marL="137160" indent="-137160">
              <a:lnSpc>
                <a:spcPct val="100000"/>
              </a:lnSpc>
              <a:spcBef>
                <a:spcPts val="900"/>
              </a:spcBef>
              <a:buFont typeface="Arial" panose="020B0604020202020204" pitchFamily="34" charset="0"/>
              <a:buChar char="•"/>
              <a:defRPr sz="1200">
                <a:solidFill>
                  <a:schemeClr val="tx1"/>
                </a:solidFill>
              </a:defRPr>
            </a:lvl2pPr>
            <a:lvl3pPr marL="274320" indent="-137160">
              <a:lnSpc>
                <a:spcPct val="100000"/>
              </a:lnSpc>
              <a:spcBef>
                <a:spcPts val="300"/>
              </a:spcBef>
              <a:buFont typeface="Arial" panose="020B0604020202020204" pitchFamily="34" charset="0"/>
              <a:buChar char="–"/>
              <a:defRPr sz="1200">
                <a:solidFill>
                  <a:schemeClr val="tx1"/>
                </a:solidFill>
              </a:defRPr>
            </a:lvl3pPr>
            <a:lvl4pPr marL="411480" indent="-137160">
              <a:lnSpc>
                <a:spcPct val="100000"/>
              </a:lnSpc>
              <a:spcBef>
                <a:spcPts val="300"/>
              </a:spcBef>
              <a:buFont typeface="Arial" panose="020B0604020202020204" pitchFamily="34" charset="0"/>
              <a:buChar char="–"/>
              <a:defRPr sz="1200">
                <a:solidFill>
                  <a:schemeClr val="tx1"/>
                </a:solidFill>
              </a:defRPr>
            </a:lvl4pPr>
            <a:lvl5pPr marL="548640" indent="-137160">
              <a:lnSpc>
                <a:spcPct val="100000"/>
              </a:lnSpc>
              <a:spcBef>
                <a:spcPts val="300"/>
              </a:spcBef>
              <a:buFont typeface="Arial" panose="020B0604020202020204" pitchFamily="34" charset="0"/>
              <a:buChar char="–"/>
              <a:defRPr sz="1200">
                <a:solidFill>
                  <a:schemeClr val="tx1"/>
                </a:solidFill>
              </a:defRPr>
            </a:lvl5pPr>
            <a:lvl6pPr marL="685800" indent="-137160">
              <a:lnSpc>
                <a:spcPct val="100000"/>
              </a:lnSpc>
              <a:spcBef>
                <a:spcPts val="300"/>
              </a:spcBef>
              <a:buFont typeface="Arial" panose="020B0604020202020204" pitchFamily="34" charset="0"/>
              <a:buChar char="–"/>
              <a:defRPr sz="1200">
                <a:solidFill>
                  <a:schemeClr val="tx1"/>
                </a:solidFill>
              </a:defRPr>
            </a:lvl6pPr>
            <a:lvl7pPr marL="822960" indent="-137160">
              <a:lnSpc>
                <a:spcPct val="100000"/>
              </a:lnSpc>
              <a:spcBef>
                <a:spcPts val="300"/>
              </a:spcBef>
              <a:buFont typeface="Arial" panose="020B0604020202020204" pitchFamily="34" charset="0"/>
              <a:buChar char="–"/>
              <a:defRPr sz="1200">
                <a:solidFill>
                  <a:schemeClr val="tx1"/>
                </a:solidFill>
              </a:defRPr>
            </a:lvl7pPr>
            <a:lvl8pPr marL="960120" indent="-137160">
              <a:lnSpc>
                <a:spcPct val="100000"/>
              </a:lnSpc>
              <a:spcBef>
                <a:spcPts val="300"/>
              </a:spcBef>
              <a:buFont typeface="Arial" panose="020B0604020202020204" pitchFamily="34" charset="0"/>
              <a:buChar char="–"/>
              <a:defRPr sz="1200">
                <a:solidFill>
                  <a:schemeClr val="tx1"/>
                </a:solidFill>
              </a:defRPr>
            </a:lvl8pPr>
            <a:lvl9pPr marL="1097280" indent="-137160">
              <a:lnSpc>
                <a:spcPct val="100000"/>
              </a:lnSpc>
              <a:spcBef>
                <a:spcPts val="300"/>
              </a:spcBef>
              <a:buFont typeface="Arial" panose="020B0604020202020204" pitchFamily="34" charset="0"/>
              <a:buChar char="–"/>
              <a:defRPr sz="1200">
                <a:solidFill>
                  <a:schemeClr val="tx1"/>
                </a:solidFill>
              </a:defRPr>
            </a:lvl9pPr>
          </a:lstStyle>
          <a:p>
            <a:pPr lvl="0"/>
            <a:r>
              <a:rPr lang="en-US"/>
              <a:t>[Divider subtitle]</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7" name="UL Solutions">
            <a:extLst>
              <a:ext uri="{FF2B5EF4-FFF2-40B4-BE49-F238E27FC236}">
                <a16:creationId xmlns:a16="http://schemas.microsoft.com/office/drawing/2014/main" id="{70EB08D7-D3A0-BCC3-E568-E271789F89AB}"/>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bwMode="black">
          <a:xfrm>
            <a:off x="141925" y="4730243"/>
            <a:ext cx="712555" cy="292608"/>
          </a:xfrm>
          <a:prstGeom prst="rect">
            <a:avLst/>
          </a:prstGeom>
        </p:spPr>
      </p:pic>
      <p:sp>
        <p:nvSpPr>
          <p:cNvPr id="6" name="Slide Number Placeholder 3"/>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5802391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type="secHead" preserve="1">
  <p:cSld name="Divider Dark Red">
    <p:bg>
      <p:bgPr>
        <a:solidFill>
          <a:srgbClr val="5B0428"/>
        </a:solidFill>
        <a:effectLst/>
      </p:bgPr>
    </p:bg>
    <p:spTree>
      <p:nvGrpSpPr>
        <p:cNvPr id="1" name=""/>
        <p:cNvGrpSpPr/>
        <p:nvPr/>
      </p:nvGrpSpPr>
      <p:grpSpPr>
        <a:xfrm>
          <a:off x="0" y="0"/>
          <a:ext cx="0" cy="0"/>
          <a:chOff x="0" y="0"/>
          <a:chExt cx="0" cy="0"/>
        </a:xfrm>
      </p:grpSpPr>
      <p:pic>
        <p:nvPicPr>
          <p:cNvPr id="8" name="Graphic">
            <a:extLst>
              <a:ext uri="{FF2B5EF4-FFF2-40B4-BE49-F238E27FC236}">
                <a16:creationId xmlns:a16="http://schemas.microsoft.com/office/drawing/2014/main" id="{E8A648E8-9CAF-9D67-9DDC-8EB6863B8FC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hidden">
          <a:xfrm rot="16200000">
            <a:off x="4906010" y="1118658"/>
            <a:ext cx="4235451" cy="2823633"/>
          </a:xfrm>
          <a:prstGeom prst="rect">
            <a:avLst/>
          </a:prstGeom>
        </p:spPr>
      </p:pic>
      <p:sp>
        <p:nvSpPr>
          <p:cNvPr id="2" name="Title 1"/>
          <p:cNvSpPr>
            <a:spLocks noGrp="1"/>
          </p:cNvSpPr>
          <p:nvPr>
            <p:ph type="title" hasCustomPrompt="1"/>
          </p:nvPr>
        </p:nvSpPr>
        <p:spPr>
          <a:xfrm>
            <a:off x="411164" y="412750"/>
            <a:ext cx="4113212" cy="866775"/>
          </a:xfrm>
        </p:spPr>
        <p:txBody>
          <a:bodyPr anchor="b"/>
          <a:lstStyle>
            <a:lvl1pPr>
              <a:lnSpc>
                <a:spcPct val="85000"/>
              </a:lnSpc>
              <a:defRPr sz="3200" b="0"/>
            </a:lvl1pPr>
          </a:lstStyle>
          <a:p>
            <a:r>
              <a:rPr lang="en-US"/>
              <a:t>[Divider title]</a:t>
            </a:r>
          </a:p>
        </p:txBody>
      </p:sp>
      <p:sp>
        <p:nvSpPr>
          <p:cNvPr id="3" name="Text Placeholder 2"/>
          <p:cNvSpPr>
            <a:spLocks noGrp="1"/>
          </p:cNvSpPr>
          <p:nvPr>
            <p:ph type="body" idx="1" hasCustomPrompt="1"/>
          </p:nvPr>
        </p:nvSpPr>
        <p:spPr>
          <a:xfrm>
            <a:off x="411164" y="1371600"/>
            <a:ext cx="4113211" cy="548640"/>
          </a:xfrm>
        </p:spPr>
        <p:txBody>
          <a:bodyPr/>
          <a:lstStyle>
            <a:lvl1pPr marL="0" indent="0">
              <a:lnSpc>
                <a:spcPct val="90000"/>
              </a:lnSpc>
              <a:spcBef>
                <a:spcPts val="0"/>
              </a:spcBef>
              <a:buNone/>
              <a:defRPr sz="1600">
                <a:solidFill>
                  <a:schemeClr val="tx1"/>
                </a:solidFill>
              </a:defRPr>
            </a:lvl1pPr>
            <a:lvl2pPr marL="137160" indent="-137160">
              <a:lnSpc>
                <a:spcPct val="100000"/>
              </a:lnSpc>
              <a:spcBef>
                <a:spcPts val="900"/>
              </a:spcBef>
              <a:buFont typeface="Arial" panose="020B0604020202020204" pitchFamily="34" charset="0"/>
              <a:buChar char="•"/>
              <a:defRPr sz="1200">
                <a:solidFill>
                  <a:schemeClr val="tx1"/>
                </a:solidFill>
              </a:defRPr>
            </a:lvl2pPr>
            <a:lvl3pPr marL="274320" indent="-137160">
              <a:lnSpc>
                <a:spcPct val="100000"/>
              </a:lnSpc>
              <a:spcBef>
                <a:spcPts val="300"/>
              </a:spcBef>
              <a:buFont typeface="Arial" panose="020B0604020202020204" pitchFamily="34" charset="0"/>
              <a:buChar char="–"/>
              <a:defRPr sz="1200">
                <a:solidFill>
                  <a:schemeClr val="tx1"/>
                </a:solidFill>
              </a:defRPr>
            </a:lvl3pPr>
            <a:lvl4pPr marL="411480" indent="-137160">
              <a:lnSpc>
                <a:spcPct val="100000"/>
              </a:lnSpc>
              <a:spcBef>
                <a:spcPts val="300"/>
              </a:spcBef>
              <a:buFont typeface="Arial" panose="020B0604020202020204" pitchFamily="34" charset="0"/>
              <a:buChar char="–"/>
              <a:defRPr sz="1200">
                <a:solidFill>
                  <a:schemeClr val="tx1"/>
                </a:solidFill>
              </a:defRPr>
            </a:lvl4pPr>
            <a:lvl5pPr marL="548640" indent="-137160">
              <a:lnSpc>
                <a:spcPct val="100000"/>
              </a:lnSpc>
              <a:spcBef>
                <a:spcPts val="300"/>
              </a:spcBef>
              <a:buFont typeface="Arial" panose="020B0604020202020204" pitchFamily="34" charset="0"/>
              <a:buChar char="–"/>
              <a:defRPr sz="1200">
                <a:solidFill>
                  <a:schemeClr val="tx1"/>
                </a:solidFill>
              </a:defRPr>
            </a:lvl5pPr>
            <a:lvl6pPr marL="685800" indent="-137160">
              <a:lnSpc>
                <a:spcPct val="100000"/>
              </a:lnSpc>
              <a:spcBef>
                <a:spcPts val="300"/>
              </a:spcBef>
              <a:buFont typeface="Arial" panose="020B0604020202020204" pitchFamily="34" charset="0"/>
              <a:buChar char="–"/>
              <a:defRPr sz="1200">
                <a:solidFill>
                  <a:schemeClr val="tx1"/>
                </a:solidFill>
              </a:defRPr>
            </a:lvl6pPr>
            <a:lvl7pPr marL="822960" indent="-137160">
              <a:lnSpc>
                <a:spcPct val="100000"/>
              </a:lnSpc>
              <a:spcBef>
                <a:spcPts val="300"/>
              </a:spcBef>
              <a:buFont typeface="Arial" panose="020B0604020202020204" pitchFamily="34" charset="0"/>
              <a:buChar char="–"/>
              <a:defRPr sz="1200">
                <a:solidFill>
                  <a:schemeClr val="tx1"/>
                </a:solidFill>
              </a:defRPr>
            </a:lvl7pPr>
            <a:lvl8pPr marL="960120" indent="-137160">
              <a:lnSpc>
                <a:spcPct val="100000"/>
              </a:lnSpc>
              <a:spcBef>
                <a:spcPts val="300"/>
              </a:spcBef>
              <a:buFont typeface="Arial" panose="020B0604020202020204" pitchFamily="34" charset="0"/>
              <a:buChar char="–"/>
              <a:defRPr sz="1200">
                <a:solidFill>
                  <a:schemeClr val="tx1"/>
                </a:solidFill>
              </a:defRPr>
            </a:lvl8pPr>
            <a:lvl9pPr marL="1097280" indent="-137160">
              <a:lnSpc>
                <a:spcPct val="100000"/>
              </a:lnSpc>
              <a:spcBef>
                <a:spcPts val="300"/>
              </a:spcBef>
              <a:buFont typeface="Arial" panose="020B0604020202020204" pitchFamily="34" charset="0"/>
              <a:buChar char="–"/>
              <a:defRPr sz="1200">
                <a:solidFill>
                  <a:schemeClr val="tx1"/>
                </a:solidFill>
              </a:defRPr>
            </a:lvl9pPr>
          </a:lstStyle>
          <a:p>
            <a:pPr lvl="0"/>
            <a:r>
              <a:rPr lang="en-US"/>
              <a:t>[Divider subtitle]</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7" name="UL Solutions">
            <a:extLst>
              <a:ext uri="{FF2B5EF4-FFF2-40B4-BE49-F238E27FC236}">
                <a16:creationId xmlns:a16="http://schemas.microsoft.com/office/drawing/2014/main" id="{140022B7-C2EE-915D-63A6-A8EB6DCEF8C8}"/>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bwMode="black">
          <a:xfrm>
            <a:off x="141925" y="4730243"/>
            <a:ext cx="712555" cy="292608"/>
          </a:xfrm>
          <a:prstGeom prst="rect">
            <a:avLst/>
          </a:prstGeom>
        </p:spPr>
      </p:pic>
      <p:sp>
        <p:nvSpPr>
          <p:cNvPr id="6" name="Slide Number Placeholder 3"/>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15151087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type="secHead" preserve="1">
  <p:cSld name="Divider Pebble">
    <p:bg>
      <p:bgPr>
        <a:solidFill>
          <a:srgbClr val="E5DDCA"/>
        </a:solidFill>
        <a:effectLst/>
      </p:bgPr>
    </p:bg>
    <p:spTree>
      <p:nvGrpSpPr>
        <p:cNvPr id="1" name=""/>
        <p:cNvGrpSpPr/>
        <p:nvPr/>
      </p:nvGrpSpPr>
      <p:grpSpPr>
        <a:xfrm>
          <a:off x="0" y="0"/>
          <a:ext cx="0" cy="0"/>
          <a:chOff x="0" y="0"/>
          <a:chExt cx="0" cy="0"/>
        </a:xfrm>
      </p:grpSpPr>
      <p:pic>
        <p:nvPicPr>
          <p:cNvPr id="10" name="Graphic">
            <a:extLst>
              <a:ext uri="{FF2B5EF4-FFF2-40B4-BE49-F238E27FC236}">
                <a16:creationId xmlns:a16="http://schemas.microsoft.com/office/drawing/2014/main" id="{781801C2-011F-7964-050D-235C74A7D65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hidden">
          <a:xfrm>
            <a:off x="4497069" y="412749"/>
            <a:ext cx="4235451" cy="4235451"/>
          </a:xfrm>
          <a:prstGeom prst="rect">
            <a:avLst/>
          </a:prstGeom>
        </p:spPr>
      </p:pic>
      <p:sp>
        <p:nvSpPr>
          <p:cNvPr id="2" name="Title 1"/>
          <p:cNvSpPr>
            <a:spLocks noGrp="1"/>
          </p:cNvSpPr>
          <p:nvPr>
            <p:ph type="title" hasCustomPrompt="1"/>
          </p:nvPr>
        </p:nvSpPr>
        <p:spPr>
          <a:xfrm>
            <a:off x="411164" y="412750"/>
            <a:ext cx="4113212" cy="866775"/>
          </a:xfrm>
        </p:spPr>
        <p:txBody>
          <a:bodyPr anchor="b"/>
          <a:lstStyle>
            <a:lvl1pPr>
              <a:lnSpc>
                <a:spcPct val="85000"/>
              </a:lnSpc>
              <a:defRPr sz="3200" b="0"/>
            </a:lvl1pPr>
          </a:lstStyle>
          <a:p>
            <a:r>
              <a:rPr lang="en-US"/>
              <a:t>[Divider title]</a:t>
            </a:r>
          </a:p>
        </p:txBody>
      </p:sp>
      <p:sp>
        <p:nvSpPr>
          <p:cNvPr id="3" name="Text Placeholder 2"/>
          <p:cNvSpPr>
            <a:spLocks noGrp="1"/>
          </p:cNvSpPr>
          <p:nvPr>
            <p:ph type="body" idx="1" hasCustomPrompt="1"/>
          </p:nvPr>
        </p:nvSpPr>
        <p:spPr>
          <a:xfrm>
            <a:off x="411164" y="1371600"/>
            <a:ext cx="4113211" cy="548640"/>
          </a:xfrm>
        </p:spPr>
        <p:txBody>
          <a:bodyPr/>
          <a:lstStyle>
            <a:lvl1pPr marL="0" indent="0">
              <a:lnSpc>
                <a:spcPct val="90000"/>
              </a:lnSpc>
              <a:spcBef>
                <a:spcPts val="0"/>
              </a:spcBef>
              <a:buNone/>
              <a:defRPr sz="1600">
                <a:solidFill>
                  <a:schemeClr val="tx1"/>
                </a:solidFill>
              </a:defRPr>
            </a:lvl1pPr>
            <a:lvl2pPr marL="137160" indent="-137160">
              <a:lnSpc>
                <a:spcPct val="100000"/>
              </a:lnSpc>
              <a:spcBef>
                <a:spcPts val="900"/>
              </a:spcBef>
              <a:buClr>
                <a:srgbClr val="CA0123"/>
              </a:buClr>
              <a:buFont typeface="Arial" panose="020B0604020202020204" pitchFamily="34" charset="0"/>
              <a:buChar char="•"/>
              <a:defRPr sz="1200">
                <a:solidFill>
                  <a:schemeClr val="tx1"/>
                </a:solidFill>
              </a:defRPr>
            </a:lvl2pPr>
            <a:lvl3pPr marL="274320" indent="-137160">
              <a:lnSpc>
                <a:spcPct val="100000"/>
              </a:lnSpc>
              <a:spcBef>
                <a:spcPts val="300"/>
              </a:spcBef>
              <a:buFont typeface="Arial" panose="020B0604020202020204" pitchFamily="34" charset="0"/>
              <a:buChar char="–"/>
              <a:defRPr sz="1200">
                <a:solidFill>
                  <a:schemeClr val="tx1"/>
                </a:solidFill>
              </a:defRPr>
            </a:lvl3pPr>
            <a:lvl4pPr marL="411480" indent="-137160">
              <a:lnSpc>
                <a:spcPct val="100000"/>
              </a:lnSpc>
              <a:spcBef>
                <a:spcPts val="300"/>
              </a:spcBef>
              <a:buFont typeface="Arial" panose="020B0604020202020204" pitchFamily="34" charset="0"/>
              <a:buChar char="–"/>
              <a:defRPr sz="1200">
                <a:solidFill>
                  <a:schemeClr val="tx1"/>
                </a:solidFill>
              </a:defRPr>
            </a:lvl4pPr>
            <a:lvl5pPr marL="548640" indent="-137160">
              <a:lnSpc>
                <a:spcPct val="100000"/>
              </a:lnSpc>
              <a:spcBef>
                <a:spcPts val="300"/>
              </a:spcBef>
              <a:buFont typeface="Arial" panose="020B0604020202020204" pitchFamily="34" charset="0"/>
              <a:buChar char="–"/>
              <a:defRPr sz="1200">
                <a:solidFill>
                  <a:schemeClr val="tx1"/>
                </a:solidFill>
              </a:defRPr>
            </a:lvl5pPr>
            <a:lvl6pPr marL="685800" indent="-137160">
              <a:lnSpc>
                <a:spcPct val="100000"/>
              </a:lnSpc>
              <a:spcBef>
                <a:spcPts val="300"/>
              </a:spcBef>
              <a:buFont typeface="Arial" panose="020B0604020202020204" pitchFamily="34" charset="0"/>
              <a:buChar char="–"/>
              <a:defRPr sz="1200">
                <a:solidFill>
                  <a:schemeClr val="tx1"/>
                </a:solidFill>
              </a:defRPr>
            </a:lvl6pPr>
            <a:lvl7pPr marL="822960" indent="-137160">
              <a:lnSpc>
                <a:spcPct val="100000"/>
              </a:lnSpc>
              <a:spcBef>
                <a:spcPts val="300"/>
              </a:spcBef>
              <a:buFont typeface="Arial" panose="020B0604020202020204" pitchFamily="34" charset="0"/>
              <a:buChar char="–"/>
              <a:defRPr sz="1200">
                <a:solidFill>
                  <a:schemeClr val="tx1"/>
                </a:solidFill>
              </a:defRPr>
            </a:lvl7pPr>
            <a:lvl8pPr marL="960120" indent="-137160">
              <a:lnSpc>
                <a:spcPct val="100000"/>
              </a:lnSpc>
              <a:spcBef>
                <a:spcPts val="300"/>
              </a:spcBef>
              <a:buFont typeface="Arial" panose="020B0604020202020204" pitchFamily="34" charset="0"/>
              <a:buChar char="–"/>
              <a:defRPr sz="1200">
                <a:solidFill>
                  <a:schemeClr val="tx1"/>
                </a:solidFill>
              </a:defRPr>
            </a:lvl8pPr>
            <a:lvl9pPr marL="1097280" indent="-137160">
              <a:lnSpc>
                <a:spcPct val="100000"/>
              </a:lnSpc>
              <a:spcBef>
                <a:spcPts val="300"/>
              </a:spcBef>
              <a:buFont typeface="Arial" panose="020B0604020202020204" pitchFamily="34" charset="0"/>
              <a:buChar char="–"/>
              <a:defRPr sz="1200">
                <a:solidFill>
                  <a:schemeClr val="tx1"/>
                </a:solidFill>
              </a:defRPr>
            </a:lvl9pPr>
          </a:lstStyle>
          <a:p>
            <a:pPr lvl="0"/>
            <a:r>
              <a:rPr lang="en-US"/>
              <a:t>[Divider subtitle]</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8" name="UL Solutions" descr="UL Solutions">
            <a:extLst>
              <a:ext uri="{FF2B5EF4-FFF2-40B4-BE49-F238E27FC236}">
                <a16:creationId xmlns:a16="http://schemas.microsoft.com/office/drawing/2014/main" id="{7E15E2AE-BDBC-38FD-5E1D-04405E875A9B}"/>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41924" y="4730243"/>
            <a:ext cx="712556" cy="292608"/>
          </a:xfrm>
          <a:prstGeom prst="rect">
            <a:avLst/>
          </a:prstGeom>
        </p:spPr>
      </p:pic>
      <p:sp>
        <p:nvSpPr>
          <p:cNvPr id="6" name="Slide Number Placeholder 3"/>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37889271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preserve="1" userDrawn="1">
  <p:cSld name="Divider Midnight Blue Image">
    <p:bg>
      <p:bgPr>
        <a:solidFill>
          <a:srgbClr val="122C49"/>
        </a:solidFill>
        <a:effectLst/>
      </p:bgPr>
    </p:bg>
    <p:spTree>
      <p:nvGrpSpPr>
        <p:cNvPr id="1" name=""/>
        <p:cNvGrpSpPr/>
        <p:nvPr/>
      </p:nvGrpSpPr>
      <p:grpSpPr>
        <a:xfrm>
          <a:off x="0" y="0"/>
          <a:ext cx="0" cy="0"/>
          <a:chOff x="0" y="0"/>
          <a:chExt cx="0" cy="0"/>
        </a:xfrm>
      </p:grpSpPr>
      <p:sp>
        <p:nvSpPr>
          <p:cNvPr id="8" name="Picture Placeholder 1">
            <a:extLst>
              <a:ext uri="{FF2B5EF4-FFF2-40B4-BE49-F238E27FC236}">
                <a16:creationId xmlns:a16="http://schemas.microsoft.com/office/drawing/2014/main" id="{25AACA9F-30CA-B558-FBE4-1AC9B5A934FF}"/>
              </a:ext>
              <a:ext uri="{C183D7F6-B498-43B3-948B-1728B52AA6E4}">
                <adec:decorative xmlns:adec="http://schemas.microsoft.com/office/drawing/2017/decorative" val="1"/>
              </a:ext>
            </a:extLst>
          </p:cNvPr>
          <p:cNvSpPr>
            <a:spLocks noGrp="1"/>
          </p:cNvSpPr>
          <p:nvPr>
            <p:ph type="pic" sz="quarter" idx="11"/>
          </p:nvPr>
        </p:nvSpPr>
        <p:spPr>
          <a:xfrm>
            <a:off x="4273147" y="0"/>
            <a:ext cx="4870853" cy="5143500"/>
          </a:xfrm>
          <a:solidFill>
            <a:schemeClr val="tx1">
              <a:lumMod val="85000"/>
            </a:schemeClr>
          </a:solidFill>
        </p:spPr>
        <p:txBody>
          <a:bodyPr anchor="ctr" anchorCtr="0"/>
          <a:lstStyle>
            <a:lvl1pPr marL="0" indent="0" algn="ctr">
              <a:spcBef>
                <a:spcPts val="0"/>
              </a:spcBef>
              <a:buNone/>
              <a:defRPr sz="800">
                <a:solidFill>
                  <a:srgbClr val="000000"/>
                </a:solidFill>
              </a:defRPr>
            </a:lvl1pPr>
          </a:lstStyle>
          <a:p>
            <a:r>
              <a:rPr lang="en-US"/>
              <a:t>Click icon to add picture</a:t>
            </a:r>
          </a:p>
        </p:txBody>
      </p:sp>
      <p:sp>
        <p:nvSpPr>
          <p:cNvPr id="2" name="Title 2"/>
          <p:cNvSpPr>
            <a:spLocks noGrp="1"/>
          </p:cNvSpPr>
          <p:nvPr>
            <p:ph type="title" hasCustomPrompt="1"/>
          </p:nvPr>
        </p:nvSpPr>
        <p:spPr>
          <a:xfrm>
            <a:off x="411164" y="412750"/>
            <a:ext cx="3503611" cy="866775"/>
          </a:xfrm>
        </p:spPr>
        <p:txBody>
          <a:bodyPr anchor="b"/>
          <a:lstStyle>
            <a:lvl1pPr>
              <a:lnSpc>
                <a:spcPct val="85000"/>
              </a:lnSpc>
              <a:defRPr sz="3200" b="0"/>
            </a:lvl1pPr>
          </a:lstStyle>
          <a:p>
            <a:r>
              <a:rPr lang="en-US"/>
              <a:t>[Divider title]</a:t>
            </a:r>
          </a:p>
        </p:txBody>
      </p:sp>
      <p:sp>
        <p:nvSpPr>
          <p:cNvPr id="3" name="Text Placeholder 3"/>
          <p:cNvSpPr>
            <a:spLocks noGrp="1"/>
          </p:cNvSpPr>
          <p:nvPr>
            <p:ph type="body" idx="1" hasCustomPrompt="1"/>
          </p:nvPr>
        </p:nvSpPr>
        <p:spPr>
          <a:xfrm>
            <a:off x="411165" y="1371600"/>
            <a:ext cx="3503610" cy="548640"/>
          </a:xfrm>
        </p:spPr>
        <p:txBody>
          <a:bodyPr/>
          <a:lstStyle>
            <a:lvl1pPr marL="0" indent="0">
              <a:lnSpc>
                <a:spcPct val="90000"/>
              </a:lnSpc>
              <a:spcBef>
                <a:spcPts val="0"/>
              </a:spcBef>
              <a:buNone/>
              <a:defRPr sz="1600">
                <a:solidFill>
                  <a:schemeClr val="tx1"/>
                </a:solidFill>
              </a:defRPr>
            </a:lvl1pPr>
            <a:lvl2pPr marL="137160" indent="-137160">
              <a:lnSpc>
                <a:spcPct val="100000"/>
              </a:lnSpc>
              <a:spcBef>
                <a:spcPts val="900"/>
              </a:spcBef>
              <a:buFont typeface="Arial" panose="020B0604020202020204" pitchFamily="34" charset="0"/>
              <a:buChar char="•"/>
              <a:defRPr sz="1200">
                <a:solidFill>
                  <a:schemeClr val="tx1"/>
                </a:solidFill>
              </a:defRPr>
            </a:lvl2pPr>
            <a:lvl3pPr marL="274320" indent="-137160">
              <a:lnSpc>
                <a:spcPct val="100000"/>
              </a:lnSpc>
              <a:spcBef>
                <a:spcPts val="300"/>
              </a:spcBef>
              <a:buFont typeface="Arial" panose="020B0604020202020204" pitchFamily="34" charset="0"/>
              <a:buChar char="–"/>
              <a:defRPr sz="1200">
                <a:solidFill>
                  <a:schemeClr val="tx1"/>
                </a:solidFill>
              </a:defRPr>
            </a:lvl3pPr>
            <a:lvl4pPr marL="411480" indent="-137160">
              <a:lnSpc>
                <a:spcPct val="100000"/>
              </a:lnSpc>
              <a:spcBef>
                <a:spcPts val="300"/>
              </a:spcBef>
              <a:buFont typeface="Arial" panose="020B0604020202020204" pitchFamily="34" charset="0"/>
              <a:buChar char="–"/>
              <a:defRPr sz="1200">
                <a:solidFill>
                  <a:schemeClr val="tx1"/>
                </a:solidFill>
              </a:defRPr>
            </a:lvl4pPr>
            <a:lvl5pPr marL="548640" indent="-137160">
              <a:lnSpc>
                <a:spcPct val="100000"/>
              </a:lnSpc>
              <a:spcBef>
                <a:spcPts val="300"/>
              </a:spcBef>
              <a:buFont typeface="Arial" panose="020B0604020202020204" pitchFamily="34" charset="0"/>
              <a:buChar char="–"/>
              <a:defRPr sz="1200">
                <a:solidFill>
                  <a:schemeClr val="tx1"/>
                </a:solidFill>
              </a:defRPr>
            </a:lvl5pPr>
            <a:lvl6pPr marL="685800" indent="-137160">
              <a:lnSpc>
                <a:spcPct val="100000"/>
              </a:lnSpc>
              <a:spcBef>
                <a:spcPts val="300"/>
              </a:spcBef>
              <a:buFont typeface="Arial" panose="020B0604020202020204" pitchFamily="34" charset="0"/>
              <a:buChar char="–"/>
              <a:defRPr sz="1200">
                <a:solidFill>
                  <a:schemeClr val="tx1"/>
                </a:solidFill>
              </a:defRPr>
            </a:lvl6pPr>
            <a:lvl7pPr marL="822960" indent="-137160">
              <a:lnSpc>
                <a:spcPct val="100000"/>
              </a:lnSpc>
              <a:spcBef>
                <a:spcPts val="300"/>
              </a:spcBef>
              <a:buFont typeface="Arial" panose="020B0604020202020204" pitchFamily="34" charset="0"/>
              <a:buChar char="–"/>
              <a:defRPr sz="1200">
                <a:solidFill>
                  <a:schemeClr val="tx1"/>
                </a:solidFill>
              </a:defRPr>
            </a:lvl7pPr>
            <a:lvl8pPr marL="960120" indent="-137160">
              <a:lnSpc>
                <a:spcPct val="100000"/>
              </a:lnSpc>
              <a:spcBef>
                <a:spcPts val="300"/>
              </a:spcBef>
              <a:buFont typeface="Arial" panose="020B0604020202020204" pitchFamily="34" charset="0"/>
              <a:buChar char="–"/>
              <a:defRPr sz="1200">
                <a:solidFill>
                  <a:schemeClr val="tx1"/>
                </a:solidFill>
              </a:defRPr>
            </a:lvl8pPr>
            <a:lvl9pPr marL="1097280" indent="-137160">
              <a:lnSpc>
                <a:spcPct val="100000"/>
              </a:lnSpc>
              <a:spcBef>
                <a:spcPts val="300"/>
              </a:spcBef>
              <a:buFont typeface="Arial" panose="020B0604020202020204" pitchFamily="34" charset="0"/>
              <a:buChar char="–"/>
              <a:defRPr sz="1200">
                <a:solidFill>
                  <a:schemeClr val="tx1"/>
                </a:solidFill>
              </a:defRPr>
            </a:lvl9pPr>
          </a:lstStyle>
          <a:p>
            <a:pPr lvl="0"/>
            <a:r>
              <a:rPr lang="en-US"/>
              <a:t>[Divider subtitle]</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7" name="UL Solutions">
            <a:extLst>
              <a:ext uri="{FF2B5EF4-FFF2-40B4-BE49-F238E27FC236}">
                <a16:creationId xmlns:a16="http://schemas.microsoft.com/office/drawing/2014/main" id="{DA33EB2F-32F2-2137-2BFF-11B4B962FBF5}"/>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41925" y="4730243"/>
            <a:ext cx="712555" cy="292608"/>
          </a:xfrm>
          <a:prstGeom prst="rect">
            <a:avLst/>
          </a:prstGeom>
        </p:spPr>
      </p:pic>
      <p:sp>
        <p:nvSpPr>
          <p:cNvPr id="6" name="Slide Number Placeholder 4"/>
          <p:cNvSpPr>
            <a:spLocks noGrp="1"/>
          </p:cNvSpPr>
          <p:nvPr>
            <p:ph type="sldNum" sz="quarter" idx="12"/>
          </p:nvPr>
        </p:nvSpPr>
        <p:spPr/>
        <p:txBody>
          <a:bodyPr/>
          <a:lstStyle>
            <a:lvl1pPr>
              <a:defRPr>
                <a:solidFill>
                  <a:schemeClr val="bg1"/>
                </a:solidFill>
              </a:defRPr>
            </a:lvl1pPr>
          </a:lstStyle>
          <a:p>
            <a:fld id="{0FB653A9-F313-624D-BF6F-1C4E70BAF06A}" type="slidenum">
              <a:rPr lang="en-US" smtClean="0"/>
              <a:pPr/>
              <a:t>‹#›</a:t>
            </a:fld>
            <a:endParaRPr lang="en-US"/>
          </a:p>
        </p:txBody>
      </p:sp>
    </p:spTree>
    <p:extLst>
      <p:ext uri="{BB962C8B-B14F-4D97-AF65-F5344CB8AC3E}">
        <p14:creationId xmlns:p14="http://schemas.microsoft.com/office/powerpoint/2010/main" val="39619348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preserve="1" userDrawn="1">
  <p:cSld name="Divider Pebble Image">
    <p:bg>
      <p:bgPr>
        <a:solidFill>
          <a:srgbClr val="E5DDCA"/>
        </a:solidFill>
        <a:effectLst/>
      </p:bgPr>
    </p:bg>
    <p:spTree>
      <p:nvGrpSpPr>
        <p:cNvPr id="1" name=""/>
        <p:cNvGrpSpPr/>
        <p:nvPr/>
      </p:nvGrpSpPr>
      <p:grpSpPr>
        <a:xfrm>
          <a:off x="0" y="0"/>
          <a:ext cx="0" cy="0"/>
          <a:chOff x="0" y="0"/>
          <a:chExt cx="0" cy="0"/>
        </a:xfrm>
      </p:grpSpPr>
      <p:sp>
        <p:nvSpPr>
          <p:cNvPr id="8" name="Picture Placeholder 1">
            <a:extLst>
              <a:ext uri="{FF2B5EF4-FFF2-40B4-BE49-F238E27FC236}">
                <a16:creationId xmlns:a16="http://schemas.microsoft.com/office/drawing/2014/main" id="{25AACA9F-30CA-B558-FBE4-1AC9B5A934FF}"/>
              </a:ext>
              <a:ext uri="{C183D7F6-B498-43B3-948B-1728B52AA6E4}">
                <adec:decorative xmlns:adec="http://schemas.microsoft.com/office/drawing/2017/decorative" val="1"/>
              </a:ext>
            </a:extLst>
          </p:cNvPr>
          <p:cNvSpPr>
            <a:spLocks noGrp="1"/>
          </p:cNvSpPr>
          <p:nvPr>
            <p:ph type="pic" sz="quarter" idx="11"/>
          </p:nvPr>
        </p:nvSpPr>
        <p:spPr>
          <a:xfrm>
            <a:off x="4273147" y="0"/>
            <a:ext cx="4870853" cy="5143500"/>
          </a:xfrm>
          <a:solidFill>
            <a:schemeClr val="bg1">
              <a:lumMod val="75000"/>
            </a:schemeClr>
          </a:solidFill>
        </p:spPr>
        <p:txBody>
          <a:bodyPr anchor="ctr" anchorCtr="0"/>
          <a:lstStyle>
            <a:lvl1pPr marL="0" indent="0" algn="ctr">
              <a:spcBef>
                <a:spcPts val="0"/>
              </a:spcBef>
              <a:buNone/>
              <a:defRPr sz="800">
                <a:solidFill>
                  <a:srgbClr val="000000"/>
                </a:solidFill>
              </a:defRPr>
            </a:lvl1pPr>
          </a:lstStyle>
          <a:p>
            <a:r>
              <a:rPr lang="en-US"/>
              <a:t>Click icon to add picture</a:t>
            </a:r>
          </a:p>
        </p:txBody>
      </p:sp>
      <p:sp>
        <p:nvSpPr>
          <p:cNvPr id="2" name="Title 2"/>
          <p:cNvSpPr>
            <a:spLocks noGrp="1"/>
          </p:cNvSpPr>
          <p:nvPr>
            <p:ph type="title" hasCustomPrompt="1"/>
          </p:nvPr>
        </p:nvSpPr>
        <p:spPr>
          <a:xfrm>
            <a:off x="411164" y="412750"/>
            <a:ext cx="3503611" cy="866775"/>
          </a:xfrm>
        </p:spPr>
        <p:txBody>
          <a:bodyPr anchor="b"/>
          <a:lstStyle>
            <a:lvl1pPr>
              <a:lnSpc>
                <a:spcPct val="85000"/>
              </a:lnSpc>
              <a:defRPr sz="3200" b="0"/>
            </a:lvl1pPr>
          </a:lstStyle>
          <a:p>
            <a:r>
              <a:rPr lang="en-US"/>
              <a:t>[Divider title]</a:t>
            </a:r>
          </a:p>
        </p:txBody>
      </p:sp>
      <p:sp>
        <p:nvSpPr>
          <p:cNvPr id="3" name="Text Placeholder 3"/>
          <p:cNvSpPr>
            <a:spLocks noGrp="1"/>
          </p:cNvSpPr>
          <p:nvPr>
            <p:ph type="body" idx="1" hasCustomPrompt="1"/>
          </p:nvPr>
        </p:nvSpPr>
        <p:spPr>
          <a:xfrm>
            <a:off x="411165" y="1371600"/>
            <a:ext cx="3503610" cy="548640"/>
          </a:xfrm>
        </p:spPr>
        <p:txBody>
          <a:bodyPr/>
          <a:lstStyle>
            <a:lvl1pPr marL="0" indent="0">
              <a:lnSpc>
                <a:spcPct val="90000"/>
              </a:lnSpc>
              <a:spcBef>
                <a:spcPts val="0"/>
              </a:spcBef>
              <a:buNone/>
              <a:defRPr sz="1600">
                <a:solidFill>
                  <a:schemeClr val="tx1"/>
                </a:solidFill>
              </a:defRPr>
            </a:lvl1pPr>
            <a:lvl2pPr marL="137160" indent="-137160">
              <a:lnSpc>
                <a:spcPct val="100000"/>
              </a:lnSpc>
              <a:spcBef>
                <a:spcPts val="900"/>
              </a:spcBef>
              <a:buClr>
                <a:srgbClr val="CA0123"/>
              </a:buClr>
              <a:buFont typeface="Arial" panose="020B0604020202020204" pitchFamily="34" charset="0"/>
              <a:buChar char="•"/>
              <a:defRPr sz="1200">
                <a:solidFill>
                  <a:schemeClr val="tx1"/>
                </a:solidFill>
              </a:defRPr>
            </a:lvl2pPr>
            <a:lvl3pPr marL="274320" indent="-137160">
              <a:lnSpc>
                <a:spcPct val="100000"/>
              </a:lnSpc>
              <a:spcBef>
                <a:spcPts val="300"/>
              </a:spcBef>
              <a:buFont typeface="Arial" panose="020B0604020202020204" pitchFamily="34" charset="0"/>
              <a:buChar char="–"/>
              <a:defRPr sz="1200">
                <a:solidFill>
                  <a:schemeClr val="tx1"/>
                </a:solidFill>
              </a:defRPr>
            </a:lvl3pPr>
            <a:lvl4pPr marL="411480" indent="-137160">
              <a:lnSpc>
                <a:spcPct val="100000"/>
              </a:lnSpc>
              <a:spcBef>
                <a:spcPts val="300"/>
              </a:spcBef>
              <a:buFont typeface="Arial" panose="020B0604020202020204" pitchFamily="34" charset="0"/>
              <a:buChar char="–"/>
              <a:defRPr sz="1200">
                <a:solidFill>
                  <a:schemeClr val="tx1"/>
                </a:solidFill>
              </a:defRPr>
            </a:lvl4pPr>
            <a:lvl5pPr marL="548640" indent="-137160">
              <a:lnSpc>
                <a:spcPct val="100000"/>
              </a:lnSpc>
              <a:spcBef>
                <a:spcPts val="300"/>
              </a:spcBef>
              <a:buFont typeface="Arial" panose="020B0604020202020204" pitchFamily="34" charset="0"/>
              <a:buChar char="–"/>
              <a:defRPr sz="1200">
                <a:solidFill>
                  <a:schemeClr val="tx1"/>
                </a:solidFill>
              </a:defRPr>
            </a:lvl5pPr>
            <a:lvl6pPr marL="685800" indent="-137160">
              <a:lnSpc>
                <a:spcPct val="100000"/>
              </a:lnSpc>
              <a:spcBef>
                <a:spcPts val="300"/>
              </a:spcBef>
              <a:buFont typeface="Arial" panose="020B0604020202020204" pitchFamily="34" charset="0"/>
              <a:buChar char="–"/>
              <a:defRPr sz="1200">
                <a:solidFill>
                  <a:schemeClr val="tx1"/>
                </a:solidFill>
              </a:defRPr>
            </a:lvl6pPr>
            <a:lvl7pPr marL="822960" indent="-137160">
              <a:lnSpc>
                <a:spcPct val="100000"/>
              </a:lnSpc>
              <a:spcBef>
                <a:spcPts val="300"/>
              </a:spcBef>
              <a:buFont typeface="Arial" panose="020B0604020202020204" pitchFamily="34" charset="0"/>
              <a:buChar char="–"/>
              <a:defRPr sz="1200">
                <a:solidFill>
                  <a:schemeClr val="tx1"/>
                </a:solidFill>
              </a:defRPr>
            </a:lvl7pPr>
            <a:lvl8pPr marL="960120" indent="-137160">
              <a:lnSpc>
                <a:spcPct val="100000"/>
              </a:lnSpc>
              <a:spcBef>
                <a:spcPts val="300"/>
              </a:spcBef>
              <a:buFont typeface="Arial" panose="020B0604020202020204" pitchFamily="34" charset="0"/>
              <a:buChar char="–"/>
              <a:defRPr sz="1200">
                <a:solidFill>
                  <a:schemeClr val="tx1"/>
                </a:solidFill>
              </a:defRPr>
            </a:lvl8pPr>
            <a:lvl9pPr marL="1097280" indent="-137160">
              <a:lnSpc>
                <a:spcPct val="100000"/>
              </a:lnSpc>
              <a:spcBef>
                <a:spcPts val="300"/>
              </a:spcBef>
              <a:buFont typeface="Arial" panose="020B0604020202020204" pitchFamily="34" charset="0"/>
              <a:buChar char="–"/>
              <a:defRPr sz="1200">
                <a:solidFill>
                  <a:schemeClr val="tx1"/>
                </a:solidFill>
              </a:defRPr>
            </a:lvl9pPr>
          </a:lstStyle>
          <a:p>
            <a:pPr lvl="0"/>
            <a:r>
              <a:rPr lang="en-US"/>
              <a:t>[Divider subtitle]</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7" name="UL Solutions" descr="UL Solutions">
            <a:extLst>
              <a:ext uri="{FF2B5EF4-FFF2-40B4-BE49-F238E27FC236}">
                <a16:creationId xmlns:a16="http://schemas.microsoft.com/office/drawing/2014/main" id="{25A2C889-D79B-7493-EA28-5E5F422EB55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6" name="Slide Number Placeholder 4"/>
          <p:cNvSpPr>
            <a:spLocks noGrp="1"/>
          </p:cNvSpPr>
          <p:nvPr>
            <p:ph type="sldNum" sz="quarter" idx="12"/>
          </p:nvPr>
        </p:nvSpPr>
        <p:spPr/>
        <p:txBody>
          <a:bodyPr/>
          <a:lstStyle>
            <a:lvl1pPr>
              <a:defRPr>
                <a:solidFill>
                  <a:schemeClr val="tx1"/>
                </a:solidFill>
              </a:defRPr>
            </a:lvl1pPr>
          </a:lstStyle>
          <a:p>
            <a:fld id="{0FB653A9-F313-624D-BF6F-1C4E70BAF06A}" type="slidenum">
              <a:rPr lang="en-US" smtClean="0"/>
              <a:pPr/>
              <a:t>‹#›</a:t>
            </a:fld>
            <a:endParaRPr lang="en-US"/>
          </a:p>
        </p:txBody>
      </p:sp>
    </p:spTree>
    <p:extLst>
      <p:ext uri="{BB962C8B-B14F-4D97-AF65-F5344CB8AC3E}">
        <p14:creationId xmlns:p14="http://schemas.microsoft.com/office/powerpoint/2010/main" val="33733814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preserve="1" userDrawn="1">
  <p:cSld name="Two Colum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50D576F-BAFA-C12A-1C92-6805F01E1EB7}"/>
              </a:ext>
            </a:extLst>
          </p:cNvPr>
          <p:cNvSpPr>
            <a:spLocks noGrp="1"/>
          </p:cNvSpPr>
          <p:nvPr>
            <p:ph type="title" hasCustomPrompt="1"/>
          </p:nvPr>
        </p:nvSpPr>
        <p:spPr>
          <a:xfrm>
            <a:off x="411480" y="411480"/>
            <a:ext cx="5516245" cy="685800"/>
          </a:xfrm>
        </p:spPr>
        <p:txBody>
          <a:bodyPr/>
          <a:lstStyle/>
          <a:p>
            <a:r>
              <a:rPr lang="en-US"/>
              <a:t>[Slide title]</a:t>
            </a:r>
          </a:p>
        </p:txBody>
      </p:sp>
      <p:sp>
        <p:nvSpPr>
          <p:cNvPr id="3" name="Content Placeholder 2"/>
          <p:cNvSpPr>
            <a:spLocks noGrp="1"/>
          </p:cNvSpPr>
          <p:nvPr>
            <p:ph sz="half" idx="1"/>
          </p:nvPr>
        </p:nvSpPr>
        <p:spPr>
          <a:xfrm>
            <a:off x="411479" y="1280159"/>
            <a:ext cx="3803904" cy="3364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7719" y="1280159"/>
            <a:ext cx="3803904" cy="3364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UL Solutions" descr="UL Solutions">
            <a:extLst>
              <a:ext uri="{FF2B5EF4-FFF2-40B4-BE49-F238E27FC236}">
                <a16:creationId xmlns:a16="http://schemas.microsoft.com/office/drawing/2014/main" id="{4BC2DEB8-9BFD-6FFA-16C9-484C4855A4F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4"/>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2511713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preserve="1" userDrawn="1">
  <p:cSld name="Two Column with Heading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E4123F2-12EB-3B7C-52AE-3F5EB6AE7806}"/>
              </a:ext>
            </a:extLst>
          </p:cNvPr>
          <p:cNvSpPr>
            <a:spLocks noGrp="1"/>
          </p:cNvSpPr>
          <p:nvPr>
            <p:ph type="title" hasCustomPrompt="1"/>
          </p:nvPr>
        </p:nvSpPr>
        <p:spPr/>
        <p:txBody>
          <a:bodyPr/>
          <a:lstStyle/>
          <a:p>
            <a:r>
              <a:rPr lang="en-US"/>
              <a:t>[Slide title]</a:t>
            </a:r>
          </a:p>
        </p:txBody>
      </p:sp>
      <p:cxnSp>
        <p:nvCxnSpPr>
          <p:cNvPr id="9" name="Line">
            <a:extLst>
              <a:ext uri="{FF2B5EF4-FFF2-40B4-BE49-F238E27FC236}">
                <a16:creationId xmlns:a16="http://schemas.microsoft.com/office/drawing/2014/main" id="{55296295-377E-CD23-B847-2B5AA0CF7A69}"/>
              </a:ext>
              <a:ext uri="{C183D7F6-B498-43B3-948B-1728B52AA6E4}">
                <adec:decorative xmlns:adec="http://schemas.microsoft.com/office/drawing/2017/decorative" val="1"/>
              </a:ext>
            </a:extLst>
          </p:cNvPr>
          <p:cNvCxnSpPr>
            <a:cxnSpLocks/>
          </p:cNvCxnSpPr>
          <p:nvPr userDrawn="1"/>
        </p:nvCxnSpPr>
        <p:spPr>
          <a:xfrm>
            <a:off x="411479" y="1280160"/>
            <a:ext cx="3803904"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6" name="Text Placeholder 2">
            <a:extLst>
              <a:ext uri="{FF2B5EF4-FFF2-40B4-BE49-F238E27FC236}">
                <a16:creationId xmlns:a16="http://schemas.microsoft.com/office/drawing/2014/main" id="{D2F9F1F6-03E1-D06C-AD65-0FED52E095C6}"/>
              </a:ext>
            </a:extLst>
          </p:cNvPr>
          <p:cNvSpPr>
            <a:spLocks noGrp="1"/>
          </p:cNvSpPr>
          <p:nvPr>
            <p:ph type="body" sz="quarter" idx="13" hasCustomPrompt="1"/>
          </p:nvPr>
        </p:nvSpPr>
        <p:spPr>
          <a:xfrm>
            <a:off x="411163" y="1325880"/>
            <a:ext cx="3803904" cy="502920"/>
          </a:xfrm>
        </p:spPr>
        <p:txBody>
          <a:bodyPr/>
          <a:lstStyle>
            <a:lvl1pPr marL="0" indent="0">
              <a:spcBef>
                <a:spcPts val="0"/>
              </a:spcBef>
              <a:buFontTx/>
              <a:buNone/>
              <a:defRPr sz="1400" b="1"/>
            </a:lvl1pPr>
            <a:lvl2pPr marL="0" indent="0">
              <a:spcBef>
                <a:spcPts val="0"/>
              </a:spcBef>
              <a:buFontTx/>
              <a:buNone/>
              <a:defRPr sz="1400" b="1"/>
            </a:lvl2pPr>
            <a:lvl3pPr marL="0" indent="0">
              <a:spcBef>
                <a:spcPts val="0"/>
              </a:spcBef>
              <a:buFontTx/>
              <a:buNone/>
              <a:defRPr sz="1400" b="1"/>
            </a:lvl3pPr>
            <a:lvl4pPr marL="0" indent="0">
              <a:spcBef>
                <a:spcPts val="0"/>
              </a:spcBef>
              <a:buFontTx/>
              <a:buNone/>
              <a:defRPr sz="1400" b="1"/>
            </a:lvl4pPr>
            <a:lvl5pPr marL="0" indent="0">
              <a:spcBef>
                <a:spcPts val="0"/>
              </a:spcBef>
              <a:buFontTx/>
              <a:buNone/>
              <a:defRPr sz="1400" b="1"/>
            </a:lvl5pPr>
            <a:lvl6pPr marL="0" indent="0">
              <a:spcBef>
                <a:spcPts val="0"/>
              </a:spcBef>
              <a:buFontTx/>
              <a:buNone/>
              <a:defRPr sz="1400" b="1"/>
            </a:lvl6pPr>
            <a:lvl7pPr marL="0" indent="0">
              <a:spcBef>
                <a:spcPts val="0"/>
              </a:spcBef>
              <a:buFontTx/>
              <a:buNone/>
              <a:defRPr sz="1400" b="1"/>
            </a:lvl7pPr>
            <a:lvl8pPr marL="0" indent="0">
              <a:spcBef>
                <a:spcPts val="0"/>
              </a:spcBef>
              <a:buFontTx/>
              <a:buNone/>
              <a:defRPr sz="1400" b="1"/>
            </a:lvl8pPr>
            <a:lvl9pPr marL="0" indent="0">
              <a:spcBef>
                <a:spcPts val="0"/>
              </a:spcBef>
              <a:buFontTx/>
              <a:buNone/>
              <a:defRPr sz="1400" b="1"/>
            </a:lvl9pPr>
          </a:lstStyle>
          <a:p>
            <a:pPr lvl="0"/>
            <a:r>
              <a:rPr lang="en-US"/>
              <a:t>[Heading]</a:t>
            </a:r>
          </a:p>
        </p:txBody>
      </p:sp>
      <p:sp>
        <p:nvSpPr>
          <p:cNvPr id="3" name="Content Placeholder 3"/>
          <p:cNvSpPr>
            <a:spLocks noGrp="1"/>
          </p:cNvSpPr>
          <p:nvPr>
            <p:ph sz="half" idx="1"/>
          </p:nvPr>
        </p:nvSpPr>
        <p:spPr>
          <a:xfrm>
            <a:off x="411479" y="1920240"/>
            <a:ext cx="3803904" cy="272491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Line">
            <a:extLst>
              <a:ext uri="{FF2B5EF4-FFF2-40B4-BE49-F238E27FC236}">
                <a16:creationId xmlns:a16="http://schemas.microsoft.com/office/drawing/2014/main" id="{B42FDDB8-0927-C75B-EEB0-871CF9E2D958}"/>
              </a:ext>
              <a:ext uri="{C183D7F6-B498-43B3-948B-1728B52AA6E4}">
                <adec:decorative xmlns:adec="http://schemas.microsoft.com/office/drawing/2017/decorative" val="1"/>
              </a:ext>
            </a:extLst>
          </p:cNvPr>
          <p:cNvCxnSpPr>
            <a:cxnSpLocks/>
          </p:cNvCxnSpPr>
          <p:nvPr userDrawn="1"/>
        </p:nvCxnSpPr>
        <p:spPr>
          <a:xfrm>
            <a:off x="4617718" y="1280160"/>
            <a:ext cx="3803904"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5" name="Text Placeholder 4">
            <a:extLst>
              <a:ext uri="{FF2B5EF4-FFF2-40B4-BE49-F238E27FC236}">
                <a16:creationId xmlns:a16="http://schemas.microsoft.com/office/drawing/2014/main" id="{B49B07D4-7E8D-77F2-8EFA-83A5D46D509B}"/>
              </a:ext>
            </a:extLst>
          </p:cNvPr>
          <p:cNvSpPr>
            <a:spLocks noGrp="1"/>
          </p:cNvSpPr>
          <p:nvPr>
            <p:ph type="body" sz="quarter" idx="14" hasCustomPrompt="1"/>
          </p:nvPr>
        </p:nvSpPr>
        <p:spPr>
          <a:xfrm>
            <a:off x="4617719" y="1325880"/>
            <a:ext cx="3803904" cy="502920"/>
          </a:xfrm>
        </p:spPr>
        <p:txBody>
          <a:bodyPr/>
          <a:lstStyle>
            <a:lvl1pPr marL="0" indent="0">
              <a:spcBef>
                <a:spcPts val="0"/>
              </a:spcBef>
              <a:buFontTx/>
              <a:buNone/>
              <a:defRPr sz="1400" b="1"/>
            </a:lvl1pPr>
            <a:lvl2pPr marL="0" indent="0">
              <a:spcBef>
                <a:spcPts val="0"/>
              </a:spcBef>
              <a:buFontTx/>
              <a:buNone/>
              <a:defRPr sz="1400" b="1"/>
            </a:lvl2pPr>
            <a:lvl3pPr marL="0" indent="0">
              <a:spcBef>
                <a:spcPts val="0"/>
              </a:spcBef>
              <a:buFontTx/>
              <a:buNone/>
              <a:defRPr sz="1400" b="1"/>
            </a:lvl3pPr>
            <a:lvl4pPr marL="0" indent="0">
              <a:spcBef>
                <a:spcPts val="0"/>
              </a:spcBef>
              <a:buFontTx/>
              <a:buNone/>
              <a:defRPr sz="1400" b="1"/>
            </a:lvl4pPr>
            <a:lvl5pPr marL="0" indent="0">
              <a:spcBef>
                <a:spcPts val="0"/>
              </a:spcBef>
              <a:buFontTx/>
              <a:buNone/>
              <a:defRPr sz="1400" b="1"/>
            </a:lvl5pPr>
            <a:lvl6pPr marL="0" indent="0">
              <a:spcBef>
                <a:spcPts val="0"/>
              </a:spcBef>
              <a:buFontTx/>
              <a:buNone/>
              <a:defRPr sz="1400" b="1"/>
            </a:lvl6pPr>
            <a:lvl7pPr marL="0" indent="0">
              <a:spcBef>
                <a:spcPts val="0"/>
              </a:spcBef>
              <a:buFontTx/>
              <a:buNone/>
              <a:defRPr sz="1400" b="1"/>
            </a:lvl7pPr>
            <a:lvl8pPr marL="0" indent="0">
              <a:spcBef>
                <a:spcPts val="0"/>
              </a:spcBef>
              <a:buFontTx/>
              <a:buNone/>
              <a:defRPr sz="1400" b="1"/>
            </a:lvl8pPr>
            <a:lvl9pPr marL="0" indent="0">
              <a:spcBef>
                <a:spcPts val="0"/>
              </a:spcBef>
              <a:buFontTx/>
              <a:buNone/>
              <a:defRPr sz="1400" b="1"/>
            </a:lvl9pPr>
          </a:lstStyle>
          <a:p>
            <a:pPr lvl="0"/>
            <a:r>
              <a:rPr lang="en-US"/>
              <a:t>[Heading]</a:t>
            </a:r>
          </a:p>
        </p:txBody>
      </p:sp>
      <p:sp>
        <p:nvSpPr>
          <p:cNvPr id="4" name="Content Placeholder 5"/>
          <p:cNvSpPr>
            <a:spLocks noGrp="1"/>
          </p:cNvSpPr>
          <p:nvPr>
            <p:ph sz="half" idx="2"/>
          </p:nvPr>
        </p:nvSpPr>
        <p:spPr>
          <a:xfrm>
            <a:off x="4617719" y="1920239"/>
            <a:ext cx="3803904" cy="272491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UL Solutions" descr="UL Solutions">
            <a:extLst>
              <a:ext uri="{FF2B5EF4-FFF2-40B4-BE49-F238E27FC236}">
                <a16:creationId xmlns:a16="http://schemas.microsoft.com/office/drawing/2014/main" id="{9AC22A1B-5854-FB74-7FD9-8821EEB6DEE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6"/>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209505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userDrawn="1">
  <p:cSld name="Three Colum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591DF36-EE34-3E5C-8364-70D7A1671DF5}"/>
              </a:ext>
            </a:extLst>
          </p:cNvPr>
          <p:cNvSpPr>
            <a:spLocks noGrp="1"/>
          </p:cNvSpPr>
          <p:nvPr>
            <p:ph type="title" hasCustomPrompt="1"/>
          </p:nvPr>
        </p:nvSpPr>
        <p:spPr>
          <a:xfrm>
            <a:off x="411480" y="411480"/>
            <a:ext cx="5516245" cy="685800"/>
          </a:xfrm>
        </p:spPr>
        <p:txBody>
          <a:bodyPr/>
          <a:lstStyle/>
          <a:p>
            <a:r>
              <a:rPr lang="en-US"/>
              <a:t>[Slide title]</a:t>
            </a:r>
          </a:p>
        </p:txBody>
      </p:sp>
      <p:sp>
        <p:nvSpPr>
          <p:cNvPr id="3" name="Content Placeholder 2"/>
          <p:cNvSpPr>
            <a:spLocks noGrp="1"/>
          </p:cNvSpPr>
          <p:nvPr>
            <p:ph sz="half" idx="1"/>
          </p:nvPr>
        </p:nvSpPr>
        <p:spPr>
          <a:xfrm>
            <a:off x="411479" y="1280159"/>
            <a:ext cx="2404872" cy="336499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213101" y="1280159"/>
            <a:ext cx="2404872" cy="336499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87B3509B-3D79-ECD2-5B02-BC1E0F0B4AFC}"/>
              </a:ext>
            </a:extLst>
          </p:cNvPr>
          <p:cNvSpPr>
            <a:spLocks noGrp="1"/>
          </p:cNvSpPr>
          <p:nvPr>
            <p:ph sz="half" idx="13"/>
          </p:nvPr>
        </p:nvSpPr>
        <p:spPr>
          <a:xfrm>
            <a:off x="6017895" y="1280159"/>
            <a:ext cx="2404872" cy="336499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UL Solutions" descr="UL Solutions">
            <a:extLst>
              <a:ext uri="{FF2B5EF4-FFF2-40B4-BE49-F238E27FC236}">
                <a16:creationId xmlns:a16="http://schemas.microsoft.com/office/drawing/2014/main" id="{A2AC8C6B-DC83-BBAB-9027-6E19A994925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5"/>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275090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preserve="1" userDrawn="1">
  <p:cSld name="Three Column with Heading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CCD643B-1FB9-118A-25D7-E4C584E55BC9}"/>
              </a:ext>
            </a:extLst>
          </p:cNvPr>
          <p:cNvSpPr>
            <a:spLocks noGrp="1"/>
          </p:cNvSpPr>
          <p:nvPr>
            <p:ph type="title" hasCustomPrompt="1"/>
          </p:nvPr>
        </p:nvSpPr>
        <p:spPr/>
        <p:txBody>
          <a:bodyPr/>
          <a:lstStyle/>
          <a:p>
            <a:r>
              <a:rPr lang="en-US"/>
              <a:t>[Slide title]</a:t>
            </a:r>
          </a:p>
        </p:txBody>
      </p:sp>
      <p:cxnSp>
        <p:nvCxnSpPr>
          <p:cNvPr id="8" name="Line">
            <a:extLst>
              <a:ext uri="{FF2B5EF4-FFF2-40B4-BE49-F238E27FC236}">
                <a16:creationId xmlns:a16="http://schemas.microsoft.com/office/drawing/2014/main" id="{3EA55A60-5534-35A1-AD10-B25CEA74420E}"/>
              </a:ext>
              <a:ext uri="{C183D7F6-B498-43B3-948B-1728B52AA6E4}">
                <adec:decorative xmlns:adec="http://schemas.microsoft.com/office/drawing/2017/decorative" val="1"/>
              </a:ext>
            </a:extLst>
          </p:cNvPr>
          <p:cNvCxnSpPr>
            <a:cxnSpLocks/>
          </p:cNvCxnSpPr>
          <p:nvPr userDrawn="1"/>
        </p:nvCxnSpPr>
        <p:spPr>
          <a:xfrm>
            <a:off x="411480" y="1280160"/>
            <a:ext cx="2404872"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9" name="Text Placeholder 2">
            <a:extLst>
              <a:ext uri="{FF2B5EF4-FFF2-40B4-BE49-F238E27FC236}">
                <a16:creationId xmlns:a16="http://schemas.microsoft.com/office/drawing/2014/main" id="{02D155B5-FD23-07D9-113C-71980B5D5CBB}"/>
              </a:ext>
            </a:extLst>
          </p:cNvPr>
          <p:cNvSpPr>
            <a:spLocks noGrp="1"/>
          </p:cNvSpPr>
          <p:nvPr>
            <p:ph type="body" sz="quarter" idx="14" hasCustomPrompt="1"/>
          </p:nvPr>
        </p:nvSpPr>
        <p:spPr>
          <a:xfrm>
            <a:off x="411163" y="1325880"/>
            <a:ext cx="2404872" cy="502920"/>
          </a:xfrm>
        </p:spPr>
        <p:txBody>
          <a:bodyPr/>
          <a:lstStyle>
            <a:lvl1pPr marL="0" indent="0">
              <a:spcBef>
                <a:spcPts val="0"/>
              </a:spcBef>
              <a:buFontTx/>
              <a:buNone/>
              <a:defRPr sz="1400" b="1"/>
            </a:lvl1pPr>
            <a:lvl2pPr marL="0" indent="0">
              <a:spcBef>
                <a:spcPts val="0"/>
              </a:spcBef>
              <a:buFontTx/>
              <a:buNone/>
              <a:defRPr sz="1400" b="1"/>
            </a:lvl2pPr>
            <a:lvl3pPr marL="0" indent="0">
              <a:spcBef>
                <a:spcPts val="0"/>
              </a:spcBef>
              <a:buFontTx/>
              <a:buNone/>
              <a:defRPr sz="1400" b="1"/>
            </a:lvl3pPr>
            <a:lvl4pPr marL="0" indent="0">
              <a:spcBef>
                <a:spcPts val="0"/>
              </a:spcBef>
              <a:buFontTx/>
              <a:buNone/>
              <a:defRPr sz="1400" b="1"/>
            </a:lvl4pPr>
            <a:lvl5pPr marL="0" indent="0">
              <a:spcBef>
                <a:spcPts val="0"/>
              </a:spcBef>
              <a:buFontTx/>
              <a:buNone/>
              <a:defRPr sz="1400" b="1"/>
            </a:lvl5pPr>
            <a:lvl6pPr marL="0" indent="0">
              <a:spcBef>
                <a:spcPts val="0"/>
              </a:spcBef>
              <a:buFontTx/>
              <a:buNone/>
              <a:defRPr sz="1400" b="1"/>
            </a:lvl6pPr>
            <a:lvl7pPr marL="0" indent="0">
              <a:spcBef>
                <a:spcPts val="0"/>
              </a:spcBef>
              <a:buFontTx/>
              <a:buNone/>
              <a:defRPr sz="1400" b="1"/>
            </a:lvl7pPr>
            <a:lvl8pPr marL="0" indent="0">
              <a:spcBef>
                <a:spcPts val="0"/>
              </a:spcBef>
              <a:buFontTx/>
              <a:buNone/>
              <a:defRPr sz="1400" b="1"/>
            </a:lvl8pPr>
            <a:lvl9pPr marL="0" indent="0">
              <a:spcBef>
                <a:spcPts val="0"/>
              </a:spcBef>
              <a:buFontTx/>
              <a:buNone/>
              <a:defRPr sz="1400" b="1"/>
            </a:lvl9pPr>
          </a:lstStyle>
          <a:p>
            <a:pPr lvl="0"/>
            <a:r>
              <a:rPr lang="en-US"/>
              <a:t>[Heading]</a:t>
            </a:r>
          </a:p>
        </p:txBody>
      </p:sp>
      <p:sp>
        <p:nvSpPr>
          <p:cNvPr id="3" name="Content Placeholder 3"/>
          <p:cNvSpPr>
            <a:spLocks noGrp="1"/>
          </p:cNvSpPr>
          <p:nvPr>
            <p:ph sz="half" idx="1"/>
          </p:nvPr>
        </p:nvSpPr>
        <p:spPr>
          <a:xfrm>
            <a:off x="411479" y="1920239"/>
            <a:ext cx="2404872" cy="272491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Line">
            <a:extLst>
              <a:ext uri="{FF2B5EF4-FFF2-40B4-BE49-F238E27FC236}">
                <a16:creationId xmlns:a16="http://schemas.microsoft.com/office/drawing/2014/main" id="{6CD976CB-1E36-9B13-AA15-99AA99B94654}"/>
              </a:ext>
              <a:ext uri="{C183D7F6-B498-43B3-948B-1728B52AA6E4}">
                <adec:decorative xmlns:adec="http://schemas.microsoft.com/office/drawing/2017/decorative" val="1"/>
              </a:ext>
            </a:extLst>
          </p:cNvPr>
          <p:cNvCxnSpPr>
            <a:cxnSpLocks/>
          </p:cNvCxnSpPr>
          <p:nvPr userDrawn="1"/>
        </p:nvCxnSpPr>
        <p:spPr>
          <a:xfrm>
            <a:off x="3213101" y="1280160"/>
            <a:ext cx="2404872"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1" name="Text Placeholder 4">
            <a:extLst>
              <a:ext uri="{FF2B5EF4-FFF2-40B4-BE49-F238E27FC236}">
                <a16:creationId xmlns:a16="http://schemas.microsoft.com/office/drawing/2014/main" id="{FB42690E-CBBB-B5AF-B373-43671B4F5F55}"/>
              </a:ext>
            </a:extLst>
          </p:cNvPr>
          <p:cNvSpPr>
            <a:spLocks noGrp="1"/>
          </p:cNvSpPr>
          <p:nvPr>
            <p:ph type="body" sz="quarter" idx="15" hasCustomPrompt="1"/>
          </p:nvPr>
        </p:nvSpPr>
        <p:spPr>
          <a:xfrm>
            <a:off x="3213101" y="1325880"/>
            <a:ext cx="2404872" cy="502920"/>
          </a:xfrm>
        </p:spPr>
        <p:txBody>
          <a:bodyPr/>
          <a:lstStyle>
            <a:lvl1pPr marL="0" indent="0">
              <a:spcBef>
                <a:spcPts val="0"/>
              </a:spcBef>
              <a:buFontTx/>
              <a:buNone/>
              <a:defRPr sz="1400" b="1"/>
            </a:lvl1pPr>
            <a:lvl2pPr marL="0" indent="0">
              <a:spcBef>
                <a:spcPts val="0"/>
              </a:spcBef>
              <a:buFontTx/>
              <a:buNone/>
              <a:defRPr sz="1400" b="1"/>
            </a:lvl2pPr>
            <a:lvl3pPr marL="0" indent="0">
              <a:spcBef>
                <a:spcPts val="0"/>
              </a:spcBef>
              <a:buFontTx/>
              <a:buNone/>
              <a:defRPr sz="1400" b="1"/>
            </a:lvl3pPr>
            <a:lvl4pPr marL="0" indent="0">
              <a:spcBef>
                <a:spcPts val="0"/>
              </a:spcBef>
              <a:buFontTx/>
              <a:buNone/>
              <a:defRPr sz="1400" b="1"/>
            </a:lvl4pPr>
            <a:lvl5pPr marL="0" indent="0">
              <a:spcBef>
                <a:spcPts val="0"/>
              </a:spcBef>
              <a:buFontTx/>
              <a:buNone/>
              <a:defRPr sz="1400" b="1"/>
            </a:lvl5pPr>
            <a:lvl6pPr marL="0" indent="0">
              <a:spcBef>
                <a:spcPts val="0"/>
              </a:spcBef>
              <a:buFontTx/>
              <a:buNone/>
              <a:defRPr sz="1400" b="1"/>
            </a:lvl6pPr>
            <a:lvl7pPr marL="0" indent="0">
              <a:spcBef>
                <a:spcPts val="0"/>
              </a:spcBef>
              <a:buFontTx/>
              <a:buNone/>
              <a:defRPr sz="1400" b="1"/>
            </a:lvl7pPr>
            <a:lvl8pPr marL="0" indent="0">
              <a:spcBef>
                <a:spcPts val="0"/>
              </a:spcBef>
              <a:buFontTx/>
              <a:buNone/>
              <a:defRPr sz="1400" b="1"/>
            </a:lvl8pPr>
            <a:lvl9pPr marL="0" indent="0">
              <a:spcBef>
                <a:spcPts val="0"/>
              </a:spcBef>
              <a:buFontTx/>
              <a:buNone/>
              <a:defRPr sz="1400" b="1"/>
            </a:lvl9pPr>
          </a:lstStyle>
          <a:p>
            <a:pPr lvl="0"/>
            <a:r>
              <a:rPr lang="en-US"/>
              <a:t>[Heading]</a:t>
            </a:r>
          </a:p>
        </p:txBody>
      </p:sp>
      <p:sp>
        <p:nvSpPr>
          <p:cNvPr id="4" name="Content Placeholder 5"/>
          <p:cNvSpPr>
            <a:spLocks noGrp="1"/>
          </p:cNvSpPr>
          <p:nvPr>
            <p:ph sz="half" idx="2"/>
          </p:nvPr>
        </p:nvSpPr>
        <p:spPr>
          <a:xfrm>
            <a:off x="3213101" y="1920239"/>
            <a:ext cx="2404872" cy="272491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Line">
            <a:extLst>
              <a:ext uri="{FF2B5EF4-FFF2-40B4-BE49-F238E27FC236}">
                <a16:creationId xmlns:a16="http://schemas.microsoft.com/office/drawing/2014/main" id="{1459A3F2-32EB-2457-5BFC-EF6D673F7FFA}"/>
              </a:ext>
              <a:ext uri="{C183D7F6-B498-43B3-948B-1728B52AA6E4}">
                <adec:decorative xmlns:adec="http://schemas.microsoft.com/office/drawing/2017/decorative" val="1"/>
              </a:ext>
            </a:extLst>
          </p:cNvPr>
          <p:cNvCxnSpPr>
            <a:cxnSpLocks/>
          </p:cNvCxnSpPr>
          <p:nvPr userDrawn="1"/>
        </p:nvCxnSpPr>
        <p:spPr>
          <a:xfrm>
            <a:off x="6017895" y="1280160"/>
            <a:ext cx="2404872"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4" name="Text Placeholder 6">
            <a:extLst>
              <a:ext uri="{FF2B5EF4-FFF2-40B4-BE49-F238E27FC236}">
                <a16:creationId xmlns:a16="http://schemas.microsoft.com/office/drawing/2014/main" id="{6B5CA165-7261-655A-D28F-41F1CF09F4CC}"/>
              </a:ext>
            </a:extLst>
          </p:cNvPr>
          <p:cNvSpPr>
            <a:spLocks noGrp="1"/>
          </p:cNvSpPr>
          <p:nvPr>
            <p:ph type="body" sz="quarter" idx="16" hasCustomPrompt="1"/>
          </p:nvPr>
        </p:nvSpPr>
        <p:spPr>
          <a:xfrm>
            <a:off x="6017895" y="1325880"/>
            <a:ext cx="2404872" cy="502920"/>
          </a:xfrm>
        </p:spPr>
        <p:txBody>
          <a:bodyPr/>
          <a:lstStyle>
            <a:lvl1pPr marL="0" indent="0">
              <a:spcBef>
                <a:spcPts val="0"/>
              </a:spcBef>
              <a:buFontTx/>
              <a:buNone/>
              <a:defRPr sz="1400" b="1"/>
            </a:lvl1pPr>
            <a:lvl2pPr marL="0" indent="0">
              <a:spcBef>
                <a:spcPts val="0"/>
              </a:spcBef>
              <a:buFontTx/>
              <a:buNone/>
              <a:defRPr sz="1400" b="1"/>
            </a:lvl2pPr>
            <a:lvl3pPr marL="0" indent="0">
              <a:spcBef>
                <a:spcPts val="0"/>
              </a:spcBef>
              <a:buFontTx/>
              <a:buNone/>
              <a:defRPr sz="1400" b="1"/>
            </a:lvl3pPr>
            <a:lvl4pPr marL="0" indent="0">
              <a:spcBef>
                <a:spcPts val="0"/>
              </a:spcBef>
              <a:buFontTx/>
              <a:buNone/>
              <a:defRPr sz="1400" b="1"/>
            </a:lvl4pPr>
            <a:lvl5pPr marL="0" indent="0">
              <a:spcBef>
                <a:spcPts val="0"/>
              </a:spcBef>
              <a:buFontTx/>
              <a:buNone/>
              <a:defRPr sz="1400" b="1"/>
            </a:lvl5pPr>
            <a:lvl6pPr marL="0" indent="0">
              <a:spcBef>
                <a:spcPts val="0"/>
              </a:spcBef>
              <a:buFontTx/>
              <a:buNone/>
              <a:defRPr sz="1400" b="1"/>
            </a:lvl6pPr>
            <a:lvl7pPr marL="0" indent="0">
              <a:spcBef>
                <a:spcPts val="0"/>
              </a:spcBef>
              <a:buFontTx/>
              <a:buNone/>
              <a:defRPr sz="1400" b="1"/>
            </a:lvl7pPr>
            <a:lvl8pPr marL="0" indent="0">
              <a:spcBef>
                <a:spcPts val="0"/>
              </a:spcBef>
              <a:buFontTx/>
              <a:buNone/>
              <a:defRPr sz="1400" b="1"/>
            </a:lvl8pPr>
            <a:lvl9pPr marL="0" indent="0">
              <a:spcBef>
                <a:spcPts val="0"/>
              </a:spcBef>
              <a:buFontTx/>
              <a:buNone/>
              <a:defRPr sz="1400" b="1"/>
            </a:lvl9pPr>
          </a:lstStyle>
          <a:p>
            <a:pPr lvl="0"/>
            <a:r>
              <a:rPr lang="en-US"/>
              <a:t>[Heading]</a:t>
            </a:r>
          </a:p>
        </p:txBody>
      </p:sp>
      <p:sp>
        <p:nvSpPr>
          <p:cNvPr id="6" name="Content Placeholder 7">
            <a:extLst>
              <a:ext uri="{FF2B5EF4-FFF2-40B4-BE49-F238E27FC236}">
                <a16:creationId xmlns:a16="http://schemas.microsoft.com/office/drawing/2014/main" id="{87B3509B-3D79-ECD2-5B02-BC1E0F0B4AFC}"/>
              </a:ext>
            </a:extLst>
          </p:cNvPr>
          <p:cNvSpPr>
            <a:spLocks noGrp="1"/>
          </p:cNvSpPr>
          <p:nvPr>
            <p:ph sz="half" idx="13"/>
          </p:nvPr>
        </p:nvSpPr>
        <p:spPr>
          <a:xfrm>
            <a:off x="6017895" y="1920239"/>
            <a:ext cx="2404872" cy="272491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UL Solutions" descr="UL Solutions">
            <a:extLst>
              <a:ext uri="{FF2B5EF4-FFF2-40B4-BE49-F238E27FC236}">
                <a16:creationId xmlns:a16="http://schemas.microsoft.com/office/drawing/2014/main" id="{15CCEDA9-BF27-9142-CB6D-D52ABA506C7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8"/>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3203870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preserve="1" userDrawn="1">
  <p:cSld name="Four Colum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C737428-EF33-12C2-BA58-ED00E0752806}"/>
              </a:ext>
            </a:extLst>
          </p:cNvPr>
          <p:cNvSpPr>
            <a:spLocks noGrp="1"/>
          </p:cNvSpPr>
          <p:nvPr>
            <p:ph type="title" hasCustomPrompt="1"/>
          </p:nvPr>
        </p:nvSpPr>
        <p:spPr/>
        <p:txBody>
          <a:bodyPr/>
          <a:lstStyle/>
          <a:p>
            <a:r>
              <a:rPr lang="en-US"/>
              <a:t>[Slide title]</a:t>
            </a:r>
          </a:p>
        </p:txBody>
      </p:sp>
      <p:sp>
        <p:nvSpPr>
          <p:cNvPr id="3" name="Content Placeholder 2"/>
          <p:cNvSpPr>
            <a:spLocks noGrp="1"/>
          </p:cNvSpPr>
          <p:nvPr>
            <p:ph sz="half" idx="1"/>
          </p:nvPr>
        </p:nvSpPr>
        <p:spPr>
          <a:xfrm>
            <a:off x="411479" y="1280159"/>
            <a:ext cx="1709928" cy="3364992"/>
          </a:xfrm>
        </p:spPr>
        <p:txBody>
          <a:bodyPr/>
          <a:lstStyle>
            <a:lvl1pPr>
              <a:defRPr sz="12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12695" y="1280159"/>
            <a:ext cx="1709928" cy="3364992"/>
          </a:xfrm>
        </p:spPr>
        <p:txBody>
          <a:bodyPr/>
          <a:lstStyle>
            <a:lvl1pPr>
              <a:defRPr sz="12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87B3509B-3D79-ECD2-5B02-BC1E0F0B4AFC}"/>
              </a:ext>
            </a:extLst>
          </p:cNvPr>
          <p:cNvSpPr>
            <a:spLocks noGrp="1"/>
          </p:cNvSpPr>
          <p:nvPr>
            <p:ph sz="half" idx="13"/>
          </p:nvPr>
        </p:nvSpPr>
        <p:spPr>
          <a:xfrm>
            <a:off x="4616450" y="1280159"/>
            <a:ext cx="1709928" cy="3364992"/>
          </a:xfrm>
        </p:spPr>
        <p:txBody>
          <a:bodyPr/>
          <a:lstStyle>
            <a:lvl1pPr>
              <a:defRPr sz="12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a:extLst>
              <a:ext uri="{FF2B5EF4-FFF2-40B4-BE49-F238E27FC236}">
                <a16:creationId xmlns:a16="http://schemas.microsoft.com/office/drawing/2014/main" id="{735AEAEE-4559-41C0-0932-55C2FCF2979B}"/>
              </a:ext>
            </a:extLst>
          </p:cNvPr>
          <p:cNvSpPr>
            <a:spLocks noGrp="1"/>
          </p:cNvSpPr>
          <p:nvPr>
            <p:ph sz="half" idx="14"/>
          </p:nvPr>
        </p:nvSpPr>
        <p:spPr>
          <a:xfrm>
            <a:off x="6720205" y="1280159"/>
            <a:ext cx="1709928" cy="3364992"/>
          </a:xfrm>
        </p:spPr>
        <p:txBody>
          <a:bodyPr/>
          <a:lstStyle>
            <a:lvl1pPr>
              <a:defRPr sz="12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UL Solutions" descr="UL Solutions">
            <a:extLst>
              <a:ext uri="{FF2B5EF4-FFF2-40B4-BE49-F238E27FC236}">
                <a16:creationId xmlns:a16="http://schemas.microsoft.com/office/drawing/2014/main" id="{88F2ADC9-C47B-D2D0-662B-FB9513134DE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6"/>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3246651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ntent Image">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15F71EC6-E9EB-06ED-0149-EB9CA34993BB}"/>
              </a:ext>
              <a:ext uri="{C183D7F6-B498-43B3-948B-1728B52AA6E4}">
                <adec:decorative xmlns:adec="http://schemas.microsoft.com/office/drawing/2017/decorative" val="1"/>
              </a:ext>
            </a:extLst>
          </p:cNvPr>
          <p:cNvSpPr>
            <a:spLocks noGrp="1"/>
          </p:cNvSpPr>
          <p:nvPr>
            <p:ph type="pic" sz="quarter" idx="11"/>
          </p:nvPr>
        </p:nvSpPr>
        <p:spPr>
          <a:xfrm>
            <a:off x="3914775" y="0"/>
            <a:ext cx="5229225" cy="5143500"/>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r>
              <a:rPr lang="en-US"/>
              <a:t>Click icon to add picture</a:t>
            </a:r>
          </a:p>
        </p:txBody>
      </p:sp>
      <p:sp>
        <p:nvSpPr>
          <p:cNvPr id="2" name="Title 2"/>
          <p:cNvSpPr>
            <a:spLocks noGrp="1"/>
          </p:cNvSpPr>
          <p:nvPr>
            <p:ph type="title" hasCustomPrompt="1"/>
          </p:nvPr>
        </p:nvSpPr>
        <p:spPr>
          <a:xfrm>
            <a:off x="411480" y="411480"/>
            <a:ext cx="2712720" cy="685800"/>
          </a:xfrm>
        </p:spPr>
        <p:txBody>
          <a:bodyPr/>
          <a:lstStyle/>
          <a:p>
            <a:r>
              <a:rPr lang="en-US"/>
              <a:t>[Slide title]</a:t>
            </a:r>
          </a:p>
        </p:txBody>
      </p:sp>
      <p:sp>
        <p:nvSpPr>
          <p:cNvPr id="3" name="Content Placeholder 3"/>
          <p:cNvSpPr>
            <a:spLocks noGrp="1"/>
          </p:cNvSpPr>
          <p:nvPr>
            <p:ph idx="1"/>
          </p:nvPr>
        </p:nvSpPr>
        <p:spPr>
          <a:xfrm>
            <a:off x="411481" y="1280158"/>
            <a:ext cx="2712720" cy="3364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UL Solutions" descr="UL Solutions">
            <a:extLst>
              <a:ext uri="{FF2B5EF4-FFF2-40B4-BE49-F238E27FC236}">
                <a16:creationId xmlns:a16="http://schemas.microsoft.com/office/drawing/2014/main" id="{1889888F-4F49-CE12-B5D5-9BA4128F03F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6" name="Slide Number Placeholder 4"/>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1044804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preserve="1" userDrawn="1">
  <p:cSld name="Four Column with Heading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DBC2551-90A7-193F-B553-D6F95FA4E308}"/>
              </a:ext>
            </a:extLst>
          </p:cNvPr>
          <p:cNvSpPr>
            <a:spLocks noGrp="1"/>
          </p:cNvSpPr>
          <p:nvPr>
            <p:ph type="title" hasCustomPrompt="1"/>
          </p:nvPr>
        </p:nvSpPr>
        <p:spPr/>
        <p:txBody>
          <a:bodyPr/>
          <a:lstStyle/>
          <a:p>
            <a:r>
              <a:rPr lang="en-US"/>
              <a:t>[Slide title]</a:t>
            </a:r>
          </a:p>
        </p:txBody>
      </p:sp>
      <p:cxnSp>
        <p:nvCxnSpPr>
          <p:cNvPr id="10" name="Line">
            <a:extLst>
              <a:ext uri="{FF2B5EF4-FFF2-40B4-BE49-F238E27FC236}">
                <a16:creationId xmlns:a16="http://schemas.microsoft.com/office/drawing/2014/main" id="{032B760A-E50F-E25B-3508-583C3BC755DC}"/>
              </a:ext>
              <a:ext uri="{C183D7F6-B498-43B3-948B-1728B52AA6E4}">
                <adec:decorative xmlns:adec="http://schemas.microsoft.com/office/drawing/2017/decorative" val="1"/>
              </a:ext>
            </a:extLst>
          </p:cNvPr>
          <p:cNvCxnSpPr>
            <a:cxnSpLocks/>
          </p:cNvCxnSpPr>
          <p:nvPr userDrawn="1"/>
        </p:nvCxnSpPr>
        <p:spPr>
          <a:xfrm>
            <a:off x="411480" y="1280160"/>
            <a:ext cx="1709928"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1" name="Text Placeholder 2">
            <a:extLst>
              <a:ext uri="{FF2B5EF4-FFF2-40B4-BE49-F238E27FC236}">
                <a16:creationId xmlns:a16="http://schemas.microsoft.com/office/drawing/2014/main" id="{F2A9B0B1-E83C-48C2-0292-E1C897BD4577}"/>
              </a:ext>
            </a:extLst>
          </p:cNvPr>
          <p:cNvSpPr>
            <a:spLocks noGrp="1"/>
          </p:cNvSpPr>
          <p:nvPr>
            <p:ph type="body" sz="quarter" idx="15" hasCustomPrompt="1"/>
          </p:nvPr>
        </p:nvSpPr>
        <p:spPr>
          <a:xfrm>
            <a:off x="411163" y="1325880"/>
            <a:ext cx="1709928" cy="411480"/>
          </a:xfrm>
        </p:spPr>
        <p:txBody>
          <a:bodyPr/>
          <a:lstStyle>
            <a:lvl1pPr marL="0" indent="0">
              <a:spcBef>
                <a:spcPts val="0"/>
              </a:spcBef>
              <a:buFontTx/>
              <a:buNone/>
              <a:defRPr sz="1200" b="1"/>
            </a:lvl1pPr>
            <a:lvl2pPr marL="0" indent="0">
              <a:spcBef>
                <a:spcPts val="0"/>
              </a:spcBef>
              <a:buFontTx/>
              <a:buNone/>
              <a:defRPr sz="1200" b="1"/>
            </a:lvl2pPr>
            <a:lvl3pPr marL="0" indent="0">
              <a:spcBef>
                <a:spcPts val="0"/>
              </a:spcBef>
              <a:buFontTx/>
              <a:buNone/>
              <a:defRPr sz="1200" b="1"/>
            </a:lvl3pPr>
            <a:lvl4pPr marL="0" indent="0">
              <a:spcBef>
                <a:spcPts val="0"/>
              </a:spcBef>
              <a:buFontTx/>
              <a:buNone/>
              <a:defRPr sz="1200" b="1"/>
            </a:lvl4pPr>
            <a:lvl5pPr marL="0" indent="0">
              <a:spcBef>
                <a:spcPts val="0"/>
              </a:spcBef>
              <a:buFontTx/>
              <a:buNone/>
              <a:defRPr sz="1200" b="1"/>
            </a:lvl5pPr>
            <a:lvl6pPr marL="0" indent="0">
              <a:spcBef>
                <a:spcPts val="0"/>
              </a:spcBef>
              <a:buFontTx/>
              <a:buNone/>
              <a:defRPr sz="1200" b="1"/>
            </a:lvl6pPr>
            <a:lvl7pPr marL="0" indent="0">
              <a:spcBef>
                <a:spcPts val="0"/>
              </a:spcBef>
              <a:buFontTx/>
              <a:buNone/>
              <a:defRPr sz="1200" b="1"/>
            </a:lvl7pPr>
            <a:lvl8pPr marL="0" indent="0">
              <a:spcBef>
                <a:spcPts val="0"/>
              </a:spcBef>
              <a:buFontTx/>
              <a:buNone/>
              <a:defRPr sz="1200" b="1"/>
            </a:lvl8pPr>
            <a:lvl9pPr marL="0" indent="0">
              <a:spcBef>
                <a:spcPts val="0"/>
              </a:spcBef>
              <a:buFontTx/>
              <a:buNone/>
              <a:defRPr sz="1200" b="1"/>
            </a:lvl9pPr>
          </a:lstStyle>
          <a:p>
            <a:pPr lvl="0"/>
            <a:r>
              <a:rPr lang="en-US"/>
              <a:t>[Heading]</a:t>
            </a:r>
          </a:p>
        </p:txBody>
      </p:sp>
      <p:sp>
        <p:nvSpPr>
          <p:cNvPr id="3" name="Content Placeholder 3"/>
          <p:cNvSpPr>
            <a:spLocks noGrp="1"/>
          </p:cNvSpPr>
          <p:nvPr>
            <p:ph sz="half" idx="1"/>
          </p:nvPr>
        </p:nvSpPr>
        <p:spPr>
          <a:xfrm>
            <a:off x="411479" y="1828800"/>
            <a:ext cx="1709928" cy="2816352"/>
          </a:xfrm>
        </p:spPr>
        <p:txBody>
          <a:bodyPr/>
          <a:lstStyle>
            <a:lvl1pPr>
              <a:defRPr sz="12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Line">
            <a:extLst>
              <a:ext uri="{FF2B5EF4-FFF2-40B4-BE49-F238E27FC236}">
                <a16:creationId xmlns:a16="http://schemas.microsoft.com/office/drawing/2014/main" id="{EEFED67B-961F-A2C3-3CE7-424FC1708611}"/>
              </a:ext>
              <a:ext uri="{C183D7F6-B498-43B3-948B-1728B52AA6E4}">
                <adec:decorative xmlns:adec="http://schemas.microsoft.com/office/drawing/2017/decorative" val="1"/>
              </a:ext>
            </a:extLst>
          </p:cNvPr>
          <p:cNvCxnSpPr>
            <a:cxnSpLocks/>
          </p:cNvCxnSpPr>
          <p:nvPr userDrawn="1"/>
        </p:nvCxnSpPr>
        <p:spPr>
          <a:xfrm>
            <a:off x="2512695" y="1280160"/>
            <a:ext cx="1709928"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3" name="Text Placeholder 4">
            <a:extLst>
              <a:ext uri="{FF2B5EF4-FFF2-40B4-BE49-F238E27FC236}">
                <a16:creationId xmlns:a16="http://schemas.microsoft.com/office/drawing/2014/main" id="{6BCE7084-89AB-BBE8-C02F-6C5675190BBE}"/>
              </a:ext>
            </a:extLst>
          </p:cNvPr>
          <p:cNvSpPr>
            <a:spLocks noGrp="1"/>
          </p:cNvSpPr>
          <p:nvPr>
            <p:ph type="body" sz="quarter" idx="16" hasCustomPrompt="1"/>
          </p:nvPr>
        </p:nvSpPr>
        <p:spPr>
          <a:xfrm>
            <a:off x="2512695" y="1325880"/>
            <a:ext cx="1709928" cy="411480"/>
          </a:xfrm>
        </p:spPr>
        <p:txBody>
          <a:bodyPr/>
          <a:lstStyle>
            <a:lvl1pPr marL="0" indent="0">
              <a:spcBef>
                <a:spcPts val="0"/>
              </a:spcBef>
              <a:buFontTx/>
              <a:buNone/>
              <a:defRPr sz="1200" b="1"/>
            </a:lvl1pPr>
            <a:lvl2pPr marL="0" indent="0">
              <a:spcBef>
                <a:spcPts val="0"/>
              </a:spcBef>
              <a:buFontTx/>
              <a:buNone/>
              <a:defRPr sz="1200" b="1"/>
            </a:lvl2pPr>
            <a:lvl3pPr marL="0" indent="0">
              <a:spcBef>
                <a:spcPts val="0"/>
              </a:spcBef>
              <a:buFontTx/>
              <a:buNone/>
              <a:defRPr sz="1200" b="1"/>
            </a:lvl3pPr>
            <a:lvl4pPr marL="0" indent="0">
              <a:spcBef>
                <a:spcPts val="0"/>
              </a:spcBef>
              <a:buFontTx/>
              <a:buNone/>
              <a:defRPr sz="1200" b="1"/>
            </a:lvl4pPr>
            <a:lvl5pPr marL="0" indent="0">
              <a:spcBef>
                <a:spcPts val="0"/>
              </a:spcBef>
              <a:buFontTx/>
              <a:buNone/>
              <a:defRPr sz="1200" b="1"/>
            </a:lvl5pPr>
            <a:lvl6pPr marL="0" indent="0">
              <a:spcBef>
                <a:spcPts val="0"/>
              </a:spcBef>
              <a:buFontTx/>
              <a:buNone/>
              <a:defRPr sz="1200" b="1"/>
            </a:lvl6pPr>
            <a:lvl7pPr marL="0" indent="0">
              <a:spcBef>
                <a:spcPts val="0"/>
              </a:spcBef>
              <a:buFontTx/>
              <a:buNone/>
              <a:defRPr sz="1200" b="1"/>
            </a:lvl7pPr>
            <a:lvl8pPr marL="0" indent="0">
              <a:spcBef>
                <a:spcPts val="0"/>
              </a:spcBef>
              <a:buFontTx/>
              <a:buNone/>
              <a:defRPr sz="1200" b="1"/>
            </a:lvl8pPr>
            <a:lvl9pPr marL="0" indent="0">
              <a:spcBef>
                <a:spcPts val="0"/>
              </a:spcBef>
              <a:buFontTx/>
              <a:buNone/>
              <a:defRPr sz="1200" b="1"/>
            </a:lvl9pPr>
          </a:lstStyle>
          <a:p>
            <a:pPr lvl="0"/>
            <a:r>
              <a:rPr lang="en-US"/>
              <a:t>[Heading]</a:t>
            </a:r>
          </a:p>
        </p:txBody>
      </p:sp>
      <p:sp>
        <p:nvSpPr>
          <p:cNvPr id="4" name="Content Placeholder 5"/>
          <p:cNvSpPr>
            <a:spLocks noGrp="1"/>
          </p:cNvSpPr>
          <p:nvPr>
            <p:ph sz="half" idx="2"/>
          </p:nvPr>
        </p:nvSpPr>
        <p:spPr>
          <a:xfrm>
            <a:off x="2512695" y="1828800"/>
            <a:ext cx="1709928" cy="2816352"/>
          </a:xfrm>
        </p:spPr>
        <p:txBody>
          <a:bodyPr/>
          <a:lstStyle>
            <a:lvl1pPr>
              <a:defRPr sz="12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Line">
            <a:extLst>
              <a:ext uri="{FF2B5EF4-FFF2-40B4-BE49-F238E27FC236}">
                <a16:creationId xmlns:a16="http://schemas.microsoft.com/office/drawing/2014/main" id="{EEF417DB-4D37-0127-48CE-E03CDF0B3754}"/>
              </a:ext>
              <a:ext uri="{C183D7F6-B498-43B3-948B-1728B52AA6E4}">
                <adec:decorative xmlns:adec="http://schemas.microsoft.com/office/drawing/2017/decorative" val="1"/>
              </a:ext>
            </a:extLst>
          </p:cNvPr>
          <p:cNvCxnSpPr>
            <a:cxnSpLocks/>
          </p:cNvCxnSpPr>
          <p:nvPr userDrawn="1"/>
        </p:nvCxnSpPr>
        <p:spPr>
          <a:xfrm>
            <a:off x="4616450" y="1280160"/>
            <a:ext cx="1709928"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5" name="Text Placeholder 6">
            <a:extLst>
              <a:ext uri="{FF2B5EF4-FFF2-40B4-BE49-F238E27FC236}">
                <a16:creationId xmlns:a16="http://schemas.microsoft.com/office/drawing/2014/main" id="{043C39E5-D474-202F-723B-0B1D4B1414E8}"/>
              </a:ext>
            </a:extLst>
          </p:cNvPr>
          <p:cNvSpPr>
            <a:spLocks noGrp="1"/>
          </p:cNvSpPr>
          <p:nvPr>
            <p:ph type="body" sz="quarter" idx="17" hasCustomPrompt="1"/>
          </p:nvPr>
        </p:nvSpPr>
        <p:spPr>
          <a:xfrm>
            <a:off x="4616450" y="1325880"/>
            <a:ext cx="1709928" cy="411480"/>
          </a:xfrm>
        </p:spPr>
        <p:txBody>
          <a:bodyPr/>
          <a:lstStyle>
            <a:lvl1pPr marL="0" indent="0">
              <a:spcBef>
                <a:spcPts val="0"/>
              </a:spcBef>
              <a:buFontTx/>
              <a:buNone/>
              <a:defRPr sz="1200" b="1"/>
            </a:lvl1pPr>
            <a:lvl2pPr marL="0" indent="0">
              <a:spcBef>
                <a:spcPts val="0"/>
              </a:spcBef>
              <a:buFontTx/>
              <a:buNone/>
              <a:defRPr sz="1200" b="1"/>
            </a:lvl2pPr>
            <a:lvl3pPr marL="0" indent="0">
              <a:spcBef>
                <a:spcPts val="0"/>
              </a:spcBef>
              <a:buFontTx/>
              <a:buNone/>
              <a:defRPr sz="1200" b="1"/>
            </a:lvl3pPr>
            <a:lvl4pPr marL="0" indent="0">
              <a:spcBef>
                <a:spcPts val="0"/>
              </a:spcBef>
              <a:buFontTx/>
              <a:buNone/>
              <a:defRPr sz="1200" b="1"/>
            </a:lvl4pPr>
            <a:lvl5pPr marL="0" indent="0">
              <a:spcBef>
                <a:spcPts val="0"/>
              </a:spcBef>
              <a:buFontTx/>
              <a:buNone/>
              <a:defRPr sz="1200" b="1"/>
            </a:lvl5pPr>
            <a:lvl6pPr marL="0" indent="0">
              <a:spcBef>
                <a:spcPts val="0"/>
              </a:spcBef>
              <a:buFontTx/>
              <a:buNone/>
              <a:defRPr sz="1200" b="1"/>
            </a:lvl6pPr>
            <a:lvl7pPr marL="0" indent="0">
              <a:spcBef>
                <a:spcPts val="0"/>
              </a:spcBef>
              <a:buFontTx/>
              <a:buNone/>
              <a:defRPr sz="1200" b="1"/>
            </a:lvl7pPr>
            <a:lvl8pPr marL="0" indent="0">
              <a:spcBef>
                <a:spcPts val="0"/>
              </a:spcBef>
              <a:buFontTx/>
              <a:buNone/>
              <a:defRPr sz="1200" b="1"/>
            </a:lvl8pPr>
            <a:lvl9pPr marL="0" indent="0">
              <a:spcBef>
                <a:spcPts val="0"/>
              </a:spcBef>
              <a:buFontTx/>
              <a:buNone/>
              <a:defRPr sz="1200" b="1"/>
            </a:lvl9pPr>
          </a:lstStyle>
          <a:p>
            <a:pPr lvl="0"/>
            <a:r>
              <a:rPr lang="en-US"/>
              <a:t>[Heading]</a:t>
            </a:r>
          </a:p>
        </p:txBody>
      </p:sp>
      <p:sp>
        <p:nvSpPr>
          <p:cNvPr id="6" name="Content Placeholder 7">
            <a:extLst>
              <a:ext uri="{FF2B5EF4-FFF2-40B4-BE49-F238E27FC236}">
                <a16:creationId xmlns:a16="http://schemas.microsoft.com/office/drawing/2014/main" id="{87B3509B-3D79-ECD2-5B02-BC1E0F0B4AFC}"/>
              </a:ext>
            </a:extLst>
          </p:cNvPr>
          <p:cNvSpPr>
            <a:spLocks noGrp="1"/>
          </p:cNvSpPr>
          <p:nvPr>
            <p:ph sz="half" idx="13"/>
          </p:nvPr>
        </p:nvSpPr>
        <p:spPr>
          <a:xfrm>
            <a:off x="4616450" y="1828800"/>
            <a:ext cx="1709928" cy="2816352"/>
          </a:xfrm>
        </p:spPr>
        <p:txBody>
          <a:bodyPr/>
          <a:lstStyle>
            <a:lvl1pPr>
              <a:defRPr sz="12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Line">
            <a:extLst>
              <a:ext uri="{FF2B5EF4-FFF2-40B4-BE49-F238E27FC236}">
                <a16:creationId xmlns:a16="http://schemas.microsoft.com/office/drawing/2014/main" id="{12225921-4024-62C1-A3E3-0324ACF7F5F7}"/>
              </a:ext>
              <a:ext uri="{C183D7F6-B498-43B3-948B-1728B52AA6E4}">
                <adec:decorative xmlns:adec="http://schemas.microsoft.com/office/drawing/2017/decorative" val="1"/>
              </a:ext>
            </a:extLst>
          </p:cNvPr>
          <p:cNvCxnSpPr>
            <a:cxnSpLocks/>
          </p:cNvCxnSpPr>
          <p:nvPr userDrawn="1"/>
        </p:nvCxnSpPr>
        <p:spPr>
          <a:xfrm>
            <a:off x="6720205" y="1280160"/>
            <a:ext cx="1709928"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7" name="Text Placeholder 8">
            <a:extLst>
              <a:ext uri="{FF2B5EF4-FFF2-40B4-BE49-F238E27FC236}">
                <a16:creationId xmlns:a16="http://schemas.microsoft.com/office/drawing/2014/main" id="{2003BB9E-E230-0D44-17E0-2DF100D7FA35}"/>
              </a:ext>
            </a:extLst>
          </p:cNvPr>
          <p:cNvSpPr>
            <a:spLocks noGrp="1"/>
          </p:cNvSpPr>
          <p:nvPr>
            <p:ph type="body" sz="quarter" idx="18" hasCustomPrompt="1"/>
          </p:nvPr>
        </p:nvSpPr>
        <p:spPr>
          <a:xfrm>
            <a:off x="6720205" y="1325880"/>
            <a:ext cx="1709928" cy="411480"/>
          </a:xfrm>
        </p:spPr>
        <p:txBody>
          <a:bodyPr/>
          <a:lstStyle>
            <a:lvl1pPr marL="0" indent="0">
              <a:spcBef>
                <a:spcPts val="0"/>
              </a:spcBef>
              <a:buFontTx/>
              <a:buNone/>
              <a:defRPr sz="1200" b="1"/>
            </a:lvl1pPr>
            <a:lvl2pPr marL="0" indent="0">
              <a:spcBef>
                <a:spcPts val="0"/>
              </a:spcBef>
              <a:buFontTx/>
              <a:buNone/>
              <a:defRPr sz="1200" b="1"/>
            </a:lvl2pPr>
            <a:lvl3pPr marL="0" indent="0">
              <a:spcBef>
                <a:spcPts val="0"/>
              </a:spcBef>
              <a:buFontTx/>
              <a:buNone/>
              <a:defRPr sz="1200" b="1"/>
            </a:lvl3pPr>
            <a:lvl4pPr marL="0" indent="0">
              <a:spcBef>
                <a:spcPts val="0"/>
              </a:spcBef>
              <a:buFontTx/>
              <a:buNone/>
              <a:defRPr sz="1200" b="1"/>
            </a:lvl4pPr>
            <a:lvl5pPr marL="0" indent="0">
              <a:spcBef>
                <a:spcPts val="0"/>
              </a:spcBef>
              <a:buFontTx/>
              <a:buNone/>
              <a:defRPr sz="1200" b="1"/>
            </a:lvl5pPr>
            <a:lvl6pPr marL="0" indent="0">
              <a:spcBef>
                <a:spcPts val="0"/>
              </a:spcBef>
              <a:buFontTx/>
              <a:buNone/>
              <a:defRPr sz="1200" b="1"/>
            </a:lvl6pPr>
            <a:lvl7pPr marL="0" indent="0">
              <a:spcBef>
                <a:spcPts val="0"/>
              </a:spcBef>
              <a:buFontTx/>
              <a:buNone/>
              <a:defRPr sz="1200" b="1"/>
            </a:lvl7pPr>
            <a:lvl8pPr marL="0" indent="0">
              <a:spcBef>
                <a:spcPts val="0"/>
              </a:spcBef>
              <a:buFontTx/>
              <a:buNone/>
              <a:defRPr sz="1200" b="1"/>
            </a:lvl8pPr>
            <a:lvl9pPr marL="0" indent="0">
              <a:spcBef>
                <a:spcPts val="0"/>
              </a:spcBef>
              <a:buFontTx/>
              <a:buNone/>
              <a:defRPr sz="1200" b="1"/>
            </a:lvl9pPr>
          </a:lstStyle>
          <a:p>
            <a:pPr lvl="0"/>
            <a:r>
              <a:rPr lang="en-US"/>
              <a:t>[Heading]</a:t>
            </a:r>
          </a:p>
        </p:txBody>
      </p:sp>
      <p:sp>
        <p:nvSpPr>
          <p:cNvPr id="8" name="Content Placeholder 9">
            <a:extLst>
              <a:ext uri="{FF2B5EF4-FFF2-40B4-BE49-F238E27FC236}">
                <a16:creationId xmlns:a16="http://schemas.microsoft.com/office/drawing/2014/main" id="{735AEAEE-4559-41C0-0932-55C2FCF2979B}"/>
              </a:ext>
            </a:extLst>
          </p:cNvPr>
          <p:cNvSpPr>
            <a:spLocks noGrp="1"/>
          </p:cNvSpPr>
          <p:nvPr>
            <p:ph sz="half" idx="14"/>
          </p:nvPr>
        </p:nvSpPr>
        <p:spPr>
          <a:xfrm>
            <a:off x="6720205" y="1828800"/>
            <a:ext cx="1709928" cy="2816352"/>
          </a:xfrm>
        </p:spPr>
        <p:txBody>
          <a:bodyPr/>
          <a:lstStyle>
            <a:lvl1pPr>
              <a:defRPr sz="12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8" name="UL Solutions" descr="UL Solutions">
            <a:extLst>
              <a:ext uri="{FF2B5EF4-FFF2-40B4-BE49-F238E27FC236}">
                <a16:creationId xmlns:a16="http://schemas.microsoft.com/office/drawing/2014/main" id="{9C350064-048B-3797-4B4B-29D978BA0A4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10"/>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70045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preserve="1" userDrawn="1">
  <p:cSld name="Two Image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70CF54E-B91D-AE0D-4EDD-0C91D051160E}"/>
              </a:ext>
            </a:extLst>
          </p:cNvPr>
          <p:cNvSpPr>
            <a:spLocks noGrp="1"/>
          </p:cNvSpPr>
          <p:nvPr>
            <p:ph type="title" hasCustomPrompt="1"/>
          </p:nvPr>
        </p:nvSpPr>
        <p:spPr/>
        <p:txBody>
          <a:bodyPr/>
          <a:lstStyle/>
          <a:p>
            <a:r>
              <a:rPr lang="en-US"/>
              <a:t>[Slide title]</a:t>
            </a:r>
          </a:p>
        </p:txBody>
      </p:sp>
      <p:sp>
        <p:nvSpPr>
          <p:cNvPr id="9" name="Picture Placeholder 2">
            <a:extLst>
              <a:ext uri="{FF2B5EF4-FFF2-40B4-BE49-F238E27FC236}">
                <a16:creationId xmlns:a16="http://schemas.microsoft.com/office/drawing/2014/main" id="{9FF65674-B006-7891-981A-1EE3551EABE6}"/>
              </a:ext>
              <a:ext uri="{C183D7F6-B498-43B3-948B-1728B52AA6E4}">
                <adec:decorative xmlns:adec="http://schemas.microsoft.com/office/drawing/2017/decorative" val="1"/>
              </a:ext>
            </a:extLst>
          </p:cNvPr>
          <p:cNvSpPr>
            <a:spLocks noGrp="1"/>
          </p:cNvSpPr>
          <p:nvPr>
            <p:ph type="pic" sz="quarter" idx="11"/>
          </p:nvPr>
        </p:nvSpPr>
        <p:spPr>
          <a:xfrm>
            <a:off x="411480" y="1280160"/>
            <a:ext cx="3414395" cy="2011680"/>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r>
              <a:rPr lang="en-US"/>
              <a:t>Click icon to add picture</a:t>
            </a:r>
          </a:p>
        </p:txBody>
      </p:sp>
      <p:sp>
        <p:nvSpPr>
          <p:cNvPr id="3" name="Content Placeholder 3"/>
          <p:cNvSpPr>
            <a:spLocks noGrp="1"/>
          </p:cNvSpPr>
          <p:nvPr>
            <p:ph sz="half" idx="1" hasCustomPrompt="1"/>
          </p:nvPr>
        </p:nvSpPr>
        <p:spPr>
          <a:xfrm>
            <a:off x="411479" y="3428999"/>
            <a:ext cx="3410712" cy="1216152"/>
          </a:xfrm>
        </p:spPr>
        <p:txBody>
          <a:bodyPr/>
          <a:lstStyle>
            <a:lvl1pPr marL="0" indent="0">
              <a:spcBef>
                <a:spcPts val="0"/>
              </a:spcBef>
              <a:spcAft>
                <a:spcPts val="0"/>
              </a:spcAft>
              <a:buFontTx/>
              <a:buNone/>
              <a:defRPr sz="1200" b="1"/>
            </a:lvl1pPr>
            <a:lvl2pPr marL="0" indent="0">
              <a:spcBef>
                <a:spcPts val="600"/>
              </a:spcBef>
              <a:buFontTx/>
              <a:buNone/>
              <a:defRPr sz="900"/>
            </a:lvl2pPr>
            <a:lvl3pPr marL="137160" indent="-137160">
              <a:spcBef>
                <a:spcPts val="600"/>
              </a:spcBef>
              <a:buClr>
                <a:srgbClr val="CA0123"/>
              </a:buClr>
              <a:buFont typeface="Arial" panose="020B0604020202020204" pitchFamily="34" charset="0"/>
              <a:buChar char="•"/>
              <a:defRPr sz="900"/>
            </a:lvl3pPr>
            <a:lvl4pPr marL="274320" indent="-137160">
              <a:spcBef>
                <a:spcPts val="0"/>
              </a:spcBef>
              <a:buFont typeface="Arial" panose="020B0604020202020204" pitchFamily="34" charset="0"/>
              <a:buChar char="–"/>
              <a:defRPr sz="900"/>
            </a:lvl4pPr>
            <a:lvl5pPr marL="411480" indent="-137160">
              <a:spcBef>
                <a:spcPts val="0"/>
              </a:spcBef>
              <a:buFont typeface="Arial" panose="020B0604020202020204" pitchFamily="34" charset="0"/>
              <a:buChar char="–"/>
              <a:defRPr sz="900"/>
            </a:lvl5pPr>
            <a:lvl6pPr marL="548640" indent="-137160">
              <a:spcBef>
                <a:spcPts val="0"/>
              </a:spcBef>
              <a:buFont typeface="Arial" panose="020B0604020202020204" pitchFamily="34" charset="0"/>
              <a:buChar char="–"/>
              <a:defRPr sz="900"/>
            </a:lvl6pPr>
            <a:lvl7pPr marL="685800" indent="-137160">
              <a:spcBef>
                <a:spcPts val="0"/>
              </a:spcBef>
              <a:buFont typeface="Arial" panose="020B0604020202020204" pitchFamily="34" charset="0"/>
              <a:buChar char="–"/>
              <a:defRPr sz="900"/>
            </a:lvl7pPr>
            <a:lvl8pPr marL="822960" indent="-137160">
              <a:spcBef>
                <a:spcPts val="0"/>
              </a:spcBef>
              <a:buFont typeface="Arial" panose="020B0604020202020204" pitchFamily="34" charset="0"/>
              <a:buChar char="–"/>
              <a:defRPr sz="900"/>
            </a:lvl8pPr>
            <a:lvl9pPr marL="960120" indent="-137160">
              <a:spcBef>
                <a:spcPts val="0"/>
              </a:spcBef>
              <a:buFont typeface="Arial" panose="020B0604020202020204" pitchFamily="34" charset="0"/>
              <a:buChar char="–"/>
              <a:defRPr sz="900"/>
            </a:lvl9pPr>
          </a:lstStyle>
          <a:p>
            <a:pPr lvl="0"/>
            <a:r>
              <a:rPr lang="en-US"/>
              <a:t>[Heading]</a:t>
            </a:r>
          </a:p>
          <a:p>
            <a:pPr lvl="1"/>
            <a:r>
              <a:rPr lang="en-US"/>
              <a:t>Second level</a:t>
            </a:r>
          </a:p>
          <a:p>
            <a:pPr lvl="2"/>
            <a:r>
              <a:rPr lang="en-US"/>
              <a:t>Third level</a:t>
            </a:r>
          </a:p>
          <a:p>
            <a:pPr lvl="3"/>
            <a:r>
              <a:rPr lang="en-US"/>
              <a:t>Fourth level</a:t>
            </a:r>
          </a:p>
          <a:p>
            <a:pPr lvl="4"/>
            <a:r>
              <a:rPr lang="en-US"/>
              <a:t>Fifth level</a:t>
            </a:r>
          </a:p>
        </p:txBody>
      </p:sp>
      <p:sp>
        <p:nvSpPr>
          <p:cNvPr id="11" name="Picture Placeholder 4">
            <a:extLst>
              <a:ext uri="{FF2B5EF4-FFF2-40B4-BE49-F238E27FC236}">
                <a16:creationId xmlns:a16="http://schemas.microsoft.com/office/drawing/2014/main" id="{F8D263F6-8A50-64C6-129C-46B77BBD81F4}"/>
              </a:ext>
              <a:ext uri="{C183D7F6-B498-43B3-948B-1728B52AA6E4}">
                <adec:decorative xmlns:adec="http://schemas.microsoft.com/office/drawing/2017/decorative" val="1"/>
              </a:ext>
            </a:extLst>
          </p:cNvPr>
          <p:cNvSpPr>
            <a:spLocks noGrp="1"/>
          </p:cNvSpPr>
          <p:nvPr>
            <p:ph type="pic" sz="quarter" idx="13"/>
          </p:nvPr>
        </p:nvSpPr>
        <p:spPr>
          <a:xfrm>
            <a:off x="4617719" y="1280160"/>
            <a:ext cx="3414395" cy="2011680"/>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r>
              <a:rPr lang="en-US"/>
              <a:t>Click icon to add picture</a:t>
            </a:r>
          </a:p>
        </p:txBody>
      </p:sp>
      <p:sp>
        <p:nvSpPr>
          <p:cNvPr id="4" name="Content Placeholder 5"/>
          <p:cNvSpPr>
            <a:spLocks noGrp="1"/>
          </p:cNvSpPr>
          <p:nvPr>
            <p:ph sz="half" idx="2" hasCustomPrompt="1"/>
          </p:nvPr>
        </p:nvSpPr>
        <p:spPr>
          <a:xfrm>
            <a:off x="4617719" y="3428999"/>
            <a:ext cx="3410712" cy="1216152"/>
          </a:xfrm>
        </p:spPr>
        <p:txBody>
          <a:bodyPr/>
          <a:lstStyle>
            <a:lvl1pPr marL="0" indent="0">
              <a:spcBef>
                <a:spcPts val="0"/>
              </a:spcBef>
              <a:spcAft>
                <a:spcPts val="0"/>
              </a:spcAft>
              <a:buFontTx/>
              <a:buNone/>
              <a:defRPr sz="1200" b="1"/>
            </a:lvl1pPr>
            <a:lvl2pPr marL="0" indent="0">
              <a:spcBef>
                <a:spcPts val="600"/>
              </a:spcBef>
              <a:buFontTx/>
              <a:buNone/>
              <a:defRPr sz="900"/>
            </a:lvl2pPr>
            <a:lvl3pPr marL="137160" indent="-137160">
              <a:spcBef>
                <a:spcPts val="600"/>
              </a:spcBef>
              <a:buClr>
                <a:srgbClr val="CA0123"/>
              </a:buClr>
              <a:buFont typeface="Arial" panose="020B0604020202020204" pitchFamily="34" charset="0"/>
              <a:buChar char="•"/>
              <a:defRPr sz="900"/>
            </a:lvl3pPr>
            <a:lvl4pPr marL="274320" indent="-137160">
              <a:spcBef>
                <a:spcPts val="0"/>
              </a:spcBef>
              <a:buFont typeface="Arial" panose="020B0604020202020204" pitchFamily="34" charset="0"/>
              <a:buChar char="–"/>
              <a:defRPr sz="900"/>
            </a:lvl4pPr>
            <a:lvl5pPr marL="411480" indent="-137160">
              <a:spcBef>
                <a:spcPts val="0"/>
              </a:spcBef>
              <a:buFont typeface="Arial" panose="020B0604020202020204" pitchFamily="34" charset="0"/>
              <a:buChar char="–"/>
              <a:defRPr sz="900"/>
            </a:lvl5pPr>
            <a:lvl6pPr marL="548640" indent="-137160">
              <a:spcBef>
                <a:spcPts val="0"/>
              </a:spcBef>
              <a:buFont typeface="Arial" panose="020B0604020202020204" pitchFamily="34" charset="0"/>
              <a:buChar char="–"/>
              <a:defRPr sz="900"/>
            </a:lvl6pPr>
            <a:lvl7pPr marL="685800" indent="-137160">
              <a:spcBef>
                <a:spcPts val="0"/>
              </a:spcBef>
              <a:buFont typeface="Arial" panose="020B0604020202020204" pitchFamily="34" charset="0"/>
              <a:buChar char="–"/>
              <a:defRPr sz="900"/>
            </a:lvl7pPr>
            <a:lvl8pPr marL="822960" indent="-137160">
              <a:spcBef>
                <a:spcPts val="0"/>
              </a:spcBef>
              <a:buFont typeface="Arial" panose="020B0604020202020204" pitchFamily="34" charset="0"/>
              <a:buChar char="–"/>
              <a:defRPr sz="900"/>
            </a:lvl8pPr>
            <a:lvl9pPr marL="960120" indent="-137160">
              <a:spcBef>
                <a:spcPts val="0"/>
              </a:spcBef>
              <a:buFont typeface="Arial" panose="020B0604020202020204" pitchFamily="34" charset="0"/>
              <a:buChar char="–"/>
              <a:defRPr sz="900"/>
            </a:lvl9pPr>
          </a:lstStyle>
          <a:p>
            <a:pPr lvl="0"/>
            <a:r>
              <a:rPr lang="en-US"/>
              <a:t>[Heading]</a:t>
            </a:r>
          </a:p>
          <a:p>
            <a:pPr lvl="1"/>
            <a:r>
              <a:rPr lang="en-US"/>
              <a:t>Second level</a:t>
            </a:r>
          </a:p>
          <a:p>
            <a:pPr lvl="2"/>
            <a:r>
              <a:rPr lang="en-US"/>
              <a:t>Third level</a:t>
            </a:r>
          </a:p>
          <a:p>
            <a:pPr lvl="3"/>
            <a:r>
              <a:rPr lang="en-US"/>
              <a:t>Fourth level</a:t>
            </a:r>
          </a:p>
          <a:p>
            <a:pPr lvl="4"/>
            <a:r>
              <a:rPr lang="en-US"/>
              <a:t>Fifth level</a:t>
            </a:r>
          </a:p>
        </p:txBody>
      </p:sp>
      <p:pic>
        <p:nvPicPr>
          <p:cNvPr id="8" name="UL Solutions" descr="UL Solutions">
            <a:extLst>
              <a:ext uri="{FF2B5EF4-FFF2-40B4-BE49-F238E27FC236}">
                <a16:creationId xmlns:a16="http://schemas.microsoft.com/office/drawing/2014/main" id="{4317A2D8-9AD3-D062-C702-19E1B04A730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6"/>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79788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preserve="1" userDrawn="1">
  <p:cSld name="Three Image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9427AB3-78D5-EE8F-D3F1-EFBE1EAF741D}"/>
              </a:ext>
            </a:extLst>
          </p:cNvPr>
          <p:cNvSpPr>
            <a:spLocks noGrp="1"/>
          </p:cNvSpPr>
          <p:nvPr>
            <p:ph type="title" hasCustomPrompt="1"/>
          </p:nvPr>
        </p:nvSpPr>
        <p:spPr/>
        <p:txBody>
          <a:bodyPr/>
          <a:lstStyle/>
          <a:p>
            <a:r>
              <a:rPr lang="en-US"/>
              <a:t>[Slide title]</a:t>
            </a:r>
          </a:p>
        </p:txBody>
      </p:sp>
      <p:sp>
        <p:nvSpPr>
          <p:cNvPr id="9" name="Picture Placeholder 2">
            <a:extLst>
              <a:ext uri="{FF2B5EF4-FFF2-40B4-BE49-F238E27FC236}">
                <a16:creationId xmlns:a16="http://schemas.microsoft.com/office/drawing/2014/main" id="{9FF65674-B006-7891-981A-1EE3551EABE6}"/>
              </a:ext>
              <a:ext uri="{C183D7F6-B498-43B3-948B-1728B52AA6E4}">
                <adec:decorative xmlns:adec="http://schemas.microsoft.com/office/drawing/2017/decorative" val="1"/>
              </a:ext>
            </a:extLst>
          </p:cNvPr>
          <p:cNvSpPr>
            <a:spLocks noGrp="1"/>
          </p:cNvSpPr>
          <p:nvPr>
            <p:ph type="pic" sz="quarter" idx="11"/>
          </p:nvPr>
        </p:nvSpPr>
        <p:spPr>
          <a:xfrm>
            <a:off x="411480" y="1280160"/>
            <a:ext cx="2404872" cy="1508760"/>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r>
              <a:rPr lang="en-US"/>
              <a:t>Click icon to add picture</a:t>
            </a:r>
          </a:p>
        </p:txBody>
      </p:sp>
      <p:sp>
        <p:nvSpPr>
          <p:cNvPr id="3" name="Content Placeholder 3"/>
          <p:cNvSpPr>
            <a:spLocks noGrp="1"/>
          </p:cNvSpPr>
          <p:nvPr>
            <p:ph sz="half" idx="1" hasCustomPrompt="1"/>
          </p:nvPr>
        </p:nvSpPr>
        <p:spPr>
          <a:xfrm>
            <a:off x="411479" y="2926080"/>
            <a:ext cx="2404872" cy="1719072"/>
          </a:xfrm>
        </p:spPr>
        <p:txBody>
          <a:bodyPr/>
          <a:lstStyle>
            <a:lvl1pPr marL="0" indent="0">
              <a:spcBef>
                <a:spcPts val="0"/>
              </a:spcBef>
              <a:spcAft>
                <a:spcPts val="0"/>
              </a:spcAft>
              <a:buFontTx/>
              <a:buNone/>
              <a:defRPr sz="1200" b="1"/>
            </a:lvl1pPr>
            <a:lvl2pPr marL="0" indent="0">
              <a:spcBef>
                <a:spcPts val="600"/>
              </a:spcBef>
              <a:spcAft>
                <a:spcPts val="0"/>
              </a:spcAft>
              <a:buFontTx/>
              <a:buNone/>
              <a:defRPr sz="900"/>
            </a:lvl2pPr>
            <a:lvl3pPr marL="137160" indent="-137160">
              <a:spcBef>
                <a:spcPts val="600"/>
              </a:spcBef>
              <a:spcAft>
                <a:spcPts val="0"/>
              </a:spcAft>
              <a:buClr>
                <a:srgbClr val="CA0123"/>
              </a:buClr>
              <a:buFont typeface="Arial" panose="020B0604020202020204" pitchFamily="34" charset="0"/>
              <a:buChar char="•"/>
              <a:defRPr sz="900"/>
            </a:lvl3pPr>
            <a:lvl4pPr marL="274320" indent="-137160">
              <a:spcBef>
                <a:spcPts val="0"/>
              </a:spcBef>
              <a:spcAft>
                <a:spcPts val="0"/>
              </a:spcAft>
              <a:buFont typeface="Arial" panose="020B0604020202020204" pitchFamily="34" charset="0"/>
              <a:buChar char="–"/>
              <a:defRPr sz="900"/>
            </a:lvl4pPr>
            <a:lvl5pPr marL="411480" indent="-137160">
              <a:spcBef>
                <a:spcPts val="0"/>
              </a:spcBef>
              <a:spcAft>
                <a:spcPts val="0"/>
              </a:spcAft>
              <a:buFont typeface="Arial" panose="020B0604020202020204" pitchFamily="34" charset="0"/>
              <a:buChar char="–"/>
              <a:defRPr sz="900"/>
            </a:lvl5pPr>
            <a:lvl6pPr marL="548640" indent="-137160">
              <a:spcBef>
                <a:spcPts val="0"/>
              </a:spcBef>
              <a:spcAft>
                <a:spcPts val="0"/>
              </a:spcAft>
              <a:buFont typeface="Arial" panose="020B0604020202020204" pitchFamily="34" charset="0"/>
              <a:buChar char="–"/>
              <a:defRPr sz="900"/>
            </a:lvl6pPr>
            <a:lvl7pPr marL="685800" indent="-137160">
              <a:spcBef>
                <a:spcPts val="0"/>
              </a:spcBef>
              <a:spcAft>
                <a:spcPts val="0"/>
              </a:spcAft>
              <a:buFont typeface="Arial" panose="020B0604020202020204" pitchFamily="34" charset="0"/>
              <a:buChar char="–"/>
              <a:defRPr sz="900"/>
            </a:lvl7pPr>
            <a:lvl8pPr marL="822960" indent="-137160">
              <a:spcBef>
                <a:spcPts val="0"/>
              </a:spcBef>
              <a:spcAft>
                <a:spcPts val="0"/>
              </a:spcAft>
              <a:buFont typeface="Arial" panose="020B0604020202020204" pitchFamily="34" charset="0"/>
              <a:buChar char="–"/>
              <a:defRPr sz="900"/>
            </a:lvl8pPr>
            <a:lvl9pPr marL="960120" indent="-137160">
              <a:spcBef>
                <a:spcPts val="0"/>
              </a:spcBef>
              <a:spcAft>
                <a:spcPts val="0"/>
              </a:spcAft>
              <a:buFont typeface="Arial" panose="020B0604020202020204" pitchFamily="34" charset="0"/>
              <a:buChar char="–"/>
              <a:defRPr sz="900"/>
            </a:lvl9pPr>
          </a:lstStyle>
          <a:p>
            <a:pPr lvl="0"/>
            <a:r>
              <a:rPr lang="en-US"/>
              <a:t>[Heading]</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Picture Placeholder 4">
            <a:extLst>
              <a:ext uri="{FF2B5EF4-FFF2-40B4-BE49-F238E27FC236}">
                <a16:creationId xmlns:a16="http://schemas.microsoft.com/office/drawing/2014/main" id="{F8D263F6-8A50-64C6-129C-46B77BBD81F4}"/>
              </a:ext>
              <a:ext uri="{C183D7F6-B498-43B3-948B-1728B52AA6E4}">
                <adec:decorative xmlns:adec="http://schemas.microsoft.com/office/drawing/2017/decorative" val="1"/>
              </a:ext>
            </a:extLst>
          </p:cNvPr>
          <p:cNvSpPr>
            <a:spLocks noGrp="1"/>
          </p:cNvSpPr>
          <p:nvPr>
            <p:ph type="pic" sz="quarter" idx="13"/>
          </p:nvPr>
        </p:nvSpPr>
        <p:spPr>
          <a:xfrm>
            <a:off x="3213101" y="1280160"/>
            <a:ext cx="2404872" cy="1508760"/>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r>
              <a:rPr lang="en-US"/>
              <a:t>Click icon to add picture</a:t>
            </a:r>
          </a:p>
        </p:txBody>
      </p:sp>
      <p:sp>
        <p:nvSpPr>
          <p:cNvPr id="4" name="Content Placeholder 5"/>
          <p:cNvSpPr>
            <a:spLocks noGrp="1"/>
          </p:cNvSpPr>
          <p:nvPr>
            <p:ph sz="half" idx="2" hasCustomPrompt="1"/>
          </p:nvPr>
        </p:nvSpPr>
        <p:spPr>
          <a:xfrm>
            <a:off x="3213101" y="2926080"/>
            <a:ext cx="2404872" cy="1719072"/>
          </a:xfrm>
        </p:spPr>
        <p:txBody>
          <a:bodyPr/>
          <a:lstStyle>
            <a:lvl1pPr marL="0" indent="0">
              <a:spcBef>
                <a:spcPts val="0"/>
              </a:spcBef>
              <a:spcAft>
                <a:spcPts val="0"/>
              </a:spcAft>
              <a:buFontTx/>
              <a:buNone/>
              <a:defRPr sz="1200" b="1"/>
            </a:lvl1pPr>
            <a:lvl2pPr marL="0" indent="0">
              <a:spcBef>
                <a:spcPts val="600"/>
              </a:spcBef>
              <a:spcAft>
                <a:spcPts val="0"/>
              </a:spcAft>
              <a:buFontTx/>
              <a:buNone/>
              <a:defRPr sz="900"/>
            </a:lvl2pPr>
            <a:lvl3pPr marL="137160" indent="-137160">
              <a:spcBef>
                <a:spcPts val="600"/>
              </a:spcBef>
              <a:spcAft>
                <a:spcPts val="0"/>
              </a:spcAft>
              <a:buClr>
                <a:srgbClr val="CA0123"/>
              </a:buClr>
              <a:buFont typeface="Arial" panose="020B0604020202020204" pitchFamily="34" charset="0"/>
              <a:buChar char="•"/>
              <a:defRPr sz="900"/>
            </a:lvl3pPr>
            <a:lvl4pPr marL="274320" indent="-137160">
              <a:spcBef>
                <a:spcPts val="0"/>
              </a:spcBef>
              <a:spcAft>
                <a:spcPts val="0"/>
              </a:spcAft>
              <a:buFont typeface="Arial" panose="020B0604020202020204" pitchFamily="34" charset="0"/>
              <a:buChar char="–"/>
              <a:defRPr sz="900"/>
            </a:lvl4pPr>
            <a:lvl5pPr marL="411480" indent="-137160">
              <a:spcBef>
                <a:spcPts val="0"/>
              </a:spcBef>
              <a:spcAft>
                <a:spcPts val="0"/>
              </a:spcAft>
              <a:buFont typeface="Arial" panose="020B0604020202020204" pitchFamily="34" charset="0"/>
              <a:buChar char="–"/>
              <a:defRPr sz="900"/>
            </a:lvl5pPr>
            <a:lvl6pPr marL="548640" indent="-137160">
              <a:spcBef>
                <a:spcPts val="0"/>
              </a:spcBef>
              <a:spcAft>
                <a:spcPts val="0"/>
              </a:spcAft>
              <a:buFont typeface="Arial" panose="020B0604020202020204" pitchFamily="34" charset="0"/>
              <a:buChar char="–"/>
              <a:defRPr sz="900"/>
            </a:lvl6pPr>
            <a:lvl7pPr marL="685800" indent="-137160">
              <a:spcBef>
                <a:spcPts val="0"/>
              </a:spcBef>
              <a:spcAft>
                <a:spcPts val="0"/>
              </a:spcAft>
              <a:buFont typeface="Arial" panose="020B0604020202020204" pitchFamily="34" charset="0"/>
              <a:buChar char="–"/>
              <a:defRPr sz="900"/>
            </a:lvl7pPr>
            <a:lvl8pPr marL="731520" indent="-137160">
              <a:spcBef>
                <a:spcPts val="0"/>
              </a:spcBef>
              <a:spcAft>
                <a:spcPts val="0"/>
              </a:spcAft>
              <a:buFont typeface="Arial" panose="020B0604020202020204" pitchFamily="34" charset="0"/>
              <a:buChar char="–"/>
              <a:defRPr sz="900"/>
            </a:lvl8pPr>
            <a:lvl9pPr marL="960120" indent="-137160">
              <a:spcBef>
                <a:spcPts val="0"/>
              </a:spcBef>
              <a:spcAft>
                <a:spcPts val="0"/>
              </a:spcAft>
              <a:buFont typeface="Arial" panose="020B0604020202020204" pitchFamily="34" charset="0"/>
              <a:buChar char="–"/>
              <a:defRPr sz="900"/>
            </a:lvl9pPr>
          </a:lstStyle>
          <a:p>
            <a:pPr lvl="0"/>
            <a:r>
              <a:rPr lang="en-US"/>
              <a:t>[Heading]</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Picture Placeholder 6">
            <a:extLst>
              <a:ext uri="{FF2B5EF4-FFF2-40B4-BE49-F238E27FC236}">
                <a16:creationId xmlns:a16="http://schemas.microsoft.com/office/drawing/2014/main" id="{A2D7C08B-2181-912A-4CB2-44F94951F17B}"/>
              </a:ext>
              <a:ext uri="{C183D7F6-B498-43B3-948B-1728B52AA6E4}">
                <adec:decorative xmlns:adec="http://schemas.microsoft.com/office/drawing/2017/decorative" val="1"/>
              </a:ext>
            </a:extLst>
          </p:cNvPr>
          <p:cNvSpPr>
            <a:spLocks noGrp="1"/>
          </p:cNvSpPr>
          <p:nvPr>
            <p:ph type="pic" sz="quarter" idx="14"/>
          </p:nvPr>
        </p:nvSpPr>
        <p:spPr>
          <a:xfrm>
            <a:off x="6017895" y="1280160"/>
            <a:ext cx="2404872" cy="1508760"/>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r>
              <a:rPr lang="en-US"/>
              <a:t>Click icon to add picture</a:t>
            </a:r>
          </a:p>
        </p:txBody>
      </p:sp>
      <p:sp>
        <p:nvSpPr>
          <p:cNvPr id="10" name="Content Placeholder 7">
            <a:extLst>
              <a:ext uri="{FF2B5EF4-FFF2-40B4-BE49-F238E27FC236}">
                <a16:creationId xmlns:a16="http://schemas.microsoft.com/office/drawing/2014/main" id="{779B6D3B-0380-383F-395E-0C17D2A7E98F}"/>
              </a:ext>
            </a:extLst>
          </p:cNvPr>
          <p:cNvSpPr>
            <a:spLocks noGrp="1"/>
          </p:cNvSpPr>
          <p:nvPr>
            <p:ph sz="half" idx="15" hasCustomPrompt="1"/>
          </p:nvPr>
        </p:nvSpPr>
        <p:spPr>
          <a:xfrm>
            <a:off x="6017895" y="2926080"/>
            <a:ext cx="2404872" cy="1719072"/>
          </a:xfrm>
        </p:spPr>
        <p:txBody>
          <a:bodyPr/>
          <a:lstStyle>
            <a:lvl1pPr marL="0" indent="0">
              <a:spcBef>
                <a:spcPts val="0"/>
              </a:spcBef>
              <a:spcAft>
                <a:spcPts val="0"/>
              </a:spcAft>
              <a:buFontTx/>
              <a:buNone/>
              <a:defRPr sz="1200" b="1"/>
            </a:lvl1pPr>
            <a:lvl2pPr marL="0" indent="0">
              <a:spcBef>
                <a:spcPts val="600"/>
              </a:spcBef>
              <a:spcAft>
                <a:spcPts val="0"/>
              </a:spcAft>
              <a:buFontTx/>
              <a:buNone/>
              <a:defRPr sz="900"/>
            </a:lvl2pPr>
            <a:lvl3pPr marL="137160" indent="-137160">
              <a:spcBef>
                <a:spcPts val="600"/>
              </a:spcBef>
              <a:spcAft>
                <a:spcPts val="0"/>
              </a:spcAft>
              <a:buClr>
                <a:srgbClr val="CA0123"/>
              </a:buClr>
              <a:buFont typeface="Arial" panose="020B0604020202020204" pitchFamily="34" charset="0"/>
              <a:buChar char="•"/>
              <a:defRPr sz="900"/>
            </a:lvl3pPr>
            <a:lvl4pPr marL="274320" indent="-137160">
              <a:spcBef>
                <a:spcPts val="0"/>
              </a:spcBef>
              <a:spcAft>
                <a:spcPts val="0"/>
              </a:spcAft>
              <a:buFont typeface="Arial" panose="020B0604020202020204" pitchFamily="34" charset="0"/>
              <a:buChar char="–"/>
              <a:defRPr sz="900"/>
            </a:lvl4pPr>
            <a:lvl5pPr marL="411480" indent="-137160">
              <a:spcBef>
                <a:spcPts val="0"/>
              </a:spcBef>
              <a:spcAft>
                <a:spcPts val="0"/>
              </a:spcAft>
              <a:buFont typeface="Arial" panose="020B0604020202020204" pitchFamily="34" charset="0"/>
              <a:buChar char="–"/>
              <a:defRPr sz="900"/>
            </a:lvl5pPr>
            <a:lvl6pPr marL="548640" indent="-137160">
              <a:spcBef>
                <a:spcPts val="0"/>
              </a:spcBef>
              <a:spcAft>
                <a:spcPts val="0"/>
              </a:spcAft>
              <a:buFont typeface="Arial" panose="020B0604020202020204" pitchFamily="34" charset="0"/>
              <a:buChar char="–"/>
              <a:defRPr sz="900"/>
            </a:lvl6pPr>
            <a:lvl7pPr marL="685800" indent="-137160">
              <a:spcBef>
                <a:spcPts val="0"/>
              </a:spcBef>
              <a:spcAft>
                <a:spcPts val="0"/>
              </a:spcAft>
              <a:buFont typeface="Arial" panose="020B0604020202020204" pitchFamily="34" charset="0"/>
              <a:buChar char="–"/>
              <a:defRPr sz="900"/>
            </a:lvl7pPr>
            <a:lvl8pPr marL="822960" indent="-137160">
              <a:spcBef>
                <a:spcPts val="0"/>
              </a:spcBef>
              <a:spcAft>
                <a:spcPts val="0"/>
              </a:spcAft>
              <a:buFont typeface="Arial" panose="020B0604020202020204" pitchFamily="34" charset="0"/>
              <a:buChar char="–"/>
              <a:defRPr sz="900"/>
            </a:lvl8pPr>
            <a:lvl9pPr marL="960120" indent="-137160">
              <a:spcBef>
                <a:spcPts val="0"/>
              </a:spcBef>
              <a:spcAft>
                <a:spcPts val="0"/>
              </a:spcAft>
              <a:buFont typeface="Arial" panose="020B0604020202020204" pitchFamily="34" charset="0"/>
              <a:buChar char="–"/>
              <a:defRPr sz="900"/>
            </a:lvl9pPr>
          </a:lstStyle>
          <a:p>
            <a:pPr lvl="0"/>
            <a:r>
              <a:rPr lang="en-US"/>
              <a:t>[Heading]</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12" name="UL Solutions" descr="UL Solutions">
            <a:extLst>
              <a:ext uri="{FF2B5EF4-FFF2-40B4-BE49-F238E27FC236}">
                <a16:creationId xmlns:a16="http://schemas.microsoft.com/office/drawing/2014/main" id="{66C08AC7-A6A1-6501-31AE-D4194C939108}"/>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8"/>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60372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preserve="1" userDrawn="1">
  <p:cSld name="Four Image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4B560BC-5974-DABA-5FCD-52E528EDA7D4}"/>
              </a:ext>
            </a:extLst>
          </p:cNvPr>
          <p:cNvSpPr>
            <a:spLocks noGrp="1"/>
          </p:cNvSpPr>
          <p:nvPr>
            <p:ph type="title" hasCustomPrompt="1"/>
          </p:nvPr>
        </p:nvSpPr>
        <p:spPr/>
        <p:txBody>
          <a:bodyPr/>
          <a:lstStyle/>
          <a:p>
            <a:r>
              <a:rPr lang="en-US"/>
              <a:t>[Slide title]</a:t>
            </a:r>
          </a:p>
        </p:txBody>
      </p:sp>
      <p:sp>
        <p:nvSpPr>
          <p:cNvPr id="9" name="Picture Placeholder 2">
            <a:extLst>
              <a:ext uri="{FF2B5EF4-FFF2-40B4-BE49-F238E27FC236}">
                <a16:creationId xmlns:a16="http://schemas.microsoft.com/office/drawing/2014/main" id="{9FF65674-B006-7891-981A-1EE3551EABE6}"/>
              </a:ext>
              <a:ext uri="{C183D7F6-B498-43B3-948B-1728B52AA6E4}">
                <adec:decorative xmlns:adec="http://schemas.microsoft.com/office/drawing/2017/decorative" val="1"/>
              </a:ext>
            </a:extLst>
          </p:cNvPr>
          <p:cNvSpPr>
            <a:spLocks noGrp="1"/>
          </p:cNvSpPr>
          <p:nvPr>
            <p:ph type="pic" sz="quarter" idx="11"/>
          </p:nvPr>
        </p:nvSpPr>
        <p:spPr>
          <a:xfrm>
            <a:off x="411480" y="1280160"/>
            <a:ext cx="1709928" cy="1187787"/>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r>
              <a:rPr lang="en-US"/>
              <a:t>Click icon to add picture</a:t>
            </a:r>
          </a:p>
        </p:txBody>
      </p:sp>
      <p:sp>
        <p:nvSpPr>
          <p:cNvPr id="3" name="Content Placeholder 3"/>
          <p:cNvSpPr>
            <a:spLocks noGrp="1"/>
          </p:cNvSpPr>
          <p:nvPr>
            <p:ph sz="half" idx="1" hasCustomPrompt="1"/>
          </p:nvPr>
        </p:nvSpPr>
        <p:spPr>
          <a:xfrm>
            <a:off x="411479" y="2606039"/>
            <a:ext cx="1709928" cy="2039112"/>
          </a:xfrm>
        </p:spPr>
        <p:txBody>
          <a:bodyPr/>
          <a:lstStyle>
            <a:lvl1pPr marL="0" indent="0">
              <a:spcBef>
                <a:spcPts val="0"/>
              </a:spcBef>
              <a:spcAft>
                <a:spcPts val="0"/>
              </a:spcAft>
              <a:buFontTx/>
              <a:buNone/>
              <a:defRPr sz="1200" b="1"/>
            </a:lvl1pPr>
            <a:lvl2pPr marL="0" indent="0">
              <a:spcBef>
                <a:spcPts val="600"/>
              </a:spcBef>
              <a:spcAft>
                <a:spcPts val="0"/>
              </a:spcAft>
              <a:buFontTx/>
              <a:buNone/>
              <a:defRPr sz="900"/>
            </a:lvl2pPr>
            <a:lvl3pPr marL="137160" indent="-137160">
              <a:spcBef>
                <a:spcPts val="600"/>
              </a:spcBef>
              <a:spcAft>
                <a:spcPts val="0"/>
              </a:spcAft>
              <a:buClr>
                <a:srgbClr val="CA0123"/>
              </a:buClr>
              <a:buFont typeface="Arial" panose="020B0604020202020204" pitchFamily="34" charset="0"/>
              <a:buChar char="•"/>
              <a:defRPr sz="900"/>
            </a:lvl3pPr>
            <a:lvl4pPr marL="274320" indent="-137160">
              <a:spcBef>
                <a:spcPts val="0"/>
              </a:spcBef>
              <a:spcAft>
                <a:spcPts val="0"/>
              </a:spcAft>
              <a:buFont typeface="Arial" panose="020B0604020202020204" pitchFamily="34" charset="0"/>
              <a:buChar char="–"/>
              <a:defRPr sz="900"/>
            </a:lvl4pPr>
            <a:lvl5pPr marL="411480" indent="-137160">
              <a:spcBef>
                <a:spcPts val="0"/>
              </a:spcBef>
              <a:spcAft>
                <a:spcPts val="0"/>
              </a:spcAft>
              <a:buFont typeface="Arial" panose="020B0604020202020204" pitchFamily="34" charset="0"/>
              <a:buChar char="–"/>
              <a:defRPr sz="900"/>
            </a:lvl5pPr>
            <a:lvl6pPr marL="548640" indent="-137160">
              <a:spcBef>
                <a:spcPts val="0"/>
              </a:spcBef>
              <a:spcAft>
                <a:spcPts val="0"/>
              </a:spcAft>
              <a:buFont typeface="Arial" panose="020B0604020202020204" pitchFamily="34" charset="0"/>
              <a:buChar char="–"/>
              <a:defRPr sz="900"/>
            </a:lvl6pPr>
            <a:lvl7pPr marL="685800" indent="-137160">
              <a:spcBef>
                <a:spcPts val="0"/>
              </a:spcBef>
              <a:spcAft>
                <a:spcPts val="0"/>
              </a:spcAft>
              <a:buFont typeface="Arial" panose="020B0604020202020204" pitchFamily="34" charset="0"/>
              <a:buChar char="–"/>
              <a:defRPr sz="900"/>
            </a:lvl7pPr>
            <a:lvl8pPr marL="822960" indent="-137160">
              <a:spcBef>
                <a:spcPts val="0"/>
              </a:spcBef>
              <a:spcAft>
                <a:spcPts val="0"/>
              </a:spcAft>
              <a:buFont typeface="Arial" panose="020B0604020202020204" pitchFamily="34" charset="0"/>
              <a:buChar char="–"/>
              <a:defRPr sz="900"/>
            </a:lvl8pPr>
            <a:lvl9pPr marL="960120" indent="-137160">
              <a:spcBef>
                <a:spcPts val="0"/>
              </a:spcBef>
              <a:spcAft>
                <a:spcPts val="0"/>
              </a:spcAft>
              <a:buFont typeface="Arial" panose="020B0604020202020204" pitchFamily="34" charset="0"/>
              <a:buChar char="–"/>
              <a:defRPr sz="900"/>
            </a:lvl9pPr>
          </a:lstStyle>
          <a:p>
            <a:pPr lvl="0"/>
            <a:r>
              <a:rPr lang="en-US"/>
              <a:t>[Heading]</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Picture Placeholder 4">
            <a:extLst>
              <a:ext uri="{FF2B5EF4-FFF2-40B4-BE49-F238E27FC236}">
                <a16:creationId xmlns:a16="http://schemas.microsoft.com/office/drawing/2014/main" id="{F8D263F6-8A50-64C6-129C-46B77BBD81F4}"/>
              </a:ext>
              <a:ext uri="{C183D7F6-B498-43B3-948B-1728B52AA6E4}">
                <adec:decorative xmlns:adec="http://schemas.microsoft.com/office/drawing/2017/decorative" val="1"/>
              </a:ext>
            </a:extLst>
          </p:cNvPr>
          <p:cNvSpPr>
            <a:spLocks noGrp="1"/>
          </p:cNvSpPr>
          <p:nvPr>
            <p:ph type="pic" sz="quarter" idx="13"/>
          </p:nvPr>
        </p:nvSpPr>
        <p:spPr>
          <a:xfrm>
            <a:off x="2512695" y="1280160"/>
            <a:ext cx="1709928" cy="1187787"/>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r>
              <a:rPr lang="en-US"/>
              <a:t>Click icon to add picture</a:t>
            </a:r>
          </a:p>
        </p:txBody>
      </p:sp>
      <p:sp>
        <p:nvSpPr>
          <p:cNvPr id="4" name="Content Placeholder 5"/>
          <p:cNvSpPr>
            <a:spLocks noGrp="1"/>
          </p:cNvSpPr>
          <p:nvPr>
            <p:ph sz="half" idx="2" hasCustomPrompt="1"/>
          </p:nvPr>
        </p:nvSpPr>
        <p:spPr>
          <a:xfrm>
            <a:off x="2512695" y="2606039"/>
            <a:ext cx="1709928" cy="2039112"/>
          </a:xfrm>
        </p:spPr>
        <p:txBody>
          <a:bodyPr/>
          <a:lstStyle>
            <a:lvl1pPr marL="0" indent="0">
              <a:spcBef>
                <a:spcPts val="0"/>
              </a:spcBef>
              <a:spcAft>
                <a:spcPts val="0"/>
              </a:spcAft>
              <a:buFontTx/>
              <a:buNone/>
              <a:defRPr sz="1200" b="1"/>
            </a:lvl1pPr>
            <a:lvl2pPr marL="0" indent="0">
              <a:spcBef>
                <a:spcPts val="600"/>
              </a:spcBef>
              <a:spcAft>
                <a:spcPts val="0"/>
              </a:spcAft>
              <a:buFontTx/>
              <a:buNone/>
              <a:defRPr sz="900"/>
            </a:lvl2pPr>
            <a:lvl3pPr marL="137160" indent="-137160">
              <a:spcBef>
                <a:spcPts val="600"/>
              </a:spcBef>
              <a:spcAft>
                <a:spcPts val="0"/>
              </a:spcAft>
              <a:buClr>
                <a:srgbClr val="CA0123"/>
              </a:buClr>
              <a:buFont typeface="Arial" panose="020B0604020202020204" pitchFamily="34" charset="0"/>
              <a:buChar char="•"/>
              <a:defRPr sz="900"/>
            </a:lvl3pPr>
            <a:lvl4pPr marL="274320" indent="-137160">
              <a:spcBef>
                <a:spcPts val="0"/>
              </a:spcBef>
              <a:spcAft>
                <a:spcPts val="0"/>
              </a:spcAft>
              <a:buFont typeface="Arial" panose="020B0604020202020204" pitchFamily="34" charset="0"/>
              <a:buChar char="–"/>
              <a:defRPr sz="900"/>
            </a:lvl4pPr>
            <a:lvl5pPr marL="411480" indent="-137160">
              <a:spcBef>
                <a:spcPts val="0"/>
              </a:spcBef>
              <a:spcAft>
                <a:spcPts val="0"/>
              </a:spcAft>
              <a:buFont typeface="Arial" panose="020B0604020202020204" pitchFamily="34" charset="0"/>
              <a:buChar char="–"/>
              <a:defRPr sz="900"/>
            </a:lvl5pPr>
            <a:lvl6pPr marL="548640" indent="-137160">
              <a:spcBef>
                <a:spcPts val="0"/>
              </a:spcBef>
              <a:spcAft>
                <a:spcPts val="0"/>
              </a:spcAft>
              <a:buFont typeface="Arial" panose="020B0604020202020204" pitchFamily="34" charset="0"/>
              <a:buChar char="–"/>
              <a:defRPr sz="900"/>
            </a:lvl6pPr>
            <a:lvl7pPr marL="685800" indent="-137160">
              <a:spcBef>
                <a:spcPts val="0"/>
              </a:spcBef>
              <a:spcAft>
                <a:spcPts val="0"/>
              </a:spcAft>
              <a:buFont typeface="Arial" panose="020B0604020202020204" pitchFamily="34" charset="0"/>
              <a:buChar char="–"/>
              <a:defRPr sz="900"/>
            </a:lvl7pPr>
            <a:lvl8pPr marL="822960" indent="-137160">
              <a:spcBef>
                <a:spcPts val="0"/>
              </a:spcBef>
              <a:spcAft>
                <a:spcPts val="0"/>
              </a:spcAft>
              <a:buFont typeface="Arial" panose="020B0604020202020204" pitchFamily="34" charset="0"/>
              <a:buChar char="–"/>
              <a:defRPr sz="900"/>
            </a:lvl8pPr>
            <a:lvl9pPr marL="960120" indent="-137160">
              <a:spcBef>
                <a:spcPts val="0"/>
              </a:spcBef>
              <a:spcAft>
                <a:spcPts val="0"/>
              </a:spcAft>
              <a:buFont typeface="Arial" panose="020B0604020202020204" pitchFamily="34" charset="0"/>
              <a:buChar char="–"/>
              <a:defRPr sz="900"/>
            </a:lvl9pPr>
          </a:lstStyle>
          <a:p>
            <a:pPr lvl="0"/>
            <a:r>
              <a:rPr lang="en-US"/>
              <a:t>[Heading]</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Picture Placeholder 6">
            <a:extLst>
              <a:ext uri="{FF2B5EF4-FFF2-40B4-BE49-F238E27FC236}">
                <a16:creationId xmlns:a16="http://schemas.microsoft.com/office/drawing/2014/main" id="{A2D7C08B-2181-912A-4CB2-44F94951F17B}"/>
              </a:ext>
              <a:ext uri="{C183D7F6-B498-43B3-948B-1728B52AA6E4}">
                <adec:decorative xmlns:adec="http://schemas.microsoft.com/office/drawing/2017/decorative" val="1"/>
              </a:ext>
            </a:extLst>
          </p:cNvPr>
          <p:cNvSpPr>
            <a:spLocks noGrp="1"/>
          </p:cNvSpPr>
          <p:nvPr>
            <p:ph type="pic" sz="quarter" idx="14"/>
          </p:nvPr>
        </p:nvSpPr>
        <p:spPr>
          <a:xfrm>
            <a:off x="4616450" y="1280160"/>
            <a:ext cx="1709928" cy="1187787"/>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r>
              <a:rPr lang="en-US"/>
              <a:t>Click icon to add picture</a:t>
            </a:r>
          </a:p>
        </p:txBody>
      </p:sp>
      <p:sp>
        <p:nvSpPr>
          <p:cNvPr id="10" name="Content Placeholder 7">
            <a:extLst>
              <a:ext uri="{FF2B5EF4-FFF2-40B4-BE49-F238E27FC236}">
                <a16:creationId xmlns:a16="http://schemas.microsoft.com/office/drawing/2014/main" id="{779B6D3B-0380-383F-395E-0C17D2A7E98F}"/>
              </a:ext>
            </a:extLst>
          </p:cNvPr>
          <p:cNvSpPr>
            <a:spLocks noGrp="1"/>
          </p:cNvSpPr>
          <p:nvPr>
            <p:ph sz="half" idx="15" hasCustomPrompt="1"/>
          </p:nvPr>
        </p:nvSpPr>
        <p:spPr>
          <a:xfrm>
            <a:off x="4616450" y="2606039"/>
            <a:ext cx="1709928" cy="2039112"/>
          </a:xfrm>
        </p:spPr>
        <p:txBody>
          <a:bodyPr/>
          <a:lstStyle>
            <a:lvl1pPr marL="0" indent="0">
              <a:spcBef>
                <a:spcPts val="0"/>
              </a:spcBef>
              <a:spcAft>
                <a:spcPts val="0"/>
              </a:spcAft>
              <a:buFontTx/>
              <a:buNone/>
              <a:defRPr sz="1200" b="1"/>
            </a:lvl1pPr>
            <a:lvl2pPr marL="0" indent="0">
              <a:spcBef>
                <a:spcPts val="600"/>
              </a:spcBef>
              <a:spcAft>
                <a:spcPts val="0"/>
              </a:spcAft>
              <a:buFontTx/>
              <a:buNone/>
              <a:defRPr sz="900"/>
            </a:lvl2pPr>
            <a:lvl3pPr marL="137160" indent="-137160">
              <a:spcBef>
                <a:spcPts val="600"/>
              </a:spcBef>
              <a:spcAft>
                <a:spcPts val="0"/>
              </a:spcAft>
              <a:buClr>
                <a:srgbClr val="CA0123"/>
              </a:buClr>
              <a:buFont typeface="Arial" panose="020B0604020202020204" pitchFamily="34" charset="0"/>
              <a:buChar char="•"/>
              <a:defRPr sz="900"/>
            </a:lvl3pPr>
            <a:lvl4pPr marL="274320" indent="-137160">
              <a:spcBef>
                <a:spcPts val="0"/>
              </a:spcBef>
              <a:spcAft>
                <a:spcPts val="0"/>
              </a:spcAft>
              <a:buFont typeface="Arial" panose="020B0604020202020204" pitchFamily="34" charset="0"/>
              <a:buChar char="–"/>
              <a:defRPr sz="900"/>
            </a:lvl4pPr>
            <a:lvl5pPr marL="411480" indent="-137160">
              <a:spcBef>
                <a:spcPts val="0"/>
              </a:spcBef>
              <a:spcAft>
                <a:spcPts val="0"/>
              </a:spcAft>
              <a:buFont typeface="Arial" panose="020B0604020202020204" pitchFamily="34" charset="0"/>
              <a:buChar char="–"/>
              <a:defRPr sz="900"/>
            </a:lvl5pPr>
            <a:lvl6pPr marL="548640" indent="-137160">
              <a:spcBef>
                <a:spcPts val="0"/>
              </a:spcBef>
              <a:spcAft>
                <a:spcPts val="0"/>
              </a:spcAft>
              <a:buFont typeface="Arial" panose="020B0604020202020204" pitchFamily="34" charset="0"/>
              <a:buChar char="–"/>
              <a:defRPr sz="900"/>
            </a:lvl6pPr>
            <a:lvl7pPr marL="685800" indent="-137160">
              <a:spcBef>
                <a:spcPts val="0"/>
              </a:spcBef>
              <a:spcAft>
                <a:spcPts val="0"/>
              </a:spcAft>
              <a:buFont typeface="Arial" panose="020B0604020202020204" pitchFamily="34" charset="0"/>
              <a:buChar char="–"/>
              <a:defRPr sz="900"/>
            </a:lvl7pPr>
            <a:lvl8pPr marL="822960" indent="-137160">
              <a:spcBef>
                <a:spcPts val="0"/>
              </a:spcBef>
              <a:spcAft>
                <a:spcPts val="0"/>
              </a:spcAft>
              <a:buFont typeface="Arial" panose="020B0604020202020204" pitchFamily="34" charset="0"/>
              <a:buChar char="–"/>
              <a:defRPr sz="900"/>
            </a:lvl8pPr>
            <a:lvl9pPr marL="960120" indent="-137160">
              <a:spcBef>
                <a:spcPts val="0"/>
              </a:spcBef>
              <a:spcAft>
                <a:spcPts val="0"/>
              </a:spcAft>
              <a:buFont typeface="Arial" panose="020B0604020202020204" pitchFamily="34" charset="0"/>
              <a:buChar char="–"/>
              <a:defRPr sz="900"/>
            </a:lvl9pPr>
          </a:lstStyle>
          <a:p>
            <a:pPr lvl="0"/>
            <a:r>
              <a:rPr lang="en-US"/>
              <a:t>[Heading]</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6" name="Picture Placeholder 8">
            <a:extLst>
              <a:ext uri="{FF2B5EF4-FFF2-40B4-BE49-F238E27FC236}">
                <a16:creationId xmlns:a16="http://schemas.microsoft.com/office/drawing/2014/main" id="{48AC8CBB-E644-200F-7EE7-7DC38A0DA69F}"/>
              </a:ext>
              <a:ext uri="{C183D7F6-B498-43B3-948B-1728B52AA6E4}">
                <adec:decorative xmlns:adec="http://schemas.microsoft.com/office/drawing/2017/decorative" val="1"/>
              </a:ext>
            </a:extLst>
          </p:cNvPr>
          <p:cNvSpPr>
            <a:spLocks noGrp="1"/>
          </p:cNvSpPr>
          <p:nvPr>
            <p:ph type="pic" sz="quarter" idx="16"/>
          </p:nvPr>
        </p:nvSpPr>
        <p:spPr>
          <a:xfrm>
            <a:off x="6720205" y="1280160"/>
            <a:ext cx="1709928" cy="1187787"/>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r>
              <a:rPr lang="en-US"/>
              <a:t>Click icon to add picture</a:t>
            </a:r>
          </a:p>
        </p:txBody>
      </p:sp>
      <p:sp>
        <p:nvSpPr>
          <p:cNvPr id="17" name="Content Placeholder 9">
            <a:extLst>
              <a:ext uri="{FF2B5EF4-FFF2-40B4-BE49-F238E27FC236}">
                <a16:creationId xmlns:a16="http://schemas.microsoft.com/office/drawing/2014/main" id="{09F2FC0C-005C-B86A-3254-60ECC0DC63FA}"/>
              </a:ext>
            </a:extLst>
          </p:cNvPr>
          <p:cNvSpPr>
            <a:spLocks noGrp="1"/>
          </p:cNvSpPr>
          <p:nvPr>
            <p:ph sz="half" idx="17" hasCustomPrompt="1"/>
          </p:nvPr>
        </p:nvSpPr>
        <p:spPr>
          <a:xfrm>
            <a:off x="6720205" y="2606039"/>
            <a:ext cx="1709928" cy="2039112"/>
          </a:xfrm>
        </p:spPr>
        <p:txBody>
          <a:bodyPr/>
          <a:lstStyle>
            <a:lvl1pPr marL="0" indent="0">
              <a:spcBef>
                <a:spcPts val="0"/>
              </a:spcBef>
              <a:spcAft>
                <a:spcPts val="0"/>
              </a:spcAft>
              <a:buFontTx/>
              <a:buNone/>
              <a:defRPr sz="1200" b="1"/>
            </a:lvl1pPr>
            <a:lvl2pPr marL="0" indent="0">
              <a:spcBef>
                <a:spcPts val="600"/>
              </a:spcBef>
              <a:spcAft>
                <a:spcPts val="0"/>
              </a:spcAft>
              <a:buFontTx/>
              <a:buNone/>
              <a:defRPr sz="900"/>
            </a:lvl2pPr>
            <a:lvl3pPr marL="137160" indent="-137160">
              <a:spcBef>
                <a:spcPts val="600"/>
              </a:spcBef>
              <a:spcAft>
                <a:spcPts val="0"/>
              </a:spcAft>
              <a:buClr>
                <a:srgbClr val="CA0123"/>
              </a:buClr>
              <a:buFont typeface="Arial" panose="020B0604020202020204" pitchFamily="34" charset="0"/>
              <a:buChar char="•"/>
              <a:defRPr sz="900"/>
            </a:lvl3pPr>
            <a:lvl4pPr marL="274320" indent="-137160">
              <a:spcBef>
                <a:spcPts val="0"/>
              </a:spcBef>
              <a:spcAft>
                <a:spcPts val="0"/>
              </a:spcAft>
              <a:buFont typeface="Arial" panose="020B0604020202020204" pitchFamily="34" charset="0"/>
              <a:buChar char="–"/>
              <a:defRPr sz="900"/>
            </a:lvl4pPr>
            <a:lvl5pPr marL="411480" indent="-137160">
              <a:spcBef>
                <a:spcPts val="0"/>
              </a:spcBef>
              <a:spcAft>
                <a:spcPts val="0"/>
              </a:spcAft>
              <a:buFont typeface="Arial" panose="020B0604020202020204" pitchFamily="34" charset="0"/>
              <a:buChar char="–"/>
              <a:defRPr sz="900"/>
            </a:lvl5pPr>
            <a:lvl6pPr marL="548640" indent="-137160">
              <a:spcBef>
                <a:spcPts val="0"/>
              </a:spcBef>
              <a:spcAft>
                <a:spcPts val="0"/>
              </a:spcAft>
              <a:buFont typeface="Arial" panose="020B0604020202020204" pitchFamily="34" charset="0"/>
              <a:buChar char="–"/>
              <a:defRPr sz="900"/>
            </a:lvl6pPr>
            <a:lvl7pPr marL="685800" indent="-137160">
              <a:spcBef>
                <a:spcPts val="0"/>
              </a:spcBef>
              <a:spcAft>
                <a:spcPts val="0"/>
              </a:spcAft>
              <a:buFont typeface="Arial" panose="020B0604020202020204" pitchFamily="34" charset="0"/>
              <a:buChar char="–"/>
              <a:defRPr sz="900"/>
            </a:lvl7pPr>
            <a:lvl8pPr marL="822960" indent="-137160">
              <a:spcBef>
                <a:spcPts val="0"/>
              </a:spcBef>
              <a:spcAft>
                <a:spcPts val="0"/>
              </a:spcAft>
              <a:buFont typeface="Arial" panose="020B0604020202020204" pitchFamily="34" charset="0"/>
              <a:buChar char="–"/>
              <a:defRPr sz="900"/>
            </a:lvl8pPr>
            <a:lvl9pPr marL="960120" indent="-137160">
              <a:spcBef>
                <a:spcPts val="0"/>
              </a:spcBef>
              <a:spcAft>
                <a:spcPts val="0"/>
              </a:spcAft>
              <a:buFont typeface="Arial" panose="020B0604020202020204" pitchFamily="34" charset="0"/>
              <a:buChar char="–"/>
              <a:defRPr sz="900"/>
            </a:lvl9pPr>
          </a:lstStyle>
          <a:p>
            <a:pPr lvl="0"/>
            <a:r>
              <a:rPr lang="en-US"/>
              <a:t>[Heading]</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12" name="UL Solutions" descr="UL Solutions">
            <a:extLst>
              <a:ext uri="{FF2B5EF4-FFF2-40B4-BE49-F238E27FC236}">
                <a16:creationId xmlns:a16="http://schemas.microsoft.com/office/drawing/2014/main" id="{41207CB4-2620-E22A-72D8-919955CC1C1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10"/>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292817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preserve="1" userDrawn="1">
  <p:cSld name="Content Image">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15F71EC6-E9EB-06ED-0149-EB9CA34993BB}"/>
              </a:ext>
              <a:ext uri="{C183D7F6-B498-43B3-948B-1728B52AA6E4}">
                <adec:decorative xmlns:adec="http://schemas.microsoft.com/office/drawing/2017/decorative" val="1"/>
              </a:ext>
            </a:extLst>
          </p:cNvPr>
          <p:cNvSpPr>
            <a:spLocks noGrp="1"/>
          </p:cNvSpPr>
          <p:nvPr>
            <p:ph type="pic" sz="quarter" idx="11"/>
          </p:nvPr>
        </p:nvSpPr>
        <p:spPr>
          <a:xfrm>
            <a:off x="3914775" y="0"/>
            <a:ext cx="5229225" cy="5143500"/>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r>
              <a:rPr lang="en-US"/>
              <a:t>Click icon to add picture</a:t>
            </a:r>
          </a:p>
        </p:txBody>
      </p:sp>
      <p:sp>
        <p:nvSpPr>
          <p:cNvPr id="2" name="Title 2"/>
          <p:cNvSpPr>
            <a:spLocks noGrp="1"/>
          </p:cNvSpPr>
          <p:nvPr>
            <p:ph type="title" hasCustomPrompt="1"/>
          </p:nvPr>
        </p:nvSpPr>
        <p:spPr>
          <a:xfrm>
            <a:off x="411480" y="411480"/>
            <a:ext cx="2712720" cy="685800"/>
          </a:xfrm>
        </p:spPr>
        <p:txBody>
          <a:bodyPr/>
          <a:lstStyle/>
          <a:p>
            <a:r>
              <a:rPr lang="en-US"/>
              <a:t>[Slide title]</a:t>
            </a:r>
          </a:p>
        </p:txBody>
      </p:sp>
      <p:sp>
        <p:nvSpPr>
          <p:cNvPr id="3" name="Content Placeholder 3"/>
          <p:cNvSpPr>
            <a:spLocks noGrp="1"/>
          </p:cNvSpPr>
          <p:nvPr>
            <p:ph idx="1"/>
          </p:nvPr>
        </p:nvSpPr>
        <p:spPr>
          <a:xfrm>
            <a:off x="411481" y="1280158"/>
            <a:ext cx="2712720" cy="3364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UL Solutions" descr="UL Solutions">
            <a:extLst>
              <a:ext uri="{FF2B5EF4-FFF2-40B4-BE49-F238E27FC236}">
                <a16:creationId xmlns:a16="http://schemas.microsoft.com/office/drawing/2014/main" id="{1889888F-4F49-CE12-B5D5-9BA4128F03F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6" name="Slide Number Placeholder 4"/>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324704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preserve="1" userDrawn="1">
  <p:cSld name="Content Image Red">
    <p:bg>
      <p:bgPr>
        <a:solidFill>
          <a:srgbClr val="CA0123"/>
        </a:solidFill>
        <a:effectLst/>
      </p:bgPr>
    </p:bg>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15F71EC6-E9EB-06ED-0149-EB9CA34993BB}"/>
              </a:ext>
              <a:ext uri="{C183D7F6-B498-43B3-948B-1728B52AA6E4}">
                <adec:decorative xmlns:adec="http://schemas.microsoft.com/office/drawing/2017/decorative" val="1"/>
              </a:ext>
            </a:extLst>
          </p:cNvPr>
          <p:cNvSpPr>
            <a:spLocks noGrp="1"/>
          </p:cNvSpPr>
          <p:nvPr>
            <p:ph type="pic" sz="quarter" idx="11"/>
          </p:nvPr>
        </p:nvSpPr>
        <p:spPr>
          <a:xfrm>
            <a:off x="3914775" y="0"/>
            <a:ext cx="5229225" cy="5143500"/>
          </a:xfrm>
          <a:solidFill>
            <a:schemeClr val="tx1">
              <a:lumMod val="85000"/>
            </a:schemeClr>
          </a:solidFill>
        </p:spPr>
        <p:txBody>
          <a:bodyPr anchor="ctr" anchorCtr="0"/>
          <a:lstStyle>
            <a:lvl1pPr marL="0" indent="0" algn="ctr">
              <a:spcBef>
                <a:spcPts val="0"/>
              </a:spcBef>
              <a:buNone/>
              <a:defRPr sz="800">
                <a:solidFill>
                  <a:srgbClr val="000000"/>
                </a:solidFill>
              </a:defRPr>
            </a:lvl1pPr>
          </a:lstStyle>
          <a:p>
            <a:r>
              <a:rPr lang="en-US"/>
              <a:t>Click icon to add picture</a:t>
            </a:r>
          </a:p>
        </p:txBody>
      </p:sp>
      <p:sp>
        <p:nvSpPr>
          <p:cNvPr id="2" name="Title 2"/>
          <p:cNvSpPr>
            <a:spLocks noGrp="1"/>
          </p:cNvSpPr>
          <p:nvPr>
            <p:ph type="title" hasCustomPrompt="1"/>
          </p:nvPr>
        </p:nvSpPr>
        <p:spPr>
          <a:xfrm>
            <a:off x="411480" y="411480"/>
            <a:ext cx="2712720" cy="685800"/>
          </a:xfrm>
        </p:spPr>
        <p:txBody>
          <a:bodyPr/>
          <a:lstStyle/>
          <a:p>
            <a:r>
              <a:rPr lang="en-US"/>
              <a:t>[Slide title]</a:t>
            </a:r>
          </a:p>
        </p:txBody>
      </p:sp>
      <p:sp>
        <p:nvSpPr>
          <p:cNvPr id="3" name="Content Placeholder 3"/>
          <p:cNvSpPr>
            <a:spLocks noGrp="1"/>
          </p:cNvSpPr>
          <p:nvPr>
            <p:ph idx="1"/>
          </p:nvPr>
        </p:nvSpPr>
        <p:spPr>
          <a:xfrm>
            <a:off x="411481" y="1280158"/>
            <a:ext cx="2712720" cy="3364992"/>
          </a:xfrm>
        </p:spPr>
        <p:txBody>
          <a:bodyPr/>
          <a:lstStyle>
            <a:lvl1pPr>
              <a:buClrTx/>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UL Solutions">
            <a:extLst>
              <a:ext uri="{FF2B5EF4-FFF2-40B4-BE49-F238E27FC236}">
                <a16:creationId xmlns:a16="http://schemas.microsoft.com/office/drawing/2014/main" id="{BB046A0D-330A-F62D-2076-8A70D07E8F3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41925" y="4730243"/>
            <a:ext cx="712555" cy="292608"/>
          </a:xfrm>
          <a:prstGeom prst="rect">
            <a:avLst/>
          </a:prstGeom>
        </p:spPr>
      </p:pic>
      <p:sp>
        <p:nvSpPr>
          <p:cNvPr id="6" name="Slide Number Placeholder 4"/>
          <p:cNvSpPr>
            <a:spLocks noGrp="1"/>
          </p:cNvSpPr>
          <p:nvPr>
            <p:ph type="sldNum" sz="quarter" idx="12"/>
          </p:nvPr>
        </p:nvSpPr>
        <p:spPr/>
        <p:txBody>
          <a:bodyPr/>
          <a:lstStyle>
            <a:lvl1pPr>
              <a:defRPr>
                <a:solidFill>
                  <a:schemeClr val="bg1"/>
                </a:solidFill>
              </a:defRPr>
            </a:lvl1pPr>
          </a:lstStyle>
          <a:p>
            <a:fld id="{0FB653A9-F313-624D-BF6F-1C4E70BAF06A}" type="slidenum">
              <a:rPr lang="en-US" smtClean="0"/>
              <a:pPr/>
              <a:t>‹#›</a:t>
            </a:fld>
            <a:endParaRPr lang="en-US"/>
          </a:p>
        </p:txBody>
      </p:sp>
    </p:spTree>
    <p:extLst>
      <p:ext uri="{BB962C8B-B14F-4D97-AF65-F5344CB8AC3E}">
        <p14:creationId xmlns:p14="http://schemas.microsoft.com/office/powerpoint/2010/main" val="27807733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2980625D-9516-A511-9544-399DA8FB8F43}"/>
              </a:ext>
              <a:ext uri="{C183D7F6-B498-43B3-948B-1728B52AA6E4}">
                <adec:decorative xmlns:adec="http://schemas.microsoft.com/office/drawing/2017/decorative" val="1"/>
              </a:ext>
            </a:extLst>
          </p:cNvPr>
          <p:cNvSpPr>
            <a:spLocks noGrp="1"/>
          </p:cNvSpPr>
          <p:nvPr>
            <p:ph type="pic" sz="quarter" idx="11"/>
          </p:nvPr>
        </p:nvSpPr>
        <p:spPr>
          <a:xfrm>
            <a:off x="1" y="0"/>
            <a:ext cx="9144000" cy="5143500"/>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r>
              <a:rPr lang="en-US"/>
              <a:t>Click icon to add picture</a:t>
            </a:r>
          </a:p>
        </p:txBody>
      </p:sp>
      <p:sp>
        <p:nvSpPr>
          <p:cNvPr id="2" name="Title 2"/>
          <p:cNvSpPr>
            <a:spLocks noGrp="1"/>
          </p:cNvSpPr>
          <p:nvPr>
            <p:ph type="title" hasCustomPrompt="1"/>
          </p:nvPr>
        </p:nvSpPr>
        <p:spPr/>
        <p:txBody>
          <a:bodyPr/>
          <a:lstStyle/>
          <a:p>
            <a:r>
              <a:rPr lang="en-US"/>
              <a:t>[Optional slide title]</a:t>
            </a:r>
          </a:p>
        </p:txBody>
      </p:sp>
      <p:sp>
        <p:nvSpPr>
          <p:cNvPr id="5" name="Slide Number Placeholder 3"/>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255451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preserve="1" userDrawn="1">
  <p:cSld name="Full Image Quote">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2980625D-9516-A511-9544-399DA8FB8F43}"/>
              </a:ext>
              <a:ext uri="{C183D7F6-B498-43B3-948B-1728B52AA6E4}">
                <adec:decorative xmlns:adec="http://schemas.microsoft.com/office/drawing/2017/decorative" val="1"/>
              </a:ext>
            </a:extLst>
          </p:cNvPr>
          <p:cNvSpPr>
            <a:spLocks noGrp="1"/>
          </p:cNvSpPr>
          <p:nvPr>
            <p:ph type="pic" sz="quarter" idx="11"/>
          </p:nvPr>
        </p:nvSpPr>
        <p:spPr>
          <a:xfrm>
            <a:off x="1" y="0"/>
            <a:ext cx="9144000" cy="5143500"/>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r>
              <a:rPr lang="en-US"/>
              <a:t>Click icon to add picture</a:t>
            </a:r>
          </a:p>
        </p:txBody>
      </p:sp>
      <p:sp>
        <p:nvSpPr>
          <p:cNvPr id="2" name="Title 2"/>
          <p:cNvSpPr>
            <a:spLocks noGrp="1"/>
          </p:cNvSpPr>
          <p:nvPr>
            <p:ph type="title" hasCustomPrompt="1"/>
          </p:nvPr>
        </p:nvSpPr>
        <p:spPr>
          <a:xfrm>
            <a:off x="411480" y="411480"/>
            <a:ext cx="4112895" cy="685800"/>
          </a:xfrm>
        </p:spPr>
        <p:txBody>
          <a:bodyPr/>
          <a:lstStyle/>
          <a:p>
            <a:r>
              <a:rPr lang="en-US"/>
              <a:t>[Optional slide title]</a:t>
            </a:r>
          </a:p>
        </p:txBody>
      </p:sp>
      <p:sp>
        <p:nvSpPr>
          <p:cNvPr id="6" name="Text Placeholder 3">
            <a:extLst>
              <a:ext uri="{FF2B5EF4-FFF2-40B4-BE49-F238E27FC236}">
                <a16:creationId xmlns:a16="http://schemas.microsoft.com/office/drawing/2014/main" id="{29E01B28-EE08-ABBF-1EBC-DAE370A6265D}"/>
              </a:ext>
            </a:extLst>
          </p:cNvPr>
          <p:cNvSpPr>
            <a:spLocks noGrp="1"/>
          </p:cNvSpPr>
          <p:nvPr>
            <p:ph type="body" sz="quarter" idx="13" hasCustomPrompt="1"/>
          </p:nvPr>
        </p:nvSpPr>
        <p:spPr>
          <a:xfrm>
            <a:off x="4616450" y="0"/>
            <a:ext cx="4527550" cy="2011680"/>
          </a:xfrm>
          <a:solidFill>
            <a:srgbClr val="FFFFFF">
              <a:alpha val="90000"/>
            </a:srgbClr>
          </a:solidFill>
        </p:spPr>
        <p:txBody>
          <a:bodyPr lIns="301752" tIns="411480" rIns="411480"/>
          <a:lstStyle>
            <a:lvl1pPr marL="0" indent="0">
              <a:lnSpc>
                <a:spcPct val="90000"/>
              </a:lnSpc>
              <a:spcBef>
                <a:spcPts val="0"/>
              </a:spcBef>
              <a:buFontTx/>
              <a:buNone/>
              <a:defRPr sz="1600"/>
            </a:lvl1pPr>
            <a:lvl2pPr marL="137160" indent="-137160">
              <a:lnSpc>
                <a:spcPct val="100000"/>
              </a:lnSpc>
              <a:spcBef>
                <a:spcPts val="900"/>
              </a:spcBef>
              <a:buFont typeface="Arial" panose="020B0604020202020204" pitchFamily="34" charset="0"/>
              <a:buChar char="–"/>
              <a:defRPr sz="1200"/>
            </a:lvl2pPr>
            <a:lvl3pPr marL="274320" indent="-137160">
              <a:lnSpc>
                <a:spcPct val="100000"/>
              </a:lnSpc>
              <a:spcBef>
                <a:spcPts val="300"/>
              </a:spcBef>
              <a:buFont typeface="Arial" panose="020B0604020202020204" pitchFamily="34" charset="0"/>
              <a:buChar char="–"/>
              <a:defRPr sz="1200"/>
            </a:lvl3pPr>
            <a:lvl4pPr marL="411480" indent="-137160">
              <a:lnSpc>
                <a:spcPct val="100000"/>
              </a:lnSpc>
              <a:spcBef>
                <a:spcPts val="300"/>
              </a:spcBef>
              <a:buFont typeface="Arial" panose="020B0604020202020204" pitchFamily="34" charset="0"/>
              <a:buChar char="–"/>
              <a:defRPr sz="1200"/>
            </a:lvl4pPr>
            <a:lvl5pPr marL="548640" indent="-137160">
              <a:lnSpc>
                <a:spcPct val="100000"/>
              </a:lnSpc>
              <a:spcBef>
                <a:spcPts val="300"/>
              </a:spcBef>
              <a:buFont typeface="Arial" panose="020B0604020202020204" pitchFamily="34" charset="0"/>
              <a:buChar char="–"/>
              <a:defRPr sz="1200"/>
            </a:lvl5pPr>
            <a:lvl6pPr marL="685800" indent="-137160">
              <a:lnSpc>
                <a:spcPct val="100000"/>
              </a:lnSpc>
              <a:spcBef>
                <a:spcPts val="300"/>
              </a:spcBef>
              <a:buFont typeface="Arial" panose="020B0604020202020204" pitchFamily="34" charset="0"/>
              <a:buChar char="–"/>
              <a:defRPr sz="1200"/>
            </a:lvl6pPr>
            <a:lvl7pPr marL="822960" indent="-137160">
              <a:lnSpc>
                <a:spcPct val="100000"/>
              </a:lnSpc>
              <a:spcBef>
                <a:spcPts val="300"/>
              </a:spcBef>
              <a:buFont typeface="Arial" panose="020B0604020202020204" pitchFamily="34" charset="0"/>
              <a:buChar char="–"/>
              <a:defRPr sz="1200"/>
            </a:lvl7pPr>
            <a:lvl8pPr marL="960120" indent="-137160">
              <a:lnSpc>
                <a:spcPct val="100000"/>
              </a:lnSpc>
              <a:spcBef>
                <a:spcPts val="300"/>
              </a:spcBef>
              <a:buFont typeface="Arial" panose="020B0604020202020204" pitchFamily="34" charset="0"/>
              <a:buChar char="–"/>
              <a:defRPr sz="1200"/>
            </a:lvl8pPr>
            <a:lvl9pPr marL="1097280" indent="-137160">
              <a:lnSpc>
                <a:spcPct val="100000"/>
              </a:lnSpc>
              <a:spcBef>
                <a:spcPts val="300"/>
              </a:spcBef>
              <a:buFont typeface="Arial" panose="020B0604020202020204" pitchFamily="34" charset="0"/>
              <a:buChar char="–"/>
              <a:defRPr sz="1200"/>
            </a:lvl9pPr>
          </a:lstStyle>
          <a:p>
            <a:pPr lvl="0"/>
            <a:r>
              <a:rPr lang="en-US"/>
              <a:t>[Quote or statement. If needed, pull bottom edge of white box down to accommodate long text.]</a:t>
            </a:r>
          </a:p>
          <a:p>
            <a:pPr lvl="1"/>
            <a:r>
              <a:rPr lang="en-US"/>
              <a:t>[Attribution]</a:t>
            </a:r>
          </a:p>
        </p:txBody>
      </p:sp>
      <p:sp>
        <p:nvSpPr>
          <p:cNvPr id="5" name="Slide Number Placeholder 4"/>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2508299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5B0428"/>
        </a:solidFill>
        <a:effectLst/>
      </p:bgPr>
    </p:bg>
    <p:spTree>
      <p:nvGrpSpPr>
        <p:cNvPr id="1" name=""/>
        <p:cNvGrpSpPr/>
        <p:nvPr/>
      </p:nvGrpSpPr>
      <p:grpSpPr>
        <a:xfrm>
          <a:off x="0" y="0"/>
          <a:ext cx="0" cy="0"/>
          <a:chOff x="0" y="0"/>
          <a:chExt cx="0" cy="0"/>
        </a:xfrm>
      </p:grpSpPr>
      <p:sp>
        <p:nvSpPr>
          <p:cNvPr id="7" name="Circle">
            <a:extLst>
              <a:ext uri="{FF2B5EF4-FFF2-40B4-BE49-F238E27FC236}">
                <a16:creationId xmlns:a16="http://schemas.microsoft.com/office/drawing/2014/main" id="{B578585F-A6D5-5020-1F27-FBE827D0C08C}"/>
              </a:ext>
              <a:ext uri="{C183D7F6-B498-43B3-948B-1728B52AA6E4}">
                <adec:decorative xmlns:adec="http://schemas.microsoft.com/office/drawing/2017/decorative" val="1"/>
              </a:ext>
            </a:extLst>
          </p:cNvPr>
          <p:cNvSpPr>
            <a:spLocks noChangeAspect="1"/>
          </p:cNvSpPr>
          <p:nvPr userDrawn="1"/>
        </p:nvSpPr>
        <p:spPr bwMode="hidden">
          <a:xfrm>
            <a:off x="411162" y="412750"/>
            <a:ext cx="365760" cy="365760"/>
          </a:xfrm>
          <a:prstGeom prst="ellipse">
            <a:avLst/>
          </a:prstGeom>
          <a:solidFill>
            <a:srgbClr val="CA0123"/>
          </a:solidFill>
          <a:ln w="635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90000"/>
              </a:lnSpc>
            </a:pPr>
            <a:endParaRPr lang="en-US" sz="1400"/>
          </a:p>
        </p:txBody>
      </p:sp>
      <p:sp>
        <p:nvSpPr>
          <p:cNvPr id="6" name="Text Placeholder 1">
            <a:extLst>
              <a:ext uri="{FF2B5EF4-FFF2-40B4-BE49-F238E27FC236}">
                <a16:creationId xmlns:a16="http://schemas.microsoft.com/office/drawing/2014/main" id="{8F5DD07D-BC16-7B11-1883-7107E1E31DF4}"/>
              </a:ext>
            </a:extLst>
          </p:cNvPr>
          <p:cNvSpPr>
            <a:spLocks noGrp="1"/>
          </p:cNvSpPr>
          <p:nvPr>
            <p:ph type="body" sz="quarter" idx="13" hasCustomPrompt="1"/>
          </p:nvPr>
        </p:nvSpPr>
        <p:spPr>
          <a:xfrm>
            <a:off x="1809750" y="412749"/>
            <a:ext cx="6923088" cy="4233672"/>
          </a:xfrm>
        </p:spPr>
        <p:txBody>
          <a:bodyPr/>
          <a:lstStyle>
            <a:lvl1pPr marL="0" indent="0">
              <a:lnSpc>
                <a:spcPct val="90000"/>
              </a:lnSpc>
              <a:spcBef>
                <a:spcPts val="0"/>
              </a:spcBef>
              <a:buFontTx/>
              <a:buNone/>
              <a:defRPr sz="2400"/>
            </a:lvl1pPr>
            <a:lvl2pPr marL="137160">
              <a:spcBef>
                <a:spcPts val="900"/>
              </a:spcBef>
              <a:defRPr/>
            </a:lvl2pPr>
            <a:lvl3pPr marL="274320">
              <a:defRPr/>
            </a:lvl3pPr>
            <a:lvl4pPr marL="411480">
              <a:defRPr/>
            </a:lvl4pPr>
            <a:lvl5pPr marL="548640">
              <a:defRPr/>
            </a:lvl5pPr>
            <a:lvl6pPr marL="685800">
              <a:defRPr/>
            </a:lvl6pPr>
            <a:lvl7pPr marL="822960">
              <a:defRPr/>
            </a:lvl7pPr>
            <a:lvl8pPr marL="960120">
              <a:defRPr/>
            </a:lvl8pPr>
            <a:lvl9pPr marL="1097280">
              <a:defRPr/>
            </a:lvl9pPr>
          </a:lstStyle>
          <a:p>
            <a:pPr lvl="0"/>
            <a:r>
              <a:rPr lang="en-US"/>
              <a:t>[Quote or statement]</a:t>
            </a:r>
          </a:p>
          <a:p>
            <a:pPr lvl="1"/>
            <a:r>
              <a:rPr lang="en-US"/>
              <a:t>[Attribution]</a:t>
            </a:r>
          </a:p>
        </p:txBody>
      </p:sp>
      <p:pic>
        <p:nvPicPr>
          <p:cNvPr id="8" name="UL Solutions">
            <a:extLst>
              <a:ext uri="{FF2B5EF4-FFF2-40B4-BE49-F238E27FC236}">
                <a16:creationId xmlns:a16="http://schemas.microsoft.com/office/drawing/2014/main" id="{EA873EDB-0237-35F0-73E9-AB346A18689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41925" y="4730243"/>
            <a:ext cx="712555" cy="292608"/>
          </a:xfrm>
          <a:prstGeom prst="rect">
            <a:avLst/>
          </a:prstGeom>
        </p:spPr>
      </p:pic>
      <p:sp>
        <p:nvSpPr>
          <p:cNvPr id="5" name="Slide Number Placeholder 2"/>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28596714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9.xml><?xml version="1.0" encoding="utf-8"?>
<p:sldLayout xmlns:a="http://schemas.openxmlformats.org/drawingml/2006/main" xmlns:r="http://schemas.openxmlformats.org/officeDocument/2006/relationships" xmlns:p="http://schemas.openxmlformats.org/presentationml/2006/main" showMasterSp="0" preserve="1" userDrawn="1">
  <p:cSld name="Single Bi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[Meet your team]</a:t>
            </a:r>
          </a:p>
        </p:txBody>
      </p:sp>
      <p:sp>
        <p:nvSpPr>
          <p:cNvPr id="7" name="Picture Placeholder 1">
            <a:extLst>
              <a:ext uri="{FF2B5EF4-FFF2-40B4-BE49-F238E27FC236}">
                <a16:creationId xmlns:a16="http://schemas.microsoft.com/office/drawing/2014/main" id="{522B4CFC-2E3D-4312-B3BC-8A2285DC9F5D}"/>
              </a:ext>
              <a:ext uri="{C183D7F6-B498-43B3-948B-1728B52AA6E4}">
                <adec:decorative xmlns:adec="http://schemas.microsoft.com/office/drawing/2017/decorative" val="1"/>
              </a:ext>
            </a:extLst>
          </p:cNvPr>
          <p:cNvSpPr>
            <a:spLocks noGrp="1" noChangeAspect="1"/>
          </p:cNvSpPr>
          <p:nvPr>
            <p:ph type="pic" sz="quarter" idx="11"/>
          </p:nvPr>
        </p:nvSpPr>
        <p:spPr>
          <a:xfrm>
            <a:off x="1114424" y="1279524"/>
            <a:ext cx="2009775" cy="2009775"/>
          </a:xfrm>
          <a:custGeom>
            <a:avLst/>
            <a:gdLst>
              <a:gd name="connsiteX0" fmla="*/ 822960 w 1645920"/>
              <a:gd name="connsiteY0" fmla="*/ 0 h 1645920"/>
              <a:gd name="connsiteX1" fmla="*/ 1645920 w 1645920"/>
              <a:gd name="connsiteY1" fmla="*/ 822960 h 1645920"/>
              <a:gd name="connsiteX2" fmla="*/ 822960 w 1645920"/>
              <a:gd name="connsiteY2" fmla="*/ 1645920 h 1645920"/>
              <a:gd name="connsiteX3" fmla="*/ 0 w 1645920"/>
              <a:gd name="connsiteY3" fmla="*/ 822960 h 1645920"/>
              <a:gd name="connsiteX4" fmla="*/ 822960 w 1645920"/>
              <a:gd name="connsiteY4" fmla="*/ 0 h 1645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0" h="1645920">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a:solidFill>
            <a:schemeClr val="bg1">
              <a:lumMod val="85000"/>
            </a:schemeClr>
          </a:solidFill>
        </p:spPr>
        <p:txBody>
          <a:bodyPr wrap="square" anchor="ctr" anchorCtr="0">
            <a:noAutofit/>
          </a:bodyPr>
          <a:lstStyle>
            <a:lvl1pPr marL="0" indent="0" algn="ctr">
              <a:spcBef>
                <a:spcPts val="0"/>
              </a:spcBef>
              <a:buNone/>
              <a:defRPr sz="800">
                <a:solidFill>
                  <a:srgbClr val="000000"/>
                </a:solidFill>
              </a:defRPr>
            </a:lvl1pPr>
          </a:lstStyle>
          <a:p>
            <a:r>
              <a:rPr lang="en-US"/>
              <a:t>Click icon to add picture</a:t>
            </a:r>
          </a:p>
        </p:txBody>
      </p:sp>
      <p:sp>
        <p:nvSpPr>
          <p:cNvPr id="4" name="Text Placeholder 3">
            <a:extLst>
              <a:ext uri="{FF2B5EF4-FFF2-40B4-BE49-F238E27FC236}">
                <a16:creationId xmlns:a16="http://schemas.microsoft.com/office/drawing/2014/main" id="{BCA1440B-F74F-98BD-F567-0ACE02602BEE}"/>
              </a:ext>
            </a:extLst>
          </p:cNvPr>
          <p:cNvSpPr>
            <a:spLocks noGrp="1"/>
          </p:cNvSpPr>
          <p:nvPr>
            <p:ph type="body" sz="quarter" idx="13" hasCustomPrompt="1"/>
          </p:nvPr>
        </p:nvSpPr>
        <p:spPr>
          <a:xfrm>
            <a:off x="3914775" y="1279525"/>
            <a:ext cx="4114800" cy="3364992"/>
          </a:xfrm>
        </p:spPr>
        <p:txBody>
          <a:bodyPr/>
          <a:lstStyle>
            <a:lvl1pPr marL="0" indent="0" algn="l">
              <a:spcBef>
                <a:spcPts val="0"/>
              </a:spcBef>
              <a:spcAft>
                <a:spcPts val="0"/>
              </a:spcAft>
              <a:buFontTx/>
              <a:buNone/>
              <a:defRPr sz="1400" b="1"/>
            </a:lvl1pPr>
            <a:lvl2pPr marL="0" indent="0" algn="l">
              <a:spcBef>
                <a:spcPts val="300"/>
              </a:spcBef>
              <a:buFontTx/>
              <a:buNone/>
              <a:defRPr sz="1200"/>
            </a:lvl2pPr>
            <a:lvl3pPr marL="0" indent="0" algn="l">
              <a:spcBef>
                <a:spcPts val="900"/>
              </a:spcBef>
              <a:buFontTx/>
              <a:buNone/>
              <a:defRPr sz="1200"/>
            </a:lvl3pPr>
            <a:lvl4pPr marL="137160" indent="-137160" algn="l">
              <a:spcBef>
                <a:spcPts val="900"/>
              </a:spcBef>
              <a:buClr>
                <a:srgbClr val="CA0123"/>
              </a:buClr>
              <a:buFont typeface="Arial" panose="020B0604020202020204" pitchFamily="34" charset="0"/>
              <a:buChar char="•"/>
              <a:defRPr sz="1200"/>
            </a:lvl4pPr>
            <a:lvl5pPr marL="274320" indent="-137160" algn="l">
              <a:spcBef>
                <a:spcPts val="300"/>
              </a:spcBef>
              <a:buFont typeface="Arial" panose="020B0604020202020204" pitchFamily="34" charset="0"/>
              <a:buChar char="–"/>
              <a:defRPr sz="1200"/>
            </a:lvl5pPr>
            <a:lvl6pPr marL="411480" indent="-137160" algn="l">
              <a:spcBef>
                <a:spcPts val="300"/>
              </a:spcBef>
              <a:buFont typeface="Arial" panose="020B0604020202020204" pitchFamily="34" charset="0"/>
              <a:buChar char="–"/>
              <a:defRPr sz="1200"/>
            </a:lvl6pPr>
            <a:lvl7pPr marL="548640" indent="-137160" algn="l">
              <a:spcBef>
                <a:spcPts val="300"/>
              </a:spcBef>
              <a:buFont typeface="Arial" panose="020B0604020202020204" pitchFamily="34" charset="0"/>
              <a:buChar char="–"/>
              <a:defRPr sz="1200"/>
            </a:lvl7pPr>
            <a:lvl8pPr marL="685800" indent="-137160" algn="l">
              <a:spcBef>
                <a:spcPts val="300"/>
              </a:spcBef>
              <a:buFont typeface="Arial" panose="020B0604020202020204" pitchFamily="34" charset="0"/>
              <a:buChar char="–"/>
              <a:defRPr sz="1200"/>
            </a:lvl8pPr>
            <a:lvl9pPr marL="822960" indent="-137160" algn="l">
              <a:spcBef>
                <a:spcPts val="300"/>
              </a:spcBef>
              <a:buFont typeface="Arial" panose="020B0604020202020204" pitchFamily="34" charset="0"/>
              <a:buChar char="–"/>
              <a:defRPr sz="1200"/>
            </a:lvl9pPr>
          </a:lstStyle>
          <a:p>
            <a:pPr lvl="0"/>
            <a:r>
              <a:rPr lang="en-US"/>
              <a:t>[</a:t>
            </a:r>
            <a:r>
              <a:rPr lang="en-US" err="1"/>
              <a:t>Firstname</a:t>
            </a:r>
            <a:r>
              <a:rPr lang="en-US"/>
              <a:t> </a:t>
            </a:r>
            <a:r>
              <a:rPr lang="en-US" err="1"/>
              <a:t>Lastname</a:t>
            </a:r>
            <a:r>
              <a:rPr lang="en-US"/>
              <a: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6" name="UL Solutions" descr="UL Solutions">
            <a:extLst>
              <a:ext uri="{FF2B5EF4-FFF2-40B4-BE49-F238E27FC236}">
                <a16:creationId xmlns:a16="http://schemas.microsoft.com/office/drawing/2014/main" id="{2DB4AAAB-2212-6CF2-D343-CD3A7806B0B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5" name="Slide Number Placeholder 4"/>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2912811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ver Red Circle Strapline">
    <p:bg>
      <p:bgPr>
        <a:solidFill>
          <a:srgbClr val="CA0123"/>
        </a:solidFill>
        <a:effectLst/>
      </p:bgPr>
    </p:bg>
    <p:spTree>
      <p:nvGrpSpPr>
        <p:cNvPr id="1" name=""/>
        <p:cNvGrpSpPr/>
        <p:nvPr/>
      </p:nvGrpSpPr>
      <p:grpSpPr>
        <a:xfrm>
          <a:off x="0" y="0"/>
          <a:ext cx="0" cy="0"/>
          <a:chOff x="0" y="0"/>
          <a:chExt cx="0" cy="0"/>
        </a:xfrm>
      </p:grpSpPr>
      <p:pic>
        <p:nvPicPr>
          <p:cNvPr id="12" name="UL Solutions">
            <a:extLst>
              <a:ext uri="{FF2B5EF4-FFF2-40B4-BE49-F238E27FC236}">
                <a16:creationId xmlns:a16="http://schemas.microsoft.com/office/drawing/2014/main" id="{04ABC69D-E172-2759-6F24-F784D356641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411480" y="411479"/>
            <a:ext cx="1336041" cy="548640"/>
          </a:xfrm>
          <a:prstGeom prst="rect">
            <a:avLst/>
          </a:prstGeom>
        </p:spPr>
      </p:pic>
      <p:sp>
        <p:nvSpPr>
          <p:cNvPr id="9" name="Picture Placeholder 1">
            <a:extLst>
              <a:ext uri="{FF2B5EF4-FFF2-40B4-BE49-F238E27FC236}">
                <a16:creationId xmlns:a16="http://schemas.microsoft.com/office/drawing/2014/main" id="{0057C3A1-C288-4623-971F-816D37643B2B}"/>
              </a:ext>
              <a:ext uri="{C183D7F6-B498-43B3-948B-1728B52AA6E4}">
                <adec:decorative xmlns:adec="http://schemas.microsoft.com/office/drawing/2017/decorative" val="1"/>
              </a:ext>
            </a:extLst>
          </p:cNvPr>
          <p:cNvSpPr>
            <a:spLocks noGrp="1" noChangeAspect="1"/>
          </p:cNvSpPr>
          <p:nvPr>
            <p:ph type="pic" sz="quarter" idx="11"/>
          </p:nvPr>
        </p:nvSpPr>
        <p:spPr>
          <a:xfrm>
            <a:off x="5027930" y="719296"/>
            <a:ext cx="3704908" cy="3704908"/>
          </a:xfrm>
          <a:custGeom>
            <a:avLst/>
            <a:gdLst>
              <a:gd name="connsiteX0" fmla="*/ 1852454 w 3704908"/>
              <a:gd name="connsiteY0" fmla="*/ 0 h 3704908"/>
              <a:gd name="connsiteX1" fmla="*/ 3704908 w 3704908"/>
              <a:gd name="connsiteY1" fmla="*/ 1852454 h 3704908"/>
              <a:gd name="connsiteX2" fmla="*/ 1852454 w 3704908"/>
              <a:gd name="connsiteY2" fmla="*/ 3704908 h 3704908"/>
              <a:gd name="connsiteX3" fmla="*/ 0 w 3704908"/>
              <a:gd name="connsiteY3" fmla="*/ 1852454 h 3704908"/>
              <a:gd name="connsiteX4" fmla="*/ 1852454 w 3704908"/>
              <a:gd name="connsiteY4" fmla="*/ 0 h 3704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4908" h="3704908">
                <a:moveTo>
                  <a:pt x="1852454" y="0"/>
                </a:moveTo>
                <a:cubicBezTo>
                  <a:pt x="2875536" y="0"/>
                  <a:pt x="3704908" y="829372"/>
                  <a:pt x="3704908" y="1852454"/>
                </a:cubicBezTo>
                <a:cubicBezTo>
                  <a:pt x="3704908" y="2875536"/>
                  <a:pt x="2875536" y="3704908"/>
                  <a:pt x="1852454" y="3704908"/>
                </a:cubicBezTo>
                <a:cubicBezTo>
                  <a:pt x="829372" y="3704908"/>
                  <a:pt x="0" y="2875536"/>
                  <a:pt x="0" y="1852454"/>
                </a:cubicBezTo>
                <a:cubicBezTo>
                  <a:pt x="0" y="829372"/>
                  <a:pt x="829372" y="0"/>
                  <a:pt x="1852454" y="0"/>
                </a:cubicBezTo>
                <a:close/>
              </a:path>
            </a:pathLst>
          </a:custGeom>
          <a:solidFill>
            <a:srgbClr val="5B0428"/>
          </a:solidFill>
        </p:spPr>
        <p:txBody>
          <a:bodyPr wrap="square" anchor="ctr" anchorCtr="0">
            <a:noAutofit/>
          </a:bodyPr>
          <a:lstStyle>
            <a:lvl1pPr marL="0" indent="0" algn="ctr">
              <a:spcBef>
                <a:spcPts val="0"/>
              </a:spcBef>
              <a:buFontTx/>
              <a:buNone/>
              <a:defRPr sz="800">
                <a:solidFill>
                  <a:srgbClr val="FFFFFF"/>
                </a:solidFill>
              </a:defRPr>
            </a:lvl1pPr>
          </a:lstStyle>
          <a:p>
            <a:r>
              <a:rPr lang="en-US"/>
              <a:t>Click icon to add picture</a:t>
            </a:r>
          </a:p>
        </p:txBody>
      </p:sp>
      <p:sp>
        <p:nvSpPr>
          <p:cNvPr id="2" name="Title 2"/>
          <p:cNvSpPr>
            <a:spLocks noGrp="1"/>
          </p:cNvSpPr>
          <p:nvPr>
            <p:ph type="ctrTitle" hasCustomPrompt="1"/>
          </p:nvPr>
        </p:nvSpPr>
        <p:spPr>
          <a:xfrm>
            <a:off x="411480" y="1280160"/>
            <a:ext cx="4112895" cy="1554480"/>
          </a:xfrm>
        </p:spPr>
        <p:txBody>
          <a:bodyPr anchor="b"/>
          <a:lstStyle>
            <a:lvl1pPr algn="l">
              <a:lnSpc>
                <a:spcPct val="85000"/>
              </a:lnSpc>
              <a:defRPr sz="3600" b="0"/>
            </a:lvl1pPr>
          </a:lstStyle>
          <a:p>
            <a:r>
              <a:rPr lang="en-US"/>
              <a:t>[Presentation title]</a:t>
            </a:r>
          </a:p>
        </p:txBody>
      </p:sp>
      <p:sp>
        <p:nvSpPr>
          <p:cNvPr id="3" name="Subtitle 3"/>
          <p:cNvSpPr>
            <a:spLocks noGrp="1"/>
          </p:cNvSpPr>
          <p:nvPr>
            <p:ph type="subTitle" idx="1" hasCustomPrompt="1"/>
          </p:nvPr>
        </p:nvSpPr>
        <p:spPr>
          <a:xfrm>
            <a:off x="411480" y="2926080"/>
            <a:ext cx="4112895" cy="548640"/>
          </a:xfrm>
        </p:spPr>
        <p:txBody>
          <a:bodyPr/>
          <a:lstStyle>
            <a:lvl1pPr marL="0" indent="0" algn="l">
              <a:lnSpc>
                <a:spcPct val="90000"/>
              </a:lnSpc>
              <a:spcBef>
                <a:spcPts val="0"/>
              </a:spcBef>
              <a:buNone/>
              <a:defRPr sz="1800"/>
            </a:lvl1pPr>
            <a:lvl2pPr marL="0" indent="0" algn="l">
              <a:lnSpc>
                <a:spcPct val="90000"/>
              </a:lnSpc>
              <a:spcBef>
                <a:spcPts val="0"/>
              </a:spcBef>
              <a:buNone/>
              <a:defRPr sz="1800"/>
            </a:lvl2pPr>
            <a:lvl3pPr marL="0" indent="0" algn="l">
              <a:lnSpc>
                <a:spcPct val="90000"/>
              </a:lnSpc>
              <a:spcBef>
                <a:spcPts val="0"/>
              </a:spcBef>
              <a:buNone/>
              <a:defRPr sz="1800"/>
            </a:lvl3pPr>
            <a:lvl4pPr marL="0" indent="0" algn="l">
              <a:lnSpc>
                <a:spcPct val="90000"/>
              </a:lnSpc>
              <a:spcBef>
                <a:spcPts val="0"/>
              </a:spcBef>
              <a:buNone/>
              <a:defRPr sz="1800"/>
            </a:lvl4pPr>
            <a:lvl5pPr marL="0" indent="0" algn="l">
              <a:lnSpc>
                <a:spcPct val="90000"/>
              </a:lnSpc>
              <a:spcBef>
                <a:spcPts val="0"/>
              </a:spcBef>
              <a:buNone/>
              <a:defRPr sz="1800"/>
            </a:lvl5pPr>
            <a:lvl6pPr marL="0" indent="0" algn="l">
              <a:lnSpc>
                <a:spcPct val="90000"/>
              </a:lnSpc>
              <a:spcBef>
                <a:spcPts val="0"/>
              </a:spcBef>
              <a:buNone/>
              <a:defRPr sz="1800"/>
            </a:lvl6pPr>
            <a:lvl7pPr marL="0" indent="0" algn="l">
              <a:lnSpc>
                <a:spcPct val="90000"/>
              </a:lnSpc>
              <a:spcBef>
                <a:spcPts val="0"/>
              </a:spcBef>
              <a:buNone/>
              <a:defRPr sz="1800"/>
            </a:lvl7pPr>
            <a:lvl8pPr marL="0" indent="0" algn="l">
              <a:lnSpc>
                <a:spcPct val="90000"/>
              </a:lnSpc>
              <a:spcBef>
                <a:spcPts val="0"/>
              </a:spcBef>
              <a:buNone/>
              <a:defRPr sz="1800"/>
            </a:lvl8pPr>
            <a:lvl9pPr marL="0" indent="0" algn="l">
              <a:lnSpc>
                <a:spcPct val="90000"/>
              </a:lnSpc>
              <a:spcBef>
                <a:spcPts val="0"/>
              </a:spcBef>
              <a:buNone/>
              <a:defRPr sz="1800"/>
            </a:lvl9pPr>
          </a:lstStyle>
          <a:p>
            <a:r>
              <a:rPr lang="en-US"/>
              <a:t>[Presentation subtitle]</a:t>
            </a:r>
          </a:p>
        </p:txBody>
      </p:sp>
      <p:sp>
        <p:nvSpPr>
          <p:cNvPr id="8" name="Text Placeholder 4">
            <a:extLst>
              <a:ext uri="{FF2B5EF4-FFF2-40B4-BE49-F238E27FC236}">
                <a16:creationId xmlns:a16="http://schemas.microsoft.com/office/drawing/2014/main" id="{05A6E6F4-1D5B-D559-C2E7-C70CCCDA704F}"/>
              </a:ext>
            </a:extLst>
          </p:cNvPr>
          <p:cNvSpPr>
            <a:spLocks noGrp="1"/>
          </p:cNvSpPr>
          <p:nvPr>
            <p:ph type="body" sz="quarter" idx="10" hasCustomPrompt="1"/>
          </p:nvPr>
        </p:nvSpPr>
        <p:spPr>
          <a:xfrm>
            <a:off x="411163" y="3657600"/>
            <a:ext cx="4113212" cy="457200"/>
          </a:xfrm>
        </p:spPr>
        <p:txBody>
          <a:bodyPr/>
          <a:lstStyle>
            <a:lvl1pPr marL="0" indent="0">
              <a:spcBef>
                <a:spcPts val="0"/>
              </a:spcBef>
              <a:buFontTx/>
              <a:buNone/>
              <a:defRPr sz="1100"/>
            </a:lvl1pPr>
            <a:lvl2pPr marL="0" indent="0">
              <a:spcBef>
                <a:spcPts val="0"/>
              </a:spcBef>
              <a:buFontTx/>
              <a:buNone/>
              <a:defRPr sz="1100"/>
            </a:lvl2pPr>
            <a:lvl3pPr marL="0" indent="0">
              <a:spcBef>
                <a:spcPts val="0"/>
              </a:spcBef>
              <a:buFontTx/>
              <a:buNone/>
              <a:defRPr sz="1100"/>
            </a:lvl3pPr>
            <a:lvl4pPr marL="0" indent="0">
              <a:spcBef>
                <a:spcPts val="0"/>
              </a:spcBef>
              <a:buFontTx/>
              <a:buNone/>
              <a:defRPr sz="1100"/>
            </a:lvl4pPr>
            <a:lvl5pPr marL="0" indent="0">
              <a:spcBef>
                <a:spcPts val="0"/>
              </a:spcBef>
              <a:buFontTx/>
              <a:buNone/>
              <a:defRPr sz="1100"/>
            </a:lvl5pPr>
            <a:lvl6pPr marL="0" indent="0">
              <a:spcBef>
                <a:spcPts val="0"/>
              </a:spcBef>
              <a:buFontTx/>
              <a:buNone/>
              <a:defRPr sz="1100"/>
            </a:lvl6pPr>
            <a:lvl7pPr marL="0" indent="0">
              <a:spcBef>
                <a:spcPts val="0"/>
              </a:spcBef>
              <a:buFontTx/>
              <a:buNone/>
              <a:defRPr sz="1100"/>
            </a:lvl7pPr>
            <a:lvl8pPr marL="0" indent="0">
              <a:spcBef>
                <a:spcPts val="0"/>
              </a:spcBef>
              <a:buFontTx/>
              <a:buNone/>
              <a:defRPr sz="1100"/>
            </a:lvl8pPr>
            <a:lvl9pPr marL="0" indent="0">
              <a:spcBef>
                <a:spcPts val="0"/>
              </a:spcBef>
              <a:buFontTx/>
              <a:buNone/>
              <a:defRPr sz="1100"/>
            </a:lvl9pPr>
          </a:lstStyle>
          <a:p>
            <a:pPr lvl="0"/>
            <a:r>
              <a:rPr lang="en-US"/>
              <a:t>[</a:t>
            </a:r>
            <a:r>
              <a:rPr lang="en-US" err="1"/>
              <a:t>Firstname</a:t>
            </a:r>
            <a:r>
              <a:rPr lang="en-US"/>
              <a:t> </a:t>
            </a:r>
            <a:r>
              <a:rPr lang="en-US" err="1"/>
              <a:t>Lastname</a:t>
            </a:r>
            <a:r>
              <a:rPr lang="en-US"/>
              <a:t>]</a:t>
            </a:r>
            <a:br>
              <a:rPr lang="en-US"/>
            </a:br>
            <a:r>
              <a:rPr lang="en-US"/>
              <a:t>[Month 00, 0000]</a:t>
            </a:r>
          </a:p>
        </p:txBody>
      </p:sp>
      <p:sp>
        <p:nvSpPr>
          <p:cNvPr id="11" name="Safety. Science. Transformation." descr="Safety. Science. Transformation.">
            <a:extLst>
              <a:ext uri="{FF2B5EF4-FFF2-40B4-BE49-F238E27FC236}">
                <a16:creationId xmlns:a16="http://schemas.microsoft.com/office/drawing/2014/main" id="{8E5DEFC6-4EAB-8A27-7FA3-79C7A890720F}"/>
              </a:ext>
            </a:extLst>
          </p:cNvPr>
          <p:cNvSpPr>
            <a:spLocks noChangeAspect="1" noEditPoints="1"/>
          </p:cNvSpPr>
          <p:nvPr userDrawn="1"/>
        </p:nvSpPr>
        <p:spPr bwMode="black">
          <a:xfrm>
            <a:off x="411163" y="4542672"/>
            <a:ext cx="1891315" cy="137160"/>
          </a:xfrm>
          <a:custGeom>
            <a:avLst/>
            <a:gdLst>
              <a:gd name="T0" fmla="*/ 6727 w 6749"/>
              <a:gd name="T1" fmla="*/ 23 h 488"/>
              <a:gd name="T2" fmla="*/ 6641 w 6749"/>
              <a:gd name="T3" fmla="*/ 5 h 488"/>
              <a:gd name="T4" fmla="*/ 6593 w 6749"/>
              <a:gd name="T5" fmla="*/ 116 h 488"/>
              <a:gd name="T6" fmla="*/ 6534 w 6749"/>
              <a:gd name="T7" fmla="*/ 306 h 488"/>
              <a:gd name="T8" fmla="*/ 6240 w 6749"/>
              <a:gd name="T9" fmla="*/ 378 h 488"/>
              <a:gd name="T10" fmla="*/ 6375 w 6749"/>
              <a:gd name="T11" fmla="*/ 378 h 488"/>
              <a:gd name="T12" fmla="*/ 6086 w 6749"/>
              <a:gd name="T13" fmla="*/ 327 h 488"/>
              <a:gd name="T14" fmla="*/ 5863 w 6749"/>
              <a:gd name="T15" fmla="*/ 118 h 488"/>
              <a:gd name="T16" fmla="*/ 5896 w 6749"/>
              <a:gd name="T17" fmla="*/ 84 h 488"/>
              <a:gd name="T18" fmla="*/ 5657 w 6749"/>
              <a:gd name="T19" fmla="*/ 118 h 488"/>
              <a:gd name="T20" fmla="*/ 5769 w 6749"/>
              <a:gd name="T21" fmla="*/ 173 h 488"/>
              <a:gd name="T22" fmla="*/ 5566 w 6749"/>
              <a:gd name="T23" fmla="*/ 278 h 488"/>
              <a:gd name="T24" fmla="*/ 5566 w 6749"/>
              <a:gd name="T25" fmla="*/ 217 h 488"/>
              <a:gd name="T26" fmla="*/ 5647 w 6749"/>
              <a:gd name="T27" fmla="*/ 333 h 488"/>
              <a:gd name="T28" fmla="*/ 5170 w 6749"/>
              <a:gd name="T29" fmla="*/ 170 h 488"/>
              <a:gd name="T30" fmla="*/ 5193 w 6749"/>
              <a:gd name="T31" fmla="*/ 111 h 488"/>
              <a:gd name="T32" fmla="*/ 5296 w 6749"/>
              <a:gd name="T33" fmla="*/ 170 h 488"/>
              <a:gd name="T34" fmla="*/ 4947 w 6749"/>
              <a:gd name="T35" fmla="*/ 118 h 488"/>
              <a:gd name="T36" fmla="*/ 4959 w 6749"/>
              <a:gd name="T37" fmla="*/ 378 h 488"/>
              <a:gd name="T38" fmla="*/ 4740 w 6749"/>
              <a:gd name="T39" fmla="*/ 327 h 488"/>
              <a:gd name="T40" fmla="*/ 4578 w 6749"/>
              <a:gd name="T41" fmla="*/ 0 h 488"/>
              <a:gd name="T42" fmla="*/ 4559 w 6749"/>
              <a:gd name="T43" fmla="*/ 173 h 488"/>
              <a:gd name="T44" fmla="*/ 4578 w 6749"/>
              <a:gd name="T45" fmla="*/ 0 h 488"/>
              <a:gd name="T46" fmla="*/ 4240 w 6749"/>
              <a:gd name="T47" fmla="*/ 192 h 488"/>
              <a:gd name="T48" fmla="*/ 4426 w 6749"/>
              <a:gd name="T49" fmla="*/ 306 h 488"/>
              <a:gd name="T50" fmla="*/ 3993 w 6749"/>
              <a:gd name="T51" fmla="*/ 118 h 488"/>
              <a:gd name="T52" fmla="*/ 4128 w 6749"/>
              <a:gd name="T53" fmla="*/ 210 h 488"/>
              <a:gd name="T54" fmla="*/ 3834 w 6749"/>
              <a:gd name="T55" fmla="*/ 329 h 488"/>
              <a:gd name="T56" fmla="*/ 3746 w 6749"/>
              <a:gd name="T57" fmla="*/ 199 h 488"/>
              <a:gd name="T58" fmla="*/ 3884 w 6749"/>
              <a:gd name="T59" fmla="*/ 346 h 488"/>
              <a:gd name="T60" fmla="*/ 3707 w 6749"/>
              <a:gd name="T61" fmla="*/ 115 h 488"/>
              <a:gd name="T62" fmla="*/ 3413 w 6749"/>
              <a:gd name="T63" fmla="*/ 76 h 488"/>
              <a:gd name="T64" fmla="*/ 3413 w 6749"/>
              <a:gd name="T65" fmla="*/ 378 h 488"/>
              <a:gd name="T66" fmla="*/ 3036 w 6749"/>
              <a:gd name="T67" fmla="*/ 219 h 488"/>
              <a:gd name="T68" fmla="*/ 3103 w 6749"/>
              <a:gd name="T69" fmla="*/ 246 h 488"/>
              <a:gd name="T70" fmla="*/ 2650 w 6749"/>
              <a:gd name="T71" fmla="*/ 248 h 488"/>
              <a:gd name="T72" fmla="*/ 2796 w 6749"/>
              <a:gd name="T73" fmla="*/ 288 h 488"/>
              <a:gd name="T74" fmla="*/ 2404 w 6749"/>
              <a:gd name="T75" fmla="*/ 378 h 488"/>
              <a:gd name="T76" fmla="*/ 2538 w 6749"/>
              <a:gd name="T77" fmla="*/ 378 h 488"/>
              <a:gd name="T78" fmla="*/ 2148 w 6749"/>
              <a:gd name="T79" fmla="*/ 248 h 488"/>
              <a:gd name="T80" fmla="*/ 2355 w 6749"/>
              <a:gd name="T81" fmla="*/ 298 h 488"/>
              <a:gd name="T82" fmla="*/ 2035 w 6749"/>
              <a:gd name="T83" fmla="*/ 118 h 488"/>
              <a:gd name="T84" fmla="*/ 1778 w 6749"/>
              <a:gd name="T85" fmla="*/ 248 h 488"/>
              <a:gd name="T86" fmla="*/ 1991 w 6749"/>
              <a:gd name="T87" fmla="*/ 288 h 488"/>
              <a:gd name="T88" fmla="*/ 1628 w 6749"/>
              <a:gd name="T89" fmla="*/ 228 h 488"/>
              <a:gd name="T90" fmla="*/ 1649 w 6749"/>
              <a:gd name="T91" fmla="*/ 160 h 488"/>
              <a:gd name="T92" fmla="*/ 1383 w 6749"/>
              <a:gd name="T93" fmla="*/ 344 h 488"/>
              <a:gd name="T94" fmla="*/ 1147 w 6749"/>
              <a:gd name="T95" fmla="*/ 118 h 488"/>
              <a:gd name="T96" fmla="*/ 1091 w 6749"/>
              <a:gd name="T97" fmla="*/ 427 h 488"/>
              <a:gd name="T98" fmla="*/ 898 w 6749"/>
              <a:gd name="T99" fmla="*/ 118 h 488"/>
              <a:gd name="T100" fmla="*/ 1003 w 6749"/>
              <a:gd name="T101" fmla="*/ 297 h 488"/>
              <a:gd name="T102" fmla="*/ 730 w 6749"/>
              <a:gd name="T103" fmla="*/ 219 h 488"/>
              <a:gd name="T104" fmla="*/ 771 w 6749"/>
              <a:gd name="T105" fmla="*/ 330 h 488"/>
              <a:gd name="T106" fmla="*/ 641 w 6749"/>
              <a:gd name="T107" fmla="*/ 65 h 488"/>
              <a:gd name="T108" fmla="*/ 524 w 6749"/>
              <a:gd name="T109" fmla="*/ 378 h 488"/>
              <a:gd name="T110" fmla="*/ 344 w 6749"/>
              <a:gd name="T111" fmla="*/ 329 h 488"/>
              <a:gd name="T112" fmla="*/ 354 w 6749"/>
              <a:gd name="T113" fmla="*/ 221 h 488"/>
              <a:gd name="T114" fmla="*/ 448 w 6749"/>
              <a:gd name="T115" fmla="*/ 316 h 488"/>
              <a:gd name="T116" fmla="*/ 0 w 6749"/>
              <a:gd name="T117" fmla="*/ 275 h 488"/>
              <a:gd name="T118" fmla="*/ 108 w 6749"/>
              <a:gd name="T119" fmla="*/ 10 h 488"/>
              <a:gd name="T120" fmla="*/ 113 w 6749"/>
              <a:gd name="T121" fmla="*/ 385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49" h="488">
                <a:moveTo>
                  <a:pt x="6715" y="5"/>
                </a:moveTo>
                <a:lnTo>
                  <a:pt x="6715" y="5"/>
                </a:lnTo>
                <a:lnTo>
                  <a:pt x="6749" y="5"/>
                </a:lnTo>
                <a:lnTo>
                  <a:pt x="6749" y="116"/>
                </a:lnTo>
                <a:lnTo>
                  <a:pt x="6727" y="116"/>
                </a:lnTo>
                <a:lnTo>
                  <a:pt x="6727" y="41"/>
                </a:lnTo>
                <a:cubicBezTo>
                  <a:pt x="6727" y="39"/>
                  <a:pt x="6727" y="36"/>
                  <a:pt x="6727" y="32"/>
                </a:cubicBezTo>
                <a:cubicBezTo>
                  <a:pt x="6727" y="28"/>
                  <a:pt x="6727" y="25"/>
                  <a:pt x="6727" y="23"/>
                </a:cubicBezTo>
                <a:lnTo>
                  <a:pt x="6706" y="116"/>
                </a:lnTo>
                <a:lnTo>
                  <a:pt x="6683" y="116"/>
                </a:lnTo>
                <a:lnTo>
                  <a:pt x="6662" y="23"/>
                </a:lnTo>
                <a:cubicBezTo>
                  <a:pt x="6662" y="25"/>
                  <a:pt x="6662" y="28"/>
                  <a:pt x="6662" y="32"/>
                </a:cubicBezTo>
                <a:cubicBezTo>
                  <a:pt x="6662" y="36"/>
                  <a:pt x="6662" y="39"/>
                  <a:pt x="6662" y="41"/>
                </a:cubicBezTo>
                <a:lnTo>
                  <a:pt x="6662" y="116"/>
                </a:lnTo>
                <a:lnTo>
                  <a:pt x="6641" y="116"/>
                </a:lnTo>
                <a:lnTo>
                  <a:pt x="6641" y="5"/>
                </a:lnTo>
                <a:lnTo>
                  <a:pt x="6675" y="5"/>
                </a:lnTo>
                <a:lnTo>
                  <a:pt x="6695" y="92"/>
                </a:lnTo>
                <a:lnTo>
                  <a:pt x="6715" y="5"/>
                </a:lnTo>
                <a:close/>
                <a:moveTo>
                  <a:pt x="6627" y="5"/>
                </a:moveTo>
                <a:lnTo>
                  <a:pt x="6627" y="5"/>
                </a:lnTo>
                <a:lnTo>
                  <a:pt x="6627" y="24"/>
                </a:lnTo>
                <a:lnTo>
                  <a:pt x="6593" y="24"/>
                </a:lnTo>
                <a:lnTo>
                  <a:pt x="6593" y="116"/>
                </a:lnTo>
                <a:lnTo>
                  <a:pt x="6570" y="116"/>
                </a:lnTo>
                <a:lnTo>
                  <a:pt x="6570" y="24"/>
                </a:lnTo>
                <a:lnTo>
                  <a:pt x="6536" y="24"/>
                </a:lnTo>
                <a:lnTo>
                  <a:pt x="6536" y="5"/>
                </a:lnTo>
                <a:lnTo>
                  <a:pt x="6627" y="5"/>
                </a:lnTo>
                <a:close/>
                <a:moveTo>
                  <a:pt x="6495" y="344"/>
                </a:moveTo>
                <a:lnTo>
                  <a:pt x="6495" y="344"/>
                </a:lnTo>
                <a:cubicBezTo>
                  <a:pt x="6495" y="324"/>
                  <a:pt x="6512" y="306"/>
                  <a:pt x="6534" y="306"/>
                </a:cubicBezTo>
                <a:cubicBezTo>
                  <a:pt x="6554" y="306"/>
                  <a:pt x="6571" y="324"/>
                  <a:pt x="6571" y="344"/>
                </a:cubicBezTo>
                <a:cubicBezTo>
                  <a:pt x="6571" y="365"/>
                  <a:pt x="6554" y="383"/>
                  <a:pt x="6534" y="383"/>
                </a:cubicBezTo>
                <a:cubicBezTo>
                  <a:pt x="6512" y="383"/>
                  <a:pt x="6495" y="365"/>
                  <a:pt x="6495" y="344"/>
                </a:cubicBezTo>
                <a:close/>
                <a:moveTo>
                  <a:pt x="6343" y="169"/>
                </a:moveTo>
                <a:lnTo>
                  <a:pt x="6343" y="169"/>
                </a:lnTo>
                <a:cubicBezTo>
                  <a:pt x="6324" y="169"/>
                  <a:pt x="6306" y="182"/>
                  <a:pt x="6306" y="213"/>
                </a:cubicBezTo>
                <a:lnTo>
                  <a:pt x="6306" y="378"/>
                </a:lnTo>
                <a:lnTo>
                  <a:pt x="6240" y="378"/>
                </a:lnTo>
                <a:lnTo>
                  <a:pt x="6240" y="118"/>
                </a:lnTo>
                <a:lnTo>
                  <a:pt x="6295" y="118"/>
                </a:lnTo>
                <a:lnTo>
                  <a:pt x="6300" y="144"/>
                </a:lnTo>
                <a:lnTo>
                  <a:pt x="6303" y="144"/>
                </a:lnTo>
                <a:cubicBezTo>
                  <a:pt x="6311" y="131"/>
                  <a:pt x="6330" y="111"/>
                  <a:pt x="6364" y="111"/>
                </a:cubicBezTo>
                <a:cubicBezTo>
                  <a:pt x="6407" y="111"/>
                  <a:pt x="6441" y="142"/>
                  <a:pt x="6441" y="196"/>
                </a:cubicBezTo>
                <a:lnTo>
                  <a:pt x="6441" y="378"/>
                </a:lnTo>
                <a:lnTo>
                  <a:pt x="6375" y="378"/>
                </a:lnTo>
                <a:lnTo>
                  <a:pt x="6375" y="210"/>
                </a:lnTo>
                <a:cubicBezTo>
                  <a:pt x="6375" y="182"/>
                  <a:pt x="6361" y="169"/>
                  <a:pt x="6343" y="169"/>
                </a:cubicBezTo>
                <a:close/>
                <a:moveTo>
                  <a:pt x="6086" y="327"/>
                </a:moveTo>
                <a:lnTo>
                  <a:pt x="6086" y="327"/>
                </a:lnTo>
                <a:cubicBezTo>
                  <a:pt x="6112" y="327"/>
                  <a:pt x="6128" y="297"/>
                  <a:pt x="6128" y="248"/>
                </a:cubicBezTo>
                <a:cubicBezTo>
                  <a:pt x="6128" y="199"/>
                  <a:pt x="6112" y="169"/>
                  <a:pt x="6086" y="169"/>
                </a:cubicBezTo>
                <a:cubicBezTo>
                  <a:pt x="6059" y="169"/>
                  <a:pt x="6043" y="199"/>
                  <a:pt x="6043" y="248"/>
                </a:cubicBezTo>
                <a:cubicBezTo>
                  <a:pt x="6043" y="297"/>
                  <a:pt x="6059" y="327"/>
                  <a:pt x="6086" y="327"/>
                </a:cubicBezTo>
                <a:close/>
                <a:moveTo>
                  <a:pt x="5977" y="248"/>
                </a:moveTo>
                <a:lnTo>
                  <a:pt x="5977" y="248"/>
                </a:lnTo>
                <a:cubicBezTo>
                  <a:pt x="5977" y="164"/>
                  <a:pt x="6020" y="111"/>
                  <a:pt x="6086" y="111"/>
                </a:cubicBezTo>
                <a:cubicBezTo>
                  <a:pt x="6151" y="111"/>
                  <a:pt x="6195" y="164"/>
                  <a:pt x="6195" y="248"/>
                </a:cubicBezTo>
                <a:cubicBezTo>
                  <a:pt x="6195" y="332"/>
                  <a:pt x="6151" y="385"/>
                  <a:pt x="6086" y="385"/>
                </a:cubicBezTo>
                <a:cubicBezTo>
                  <a:pt x="6020" y="385"/>
                  <a:pt x="5977" y="332"/>
                  <a:pt x="5977" y="248"/>
                </a:cubicBezTo>
                <a:close/>
                <a:moveTo>
                  <a:pt x="5863" y="118"/>
                </a:moveTo>
                <a:lnTo>
                  <a:pt x="5863" y="118"/>
                </a:lnTo>
                <a:lnTo>
                  <a:pt x="5929" y="118"/>
                </a:lnTo>
                <a:lnTo>
                  <a:pt x="5929" y="378"/>
                </a:lnTo>
                <a:lnTo>
                  <a:pt x="5863" y="378"/>
                </a:lnTo>
                <a:lnTo>
                  <a:pt x="5863" y="118"/>
                </a:lnTo>
                <a:close/>
                <a:moveTo>
                  <a:pt x="5896" y="3"/>
                </a:moveTo>
                <a:lnTo>
                  <a:pt x="5896" y="3"/>
                </a:lnTo>
                <a:cubicBezTo>
                  <a:pt x="5918" y="3"/>
                  <a:pt x="5937" y="21"/>
                  <a:pt x="5937" y="43"/>
                </a:cubicBezTo>
                <a:cubicBezTo>
                  <a:pt x="5937" y="66"/>
                  <a:pt x="5918" y="84"/>
                  <a:pt x="5896" y="84"/>
                </a:cubicBezTo>
                <a:cubicBezTo>
                  <a:pt x="5874" y="84"/>
                  <a:pt x="5856" y="66"/>
                  <a:pt x="5856" y="43"/>
                </a:cubicBezTo>
                <a:cubicBezTo>
                  <a:pt x="5856" y="21"/>
                  <a:pt x="5874" y="3"/>
                  <a:pt x="5896" y="3"/>
                </a:cubicBezTo>
                <a:close/>
                <a:moveTo>
                  <a:pt x="5787" y="385"/>
                </a:moveTo>
                <a:lnTo>
                  <a:pt x="5787" y="385"/>
                </a:lnTo>
                <a:cubicBezTo>
                  <a:pt x="5737" y="385"/>
                  <a:pt x="5704" y="349"/>
                  <a:pt x="5704" y="304"/>
                </a:cubicBezTo>
                <a:lnTo>
                  <a:pt x="5704" y="173"/>
                </a:lnTo>
                <a:lnTo>
                  <a:pt x="5657" y="173"/>
                </a:lnTo>
                <a:lnTo>
                  <a:pt x="5657" y="118"/>
                </a:lnTo>
                <a:lnTo>
                  <a:pt x="5665" y="118"/>
                </a:lnTo>
                <a:cubicBezTo>
                  <a:pt x="5696" y="118"/>
                  <a:pt x="5711" y="100"/>
                  <a:pt x="5712" y="69"/>
                </a:cubicBezTo>
                <a:lnTo>
                  <a:pt x="5713" y="44"/>
                </a:lnTo>
                <a:lnTo>
                  <a:pt x="5769" y="44"/>
                </a:lnTo>
                <a:lnTo>
                  <a:pt x="5769" y="118"/>
                </a:lnTo>
                <a:lnTo>
                  <a:pt x="5825" y="118"/>
                </a:lnTo>
                <a:lnTo>
                  <a:pt x="5825" y="173"/>
                </a:lnTo>
                <a:lnTo>
                  <a:pt x="5769" y="173"/>
                </a:lnTo>
                <a:lnTo>
                  <a:pt x="5769" y="297"/>
                </a:lnTo>
                <a:cubicBezTo>
                  <a:pt x="5769" y="315"/>
                  <a:pt x="5783" y="328"/>
                  <a:pt x="5802" y="328"/>
                </a:cubicBezTo>
                <a:cubicBezTo>
                  <a:pt x="5809" y="328"/>
                  <a:pt x="5815" y="326"/>
                  <a:pt x="5820" y="325"/>
                </a:cubicBezTo>
                <a:lnTo>
                  <a:pt x="5820" y="379"/>
                </a:lnTo>
                <a:cubicBezTo>
                  <a:pt x="5811" y="383"/>
                  <a:pt x="5799" y="385"/>
                  <a:pt x="5787" y="385"/>
                </a:cubicBezTo>
                <a:close/>
                <a:moveTo>
                  <a:pt x="5527" y="329"/>
                </a:moveTo>
                <a:lnTo>
                  <a:pt x="5527" y="329"/>
                </a:lnTo>
                <a:cubicBezTo>
                  <a:pt x="5550" y="329"/>
                  <a:pt x="5566" y="309"/>
                  <a:pt x="5566" y="278"/>
                </a:cubicBezTo>
                <a:lnTo>
                  <a:pt x="5566" y="261"/>
                </a:lnTo>
                <a:lnTo>
                  <a:pt x="5551" y="264"/>
                </a:lnTo>
                <a:cubicBezTo>
                  <a:pt x="5519" y="269"/>
                  <a:pt x="5502" y="283"/>
                  <a:pt x="5502" y="303"/>
                </a:cubicBezTo>
                <a:cubicBezTo>
                  <a:pt x="5502" y="319"/>
                  <a:pt x="5513" y="329"/>
                  <a:pt x="5527" y="329"/>
                </a:cubicBezTo>
                <a:close/>
                <a:moveTo>
                  <a:pt x="5436" y="310"/>
                </a:moveTo>
                <a:lnTo>
                  <a:pt x="5436" y="310"/>
                </a:lnTo>
                <a:cubicBezTo>
                  <a:pt x="5436" y="260"/>
                  <a:pt x="5473" y="229"/>
                  <a:pt x="5537" y="221"/>
                </a:cubicBezTo>
                <a:lnTo>
                  <a:pt x="5566" y="217"/>
                </a:lnTo>
                <a:lnTo>
                  <a:pt x="5566" y="200"/>
                </a:lnTo>
                <a:cubicBezTo>
                  <a:pt x="5566" y="179"/>
                  <a:pt x="5555" y="168"/>
                  <a:pt x="5537" y="168"/>
                </a:cubicBezTo>
                <a:cubicBezTo>
                  <a:pt x="5519" y="168"/>
                  <a:pt x="5506" y="180"/>
                  <a:pt x="5505" y="199"/>
                </a:cubicBezTo>
                <a:lnTo>
                  <a:pt x="5439" y="199"/>
                </a:lnTo>
                <a:cubicBezTo>
                  <a:pt x="5443" y="147"/>
                  <a:pt x="5482" y="111"/>
                  <a:pt x="5539" y="111"/>
                </a:cubicBezTo>
                <a:cubicBezTo>
                  <a:pt x="5593" y="111"/>
                  <a:pt x="5631" y="147"/>
                  <a:pt x="5631" y="204"/>
                </a:cubicBezTo>
                <a:lnTo>
                  <a:pt x="5631" y="316"/>
                </a:lnTo>
                <a:cubicBezTo>
                  <a:pt x="5631" y="326"/>
                  <a:pt x="5637" y="333"/>
                  <a:pt x="5647" y="333"/>
                </a:cubicBezTo>
                <a:cubicBezTo>
                  <a:pt x="5649" y="333"/>
                  <a:pt x="5651" y="333"/>
                  <a:pt x="5654" y="332"/>
                </a:cubicBezTo>
                <a:lnTo>
                  <a:pt x="5654" y="380"/>
                </a:lnTo>
                <a:cubicBezTo>
                  <a:pt x="5646" y="382"/>
                  <a:pt x="5638" y="383"/>
                  <a:pt x="5630" y="383"/>
                </a:cubicBezTo>
                <a:cubicBezTo>
                  <a:pt x="5605" y="383"/>
                  <a:pt x="5584" y="372"/>
                  <a:pt x="5577" y="346"/>
                </a:cubicBezTo>
                <a:cubicBezTo>
                  <a:pt x="5567" y="365"/>
                  <a:pt x="5547" y="385"/>
                  <a:pt x="5512" y="385"/>
                </a:cubicBezTo>
                <a:cubicBezTo>
                  <a:pt x="5467" y="385"/>
                  <a:pt x="5436" y="356"/>
                  <a:pt x="5436" y="310"/>
                </a:cubicBezTo>
                <a:close/>
                <a:moveTo>
                  <a:pt x="5170" y="170"/>
                </a:moveTo>
                <a:lnTo>
                  <a:pt x="5170" y="170"/>
                </a:lnTo>
                <a:cubicBezTo>
                  <a:pt x="5151" y="170"/>
                  <a:pt x="5138" y="185"/>
                  <a:pt x="5138" y="210"/>
                </a:cubicBezTo>
                <a:lnTo>
                  <a:pt x="5138" y="378"/>
                </a:lnTo>
                <a:lnTo>
                  <a:pt x="5072" y="378"/>
                </a:lnTo>
                <a:lnTo>
                  <a:pt x="5072" y="118"/>
                </a:lnTo>
                <a:lnTo>
                  <a:pt x="5126" y="118"/>
                </a:lnTo>
                <a:lnTo>
                  <a:pt x="5130" y="147"/>
                </a:lnTo>
                <a:lnTo>
                  <a:pt x="5133" y="147"/>
                </a:lnTo>
                <a:cubicBezTo>
                  <a:pt x="5142" y="127"/>
                  <a:pt x="5167" y="111"/>
                  <a:pt x="5193" y="111"/>
                </a:cubicBezTo>
                <a:cubicBezTo>
                  <a:pt x="5221" y="111"/>
                  <a:pt x="5245" y="125"/>
                  <a:pt x="5255" y="147"/>
                </a:cubicBezTo>
                <a:lnTo>
                  <a:pt x="5258" y="147"/>
                </a:lnTo>
                <a:cubicBezTo>
                  <a:pt x="5271" y="124"/>
                  <a:pt x="5294" y="111"/>
                  <a:pt x="5322" y="111"/>
                </a:cubicBezTo>
                <a:cubicBezTo>
                  <a:pt x="5366" y="111"/>
                  <a:pt x="5391" y="142"/>
                  <a:pt x="5391" y="194"/>
                </a:cubicBezTo>
                <a:lnTo>
                  <a:pt x="5391" y="378"/>
                </a:lnTo>
                <a:lnTo>
                  <a:pt x="5325" y="378"/>
                </a:lnTo>
                <a:lnTo>
                  <a:pt x="5325" y="207"/>
                </a:lnTo>
                <a:cubicBezTo>
                  <a:pt x="5325" y="184"/>
                  <a:pt x="5314" y="170"/>
                  <a:pt x="5296" y="170"/>
                </a:cubicBezTo>
                <a:cubicBezTo>
                  <a:pt x="5277" y="170"/>
                  <a:pt x="5264" y="185"/>
                  <a:pt x="5264" y="210"/>
                </a:cubicBezTo>
                <a:lnTo>
                  <a:pt x="5264" y="378"/>
                </a:lnTo>
                <a:lnTo>
                  <a:pt x="5199" y="378"/>
                </a:lnTo>
                <a:lnTo>
                  <a:pt x="5199" y="207"/>
                </a:lnTo>
                <a:cubicBezTo>
                  <a:pt x="5199" y="184"/>
                  <a:pt x="5187" y="170"/>
                  <a:pt x="5170" y="170"/>
                </a:cubicBezTo>
                <a:close/>
                <a:moveTo>
                  <a:pt x="4893" y="118"/>
                </a:moveTo>
                <a:lnTo>
                  <a:pt x="4893" y="118"/>
                </a:lnTo>
                <a:lnTo>
                  <a:pt x="4947" y="118"/>
                </a:lnTo>
                <a:lnTo>
                  <a:pt x="4953" y="152"/>
                </a:lnTo>
                <a:lnTo>
                  <a:pt x="4956" y="152"/>
                </a:lnTo>
                <a:cubicBezTo>
                  <a:pt x="4965" y="133"/>
                  <a:pt x="4987" y="115"/>
                  <a:pt x="5023" y="115"/>
                </a:cubicBezTo>
                <a:cubicBezTo>
                  <a:pt x="5028" y="115"/>
                  <a:pt x="5033" y="115"/>
                  <a:pt x="5036" y="116"/>
                </a:cubicBezTo>
                <a:lnTo>
                  <a:pt x="5036" y="178"/>
                </a:lnTo>
                <a:cubicBezTo>
                  <a:pt x="5031" y="178"/>
                  <a:pt x="5027" y="178"/>
                  <a:pt x="5021" y="178"/>
                </a:cubicBezTo>
                <a:cubicBezTo>
                  <a:pt x="4990" y="178"/>
                  <a:pt x="4959" y="200"/>
                  <a:pt x="4959" y="254"/>
                </a:cubicBezTo>
                <a:lnTo>
                  <a:pt x="4959" y="378"/>
                </a:lnTo>
                <a:lnTo>
                  <a:pt x="4893" y="378"/>
                </a:lnTo>
                <a:lnTo>
                  <a:pt x="4893" y="118"/>
                </a:lnTo>
                <a:close/>
                <a:moveTo>
                  <a:pt x="4740" y="327"/>
                </a:moveTo>
                <a:lnTo>
                  <a:pt x="4740" y="327"/>
                </a:lnTo>
                <a:cubicBezTo>
                  <a:pt x="4766" y="327"/>
                  <a:pt x="4782" y="297"/>
                  <a:pt x="4782" y="248"/>
                </a:cubicBezTo>
                <a:cubicBezTo>
                  <a:pt x="4782" y="199"/>
                  <a:pt x="4766" y="169"/>
                  <a:pt x="4740" y="169"/>
                </a:cubicBezTo>
                <a:cubicBezTo>
                  <a:pt x="4714" y="169"/>
                  <a:pt x="4698" y="199"/>
                  <a:pt x="4698" y="248"/>
                </a:cubicBezTo>
                <a:cubicBezTo>
                  <a:pt x="4698" y="297"/>
                  <a:pt x="4714" y="327"/>
                  <a:pt x="4740" y="327"/>
                </a:cubicBezTo>
                <a:close/>
                <a:moveTo>
                  <a:pt x="4631" y="248"/>
                </a:moveTo>
                <a:lnTo>
                  <a:pt x="4631" y="248"/>
                </a:lnTo>
                <a:cubicBezTo>
                  <a:pt x="4631" y="164"/>
                  <a:pt x="4674" y="111"/>
                  <a:pt x="4740" y="111"/>
                </a:cubicBezTo>
                <a:cubicBezTo>
                  <a:pt x="4806" y="111"/>
                  <a:pt x="4849" y="164"/>
                  <a:pt x="4849" y="248"/>
                </a:cubicBezTo>
                <a:cubicBezTo>
                  <a:pt x="4849" y="332"/>
                  <a:pt x="4806" y="385"/>
                  <a:pt x="4740" y="385"/>
                </a:cubicBezTo>
                <a:cubicBezTo>
                  <a:pt x="4674" y="385"/>
                  <a:pt x="4631" y="332"/>
                  <a:pt x="4631" y="248"/>
                </a:cubicBezTo>
                <a:close/>
                <a:moveTo>
                  <a:pt x="4578" y="0"/>
                </a:moveTo>
                <a:lnTo>
                  <a:pt x="4578" y="0"/>
                </a:lnTo>
                <a:cubicBezTo>
                  <a:pt x="4600" y="0"/>
                  <a:pt x="4623" y="7"/>
                  <a:pt x="4633" y="17"/>
                </a:cubicBezTo>
                <a:lnTo>
                  <a:pt x="4611" y="65"/>
                </a:lnTo>
                <a:cubicBezTo>
                  <a:pt x="4603" y="61"/>
                  <a:pt x="4596" y="58"/>
                  <a:pt x="4587" y="58"/>
                </a:cubicBezTo>
                <a:cubicBezTo>
                  <a:pt x="4570" y="58"/>
                  <a:pt x="4559" y="70"/>
                  <a:pt x="4559" y="90"/>
                </a:cubicBezTo>
                <a:lnTo>
                  <a:pt x="4559" y="118"/>
                </a:lnTo>
                <a:lnTo>
                  <a:pt x="4614" y="118"/>
                </a:lnTo>
                <a:lnTo>
                  <a:pt x="4614" y="173"/>
                </a:lnTo>
                <a:lnTo>
                  <a:pt x="4559" y="173"/>
                </a:lnTo>
                <a:lnTo>
                  <a:pt x="4559" y="378"/>
                </a:lnTo>
                <a:lnTo>
                  <a:pt x="4494" y="378"/>
                </a:lnTo>
                <a:lnTo>
                  <a:pt x="4494" y="173"/>
                </a:lnTo>
                <a:lnTo>
                  <a:pt x="4447" y="173"/>
                </a:lnTo>
                <a:lnTo>
                  <a:pt x="4447" y="118"/>
                </a:lnTo>
                <a:lnTo>
                  <a:pt x="4494" y="118"/>
                </a:lnTo>
                <a:lnTo>
                  <a:pt x="4494" y="85"/>
                </a:lnTo>
                <a:cubicBezTo>
                  <a:pt x="4494" y="30"/>
                  <a:pt x="4531" y="0"/>
                  <a:pt x="4578" y="0"/>
                </a:cubicBezTo>
                <a:close/>
                <a:moveTo>
                  <a:pt x="4236" y="300"/>
                </a:moveTo>
                <a:lnTo>
                  <a:pt x="4236" y="300"/>
                </a:lnTo>
                <a:lnTo>
                  <a:pt x="4298" y="300"/>
                </a:lnTo>
                <a:cubicBezTo>
                  <a:pt x="4300" y="319"/>
                  <a:pt x="4312" y="333"/>
                  <a:pt x="4333" y="333"/>
                </a:cubicBezTo>
                <a:cubicBezTo>
                  <a:pt x="4349" y="333"/>
                  <a:pt x="4363" y="325"/>
                  <a:pt x="4363" y="310"/>
                </a:cubicBezTo>
                <a:cubicBezTo>
                  <a:pt x="4363" y="296"/>
                  <a:pt x="4355" y="287"/>
                  <a:pt x="4330" y="279"/>
                </a:cubicBezTo>
                <a:lnTo>
                  <a:pt x="4305" y="270"/>
                </a:lnTo>
                <a:cubicBezTo>
                  <a:pt x="4264" y="255"/>
                  <a:pt x="4240" y="229"/>
                  <a:pt x="4240" y="192"/>
                </a:cubicBezTo>
                <a:cubicBezTo>
                  <a:pt x="4240" y="144"/>
                  <a:pt x="4280" y="111"/>
                  <a:pt x="4331" y="111"/>
                </a:cubicBezTo>
                <a:cubicBezTo>
                  <a:pt x="4383" y="111"/>
                  <a:pt x="4420" y="144"/>
                  <a:pt x="4421" y="189"/>
                </a:cubicBezTo>
                <a:lnTo>
                  <a:pt x="4358" y="189"/>
                </a:lnTo>
                <a:cubicBezTo>
                  <a:pt x="4357" y="175"/>
                  <a:pt x="4347" y="163"/>
                  <a:pt x="4330" y="163"/>
                </a:cubicBezTo>
                <a:cubicBezTo>
                  <a:pt x="4316" y="163"/>
                  <a:pt x="4303" y="172"/>
                  <a:pt x="4303" y="187"/>
                </a:cubicBezTo>
                <a:cubicBezTo>
                  <a:pt x="4303" y="199"/>
                  <a:pt x="4309" y="206"/>
                  <a:pt x="4333" y="214"/>
                </a:cubicBezTo>
                <a:lnTo>
                  <a:pt x="4358" y="223"/>
                </a:lnTo>
                <a:cubicBezTo>
                  <a:pt x="4402" y="238"/>
                  <a:pt x="4426" y="267"/>
                  <a:pt x="4426" y="306"/>
                </a:cubicBezTo>
                <a:cubicBezTo>
                  <a:pt x="4426" y="356"/>
                  <a:pt x="4387" y="385"/>
                  <a:pt x="4334" y="385"/>
                </a:cubicBezTo>
                <a:cubicBezTo>
                  <a:pt x="4276" y="385"/>
                  <a:pt x="4237" y="350"/>
                  <a:pt x="4236" y="300"/>
                </a:cubicBezTo>
                <a:close/>
                <a:moveTo>
                  <a:pt x="4095" y="169"/>
                </a:moveTo>
                <a:lnTo>
                  <a:pt x="4095" y="169"/>
                </a:lnTo>
                <a:cubicBezTo>
                  <a:pt x="4077" y="169"/>
                  <a:pt x="4059" y="182"/>
                  <a:pt x="4059" y="213"/>
                </a:cubicBezTo>
                <a:lnTo>
                  <a:pt x="4059" y="378"/>
                </a:lnTo>
                <a:lnTo>
                  <a:pt x="3993" y="378"/>
                </a:lnTo>
                <a:lnTo>
                  <a:pt x="3993" y="118"/>
                </a:lnTo>
                <a:lnTo>
                  <a:pt x="4047" y="118"/>
                </a:lnTo>
                <a:lnTo>
                  <a:pt x="4053" y="144"/>
                </a:lnTo>
                <a:lnTo>
                  <a:pt x="4056" y="144"/>
                </a:lnTo>
                <a:cubicBezTo>
                  <a:pt x="4063" y="131"/>
                  <a:pt x="4083" y="111"/>
                  <a:pt x="4116" y="111"/>
                </a:cubicBezTo>
                <a:cubicBezTo>
                  <a:pt x="4160" y="111"/>
                  <a:pt x="4193" y="142"/>
                  <a:pt x="4193" y="196"/>
                </a:cubicBezTo>
                <a:lnTo>
                  <a:pt x="4193" y="378"/>
                </a:lnTo>
                <a:lnTo>
                  <a:pt x="4128" y="378"/>
                </a:lnTo>
                <a:lnTo>
                  <a:pt x="4128" y="210"/>
                </a:lnTo>
                <a:cubicBezTo>
                  <a:pt x="4128" y="182"/>
                  <a:pt x="4114" y="169"/>
                  <a:pt x="4095" y="169"/>
                </a:cubicBezTo>
                <a:close/>
                <a:moveTo>
                  <a:pt x="3834" y="329"/>
                </a:moveTo>
                <a:lnTo>
                  <a:pt x="3834" y="329"/>
                </a:lnTo>
                <a:cubicBezTo>
                  <a:pt x="3857" y="329"/>
                  <a:pt x="3873" y="309"/>
                  <a:pt x="3873" y="278"/>
                </a:cubicBezTo>
                <a:lnTo>
                  <a:pt x="3873" y="261"/>
                </a:lnTo>
                <a:lnTo>
                  <a:pt x="3858" y="264"/>
                </a:lnTo>
                <a:cubicBezTo>
                  <a:pt x="3826" y="269"/>
                  <a:pt x="3809" y="283"/>
                  <a:pt x="3809" y="303"/>
                </a:cubicBezTo>
                <a:cubicBezTo>
                  <a:pt x="3809" y="319"/>
                  <a:pt x="3820" y="329"/>
                  <a:pt x="3834" y="329"/>
                </a:cubicBezTo>
                <a:close/>
                <a:moveTo>
                  <a:pt x="3743" y="310"/>
                </a:moveTo>
                <a:lnTo>
                  <a:pt x="3743" y="310"/>
                </a:lnTo>
                <a:cubicBezTo>
                  <a:pt x="3743" y="260"/>
                  <a:pt x="3780" y="229"/>
                  <a:pt x="3845" y="221"/>
                </a:cubicBezTo>
                <a:lnTo>
                  <a:pt x="3873" y="217"/>
                </a:lnTo>
                <a:lnTo>
                  <a:pt x="3873" y="200"/>
                </a:lnTo>
                <a:cubicBezTo>
                  <a:pt x="3873" y="179"/>
                  <a:pt x="3862" y="168"/>
                  <a:pt x="3845" y="168"/>
                </a:cubicBezTo>
                <a:cubicBezTo>
                  <a:pt x="3826" y="168"/>
                  <a:pt x="3814" y="180"/>
                  <a:pt x="3812" y="199"/>
                </a:cubicBezTo>
                <a:lnTo>
                  <a:pt x="3746" y="199"/>
                </a:lnTo>
                <a:cubicBezTo>
                  <a:pt x="3750" y="147"/>
                  <a:pt x="3789" y="111"/>
                  <a:pt x="3846" y="111"/>
                </a:cubicBezTo>
                <a:cubicBezTo>
                  <a:pt x="3900" y="111"/>
                  <a:pt x="3938" y="147"/>
                  <a:pt x="3938" y="204"/>
                </a:cubicBezTo>
                <a:lnTo>
                  <a:pt x="3938" y="316"/>
                </a:lnTo>
                <a:cubicBezTo>
                  <a:pt x="3938" y="326"/>
                  <a:pt x="3944" y="333"/>
                  <a:pt x="3954" y="333"/>
                </a:cubicBezTo>
                <a:cubicBezTo>
                  <a:pt x="3956" y="333"/>
                  <a:pt x="3958" y="333"/>
                  <a:pt x="3961" y="332"/>
                </a:cubicBezTo>
                <a:lnTo>
                  <a:pt x="3961" y="380"/>
                </a:lnTo>
                <a:cubicBezTo>
                  <a:pt x="3953" y="382"/>
                  <a:pt x="3945" y="383"/>
                  <a:pt x="3937" y="383"/>
                </a:cubicBezTo>
                <a:cubicBezTo>
                  <a:pt x="3912" y="383"/>
                  <a:pt x="3891" y="372"/>
                  <a:pt x="3884" y="346"/>
                </a:cubicBezTo>
                <a:cubicBezTo>
                  <a:pt x="3875" y="365"/>
                  <a:pt x="3854" y="385"/>
                  <a:pt x="3819" y="385"/>
                </a:cubicBezTo>
                <a:cubicBezTo>
                  <a:pt x="3774" y="385"/>
                  <a:pt x="3743" y="356"/>
                  <a:pt x="3743" y="310"/>
                </a:cubicBezTo>
                <a:close/>
                <a:moveTo>
                  <a:pt x="3577" y="118"/>
                </a:moveTo>
                <a:lnTo>
                  <a:pt x="3577" y="118"/>
                </a:lnTo>
                <a:lnTo>
                  <a:pt x="3632" y="118"/>
                </a:lnTo>
                <a:lnTo>
                  <a:pt x="3637" y="152"/>
                </a:lnTo>
                <a:lnTo>
                  <a:pt x="3640" y="152"/>
                </a:lnTo>
                <a:cubicBezTo>
                  <a:pt x="3649" y="133"/>
                  <a:pt x="3671" y="115"/>
                  <a:pt x="3707" y="115"/>
                </a:cubicBezTo>
                <a:cubicBezTo>
                  <a:pt x="3712" y="115"/>
                  <a:pt x="3717" y="115"/>
                  <a:pt x="3721" y="116"/>
                </a:cubicBezTo>
                <a:lnTo>
                  <a:pt x="3721" y="178"/>
                </a:lnTo>
                <a:cubicBezTo>
                  <a:pt x="3715" y="178"/>
                  <a:pt x="3711" y="178"/>
                  <a:pt x="3706" y="178"/>
                </a:cubicBezTo>
                <a:cubicBezTo>
                  <a:pt x="3674" y="178"/>
                  <a:pt x="3643" y="200"/>
                  <a:pt x="3643" y="254"/>
                </a:cubicBezTo>
                <a:lnTo>
                  <a:pt x="3643" y="378"/>
                </a:lnTo>
                <a:lnTo>
                  <a:pt x="3577" y="378"/>
                </a:lnTo>
                <a:lnTo>
                  <a:pt x="3577" y="118"/>
                </a:lnTo>
                <a:close/>
                <a:moveTo>
                  <a:pt x="3413" y="76"/>
                </a:moveTo>
                <a:lnTo>
                  <a:pt x="3413" y="76"/>
                </a:lnTo>
                <a:lnTo>
                  <a:pt x="3327" y="76"/>
                </a:lnTo>
                <a:lnTo>
                  <a:pt x="3327" y="16"/>
                </a:lnTo>
                <a:lnTo>
                  <a:pt x="3567" y="16"/>
                </a:lnTo>
                <a:lnTo>
                  <a:pt x="3567" y="76"/>
                </a:lnTo>
                <a:lnTo>
                  <a:pt x="3482" y="76"/>
                </a:lnTo>
                <a:lnTo>
                  <a:pt x="3482" y="378"/>
                </a:lnTo>
                <a:lnTo>
                  <a:pt x="3413" y="378"/>
                </a:lnTo>
                <a:lnTo>
                  <a:pt x="3413" y="76"/>
                </a:lnTo>
                <a:close/>
                <a:moveTo>
                  <a:pt x="3144" y="344"/>
                </a:moveTo>
                <a:lnTo>
                  <a:pt x="3144" y="344"/>
                </a:lnTo>
                <a:cubicBezTo>
                  <a:pt x="3144" y="324"/>
                  <a:pt x="3161" y="306"/>
                  <a:pt x="3183" y="306"/>
                </a:cubicBezTo>
                <a:cubicBezTo>
                  <a:pt x="3203" y="306"/>
                  <a:pt x="3220" y="324"/>
                  <a:pt x="3220" y="344"/>
                </a:cubicBezTo>
                <a:cubicBezTo>
                  <a:pt x="3220" y="365"/>
                  <a:pt x="3203" y="383"/>
                  <a:pt x="3183" y="383"/>
                </a:cubicBezTo>
                <a:cubicBezTo>
                  <a:pt x="3161" y="383"/>
                  <a:pt x="3144" y="365"/>
                  <a:pt x="3144" y="344"/>
                </a:cubicBezTo>
                <a:close/>
                <a:moveTo>
                  <a:pt x="3036" y="219"/>
                </a:moveTo>
                <a:lnTo>
                  <a:pt x="3036" y="219"/>
                </a:lnTo>
                <a:cubicBezTo>
                  <a:pt x="3034" y="186"/>
                  <a:pt x="3021" y="167"/>
                  <a:pt x="3001" y="167"/>
                </a:cubicBezTo>
                <a:cubicBezTo>
                  <a:pt x="2979" y="167"/>
                  <a:pt x="2965" y="186"/>
                  <a:pt x="2962" y="219"/>
                </a:cubicBezTo>
                <a:lnTo>
                  <a:pt x="3036" y="219"/>
                </a:lnTo>
                <a:close/>
                <a:moveTo>
                  <a:pt x="2895" y="248"/>
                </a:moveTo>
                <a:lnTo>
                  <a:pt x="2895" y="248"/>
                </a:lnTo>
                <a:cubicBezTo>
                  <a:pt x="2895" y="164"/>
                  <a:pt x="2936" y="111"/>
                  <a:pt x="3001" y="111"/>
                </a:cubicBezTo>
                <a:cubicBezTo>
                  <a:pt x="3063" y="111"/>
                  <a:pt x="3103" y="162"/>
                  <a:pt x="3103" y="246"/>
                </a:cubicBezTo>
                <a:cubicBezTo>
                  <a:pt x="3103" y="250"/>
                  <a:pt x="3103" y="255"/>
                  <a:pt x="3102" y="264"/>
                </a:cubicBezTo>
                <a:lnTo>
                  <a:pt x="2961" y="264"/>
                </a:lnTo>
                <a:cubicBezTo>
                  <a:pt x="2962" y="303"/>
                  <a:pt x="2977" y="330"/>
                  <a:pt x="3003" y="330"/>
                </a:cubicBezTo>
                <a:cubicBezTo>
                  <a:pt x="3020" y="330"/>
                  <a:pt x="3033" y="319"/>
                  <a:pt x="3036" y="298"/>
                </a:cubicBezTo>
                <a:lnTo>
                  <a:pt x="3101" y="298"/>
                </a:lnTo>
                <a:cubicBezTo>
                  <a:pt x="3096" y="351"/>
                  <a:pt x="3057" y="385"/>
                  <a:pt x="3003" y="385"/>
                </a:cubicBezTo>
                <a:cubicBezTo>
                  <a:pt x="2935" y="385"/>
                  <a:pt x="2895" y="331"/>
                  <a:pt x="2895" y="248"/>
                </a:cubicBezTo>
                <a:close/>
                <a:moveTo>
                  <a:pt x="2650" y="248"/>
                </a:moveTo>
                <a:lnTo>
                  <a:pt x="2650" y="248"/>
                </a:lnTo>
                <a:cubicBezTo>
                  <a:pt x="2650" y="165"/>
                  <a:pt x="2693" y="111"/>
                  <a:pt x="2759" y="111"/>
                </a:cubicBezTo>
                <a:cubicBezTo>
                  <a:pt x="2817" y="111"/>
                  <a:pt x="2858" y="151"/>
                  <a:pt x="2863" y="212"/>
                </a:cubicBezTo>
                <a:lnTo>
                  <a:pt x="2796" y="212"/>
                </a:lnTo>
                <a:cubicBezTo>
                  <a:pt x="2794" y="184"/>
                  <a:pt x="2779" y="170"/>
                  <a:pt x="2759" y="170"/>
                </a:cubicBezTo>
                <a:cubicBezTo>
                  <a:pt x="2733" y="170"/>
                  <a:pt x="2716" y="198"/>
                  <a:pt x="2716" y="248"/>
                </a:cubicBezTo>
                <a:cubicBezTo>
                  <a:pt x="2716" y="299"/>
                  <a:pt x="2733" y="326"/>
                  <a:pt x="2760" y="326"/>
                </a:cubicBezTo>
                <a:cubicBezTo>
                  <a:pt x="2779" y="326"/>
                  <a:pt x="2793" y="312"/>
                  <a:pt x="2796" y="288"/>
                </a:cubicBezTo>
                <a:lnTo>
                  <a:pt x="2863" y="288"/>
                </a:lnTo>
                <a:cubicBezTo>
                  <a:pt x="2857" y="347"/>
                  <a:pt x="2816" y="385"/>
                  <a:pt x="2760" y="385"/>
                </a:cubicBezTo>
                <a:cubicBezTo>
                  <a:pt x="2693" y="385"/>
                  <a:pt x="2650" y="332"/>
                  <a:pt x="2650" y="248"/>
                </a:cubicBezTo>
                <a:close/>
                <a:moveTo>
                  <a:pt x="2506" y="169"/>
                </a:moveTo>
                <a:lnTo>
                  <a:pt x="2506" y="169"/>
                </a:lnTo>
                <a:cubicBezTo>
                  <a:pt x="2487" y="169"/>
                  <a:pt x="2469" y="182"/>
                  <a:pt x="2469" y="213"/>
                </a:cubicBezTo>
                <a:lnTo>
                  <a:pt x="2469" y="378"/>
                </a:lnTo>
                <a:lnTo>
                  <a:pt x="2404" y="378"/>
                </a:lnTo>
                <a:lnTo>
                  <a:pt x="2404" y="118"/>
                </a:lnTo>
                <a:lnTo>
                  <a:pt x="2458" y="118"/>
                </a:lnTo>
                <a:lnTo>
                  <a:pt x="2464" y="144"/>
                </a:lnTo>
                <a:lnTo>
                  <a:pt x="2467" y="144"/>
                </a:lnTo>
                <a:cubicBezTo>
                  <a:pt x="2474" y="131"/>
                  <a:pt x="2494" y="111"/>
                  <a:pt x="2527" y="111"/>
                </a:cubicBezTo>
                <a:cubicBezTo>
                  <a:pt x="2570" y="111"/>
                  <a:pt x="2604" y="142"/>
                  <a:pt x="2604" y="196"/>
                </a:cubicBezTo>
                <a:lnTo>
                  <a:pt x="2604" y="378"/>
                </a:lnTo>
                <a:lnTo>
                  <a:pt x="2538" y="378"/>
                </a:lnTo>
                <a:lnTo>
                  <a:pt x="2538" y="210"/>
                </a:lnTo>
                <a:cubicBezTo>
                  <a:pt x="2538" y="182"/>
                  <a:pt x="2524" y="169"/>
                  <a:pt x="2506" y="169"/>
                </a:cubicBezTo>
                <a:close/>
                <a:moveTo>
                  <a:pt x="2289" y="219"/>
                </a:moveTo>
                <a:lnTo>
                  <a:pt x="2289" y="219"/>
                </a:lnTo>
                <a:cubicBezTo>
                  <a:pt x="2287" y="186"/>
                  <a:pt x="2274" y="167"/>
                  <a:pt x="2254" y="167"/>
                </a:cubicBezTo>
                <a:cubicBezTo>
                  <a:pt x="2232" y="167"/>
                  <a:pt x="2218" y="186"/>
                  <a:pt x="2215" y="219"/>
                </a:cubicBezTo>
                <a:lnTo>
                  <a:pt x="2289" y="219"/>
                </a:lnTo>
                <a:close/>
                <a:moveTo>
                  <a:pt x="2148" y="248"/>
                </a:moveTo>
                <a:lnTo>
                  <a:pt x="2148" y="248"/>
                </a:lnTo>
                <a:cubicBezTo>
                  <a:pt x="2148" y="164"/>
                  <a:pt x="2190" y="111"/>
                  <a:pt x="2254" y="111"/>
                </a:cubicBezTo>
                <a:cubicBezTo>
                  <a:pt x="2316" y="111"/>
                  <a:pt x="2357" y="162"/>
                  <a:pt x="2357" y="246"/>
                </a:cubicBezTo>
                <a:cubicBezTo>
                  <a:pt x="2357" y="250"/>
                  <a:pt x="2357" y="255"/>
                  <a:pt x="2356" y="264"/>
                </a:cubicBezTo>
                <a:lnTo>
                  <a:pt x="2214" y="264"/>
                </a:lnTo>
                <a:cubicBezTo>
                  <a:pt x="2215" y="303"/>
                  <a:pt x="2230" y="330"/>
                  <a:pt x="2256" y="330"/>
                </a:cubicBezTo>
                <a:cubicBezTo>
                  <a:pt x="2273" y="330"/>
                  <a:pt x="2286" y="319"/>
                  <a:pt x="2289" y="298"/>
                </a:cubicBezTo>
                <a:lnTo>
                  <a:pt x="2355" y="298"/>
                </a:lnTo>
                <a:cubicBezTo>
                  <a:pt x="2349" y="351"/>
                  <a:pt x="2310" y="385"/>
                  <a:pt x="2256" y="385"/>
                </a:cubicBezTo>
                <a:cubicBezTo>
                  <a:pt x="2188" y="385"/>
                  <a:pt x="2148" y="331"/>
                  <a:pt x="2148" y="248"/>
                </a:cubicBezTo>
                <a:close/>
                <a:moveTo>
                  <a:pt x="2035" y="118"/>
                </a:moveTo>
                <a:lnTo>
                  <a:pt x="2035" y="118"/>
                </a:lnTo>
                <a:lnTo>
                  <a:pt x="2101" y="118"/>
                </a:lnTo>
                <a:lnTo>
                  <a:pt x="2101" y="378"/>
                </a:lnTo>
                <a:lnTo>
                  <a:pt x="2035" y="378"/>
                </a:lnTo>
                <a:lnTo>
                  <a:pt x="2035" y="118"/>
                </a:lnTo>
                <a:close/>
                <a:moveTo>
                  <a:pt x="2068" y="3"/>
                </a:moveTo>
                <a:lnTo>
                  <a:pt x="2068" y="3"/>
                </a:lnTo>
                <a:cubicBezTo>
                  <a:pt x="2090" y="3"/>
                  <a:pt x="2109" y="21"/>
                  <a:pt x="2109" y="43"/>
                </a:cubicBezTo>
                <a:cubicBezTo>
                  <a:pt x="2109" y="66"/>
                  <a:pt x="2090" y="84"/>
                  <a:pt x="2068" y="84"/>
                </a:cubicBezTo>
                <a:cubicBezTo>
                  <a:pt x="2046" y="84"/>
                  <a:pt x="2027" y="66"/>
                  <a:pt x="2027" y="43"/>
                </a:cubicBezTo>
                <a:cubicBezTo>
                  <a:pt x="2027" y="21"/>
                  <a:pt x="2046" y="3"/>
                  <a:pt x="2068" y="3"/>
                </a:cubicBezTo>
                <a:close/>
                <a:moveTo>
                  <a:pt x="1778" y="248"/>
                </a:moveTo>
                <a:lnTo>
                  <a:pt x="1778" y="248"/>
                </a:lnTo>
                <a:cubicBezTo>
                  <a:pt x="1778" y="165"/>
                  <a:pt x="1821" y="111"/>
                  <a:pt x="1888" y="111"/>
                </a:cubicBezTo>
                <a:cubicBezTo>
                  <a:pt x="1945" y="111"/>
                  <a:pt x="1986" y="151"/>
                  <a:pt x="1991" y="212"/>
                </a:cubicBezTo>
                <a:lnTo>
                  <a:pt x="1925" y="212"/>
                </a:lnTo>
                <a:cubicBezTo>
                  <a:pt x="1922" y="184"/>
                  <a:pt x="1908" y="170"/>
                  <a:pt x="1888" y="170"/>
                </a:cubicBezTo>
                <a:cubicBezTo>
                  <a:pt x="1862" y="170"/>
                  <a:pt x="1845" y="198"/>
                  <a:pt x="1845" y="248"/>
                </a:cubicBezTo>
                <a:cubicBezTo>
                  <a:pt x="1845" y="299"/>
                  <a:pt x="1862" y="326"/>
                  <a:pt x="1888" y="326"/>
                </a:cubicBezTo>
                <a:cubicBezTo>
                  <a:pt x="1908" y="326"/>
                  <a:pt x="1922" y="312"/>
                  <a:pt x="1925" y="288"/>
                </a:cubicBezTo>
                <a:lnTo>
                  <a:pt x="1991" y="288"/>
                </a:lnTo>
                <a:cubicBezTo>
                  <a:pt x="1986" y="347"/>
                  <a:pt x="1945" y="385"/>
                  <a:pt x="1888" y="385"/>
                </a:cubicBezTo>
                <a:cubicBezTo>
                  <a:pt x="1821" y="385"/>
                  <a:pt x="1778" y="332"/>
                  <a:pt x="1778" y="248"/>
                </a:cubicBezTo>
                <a:close/>
                <a:moveTo>
                  <a:pt x="1525" y="275"/>
                </a:moveTo>
                <a:lnTo>
                  <a:pt x="1525" y="275"/>
                </a:lnTo>
                <a:lnTo>
                  <a:pt x="1596" y="275"/>
                </a:lnTo>
                <a:cubicBezTo>
                  <a:pt x="1598" y="309"/>
                  <a:pt x="1614" y="324"/>
                  <a:pt x="1638" y="324"/>
                </a:cubicBezTo>
                <a:cubicBezTo>
                  <a:pt x="1661" y="324"/>
                  <a:pt x="1676" y="310"/>
                  <a:pt x="1676" y="286"/>
                </a:cubicBezTo>
                <a:cubicBezTo>
                  <a:pt x="1676" y="264"/>
                  <a:pt x="1662" y="248"/>
                  <a:pt x="1628" y="228"/>
                </a:cubicBezTo>
                <a:lnTo>
                  <a:pt x="1596" y="210"/>
                </a:lnTo>
                <a:cubicBezTo>
                  <a:pt x="1549" y="183"/>
                  <a:pt x="1528" y="149"/>
                  <a:pt x="1528" y="107"/>
                </a:cubicBezTo>
                <a:cubicBezTo>
                  <a:pt x="1528" y="56"/>
                  <a:pt x="1572" y="10"/>
                  <a:pt x="1634" y="10"/>
                </a:cubicBezTo>
                <a:cubicBezTo>
                  <a:pt x="1697" y="10"/>
                  <a:pt x="1740" y="50"/>
                  <a:pt x="1741" y="112"/>
                </a:cubicBezTo>
                <a:lnTo>
                  <a:pt x="1669" y="112"/>
                </a:lnTo>
                <a:cubicBezTo>
                  <a:pt x="1667" y="86"/>
                  <a:pt x="1654" y="71"/>
                  <a:pt x="1632" y="71"/>
                </a:cubicBezTo>
                <a:cubicBezTo>
                  <a:pt x="1614" y="71"/>
                  <a:pt x="1599" y="85"/>
                  <a:pt x="1599" y="104"/>
                </a:cubicBezTo>
                <a:cubicBezTo>
                  <a:pt x="1599" y="124"/>
                  <a:pt x="1611" y="139"/>
                  <a:pt x="1649" y="160"/>
                </a:cubicBezTo>
                <a:lnTo>
                  <a:pt x="1673" y="174"/>
                </a:lnTo>
                <a:cubicBezTo>
                  <a:pt x="1722" y="201"/>
                  <a:pt x="1746" y="240"/>
                  <a:pt x="1746" y="286"/>
                </a:cubicBezTo>
                <a:cubicBezTo>
                  <a:pt x="1746" y="344"/>
                  <a:pt x="1703" y="385"/>
                  <a:pt x="1638" y="385"/>
                </a:cubicBezTo>
                <a:cubicBezTo>
                  <a:pt x="1569" y="385"/>
                  <a:pt x="1526" y="342"/>
                  <a:pt x="1525" y="275"/>
                </a:cubicBezTo>
                <a:close/>
                <a:moveTo>
                  <a:pt x="1307" y="344"/>
                </a:moveTo>
                <a:lnTo>
                  <a:pt x="1307" y="344"/>
                </a:lnTo>
                <a:cubicBezTo>
                  <a:pt x="1307" y="324"/>
                  <a:pt x="1324" y="306"/>
                  <a:pt x="1345" y="306"/>
                </a:cubicBezTo>
                <a:cubicBezTo>
                  <a:pt x="1366" y="306"/>
                  <a:pt x="1383" y="324"/>
                  <a:pt x="1383" y="344"/>
                </a:cubicBezTo>
                <a:cubicBezTo>
                  <a:pt x="1383" y="365"/>
                  <a:pt x="1366" y="383"/>
                  <a:pt x="1345" y="383"/>
                </a:cubicBezTo>
                <a:cubicBezTo>
                  <a:pt x="1324" y="383"/>
                  <a:pt x="1307" y="365"/>
                  <a:pt x="1307" y="344"/>
                </a:cubicBezTo>
                <a:close/>
                <a:moveTo>
                  <a:pt x="1117" y="431"/>
                </a:moveTo>
                <a:lnTo>
                  <a:pt x="1117" y="431"/>
                </a:lnTo>
                <a:cubicBezTo>
                  <a:pt x="1131" y="431"/>
                  <a:pt x="1149" y="423"/>
                  <a:pt x="1155" y="401"/>
                </a:cubicBezTo>
                <a:lnTo>
                  <a:pt x="1161" y="377"/>
                </a:lnTo>
                <a:lnTo>
                  <a:pt x="1080" y="118"/>
                </a:lnTo>
                <a:lnTo>
                  <a:pt x="1147" y="118"/>
                </a:lnTo>
                <a:lnTo>
                  <a:pt x="1192" y="287"/>
                </a:lnTo>
                <a:lnTo>
                  <a:pt x="1195" y="287"/>
                </a:lnTo>
                <a:lnTo>
                  <a:pt x="1233" y="118"/>
                </a:lnTo>
                <a:lnTo>
                  <a:pt x="1301" y="118"/>
                </a:lnTo>
                <a:lnTo>
                  <a:pt x="1221" y="405"/>
                </a:lnTo>
                <a:cubicBezTo>
                  <a:pt x="1204" y="465"/>
                  <a:pt x="1163" y="488"/>
                  <a:pt x="1126" y="488"/>
                </a:cubicBezTo>
                <a:cubicBezTo>
                  <a:pt x="1111" y="488"/>
                  <a:pt x="1101" y="486"/>
                  <a:pt x="1091" y="483"/>
                </a:cubicBezTo>
                <a:lnTo>
                  <a:pt x="1091" y="427"/>
                </a:lnTo>
                <a:cubicBezTo>
                  <a:pt x="1100" y="430"/>
                  <a:pt x="1109" y="431"/>
                  <a:pt x="1117" y="431"/>
                </a:cubicBezTo>
                <a:close/>
                <a:moveTo>
                  <a:pt x="1021" y="385"/>
                </a:moveTo>
                <a:lnTo>
                  <a:pt x="1021" y="385"/>
                </a:lnTo>
                <a:cubicBezTo>
                  <a:pt x="970" y="385"/>
                  <a:pt x="937" y="349"/>
                  <a:pt x="937" y="304"/>
                </a:cubicBezTo>
                <a:lnTo>
                  <a:pt x="937" y="173"/>
                </a:lnTo>
                <a:lnTo>
                  <a:pt x="891" y="173"/>
                </a:lnTo>
                <a:lnTo>
                  <a:pt x="891" y="118"/>
                </a:lnTo>
                <a:lnTo>
                  <a:pt x="898" y="118"/>
                </a:lnTo>
                <a:cubicBezTo>
                  <a:pt x="929" y="118"/>
                  <a:pt x="944" y="100"/>
                  <a:pt x="946" y="69"/>
                </a:cubicBezTo>
                <a:lnTo>
                  <a:pt x="947" y="44"/>
                </a:lnTo>
                <a:lnTo>
                  <a:pt x="1003" y="44"/>
                </a:lnTo>
                <a:lnTo>
                  <a:pt x="1003" y="118"/>
                </a:lnTo>
                <a:lnTo>
                  <a:pt x="1058" y="118"/>
                </a:lnTo>
                <a:lnTo>
                  <a:pt x="1058" y="173"/>
                </a:lnTo>
                <a:lnTo>
                  <a:pt x="1003" y="173"/>
                </a:lnTo>
                <a:lnTo>
                  <a:pt x="1003" y="297"/>
                </a:lnTo>
                <a:cubicBezTo>
                  <a:pt x="1003" y="315"/>
                  <a:pt x="1016" y="328"/>
                  <a:pt x="1035" y="328"/>
                </a:cubicBezTo>
                <a:cubicBezTo>
                  <a:pt x="1042" y="328"/>
                  <a:pt x="1049" y="326"/>
                  <a:pt x="1054" y="325"/>
                </a:cubicBezTo>
                <a:lnTo>
                  <a:pt x="1054" y="379"/>
                </a:lnTo>
                <a:cubicBezTo>
                  <a:pt x="1044" y="383"/>
                  <a:pt x="1032" y="385"/>
                  <a:pt x="1021" y="385"/>
                </a:cubicBezTo>
                <a:close/>
                <a:moveTo>
                  <a:pt x="804" y="219"/>
                </a:moveTo>
                <a:lnTo>
                  <a:pt x="804" y="219"/>
                </a:lnTo>
                <a:cubicBezTo>
                  <a:pt x="802" y="186"/>
                  <a:pt x="789" y="167"/>
                  <a:pt x="769" y="167"/>
                </a:cubicBezTo>
                <a:cubicBezTo>
                  <a:pt x="747" y="167"/>
                  <a:pt x="733" y="186"/>
                  <a:pt x="730" y="219"/>
                </a:cubicBezTo>
                <a:lnTo>
                  <a:pt x="804" y="219"/>
                </a:lnTo>
                <a:close/>
                <a:moveTo>
                  <a:pt x="663" y="248"/>
                </a:moveTo>
                <a:lnTo>
                  <a:pt x="663" y="248"/>
                </a:lnTo>
                <a:cubicBezTo>
                  <a:pt x="663" y="164"/>
                  <a:pt x="705" y="111"/>
                  <a:pt x="769" y="111"/>
                </a:cubicBezTo>
                <a:cubicBezTo>
                  <a:pt x="831" y="111"/>
                  <a:pt x="872" y="162"/>
                  <a:pt x="872" y="246"/>
                </a:cubicBezTo>
                <a:cubicBezTo>
                  <a:pt x="872" y="250"/>
                  <a:pt x="872" y="255"/>
                  <a:pt x="871" y="264"/>
                </a:cubicBezTo>
                <a:lnTo>
                  <a:pt x="729" y="264"/>
                </a:lnTo>
                <a:cubicBezTo>
                  <a:pt x="730" y="303"/>
                  <a:pt x="745" y="330"/>
                  <a:pt x="771" y="330"/>
                </a:cubicBezTo>
                <a:cubicBezTo>
                  <a:pt x="788" y="330"/>
                  <a:pt x="801" y="319"/>
                  <a:pt x="804" y="298"/>
                </a:cubicBezTo>
                <a:lnTo>
                  <a:pt x="870" y="298"/>
                </a:lnTo>
                <a:cubicBezTo>
                  <a:pt x="864" y="351"/>
                  <a:pt x="825" y="385"/>
                  <a:pt x="771" y="385"/>
                </a:cubicBezTo>
                <a:cubicBezTo>
                  <a:pt x="703" y="385"/>
                  <a:pt x="663" y="331"/>
                  <a:pt x="663" y="248"/>
                </a:cubicBezTo>
                <a:close/>
                <a:moveTo>
                  <a:pt x="608" y="0"/>
                </a:moveTo>
                <a:lnTo>
                  <a:pt x="608" y="0"/>
                </a:lnTo>
                <a:cubicBezTo>
                  <a:pt x="631" y="0"/>
                  <a:pt x="653" y="7"/>
                  <a:pt x="664" y="17"/>
                </a:cubicBezTo>
                <a:lnTo>
                  <a:pt x="641" y="65"/>
                </a:lnTo>
                <a:cubicBezTo>
                  <a:pt x="633" y="61"/>
                  <a:pt x="626" y="58"/>
                  <a:pt x="618" y="58"/>
                </a:cubicBezTo>
                <a:cubicBezTo>
                  <a:pt x="600" y="58"/>
                  <a:pt x="590" y="70"/>
                  <a:pt x="590" y="90"/>
                </a:cubicBezTo>
                <a:lnTo>
                  <a:pt x="590" y="118"/>
                </a:lnTo>
                <a:lnTo>
                  <a:pt x="645" y="118"/>
                </a:lnTo>
                <a:lnTo>
                  <a:pt x="645" y="173"/>
                </a:lnTo>
                <a:lnTo>
                  <a:pt x="590" y="173"/>
                </a:lnTo>
                <a:lnTo>
                  <a:pt x="590" y="378"/>
                </a:lnTo>
                <a:lnTo>
                  <a:pt x="524" y="378"/>
                </a:lnTo>
                <a:lnTo>
                  <a:pt x="524" y="173"/>
                </a:lnTo>
                <a:lnTo>
                  <a:pt x="478" y="173"/>
                </a:lnTo>
                <a:lnTo>
                  <a:pt x="478" y="118"/>
                </a:lnTo>
                <a:lnTo>
                  <a:pt x="524" y="118"/>
                </a:lnTo>
                <a:lnTo>
                  <a:pt x="524" y="85"/>
                </a:lnTo>
                <a:cubicBezTo>
                  <a:pt x="524" y="30"/>
                  <a:pt x="562" y="0"/>
                  <a:pt x="608" y="0"/>
                </a:cubicBezTo>
                <a:close/>
                <a:moveTo>
                  <a:pt x="344" y="329"/>
                </a:moveTo>
                <a:lnTo>
                  <a:pt x="344" y="329"/>
                </a:lnTo>
                <a:cubicBezTo>
                  <a:pt x="367" y="329"/>
                  <a:pt x="383" y="309"/>
                  <a:pt x="383" y="278"/>
                </a:cubicBezTo>
                <a:lnTo>
                  <a:pt x="383" y="261"/>
                </a:lnTo>
                <a:lnTo>
                  <a:pt x="368" y="264"/>
                </a:lnTo>
                <a:cubicBezTo>
                  <a:pt x="336" y="269"/>
                  <a:pt x="319" y="283"/>
                  <a:pt x="319" y="303"/>
                </a:cubicBezTo>
                <a:cubicBezTo>
                  <a:pt x="319" y="319"/>
                  <a:pt x="330" y="329"/>
                  <a:pt x="344" y="329"/>
                </a:cubicBezTo>
                <a:close/>
                <a:moveTo>
                  <a:pt x="253" y="310"/>
                </a:moveTo>
                <a:lnTo>
                  <a:pt x="253" y="310"/>
                </a:lnTo>
                <a:cubicBezTo>
                  <a:pt x="253" y="260"/>
                  <a:pt x="290" y="229"/>
                  <a:pt x="354" y="221"/>
                </a:cubicBezTo>
                <a:lnTo>
                  <a:pt x="383" y="217"/>
                </a:lnTo>
                <a:lnTo>
                  <a:pt x="383" y="200"/>
                </a:lnTo>
                <a:cubicBezTo>
                  <a:pt x="383" y="179"/>
                  <a:pt x="371" y="168"/>
                  <a:pt x="354" y="168"/>
                </a:cubicBezTo>
                <a:cubicBezTo>
                  <a:pt x="336" y="168"/>
                  <a:pt x="323" y="180"/>
                  <a:pt x="322" y="199"/>
                </a:cubicBezTo>
                <a:lnTo>
                  <a:pt x="256" y="199"/>
                </a:lnTo>
                <a:cubicBezTo>
                  <a:pt x="260" y="147"/>
                  <a:pt x="299" y="111"/>
                  <a:pt x="355" y="111"/>
                </a:cubicBezTo>
                <a:cubicBezTo>
                  <a:pt x="410" y="111"/>
                  <a:pt x="448" y="147"/>
                  <a:pt x="448" y="204"/>
                </a:cubicBezTo>
                <a:lnTo>
                  <a:pt x="448" y="316"/>
                </a:lnTo>
                <a:cubicBezTo>
                  <a:pt x="448" y="326"/>
                  <a:pt x="454" y="333"/>
                  <a:pt x="464" y="333"/>
                </a:cubicBezTo>
                <a:cubicBezTo>
                  <a:pt x="466" y="333"/>
                  <a:pt x="468" y="333"/>
                  <a:pt x="471" y="332"/>
                </a:cubicBezTo>
                <a:lnTo>
                  <a:pt x="471" y="380"/>
                </a:lnTo>
                <a:cubicBezTo>
                  <a:pt x="463" y="382"/>
                  <a:pt x="455" y="383"/>
                  <a:pt x="447" y="383"/>
                </a:cubicBezTo>
                <a:cubicBezTo>
                  <a:pt x="422" y="383"/>
                  <a:pt x="400" y="372"/>
                  <a:pt x="394" y="346"/>
                </a:cubicBezTo>
                <a:cubicBezTo>
                  <a:pt x="384" y="365"/>
                  <a:pt x="364" y="385"/>
                  <a:pt x="329" y="385"/>
                </a:cubicBezTo>
                <a:cubicBezTo>
                  <a:pt x="284" y="385"/>
                  <a:pt x="253" y="356"/>
                  <a:pt x="253" y="310"/>
                </a:cubicBezTo>
                <a:close/>
                <a:moveTo>
                  <a:pt x="0" y="275"/>
                </a:moveTo>
                <a:lnTo>
                  <a:pt x="0" y="275"/>
                </a:lnTo>
                <a:lnTo>
                  <a:pt x="71" y="275"/>
                </a:lnTo>
                <a:cubicBezTo>
                  <a:pt x="73" y="309"/>
                  <a:pt x="89" y="324"/>
                  <a:pt x="113" y="324"/>
                </a:cubicBezTo>
                <a:cubicBezTo>
                  <a:pt x="136" y="324"/>
                  <a:pt x="151" y="310"/>
                  <a:pt x="151" y="286"/>
                </a:cubicBezTo>
                <a:cubicBezTo>
                  <a:pt x="151" y="264"/>
                  <a:pt x="137" y="248"/>
                  <a:pt x="103" y="228"/>
                </a:cubicBezTo>
                <a:lnTo>
                  <a:pt x="71" y="210"/>
                </a:lnTo>
                <a:cubicBezTo>
                  <a:pt x="23" y="183"/>
                  <a:pt x="3" y="149"/>
                  <a:pt x="3" y="107"/>
                </a:cubicBezTo>
                <a:cubicBezTo>
                  <a:pt x="3" y="56"/>
                  <a:pt x="47" y="10"/>
                  <a:pt x="108" y="10"/>
                </a:cubicBezTo>
                <a:cubicBezTo>
                  <a:pt x="171" y="10"/>
                  <a:pt x="214" y="50"/>
                  <a:pt x="216" y="112"/>
                </a:cubicBezTo>
                <a:lnTo>
                  <a:pt x="144" y="112"/>
                </a:lnTo>
                <a:cubicBezTo>
                  <a:pt x="141" y="86"/>
                  <a:pt x="129" y="71"/>
                  <a:pt x="107" y="71"/>
                </a:cubicBezTo>
                <a:cubicBezTo>
                  <a:pt x="89" y="71"/>
                  <a:pt x="74" y="85"/>
                  <a:pt x="74" y="104"/>
                </a:cubicBezTo>
                <a:cubicBezTo>
                  <a:pt x="74" y="124"/>
                  <a:pt x="86" y="139"/>
                  <a:pt x="123" y="160"/>
                </a:cubicBezTo>
                <a:lnTo>
                  <a:pt x="148" y="174"/>
                </a:lnTo>
                <a:cubicBezTo>
                  <a:pt x="197" y="201"/>
                  <a:pt x="220" y="240"/>
                  <a:pt x="220" y="286"/>
                </a:cubicBezTo>
                <a:cubicBezTo>
                  <a:pt x="220" y="344"/>
                  <a:pt x="178" y="385"/>
                  <a:pt x="113" y="385"/>
                </a:cubicBezTo>
                <a:cubicBezTo>
                  <a:pt x="44" y="385"/>
                  <a:pt x="1" y="342"/>
                  <a:pt x="0" y="275"/>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515857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0.xml><?xml version="1.0" encoding="utf-8"?>
<p:sldLayout xmlns:a="http://schemas.openxmlformats.org/drawingml/2006/main" xmlns:r="http://schemas.openxmlformats.org/officeDocument/2006/relationships" xmlns:p="http://schemas.openxmlformats.org/presentationml/2006/main" showMasterSp="0" preserve="1" userDrawn="1">
  <p:cSld name="Team Bios Four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[Meet your team]</a:t>
            </a:r>
          </a:p>
        </p:txBody>
      </p:sp>
      <p:sp>
        <p:nvSpPr>
          <p:cNvPr id="7" name="Picture Placeholder 1">
            <a:extLst>
              <a:ext uri="{FF2B5EF4-FFF2-40B4-BE49-F238E27FC236}">
                <a16:creationId xmlns:a16="http://schemas.microsoft.com/office/drawing/2014/main" id="{522B4CFC-2E3D-4312-B3BC-8A2285DC9F5D}"/>
              </a:ext>
              <a:ext uri="{C183D7F6-B498-43B3-948B-1728B52AA6E4}">
                <adec:decorative xmlns:adec="http://schemas.microsoft.com/office/drawing/2017/decorative" val="1"/>
              </a:ext>
            </a:extLst>
          </p:cNvPr>
          <p:cNvSpPr>
            <a:spLocks noGrp="1" noChangeAspect="1"/>
          </p:cNvSpPr>
          <p:nvPr>
            <p:ph type="pic" sz="quarter" idx="11"/>
          </p:nvPr>
        </p:nvSpPr>
        <p:spPr>
          <a:xfrm>
            <a:off x="411480" y="1279525"/>
            <a:ext cx="1709928" cy="1709928"/>
          </a:xfrm>
          <a:custGeom>
            <a:avLst/>
            <a:gdLst>
              <a:gd name="connsiteX0" fmla="*/ 822960 w 1645920"/>
              <a:gd name="connsiteY0" fmla="*/ 0 h 1645920"/>
              <a:gd name="connsiteX1" fmla="*/ 1645920 w 1645920"/>
              <a:gd name="connsiteY1" fmla="*/ 822960 h 1645920"/>
              <a:gd name="connsiteX2" fmla="*/ 822960 w 1645920"/>
              <a:gd name="connsiteY2" fmla="*/ 1645920 h 1645920"/>
              <a:gd name="connsiteX3" fmla="*/ 0 w 1645920"/>
              <a:gd name="connsiteY3" fmla="*/ 822960 h 1645920"/>
              <a:gd name="connsiteX4" fmla="*/ 822960 w 1645920"/>
              <a:gd name="connsiteY4" fmla="*/ 0 h 1645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0" h="1645920">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a:solidFill>
            <a:schemeClr val="bg1">
              <a:lumMod val="85000"/>
            </a:schemeClr>
          </a:solidFill>
        </p:spPr>
        <p:txBody>
          <a:bodyPr wrap="square" anchor="ctr" anchorCtr="0">
            <a:noAutofit/>
          </a:bodyPr>
          <a:lstStyle>
            <a:lvl1pPr marL="0" indent="0" algn="ctr">
              <a:spcBef>
                <a:spcPts val="0"/>
              </a:spcBef>
              <a:buNone/>
              <a:defRPr sz="800">
                <a:solidFill>
                  <a:srgbClr val="000000"/>
                </a:solidFill>
              </a:defRPr>
            </a:lvl1pPr>
          </a:lstStyle>
          <a:p>
            <a:r>
              <a:rPr lang="en-US"/>
              <a:t>Click icon to add picture</a:t>
            </a:r>
          </a:p>
        </p:txBody>
      </p:sp>
      <p:sp>
        <p:nvSpPr>
          <p:cNvPr id="4" name="Text Placeholder 3">
            <a:extLst>
              <a:ext uri="{FF2B5EF4-FFF2-40B4-BE49-F238E27FC236}">
                <a16:creationId xmlns:a16="http://schemas.microsoft.com/office/drawing/2014/main" id="{BCA1440B-F74F-98BD-F567-0ACE02602BEE}"/>
              </a:ext>
            </a:extLst>
          </p:cNvPr>
          <p:cNvSpPr>
            <a:spLocks noGrp="1"/>
          </p:cNvSpPr>
          <p:nvPr>
            <p:ph type="body" sz="quarter" idx="13" hasCustomPrompt="1"/>
          </p:nvPr>
        </p:nvSpPr>
        <p:spPr>
          <a:xfrm>
            <a:off x="411163" y="3200400"/>
            <a:ext cx="1709928" cy="1444752"/>
          </a:xfrm>
        </p:spPr>
        <p:txBody>
          <a:bodyPr/>
          <a:lstStyle>
            <a:lvl1pPr marL="0" indent="0" algn="ctr">
              <a:spcBef>
                <a:spcPts val="0"/>
              </a:spcBef>
              <a:spcAft>
                <a:spcPts val="600"/>
              </a:spcAft>
              <a:buFontTx/>
              <a:buNone/>
              <a:defRPr sz="1200" b="1"/>
            </a:lvl1pPr>
            <a:lvl2pPr marL="0" indent="0" algn="ctr">
              <a:spcBef>
                <a:spcPts val="0"/>
              </a:spcBef>
              <a:buFontTx/>
              <a:buNone/>
              <a:defRPr sz="900"/>
            </a:lvl2pPr>
            <a:lvl3pPr marL="0" indent="0" algn="ctr">
              <a:spcBef>
                <a:spcPts val="0"/>
              </a:spcBef>
              <a:buFontTx/>
              <a:buNone/>
              <a:defRPr sz="900"/>
            </a:lvl3pPr>
            <a:lvl4pPr marL="0" indent="0" algn="ctr">
              <a:spcBef>
                <a:spcPts val="0"/>
              </a:spcBef>
              <a:buFontTx/>
              <a:buNone/>
              <a:defRPr sz="900"/>
            </a:lvl4pPr>
            <a:lvl5pPr marL="0" indent="0" algn="ctr">
              <a:spcBef>
                <a:spcPts val="0"/>
              </a:spcBef>
              <a:buFontTx/>
              <a:buNone/>
              <a:defRPr sz="900"/>
            </a:lvl5pPr>
            <a:lvl6pPr marL="0" indent="0" algn="ctr">
              <a:spcBef>
                <a:spcPts val="0"/>
              </a:spcBef>
              <a:buFontTx/>
              <a:buNone/>
              <a:defRPr sz="900"/>
            </a:lvl6pPr>
            <a:lvl7pPr marL="0" indent="0" algn="ctr">
              <a:spcBef>
                <a:spcPts val="0"/>
              </a:spcBef>
              <a:buFontTx/>
              <a:buNone/>
              <a:defRPr sz="900"/>
            </a:lvl7pPr>
            <a:lvl8pPr marL="0" indent="0" algn="ctr">
              <a:spcBef>
                <a:spcPts val="0"/>
              </a:spcBef>
              <a:buFontTx/>
              <a:buNone/>
              <a:defRPr sz="900"/>
            </a:lvl8pPr>
            <a:lvl9pPr marL="0" indent="0" algn="ctr">
              <a:spcBef>
                <a:spcPts val="0"/>
              </a:spcBef>
              <a:buFontTx/>
              <a:buNone/>
              <a:defRPr sz="900"/>
            </a:lvl9pPr>
          </a:lstStyle>
          <a:p>
            <a:pPr lvl="0"/>
            <a:r>
              <a:rPr lang="en-US"/>
              <a:t>[</a:t>
            </a:r>
            <a:r>
              <a:rPr lang="en-US" err="1"/>
              <a:t>Firstname</a:t>
            </a:r>
            <a:r>
              <a:rPr lang="en-US"/>
              <a:t> </a:t>
            </a:r>
            <a:r>
              <a:rPr lang="en-US" err="1"/>
              <a:t>Lastname</a:t>
            </a:r>
            <a:r>
              <a:rPr lang="en-US"/>
              <a: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9" name="Picture Placeholder 4">
            <a:extLst>
              <a:ext uri="{FF2B5EF4-FFF2-40B4-BE49-F238E27FC236}">
                <a16:creationId xmlns:a16="http://schemas.microsoft.com/office/drawing/2014/main" id="{21F463E9-5AC6-6466-78EE-CC83F7425766}"/>
              </a:ext>
              <a:ext uri="{C183D7F6-B498-43B3-948B-1728B52AA6E4}">
                <adec:decorative xmlns:adec="http://schemas.microsoft.com/office/drawing/2017/decorative" val="1"/>
              </a:ext>
            </a:extLst>
          </p:cNvPr>
          <p:cNvSpPr>
            <a:spLocks noGrp="1" noChangeAspect="1"/>
          </p:cNvSpPr>
          <p:nvPr>
            <p:ph type="pic" sz="quarter" idx="14"/>
          </p:nvPr>
        </p:nvSpPr>
        <p:spPr>
          <a:xfrm>
            <a:off x="2512695" y="1279525"/>
            <a:ext cx="1709928" cy="1709928"/>
          </a:xfrm>
          <a:custGeom>
            <a:avLst/>
            <a:gdLst>
              <a:gd name="connsiteX0" fmla="*/ 822960 w 1645920"/>
              <a:gd name="connsiteY0" fmla="*/ 0 h 1645920"/>
              <a:gd name="connsiteX1" fmla="*/ 1645920 w 1645920"/>
              <a:gd name="connsiteY1" fmla="*/ 822960 h 1645920"/>
              <a:gd name="connsiteX2" fmla="*/ 822960 w 1645920"/>
              <a:gd name="connsiteY2" fmla="*/ 1645920 h 1645920"/>
              <a:gd name="connsiteX3" fmla="*/ 0 w 1645920"/>
              <a:gd name="connsiteY3" fmla="*/ 822960 h 1645920"/>
              <a:gd name="connsiteX4" fmla="*/ 822960 w 1645920"/>
              <a:gd name="connsiteY4" fmla="*/ 0 h 1645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0" h="1645920">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a:solidFill>
            <a:schemeClr val="bg1">
              <a:lumMod val="85000"/>
            </a:schemeClr>
          </a:solidFill>
        </p:spPr>
        <p:txBody>
          <a:bodyPr wrap="square" anchor="ctr" anchorCtr="0">
            <a:noAutofit/>
          </a:bodyPr>
          <a:lstStyle>
            <a:lvl1pPr marL="0" indent="0" algn="ctr">
              <a:spcBef>
                <a:spcPts val="0"/>
              </a:spcBef>
              <a:buNone/>
              <a:defRPr sz="800">
                <a:solidFill>
                  <a:srgbClr val="000000"/>
                </a:solidFill>
              </a:defRPr>
            </a:lvl1pPr>
          </a:lstStyle>
          <a:p>
            <a:r>
              <a:rPr lang="en-US"/>
              <a:t>Click icon to add picture</a:t>
            </a:r>
          </a:p>
        </p:txBody>
      </p:sp>
      <p:sp>
        <p:nvSpPr>
          <p:cNvPr id="10" name="Text Placeholder 5">
            <a:extLst>
              <a:ext uri="{FF2B5EF4-FFF2-40B4-BE49-F238E27FC236}">
                <a16:creationId xmlns:a16="http://schemas.microsoft.com/office/drawing/2014/main" id="{2753739F-DFF9-00BF-1C7F-19E7B86196A6}"/>
              </a:ext>
            </a:extLst>
          </p:cNvPr>
          <p:cNvSpPr>
            <a:spLocks noGrp="1"/>
          </p:cNvSpPr>
          <p:nvPr>
            <p:ph type="body" sz="quarter" idx="15" hasCustomPrompt="1"/>
          </p:nvPr>
        </p:nvSpPr>
        <p:spPr>
          <a:xfrm>
            <a:off x="2512695" y="3200400"/>
            <a:ext cx="1709928" cy="1444752"/>
          </a:xfrm>
        </p:spPr>
        <p:txBody>
          <a:bodyPr/>
          <a:lstStyle>
            <a:lvl1pPr marL="0" indent="0" algn="ctr">
              <a:spcBef>
                <a:spcPts val="0"/>
              </a:spcBef>
              <a:spcAft>
                <a:spcPts val="600"/>
              </a:spcAft>
              <a:buFontTx/>
              <a:buNone/>
              <a:defRPr sz="1200" b="1"/>
            </a:lvl1pPr>
            <a:lvl2pPr marL="0" indent="0" algn="ctr">
              <a:spcBef>
                <a:spcPts val="0"/>
              </a:spcBef>
              <a:buFontTx/>
              <a:buNone/>
              <a:defRPr sz="900"/>
            </a:lvl2pPr>
            <a:lvl3pPr marL="0" indent="0" algn="ctr">
              <a:spcBef>
                <a:spcPts val="0"/>
              </a:spcBef>
              <a:buFontTx/>
              <a:buNone/>
              <a:defRPr sz="900"/>
            </a:lvl3pPr>
            <a:lvl4pPr marL="0" indent="0" algn="ctr">
              <a:spcBef>
                <a:spcPts val="0"/>
              </a:spcBef>
              <a:buFontTx/>
              <a:buNone/>
              <a:defRPr sz="900"/>
            </a:lvl4pPr>
            <a:lvl5pPr marL="0" indent="0" algn="ctr">
              <a:spcBef>
                <a:spcPts val="0"/>
              </a:spcBef>
              <a:buFontTx/>
              <a:buNone/>
              <a:defRPr sz="900"/>
            </a:lvl5pPr>
            <a:lvl6pPr marL="0" indent="0" algn="ctr">
              <a:spcBef>
                <a:spcPts val="0"/>
              </a:spcBef>
              <a:buFontTx/>
              <a:buNone/>
              <a:defRPr sz="900"/>
            </a:lvl6pPr>
            <a:lvl7pPr marL="0" indent="0" algn="ctr">
              <a:spcBef>
                <a:spcPts val="0"/>
              </a:spcBef>
              <a:buFontTx/>
              <a:buNone/>
              <a:defRPr sz="900"/>
            </a:lvl7pPr>
            <a:lvl8pPr marL="0" indent="0" algn="ctr">
              <a:spcBef>
                <a:spcPts val="0"/>
              </a:spcBef>
              <a:buFontTx/>
              <a:buNone/>
              <a:defRPr sz="900"/>
            </a:lvl8pPr>
            <a:lvl9pPr marL="0" indent="0" algn="ctr">
              <a:spcBef>
                <a:spcPts val="0"/>
              </a:spcBef>
              <a:buFontTx/>
              <a:buNone/>
              <a:defRPr sz="900"/>
            </a:lvl9pPr>
          </a:lstStyle>
          <a:p>
            <a:pPr lvl="0"/>
            <a:r>
              <a:rPr lang="en-US"/>
              <a:t>[</a:t>
            </a:r>
            <a:r>
              <a:rPr lang="en-US" err="1"/>
              <a:t>Firstname</a:t>
            </a:r>
            <a:r>
              <a:rPr lang="en-US"/>
              <a:t> </a:t>
            </a:r>
            <a:r>
              <a:rPr lang="en-US" err="1"/>
              <a:t>Lastname</a:t>
            </a:r>
            <a:r>
              <a:rPr lang="en-US"/>
              <a: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Picture Placeholder 6">
            <a:extLst>
              <a:ext uri="{FF2B5EF4-FFF2-40B4-BE49-F238E27FC236}">
                <a16:creationId xmlns:a16="http://schemas.microsoft.com/office/drawing/2014/main" id="{E9B860CA-3A55-FA4B-9E59-15149091EF55}"/>
              </a:ext>
              <a:ext uri="{C183D7F6-B498-43B3-948B-1728B52AA6E4}">
                <adec:decorative xmlns:adec="http://schemas.microsoft.com/office/drawing/2017/decorative" val="1"/>
              </a:ext>
            </a:extLst>
          </p:cNvPr>
          <p:cNvSpPr>
            <a:spLocks noGrp="1" noChangeAspect="1"/>
          </p:cNvSpPr>
          <p:nvPr>
            <p:ph type="pic" sz="quarter" idx="16"/>
          </p:nvPr>
        </p:nvSpPr>
        <p:spPr>
          <a:xfrm>
            <a:off x="4616450" y="1279525"/>
            <a:ext cx="1709928" cy="1709928"/>
          </a:xfrm>
          <a:custGeom>
            <a:avLst/>
            <a:gdLst>
              <a:gd name="connsiteX0" fmla="*/ 822960 w 1645920"/>
              <a:gd name="connsiteY0" fmla="*/ 0 h 1645920"/>
              <a:gd name="connsiteX1" fmla="*/ 1645920 w 1645920"/>
              <a:gd name="connsiteY1" fmla="*/ 822960 h 1645920"/>
              <a:gd name="connsiteX2" fmla="*/ 822960 w 1645920"/>
              <a:gd name="connsiteY2" fmla="*/ 1645920 h 1645920"/>
              <a:gd name="connsiteX3" fmla="*/ 0 w 1645920"/>
              <a:gd name="connsiteY3" fmla="*/ 822960 h 1645920"/>
              <a:gd name="connsiteX4" fmla="*/ 822960 w 1645920"/>
              <a:gd name="connsiteY4" fmla="*/ 0 h 1645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0" h="1645920">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a:solidFill>
            <a:schemeClr val="bg1">
              <a:lumMod val="85000"/>
            </a:schemeClr>
          </a:solidFill>
        </p:spPr>
        <p:txBody>
          <a:bodyPr wrap="square" anchor="ctr" anchorCtr="0">
            <a:noAutofit/>
          </a:bodyPr>
          <a:lstStyle>
            <a:lvl1pPr marL="0" indent="0" algn="ctr">
              <a:spcBef>
                <a:spcPts val="0"/>
              </a:spcBef>
              <a:buNone/>
              <a:defRPr sz="800">
                <a:solidFill>
                  <a:srgbClr val="000000"/>
                </a:solidFill>
              </a:defRPr>
            </a:lvl1pPr>
          </a:lstStyle>
          <a:p>
            <a:r>
              <a:rPr lang="en-US"/>
              <a:t>Click icon to add picture</a:t>
            </a:r>
          </a:p>
        </p:txBody>
      </p:sp>
      <p:sp>
        <p:nvSpPr>
          <p:cNvPr id="12" name="Text Placeholder 7">
            <a:extLst>
              <a:ext uri="{FF2B5EF4-FFF2-40B4-BE49-F238E27FC236}">
                <a16:creationId xmlns:a16="http://schemas.microsoft.com/office/drawing/2014/main" id="{DA38558A-2C99-0383-AD53-B1EAA98A3F1F}"/>
              </a:ext>
            </a:extLst>
          </p:cNvPr>
          <p:cNvSpPr>
            <a:spLocks noGrp="1"/>
          </p:cNvSpPr>
          <p:nvPr>
            <p:ph type="body" sz="quarter" idx="17" hasCustomPrompt="1"/>
          </p:nvPr>
        </p:nvSpPr>
        <p:spPr>
          <a:xfrm>
            <a:off x="4616450" y="3200400"/>
            <a:ext cx="1709928" cy="1444752"/>
          </a:xfrm>
        </p:spPr>
        <p:txBody>
          <a:bodyPr/>
          <a:lstStyle>
            <a:lvl1pPr marL="0" indent="0" algn="ctr">
              <a:spcBef>
                <a:spcPts val="0"/>
              </a:spcBef>
              <a:spcAft>
                <a:spcPts val="600"/>
              </a:spcAft>
              <a:buFontTx/>
              <a:buNone/>
              <a:defRPr sz="1200" b="1"/>
            </a:lvl1pPr>
            <a:lvl2pPr marL="0" indent="0" algn="ctr">
              <a:spcBef>
                <a:spcPts val="0"/>
              </a:spcBef>
              <a:buFontTx/>
              <a:buNone/>
              <a:defRPr sz="900"/>
            </a:lvl2pPr>
            <a:lvl3pPr marL="0" indent="0" algn="ctr">
              <a:spcBef>
                <a:spcPts val="0"/>
              </a:spcBef>
              <a:buFontTx/>
              <a:buNone/>
              <a:defRPr sz="900"/>
            </a:lvl3pPr>
            <a:lvl4pPr marL="0" indent="0" algn="ctr">
              <a:spcBef>
                <a:spcPts val="0"/>
              </a:spcBef>
              <a:buFontTx/>
              <a:buNone/>
              <a:defRPr sz="900"/>
            </a:lvl4pPr>
            <a:lvl5pPr marL="0" indent="0" algn="ctr">
              <a:spcBef>
                <a:spcPts val="0"/>
              </a:spcBef>
              <a:buFontTx/>
              <a:buNone/>
              <a:defRPr sz="900"/>
            </a:lvl5pPr>
            <a:lvl6pPr marL="0" indent="0" algn="ctr">
              <a:spcBef>
                <a:spcPts val="0"/>
              </a:spcBef>
              <a:buFontTx/>
              <a:buNone/>
              <a:defRPr sz="900"/>
            </a:lvl6pPr>
            <a:lvl7pPr marL="0" indent="0" algn="ctr">
              <a:spcBef>
                <a:spcPts val="0"/>
              </a:spcBef>
              <a:buFontTx/>
              <a:buNone/>
              <a:defRPr sz="900"/>
            </a:lvl7pPr>
            <a:lvl8pPr marL="0" indent="0" algn="ctr">
              <a:spcBef>
                <a:spcPts val="0"/>
              </a:spcBef>
              <a:buFontTx/>
              <a:buNone/>
              <a:defRPr sz="900"/>
            </a:lvl8pPr>
            <a:lvl9pPr marL="0" indent="0" algn="ctr">
              <a:spcBef>
                <a:spcPts val="0"/>
              </a:spcBef>
              <a:buFontTx/>
              <a:buNone/>
              <a:defRPr sz="900"/>
            </a:lvl9pPr>
          </a:lstStyle>
          <a:p>
            <a:pPr lvl="0"/>
            <a:r>
              <a:rPr lang="en-US"/>
              <a:t>[</a:t>
            </a:r>
            <a:r>
              <a:rPr lang="en-US" err="1"/>
              <a:t>Firstname</a:t>
            </a:r>
            <a:r>
              <a:rPr lang="en-US"/>
              <a:t> </a:t>
            </a:r>
            <a:r>
              <a:rPr lang="en-US" err="1"/>
              <a:t>Lastname</a:t>
            </a:r>
            <a:r>
              <a:rPr lang="en-US"/>
              <a: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3" name="Picture Placeholder 8">
            <a:extLst>
              <a:ext uri="{FF2B5EF4-FFF2-40B4-BE49-F238E27FC236}">
                <a16:creationId xmlns:a16="http://schemas.microsoft.com/office/drawing/2014/main" id="{33E0AB31-16B0-593B-F958-F65C110667EA}"/>
              </a:ext>
              <a:ext uri="{C183D7F6-B498-43B3-948B-1728B52AA6E4}">
                <adec:decorative xmlns:adec="http://schemas.microsoft.com/office/drawing/2017/decorative" val="1"/>
              </a:ext>
            </a:extLst>
          </p:cNvPr>
          <p:cNvSpPr>
            <a:spLocks noGrp="1" noChangeAspect="1"/>
          </p:cNvSpPr>
          <p:nvPr>
            <p:ph type="pic" sz="quarter" idx="18"/>
          </p:nvPr>
        </p:nvSpPr>
        <p:spPr>
          <a:xfrm>
            <a:off x="6720205" y="1279525"/>
            <a:ext cx="1709928" cy="1709928"/>
          </a:xfrm>
          <a:custGeom>
            <a:avLst/>
            <a:gdLst>
              <a:gd name="connsiteX0" fmla="*/ 822960 w 1645920"/>
              <a:gd name="connsiteY0" fmla="*/ 0 h 1645920"/>
              <a:gd name="connsiteX1" fmla="*/ 1645920 w 1645920"/>
              <a:gd name="connsiteY1" fmla="*/ 822960 h 1645920"/>
              <a:gd name="connsiteX2" fmla="*/ 822960 w 1645920"/>
              <a:gd name="connsiteY2" fmla="*/ 1645920 h 1645920"/>
              <a:gd name="connsiteX3" fmla="*/ 0 w 1645920"/>
              <a:gd name="connsiteY3" fmla="*/ 822960 h 1645920"/>
              <a:gd name="connsiteX4" fmla="*/ 822960 w 1645920"/>
              <a:gd name="connsiteY4" fmla="*/ 0 h 1645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0" h="1645920">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a:solidFill>
            <a:schemeClr val="bg1">
              <a:lumMod val="85000"/>
            </a:schemeClr>
          </a:solidFill>
        </p:spPr>
        <p:txBody>
          <a:bodyPr wrap="square" anchor="ctr" anchorCtr="0">
            <a:noAutofit/>
          </a:bodyPr>
          <a:lstStyle>
            <a:lvl1pPr marL="0" indent="0" algn="ctr">
              <a:spcBef>
                <a:spcPts val="0"/>
              </a:spcBef>
              <a:buNone/>
              <a:defRPr sz="800">
                <a:solidFill>
                  <a:srgbClr val="000000"/>
                </a:solidFill>
              </a:defRPr>
            </a:lvl1pPr>
          </a:lstStyle>
          <a:p>
            <a:r>
              <a:rPr lang="en-US"/>
              <a:t>Click icon to add picture</a:t>
            </a:r>
          </a:p>
        </p:txBody>
      </p:sp>
      <p:sp>
        <p:nvSpPr>
          <p:cNvPr id="14" name="Text Placeholder 9">
            <a:extLst>
              <a:ext uri="{FF2B5EF4-FFF2-40B4-BE49-F238E27FC236}">
                <a16:creationId xmlns:a16="http://schemas.microsoft.com/office/drawing/2014/main" id="{3B9932E7-ADBC-42A4-847E-89B04AAFA24D}"/>
              </a:ext>
            </a:extLst>
          </p:cNvPr>
          <p:cNvSpPr>
            <a:spLocks noGrp="1"/>
          </p:cNvSpPr>
          <p:nvPr>
            <p:ph type="body" sz="quarter" idx="19" hasCustomPrompt="1"/>
          </p:nvPr>
        </p:nvSpPr>
        <p:spPr>
          <a:xfrm>
            <a:off x="6720205" y="3200400"/>
            <a:ext cx="1709928" cy="1444752"/>
          </a:xfrm>
        </p:spPr>
        <p:txBody>
          <a:bodyPr/>
          <a:lstStyle>
            <a:lvl1pPr marL="0" indent="0" algn="ctr">
              <a:spcBef>
                <a:spcPts val="0"/>
              </a:spcBef>
              <a:spcAft>
                <a:spcPts val="600"/>
              </a:spcAft>
              <a:buFontTx/>
              <a:buNone/>
              <a:defRPr sz="1200" b="1"/>
            </a:lvl1pPr>
            <a:lvl2pPr marL="0" indent="0" algn="ctr">
              <a:spcBef>
                <a:spcPts val="0"/>
              </a:spcBef>
              <a:buFontTx/>
              <a:buNone/>
              <a:defRPr sz="900"/>
            </a:lvl2pPr>
            <a:lvl3pPr marL="0" indent="0" algn="ctr">
              <a:spcBef>
                <a:spcPts val="0"/>
              </a:spcBef>
              <a:buFontTx/>
              <a:buNone/>
              <a:defRPr sz="900"/>
            </a:lvl3pPr>
            <a:lvl4pPr marL="0" indent="0" algn="ctr">
              <a:spcBef>
                <a:spcPts val="0"/>
              </a:spcBef>
              <a:buFontTx/>
              <a:buNone/>
              <a:defRPr sz="900"/>
            </a:lvl4pPr>
            <a:lvl5pPr marL="0" indent="0" algn="ctr">
              <a:spcBef>
                <a:spcPts val="0"/>
              </a:spcBef>
              <a:buFontTx/>
              <a:buNone/>
              <a:defRPr sz="900"/>
            </a:lvl5pPr>
            <a:lvl6pPr marL="0" indent="0" algn="ctr">
              <a:spcBef>
                <a:spcPts val="0"/>
              </a:spcBef>
              <a:buFontTx/>
              <a:buNone/>
              <a:defRPr sz="900"/>
            </a:lvl6pPr>
            <a:lvl7pPr marL="0" indent="0" algn="ctr">
              <a:spcBef>
                <a:spcPts val="0"/>
              </a:spcBef>
              <a:buFontTx/>
              <a:buNone/>
              <a:defRPr sz="900"/>
            </a:lvl7pPr>
            <a:lvl8pPr marL="0" indent="0" algn="ctr">
              <a:spcBef>
                <a:spcPts val="0"/>
              </a:spcBef>
              <a:buFontTx/>
              <a:buNone/>
              <a:defRPr sz="900"/>
            </a:lvl8pPr>
            <a:lvl9pPr marL="0" indent="0" algn="ctr">
              <a:spcBef>
                <a:spcPts val="0"/>
              </a:spcBef>
              <a:buFontTx/>
              <a:buNone/>
              <a:defRPr sz="900"/>
            </a:lvl9pPr>
          </a:lstStyle>
          <a:p>
            <a:pPr lvl="0"/>
            <a:r>
              <a:rPr lang="en-US"/>
              <a:t>[</a:t>
            </a:r>
            <a:r>
              <a:rPr lang="en-US" err="1"/>
              <a:t>Firstname</a:t>
            </a:r>
            <a:r>
              <a:rPr lang="en-US"/>
              <a:t> </a:t>
            </a:r>
            <a:r>
              <a:rPr lang="en-US" err="1"/>
              <a:t>Lastname</a:t>
            </a:r>
            <a:r>
              <a:rPr lang="en-US"/>
              <a: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15" name="UL Solutions" descr="UL Solutions">
            <a:extLst>
              <a:ext uri="{FF2B5EF4-FFF2-40B4-BE49-F238E27FC236}">
                <a16:creationId xmlns:a16="http://schemas.microsoft.com/office/drawing/2014/main" id="{C12DA44E-8A38-011C-8C53-F38180525F1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5" name="Slide Number Placeholder 10"/>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4110337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1.xml><?xml version="1.0" encoding="utf-8"?>
<p:sldLayout xmlns:a="http://schemas.openxmlformats.org/drawingml/2006/main" xmlns:r="http://schemas.openxmlformats.org/officeDocument/2006/relationships" xmlns:p="http://schemas.openxmlformats.org/presentationml/2006/main" showMasterSp="0" preserve="1" userDrawn="1">
  <p:cSld name="Team Bios Eight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[Meet your team]</a:t>
            </a:r>
          </a:p>
        </p:txBody>
      </p:sp>
      <p:sp>
        <p:nvSpPr>
          <p:cNvPr id="7" name="Picture Placeholder 2">
            <a:extLst>
              <a:ext uri="{FF2B5EF4-FFF2-40B4-BE49-F238E27FC236}">
                <a16:creationId xmlns:a16="http://schemas.microsoft.com/office/drawing/2014/main" id="{522B4CFC-2E3D-4312-B3BC-8A2285DC9F5D}"/>
              </a:ext>
              <a:ext uri="{C183D7F6-B498-43B3-948B-1728B52AA6E4}">
                <adec:decorative xmlns:adec="http://schemas.microsoft.com/office/drawing/2017/decorative" val="1"/>
              </a:ext>
            </a:extLst>
          </p:cNvPr>
          <p:cNvSpPr>
            <a:spLocks noGrp="1" noChangeAspect="1"/>
          </p:cNvSpPr>
          <p:nvPr>
            <p:ph type="pic" sz="quarter" idx="11"/>
          </p:nvPr>
        </p:nvSpPr>
        <p:spPr>
          <a:xfrm>
            <a:off x="763206" y="1279525"/>
            <a:ext cx="1005840" cy="1005840"/>
          </a:xfrm>
          <a:prstGeom prst="ellipse">
            <a:avLst/>
          </a:prstGeom>
          <a:solidFill>
            <a:schemeClr val="bg1">
              <a:lumMod val="85000"/>
            </a:schemeClr>
          </a:solidFill>
        </p:spPr>
        <p:txBody>
          <a:bodyPr wrap="square" anchor="ctr" anchorCtr="0">
            <a:noAutofit/>
          </a:bodyPr>
          <a:lstStyle>
            <a:lvl1pPr marL="0" indent="0" algn="ctr">
              <a:spcBef>
                <a:spcPts val="0"/>
              </a:spcBef>
              <a:buNone/>
              <a:defRPr sz="800">
                <a:solidFill>
                  <a:srgbClr val="000000"/>
                </a:solidFill>
              </a:defRPr>
            </a:lvl1pPr>
          </a:lstStyle>
          <a:p>
            <a:r>
              <a:rPr lang="en-US"/>
              <a:t>Click icon to add picture</a:t>
            </a:r>
          </a:p>
        </p:txBody>
      </p:sp>
      <p:sp>
        <p:nvSpPr>
          <p:cNvPr id="4" name="Text Placeholder 3">
            <a:extLst>
              <a:ext uri="{FF2B5EF4-FFF2-40B4-BE49-F238E27FC236}">
                <a16:creationId xmlns:a16="http://schemas.microsoft.com/office/drawing/2014/main" id="{BCA1440B-F74F-98BD-F567-0ACE02602BEE}"/>
              </a:ext>
            </a:extLst>
          </p:cNvPr>
          <p:cNvSpPr>
            <a:spLocks noGrp="1"/>
          </p:cNvSpPr>
          <p:nvPr>
            <p:ph type="body" sz="quarter" idx="13" hasCustomPrompt="1"/>
          </p:nvPr>
        </p:nvSpPr>
        <p:spPr>
          <a:xfrm>
            <a:off x="411162" y="2377440"/>
            <a:ext cx="1709928" cy="457200"/>
          </a:xfrm>
        </p:spPr>
        <p:txBody>
          <a:bodyPr/>
          <a:lstStyle>
            <a:lvl1pPr marL="0" indent="0" algn="ctr">
              <a:spcBef>
                <a:spcPts val="0"/>
              </a:spcBef>
              <a:spcAft>
                <a:spcPts val="300"/>
              </a:spcAft>
              <a:buFontTx/>
              <a:buNone/>
              <a:defRPr sz="1000" b="1"/>
            </a:lvl1pPr>
            <a:lvl2pPr marL="0" indent="0" algn="ctr">
              <a:spcBef>
                <a:spcPts val="0"/>
              </a:spcBef>
              <a:buFontTx/>
              <a:buNone/>
              <a:defRPr sz="800"/>
            </a:lvl2pPr>
            <a:lvl3pPr marL="0" indent="0" algn="ctr">
              <a:spcBef>
                <a:spcPts val="0"/>
              </a:spcBef>
              <a:buFontTx/>
              <a:buNone/>
              <a:defRPr sz="800"/>
            </a:lvl3pPr>
            <a:lvl4pPr marL="0" indent="0" algn="ctr">
              <a:spcBef>
                <a:spcPts val="0"/>
              </a:spcBef>
              <a:buFontTx/>
              <a:buNone/>
              <a:defRPr sz="800"/>
            </a:lvl4pPr>
            <a:lvl5pPr marL="0" indent="0" algn="ctr">
              <a:spcBef>
                <a:spcPts val="0"/>
              </a:spcBef>
              <a:buFontTx/>
              <a:buNone/>
              <a:defRPr sz="800"/>
            </a:lvl5pPr>
            <a:lvl6pPr marL="0" indent="0" algn="ctr">
              <a:spcBef>
                <a:spcPts val="0"/>
              </a:spcBef>
              <a:buFontTx/>
              <a:buNone/>
              <a:defRPr sz="800"/>
            </a:lvl6pPr>
            <a:lvl7pPr marL="0" indent="0" algn="ctr">
              <a:spcBef>
                <a:spcPts val="0"/>
              </a:spcBef>
              <a:buFontTx/>
              <a:buNone/>
              <a:defRPr sz="800"/>
            </a:lvl7pPr>
            <a:lvl8pPr marL="0" indent="0" algn="ctr">
              <a:spcBef>
                <a:spcPts val="0"/>
              </a:spcBef>
              <a:buFontTx/>
              <a:buNone/>
              <a:defRPr sz="800"/>
            </a:lvl8pPr>
            <a:lvl9pPr marL="0" indent="0" algn="ctr">
              <a:spcBef>
                <a:spcPts val="0"/>
              </a:spcBef>
              <a:buFontTx/>
              <a:buNone/>
              <a:defRPr sz="800"/>
            </a:lvl9pPr>
          </a:lstStyle>
          <a:p>
            <a:pPr lvl="0"/>
            <a:r>
              <a:rPr lang="en-US"/>
              <a:t>[</a:t>
            </a:r>
            <a:r>
              <a:rPr lang="en-US" err="1"/>
              <a:t>Firstname</a:t>
            </a:r>
            <a:r>
              <a:rPr lang="en-US"/>
              <a:t> </a:t>
            </a:r>
            <a:r>
              <a:rPr lang="en-US" err="1"/>
              <a:t>Lastname</a:t>
            </a:r>
            <a:r>
              <a:rPr lang="en-US"/>
              <a:t>]</a:t>
            </a:r>
          </a:p>
          <a:p>
            <a:pPr lvl="1"/>
            <a:r>
              <a:rPr lang="en-US"/>
              <a:t>Second level</a:t>
            </a:r>
          </a:p>
        </p:txBody>
      </p:sp>
      <p:sp>
        <p:nvSpPr>
          <p:cNvPr id="9" name="Picture Placeholder 4">
            <a:extLst>
              <a:ext uri="{FF2B5EF4-FFF2-40B4-BE49-F238E27FC236}">
                <a16:creationId xmlns:a16="http://schemas.microsoft.com/office/drawing/2014/main" id="{21F463E9-5AC6-6466-78EE-CC83F7425766}"/>
              </a:ext>
              <a:ext uri="{C183D7F6-B498-43B3-948B-1728B52AA6E4}">
                <adec:decorative xmlns:adec="http://schemas.microsoft.com/office/drawing/2017/decorative" val="1"/>
              </a:ext>
            </a:extLst>
          </p:cNvPr>
          <p:cNvSpPr>
            <a:spLocks noGrp="1" noChangeAspect="1"/>
          </p:cNvSpPr>
          <p:nvPr>
            <p:ph type="pic" sz="quarter" idx="14"/>
          </p:nvPr>
        </p:nvSpPr>
        <p:spPr>
          <a:xfrm>
            <a:off x="2864739" y="1279525"/>
            <a:ext cx="1005840" cy="1005840"/>
          </a:xfrm>
          <a:prstGeom prst="ellipse">
            <a:avLst/>
          </a:prstGeom>
          <a:solidFill>
            <a:schemeClr val="bg1">
              <a:lumMod val="85000"/>
            </a:schemeClr>
          </a:solidFill>
        </p:spPr>
        <p:txBody>
          <a:bodyPr wrap="square" anchor="ctr" anchorCtr="0">
            <a:noAutofit/>
          </a:bodyPr>
          <a:lstStyle>
            <a:lvl1pPr marL="0" indent="0" algn="ctr">
              <a:spcBef>
                <a:spcPts val="0"/>
              </a:spcBef>
              <a:buNone/>
              <a:defRPr sz="800">
                <a:solidFill>
                  <a:srgbClr val="000000"/>
                </a:solidFill>
              </a:defRPr>
            </a:lvl1pPr>
          </a:lstStyle>
          <a:p>
            <a:r>
              <a:rPr lang="en-US"/>
              <a:t>Click icon to add picture</a:t>
            </a:r>
          </a:p>
        </p:txBody>
      </p:sp>
      <p:sp>
        <p:nvSpPr>
          <p:cNvPr id="10" name="Text Placeholder 5">
            <a:extLst>
              <a:ext uri="{FF2B5EF4-FFF2-40B4-BE49-F238E27FC236}">
                <a16:creationId xmlns:a16="http://schemas.microsoft.com/office/drawing/2014/main" id="{2753739F-DFF9-00BF-1C7F-19E7B86196A6}"/>
              </a:ext>
            </a:extLst>
          </p:cNvPr>
          <p:cNvSpPr>
            <a:spLocks noGrp="1"/>
          </p:cNvSpPr>
          <p:nvPr>
            <p:ph type="body" sz="quarter" idx="15" hasCustomPrompt="1"/>
          </p:nvPr>
        </p:nvSpPr>
        <p:spPr>
          <a:xfrm>
            <a:off x="2512695" y="2377440"/>
            <a:ext cx="1709928" cy="457200"/>
          </a:xfrm>
        </p:spPr>
        <p:txBody>
          <a:bodyPr/>
          <a:lstStyle>
            <a:lvl1pPr marL="0" indent="0" algn="ctr">
              <a:spcBef>
                <a:spcPts val="0"/>
              </a:spcBef>
              <a:spcAft>
                <a:spcPts val="300"/>
              </a:spcAft>
              <a:buFontTx/>
              <a:buNone/>
              <a:defRPr sz="1000" b="1"/>
            </a:lvl1pPr>
            <a:lvl2pPr marL="0" indent="0" algn="ctr">
              <a:spcBef>
                <a:spcPts val="0"/>
              </a:spcBef>
              <a:buFontTx/>
              <a:buNone/>
              <a:defRPr sz="800"/>
            </a:lvl2pPr>
            <a:lvl3pPr marL="0" indent="0" algn="ctr">
              <a:spcBef>
                <a:spcPts val="0"/>
              </a:spcBef>
              <a:buFontTx/>
              <a:buNone/>
              <a:defRPr sz="800"/>
            </a:lvl3pPr>
            <a:lvl4pPr marL="0" indent="0" algn="ctr">
              <a:spcBef>
                <a:spcPts val="0"/>
              </a:spcBef>
              <a:buFontTx/>
              <a:buNone/>
              <a:defRPr sz="800"/>
            </a:lvl4pPr>
            <a:lvl5pPr marL="0" indent="0" algn="ctr">
              <a:spcBef>
                <a:spcPts val="0"/>
              </a:spcBef>
              <a:buFontTx/>
              <a:buNone/>
              <a:defRPr sz="800"/>
            </a:lvl5pPr>
            <a:lvl6pPr marL="0" indent="0" algn="ctr">
              <a:spcBef>
                <a:spcPts val="0"/>
              </a:spcBef>
              <a:buFontTx/>
              <a:buNone/>
              <a:defRPr sz="800"/>
            </a:lvl6pPr>
            <a:lvl7pPr marL="0" indent="0" algn="ctr">
              <a:spcBef>
                <a:spcPts val="0"/>
              </a:spcBef>
              <a:buFontTx/>
              <a:buNone/>
              <a:defRPr sz="800"/>
            </a:lvl7pPr>
            <a:lvl8pPr marL="0" indent="0" algn="ctr">
              <a:spcBef>
                <a:spcPts val="0"/>
              </a:spcBef>
              <a:buFontTx/>
              <a:buNone/>
              <a:defRPr sz="800"/>
            </a:lvl8pPr>
            <a:lvl9pPr marL="0" indent="0" algn="ctr">
              <a:spcBef>
                <a:spcPts val="0"/>
              </a:spcBef>
              <a:buFontTx/>
              <a:buNone/>
              <a:defRPr sz="800"/>
            </a:lvl9pPr>
          </a:lstStyle>
          <a:p>
            <a:pPr lvl="0"/>
            <a:r>
              <a:rPr lang="en-US"/>
              <a:t>[</a:t>
            </a:r>
            <a:r>
              <a:rPr lang="en-US" err="1"/>
              <a:t>Firstname</a:t>
            </a:r>
            <a:r>
              <a:rPr lang="en-US"/>
              <a:t> </a:t>
            </a:r>
            <a:r>
              <a:rPr lang="en-US" err="1"/>
              <a:t>Lastname</a:t>
            </a:r>
            <a:r>
              <a:rPr lang="en-US"/>
              <a:t>]</a:t>
            </a:r>
          </a:p>
          <a:p>
            <a:pPr lvl="1"/>
            <a:r>
              <a:rPr lang="en-US"/>
              <a:t>Second level</a:t>
            </a:r>
          </a:p>
        </p:txBody>
      </p:sp>
      <p:sp>
        <p:nvSpPr>
          <p:cNvPr id="11" name="Picture Placeholder 6">
            <a:extLst>
              <a:ext uri="{FF2B5EF4-FFF2-40B4-BE49-F238E27FC236}">
                <a16:creationId xmlns:a16="http://schemas.microsoft.com/office/drawing/2014/main" id="{E9B860CA-3A55-FA4B-9E59-15149091EF55}"/>
              </a:ext>
              <a:ext uri="{C183D7F6-B498-43B3-948B-1728B52AA6E4}">
                <adec:decorative xmlns:adec="http://schemas.microsoft.com/office/drawing/2017/decorative" val="1"/>
              </a:ext>
            </a:extLst>
          </p:cNvPr>
          <p:cNvSpPr>
            <a:spLocks noGrp="1" noChangeAspect="1"/>
          </p:cNvSpPr>
          <p:nvPr>
            <p:ph type="pic" sz="quarter" idx="16"/>
          </p:nvPr>
        </p:nvSpPr>
        <p:spPr>
          <a:xfrm>
            <a:off x="4968494" y="1279525"/>
            <a:ext cx="1005840" cy="1005840"/>
          </a:xfrm>
          <a:prstGeom prst="ellipse">
            <a:avLst/>
          </a:prstGeom>
          <a:solidFill>
            <a:schemeClr val="bg1">
              <a:lumMod val="85000"/>
            </a:schemeClr>
          </a:solidFill>
        </p:spPr>
        <p:txBody>
          <a:bodyPr wrap="square" anchor="ctr" anchorCtr="0">
            <a:noAutofit/>
          </a:bodyPr>
          <a:lstStyle>
            <a:lvl1pPr marL="0" indent="0" algn="ctr">
              <a:spcBef>
                <a:spcPts val="0"/>
              </a:spcBef>
              <a:buNone/>
              <a:defRPr sz="800">
                <a:solidFill>
                  <a:srgbClr val="000000"/>
                </a:solidFill>
              </a:defRPr>
            </a:lvl1pPr>
          </a:lstStyle>
          <a:p>
            <a:r>
              <a:rPr lang="en-US"/>
              <a:t>Click icon to add picture</a:t>
            </a:r>
          </a:p>
        </p:txBody>
      </p:sp>
      <p:sp>
        <p:nvSpPr>
          <p:cNvPr id="12" name="Text Placeholder 7">
            <a:extLst>
              <a:ext uri="{FF2B5EF4-FFF2-40B4-BE49-F238E27FC236}">
                <a16:creationId xmlns:a16="http://schemas.microsoft.com/office/drawing/2014/main" id="{DA38558A-2C99-0383-AD53-B1EAA98A3F1F}"/>
              </a:ext>
            </a:extLst>
          </p:cNvPr>
          <p:cNvSpPr>
            <a:spLocks noGrp="1"/>
          </p:cNvSpPr>
          <p:nvPr>
            <p:ph type="body" sz="quarter" idx="17" hasCustomPrompt="1"/>
          </p:nvPr>
        </p:nvSpPr>
        <p:spPr>
          <a:xfrm>
            <a:off x="4616450" y="2377440"/>
            <a:ext cx="1709928" cy="457200"/>
          </a:xfrm>
        </p:spPr>
        <p:txBody>
          <a:bodyPr/>
          <a:lstStyle>
            <a:lvl1pPr marL="0" indent="0" algn="ctr">
              <a:spcBef>
                <a:spcPts val="0"/>
              </a:spcBef>
              <a:spcAft>
                <a:spcPts val="300"/>
              </a:spcAft>
              <a:buFontTx/>
              <a:buNone/>
              <a:defRPr sz="1000" b="1"/>
            </a:lvl1pPr>
            <a:lvl2pPr marL="0" indent="0" algn="ctr">
              <a:spcBef>
                <a:spcPts val="0"/>
              </a:spcBef>
              <a:buFontTx/>
              <a:buNone/>
              <a:defRPr sz="800"/>
            </a:lvl2pPr>
            <a:lvl3pPr marL="0" indent="0" algn="ctr">
              <a:spcBef>
                <a:spcPts val="0"/>
              </a:spcBef>
              <a:buFontTx/>
              <a:buNone/>
              <a:defRPr sz="800"/>
            </a:lvl3pPr>
            <a:lvl4pPr marL="0" indent="0" algn="ctr">
              <a:spcBef>
                <a:spcPts val="0"/>
              </a:spcBef>
              <a:buFontTx/>
              <a:buNone/>
              <a:defRPr sz="800"/>
            </a:lvl4pPr>
            <a:lvl5pPr marL="0" indent="0" algn="ctr">
              <a:spcBef>
                <a:spcPts val="0"/>
              </a:spcBef>
              <a:buFontTx/>
              <a:buNone/>
              <a:defRPr sz="800"/>
            </a:lvl5pPr>
            <a:lvl6pPr marL="0" indent="0" algn="ctr">
              <a:spcBef>
                <a:spcPts val="0"/>
              </a:spcBef>
              <a:buFontTx/>
              <a:buNone/>
              <a:defRPr sz="800"/>
            </a:lvl6pPr>
            <a:lvl7pPr marL="0" indent="0" algn="ctr">
              <a:spcBef>
                <a:spcPts val="0"/>
              </a:spcBef>
              <a:buFontTx/>
              <a:buNone/>
              <a:defRPr sz="800"/>
            </a:lvl7pPr>
            <a:lvl8pPr marL="0" indent="0" algn="ctr">
              <a:spcBef>
                <a:spcPts val="0"/>
              </a:spcBef>
              <a:buFontTx/>
              <a:buNone/>
              <a:defRPr sz="800"/>
            </a:lvl8pPr>
            <a:lvl9pPr marL="0" indent="0" algn="ctr">
              <a:spcBef>
                <a:spcPts val="0"/>
              </a:spcBef>
              <a:buFontTx/>
              <a:buNone/>
              <a:defRPr sz="800"/>
            </a:lvl9pPr>
          </a:lstStyle>
          <a:p>
            <a:pPr lvl="0"/>
            <a:r>
              <a:rPr lang="en-US"/>
              <a:t>[</a:t>
            </a:r>
            <a:r>
              <a:rPr lang="en-US" err="1"/>
              <a:t>Firstname</a:t>
            </a:r>
            <a:r>
              <a:rPr lang="en-US"/>
              <a:t> </a:t>
            </a:r>
            <a:r>
              <a:rPr lang="en-US" err="1"/>
              <a:t>Lastname</a:t>
            </a:r>
            <a:r>
              <a:rPr lang="en-US"/>
              <a:t>]</a:t>
            </a:r>
          </a:p>
          <a:p>
            <a:pPr lvl="1"/>
            <a:r>
              <a:rPr lang="en-US"/>
              <a:t>Second level</a:t>
            </a:r>
          </a:p>
        </p:txBody>
      </p:sp>
      <p:sp>
        <p:nvSpPr>
          <p:cNvPr id="13" name="Picture Placeholder 8">
            <a:extLst>
              <a:ext uri="{FF2B5EF4-FFF2-40B4-BE49-F238E27FC236}">
                <a16:creationId xmlns:a16="http://schemas.microsoft.com/office/drawing/2014/main" id="{33E0AB31-16B0-593B-F958-F65C110667EA}"/>
              </a:ext>
              <a:ext uri="{C183D7F6-B498-43B3-948B-1728B52AA6E4}">
                <adec:decorative xmlns:adec="http://schemas.microsoft.com/office/drawing/2017/decorative" val="1"/>
              </a:ext>
            </a:extLst>
          </p:cNvPr>
          <p:cNvSpPr>
            <a:spLocks noGrp="1" noChangeAspect="1"/>
          </p:cNvSpPr>
          <p:nvPr>
            <p:ph type="pic" sz="quarter" idx="18"/>
          </p:nvPr>
        </p:nvSpPr>
        <p:spPr>
          <a:xfrm>
            <a:off x="7072249" y="1279525"/>
            <a:ext cx="1005840" cy="1005840"/>
          </a:xfrm>
          <a:prstGeom prst="ellipse">
            <a:avLst/>
          </a:prstGeom>
          <a:solidFill>
            <a:schemeClr val="bg1">
              <a:lumMod val="85000"/>
            </a:schemeClr>
          </a:solidFill>
        </p:spPr>
        <p:txBody>
          <a:bodyPr wrap="square" anchor="ctr" anchorCtr="0">
            <a:noAutofit/>
          </a:bodyPr>
          <a:lstStyle>
            <a:lvl1pPr marL="0" indent="0" algn="ctr">
              <a:spcBef>
                <a:spcPts val="0"/>
              </a:spcBef>
              <a:buNone/>
              <a:defRPr sz="800">
                <a:solidFill>
                  <a:srgbClr val="000000"/>
                </a:solidFill>
              </a:defRPr>
            </a:lvl1pPr>
          </a:lstStyle>
          <a:p>
            <a:r>
              <a:rPr lang="en-US"/>
              <a:t>Click icon to add picture</a:t>
            </a:r>
          </a:p>
        </p:txBody>
      </p:sp>
      <p:sp>
        <p:nvSpPr>
          <p:cNvPr id="14" name="Text Placeholder 9">
            <a:extLst>
              <a:ext uri="{FF2B5EF4-FFF2-40B4-BE49-F238E27FC236}">
                <a16:creationId xmlns:a16="http://schemas.microsoft.com/office/drawing/2014/main" id="{3B9932E7-ADBC-42A4-847E-89B04AAFA24D}"/>
              </a:ext>
            </a:extLst>
          </p:cNvPr>
          <p:cNvSpPr>
            <a:spLocks noGrp="1"/>
          </p:cNvSpPr>
          <p:nvPr>
            <p:ph type="body" sz="quarter" idx="19" hasCustomPrompt="1"/>
          </p:nvPr>
        </p:nvSpPr>
        <p:spPr>
          <a:xfrm>
            <a:off x="6720205" y="2377440"/>
            <a:ext cx="1709928" cy="457200"/>
          </a:xfrm>
        </p:spPr>
        <p:txBody>
          <a:bodyPr/>
          <a:lstStyle>
            <a:lvl1pPr marL="0" indent="0" algn="ctr">
              <a:spcBef>
                <a:spcPts val="0"/>
              </a:spcBef>
              <a:spcAft>
                <a:spcPts val="300"/>
              </a:spcAft>
              <a:buFontTx/>
              <a:buNone/>
              <a:defRPr sz="1000" b="1"/>
            </a:lvl1pPr>
            <a:lvl2pPr marL="0" indent="0" algn="ctr">
              <a:spcBef>
                <a:spcPts val="0"/>
              </a:spcBef>
              <a:buFontTx/>
              <a:buNone/>
              <a:defRPr sz="800"/>
            </a:lvl2pPr>
            <a:lvl3pPr marL="0" indent="0" algn="ctr">
              <a:spcBef>
                <a:spcPts val="0"/>
              </a:spcBef>
              <a:buFontTx/>
              <a:buNone/>
              <a:defRPr sz="800"/>
            </a:lvl3pPr>
            <a:lvl4pPr marL="0" indent="0" algn="ctr">
              <a:spcBef>
                <a:spcPts val="0"/>
              </a:spcBef>
              <a:buFontTx/>
              <a:buNone/>
              <a:defRPr sz="800"/>
            </a:lvl4pPr>
            <a:lvl5pPr marL="0" indent="0" algn="ctr">
              <a:spcBef>
                <a:spcPts val="0"/>
              </a:spcBef>
              <a:buFontTx/>
              <a:buNone/>
              <a:defRPr sz="800"/>
            </a:lvl5pPr>
            <a:lvl6pPr marL="0" indent="0" algn="ctr">
              <a:spcBef>
                <a:spcPts val="0"/>
              </a:spcBef>
              <a:buFontTx/>
              <a:buNone/>
              <a:defRPr sz="800"/>
            </a:lvl6pPr>
            <a:lvl7pPr marL="0" indent="0" algn="ctr">
              <a:spcBef>
                <a:spcPts val="0"/>
              </a:spcBef>
              <a:buFontTx/>
              <a:buNone/>
              <a:defRPr sz="800"/>
            </a:lvl7pPr>
            <a:lvl8pPr marL="0" indent="0" algn="ctr">
              <a:spcBef>
                <a:spcPts val="0"/>
              </a:spcBef>
              <a:buFontTx/>
              <a:buNone/>
              <a:defRPr sz="800"/>
            </a:lvl8pPr>
            <a:lvl9pPr marL="0" indent="0" algn="ctr">
              <a:spcBef>
                <a:spcPts val="0"/>
              </a:spcBef>
              <a:buFontTx/>
              <a:buNone/>
              <a:defRPr sz="800"/>
            </a:lvl9pPr>
          </a:lstStyle>
          <a:p>
            <a:pPr lvl="0"/>
            <a:r>
              <a:rPr lang="en-US"/>
              <a:t>[</a:t>
            </a:r>
            <a:r>
              <a:rPr lang="en-US" err="1"/>
              <a:t>Firstname</a:t>
            </a:r>
            <a:r>
              <a:rPr lang="en-US"/>
              <a:t> </a:t>
            </a:r>
            <a:r>
              <a:rPr lang="en-US" err="1"/>
              <a:t>Lastname</a:t>
            </a:r>
            <a:r>
              <a:rPr lang="en-US"/>
              <a:t>]</a:t>
            </a:r>
          </a:p>
          <a:p>
            <a:pPr lvl="1"/>
            <a:r>
              <a:rPr lang="en-US"/>
              <a:t>Second level</a:t>
            </a:r>
          </a:p>
        </p:txBody>
      </p:sp>
      <p:sp>
        <p:nvSpPr>
          <p:cNvPr id="19" name="Picture Placeholder 10">
            <a:extLst>
              <a:ext uri="{FF2B5EF4-FFF2-40B4-BE49-F238E27FC236}">
                <a16:creationId xmlns:a16="http://schemas.microsoft.com/office/drawing/2014/main" id="{61E50208-1CE9-CC00-D522-27D5776CA173}"/>
              </a:ext>
              <a:ext uri="{C183D7F6-B498-43B3-948B-1728B52AA6E4}">
                <adec:decorative xmlns:adec="http://schemas.microsoft.com/office/drawing/2017/decorative" val="1"/>
              </a:ext>
            </a:extLst>
          </p:cNvPr>
          <p:cNvSpPr>
            <a:spLocks noGrp="1" noChangeAspect="1"/>
          </p:cNvSpPr>
          <p:nvPr>
            <p:ph type="pic" sz="quarter" idx="20"/>
          </p:nvPr>
        </p:nvSpPr>
        <p:spPr>
          <a:xfrm>
            <a:off x="763206" y="3081528"/>
            <a:ext cx="1005840" cy="1005840"/>
          </a:xfrm>
          <a:prstGeom prst="ellipse">
            <a:avLst/>
          </a:prstGeom>
          <a:solidFill>
            <a:schemeClr val="bg1">
              <a:lumMod val="85000"/>
            </a:schemeClr>
          </a:solidFill>
        </p:spPr>
        <p:txBody>
          <a:bodyPr wrap="square" anchor="ctr" anchorCtr="0">
            <a:noAutofit/>
          </a:bodyPr>
          <a:lstStyle>
            <a:lvl1pPr marL="0" indent="0" algn="ctr">
              <a:spcBef>
                <a:spcPts val="0"/>
              </a:spcBef>
              <a:buNone/>
              <a:defRPr sz="800">
                <a:solidFill>
                  <a:srgbClr val="000000"/>
                </a:solidFill>
              </a:defRPr>
            </a:lvl1pPr>
          </a:lstStyle>
          <a:p>
            <a:r>
              <a:rPr lang="en-US"/>
              <a:t>Click icon to add picture</a:t>
            </a:r>
          </a:p>
        </p:txBody>
      </p:sp>
      <p:sp>
        <p:nvSpPr>
          <p:cNvPr id="20" name="Text Placeholder 11">
            <a:extLst>
              <a:ext uri="{FF2B5EF4-FFF2-40B4-BE49-F238E27FC236}">
                <a16:creationId xmlns:a16="http://schemas.microsoft.com/office/drawing/2014/main" id="{3BA2A844-1E24-C551-582C-4AC419E2A648}"/>
              </a:ext>
            </a:extLst>
          </p:cNvPr>
          <p:cNvSpPr>
            <a:spLocks noGrp="1"/>
          </p:cNvSpPr>
          <p:nvPr>
            <p:ph type="body" sz="quarter" idx="21" hasCustomPrompt="1"/>
          </p:nvPr>
        </p:nvSpPr>
        <p:spPr>
          <a:xfrm>
            <a:off x="411480" y="4187952"/>
            <a:ext cx="1709928" cy="457200"/>
          </a:xfrm>
        </p:spPr>
        <p:txBody>
          <a:bodyPr/>
          <a:lstStyle>
            <a:lvl1pPr marL="0" indent="0" algn="ctr">
              <a:spcBef>
                <a:spcPts val="0"/>
              </a:spcBef>
              <a:spcAft>
                <a:spcPts val="300"/>
              </a:spcAft>
              <a:buFontTx/>
              <a:buNone/>
              <a:defRPr sz="1000" b="1"/>
            </a:lvl1pPr>
            <a:lvl2pPr marL="0" indent="0" algn="ctr">
              <a:spcBef>
                <a:spcPts val="0"/>
              </a:spcBef>
              <a:buFontTx/>
              <a:buNone/>
              <a:defRPr sz="800"/>
            </a:lvl2pPr>
            <a:lvl3pPr marL="0" indent="0" algn="ctr">
              <a:spcBef>
                <a:spcPts val="0"/>
              </a:spcBef>
              <a:buFontTx/>
              <a:buNone/>
              <a:defRPr sz="800"/>
            </a:lvl3pPr>
            <a:lvl4pPr marL="0" indent="0" algn="ctr">
              <a:spcBef>
                <a:spcPts val="0"/>
              </a:spcBef>
              <a:buFontTx/>
              <a:buNone/>
              <a:defRPr sz="800"/>
            </a:lvl4pPr>
            <a:lvl5pPr marL="0" indent="0" algn="ctr">
              <a:spcBef>
                <a:spcPts val="0"/>
              </a:spcBef>
              <a:buFontTx/>
              <a:buNone/>
              <a:defRPr sz="800"/>
            </a:lvl5pPr>
            <a:lvl6pPr marL="0" indent="0" algn="ctr">
              <a:spcBef>
                <a:spcPts val="0"/>
              </a:spcBef>
              <a:buFontTx/>
              <a:buNone/>
              <a:defRPr sz="800"/>
            </a:lvl6pPr>
            <a:lvl7pPr marL="0" indent="0" algn="ctr">
              <a:spcBef>
                <a:spcPts val="0"/>
              </a:spcBef>
              <a:buFontTx/>
              <a:buNone/>
              <a:defRPr sz="800"/>
            </a:lvl7pPr>
            <a:lvl8pPr marL="0" indent="0" algn="ctr">
              <a:spcBef>
                <a:spcPts val="0"/>
              </a:spcBef>
              <a:buFontTx/>
              <a:buNone/>
              <a:defRPr sz="800"/>
            </a:lvl8pPr>
            <a:lvl9pPr marL="0" indent="0" algn="ctr">
              <a:spcBef>
                <a:spcPts val="0"/>
              </a:spcBef>
              <a:buFontTx/>
              <a:buNone/>
              <a:defRPr sz="800"/>
            </a:lvl9pPr>
          </a:lstStyle>
          <a:p>
            <a:pPr lvl="0"/>
            <a:r>
              <a:rPr lang="en-US"/>
              <a:t>[</a:t>
            </a:r>
            <a:r>
              <a:rPr lang="en-US" err="1"/>
              <a:t>Firstname</a:t>
            </a:r>
            <a:r>
              <a:rPr lang="en-US"/>
              <a:t> </a:t>
            </a:r>
            <a:r>
              <a:rPr lang="en-US" err="1"/>
              <a:t>Lastname</a:t>
            </a:r>
            <a:r>
              <a:rPr lang="en-US"/>
              <a:t>]</a:t>
            </a:r>
          </a:p>
          <a:p>
            <a:pPr lvl="1"/>
            <a:r>
              <a:rPr lang="en-US"/>
              <a:t>Second level</a:t>
            </a:r>
          </a:p>
        </p:txBody>
      </p:sp>
      <p:sp>
        <p:nvSpPr>
          <p:cNvPr id="21" name="Picture Placeholder 12">
            <a:extLst>
              <a:ext uri="{FF2B5EF4-FFF2-40B4-BE49-F238E27FC236}">
                <a16:creationId xmlns:a16="http://schemas.microsoft.com/office/drawing/2014/main" id="{710737A8-0456-1FF2-4C13-274607E8BAB9}"/>
              </a:ext>
              <a:ext uri="{C183D7F6-B498-43B3-948B-1728B52AA6E4}">
                <adec:decorative xmlns:adec="http://schemas.microsoft.com/office/drawing/2017/decorative" val="1"/>
              </a:ext>
            </a:extLst>
          </p:cNvPr>
          <p:cNvSpPr>
            <a:spLocks noGrp="1" noChangeAspect="1"/>
          </p:cNvSpPr>
          <p:nvPr>
            <p:ph type="pic" sz="quarter" idx="22"/>
          </p:nvPr>
        </p:nvSpPr>
        <p:spPr>
          <a:xfrm>
            <a:off x="2864739" y="3081528"/>
            <a:ext cx="1005840" cy="1005840"/>
          </a:xfrm>
          <a:prstGeom prst="ellipse">
            <a:avLst/>
          </a:prstGeom>
          <a:solidFill>
            <a:schemeClr val="bg1">
              <a:lumMod val="85000"/>
            </a:schemeClr>
          </a:solidFill>
        </p:spPr>
        <p:txBody>
          <a:bodyPr wrap="square" anchor="ctr" anchorCtr="0">
            <a:noAutofit/>
          </a:bodyPr>
          <a:lstStyle>
            <a:lvl1pPr marL="0" indent="0" algn="ctr">
              <a:spcBef>
                <a:spcPts val="0"/>
              </a:spcBef>
              <a:buNone/>
              <a:defRPr sz="800">
                <a:solidFill>
                  <a:srgbClr val="000000"/>
                </a:solidFill>
              </a:defRPr>
            </a:lvl1pPr>
          </a:lstStyle>
          <a:p>
            <a:r>
              <a:rPr lang="en-US"/>
              <a:t>Click icon to add picture</a:t>
            </a:r>
          </a:p>
        </p:txBody>
      </p:sp>
      <p:sp>
        <p:nvSpPr>
          <p:cNvPr id="22" name="Text Placeholder 13">
            <a:extLst>
              <a:ext uri="{FF2B5EF4-FFF2-40B4-BE49-F238E27FC236}">
                <a16:creationId xmlns:a16="http://schemas.microsoft.com/office/drawing/2014/main" id="{FB578FD8-BEA6-5D97-B8C8-DB63745FE18B}"/>
              </a:ext>
            </a:extLst>
          </p:cNvPr>
          <p:cNvSpPr>
            <a:spLocks noGrp="1"/>
          </p:cNvSpPr>
          <p:nvPr>
            <p:ph type="body" sz="quarter" idx="23" hasCustomPrompt="1"/>
          </p:nvPr>
        </p:nvSpPr>
        <p:spPr>
          <a:xfrm>
            <a:off x="2512695" y="4187952"/>
            <a:ext cx="1709928" cy="457200"/>
          </a:xfrm>
        </p:spPr>
        <p:txBody>
          <a:bodyPr/>
          <a:lstStyle>
            <a:lvl1pPr marL="0" indent="0" algn="ctr">
              <a:spcBef>
                <a:spcPts val="0"/>
              </a:spcBef>
              <a:spcAft>
                <a:spcPts val="300"/>
              </a:spcAft>
              <a:buFontTx/>
              <a:buNone/>
              <a:defRPr sz="1000" b="1"/>
            </a:lvl1pPr>
            <a:lvl2pPr marL="0" indent="0" algn="ctr">
              <a:spcBef>
                <a:spcPts val="0"/>
              </a:spcBef>
              <a:buFontTx/>
              <a:buNone/>
              <a:defRPr sz="800"/>
            </a:lvl2pPr>
            <a:lvl3pPr marL="0" indent="0" algn="ctr">
              <a:spcBef>
                <a:spcPts val="0"/>
              </a:spcBef>
              <a:buFontTx/>
              <a:buNone/>
              <a:defRPr sz="800"/>
            </a:lvl3pPr>
            <a:lvl4pPr marL="0" indent="0" algn="ctr">
              <a:spcBef>
                <a:spcPts val="0"/>
              </a:spcBef>
              <a:buFontTx/>
              <a:buNone/>
              <a:defRPr sz="800"/>
            </a:lvl4pPr>
            <a:lvl5pPr marL="0" indent="0" algn="ctr">
              <a:spcBef>
                <a:spcPts val="0"/>
              </a:spcBef>
              <a:buFontTx/>
              <a:buNone/>
              <a:defRPr sz="800"/>
            </a:lvl5pPr>
            <a:lvl6pPr marL="0" indent="0" algn="ctr">
              <a:spcBef>
                <a:spcPts val="0"/>
              </a:spcBef>
              <a:buFontTx/>
              <a:buNone/>
              <a:defRPr sz="800"/>
            </a:lvl6pPr>
            <a:lvl7pPr marL="0" indent="0" algn="ctr">
              <a:spcBef>
                <a:spcPts val="0"/>
              </a:spcBef>
              <a:buFontTx/>
              <a:buNone/>
              <a:defRPr sz="800"/>
            </a:lvl7pPr>
            <a:lvl8pPr marL="0" indent="0" algn="ctr">
              <a:spcBef>
                <a:spcPts val="0"/>
              </a:spcBef>
              <a:buFontTx/>
              <a:buNone/>
              <a:defRPr sz="800"/>
            </a:lvl8pPr>
            <a:lvl9pPr marL="0" indent="0" algn="ctr">
              <a:spcBef>
                <a:spcPts val="0"/>
              </a:spcBef>
              <a:buFontTx/>
              <a:buNone/>
              <a:defRPr sz="800"/>
            </a:lvl9pPr>
          </a:lstStyle>
          <a:p>
            <a:pPr lvl="0"/>
            <a:r>
              <a:rPr lang="en-US"/>
              <a:t>[</a:t>
            </a:r>
            <a:r>
              <a:rPr lang="en-US" err="1"/>
              <a:t>Firstname</a:t>
            </a:r>
            <a:r>
              <a:rPr lang="en-US"/>
              <a:t> </a:t>
            </a:r>
            <a:r>
              <a:rPr lang="en-US" err="1"/>
              <a:t>Lastname</a:t>
            </a:r>
            <a:r>
              <a:rPr lang="en-US"/>
              <a:t>]</a:t>
            </a:r>
          </a:p>
          <a:p>
            <a:pPr lvl="1"/>
            <a:r>
              <a:rPr lang="en-US"/>
              <a:t>Second level</a:t>
            </a:r>
          </a:p>
        </p:txBody>
      </p:sp>
      <p:sp>
        <p:nvSpPr>
          <p:cNvPr id="23" name="Picture Placeholder 14">
            <a:extLst>
              <a:ext uri="{FF2B5EF4-FFF2-40B4-BE49-F238E27FC236}">
                <a16:creationId xmlns:a16="http://schemas.microsoft.com/office/drawing/2014/main" id="{914DBDA3-1F27-F873-D825-2B219D4EF0D0}"/>
              </a:ext>
              <a:ext uri="{C183D7F6-B498-43B3-948B-1728B52AA6E4}">
                <adec:decorative xmlns:adec="http://schemas.microsoft.com/office/drawing/2017/decorative" val="1"/>
              </a:ext>
            </a:extLst>
          </p:cNvPr>
          <p:cNvSpPr>
            <a:spLocks noGrp="1" noChangeAspect="1"/>
          </p:cNvSpPr>
          <p:nvPr>
            <p:ph type="pic" sz="quarter" idx="24"/>
          </p:nvPr>
        </p:nvSpPr>
        <p:spPr>
          <a:xfrm>
            <a:off x="4968494" y="3081528"/>
            <a:ext cx="1005840" cy="1005840"/>
          </a:xfrm>
          <a:prstGeom prst="ellipse">
            <a:avLst/>
          </a:prstGeom>
          <a:solidFill>
            <a:schemeClr val="bg1">
              <a:lumMod val="85000"/>
            </a:schemeClr>
          </a:solidFill>
        </p:spPr>
        <p:txBody>
          <a:bodyPr wrap="square" anchor="ctr" anchorCtr="0">
            <a:noAutofit/>
          </a:bodyPr>
          <a:lstStyle>
            <a:lvl1pPr marL="0" indent="0" algn="ctr">
              <a:spcBef>
                <a:spcPts val="0"/>
              </a:spcBef>
              <a:buNone/>
              <a:defRPr sz="800">
                <a:solidFill>
                  <a:srgbClr val="000000"/>
                </a:solidFill>
              </a:defRPr>
            </a:lvl1pPr>
          </a:lstStyle>
          <a:p>
            <a:r>
              <a:rPr lang="en-US"/>
              <a:t>Click icon to add picture</a:t>
            </a:r>
          </a:p>
        </p:txBody>
      </p:sp>
      <p:sp>
        <p:nvSpPr>
          <p:cNvPr id="24" name="Text Placeholder 15">
            <a:extLst>
              <a:ext uri="{FF2B5EF4-FFF2-40B4-BE49-F238E27FC236}">
                <a16:creationId xmlns:a16="http://schemas.microsoft.com/office/drawing/2014/main" id="{2186E951-8BC9-FFEB-AA93-9A42D882D8C5}"/>
              </a:ext>
            </a:extLst>
          </p:cNvPr>
          <p:cNvSpPr>
            <a:spLocks noGrp="1"/>
          </p:cNvSpPr>
          <p:nvPr>
            <p:ph type="body" sz="quarter" idx="25" hasCustomPrompt="1"/>
          </p:nvPr>
        </p:nvSpPr>
        <p:spPr>
          <a:xfrm>
            <a:off x="4616450" y="4187952"/>
            <a:ext cx="1709928" cy="457200"/>
          </a:xfrm>
        </p:spPr>
        <p:txBody>
          <a:bodyPr/>
          <a:lstStyle>
            <a:lvl1pPr marL="0" indent="0" algn="ctr">
              <a:spcBef>
                <a:spcPts val="0"/>
              </a:spcBef>
              <a:spcAft>
                <a:spcPts val="300"/>
              </a:spcAft>
              <a:buFontTx/>
              <a:buNone/>
              <a:defRPr sz="1000" b="1"/>
            </a:lvl1pPr>
            <a:lvl2pPr marL="0" indent="0" algn="ctr">
              <a:spcBef>
                <a:spcPts val="0"/>
              </a:spcBef>
              <a:buFontTx/>
              <a:buNone/>
              <a:defRPr sz="800"/>
            </a:lvl2pPr>
            <a:lvl3pPr marL="0" indent="0" algn="ctr">
              <a:spcBef>
                <a:spcPts val="0"/>
              </a:spcBef>
              <a:buFontTx/>
              <a:buNone/>
              <a:defRPr sz="800"/>
            </a:lvl3pPr>
            <a:lvl4pPr marL="0" indent="0" algn="ctr">
              <a:spcBef>
                <a:spcPts val="0"/>
              </a:spcBef>
              <a:buFontTx/>
              <a:buNone/>
              <a:defRPr sz="800"/>
            </a:lvl4pPr>
            <a:lvl5pPr marL="0" indent="0" algn="ctr">
              <a:spcBef>
                <a:spcPts val="0"/>
              </a:spcBef>
              <a:buFontTx/>
              <a:buNone/>
              <a:defRPr sz="800"/>
            </a:lvl5pPr>
            <a:lvl6pPr marL="0" indent="0" algn="ctr">
              <a:spcBef>
                <a:spcPts val="0"/>
              </a:spcBef>
              <a:buFontTx/>
              <a:buNone/>
              <a:defRPr sz="800"/>
            </a:lvl6pPr>
            <a:lvl7pPr marL="0" indent="0" algn="ctr">
              <a:spcBef>
                <a:spcPts val="0"/>
              </a:spcBef>
              <a:buFontTx/>
              <a:buNone/>
              <a:defRPr sz="800"/>
            </a:lvl7pPr>
            <a:lvl8pPr marL="0" indent="0" algn="ctr">
              <a:spcBef>
                <a:spcPts val="0"/>
              </a:spcBef>
              <a:buFontTx/>
              <a:buNone/>
              <a:defRPr sz="800"/>
            </a:lvl8pPr>
            <a:lvl9pPr marL="0" indent="0" algn="ctr">
              <a:spcBef>
                <a:spcPts val="0"/>
              </a:spcBef>
              <a:buFontTx/>
              <a:buNone/>
              <a:defRPr sz="800"/>
            </a:lvl9pPr>
          </a:lstStyle>
          <a:p>
            <a:pPr lvl="0"/>
            <a:r>
              <a:rPr lang="en-US"/>
              <a:t>[</a:t>
            </a:r>
            <a:r>
              <a:rPr lang="en-US" err="1"/>
              <a:t>Firstname</a:t>
            </a:r>
            <a:r>
              <a:rPr lang="en-US"/>
              <a:t> </a:t>
            </a:r>
            <a:r>
              <a:rPr lang="en-US" err="1"/>
              <a:t>Lastname</a:t>
            </a:r>
            <a:r>
              <a:rPr lang="en-US"/>
              <a:t>]</a:t>
            </a:r>
          </a:p>
          <a:p>
            <a:pPr lvl="1"/>
            <a:r>
              <a:rPr lang="en-US"/>
              <a:t>Second level</a:t>
            </a:r>
          </a:p>
        </p:txBody>
      </p:sp>
      <p:sp>
        <p:nvSpPr>
          <p:cNvPr id="25" name="Picture Placeholder 16">
            <a:extLst>
              <a:ext uri="{FF2B5EF4-FFF2-40B4-BE49-F238E27FC236}">
                <a16:creationId xmlns:a16="http://schemas.microsoft.com/office/drawing/2014/main" id="{C42C1799-CDC9-704B-55BD-A2C393E4F822}"/>
              </a:ext>
              <a:ext uri="{C183D7F6-B498-43B3-948B-1728B52AA6E4}">
                <adec:decorative xmlns:adec="http://schemas.microsoft.com/office/drawing/2017/decorative" val="1"/>
              </a:ext>
            </a:extLst>
          </p:cNvPr>
          <p:cNvSpPr>
            <a:spLocks noGrp="1" noChangeAspect="1"/>
          </p:cNvSpPr>
          <p:nvPr>
            <p:ph type="pic" sz="quarter" idx="26"/>
          </p:nvPr>
        </p:nvSpPr>
        <p:spPr>
          <a:xfrm>
            <a:off x="7072249" y="3081528"/>
            <a:ext cx="1005840" cy="1005840"/>
          </a:xfrm>
          <a:prstGeom prst="ellipse">
            <a:avLst/>
          </a:prstGeom>
          <a:solidFill>
            <a:schemeClr val="bg1">
              <a:lumMod val="85000"/>
            </a:schemeClr>
          </a:solidFill>
        </p:spPr>
        <p:txBody>
          <a:bodyPr wrap="square" anchor="ctr" anchorCtr="0">
            <a:noAutofit/>
          </a:bodyPr>
          <a:lstStyle>
            <a:lvl1pPr marL="0" indent="0" algn="ctr">
              <a:spcBef>
                <a:spcPts val="0"/>
              </a:spcBef>
              <a:buNone/>
              <a:defRPr sz="800">
                <a:solidFill>
                  <a:srgbClr val="000000"/>
                </a:solidFill>
              </a:defRPr>
            </a:lvl1pPr>
          </a:lstStyle>
          <a:p>
            <a:r>
              <a:rPr lang="en-US"/>
              <a:t>Click icon to add picture</a:t>
            </a:r>
          </a:p>
        </p:txBody>
      </p:sp>
      <p:sp>
        <p:nvSpPr>
          <p:cNvPr id="26" name="Text Placeholder 17">
            <a:extLst>
              <a:ext uri="{FF2B5EF4-FFF2-40B4-BE49-F238E27FC236}">
                <a16:creationId xmlns:a16="http://schemas.microsoft.com/office/drawing/2014/main" id="{AF7D17DE-6A83-DAA6-8C0A-DEF67C14813E}"/>
              </a:ext>
            </a:extLst>
          </p:cNvPr>
          <p:cNvSpPr>
            <a:spLocks noGrp="1"/>
          </p:cNvSpPr>
          <p:nvPr>
            <p:ph type="body" sz="quarter" idx="27" hasCustomPrompt="1"/>
          </p:nvPr>
        </p:nvSpPr>
        <p:spPr>
          <a:xfrm>
            <a:off x="6720205" y="4187952"/>
            <a:ext cx="1709928" cy="457200"/>
          </a:xfrm>
        </p:spPr>
        <p:txBody>
          <a:bodyPr/>
          <a:lstStyle>
            <a:lvl1pPr marL="0" indent="0" algn="ctr">
              <a:spcBef>
                <a:spcPts val="0"/>
              </a:spcBef>
              <a:spcAft>
                <a:spcPts val="200"/>
              </a:spcAft>
              <a:buFontTx/>
              <a:buNone/>
              <a:defRPr sz="1000" b="1"/>
            </a:lvl1pPr>
            <a:lvl2pPr marL="0" indent="0" algn="ctr">
              <a:spcBef>
                <a:spcPts val="0"/>
              </a:spcBef>
              <a:buFontTx/>
              <a:buNone/>
              <a:defRPr sz="800"/>
            </a:lvl2pPr>
            <a:lvl3pPr marL="0" indent="0" algn="ctr">
              <a:spcBef>
                <a:spcPts val="0"/>
              </a:spcBef>
              <a:buFontTx/>
              <a:buNone/>
              <a:defRPr sz="800"/>
            </a:lvl3pPr>
            <a:lvl4pPr marL="0" indent="0" algn="ctr">
              <a:spcBef>
                <a:spcPts val="0"/>
              </a:spcBef>
              <a:buFontTx/>
              <a:buNone/>
              <a:defRPr sz="800"/>
            </a:lvl4pPr>
            <a:lvl5pPr marL="0" indent="0" algn="ctr">
              <a:spcBef>
                <a:spcPts val="0"/>
              </a:spcBef>
              <a:buFontTx/>
              <a:buNone/>
              <a:defRPr sz="800"/>
            </a:lvl5pPr>
            <a:lvl6pPr marL="0" indent="0" algn="ctr">
              <a:spcBef>
                <a:spcPts val="0"/>
              </a:spcBef>
              <a:buFontTx/>
              <a:buNone/>
              <a:defRPr sz="800"/>
            </a:lvl6pPr>
            <a:lvl7pPr marL="0" indent="0" algn="ctr">
              <a:spcBef>
                <a:spcPts val="0"/>
              </a:spcBef>
              <a:buFontTx/>
              <a:buNone/>
              <a:defRPr sz="800"/>
            </a:lvl7pPr>
            <a:lvl8pPr marL="0" indent="0" algn="ctr">
              <a:spcBef>
                <a:spcPts val="0"/>
              </a:spcBef>
              <a:buFontTx/>
              <a:buNone/>
              <a:defRPr sz="800"/>
            </a:lvl8pPr>
            <a:lvl9pPr marL="0" indent="0" algn="ctr">
              <a:spcBef>
                <a:spcPts val="0"/>
              </a:spcBef>
              <a:buFontTx/>
              <a:buNone/>
              <a:defRPr sz="800"/>
            </a:lvl9pPr>
          </a:lstStyle>
          <a:p>
            <a:pPr lvl="0"/>
            <a:r>
              <a:rPr lang="en-US"/>
              <a:t>[</a:t>
            </a:r>
            <a:r>
              <a:rPr lang="en-US" err="1"/>
              <a:t>Firstname</a:t>
            </a:r>
            <a:r>
              <a:rPr lang="en-US"/>
              <a:t> </a:t>
            </a:r>
            <a:r>
              <a:rPr lang="en-US" err="1"/>
              <a:t>Lastname</a:t>
            </a:r>
            <a:r>
              <a:rPr lang="en-US"/>
              <a:t>]</a:t>
            </a:r>
          </a:p>
          <a:p>
            <a:pPr lvl="1"/>
            <a:r>
              <a:rPr lang="en-US"/>
              <a:t>Second level</a:t>
            </a:r>
          </a:p>
        </p:txBody>
      </p:sp>
      <p:pic>
        <p:nvPicPr>
          <p:cNvPr id="27" name="UL Solutions" descr="UL Solutions">
            <a:extLst>
              <a:ext uri="{FF2B5EF4-FFF2-40B4-BE49-F238E27FC236}">
                <a16:creationId xmlns:a16="http://schemas.microsoft.com/office/drawing/2014/main" id="{0997CAFB-EC50-7D73-6243-A15501B67C5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5" name="Slide Number Placeholder 18"/>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56456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2.xml><?xml version="1.0" encoding="utf-8"?>
<p:sldLayout xmlns:a="http://schemas.openxmlformats.org/drawingml/2006/main" xmlns:r="http://schemas.openxmlformats.org/officeDocument/2006/relationships" xmlns:p="http://schemas.openxmlformats.org/presentationml/2006/main" showMasterSp="0" preserve="1" userDrawn="1">
  <p:cSld name="Big Data Point">
    <p:bg>
      <p:bgPr>
        <a:solidFill>
          <a:srgbClr val="5B04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1100" cap="all" spc="20" baseline="0"/>
            </a:lvl1pPr>
          </a:lstStyle>
          <a:p>
            <a:r>
              <a:rPr lang="en-US"/>
              <a:t>[OPTIONAL SLIDE TITLE/EYEBROW]</a:t>
            </a:r>
          </a:p>
        </p:txBody>
      </p:sp>
      <p:sp>
        <p:nvSpPr>
          <p:cNvPr id="10" name="Text Placeholder 2">
            <a:extLst>
              <a:ext uri="{FF2B5EF4-FFF2-40B4-BE49-F238E27FC236}">
                <a16:creationId xmlns:a16="http://schemas.microsoft.com/office/drawing/2014/main" id="{6DC2985D-6568-E842-6143-6B36C39831EA}"/>
              </a:ext>
            </a:extLst>
          </p:cNvPr>
          <p:cNvSpPr>
            <a:spLocks noGrp="1"/>
          </p:cNvSpPr>
          <p:nvPr>
            <p:ph type="body" sz="quarter" idx="13" hasCustomPrompt="1"/>
          </p:nvPr>
        </p:nvSpPr>
        <p:spPr>
          <a:xfrm>
            <a:off x="411479" y="1279525"/>
            <a:ext cx="6217921" cy="1371600"/>
          </a:xfrm>
        </p:spPr>
        <p:txBody>
          <a:bodyPr/>
          <a:lstStyle>
            <a:lvl1pPr marL="0" indent="0">
              <a:lnSpc>
                <a:spcPct val="80000"/>
              </a:lnSpc>
              <a:spcBef>
                <a:spcPts val="0"/>
              </a:spcBef>
              <a:buFontTx/>
              <a:buNone/>
              <a:defRPr sz="11000" b="1" spc="-250" baseline="0"/>
            </a:lvl1pPr>
            <a:lvl2pPr marL="0" indent="0">
              <a:lnSpc>
                <a:spcPct val="80000"/>
              </a:lnSpc>
              <a:spcBef>
                <a:spcPts val="0"/>
              </a:spcBef>
              <a:buFontTx/>
              <a:buNone/>
              <a:defRPr sz="11000" b="1" spc="-250"/>
            </a:lvl2pPr>
            <a:lvl3pPr marL="0" indent="0">
              <a:lnSpc>
                <a:spcPct val="80000"/>
              </a:lnSpc>
              <a:spcBef>
                <a:spcPts val="0"/>
              </a:spcBef>
              <a:buFontTx/>
              <a:buNone/>
              <a:defRPr sz="11000" b="1" spc="-250"/>
            </a:lvl3pPr>
            <a:lvl4pPr marL="0" indent="0">
              <a:lnSpc>
                <a:spcPct val="80000"/>
              </a:lnSpc>
              <a:spcBef>
                <a:spcPts val="0"/>
              </a:spcBef>
              <a:buFontTx/>
              <a:buNone/>
              <a:defRPr sz="11000" b="1" spc="-250"/>
            </a:lvl4pPr>
            <a:lvl5pPr marL="0" indent="0">
              <a:lnSpc>
                <a:spcPct val="80000"/>
              </a:lnSpc>
              <a:spcBef>
                <a:spcPts val="0"/>
              </a:spcBef>
              <a:buFontTx/>
              <a:buNone/>
              <a:defRPr sz="11000" b="1" spc="-250"/>
            </a:lvl5pPr>
            <a:lvl6pPr marL="0" indent="0">
              <a:lnSpc>
                <a:spcPct val="80000"/>
              </a:lnSpc>
              <a:spcBef>
                <a:spcPts val="0"/>
              </a:spcBef>
              <a:buFontTx/>
              <a:buNone/>
              <a:defRPr sz="11000" b="1" spc="-250"/>
            </a:lvl6pPr>
            <a:lvl7pPr marL="0" indent="0">
              <a:lnSpc>
                <a:spcPct val="80000"/>
              </a:lnSpc>
              <a:spcBef>
                <a:spcPts val="0"/>
              </a:spcBef>
              <a:buFontTx/>
              <a:buNone/>
              <a:defRPr sz="11000" b="1" spc="-250"/>
            </a:lvl7pPr>
            <a:lvl8pPr marL="0" indent="0">
              <a:lnSpc>
                <a:spcPct val="80000"/>
              </a:lnSpc>
              <a:spcBef>
                <a:spcPts val="0"/>
              </a:spcBef>
              <a:buFontTx/>
              <a:buNone/>
              <a:defRPr sz="11000" b="1" spc="-250"/>
            </a:lvl8pPr>
            <a:lvl9pPr marL="0" indent="0">
              <a:lnSpc>
                <a:spcPct val="80000"/>
              </a:lnSpc>
              <a:spcBef>
                <a:spcPts val="0"/>
              </a:spcBef>
              <a:buFontTx/>
              <a:buNone/>
              <a:defRPr sz="11000" b="1" spc="-250"/>
            </a:lvl9pPr>
          </a:lstStyle>
          <a:p>
            <a:pPr lvl="0"/>
            <a:r>
              <a:rPr lang="en-US"/>
              <a:t>[000%]</a:t>
            </a:r>
          </a:p>
        </p:txBody>
      </p:sp>
      <p:sp>
        <p:nvSpPr>
          <p:cNvPr id="9" name="Text Placeholder 3">
            <a:extLst>
              <a:ext uri="{FF2B5EF4-FFF2-40B4-BE49-F238E27FC236}">
                <a16:creationId xmlns:a16="http://schemas.microsoft.com/office/drawing/2014/main" id="{817C99A8-FAF6-7670-F514-2D639847531B}"/>
              </a:ext>
            </a:extLst>
          </p:cNvPr>
          <p:cNvSpPr>
            <a:spLocks noGrp="1"/>
          </p:cNvSpPr>
          <p:nvPr>
            <p:ph type="body" sz="quarter" idx="10" hasCustomPrompt="1"/>
          </p:nvPr>
        </p:nvSpPr>
        <p:spPr>
          <a:xfrm>
            <a:off x="411162" y="2651760"/>
            <a:ext cx="6218237" cy="1996440"/>
          </a:xfrm>
        </p:spPr>
        <p:txBody>
          <a:bodyPr/>
          <a:lstStyle>
            <a:lvl1pPr marL="0" indent="0">
              <a:spcBef>
                <a:spcPts val="900"/>
              </a:spcBef>
              <a:buFontTx/>
              <a:buNone/>
              <a:defRPr sz="1600"/>
            </a:lvl1pPr>
            <a:lvl2pPr marL="0" indent="0">
              <a:spcBef>
                <a:spcPts val="900"/>
              </a:spcBef>
              <a:buClr>
                <a:srgbClr val="CA0123"/>
              </a:buClr>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[Text]</a:t>
            </a:r>
          </a:p>
        </p:txBody>
      </p:sp>
      <p:pic>
        <p:nvPicPr>
          <p:cNvPr id="11" name="UL Solutions">
            <a:extLst>
              <a:ext uri="{FF2B5EF4-FFF2-40B4-BE49-F238E27FC236}">
                <a16:creationId xmlns:a16="http://schemas.microsoft.com/office/drawing/2014/main" id="{1784F5D1-51F5-6361-2A9B-8C3A1861F6F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41925" y="4730243"/>
            <a:ext cx="712555" cy="292608"/>
          </a:xfrm>
          <a:prstGeom prst="rect">
            <a:avLst/>
          </a:prstGeom>
        </p:spPr>
      </p:pic>
      <p:sp>
        <p:nvSpPr>
          <p:cNvPr id="6" name="Slide Number Placeholder 4"/>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33336397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3.xml><?xml version="1.0" encoding="utf-8"?>
<p:sldLayout xmlns:a="http://schemas.openxmlformats.org/drawingml/2006/main" xmlns:r="http://schemas.openxmlformats.org/officeDocument/2006/relationships" xmlns:p="http://schemas.openxmlformats.org/presentationml/2006/main" showMasterSp="0" preserve="1" userDrawn="1">
  <p:cSld name="Statement Whi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1100" cap="all" spc="20" baseline="0"/>
            </a:lvl1pPr>
          </a:lstStyle>
          <a:p>
            <a:r>
              <a:rPr lang="en-US"/>
              <a:t>[OPTIONAL SLIDE TITLE/EYEBROW]</a:t>
            </a:r>
          </a:p>
        </p:txBody>
      </p:sp>
      <p:cxnSp>
        <p:nvCxnSpPr>
          <p:cNvPr id="7" name="Line">
            <a:extLst>
              <a:ext uri="{FF2B5EF4-FFF2-40B4-BE49-F238E27FC236}">
                <a16:creationId xmlns:a16="http://schemas.microsoft.com/office/drawing/2014/main" id="{4A181CAC-CFA4-9D8F-C8D2-36FAD53E11EA}"/>
              </a:ext>
              <a:ext uri="{C183D7F6-B498-43B3-948B-1728B52AA6E4}">
                <adec:decorative xmlns:adec="http://schemas.microsoft.com/office/drawing/2017/decorative" val="1"/>
              </a:ext>
            </a:extLst>
          </p:cNvPr>
          <p:cNvCxnSpPr>
            <a:cxnSpLocks/>
          </p:cNvCxnSpPr>
          <p:nvPr userDrawn="1"/>
        </p:nvCxnSpPr>
        <p:spPr>
          <a:xfrm>
            <a:off x="411480" y="1280160"/>
            <a:ext cx="8321040"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10" name="Text Placeholder 2">
            <a:extLst>
              <a:ext uri="{FF2B5EF4-FFF2-40B4-BE49-F238E27FC236}">
                <a16:creationId xmlns:a16="http://schemas.microsoft.com/office/drawing/2014/main" id="{6DC2985D-6568-E842-6143-6B36C39831EA}"/>
              </a:ext>
            </a:extLst>
          </p:cNvPr>
          <p:cNvSpPr>
            <a:spLocks noGrp="1"/>
          </p:cNvSpPr>
          <p:nvPr>
            <p:ph type="body" sz="quarter" idx="13" hasCustomPrompt="1"/>
          </p:nvPr>
        </p:nvSpPr>
        <p:spPr>
          <a:xfrm>
            <a:off x="411479" y="1371600"/>
            <a:ext cx="8321039" cy="1920240"/>
          </a:xfrm>
        </p:spPr>
        <p:txBody>
          <a:bodyPr/>
          <a:lstStyle>
            <a:lvl1pPr marL="0" indent="0">
              <a:lnSpc>
                <a:spcPct val="90000"/>
              </a:lnSpc>
              <a:spcBef>
                <a:spcPts val="0"/>
              </a:spcBef>
              <a:buFontTx/>
              <a:buNone/>
              <a:defRPr sz="4400" b="1"/>
            </a:lvl1pPr>
            <a:lvl2pPr marL="0" indent="0">
              <a:lnSpc>
                <a:spcPct val="90000"/>
              </a:lnSpc>
              <a:spcBef>
                <a:spcPts val="0"/>
              </a:spcBef>
              <a:buFontTx/>
              <a:buNone/>
              <a:defRPr sz="4400" b="1"/>
            </a:lvl2pPr>
            <a:lvl3pPr marL="0" indent="0">
              <a:lnSpc>
                <a:spcPct val="90000"/>
              </a:lnSpc>
              <a:spcBef>
                <a:spcPts val="0"/>
              </a:spcBef>
              <a:buFontTx/>
              <a:buNone/>
              <a:defRPr sz="4400" b="1"/>
            </a:lvl3pPr>
            <a:lvl4pPr marL="0" indent="0">
              <a:lnSpc>
                <a:spcPct val="90000"/>
              </a:lnSpc>
              <a:spcBef>
                <a:spcPts val="0"/>
              </a:spcBef>
              <a:buFontTx/>
              <a:buNone/>
              <a:defRPr sz="4400" b="1"/>
            </a:lvl4pPr>
            <a:lvl5pPr marL="0" indent="0">
              <a:lnSpc>
                <a:spcPct val="90000"/>
              </a:lnSpc>
              <a:spcBef>
                <a:spcPts val="0"/>
              </a:spcBef>
              <a:buFontTx/>
              <a:buNone/>
              <a:defRPr sz="4400" b="1"/>
            </a:lvl5pPr>
            <a:lvl6pPr marL="0" indent="0">
              <a:lnSpc>
                <a:spcPct val="90000"/>
              </a:lnSpc>
              <a:spcBef>
                <a:spcPts val="0"/>
              </a:spcBef>
              <a:buFontTx/>
              <a:buNone/>
              <a:defRPr sz="4400" b="1"/>
            </a:lvl6pPr>
            <a:lvl7pPr marL="0" indent="0">
              <a:lnSpc>
                <a:spcPct val="90000"/>
              </a:lnSpc>
              <a:spcBef>
                <a:spcPts val="0"/>
              </a:spcBef>
              <a:buFontTx/>
              <a:buNone/>
              <a:defRPr sz="4400" b="1"/>
            </a:lvl7pPr>
            <a:lvl8pPr marL="0" indent="0">
              <a:lnSpc>
                <a:spcPct val="90000"/>
              </a:lnSpc>
              <a:spcBef>
                <a:spcPts val="0"/>
              </a:spcBef>
              <a:buFontTx/>
              <a:buNone/>
              <a:defRPr sz="4400" b="1"/>
            </a:lvl8pPr>
            <a:lvl9pPr marL="0" indent="0">
              <a:lnSpc>
                <a:spcPct val="90000"/>
              </a:lnSpc>
              <a:spcBef>
                <a:spcPts val="0"/>
              </a:spcBef>
              <a:buFontTx/>
              <a:buNone/>
              <a:defRPr sz="4400" b="1"/>
            </a:lvl9pPr>
          </a:lstStyle>
          <a:p>
            <a:pPr lvl="0"/>
            <a:r>
              <a:rPr lang="en-US"/>
              <a:t>[Statement]</a:t>
            </a:r>
          </a:p>
        </p:txBody>
      </p:sp>
      <p:sp>
        <p:nvSpPr>
          <p:cNvPr id="12" name="Text Placeholder 3">
            <a:extLst>
              <a:ext uri="{FF2B5EF4-FFF2-40B4-BE49-F238E27FC236}">
                <a16:creationId xmlns:a16="http://schemas.microsoft.com/office/drawing/2014/main" id="{3D5535CE-2DD7-6689-4024-8A73CE1CD8BF}"/>
              </a:ext>
            </a:extLst>
          </p:cNvPr>
          <p:cNvSpPr>
            <a:spLocks noGrp="1"/>
          </p:cNvSpPr>
          <p:nvPr>
            <p:ph type="body" sz="quarter" idx="10" hasCustomPrompt="1"/>
          </p:nvPr>
        </p:nvSpPr>
        <p:spPr>
          <a:xfrm>
            <a:off x="411163" y="3387724"/>
            <a:ext cx="5516562" cy="1260475"/>
          </a:xfrm>
        </p:spPr>
        <p:txBody>
          <a:bodyPr/>
          <a:lstStyle>
            <a:lvl1pPr marL="0" indent="0">
              <a:spcBef>
                <a:spcPts val="900"/>
              </a:spcBef>
              <a:buFontTx/>
              <a:buNone/>
              <a:defRPr sz="1600"/>
            </a:lvl1pPr>
            <a:lvl2pPr marL="0" indent="0">
              <a:spcBef>
                <a:spcPts val="900"/>
              </a:spcBef>
              <a:buClr>
                <a:srgbClr val="CA0123"/>
              </a:buClr>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[Supporting text]</a:t>
            </a:r>
          </a:p>
        </p:txBody>
      </p:sp>
      <p:pic>
        <p:nvPicPr>
          <p:cNvPr id="5" name="UL Solutions" descr="UL Solutions">
            <a:extLst>
              <a:ext uri="{FF2B5EF4-FFF2-40B4-BE49-F238E27FC236}">
                <a16:creationId xmlns:a16="http://schemas.microsoft.com/office/drawing/2014/main" id="{7FA5B137-5018-9271-F696-4844A6A5FAA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6" name="Slide Number Placeholder 4"/>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3692722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4.xml><?xml version="1.0" encoding="utf-8"?>
<p:sldLayout xmlns:a="http://schemas.openxmlformats.org/drawingml/2006/main" xmlns:r="http://schemas.openxmlformats.org/officeDocument/2006/relationships" xmlns:p="http://schemas.openxmlformats.org/presentationml/2006/main" showMasterSp="0" preserve="1" userDrawn="1">
  <p:cSld name="Statement Red">
    <p:bg>
      <p:bgPr>
        <a:solidFill>
          <a:srgbClr val="CA012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1100" cap="all" spc="20" baseline="0"/>
            </a:lvl1pPr>
          </a:lstStyle>
          <a:p>
            <a:r>
              <a:rPr lang="en-US"/>
              <a:t>[OPTIONAL SLIDE TITLE/EYEBROW]</a:t>
            </a:r>
          </a:p>
        </p:txBody>
      </p:sp>
      <p:cxnSp>
        <p:nvCxnSpPr>
          <p:cNvPr id="7" name="Line">
            <a:extLst>
              <a:ext uri="{FF2B5EF4-FFF2-40B4-BE49-F238E27FC236}">
                <a16:creationId xmlns:a16="http://schemas.microsoft.com/office/drawing/2014/main" id="{4A181CAC-CFA4-9D8F-C8D2-36FAD53E11EA}"/>
              </a:ext>
              <a:ext uri="{C183D7F6-B498-43B3-948B-1728B52AA6E4}">
                <adec:decorative xmlns:adec="http://schemas.microsoft.com/office/drawing/2017/decorative" val="1"/>
              </a:ext>
            </a:extLst>
          </p:cNvPr>
          <p:cNvCxnSpPr>
            <a:cxnSpLocks/>
          </p:cNvCxnSpPr>
          <p:nvPr userDrawn="1"/>
        </p:nvCxnSpPr>
        <p:spPr>
          <a:xfrm>
            <a:off x="411480" y="1280160"/>
            <a:ext cx="621792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0" name="Text Placeholder 2">
            <a:extLst>
              <a:ext uri="{FF2B5EF4-FFF2-40B4-BE49-F238E27FC236}">
                <a16:creationId xmlns:a16="http://schemas.microsoft.com/office/drawing/2014/main" id="{6DC2985D-6568-E842-6143-6B36C39831EA}"/>
              </a:ext>
            </a:extLst>
          </p:cNvPr>
          <p:cNvSpPr>
            <a:spLocks noGrp="1"/>
          </p:cNvSpPr>
          <p:nvPr>
            <p:ph type="body" sz="quarter" idx="13" hasCustomPrompt="1"/>
          </p:nvPr>
        </p:nvSpPr>
        <p:spPr>
          <a:xfrm>
            <a:off x="411479" y="1417320"/>
            <a:ext cx="6217921" cy="3225747"/>
          </a:xfrm>
        </p:spPr>
        <p:txBody>
          <a:bodyPr/>
          <a:lstStyle>
            <a:lvl1pPr marL="0" indent="0">
              <a:lnSpc>
                <a:spcPct val="90000"/>
              </a:lnSpc>
              <a:spcBef>
                <a:spcPts val="0"/>
              </a:spcBef>
              <a:buFontTx/>
              <a:buNone/>
              <a:defRPr sz="2800" b="0"/>
            </a:lvl1pPr>
            <a:lvl2pPr marL="0" indent="0">
              <a:lnSpc>
                <a:spcPct val="90000"/>
              </a:lnSpc>
              <a:spcBef>
                <a:spcPts val="0"/>
              </a:spcBef>
              <a:buFontTx/>
              <a:buNone/>
              <a:defRPr sz="2800" b="0"/>
            </a:lvl2pPr>
            <a:lvl3pPr marL="0" indent="0">
              <a:lnSpc>
                <a:spcPct val="90000"/>
              </a:lnSpc>
              <a:spcBef>
                <a:spcPts val="0"/>
              </a:spcBef>
              <a:buFontTx/>
              <a:buNone/>
              <a:defRPr sz="2800" b="0"/>
            </a:lvl3pPr>
            <a:lvl4pPr marL="0" indent="0">
              <a:lnSpc>
                <a:spcPct val="90000"/>
              </a:lnSpc>
              <a:spcBef>
                <a:spcPts val="0"/>
              </a:spcBef>
              <a:buFontTx/>
              <a:buNone/>
              <a:defRPr sz="2800" b="0"/>
            </a:lvl4pPr>
            <a:lvl5pPr marL="0" indent="0">
              <a:lnSpc>
                <a:spcPct val="90000"/>
              </a:lnSpc>
              <a:spcBef>
                <a:spcPts val="0"/>
              </a:spcBef>
              <a:buFontTx/>
              <a:buNone/>
              <a:defRPr sz="2800" b="0"/>
            </a:lvl5pPr>
            <a:lvl6pPr marL="0" indent="0">
              <a:lnSpc>
                <a:spcPct val="90000"/>
              </a:lnSpc>
              <a:spcBef>
                <a:spcPts val="0"/>
              </a:spcBef>
              <a:buFontTx/>
              <a:buNone/>
              <a:defRPr sz="2800" b="0"/>
            </a:lvl6pPr>
            <a:lvl7pPr marL="0" indent="0">
              <a:lnSpc>
                <a:spcPct val="90000"/>
              </a:lnSpc>
              <a:spcBef>
                <a:spcPts val="0"/>
              </a:spcBef>
              <a:buFontTx/>
              <a:buNone/>
              <a:defRPr sz="2800" b="0"/>
            </a:lvl7pPr>
            <a:lvl8pPr marL="0" indent="0">
              <a:lnSpc>
                <a:spcPct val="90000"/>
              </a:lnSpc>
              <a:spcBef>
                <a:spcPts val="0"/>
              </a:spcBef>
              <a:buFontTx/>
              <a:buNone/>
              <a:defRPr sz="2800" b="0"/>
            </a:lvl8pPr>
            <a:lvl9pPr marL="0" indent="0">
              <a:lnSpc>
                <a:spcPct val="90000"/>
              </a:lnSpc>
              <a:spcBef>
                <a:spcPts val="0"/>
              </a:spcBef>
              <a:buFontTx/>
              <a:buNone/>
              <a:defRPr sz="2800" b="0"/>
            </a:lvl9pPr>
          </a:lstStyle>
          <a:p>
            <a:pPr lvl="0"/>
            <a:r>
              <a:rPr lang="en-US"/>
              <a:t>[Statement]</a:t>
            </a:r>
          </a:p>
        </p:txBody>
      </p:sp>
      <p:pic>
        <p:nvPicPr>
          <p:cNvPr id="11" name="UL Solutions">
            <a:extLst>
              <a:ext uri="{FF2B5EF4-FFF2-40B4-BE49-F238E27FC236}">
                <a16:creationId xmlns:a16="http://schemas.microsoft.com/office/drawing/2014/main" id="{1784F5D1-51F5-6361-2A9B-8C3A1861F6F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41925" y="4730243"/>
            <a:ext cx="712555" cy="292608"/>
          </a:xfrm>
          <a:prstGeom prst="rect">
            <a:avLst/>
          </a:prstGeom>
        </p:spPr>
      </p:pic>
      <p:sp>
        <p:nvSpPr>
          <p:cNvPr id="6" name="Slide Number Placeholder 3"/>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19520854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preserve="1" userDrawn="1">
  <p:cSld name="Quote Statement White">
    <p:spTree>
      <p:nvGrpSpPr>
        <p:cNvPr id="1" name=""/>
        <p:cNvGrpSpPr/>
        <p:nvPr/>
      </p:nvGrpSpPr>
      <p:grpSpPr>
        <a:xfrm>
          <a:off x="0" y="0"/>
          <a:ext cx="0" cy="0"/>
          <a:chOff x="0" y="0"/>
          <a:chExt cx="0" cy="0"/>
        </a:xfrm>
      </p:grpSpPr>
      <p:cxnSp>
        <p:nvCxnSpPr>
          <p:cNvPr id="7" name="Line">
            <a:extLst>
              <a:ext uri="{FF2B5EF4-FFF2-40B4-BE49-F238E27FC236}">
                <a16:creationId xmlns:a16="http://schemas.microsoft.com/office/drawing/2014/main" id="{4A181CAC-CFA4-9D8F-C8D2-36FAD53E11EA}"/>
              </a:ext>
              <a:ext uri="{C183D7F6-B498-43B3-948B-1728B52AA6E4}">
                <adec:decorative xmlns:adec="http://schemas.microsoft.com/office/drawing/2017/decorative" val="1"/>
              </a:ext>
            </a:extLst>
          </p:cNvPr>
          <p:cNvCxnSpPr>
            <a:cxnSpLocks/>
          </p:cNvCxnSpPr>
          <p:nvPr userDrawn="1"/>
        </p:nvCxnSpPr>
        <p:spPr>
          <a:xfrm>
            <a:off x="2514599" y="411480"/>
            <a:ext cx="6217920"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13" name="Text Placeholder 1">
            <a:extLst>
              <a:ext uri="{FF2B5EF4-FFF2-40B4-BE49-F238E27FC236}">
                <a16:creationId xmlns:a16="http://schemas.microsoft.com/office/drawing/2014/main" id="{85E57322-AF53-8597-B59E-D20B1AFD32DC}"/>
              </a:ext>
            </a:extLst>
          </p:cNvPr>
          <p:cNvSpPr>
            <a:spLocks noGrp="1"/>
          </p:cNvSpPr>
          <p:nvPr>
            <p:ph type="body" sz="quarter" idx="13" hasCustomPrompt="1"/>
          </p:nvPr>
        </p:nvSpPr>
        <p:spPr>
          <a:xfrm>
            <a:off x="2514599" y="548641"/>
            <a:ext cx="6217920" cy="4099560"/>
          </a:xfrm>
        </p:spPr>
        <p:txBody>
          <a:bodyPr/>
          <a:lstStyle>
            <a:lvl1pPr marL="0" indent="0">
              <a:lnSpc>
                <a:spcPct val="90000"/>
              </a:lnSpc>
              <a:spcBef>
                <a:spcPts val="0"/>
              </a:spcBef>
              <a:spcAft>
                <a:spcPts val="1200"/>
              </a:spcAft>
              <a:buFontTx/>
              <a:buNone/>
              <a:defRPr sz="2800"/>
            </a:lvl1pPr>
            <a:lvl2pPr marL="0" indent="0">
              <a:spcBef>
                <a:spcPts val="0"/>
              </a:spcBef>
              <a:buFontTx/>
              <a:buNone/>
              <a:defRPr sz="1100" b="1"/>
            </a:lvl2pPr>
            <a:lvl3pPr marL="0" indent="0">
              <a:spcBef>
                <a:spcPts val="0"/>
              </a:spcBef>
              <a:buFontTx/>
              <a:buNone/>
              <a:defRPr sz="1100" b="1"/>
            </a:lvl3pPr>
            <a:lvl4pPr marL="0" indent="0">
              <a:spcBef>
                <a:spcPts val="0"/>
              </a:spcBef>
              <a:buFontTx/>
              <a:buNone/>
              <a:defRPr sz="1100" b="1"/>
            </a:lvl4pPr>
            <a:lvl5pPr marL="0" indent="0">
              <a:spcBef>
                <a:spcPts val="0"/>
              </a:spcBef>
              <a:buFontTx/>
              <a:buNone/>
              <a:defRPr sz="1100" b="1"/>
            </a:lvl5pPr>
            <a:lvl6pPr marL="0" indent="0">
              <a:spcBef>
                <a:spcPts val="0"/>
              </a:spcBef>
              <a:buFontTx/>
              <a:buNone/>
              <a:defRPr sz="1100" b="1"/>
            </a:lvl6pPr>
            <a:lvl7pPr marL="0" indent="0">
              <a:spcBef>
                <a:spcPts val="0"/>
              </a:spcBef>
              <a:buFontTx/>
              <a:buNone/>
              <a:defRPr sz="1100" b="1"/>
            </a:lvl7pPr>
            <a:lvl8pPr marL="0" indent="0">
              <a:spcBef>
                <a:spcPts val="0"/>
              </a:spcBef>
              <a:buFontTx/>
              <a:buNone/>
              <a:defRPr sz="1100" b="1"/>
            </a:lvl8pPr>
            <a:lvl9pPr marL="0" indent="0">
              <a:spcBef>
                <a:spcPts val="0"/>
              </a:spcBef>
              <a:buFontTx/>
              <a:buNone/>
              <a:defRPr sz="1100" b="1"/>
            </a:lvl9pPr>
          </a:lstStyle>
          <a:p>
            <a:pPr lvl="0"/>
            <a:r>
              <a:rPr lang="en-US"/>
              <a:t>[Quote or statement]</a:t>
            </a:r>
          </a:p>
          <a:p>
            <a:pPr lvl="1"/>
            <a:r>
              <a:rPr lang="en-US"/>
              <a:t>[Attribution]</a:t>
            </a:r>
          </a:p>
        </p:txBody>
      </p:sp>
      <p:pic>
        <p:nvPicPr>
          <p:cNvPr id="5" name="UL Solutions" descr="UL Solutions">
            <a:extLst>
              <a:ext uri="{FF2B5EF4-FFF2-40B4-BE49-F238E27FC236}">
                <a16:creationId xmlns:a16="http://schemas.microsoft.com/office/drawing/2014/main" id="{7FA5B137-5018-9271-F696-4844A6A5FAA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6" name="Slide Number Placeholder 2"/>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110249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preserve="1" userDrawn="1">
  <p:cSld name="Quote Statement Light Blue">
    <p:bg>
      <p:bgPr>
        <a:solidFill>
          <a:srgbClr val="9EC5D9"/>
        </a:solidFill>
        <a:effectLst/>
      </p:bgPr>
    </p:bg>
    <p:spTree>
      <p:nvGrpSpPr>
        <p:cNvPr id="1" name=""/>
        <p:cNvGrpSpPr/>
        <p:nvPr/>
      </p:nvGrpSpPr>
      <p:grpSpPr>
        <a:xfrm>
          <a:off x="0" y="0"/>
          <a:ext cx="0" cy="0"/>
          <a:chOff x="0" y="0"/>
          <a:chExt cx="0" cy="0"/>
        </a:xfrm>
      </p:grpSpPr>
      <p:cxnSp>
        <p:nvCxnSpPr>
          <p:cNvPr id="7" name="Line">
            <a:extLst>
              <a:ext uri="{FF2B5EF4-FFF2-40B4-BE49-F238E27FC236}">
                <a16:creationId xmlns:a16="http://schemas.microsoft.com/office/drawing/2014/main" id="{4A181CAC-CFA4-9D8F-C8D2-36FAD53E11EA}"/>
              </a:ext>
              <a:ext uri="{C183D7F6-B498-43B3-948B-1728B52AA6E4}">
                <adec:decorative xmlns:adec="http://schemas.microsoft.com/office/drawing/2017/decorative" val="1"/>
              </a:ext>
            </a:extLst>
          </p:cNvPr>
          <p:cNvCxnSpPr>
            <a:cxnSpLocks/>
          </p:cNvCxnSpPr>
          <p:nvPr userDrawn="1"/>
        </p:nvCxnSpPr>
        <p:spPr>
          <a:xfrm>
            <a:off x="2514599" y="411480"/>
            <a:ext cx="621792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3" name="Text Placeholder 1">
            <a:extLst>
              <a:ext uri="{FF2B5EF4-FFF2-40B4-BE49-F238E27FC236}">
                <a16:creationId xmlns:a16="http://schemas.microsoft.com/office/drawing/2014/main" id="{85E57322-AF53-8597-B59E-D20B1AFD32DC}"/>
              </a:ext>
            </a:extLst>
          </p:cNvPr>
          <p:cNvSpPr>
            <a:spLocks noGrp="1"/>
          </p:cNvSpPr>
          <p:nvPr>
            <p:ph type="body" sz="quarter" idx="13" hasCustomPrompt="1"/>
          </p:nvPr>
        </p:nvSpPr>
        <p:spPr>
          <a:xfrm>
            <a:off x="2514599" y="548641"/>
            <a:ext cx="6217920" cy="4099560"/>
          </a:xfrm>
        </p:spPr>
        <p:txBody>
          <a:bodyPr/>
          <a:lstStyle>
            <a:lvl1pPr marL="0" indent="0">
              <a:lnSpc>
                <a:spcPct val="90000"/>
              </a:lnSpc>
              <a:spcBef>
                <a:spcPts val="0"/>
              </a:spcBef>
              <a:spcAft>
                <a:spcPts val="1200"/>
              </a:spcAft>
              <a:buFontTx/>
              <a:buNone/>
              <a:defRPr sz="2800"/>
            </a:lvl1pPr>
            <a:lvl2pPr marL="0" indent="0">
              <a:spcBef>
                <a:spcPts val="0"/>
              </a:spcBef>
              <a:buFontTx/>
              <a:buNone/>
              <a:defRPr sz="1100" b="1"/>
            </a:lvl2pPr>
            <a:lvl3pPr marL="0" indent="0">
              <a:spcBef>
                <a:spcPts val="0"/>
              </a:spcBef>
              <a:buFontTx/>
              <a:buNone/>
              <a:defRPr sz="1100" b="1"/>
            </a:lvl3pPr>
            <a:lvl4pPr marL="0" indent="0">
              <a:spcBef>
                <a:spcPts val="0"/>
              </a:spcBef>
              <a:buFontTx/>
              <a:buNone/>
              <a:defRPr sz="1100" b="1"/>
            </a:lvl4pPr>
            <a:lvl5pPr marL="0" indent="0">
              <a:spcBef>
                <a:spcPts val="0"/>
              </a:spcBef>
              <a:buFontTx/>
              <a:buNone/>
              <a:defRPr sz="1100" b="1"/>
            </a:lvl5pPr>
            <a:lvl6pPr marL="0" indent="0">
              <a:spcBef>
                <a:spcPts val="0"/>
              </a:spcBef>
              <a:buFontTx/>
              <a:buNone/>
              <a:defRPr sz="1100" b="1"/>
            </a:lvl6pPr>
            <a:lvl7pPr marL="0" indent="0">
              <a:spcBef>
                <a:spcPts val="0"/>
              </a:spcBef>
              <a:buFontTx/>
              <a:buNone/>
              <a:defRPr sz="1100" b="1"/>
            </a:lvl7pPr>
            <a:lvl8pPr marL="0" indent="0">
              <a:spcBef>
                <a:spcPts val="0"/>
              </a:spcBef>
              <a:buFontTx/>
              <a:buNone/>
              <a:defRPr sz="1100" b="1"/>
            </a:lvl8pPr>
            <a:lvl9pPr marL="0" indent="0">
              <a:spcBef>
                <a:spcPts val="0"/>
              </a:spcBef>
              <a:buFontTx/>
              <a:buNone/>
              <a:defRPr sz="1100" b="1"/>
            </a:lvl9pPr>
          </a:lstStyle>
          <a:p>
            <a:pPr lvl="0"/>
            <a:r>
              <a:rPr lang="en-US"/>
              <a:t>[Quote or statement]</a:t>
            </a:r>
          </a:p>
          <a:p>
            <a:pPr lvl="1"/>
            <a:r>
              <a:rPr lang="en-US"/>
              <a:t>[Attribution]</a:t>
            </a:r>
          </a:p>
        </p:txBody>
      </p:sp>
      <p:pic>
        <p:nvPicPr>
          <p:cNvPr id="5" name="UL Solutions" descr="UL Solutions">
            <a:extLst>
              <a:ext uri="{FF2B5EF4-FFF2-40B4-BE49-F238E27FC236}">
                <a16:creationId xmlns:a16="http://schemas.microsoft.com/office/drawing/2014/main" id="{7FA5B137-5018-9271-F696-4844A6A5FAA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6" name="Slide Number Placeholder 2"/>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1611685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7.xml><?xml version="1.0" encoding="utf-8"?>
<p:sldLayout xmlns:a="http://schemas.openxmlformats.org/drawingml/2006/main" xmlns:r="http://schemas.openxmlformats.org/officeDocument/2006/relationships" xmlns:p="http://schemas.openxmlformats.org/presentationml/2006/main" showMasterSp="0" preserve="1" userDrawn="1">
  <p:cSld name="Quote Statement Red Circle">
    <p:bg>
      <p:bgPr>
        <a:solidFill>
          <a:srgbClr val="CA0123"/>
        </a:solidFill>
        <a:effectLst/>
      </p:bgPr>
    </p:bg>
    <p:spTree>
      <p:nvGrpSpPr>
        <p:cNvPr id="1" name=""/>
        <p:cNvGrpSpPr/>
        <p:nvPr/>
      </p:nvGrpSpPr>
      <p:grpSpPr>
        <a:xfrm>
          <a:off x="0" y="0"/>
          <a:ext cx="0" cy="0"/>
          <a:chOff x="0" y="0"/>
          <a:chExt cx="0" cy="0"/>
        </a:xfrm>
      </p:grpSpPr>
      <p:cxnSp>
        <p:nvCxnSpPr>
          <p:cNvPr id="7" name="Line">
            <a:extLst>
              <a:ext uri="{FF2B5EF4-FFF2-40B4-BE49-F238E27FC236}">
                <a16:creationId xmlns:a16="http://schemas.microsoft.com/office/drawing/2014/main" id="{4A181CAC-CFA4-9D8F-C8D2-36FAD53E11EA}"/>
              </a:ext>
              <a:ext uri="{C183D7F6-B498-43B3-948B-1728B52AA6E4}">
                <adec:decorative xmlns:adec="http://schemas.microsoft.com/office/drawing/2017/decorative" val="1"/>
              </a:ext>
            </a:extLst>
          </p:cNvPr>
          <p:cNvCxnSpPr>
            <a:cxnSpLocks/>
          </p:cNvCxnSpPr>
          <p:nvPr userDrawn="1"/>
        </p:nvCxnSpPr>
        <p:spPr>
          <a:xfrm>
            <a:off x="411480" y="1280160"/>
            <a:ext cx="411480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3" name="Text Placeholder 1">
            <a:extLst>
              <a:ext uri="{FF2B5EF4-FFF2-40B4-BE49-F238E27FC236}">
                <a16:creationId xmlns:a16="http://schemas.microsoft.com/office/drawing/2014/main" id="{85E57322-AF53-8597-B59E-D20B1AFD32DC}"/>
              </a:ext>
            </a:extLst>
          </p:cNvPr>
          <p:cNvSpPr>
            <a:spLocks noGrp="1"/>
          </p:cNvSpPr>
          <p:nvPr>
            <p:ph type="body" sz="quarter" idx="13" hasCustomPrompt="1"/>
          </p:nvPr>
        </p:nvSpPr>
        <p:spPr>
          <a:xfrm>
            <a:off x="411479" y="1417321"/>
            <a:ext cx="4114800" cy="3230880"/>
          </a:xfrm>
        </p:spPr>
        <p:txBody>
          <a:bodyPr/>
          <a:lstStyle>
            <a:lvl1pPr marL="0" indent="0">
              <a:lnSpc>
                <a:spcPct val="90000"/>
              </a:lnSpc>
              <a:spcBef>
                <a:spcPts val="0"/>
              </a:spcBef>
              <a:spcAft>
                <a:spcPts val="1200"/>
              </a:spcAft>
              <a:buFontTx/>
              <a:buNone/>
              <a:defRPr sz="2400"/>
            </a:lvl1pPr>
            <a:lvl2pPr marL="0" indent="0">
              <a:spcBef>
                <a:spcPts val="0"/>
              </a:spcBef>
              <a:buFontTx/>
              <a:buNone/>
              <a:defRPr sz="1100" b="1"/>
            </a:lvl2pPr>
            <a:lvl3pPr marL="0" indent="0">
              <a:spcBef>
                <a:spcPts val="0"/>
              </a:spcBef>
              <a:buFontTx/>
              <a:buNone/>
              <a:defRPr sz="1100" b="1"/>
            </a:lvl3pPr>
            <a:lvl4pPr marL="0" indent="0">
              <a:spcBef>
                <a:spcPts val="0"/>
              </a:spcBef>
              <a:buFontTx/>
              <a:buNone/>
              <a:defRPr sz="1100" b="1"/>
            </a:lvl4pPr>
            <a:lvl5pPr marL="0" indent="0">
              <a:spcBef>
                <a:spcPts val="0"/>
              </a:spcBef>
              <a:buFontTx/>
              <a:buNone/>
              <a:defRPr sz="1100" b="1"/>
            </a:lvl5pPr>
            <a:lvl6pPr marL="0" indent="0">
              <a:spcBef>
                <a:spcPts val="0"/>
              </a:spcBef>
              <a:buFontTx/>
              <a:buNone/>
              <a:defRPr sz="1100" b="1"/>
            </a:lvl6pPr>
            <a:lvl7pPr marL="0" indent="0">
              <a:spcBef>
                <a:spcPts val="0"/>
              </a:spcBef>
              <a:buFontTx/>
              <a:buNone/>
              <a:defRPr sz="1100" b="1"/>
            </a:lvl7pPr>
            <a:lvl8pPr marL="0" indent="0">
              <a:spcBef>
                <a:spcPts val="0"/>
              </a:spcBef>
              <a:buFontTx/>
              <a:buNone/>
              <a:defRPr sz="1100" b="1"/>
            </a:lvl8pPr>
            <a:lvl9pPr marL="0" indent="0">
              <a:spcBef>
                <a:spcPts val="0"/>
              </a:spcBef>
              <a:buFontTx/>
              <a:buNone/>
              <a:defRPr sz="1100" b="1"/>
            </a:lvl9pPr>
          </a:lstStyle>
          <a:p>
            <a:pPr lvl="0"/>
            <a:r>
              <a:rPr lang="en-US"/>
              <a:t>[Quote or statement]</a:t>
            </a:r>
          </a:p>
          <a:p>
            <a:pPr lvl="1"/>
            <a:r>
              <a:rPr lang="en-US"/>
              <a:t>[Attribution]</a:t>
            </a:r>
          </a:p>
        </p:txBody>
      </p:sp>
      <p:sp>
        <p:nvSpPr>
          <p:cNvPr id="11" name="Picture Placeholder 2">
            <a:extLst>
              <a:ext uri="{FF2B5EF4-FFF2-40B4-BE49-F238E27FC236}">
                <a16:creationId xmlns:a16="http://schemas.microsoft.com/office/drawing/2014/main" id="{1A10E811-72B3-6D1D-7759-27F7B8A397CE}"/>
              </a:ext>
              <a:ext uri="{C183D7F6-B498-43B3-948B-1728B52AA6E4}">
                <adec:decorative xmlns:adec="http://schemas.microsoft.com/office/drawing/2017/decorative" val="1"/>
              </a:ext>
            </a:extLst>
          </p:cNvPr>
          <p:cNvSpPr>
            <a:spLocks noGrp="1" noChangeAspect="1"/>
          </p:cNvSpPr>
          <p:nvPr>
            <p:ph type="pic" sz="quarter" idx="11"/>
          </p:nvPr>
        </p:nvSpPr>
        <p:spPr>
          <a:xfrm>
            <a:off x="4921885" y="685800"/>
            <a:ext cx="3506788" cy="3506788"/>
          </a:xfrm>
          <a:custGeom>
            <a:avLst/>
            <a:gdLst>
              <a:gd name="connsiteX0" fmla="*/ 822960 w 1645920"/>
              <a:gd name="connsiteY0" fmla="*/ 0 h 1645920"/>
              <a:gd name="connsiteX1" fmla="*/ 1645920 w 1645920"/>
              <a:gd name="connsiteY1" fmla="*/ 822960 h 1645920"/>
              <a:gd name="connsiteX2" fmla="*/ 822960 w 1645920"/>
              <a:gd name="connsiteY2" fmla="*/ 1645920 h 1645920"/>
              <a:gd name="connsiteX3" fmla="*/ 0 w 1645920"/>
              <a:gd name="connsiteY3" fmla="*/ 822960 h 1645920"/>
              <a:gd name="connsiteX4" fmla="*/ 822960 w 1645920"/>
              <a:gd name="connsiteY4" fmla="*/ 0 h 1645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0" h="1645920">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a:solidFill>
            <a:srgbClr val="E5DDCA"/>
          </a:solidFill>
        </p:spPr>
        <p:txBody>
          <a:bodyPr wrap="square" anchor="ctr" anchorCtr="0">
            <a:noAutofit/>
          </a:bodyPr>
          <a:lstStyle>
            <a:lvl1pPr marL="0" indent="0" algn="ctr">
              <a:spcBef>
                <a:spcPts val="0"/>
              </a:spcBef>
              <a:buNone/>
              <a:defRPr sz="800">
                <a:solidFill>
                  <a:srgbClr val="000000"/>
                </a:solidFill>
              </a:defRPr>
            </a:lvl1pPr>
          </a:lstStyle>
          <a:p>
            <a:r>
              <a:rPr lang="en-US"/>
              <a:t>Click icon to add picture</a:t>
            </a:r>
          </a:p>
        </p:txBody>
      </p:sp>
      <p:pic>
        <p:nvPicPr>
          <p:cNvPr id="8" name="UL Solutions">
            <a:extLst>
              <a:ext uri="{FF2B5EF4-FFF2-40B4-BE49-F238E27FC236}">
                <a16:creationId xmlns:a16="http://schemas.microsoft.com/office/drawing/2014/main" id="{124BE0B1-CE28-5380-C82E-54CCDD00EF3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41925" y="4730243"/>
            <a:ext cx="712555" cy="292608"/>
          </a:xfrm>
          <a:prstGeom prst="rect">
            <a:avLst/>
          </a:prstGeom>
        </p:spPr>
      </p:pic>
      <p:sp>
        <p:nvSpPr>
          <p:cNvPr id="6" name="Slide Number Placeholder 3"/>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40428292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8.xml><?xml version="1.0" encoding="utf-8"?>
<p:sldLayout xmlns:a="http://schemas.openxmlformats.org/drawingml/2006/main" xmlns:r="http://schemas.openxmlformats.org/officeDocument/2006/relationships" xmlns:p="http://schemas.openxmlformats.org/presentationml/2006/main" showMasterSp="0" preserve="1" userDrawn="1">
  <p:cSld name="Quote Statement White Circle">
    <p:bg>
      <p:bgRef idx="1001">
        <a:schemeClr val="bg1"/>
      </p:bgRef>
    </p:bg>
    <p:spTree>
      <p:nvGrpSpPr>
        <p:cNvPr id="1" name=""/>
        <p:cNvGrpSpPr/>
        <p:nvPr/>
      </p:nvGrpSpPr>
      <p:grpSpPr>
        <a:xfrm>
          <a:off x="0" y="0"/>
          <a:ext cx="0" cy="0"/>
          <a:chOff x="0" y="0"/>
          <a:chExt cx="0" cy="0"/>
        </a:xfrm>
      </p:grpSpPr>
      <p:sp>
        <p:nvSpPr>
          <p:cNvPr id="8" name="Oval">
            <a:extLst>
              <a:ext uri="{FF2B5EF4-FFF2-40B4-BE49-F238E27FC236}">
                <a16:creationId xmlns:a16="http://schemas.microsoft.com/office/drawing/2014/main" id="{1D7B0A16-D61B-5101-9D64-BCFEB88458ED}"/>
              </a:ext>
              <a:ext uri="{C183D7F6-B498-43B3-948B-1728B52AA6E4}">
                <adec:decorative xmlns:adec="http://schemas.microsoft.com/office/drawing/2017/decorative" val="1"/>
              </a:ext>
            </a:extLst>
          </p:cNvPr>
          <p:cNvSpPr>
            <a:spLocks/>
          </p:cNvSpPr>
          <p:nvPr userDrawn="1"/>
        </p:nvSpPr>
        <p:spPr>
          <a:xfrm>
            <a:off x="4917377" y="818356"/>
            <a:ext cx="3511296" cy="3519334"/>
          </a:xfrm>
          <a:prstGeom prst="ellipse">
            <a:avLst/>
          </a:prstGeom>
          <a:solidFill>
            <a:srgbClr val="577E9E"/>
          </a:solidFill>
          <a:ln w="19050" cap="flat">
            <a:noFill/>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endParaRPr>
          </a:p>
        </p:txBody>
      </p:sp>
      <p:cxnSp>
        <p:nvCxnSpPr>
          <p:cNvPr id="7" name="Line">
            <a:extLst>
              <a:ext uri="{FF2B5EF4-FFF2-40B4-BE49-F238E27FC236}">
                <a16:creationId xmlns:a16="http://schemas.microsoft.com/office/drawing/2014/main" id="{4A181CAC-CFA4-9D8F-C8D2-36FAD53E11EA}"/>
              </a:ext>
              <a:ext uri="{C183D7F6-B498-43B3-948B-1728B52AA6E4}">
                <adec:decorative xmlns:adec="http://schemas.microsoft.com/office/drawing/2017/decorative" val="1"/>
              </a:ext>
            </a:extLst>
          </p:cNvPr>
          <p:cNvCxnSpPr>
            <a:cxnSpLocks/>
          </p:cNvCxnSpPr>
          <p:nvPr userDrawn="1"/>
        </p:nvCxnSpPr>
        <p:spPr>
          <a:xfrm>
            <a:off x="411480" y="411480"/>
            <a:ext cx="4114800"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13" name="Text Placeholder 1">
            <a:extLst>
              <a:ext uri="{FF2B5EF4-FFF2-40B4-BE49-F238E27FC236}">
                <a16:creationId xmlns:a16="http://schemas.microsoft.com/office/drawing/2014/main" id="{85E57322-AF53-8597-B59E-D20B1AFD32DC}"/>
              </a:ext>
            </a:extLst>
          </p:cNvPr>
          <p:cNvSpPr>
            <a:spLocks noGrp="1"/>
          </p:cNvSpPr>
          <p:nvPr>
            <p:ph type="body" sz="quarter" idx="13" hasCustomPrompt="1"/>
          </p:nvPr>
        </p:nvSpPr>
        <p:spPr>
          <a:xfrm>
            <a:off x="411479" y="548641"/>
            <a:ext cx="4114800" cy="4099560"/>
          </a:xfrm>
        </p:spPr>
        <p:txBody>
          <a:bodyPr/>
          <a:lstStyle>
            <a:lvl1pPr marL="0" indent="0">
              <a:lnSpc>
                <a:spcPct val="90000"/>
              </a:lnSpc>
              <a:spcBef>
                <a:spcPts val="0"/>
              </a:spcBef>
              <a:spcAft>
                <a:spcPts val="1200"/>
              </a:spcAft>
              <a:buFontTx/>
              <a:buNone/>
              <a:defRPr sz="2400"/>
            </a:lvl1pPr>
            <a:lvl2pPr marL="0" indent="0">
              <a:spcBef>
                <a:spcPts val="0"/>
              </a:spcBef>
              <a:buFontTx/>
              <a:buNone/>
              <a:defRPr sz="1100" b="1"/>
            </a:lvl2pPr>
            <a:lvl3pPr marL="0" indent="0">
              <a:spcBef>
                <a:spcPts val="0"/>
              </a:spcBef>
              <a:buFontTx/>
              <a:buNone/>
              <a:defRPr sz="1100" b="1"/>
            </a:lvl3pPr>
            <a:lvl4pPr marL="0" indent="0">
              <a:spcBef>
                <a:spcPts val="0"/>
              </a:spcBef>
              <a:buFontTx/>
              <a:buNone/>
              <a:defRPr sz="1100" b="1"/>
            </a:lvl4pPr>
            <a:lvl5pPr marL="0" indent="0">
              <a:spcBef>
                <a:spcPts val="0"/>
              </a:spcBef>
              <a:buFontTx/>
              <a:buNone/>
              <a:defRPr sz="1100" b="1"/>
            </a:lvl5pPr>
            <a:lvl6pPr marL="0" indent="0">
              <a:spcBef>
                <a:spcPts val="0"/>
              </a:spcBef>
              <a:buFontTx/>
              <a:buNone/>
              <a:defRPr sz="1100" b="1"/>
            </a:lvl6pPr>
            <a:lvl7pPr marL="0" indent="0">
              <a:spcBef>
                <a:spcPts val="0"/>
              </a:spcBef>
              <a:buFontTx/>
              <a:buNone/>
              <a:defRPr sz="1100" b="1"/>
            </a:lvl7pPr>
            <a:lvl8pPr marL="0" indent="0">
              <a:spcBef>
                <a:spcPts val="0"/>
              </a:spcBef>
              <a:buFontTx/>
              <a:buNone/>
              <a:defRPr sz="1100" b="1"/>
            </a:lvl8pPr>
            <a:lvl9pPr marL="0" indent="0">
              <a:spcBef>
                <a:spcPts val="0"/>
              </a:spcBef>
              <a:buFontTx/>
              <a:buNone/>
              <a:defRPr sz="1100" b="1"/>
            </a:lvl9pPr>
          </a:lstStyle>
          <a:p>
            <a:pPr lvl="0"/>
            <a:r>
              <a:rPr lang="en-US"/>
              <a:t>[Quote or statement]</a:t>
            </a:r>
          </a:p>
          <a:p>
            <a:pPr lvl="1"/>
            <a:r>
              <a:rPr lang="en-US"/>
              <a:t>[Attribution]</a:t>
            </a:r>
          </a:p>
        </p:txBody>
      </p:sp>
      <p:pic>
        <p:nvPicPr>
          <p:cNvPr id="9" name="UL Solutions" descr="UL Solutions">
            <a:extLst>
              <a:ext uri="{FF2B5EF4-FFF2-40B4-BE49-F238E27FC236}">
                <a16:creationId xmlns:a16="http://schemas.microsoft.com/office/drawing/2014/main" id="{EA4A855D-5F8E-C0F7-0E59-E207FDDF462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6" name="Slide Number Placeholder 2"/>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3410664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preserve="1" userDrawn="1">
  <p:cSld name="Three Word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DBC2551-90A7-193F-B553-D6F95FA4E308}"/>
              </a:ext>
            </a:extLst>
          </p:cNvPr>
          <p:cNvSpPr>
            <a:spLocks noGrp="1"/>
          </p:cNvSpPr>
          <p:nvPr>
            <p:ph type="title" hasCustomPrompt="1"/>
          </p:nvPr>
        </p:nvSpPr>
        <p:spPr/>
        <p:txBody>
          <a:bodyPr/>
          <a:lstStyle>
            <a:lvl1pPr>
              <a:defRPr sz="1100" cap="all" spc="20" baseline="0"/>
            </a:lvl1pPr>
          </a:lstStyle>
          <a:p>
            <a:r>
              <a:rPr lang="en-US"/>
              <a:t>[OPTIONAL SLIDE TITLE/EYEBROW]</a:t>
            </a:r>
          </a:p>
        </p:txBody>
      </p:sp>
      <p:cxnSp>
        <p:nvCxnSpPr>
          <p:cNvPr id="10" name="Line">
            <a:extLst>
              <a:ext uri="{FF2B5EF4-FFF2-40B4-BE49-F238E27FC236}">
                <a16:creationId xmlns:a16="http://schemas.microsoft.com/office/drawing/2014/main" id="{032B760A-E50F-E25B-3508-583C3BC755DC}"/>
              </a:ext>
              <a:ext uri="{C183D7F6-B498-43B3-948B-1728B52AA6E4}">
                <adec:decorative xmlns:adec="http://schemas.microsoft.com/office/drawing/2017/decorative" val="1"/>
              </a:ext>
            </a:extLst>
          </p:cNvPr>
          <p:cNvCxnSpPr>
            <a:cxnSpLocks/>
          </p:cNvCxnSpPr>
          <p:nvPr userDrawn="1"/>
        </p:nvCxnSpPr>
        <p:spPr>
          <a:xfrm>
            <a:off x="411480" y="1280160"/>
            <a:ext cx="2715768"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1" name="Text Placeholder 2">
            <a:extLst>
              <a:ext uri="{FF2B5EF4-FFF2-40B4-BE49-F238E27FC236}">
                <a16:creationId xmlns:a16="http://schemas.microsoft.com/office/drawing/2014/main" id="{F2A9B0B1-E83C-48C2-0292-E1C897BD4577}"/>
              </a:ext>
            </a:extLst>
          </p:cNvPr>
          <p:cNvSpPr>
            <a:spLocks noGrp="1"/>
          </p:cNvSpPr>
          <p:nvPr>
            <p:ph type="body" sz="quarter" idx="15" hasCustomPrompt="1"/>
          </p:nvPr>
        </p:nvSpPr>
        <p:spPr>
          <a:xfrm>
            <a:off x="411163" y="1371600"/>
            <a:ext cx="2715768" cy="731520"/>
          </a:xfrm>
        </p:spPr>
        <p:txBody>
          <a:bodyPr/>
          <a:lstStyle>
            <a:lvl1pPr marL="0" indent="0">
              <a:lnSpc>
                <a:spcPct val="90000"/>
              </a:lnSpc>
              <a:spcBef>
                <a:spcPts val="0"/>
              </a:spcBef>
              <a:buFontTx/>
              <a:buNone/>
              <a:defRPr sz="3600" b="1"/>
            </a:lvl1pPr>
            <a:lvl2pPr marL="0" indent="0">
              <a:lnSpc>
                <a:spcPct val="90000"/>
              </a:lnSpc>
              <a:spcBef>
                <a:spcPts val="0"/>
              </a:spcBef>
              <a:buFontTx/>
              <a:buNone/>
              <a:defRPr sz="3600" b="1"/>
            </a:lvl2pPr>
            <a:lvl3pPr marL="0" indent="0">
              <a:lnSpc>
                <a:spcPct val="90000"/>
              </a:lnSpc>
              <a:spcBef>
                <a:spcPts val="0"/>
              </a:spcBef>
              <a:buFontTx/>
              <a:buNone/>
              <a:defRPr sz="3600" b="1"/>
            </a:lvl3pPr>
            <a:lvl4pPr marL="0" indent="0">
              <a:lnSpc>
                <a:spcPct val="90000"/>
              </a:lnSpc>
              <a:spcBef>
                <a:spcPts val="0"/>
              </a:spcBef>
              <a:buFontTx/>
              <a:buNone/>
              <a:defRPr sz="3600" b="1"/>
            </a:lvl4pPr>
            <a:lvl5pPr marL="0" indent="0">
              <a:lnSpc>
                <a:spcPct val="90000"/>
              </a:lnSpc>
              <a:spcBef>
                <a:spcPts val="0"/>
              </a:spcBef>
              <a:buFontTx/>
              <a:buNone/>
              <a:defRPr sz="3600" b="1"/>
            </a:lvl5pPr>
            <a:lvl6pPr marL="0" indent="0">
              <a:lnSpc>
                <a:spcPct val="90000"/>
              </a:lnSpc>
              <a:spcBef>
                <a:spcPts val="0"/>
              </a:spcBef>
              <a:buFontTx/>
              <a:buNone/>
              <a:defRPr sz="3600" b="1"/>
            </a:lvl6pPr>
            <a:lvl7pPr marL="0" indent="0">
              <a:lnSpc>
                <a:spcPct val="90000"/>
              </a:lnSpc>
              <a:spcBef>
                <a:spcPts val="0"/>
              </a:spcBef>
              <a:buFontTx/>
              <a:buNone/>
              <a:defRPr sz="3600" b="1"/>
            </a:lvl7pPr>
            <a:lvl8pPr marL="0" indent="0">
              <a:lnSpc>
                <a:spcPct val="90000"/>
              </a:lnSpc>
              <a:spcBef>
                <a:spcPts val="0"/>
              </a:spcBef>
              <a:buFontTx/>
              <a:buNone/>
              <a:defRPr sz="3600" b="1"/>
            </a:lvl8pPr>
            <a:lvl9pPr marL="0" indent="0">
              <a:lnSpc>
                <a:spcPct val="90000"/>
              </a:lnSpc>
              <a:spcBef>
                <a:spcPts val="0"/>
              </a:spcBef>
              <a:buFontTx/>
              <a:buNone/>
              <a:defRPr sz="3600" b="1"/>
            </a:lvl9pPr>
          </a:lstStyle>
          <a:p>
            <a:pPr lvl="0"/>
            <a:r>
              <a:rPr lang="en-US"/>
              <a:t>[Heading]</a:t>
            </a:r>
          </a:p>
        </p:txBody>
      </p:sp>
      <p:sp>
        <p:nvSpPr>
          <p:cNvPr id="3" name="Content Placeholder 3"/>
          <p:cNvSpPr>
            <a:spLocks noGrp="1"/>
          </p:cNvSpPr>
          <p:nvPr>
            <p:ph sz="half" idx="1" hasCustomPrompt="1"/>
          </p:nvPr>
        </p:nvSpPr>
        <p:spPr>
          <a:xfrm>
            <a:off x="411479" y="2194560"/>
            <a:ext cx="2715768" cy="2453640"/>
          </a:xfrm>
        </p:spPr>
        <p:txBody>
          <a:bodyPr/>
          <a:lstStyle>
            <a:lvl1pPr marL="0" indent="0">
              <a:spcBef>
                <a:spcPts val="900"/>
              </a:spcBef>
              <a:buFontTx/>
              <a:buNone/>
              <a:defRPr sz="1600"/>
            </a:lvl1pPr>
            <a:lvl2pPr marL="0" indent="0">
              <a:spcBef>
                <a:spcPts val="900"/>
              </a:spcBef>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[Text]</a:t>
            </a:r>
          </a:p>
        </p:txBody>
      </p:sp>
      <p:cxnSp>
        <p:nvCxnSpPr>
          <p:cNvPr id="12" name="Line">
            <a:extLst>
              <a:ext uri="{FF2B5EF4-FFF2-40B4-BE49-F238E27FC236}">
                <a16:creationId xmlns:a16="http://schemas.microsoft.com/office/drawing/2014/main" id="{EEFED67B-961F-A2C3-3CE7-424FC1708611}"/>
              </a:ext>
              <a:ext uri="{C183D7F6-B498-43B3-948B-1728B52AA6E4}">
                <adec:decorative xmlns:adec="http://schemas.microsoft.com/office/drawing/2017/decorative" val="1"/>
              </a:ext>
            </a:extLst>
          </p:cNvPr>
          <p:cNvCxnSpPr>
            <a:cxnSpLocks/>
          </p:cNvCxnSpPr>
          <p:nvPr userDrawn="1"/>
        </p:nvCxnSpPr>
        <p:spPr>
          <a:xfrm>
            <a:off x="3214116" y="1280160"/>
            <a:ext cx="2715768"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3" name="Text Placeholder 4">
            <a:extLst>
              <a:ext uri="{FF2B5EF4-FFF2-40B4-BE49-F238E27FC236}">
                <a16:creationId xmlns:a16="http://schemas.microsoft.com/office/drawing/2014/main" id="{6BCE7084-89AB-BBE8-C02F-6C5675190BBE}"/>
              </a:ext>
            </a:extLst>
          </p:cNvPr>
          <p:cNvSpPr>
            <a:spLocks noGrp="1"/>
          </p:cNvSpPr>
          <p:nvPr>
            <p:ph type="body" sz="quarter" idx="16" hasCustomPrompt="1"/>
          </p:nvPr>
        </p:nvSpPr>
        <p:spPr>
          <a:xfrm>
            <a:off x="3214116" y="1371600"/>
            <a:ext cx="2715768" cy="731520"/>
          </a:xfrm>
        </p:spPr>
        <p:txBody>
          <a:bodyPr/>
          <a:lstStyle>
            <a:lvl1pPr marL="0" indent="0">
              <a:lnSpc>
                <a:spcPct val="89000"/>
              </a:lnSpc>
              <a:spcBef>
                <a:spcPts val="0"/>
              </a:spcBef>
              <a:buFontTx/>
              <a:buNone/>
              <a:defRPr sz="3600" b="1"/>
            </a:lvl1pPr>
            <a:lvl2pPr marL="0" indent="0">
              <a:lnSpc>
                <a:spcPct val="89000"/>
              </a:lnSpc>
              <a:spcBef>
                <a:spcPts val="0"/>
              </a:spcBef>
              <a:buFontTx/>
              <a:buNone/>
              <a:defRPr sz="3600" b="1"/>
            </a:lvl2pPr>
            <a:lvl3pPr marL="0" indent="0">
              <a:lnSpc>
                <a:spcPct val="89000"/>
              </a:lnSpc>
              <a:spcBef>
                <a:spcPts val="0"/>
              </a:spcBef>
              <a:buFontTx/>
              <a:buNone/>
              <a:defRPr sz="3600" b="1"/>
            </a:lvl3pPr>
            <a:lvl4pPr marL="0" indent="0">
              <a:lnSpc>
                <a:spcPct val="89000"/>
              </a:lnSpc>
              <a:spcBef>
                <a:spcPts val="0"/>
              </a:spcBef>
              <a:buFontTx/>
              <a:buNone/>
              <a:defRPr sz="3600" b="1"/>
            </a:lvl4pPr>
            <a:lvl5pPr marL="0" indent="0">
              <a:lnSpc>
                <a:spcPct val="89000"/>
              </a:lnSpc>
              <a:spcBef>
                <a:spcPts val="0"/>
              </a:spcBef>
              <a:buFontTx/>
              <a:buNone/>
              <a:defRPr sz="3600" b="1"/>
            </a:lvl5pPr>
            <a:lvl6pPr marL="0" indent="0">
              <a:lnSpc>
                <a:spcPct val="89000"/>
              </a:lnSpc>
              <a:spcBef>
                <a:spcPts val="0"/>
              </a:spcBef>
              <a:buFontTx/>
              <a:buNone/>
              <a:defRPr sz="3600" b="1"/>
            </a:lvl6pPr>
            <a:lvl7pPr marL="0" indent="0">
              <a:lnSpc>
                <a:spcPct val="89000"/>
              </a:lnSpc>
              <a:spcBef>
                <a:spcPts val="0"/>
              </a:spcBef>
              <a:buFontTx/>
              <a:buNone/>
              <a:defRPr sz="3600" b="1"/>
            </a:lvl7pPr>
            <a:lvl8pPr marL="0" indent="0">
              <a:lnSpc>
                <a:spcPct val="89000"/>
              </a:lnSpc>
              <a:spcBef>
                <a:spcPts val="0"/>
              </a:spcBef>
              <a:buFontTx/>
              <a:buNone/>
              <a:defRPr sz="3600" b="1"/>
            </a:lvl8pPr>
            <a:lvl9pPr marL="0" indent="0">
              <a:lnSpc>
                <a:spcPct val="89000"/>
              </a:lnSpc>
              <a:spcBef>
                <a:spcPts val="0"/>
              </a:spcBef>
              <a:buFontTx/>
              <a:buNone/>
              <a:defRPr sz="3600" b="1"/>
            </a:lvl9pPr>
          </a:lstStyle>
          <a:p>
            <a:pPr lvl="0"/>
            <a:r>
              <a:rPr lang="en-US"/>
              <a:t>[Heading]</a:t>
            </a:r>
          </a:p>
        </p:txBody>
      </p:sp>
      <p:sp>
        <p:nvSpPr>
          <p:cNvPr id="4" name="Content Placeholder 5"/>
          <p:cNvSpPr>
            <a:spLocks noGrp="1"/>
          </p:cNvSpPr>
          <p:nvPr>
            <p:ph sz="half" idx="2" hasCustomPrompt="1"/>
          </p:nvPr>
        </p:nvSpPr>
        <p:spPr>
          <a:xfrm>
            <a:off x="3214116" y="2194560"/>
            <a:ext cx="2715768" cy="2453640"/>
          </a:xfrm>
        </p:spPr>
        <p:txBody>
          <a:bodyPr/>
          <a:lstStyle>
            <a:lvl1pPr marL="0" indent="0">
              <a:spcBef>
                <a:spcPts val="900"/>
              </a:spcBef>
              <a:buFontTx/>
              <a:buNone/>
              <a:defRPr sz="1600"/>
            </a:lvl1pPr>
            <a:lvl2pPr marL="0" indent="0">
              <a:spcBef>
                <a:spcPts val="900"/>
              </a:spcBef>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[Text]</a:t>
            </a:r>
          </a:p>
        </p:txBody>
      </p:sp>
      <p:cxnSp>
        <p:nvCxnSpPr>
          <p:cNvPr id="14" name="Line">
            <a:extLst>
              <a:ext uri="{FF2B5EF4-FFF2-40B4-BE49-F238E27FC236}">
                <a16:creationId xmlns:a16="http://schemas.microsoft.com/office/drawing/2014/main" id="{EEF417DB-4D37-0127-48CE-E03CDF0B3754}"/>
              </a:ext>
              <a:ext uri="{C183D7F6-B498-43B3-948B-1728B52AA6E4}">
                <adec:decorative xmlns:adec="http://schemas.microsoft.com/office/drawing/2017/decorative" val="1"/>
              </a:ext>
            </a:extLst>
          </p:cNvPr>
          <p:cNvCxnSpPr>
            <a:cxnSpLocks/>
          </p:cNvCxnSpPr>
          <p:nvPr userDrawn="1"/>
        </p:nvCxnSpPr>
        <p:spPr>
          <a:xfrm>
            <a:off x="6016117" y="1280160"/>
            <a:ext cx="2715768"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15" name="Text Placeholder 6">
            <a:extLst>
              <a:ext uri="{FF2B5EF4-FFF2-40B4-BE49-F238E27FC236}">
                <a16:creationId xmlns:a16="http://schemas.microsoft.com/office/drawing/2014/main" id="{043C39E5-D474-202F-723B-0B1D4B1414E8}"/>
              </a:ext>
            </a:extLst>
          </p:cNvPr>
          <p:cNvSpPr>
            <a:spLocks noGrp="1"/>
          </p:cNvSpPr>
          <p:nvPr>
            <p:ph type="body" sz="quarter" idx="17" hasCustomPrompt="1"/>
          </p:nvPr>
        </p:nvSpPr>
        <p:spPr>
          <a:xfrm>
            <a:off x="6016117" y="1371600"/>
            <a:ext cx="2715768" cy="731520"/>
          </a:xfrm>
        </p:spPr>
        <p:txBody>
          <a:bodyPr/>
          <a:lstStyle>
            <a:lvl1pPr marL="0" indent="0">
              <a:lnSpc>
                <a:spcPct val="89000"/>
              </a:lnSpc>
              <a:spcBef>
                <a:spcPts val="0"/>
              </a:spcBef>
              <a:buFontTx/>
              <a:buNone/>
              <a:defRPr sz="3600" b="1">
                <a:solidFill>
                  <a:srgbClr val="CA0123"/>
                </a:solidFill>
              </a:defRPr>
            </a:lvl1pPr>
            <a:lvl2pPr marL="0" indent="0">
              <a:lnSpc>
                <a:spcPct val="89000"/>
              </a:lnSpc>
              <a:spcBef>
                <a:spcPts val="0"/>
              </a:spcBef>
              <a:buFontTx/>
              <a:buNone/>
              <a:defRPr sz="3600" b="1">
                <a:solidFill>
                  <a:srgbClr val="CA0123"/>
                </a:solidFill>
              </a:defRPr>
            </a:lvl2pPr>
            <a:lvl3pPr marL="0" indent="0">
              <a:lnSpc>
                <a:spcPct val="89000"/>
              </a:lnSpc>
              <a:spcBef>
                <a:spcPts val="0"/>
              </a:spcBef>
              <a:buFontTx/>
              <a:buNone/>
              <a:defRPr sz="3600" b="1">
                <a:solidFill>
                  <a:srgbClr val="CA0123"/>
                </a:solidFill>
              </a:defRPr>
            </a:lvl3pPr>
            <a:lvl4pPr marL="0" indent="0">
              <a:lnSpc>
                <a:spcPct val="89000"/>
              </a:lnSpc>
              <a:spcBef>
                <a:spcPts val="0"/>
              </a:spcBef>
              <a:buFontTx/>
              <a:buNone/>
              <a:defRPr sz="3600" b="1">
                <a:solidFill>
                  <a:srgbClr val="CA0123"/>
                </a:solidFill>
              </a:defRPr>
            </a:lvl4pPr>
            <a:lvl5pPr marL="0" indent="0">
              <a:lnSpc>
                <a:spcPct val="89000"/>
              </a:lnSpc>
              <a:spcBef>
                <a:spcPts val="0"/>
              </a:spcBef>
              <a:buFontTx/>
              <a:buNone/>
              <a:defRPr sz="3600" b="1">
                <a:solidFill>
                  <a:srgbClr val="CA0123"/>
                </a:solidFill>
              </a:defRPr>
            </a:lvl5pPr>
            <a:lvl6pPr marL="0" indent="0">
              <a:lnSpc>
                <a:spcPct val="89000"/>
              </a:lnSpc>
              <a:spcBef>
                <a:spcPts val="0"/>
              </a:spcBef>
              <a:buFontTx/>
              <a:buNone/>
              <a:defRPr sz="3600" b="1">
                <a:solidFill>
                  <a:srgbClr val="CA0123"/>
                </a:solidFill>
              </a:defRPr>
            </a:lvl6pPr>
            <a:lvl7pPr marL="0" indent="0">
              <a:lnSpc>
                <a:spcPct val="89000"/>
              </a:lnSpc>
              <a:spcBef>
                <a:spcPts val="0"/>
              </a:spcBef>
              <a:buFontTx/>
              <a:buNone/>
              <a:defRPr sz="3600" b="1">
                <a:solidFill>
                  <a:srgbClr val="CA0123"/>
                </a:solidFill>
              </a:defRPr>
            </a:lvl7pPr>
            <a:lvl8pPr marL="0" indent="0">
              <a:lnSpc>
                <a:spcPct val="89000"/>
              </a:lnSpc>
              <a:spcBef>
                <a:spcPts val="0"/>
              </a:spcBef>
              <a:buFontTx/>
              <a:buNone/>
              <a:defRPr sz="3600" b="1">
                <a:solidFill>
                  <a:srgbClr val="CA0123"/>
                </a:solidFill>
              </a:defRPr>
            </a:lvl8pPr>
            <a:lvl9pPr marL="0" indent="0">
              <a:lnSpc>
                <a:spcPct val="89000"/>
              </a:lnSpc>
              <a:spcBef>
                <a:spcPts val="0"/>
              </a:spcBef>
              <a:buFontTx/>
              <a:buNone/>
              <a:defRPr sz="3600" b="1">
                <a:solidFill>
                  <a:srgbClr val="CA0123"/>
                </a:solidFill>
              </a:defRPr>
            </a:lvl9pPr>
          </a:lstStyle>
          <a:p>
            <a:pPr lvl="0"/>
            <a:r>
              <a:rPr lang="en-US"/>
              <a:t>[Heading]</a:t>
            </a:r>
          </a:p>
        </p:txBody>
      </p:sp>
      <p:sp>
        <p:nvSpPr>
          <p:cNvPr id="6" name="Content Placeholder 7">
            <a:extLst>
              <a:ext uri="{FF2B5EF4-FFF2-40B4-BE49-F238E27FC236}">
                <a16:creationId xmlns:a16="http://schemas.microsoft.com/office/drawing/2014/main" id="{87B3509B-3D79-ECD2-5B02-BC1E0F0B4AFC}"/>
              </a:ext>
            </a:extLst>
          </p:cNvPr>
          <p:cNvSpPr>
            <a:spLocks noGrp="1"/>
          </p:cNvSpPr>
          <p:nvPr>
            <p:ph sz="half" idx="13" hasCustomPrompt="1"/>
          </p:nvPr>
        </p:nvSpPr>
        <p:spPr>
          <a:xfrm>
            <a:off x="6016117" y="2194560"/>
            <a:ext cx="2715768" cy="2453640"/>
          </a:xfrm>
        </p:spPr>
        <p:txBody>
          <a:bodyPr/>
          <a:lstStyle>
            <a:lvl1pPr marL="0" indent="0">
              <a:spcBef>
                <a:spcPts val="900"/>
              </a:spcBef>
              <a:buFontTx/>
              <a:buNone/>
              <a:defRPr sz="1600"/>
            </a:lvl1pPr>
            <a:lvl2pPr marL="0" indent="0">
              <a:spcBef>
                <a:spcPts val="900"/>
              </a:spcBef>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[Text]</a:t>
            </a:r>
          </a:p>
        </p:txBody>
      </p:sp>
      <p:pic>
        <p:nvPicPr>
          <p:cNvPr id="18" name="UL Solutions" descr="UL Solutions">
            <a:extLst>
              <a:ext uri="{FF2B5EF4-FFF2-40B4-BE49-F238E27FC236}">
                <a16:creationId xmlns:a16="http://schemas.microsoft.com/office/drawing/2014/main" id="{9C350064-048B-3797-4B4B-29D978BA0A4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8"/>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1181454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Agenda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80"/>
            <a:ext cx="4114800" cy="685800"/>
          </a:xfrm>
        </p:spPr>
        <p:txBody>
          <a:bodyPr/>
          <a:lstStyle/>
          <a:p>
            <a:r>
              <a:rPr lang="en-US"/>
              <a:t>[Slide title]</a:t>
            </a:r>
          </a:p>
        </p:txBody>
      </p:sp>
      <p:sp>
        <p:nvSpPr>
          <p:cNvPr id="3" name="Content Placeholder 2"/>
          <p:cNvSpPr>
            <a:spLocks noGrp="1"/>
          </p:cNvSpPr>
          <p:nvPr>
            <p:ph idx="1"/>
          </p:nvPr>
        </p:nvSpPr>
        <p:spPr>
          <a:xfrm>
            <a:off x="411480" y="1279524"/>
            <a:ext cx="4114800" cy="3365627"/>
          </a:xfrm>
        </p:spPr>
        <p:txBody>
          <a:bodyPr/>
          <a:lstStyle>
            <a:lvl1pPr marL="320040" indent="-320040">
              <a:buFont typeface="+mj-lt"/>
              <a:buAutoNum type="arabicPeriod"/>
              <a:tabLst>
                <a:tab pos="4111625" algn="r"/>
              </a:tabLst>
              <a:defRPr/>
            </a:lvl1pPr>
            <a:lvl2pPr marL="457200">
              <a:defRPr/>
            </a:lvl2pPr>
            <a:lvl3pPr marL="594360">
              <a:defRPr/>
            </a:lvl3pPr>
            <a:lvl4pPr marL="731520">
              <a:defRPr/>
            </a:lvl4pPr>
            <a:lvl5pPr marL="868680">
              <a:defRPr/>
            </a:lvl5pPr>
            <a:lvl6pPr marL="1005840">
              <a:defRPr/>
            </a:lvl6pPr>
            <a:lvl7pPr marL="1143000">
              <a:defRPr/>
            </a:lvl7pPr>
            <a:lvl8pPr marL="1280160">
              <a:defRPr/>
            </a:lvl8pPr>
            <a:lvl9pPr marL="141732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UL Solutions" descr="UL Solutions">
            <a:extLst>
              <a:ext uri="{FF2B5EF4-FFF2-40B4-BE49-F238E27FC236}">
                <a16:creationId xmlns:a16="http://schemas.microsoft.com/office/drawing/2014/main" id="{03E0033B-F521-5E9A-6DD3-608D205A8B4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6" name="Slide Number Placeholder 3"/>
          <p:cNvSpPr>
            <a:spLocks noGrp="1"/>
          </p:cNvSpPr>
          <p:nvPr>
            <p:ph type="sldNum" sz="quarter" idx="12"/>
          </p:nvPr>
        </p:nvSpPr>
        <p:spPr>
          <a:xfrm>
            <a:off x="8579448" y="4792345"/>
            <a:ext cx="301752" cy="137160"/>
          </a:xfrm>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182554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0.xml><?xml version="1.0" encoding="utf-8"?>
<p:sldLayout xmlns:a="http://schemas.openxmlformats.org/drawingml/2006/main" xmlns:r="http://schemas.openxmlformats.org/officeDocument/2006/relationships" xmlns:p="http://schemas.openxmlformats.org/presentationml/2006/main" showMasterSp="0" preserve="1" userDrawn="1">
  <p:cSld name="Three Number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DBC2551-90A7-193F-B553-D6F95FA4E308}"/>
              </a:ext>
            </a:extLst>
          </p:cNvPr>
          <p:cNvSpPr>
            <a:spLocks noGrp="1"/>
          </p:cNvSpPr>
          <p:nvPr>
            <p:ph type="title" hasCustomPrompt="1"/>
          </p:nvPr>
        </p:nvSpPr>
        <p:spPr/>
        <p:txBody>
          <a:bodyPr/>
          <a:lstStyle>
            <a:lvl1pPr>
              <a:defRPr sz="1100" cap="all" spc="20" baseline="0"/>
            </a:lvl1pPr>
          </a:lstStyle>
          <a:p>
            <a:r>
              <a:rPr lang="en-US"/>
              <a:t>[OPTIONAL SLIDE TITLE/EYEBROW]</a:t>
            </a:r>
          </a:p>
        </p:txBody>
      </p:sp>
      <p:sp>
        <p:nvSpPr>
          <p:cNvPr id="11" name="Text Placeholder 2">
            <a:extLst>
              <a:ext uri="{FF2B5EF4-FFF2-40B4-BE49-F238E27FC236}">
                <a16:creationId xmlns:a16="http://schemas.microsoft.com/office/drawing/2014/main" id="{F2A9B0B1-E83C-48C2-0292-E1C897BD4577}"/>
              </a:ext>
            </a:extLst>
          </p:cNvPr>
          <p:cNvSpPr>
            <a:spLocks noGrp="1"/>
          </p:cNvSpPr>
          <p:nvPr>
            <p:ph type="body" sz="quarter" idx="15" hasCustomPrompt="1"/>
          </p:nvPr>
        </p:nvSpPr>
        <p:spPr>
          <a:xfrm>
            <a:off x="411163" y="1279525"/>
            <a:ext cx="2011680" cy="914400"/>
          </a:xfrm>
        </p:spPr>
        <p:txBody>
          <a:bodyPr/>
          <a:lstStyle>
            <a:lvl1pPr marL="0" indent="0">
              <a:lnSpc>
                <a:spcPct val="80000"/>
              </a:lnSpc>
              <a:spcBef>
                <a:spcPts val="0"/>
              </a:spcBef>
              <a:buFontTx/>
              <a:buNone/>
              <a:defRPr sz="7200" b="1"/>
            </a:lvl1pPr>
            <a:lvl2pPr marL="0" indent="0">
              <a:lnSpc>
                <a:spcPct val="80000"/>
              </a:lnSpc>
              <a:spcBef>
                <a:spcPts val="0"/>
              </a:spcBef>
              <a:buFontTx/>
              <a:buNone/>
              <a:defRPr sz="7200" b="1"/>
            </a:lvl2pPr>
            <a:lvl3pPr marL="0" indent="0">
              <a:lnSpc>
                <a:spcPct val="80000"/>
              </a:lnSpc>
              <a:spcBef>
                <a:spcPts val="0"/>
              </a:spcBef>
              <a:buFontTx/>
              <a:buNone/>
              <a:defRPr sz="7200" b="1"/>
            </a:lvl3pPr>
            <a:lvl4pPr marL="0" indent="0">
              <a:lnSpc>
                <a:spcPct val="80000"/>
              </a:lnSpc>
              <a:spcBef>
                <a:spcPts val="0"/>
              </a:spcBef>
              <a:buFontTx/>
              <a:buNone/>
              <a:defRPr sz="7200" b="1"/>
            </a:lvl4pPr>
            <a:lvl5pPr marL="0" indent="0">
              <a:lnSpc>
                <a:spcPct val="80000"/>
              </a:lnSpc>
              <a:spcBef>
                <a:spcPts val="0"/>
              </a:spcBef>
              <a:buFontTx/>
              <a:buNone/>
              <a:defRPr sz="7200" b="1"/>
            </a:lvl5pPr>
            <a:lvl6pPr marL="0" indent="0">
              <a:lnSpc>
                <a:spcPct val="80000"/>
              </a:lnSpc>
              <a:spcBef>
                <a:spcPts val="0"/>
              </a:spcBef>
              <a:buFontTx/>
              <a:buNone/>
              <a:defRPr sz="7200" b="1"/>
            </a:lvl6pPr>
            <a:lvl7pPr marL="0" indent="0">
              <a:lnSpc>
                <a:spcPct val="80000"/>
              </a:lnSpc>
              <a:spcBef>
                <a:spcPts val="0"/>
              </a:spcBef>
              <a:buFontTx/>
              <a:buNone/>
              <a:defRPr sz="7200" b="1"/>
            </a:lvl7pPr>
            <a:lvl8pPr marL="0" indent="0">
              <a:lnSpc>
                <a:spcPct val="80000"/>
              </a:lnSpc>
              <a:spcBef>
                <a:spcPts val="0"/>
              </a:spcBef>
              <a:buFontTx/>
              <a:buNone/>
              <a:defRPr sz="7200" b="1"/>
            </a:lvl8pPr>
            <a:lvl9pPr marL="0" indent="0">
              <a:lnSpc>
                <a:spcPct val="80000"/>
              </a:lnSpc>
              <a:spcBef>
                <a:spcPts val="0"/>
              </a:spcBef>
              <a:buFontTx/>
              <a:buNone/>
              <a:defRPr sz="7200" b="1"/>
            </a:lvl9pPr>
          </a:lstStyle>
          <a:p>
            <a:pPr lvl="0"/>
            <a:r>
              <a:rPr lang="en-US"/>
              <a:t>0</a:t>
            </a:r>
          </a:p>
        </p:txBody>
      </p:sp>
      <p:sp>
        <p:nvSpPr>
          <p:cNvPr id="3" name="Content Placeholder 3"/>
          <p:cNvSpPr>
            <a:spLocks noGrp="1"/>
          </p:cNvSpPr>
          <p:nvPr>
            <p:ph sz="half" idx="1" hasCustomPrompt="1"/>
          </p:nvPr>
        </p:nvSpPr>
        <p:spPr>
          <a:xfrm>
            <a:off x="411479" y="2193926"/>
            <a:ext cx="2011680" cy="1234440"/>
          </a:xfrm>
        </p:spPr>
        <p:txBody>
          <a:bodyPr/>
          <a:lstStyle>
            <a:lvl1pPr marL="0" indent="0">
              <a:spcBef>
                <a:spcPts val="900"/>
              </a:spcBef>
              <a:buFontTx/>
              <a:buNone/>
              <a:defRPr sz="1600"/>
            </a:lvl1pPr>
            <a:lvl2pPr marL="0" indent="0">
              <a:spcBef>
                <a:spcPts val="900"/>
              </a:spcBef>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[Text]</a:t>
            </a:r>
          </a:p>
        </p:txBody>
      </p:sp>
      <p:cxnSp>
        <p:nvCxnSpPr>
          <p:cNvPr id="9" name="Line">
            <a:extLst>
              <a:ext uri="{FF2B5EF4-FFF2-40B4-BE49-F238E27FC236}">
                <a16:creationId xmlns:a16="http://schemas.microsoft.com/office/drawing/2014/main" id="{D51166C6-AB1D-5E70-17DC-8078717EEB52}"/>
              </a:ext>
              <a:ext uri="{C183D7F6-B498-43B3-948B-1728B52AA6E4}">
                <adec:decorative xmlns:adec="http://schemas.microsoft.com/office/drawing/2017/decorative" val="1"/>
              </a:ext>
            </a:extLst>
          </p:cNvPr>
          <p:cNvCxnSpPr>
            <a:cxnSpLocks/>
          </p:cNvCxnSpPr>
          <p:nvPr userDrawn="1"/>
        </p:nvCxnSpPr>
        <p:spPr>
          <a:xfrm>
            <a:off x="2818844" y="1279525"/>
            <a:ext cx="0" cy="2148840"/>
          </a:xfrm>
          <a:prstGeom prst="line">
            <a:avLst/>
          </a:prstGeom>
          <a:ln w="19050" cap="flat">
            <a:solidFill>
              <a:srgbClr val="CA0123"/>
            </a:solidFill>
            <a:miter lim="800000"/>
          </a:ln>
        </p:spPr>
        <p:style>
          <a:lnRef idx="1">
            <a:schemeClr val="tx1"/>
          </a:lnRef>
          <a:fillRef idx="0">
            <a:schemeClr val="accent1"/>
          </a:fillRef>
          <a:effectRef idx="0">
            <a:srgbClr val="000000"/>
          </a:effectRef>
          <a:fontRef idx="minor">
            <a:schemeClr val="tx1"/>
          </a:fontRef>
        </p:style>
      </p:cxnSp>
      <p:sp>
        <p:nvSpPr>
          <p:cNvPr id="13" name="Text Placeholder 4">
            <a:extLst>
              <a:ext uri="{FF2B5EF4-FFF2-40B4-BE49-F238E27FC236}">
                <a16:creationId xmlns:a16="http://schemas.microsoft.com/office/drawing/2014/main" id="{6BCE7084-89AB-BBE8-C02F-6C5675190BBE}"/>
              </a:ext>
            </a:extLst>
          </p:cNvPr>
          <p:cNvSpPr>
            <a:spLocks noGrp="1"/>
          </p:cNvSpPr>
          <p:nvPr>
            <p:ph type="body" sz="quarter" idx="16" hasCustomPrompt="1"/>
          </p:nvPr>
        </p:nvSpPr>
        <p:spPr>
          <a:xfrm>
            <a:off x="3214529" y="1279525"/>
            <a:ext cx="2011680" cy="914400"/>
          </a:xfrm>
        </p:spPr>
        <p:txBody>
          <a:bodyPr/>
          <a:lstStyle>
            <a:lvl1pPr marL="0" indent="0">
              <a:lnSpc>
                <a:spcPct val="80000"/>
              </a:lnSpc>
              <a:spcBef>
                <a:spcPts val="0"/>
              </a:spcBef>
              <a:buFontTx/>
              <a:buNone/>
              <a:defRPr sz="7200" b="1"/>
            </a:lvl1pPr>
            <a:lvl2pPr marL="0" indent="0">
              <a:lnSpc>
                <a:spcPct val="80000"/>
              </a:lnSpc>
              <a:spcBef>
                <a:spcPts val="0"/>
              </a:spcBef>
              <a:buFontTx/>
              <a:buNone/>
              <a:defRPr sz="7200" b="1"/>
            </a:lvl2pPr>
            <a:lvl3pPr marL="0" indent="0">
              <a:lnSpc>
                <a:spcPct val="80000"/>
              </a:lnSpc>
              <a:spcBef>
                <a:spcPts val="0"/>
              </a:spcBef>
              <a:buFontTx/>
              <a:buNone/>
              <a:defRPr sz="7200" b="1"/>
            </a:lvl3pPr>
            <a:lvl4pPr marL="0" indent="0">
              <a:lnSpc>
                <a:spcPct val="80000"/>
              </a:lnSpc>
              <a:spcBef>
                <a:spcPts val="0"/>
              </a:spcBef>
              <a:buFontTx/>
              <a:buNone/>
              <a:defRPr sz="7200" b="1"/>
            </a:lvl4pPr>
            <a:lvl5pPr marL="0" indent="0">
              <a:lnSpc>
                <a:spcPct val="80000"/>
              </a:lnSpc>
              <a:spcBef>
                <a:spcPts val="0"/>
              </a:spcBef>
              <a:buFontTx/>
              <a:buNone/>
              <a:defRPr sz="7200" b="1"/>
            </a:lvl5pPr>
            <a:lvl6pPr marL="0" indent="0">
              <a:lnSpc>
                <a:spcPct val="80000"/>
              </a:lnSpc>
              <a:spcBef>
                <a:spcPts val="0"/>
              </a:spcBef>
              <a:buFontTx/>
              <a:buNone/>
              <a:defRPr sz="7200" b="1"/>
            </a:lvl6pPr>
            <a:lvl7pPr marL="0" indent="0">
              <a:lnSpc>
                <a:spcPct val="80000"/>
              </a:lnSpc>
              <a:spcBef>
                <a:spcPts val="0"/>
              </a:spcBef>
              <a:buFontTx/>
              <a:buNone/>
              <a:defRPr sz="7200" b="1"/>
            </a:lvl7pPr>
            <a:lvl8pPr marL="0" indent="0">
              <a:lnSpc>
                <a:spcPct val="80000"/>
              </a:lnSpc>
              <a:spcBef>
                <a:spcPts val="0"/>
              </a:spcBef>
              <a:buFontTx/>
              <a:buNone/>
              <a:defRPr sz="7200" b="1"/>
            </a:lvl8pPr>
            <a:lvl9pPr marL="0" indent="0">
              <a:lnSpc>
                <a:spcPct val="80000"/>
              </a:lnSpc>
              <a:spcBef>
                <a:spcPts val="0"/>
              </a:spcBef>
              <a:buFontTx/>
              <a:buNone/>
              <a:defRPr sz="7200" b="1"/>
            </a:lvl9pPr>
          </a:lstStyle>
          <a:p>
            <a:pPr lvl="0"/>
            <a:r>
              <a:rPr lang="en-US"/>
              <a:t>0</a:t>
            </a:r>
          </a:p>
        </p:txBody>
      </p:sp>
      <p:sp>
        <p:nvSpPr>
          <p:cNvPr id="4" name="Content Placeholder 5"/>
          <p:cNvSpPr>
            <a:spLocks noGrp="1"/>
          </p:cNvSpPr>
          <p:nvPr>
            <p:ph sz="half" idx="2" hasCustomPrompt="1"/>
          </p:nvPr>
        </p:nvSpPr>
        <p:spPr>
          <a:xfrm>
            <a:off x="3214529" y="2193926"/>
            <a:ext cx="2011680" cy="1234440"/>
          </a:xfrm>
        </p:spPr>
        <p:txBody>
          <a:bodyPr/>
          <a:lstStyle>
            <a:lvl1pPr marL="0" indent="0">
              <a:spcBef>
                <a:spcPts val="900"/>
              </a:spcBef>
              <a:buFontTx/>
              <a:buNone/>
              <a:defRPr sz="1600"/>
            </a:lvl1pPr>
            <a:lvl2pPr marL="0" indent="0">
              <a:spcBef>
                <a:spcPts val="900"/>
              </a:spcBef>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[Text]</a:t>
            </a:r>
          </a:p>
        </p:txBody>
      </p:sp>
      <p:cxnSp>
        <p:nvCxnSpPr>
          <p:cNvPr id="22" name="Line">
            <a:extLst>
              <a:ext uri="{FF2B5EF4-FFF2-40B4-BE49-F238E27FC236}">
                <a16:creationId xmlns:a16="http://schemas.microsoft.com/office/drawing/2014/main" id="{1CADF247-3F64-73F9-F1E2-DDE9E6215558}"/>
              </a:ext>
              <a:ext uri="{C183D7F6-B498-43B3-948B-1728B52AA6E4}">
                <adec:decorative xmlns:adec="http://schemas.microsoft.com/office/drawing/2017/decorative" val="1"/>
              </a:ext>
            </a:extLst>
          </p:cNvPr>
          <p:cNvCxnSpPr>
            <a:cxnSpLocks/>
          </p:cNvCxnSpPr>
          <p:nvPr userDrawn="1"/>
        </p:nvCxnSpPr>
        <p:spPr>
          <a:xfrm>
            <a:off x="5622052" y="1279525"/>
            <a:ext cx="0" cy="2148840"/>
          </a:xfrm>
          <a:prstGeom prst="line">
            <a:avLst/>
          </a:prstGeom>
          <a:ln w="19050" cap="flat">
            <a:solidFill>
              <a:srgbClr val="CA0123"/>
            </a:solidFill>
            <a:miter lim="800000"/>
          </a:ln>
        </p:spPr>
        <p:style>
          <a:lnRef idx="1">
            <a:schemeClr val="tx1"/>
          </a:lnRef>
          <a:fillRef idx="0">
            <a:schemeClr val="accent1"/>
          </a:fillRef>
          <a:effectRef idx="0">
            <a:srgbClr val="000000"/>
          </a:effectRef>
          <a:fontRef idx="minor">
            <a:schemeClr val="tx1"/>
          </a:fontRef>
        </p:style>
      </p:cxnSp>
      <p:sp>
        <p:nvSpPr>
          <p:cNvPr id="15" name="Text Placeholder 6">
            <a:extLst>
              <a:ext uri="{FF2B5EF4-FFF2-40B4-BE49-F238E27FC236}">
                <a16:creationId xmlns:a16="http://schemas.microsoft.com/office/drawing/2014/main" id="{043C39E5-D474-202F-723B-0B1D4B1414E8}"/>
              </a:ext>
            </a:extLst>
          </p:cNvPr>
          <p:cNvSpPr>
            <a:spLocks noGrp="1"/>
          </p:cNvSpPr>
          <p:nvPr>
            <p:ph type="body" sz="quarter" idx="17" hasCustomPrompt="1"/>
          </p:nvPr>
        </p:nvSpPr>
        <p:spPr>
          <a:xfrm>
            <a:off x="6017895" y="1279525"/>
            <a:ext cx="2011680" cy="914400"/>
          </a:xfrm>
        </p:spPr>
        <p:txBody>
          <a:bodyPr/>
          <a:lstStyle>
            <a:lvl1pPr marL="0" indent="0">
              <a:lnSpc>
                <a:spcPct val="80000"/>
              </a:lnSpc>
              <a:spcBef>
                <a:spcPts val="0"/>
              </a:spcBef>
              <a:buFontTx/>
              <a:buNone/>
              <a:defRPr sz="7200" b="1"/>
            </a:lvl1pPr>
            <a:lvl2pPr marL="0" indent="0">
              <a:lnSpc>
                <a:spcPct val="80000"/>
              </a:lnSpc>
              <a:spcBef>
                <a:spcPts val="0"/>
              </a:spcBef>
              <a:buFontTx/>
              <a:buNone/>
              <a:defRPr sz="7200" b="1"/>
            </a:lvl2pPr>
            <a:lvl3pPr marL="0" indent="0">
              <a:lnSpc>
                <a:spcPct val="80000"/>
              </a:lnSpc>
              <a:spcBef>
                <a:spcPts val="0"/>
              </a:spcBef>
              <a:buFontTx/>
              <a:buNone/>
              <a:defRPr sz="7200" b="1"/>
            </a:lvl3pPr>
            <a:lvl4pPr marL="0" indent="0">
              <a:lnSpc>
                <a:spcPct val="80000"/>
              </a:lnSpc>
              <a:spcBef>
                <a:spcPts val="0"/>
              </a:spcBef>
              <a:buFontTx/>
              <a:buNone/>
              <a:defRPr sz="7200" b="1"/>
            </a:lvl4pPr>
            <a:lvl5pPr marL="0" indent="0">
              <a:lnSpc>
                <a:spcPct val="80000"/>
              </a:lnSpc>
              <a:spcBef>
                <a:spcPts val="0"/>
              </a:spcBef>
              <a:buFontTx/>
              <a:buNone/>
              <a:defRPr sz="7200" b="1"/>
            </a:lvl5pPr>
            <a:lvl6pPr marL="0" indent="0">
              <a:lnSpc>
                <a:spcPct val="80000"/>
              </a:lnSpc>
              <a:spcBef>
                <a:spcPts val="0"/>
              </a:spcBef>
              <a:buFontTx/>
              <a:buNone/>
              <a:defRPr sz="7200" b="1"/>
            </a:lvl6pPr>
            <a:lvl7pPr marL="0" indent="0">
              <a:lnSpc>
                <a:spcPct val="80000"/>
              </a:lnSpc>
              <a:spcBef>
                <a:spcPts val="0"/>
              </a:spcBef>
              <a:buFontTx/>
              <a:buNone/>
              <a:defRPr sz="7200" b="1"/>
            </a:lvl7pPr>
            <a:lvl8pPr marL="0" indent="0">
              <a:lnSpc>
                <a:spcPct val="80000"/>
              </a:lnSpc>
              <a:spcBef>
                <a:spcPts val="0"/>
              </a:spcBef>
              <a:buFontTx/>
              <a:buNone/>
              <a:defRPr sz="7200" b="1"/>
            </a:lvl8pPr>
            <a:lvl9pPr marL="0" indent="0">
              <a:lnSpc>
                <a:spcPct val="80000"/>
              </a:lnSpc>
              <a:spcBef>
                <a:spcPts val="0"/>
              </a:spcBef>
              <a:buFontTx/>
              <a:buNone/>
              <a:defRPr sz="7200" b="1"/>
            </a:lvl9pPr>
          </a:lstStyle>
          <a:p>
            <a:pPr lvl="0"/>
            <a:r>
              <a:rPr lang="en-US"/>
              <a:t>0</a:t>
            </a:r>
          </a:p>
        </p:txBody>
      </p:sp>
      <p:sp>
        <p:nvSpPr>
          <p:cNvPr id="6" name="Content Placeholder 7">
            <a:extLst>
              <a:ext uri="{FF2B5EF4-FFF2-40B4-BE49-F238E27FC236}">
                <a16:creationId xmlns:a16="http://schemas.microsoft.com/office/drawing/2014/main" id="{87B3509B-3D79-ECD2-5B02-BC1E0F0B4AFC}"/>
              </a:ext>
            </a:extLst>
          </p:cNvPr>
          <p:cNvSpPr>
            <a:spLocks noGrp="1"/>
          </p:cNvSpPr>
          <p:nvPr>
            <p:ph sz="half" idx="13" hasCustomPrompt="1"/>
          </p:nvPr>
        </p:nvSpPr>
        <p:spPr>
          <a:xfrm>
            <a:off x="6017895" y="2193926"/>
            <a:ext cx="2011680" cy="1234440"/>
          </a:xfrm>
        </p:spPr>
        <p:txBody>
          <a:bodyPr/>
          <a:lstStyle>
            <a:lvl1pPr marL="0" indent="0">
              <a:spcBef>
                <a:spcPts val="900"/>
              </a:spcBef>
              <a:buFontTx/>
              <a:buNone/>
              <a:defRPr sz="1600"/>
            </a:lvl1pPr>
            <a:lvl2pPr marL="0" indent="0">
              <a:spcBef>
                <a:spcPts val="900"/>
              </a:spcBef>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[Text]</a:t>
            </a:r>
          </a:p>
        </p:txBody>
      </p:sp>
      <p:pic>
        <p:nvPicPr>
          <p:cNvPr id="18" name="UL Solutions" descr="UL Solutions">
            <a:extLst>
              <a:ext uri="{FF2B5EF4-FFF2-40B4-BE49-F238E27FC236}">
                <a16:creationId xmlns:a16="http://schemas.microsoft.com/office/drawing/2014/main" id="{9C350064-048B-3797-4B4B-29D978BA0A4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8"/>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39226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preserve="1" userDrawn="1">
  <p:cSld name="Four Number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DBC2551-90A7-193F-B553-D6F95FA4E308}"/>
              </a:ext>
            </a:extLst>
          </p:cNvPr>
          <p:cNvSpPr>
            <a:spLocks noGrp="1"/>
          </p:cNvSpPr>
          <p:nvPr>
            <p:ph type="title" hasCustomPrompt="1"/>
          </p:nvPr>
        </p:nvSpPr>
        <p:spPr/>
        <p:txBody>
          <a:bodyPr/>
          <a:lstStyle>
            <a:lvl1pPr>
              <a:defRPr sz="1100" cap="all" spc="20" baseline="0"/>
            </a:lvl1pPr>
          </a:lstStyle>
          <a:p>
            <a:r>
              <a:rPr lang="en-US"/>
              <a:t>[OPTIONAL SLIDE TITLE/EYEBROW]</a:t>
            </a:r>
          </a:p>
        </p:txBody>
      </p:sp>
      <p:cxnSp>
        <p:nvCxnSpPr>
          <p:cNvPr id="10" name="Line">
            <a:extLst>
              <a:ext uri="{FF2B5EF4-FFF2-40B4-BE49-F238E27FC236}">
                <a16:creationId xmlns:a16="http://schemas.microsoft.com/office/drawing/2014/main" id="{032B760A-E50F-E25B-3508-583C3BC755DC}"/>
              </a:ext>
              <a:ext uri="{C183D7F6-B498-43B3-948B-1728B52AA6E4}">
                <adec:decorative xmlns:adec="http://schemas.microsoft.com/office/drawing/2017/decorative" val="1"/>
              </a:ext>
            </a:extLst>
          </p:cNvPr>
          <p:cNvCxnSpPr>
            <a:cxnSpLocks/>
          </p:cNvCxnSpPr>
          <p:nvPr userDrawn="1"/>
        </p:nvCxnSpPr>
        <p:spPr>
          <a:xfrm>
            <a:off x="411480" y="1280160"/>
            <a:ext cx="201168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1" name="Text Placeholder 2">
            <a:extLst>
              <a:ext uri="{FF2B5EF4-FFF2-40B4-BE49-F238E27FC236}">
                <a16:creationId xmlns:a16="http://schemas.microsoft.com/office/drawing/2014/main" id="{F2A9B0B1-E83C-48C2-0292-E1C897BD4577}"/>
              </a:ext>
            </a:extLst>
          </p:cNvPr>
          <p:cNvSpPr>
            <a:spLocks noGrp="1"/>
          </p:cNvSpPr>
          <p:nvPr>
            <p:ph type="body" sz="quarter" idx="15" hasCustomPrompt="1"/>
          </p:nvPr>
        </p:nvSpPr>
        <p:spPr>
          <a:xfrm>
            <a:off x="411163" y="1371600"/>
            <a:ext cx="2011680" cy="914400"/>
          </a:xfrm>
        </p:spPr>
        <p:txBody>
          <a:bodyPr/>
          <a:lstStyle>
            <a:lvl1pPr marL="0" indent="0">
              <a:lnSpc>
                <a:spcPct val="80000"/>
              </a:lnSpc>
              <a:spcBef>
                <a:spcPts val="0"/>
              </a:spcBef>
              <a:buFontTx/>
              <a:buNone/>
              <a:defRPr sz="7200" b="1"/>
            </a:lvl1pPr>
            <a:lvl2pPr marL="0" indent="0">
              <a:lnSpc>
                <a:spcPct val="80000"/>
              </a:lnSpc>
              <a:spcBef>
                <a:spcPts val="0"/>
              </a:spcBef>
              <a:buFontTx/>
              <a:buNone/>
              <a:defRPr sz="7200" b="1"/>
            </a:lvl2pPr>
            <a:lvl3pPr marL="0" indent="0">
              <a:lnSpc>
                <a:spcPct val="80000"/>
              </a:lnSpc>
              <a:spcBef>
                <a:spcPts val="0"/>
              </a:spcBef>
              <a:buFontTx/>
              <a:buNone/>
              <a:defRPr sz="7200" b="1"/>
            </a:lvl3pPr>
            <a:lvl4pPr marL="0" indent="0">
              <a:lnSpc>
                <a:spcPct val="80000"/>
              </a:lnSpc>
              <a:spcBef>
                <a:spcPts val="0"/>
              </a:spcBef>
              <a:buFontTx/>
              <a:buNone/>
              <a:defRPr sz="7200" b="1"/>
            </a:lvl4pPr>
            <a:lvl5pPr marL="0" indent="0">
              <a:lnSpc>
                <a:spcPct val="80000"/>
              </a:lnSpc>
              <a:spcBef>
                <a:spcPts val="0"/>
              </a:spcBef>
              <a:buFontTx/>
              <a:buNone/>
              <a:defRPr sz="7200" b="1"/>
            </a:lvl5pPr>
            <a:lvl6pPr marL="0" indent="0">
              <a:lnSpc>
                <a:spcPct val="80000"/>
              </a:lnSpc>
              <a:spcBef>
                <a:spcPts val="0"/>
              </a:spcBef>
              <a:buFontTx/>
              <a:buNone/>
              <a:defRPr sz="7200" b="1"/>
            </a:lvl6pPr>
            <a:lvl7pPr marL="0" indent="0">
              <a:lnSpc>
                <a:spcPct val="80000"/>
              </a:lnSpc>
              <a:spcBef>
                <a:spcPts val="0"/>
              </a:spcBef>
              <a:buFontTx/>
              <a:buNone/>
              <a:defRPr sz="7200" b="1"/>
            </a:lvl7pPr>
            <a:lvl8pPr marL="0" indent="0">
              <a:lnSpc>
                <a:spcPct val="80000"/>
              </a:lnSpc>
              <a:spcBef>
                <a:spcPts val="0"/>
              </a:spcBef>
              <a:buFontTx/>
              <a:buNone/>
              <a:defRPr sz="7200" b="1"/>
            </a:lvl8pPr>
            <a:lvl9pPr marL="0" indent="0">
              <a:lnSpc>
                <a:spcPct val="80000"/>
              </a:lnSpc>
              <a:spcBef>
                <a:spcPts val="0"/>
              </a:spcBef>
              <a:buFontTx/>
              <a:buNone/>
              <a:defRPr sz="7200" b="1"/>
            </a:lvl9pPr>
          </a:lstStyle>
          <a:p>
            <a:pPr lvl="0"/>
            <a:r>
              <a:rPr lang="en-US"/>
              <a:t>0</a:t>
            </a:r>
          </a:p>
        </p:txBody>
      </p:sp>
      <p:sp>
        <p:nvSpPr>
          <p:cNvPr id="3" name="Content Placeholder 3"/>
          <p:cNvSpPr>
            <a:spLocks noGrp="1"/>
          </p:cNvSpPr>
          <p:nvPr>
            <p:ph sz="half" idx="1" hasCustomPrompt="1"/>
          </p:nvPr>
        </p:nvSpPr>
        <p:spPr>
          <a:xfrm>
            <a:off x="411479" y="2286000"/>
            <a:ext cx="2011680" cy="2362189"/>
          </a:xfrm>
        </p:spPr>
        <p:txBody>
          <a:bodyPr/>
          <a:lstStyle>
            <a:lvl1pPr marL="0" indent="0">
              <a:spcBef>
                <a:spcPts val="900"/>
              </a:spcBef>
              <a:buFontTx/>
              <a:buNone/>
              <a:defRPr sz="1600"/>
            </a:lvl1pPr>
            <a:lvl2pPr marL="0" indent="0">
              <a:spcBef>
                <a:spcPts val="900"/>
              </a:spcBef>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[Text]</a:t>
            </a:r>
          </a:p>
        </p:txBody>
      </p:sp>
      <p:cxnSp>
        <p:nvCxnSpPr>
          <p:cNvPr id="12" name="Line">
            <a:extLst>
              <a:ext uri="{FF2B5EF4-FFF2-40B4-BE49-F238E27FC236}">
                <a16:creationId xmlns:a16="http://schemas.microsoft.com/office/drawing/2014/main" id="{EEFED67B-961F-A2C3-3CE7-424FC1708611}"/>
              </a:ext>
              <a:ext uri="{C183D7F6-B498-43B3-948B-1728B52AA6E4}">
                <adec:decorative xmlns:adec="http://schemas.microsoft.com/office/drawing/2017/decorative" val="1"/>
              </a:ext>
            </a:extLst>
          </p:cNvPr>
          <p:cNvCxnSpPr>
            <a:cxnSpLocks/>
          </p:cNvCxnSpPr>
          <p:nvPr userDrawn="1"/>
        </p:nvCxnSpPr>
        <p:spPr>
          <a:xfrm>
            <a:off x="2512695" y="1280160"/>
            <a:ext cx="201168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3" name="Text Placeholder 4">
            <a:extLst>
              <a:ext uri="{FF2B5EF4-FFF2-40B4-BE49-F238E27FC236}">
                <a16:creationId xmlns:a16="http://schemas.microsoft.com/office/drawing/2014/main" id="{6BCE7084-89AB-BBE8-C02F-6C5675190BBE}"/>
              </a:ext>
            </a:extLst>
          </p:cNvPr>
          <p:cNvSpPr>
            <a:spLocks noGrp="1"/>
          </p:cNvSpPr>
          <p:nvPr>
            <p:ph type="body" sz="quarter" idx="16" hasCustomPrompt="1"/>
          </p:nvPr>
        </p:nvSpPr>
        <p:spPr>
          <a:xfrm>
            <a:off x="2512695" y="1371600"/>
            <a:ext cx="2011680" cy="914400"/>
          </a:xfrm>
        </p:spPr>
        <p:txBody>
          <a:bodyPr/>
          <a:lstStyle>
            <a:lvl1pPr marL="0" indent="0">
              <a:lnSpc>
                <a:spcPct val="80000"/>
              </a:lnSpc>
              <a:spcBef>
                <a:spcPts val="0"/>
              </a:spcBef>
              <a:buFontTx/>
              <a:buNone/>
              <a:defRPr sz="7200" b="1"/>
            </a:lvl1pPr>
            <a:lvl2pPr marL="0" indent="0">
              <a:lnSpc>
                <a:spcPct val="80000"/>
              </a:lnSpc>
              <a:spcBef>
                <a:spcPts val="0"/>
              </a:spcBef>
              <a:buFontTx/>
              <a:buNone/>
              <a:defRPr sz="7200" b="1"/>
            </a:lvl2pPr>
            <a:lvl3pPr marL="0" indent="0">
              <a:lnSpc>
                <a:spcPct val="80000"/>
              </a:lnSpc>
              <a:spcBef>
                <a:spcPts val="0"/>
              </a:spcBef>
              <a:buFontTx/>
              <a:buNone/>
              <a:defRPr sz="7200" b="1"/>
            </a:lvl3pPr>
            <a:lvl4pPr marL="0" indent="0">
              <a:lnSpc>
                <a:spcPct val="80000"/>
              </a:lnSpc>
              <a:spcBef>
                <a:spcPts val="0"/>
              </a:spcBef>
              <a:buFontTx/>
              <a:buNone/>
              <a:defRPr sz="7200" b="1"/>
            </a:lvl4pPr>
            <a:lvl5pPr marL="0" indent="0">
              <a:lnSpc>
                <a:spcPct val="80000"/>
              </a:lnSpc>
              <a:spcBef>
                <a:spcPts val="0"/>
              </a:spcBef>
              <a:buFontTx/>
              <a:buNone/>
              <a:defRPr sz="7200" b="1"/>
            </a:lvl5pPr>
            <a:lvl6pPr marL="0" indent="0">
              <a:lnSpc>
                <a:spcPct val="80000"/>
              </a:lnSpc>
              <a:spcBef>
                <a:spcPts val="0"/>
              </a:spcBef>
              <a:buFontTx/>
              <a:buNone/>
              <a:defRPr sz="7200" b="1"/>
            </a:lvl6pPr>
            <a:lvl7pPr marL="0" indent="0">
              <a:lnSpc>
                <a:spcPct val="80000"/>
              </a:lnSpc>
              <a:spcBef>
                <a:spcPts val="0"/>
              </a:spcBef>
              <a:buFontTx/>
              <a:buNone/>
              <a:defRPr sz="7200" b="1"/>
            </a:lvl7pPr>
            <a:lvl8pPr marL="0" indent="0">
              <a:lnSpc>
                <a:spcPct val="80000"/>
              </a:lnSpc>
              <a:spcBef>
                <a:spcPts val="0"/>
              </a:spcBef>
              <a:buFontTx/>
              <a:buNone/>
              <a:defRPr sz="7200" b="1"/>
            </a:lvl8pPr>
            <a:lvl9pPr marL="0" indent="0">
              <a:lnSpc>
                <a:spcPct val="80000"/>
              </a:lnSpc>
              <a:spcBef>
                <a:spcPts val="0"/>
              </a:spcBef>
              <a:buFontTx/>
              <a:buNone/>
              <a:defRPr sz="7200" b="1"/>
            </a:lvl9pPr>
          </a:lstStyle>
          <a:p>
            <a:pPr lvl="0"/>
            <a:r>
              <a:rPr lang="en-US"/>
              <a:t>0</a:t>
            </a:r>
          </a:p>
        </p:txBody>
      </p:sp>
      <p:sp>
        <p:nvSpPr>
          <p:cNvPr id="4" name="Content Placeholder 5"/>
          <p:cNvSpPr>
            <a:spLocks noGrp="1"/>
          </p:cNvSpPr>
          <p:nvPr>
            <p:ph sz="half" idx="2" hasCustomPrompt="1"/>
          </p:nvPr>
        </p:nvSpPr>
        <p:spPr>
          <a:xfrm>
            <a:off x="2512695" y="2286000"/>
            <a:ext cx="2011680" cy="2362189"/>
          </a:xfrm>
        </p:spPr>
        <p:txBody>
          <a:bodyPr/>
          <a:lstStyle>
            <a:lvl1pPr marL="0" indent="0">
              <a:spcBef>
                <a:spcPts val="900"/>
              </a:spcBef>
              <a:buFontTx/>
              <a:buNone/>
              <a:defRPr sz="1600"/>
            </a:lvl1pPr>
            <a:lvl2pPr marL="0" indent="0">
              <a:spcBef>
                <a:spcPts val="900"/>
              </a:spcBef>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[Text]</a:t>
            </a:r>
          </a:p>
        </p:txBody>
      </p:sp>
      <p:cxnSp>
        <p:nvCxnSpPr>
          <p:cNvPr id="14" name="Line">
            <a:extLst>
              <a:ext uri="{FF2B5EF4-FFF2-40B4-BE49-F238E27FC236}">
                <a16:creationId xmlns:a16="http://schemas.microsoft.com/office/drawing/2014/main" id="{EEF417DB-4D37-0127-48CE-E03CDF0B3754}"/>
              </a:ext>
              <a:ext uri="{C183D7F6-B498-43B3-948B-1728B52AA6E4}">
                <adec:decorative xmlns:adec="http://schemas.microsoft.com/office/drawing/2017/decorative" val="1"/>
              </a:ext>
            </a:extLst>
          </p:cNvPr>
          <p:cNvCxnSpPr>
            <a:cxnSpLocks/>
          </p:cNvCxnSpPr>
          <p:nvPr userDrawn="1"/>
        </p:nvCxnSpPr>
        <p:spPr>
          <a:xfrm>
            <a:off x="4616450" y="1280160"/>
            <a:ext cx="201168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5" name="Text Placeholder 6">
            <a:extLst>
              <a:ext uri="{FF2B5EF4-FFF2-40B4-BE49-F238E27FC236}">
                <a16:creationId xmlns:a16="http://schemas.microsoft.com/office/drawing/2014/main" id="{043C39E5-D474-202F-723B-0B1D4B1414E8}"/>
              </a:ext>
            </a:extLst>
          </p:cNvPr>
          <p:cNvSpPr>
            <a:spLocks noGrp="1"/>
          </p:cNvSpPr>
          <p:nvPr>
            <p:ph type="body" sz="quarter" idx="17" hasCustomPrompt="1"/>
          </p:nvPr>
        </p:nvSpPr>
        <p:spPr>
          <a:xfrm>
            <a:off x="4616450" y="1371600"/>
            <a:ext cx="2011680" cy="914400"/>
          </a:xfrm>
        </p:spPr>
        <p:txBody>
          <a:bodyPr/>
          <a:lstStyle>
            <a:lvl1pPr marL="0" indent="0">
              <a:lnSpc>
                <a:spcPct val="80000"/>
              </a:lnSpc>
              <a:spcBef>
                <a:spcPts val="0"/>
              </a:spcBef>
              <a:buFontTx/>
              <a:buNone/>
              <a:defRPr sz="7200" b="1"/>
            </a:lvl1pPr>
            <a:lvl2pPr marL="0" indent="0">
              <a:lnSpc>
                <a:spcPct val="80000"/>
              </a:lnSpc>
              <a:spcBef>
                <a:spcPts val="0"/>
              </a:spcBef>
              <a:buFontTx/>
              <a:buNone/>
              <a:defRPr sz="7200" b="1"/>
            </a:lvl2pPr>
            <a:lvl3pPr marL="0" indent="0">
              <a:lnSpc>
                <a:spcPct val="80000"/>
              </a:lnSpc>
              <a:spcBef>
                <a:spcPts val="0"/>
              </a:spcBef>
              <a:buFontTx/>
              <a:buNone/>
              <a:defRPr sz="7200" b="1"/>
            </a:lvl3pPr>
            <a:lvl4pPr marL="0" indent="0">
              <a:lnSpc>
                <a:spcPct val="80000"/>
              </a:lnSpc>
              <a:spcBef>
                <a:spcPts val="0"/>
              </a:spcBef>
              <a:buFontTx/>
              <a:buNone/>
              <a:defRPr sz="7200" b="1"/>
            </a:lvl4pPr>
            <a:lvl5pPr marL="0" indent="0">
              <a:lnSpc>
                <a:spcPct val="80000"/>
              </a:lnSpc>
              <a:spcBef>
                <a:spcPts val="0"/>
              </a:spcBef>
              <a:buFontTx/>
              <a:buNone/>
              <a:defRPr sz="7200" b="1"/>
            </a:lvl5pPr>
            <a:lvl6pPr marL="0" indent="0">
              <a:lnSpc>
                <a:spcPct val="80000"/>
              </a:lnSpc>
              <a:spcBef>
                <a:spcPts val="0"/>
              </a:spcBef>
              <a:buFontTx/>
              <a:buNone/>
              <a:defRPr sz="7200" b="1"/>
            </a:lvl6pPr>
            <a:lvl7pPr marL="0" indent="0">
              <a:lnSpc>
                <a:spcPct val="80000"/>
              </a:lnSpc>
              <a:spcBef>
                <a:spcPts val="0"/>
              </a:spcBef>
              <a:buFontTx/>
              <a:buNone/>
              <a:defRPr sz="7200" b="1"/>
            </a:lvl7pPr>
            <a:lvl8pPr marL="0" indent="0">
              <a:lnSpc>
                <a:spcPct val="80000"/>
              </a:lnSpc>
              <a:spcBef>
                <a:spcPts val="0"/>
              </a:spcBef>
              <a:buFontTx/>
              <a:buNone/>
              <a:defRPr sz="7200" b="1"/>
            </a:lvl8pPr>
            <a:lvl9pPr marL="0" indent="0">
              <a:lnSpc>
                <a:spcPct val="80000"/>
              </a:lnSpc>
              <a:spcBef>
                <a:spcPts val="0"/>
              </a:spcBef>
              <a:buFontTx/>
              <a:buNone/>
              <a:defRPr sz="7200" b="1"/>
            </a:lvl9pPr>
          </a:lstStyle>
          <a:p>
            <a:pPr lvl="0"/>
            <a:r>
              <a:rPr lang="en-US"/>
              <a:t>0</a:t>
            </a:r>
          </a:p>
        </p:txBody>
      </p:sp>
      <p:sp>
        <p:nvSpPr>
          <p:cNvPr id="6" name="Content Placeholder 7">
            <a:extLst>
              <a:ext uri="{FF2B5EF4-FFF2-40B4-BE49-F238E27FC236}">
                <a16:creationId xmlns:a16="http://schemas.microsoft.com/office/drawing/2014/main" id="{87B3509B-3D79-ECD2-5B02-BC1E0F0B4AFC}"/>
              </a:ext>
            </a:extLst>
          </p:cNvPr>
          <p:cNvSpPr>
            <a:spLocks noGrp="1"/>
          </p:cNvSpPr>
          <p:nvPr>
            <p:ph sz="half" idx="13" hasCustomPrompt="1"/>
          </p:nvPr>
        </p:nvSpPr>
        <p:spPr>
          <a:xfrm>
            <a:off x="4616450" y="2286000"/>
            <a:ext cx="2011680" cy="2362189"/>
          </a:xfrm>
        </p:spPr>
        <p:txBody>
          <a:bodyPr/>
          <a:lstStyle>
            <a:lvl1pPr marL="0" indent="0">
              <a:spcBef>
                <a:spcPts val="900"/>
              </a:spcBef>
              <a:buFontTx/>
              <a:buNone/>
              <a:defRPr sz="1600"/>
            </a:lvl1pPr>
            <a:lvl2pPr marL="0" indent="0">
              <a:spcBef>
                <a:spcPts val="900"/>
              </a:spcBef>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[Text]</a:t>
            </a:r>
          </a:p>
        </p:txBody>
      </p:sp>
      <p:cxnSp>
        <p:nvCxnSpPr>
          <p:cNvPr id="16" name="Line">
            <a:extLst>
              <a:ext uri="{FF2B5EF4-FFF2-40B4-BE49-F238E27FC236}">
                <a16:creationId xmlns:a16="http://schemas.microsoft.com/office/drawing/2014/main" id="{12225921-4024-62C1-A3E3-0324ACF7F5F7}"/>
              </a:ext>
              <a:ext uri="{C183D7F6-B498-43B3-948B-1728B52AA6E4}">
                <adec:decorative xmlns:adec="http://schemas.microsoft.com/office/drawing/2017/decorative" val="1"/>
              </a:ext>
            </a:extLst>
          </p:cNvPr>
          <p:cNvCxnSpPr>
            <a:cxnSpLocks/>
          </p:cNvCxnSpPr>
          <p:nvPr userDrawn="1"/>
        </p:nvCxnSpPr>
        <p:spPr>
          <a:xfrm>
            <a:off x="6720205" y="1280160"/>
            <a:ext cx="2011680"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17" name="Text Placeholder 8">
            <a:extLst>
              <a:ext uri="{FF2B5EF4-FFF2-40B4-BE49-F238E27FC236}">
                <a16:creationId xmlns:a16="http://schemas.microsoft.com/office/drawing/2014/main" id="{2003BB9E-E230-0D44-17E0-2DF100D7FA35}"/>
              </a:ext>
            </a:extLst>
          </p:cNvPr>
          <p:cNvSpPr>
            <a:spLocks noGrp="1"/>
          </p:cNvSpPr>
          <p:nvPr>
            <p:ph type="body" sz="quarter" idx="18" hasCustomPrompt="1"/>
          </p:nvPr>
        </p:nvSpPr>
        <p:spPr>
          <a:xfrm>
            <a:off x="6720205" y="1371600"/>
            <a:ext cx="2011680" cy="914400"/>
          </a:xfrm>
        </p:spPr>
        <p:txBody>
          <a:bodyPr/>
          <a:lstStyle>
            <a:lvl1pPr marL="0" indent="0">
              <a:lnSpc>
                <a:spcPct val="80000"/>
              </a:lnSpc>
              <a:spcBef>
                <a:spcPts val="0"/>
              </a:spcBef>
              <a:buFontTx/>
              <a:buNone/>
              <a:defRPr sz="7200" b="1">
                <a:solidFill>
                  <a:srgbClr val="CA0123"/>
                </a:solidFill>
              </a:defRPr>
            </a:lvl1pPr>
            <a:lvl2pPr marL="0" indent="0">
              <a:lnSpc>
                <a:spcPct val="80000"/>
              </a:lnSpc>
              <a:spcBef>
                <a:spcPts val="0"/>
              </a:spcBef>
              <a:buFontTx/>
              <a:buNone/>
              <a:defRPr sz="7200" b="1">
                <a:solidFill>
                  <a:srgbClr val="CA0123"/>
                </a:solidFill>
              </a:defRPr>
            </a:lvl2pPr>
            <a:lvl3pPr marL="0" indent="0">
              <a:lnSpc>
                <a:spcPct val="80000"/>
              </a:lnSpc>
              <a:spcBef>
                <a:spcPts val="0"/>
              </a:spcBef>
              <a:buFontTx/>
              <a:buNone/>
              <a:defRPr sz="7200" b="1">
                <a:solidFill>
                  <a:srgbClr val="CA0123"/>
                </a:solidFill>
              </a:defRPr>
            </a:lvl3pPr>
            <a:lvl4pPr marL="0" indent="0">
              <a:lnSpc>
                <a:spcPct val="80000"/>
              </a:lnSpc>
              <a:spcBef>
                <a:spcPts val="0"/>
              </a:spcBef>
              <a:buFontTx/>
              <a:buNone/>
              <a:defRPr sz="7200" b="1">
                <a:solidFill>
                  <a:srgbClr val="CA0123"/>
                </a:solidFill>
              </a:defRPr>
            </a:lvl4pPr>
            <a:lvl5pPr marL="0" indent="0">
              <a:lnSpc>
                <a:spcPct val="80000"/>
              </a:lnSpc>
              <a:spcBef>
                <a:spcPts val="0"/>
              </a:spcBef>
              <a:buFontTx/>
              <a:buNone/>
              <a:defRPr sz="7200" b="1">
                <a:solidFill>
                  <a:srgbClr val="CA0123"/>
                </a:solidFill>
              </a:defRPr>
            </a:lvl5pPr>
            <a:lvl6pPr marL="0" indent="0">
              <a:lnSpc>
                <a:spcPct val="80000"/>
              </a:lnSpc>
              <a:spcBef>
                <a:spcPts val="0"/>
              </a:spcBef>
              <a:buFontTx/>
              <a:buNone/>
              <a:defRPr sz="7200" b="1">
                <a:solidFill>
                  <a:srgbClr val="CA0123"/>
                </a:solidFill>
              </a:defRPr>
            </a:lvl6pPr>
            <a:lvl7pPr marL="0" indent="0">
              <a:lnSpc>
                <a:spcPct val="80000"/>
              </a:lnSpc>
              <a:spcBef>
                <a:spcPts val="0"/>
              </a:spcBef>
              <a:buFontTx/>
              <a:buNone/>
              <a:defRPr sz="7200" b="1">
                <a:solidFill>
                  <a:srgbClr val="CA0123"/>
                </a:solidFill>
              </a:defRPr>
            </a:lvl7pPr>
            <a:lvl8pPr marL="0" indent="0">
              <a:lnSpc>
                <a:spcPct val="80000"/>
              </a:lnSpc>
              <a:spcBef>
                <a:spcPts val="0"/>
              </a:spcBef>
              <a:buFontTx/>
              <a:buNone/>
              <a:defRPr sz="7200" b="1">
                <a:solidFill>
                  <a:srgbClr val="CA0123"/>
                </a:solidFill>
              </a:defRPr>
            </a:lvl8pPr>
            <a:lvl9pPr marL="0" indent="0">
              <a:lnSpc>
                <a:spcPct val="80000"/>
              </a:lnSpc>
              <a:spcBef>
                <a:spcPts val="0"/>
              </a:spcBef>
              <a:buFontTx/>
              <a:buNone/>
              <a:defRPr sz="7200" b="1">
                <a:solidFill>
                  <a:srgbClr val="CA0123"/>
                </a:solidFill>
              </a:defRPr>
            </a:lvl9pPr>
          </a:lstStyle>
          <a:p>
            <a:pPr lvl="0"/>
            <a:r>
              <a:rPr lang="en-US"/>
              <a:t>0</a:t>
            </a:r>
          </a:p>
        </p:txBody>
      </p:sp>
      <p:sp>
        <p:nvSpPr>
          <p:cNvPr id="8" name="Content Placeholder 9">
            <a:extLst>
              <a:ext uri="{FF2B5EF4-FFF2-40B4-BE49-F238E27FC236}">
                <a16:creationId xmlns:a16="http://schemas.microsoft.com/office/drawing/2014/main" id="{735AEAEE-4559-41C0-0932-55C2FCF2979B}"/>
              </a:ext>
            </a:extLst>
          </p:cNvPr>
          <p:cNvSpPr>
            <a:spLocks noGrp="1"/>
          </p:cNvSpPr>
          <p:nvPr>
            <p:ph sz="half" idx="14" hasCustomPrompt="1"/>
          </p:nvPr>
        </p:nvSpPr>
        <p:spPr>
          <a:xfrm>
            <a:off x="6720205" y="2286000"/>
            <a:ext cx="2011680" cy="2362189"/>
          </a:xfrm>
        </p:spPr>
        <p:txBody>
          <a:bodyPr/>
          <a:lstStyle>
            <a:lvl1pPr marL="0" indent="0">
              <a:spcBef>
                <a:spcPts val="900"/>
              </a:spcBef>
              <a:buFontTx/>
              <a:buNone/>
              <a:defRPr sz="1600"/>
            </a:lvl1pPr>
            <a:lvl2pPr marL="0" indent="0">
              <a:spcBef>
                <a:spcPts val="900"/>
              </a:spcBef>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[Text]</a:t>
            </a:r>
          </a:p>
        </p:txBody>
      </p:sp>
      <p:pic>
        <p:nvPicPr>
          <p:cNvPr id="18" name="UL Solutions" descr="UL Solutions">
            <a:extLst>
              <a:ext uri="{FF2B5EF4-FFF2-40B4-BE49-F238E27FC236}">
                <a16:creationId xmlns:a16="http://schemas.microsoft.com/office/drawing/2014/main" id="{9C350064-048B-3797-4B4B-29D978BA0A4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10"/>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128648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2.xml><?xml version="1.0" encoding="utf-8"?>
<p:sldLayout xmlns:a="http://schemas.openxmlformats.org/drawingml/2006/main" xmlns:r="http://schemas.openxmlformats.org/officeDocument/2006/relationships" xmlns:p="http://schemas.openxmlformats.org/presentationml/2006/main" showMasterSp="0" preserve="1" userDrawn="1">
  <p:cSld name="Four Numbers Blue">
    <p:bg>
      <p:bgPr>
        <a:solidFill>
          <a:srgbClr val="9EC5D9"/>
        </a:solidFill>
        <a:effectLst/>
      </p:bgPr>
    </p:bg>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A8406C48-E97B-0D89-83BC-A4B4FB48549A}"/>
              </a:ext>
              <a:ext uri="{C183D7F6-B498-43B3-948B-1728B52AA6E4}">
                <adec:decorative xmlns:adec="http://schemas.microsoft.com/office/drawing/2017/decorative" val="1"/>
              </a:ext>
            </a:extLst>
          </p:cNvPr>
          <p:cNvSpPr/>
          <p:nvPr userDrawn="1"/>
        </p:nvSpPr>
        <p:spPr bwMode="hidden">
          <a:xfrm>
            <a:off x="0" y="0"/>
            <a:ext cx="3213100" cy="5143500"/>
          </a:xfrm>
          <a:prstGeom prst="rect">
            <a:avLst/>
          </a:prstGeom>
          <a:solidFill>
            <a:srgbClr val="122C49"/>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2" name="Title 1"/>
          <p:cNvSpPr>
            <a:spLocks noGrp="1"/>
          </p:cNvSpPr>
          <p:nvPr>
            <p:ph type="title" hasCustomPrompt="1"/>
          </p:nvPr>
        </p:nvSpPr>
        <p:spPr>
          <a:xfrm>
            <a:off x="411480" y="411480"/>
            <a:ext cx="2712720" cy="4236720"/>
          </a:xfrm>
        </p:spPr>
        <p:txBody>
          <a:bodyPr rIns="91440"/>
          <a:lstStyle>
            <a:lvl1pPr>
              <a:defRPr sz="2800">
                <a:solidFill>
                  <a:schemeClr val="bg1"/>
                </a:solidFill>
              </a:defRPr>
            </a:lvl1pPr>
          </a:lstStyle>
          <a:p>
            <a:r>
              <a:rPr lang="en-US"/>
              <a:t>[Slide title or statement]</a:t>
            </a:r>
          </a:p>
        </p:txBody>
      </p:sp>
      <p:cxnSp>
        <p:nvCxnSpPr>
          <p:cNvPr id="8" name="Line">
            <a:extLst>
              <a:ext uri="{FF2B5EF4-FFF2-40B4-BE49-F238E27FC236}">
                <a16:creationId xmlns:a16="http://schemas.microsoft.com/office/drawing/2014/main" id="{BD0E9FDC-629A-87CD-B99A-3730C62AF792}"/>
              </a:ext>
              <a:ext uri="{C183D7F6-B498-43B3-948B-1728B52AA6E4}">
                <adec:decorative xmlns:adec="http://schemas.microsoft.com/office/drawing/2017/decorative" val="1"/>
              </a:ext>
            </a:extLst>
          </p:cNvPr>
          <p:cNvCxnSpPr>
            <a:cxnSpLocks/>
          </p:cNvCxnSpPr>
          <p:nvPr userDrawn="1"/>
        </p:nvCxnSpPr>
        <p:spPr>
          <a:xfrm>
            <a:off x="3914775" y="412750"/>
            <a:ext cx="4817745"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6" name="Text Placeholder 2">
            <a:extLst>
              <a:ext uri="{FF2B5EF4-FFF2-40B4-BE49-F238E27FC236}">
                <a16:creationId xmlns:a16="http://schemas.microsoft.com/office/drawing/2014/main" id="{757FD278-3B66-C9B6-FE02-C48A630C29EE}"/>
              </a:ext>
            </a:extLst>
          </p:cNvPr>
          <p:cNvSpPr>
            <a:spLocks noGrp="1"/>
          </p:cNvSpPr>
          <p:nvPr>
            <p:ph type="body" sz="quarter" idx="15" hasCustomPrompt="1"/>
          </p:nvPr>
        </p:nvSpPr>
        <p:spPr>
          <a:xfrm>
            <a:off x="3914776" y="502920"/>
            <a:ext cx="609600" cy="777240"/>
          </a:xfrm>
        </p:spPr>
        <p:txBody>
          <a:bodyPr/>
          <a:lstStyle>
            <a:lvl1pPr marL="0" indent="0">
              <a:lnSpc>
                <a:spcPct val="90000"/>
              </a:lnSpc>
              <a:spcBef>
                <a:spcPts val="0"/>
              </a:spcBef>
              <a:buFontTx/>
              <a:buNone/>
              <a:defRPr sz="2800" b="1"/>
            </a:lvl1pPr>
            <a:lvl2pPr marL="0" indent="0">
              <a:lnSpc>
                <a:spcPct val="90000"/>
              </a:lnSpc>
              <a:spcBef>
                <a:spcPts val="0"/>
              </a:spcBef>
              <a:buFontTx/>
              <a:buNone/>
              <a:defRPr sz="2800" b="1"/>
            </a:lvl2pPr>
            <a:lvl3pPr marL="0" indent="0">
              <a:lnSpc>
                <a:spcPct val="90000"/>
              </a:lnSpc>
              <a:spcBef>
                <a:spcPts val="0"/>
              </a:spcBef>
              <a:buFontTx/>
              <a:buNone/>
              <a:defRPr sz="2800" b="1"/>
            </a:lvl3pPr>
            <a:lvl4pPr marL="0" indent="0">
              <a:lnSpc>
                <a:spcPct val="90000"/>
              </a:lnSpc>
              <a:spcBef>
                <a:spcPts val="0"/>
              </a:spcBef>
              <a:buFontTx/>
              <a:buNone/>
              <a:defRPr sz="2800" b="1"/>
            </a:lvl4pPr>
            <a:lvl5pPr marL="0" indent="0">
              <a:lnSpc>
                <a:spcPct val="90000"/>
              </a:lnSpc>
              <a:spcBef>
                <a:spcPts val="0"/>
              </a:spcBef>
              <a:buFontTx/>
              <a:buNone/>
              <a:defRPr sz="2800" b="1"/>
            </a:lvl5pPr>
            <a:lvl6pPr marL="0" indent="0">
              <a:lnSpc>
                <a:spcPct val="90000"/>
              </a:lnSpc>
              <a:spcBef>
                <a:spcPts val="0"/>
              </a:spcBef>
              <a:buFontTx/>
              <a:buNone/>
              <a:defRPr sz="2800" b="1"/>
            </a:lvl6pPr>
            <a:lvl7pPr marL="0" indent="0">
              <a:lnSpc>
                <a:spcPct val="90000"/>
              </a:lnSpc>
              <a:spcBef>
                <a:spcPts val="0"/>
              </a:spcBef>
              <a:buFontTx/>
              <a:buNone/>
              <a:defRPr sz="2800" b="1"/>
            </a:lvl7pPr>
            <a:lvl8pPr marL="0" indent="0">
              <a:lnSpc>
                <a:spcPct val="90000"/>
              </a:lnSpc>
              <a:spcBef>
                <a:spcPts val="0"/>
              </a:spcBef>
              <a:buFontTx/>
              <a:buNone/>
              <a:defRPr sz="2800" b="1"/>
            </a:lvl8pPr>
            <a:lvl9pPr marL="0" indent="0">
              <a:lnSpc>
                <a:spcPct val="90000"/>
              </a:lnSpc>
              <a:spcBef>
                <a:spcPts val="0"/>
              </a:spcBef>
              <a:buFontTx/>
              <a:buNone/>
              <a:defRPr sz="2800" b="1"/>
            </a:lvl9pPr>
          </a:lstStyle>
          <a:p>
            <a:pPr lvl="0"/>
            <a:r>
              <a:rPr lang="en-US"/>
              <a:t>0</a:t>
            </a:r>
          </a:p>
        </p:txBody>
      </p:sp>
      <p:sp>
        <p:nvSpPr>
          <p:cNvPr id="18" name="Text Placeholder 3">
            <a:extLst>
              <a:ext uri="{FF2B5EF4-FFF2-40B4-BE49-F238E27FC236}">
                <a16:creationId xmlns:a16="http://schemas.microsoft.com/office/drawing/2014/main" id="{8BAF42FC-4213-E207-E35F-579F4D779DA0}"/>
              </a:ext>
            </a:extLst>
          </p:cNvPr>
          <p:cNvSpPr>
            <a:spLocks noGrp="1"/>
          </p:cNvSpPr>
          <p:nvPr>
            <p:ph type="body" sz="quarter" idx="16" hasCustomPrompt="1"/>
          </p:nvPr>
        </p:nvSpPr>
        <p:spPr>
          <a:xfrm>
            <a:off x="4919472" y="502920"/>
            <a:ext cx="3813366" cy="777240"/>
          </a:xfrm>
        </p:spPr>
        <p:txBody>
          <a:bodyPr/>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a:t>[Text]</a:t>
            </a:r>
          </a:p>
        </p:txBody>
      </p:sp>
      <p:cxnSp>
        <p:nvCxnSpPr>
          <p:cNvPr id="13" name="Line">
            <a:extLst>
              <a:ext uri="{FF2B5EF4-FFF2-40B4-BE49-F238E27FC236}">
                <a16:creationId xmlns:a16="http://schemas.microsoft.com/office/drawing/2014/main" id="{F2DB1599-E5B6-D209-1E82-4350F65DE839}"/>
              </a:ext>
              <a:ext uri="{C183D7F6-B498-43B3-948B-1728B52AA6E4}">
                <adec:decorative xmlns:adec="http://schemas.microsoft.com/office/drawing/2017/decorative" val="1"/>
              </a:ext>
            </a:extLst>
          </p:cNvPr>
          <p:cNvCxnSpPr>
            <a:cxnSpLocks/>
          </p:cNvCxnSpPr>
          <p:nvPr userDrawn="1"/>
        </p:nvCxnSpPr>
        <p:spPr>
          <a:xfrm>
            <a:off x="3914775" y="1508760"/>
            <a:ext cx="4817745"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9" name="Text Placeholder 4">
            <a:extLst>
              <a:ext uri="{FF2B5EF4-FFF2-40B4-BE49-F238E27FC236}">
                <a16:creationId xmlns:a16="http://schemas.microsoft.com/office/drawing/2014/main" id="{805CFA0D-D01E-34C3-4D7D-648C7F2BDC83}"/>
              </a:ext>
            </a:extLst>
          </p:cNvPr>
          <p:cNvSpPr>
            <a:spLocks noGrp="1"/>
          </p:cNvSpPr>
          <p:nvPr>
            <p:ph type="body" sz="quarter" idx="17" hasCustomPrompt="1"/>
          </p:nvPr>
        </p:nvSpPr>
        <p:spPr>
          <a:xfrm>
            <a:off x="3914776" y="1600200"/>
            <a:ext cx="609600" cy="777240"/>
          </a:xfrm>
        </p:spPr>
        <p:txBody>
          <a:bodyPr/>
          <a:lstStyle>
            <a:lvl1pPr marL="0" indent="0">
              <a:lnSpc>
                <a:spcPct val="90000"/>
              </a:lnSpc>
              <a:spcBef>
                <a:spcPts val="0"/>
              </a:spcBef>
              <a:buFontTx/>
              <a:buNone/>
              <a:defRPr sz="2800" b="1"/>
            </a:lvl1pPr>
            <a:lvl2pPr marL="0" indent="0">
              <a:lnSpc>
                <a:spcPct val="90000"/>
              </a:lnSpc>
              <a:spcBef>
                <a:spcPts val="0"/>
              </a:spcBef>
              <a:buFontTx/>
              <a:buNone/>
              <a:defRPr sz="2800" b="1"/>
            </a:lvl2pPr>
            <a:lvl3pPr marL="0" indent="0">
              <a:lnSpc>
                <a:spcPct val="90000"/>
              </a:lnSpc>
              <a:spcBef>
                <a:spcPts val="0"/>
              </a:spcBef>
              <a:buFontTx/>
              <a:buNone/>
              <a:defRPr sz="2800" b="1"/>
            </a:lvl3pPr>
            <a:lvl4pPr marL="0" indent="0">
              <a:lnSpc>
                <a:spcPct val="90000"/>
              </a:lnSpc>
              <a:spcBef>
                <a:spcPts val="0"/>
              </a:spcBef>
              <a:buFontTx/>
              <a:buNone/>
              <a:defRPr sz="2800" b="1"/>
            </a:lvl4pPr>
            <a:lvl5pPr marL="0" indent="0">
              <a:lnSpc>
                <a:spcPct val="90000"/>
              </a:lnSpc>
              <a:spcBef>
                <a:spcPts val="0"/>
              </a:spcBef>
              <a:buFontTx/>
              <a:buNone/>
              <a:defRPr sz="2800" b="1"/>
            </a:lvl5pPr>
            <a:lvl6pPr marL="0" indent="0">
              <a:lnSpc>
                <a:spcPct val="90000"/>
              </a:lnSpc>
              <a:spcBef>
                <a:spcPts val="0"/>
              </a:spcBef>
              <a:buFontTx/>
              <a:buNone/>
              <a:defRPr sz="2800" b="1"/>
            </a:lvl6pPr>
            <a:lvl7pPr marL="0" indent="0">
              <a:lnSpc>
                <a:spcPct val="90000"/>
              </a:lnSpc>
              <a:spcBef>
                <a:spcPts val="0"/>
              </a:spcBef>
              <a:buFontTx/>
              <a:buNone/>
              <a:defRPr sz="2800" b="1"/>
            </a:lvl7pPr>
            <a:lvl8pPr marL="0" indent="0">
              <a:lnSpc>
                <a:spcPct val="90000"/>
              </a:lnSpc>
              <a:spcBef>
                <a:spcPts val="0"/>
              </a:spcBef>
              <a:buFontTx/>
              <a:buNone/>
              <a:defRPr sz="2800" b="1"/>
            </a:lvl8pPr>
            <a:lvl9pPr marL="0" indent="0">
              <a:lnSpc>
                <a:spcPct val="90000"/>
              </a:lnSpc>
              <a:spcBef>
                <a:spcPts val="0"/>
              </a:spcBef>
              <a:buFontTx/>
              <a:buNone/>
              <a:defRPr sz="2800" b="1"/>
            </a:lvl9pPr>
          </a:lstStyle>
          <a:p>
            <a:pPr lvl="0"/>
            <a:r>
              <a:rPr lang="en-US"/>
              <a:t>0</a:t>
            </a:r>
          </a:p>
        </p:txBody>
      </p:sp>
      <p:sp>
        <p:nvSpPr>
          <p:cNvPr id="20" name="Text Placeholder 5">
            <a:extLst>
              <a:ext uri="{FF2B5EF4-FFF2-40B4-BE49-F238E27FC236}">
                <a16:creationId xmlns:a16="http://schemas.microsoft.com/office/drawing/2014/main" id="{BF4FA2CC-4925-F0A7-CD95-8F8CA39F84E0}"/>
              </a:ext>
            </a:extLst>
          </p:cNvPr>
          <p:cNvSpPr>
            <a:spLocks noGrp="1"/>
          </p:cNvSpPr>
          <p:nvPr>
            <p:ph type="body" sz="quarter" idx="18" hasCustomPrompt="1"/>
          </p:nvPr>
        </p:nvSpPr>
        <p:spPr>
          <a:xfrm>
            <a:off x="4919472" y="1600200"/>
            <a:ext cx="3813366" cy="777240"/>
          </a:xfrm>
        </p:spPr>
        <p:txBody>
          <a:bodyPr/>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a:t>[Text]</a:t>
            </a:r>
          </a:p>
        </p:txBody>
      </p:sp>
      <p:cxnSp>
        <p:nvCxnSpPr>
          <p:cNvPr id="14" name="Line">
            <a:extLst>
              <a:ext uri="{FF2B5EF4-FFF2-40B4-BE49-F238E27FC236}">
                <a16:creationId xmlns:a16="http://schemas.microsoft.com/office/drawing/2014/main" id="{FA216048-F4AE-3D5D-743E-C28384B81AF1}"/>
              </a:ext>
              <a:ext uri="{C183D7F6-B498-43B3-948B-1728B52AA6E4}">
                <adec:decorative xmlns:adec="http://schemas.microsoft.com/office/drawing/2017/decorative" val="1"/>
              </a:ext>
            </a:extLst>
          </p:cNvPr>
          <p:cNvCxnSpPr>
            <a:cxnSpLocks/>
          </p:cNvCxnSpPr>
          <p:nvPr userDrawn="1"/>
        </p:nvCxnSpPr>
        <p:spPr>
          <a:xfrm>
            <a:off x="3914775" y="2606040"/>
            <a:ext cx="4817745"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21" name="Text Placeholder 6">
            <a:extLst>
              <a:ext uri="{FF2B5EF4-FFF2-40B4-BE49-F238E27FC236}">
                <a16:creationId xmlns:a16="http://schemas.microsoft.com/office/drawing/2014/main" id="{76B35AE7-B374-CF3B-A387-861DE388A505}"/>
              </a:ext>
            </a:extLst>
          </p:cNvPr>
          <p:cNvSpPr>
            <a:spLocks noGrp="1"/>
          </p:cNvSpPr>
          <p:nvPr>
            <p:ph type="body" sz="quarter" idx="19" hasCustomPrompt="1"/>
          </p:nvPr>
        </p:nvSpPr>
        <p:spPr>
          <a:xfrm>
            <a:off x="3914776" y="2697480"/>
            <a:ext cx="609600" cy="777240"/>
          </a:xfrm>
        </p:spPr>
        <p:txBody>
          <a:bodyPr/>
          <a:lstStyle>
            <a:lvl1pPr marL="0" indent="0">
              <a:lnSpc>
                <a:spcPct val="90000"/>
              </a:lnSpc>
              <a:spcBef>
                <a:spcPts val="0"/>
              </a:spcBef>
              <a:buFontTx/>
              <a:buNone/>
              <a:defRPr sz="2800" b="1"/>
            </a:lvl1pPr>
            <a:lvl2pPr marL="0" indent="0">
              <a:lnSpc>
                <a:spcPct val="90000"/>
              </a:lnSpc>
              <a:spcBef>
                <a:spcPts val="0"/>
              </a:spcBef>
              <a:buFontTx/>
              <a:buNone/>
              <a:defRPr sz="2800" b="1"/>
            </a:lvl2pPr>
            <a:lvl3pPr marL="0" indent="0">
              <a:lnSpc>
                <a:spcPct val="90000"/>
              </a:lnSpc>
              <a:spcBef>
                <a:spcPts val="0"/>
              </a:spcBef>
              <a:buFontTx/>
              <a:buNone/>
              <a:defRPr sz="2800" b="1"/>
            </a:lvl3pPr>
            <a:lvl4pPr marL="0" indent="0">
              <a:lnSpc>
                <a:spcPct val="90000"/>
              </a:lnSpc>
              <a:spcBef>
                <a:spcPts val="0"/>
              </a:spcBef>
              <a:buFontTx/>
              <a:buNone/>
              <a:defRPr sz="2800" b="1"/>
            </a:lvl4pPr>
            <a:lvl5pPr marL="0" indent="0">
              <a:lnSpc>
                <a:spcPct val="90000"/>
              </a:lnSpc>
              <a:spcBef>
                <a:spcPts val="0"/>
              </a:spcBef>
              <a:buFontTx/>
              <a:buNone/>
              <a:defRPr sz="2800" b="1"/>
            </a:lvl5pPr>
            <a:lvl6pPr marL="0" indent="0">
              <a:lnSpc>
                <a:spcPct val="90000"/>
              </a:lnSpc>
              <a:spcBef>
                <a:spcPts val="0"/>
              </a:spcBef>
              <a:buFontTx/>
              <a:buNone/>
              <a:defRPr sz="2800" b="1"/>
            </a:lvl6pPr>
            <a:lvl7pPr marL="0" indent="0">
              <a:lnSpc>
                <a:spcPct val="90000"/>
              </a:lnSpc>
              <a:spcBef>
                <a:spcPts val="0"/>
              </a:spcBef>
              <a:buFontTx/>
              <a:buNone/>
              <a:defRPr sz="2800" b="1"/>
            </a:lvl7pPr>
            <a:lvl8pPr marL="0" indent="0">
              <a:lnSpc>
                <a:spcPct val="90000"/>
              </a:lnSpc>
              <a:spcBef>
                <a:spcPts val="0"/>
              </a:spcBef>
              <a:buFontTx/>
              <a:buNone/>
              <a:defRPr sz="2800" b="1"/>
            </a:lvl8pPr>
            <a:lvl9pPr marL="0" indent="0">
              <a:lnSpc>
                <a:spcPct val="90000"/>
              </a:lnSpc>
              <a:spcBef>
                <a:spcPts val="0"/>
              </a:spcBef>
              <a:buFontTx/>
              <a:buNone/>
              <a:defRPr sz="2800" b="1"/>
            </a:lvl9pPr>
          </a:lstStyle>
          <a:p>
            <a:pPr lvl="0"/>
            <a:r>
              <a:rPr lang="en-US"/>
              <a:t>0</a:t>
            </a:r>
          </a:p>
        </p:txBody>
      </p:sp>
      <p:sp>
        <p:nvSpPr>
          <p:cNvPr id="22" name="Text Placeholder 7">
            <a:extLst>
              <a:ext uri="{FF2B5EF4-FFF2-40B4-BE49-F238E27FC236}">
                <a16:creationId xmlns:a16="http://schemas.microsoft.com/office/drawing/2014/main" id="{F0AB060C-F3B9-484A-B148-6DC28A4C9B31}"/>
              </a:ext>
            </a:extLst>
          </p:cNvPr>
          <p:cNvSpPr>
            <a:spLocks noGrp="1"/>
          </p:cNvSpPr>
          <p:nvPr>
            <p:ph type="body" sz="quarter" idx="20" hasCustomPrompt="1"/>
          </p:nvPr>
        </p:nvSpPr>
        <p:spPr>
          <a:xfrm>
            <a:off x="4919472" y="2697480"/>
            <a:ext cx="3813366" cy="777240"/>
          </a:xfrm>
        </p:spPr>
        <p:txBody>
          <a:bodyPr/>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a:t>[Text]</a:t>
            </a:r>
          </a:p>
        </p:txBody>
      </p:sp>
      <p:cxnSp>
        <p:nvCxnSpPr>
          <p:cNvPr id="15" name="Line">
            <a:extLst>
              <a:ext uri="{FF2B5EF4-FFF2-40B4-BE49-F238E27FC236}">
                <a16:creationId xmlns:a16="http://schemas.microsoft.com/office/drawing/2014/main" id="{EF870320-F1CE-FE61-EC7A-C99ABA223C41}"/>
              </a:ext>
              <a:ext uri="{C183D7F6-B498-43B3-948B-1728B52AA6E4}">
                <adec:decorative xmlns:adec="http://schemas.microsoft.com/office/drawing/2017/decorative" val="1"/>
              </a:ext>
            </a:extLst>
          </p:cNvPr>
          <p:cNvCxnSpPr>
            <a:cxnSpLocks/>
          </p:cNvCxnSpPr>
          <p:nvPr userDrawn="1"/>
        </p:nvCxnSpPr>
        <p:spPr>
          <a:xfrm>
            <a:off x="3914775" y="3703320"/>
            <a:ext cx="4817745"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23" name="Text Placeholder 8">
            <a:extLst>
              <a:ext uri="{FF2B5EF4-FFF2-40B4-BE49-F238E27FC236}">
                <a16:creationId xmlns:a16="http://schemas.microsoft.com/office/drawing/2014/main" id="{7C1455EB-5B26-575D-DB32-F6DE87120E08}"/>
              </a:ext>
            </a:extLst>
          </p:cNvPr>
          <p:cNvSpPr>
            <a:spLocks noGrp="1"/>
          </p:cNvSpPr>
          <p:nvPr>
            <p:ph type="body" sz="quarter" idx="21" hasCustomPrompt="1"/>
          </p:nvPr>
        </p:nvSpPr>
        <p:spPr>
          <a:xfrm>
            <a:off x="3914776" y="3794760"/>
            <a:ext cx="609600" cy="853440"/>
          </a:xfrm>
        </p:spPr>
        <p:txBody>
          <a:bodyPr/>
          <a:lstStyle>
            <a:lvl1pPr marL="0" indent="0">
              <a:lnSpc>
                <a:spcPct val="90000"/>
              </a:lnSpc>
              <a:spcBef>
                <a:spcPts val="0"/>
              </a:spcBef>
              <a:buFontTx/>
              <a:buNone/>
              <a:defRPr sz="2800" b="1"/>
            </a:lvl1pPr>
            <a:lvl2pPr marL="0" indent="0">
              <a:lnSpc>
                <a:spcPct val="90000"/>
              </a:lnSpc>
              <a:spcBef>
                <a:spcPts val="0"/>
              </a:spcBef>
              <a:buFontTx/>
              <a:buNone/>
              <a:defRPr sz="2800" b="1"/>
            </a:lvl2pPr>
            <a:lvl3pPr marL="0" indent="0">
              <a:lnSpc>
                <a:spcPct val="90000"/>
              </a:lnSpc>
              <a:spcBef>
                <a:spcPts val="0"/>
              </a:spcBef>
              <a:buFontTx/>
              <a:buNone/>
              <a:defRPr sz="2800" b="1"/>
            </a:lvl3pPr>
            <a:lvl4pPr marL="0" indent="0">
              <a:lnSpc>
                <a:spcPct val="90000"/>
              </a:lnSpc>
              <a:spcBef>
                <a:spcPts val="0"/>
              </a:spcBef>
              <a:buFontTx/>
              <a:buNone/>
              <a:defRPr sz="2800" b="1"/>
            </a:lvl4pPr>
            <a:lvl5pPr marL="0" indent="0">
              <a:lnSpc>
                <a:spcPct val="90000"/>
              </a:lnSpc>
              <a:spcBef>
                <a:spcPts val="0"/>
              </a:spcBef>
              <a:buFontTx/>
              <a:buNone/>
              <a:defRPr sz="2800" b="1"/>
            </a:lvl5pPr>
            <a:lvl6pPr marL="0" indent="0">
              <a:lnSpc>
                <a:spcPct val="90000"/>
              </a:lnSpc>
              <a:spcBef>
                <a:spcPts val="0"/>
              </a:spcBef>
              <a:buFontTx/>
              <a:buNone/>
              <a:defRPr sz="2800" b="1"/>
            </a:lvl6pPr>
            <a:lvl7pPr marL="0" indent="0">
              <a:lnSpc>
                <a:spcPct val="90000"/>
              </a:lnSpc>
              <a:spcBef>
                <a:spcPts val="0"/>
              </a:spcBef>
              <a:buFontTx/>
              <a:buNone/>
              <a:defRPr sz="2800" b="1"/>
            </a:lvl7pPr>
            <a:lvl8pPr marL="0" indent="0">
              <a:lnSpc>
                <a:spcPct val="90000"/>
              </a:lnSpc>
              <a:spcBef>
                <a:spcPts val="0"/>
              </a:spcBef>
              <a:buFontTx/>
              <a:buNone/>
              <a:defRPr sz="2800" b="1"/>
            </a:lvl8pPr>
            <a:lvl9pPr marL="0" indent="0">
              <a:lnSpc>
                <a:spcPct val="90000"/>
              </a:lnSpc>
              <a:spcBef>
                <a:spcPts val="0"/>
              </a:spcBef>
              <a:buFontTx/>
              <a:buNone/>
              <a:defRPr sz="2800" b="1"/>
            </a:lvl9pPr>
          </a:lstStyle>
          <a:p>
            <a:pPr lvl="0"/>
            <a:r>
              <a:rPr lang="en-US"/>
              <a:t>0</a:t>
            </a:r>
          </a:p>
        </p:txBody>
      </p:sp>
      <p:sp>
        <p:nvSpPr>
          <p:cNvPr id="24" name="Text Placeholder 9">
            <a:extLst>
              <a:ext uri="{FF2B5EF4-FFF2-40B4-BE49-F238E27FC236}">
                <a16:creationId xmlns:a16="http://schemas.microsoft.com/office/drawing/2014/main" id="{064C75ED-335E-E4C5-A3CA-5D574BE62C2B}"/>
              </a:ext>
            </a:extLst>
          </p:cNvPr>
          <p:cNvSpPr>
            <a:spLocks noGrp="1"/>
          </p:cNvSpPr>
          <p:nvPr>
            <p:ph type="body" sz="quarter" idx="22" hasCustomPrompt="1"/>
          </p:nvPr>
        </p:nvSpPr>
        <p:spPr>
          <a:xfrm>
            <a:off x="4919472" y="3794760"/>
            <a:ext cx="3813366" cy="853440"/>
          </a:xfrm>
        </p:spPr>
        <p:txBody>
          <a:bodyPr/>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a:t>[Text]</a:t>
            </a:r>
          </a:p>
        </p:txBody>
      </p:sp>
      <p:pic>
        <p:nvPicPr>
          <p:cNvPr id="7" name="UL Solutions">
            <a:extLst>
              <a:ext uri="{FF2B5EF4-FFF2-40B4-BE49-F238E27FC236}">
                <a16:creationId xmlns:a16="http://schemas.microsoft.com/office/drawing/2014/main" id="{BB046A0D-330A-F62D-2076-8A70D07E8F3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41925" y="4730243"/>
            <a:ext cx="712555" cy="292608"/>
          </a:xfrm>
          <a:prstGeom prst="rect">
            <a:avLst/>
          </a:prstGeom>
        </p:spPr>
      </p:pic>
      <p:sp>
        <p:nvSpPr>
          <p:cNvPr id="6" name="Slide Number Placeholder 10"/>
          <p:cNvSpPr>
            <a:spLocks noGrp="1"/>
          </p:cNvSpPr>
          <p:nvPr>
            <p:ph type="sldNum" sz="quarter" idx="12"/>
          </p:nvPr>
        </p:nvSpPr>
        <p:spPr/>
        <p:txBody>
          <a:bodyPr/>
          <a:lstStyle>
            <a:lvl1pPr>
              <a:defRPr>
                <a:solidFill>
                  <a:schemeClr val="tx1"/>
                </a:solidFill>
              </a:defRPr>
            </a:lvl1pPr>
          </a:lstStyle>
          <a:p>
            <a:fld id="{0FB653A9-F313-624D-BF6F-1C4E70BAF06A}" type="slidenum">
              <a:rPr lang="en-US" smtClean="0"/>
              <a:pPr/>
              <a:t>‹#›</a:t>
            </a:fld>
            <a:endParaRPr lang="en-US"/>
          </a:p>
        </p:txBody>
      </p:sp>
    </p:spTree>
    <p:extLst>
      <p:ext uri="{BB962C8B-B14F-4D97-AF65-F5344CB8AC3E}">
        <p14:creationId xmlns:p14="http://schemas.microsoft.com/office/powerpoint/2010/main" val="38780572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3.xml><?xml version="1.0" encoding="utf-8"?>
<p:sldLayout xmlns:a="http://schemas.openxmlformats.org/drawingml/2006/main" xmlns:r="http://schemas.openxmlformats.org/officeDocument/2006/relationships" xmlns:p="http://schemas.openxmlformats.org/presentationml/2006/main" showMasterSp="0" preserve="1" userDrawn="1">
  <p:cSld name="Six 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48149-288D-B9B1-8122-6D6FC279266B}"/>
              </a:ext>
            </a:extLst>
          </p:cNvPr>
          <p:cNvSpPr>
            <a:spLocks noGrp="1"/>
          </p:cNvSpPr>
          <p:nvPr>
            <p:ph type="title" hasCustomPrompt="1"/>
          </p:nvPr>
        </p:nvSpPr>
        <p:spPr/>
        <p:txBody>
          <a:bodyPr/>
          <a:lstStyle/>
          <a:p>
            <a:r>
              <a:rPr lang="en-US"/>
              <a:t>[Optional slide title]</a:t>
            </a:r>
          </a:p>
        </p:txBody>
      </p:sp>
      <p:cxnSp>
        <p:nvCxnSpPr>
          <p:cNvPr id="10" name="Line">
            <a:extLst>
              <a:ext uri="{FF2B5EF4-FFF2-40B4-BE49-F238E27FC236}">
                <a16:creationId xmlns:a16="http://schemas.microsoft.com/office/drawing/2014/main" id="{032B760A-E50F-E25B-3508-583C3BC755DC}"/>
              </a:ext>
              <a:ext uri="{C183D7F6-B498-43B3-948B-1728B52AA6E4}">
                <adec:decorative xmlns:adec="http://schemas.microsoft.com/office/drawing/2017/decorative" val="1"/>
              </a:ext>
            </a:extLst>
          </p:cNvPr>
          <p:cNvCxnSpPr>
            <a:cxnSpLocks/>
          </p:cNvCxnSpPr>
          <p:nvPr userDrawn="1"/>
        </p:nvCxnSpPr>
        <p:spPr>
          <a:xfrm>
            <a:off x="411480" y="1280160"/>
            <a:ext cx="2624328"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11" name="Text Placeholder 2">
            <a:extLst>
              <a:ext uri="{FF2B5EF4-FFF2-40B4-BE49-F238E27FC236}">
                <a16:creationId xmlns:a16="http://schemas.microsoft.com/office/drawing/2014/main" id="{F2A9B0B1-E83C-48C2-0292-E1C897BD4577}"/>
              </a:ext>
            </a:extLst>
          </p:cNvPr>
          <p:cNvSpPr>
            <a:spLocks noGrp="1"/>
          </p:cNvSpPr>
          <p:nvPr>
            <p:ph type="body" sz="quarter" idx="15" hasCustomPrompt="1"/>
          </p:nvPr>
        </p:nvSpPr>
        <p:spPr>
          <a:xfrm>
            <a:off x="411163" y="1371600"/>
            <a:ext cx="612648" cy="1280160"/>
          </a:xfrm>
        </p:spPr>
        <p:txBody>
          <a:bodyPr/>
          <a:lstStyle>
            <a:lvl1pPr marL="0" indent="0">
              <a:lnSpc>
                <a:spcPct val="90000"/>
              </a:lnSpc>
              <a:spcBef>
                <a:spcPts val="0"/>
              </a:spcBef>
              <a:buFontTx/>
              <a:buNone/>
              <a:defRPr sz="2800" b="1"/>
            </a:lvl1pPr>
            <a:lvl2pPr marL="0" indent="0">
              <a:lnSpc>
                <a:spcPct val="90000"/>
              </a:lnSpc>
              <a:spcBef>
                <a:spcPts val="0"/>
              </a:spcBef>
              <a:buFontTx/>
              <a:buNone/>
              <a:defRPr sz="2800" b="1"/>
            </a:lvl2pPr>
            <a:lvl3pPr marL="0" indent="0">
              <a:lnSpc>
                <a:spcPct val="90000"/>
              </a:lnSpc>
              <a:spcBef>
                <a:spcPts val="0"/>
              </a:spcBef>
              <a:buFontTx/>
              <a:buNone/>
              <a:defRPr sz="2800" b="1"/>
            </a:lvl3pPr>
            <a:lvl4pPr marL="0" indent="0">
              <a:lnSpc>
                <a:spcPct val="90000"/>
              </a:lnSpc>
              <a:spcBef>
                <a:spcPts val="0"/>
              </a:spcBef>
              <a:buFontTx/>
              <a:buNone/>
              <a:defRPr sz="2800" b="1"/>
            </a:lvl4pPr>
            <a:lvl5pPr marL="0" indent="0">
              <a:lnSpc>
                <a:spcPct val="90000"/>
              </a:lnSpc>
              <a:spcBef>
                <a:spcPts val="0"/>
              </a:spcBef>
              <a:buFontTx/>
              <a:buNone/>
              <a:defRPr sz="2800" b="1"/>
            </a:lvl5pPr>
            <a:lvl6pPr marL="0" indent="0">
              <a:lnSpc>
                <a:spcPct val="90000"/>
              </a:lnSpc>
              <a:spcBef>
                <a:spcPts val="0"/>
              </a:spcBef>
              <a:buFontTx/>
              <a:buNone/>
              <a:defRPr sz="2800" b="1"/>
            </a:lvl6pPr>
            <a:lvl7pPr marL="0" indent="0">
              <a:lnSpc>
                <a:spcPct val="90000"/>
              </a:lnSpc>
              <a:spcBef>
                <a:spcPts val="0"/>
              </a:spcBef>
              <a:buFontTx/>
              <a:buNone/>
              <a:defRPr sz="2800" b="1"/>
            </a:lvl7pPr>
            <a:lvl8pPr marL="0" indent="0">
              <a:lnSpc>
                <a:spcPct val="90000"/>
              </a:lnSpc>
              <a:spcBef>
                <a:spcPts val="0"/>
              </a:spcBef>
              <a:buFontTx/>
              <a:buNone/>
              <a:defRPr sz="2800" b="1"/>
            </a:lvl8pPr>
            <a:lvl9pPr marL="0" indent="0">
              <a:lnSpc>
                <a:spcPct val="90000"/>
              </a:lnSpc>
              <a:spcBef>
                <a:spcPts val="0"/>
              </a:spcBef>
              <a:buFontTx/>
              <a:buNone/>
              <a:defRPr sz="2800" b="1"/>
            </a:lvl9pPr>
          </a:lstStyle>
          <a:p>
            <a:pPr lvl="0"/>
            <a:r>
              <a:rPr lang="en-US"/>
              <a:t>0</a:t>
            </a:r>
          </a:p>
        </p:txBody>
      </p:sp>
      <p:sp>
        <p:nvSpPr>
          <p:cNvPr id="3" name="Content Placeholder 3"/>
          <p:cNvSpPr>
            <a:spLocks noGrp="1"/>
          </p:cNvSpPr>
          <p:nvPr>
            <p:ph sz="half" idx="1" hasCustomPrompt="1"/>
          </p:nvPr>
        </p:nvSpPr>
        <p:spPr>
          <a:xfrm>
            <a:off x="1111249" y="1371600"/>
            <a:ext cx="1920240" cy="1280160"/>
          </a:xfrm>
        </p:spPr>
        <p:txBody>
          <a:bodyPr/>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a:t>[Text]</a:t>
            </a:r>
          </a:p>
        </p:txBody>
      </p:sp>
      <p:cxnSp>
        <p:nvCxnSpPr>
          <p:cNvPr id="12" name="Line">
            <a:extLst>
              <a:ext uri="{FF2B5EF4-FFF2-40B4-BE49-F238E27FC236}">
                <a16:creationId xmlns:a16="http://schemas.microsoft.com/office/drawing/2014/main" id="{EEFED67B-961F-A2C3-3CE7-424FC1708611}"/>
              </a:ext>
              <a:ext uri="{C183D7F6-B498-43B3-948B-1728B52AA6E4}">
                <adec:decorative xmlns:adec="http://schemas.microsoft.com/office/drawing/2017/decorative" val="1"/>
              </a:ext>
            </a:extLst>
          </p:cNvPr>
          <p:cNvCxnSpPr>
            <a:cxnSpLocks/>
          </p:cNvCxnSpPr>
          <p:nvPr userDrawn="1"/>
        </p:nvCxnSpPr>
        <p:spPr>
          <a:xfrm>
            <a:off x="3214116" y="1280160"/>
            <a:ext cx="2624328"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13" name="Text Placeholder 4">
            <a:extLst>
              <a:ext uri="{FF2B5EF4-FFF2-40B4-BE49-F238E27FC236}">
                <a16:creationId xmlns:a16="http://schemas.microsoft.com/office/drawing/2014/main" id="{6BCE7084-89AB-BBE8-C02F-6C5675190BBE}"/>
              </a:ext>
            </a:extLst>
          </p:cNvPr>
          <p:cNvSpPr>
            <a:spLocks noGrp="1"/>
          </p:cNvSpPr>
          <p:nvPr>
            <p:ph type="body" sz="quarter" idx="16" hasCustomPrompt="1"/>
          </p:nvPr>
        </p:nvSpPr>
        <p:spPr>
          <a:xfrm>
            <a:off x="3214115" y="1371600"/>
            <a:ext cx="612648" cy="1280160"/>
          </a:xfrm>
        </p:spPr>
        <p:txBody>
          <a:bodyPr/>
          <a:lstStyle>
            <a:lvl1pPr marL="0" indent="0">
              <a:lnSpc>
                <a:spcPct val="90000"/>
              </a:lnSpc>
              <a:spcBef>
                <a:spcPts val="0"/>
              </a:spcBef>
              <a:buFontTx/>
              <a:buNone/>
              <a:defRPr sz="2800" b="1"/>
            </a:lvl1pPr>
            <a:lvl2pPr marL="0" indent="0">
              <a:lnSpc>
                <a:spcPct val="90000"/>
              </a:lnSpc>
              <a:spcBef>
                <a:spcPts val="0"/>
              </a:spcBef>
              <a:buFontTx/>
              <a:buNone/>
              <a:defRPr sz="2800" b="1"/>
            </a:lvl2pPr>
            <a:lvl3pPr marL="0" indent="0">
              <a:lnSpc>
                <a:spcPct val="90000"/>
              </a:lnSpc>
              <a:spcBef>
                <a:spcPts val="0"/>
              </a:spcBef>
              <a:buFontTx/>
              <a:buNone/>
              <a:defRPr sz="2800" b="1"/>
            </a:lvl3pPr>
            <a:lvl4pPr marL="0" indent="0">
              <a:lnSpc>
                <a:spcPct val="90000"/>
              </a:lnSpc>
              <a:spcBef>
                <a:spcPts val="0"/>
              </a:spcBef>
              <a:buFontTx/>
              <a:buNone/>
              <a:defRPr sz="2800" b="1"/>
            </a:lvl4pPr>
            <a:lvl5pPr marL="0" indent="0">
              <a:lnSpc>
                <a:spcPct val="90000"/>
              </a:lnSpc>
              <a:spcBef>
                <a:spcPts val="0"/>
              </a:spcBef>
              <a:buFontTx/>
              <a:buNone/>
              <a:defRPr sz="2800" b="1"/>
            </a:lvl5pPr>
            <a:lvl6pPr marL="0" indent="0">
              <a:lnSpc>
                <a:spcPct val="90000"/>
              </a:lnSpc>
              <a:spcBef>
                <a:spcPts val="0"/>
              </a:spcBef>
              <a:buFontTx/>
              <a:buNone/>
              <a:defRPr sz="2800" b="1"/>
            </a:lvl6pPr>
            <a:lvl7pPr marL="0" indent="0">
              <a:lnSpc>
                <a:spcPct val="90000"/>
              </a:lnSpc>
              <a:spcBef>
                <a:spcPts val="0"/>
              </a:spcBef>
              <a:buFontTx/>
              <a:buNone/>
              <a:defRPr sz="2800" b="1"/>
            </a:lvl7pPr>
            <a:lvl8pPr marL="0" indent="0">
              <a:lnSpc>
                <a:spcPct val="90000"/>
              </a:lnSpc>
              <a:spcBef>
                <a:spcPts val="0"/>
              </a:spcBef>
              <a:buFontTx/>
              <a:buNone/>
              <a:defRPr sz="2800" b="1"/>
            </a:lvl8pPr>
            <a:lvl9pPr marL="0" indent="0">
              <a:lnSpc>
                <a:spcPct val="90000"/>
              </a:lnSpc>
              <a:spcBef>
                <a:spcPts val="0"/>
              </a:spcBef>
              <a:buFontTx/>
              <a:buNone/>
              <a:defRPr sz="2800" b="1"/>
            </a:lvl9pPr>
          </a:lstStyle>
          <a:p>
            <a:pPr lvl="0"/>
            <a:r>
              <a:rPr lang="en-US"/>
              <a:t>0</a:t>
            </a:r>
          </a:p>
        </p:txBody>
      </p:sp>
      <p:sp>
        <p:nvSpPr>
          <p:cNvPr id="4" name="Content Placeholder 5"/>
          <p:cNvSpPr>
            <a:spLocks noGrp="1"/>
          </p:cNvSpPr>
          <p:nvPr>
            <p:ph sz="half" idx="2" hasCustomPrompt="1"/>
          </p:nvPr>
        </p:nvSpPr>
        <p:spPr>
          <a:xfrm>
            <a:off x="3916045" y="1371600"/>
            <a:ext cx="1920240" cy="1280160"/>
          </a:xfrm>
        </p:spPr>
        <p:txBody>
          <a:bodyPr/>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a:t>[Text]</a:t>
            </a:r>
          </a:p>
        </p:txBody>
      </p:sp>
      <p:cxnSp>
        <p:nvCxnSpPr>
          <p:cNvPr id="14" name="Line">
            <a:extLst>
              <a:ext uri="{FF2B5EF4-FFF2-40B4-BE49-F238E27FC236}">
                <a16:creationId xmlns:a16="http://schemas.microsoft.com/office/drawing/2014/main" id="{EEF417DB-4D37-0127-48CE-E03CDF0B3754}"/>
              </a:ext>
              <a:ext uri="{C183D7F6-B498-43B3-948B-1728B52AA6E4}">
                <adec:decorative xmlns:adec="http://schemas.microsoft.com/office/drawing/2017/decorative" val="1"/>
              </a:ext>
            </a:extLst>
          </p:cNvPr>
          <p:cNvCxnSpPr>
            <a:cxnSpLocks/>
          </p:cNvCxnSpPr>
          <p:nvPr userDrawn="1"/>
        </p:nvCxnSpPr>
        <p:spPr>
          <a:xfrm>
            <a:off x="6016117" y="1280160"/>
            <a:ext cx="2624328"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15" name="Text Placeholder 6">
            <a:extLst>
              <a:ext uri="{FF2B5EF4-FFF2-40B4-BE49-F238E27FC236}">
                <a16:creationId xmlns:a16="http://schemas.microsoft.com/office/drawing/2014/main" id="{043C39E5-D474-202F-723B-0B1D4B1414E8}"/>
              </a:ext>
            </a:extLst>
          </p:cNvPr>
          <p:cNvSpPr>
            <a:spLocks noGrp="1"/>
          </p:cNvSpPr>
          <p:nvPr>
            <p:ph type="body" sz="quarter" idx="17" hasCustomPrompt="1"/>
          </p:nvPr>
        </p:nvSpPr>
        <p:spPr>
          <a:xfrm>
            <a:off x="6016117" y="1371600"/>
            <a:ext cx="612648" cy="1280160"/>
          </a:xfrm>
        </p:spPr>
        <p:txBody>
          <a:bodyPr/>
          <a:lstStyle>
            <a:lvl1pPr marL="0" indent="0">
              <a:lnSpc>
                <a:spcPct val="90000"/>
              </a:lnSpc>
              <a:spcBef>
                <a:spcPts val="0"/>
              </a:spcBef>
              <a:buFontTx/>
              <a:buNone/>
              <a:defRPr sz="2800" b="1"/>
            </a:lvl1pPr>
            <a:lvl2pPr marL="0" indent="0">
              <a:lnSpc>
                <a:spcPct val="90000"/>
              </a:lnSpc>
              <a:spcBef>
                <a:spcPts val="0"/>
              </a:spcBef>
              <a:buFontTx/>
              <a:buNone/>
              <a:defRPr sz="2800" b="1"/>
            </a:lvl2pPr>
            <a:lvl3pPr marL="0" indent="0">
              <a:lnSpc>
                <a:spcPct val="90000"/>
              </a:lnSpc>
              <a:spcBef>
                <a:spcPts val="0"/>
              </a:spcBef>
              <a:buFontTx/>
              <a:buNone/>
              <a:defRPr sz="2800" b="1"/>
            </a:lvl3pPr>
            <a:lvl4pPr marL="0" indent="0">
              <a:lnSpc>
                <a:spcPct val="90000"/>
              </a:lnSpc>
              <a:spcBef>
                <a:spcPts val="0"/>
              </a:spcBef>
              <a:buFontTx/>
              <a:buNone/>
              <a:defRPr sz="2800" b="1"/>
            </a:lvl4pPr>
            <a:lvl5pPr marL="0" indent="0">
              <a:lnSpc>
                <a:spcPct val="90000"/>
              </a:lnSpc>
              <a:spcBef>
                <a:spcPts val="0"/>
              </a:spcBef>
              <a:buFontTx/>
              <a:buNone/>
              <a:defRPr sz="2800" b="1"/>
            </a:lvl5pPr>
            <a:lvl6pPr marL="0" indent="0">
              <a:lnSpc>
                <a:spcPct val="90000"/>
              </a:lnSpc>
              <a:spcBef>
                <a:spcPts val="0"/>
              </a:spcBef>
              <a:buFontTx/>
              <a:buNone/>
              <a:defRPr sz="2800" b="1"/>
            </a:lvl6pPr>
            <a:lvl7pPr marL="0" indent="0">
              <a:lnSpc>
                <a:spcPct val="90000"/>
              </a:lnSpc>
              <a:spcBef>
                <a:spcPts val="0"/>
              </a:spcBef>
              <a:buFontTx/>
              <a:buNone/>
              <a:defRPr sz="2800" b="1"/>
            </a:lvl7pPr>
            <a:lvl8pPr marL="0" indent="0">
              <a:lnSpc>
                <a:spcPct val="90000"/>
              </a:lnSpc>
              <a:spcBef>
                <a:spcPts val="0"/>
              </a:spcBef>
              <a:buFontTx/>
              <a:buNone/>
              <a:defRPr sz="2800" b="1"/>
            </a:lvl8pPr>
            <a:lvl9pPr marL="0" indent="0">
              <a:lnSpc>
                <a:spcPct val="90000"/>
              </a:lnSpc>
              <a:spcBef>
                <a:spcPts val="0"/>
              </a:spcBef>
              <a:buFontTx/>
              <a:buNone/>
              <a:defRPr sz="2800" b="1"/>
            </a:lvl9pPr>
          </a:lstStyle>
          <a:p>
            <a:pPr lvl="0"/>
            <a:r>
              <a:rPr lang="en-US"/>
              <a:t>0</a:t>
            </a:r>
          </a:p>
        </p:txBody>
      </p:sp>
      <p:sp>
        <p:nvSpPr>
          <p:cNvPr id="6" name="Content Placeholder 7">
            <a:extLst>
              <a:ext uri="{FF2B5EF4-FFF2-40B4-BE49-F238E27FC236}">
                <a16:creationId xmlns:a16="http://schemas.microsoft.com/office/drawing/2014/main" id="{87B3509B-3D79-ECD2-5B02-BC1E0F0B4AFC}"/>
              </a:ext>
            </a:extLst>
          </p:cNvPr>
          <p:cNvSpPr>
            <a:spLocks noGrp="1"/>
          </p:cNvSpPr>
          <p:nvPr>
            <p:ph sz="half" idx="13" hasCustomPrompt="1"/>
          </p:nvPr>
        </p:nvSpPr>
        <p:spPr>
          <a:xfrm>
            <a:off x="6720205" y="1371600"/>
            <a:ext cx="1920240" cy="1280160"/>
          </a:xfrm>
        </p:spPr>
        <p:txBody>
          <a:bodyPr/>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a:t>[Text]</a:t>
            </a:r>
          </a:p>
        </p:txBody>
      </p:sp>
      <p:cxnSp>
        <p:nvCxnSpPr>
          <p:cNvPr id="17" name="Line">
            <a:extLst>
              <a:ext uri="{FF2B5EF4-FFF2-40B4-BE49-F238E27FC236}">
                <a16:creationId xmlns:a16="http://schemas.microsoft.com/office/drawing/2014/main" id="{A2E5A445-9921-81B5-3D1A-C59D90B820D2}"/>
              </a:ext>
              <a:ext uri="{C183D7F6-B498-43B3-948B-1728B52AA6E4}">
                <adec:decorative xmlns:adec="http://schemas.microsoft.com/office/drawing/2017/decorative" val="1"/>
              </a:ext>
            </a:extLst>
          </p:cNvPr>
          <p:cNvCxnSpPr>
            <a:cxnSpLocks/>
          </p:cNvCxnSpPr>
          <p:nvPr userDrawn="1"/>
        </p:nvCxnSpPr>
        <p:spPr>
          <a:xfrm>
            <a:off x="411480" y="2834640"/>
            <a:ext cx="2624328"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21" name="Text Placeholder 8">
            <a:extLst>
              <a:ext uri="{FF2B5EF4-FFF2-40B4-BE49-F238E27FC236}">
                <a16:creationId xmlns:a16="http://schemas.microsoft.com/office/drawing/2014/main" id="{DBD9B60D-AF96-E34C-DEE9-C411D3C06F40}"/>
              </a:ext>
            </a:extLst>
          </p:cNvPr>
          <p:cNvSpPr>
            <a:spLocks noGrp="1"/>
          </p:cNvSpPr>
          <p:nvPr>
            <p:ph type="body" sz="quarter" idx="18" hasCustomPrompt="1"/>
          </p:nvPr>
        </p:nvSpPr>
        <p:spPr>
          <a:xfrm>
            <a:off x="411163" y="2926080"/>
            <a:ext cx="612648" cy="1280160"/>
          </a:xfrm>
        </p:spPr>
        <p:txBody>
          <a:bodyPr/>
          <a:lstStyle>
            <a:lvl1pPr marL="0" indent="0">
              <a:lnSpc>
                <a:spcPct val="90000"/>
              </a:lnSpc>
              <a:spcBef>
                <a:spcPts val="0"/>
              </a:spcBef>
              <a:buFontTx/>
              <a:buNone/>
              <a:defRPr sz="2800" b="1"/>
            </a:lvl1pPr>
            <a:lvl2pPr marL="0" indent="0">
              <a:lnSpc>
                <a:spcPct val="90000"/>
              </a:lnSpc>
              <a:spcBef>
                <a:spcPts val="0"/>
              </a:spcBef>
              <a:buFontTx/>
              <a:buNone/>
              <a:defRPr sz="2800" b="1"/>
            </a:lvl2pPr>
            <a:lvl3pPr marL="0" indent="0">
              <a:lnSpc>
                <a:spcPct val="90000"/>
              </a:lnSpc>
              <a:spcBef>
                <a:spcPts val="0"/>
              </a:spcBef>
              <a:buFontTx/>
              <a:buNone/>
              <a:defRPr sz="2800" b="1"/>
            </a:lvl3pPr>
            <a:lvl4pPr marL="0" indent="0">
              <a:lnSpc>
                <a:spcPct val="90000"/>
              </a:lnSpc>
              <a:spcBef>
                <a:spcPts val="0"/>
              </a:spcBef>
              <a:buFontTx/>
              <a:buNone/>
              <a:defRPr sz="2800" b="1"/>
            </a:lvl4pPr>
            <a:lvl5pPr marL="0" indent="0">
              <a:lnSpc>
                <a:spcPct val="90000"/>
              </a:lnSpc>
              <a:spcBef>
                <a:spcPts val="0"/>
              </a:spcBef>
              <a:buFontTx/>
              <a:buNone/>
              <a:defRPr sz="2800" b="1"/>
            </a:lvl5pPr>
            <a:lvl6pPr marL="0" indent="0">
              <a:lnSpc>
                <a:spcPct val="90000"/>
              </a:lnSpc>
              <a:spcBef>
                <a:spcPts val="0"/>
              </a:spcBef>
              <a:buFontTx/>
              <a:buNone/>
              <a:defRPr sz="2800" b="1"/>
            </a:lvl6pPr>
            <a:lvl7pPr marL="0" indent="0">
              <a:lnSpc>
                <a:spcPct val="90000"/>
              </a:lnSpc>
              <a:spcBef>
                <a:spcPts val="0"/>
              </a:spcBef>
              <a:buFontTx/>
              <a:buNone/>
              <a:defRPr sz="2800" b="1"/>
            </a:lvl7pPr>
            <a:lvl8pPr marL="0" indent="0">
              <a:lnSpc>
                <a:spcPct val="90000"/>
              </a:lnSpc>
              <a:spcBef>
                <a:spcPts val="0"/>
              </a:spcBef>
              <a:buFontTx/>
              <a:buNone/>
              <a:defRPr sz="2800" b="1"/>
            </a:lvl8pPr>
            <a:lvl9pPr marL="0" indent="0">
              <a:lnSpc>
                <a:spcPct val="90000"/>
              </a:lnSpc>
              <a:spcBef>
                <a:spcPts val="0"/>
              </a:spcBef>
              <a:buFontTx/>
              <a:buNone/>
              <a:defRPr sz="2800" b="1"/>
            </a:lvl9pPr>
          </a:lstStyle>
          <a:p>
            <a:pPr lvl="0"/>
            <a:r>
              <a:rPr lang="en-US"/>
              <a:t>0</a:t>
            </a:r>
          </a:p>
        </p:txBody>
      </p:sp>
      <p:sp>
        <p:nvSpPr>
          <p:cNvPr id="22" name="Content Placeholder 9">
            <a:extLst>
              <a:ext uri="{FF2B5EF4-FFF2-40B4-BE49-F238E27FC236}">
                <a16:creationId xmlns:a16="http://schemas.microsoft.com/office/drawing/2014/main" id="{BBAABEB5-5517-8DFE-BF89-28E5848138A5}"/>
              </a:ext>
            </a:extLst>
          </p:cNvPr>
          <p:cNvSpPr>
            <a:spLocks noGrp="1"/>
          </p:cNvSpPr>
          <p:nvPr>
            <p:ph sz="half" idx="19" hasCustomPrompt="1"/>
          </p:nvPr>
        </p:nvSpPr>
        <p:spPr>
          <a:xfrm>
            <a:off x="1111249" y="2926080"/>
            <a:ext cx="1920240" cy="1280160"/>
          </a:xfrm>
        </p:spPr>
        <p:txBody>
          <a:bodyPr/>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a:t>[Text]</a:t>
            </a:r>
          </a:p>
        </p:txBody>
      </p:sp>
      <p:cxnSp>
        <p:nvCxnSpPr>
          <p:cNvPr id="19" name="Line">
            <a:extLst>
              <a:ext uri="{FF2B5EF4-FFF2-40B4-BE49-F238E27FC236}">
                <a16:creationId xmlns:a16="http://schemas.microsoft.com/office/drawing/2014/main" id="{D3BBBD03-63A9-5680-A668-AD734D9AC579}"/>
              </a:ext>
              <a:ext uri="{C183D7F6-B498-43B3-948B-1728B52AA6E4}">
                <adec:decorative xmlns:adec="http://schemas.microsoft.com/office/drawing/2017/decorative" val="1"/>
              </a:ext>
            </a:extLst>
          </p:cNvPr>
          <p:cNvCxnSpPr>
            <a:cxnSpLocks/>
          </p:cNvCxnSpPr>
          <p:nvPr userDrawn="1"/>
        </p:nvCxnSpPr>
        <p:spPr>
          <a:xfrm>
            <a:off x="3214116" y="2834640"/>
            <a:ext cx="2624328"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23" name="Text Placeholder 10">
            <a:extLst>
              <a:ext uri="{FF2B5EF4-FFF2-40B4-BE49-F238E27FC236}">
                <a16:creationId xmlns:a16="http://schemas.microsoft.com/office/drawing/2014/main" id="{BFCAC2B4-2A12-AC71-D2FF-A47B1A7F475B}"/>
              </a:ext>
            </a:extLst>
          </p:cNvPr>
          <p:cNvSpPr>
            <a:spLocks noGrp="1"/>
          </p:cNvSpPr>
          <p:nvPr>
            <p:ph type="body" sz="quarter" idx="20" hasCustomPrompt="1"/>
          </p:nvPr>
        </p:nvSpPr>
        <p:spPr>
          <a:xfrm>
            <a:off x="3214115" y="2926080"/>
            <a:ext cx="612648" cy="1280160"/>
          </a:xfrm>
        </p:spPr>
        <p:txBody>
          <a:bodyPr/>
          <a:lstStyle>
            <a:lvl1pPr marL="0" indent="0">
              <a:lnSpc>
                <a:spcPct val="90000"/>
              </a:lnSpc>
              <a:spcBef>
                <a:spcPts val="0"/>
              </a:spcBef>
              <a:buFontTx/>
              <a:buNone/>
              <a:defRPr sz="2800" b="1"/>
            </a:lvl1pPr>
            <a:lvl2pPr marL="0" indent="0">
              <a:lnSpc>
                <a:spcPct val="90000"/>
              </a:lnSpc>
              <a:spcBef>
                <a:spcPts val="0"/>
              </a:spcBef>
              <a:buFontTx/>
              <a:buNone/>
              <a:defRPr sz="2800" b="1"/>
            </a:lvl2pPr>
            <a:lvl3pPr marL="0" indent="0">
              <a:lnSpc>
                <a:spcPct val="90000"/>
              </a:lnSpc>
              <a:spcBef>
                <a:spcPts val="0"/>
              </a:spcBef>
              <a:buFontTx/>
              <a:buNone/>
              <a:defRPr sz="2800" b="1"/>
            </a:lvl3pPr>
            <a:lvl4pPr marL="0" indent="0">
              <a:lnSpc>
                <a:spcPct val="90000"/>
              </a:lnSpc>
              <a:spcBef>
                <a:spcPts val="0"/>
              </a:spcBef>
              <a:buFontTx/>
              <a:buNone/>
              <a:defRPr sz="2800" b="1"/>
            </a:lvl4pPr>
            <a:lvl5pPr marL="0" indent="0">
              <a:lnSpc>
                <a:spcPct val="90000"/>
              </a:lnSpc>
              <a:spcBef>
                <a:spcPts val="0"/>
              </a:spcBef>
              <a:buFontTx/>
              <a:buNone/>
              <a:defRPr sz="2800" b="1"/>
            </a:lvl5pPr>
            <a:lvl6pPr marL="0" indent="0">
              <a:lnSpc>
                <a:spcPct val="90000"/>
              </a:lnSpc>
              <a:spcBef>
                <a:spcPts val="0"/>
              </a:spcBef>
              <a:buFontTx/>
              <a:buNone/>
              <a:defRPr sz="2800" b="1"/>
            </a:lvl6pPr>
            <a:lvl7pPr marL="0" indent="0">
              <a:lnSpc>
                <a:spcPct val="90000"/>
              </a:lnSpc>
              <a:spcBef>
                <a:spcPts val="0"/>
              </a:spcBef>
              <a:buFontTx/>
              <a:buNone/>
              <a:defRPr sz="2800" b="1"/>
            </a:lvl7pPr>
            <a:lvl8pPr marL="0" indent="0">
              <a:lnSpc>
                <a:spcPct val="90000"/>
              </a:lnSpc>
              <a:spcBef>
                <a:spcPts val="0"/>
              </a:spcBef>
              <a:buFontTx/>
              <a:buNone/>
              <a:defRPr sz="2800" b="1"/>
            </a:lvl8pPr>
            <a:lvl9pPr marL="0" indent="0">
              <a:lnSpc>
                <a:spcPct val="90000"/>
              </a:lnSpc>
              <a:spcBef>
                <a:spcPts val="0"/>
              </a:spcBef>
              <a:buFontTx/>
              <a:buNone/>
              <a:defRPr sz="2800" b="1"/>
            </a:lvl9pPr>
          </a:lstStyle>
          <a:p>
            <a:pPr lvl="0"/>
            <a:r>
              <a:rPr lang="en-US"/>
              <a:t>0</a:t>
            </a:r>
          </a:p>
        </p:txBody>
      </p:sp>
      <p:sp>
        <p:nvSpPr>
          <p:cNvPr id="24" name="Content Placeholder 11">
            <a:extLst>
              <a:ext uri="{FF2B5EF4-FFF2-40B4-BE49-F238E27FC236}">
                <a16:creationId xmlns:a16="http://schemas.microsoft.com/office/drawing/2014/main" id="{48253893-B570-7293-17A1-71E27CB3F1F1}"/>
              </a:ext>
            </a:extLst>
          </p:cNvPr>
          <p:cNvSpPr>
            <a:spLocks noGrp="1"/>
          </p:cNvSpPr>
          <p:nvPr>
            <p:ph sz="half" idx="21" hasCustomPrompt="1"/>
          </p:nvPr>
        </p:nvSpPr>
        <p:spPr>
          <a:xfrm>
            <a:off x="3916045" y="2926080"/>
            <a:ext cx="1920240" cy="1280160"/>
          </a:xfrm>
        </p:spPr>
        <p:txBody>
          <a:bodyPr/>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a:t>[Text]</a:t>
            </a:r>
          </a:p>
        </p:txBody>
      </p:sp>
      <p:cxnSp>
        <p:nvCxnSpPr>
          <p:cNvPr id="20" name="Line">
            <a:extLst>
              <a:ext uri="{FF2B5EF4-FFF2-40B4-BE49-F238E27FC236}">
                <a16:creationId xmlns:a16="http://schemas.microsoft.com/office/drawing/2014/main" id="{E68F0E95-0F10-85D0-3F82-18B46C62FF92}"/>
              </a:ext>
              <a:ext uri="{C183D7F6-B498-43B3-948B-1728B52AA6E4}">
                <adec:decorative xmlns:adec="http://schemas.microsoft.com/office/drawing/2017/decorative" val="1"/>
              </a:ext>
            </a:extLst>
          </p:cNvPr>
          <p:cNvCxnSpPr>
            <a:cxnSpLocks/>
          </p:cNvCxnSpPr>
          <p:nvPr userDrawn="1"/>
        </p:nvCxnSpPr>
        <p:spPr>
          <a:xfrm>
            <a:off x="6016117" y="2834640"/>
            <a:ext cx="2624328"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25" name="Text Placeholder 12">
            <a:extLst>
              <a:ext uri="{FF2B5EF4-FFF2-40B4-BE49-F238E27FC236}">
                <a16:creationId xmlns:a16="http://schemas.microsoft.com/office/drawing/2014/main" id="{06FE20AB-0650-08D3-7059-A9237D1EC5FB}"/>
              </a:ext>
            </a:extLst>
          </p:cNvPr>
          <p:cNvSpPr>
            <a:spLocks noGrp="1"/>
          </p:cNvSpPr>
          <p:nvPr>
            <p:ph type="body" sz="quarter" idx="22" hasCustomPrompt="1"/>
          </p:nvPr>
        </p:nvSpPr>
        <p:spPr>
          <a:xfrm>
            <a:off x="6016117" y="2926080"/>
            <a:ext cx="612648" cy="1280160"/>
          </a:xfrm>
        </p:spPr>
        <p:txBody>
          <a:bodyPr/>
          <a:lstStyle>
            <a:lvl1pPr marL="0" indent="0">
              <a:lnSpc>
                <a:spcPct val="90000"/>
              </a:lnSpc>
              <a:spcBef>
                <a:spcPts val="0"/>
              </a:spcBef>
              <a:buFontTx/>
              <a:buNone/>
              <a:defRPr sz="2800" b="1"/>
            </a:lvl1pPr>
            <a:lvl2pPr marL="0" indent="0">
              <a:lnSpc>
                <a:spcPct val="90000"/>
              </a:lnSpc>
              <a:spcBef>
                <a:spcPts val="0"/>
              </a:spcBef>
              <a:buFontTx/>
              <a:buNone/>
              <a:defRPr sz="2800" b="1"/>
            </a:lvl2pPr>
            <a:lvl3pPr marL="0" indent="0">
              <a:lnSpc>
                <a:spcPct val="90000"/>
              </a:lnSpc>
              <a:spcBef>
                <a:spcPts val="0"/>
              </a:spcBef>
              <a:buFontTx/>
              <a:buNone/>
              <a:defRPr sz="2800" b="1"/>
            </a:lvl3pPr>
            <a:lvl4pPr marL="0" indent="0">
              <a:lnSpc>
                <a:spcPct val="90000"/>
              </a:lnSpc>
              <a:spcBef>
                <a:spcPts val="0"/>
              </a:spcBef>
              <a:buFontTx/>
              <a:buNone/>
              <a:defRPr sz="2800" b="1"/>
            </a:lvl4pPr>
            <a:lvl5pPr marL="0" indent="0">
              <a:lnSpc>
                <a:spcPct val="90000"/>
              </a:lnSpc>
              <a:spcBef>
                <a:spcPts val="0"/>
              </a:spcBef>
              <a:buFontTx/>
              <a:buNone/>
              <a:defRPr sz="2800" b="1"/>
            </a:lvl5pPr>
            <a:lvl6pPr marL="0" indent="0">
              <a:lnSpc>
                <a:spcPct val="90000"/>
              </a:lnSpc>
              <a:spcBef>
                <a:spcPts val="0"/>
              </a:spcBef>
              <a:buFontTx/>
              <a:buNone/>
              <a:defRPr sz="2800" b="1"/>
            </a:lvl6pPr>
            <a:lvl7pPr marL="0" indent="0">
              <a:lnSpc>
                <a:spcPct val="90000"/>
              </a:lnSpc>
              <a:spcBef>
                <a:spcPts val="0"/>
              </a:spcBef>
              <a:buFontTx/>
              <a:buNone/>
              <a:defRPr sz="2800" b="1"/>
            </a:lvl7pPr>
            <a:lvl8pPr marL="0" indent="0">
              <a:lnSpc>
                <a:spcPct val="90000"/>
              </a:lnSpc>
              <a:spcBef>
                <a:spcPts val="0"/>
              </a:spcBef>
              <a:buFontTx/>
              <a:buNone/>
              <a:defRPr sz="2800" b="1"/>
            </a:lvl8pPr>
            <a:lvl9pPr marL="0" indent="0">
              <a:lnSpc>
                <a:spcPct val="90000"/>
              </a:lnSpc>
              <a:spcBef>
                <a:spcPts val="0"/>
              </a:spcBef>
              <a:buFontTx/>
              <a:buNone/>
              <a:defRPr sz="2800" b="1"/>
            </a:lvl9pPr>
          </a:lstStyle>
          <a:p>
            <a:pPr lvl="0"/>
            <a:r>
              <a:rPr lang="en-US"/>
              <a:t>0</a:t>
            </a:r>
          </a:p>
        </p:txBody>
      </p:sp>
      <p:sp>
        <p:nvSpPr>
          <p:cNvPr id="26" name="Content Placeholder 13">
            <a:extLst>
              <a:ext uri="{FF2B5EF4-FFF2-40B4-BE49-F238E27FC236}">
                <a16:creationId xmlns:a16="http://schemas.microsoft.com/office/drawing/2014/main" id="{57C5898C-7B53-1B70-97CE-C94C8933378D}"/>
              </a:ext>
            </a:extLst>
          </p:cNvPr>
          <p:cNvSpPr>
            <a:spLocks noGrp="1"/>
          </p:cNvSpPr>
          <p:nvPr>
            <p:ph sz="half" idx="23" hasCustomPrompt="1"/>
          </p:nvPr>
        </p:nvSpPr>
        <p:spPr>
          <a:xfrm>
            <a:off x="6720205" y="2926080"/>
            <a:ext cx="1920240" cy="1280160"/>
          </a:xfrm>
        </p:spPr>
        <p:txBody>
          <a:bodyPr/>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a:t>[Text]</a:t>
            </a:r>
          </a:p>
        </p:txBody>
      </p:sp>
      <p:pic>
        <p:nvPicPr>
          <p:cNvPr id="18" name="UL Solutions" descr="UL Solutions">
            <a:extLst>
              <a:ext uri="{FF2B5EF4-FFF2-40B4-BE49-F238E27FC236}">
                <a16:creationId xmlns:a16="http://schemas.microsoft.com/office/drawing/2014/main" id="{9C350064-048B-3797-4B4B-29D978BA0A4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14"/>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3381942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4.xml><?xml version="1.0" encoding="utf-8"?>
<p:sldLayout xmlns:a="http://schemas.openxmlformats.org/drawingml/2006/main" xmlns:r="http://schemas.openxmlformats.org/officeDocument/2006/relationships" xmlns:p="http://schemas.openxmlformats.org/presentationml/2006/main" showMasterSp="0" preserve="1" userDrawn="1">
  <p:cSld name="Statement Image">
    <p:bg>
      <p:bgPr>
        <a:solidFill>
          <a:srgbClr val="CA0123"/>
        </a:solidFill>
        <a:effectLst/>
      </p:bgPr>
    </p:bg>
    <p:spTree>
      <p:nvGrpSpPr>
        <p:cNvPr id="1" name=""/>
        <p:cNvGrpSpPr/>
        <p:nvPr/>
      </p:nvGrpSpPr>
      <p:grpSpPr>
        <a:xfrm>
          <a:off x="0" y="0"/>
          <a:ext cx="0" cy="0"/>
          <a:chOff x="0" y="0"/>
          <a:chExt cx="0" cy="0"/>
        </a:xfrm>
      </p:grpSpPr>
      <p:sp>
        <p:nvSpPr>
          <p:cNvPr id="12" name="Picture Placeholder 1">
            <a:extLst>
              <a:ext uri="{FF2B5EF4-FFF2-40B4-BE49-F238E27FC236}">
                <a16:creationId xmlns:a16="http://schemas.microsoft.com/office/drawing/2014/main" id="{594D873B-19E9-7716-12D6-EC3B1319DA78}"/>
              </a:ext>
              <a:ext uri="{C183D7F6-B498-43B3-948B-1728B52AA6E4}">
                <adec:decorative xmlns:adec="http://schemas.microsoft.com/office/drawing/2017/decorative" val="1"/>
              </a:ext>
            </a:extLst>
          </p:cNvPr>
          <p:cNvSpPr>
            <a:spLocks noGrp="1"/>
          </p:cNvSpPr>
          <p:nvPr>
            <p:ph type="pic" sz="quarter" idx="11"/>
          </p:nvPr>
        </p:nvSpPr>
        <p:spPr>
          <a:xfrm>
            <a:off x="4918202" y="0"/>
            <a:ext cx="4225798" cy="5143500"/>
          </a:xfrm>
          <a:solidFill>
            <a:schemeClr val="tx1">
              <a:lumMod val="85000"/>
            </a:schemeClr>
          </a:solidFill>
        </p:spPr>
        <p:txBody>
          <a:bodyPr anchor="ctr" anchorCtr="0"/>
          <a:lstStyle>
            <a:lvl1pPr marL="0" indent="0" algn="ctr">
              <a:spcBef>
                <a:spcPts val="0"/>
              </a:spcBef>
              <a:buNone/>
              <a:defRPr sz="800">
                <a:solidFill>
                  <a:srgbClr val="000000"/>
                </a:solidFill>
              </a:defRPr>
            </a:lvl1pPr>
          </a:lstStyle>
          <a:p>
            <a:r>
              <a:rPr lang="en-US"/>
              <a:t>Click icon to add picture</a:t>
            </a:r>
          </a:p>
        </p:txBody>
      </p:sp>
      <p:sp>
        <p:nvSpPr>
          <p:cNvPr id="2" name="Title 2"/>
          <p:cNvSpPr>
            <a:spLocks noGrp="1"/>
          </p:cNvSpPr>
          <p:nvPr>
            <p:ph type="title" hasCustomPrompt="1"/>
          </p:nvPr>
        </p:nvSpPr>
        <p:spPr>
          <a:xfrm>
            <a:off x="411481" y="411480"/>
            <a:ext cx="3803904" cy="685800"/>
          </a:xfrm>
        </p:spPr>
        <p:txBody>
          <a:bodyPr/>
          <a:lstStyle>
            <a:lvl1pPr>
              <a:defRPr sz="1100" cap="all" spc="20" baseline="0"/>
            </a:lvl1pPr>
          </a:lstStyle>
          <a:p>
            <a:r>
              <a:rPr lang="en-US"/>
              <a:t>[OPTIONAL SLIDE TITLE/EYEBROW]</a:t>
            </a:r>
          </a:p>
        </p:txBody>
      </p:sp>
      <p:cxnSp>
        <p:nvCxnSpPr>
          <p:cNvPr id="7" name="Line">
            <a:extLst>
              <a:ext uri="{FF2B5EF4-FFF2-40B4-BE49-F238E27FC236}">
                <a16:creationId xmlns:a16="http://schemas.microsoft.com/office/drawing/2014/main" id="{4A181CAC-CFA4-9D8F-C8D2-36FAD53E11EA}"/>
              </a:ext>
              <a:ext uri="{C183D7F6-B498-43B3-948B-1728B52AA6E4}">
                <adec:decorative xmlns:adec="http://schemas.microsoft.com/office/drawing/2017/decorative" val="1"/>
              </a:ext>
            </a:extLst>
          </p:cNvPr>
          <p:cNvCxnSpPr>
            <a:cxnSpLocks/>
          </p:cNvCxnSpPr>
          <p:nvPr userDrawn="1"/>
        </p:nvCxnSpPr>
        <p:spPr>
          <a:xfrm>
            <a:off x="411480" y="1280160"/>
            <a:ext cx="3803904"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0" name="Text Placeholder 3">
            <a:extLst>
              <a:ext uri="{FF2B5EF4-FFF2-40B4-BE49-F238E27FC236}">
                <a16:creationId xmlns:a16="http://schemas.microsoft.com/office/drawing/2014/main" id="{6DC2985D-6568-E842-6143-6B36C39831EA}"/>
              </a:ext>
            </a:extLst>
          </p:cNvPr>
          <p:cNvSpPr>
            <a:spLocks noGrp="1"/>
          </p:cNvSpPr>
          <p:nvPr>
            <p:ph type="body" sz="quarter" idx="13" hasCustomPrompt="1"/>
          </p:nvPr>
        </p:nvSpPr>
        <p:spPr>
          <a:xfrm>
            <a:off x="411480" y="1417320"/>
            <a:ext cx="3803904" cy="3225747"/>
          </a:xfrm>
        </p:spPr>
        <p:txBody>
          <a:bodyPr/>
          <a:lstStyle>
            <a:lvl1pPr marL="0" indent="0">
              <a:lnSpc>
                <a:spcPct val="90000"/>
              </a:lnSpc>
              <a:spcBef>
                <a:spcPts val="0"/>
              </a:spcBef>
              <a:buFontTx/>
              <a:buNone/>
              <a:defRPr sz="2400" b="0"/>
            </a:lvl1pPr>
            <a:lvl2pPr marL="0" indent="0">
              <a:lnSpc>
                <a:spcPct val="90000"/>
              </a:lnSpc>
              <a:spcBef>
                <a:spcPts val="0"/>
              </a:spcBef>
              <a:buFontTx/>
              <a:buNone/>
              <a:defRPr sz="2400" b="0"/>
            </a:lvl2pPr>
            <a:lvl3pPr marL="0" indent="0">
              <a:lnSpc>
                <a:spcPct val="90000"/>
              </a:lnSpc>
              <a:spcBef>
                <a:spcPts val="0"/>
              </a:spcBef>
              <a:buFontTx/>
              <a:buNone/>
              <a:defRPr sz="2400" b="0"/>
            </a:lvl3pPr>
            <a:lvl4pPr marL="0" indent="0">
              <a:lnSpc>
                <a:spcPct val="90000"/>
              </a:lnSpc>
              <a:spcBef>
                <a:spcPts val="0"/>
              </a:spcBef>
              <a:buFontTx/>
              <a:buNone/>
              <a:defRPr sz="2400" b="0"/>
            </a:lvl4pPr>
            <a:lvl5pPr marL="0" indent="0">
              <a:lnSpc>
                <a:spcPct val="90000"/>
              </a:lnSpc>
              <a:spcBef>
                <a:spcPts val="0"/>
              </a:spcBef>
              <a:buFontTx/>
              <a:buNone/>
              <a:defRPr sz="2400" b="0"/>
            </a:lvl5pPr>
            <a:lvl6pPr marL="0" indent="0">
              <a:lnSpc>
                <a:spcPct val="90000"/>
              </a:lnSpc>
              <a:spcBef>
                <a:spcPts val="0"/>
              </a:spcBef>
              <a:buFontTx/>
              <a:buNone/>
              <a:defRPr sz="2400" b="0"/>
            </a:lvl6pPr>
            <a:lvl7pPr marL="0" indent="0">
              <a:lnSpc>
                <a:spcPct val="90000"/>
              </a:lnSpc>
              <a:spcBef>
                <a:spcPts val="0"/>
              </a:spcBef>
              <a:buFontTx/>
              <a:buNone/>
              <a:defRPr sz="2400" b="0"/>
            </a:lvl7pPr>
            <a:lvl8pPr marL="0" indent="0">
              <a:lnSpc>
                <a:spcPct val="90000"/>
              </a:lnSpc>
              <a:spcBef>
                <a:spcPts val="0"/>
              </a:spcBef>
              <a:buFontTx/>
              <a:buNone/>
              <a:defRPr sz="2400" b="0"/>
            </a:lvl8pPr>
            <a:lvl9pPr marL="0" indent="0">
              <a:lnSpc>
                <a:spcPct val="90000"/>
              </a:lnSpc>
              <a:spcBef>
                <a:spcPts val="0"/>
              </a:spcBef>
              <a:buFontTx/>
              <a:buNone/>
              <a:defRPr sz="2400" b="0"/>
            </a:lvl9pPr>
          </a:lstStyle>
          <a:p>
            <a:pPr lvl="0"/>
            <a:r>
              <a:rPr lang="en-US"/>
              <a:t>[Statement]</a:t>
            </a:r>
          </a:p>
        </p:txBody>
      </p:sp>
      <p:pic>
        <p:nvPicPr>
          <p:cNvPr id="11" name="UL Solutions">
            <a:extLst>
              <a:ext uri="{FF2B5EF4-FFF2-40B4-BE49-F238E27FC236}">
                <a16:creationId xmlns:a16="http://schemas.microsoft.com/office/drawing/2014/main" id="{1784F5D1-51F5-6361-2A9B-8C3A1861F6F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41925" y="4730243"/>
            <a:ext cx="712555" cy="292608"/>
          </a:xfrm>
          <a:prstGeom prst="rect">
            <a:avLst/>
          </a:prstGeom>
        </p:spPr>
      </p:pic>
      <p:sp>
        <p:nvSpPr>
          <p:cNvPr id="6" name="Slide Number Placeholder 4"/>
          <p:cNvSpPr>
            <a:spLocks noGrp="1"/>
          </p:cNvSpPr>
          <p:nvPr>
            <p:ph type="sldNum" sz="quarter" idx="12"/>
          </p:nvPr>
        </p:nvSpPr>
        <p:spPr/>
        <p:txBody>
          <a:bodyPr/>
          <a:lstStyle>
            <a:lvl1pPr>
              <a:defRPr>
                <a:solidFill>
                  <a:schemeClr val="tx1"/>
                </a:solidFill>
              </a:defRPr>
            </a:lvl1pPr>
          </a:lstStyle>
          <a:p>
            <a:fld id="{0FB653A9-F313-624D-BF6F-1C4E70BAF06A}" type="slidenum">
              <a:rPr lang="en-US" smtClean="0"/>
              <a:pPr/>
              <a:t>‹#›</a:t>
            </a:fld>
            <a:endParaRPr lang="en-US"/>
          </a:p>
        </p:txBody>
      </p:sp>
    </p:spTree>
    <p:extLst>
      <p:ext uri="{BB962C8B-B14F-4D97-AF65-F5344CB8AC3E}">
        <p14:creationId xmlns:p14="http://schemas.microsoft.com/office/powerpoint/2010/main" val="30344201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5.xml><?xml version="1.0" encoding="utf-8"?>
<p:sldLayout xmlns:a="http://schemas.openxmlformats.org/drawingml/2006/main" xmlns:r="http://schemas.openxmlformats.org/officeDocument/2006/relationships" xmlns:p="http://schemas.openxmlformats.org/presentationml/2006/main" showMasterSp="0" preserve="1" userDrawn="1">
  <p:cSld name="Two Boxes Small">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586B91B5-07E3-AC57-4C8F-41D0A22AB704}"/>
              </a:ext>
              <a:ext uri="{C183D7F6-B498-43B3-948B-1728B52AA6E4}">
                <adec:decorative xmlns:adec="http://schemas.microsoft.com/office/drawing/2017/decorative" val="1"/>
              </a:ext>
            </a:extLst>
          </p:cNvPr>
          <p:cNvSpPr/>
          <p:nvPr userDrawn="1"/>
        </p:nvSpPr>
        <p:spPr>
          <a:xfrm>
            <a:off x="411480" y="1279523"/>
            <a:ext cx="4114800" cy="914400"/>
          </a:xfrm>
          <a:prstGeom prst="rect">
            <a:avLst/>
          </a:prstGeom>
          <a:solidFill>
            <a:srgbClr val="CA0123"/>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1" name="Rectangle">
            <a:extLst>
              <a:ext uri="{FF2B5EF4-FFF2-40B4-BE49-F238E27FC236}">
                <a16:creationId xmlns:a16="http://schemas.microsoft.com/office/drawing/2014/main" id="{F9661630-825C-E6BA-3402-584150214D21}"/>
              </a:ext>
              <a:ext uri="{C183D7F6-B498-43B3-948B-1728B52AA6E4}">
                <adec:decorative xmlns:adec="http://schemas.microsoft.com/office/drawing/2017/decorative" val="1"/>
              </a:ext>
            </a:extLst>
          </p:cNvPr>
          <p:cNvSpPr/>
          <p:nvPr userDrawn="1"/>
        </p:nvSpPr>
        <p:spPr>
          <a:xfrm>
            <a:off x="4616450" y="1279523"/>
            <a:ext cx="4114800" cy="914400"/>
          </a:xfrm>
          <a:prstGeom prst="rect">
            <a:avLst/>
          </a:prstGeom>
          <a:solidFill>
            <a:srgbClr val="5B0428"/>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5" name="Title 1">
            <a:extLst>
              <a:ext uri="{FF2B5EF4-FFF2-40B4-BE49-F238E27FC236}">
                <a16:creationId xmlns:a16="http://schemas.microsoft.com/office/drawing/2014/main" id="{8E4123F2-12EB-3B7C-52AE-3F5EB6AE7806}"/>
              </a:ext>
            </a:extLst>
          </p:cNvPr>
          <p:cNvSpPr>
            <a:spLocks noGrp="1"/>
          </p:cNvSpPr>
          <p:nvPr>
            <p:ph type="title" hasCustomPrompt="1"/>
          </p:nvPr>
        </p:nvSpPr>
        <p:spPr>
          <a:xfrm>
            <a:off x="411480" y="411480"/>
            <a:ext cx="5516245" cy="685800"/>
          </a:xfrm>
        </p:spPr>
        <p:txBody>
          <a:bodyPr/>
          <a:lstStyle/>
          <a:p>
            <a:r>
              <a:rPr lang="en-US"/>
              <a:t>[Optional slide title]</a:t>
            </a:r>
          </a:p>
        </p:txBody>
      </p:sp>
      <p:sp>
        <p:nvSpPr>
          <p:cNvPr id="6" name="Text Placeholder 2">
            <a:extLst>
              <a:ext uri="{FF2B5EF4-FFF2-40B4-BE49-F238E27FC236}">
                <a16:creationId xmlns:a16="http://schemas.microsoft.com/office/drawing/2014/main" id="{D2F9F1F6-03E1-D06C-AD65-0FED52E095C6}"/>
              </a:ext>
            </a:extLst>
          </p:cNvPr>
          <p:cNvSpPr>
            <a:spLocks noGrp="1"/>
          </p:cNvSpPr>
          <p:nvPr>
            <p:ph type="body" sz="quarter" idx="13" hasCustomPrompt="1"/>
          </p:nvPr>
        </p:nvSpPr>
        <p:spPr bwMode="gray">
          <a:xfrm>
            <a:off x="548640" y="1416683"/>
            <a:ext cx="3840480" cy="640080"/>
          </a:xfrm>
        </p:spPr>
        <p:txBody>
          <a:bodyPr/>
          <a:lstStyle>
            <a:lvl1pPr marL="0" indent="0">
              <a:lnSpc>
                <a:spcPct val="90000"/>
              </a:lnSpc>
              <a:spcBef>
                <a:spcPts val="0"/>
              </a:spcBef>
              <a:buFontTx/>
              <a:buNone/>
              <a:defRPr sz="2200" b="1">
                <a:solidFill>
                  <a:schemeClr val="bg1"/>
                </a:solidFill>
              </a:defRPr>
            </a:lvl1pPr>
            <a:lvl2pPr marL="0" indent="0">
              <a:lnSpc>
                <a:spcPct val="90000"/>
              </a:lnSpc>
              <a:spcBef>
                <a:spcPts val="0"/>
              </a:spcBef>
              <a:buFontTx/>
              <a:buNone/>
              <a:defRPr sz="2200" b="1">
                <a:solidFill>
                  <a:schemeClr val="bg1"/>
                </a:solidFill>
              </a:defRPr>
            </a:lvl2pPr>
            <a:lvl3pPr marL="0" indent="0">
              <a:lnSpc>
                <a:spcPct val="90000"/>
              </a:lnSpc>
              <a:spcBef>
                <a:spcPts val="0"/>
              </a:spcBef>
              <a:buFontTx/>
              <a:buNone/>
              <a:defRPr sz="2200" b="1">
                <a:solidFill>
                  <a:schemeClr val="bg1"/>
                </a:solidFill>
              </a:defRPr>
            </a:lvl3pPr>
            <a:lvl4pPr marL="0" indent="0">
              <a:lnSpc>
                <a:spcPct val="90000"/>
              </a:lnSpc>
              <a:spcBef>
                <a:spcPts val="0"/>
              </a:spcBef>
              <a:buFontTx/>
              <a:buNone/>
              <a:defRPr sz="2200" b="1">
                <a:solidFill>
                  <a:schemeClr val="bg1"/>
                </a:solidFill>
              </a:defRPr>
            </a:lvl4pPr>
            <a:lvl5pPr marL="0" indent="0">
              <a:lnSpc>
                <a:spcPct val="90000"/>
              </a:lnSpc>
              <a:spcBef>
                <a:spcPts val="0"/>
              </a:spcBef>
              <a:buFontTx/>
              <a:buNone/>
              <a:defRPr sz="2200" b="1">
                <a:solidFill>
                  <a:schemeClr val="bg1"/>
                </a:solidFill>
              </a:defRPr>
            </a:lvl5pPr>
            <a:lvl6pPr marL="0" indent="0">
              <a:lnSpc>
                <a:spcPct val="90000"/>
              </a:lnSpc>
              <a:spcBef>
                <a:spcPts val="0"/>
              </a:spcBef>
              <a:buFontTx/>
              <a:buNone/>
              <a:defRPr sz="2200" b="1">
                <a:solidFill>
                  <a:schemeClr val="bg1"/>
                </a:solidFill>
              </a:defRPr>
            </a:lvl6pPr>
            <a:lvl7pPr marL="0" indent="0">
              <a:lnSpc>
                <a:spcPct val="90000"/>
              </a:lnSpc>
              <a:spcBef>
                <a:spcPts val="0"/>
              </a:spcBef>
              <a:buFontTx/>
              <a:buNone/>
              <a:defRPr sz="2200" b="1">
                <a:solidFill>
                  <a:schemeClr val="bg1"/>
                </a:solidFill>
              </a:defRPr>
            </a:lvl7pPr>
            <a:lvl8pPr marL="0" indent="0">
              <a:lnSpc>
                <a:spcPct val="90000"/>
              </a:lnSpc>
              <a:spcBef>
                <a:spcPts val="0"/>
              </a:spcBef>
              <a:buFontTx/>
              <a:buNone/>
              <a:defRPr sz="2200" b="1">
                <a:solidFill>
                  <a:schemeClr val="bg1"/>
                </a:solidFill>
              </a:defRPr>
            </a:lvl8pPr>
            <a:lvl9pPr marL="0" indent="0">
              <a:lnSpc>
                <a:spcPct val="90000"/>
              </a:lnSpc>
              <a:spcBef>
                <a:spcPts val="0"/>
              </a:spcBef>
              <a:buFontTx/>
              <a:buNone/>
              <a:defRPr sz="2200" b="1">
                <a:solidFill>
                  <a:schemeClr val="bg1"/>
                </a:solidFill>
              </a:defRPr>
            </a:lvl9pPr>
          </a:lstStyle>
          <a:p>
            <a:pPr lvl="0"/>
            <a:r>
              <a:rPr lang="en-US"/>
              <a:t>[Heading]</a:t>
            </a:r>
          </a:p>
        </p:txBody>
      </p:sp>
      <p:sp>
        <p:nvSpPr>
          <p:cNvPr id="3" name="Content Placeholder 3"/>
          <p:cNvSpPr>
            <a:spLocks noGrp="1"/>
          </p:cNvSpPr>
          <p:nvPr>
            <p:ph sz="half" idx="1" hasCustomPrompt="1"/>
          </p:nvPr>
        </p:nvSpPr>
        <p:spPr>
          <a:xfrm>
            <a:off x="548640" y="2331720"/>
            <a:ext cx="3840480" cy="2316479"/>
          </a:xfrm>
        </p:spPr>
        <p:txBody>
          <a:bodyPr/>
          <a:lstStyle>
            <a:lvl1pPr marL="0" indent="0">
              <a:spcBef>
                <a:spcPts val="1200"/>
              </a:spcBef>
              <a:buFontTx/>
              <a:buNone/>
              <a:defRPr sz="1600"/>
            </a:lvl1pPr>
            <a:lvl2pPr marL="0" indent="0">
              <a:spcBef>
                <a:spcPts val="1200"/>
              </a:spcBef>
              <a:buFontTx/>
              <a:buNone/>
              <a:defRPr sz="1600"/>
            </a:lvl2pPr>
            <a:lvl3pPr marL="0" indent="0">
              <a:spcBef>
                <a:spcPts val="1200"/>
              </a:spcBef>
              <a:buFontTx/>
              <a:buNone/>
              <a:defRPr sz="1600"/>
            </a:lvl3pPr>
            <a:lvl4pPr marL="0" indent="0">
              <a:spcBef>
                <a:spcPts val="1200"/>
              </a:spcBef>
              <a:buFontTx/>
              <a:buNone/>
              <a:defRPr sz="1600"/>
            </a:lvl4pPr>
            <a:lvl5pPr marL="0" indent="0">
              <a:spcBef>
                <a:spcPts val="1200"/>
              </a:spcBef>
              <a:buFontTx/>
              <a:buNone/>
              <a:defRPr sz="1600"/>
            </a:lvl5pPr>
            <a:lvl6pPr marL="0" indent="0">
              <a:spcBef>
                <a:spcPts val="1200"/>
              </a:spcBef>
              <a:buFontTx/>
              <a:buNone/>
              <a:defRPr sz="1600"/>
            </a:lvl6pPr>
            <a:lvl7pPr marL="0" indent="0">
              <a:spcBef>
                <a:spcPts val="1200"/>
              </a:spcBef>
              <a:buFontTx/>
              <a:buNone/>
              <a:defRPr sz="1600"/>
            </a:lvl7pPr>
            <a:lvl8pPr marL="0" indent="0">
              <a:spcBef>
                <a:spcPts val="1200"/>
              </a:spcBef>
              <a:buFontTx/>
              <a:buNone/>
              <a:defRPr sz="1600"/>
            </a:lvl8pPr>
            <a:lvl9pPr marL="0" indent="0">
              <a:spcBef>
                <a:spcPts val="1200"/>
              </a:spcBef>
              <a:buFontTx/>
              <a:buNone/>
              <a:defRPr sz="1600"/>
            </a:lvl9pPr>
          </a:lstStyle>
          <a:p>
            <a:pPr lvl="0"/>
            <a:r>
              <a:rPr lang="en-US"/>
              <a:t>[Text]</a:t>
            </a:r>
          </a:p>
        </p:txBody>
      </p:sp>
      <p:sp>
        <p:nvSpPr>
          <p:cNvPr id="15" name="Text Placeholder 4">
            <a:extLst>
              <a:ext uri="{FF2B5EF4-FFF2-40B4-BE49-F238E27FC236}">
                <a16:creationId xmlns:a16="http://schemas.microsoft.com/office/drawing/2014/main" id="{B49B07D4-7E8D-77F2-8EFA-83A5D46D509B}"/>
              </a:ext>
            </a:extLst>
          </p:cNvPr>
          <p:cNvSpPr>
            <a:spLocks noGrp="1"/>
          </p:cNvSpPr>
          <p:nvPr>
            <p:ph type="body" sz="quarter" idx="14" hasCustomPrompt="1"/>
          </p:nvPr>
        </p:nvSpPr>
        <p:spPr bwMode="gray">
          <a:xfrm>
            <a:off x="4754880" y="1416683"/>
            <a:ext cx="3840480" cy="640080"/>
          </a:xfrm>
        </p:spPr>
        <p:txBody>
          <a:bodyPr/>
          <a:lstStyle>
            <a:lvl1pPr marL="0" indent="0">
              <a:lnSpc>
                <a:spcPct val="90000"/>
              </a:lnSpc>
              <a:spcBef>
                <a:spcPts val="0"/>
              </a:spcBef>
              <a:buFontTx/>
              <a:buNone/>
              <a:defRPr sz="2200" b="1">
                <a:solidFill>
                  <a:schemeClr val="bg1"/>
                </a:solidFill>
              </a:defRPr>
            </a:lvl1pPr>
            <a:lvl2pPr marL="0" indent="0">
              <a:lnSpc>
                <a:spcPct val="90000"/>
              </a:lnSpc>
              <a:spcBef>
                <a:spcPts val="0"/>
              </a:spcBef>
              <a:buFontTx/>
              <a:buNone/>
              <a:defRPr sz="2200" b="1">
                <a:solidFill>
                  <a:schemeClr val="bg1"/>
                </a:solidFill>
              </a:defRPr>
            </a:lvl2pPr>
            <a:lvl3pPr marL="0" indent="0">
              <a:lnSpc>
                <a:spcPct val="90000"/>
              </a:lnSpc>
              <a:spcBef>
                <a:spcPts val="0"/>
              </a:spcBef>
              <a:buFontTx/>
              <a:buNone/>
              <a:defRPr sz="2200" b="1">
                <a:solidFill>
                  <a:schemeClr val="bg1"/>
                </a:solidFill>
              </a:defRPr>
            </a:lvl3pPr>
            <a:lvl4pPr marL="0" indent="0">
              <a:lnSpc>
                <a:spcPct val="90000"/>
              </a:lnSpc>
              <a:spcBef>
                <a:spcPts val="0"/>
              </a:spcBef>
              <a:buFontTx/>
              <a:buNone/>
              <a:defRPr sz="2200" b="1">
                <a:solidFill>
                  <a:schemeClr val="bg1"/>
                </a:solidFill>
              </a:defRPr>
            </a:lvl4pPr>
            <a:lvl5pPr marL="0" indent="0">
              <a:lnSpc>
                <a:spcPct val="90000"/>
              </a:lnSpc>
              <a:spcBef>
                <a:spcPts val="0"/>
              </a:spcBef>
              <a:buFontTx/>
              <a:buNone/>
              <a:defRPr sz="2200" b="1">
                <a:solidFill>
                  <a:schemeClr val="bg1"/>
                </a:solidFill>
              </a:defRPr>
            </a:lvl5pPr>
            <a:lvl6pPr marL="0" indent="0">
              <a:lnSpc>
                <a:spcPct val="90000"/>
              </a:lnSpc>
              <a:spcBef>
                <a:spcPts val="0"/>
              </a:spcBef>
              <a:buFontTx/>
              <a:buNone/>
              <a:defRPr sz="2200" b="1">
                <a:solidFill>
                  <a:schemeClr val="bg1"/>
                </a:solidFill>
              </a:defRPr>
            </a:lvl6pPr>
            <a:lvl7pPr marL="0" indent="0">
              <a:lnSpc>
                <a:spcPct val="90000"/>
              </a:lnSpc>
              <a:spcBef>
                <a:spcPts val="0"/>
              </a:spcBef>
              <a:buFontTx/>
              <a:buNone/>
              <a:defRPr sz="2200" b="1">
                <a:solidFill>
                  <a:schemeClr val="bg1"/>
                </a:solidFill>
              </a:defRPr>
            </a:lvl7pPr>
            <a:lvl8pPr marL="0" indent="0">
              <a:lnSpc>
                <a:spcPct val="90000"/>
              </a:lnSpc>
              <a:spcBef>
                <a:spcPts val="0"/>
              </a:spcBef>
              <a:buFontTx/>
              <a:buNone/>
              <a:defRPr sz="2200" b="1">
                <a:solidFill>
                  <a:schemeClr val="bg1"/>
                </a:solidFill>
              </a:defRPr>
            </a:lvl8pPr>
            <a:lvl9pPr marL="0" indent="0">
              <a:lnSpc>
                <a:spcPct val="90000"/>
              </a:lnSpc>
              <a:spcBef>
                <a:spcPts val="0"/>
              </a:spcBef>
              <a:buFontTx/>
              <a:buNone/>
              <a:defRPr sz="2200" b="1">
                <a:solidFill>
                  <a:schemeClr val="bg1"/>
                </a:solidFill>
              </a:defRPr>
            </a:lvl9pPr>
          </a:lstStyle>
          <a:p>
            <a:pPr lvl="0"/>
            <a:r>
              <a:rPr lang="en-US"/>
              <a:t>[Heading]</a:t>
            </a:r>
          </a:p>
        </p:txBody>
      </p:sp>
      <p:sp>
        <p:nvSpPr>
          <p:cNvPr id="4" name="Content Placeholder 5"/>
          <p:cNvSpPr>
            <a:spLocks noGrp="1"/>
          </p:cNvSpPr>
          <p:nvPr>
            <p:ph sz="half" idx="2" hasCustomPrompt="1"/>
          </p:nvPr>
        </p:nvSpPr>
        <p:spPr>
          <a:xfrm>
            <a:off x="4754880" y="2331720"/>
            <a:ext cx="3840480" cy="2316479"/>
          </a:xfrm>
        </p:spPr>
        <p:txBody>
          <a:bodyPr/>
          <a:lstStyle>
            <a:lvl1pPr marL="0" indent="0">
              <a:spcBef>
                <a:spcPts val="1200"/>
              </a:spcBef>
              <a:buFontTx/>
              <a:buNone/>
              <a:defRPr sz="1600"/>
            </a:lvl1pPr>
            <a:lvl2pPr marL="0" indent="0">
              <a:spcBef>
                <a:spcPts val="1200"/>
              </a:spcBef>
              <a:buFontTx/>
              <a:buNone/>
              <a:defRPr sz="1600"/>
            </a:lvl2pPr>
            <a:lvl3pPr marL="0" indent="0">
              <a:spcBef>
                <a:spcPts val="1200"/>
              </a:spcBef>
              <a:buFontTx/>
              <a:buNone/>
              <a:defRPr sz="1600"/>
            </a:lvl3pPr>
            <a:lvl4pPr marL="0" indent="0">
              <a:spcBef>
                <a:spcPts val="1200"/>
              </a:spcBef>
              <a:buFontTx/>
              <a:buNone/>
              <a:defRPr sz="1600"/>
            </a:lvl4pPr>
            <a:lvl5pPr marL="0" indent="0">
              <a:spcBef>
                <a:spcPts val="1200"/>
              </a:spcBef>
              <a:buFontTx/>
              <a:buNone/>
              <a:defRPr sz="1600"/>
            </a:lvl5pPr>
            <a:lvl6pPr marL="0" indent="0">
              <a:spcBef>
                <a:spcPts val="1200"/>
              </a:spcBef>
              <a:buFontTx/>
              <a:buNone/>
              <a:defRPr sz="1600"/>
            </a:lvl6pPr>
            <a:lvl7pPr marL="0" indent="0">
              <a:spcBef>
                <a:spcPts val="1200"/>
              </a:spcBef>
              <a:buFontTx/>
              <a:buNone/>
              <a:defRPr sz="1600"/>
            </a:lvl7pPr>
            <a:lvl8pPr marL="0" indent="0">
              <a:spcBef>
                <a:spcPts val="1200"/>
              </a:spcBef>
              <a:buFontTx/>
              <a:buNone/>
              <a:defRPr sz="1600"/>
            </a:lvl8pPr>
            <a:lvl9pPr marL="0" indent="0">
              <a:spcBef>
                <a:spcPts val="1200"/>
              </a:spcBef>
              <a:buFontTx/>
              <a:buNone/>
              <a:defRPr sz="1600"/>
            </a:lvl9pPr>
          </a:lstStyle>
          <a:p>
            <a:pPr lvl="0"/>
            <a:r>
              <a:rPr lang="en-US"/>
              <a:t>[Text]</a:t>
            </a:r>
          </a:p>
        </p:txBody>
      </p:sp>
      <p:pic>
        <p:nvPicPr>
          <p:cNvPr id="10" name="UL Solutions" descr="UL Solutions">
            <a:extLst>
              <a:ext uri="{FF2B5EF4-FFF2-40B4-BE49-F238E27FC236}">
                <a16:creationId xmlns:a16="http://schemas.microsoft.com/office/drawing/2014/main" id="{9AC22A1B-5854-FB74-7FD9-8821EEB6DEE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6"/>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3299752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preserve="1" userDrawn="1">
  <p:cSld name="Three Boxes Small">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586B91B5-07E3-AC57-4C8F-41D0A22AB704}"/>
              </a:ext>
              <a:ext uri="{C183D7F6-B498-43B3-948B-1728B52AA6E4}">
                <adec:decorative xmlns:adec="http://schemas.microsoft.com/office/drawing/2017/decorative" val="1"/>
              </a:ext>
            </a:extLst>
          </p:cNvPr>
          <p:cNvSpPr/>
          <p:nvPr userDrawn="1"/>
        </p:nvSpPr>
        <p:spPr>
          <a:xfrm>
            <a:off x="411480" y="1279523"/>
            <a:ext cx="2715768" cy="914400"/>
          </a:xfrm>
          <a:prstGeom prst="rect">
            <a:avLst/>
          </a:prstGeom>
          <a:solidFill>
            <a:srgbClr val="CA0123"/>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1" name="Rectangle">
            <a:extLst>
              <a:ext uri="{FF2B5EF4-FFF2-40B4-BE49-F238E27FC236}">
                <a16:creationId xmlns:a16="http://schemas.microsoft.com/office/drawing/2014/main" id="{F9661630-825C-E6BA-3402-584150214D21}"/>
              </a:ext>
              <a:ext uri="{C183D7F6-B498-43B3-948B-1728B52AA6E4}">
                <adec:decorative xmlns:adec="http://schemas.microsoft.com/office/drawing/2017/decorative" val="1"/>
              </a:ext>
            </a:extLst>
          </p:cNvPr>
          <p:cNvSpPr/>
          <p:nvPr userDrawn="1"/>
        </p:nvSpPr>
        <p:spPr>
          <a:xfrm>
            <a:off x="3214116" y="1279523"/>
            <a:ext cx="2715768" cy="914400"/>
          </a:xfrm>
          <a:prstGeom prst="rect">
            <a:avLst/>
          </a:prstGeom>
          <a:solidFill>
            <a:srgbClr val="5B0428"/>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2" name="Rectangle">
            <a:extLst>
              <a:ext uri="{FF2B5EF4-FFF2-40B4-BE49-F238E27FC236}">
                <a16:creationId xmlns:a16="http://schemas.microsoft.com/office/drawing/2014/main" id="{EC8DABD9-0903-42DA-E802-AA4DBD0C11A7}"/>
              </a:ext>
              <a:ext uri="{C183D7F6-B498-43B3-948B-1728B52AA6E4}">
                <adec:decorative xmlns:adec="http://schemas.microsoft.com/office/drawing/2017/decorative" val="1"/>
              </a:ext>
            </a:extLst>
          </p:cNvPr>
          <p:cNvSpPr/>
          <p:nvPr userDrawn="1"/>
        </p:nvSpPr>
        <p:spPr>
          <a:xfrm>
            <a:off x="6016752" y="1279523"/>
            <a:ext cx="2715768" cy="914400"/>
          </a:xfrm>
          <a:prstGeom prst="rect">
            <a:avLst/>
          </a:prstGeom>
          <a:solidFill>
            <a:srgbClr val="E5DDCA"/>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5" name="Title 1">
            <a:extLst>
              <a:ext uri="{FF2B5EF4-FFF2-40B4-BE49-F238E27FC236}">
                <a16:creationId xmlns:a16="http://schemas.microsoft.com/office/drawing/2014/main" id="{8E4123F2-12EB-3B7C-52AE-3F5EB6AE7806}"/>
              </a:ext>
            </a:extLst>
          </p:cNvPr>
          <p:cNvSpPr>
            <a:spLocks noGrp="1"/>
          </p:cNvSpPr>
          <p:nvPr>
            <p:ph type="title" hasCustomPrompt="1"/>
          </p:nvPr>
        </p:nvSpPr>
        <p:spPr>
          <a:xfrm>
            <a:off x="411480" y="411480"/>
            <a:ext cx="5516245" cy="685800"/>
          </a:xfrm>
        </p:spPr>
        <p:txBody>
          <a:bodyPr/>
          <a:lstStyle/>
          <a:p>
            <a:r>
              <a:rPr lang="en-US"/>
              <a:t>[Optional slide title]</a:t>
            </a:r>
          </a:p>
        </p:txBody>
      </p:sp>
      <p:sp>
        <p:nvSpPr>
          <p:cNvPr id="6" name="Text Placeholder 2">
            <a:extLst>
              <a:ext uri="{FF2B5EF4-FFF2-40B4-BE49-F238E27FC236}">
                <a16:creationId xmlns:a16="http://schemas.microsoft.com/office/drawing/2014/main" id="{D2F9F1F6-03E1-D06C-AD65-0FED52E095C6}"/>
              </a:ext>
            </a:extLst>
          </p:cNvPr>
          <p:cNvSpPr>
            <a:spLocks noGrp="1"/>
          </p:cNvSpPr>
          <p:nvPr>
            <p:ph type="body" sz="quarter" idx="13" hasCustomPrompt="1"/>
          </p:nvPr>
        </p:nvSpPr>
        <p:spPr bwMode="gray">
          <a:xfrm>
            <a:off x="548640" y="1416683"/>
            <a:ext cx="2441448" cy="640080"/>
          </a:xfrm>
        </p:spPr>
        <p:txBody>
          <a:bodyPr/>
          <a:lstStyle>
            <a:lvl1pPr marL="0" indent="0">
              <a:lnSpc>
                <a:spcPct val="90000"/>
              </a:lnSpc>
              <a:spcBef>
                <a:spcPts val="0"/>
              </a:spcBef>
              <a:buFontTx/>
              <a:buNone/>
              <a:defRPr sz="2200" b="1">
                <a:solidFill>
                  <a:schemeClr val="bg1"/>
                </a:solidFill>
              </a:defRPr>
            </a:lvl1pPr>
            <a:lvl2pPr marL="0" indent="0">
              <a:lnSpc>
                <a:spcPct val="90000"/>
              </a:lnSpc>
              <a:spcBef>
                <a:spcPts val="0"/>
              </a:spcBef>
              <a:buFontTx/>
              <a:buNone/>
              <a:defRPr sz="2200" b="1">
                <a:solidFill>
                  <a:schemeClr val="bg1"/>
                </a:solidFill>
              </a:defRPr>
            </a:lvl2pPr>
            <a:lvl3pPr marL="0" indent="0">
              <a:lnSpc>
                <a:spcPct val="90000"/>
              </a:lnSpc>
              <a:spcBef>
                <a:spcPts val="0"/>
              </a:spcBef>
              <a:buFontTx/>
              <a:buNone/>
              <a:defRPr sz="2200" b="1">
                <a:solidFill>
                  <a:schemeClr val="bg1"/>
                </a:solidFill>
              </a:defRPr>
            </a:lvl3pPr>
            <a:lvl4pPr marL="0" indent="0">
              <a:lnSpc>
                <a:spcPct val="90000"/>
              </a:lnSpc>
              <a:spcBef>
                <a:spcPts val="0"/>
              </a:spcBef>
              <a:buFontTx/>
              <a:buNone/>
              <a:defRPr sz="2200" b="1">
                <a:solidFill>
                  <a:schemeClr val="bg1"/>
                </a:solidFill>
              </a:defRPr>
            </a:lvl4pPr>
            <a:lvl5pPr marL="0" indent="0">
              <a:lnSpc>
                <a:spcPct val="90000"/>
              </a:lnSpc>
              <a:spcBef>
                <a:spcPts val="0"/>
              </a:spcBef>
              <a:buFontTx/>
              <a:buNone/>
              <a:defRPr sz="2200" b="1">
                <a:solidFill>
                  <a:schemeClr val="bg1"/>
                </a:solidFill>
              </a:defRPr>
            </a:lvl5pPr>
            <a:lvl6pPr marL="0" indent="0">
              <a:lnSpc>
                <a:spcPct val="90000"/>
              </a:lnSpc>
              <a:spcBef>
                <a:spcPts val="0"/>
              </a:spcBef>
              <a:buFontTx/>
              <a:buNone/>
              <a:defRPr sz="2200" b="1">
                <a:solidFill>
                  <a:schemeClr val="bg1"/>
                </a:solidFill>
              </a:defRPr>
            </a:lvl6pPr>
            <a:lvl7pPr marL="0" indent="0">
              <a:lnSpc>
                <a:spcPct val="90000"/>
              </a:lnSpc>
              <a:spcBef>
                <a:spcPts val="0"/>
              </a:spcBef>
              <a:buFontTx/>
              <a:buNone/>
              <a:defRPr sz="2200" b="1">
                <a:solidFill>
                  <a:schemeClr val="bg1"/>
                </a:solidFill>
              </a:defRPr>
            </a:lvl7pPr>
            <a:lvl8pPr marL="0" indent="0">
              <a:lnSpc>
                <a:spcPct val="90000"/>
              </a:lnSpc>
              <a:spcBef>
                <a:spcPts val="0"/>
              </a:spcBef>
              <a:buFontTx/>
              <a:buNone/>
              <a:defRPr sz="2200" b="1">
                <a:solidFill>
                  <a:schemeClr val="bg1"/>
                </a:solidFill>
              </a:defRPr>
            </a:lvl8pPr>
            <a:lvl9pPr marL="0" indent="0">
              <a:lnSpc>
                <a:spcPct val="90000"/>
              </a:lnSpc>
              <a:spcBef>
                <a:spcPts val="0"/>
              </a:spcBef>
              <a:buFontTx/>
              <a:buNone/>
              <a:defRPr sz="2200" b="1">
                <a:solidFill>
                  <a:schemeClr val="bg1"/>
                </a:solidFill>
              </a:defRPr>
            </a:lvl9pPr>
          </a:lstStyle>
          <a:p>
            <a:pPr lvl="0"/>
            <a:r>
              <a:rPr lang="en-US"/>
              <a:t>[Heading]</a:t>
            </a:r>
          </a:p>
        </p:txBody>
      </p:sp>
      <p:sp>
        <p:nvSpPr>
          <p:cNvPr id="3" name="Content Placeholder 3"/>
          <p:cNvSpPr>
            <a:spLocks noGrp="1"/>
          </p:cNvSpPr>
          <p:nvPr>
            <p:ph sz="half" idx="1" hasCustomPrompt="1"/>
          </p:nvPr>
        </p:nvSpPr>
        <p:spPr>
          <a:xfrm>
            <a:off x="548640" y="2331720"/>
            <a:ext cx="2441448" cy="2316479"/>
          </a:xfrm>
        </p:spPr>
        <p:txBody>
          <a:bodyPr/>
          <a:lstStyle>
            <a:lvl1pPr marL="0" indent="0">
              <a:spcBef>
                <a:spcPts val="1200"/>
              </a:spcBef>
              <a:buFontTx/>
              <a:buNone/>
              <a:defRPr sz="1600"/>
            </a:lvl1pPr>
            <a:lvl2pPr marL="0" indent="0">
              <a:spcBef>
                <a:spcPts val="1200"/>
              </a:spcBef>
              <a:buFontTx/>
              <a:buNone/>
              <a:defRPr sz="1600"/>
            </a:lvl2pPr>
            <a:lvl3pPr marL="0" indent="0">
              <a:spcBef>
                <a:spcPts val="1200"/>
              </a:spcBef>
              <a:buFontTx/>
              <a:buNone/>
              <a:defRPr sz="1600"/>
            </a:lvl3pPr>
            <a:lvl4pPr marL="0" indent="0">
              <a:spcBef>
                <a:spcPts val="1200"/>
              </a:spcBef>
              <a:buFontTx/>
              <a:buNone/>
              <a:defRPr sz="1600"/>
            </a:lvl4pPr>
            <a:lvl5pPr marL="0" indent="0">
              <a:spcBef>
                <a:spcPts val="1200"/>
              </a:spcBef>
              <a:buFontTx/>
              <a:buNone/>
              <a:defRPr sz="1600"/>
            </a:lvl5pPr>
            <a:lvl6pPr marL="0" indent="0">
              <a:spcBef>
                <a:spcPts val="1200"/>
              </a:spcBef>
              <a:buFontTx/>
              <a:buNone/>
              <a:defRPr sz="1600"/>
            </a:lvl6pPr>
            <a:lvl7pPr marL="0" indent="0">
              <a:spcBef>
                <a:spcPts val="1200"/>
              </a:spcBef>
              <a:buFontTx/>
              <a:buNone/>
              <a:defRPr sz="1600"/>
            </a:lvl7pPr>
            <a:lvl8pPr marL="0" indent="0">
              <a:spcBef>
                <a:spcPts val="1200"/>
              </a:spcBef>
              <a:buFontTx/>
              <a:buNone/>
              <a:defRPr sz="1600"/>
            </a:lvl8pPr>
            <a:lvl9pPr marL="0" indent="0">
              <a:spcBef>
                <a:spcPts val="1200"/>
              </a:spcBef>
              <a:buFontTx/>
              <a:buNone/>
              <a:defRPr sz="1600"/>
            </a:lvl9pPr>
          </a:lstStyle>
          <a:p>
            <a:pPr lvl="0"/>
            <a:r>
              <a:rPr lang="en-US"/>
              <a:t>[Text]</a:t>
            </a:r>
          </a:p>
        </p:txBody>
      </p:sp>
      <p:sp>
        <p:nvSpPr>
          <p:cNvPr id="15" name="Text Placeholder 4">
            <a:extLst>
              <a:ext uri="{FF2B5EF4-FFF2-40B4-BE49-F238E27FC236}">
                <a16:creationId xmlns:a16="http://schemas.microsoft.com/office/drawing/2014/main" id="{B49B07D4-7E8D-77F2-8EFA-83A5D46D509B}"/>
              </a:ext>
            </a:extLst>
          </p:cNvPr>
          <p:cNvSpPr>
            <a:spLocks noGrp="1"/>
          </p:cNvSpPr>
          <p:nvPr>
            <p:ph type="body" sz="quarter" idx="14" hasCustomPrompt="1"/>
          </p:nvPr>
        </p:nvSpPr>
        <p:spPr bwMode="gray">
          <a:xfrm>
            <a:off x="3351276" y="1416683"/>
            <a:ext cx="2441448" cy="640080"/>
          </a:xfrm>
        </p:spPr>
        <p:txBody>
          <a:bodyPr/>
          <a:lstStyle>
            <a:lvl1pPr marL="0" indent="0">
              <a:lnSpc>
                <a:spcPct val="90000"/>
              </a:lnSpc>
              <a:spcBef>
                <a:spcPts val="0"/>
              </a:spcBef>
              <a:buFontTx/>
              <a:buNone/>
              <a:defRPr sz="2200" b="1">
                <a:solidFill>
                  <a:schemeClr val="bg1"/>
                </a:solidFill>
              </a:defRPr>
            </a:lvl1pPr>
            <a:lvl2pPr marL="0" indent="0">
              <a:lnSpc>
                <a:spcPct val="90000"/>
              </a:lnSpc>
              <a:spcBef>
                <a:spcPts val="0"/>
              </a:spcBef>
              <a:buFontTx/>
              <a:buNone/>
              <a:defRPr sz="2200" b="1">
                <a:solidFill>
                  <a:schemeClr val="bg1"/>
                </a:solidFill>
              </a:defRPr>
            </a:lvl2pPr>
            <a:lvl3pPr marL="0" indent="0">
              <a:lnSpc>
                <a:spcPct val="90000"/>
              </a:lnSpc>
              <a:spcBef>
                <a:spcPts val="0"/>
              </a:spcBef>
              <a:buFontTx/>
              <a:buNone/>
              <a:defRPr sz="2200" b="1">
                <a:solidFill>
                  <a:schemeClr val="bg1"/>
                </a:solidFill>
              </a:defRPr>
            </a:lvl3pPr>
            <a:lvl4pPr marL="0" indent="0">
              <a:lnSpc>
                <a:spcPct val="90000"/>
              </a:lnSpc>
              <a:spcBef>
                <a:spcPts val="0"/>
              </a:spcBef>
              <a:buFontTx/>
              <a:buNone/>
              <a:defRPr sz="2200" b="1">
                <a:solidFill>
                  <a:schemeClr val="bg1"/>
                </a:solidFill>
              </a:defRPr>
            </a:lvl4pPr>
            <a:lvl5pPr marL="0" indent="0">
              <a:lnSpc>
                <a:spcPct val="90000"/>
              </a:lnSpc>
              <a:spcBef>
                <a:spcPts val="0"/>
              </a:spcBef>
              <a:buFontTx/>
              <a:buNone/>
              <a:defRPr sz="2200" b="1">
                <a:solidFill>
                  <a:schemeClr val="bg1"/>
                </a:solidFill>
              </a:defRPr>
            </a:lvl5pPr>
            <a:lvl6pPr marL="0" indent="0">
              <a:lnSpc>
                <a:spcPct val="90000"/>
              </a:lnSpc>
              <a:spcBef>
                <a:spcPts val="0"/>
              </a:spcBef>
              <a:buFontTx/>
              <a:buNone/>
              <a:defRPr sz="2200" b="1">
                <a:solidFill>
                  <a:schemeClr val="bg1"/>
                </a:solidFill>
              </a:defRPr>
            </a:lvl6pPr>
            <a:lvl7pPr marL="0" indent="0">
              <a:lnSpc>
                <a:spcPct val="90000"/>
              </a:lnSpc>
              <a:spcBef>
                <a:spcPts val="0"/>
              </a:spcBef>
              <a:buFontTx/>
              <a:buNone/>
              <a:defRPr sz="2200" b="1">
                <a:solidFill>
                  <a:schemeClr val="bg1"/>
                </a:solidFill>
              </a:defRPr>
            </a:lvl7pPr>
            <a:lvl8pPr marL="0" indent="0">
              <a:lnSpc>
                <a:spcPct val="90000"/>
              </a:lnSpc>
              <a:spcBef>
                <a:spcPts val="0"/>
              </a:spcBef>
              <a:buFontTx/>
              <a:buNone/>
              <a:defRPr sz="2200" b="1">
                <a:solidFill>
                  <a:schemeClr val="bg1"/>
                </a:solidFill>
              </a:defRPr>
            </a:lvl8pPr>
            <a:lvl9pPr marL="0" indent="0">
              <a:lnSpc>
                <a:spcPct val="90000"/>
              </a:lnSpc>
              <a:spcBef>
                <a:spcPts val="0"/>
              </a:spcBef>
              <a:buFontTx/>
              <a:buNone/>
              <a:defRPr sz="2200" b="1">
                <a:solidFill>
                  <a:schemeClr val="bg1"/>
                </a:solidFill>
              </a:defRPr>
            </a:lvl9pPr>
          </a:lstStyle>
          <a:p>
            <a:pPr lvl="0"/>
            <a:r>
              <a:rPr lang="en-US"/>
              <a:t>[Heading]</a:t>
            </a:r>
          </a:p>
        </p:txBody>
      </p:sp>
      <p:sp>
        <p:nvSpPr>
          <p:cNvPr id="4" name="Content Placeholder 5"/>
          <p:cNvSpPr>
            <a:spLocks noGrp="1"/>
          </p:cNvSpPr>
          <p:nvPr>
            <p:ph sz="half" idx="2" hasCustomPrompt="1"/>
          </p:nvPr>
        </p:nvSpPr>
        <p:spPr>
          <a:xfrm>
            <a:off x="3351276" y="2331720"/>
            <a:ext cx="2441448" cy="2316479"/>
          </a:xfrm>
        </p:spPr>
        <p:txBody>
          <a:bodyPr/>
          <a:lstStyle>
            <a:lvl1pPr marL="0" indent="0">
              <a:spcBef>
                <a:spcPts val="1200"/>
              </a:spcBef>
              <a:buFontTx/>
              <a:buNone/>
              <a:defRPr sz="1600"/>
            </a:lvl1pPr>
            <a:lvl2pPr marL="0" indent="0">
              <a:spcBef>
                <a:spcPts val="1200"/>
              </a:spcBef>
              <a:buFontTx/>
              <a:buNone/>
              <a:defRPr sz="1600"/>
            </a:lvl2pPr>
            <a:lvl3pPr marL="0" indent="0">
              <a:spcBef>
                <a:spcPts val="1200"/>
              </a:spcBef>
              <a:buFontTx/>
              <a:buNone/>
              <a:defRPr sz="1600"/>
            </a:lvl3pPr>
            <a:lvl4pPr marL="0" indent="0">
              <a:spcBef>
                <a:spcPts val="1200"/>
              </a:spcBef>
              <a:buFontTx/>
              <a:buNone/>
              <a:defRPr sz="1600"/>
            </a:lvl4pPr>
            <a:lvl5pPr marL="0" indent="0">
              <a:spcBef>
                <a:spcPts val="1200"/>
              </a:spcBef>
              <a:buFontTx/>
              <a:buNone/>
              <a:defRPr sz="1600"/>
            </a:lvl5pPr>
            <a:lvl6pPr marL="0" indent="0">
              <a:spcBef>
                <a:spcPts val="1200"/>
              </a:spcBef>
              <a:buFontTx/>
              <a:buNone/>
              <a:defRPr sz="1600"/>
            </a:lvl6pPr>
            <a:lvl7pPr marL="0" indent="0">
              <a:spcBef>
                <a:spcPts val="1200"/>
              </a:spcBef>
              <a:buFontTx/>
              <a:buNone/>
              <a:defRPr sz="1600"/>
            </a:lvl7pPr>
            <a:lvl8pPr marL="0" indent="0">
              <a:spcBef>
                <a:spcPts val="1200"/>
              </a:spcBef>
              <a:buFontTx/>
              <a:buNone/>
              <a:defRPr sz="1600"/>
            </a:lvl8pPr>
            <a:lvl9pPr marL="0" indent="0">
              <a:spcBef>
                <a:spcPts val="1200"/>
              </a:spcBef>
              <a:buFontTx/>
              <a:buNone/>
              <a:defRPr sz="1600"/>
            </a:lvl9pPr>
          </a:lstStyle>
          <a:p>
            <a:pPr lvl="0"/>
            <a:r>
              <a:rPr lang="en-US"/>
              <a:t>[Text]</a:t>
            </a:r>
          </a:p>
        </p:txBody>
      </p:sp>
      <p:sp>
        <p:nvSpPr>
          <p:cNvPr id="14" name="Text Placeholder 6">
            <a:extLst>
              <a:ext uri="{FF2B5EF4-FFF2-40B4-BE49-F238E27FC236}">
                <a16:creationId xmlns:a16="http://schemas.microsoft.com/office/drawing/2014/main" id="{0B80CCE7-DA13-C32F-71C6-2F6881960326}"/>
              </a:ext>
            </a:extLst>
          </p:cNvPr>
          <p:cNvSpPr>
            <a:spLocks noGrp="1"/>
          </p:cNvSpPr>
          <p:nvPr>
            <p:ph type="body" sz="quarter" idx="15" hasCustomPrompt="1"/>
          </p:nvPr>
        </p:nvSpPr>
        <p:spPr bwMode="gray">
          <a:xfrm>
            <a:off x="6153912" y="1416683"/>
            <a:ext cx="2441448" cy="640080"/>
          </a:xfrm>
        </p:spPr>
        <p:txBody>
          <a:bodyPr/>
          <a:lstStyle>
            <a:lvl1pPr marL="0" indent="0">
              <a:lnSpc>
                <a:spcPct val="90000"/>
              </a:lnSpc>
              <a:spcBef>
                <a:spcPts val="0"/>
              </a:spcBef>
              <a:buFontTx/>
              <a:buNone/>
              <a:defRPr sz="2200" b="1">
                <a:solidFill>
                  <a:schemeClr val="tx1"/>
                </a:solidFill>
              </a:defRPr>
            </a:lvl1pPr>
            <a:lvl2pPr marL="0" indent="0">
              <a:lnSpc>
                <a:spcPct val="90000"/>
              </a:lnSpc>
              <a:spcBef>
                <a:spcPts val="0"/>
              </a:spcBef>
              <a:buFontTx/>
              <a:buNone/>
              <a:defRPr sz="2200" b="1">
                <a:solidFill>
                  <a:schemeClr val="tx1"/>
                </a:solidFill>
              </a:defRPr>
            </a:lvl2pPr>
            <a:lvl3pPr marL="0" indent="0">
              <a:lnSpc>
                <a:spcPct val="90000"/>
              </a:lnSpc>
              <a:spcBef>
                <a:spcPts val="0"/>
              </a:spcBef>
              <a:buFontTx/>
              <a:buNone/>
              <a:defRPr sz="2200" b="1">
                <a:solidFill>
                  <a:schemeClr val="tx1"/>
                </a:solidFill>
              </a:defRPr>
            </a:lvl3pPr>
            <a:lvl4pPr marL="0" indent="0">
              <a:lnSpc>
                <a:spcPct val="90000"/>
              </a:lnSpc>
              <a:spcBef>
                <a:spcPts val="0"/>
              </a:spcBef>
              <a:buFontTx/>
              <a:buNone/>
              <a:defRPr sz="2200" b="1">
                <a:solidFill>
                  <a:schemeClr val="tx1"/>
                </a:solidFill>
              </a:defRPr>
            </a:lvl4pPr>
            <a:lvl5pPr marL="0" indent="0">
              <a:lnSpc>
                <a:spcPct val="90000"/>
              </a:lnSpc>
              <a:spcBef>
                <a:spcPts val="0"/>
              </a:spcBef>
              <a:buFontTx/>
              <a:buNone/>
              <a:defRPr sz="2200" b="1">
                <a:solidFill>
                  <a:schemeClr val="tx1"/>
                </a:solidFill>
              </a:defRPr>
            </a:lvl5pPr>
            <a:lvl6pPr marL="0" indent="0">
              <a:lnSpc>
                <a:spcPct val="90000"/>
              </a:lnSpc>
              <a:spcBef>
                <a:spcPts val="0"/>
              </a:spcBef>
              <a:buFontTx/>
              <a:buNone/>
              <a:defRPr sz="2200" b="1">
                <a:solidFill>
                  <a:schemeClr val="tx1"/>
                </a:solidFill>
              </a:defRPr>
            </a:lvl6pPr>
            <a:lvl7pPr marL="0" indent="0">
              <a:lnSpc>
                <a:spcPct val="90000"/>
              </a:lnSpc>
              <a:spcBef>
                <a:spcPts val="0"/>
              </a:spcBef>
              <a:buFontTx/>
              <a:buNone/>
              <a:defRPr sz="2200" b="1">
                <a:solidFill>
                  <a:schemeClr val="tx1"/>
                </a:solidFill>
              </a:defRPr>
            </a:lvl7pPr>
            <a:lvl8pPr marL="0" indent="0">
              <a:lnSpc>
                <a:spcPct val="90000"/>
              </a:lnSpc>
              <a:spcBef>
                <a:spcPts val="0"/>
              </a:spcBef>
              <a:buFontTx/>
              <a:buNone/>
              <a:defRPr sz="2200" b="1">
                <a:solidFill>
                  <a:schemeClr val="tx1"/>
                </a:solidFill>
              </a:defRPr>
            </a:lvl8pPr>
            <a:lvl9pPr marL="0" indent="0">
              <a:lnSpc>
                <a:spcPct val="90000"/>
              </a:lnSpc>
              <a:spcBef>
                <a:spcPts val="0"/>
              </a:spcBef>
              <a:buFontTx/>
              <a:buNone/>
              <a:defRPr sz="2200" b="1">
                <a:solidFill>
                  <a:schemeClr val="tx1"/>
                </a:solidFill>
              </a:defRPr>
            </a:lvl9pPr>
          </a:lstStyle>
          <a:p>
            <a:pPr lvl="0"/>
            <a:r>
              <a:rPr lang="en-US"/>
              <a:t>[Heading]</a:t>
            </a:r>
          </a:p>
        </p:txBody>
      </p:sp>
      <p:sp>
        <p:nvSpPr>
          <p:cNvPr id="16" name="Content Placeholder 7">
            <a:extLst>
              <a:ext uri="{FF2B5EF4-FFF2-40B4-BE49-F238E27FC236}">
                <a16:creationId xmlns:a16="http://schemas.microsoft.com/office/drawing/2014/main" id="{434EA740-024C-94E3-A7F1-E1648E067B51}"/>
              </a:ext>
            </a:extLst>
          </p:cNvPr>
          <p:cNvSpPr>
            <a:spLocks noGrp="1"/>
          </p:cNvSpPr>
          <p:nvPr>
            <p:ph sz="half" idx="16" hasCustomPrompt="1"/>
          </p:nvPr>
        </p:nvSpPr>
        <p:spPr>
          <a:xfrm>
            <a:off x="6153912" y="2331720"/>
            <a:ext cx="2441448" cy="2316479"/>
          </a:xfrm>
        </p:spPr>
        <p:txBody>
          <a:bodyPr/>
          <a:lstStyle>
            <a:lvl1pPr marL="0" indent="0">
              <a:spcBef>
                <a:spcPts val="1200"/>
              </a:spcBef>
              <a:buFontTx/>
              <a:buNone/>
              <a:defRPr sz="1600"/>
            </a:lvl1pPr>
            <a:lvl2pPr marL="0" indent="0">
              <a:spcBef>
                <a:spcPts val="1200"/>
              </a:spcBef>
              <a:buFontTx/>
              <a:buNone/>
              <a:defRPr sz="1600"/>
            </a:lvl2pPr>
            <a:lvl3pPr marL="0" indent="0">
              <a:spcBef>
                <a:spcPts val="1200"/>
              </a:spcBef>
              <a:buFontTx/>
              <a:buNone/>
              <a:defRPr sz="1600"/>
            </a:lvl3pPr>
            <a:lvl4pPr marL="0" indent="0">
              <a:spcBef>
                <a:spcPts val="1200"/>
              </a:spcBef>
              <a:buFontTx/>
              <a:buNone/>
              <a:defRPr sz="1600"/>
            </a:lvl4pPr>
            <a:lvl5pPr marL="0" indent="0">
              <a:spcBef>
                <a:spcPts val="1200"/>
              </a:spcBef>
              <a:buFontTx/>
              <a:buNone/>
              <a:defRPr sz="1600"/>
            </a:lvl5pPr>
            <a:lvl6pPr marL="0" indent="0">
              <a:spcBef>
                <a:spcPts val="1200"/>
              </a:spcBef>
              <a:buFontTx/>
              <a:buNone/>
              <a:defRPr sz="1600"/>
            </a:lvl6pPr>
            <a:lvl7pPr marL="0" indent="0">
              <a:spcBef>
                <a:spcPts val="1200"/>
              </a:spcBef>
              <a:buFontTx/>
              <a:buNone/>
              <a:defRPr sz="1600"/>
            </a:lvl7pPr>
            <a:lvl8pPr marL="0" indent="0">
              <a:spcBef>
                <a:spcPts val="1200"/>
              </a:spcBef>
              <a:buFontTx/>
              <a:buNone/>
              <a:defRPr sz="1600"/>
            </a:lvl8pPr>
            <a:lvl9pPr marL="0" indent="0">
              <a:spcBef>
                <a:spcPts val="1200"/>
              </a:spcBef>
              <a:buFontTx/>
              <a:buNone/>
              <a:defRPr sz="1600"/>
            </a:lvl9pPr>
          </a:lstStyle>
          <a:p>
            <a:pPr lvl="0"/>
            <a:r>
              <a:rPr lang="en-US"/>
              <a:t>[Text]</a:t>
            </a:r>
          </a:p>
        </p:txBody>
      </p:sp>
      <p:pic>
        <p:nvPicPr>
          <p:cNvPr id="10" name="UL Solutions" descr="UL Solutions">
            <a:extLst>
              <a:ext uri="{FF2B5EF4-FFF2-40B4-BE49-F238E27FC236}">
                <a16:creationId xmlns:a16="http://schemas.microsoft.com/office/drawing/2014/main" id="{9AC22A1B-5854-FB74-7FD9-8821EEB6DEE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8"/>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1455192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preserve="1" userDrawn="1">
  <p:cSld name="Four Boxes Small">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586B91B5-07E3-AC57-4C8F-41D0A22AB704}"/>
              </a:ext>
              <a:ext uri="{C183D7F6-B498-43B3-948B-1728B52AA6E4}">
                <adec:decorative xmlns:adec="http://schemas.microsoft.com/office/drawing/2017/decorative" val="1"/>
              </a:ext>
            </a:extLst>
          </p:cNvPr>
          <p:cNvSpPr/>
          <p:nvPr userDrawn="1"/>
        </p:nvSpPr>
        <p:spPr>
          <a:xfrm>
            <a:off x="411480" y="1279523"/>
            <a:ext cx="2011680" cy="914400"/>
          </a:xfrm>
          <a:prstGeom prst="rect">
            <a:avLst/>
          </a:prstGeom>
          <a:solidFill>
            <a:srgbClr val="CA0123"/>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1" name="Rectangle">
            <a:extLst>
              <a:ext uri="{FF2B5EF4-FFF2-40B4-BE49-F238E27FC236}">
                <a16:creationId xmlns:a16="http://schemas.microsoft.com/office/drawing/2014/main" id="{F9661630-825C-E6BA-3402-584150214D21}"/>
              </a:ext>
              <a:ext uri="{C183D7F6-B498-43B3-948B-1728B52AA6E4}">
                <adec:decorative xmlns:adec="http://schemas.microsoft.com/office/drawing/2017/decorative" val="1"/>
              </a:ext>
            </a:extLst>
          </p:cNvPr>
          <p:cNvSpPr/>
          <p:nvPr userDrawn="1"/>
        </p:nvSpPr>
        <p:spPr>
          <a:xfrm>
            <a:off x="2514600" y="1279523"/>
            <a:ext cx="2011680" cy="914400"/>
          </a:xfrm>
          <a:prstGeom prst="rect">
            <a:avLst/>
          </a:prstGeom>
          <a:solidFill>
            <a:srgbClr val="5B0428"/>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2" name="Rectangle">
            <a:extLst>
              <a:ext uri="{FF2B5EF4-FFF2-40B4-BE49-F238E27FC236}">
                <a16:creationId xmlns:a16="http://schemas.microsoft.com/office/drawing/2014/main" id="{EC8DABD9-0903-42DA-E802-AA4DBD0C11A7}"/>
              </a:ext>
              <a:ext uri="{C183D7F6-B498-43B3-948B-1728B52AA6E4}">
                <adec:decorative xmlns:adec="http://schemas.microsoft.com/office/drawing/2017/decorative" val="1"/>
              </a:ext>
            </a:extLst>
          </p:cNvPr>
          <p:cNvSpPr/>
          <p:nvPr userDrawn="1"/>
        </p:nvSpPr>
        <p:spPr>
          <a:xfrm>
            <a:off x="4617720" y="1279523"/>
            <a:ext cx="2011680" cy="914400"/>
          </a:xfrm>
          <a:prstGeom prst="rect">
            <a:avLst/>
          </a:prstGeom>
          <a:solidFill>
            <a:srgbClr val="E5DDCA"/>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8" name="Rectangle">
            <a:extLst>
              <a:ext uri="{FF2B5EF4-FFF2-40B4-BE49-F238E27FC236}">
                <a16:creationId xmlns:a16="http://schemas.microsoft.com/office/drawing/2014/main" id="{DD1F431A-0341-172E-B28C-85CB518E8619}"/>
              </a:ext>
              <a:ext uri="{C183D7F6-B498-43B3-948B-1728B52AA6E4}">
                <adec:decorative xmlns:adec="http://schemas.microsoft.com/office/drawing/2017/decorative" val="1"/>
              </a:ext>
            </a:extLst>
          </p:cNvPr>
          <p:cNvSpPr/>
          <p:nvPr userDrawn="1"/>
        </p:nvSpPr>
        <p:spPr>
          <a:xfrm>
            <a:off x="6720840" y="1279523"/>
            <a:ext cx="2011680" cy="914400"/>
          </a:xfrm>
          <a:prstGeom prst="rect">
            <a:avLst/>
          </a:prstGeom>
          <a:solidFill>
            <a:srgbClr val="9EC5D9"/>
          </a:solidFill>
          <a:ln w="19050" cap="flat">
            <a:noFill/>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mn-lt"/>
              <a:ea typeface="+mn-ea"/>
              <a:cs typeface="+mn-cs"/>
            </a:endParaRPr>
          </a:p>
        </p:txBody>
      </p:sp>
      <p:sp>
        <p:nvSpPr>
          <p:cNvPr id="5" name="Title 1">
            <a:extLst>
              <a:ext uri="{FF2B5EF4-FFF2-40B4-BE49-F238E27FC236}">
                <a16:creationId xmlns:a16="http://schemas.microsoft.com/office/drawing/2014/main" id="{8E4123F2-12EB-3B7C-52AE-3F5EB6AE7806}"/>
              </a:ext>
            </a:extLst>
          </p:cNvPr>
          <p:cNvSpPr>
            <a:spLocks noGrp="1"/>
          </p:cNvSpPr>
          <p:nvPr>
            <p:ph type="title" hasCustomPrompt="1"/>
          </p:nvPr>
        </p:nvSpPr>
        <p:spPr>
          <a:xfrm>
            <a:off x="411480" y="411480"/>
            <a:ext cx="5516245" cy="685800"/>
          </a:xfrm>
        </p:spPr>
        <p:txBody>
          <a:bodyPr/>
          <a:lstStyle/>
          <a:p>
            <a:r>
              <a:rPr lang="en-US"/>
              <a:t>[Optional slide title]</a:t>
            </a:r>
          </a:p>
        </p:txBody>
      </p:sp>
      <p:sp>
        <p:nvSpPr>
          <p:cNvPr id="6" name="Text Placeholder 2">
            <a:extLst>
              <a:ext uri="{FF2B5EF4-FFF2-40B4-BE49-F238E27FC236}">
                <a16:creationId xmlns:a16="http://schemas.microsoft.com/office/drawing/2014/main" id="{D2F9F1F6-03E1-D06C-AD65-0FED52E095C6}"/>
              </a:ext>
            </a:extLst>
          </p:cNvPr>
          <p:cNvSpPr>
            <a:spLocks noGrp="1"/>
          </p:cNvSpPr>
          <p:nvPr>
            <p:ph type="body" sz="quarter" idx="13" hasCustomPrompt="1"/>
          </p:nvPr>
        </p:nvSpPr>
        <p:spPr bwMode="gray">
          <a:xfrm>
            <a:off x="548640" y="1416683"/>
            <a:ext cx="1737360" cy="685800"/>
          </a:xfrm>
        </p:spPr>
        <p:txBody>
          <a:bodyPr/>
          <a:lstStyle>
            <a:lvl1pPr marL="0" indent="0">
              <a:lnSpc>
                <a:spcPct val="90000"/>
              </a:lnSpc>
              <a:spcBef>
                <a:spcPts val="0"/>
              </a:spcBef>
              <a:buFontTx/>
              <a:buNone/>
              <a:defRPr sz="1600" b="1">
                <a:solidFill>
                  <a:schemeClr val="bg1"/>
                </a:solidFill>
              </a:defRPr>
            </a:lvl1pPr>
            <a:lvl2pPr marL="0" indent="0">
              <a:lnSpc>
                <a:spcPct val="90000"/>
              </a:lnSpc>
              <a:spcBef>
                <a:spcPts val="0"/>
              </a:spcBef>
              <a:buFontTx/>
              <a:buNone/>
              <a:defRPr sz="1600" b="1">
                <a:solidFill>
                  <a:schemeClr val="bg1"/>
                </a:solidFill>
              </a:defRPr>
            </a:lvl2pPr>
            <a:lvl3pPr marL="0" indent="0">
              <a:lnSpc>
                <a:spcPct val="90000"/>
              </a:lnSpc>
              <a:spcBef>
                <a:spcPts val="0"/>
              </a:spcBef>
              <a:buFontTx/>
              <a:buNone/>
              <a:defRPr sz="1600" b="1">
                <a:solidFill>
                  <a:schemeClr val="bg1"/>
                </a:solidFill>
              </a:defRPr>
            </a:lvl3pPr>
            <a:lvl4pPr marL="0" indent="0">
              <a:lnSpc>
                <a:spcPct val="90000"/>
              </a:lnSpc>
              <a:spcBef>
                <a:spcPts val="0"/>
              </a:spcBef>
              <a:buFontTx/>
              <a:buNone/>
              <a:defRPr sz="1600" b="1">
                <a:solidFill>
                  <a:schemeClr val="bg1"/>
                </a:solidFill>
              </a:defRPr>
            </a:lvl4pPr>
            <a:lvl5pPr marL="0" indent="0">
              <a:lnSpc>
                <a:spcPct val="90000"/>
              </a:lnSpc>
              <a:spcBef>
                <a:spcPts val="0"/>
              </a:spcBef>
              <a:buFontTx/>
              <a:buNone/>
              <a:defRPr sz="1600" b="1">
                <a:solidFill>
                  <a:schemeClr val="bg1"/>
                </a:solidFill>
              </a:defRPr>
            </a:lvl5pPr>
            <a:lvl6pPr marL="0" indent="0">
              <a:lnSpc>
                <a:spcPct val="90000"/>
              </a:lnSpc>
              <a:spcBef>
                <a:spcPts val="0"/>
              </a:spcBef>
              <a:buFontTx/>
              <a:buNone/>
              <a:defRPr sz="1600" b="1">
                <a:solidFill>
                  <a:schemeClr val="bg1"/>
                </a:solidFill>
              </a:defRPr>
            </a:lvl6pPr>
            <a:lvl7pPr marL="0" indent="0">
              <a:lnSpc>
                <a:spcPct val="90000"/>
              </a:lnSpc>
              <a:spcBef>
                <a:spcPts val="0"/>
              </a:spcBef>
              <a:buFontTx/>
              <a:buNone/>
              <a:defRPr sz="1600" b="1">
                <a:solidFill>
                  <a:schemeClr val="bg1"/>
                </a:solidFill>
              </a:defRPr>
            </a:lvl7pPr>
            <a:lvl8pPr marL="0" indent="0">
              <a:lnSpc>
                <a:spcPct val="90000"/>
              </a:lnSpc>
              <a:spcBef>
                <a:spcPts val="0"/>
              </a:spcBef>
              <a:buFontTx/>
              <a:buNone/>
              <a:defRPr sz="1600" b="1">
                <a:solidFill>
                  <a:schemeClr val="bg1"/>
                </a:solidFill>
              </a:defRPr>
            </a:lvl8pPr>
            <a:lvl9pPr marL="0" indent="0">
              <a:lnSpc>
                <a:spcPct val="90000"/>
              </a:lnSpc>
              <a:spcBef>
                <a:spcPts val="0"/>
              </a:spcBef>
              <a:buFontTx/>
              <a:buNone/>
              <a:defRPr sz="1600" b="1">
                <a:solidFill>
                  <a:schemeClr val="bg1"/>
                </a:solidFill>
              </a:defRPr>
            </a:lvl9pPr>
          </a:lstStyle>
          <a:p>
            <a:pPr lvl="0"/>
            <a:r>
              <a:rPr lang="en-US"/>
              <a:t>[Heading]</a:t>
            </a:r>
          </a:p>
        </p:txBody>
      </p:sp>
      <p:sp>
        <p:nvSpPr>
          <p:cNvPr id="3" name="Content Placeholder 3"/>
          <p:cNvSpPr>
            <a:spLocks noGrp="1"/>
          </p:cNvSpPr>
          <p:nvPr>
            <p:ph sz="half" idx="1" hasCustomPrompt="1"/>
          </p:nvPr>
        </p:nvSpPr>
        <p:spPr>
          <a:xfrm>
            <a:off x="548640" y="2331720"/>
            <a:ext cx="1737360" cy="2316479"/>
          </a:xfrm>
        </p:spPr>
        <p:txBody>
          <a:bodyPr/>
          <a:lstStyle>
            <a:lvl1pPr marL="0" indent="0">
              <a:spcBef>
                <a:spcPts val="900"/>
              </a:spcBef>
              <a:buFontTx/>
              <a:buNone/>
              <a:defRPr sz="1400"/>
            </a:lvl1pPr>
            <a:lvl2pPr marL="0" indent="0">
              <a:spcBef>
                <a:spcPts val="900"/>
              </a:spcBef>
              <a:buFontTx/>
              <a:buNone/>
              <a:defRPr sz="1400"/>
            </a:lvl2pPr>
            <a:lvl3pPr marL="0" indent="0">
              <a:spcBef>
                <a:spcPts val="900"/>
              </a:spcBef>
              <a:buFontTx/>
              <a:buNone/>
              <a:defRPr sz="1400"/>
            </a:lvl3pPr>
            <a:lvl4pPr marL="0" indent="0">
              <a:spcBef>
                <a:spcPts val="900"/>
              </a:spcBef>
              <a:buFontTx/>
              <a:buNone/>
              <a:defRPr sz="1400"/>
            </a:lvl4pPr>
            <a:lvl5pPr marL="0" indent="0">
              <a:spcBef>
                <a:spcPts val="900"/>
              </a:spcBef>
              <a:buFontTx/>
              <a:buNone/>
              <a:defRPr sz="1400"/>
            </a:lvl5pPr>
            <a:lvl6pPr marL="0" indent="0">
              <a:spcBef>
                <a:spcPts val="900"/>
              </a:spcBef>
              <a:buFontTx/>
              <a:buNone/>
              <a:defRPr sz="1400"/>
            </a:lvl6pPr>
            <a:lvl7pPr marL="0" indent="0">
              <a:spcBef>
                <a:spcPts val="900"/>
              </a:spcBef>
              <a:buFontTx/>
              <a:buNone/>
              <a:defRPr sz="1400"/>
            </a:lvl7pPr>
            <a:lvl8pPr marL="0" indent="0">
              <a:spcBef>
                <a:spcPts val="900"/>
              </a:spcBef>
              <a:buFontTx/>
              <a:buNone/>
              <a:defRPr sz="1400"/>
            </a:lvl8pPr>
            <a:lvl9pPr marL="0" indent="0">
              <a:spcBef>
                <a:spcPts val="900"/>
              </a:spcBef>
              <a:buFontTx/>
              <a:buNone/>
              <a:defRPr sz="1400"/>
            </a:lvl9pPr>
          </a:lstStyle>
          <a:p>
            <a:pPr lvl="0"/>
            <a:r>
              <a:rPr lang="en-US"/>
              <a:t>[Text]</a:t>
            </a:r>
          </a:p>
        </p:txBody>
      </p:sp>
      <p:sp>
        <p:nvSpPr>
          <p:cNvPr id="15" name="Text Placeholder 4">
            <a:extLst>
              <a:ext uri="{FF2B5EF4-FFF2-40B4-BE49-F238E27FC236}">
                <a16:creationId xmlns:a16="http://schemas.microsoft.com/office/drawing/2014/main" id="{B49B07D4-7E8D-77F2-8EFA-83A5D46D509B}"/>
              </a:ext>
            </a:extLst>
          </p:cNvPr>
          <p:cNvSpPr>
            <a:spLocks noGrp="1"/>
          </p:cNvSpPr>
          <p:nvPr>
            <p:ph type="body" sz="quarter" idx="14" hasCustomPrompt="1"/>
          </p:nvPr>
        </p:nvSpPr>
        <p:spPr bwMode="gray">
          <a:xfrm>
            <a:off x="2651760" y="1416683"/>
            <a:ext cx="1737360" cy="685800"/>
          </a:xfrm>
        </p:spPr>
        <p:txBody>
          <a:bodyPr/>
          <a:lstStyle>
            <a:lvl1pPr marL="0" indent="0">
              <a:lnSpc>
                <a:spcPct val="90000"/>
              </a:lnSpc>
              <a:spcBef>
                <a:spcPts val="0"/>
              </a:spcBef>
              <a:buFontTx/>
              <a:buNone/>
              <a:defRPr sz="1600" b="1">
                <a:solidFill>
                  <a:schemeClr val="bg1"/>
                </a:solidFill>
              </a:defRPr>
            </a:lvl1pPr>
            <a:lvl2pPr marL="0" indent="0">
              <a:lnSpc>
                <a:spcPct val="90000"/>
              </a:lnSpc>
              <a:spcBef>
                <a:spcPts val="0"/>
              </a:spcBef>
              <a:buFontTx/>
              <a:buNone/>
              <a:defRPr sz="1600" b="1">
                <a:solidFill>
                  <a:schemeClr val="bg1"/>
                </a:solidFill>
              </a:defRPr>
            </a:lvl2pPr>
            <a:lvl3pPr marL="0" indent="0">
              <a:lnSpc>
                <a:spcPct val="90000"/>
              </a:lnSpc>
              <a:spcBef>
                <a:spcPts val="0"/>
              </a:spcBef>
              <a:buFontTx/>
              <a:buNone/>
              <a:defRPr sz="1600" b="1">
                <a:solidFill>
                  <a:schemeClr val="bg1"/>
                </a:solidFill>
              </a:defRPr>
            </a:lvl3pPr>
            <a:lvl4pPr marL="0" indent="0">
              <a:lnSpc>
                <a:spcPct val="90000"/>
              </a:lnSpc>
              <a:spcBef>
                <a:spcPts val="0"/>
              </a:spcBef>
              <a:buFontTx/>
              <a:buNone/>
              <a:defRPr sz="1600" b="1">
                <a:solidFill>
                  <a:schemeClr val="bg1"/>
                </a:solidFill>
              </a:defRPr>
            </a:lvl4pPr>
            <a:lvl5pPr marL="0" indent="0">
              <a:lnSpc>
                <a:spcPct val="90000"/>
              </a:lnSpc>
              <a:spcBef>
                <a:spcPts val="0"/>
              </a:spcBef>
              <a:buFontTx/>
              <a:buNone/>
              <a:defRPr sz="1600" b="1">
                <a:solidFill>
                  <a:schemeClr val="bg1"/>
                </a:solidFill>
              </a:defRPr>
            </a:lvl5pPr>
            <a:lvl6pPr marL="0" indent="0">
              <a:lnSpc>
                <a:spcPct val="90000"/>
              </a:lnSpc>
              <a:spcBef>
                <a:spcPts val="0"/>
              </a:spcBef>
              <a:buFontTx/>
              <a:buNone/>
              <a:defRPr sz="1600" b="1">
                <a:solidFill>
                  <a:schemeClr val="bg1"/>
                </a:solidFill>
              </a:defRPr>
            </a:lvl6pPr>
            <a:lvl7pPr marL="0" indent="0">
              <a:lnSpc>
                <a:spcPct val="90000"/>
              </a:lnSpc>
              <a:spcBef>
                <a:spcPts val="0"/>
              </a:spcBef>
              <a:buFontTx/>
              <a:buNone/>
              <a:defRPr sz="1600" b="1">
                <a:solidFill>
                  <a:schemeClr val="bg1"/>
                </a:solidFill>
              </a:defRPr>
            </a:lvl7pPr>
            <a:lvl8pPr marL="0" indent="0">
              <a:lnSpc>
                <a:spcPct val="90000"/>
              </a:lnSpc>
              <a:spcBef>
                <a:spcPts val="0"/>
              </a:spcBef>
              <a:buFontTx/>
              <a:buNone/>
              <a:defRPr sz="1600" b="1">
                <a:solidFill>
                  <a:schemeClr val="bg1"/>
                </a:solidFill>
              </a:defRPr>
            </a:lvl8pPr>
            <a:lvl9pPr marL="0" indent="0">
              <a:lnSpc>
                <a:spcPct val="90000"/>
              </a:lnSpc>
              <a:spcBef>
                <a:spcPts val="0"/>
              </a:spcBef>
              <a:buFontTx/>
              <a:buNone/>
              <a:defRPr sz="1600" b="1">
                <a:solidFill>
                  <a:schemeClr val="bg1"/>
                </a:solidFill>
              </a:defRPr>
            </a:lvl9pPr>
          </a:lstStyle>
          <a:p>
            <a:pPr lvl="0"/>
            <a:r>
              <a:rPr lang="en-US"/>
              <a:t>[Heading]</a:t>
            </a:r>
          </a:p>
        </p:txBody>
      </p:sp>
      <p:sp>
        <p:nvSpPr>
          <p:cNvPr id="4" name="Content Placeholder 5"/>
          <p:cNvSpPr>
            <a:spLocks noGrp="1"/>
          </p:cNvSpPr>
          <p:nvPr>
            <p:ph sz="half" idx="2" hasCustomPrompt="1"/>
          </p:nvPr>
        </p:nvSpPr>
        <p:spPr>
          <a:xfrm>
            <a:off x="2651760" y="2331720"/>
            <a:ext cx="1737360" cy="2316479"/>
          </a:xfrm>
        </p:spPr>
        <p:txBody>
          <a:bodyPr/>
          <a:lstStyle>
            <a:lvl1pPr marL="0" indent="0">
              <a:spcBef>
                <a:spcPts val="900"/>
              </a:spcBef>
              <a:buFontTx/>
              <a:buNone/>
              <a:defRPr sz="1400"/>
            </a:lvl1pPr>
            <a:lvl2pPr marL="0" indent="0">
              <a:spcBef>
                <a:spcPts val="900"/>
              </a:spcBef>
              <a:buFontTx/>
              <a:buNone/>
              <a:defRPr sz="1400"/>
            </a:lvl2pPr>
            <a:lvl3pPr marL="0" indent="0">
              <a:spcBef>
                <a:spcPts val="900"/>
              </a:spcBef>
              <a:buFontTx/>
              <a:buNone/>
              <a:defRPr sz="1400"/>
            </a:lvl3pPr>
            <a:lvl4pPr marL="0" indent="0">
              <a:spcBef>
                <a:spcPts val="900"/>
              </a:spcBef>
              <a:buFontTx/>
              <a:buNone/>
              <a:defRPr sz="1400"/>
            </a:lvl4pPr>
            <a:lvl5pPr marL="0" indent="0">
              <a:spcBef>
                <a:spcPts val="900"/>
              </a:spcBef>
              <a:buFontTx/>
              <a:buNone/>
              <a:defRPr sz="1400"/>
            </a:lvl5pPr>
            <a:lvl6pPr marL="0" indent="0">
              <a:spcBef>
                <a:spcPts val="900"/>
              </a:spcBef>
              <a:buFontTx/>
              <a:buNone/>
              <a:defRPr sz="1400"/>
            </a:lvl6pPr>
            <a:lvl7pPr marL="0" indent="0">
              <a:spcBef>
                <a:spcPts val="900"/>
              </a:spcBef>
              <a:buFontTx/>
              <a:buNone/>
              <a:defRPr sz="1400"/>
            </a:lvl7pPr>
            <a:lvl8pPr marL="0" indent="0">
              <a:spcBef>
                <a:spcPts val="900"/>
              </a:spcBef>
              <a:buFontTx/>
              <a:buNone/>
              <a:defRPr sz="1400"/>
            </a:lvl8pPr>
            <a:lvl9pPr marL="0" indent="0">
              <a:spcBef>
                <a:spcPts val="900"/>
              </a:spcBef>
              <a:buFontTx/>
              <a:buNone/>
              <a:defRPr sz="1400"/>
            </a:lvl9pPr>
          </a:lstStyle>
          <a:p>
            <a:pPr lvl="0"/>
            <a:r>
              <a:rPr lang="en-US"/>
              <a:t>[Text]</a:t>
            </a:r>
          </a:p>
        </p:txBody>
      </p:sp>
      <p:sp>
        <p:nvSpPr>
          <p:cNvPr id="14" name="Text Placeholder 6">
            <a:extLst>
              <a:ext uri="{FF2B5EF4-FFF2-40B4-BE49-F238E27FC236}">
                <a16:creationId xmlns:a16="http://schemas.microsoft.com/office/drawing/2014/main" id="{0B80CCE7-DA13-C32F-71C6-2F6881960326}"/>
              </a:ext>
            </a:extLst>
          </p:cNvPr>
          <p:cNvSpPr>
            <a:spLocks noGrp="1"/>
          </p:cNvSpPr>
          <p:nvPr>
            <p:ph type="body" sz="quarter" idx="15" hasCustomPrompt="1"/>
          </p:nvPr>
        </p:nvSpPr>
        <p:spPr bwMode="gray">
          <a:xfrm>
            <a:off x="4754880" y="1416683"/>
            <a:ext cx="1737360" cy="685800"/>
          </a:xfrm>
        </p:spPr>
        <p:txBody>
          <a:bodyPr/>
          <a:lstStyle>
            <a:lvl1pPr marL="0" indent="0">
              <a:lnSpc>
                <a:spcPct val="90000"/>
              </a:lnSpc>
              <a:spcBef>
                <a:spcPts val="0"/>
              </a:spcBef>
              <a:buFontTx/>
              <a:buNone/>
              <a:defRPr sz="1600" b="1">
                <a:solidFill>
                  <a:schemeClr val="tx1"/>
                </a:solidFill>
              </a:defRPr>
            </a:lvl1pPr>
            <a:lvl2pPr marL="0" indent="0">
              <a:lnSpc>
                <a:spcPct val="90000"/>
              </a:lnSpc>
              <a:spcBef>
                <a:spcPts val="0"/>
              </a:spcBef>
              <a:buFontTx/>
              <a:buNone/>
              <a:defRPr sz="1600" b="1">
                <a:solidFill>
                  <a:schemeClr val="tx1"/>
                </a:solidFill>
              </a:defRPr>
            </a:lvl2pPr>
            <a:lvl3pPr marL="0" indent="0">
              <a:lnSpc>
                <a:spcPct val="90000"/>
              </a:lnSpc>
              <a:spcBef>
                <a:spcPts val="0"/>
              </a:spcBef>
              <a:buFontTx/>
              <a:buNone/>
              <a:defRPr sz="1600" b="1">
                <a:solidFill>
                  <a:schemeClr val="tx1"/>
                </a:solidFill>
              </a:defRPr>
            </a:lvl3pPr>
            <a:lvl4pPr marL="0" indent="0">
              <a:lnSpc>
                <a:spcPct val="90000"/>
              </a:lnSpc>
              <a:spcBef>
                <a:spcPts val="0"/>
              </a:spcBef>
              <a:buFontTx/>
              <a:buNone/>
              <a:defRPr sz="1600" b="1">
                <a:solidFill>
                  <a:schemeClr val="tx1"/>
                </a:solidFill>
              </a:defRPr>
            </a:lvl4pPr>
            <a:lvl5pPr marL="0" indent="0">
              <a:lnSpc>
                <a:spcPct val="90000"/>
              </a:lnSpc>
              <a:spcBef>
                <a:spcPts val="0"/>
              </a:spcBef>
              <a:buFontTx/>
              <a:buNone/>
              <a:defRPr sz="1600" b="1">
                <a:solidFill>
                  <a:schemeClr val="tx1"/>
                </a:solidFill>
              </a:defRPr>
            </a:lvl5pPr>
            <a:lvl6pPr marL="0" indent="0">
              <a:lnSpc>
                <a:spcPct val="90000"/>
              </a:lnSpc>
              <a:spcBef>
                <a:spcPts val="0"/>
              </a:spcBef>
              <a:buFontTx/>
              <a:buNone/>
              <a:defRPr sz="1600" b="1">
                <a:solidFill>
                  <a:schemeClr val="tx1"/>
                </a:solidFill>
              </a:defRPr>
            </a:lvl6pPr>
            <a:lvl7pPr marL="0" indent="0">
              <a:lnSpc>
                <a:spcPct val="90000"/>
              </a:lnSpc>
              <a:spcBef>
                <a:spcPts val="0"/>
              </a:spcBef>
              <a:buFontTx/>
              <a:buNone/>
              <a:defRPr sz="1600" b="1">
                <a:solidFill>
                  <a:schemeClr val="tx1"/>
                </a:solidFill>
              </a:defRPr>
            </a:lvl7pPr>
            <a:lvl8pPr marL="0" indent="0">
              <a:lnSpc>
                <a:spcPct val="90000"/>
              </a:lnSpc>
              <a:spcBef>
                <a:spcPts val="0"/>
              </a:spcBef>
              <a:buFontTx/>
              <a:buNone/>
              <a:defRPr sz="1600" b="1">
                <a:solidFill>
                  <a:schemeClr val="tx1"/>
                </a:solidFill>
              </a:defRPr>
            </a:lvl8pPr>
            <a:lvl9pPr marL="0" indent="0">
              <a:lnSpc>
                <a:spcPct val="90000"/>
              </a:lnSpc>
              <a:spcBef>
                <a:spcPts val="0"/>
              </a:spcBef>
              <a:buFontTx/>
              <a:buNone/>
              <a:defRPr sz="1600" b="1">
                <a:solidFill>
                  <a:schemeClr val="tx1"/>
                </a:solidFill>
              </a:defRPr>
            </a:lvl9pPr>
          </a:lstStyle>
          <a:p>
            <a:pPr lvl="0"/>
            <a:r>
              <a:rPr lang="en-US"/>
              <a:t>[Heading]</a:t>
            </a:r>
          </a:p>
        </p:txBody>
      </p:sp>
      <p:sp>
        <p:nvSpPr>
          <p:cNvPr id="16" name="Content Placeholder 7">
            <a:extLst>
              <a:ext uri="{FF2B5EF4-FFF2-40B4-BE49-F238E27FC236}">
                <a16:creationId xmlns:a16="http://schemas.microsoft.com/office/drawing/2014/main" id="{434EA740-024C-94E3-A7F1-E1648E067B51}"/>
              </a:ext>
            </a:extLst>
          </p:cNvPr>
          <p:cNvSpPr>
            <a:spLocks noGrp="1"/>
          </p:cNvSpPr>
          <p:nvPr>
            <p:ph sz="half" idx="16" hasCustomPrompt="1"/>
          </p:nvPr>
        </p:nvSpPr>
        <p:spPr>
          <a:xfrm>
            <a:off x="4754880" y="2331720"/>
            <a:ext cx="1737360" cy="2316479"/>
          </a:xfrm>
        </p:spPr>
        <p:txBody>
          <a:bodyPr/>
          <a:lstStyle>
            <a:lvl1pPr marL="0" indent="0">
              <a:spcBef>
                <a:spcPts val="900"/>
              </a:spcBef>
              <a:buFontTx/>
              <a:buNone/>
              <a:defRPr sz="1400"/>
            </a:lvl1pPr>
            <a:lvl2pPr marL="0" indent="0">
              <a:spcBef>
                <a:spcPts val="900"/>
              </a:spcBef>
              <a:buFontTx/>
              <a:buNone/>
              <a:defRPr sz="1400"/>
            </a:lvl2pPr>
            <a:lvl3pPr marL="0" indent="0">
              <a:spcBef>
                <a:spcPts val="900"/>
              </a:spcBef>
              <a:buFontTx/>
              <a:buNone/>
              <a:defRPr sz="1400"/>
            </a:lvl3pPr>
            <a:lvl4pPr marL="0" indent="0">
              <a:spcBef>
                <a:spcPts val="900"/>
              </a:spcBef>
              <a:buFontTx/>
              <a:buNone/>
              <a:defRPr sz="1400"/>
            </a:lvl4pPr>
            <a:lvl5pPr marL="0" indent="0">
              <a:spcBef>
                <a:spcPts val="900"/>
              </a:spcBef>
              <a:buFontTx/>
              <a:buNone/>
              <a:defRPr sz="1400"/>
            </a:lvl5pPr>
            <a:lvl6pPr marL="0" indent="0">
              <a:spcBef>
                <a:spcPts val="900"/>
              </a:spcBef>
              <a:buFontTx/>
              <a:buNone/>
              <a:defRPr sz="1400"/>
            </a:lvl6pPr>
            <a:lvl7pPr marL="0" indent="0">
              <a:spcBef>
                <a:spcPts val="900"/>
              </a:spcBef>
              <a:buFontTx/>
              <a:buNone/>
              <a:defRPr sz="1400"/>
            </a:lvl7pPr>
            <a:lvl8pPr marL="0" indent="0">
              <a:spcBef>
                <a:spcPts val="900"/>
              </a:spcBef>
              <a:buFontTx/>
              <a:buNone/>
              <a:defRPr sz="1400"/>
            </a:lvl8pPr>
            <a:lvl9pPr marL="0" indent="0">
              <a:spcBef>
                <a:spcPts val="900"/>
              </a:spcBef>
              <a:buFontTx/>
              <a:buNone/>
              <a:defRPr sz="1400"/>
            </a:lvl9pPr>
          </a:lstStyle>
          <a:p>
            <a:pPr lvl="0"/>
            <a:r>
              <a:rPr lang="en-US"/>
              <a:t>[Text]</a:t>
            </a:r>
          </a:p>
        </p:txBody>
      </p:sp>
      <p:sp>
        <p:nvSpPr>
          <p:cNvPr id="19" name="Text Placeholder 8">
            <a:extLst>
              <a:ext uri="{FF2B5EF4-FFF2-40B4-BE49-F238E27FC236}">
                <a16:creationId xmlns:a16="http://schemas.microsoft.com/office/drawing/2014/main" id="{28792819-EBC9-9659-F3E9-C008809BE06D}"/>
              </a:ext>
            </a:extLst>
          </p:cNvPr>
          <p:cNvSpPr>
            <a:spLocks noGrp="1"/>
          </p:cNvSpPr>
          <p:nvPr>
            <p:ph type="body" sz="quarter" idx="17" hasCustomPrompt="1"/>
          </p:nvPr>
        </p:nvSpPr>
        <p:spPr bwMode="gray">
          <a:xfrm>
            <a:off x="6858000" y="1416683"/>
            <a:ext cx="1737360" cy="685800"/>
          </a:xfrm>
        </p:spPr>
        <p:txBody>
          <a:bodyPr/>
          <a:lstStyle>
            <a:lvl1pPr marL="0" indent="0">
              <a:lnSpc>
                <a:spcPct val="90000"/>
              </a:lnSpc>
              <a:spcBef>
                <a:spcPts val="0"/>
              </a:spcBef>
              <a:buFontTx/>
              <a:buNone/>
              <a:defRPr sz="1600" b="1">
                <a:solidFill>
                  <a:schemeClr val="tx1"/>
                </a:solidFill>
              </a:defRPr>
            </a:lvl1pPr>
            <a:lvl2pPr marL="0" indent="0">
              <a:lnSpc>
                <a:spcPct val="90000"/>
              </a:lnSpc>
              <a:spcBef>
                <a:spcPts val="0"/>
              </a:spcBef>
              <a:buFontTx/>
              <a:buNone/>
              <a:defRPr sz="1600" b="1">
                <a:solidFill>
                  <a:schemeClr val="tx1"/>
                </a:solidFill>
              </a:defRPr>
            </a:lvl2pPr>
            <a:lvl3pPr marL="0" indent="0">
              <a:lnSpc>
                <a:spcPct val="90000"/>
              </a:lnSpc>
              <a:spcBef>
                <a:spcPts val="0"/>
              </a:spcBef>
              <a:buFontTx/>
              <a:buNone/>
              <a:defRPr sz="1600" b="1">
                <a:solidFill>
                  <a:schemeClr val="tx1"/>
                </a:solidFill>
              </a:defRPr>
            </a:lvl3pPr>
            <a:lvl4pPr marL="0" indent="0">
              <a:lnSpc>
                <a:spcPct val="90000"/>
              </a:lnSpc>
              <a:spcBef>
                <a:spcPts val="0"/>
              </a:spcBef>
              <a:buFontTx/>
              <a:buNone/>
              <a:defRPr sz="1600" b="1">
                <a:solidFill>
                  <a:schemeClr val="tx1"/>
                </a:solidFill>
              </a:defRPr>
            </a:lvl4pPr>
            <a:lvl5pPr marL="0" indent="0">
              <a:lnSpc>
                <a:spcPct val="90000"/>
              </a:lnSpc>
              <a:spcBef>
                <a:spcPts val="0"/>
              </a:spcBef>
              <a:buFontTx/>
              <a:buNone/>
              <a:defRPr sz="1600" b="1">
                <a:solidFill>
                  <a:schemeClr val="tx1"/>
                </a:solidFill>
              </a:defRPr>
            </a:lvl5pPr>
            <a:lvl6pPr marL="0" indent="0">
              <a:lnSpc>
                <a:spcPct val="90000"/>
              </a:lnSpc>
              <a:spcBef>
                <a:spcPts val="0"/>
              </a:spcBef>
              <a:buFontTx/>
              <a:buNone/>
              <a:defRPr sz="1600" b="1">
                <a:solidFill>
                  <a:schemeClr val="tx1"/>
                </a:solidFill>
              </a:defRPr>
            </a:lvl6pPr>
            <a:lvl7pPr marL="0" indent="0">
              <a:lnSpc>
                <a:spcPct val="90000"/>
              </a:lnSpc>
              <a:spcBef>
                <a:spcPts val="0"/>
              </a:spcBef>
              <a:buFontTx/>
              <a:buNone/>
              <a:defRPr sz="1600" b="1">
                <a:solidFill>
                  <a:schemeClr val="tx1"/>
                </a:solidFill>
              </a:defRPr>
            </a:lvl7pPr>
            <a:lvl8pPr marL="0" indent="0">
              <a:lnSpc>
                <a:spcPct val="90000"/>
              </a:lnSpc>
              <a:spcBef>
                <a:spcPts val="0"/>
              </a:spcBef>
              <a:buFontTx/>
              <a:buNone/>
              <a:defRPr sz="1600" b="1">
                <a:solidFill>
                  <a:schemeClr val="tx1"/>
                </a:solidFill>
              </a:defRPr>
            </a:lvl8pPr>
            <a:lvl9pPr marL="0" indent="0">
              <a:lnSpc>
                <a:spcPct val="90000"/>
              </a:lnSpc>
              <a:spcBef>
                <a:spcPts val="0"/>
              </a:spcBef>
              <a:buFontTx/>
              <a:buNone/>
              <a:defRPr sz="1600" b="1">
                <a:solidFill>
                  <a:schemeClr val="tx1"/>
                </a:solidFill>
              </a:defRPr>
            </a:lvl9pPr>
          </a:lstStyle>
          <a:p>
            <a:pPr lvl="0"/>
            <a:r>
              <a:rPr lang="en-US"/>
              <a:t>[Heading]</a:t>
            </a:r>
          </a:p>
        </p:txBody>
      </p:sp>
      <p:sp>
        <p:nvSpPr>
          <p:cNvPr id="20" name="Content Placeholder 9">
            <a:extLst>
              <a:ext uri="{FF2B5EF4-FFF2-40B4-BE49-F238E27FC236}">
                <a16:creationId xmlns:a16="http://schemas.microsoft.com/office/drawing/2014/main" id="{556C798A-4B62-3EF8-C56D-E91F6E87A6FD}"/>
              </a:ext>
            </a:extLst>
          </p:cNvPr>
          <p:cNvSpPr>
            <a:spLocks noGrp="1"/>
          </p:cNvSpPr>
          <p:nvPr>
            <p:ph sz="half" idx="18" hasCustomPrompt="1"/>
          </p:nvPr>
        </p:nvSpPr>
        <p:spPr>
          <a:xfrm>
            <a:off x="6858000" y="2331720"/>
            <a:ext cx="1737360" cy="2316479"/>
          </a:xfrm>
        </p:spPr>
        <p:txBody>
          <a:bodyPr/>
          <a:lstStyle>
            <a:lvl1pPr marL="0" indent="0">
              <a:spcBef>
                <a:spcPts val="900"/>
              </a:spcBef>
              <a:buFontTx/>
              <a:buNone/>
              <a:defRPr sz="1400"/>
            </a:lvl1pPr>
            <a:lvl2pPr marL="0" indent="0">
              <a:spcBef>
                <a:spcPts val="900"/>
              </a:spcBef>
              <a:buFontTx/>
              <a:buNone/>
              <a:defRPr sz="1400"/>
            </a:lvl2pPr>
            <a:lvl3pPr marL="0" indent="0">
              <a:spcBef>
                <a:spcPts val="900"/>
              </a:spcBef>
              <a:buFontTx/>
              <a:buNone/>
              <a:defRPr sz="1400"/>
            </a:lvl3pPr>
            <a:lvl4pPr marL="0" indent="0">
              <a:spcBef>
                <a:spcPts val="900"/>
              </a:spcBef>
              <a:buFontTx/>
              <a:buNone/>
              <a:defRPr sz="1400"/>
            </a:lvl4pPr>
            <a:lvl5pPr marL="0" indent="0">
              <a:spcBef>
                <a:spcPts val="900"/>
              </a:spcBef>
              <a:buFontTx/>
              <a:buNone/>
              <a:defRPr sz="1400"/>
            </a:lvl5pPr>
            <a:lvl6pPr marL="0" indent="0">
              <a:spcBef>
                <a:spcPts val="900"/>
              </a:spcBef>
              <a:buFontTx/>
              <a:buNone/>
              <a:defRPr sz="1400"/>
            </a:lvl6pPr>
            <a:lvl7pPr marL="0" indent="0">
              <a:spcBef>
                <a:spcPts val="900"/>
              </a:spcBef>
              <a:buFontTx/>
              <a:buNone/>
              <a:defRPr sz="1400"/>
            </a:lvl7pPr>
            <a:lvl8pPr marL="0" indent="0">
              <a:spcBef>
                <a:spcPts val="900"/>
              </a:spcBef>
              <a:buFontTx/>
              <a:buNone/>
              <a:defRPr sz="1400"/>
            </a:lvl8pPr>
            <a:lvl9pPr marL="0" indent="0">
              <a:spcBef>
                <a:spcPts val="900"/>
              </a:spcBef>
              <a:buFontTx/>
              <a:buNone/>
              <a:defRPr sz="1400"/>
            </a:lvl9pPr>
          </a:lstStyle>
          <a:p>
            <a:pPr lvl="0"/>
            <a:r>
              <a:rPr lang="en-US"/>
              <a:t>[Text]</a:t>
            </a:r>
          </a:p>
        </p:txBody>
      </p:sp>
      <p:pic>
        <p:nvPicPr>
          <p:cNvPr id="10" name="UL Solutions" descr="UL Solutions">
            <a:extLst>
              <a:ext uri="{FF2B5EF4-FFF2-40B4-BE49-F238E27FC236}">
                <a16:creationId xmlns:a16="http://schemas.microsoft.com/office/drawing/2014/main" id="{9AC22A1B-5854-FB74-7FD9-8821EEB6DEE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10"/>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324053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8.xml><?xml version="1.0" encoding="utf-8"?>
<p:sldLayout xmlns:a="http://schemas.openxmlformats.org/drawingml/2006/main" xmlns:r="http://schemas.openxmlformats.org/officeDocument/2006/relationships" xmlns:p="http://schemas.openxmlformats.org/presentationml/2006/main" showMasterSp="0" preserve="1" userDrawn="1">
  <p:cSld name="Two Boxes Tall">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586B91B5-07E3-AC57-4C8F-41D0A22AB704}"/>
              </a:ext>
              <a:ext uri="{C183D7F6-B498-43B3-948B-1728B52AA6E4}">
                <adec:decorative xmlns:adec="http://schemas.microsoft.com/office/drawing/2017/decorative" val="1"/>
              </a:ext>
            </a:extLst>
          </p:cNvPr>
          <p:cNvSpPr/>
          <p:nvPr userDrawn="1"/>
        </p:nvSpPr>
        <p:spPr>
          <a:xfrm>
            <a:off x="411480" y="1279523"/>
            <a:ext cx="4114800" cy="2971800"/>
          </a:xfrm>
          <a:prstGeom prst="rect">
            <a:avLst/>
          </a:prstGeom>
          <a:solidFill>
            <a:srgbClr val="CA0123"/>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1" name="Rectangle">
            <a:extLst>
              <a:ext uri="{FF2B5EF4-FFF2-40B4-BE49-F238E27FC236}">
                <a16:creationId xmlns:a16="http://schemas.microsoft.com/office/drawing/2014/main" id="{F9661630-825C-E6BA-3402-584150214D21}"/>
              </a:ext>
              <a:ext uri="{C183D7F6-B498-43B3-948B-1728B52AA6E4}">
                <adec:decorative xmlns:adec="http://schemas.microsoft.com/office/drawing/2017/decorative" val="1"/>
              </a:ext>
            </a:extLst>
          </p:cNvPr>
          <p:cNvSpPr/>
          <p:nvPr userDrawn="1"/>
        </p:nvSpPr>
        <p:spPr>
          <a:xfrm>
            <a:off x="4616450" y="1279523"/>
            <a:ext cx="4114800" cy="2971800"/>
          </a:xfrm>
          <a:prstGeom prst="rect">
            <a:avLst/>
          </a:prstGeom>
          <a:solidFill>
            <a:srgbClr val="5B0428"/>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5" name="Title 1">
            <a:extLst>
              <a:ext uri="{FF2B5EF4-FFF2-40B4-BE49-F238E27FC236}">
                <a16:creationId xmlns:a16="http://schemas.microsoft.com/office/drawing/2014/main" id="{8E4123F2-12EB-3B7C-52AE-3F5EB6AE7806}"/>
              </a:ext>
            </a:extLst>
          </p:cNvPr>
          <p:cNvSpPr>
            <a:spLocks noGrp="1"/>
          </p:cNvSpPr>
          <p:nvPr>
            <p:ph type="title" hasCustomPrompt="1"/>
          </p:nvPr>
        </p:nvSpPr>
        <p:spPr>
          <a:xfrm>
            <a:off x="411480" y="411480"/>
            <a:ext cx="5516245" cy="685800"/>
          </a:xfrm>
        </p:spPr>
        <p:txBody>
          <a:bodyPr/>
          <a:lstStyle/>
          <a:p>
            <a:r>
              <a:rPr lang="en-US"/>
              <a:t>[Optional slide title]</a:t>
            </a:r>
          </a:p>
        </p:txBody>
      </p:sp>
      <p:sp>
        <p:nvSpPr>
          <p:cNvPr id="6" name="Text Placeholder 2">
            <a:extLst>
              <a:ext uri="{FF2B5EF4-FFF2-40B4-BE49-F238E27FC236}">
                <a16:creationId xmlns:a16="http://schemas.microsoft.com/office/drawing/2014/main" id="{D2F9F1F6-03E1-D06C-AD65-0FED52E095C6}"/>
              </a:ext>
            </a:extLst>
          </p:cNvPr>
          <p:cNvSpPr>
            <a:spLocks noGrp="1"/>
          </p:cNvSpPr>
          <p:nvPr>
            <p:ph type="body" sz="quarter" idx="13" hasCustomPrompt="1"/>
          </p:nvPr>
        </p:nvSpPr>
        <p:spPr bwMode="gray">
          <a:xfrm>
            <a:off x="594360" y="1463040"/>
            <a:ext cx="3749040" cy="914400"/>
          </a:xfrm>
        </p:spPr>
        <p:txBody>
          <a:bodyPr/>
          <a:lstStyle>
            <a:lvl1pPr marL="0" indent="0">
              <a:lnSpc>
                <a:spcPct val="90000"/>
              </a:lnSpc>
              <a:spcBef>
                <a:spcPts val="0"/>
              </a:spcBef>
              <a:buFontTx/>
              <a:buNone/>
              <a:defRPr sz="2600" b="1">
                <a:solidFill>
                  <a:schemeClr val="bg1"/>
                </a:solidFill>
              </a:defRPr>
            </a:lvl1pPr>
            <a:lvl2pPr marL="0" indent="0">
              <a:lnSpc>
                <a:spcPct val="90000"/>
              </a:lnSpc>
              <a:spcBef>
                <a:spcPts val="0"/>
              </a:spcBef>
              <a:buFontTx/>
              <a:buNone/>
              <a:defRPr sz="2600" b="1">
                <a:solidFill>
                  <a:schemeClr val="bg1"/>
                </a:solidFill>
              </a:defRPr>
            </a:lvl2pPr>
            <a:lvl3pPr marL="0" indent="0">
              <a:lnSpc>
                <a:spcPct val="90000"/>
              </a:lnSpc>
              <a:spcBef>
                <a:spcPts val="0"/>
              </a:spcBef>
              <a:buFontTx/>
              <a:buNone/>
              <a:defRPr sz="2600" b="1">
                <a:solidFill>
                  <a:schemeClr val="bg1"/>
                </a:solidFill>
              </a:defRPr>
            </a:lvl3pPr>
            <a:lvl4pPr marL="0" indent="0">
              <a:lnSpc>
                <a:spcPct val="90000"/>
              </a:lnSpc>
              <a:spcBef>
                <a:spcPts val="0"/>
              </a:spcBef>
              <a:buFontTx/>
              <a:buNone/>
              <a:defRPr sz="2600" b="1">
                <a:solidFill>
                  <a:schemeClr val="bg1"/>
                </a:solidFill>
              </a:defRPr>
            </a:lvl4pPr>
            <a:lvl5pPr marL="0" indent="0">
              <a:lnSpc>
                <a:spcPct val="90000"/>
              </a:lnSpc>
              <a:spcBef>
                <a:spcPts val="0"/>
              </a:spcBef>
              <a:buFontTx/>
              <a:buNone/>
              <a:defRPr sz="2600" b="1">
                <a:solidFill>
                  <a:schemeClr val="bg1"/>
                </a:solidFill>
              </a:defRPr>
            </a:lvl5pPr>
            <a:lvl6pPr marL="0" indent="0">
              <a:lnSpc>
                <a:spcPct val="90000"/>
              </a:lnSpc>
              <a:spcBef>
                <a:spcPts val="0"/>
              </a:spcBef>
              <a:buFontTx/>
              <a:buNone/>
              <a:defRPr sz="2600" b="1">
                <a:solidFill>
                  <a:schemeClr val="bg1"/>
                </a:solidFill>
              </a:defRPr>
            </a:lvl6pPr>
            <a:lvl7pPr marL="0" indent="0">
              <a:lnSpc>
                <a:spcPct val="90000"/>
              </a:lnSpc>
              <a:spcBef>
                <a:spcPts val="0"/>
              </a:spcBef>
              <a:buFontTx/>
              <a:buNone/>
              <a:defRPr sz="2600" b="1">
                <a:solidFill>
                  <a:schemeClr val="bg1"/>
                </a:solidFill>
              </a:defRPr>
            </a:lvl7pPr>
            <a:lvl8pPr marL="0" indent="0">
              <a:lnSpc>
                <a:spcPct val="90000"/>
              </a:lnSpc>
              <a:spcBef>
                <a:spcPts val="0"/>
              </a:spcBef>
              <a:buFontTx/>
              <a:buNone/>
              <a:defRPr sz="2600" b="1">
                <a:solidFill>
                  <a:schemeClr val="bg1"/>
                </a:solidFill>
              </a:defRPr>
            </a:lvl8pPr>
            <a:lvl9pPr marL="0" indent="0">
              <a:lnSpc>
                <a:spcPct val="90000"/>
              </a:lnSpc>
              <a:spcBef>
                <a:spcPts val="0"/>
              </a:spcBef>
              <a:buFontTx/>
              <a:buNone/>
              <a:defRPr sz="2600" b="1">
                <a:solidFill>
                  <a:schemeClr val="bg1"/>
                </a:solidFill>
              </a:defRPr>
            </a:lvl9pPr>
          </a:lstStyle>
          <a:p>
            <a:pPr lvl="0"/>
            <a:r>
              <a:rPr lang="en-US"/>
              <a:t>[Heading]</a:t>
            </a:r>
          </a:p>
        </p:txBody>
      </p:sp>
      <p:sp>
        <p:nvSpPr>
          <p:cNvPr id="3" name="Content Placeholder 3"/>
          <p:cNvSpPr>
            <a:spLocks noGrp="1"/>
          </p:cNvSpPr>
          <p:nvPr>
            <p:ph sz="half" idx="1" hasCustomPrompt="1"/>
          </p:nvPr>
        </p:nvSpPr>
        <p:spPr>
          <a:xfrm>
            <a:off x="594360" y="2651760"/>
            <a:ext cx="3749040" cy="1417320"/>
          </a:xfrm>
        </p:spPr>
        <p:txBody>
          <a:bodyPr/>
          <a:lstStyle>
            <a:lvl1pPr marL="0" indent="0">
              <a:spcBef>
                <a:spcPts val="900"/>
              </a:spcBef>
              <a:buFontTx/>
              <a:buNone/>
              <a:defRPr sz="1400">
                <a:solidFill>
                  <a:schemeClr val="bg1"/>
                </a:solidFill>
              </a:defRPr>
            </a:lvl1pPr>
            <a:lvl2pPr marL="0" indent="0">
              <a:spcBef>
                <a:spcPts val="900"/>
              </a:spcBef>
              <a:buFontTx/>
              <a:buNone/>
              <a:defRPr sz="1400">
                <a:solidFill>
                  <a:schemeClr val="bg1"/>
                </a:solidFill>
              </a:defRPr>
            </a:lvl2pPr>
            <a:lvl3pPr marL="0" indent="0">
              <a:spcBef>
                <a:spcPts val="900"/>
              </a:spcBef>
              <a:buFontTx/>
              <a:buNone/>
              <a:defRPr sz="1400">
                <a:solidFill>
                  <a:schemeClr val="bg1"/>
                </a:solidFill>
              </a:defRPr>
            </a:lvl3pPr>
            <a:lvl4pPr marL="0" indent="0">
              <a:spcBef>
                <a:spcPts val="900"/>
              </a:spcBef>
              <a:buFontTx/>
              <a:buNone/>
              <a:defRPr sz="1400">
                <a:solidFill>
                  <a:schemeClr val="bg1"/>
                </a:solidFill>
              </a:defRPr>
            </a:lvl4pPr>
            <a:lvl5pPr marL="0" indent="0">
              <a:spcBef>
                <a:spcPts val="900"/>
              </a:spcBef>
              <a:buFontTx/>
              <a:buNone/>
              <a:defRPr sz="1400">
                <a:solidFill>
                  <a:schemeClr val="bg1"/>
                </a:solidFill>
              </a:defRPr>
            </a:lvl5pPr>
            <a:lvl6pPr marL="0" indent="0">
              <a:spcBef>
                <a:spcPts val="900"/>
              </a:spcBef>
              <a:buFontTx/>
              <a:buNone/>
              <a:defRPr sz="1400">
                <a:solidFill>
                  <a:schemeClr val="bg1"/>
                </a:solidFill>
              </a:defRPr>
            </a:lvl6pPr>
            <a:lvl7pPr marL="0" indent="0">
              <a:spcBef>
                <a:spcPts val="900"/>
              </a:spcBef>
              <a:buFontTx/>
              <a:buNone/>
              <a:defRPr sz="1400">
                <a:solidFill>
                  <a:schemeClr val="bg1"/>
                </a:solidFill>
              </a:defRPr>
            </a:lvl7pPr>
            <a:lvl8pPr marL="0" indent="0">
              <a:spcBef>
                <a:spcPts val="900"/>
              </a:spcBef>
              <a:buFontTx/>
              <a:buNone/>
              <a:defRPr sz="1400">
                <a:solidFill>
                  <a:schemeClr val="bg1"/>
                </a:solidFill>
              </a:defRPr>
            </a:lvl8pPr>
            <a:lvl9pPr marL="0" indent="0">
              <a:spcBef>
                <a:spcPts val="900"/>
              </a:spcBef>
              <a:buFontTx/>
              <a:buNone/>
              <a:defRPr sz="1400">
                <a:solidFill>
                  <a:schemeClr val="bg1"/>
                </a:solidFill>
              </a:defRPr>
            </a:lvl9pPr>
          </a:lstStyle>
          <a:p>
            <a:pPr lvl="0"/>
            <a:r>
              <a:rPr lang="en-US"/>
              <a:t>[Text]</a:t>
            </a:r>
          </a:p>
        </p:txBody>
      </p:sp>
      <p:sp>
        <p:nvSpPr>
          <p:cNvPr id="15" name="Text Placeholder 4">
            <a:extLst>
              <a:ext uri="{FF2B5EF4-FFF2-40B4-BE49-F238E27FC236}">
                <a16:creationId xmlns:a16="http://schemas.microsoft.com/office/drawing/2014/main" id="{B49B07D4-7E8D-77F2-8EFA-83A5D46D509B}"/>
              </a:ext>
            </a:extLst>
          </p:cNvPr>
          <p:cNvSpPr>
            <a:spLocks noGrp="1"/>
          </p:cNvSpPr>
          <p:nvPr>
            <p:ph type="body" sz="quarter" idx="14" hasCustomPrompt="1"/>
          </p:nvPr>
        </p:nvSpPr>
        <p:spPr bwMode="gray">
          <a:xfrm>
            <a:off x="4800600" y="1463040"/>
            <a:ext cx="3749040" cy="914400"/>
          </a:xfrm>
        </p:spPr>
        <p:txBody>
          <a:bodyPr/>
          <a:lstStyle>
            <a:lvl1pPr marL="0" indent="0">
              <a:lnSpc>
                <a:spcPct val="90000"/>
              </a:lnSpc>
              <a:spcBef>
                <a:spcPts val="0"/>
              </a:spcBef>
              <a:buFontTx/>
              <a:buNone/>
              <a:defRPr sz="2600" b="1">
                <a:solidFill>
                  <a:schemeClr val="bg1"/>
                </a:solidFill>
              </a:defRPr>
            </a:lvl1pPr>
            <a:lvl2pPr marL="0" indent="0">
              <a:lnSpc>
                <a:spcPct val="90000"/>
              </a:lnSpc>
              <a:spcBef>
                <a:spcPts val="0"/>
              </a:spcBef>
              <a:buFontTx/>
              <a:buNone/>
              <a:defRPr sz="2600" b="1">
                <a:solidFill>
                  <a:schemeClr val="bg1"/>
                </a:solidFill>
              </a:defRPr>
            </a:lvl2pPr>
            <a:lvl3pPr marL="0" indent="0">
              <a:lnSpc>
                <a:spcPct val="90000"/>
              </a:lnSpc>
              <a:spcBef>
                <a:spcPts val="0"/>
              </a:spcBef>
              <a:buFontTx/>
              <a:buNone/>
              <a:defRPr sz="2600" b="1">
                <a:solidFill>
                  <a:schemeClr val="bg1"/>
                </a:solidFill>
              </a:defRPr>
            </a:lvl3pPr>
            <a:lvl4pPr marL="0" indent="0">
              <a:lnSpc>
                <a:spcPct val="90000"/>
              </a:lnSpc>
              <a:spcBef>
                <a:spcPts val="0"/>
              </a:spcBef>
              <a:buFontTx/>
              <a:buNone/>
              <a:defRPr sz="2600" b="1">
                <a:solidFill>
                  <a:schemeClr val="bg1"/>
                </a:solidFill>
              </a:defRPr>
            </a:lvl4pPr>
            <a:lvl5pPr marL="0" indent="0">
              <a:lnSpc>
                <a:spcPct val="90000"/>
              </a:lnSpc>
              <a:spcBef>
                <a:spcPts val="0"/>
              </a:spcBef>
              <a:buFontTx/>
              <a:buNone/>
              <a:defRPr sz="2600" b="1">
                <a:solidFill>
                  <a:schemeClr val="bg1"/>
                </a:solidFill>
              </a:defRPr>
            </a:lvl5pPr>
            <a:lvl6pPr marL="0" indent="0">
              <a:lnSpc>
                <a:spcPct val="90000"/>
              </a:lnSpc>
              <a:spcBef>
                <a:spcPts val="0"/>
              </a:spcBef>
              <a:buFontTx/>
              <a:buNone/>
              <a:defRPr sz="2600" b="1">
                <a:solidFill>
                  <a:schemeClr val="bg1"/>
                </a:solidFill>
              </a:defRPr>
            </a:lvl6pPr>
            <a:lvl7pPr marL="0" indent="0">
              <a:lnSpc>
                <a:spcPct val="90000"/>
              </a:lnSpc>
              <a:spcBef>
                <a:spcPts val="0"/>
              </a:spcBef>
              <a:buFontTx/>
              <a:buNone/>
              <a:defRPr sz="2600" b="1">
                <a:solidFill>
                  <a:schemeClr val="bg1"/>
                </a:solidFill>
              </a:defRPr>
            </a:lvl7pPr>
            <a:lvl8pPr marL="0" indent="0">
              <a:lnSpc>
                <a:spcPct val="90000"/>
              </a:lnSpc>
              <a:spcBef>
                <a:spcPts val="0"/>
              </a:spcBef>
              <a:buFontTx/>
              <a:buNone/>
              <a:defRPr sz="2600" b="1">
                <a:solidFill>
                  <a:schemeClr val="bg1"/>
                </a:solidFill>
              </a:defRPr>
            </a:lvl8pPr>
            <a:lvl9pPr marL="0" indent="0">
              <a:lnSpc>
                <a:spcPct val="90000"/>
              </a:lnSpc>
              <a:spcBef>
                <a:spcPts val="0"/>
              </a:spcBef>
              <a:buFontTx/>
              <a:buNone/>
              <a:defRPr sz="2600" b="1">
                <a:solidFill>
                  <a:schemeClr val="bg1"/>
                </a:solidFill>
              </a:defRPr>
            </a:lvl9pPr>
          </a:lstStyle>
          <a:p>
            <a:pPr lvl="0"/>
            <a:r>
              <a:rPr lang="en-US"/>
              <a:t>[Heading]</a:t>
            </a:r>
          </a:p>
        </p:txBody>
      </p:sp>
      <p:sp>
        <p:nvSpPr>
          <p:cNvPr id="4" name="Content Placeholder 5"/>
          <p:cNvSpPr>
            <a:spLocks noGrp="1"/>
          </p:cNvSpPr>
          <p:nvPr>
            <p:ph sz="half" idx="2" hasCustomPrompt="1"/>
          </p:nvPr>
        </p:nvSpPr>
        <p:spPr>
          <a:xfrm>
            <a:off x="4800600" y="2651760"/>
            <a:ext cx="3749040" cy="1417320"/>
          </a:xfrm>
        </p:spPr>
        <p:txBody>
          <a:bodyPr/>
          <a:lstStyle>
            <a:lvl1pPr marL="0" indent="0">
              <a:spcBef>
                <a:spcPts val="900"/>
              </a:spcBef>
              <a:buFontTx/>
              <a:buNone/>
              <a:defRPr sz="1400">
                <a:solidFill>
                  <a:schemeClr val="bg1"/>
                </a:solidFill>
              </a:defRPr>
            </a:lvl1pPr>
            <a:lvl2pPr marL="0" indent="0">
              <a:spcBef>
                <a:spcPts val="900"/>
              </a:spcBef>
              <a:buFontTx/>
              <a:buNone/>
              <a:defRPr sz="1400">
                <a:solidFill>
                  <a:schemeClr val="bg1"/>
                </a:solidFill>
              </a:defRPr>
            </a:lvl2pPr>
            <a:lvl3pPr marL="0" indent="0">
              <a:spcBef>
                <a:spcPts val="900"/>
              </a:spcBef>
              <a:buFontTx/>
              <a:buNone/>
              <a:defRPr sz="1400">
                <a:solidFill>
                  <a:schemeClr val="bg1"/>
                </a:solidFill>
              </a:defRPr>
            </a:lvl3pPr>
            <a:lvl4pPr marL="0" indent="0">
              <a:spcBef>
                <a:spcPts val="900"/>
              </a:spcBef>
              <a:buFontTx/>
              <a:buNone/>
              <a:defRPr sz="1400">
                <a:solidFill>
                  <a:schemeClr val="bg1"/>
                </a:solidFill>
              </a:defRPr>
            </a:lvl4pPr>
            <a:lvl5pPr marL="0" indent="0">
              <a:spcBef>
                <a:spcPts val="900"/>
              </a:spcBef>
              <a:buFontTx/>
              <a:buNone/>
              <a:defRPr sz="1400">
                <a:solidFill>
                  <a:schemeClr val="bg1"/>
                </a:solidFill>
              </a:defRPr>
            </a:lvl5pPr>
            <a:lvl6pPr marL="0" indent="0">
              <a:spcBef>
                <a:spcPts val="900"/>
              </a:spcBef>
              <a:buFontTx/>
              <a:buNone/>
              <a:defRPr sz="1400">
                <a:solidFill>
                  <a:schemeClr val="bg1"/>
                </a:solidFill>
              </a:defRPr>
            </a:lvl6pPr>
            <a:lvl7pPr marL="0" indent="0">
              <a:spcBef>
                <a:spcPts val="900"/>
              </a:spcBef>
              <a:buFontTx/>
              <a:buNone/>
              <a:defRPr sz="1400">
                <a:solidFill>
                  <a:schemeClr val="bg1"/>
                </a:solidFill>
              </a:defRPr>
            </a:lvl7pPr>
            <a:lvl8pPr marL="0" indent="0">
              <a:spcBef>
                <a:spcPts val="900"/>
              </a:spcBef>
              <a:buFontTx/>
              <a:buNone/>
              <a:defRPr sz="1400">
                <a:solidFill>
                  <a:schemeClr val="bg1"/>
                </a:solidFill>
              </a:defRPr>
            </a:lvl8pPr>
            <a:lvl9pPr marL="0" indent="0">
              <a:spcBef>
                <a:spcPts val="900"/>
              </a:spcBef>
              <a:buFontTx/>
              <a:buNone/>
              <a:defRPr sz="1400">
                <a:solidFill>
                  <a:schemeClr val="bg1"/>
                </a:solidFill>
              </a:defRPr>
            </a:lvl9pPr>
          </a:lstStyle>
          <a:p>
            <a:pPr lvl="0"/>
            <a:r>
              <a:rPr lang="en-US"/>
              <a:t>[Text]</a:t>
            </a:r>
          </a:p>
        </p:txBody>
      </p:sp>
      <p:pic>
        <p:nvPicPr>
          <p:cNvPr id="10" name="UL Solutions" descr="UL Solutions">
            <a:extLst>
              <a:ext uri="{FF2B5EF4-FFF2-40B4-BE49-F238E27FC236}">
                <a16:creationId xmlns:a16="http://schemas.microsoft.com/office/drawing/2014/main" id="{9AC22A1B-5854-FB74-7FD9-8821EEB6DEE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6"/>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195915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preserve="1" userDrawn="1">
  <p:cSld name="Two Boxes Tall Lines">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586B91B5-07E3-AC57-4C8F-41D0A22AB704}"/>
              </a:ext>
              <a:ext uri="{C183D7F6-B498-43B3-948B-1728B52AA6E4}">
                <adec:decorative xmlns:adec="http://schemas.microsoft.com/office/drawing/2017/decorative" val="1"/>
              </a:ext>
            </a:extLst>
          </p:cNvPr>
          <p:cNvSpPr/>
          <p:nvPr userDrawn="1"/>
        </p:nvSpPr>
        <p:spPr>
          <a:xfrm>
            <a:off x="411480" y="1279523"/>
            <a:ext cx="4114800" cy="3108960"/>
          </a:xfrm>
          <a:prstGeom prst="rect">
            <a:avLst/>
          </a:prstGeom>
          <a:solidFill>
            <a:srgbClr val="CA0123"/>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1" name="Rectangle">
            <a:extLst>
              <a:ext uri="{FF2B5EF4-FFF2-40B4-BE49-F238E27FC236}">
                <a16:creationId xmlns:a16="http://schemas.microsoft.com/office/drawing/2014/main" id="{F9661630-825C-E6BA-3402-584150214D21}"/>
              </a:ext>
              <a:ext uri="{C183D7F6-B498-43B3-948B-1728B52AA6E4}">
                <adec:decorative xmlns:adec="http://schemas.microsoft.com/office/drawing/2017/decorative" val="1"/>
              </a:ext>
            </a:extLst>
          </p:cNvPr>
          <p:cNvSpPr/>
          <p:nvPr userDrawn="1"/>
        </p:nvSpPr>
        <p:spPr>
          <a:xfrm>
            <a:off x="4616450" y="1279523"/>
            <a:ext cx="4114800" cy="3108960"/>
          </a:xfrm>
          <a:prstGeom prst="rect">
            <a:avLst/>
          </a:prstGeom>
          <a:solidFill>
            <a:srgbClr val="5B0428"/>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5" name="Title 1">
            <a:extLst>
              <a:ext uri="{FF2B5EF4-FFF2-40B4-BE49-F238E27FC236}">
                <a16:creationId xmlns:a16="http://schemas.microsoft.com/office/drawing/2014/main" id="{8E4123F2-12EB-3B7C-52AE-3F5EB6AE7806}"/>
              </a:ext>
            </a:extLst>
          </p:cNvPr>
          <p:cNvSpPr>
            <a:spLocks noGrp="1"/>
          </p:cNvSpPr>
          <p:nvPr>
            <p:ph type="title" hasCustomPrompt="1"/>
          </p:nvPr>
        </p:nvSpPr>
        <p:spPr>
          <a:xfrm>
            <a:off x="411480" y="411480"/>
            <a:ext cx="5516245" cy="685800"/>
          </a:xfrm>
        </p:spPr>
        <p:txBody>
          <a:bodyPr/>
          <a:lstStyle/>
          <a:p>
            <a:r>
              <a:rPr lang="en-US"/>
              <a:t>[Optional slide title]</a:t>
            </a:r>
          </a:p>
        </p:txBody>
      </p:sp>
      <p:cxnSp>
        <p:nvCxnSpPr>
          <p:cNvPr id="12" name="Line">
            <a:extLst>
              <a:ext uri="{FF2B5EF4-FFF2-40B4-BE49-F238E27FC236}">
                <a16:creationId xmlns:a16="http://schemas.microsoft.com/office/drawing/2014/main" id="{67172C6C-385E-93D1-829B-FF5069783B24}"/>
              </a:ext>
              <a:ext uri="{C183D7F6-B498-43B3-948B-1728B52AA6E4}">
                <adec:decorative xmlns:adec="http://schemas.microsoft.com/office/drawing/2017/decorative" val="1"/>
              </a:ext>
            </a:extLst>
          </p:cNvPr>
          <p:cNvCxnSpPr>
            <a:cxnSpLocks/>
          </p:cNvCxnSpPr>
          <p:nvPr userDrawn="1"/>
        </p:nvCxnSpPr>
        <p:spPr>
          <a:xfrm>
            <a:off x="594360" y="1463040"/>
            <a:ext cx="3749040" cy="0"/>
          </a:xfrm>
          <a:prstGeom prst="line">
            <a:avLst/>
          </a:prstGeom>
          <a:ln w="19050" cap="flat">
            <a:solidFill>
              <a:schemeClr val="bg1"/>
            </a:solidFill>
            <a:miter lim="800000"/>
          </a:ln>
        </p:spPr>
        <p:style>
          <a:lnRef idx="1">
            <a:schemeClr val="accent1"/>
          </a:lnRef>
          <a:fillRef idx="0">
            <a:schemeClr val="accent1"/>
          </a:fillRef>
          <a:effectRef idx="0">
            <a:srgbClr val="000000"/>
          </a:effectRef>
          <a:fontRef idx="minor">
            <a:schemeClr val="bg1"/>
          </a:fontRef>
        </p:style>
      </p:cxnSp>
      <p:sp>
        <p:nvSpPr>
          <p:cNvPr id="6" name="Text Placeholder 2">
            <a:extLst>
              <a:ext uri="{FF2B5EF4-FFF2-40B4-BE49-F238E27FC236}">
                <a16:creationId xmlns:a16="http://schemas.microsoft.com/office/drawing/2014/main" id="{D2F9F1F6-03E1-D06C-AD65-0FED52E095C6}"/>
              </a:ext>
            </a:extLst>
          </p:cNvPr>
          <p:cNvSpPr>
            <a:spLocks noGrp="1"/>
          </p:cNvSpPr>
          <p:nvPr>
            <p:ph type="body" sz="quarter" idx="13" hasCustomPrompt="1"/>
          </p:nvPr>
        </p:nvSpPr>
        <p:spPr bwMode="gray">
          <a:xfrm>
            <a:off x="594360" y="1600200"/>
            <a:ext cx="3749040" cy="914400"/>
          </a:xfrm>
        </p:spPr>
        <p:txBody>
          <a:bodyPr/>
          <a:lstStyle>
            <a:lvl1pPr marL="0" indent="0">
              <a:lnSpc>
                <a:spcPct val="90000"/>
              </a:lnSpc>
              <a:spcBef>
                <a:spcPts val="0"/>
              </a:spcBef>
              <a:buFontTx/>
              <a:buNone/>
              <a:defRPr sz="2600" b="1">
                <a:solidFill>
                  <a:schemeClr val="bg1"/>
                </a:solidFill>
              </a:defRPr>
            </a:lvl1pPr>
            <a:lvl2pPr marL="0" indent="0">
              <a:lnSpc>
                <a:spcPct val="90000"/>
              </a:lnSpc>
              <a:spcBef>
                <a:spcPts val="0"/>
              </a:spcBef>
              <a:buFontTx/>
              <a:buNone/>
              <a:defRPr sz="2600" b="1">
                <a:solidFill>
                  <a:schemeClr val="bg1"/>
                </a:solidFill>
              </a:defRPr>
            </a:lvl2pPr>
            <a:lvl3pPr marL="0" indent="0">
              <a:lnSpc>
                <a:spcPct val="90000"/>
              </a:lnSpc>
              <a:spcBef>
                <a:spcPts val="0"/>
              </a:spcBef>
              <a:buFontTx/>
              <a:buNone/>
              <a:defRPr sz="2600" b="1">
                <a:solidFill>
                  <a:schemeClr val="bg1"/>
                </a:solidFill>
              </a:defRPr>
            </a:lvl3pPr>
            <a:lvl4pPr marL="0" indent="0">
              <a:lnSpc>
                <a:spcPct val="90000"/>
              </a:lnSpc>
              <a:spcBef>
                <a:spcPts val="0"/>
              </a:spcBef>
              <a:buFontTx/>
              <a:buNone/>
              <a:defRPr sz="2600" b="1">
                <a:solidFill>
                  <a:schemeClr val="bg1"/>
                </a:solidFill>
              </a:defRPr>
            </a:lvl4pPr>
            <a:lvl5pPr marL="0" indent="0">
              <a:lnSpc>
                <a:spcPct val="90000"/>
              </a:lnSpc>
              <a:spcBef>
                <a:spcPts val="0"/>
              </a:spcBef>
              <a:buFontTx/>
              <a:buNone/>
              <a:defRPr sz="2600" b="1">
                <a:solidFill>
                  <a:schemeClr val="bg1"/>
                </a:solidFill>
              </a:defRPr>
            </a:lvl5pPr>
            <a:lvl6pPr marL="0" indent="0">
              <a:lnSpc>
                <a:spcPct val="90000"/>
              </a:lnSpc>
              <a:spcBef>
                <a:spcPts val="0"/>
              </a:spcBef>
              <a:buFontTx/>
              <a:buNone/>
              <a:defRPr sz="2600" b="1">
                <a:solidFill>
                  <a:schemeClr val="bg1"/>
                </a:solidFill>
              </a:defRPr>
            </a:lvl6pPr>
            <a:lvl7pPr marL="0" indent="0">
              <a:lnSpc>
                <a:spcPct val="90000"/>
              </a:lnSpc>
              <a:spcBef>
                <a:spcPts val="0"/>
              </a:spcBef>
              <a:buFontTx/>
              <a:buNone/>
              <a:defRPr sz="2600" b="1">
                <a:solidFill>
                  <a:schemeClr val="bg1"/>
                </a:solidFill>
              </a:defRPr>
            </a:lvl7pPr>
            <a:lvl8pPr marL="0" indent="0">
              <a:lnSpc>
                <a:spcPct val="90000"/>
              </a:lnSpc>
              <a:spcBef>
                <a:spcPts val="0"/>
              </a:spcBef>
              <a:buFontTx/>
              <a:buNone/>
              <a:defRPr sz="2600" b="1">
                <a:solidFill>
                  <a:schemeClr val="bg1"/>
                </a:solidFill>
              </a:defRPr>
            </a:lvl8pPr>
            <a:lvl9pPr marL="0" indent="0">
              <a:lnSpc>
                <a:spcPct val="90000"/>
              </a:lnSpc>
              <a:spcBef>
                <a:spcPts val="0"/>
              </a:spcBef>
              <a:buFontTx/>
              <a:buNone/>
              <a:defRPr sz="2600" b="1">
                <a:solidFill>
                  <a:schemeClr val="bg1"/>
                </a:solidFill>
              </a:defRPr>
            </a:lvl9pPr>
          </a:lstStyle>
          <a:p>
            <a:pPr lvl="0"/>
            <a:r>
              <a:rPr lang="en-US"/>
              <a:t>[Heading]</a:t>
            </a:r>
          </a:p>
        </p:txBody>
      </p:sp>
      <p:sp>
        <p:nvSpPr>
          <p:cNvPr id="3" name="Content Placeholder 3"/>
          <p:cNvSpPr>
            <a:spLocks noGrp="1"/>
          </p:cNvSpPr>
          <p:nvPr>
            <p:ph sz="half" idx="1" hasCustomPrompt="1"/>
          </p:nvPr>
        </p:nvSpPr>
        <p:spPr>
          <a:xfrm>
            <a:off x="594360" y="2788920"/>
            <a:ext cx="3749040" cy="1417320"/>
          </a:xfrm>
        </p:spPr>
        <p:txBody>
          <a:bodyPr/>
          <a:lstStyle>
            <a:lvl1pPr marL="0" indent="0">
              <a:spcBef>
                <a:spcPts val="900"/>
              </a:spcBef>
              <a:buFontTx/>
              <a:buNone/>
              <a:defRPr sz="1400">
                <a:solidFill>
                  <a:schemeClr val="bg1"/>
                </a:solidFill>
              </a:defRPr>
            </a:lvl1pPr>
            <a:lvl2pPr marL="0" indent="0">
              <a:spcBef>
                <a:spcPts val="900"/>
              </a:spcBef>
              <a:buFontTx/>
              <a:buNone/>
              <a:defRPr sz="1400">
                <a:solidFill>
                  <a:schemeClr val="bg1"/>
                </a:solidFill>
              </a:defRPr>
            </a:lvl2pPr>
            <a:lvl3pPr marL="0" indent="0">
              <a:spcBef>
                <a:spcPts val="900"/>
              </a:spcBef>
              <a:buFontTx/>
              <a:buNone/>
              <a:defRPr sz="1400">
                <a:solidFill>
                  <a:schemeClr val="bg1"/>
                </a:solidFill>
              </a:defRPr>
            </a:lvl3pPr>
            <a:lvl4pPr marL="0" indent="0">
              <a:spcBef>
                <a:spcPts val="900"/>
              </a:spcBef>
              <a:buFontTx/>
              <a:buNone/>
              <a:defRPr sz="1400">
                <a:solidFill>
                  <a:schemeClr val="bg1"/>
                </a:solidFill>
              </a:defRPr>
            </a:lvl4pPr>
            <a:lvl5pPr marL="0" indent="0">
              <a:spcBef>
                <a:spcPts val="900"/>
              </a:spcBef>
              <a:buFontTx/>
              <a:buNone/>
              <a:defRPr sz="1400">
                <a:solidFill>
                  <a:schemeClr val="bg1"/>
                </a:solidFill>
              </a:defRPr>
            </a:lvl5pPr>
            <a:lvl6pPr marL="0" indent="0">
              <a:spcBef>
                <a:spcPts val="900"/>
              </a:spcBef>
              <a:buFontTx/>
              <a:buNone/>
              <a:defRPr sz="1400">
                <a:solidFill>
                  <a:schemeClr val="bg1"/>
                </a:solidFill>
              </a:defRPr>
            </a:lvl6pPr>
            <a:lvl7pPr marL="0" indent="0">
              <a:spcBef>
                <a:spcPts val="900"/>
              </a:spcBef>
              <a:buFontTx/>
              <a:buNone/>
              <a:defRPr sz="1400">
                <a:solidFill>
                  <a:schemeClr val="bg1"/>
                </a:solidFill>
              </a:defRPr>
            </a:lvl7pPr>
            <a:lvl8pPr marL="0" indent="0">
              <a:spcBef>
                <a:spcPts val="900"/>
              </a:spcBef>
              <a:buFontTx/>
              <a:buNone/>
              <a:defRPr sz="1400">
                <a:solidFill>
                  <a:schemeClr val="bg1"/>
                </a:solidFill>
              </a:defRPr>
            </a:lvl8pPr>
            <a:lvl9pPr marL="0" indent="0">
              <a:spcBef>
                <a:spcPts val="900"/>
              </a:spcBef>
              <a:buFontTx/>
              <a:buNone/>
              <a:defRPr sz="1400">
                <a:solidFill>
                  <a:schemeClr val="bg1"/>
                </a:solidFill>
              </a:defRPr>
            </a:lvl9pPr>
          </a:lstStyle>
          <a:p>
            <a:pPr lvl="0"/>
            <a:r>
              <a:rPr lang="en-US"/>
              <a:t>[Text]</a:t>
            </a:r>
          </a:p>
        </p:txBody>
      </p:sp>
      <p:cxnSp>
        <p:nvCxnSpPr>
          <p:cNvPr id="13" name="Line">
            <a:extLst>
              <a:ext uri="{FF2B5EF4-FFF2-40B4-BE49-F238E27FC236}">
                <a16:creationId xmlns:a16="http://schemas.microsoft.com/office/drawing/2014/main" id="{1ACC422A-790B-ECC4-67E8-2464F414C027}"/>
              </a:ext>
              <a:ext uri="{C183D7F6-B498-43B3-948B-1728B52AA6E4}">
                <adec:decorative xmlns:adec="http://schemas.microsoft.com/office/drawing/2017/decorative" val="1"/>
              </a:ext>
            </a:extLst>
          </p:cNvPr>
          <p:cNvCxnSpPr>
            <a:cxnSpLocks/>
          </p:cNvCxnSpPr>
          <p:nvPr userDrawn="1"/>
        </p:nvCxnSpPr>
        <p:spPr>
          <a:xfrm>
            <a:off x="4800600" y="1463040"/>
            <a:ext cx="3749040" cy="0"/>
          </a:xfrm>
          <a:prstGeom prst="line">
            <a:avLst/>
          </a:prstGeom>
          <a:ln w="19050" cap="flat">
            <a:solidFill>
              <a:schemeClr val="bg1"/>
            </a:solidFill>
            <a:miter lim="800000"/>
          </a:ln>
        </p:spPr>
        <p:style>
          <a:lnRef idx="1">
            <a:schemeClr val="accent1"/>
          </a:lnRef>
          <a:fillRef idx="0">
            <a:schemeClr val="accent1"/>
          </a:fillRef>
          <a:effectRef idx="0">
            <a:srgbClr val="000000"/>
          </a:effectRef>
          <a:fontRef idx="minor">
            <a:schemeClr val="bg1"/>
          </a:fontRef>
        </p:style>
      </p:cxnSp>
      <p:sp>
        <p:nvSpPr>
          <p:cNvPr id="15" name="Text Placeholder 4">
            <a:extLst>
              <a:ext uri="{FF2B5EF4-FFF2-40B4-BE49-F238E27FC236}">
                <a16:creationId xmlns:a16="http://schemas.microsoft.com/office/drawing/2014/main" id="{B49B07D4-7E8D-77F2-8EFA-83A5D46D509B}"/>
              </a:ext>
            </a:extLst>
          </p:cNvPr>
          <p:cNvSpPr>
            <a:spLocks noGrp="1"/>
          </p:cNvSpPr>
          <p:nvPr>
            <p:ph type="body" sz="quarter" idx="14" hasCustomPrompt="1"/>
          </p:nvPr>
        </p:nvSpPr>
        <p:spPr bwMode="gray">
          <a:xfrm>
            <a:off x="4800600" y="1600200"/>
            <a:ext cx="3749040" cy="914400"/>
          </a:xfrm>
        </p:spPr>
        <p:txBody>
          <a:bodyPr/>
          <a:lstStyle>
            <a:lvl1pPr marL="0" indent="0">
              <a:lnSpc>
                <a:spcPct val="90000"/>
              </a:lnSpc>
              <a:spcBef>
                <a:spcPts val="0"/>
              </a:spcBef>
              <a:buFontTx/>
              <a:buNone/>
              <a:defRPr sz="2600" b="1">
                <a:solidFill>
                  <a:schemeClr val="bg1"/>
                </a:solidFill>
              </a:defRPr>
            </a:lvl1pPr>
            <a:lvl2pPr marL="0" indent="0">
              <a:lnSpc>
                <a:spcPct val="90000"/>
              </a:lnSpc>
              <a:spcBef>
                <a:spcPts val="0"/>
              </a:spcBef>
              <a:buFontTx/>
              <a:buNone/>
              <a:defRPr sz="2600" b="1">
                <a:solidFill>
                  <a:schemeClr val="bg1"/>
                </a:solidFill>
              </a:defRPr>
            </a:lvl2pPr>
            <a:lvl3pPr marL="0" indent="0">
              <a:lnSpc>
                <a:spcPct val="90000"/>
              </a:lnSpc>
              <a:spcBef>
                <a:spcPts val="0"/>
              </a:spcBef>
              <a:buFontTx/>
              <a:buNone/>
              <a:defRPr sz="2600" b="1">
                <a:solidFill>
                  <a:schemeClr val="bg1"/>
                </a:solidFill>
              </a:defRPr>
            </a:lvl3pPr>
            <a:lvl4pPr marL="0" indent="0">
              <a:lnSpc>
                <a:spcPct val="90000"/>
              </a:lnSpc>
              <a:spcBef>
                <a:spcPts val="0"/>
              </a:spcBef>
              <a:buFontTx/>
              <a:buNone/>
              <a:defRPr sz="2600" b="1">
                <a:solidFill>
                  <a:schemeClr val="bg1"/>
                </a:solidFill>
              </a:defRPr>
            </a:lvl4pPr>
            <a:lvl5pPr marL="0" indent="0">
              <a:lnSpc>
                <a:spcPct val="90000"/>
              </a:lnSpc>
              <a:spcBef>
                <a:spcPts val="0"/>
              </a:spcBef>
              <a:buFontTx/>
              <a:buNone/>
              <a:defRPr sz="2600" b="1">
                <a:solidFill>
                  <a:schemeClr val="bg1"/>
                </a:solidFill>
              </a:defRPr>
            </a:lvl5pPr>
            <a:lvl6pPr marL="0" indent="0">
              <a:lnSpc>
                <a:spcPct val="90000"/>
              </a:lnSpc>
              <a:spcBef>
                <a:spcPts val="0"/>
              </a:spcBef>
              <a:buFontTx/>
              <a:buNone/>
              <a:defRPr sz="2600" b="1">
                <a:solidFill>
                  <a:schemeClr val="bg1"/>
                </a:solidFill>
              </a:defRPr>
            </a:lvl6pPr>
            <a:lvl7pPr marL="0" indent="0">
              <a:lnSpc>
                <a:spcPct val="90000"/>
              </a:lnSpc>
              <a:spcBef>
                <a:spcPts val="0"/>
              </a:spcBef>
              <a:buFontTx/>
              <a:buNone/>
              <a:defRPr sz="2600" b="1">
                <a:solidFill>
                  <a:schemeClr val="bg1"/>
                </a:solidFill>
              </a:defRPr>
            </a:lvl7pPr>
            <a:lvl8pPr marL="0" indent="0">
              <a:lnSpc>
                <a:spcPct val="90000"/>
              </a:lnSpc>
              <a:spcBef>
                <a:spcPts val="0"/>
              </a:spcBef>
              <a:buFontTx/>
              <a:buNone/>
              <a:defRPr sz="2600" b="1">
                <a:solidFill>
                  <a:schemeClr val="bg1"/>
                </a:solidFill>
              </a:defRPr>
            </a:lvl8pPr>
            <a:lvl9pPr marL="0" indent="0">
              <a:lnSpc>
                <a:spcPct val="90000"/>
              </a:lnSpc>
              <a:spcBef>
                <a:spcPts val="0"/>
              </a:spcBef>
              <a:buFontTx/>
              <a:buNone/>
              <a:defRPr sz="2600" b="1">
                <a:solidFill>
                  <a:schemeClr val="bg1"/>
                </a:solidFill>
              </a:defRPr>
            </a:lvl9pPr>
          </a:lstStyle>
          <a:p>
            <a:pPr lvl="0"/>
            <a:r>
              <a:rPr lang="en-US"/>
              <a:t>[Heading]</a:t>
            </a:r>
          </a:p>
        </p:txBody>
      </p:sp>
      <p:sp>
        <p:nvSpPr>
          <p:cNvPr id="4" name="Content Placeholder 5"/>
          <p:cNvSpPr>
            <a:spLocks noGrp="1"/>
          </p:cNvSpPr>
          <p:nvPr>
            <p:ph sz="half" idx="2" hasCustomPrompt="1"/>
          </p:nvPr>
        </p:nvSpPr>
        <p:spPr>
          <a:xfrm>
            <a:off x="4800600" y="2788920"/>
            <a:ext cx="3749040" cy="1417320"/>
          </a:xfrm>
        </p:spPr>
        <p:txBody>
          <a:bodyPr/>
          <a:lstStyle>
            <a:lvl1pPr marL="0" indent="0">
              <a:spcBef>
                <a:spcPts val="900"/>
              </a:spcBef>
              <a:buFontTx/>
              <a:buNone/>
              <a:defRPr sz="1400">
                <a:solidFill>
                  <a:schemeClr val="bg1"/>
                </a:solidFill>
              </a:defRPr>
            </a:lvl1pPr>
            <a:lvl2pPr marL="0" indent="0">
              <a:spcBef>
                <a:spcPts val="900"/>
              </a:spcBef>
              <a:buFontTx/>
              <a:buNone/>
              <a:defRPr sz="1400">
                <a:solidFill>
                  <a:schemeClr val="bg1"/>
                </a:solidFill>
              </a:defRPr>
            </a:lvl2pPr>
            <a:lvl3pPr marL="0" indent="0">
              <a:spcBef>
                <a:spcPts val="900"/>
              </a:spcBef>
              <a:buFontTx/>
              <a:buNone/>
              <a:defRPr sz="1400">
                <a:solidFill>
                  <a:schemeClr val="bg1"/>
                </a:solidFill>
              </a:defRPr>
            </a:lvl3pPr>
            <a:lvl4pPr marL="0" indent="0">
              <a:spcBef>
                <a:spcPts val="900"/>
              </a:spcBef>
              <a:buFontTx/>
              <a:buNone/>
              <a:defRPr sz="1400">
                <a:solidFill>
                  <a:schemeClr val="bg1"/>
                </a:solidFill>
              </a:defRPr>
            </a:lvl4pPr>
            <a:lvl5pPr marL="0" indent="0">
              <a:spcBef>
                <a:spcPts val="900"/>
              </a:spcBef>
              <a:buFontTx/>
              <a:buNone/>
              <a:defRPr sz="1400">
                <a:solidFill>
                  <a:schemeClr val="bg1"/>
                </a:solidFill>
              </a:defRPr>
            </a:lvl5pPr>
            <a:lvl6pPr marL="0" indent="0">
              <a:spcBef>
                <a:spcPts val="900"/>
              </a:spcBef>
              <a:buFontTx/>
              <a:buNone/>
              <a:defRPr sz="1400">
                <a:solidFill>
                  <a:schemeClr val="bg1"/>
                </a:solidFill>
              </a:defRPr>
            </a:lvl6pPr>
            <a:lvl7pPr marL="0" indent="0">
              <a:spcBef>
                <a:spcPts val="900"/>
              </a:spcBef>
              <a:buFontTx/>
              <a:buNone/>
              <a:defRPr sz="1400">
                <a:solidFill>
                  <a:schemeClr val="bg1"/>
                </a:solidFill>
              </a:defRPr>
            </a:lvl7pPr>
            <a:lvl8pPr marL="0" indent="0">
              <a:spcBef>
                <a:spcPts val="900"/>
              </a:spcBef>
              <a:buFontTx/>
              <a:buNone/>
              <a:defRPr sz="1400">
                <a:solidFill>
                  <a:schemeClr val="bg1"/>
                </a:solidFill>
              </a:defRPr>
            </a:lvl8pPr>
            <a:lvl9pPr marL="0" indent="0">
              <a:spcBef>
                <a:spcPts val="900"/>
              </a:spcBef>
              <a:buFontTx/>
              <a:buNone/>
              <a:defRPr sz="1400">
                <a:solidFill>
                  <a:schemeClr val="bg1"/>
                </a:solidFill>
              </a:defRPr>
            </a:lvl9pPr>
          </a:lstStyle>
          <a:p>
            <a:pPr lvl="0"/>
            <a:r>
              <a:rPr lang="en-US"/>
              <a:t>[Text]</a:t>
            </a:r>
          </a:p>
        </p:txBody>
      </p:sp>
      <p:pic>
        <p:nvPicPr>
          <p:cNvPr id="10" name="UL Solutions" descr="UL Solutions">
            <a:extLst>
              <a:ext uri="{FF2B5EF4-FFF2-40B4-BE49-F238E27FC236}">
                <a16:creationId xmlns:a16="http://schemas.microsoft.com/office/drawing/2014/main" id="{9AC22A1B-5854-FB74-7FD9-8821EEB6DEE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6"/>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335020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Divider Midnight Blue">
    <p:bg>
      <p:bgPr>
        <a:solidFill>
          <a:srgbClr val="122C49"/>
        </a:solidFill>
        <a:effectLst/>
      </p:bgPr>
    </p:bg>
    <p:spTree>
      <p:nvGrpSpPr>
        <p:cNvPr id="1" name=""/>
        <p:cNvGrpSpPr/>
        <p:nvPr/>
      </p:nvGrpSpPr>
      <p:grpSpPr>
        <a:xfrm>
          <a:off x="0" y="0"/>
          <a:ext cx="0" cy="0"/>
          <a:chOff x="0" y="0"/>
          <a:chExt cx="0" cy="0"/>
        </a:xfrm>
      </p:grpSpPr>
      <p:pic>
        <p:nvPicPr>
          <p:cNvPr id="10" name="Graphic">
            <a:extLst>
              <a:ext uri="{FF2B5EF4-FFF2-40B4-BE49-F238E27FC236}">
                <a16:creationId xmlns:a16="http://schemas.microsoft.com/office/drawing/2014/main" id="{1A6C2DFF-2CB8-18D8-AEB2-C7C92EF1156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hidden">
          <a:xfrm>
            <a:off x="3117599" y="1546542"/>
            <a:ext cx="6026400" cy="2834640"/>
          </a:xfrm>
          <a:prstGeom prst="rect">
            <a:avLst/>
          </a:prstGeom>
        </p:spPr>
      </p:pic>
      <p:sp>
        <p:nvSpPr>
          <p:cNvPr id="2" name="Title 1"/>
          <p:cNvSpPr>
            <a:spLocks noGrp="1"/>
          </p:cNvSpPr>
          <p:nvPr>
            <p:ph type="title" hasCustomPrompt="1"/>
          </p:nvPr>
        </p:nvSpPr>
        <p:spPr>
          <a:xfrm>
            <a:off x="411164" y="412750"/>
            <a:ext cx="4113212" cy="866775"/>
          </a:xfrm>
        </p:spPr>
        <p:txBody>
          <a:bodyPr anchor="b"/>
          <a:lstStyle>
            <a:lvl1pPr>
              <a:lnSpc>
                <a:spcPct val="85000"/>
              </a:lnSpc>
              <a:defRPr sz="3200" b="0"/>
            </a:lvl1pPr>
          </a:lstStyle>
          <a:p>
            <a:r>
              <a:rPr lang="en-US"/>
              <a:t>[Divider title]</a:t>
            </a:r>
          </a:p>
        </p:txBody>
      </p:sp>
      <p:sp>
        <p:nvSpPr>
          <p:cNvPr id="3" name="Text Placeholder 2"/>
          <p:cNvSpPr>
            <a:spLocks noGrp="1"/>
          </p:cNvSpPr>
          <p:nvPr>
            <p:ph type="body" idx="1" hasCustomPrompt="1"/>
          </p:nvPr>
        </p:nvSpPr>
        <p:spPr>
          <a:xfrm>
            <a:off x="411164" y="1371600"/>
            <a:ext cx="4113211" cy="548640"/>
          </a:xfrm>
        </p:spPr>
        <p:txBody>
          <a:bodyPr/>
          <a:lstStyle>
            <a:lvl1pPr marL="0" indent="0">
              <a:lnSpc>
                <a:spcPct val="90000"/>
              </a:lnSpc>
              <a:spcBef>
                <a:spcPts val="0"/>
              </a:spcBef>
              <a:buNone/>
              <a:defRPr sz="1600">
                <a:solidFill>
                  <a:schemeClr val="tx1"/>
                </a:solidFill>
              </a:defRPr>
            </a:lvl1pPr>
            <a:lvl2pPr marL="137160" indent="-137160">
              <a:lnSpc>
                <a:spcPct val="100000"/>
              </a:lnSpc>
              <a:spcBef>
                <a:spcPts val="900"/>
              </a:spcBef>
              <a:buFont typeface="Arial" panose="020B0604020202020204" pitchFamily="34" charset="0"/>
              <a:buChar char="•"/>
              <a:defRPr sz="1200">
                <a:solidFill>
                  <a:schemeClr val="tx1"/>
                </a:solidFill>
              </a:defRPr>
            </a:lvl2pPr>
            <a:lvl3pPr marL="274320" indent="-137160">
              <a:lnSpc>
                <a:spcPct val="100000"/>
              </a:lnSpc>
              <a:spcBef>
                <a:spcPts val="300"/>
              </a:spcBef>
              <a:buFont typeface="Arial" panose="020B0604020202020204" pitchFamily="34" charset="0"/>
              <a:buChar char="–"/>
              <a:defRPr sz="1200">
                <a:solidFill>
                  <a:schemeClr val="tx1"/>
                </a:solidFill>
              </a:defRPr>
            </a:lvl3pPr>
            <a:lvl4pPr marL="411480" indent="-137160">
              <a:lnSpc>
                <a:spcPct val="100000"/>
              </a:lnSpc>
              <a:spcBef>
                <a:spcPts val="300"/>
              </a:spcBef>
              <a:buFont typeface="Arial" panose="020B0604020202020204" pitchFamily="34" charset="0"/>
              <a:buChar char="–"/>
              <a:defRPr sz="1200">
                <a:solidFill>
                  <a:schemeClr val="tx1"/>
                </a:solidFill>
              </a:defRPr>
            </a:lvl4pPr>
            <a:lvl5pPr marL="548640" indent="-137160">
              <a:lnSpc>
                <a:spcPct val="100000"/>
              </a:lnSpc>
              <a:spcBef>
                <a:spcPts val="300"/>
              </a:spcBef>
              <a:buFont typeface="Arial" panose="020B0604020202020204" pitchFamily="34" charset="0"/>
              <a:buChar char="–"/>
              <a:defRPr sz="1200">
                <a:solidFill>
                  <a:schemeClr val="tx1"/>
                </a:solidFill>
              </a:defRPr>
            </a:lvl5pPr>
            <a:lvl6pPr marL="685800" indent="-137160">
              <a:lnSpc>
                <a:spcPct val="100000"/>
              </a:lnSpc>
              <a:spcBef>
                <a:spcPts val="300"/>
              </a:spcBef>
              <a:buFont typeface="Arial" panose="020B0604020202020204" pitchFamily="34" charset="0"/>
              <a:buChar char="–"/>
              <a:defRPr sz="1200">
                <a:solidFill>
                  <a:schemeClr val="tx1"/>
                </a:solidFill>
              </a:defRPr>
            </a:lvl6pPr>
            <a:lvl7pPr marL="822960" indent="-137160">
              <a:lnSpc>
                <a:spcPct val="100000"/>
              </a:lnSpc>
              <a:spcBef>
                <a:spcPts val="300"/>
              </a:spcBef>
              <a:buFont typeface="Arial" panose="020B0604020202020204" pitchFamily="34" charset="0"/>
              <a:buChar char="–"/>
              <a:defRPr sz="1200">
                <a:solidFill>
                  <a:schemeClr val="tx1"/>
                </a:solidFill>
              </a:defRPr>
            </a:lvl7pPr>
            <a:lvl8pPr marL="960120" indent="-137160">
              <a:lnSpc>
                <a:spcPct val="100000"/>
              </a:lnSpc>
              <a:spcBef>
                <a:spcPts val="300"/>
              </a:spcBef>
              <a:buFont typeface="Arial" panose="020B0604020202020204" pitchFamily="34" charset="0"/>
              <a:buChar char="–"/>
              <a:defRPr sz="1200">
                <a:solidFill>
                  <a:schemeClr val="tx1"/>
                </a:solidFill>
              </a:defRPr>
            </a:lvl8pPr>
            <a:lvl9pPr marL="1097280" indent="-137160">
              <a:lnSpc>
                <a:spcPct val="100000"/>
              </a:lnSpc>
              <a:spcBef>
                <a:spcPts val="300"/>
              </a:spcBef>
              <a:buFont typeface="Arial" panose="020B0604020202020204" pitchFamily="34" charset="0"/>
              <a:buChar char="–"/>
              <a:defRPr sz="1200">
                <a:solidFill>
                  <a:schemeClr val="tx1"/>
                </a:solidFill>
              </a:defRPr>
            </a:lvl9pPr>
          </a:lstStyle>
          <a:p>
            <a:pPr lvl="0"/>
            <a:r>
              <a:rPr lang="en-US"/>
              <a:t>[Divider subtitle]</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7" name="UL Solutions">
            <a:extLst>
              <a:ext uri="{FF2B5EF4-FFF2-40B4-BE49-F238E27FC236}">
                <a16:creationId xmlns:a16="http://schemas.microsoft.com/office/drawing/2014/main" id="{70EB08D7-D3A0-BCC3-E568-E271789F89A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bwMode="black">
          <a:xfrm>
            <a:off x="141925" y="4730243"/>
            <a:ext cx="712555" cy="292608"/>
          </a:xfrm>
          <a:prstGeom prst="rect">
            <a:avLst/>
          </a:prstGeom>
        </p:spPr>
      </p:pic>
      <p:sp>
        <p:nvSpPr>
          <p:cNvPr id="6" name="Slide Number Placeholder 3"/>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20980630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preserve="1" userDrawn="1">
  <p:cSld name="Three Boxes Tall">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586B91B5-07E3-AC57-4C8F-41D0A22AB704}"/>
              </a:ext>
              <a:ext uri="{C183D7F6-B498-43B3-948B-1728B52AA6E4}">
                <adec:decorative xmlns:adec="http://schemas.microsoft.com/office/drawing/2017/decorative" val="1"/>
              </a:ext>
            </a:extLst>
          </p:cNvPr>
          <p:cNvSpPr/>
          <p:nvPr userDrawn="1"/>
        </p:nvSpPr>
        <p:spPr>
          <a:xfrm>
            <a:off x="411480" y="1279523"/>
            <a:ext cx="2715768" cy="2971800"/>
          </a:xfrm>
          <a:prstGeom prst="rect">
            <a:avLst/>
          </a:prstGeom>
          <a:solidFill>
            <a:srgbClr val="CA0123"/>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1" name="Rectangle">
            <a:extLst>
              <a:ext uri="{FF2B5EF4-FFF2-40B4-BE49-F238E27FC236}">
                <a16:creationId xmlns:a16="http://schemas.microsoft.com/office/drawing/2014/main" id="{F9661630-825C-E6BA-3402-584150214D21}"/>
              </a:ext>
              <a:ext uri="{C183D7F6-B498-43B3-948B-1728B52AA6E4}">
                <adec:decorative xmlns:adec="http://schemas.microsoft.com/office/drawing/2017/decorative" val="1"/>
              </a:ext>
            </a:extLst>
          </p:cNvPr>
          <p:cNvSpPr/>
          <p:nvPr userDrawn="1"/>
        </p:nvSpPr>
        <p:spPr>
          <a:xfrm>
            <a:off x="3214116" y="1279523"/>
            <a:ext cx="2715768" cy="2971800"/>
          </a:xfrm>
          <a:prstGeom prst="rect">
            <a:avLst/>
          </a:prstGeom>
          <a:solidFill>
            <a:srgbClr val="5B0428"/>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2" name="Rectangle">
            <a:extLst>
              <a:ext uri="{FF2B5EF4-FFF2-40B4-BE49-F238E27FC236}">
                <a16:creationId xmlns:a16="http://schemas.microsoft.com/office/drawing/2014/main" id="{33B4CEB8-39ED-9EBC-4781-F712A248342D}"/>
              </a:ext>
              <a:ext uri="{C183D7F6-B498-43B3-948B-1728B52AA6E4}">
                <adec:decorative xmlns:adec="http://schemas.microsoft.com/office/drawing/2017/decorative" val="1"/>
              </a:ext>
            </a:extLst>
          </p:cNvPr>
          <p:cNvSpPr/>
          <p:nvPr userDrawn="1"/>
        </p:nvSpPr>
        <p:spPr>
          <a:xfrm>
            <a:off x="6016752" y="1279522"/>
            <a:ext cx="2715768" cy="2971800"/>
          </a:xfrm>
          <a:prstGeom prst="rect">
            <a:avLst/>
          </a:prstGeom>
          <a:solidFill>
            <a:srgbClr val="E5DDCA"/>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5" name="Title 1">
            <a:extLst>
              <a:ext uri="{FF2B5EF4-FFF2-40B4-BE49-F238E27FC236}">
                <a16:creationId xmlns:a16="http://schemas.microsoft.com/office/drawing/2014/main" id="{8E4123F2-12EB-3B7C-52AE-3F5EB6AE7806}"/>
              </a:ext>
            </a:extLst>
          </p:cNvPr>
          <p:cNvSpPr>
            <a:spLocks noGrp="1"/>
          </p:cNvSpPr>
          <p:nvPr>
            <p:ph type="title" hasCustomPrompt="1"/>
          </p:nvPr>
        </p:nvSpPr>
        <p:spPr>
          <a:xfrm>
            <a:off x="411480" y="411480"/>
            <a:ext cx="5516245" cy="685800"/>
          </a:xfrm>
        </p:spPr>
        <p:txBody>
          <a:bodyPr/>
          <a:lstStyle/>
          <a:p>
            <a:r>
              <a:rPr lang="en-US"/>
              <a:t>[Optional slide title]</a:t>
            </a:r>
          </a:p>
        </p:txBody>
      </p:sp>
      <p:sp>
        <p:nvSpPr>
          <p:cNvPr id="6" name="Text Placeholder 2">
            <a:extLst>
              <a:ext uri="{FF2B5EF4-FFF2-40B4-BE49-F238E27FC236}">
                <a16:creationId xmlns:a16="http://schemas.microsoft.com/office/drawing/2014/main" id="{D2F9F1F6-03E1-D06C-AD65-0FED52E095C6}"/>
              </a:ext>
            </a:extLst>
          </p:cNvPr>
          <p:cNvSpPr>
            <a:spLocks noGrp="1"/>
          </p:cNvSpPr>
          <p:nvPr>
            <p:ph type="body" sz="quarter" idx="13" hasCustomPrompt="1"/>
          </p:nvPr>
        </p:nvSpPr>
        <p:spPr bwMode="gray">
          <a:xfrm>
            <a:off x="594360" y="1463040"/>
            <a:ext cx="2350008" cy="914400"/>
          </a:xfrm>
        </p:spPr>
        <p:txBody>
          <a:bodyPr/>
          <a:lstStyle>
            <a:lvl1pPr marL="0" indent="0">
              <a:lnSpc>
                <a:spcPct val="90000"/>
              </a:lnSpc>
              <a:spcBef>
                <a:spcPts val="0"/>
              </a:spcBef>
              <a:buFontTx/>
              <a:buNone/>
              <a:defRPr sz="2200" b="1">
                <a:solidFill>
                  <a:schemeClr val="bg1"/>
                </a:solidFill>
              </a:defRPr>
            </a:lvl1pPr>
            <a:lvl2pPr marL="0" indent="0">
              <a:lnSpc>
                <a:spcPct val="90000"/>
              </a:lnSpc>
              <a:spcBef>
                <a:spcPts val="0"/>
              </a:spcBef>
              <a:buFontTx/>
              <a:buNone/>
              <a:defRPr sz="2200" b="1">
                <a:solidFill>
                  <a:schemeClr val="bg1"/>
                </a:solidFill>
              </a:defRPr>
            </a:lvl2pPr>
            <a:lvl3pPr marL="0" indent="0">
              <a:lnSpc>
                <a:spcPct val="90000"/>
              </a:lnSpc>
              <a:spcBef>
                <a:spcPts val="0"/>
              </a:spcBef>
              <a:buFontTx/>
              <a:buNone/>
              <a:defRPr sz="2200" b="1">
                <a:solidFill>
                  <a:schemeClr val="bg1"/>
                </a:solidFill>
              </a:defRPr>
            </a:lvl3pPr>
            <a:lvl4pPr marL="0" indent="0">
              <a:lnSpc>
                <a:spcPct val="90000"/>
              </a:lnSpc>
              <a:spcBef>
                <a:spcPts val="0"/>
              </a:spcBef>
              <a:buFontTx/>
              <a:buNone/>
              <a:defRPr sz="2200" b="1">
                <a:solidFill>
                  <a:schemeClr val="bg1"/>
                </a:solidFill>
              </a:defRPr>
            </a:lvl4pPr>
            <a:lvl5pPr marL="0" indent="0">
              <a:lnSpc>
                <a:spcPct val="90000"/>
              </a:lnSpc>
              <a:spcBef>
                <a:spcPts val="0"/>
              </a:spcBef>
              <a:buFontTx/>
              <a:buNone/>
              <a:defRPr sz="2200" b="1">
                <a:solidFill>
                  <a:schemeClr val="bg1"/>
                </a:solidFill>
              </a:defRPr>
            </a:lvl5pPr>
            <a:lvl6pPr marL="0" indent="0">
              <a:lnSpc>
                <a:spcPct val="90000"/>
              </a:lnSpc>
              <a:spcBef>
                <a:spcPts val="0"/>
              </a:spcBef>
              <a:buFontTx/>
              <a:buNone/>
              <a:defRPr sz="2200" b="1">
                <a:solidFill>
                  <a:schemeClr val="bg1"/>
                </a:solidFill>
              </a:defRPr>
            </a:lvl6pPr>
            <a:lvl7pPr marL="0" indent="0">
              <a:lnSpc>
                <a:spcPct val="90000"/>
              </a:lnSpc>
              <a:spcBef>
                <a:spcPts val="0"/>
              </a:spcBef>
              <a:buFontTx/>
              <a:buNone/>
              <a:defRPr sz="2200" b="1">
                <a:solidFill>
                  <a:schemeClr val="bg1"/>
                </a:solidFill>
              </a:defRPr>
            </a:lvl7pPr>
            <a:lvl8pPr marL="0" indent="0">
              <a:lnSpc>
                <a:spcPct val="90000"/>
              </a:lnSpc>
              <a:spcBef>
                <a:spcPts val="0"/>
              </a:spcBef>
              <a:buFontTx/>
              <a:buNone/>
              <a:defRPr sz="2200" b="1">
                <a:solidFill>
                  <a:schemeClr val="bg1"/>
                </a:solidFill>
              </a:defRPr>
            </a:lvl8pPr>
            <a:lvl9pPr marL="0" indent="0">
              <a:lnSpc>
                <a:spcPct val="90000"/>
              </a:lnSpc>
              <a:spcBef>
                <a:spcPts val="0"/>
              </a:spcBef>
              <a:buFontTx/>
              <a:buNone/>
              <a:defRPr sz="2200" b="1">
                <a:solidFill>
                  <a:schemeClr val="bg1"/>
                </a:solidFill>
              </a:defRPr>
            </a:lvl9pPr>
          </a:lstStyle>
          <a:p>
            <a:pPr lvl="0"/>
            <a:r>
              <a:rPr lang="en-US"/>
              <a:t>[Heading]</a:t>
            </a:r>
          </a:p>
        </p:txBody>
      </p:sp>
      <p:sp>
        <p:nvSpPr>
          <p:cNvPr id="3" name="Content Placeholder 3"/>
          <p:cNvSpPr>
            <a:spLocks noGrp="1"/>
          </p:cNvSpPr>
          <p:nvPr>
            <p:ph sz="half" idx="1" hasCustomPrompt="1"/>
          </p:nvPr>
        </p:nvSpPr>
        <p:spPr>
          <a:xfrm>
            <a:off x="594360" y="2651760"/>
            <a:ext cx="2350008" cy="1417320"/>
          </a:xfrm>
        </p:spPr>
        <p:txBody>
          <a:bodyPr/>
          <a:lstStyle>
            <a:lvl1pPr marL="0" indent="0">
              <a:spcBef>
                <a:spcPts val="900"/>
              </a:spcBef>
              <a:buFontTx/>
              <a:buNone/>
              <a:defRPr sz="1200">
                <a:solidFill>
                  <a:schemeClr val="bg1"/>
                </a:solidFill>
              </a:defRPr>
            </a:lvl1pPr>
            <a:lvl2pPr marL="0" indent="0">
              <a:spcBef>
                <a:spcPts val="900"/>
              </a:spcBef>
              <a:buFontTx/>
              <a:buNone/>
              <a:defRPr sz="1200">
                <a:solidFill>
                  <a:schemeClr val="bg1"/>
                </a:solidFill>
              </a:defRPr>
            </a:lvl2pPr>
            <a:lvl3pPr marL="0" indent="0">
              <a:spcBef>
                <a:spcPts val="900"/>
              </a:spcBef>
              <a:buFontTx/>
              <a:buNone/>
              <a:defRPr sz="1200">
                <a:solidFill>
                  <a:schemeClr val="bg1"/>
                </a:solidFill>
              </a:defRPr>
            </a:lvl3pPr>
            <a:lvl4pPr marL="0" indent="0">
              <a:spcBef>
                <a:spcPts val="900"/>
              </a:spcBef>
              <a:buFontTx/>
              <a:buNone/>
              <a:defRPr sz="1200">
                <a:solidFill>
                  <a:schemeClr val="bg1"/>
                </a:solidFill>
              </a:defRPr>
            </a:lvl4pPr>
            <a:lvl5pPr marL="0" indent="0">
              <a:spcBef>
                <a:spcPts val="900"/>
              </a:spcBef>
              <a:buFontTx/>
              <a:buNone/>
              <a:defRPr sz="1200">
                <a:solidFill>
                  <a:schemeClr val="bg1"/>
                </a:solidFill>
              </a:defRPr>
            </a:lvl5pPr>
            <a:lvl6pPr marL="0" indent="0">
              <a:spcBef>
                <a:spcPts val="900"/>
              </a:spcBef>
              <a:buFontTx/>
              <a:buNone/>
              <a:defRPr sz="1200">
                <a:solidFill>
                  <a:schemeClr val="bg1"/>
                </a:solidFill>
              </a:defRPr>
            </a:lvl6pPr>
            <a:lvl7pPr marL="0" indent="0">
              <a:spcBef>
                <a:spcPts val="900"/>
              </a:spcBef>
              <a:buFontTx/>
              <a:buNone/>
              <a:defRPr sz="1200">
                <a:solidFill>
                  <a:schemeClr val="bg1"/>
                </a:solidFill>
              </a:defRPr>
            </a:lvl7pPr>
            <a:lvl8pPr marL="0" indent="0">
              <a:spcBef>
                <a:spcPts val="900"/>
              </a:spcBef>
              <a:buFontTx/>
              <a:buNone/>
              <a:defRPr sz="1200">
                <a:solidFill>
                  <a:schemeClr val="bg1"/>
                </a:solidFill>
              </a:defRPr>
            </a:lvl8pPr>
            <a:lvl9pPr marL="0" indent="0">
              <a:spcBef>
                <a:spcPts val="900"/>
              </a:spcBef>
              <a:buFontTx/>
              <a:buNone/>
              <a:defRPr sz="1200">
                <a:solidFill>
                  <a:schemeClr val="bg1"/>
                </a:solidFill>
              </a:defRPr>
            </a:lvl9pPr>
          </a:lstStyle>
          <a:p>
            <a:pPr lvl="0"/>
            <a:r>
              <a:rPr lang="en-US"/>
              <a:t>[Text]</a:t>
            </a:r>
          </a:p>
        </p:txBody>
      </p:sp>
      <p:sp>
        <p:nvSpPr>
          <p:cNvPr id="15" name="Text Placeholder 4">
            <a:extLst>
              <a:ext uri="{FF2B5EF4-FFF2-40B4-BE49-F238E27FC236}">
                <a16:creationId xmlns:a16="http://schemas.microsoft.com/office/drawing/2014/main" id="{B49B07D4-7E8D-77F2-8EFA-83A5D46D509B}"/>
              </a:ext>
            </a:extLst>
          </p:cNvPr>
          <p:cNvSpPr>
            <a:spLocks noGrp="1"/>
          </p:cNvSpPr>
          <p:nvPr>
            <p:ph type="body" sz="quarter" idx="14" hasCustomPrompt="1"/>
          </p:nvPr>
        </p:nvSpPr>
        <p:spPr bwMode="gray">
          <a:xfrm>
            <a:off x="3396996" y="1463040"/>
            <a:ext cx="2350008" cy="914400"/>
          </a:xfrm>
        </p:spPr>
        <p:txBody>
          <a:bodyPr/>
          <a:lstStyle>
            <a:lvl1pPr marL="0" indent="0">
              <a:lnSpc>
                <a:spcPct val="90000"/>
              </a:lnSpc>
              <a:spcBef>
                <a:spcPts val="0"/>
              </a:spcBef>
              <a:buFontTx/>
              <a:buNone/>
              <a:defRPr sz="2200" b="1">
                <a:solidFill>
                  <a:schemeClr val="bg1"/>
                </a:solidFill>
              </a:defRPr>
            </a:lvl1pPr>
            <a:lvl2pPr marL="0" indent="0">
              <a:lnSpc>
                <a:spcPct val="90000"/>
              </a:lnSpc>
              <a:spcBef>
                <a:spcPts val="0"/>
              </a:spcBef>
              <a:buFontTx/>
              <a:buNone/>
              <a:defRPr sz="2200" b="1">
                <a:solidFill>
                  <a:schemeClr val="bg1"/>
                </a:solidFill>
              </a:defRPr>
            </a:lvl2pPr>
            <a:lvl3pPr marL="0" indent="0">
              <a:lnSpc>
                <a:spcPct val="90000"/>
              </a:lnSpc>
              <a:spcBef>
                <a:spcPts val="0"/>
              </a:spcBef>
              <a:buFontTx/>
              <a:buNone/>
              <a:defRPr sz="2200" b="1">
                <a:solidFill>
                  <a:schemeClr val="bg1"/>
                </a:solidFill>
              </a:defRPr>
            </a:lvl3pPr>
            <a:lvl4pPr marL="0" indent="0">
              <a:lnSpc>
                <a:spcPct val="90000"/>
              </a:lnSpc>
              <a:spcBef>
                <a:spcPts val="0"/>
              </a:spcBef>
              <a:buFontTx/>
              <a:buNone/>
              <a:defRPr sz="2200" b="1">
                <a:solidFill>
                  <a:schemeClr val="bg1"/>
                </a:solidFill>
              </a:defRPr>
            </a:lvl4pPr>
            <a:lvl5pPr marL="0" indent="0">
              <a:lnSpc>
                <a:spcPct val="90000"/>
              </a:lnSpc>
              <a:spcBef>
                <a:spcPts val="0"/>
              </a:spcBef>
              <a:buFontTx/>
              <a:buNone/>
              <a:defRPr sz="2200" b="1">
                <a:solidFill>
                  <a:schemeClr val="bg1"/>
                </a:solidFill>
              </a:defRPr>
            </a:lvl5pPr>
            <a:lvl6pPr marL="0" indent="0">
              <a:lnSpc>
                <a:spcPct val="90000"/>
              </a:lnSpc>
              <a:spcBef>
                <a:spcPts val="0"/>
              </a:spcBef>
              <a:buFontTx/>
              <a:buNone/>
              <a:defRPr sz="2200" b="1">
                <a:solidFill>
                  <a:schemeClr val="bg1"/>
                </a:solidFill>
              </a:defRPr>
            </a:lvl6pPr>
            <a:lvl7pPr marL="0" indent="0">
              <a:lnSpc>
                <a:spcPct val="90000"/>
              </a:lnSpc>
              <a:spcBef>
                <a:spcPts val="0"/>
              </a:spcBef>
              <a:buFontTx/>
              <a:buNone/>
              <a:defRPr sz="2200" b="1">
                <a:solidFill>
                  <a:schemeClr val="bg1"/>
                </a:solidFill>
              </a:defRPr>
            </a:lvl7pPr>
            <a:lvl8pPr marL="0" indent="0">
              <a:lnSpc>
                <a:spcPct val="90000"/>
              </a:lnSpc>
              <a:spcBef>
                <a:spcPts val="0"/>
              </a:spcBef>
              <a:buFontTx/>
              <a:buNone/>
              <a:defRPr sz="2200" b="1">
                <a:solidFill>
                  <a:schemeClr val="bg1"/>
                </a:solidFill>
              </a:defRPr>
            </a:lvl8pPr>
            <a:lvl9pPr marL="0" indent="0">
              <a:lnSpc>
                <a:spcPct val="90000"/>
              </a:lnSpc>
              <a:spcBef>
                <a:spcPts val="0"/>
              </a:spcBef>
              <a:buFontTx/>
              <a:buNone/>
              <a:defRPr sz="2200" b="1">
                <a:solidFill>
                  <a:schemeClr val="bg1"/>
                </a:solidFill>
              </a:defRPr>
            </a:lvl9pPr>
          </a:lstStyle>
          <a:p>
            <a:pPr lvl="0"/>
            <a:r>
              <a:rPr lang="en-US"/>
              <a:t>[Heading]</a:t>
            </a:r>
          </a:p>
        </p:txBody>
      </p:sp>
      <p:sp>
        <p:nvSpPr>
          <p:cNvPr id="4" name="Content Placeholder 5"/>
          <p:cNvSpPr>
            <a:spLocks noGrp="1"/>
          </p:cNvSpPr>
          <p:nvPr>
            <p:ph sz="half" idx="2" hasCustomPrompt="1"/>
          </p:nvPr>
        </p:nvSpPr>
        <p:spPr>
          <a:xfrm>
            <a:off x="3396996" y="2651760"/>
            <a:ext cx="2350008" cy="1417320"/>
          </a:xfrm>
        </p:spPr>
        <p:txBody>
          <a:bodyPr/>
          <a:lstStyle>
            <a:lvl1pPr marL="0" indent="0">
              <a:spcBef>
                <a:spcPts val="900"/>
              </a:spcBef>
              <a:buFontTx/>
              <a:buNone/>
              <a:defRPr sz="1200">
                <a:solidFill>
                  <a:schemeClr val="bg1"/>
                </a:solidFill>
              </a:defRPr>
            </a:lvl1pPr>
            <a:lvl2pPr marL="0" indent="0">
              <a:spcBef>
                <a:spcPts val="900"/>
              </a:spcBef>
              <a:buFontTx/>
              <a:buNone/>
              <a:defRPr sz="1200">
                <a:solidFill>
                  <a:schemeClr val="bg1"/>
                </a:solidFill>
              </a:defRPr>
            </a:lvl2pPr>
            <a:lvl3pPr marL="0" indent="0">
              <a:spcBef>
                <a:spcPts val="900"/>
              </a:spcBef>
              <a:buFontTx/>
              <a:buNone/>
              <a:defRPr sz="1200">
                <a:solidFill>
                  <a:schemeClr val="bg1"/>
                </a:solidFill>
              </a:defRPr>
            </a:lvl3pPr>
            <a:lvl4pPr marL="0" indent="0">
              <a:spcBef>
                <a:spcPts val="900"/>
              </a:spcBef>
              <a:buFontTx/>
              <a:buNone/>
              <a:defRPr sz="1200">
                <a:solidFill>
                  <a:schemeClr val="bg1"/>
                </a:solidFill>
              </a:defRPr>
            </a:lvl4pPr>
            <a:lvl5pPr marL="0" indent="0">
              <a:spcBef>
                <a:spcPts val="900"/>
              </a:spcBef>
              <a:buFontTx/>
              <a:buNone/>
              <a:defRPr sz="1200">
                <a:solidFill>
                  <a:schemeClr val="bg1"/>
                </a:solidFill>
              </a:defRPr>
            </a:lvl5pPr>
            <a:lvl6pPr marL="0" indent="0">
              <a:spcBef>
                <a:spcPts val="900"/>
              </a:spcBef>
              <a:buFontTx/>
              <a:buNone/>
              <a:defRPr sz="1200">
                <a:solidFill>
                  <a:schemeClr val="bg1"/>
                </a:solidFill>
              </a:defRPr>
            </a:lvl6pPr>
            <a:lvl7pPr marL="0" indent="0">
              <a:spcBef>
                <a:spcPts val="900"/>
              </a:spcBef>
              <a:buFontTx/>
              <a:buNone/>
              <a:defRPr sz="1200">
                <a:solidFill>
                  <a:schemeClr val="bg1"/>
                </a:solidFill>
              </a:defRPr>
            </a:lvl7pPr>
            <a:lvl8pPr marL="0" indent="0">
              <a:spcBef>
                <a:spcPts val="900"/>
              </a:spcBef>
              <a:buFontTx/>
              <a:buNone/>
              <a:defRPr sz="1200">
                <a:solidFill>
                  <a:schemeClr val="bg1"/>
                </a:solidFill>
              </a:defRPr>
            </a:lvl8pPr>
            <a:lvl9pPr marL="0" indent="0">
              <a:spcBef>
                <a:spcPts val="900"/>
              </a:spcBef>
              <a:buFontTx/>
              <a:buNone/>
              <a:defRPr sz="1200">
                <a:solidFill>
                  <a:schemeClr val="bg1"/>
                </a:solidFill>
              </a:defRPr>
            </a:lvl9pPr>
          </a:lstStyle>
          <a:p>
            <a:pPr lvl="0"/>
            <a:r>
              <a:rPr lang="en-US"/>
              <a:t>[Text]</a:t>
            </a:r>
          </a:p>
        </p:txBody>
      </p:sp>
      <p:sp>
        <p:nvSpPr>
          <p:cNvPr id="13" name="Text Placeholder 6">
            <a:extLst>
              <a:ext uri="{FF2B5EF4-FFF2-40B4-BE49-F238E27FC236}">
                <a16:creationId xmlns:a16="http://schemas.microsoft.com/office/drawing/2014/main" id="{4317A05C-0F69-F05E-D0F2-870512D7D48C}"/>
              </a:ext>
            </a:extLst>
          </p:cNvPr>
          <p:cNvSpPr>
            <a:spLocks noGrp="1"/>
          </p:cNvSpPr>
          <p:nvPr>
            <p:ph type="body" sz="quarter" idx="15" hasCustomPrompt="1"/>
          </p:nvPr>
        </p:nvSpPr>
        <p:spPr bwMode="gray">
          <a:xfrm>
            <a:off x="6199632" y="1463040"/>
            <a:ext cx="2350008" cy="914400"/>
          </a:xfrm>
        </p:spPr>
        <p:txBody>
          <a:bodyPr/>
          <a:lstStyle>
            <a:lvl1pPr marL="0" indent="0">
              <a:lnSpc>
                <a:spcPct val="90000"/>
              </a:lnSpc>
              <a:spcBef>
                <a:spcPts val="0"/>
              </a:spcBef>
              <a:buFontTx/>
              <a:buNone/>
              <a:defRPr sz="2200" b="1">
                <a:solidFill>
                  <a:schemeClr val="tx1"/>
                </a:solidFill>
              </a:defRPr>
            </a:lvl1pPr>
            <a:lvl2pPr marL="0" indent="0">
              <a:lnSpc>
                <a:spcPct val="90000"/>
              </a:lnSpc>
              <a:spcBef>
                <a:spcPts val="0"/>
              </a:spcBef>
              <a:buFontTx/>
              <a:buNone/>
              <a:defRPr sz="2200" b="1">
                <a:solidFill>
                  <a:schemeClr val="tx1"/>
                </a:solidFill>
              </a:defRPr>
            </a:lvl2pPr>
            <a:lvl3pPr marL="0" indent="0">
              <a:lnSpc>
                <a:spcPct val="90000"/>
              </a:lnSpc>
              <a:spcBef>
                <a:spcPts val="0"/>
              </a:spcBef>
              <a:buFontTx/>
              <a:buNone/>
              <a:defRPr sz="2200" b="1">
                <a:solidFill>
                  <a:schemeClr val="tx1"/>
                </a:solidFill>
              </a:defRPr>
            </a:lvl3pPr>
            <a:lvl4pPr marL="0" indent="0">
              <a:lnSpc>
                <a:spcPct val="90000"/>
              </a:lnSpc>
              <a:spcBef>
                <a:spcPts val="0"/>
              </a:spcBef>
              <a:buFontTx/>
              <a:buNone/>
              <a:defRPr sz="2200" b="1">
                <a:solidFill>
                  <a:schemeClr val="tx1"/>
                </a:solidFill>
              </a:defRPr>
            </a:lvl4pPr>
            <a:lvl5pPr marL="0" indent="0">
              <a:lnSpc>
                <a:spcPct val="90000"/>
              </a:lnSpc>
              <a:spcBef>
                <a:spcPts val="0"/>
              </a:spcBef>
              <a:buFontTx/>
              <a:buNone/>
              <a:defRPr sz="2200" b="1">
                <a:solidFill>
                  <a:schemeClr val="tx1"/>
                </a:solidFill>
              </a:defRPr>
            </a:lvl5pPr>
            <a:lvl6pPr marL="0" indent="0">
              <a:lnSpc>
                <a:spcPct val="90000"/>
              </a:lnSpc>
              <a:spcBef>
                <a:spcPts val="0"/>
              </a:spcBef>
              <a:buFontTx/>
              <a:buNone/>
              <a:defRPr sz="2200" b="1">
                <a:solidFill>
                  <a:schemeClr val="tx1"/>
                </a:solidFill>
              </a:defRPr>
            </a:lvl6pPr>
            <a:lvl7pPr marL="0" indent="0">
              <a:lnSpc>
                <a:spcPct val="90000"/>
              </a:lnSpc>
              <a:spcBef>
                <a:spcPts val="0"/>
              </a:spcBef>
              <a:buFontTx/>
              <a:buNone/>
              <a:defRPr sz="2200" b="1">
                <a:solidFill>
                  <a:schemeClr val="tx1"/>
                </a:solidFill>
              </a:defRPr>
            </a:lvl7pPr>
            <a:lvl8pPr marL="0" indent="0">
              <a:lnSpc>
                <a:spcPct val="90000"/>
              </a:lnSpc>
              <a:spcBef>
                <a:spcPts val="0"/>
              </a:spcBef>
              <a:buFontTx/>
              <a:buNone/>
              <a:defRPr sz="2200" b="1">
                <a:solidFill>
                  <a:schemeClr val="tx1"/>
                </a:solidFill>
              </a:defRPr>
            </a:lvl8pPr>
            <a:lvl9pPr marL="0" indent="0">
              <a:lnSpc>
                <a:spcPct val="90000"/>
              </a:lnSpc>
              <a:spcBef>
                <a:spcPts val="0"/>
              </a:spcBef>
              <a:buFontTx/>
              <a:buNone/>
              <a:defRPr sz="2200" b="1">
                <a:solidFill>
                  <a:schemeClr val="tx1"/>
                </a:solidFill>
              </a:defRPr>
            </a:lvl9pPr>
          </a:lstStyle>
          <a:p>
            <a:pPr lvl="0"/>
            <a:r>
              <a:rPr lang="en-US"/>
              <a:t>[Heading]</a:t>
            </a:r>
          </a:p>
        </p:txBody>
      </p:sp>
      <p:sp>
        <p:nvSpPr>
          <p:cNvPr id="14" name="Content Placeholder 7">
            <a:extLst>
              <a:ext uri="{FF2B5EF4-FFF2-40B4-BE49-F238E27FC236}">
                <a16:creationId xmlns:a16="http://schemas.microsoft.com/office/drawing/2014/main" id="{68B790F2-E1C5-F9A9-0108-06A2C652F239}"/>
              </a:ext>
            </a:extLst>
          </p:cNvPr>
          <p:cNvSpPr>
            <a:spLocks noGrp="1"/>
          </p:cNvSpPr>
          <p:nvPr>
            <p:ph sz="half" idx="16" hasCustomPrompt="1"/>
          </p:nvPr>
        </p:nvSpPr>
        <p:spPr>
          <a:xfrm>
            <a:off x="6199632" y="2651760"/>
            <a:ext cx="2350008" cy="1417320"/>
          </a:xfrm>
        </p:spPr>
        <p:txBody>
          <a:bodyPr/>
          <a:lstStyle>
            <a:lvl1pPr marL="0" indent="0">
              <a:spcBef>
                <a:spcPts val="900"/>
              </a:spcBef>
              <a:buFontTx/>
              <a:buNone/>
              <a:defRPr sz="1200">
                <a:solidFill>
                  <a:schemeClr val="tx1"/>
                </a:solidFill>
              </a:defRPr>
            </a:lvl1pPr>
            <a:lvl2pPr marL="0" indent="0">
              <a:spcBef>
                <a:spcPts val="900"/>
              </a:spcBef>
              <a:buFontTx/>
              <a:buNone/>
              <a:defRPr sz="1200">
                <a:solidFill>
                  <a:schemeClr val="tx1"/>
                </a:solidFill>
              </a:defRPr>
            </a:lvl2pPr>
            <a:lvl3pPr marL="0" indent="0">
              <a:spcBef>
                <a:spcPts val="900"/>
              </a:spcBef>
              <a:buFontTx/>
              <a:buNone/>
              <a:defRPr sz="1200">
                <a:solidFill>
                  <a:schemeClr val="tx1"/>
                </a:solidFill>
              </a:defRPr>
            </a:lvl3pPr>
            <a:lvl4pPr marL="0" indent="0">
              <a:spcBef>
                <a:spcPts val="900"/>
              </a:spcBef>
              <a:buFontTx/>
              <a:buNone/>
              <a:defRPr sz="1200">
                <a:solidFill>
                  <a:schemeClr val="tx1"/>
                </a:solidFill>
              </a:defRPr>
            </a:lvl4pPr>
            <a:lvl5pPr marL="0" indent="0">
              <a:spcBef>
                <a:spcPts val="900"/>
              </a:spcBef>
              <a:buFontTx/>
              <a:buNone/>
              <a:defRPr sz="1200">
                <a:solidFill>
                  <a:schemeClr val="tx1"/>
                </a:solidFill>
              </a:defRPr>
            </a:lvl5pPr>
            <a:lvl6pPr marL="0" indent="0">
              <a:spcBef>
                <a:spcPts val="900"/>
              </a:spcBef>
              <a:buFontTx/>
              <a:buNone/>
              <a:defRPr sz="1200">
                <a:solidFill>
                  <a:schemeClr val="tx1"/>
                </a:solidFill>
              </a:defRPr>
            </a:lvl6pPr>
            <a:lvl7pPr marL="0" indent="0">
              <a:spcBef>
                <a:spcPts val="900"/>
              </a:spcBef>
              <a:buFontTx/>
              <a:buNone/>
              <a:defRPr sz="1200">
                <a:solidFill>
                  <a:schemeClr val="tx1"/>
                </a:solidFill>
              </a:defRPr>
            </a:lvl7pPr>
            <a:lvl8pPr marL="0" indent="0">
              <a:spcBef>
                <a:spcPts val="900"/>
              </a:spcBef>
              <a:buFontTx/>
              <a:buNone/>
              <a:defRPr sz="1200">
                <a:solidFill>
                  <a:schemeClr val="tx1"/>
                </a:solidFill>
              </a:defRPr>
            </a:lvl8pPr>
            <a:lvl9pPr marL="0" indent="0">
              <a:spcBef>
                <a:spcPts val="900"/>
              </a:spcBef>
              <a:buFontTx/>
              <a:buNone/>
              <a:defRPr sz="1200">
                <a:solidFill>
                  <a:schemeClr val="tx1"/>
                </a:solidFill>
              </a:defRPr>
            </a:lvl9pPr>
          </a:lstStyle>
          <a:p>
            <a:pPr lvl="0"/>
            <a:r>
              <a:rPr lang="en-US"/>
              <a:t>[Text]</a:t>
            </a:r>
          </a:p>
        </p:txBody>
      </p:sp>
      <p:pic>
        <p:nvPicPr>
          <p:cNvPr id="10" name="UL Solutions" descr="UL Solutions">
            <a:extLst>
              <a:ext uri="{FF2B5EF4-FFF2-40B4-BE49-F238E27FC236}">
                <a16:creationId xmlns:a16="http://schemas.microsoft.com/office/drawing/2014/main" id="{9AC22A1B-5854-FB74-7FD9-8821EEB6DEE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8"/>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2450595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preserve="1" userDrawn="1">
  <p:cSld name="Three Boxes Tall Lines">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586B91B5-07E3-AC57-4C8F-41D0A22AB704}"/>
              </a:ext>
              <a:ext uri="{C183D7F6-B498-43B3-948B-1728B52AA6E4}">
                <adec:decorative xmlns:adec="http://schemas.microsoft.com/office/drawing/2017/decorative" val="1"/>
              </a:ext>
            </a:extLst>
          </p:cNvPr>
          <p:cNvSpPr/>
          <p:nvPr userDrawn="1"/>
        </p:nvSpPr>
        <p:spPr>
          <a:xfrm>
            <a:off x="411480" y="1279523"/>
            <a:ext cx="2715768" cy="3108960"/>
          </a:xfrm>
          <a:prstGeom prst="rect">
            <a:avLst/>
          </a:prstGeom>
          <a:solidFill>
            <a:srgbClr val="CA0123"/>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1" name="Rectangle">
            <a:extLst>
              <a:ext uri="{FF2B5EF4-FFF2-40B4-BE49-F238E27FC236}">
                <a16:creationId xmlns:a16="http://schemas.microsoft.com/office/drawing/2014/main" id="{F9661630-825C-E6BA-3402-584150214D21}"/>
              </a:ext>
              <a:ext uri="{C183D7F6-B498-43B3-948B-1728B52AA6E4}">
                <adec:decorative xmlns:adec="http://schemas.microsoft.com/office/drawing/2017/decorative" val="1"/>
              </a:ext>
            </a:extLst>
          </p:cNvPr>
          <p:cNvSpPr/>
          <p:nvPr userDrawn="1"/>
        </p:nvSpPr>
        <p:spPr>
          <a:xfrm>
            <a:off x="3214116" y="1279523"/>
            <a:ext cx="2715768" cy="3108960"/>
          </a:xfrm>
          <a:prstGeom prst="rect">
            <a:avLst/>
          </a:prstGeom>
          <a:solidFill>
            <a:srgbClr val="5B0428"/>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2" name="Rectangle">
            <a:extLst>
              <a:ext uri="{FF2B5EF4-FFF2-40B4-BE49-F238E27FC236}">
                <a16:creationId xmlns:a16="http://schemas.microsoft.com/office/drawing/2014/main" id="{33B4CEB8-39ED-9EBC-4781-F712A248342D}"/>
              </a:ext>
              <a:ext uri="{C183D7F6-B498-43B3-948B-1728B52AA6E4}">
                <adec:decorative xmlns:adec="http://schemas.microsoft.com/office/drawing/2017/decorative" val="1"/>
              </a:ext>
            </a:extLst>
          </p:cNvPr>
          <p:cNvSpPr/>
          <p:nvPr userDrawn="1"/>
        </p:nvSpPr>
        <p:spPr>
          <a:xfrm>
            <a:off x="6016752" y="1279521"/>
            <a:ext cx="2715768" cy="3108960"/>
          </a:xfrm>
          <a:prstGeom prst="rect">
            <a:avLst/>
          </a:prstGeom>
          <a:solidFill>
            <a:srgbClr val="E5DDCA"/>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5" name="Title 1">
            <a:extLst>
              <a:ext uri="{FF2B5EF4-FFF2-40B4-BE49-F238E27FC236}">
                <a16:creationId xmlns:a16="http://schemas.microsoft.com/office/drawing/2014/main" id="{8E4123F2-12EB-3B7C-52AE-3F5EB6AE7806}"/>
              </a:ext>
            </a:extLst>
          </p:cNvPr>
          <p:cNvSpPr>
            <a:spLocks noGrp="1"/>
          </p:cNvSpPr>
          <p:nvPr>
            <p:ph type="title" hasCustomPrompt="1"/>
          </p:nvPr>
        </p:nvSpPr>
        <p:spPr>
          <a:xfrm>
            <a:off x="411480" y="411480"/>
            <a:ext cx="5516245" cy="685800"/>
          </a:xfrm>
        </p:spPr>
        <p:txBody>
          <a:bodyPr/>
          <a:lstStyle/>
          <a:p>
            <a:r>
              <a:rPr lang="en-US"/>
              <a:t>[Optional slide title]</a:t>
            </a:r>
          </a:p>
        </p:txBody>
      </p:sp>
      <p:cxnSp>
        <p:nvCxnSpPr>
          <p:cNvPr id="16" name="Line">
            <a:extLst>
              <a:ext uri="{FF2B5EF4-FFF2-40B4-BE49-F238E27FC236}">
                <a16:creationId xmlns:a16="http://schemas.microsoft.com/office/drawing/2014/main" id="{45C712C8-771E-7626-CE58-B49EC160ACA6}"/>
              </a:ext>
              <a:ext uri="{C183D7F6-B498-43B3-948B-1728B52AA6E4}">
                <adec:decorative xmlns:adec="http://schemas.microsoft.com/office/drawing/2017/decorative" val="1"/>
              </a:ext>
            </a:extLst>
          </p:cNvPr>
          <p:cNvCxnSpPr>
            <a:cxnSpLocks/>
          </p:cNvCxnSpPr>
          <p:nvPr userDrawn="1"/>
        </p:nvCxnSpPr>
        <p:spPr>
          <a:xfrm>
            <a:off x="594360" y="1463040"/>
            <a:ext cx="2350008" cy="0"/>
          </a:xfrm>
          <a:prstGeom prst="line">
            <a:avLst/>
          </a:prstGeom>
          <a:ln w="19050" cap="flat">
            <a:solidFill>
              <a:schemeClr val="bg1"/>
            </a:solidFill>
            <a:miter lim="800000"/>
          </a:ln>
        </p:spPr>
        <p:style>
          <a:lnRef idx="1">
            <a:schemeClr val="accent1"/>
          </a:lnRef>
          <a:fillRef idx="0">
            <a:schemeClr val="accent1"/>
          </a:fillRef>
          <a:effectRef idx="0">
            <a:srgbClr val="000000"/>
          </a:effectRef>
          <a:fontRef idx="minor">
            <a:schemeClr val="bg1"/>
          </a:fontRef>
        </p:style>
      </p:cxnSp>
      <p:sp>
        <p:nvSpPr>
          <p:cNvPr id="6" name="Text Placeholder 2">
            <a:extLst>
              <a:ext uri="{FF2B5EF4-FFF2-40B4-BE49-F238E27FC236}">
                <a16:creationId xmlns:a16="http://schemas.microsoft.com/office/drawing/2014/main" id="{D2F9F1F6-03E1-D06C-AD65-0FED52E095C6}"/>
              </a:ext>
            </a:extLst>
          </p:cNvPr>
          <p:cNvSpPr>
            <a:spLocks noGrp="1"/>
          </p:cNvSpPr>
          <p:nvPr>
            <p:ph type="body" sz="quarter" idx="13" hasCustomPrompt="1"/>
          </p:nvPr>
        </p:nvSpPr>
        <p:spPr bwMode="gray">
          <a:xfrm>
            <a:off x="594360" y="1600200"/>
            <a:ext cx="2350008" cy="914400"/>
          </a:xfrm>
        </p:spPr>
        <p:txBody>
          <a:bodyPr/>
          <a:lstStyle>
            <a:lvl1pPr marL="0" indent="0">
              <a:lnSpc>
                <a:spcPct val="90000"/>
              </a:lnSpc>
              <a:spcBef>
                <a:spcPts val="0"/>
              </a:spcBef>
              <a:buFontTx/>
              <a:buNone/>
              <a:defRPr sz="2200" b="1">
                <a:solidFill>
                  <a:schemeClr val="bg1"/>
                </a:solidFill>
              </a:defRPr>
            </a:lvl1pPr>
            <a:lvl2pPr marL="0" indent="0">
              <a:lnSpc>
                <a:spcPct val="90000"/>
              </a:lnSpc>
              <a:spcBef>
                <a:spcPts val="0"/>
              </a:spcBef>
              <a:buFontTx/>
              <a:buNone/>
              <a:defRPr sz="2200" b="1">
                <a:solidFill>
                  <a:schemeClr val="bg1"/>
                </a:solidFill>
              </a:defRPr>
            </a:lvl2pPr>
            <a:lvl3pPr marL="0" indent="0">
              <a:lnSpc>
                <a:spcPct val="90000"/>
              </a:lnSpc>
              <a:spcBef>
                <a:spcPts val="0"/>
              </a:spcBef>
              <a:buFontTx/>
              <a:buNone/>
              <a:defRPr sz="2200" b="1">
                <a:solidFill>
                  <a:schemeClr val="bg1"/>
                </a:solidFill>
              </a:defRPr>
            </a:lvl3pPr>
            <a:lvl4pPr marL="0" indent="0">
              <a:lnSpc>
                <a:spcPct val="90000"/>
              </a:lnSpc>
              <a:spcBef>
                <a:spcPts val="0"/>
              </a:spcBef>
              <a:buFontTx/>
              <a:buNone/>
              <a:defRPr sz="2200" b="1">
                <a:solidFill>
                  <a:schemeClr val="bg1"/>
                </a:solidFill>
              </a:defRPr>
            </a:lvl4pPr>
            <a:lvl5pPr marL="0" indent="0">
              <a:lnSpc>
                <a:spcPct val="90000"/>
              </a:lnSpc>
              <a:spcBef>
                <a:spcPts val="0"/>
              </a:spcBef>
              <a:buFontTx/>
              <a:buNone/>
              <a:defRPr sz="2200" b="1">
                <a:solidFill>
                  <a:schemeClr val="bg1"/>
                </a:solidFill>
              </a:defRPr>
            </a:lvl5pPr>
            <a:lvl6pPr marL="0" indent="0">
              <a:lnSpc>
                <a:spcPct val="90000"/>
              </a:lnSpc>
              <a:spcBef>
                <a:spcPts val="0"/>
              </a:spcBef>
              <a:buFontTx/>
              <a:buNone/>
              <a:defRPr sz="2200" b="1">
                <a:solidFill>
                  <a:schemeClr val="bg1"/>
                </a:solidFill>
              </a:defRPr>
            </a:lvl6pPr>
            <a:lvl7pPr marL="0" indent="0">
              <a:lnSpc>
                <a:spcPct val="90000"/>
              </a:lnSpc>
              <a:spcBef>
                <a:spcPts val="0"/>
              </a:spcBef>
              <a:buFontTx/>
              <a:buNone/>
              <a:defRPr sz="2200" b="1">
                <a:solidFill>
                  <a:schemeClr val="bg1"/>
                </a:solidFill>
              </a:defRPr>
            </a:lvl7pPr>
            <a:lvl8pPr marL="0" indent="0">
              <a:lnSpc>
                <a:spcPct val="90000"/>
              </a:lnSpc>
              <a:spcBef>
                <a:spcPts val="0"/>
              </a:spcBef>
              <a:buFontTx/>
              <a:buNone/>
              <a:defRPr sz="2200" b="1">
                <a:solidFill>
                  <a:schemeClr val="bg1"/>
                </a:solidFill>
              </a:defRPr>
            </a:lvl8pPr>
            <a:lvl9pPr marL="0" indent="0">
              <a:lnSpc>
                <a:spcPct val="90000"/>
              </a:lnSpc>
              <a:spcBef>
                <a:spcPts val="0"/>
              </a:spcBef>
              <a:buFontTx/>
              <a:buNone/>
              <a:defRPr sz="2200" b="1">
                <a:solidFill>
                  <a:schemeClr val="bg1"/>
                </a:solidFill>
              </a:defRPr>
            </a:lvl9pPr>
          </a:lstStyle>
          <a:p>
            <a:pPr lvl="0"/>
            <a:r>
              <a:rPr lang="en-US"/>
              <a:t>[Heading]</a:t>
            </a:r>
          </a:p>
        </p:txBody>
      </p:sp>
      <p:sp>
        <p:nvSpPr>
          <p:cNvPr id="3" name="Content Placeholder 3"/>
          <p:cNvSpPr>
            <a:spLocks noGrp="1"/>
          </p:cNvSpPr>
          <p:nvPr>
            <p:ph sz="half" idx="1" hasCustomPrompt="1"/>
          </p:nvPr>
        </p:nvSpPr>
        <p:spPr>
          <a:xfrm>
            <a:off x="594360" y="2788920"/>
            <a:ext cx="2350008" cy="1417320"/>
          </a:xfrm>
        </p:spPr>
        <p:txBody>
          <a:bodyPr/>
          <a:lstStyle>
            <a:lvl1pPr marL="0" indent="0">
              <a:spcBef>
                <a:spcPts val="900"/>
              </a:spcBef>
              <a:buFontTx/>
              <a:buNone/>
              <a:defRPr sz="1200">
                <a:solidFill>
                  <a:schemeClr val="bg1"/>
                </a:solidFill>
              </a:defRPr>
            </a:lvl1pPr>
            <a:lvl2pPr marL="0" indent="0">
              <a:spcBef>
                <a:spcPts val="900"/>
              </a:spcBef>
              <a:buFontTx/>
              <a:buNone/>
              <a:defRPr sz="1200">
                <a:solidFill>
                  <a:schemeClr val="bg1"/>
                </a:solidFill>
              </a:defRPr>
            </a:lvl2pPr>
            <a:lvl3pPr marL="0" indent="0">
              <a:spcBef>
                <a:spcPts val="900"/>
              </a:spcBef>
              <a:buFontTx/>
              <a:buNone/>
              <a:defRPr sz="1200">
                <a:solidFill>
                  <a:schemeClr val="bg1"/>
                </a:solidFill>
              </a:defRPr>
            </a:lvl3pPr>
            <a:lvl4pPr marL="0" indent="0">
              <a:spcBef>
                <a:spcPts val="900"/>
              </a:spcBef>
              <a:buFontTx/>
              <a:buNone/>
              <a:defRPr sz="1200">
                <a:solidFill>
                  <a:schemeClr val="bg1"/>
                </a:solidFill>
              </a:defRPr>
            </a:lvl4pPr>
            <a:lvl5pPr marL="0" indent="0">
              <a:spcBef>
                <a:spcPts val="900"/>
              </a:spcBef>
              <a:buFontTx/>
              <a:buNone/>
              <a:defRPr sz="1200">
                <a:solidFill>
                  <a:schemeClr val="bg1"/>
                </a:solidFill>
              </a:defRPr>
            </a:lvl5pPr>
            <a:lvl6pPr marL="0" indent="0">
              <a:spcBef>
                <a:spcPts val="900"/>
              </a:spcBef>
              <a:buFontTx/>
              <a:buNone/>
              <a:defRPr sz="1200">
                <a:solidFill>
                  <a:schemeClr val="bg1"/>
                </a:solidFill>
              </a:defRPr>
            </a:lvl6pPr>
            <a:lvl7pPr marL="0" indent="0">
              <a:spcBef>
                <a:spcPts val="900"/>
              </a:spcBef>
              <a:buFontTx/>
              <a:buNone/>
              <a:defRPr sz="1200">
                <a:solidFill>
                  <a:schemeClr val="bg1"/>
                </a:solidFill>
              </a:defRPr>
            </a:lvl7pPr>
            <a:lvl8pPr marL="0" indent="0">
              <a:spcBef>
                <a:spcPts val="900"/>
              </a:spcBef>
              <a:buFontTx/>
              <a:buNone/>
              <a:defRPr sz="1200">
                <a:solidFill>
                  <a:schemeClr val="bg1"/>
                </a:solidFill>
              </a:defRPr>
            </a:lvl8pPr>
            <a:lvl9pPr marL="0" indent="0">
              <a:spcBef>
                <a:spcPts val="900"/>
              </a:spcBef>
              <a:buFontTx/>
              <a:buNone/>
              <a:defRPr sz="1200">
                <a:solidFill>
                  <a:schemeClr val="bg1"/>
                </a:solidFill>
              </a:defRPr>
            </a:lvl9pPr>
          </a:lstStyle>
          <a:p>
            <a:pPr lvl="0"/>
            <a:r>
              <a:rPr lang="en-US"/>
              <a:t>[Text]</a:t>
            </a:r>
          </a:p>
        </p:txBody>
      </p:sp>
      <p:cxnSp>
        <p:nvCxnSpPr>
          <p:cNvPr id="17" name="Line">
            <a:extLst>
              <a:ext uri="{FF2B5EF4-FFF2-40B4-BE49-F238E27FC236}">
                <a16:creationId xmlns:a16="http://schemas.microsoft.com/office/drawing/2014/main" id="{3B7C83D9-CDEE-E86A-98C9-BA492416B522}"/>
              </a:ext>
              <a:ext uri="{C183D7F6-B498-43B3-948B-1728B52AA6E4}">
                <adec:decorative xmlns:adec="http://schemas.microsoft.com/office/drawing/2017/decorative" val="1"/>
              </a:ext>
            </a:extLst>
          </p:cNvPr>
          <p:cNvCxnSpPr>
            <a:cxnSpLocks/>
          </p:cNvCxnSpPr>
          <p:nvPr userDrawn="1"/>
        </p:nvCxnSpPr>
        <p:spPr>
          <a:xfrm>
            <a:off x="3396996" y="1463040"/>
            <a:ext cx="2350008" cy="0"/>
          </a:xfrm>
          <a:prstGeom prst="line">
            <a:avLst/>
          </a:prstGeom>
          <a:ln w="19050" cap="flat">
            <a:solidFill>
              <a:schemeClr val="bg1"/>
            </a:solidFill>
            <a:miter lim="800000"/>
          </a:ln>
        </p:spPr>
        <p:style>
          <a:lnRef idx="1">
            <a:schemeClr val="accent1"/>
          </a:lnRef>
          <a:fillRef idx="0">
            <a:schemeClr val="accent1"/>
          </a:fillRef>
          <a:effectRef idx="0">
            <a:srgbClr val="000000"/>
          </a:effectRef>
          <a:fontRef idx="minor">
            <a:schemeClr val="bg1"/>
          </a:fontRef>
        </p:style>
      </p:cxnSp>
      <p:sp>
        <p:nvSpPr>
          <p:cNvPr id="15" name="Text Placeholder 4">
            <a:extLst>
              <a:ext uri="{FF2B5EF4-FFF2-40B4-BE49-F238E27FC236}">
                <a16:creationId xmlns:a16="http://schemas.microsoft.com/office/drawing/2014/main" id="{B49B07D4-7E8D-77F2-8EFA-83A5D46D509B}"/>
              </a:ext>
            </a:extLst>
          </p:cNvPr>
          <p:cNvSpPr>
            <a:spLocks noGrp="1"/>
          </p:cNvSpPr>
          <p:nvPr>
            <p:ph type="body" sz="quarter" idx="14" hasCustomPrompt="1"/>
          </p:nvPr>
        </p:nvSpPr>
        <p:spPr bwMode="gray">
          <a:xfrm>
            <a:off x="3396996" y="1600200"/>
            <a:ext cx="2350008" cy="914400"/>
          </a:xfrm>
        </p:spPr>
        <p:txBody>
          <a:bodyPr/>
          <a:lstStyle>
            <a:lvl1pPr marL="0" indent="0">
              <a:lnSpc>
                <a:spcPct val="90000"/>
              </a:lnSpc>
              <a:spcBef>
                <a:spcPts val="0"/>
              </a:spcBef>
              <a:buFontTx/>
              <a:buNone/>
              <a:defRPr sz="2200" b="1">
                <a:solidFill>
                  <a:schemeClr val="bg1"/>
                </a:solidFill>
              </a:defRPr>
            </a:lvl1pPr>
            <a:lvl2pPr marL="0" indent="0">
              <a:lnSpc>
                <a:spcPct val="90000"/>
              </a:lnSpc>
              <a:spcBef>
                <a:spcPts val="0"/>
              </a:spcBef>
              <a:buFontTx/>
              <a:buNone/>
              <a:defRPr sz="2200" b="1">
                <a:solidFill>
                  <a:schemeClr val="bg1"/>
                </a:solidFill>
              </a:defRPr>
            </a:lvl2pPr>
            <a:lvl3pPr marL="0" indent="0">
              <a:lnSpc>
                <a:spcPct val="90000"/>
              </a:lnSpc>
              <a:spcBef>
                <a:spcPts val="0"/>
              </a:spcBef>
              <a:buFontTx/>
              <a:buNone/>
              <a:defRPr sz="2200" b="1">
                <a:solidFill>
                  <a:schemeClr val="bg1"/>
                </a:solidFill>
              </a:defRPr>
            </a:lvl3pPr>
            <a:lvl4pPr marL="0" indent="0">
              <a:lnSpc>
                <a:spcPct val="90000"/>
              </a:lnSpc>
              <a:spcBef>
                <a:spcPts val="0"/>
              </a:spcBef>
              <a:buFontTx/>
              <a:buNone/>
              <a:defRPr sz="2200" b="1">
                <a:solidFill>
                  <a:schemeClr val="bg1"/>
                </a:solidFill>
              </a:defRPr>
            </a:lvl4pPr>
            <a:lvl5pPr marL="0" indent="0">
              <a:lnSpc>
                <a:spcPct val="90000"/>
              </a:lnSpc>
              <a:spcBef>
                <a:spcPts val="0"/>
              </a:spcBef>
              <a:buFontTx/>
              <a:buNone/>
              <a:defRPr sz="2200" b="1">
                <a:solidFill>
                  <a:schemeClr val="bg1"/>
                </a:solidFill>
              </a:defRPr>
            </a:lvl5pPr>
            <a:lvl6pPr marL="0" indent="0">
              <a:lnSpc>
                <a:spcPct val="90000"/>
              </a:lnSpc>
              <a:spcBef>
                <a:spcPts val="0"/>
              </a:spcBef>
              <a:buFontTx/>
              <a:buNone/>
              <a:defRPr sz="2200" b="1">
                <a:solidFill>
                  <a:schemeClr val="bg1"/>
                </a:solidFill>
              </a:defRPr>
            </a:lvl6pPr>
            <a:lvl7pPr marL="0" indent="0">
              <a:lnSpc>
                <a:spcPct val="90000"/>
              </a:lnSpc>
              <a:spcBef>
                <a:spcPts val="0"/>
              </a:spcBef>
              <a:buFontTx/>
              <a:buNone/>
              <a:defRPr sz="2200" b="1">
                <a:solidFill>
                  <a:schemeClr val="bg1"/>
                </a:solidFill>
              </a:defRPr>
            </a:lvl7pPr>
            <a:lvl8pPr marL="0" indent="0">
              <a:lnSpc>
                <a:spcPct val="90000"/>
              </a:lnSpc>
              <a:spcBef>
                <a:spcPts val="0"/>
              </a:spcBef>
              <a:buFontTx/>
              <a:buNone/>
              <a:defRPr sz="2200" b="1">
                <a:solidFill>
                  <a:schemeClr val="bg1"/>
                </a:solidFill>
              </a:defRPr>
            </a:lvl8pPr>
            <a:lvl9pPr marL="0" indent="0">
              <a:lnSpc>
                <a:spcPct val="90000"/>
              </a:lnSpc>
              <a:spcBef>
                <a:spcPts val="0"/>
              </a:spcBef>
              <a:buFontTx/>
              <a:buNone/>
              <a:defRPr sz="2200" b="1">
                <a:solidFill>
                  <a:schemeClr val="bg1"/>
                </a:solidFill>
              </a:defRPr>
            </a:lvl9pPr>
          </a:lstStyle>
          <a:p>
            <a:pPr lvl="0"/>
            <a:r>
              <a:rPr lang="en-US"/>
              <a:t>[Heading]</a:t>
            </a:r>
          </a:p>
        </p:txBody>
      </p:sp>
      <p:sp>
        <p:nvSpPr>
          <p:cNvPr id="4" name="Content Placeholder 5"/>
          <p:cNvSpPr>
            <a:spLocks noGrp="1"/>
          </p:cNvSpPr>
          <p:nvPr>
            <p:ph sz="half" idx="2" hasCustomPrompt="1"/>
          </p:nvPr>
        </p:nvSpPr>
        <p:spPr>
          <a:xfrm>
            <a:off x="3396996" y="2788920"/>
            <a:ext cx="2350008" cy="1417320"/>
          </a:xfrm>
        </p:spPr>
        <p:txBody>
          <a:bodyPr/>
          <a:lstStyle>
            <a:lvl1pPr marL="0" indent="0">
              <a:spcBef>
                <a:spcPts val="900"/>
              </a:spcBef>
              <a:buFontTx/>
              <a:buNone/>
              <a:defRPr sz="1200">
                <a:solidFill>
                  <a:schemeClr val="bg1"/>
                </a:solidFill>
              </a:defRPr>
            </a:lvl1pPr>
            <a:lvl2pPr marL="0" indent="0">
              <a:spcBef>
                <a:spcPts val="900"/>
              </a:spcBef>
              <a:buFontTx/>
              <a:buNone/>
              <a:defRPr sz="1200">
                <a:solidFill>
                  <a:schemeClr val="bg1"/>
                </a:solidFill>
              </a:defRPr>
            </a:lvl2pPr>
            <a:lvl3pPr marL="0" indent="0">
              <a:spcBef>
                <a:spcPts val="900"/>
              </a:spcBef>
              <a:buFontTx/>
              <a:buNone/>
              <a:defRPr sz="1200">
                <a:solidFill>
                  <a:schemeClr val="bg1"/>
                </a:solidFill>
              </a:defRPr>
            </a:lvl3pPr>
            <a:lvl4pPr marL="0" indent="0">
              <a:spcBef>
                <a:spcPts val="900"/>
              </a:spcBef>
              <a:buFontTx/>
              <a:buNone/>
              <a:defRPr sz="1200">
                <a:solidFill>
                  <a:schemeClr val="bg1"/>
                </a:solidFill>
              </a:defRPr>
            </a:lvl4pPr>
            <a:lvl5pPr marL="0" indent="0">
              <a:spcBef>
                <a:spcPts val="900"/>
              </a:spcBef>
              <a:buFontTx/>
              <a:buNone/>
              <a:defRPr sz="1200">
                <a:solidFill>
                  <a:schemeClr val="bg1"/>
                </a:solidFill>
              </a:defRPr>
            </a:lvl5pPr>
            <a:lvl6pPr marL="0" indent="0">
              <a:spcBef>
                <a:spcPts val="900"/>
              </a:spcBef>
              <a:buFontTx/>
              <a:buNone/>
              <a:defRPr sz="1200">
                <a:solidFill>
                  <a:schemeClr val="bg1"/>
                </a:solidFill>
              </a:defRPr>
            </a:lvl6pPr>
            <a:lvl7pPr marL="0" indent="0">
              <a:spcBef>
                <a:spcPts val="900"/>
              </a:spcBef>
              <a:buFontTx/>
              <a:buNone/>
              <a:defRPr sz="1200">
                <a:solidFill>
                  <a:schemeClr val="bg1"/>
                </a:solidFill>
              </a:defRPr>
            </a:lvl7pPr>
            <a:lvl8pPr marL="0" indent="0">
              <a:spcBef>
                <a:spcPts val="900"/>
              </a:spcBef>
              <a:buFontTx/>
              <a:buNone/>
              <a:defRPr sz="1200">
                <a:solidFill>
                  <a:schemeClr val="bg1"/>
                </a:solidFill>
              </a:defRPr>
            </a:lvl8pPr>
            <a:lvl9pPr marL="0" indent="0">
              <a:spcBef>
                <a:spcPts val="900"/>
              </a:spcBef>
              <a:buFontTx/>
              <a:buNone/>
              <a:defRPr sz="1200">
                <a:solidFill>
                  <a:schemeClr val="bg1"/>
                </a:solidFill>
              </a:defRPr>
            </a:lvl9pPr>
          </a:lstStyle>
          <a:p>
            <a:pPr lvl="0"/>
            <a:r>
              <a:rPr lang="en-US"/>
              <a:t>[Text]</a:t>
            </a:r>
          </a:p>
        </p:txBody>
      </p:sp>
      <p:cxnSp>
        <p:nvCxnSpPr>
          <p:cNvPr id="18" name="Line">
            <a:extLst>
              <a:ext uri="{FF2B5EF4-FFF2-40B4-BE49-F238E27FC236}">
                <a16:creationId xmlns:a16="http://schemas.microsoft.com/office/drawing/2014/main" id="{F1762E8D-F27D-AFA3-F0B6-034D7611913F}"/>
              </a:ext>
              <a:ext uri="{C183D7F6-B498-43B3-948B-1728B52AA6E4}">
                <adec:decorative xmlns:adec="http://schemas.microsoft.com/office/drawing/2017/decorative" val="1"/>
              </a:ext>
            </a:extLst>
          </p:cNvPr>
          <p:cNvCxnSpPr>
            <a:cxnSpLocks/>
          </p:cNvCxnSpPr>
          <p:nvPr userDrawn="1"/>
        </p:nvCxnSpPr>
        <p:spPr>
          <a:xfrm>
            <a:off x="6199632" y="1463040"/>
            <a:ext cx="2350008"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3" name="Text Placeholder 6">
            <a:extLst>
              <a:ext uri="{FF2B5EF4-FFF2-40B4-BE49-F238E27FC236}">
                <a16:creationId xmlns:a16="http://schemas.microsoft.com/office/drawing/2014/main" id="{4317A05C-0F69-F05E-D0F2-870512D7D48C}"/>
              </a:ext>
            </a:extLst>
          </p:cNvPr>
          <p:cNvSpPr>
            <a:spLocks noGrp="1"/>
          </p:cNvSpPr>
          <p:nvPr>
            <p:ph type="body" sz="quarter" idx="15" hasCustomPrompt="1"/>
          </p:nvPr>
        </p:nvSpPr>
        <p:spPr bwMode="gray">
          <a:xfrm>
            <a:off x="6199632" y="1600200"/>
            <a:ext cx="2350008" cy="914400"/>
          </a:xfrm>
        </p:spPr>
        <p:txBody>
          <a:bodyPr/>
          <a:lstStyle>
            <a:lvl1pPr marL="0" indent="0">
              <a:lnSpc>
                <a:spcPct val="90000"/>
              </a:lnSpc>
              <a:spcBef>
                <a:spcPts val="0"/>
              </a:spcBef>
              <a:buFontTx/>
              <a:buNone/>
              <a:defRPr sz="2200" b="1">
                <a:solidFill>
                  <a:schemeClr val="tx1"/>
                </a:solidFill>
              </a:defRPr>
            </a:lvl1pPr>
            <a:lvl2pPr marL="0" indent="0">
              <a:lnSpc>
                <a:spcPct val="90000"/>
              </a:lnSpc>
              <a:spcBef>
                <a:spcPts val="0"/>
              </a:spcBef>
              <a:buFontTx/>
              <a:buNone/>
              <a:defRPr sz="2200" b="1">
                <a:solidFill>
                  <a:schemeClr val="tx1"/>
                </a:solidFill>
              </a:defRPr>
            </a:lvl2pPr>
            <a:lvl3pPr marL="0" indent="0">
              <a:lnSpc>
                <a:spcPct val="90000"/>
              </a:lnSpc>
              <a:spcBef>
                <a:spcPts val="0"/>
              </a:spcBef>
              <a:buFontTx/>
              <a:buNone/>
              <a:defRPr sz="2200" b="1">
                <a:solidFill>
                  <a:schemeClr val="tx1"/>
                </a:solidFill>
              </a:defRPr>
            </a:lvl3pPr>
            <a:lvl4pPr marL="0" indent="0">
              <a:lnSpc>
                <a:spcPct val="90000"/>
              </a:lnSpc>
              <a:spcBef>
                <a:spcPts val="0"/>
              </a:spcBef>
              <a:buFontTx/>
              <a:buNone/>
              <a:defRPr sz="2200" b="1">
                <a:solidFill>
                  <a:schemeClr val="tx1"/>
                </a:solidFill>
              </a:defRPr>
            </a:lvl4pPr>
            <a:lvl5pPr marL="0" indent="0">
              <a:lnSpc>
                <a:spcPct val="90000"/>
              </a:lnSpc>
              <a:spcBef>
                <a:spcPts val="0"/>
              </a:spcBef>
              <a:buFontTx/>
              <a:buNone/>
              <a:defRPr sz="2200" b="1">
                <a:solidFill>
                  <a:schemeClr val="tx1"/>
                </a:solidFill>
              </a:defRPr>
            </a:lvl5pPr>
            <a:lvl6pPr marL="0" indent="0">
              <a:lnSpc>
                <a:spcPct val="90000"/>
              </a:lnSpc>
              <a:spcBef>
                <a:spcPts val="0"/>
              </a:spcBef>
              <a:buFontTx/>
              <a:buNone/>
              <a:defRPr sz="2200" b="1">
                <a:solidFill>
                  <a:schemeClr val="tx1"/>
                </a:solidFill>
              </a:defRPr>
            </a:lvl6pPr>
            <a:lvl7pPr marL="0" indent="0">
              <a:lnSpc>
                <a:spcPct val="90000"/>
              </a:lnSpc>
              <a:spcBef>
                <a:spcPts val="0"/>
              </a:spcBef>
              <a:buFontTx/>
              <a:buNone/>
              <a:defRPr sz="2200" b="1">
                <a:solidFill>
                  <a:schemeClr val="tx1"/>
                </a:solidFill>
              </a:defRPr>
            </a:lvl7pPr>
            <a:lvl8pPr marL="0" indent="0">
              <a:lnSpc>
                <a:spcPct val="90000"/>
              </a:lnSpc>
              <a:spcBef>
                <a:spcPts val="0"/>
              </a:spcBef>
              <a:buFontTx/>
              <a:buNone/>
              <a:defRPr sz="2200" b="1">
                <a:solidFill>
                  <a:schemeClr val="tx1"/>
                </a:solidFill>
              </a:defRPr>
            </a:lvl8pPr>
            <a:lvl9pPr marL="0" indent="0">
              <a:lnSpc>
                <a:spcPct val="90000"/>
              </a:lnSpc>
              <a:spcBef>
                <a:spcPts val="0"/>
              </a:spcBef>
              <a:buFontTx/>
              <a:buNone/>
              <a:defRPr sz="2200" b="1">
                <a:solidFill>
                  <a:schemeClr val="tx1"/>
                </a:solidFill>
              </a:defRPr>
            </a:lvl9pPr>
          </a:lstStyle>
          <a:p>
            <a:pPr lvl="0"/>
            <a:r>
              <a:rPr lang="en-US"/>
              <a:t>[Heading]</a:t>
            </a:r>
          </a:p>
        </p:txBody>
      </p:sp>
      <p:sp>
        <p:nvSpPr>
          <p:cNvPr id="14" name="Content Placeholder 7">
            <a:extLst>
              <a:ext uri="{FF2B5EF4-FFF2-40B4-BE49-F238E27FC236}">
                <a16:creationId xmlns:a16="http://schemas.microsoft.com/office/drawing/2014/main" id="{68B790F2-E1C5-F9A9-0108-06A2C652F239}"/>
              </a:ext>
            </a:extLst>
          </p:cNvPr>
          <p:cNvSpPr>
            <a:spLocks noGrp="1"/>
          </p:cNvSpPr>
          <p:nvPr>
            <p:ph sz="half" idx="16" hasCustomPrompt="1"/>
          </p:nvPr>
        </p:nvSpPr>
        <p:spPr>
          <a:xfrm>
            <a:off x="6199632" y="2788920"/>
            <a:ext cx="2350008" cy="1417320"/>
          </a:xfrm>
        </p:spPr>
        <p:txBody>
          <a:bodyPr/>
          <a:lstStyle>
            <a:lvl1pPr marL="0" indent="0">
              <a:spcBef>
                <a:spcPts val="900"/>
              </a:spcBef>
              <a:buFontTx/>
              <a:buNone/>
              <a:defRPr sz="1200">
                <a:solidFill>
                  <a:schemeClr val="tx1"/>
                </a:solidFill>
              </a:defRPr>
            </a:lvl1pPr>
            <a:lvl2pPr marL="0" indent="0">
              <a:spcBef>
                <a:spcPts val="900"/>
              </a:spcBef>
              <a:buFontTx/>
              <a:buNone/>
              <a:defRPr sz="1200">
                <a:solidFill>
                  <a:schemeClr val="tx1"/>
                </a:solidFill>
              </a:defRPr>
            </a:lvl2pPr>
            <a:lvl3pPr marL="0" indent="0">
              <a:spcBef>
                <a:spcPts val="900"/>
              </a:spcBef>
              <a:buFontTx/>
              <a:buNone/>
              <a:defRPr sz="1200">
                <a:solidFill>
                  <a:schemeClr val="tx1"/>
                </a:solidFill>
              </a:defRPr>
            </a:lvl3pPr>
            <a:lvl4pPr marL="0" indent="0">
              <a:spcBef>
                <a:spcPts val="900"/>
              </a:spcBef>
              <a:buFontTx/>
              <a:buNone/>
              <a:defRPr sz="1200">
                <a:solidFill>
                  <a:schemeClr val="tx1"/>
                </a:solidFill>
              </a:defRPr>
            </a:lvl4pPr>
            <a:lvl5pPr marL="0" indent="0">
              <a:spcBef>
                <a:spcPts val="900"/>
              </a:spcBef>
              <a:buFontTx/>
              <a:buNone/>
              <a:defRPr sz="1200">
                <a:solidFill>
                  <a:schemeClr val="tx1"/>
                </a:solidFill>
              </a:defRPr>
            </a:lvl5pPr>
            <a:lvl6pPr marL="0" indent="0">
              <a:spcBef>
                <a:spcPts val="900"/>
              </a:spcBef>
              <a:buFontTx/>
              <a:buNone/>
              <a:defRPr sz="1200">
                <a:solidFill>
                  <a:schemeClr val="tx1"/>
                </a:solidFill>
              </a:defRPr>
            </a:lvl6pPr>
            <a:lvl7pPr marL="0" indent="0">
              <a:spcBef>
                <a:spcPts val="900"/>
              </a:spcBef>
              <a:buFontTx/>
              <a:buNone/>
              <a:defRPr sz="1200">
                <a:solidFill>
                  <a:schemeClr val="tx1"/>
                </a:solidFill>
              </a:defRPr>
            </a:lvl7pPr>
            <a:lvl8pPr marL="0" indent="0">
              <a:spcBef>
                <a:spcPts val="900"/>
              </a:spcBef>
              <a:buFontTx/>
              <a:buNone/>
              <a:defRPr sz="1200">
                <a:solidFill>
                  <a:schemeClr val="tx1"/>
                </a:solidFill>
              </a:defRPr>
            </a:lvl8pPr>
            <a:lvl9pPr marL="0" indent="0">
              <a:spcBef>
                <a:spcPts val="900"/>
              </a:spcBef>
              <a:buFontTx/>
              <a:buNone/>
              <a:defRPr sz="1200">
                <a:solidFill>
                  <a:schemeClr val="tx1"/>
                </a:solidFill>
              </a:defRPr>
            </a:lvl9pPr>
          </a:lstStyle>
          <a:p>
            <a:pPr lvl="0"/>
            <a:r>
              <a:rPr lang="en-US"/>
              <a:t>[Text]</a:t>
            </a:r>
          </a:p>
        </p:txBody>
      </p:sp>
      <p:pic>
        <p:nvPicPr>
          <p:cNvPr id="10" name="UL Solutions" descr="UL Solutions">
            <a:extLst>
              <a:ext uri="{FF2B5EF4-FFF2-40B4-BE49-F238E27FC236}">
                <a16:creationId xmlns:a16="http://schemas.microsoft.com/office/drawing/2014/main" id="{9AC22A1B-5854-FB74-7FD9-8821EEB6DEE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8"/>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169104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2.xml><?xml version="1.0" encoding="utf-8"?>
<p:sldLayout xmlns:a="http://schemas.openxmlformats.org/drawingml/2006/main" xmlns:r="http://schemas.openxmlformats.org/officeDocument/2006/relationships" xmlns:p="http://schemas.openxmlformats.org/presentationml/2006/main" showMasterSp="0" preserve="1" userDrawn="1">
  <p:cSld name="Four Boxes Tall">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586B91B5-07E3-AC57-4C8F-41D0A22AB704}"/>
              </a:ext>
              <a:ext uri="{C183D7F6-B498-43B3-948B-1728B52AA6E4}">
                <adec:decorative xmlns:adec="http://schemas.microsoft.com/office/drawing/2017/decorative" val="1"/>
              </a:ext>
            </a:extLst>
          </p:cNvPr>
          <p:cNvSpPr/>
          <p:nvPr userDrawn="1"/>
        </p:nvSpPr>
        <p:spPr>
          <a:xfrm>
            <a:off x="411480" y="1279523"/>
            <a:ext cx="2011680" cy="2971800"/>
          </a:xfrm>
          <a:prstGeom prst="rect">
            <a:avLst/>
          </a:prstGeom>
          <a:solidFill>
            <a:srgbClr val="CA0123"/>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1" name="Rectangle">
            <a:extLst>
              <a:ext uri="{FF2B5EF4-FFF2-40B4-BE49-F238E27FC236}">
                <a16:creationId xmlns:a16="http://schemas.microsoft.com/office/drawing/2014/main" id="{F9661630-825C-E6BA-3402-584150214D21}"/>
              </a:ext>
              <a:ext uri="{C183D7F6-B498-43B3-948B-1728B52AA6E4}">
                <adec:decorative xmlns:adec="http://schemas.microsoft.com/office/drawing/2017/decorative" val="1"/>
              </a:ext>
            </a:extLst>
          </p:cNvPr>
          <p:cNvSpPr/>
          <p:nvPr userDrawn="1"/>
        </p:nvSpPr>
        <p:spPr>
          <a:xfrm>
            <a:off x="2514600" y="1279523"/>
            <a:ext cx="2011680" cy="2971800"/>
          </a:xfrm>
          <a:prstGeom prst="rect">
            <a:avLst/>
          </a:prstGeom>
          <a:solidFill>
            <a:srgbClr val="5B0428"/>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2" name="Rectangle">
            <a:extLst>
              <a:ext uri="{FF2B5EF4-FFF2-40B4-BE49-F238E27FC236}">
                <a16:creationId xmlns:a16="http://schemas.microsoft.com/office/drawing/2014/main" id="{33B4CEB8-39ED-9EBC-4781-F712A248342D}"/>
              </a:ext>
              <a:ext uri="{C183D7F6-B498-43B3-948B-1728B52AA6E4}">
                <adec:decorative xmlns:adec="http://schemas.microsoft.com/office/drawing/2017/decorative" val="1"/>
              </a:ext>
            </a:extLst>
          </p:cNvPr>
          <p:cNvSpPr/>
          <p:nvPr userDrawn="1"/>
        </p:nvSpPr>
        <p:spPr>
          <a:xfrm>
            <a:off x="4617720" y="1279521"/>
            <a:ext cx="2011680" cy="2971800"/>
          </a:xfrm>
          <a:prstGeom prst="rect">
            <a:avLst/>
          </a:prstGeom>
          <a:solidFill>
            <a:srgbClr val="E5DDCA"/>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9" name="Rectangle">
            <a:extLst>
              <a:ext uri="{FF2B5EF4-FFF2-40B4-BE49-F238E27FC236}">
                <a16:creationId xmlns:a16="http://schemas.microsoft.com/office/drawing/2014/main" id="{211A375E-89EA-9107-EA7C-57F1905359F1}"/>
              </a:ext>
              <a:ext uri="{C183D7F6-B498-43B3-948B-1728B52AA6E4}">
                <adec:decorative xmlns:adec="http://schemas.microsoft.com/office/drawing/2017/decorative" val="1"/>
              </a:ext>
            </a:extLst>
          </p:cNvPr>
          <p:cNvSpPr/>
          <p:nvPr userDrawn="1"/>
        </p:nvSpPr>
        <p:spPr>
          <a:xfrm>
            <a:off x="6720840" y="1279523"/>
            <a:ext cx="2011680" cy="2971800"/>
          </a:xfrm>
          <a:prstGeom prst="rect">
            <a:avLst/>
          </a:prstGeom>
          <a:solidFill>
            <a:srgbClr val="9EC5D9"/>
          </a:solidFill>
          <a:ln w="19050" cap="flat">
            <a:noFill/>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mn-lt"/>
              <a:ea typeface="+mn-ea"/>
              <a:cs typeface="+mn-cs"/>
            </a:endParaRPr>
          </a:p>
        </p:txBody>
      </p:sp>
      <p:sp>
        <p:nvSpPr>
          <p:cNvPr id="5" name="Title 1">
            <a:extLst>
              <a:ext uri="{FF2B5EF4-FFF2-40B4-BE49-F238E27FC236}">
                <a16:creationId xmlns:a16="http://schemas.microsoft.com/office/drawing/2014/main" id="{8E4123F2-12EB-3B7C-52AE-3F5EB6AE7806}"/>
              </a:ext>
            </a:extLst>
          </p:cNvPr>
          <p:cNvSpPr>
            <a:spLocks noGrp="1"/>
          </p:cNvSpPr>
          <p:nvPr>
            <p:ph type="title" hasCustomPrompt="1"/>
          </p:nvPr>
        </p:nvSpPr>
        <p:spPr>
          <a:xfrm>
            <a:off x="411480" y="411480"/>
            <a:ext cx="5516245" cy="685800"/>
          </a:xfrm>
        </p:spPr>
        <p:txBody>
          <a:bodyPr/>
          <a:lstStyle/>
          <a:p>
            <a:r>
              <a:rPr lang="en-US"/>
              <a:t>[Optional slide title]</a:t>
            </a:r>
          </a:p>
        </p:txBody>
      </p:sp>
      <p:sp>
        <p:nvSpPr>
          <p:cNvPr id="6" name="Text Placeholder 2">
            <a:extLst>
              <a:ext uri="{FF2B5EF4-FFF2-40B4-BE49-F238E27FC236}">
                <a16:creationId xmlns:a16="http://schemas.microsoft.com/office/drawing/2014/main" id="{D2F9F1F6-03E1-D06C-AD65-0FED52E095C6}"/>
              </a:ext>
            </a:extLst>
          </p:cNvPr>
          <p:cNvSpPr>
            <a:spLocks noGrp="1"/>
          </p:cNvSpPr>
          <p:nvPr>
            <p:ph type="body" sz="quarter" idx="13" hasCustomPrompt="1"/>
          </p:nvPr>
        </p:nvSpPr>
        <p:spPr bwMode="gray">
          <a:xfrm>
            <a:off x="594360" y="1463040"/>
            <a:ext cx="1645920" cy="822960"/>
          </a:xfrm>
        </p:spPr>
        <p:txBody>
          <a:bodyPr/>
          <a:lstStyle>
            <a:lvl1pPr marL="0" indent="0">
              <a:lnSpc>
                <a:spcPct val="100000"/>
              </a:lnSpc>
              <a:spcBef>
                <a:spcPts val="0"/>
              </a:spcBef>
              <a:buFontTx/>
              <a:buNone/>
              <a:defRPr sz="1600" b="1">
                <a:solidFill>
                  <a:schemeClr val="bg1"/>
                </a:solidFill>
              </a:defRPr>
            </a:lvl1pPr>
            <a:lvl2pPr marL="0" indent="0">
              <a:lnSpc>
                <a:spcPct val="100000"/>
              </a:lnSpc>
              <a:spcBef>
                <a:spcPts val="0"/>
              </a:spcBef>
              <a:buFontTx/>
              <a:buNone/>
              <a:defRPr sz="1600" b="1">
                <a:solidFill>
                  <a:schemeClr val="bg1"/>
                </a:solidFill>
              </a:defRPr>
            </a:lvl2pPr>
            <a:lvl3pPr marL="0" indent="0">
              <a:lnSpc>
                <a:spcPct val="100000"/>
              </a:lnSpc>
              <a:spcBef>
                <a:spcPts val="0"/>
              </a:spcBef>
              <a:buFontTx/>
              <a:buNone/>
              <a:defRPr sz="1600" b="1">
                <a:solidFill>
                  <a:schemeClr val="bg1"/>
                </a:solidFill>
              </a:defRPr>
            </a:lvl3pPr>
            <a:lvl4pPr marL="0" indent="0">
              <a:lnSpc>
                <a:spcPct val="100000"/>
              </a:lnSpc>
              <a:spcBef>
                <a:spcPts val="0"/>
              </a:spcBef>
              <a:buFontTx/>
              <a:buNone/>
              <a:defRPr sz="1600" b="1">
                <a:solidFill>
                  <a:schemeClr val="bg1"/>
                </a:solidFill>
              </a:defRPr>
            </a:lvl4pPr>
            <a:lvl5pPr marL="0" indent="0">
              <a:lnSpc>
                <a:spcPct val="100000"/>
              </a:lnSpc>
              <a:spcBef>
                <a:spcPts val="0"/>
              </a:spcBef>
              <a:buFontTx/>
              <a:buNone/>
              <a:defRPr sz="1600" b="1">
                <a:solidFill>
                  <a:schemeClr val="bg1"/>
                </a:solidFill>
              </a:defRPr>
            </a:lvl5pPr>
            <a:lvl6pPr marL="0" indent="0">
              <a:lnSpc>
                <a:spcPct val="90000"/>
              </a:lnSpc>
              <a:spcBef>
                <a:spcPts val="0"/>
              </a:spcBef>
              <a:buFontTx/>
              <a:buNone/>
              <a:defRPr sz="2200" b="1">
                <a:solidFill>
                  <a:schemeClr val="bg1"/>
                </a:solidFill>
              </a:defRPr>
            </a:lvl6pPr>
            <a:lvl7pPr marL="0" indent="0">
              <a:lnSpc>
                <a:spcPct val="100000"/>
              </a:lnSpc>
              <a:spcBef>
                <a:spcPts val="0"/>
              </a:spcBef>
              <a:buFontTx/>
              <a:buNone/>
              <a:defRPr sz="1600" b="1">
                <a:solidFill>
                  <a:schemeClr val="bg1"/>
                </a:solidFill>
              </a:defRPr>
            </a:lvl7pPr>
            <a:lvl8pPr marL="0" indent="0">
              <a:lnSpc>
                <a:spcPct val="100000"/>
              </a:lnSpc>
              <a:spcBef>
                <a:spcPts val="0"/>
              </a:spcBef>
              <a:buFontTx/>
              <a:buNone/>
              <a:defRPr sz="1600" b="1">
                <a:solidFill>
                  <a:schemeClr val="bg1"/>
                </a:solidFill>
              </a:defRPr>
            </a:lvl8pPr>
            <a:lvl9pPr marL="0" indent="0">
              <a:lnSpc>
                <a:spcPct val="100000"/>
              </a:lnSpc>
              <a:spcBef>
                <a:spcPts val="0"/>
              </a:spcBef>
              <a:buFontTx/>
              <a:buNone/>
              <a:defRPr sz="1600" b="1">
                <a:solidFill>
                  <a:schemeClr val="bg1"/>
                </a:solidFill>
              </a:defRPr>
            </a:lvl9pPr>
          </a:lstStyle>
          <a:p>
            <a:pPr lvl="0"/>
            <a:r>
              <a:rPr lang="en-US"/>
              <a:t>[Heading]</a:t>
            </a:r>
          </a:p>
        </p:txBody>
      </p:sp>
      <p:sp>
        <p:nvSpPr>
          <p:cNvPr id="3" name="Content Placeholder 3"/>
          <p:cNvSpPr>
            <a:spLocks noGrp="1"/>
          </p:cNvSpPr>
          <p:nvPr>
            <p:ph sz="half" idx="1" hasCustomPrompt="1"/>
          </p:nvPr>
        </p:nvSpPr>
        <p:spPr>
          <a:xfrm>
            <a:off x="594360" y="2468880"/>
            <a:ext cx="1645920" cy="1600200"/>
          </a:xfrm>
        </p:spPr>
        <p:txBody>
          <a:bodyPr/>
          <a:lstStyle>
            <a:lvl1pPr marL="0" indent="0">
              <a:spcBef>
                <a:spcPts val="600"/>
              </a:spcBef>
              <a:buFontTx/>
              <a:buNone/>
              <a:defRPr sz="1100">
                <a:solidFill>
                  <a:schemeClr val="bg1"/>
                </a:solidFill>
              </a:defRPr>
            </a:lvl1pPr>
            <a:lvl2pPr marL="0" indent="0">
              <a:spcBef>
                <a:spcPts val="600"/>
              </a:spcBef>
              <a:buFontTx/>
              <a:buNone/>
              <a:defRPr sz="1100">
                <a:solidFill>
                  <a:schemeClr val="bg1"/>
                </a:solidFill>
              </a:defRPr>
            </a:lvl2pPr>
            <a:lvl3pPr marL="0" indent="0">
              <a:spcBef>
                <a:spcPts val="600"/>
              </a:spcBef>
              <a:buFontTx/>
              <a:buNone/>
              <a:defRPr sz="1100">
                <a:solidFill>
                  <a:schemeClr val="bg1"/>
                </a:solidFill>
              </a:defRPr>
            </a:lvl3pPr>
            <a:lvl4pPr marL="0" indent="0">
              <a:spcBef>
                <a:spcPts val="600"/>
              </a:spcBef>
              <a:buFontTx/>
              <a:buNone/>
              <a:defRPr sz="1100">
                <a:solidFill>
                  <a:schemeClr val="bg1"/>
                </a:solidFill>
              </a:defRPr>
            </a:lvl4pPr>
            <a:lvl5pPr marL="0" indent="0">
              <a:spcBef>
                <a:spcPts val="600"/>
              </a:spcBef>
              <a:buFontTx/>
              <a:buNone/>
              <a:defRPr sz="1100">
                <a:solidFill>
                  <a:schemeClr val="bg1"/>
                </a:solidFill>
              </a:defRPr>
            </a:lvl5pPr>
            <a:lvl6pPr marL="0" indent="0">
              <a:spcBef>
                <a:spcPts val="600"/>
              </a:spcBef>
              <a:buFontTx/>
              <a:buNone/>
              <a:defRPr sz="1100">
                <a:solidFill>
                  <a:schemeClr val="bg1"/>
                </a:solidFill>
              </a:defRPr>
            </a:lvl6pPr>
            <a:lvl7pPr marL="0" indent="0">
              <a:spcBef>
                <a:spcPts val="600"/>
              </a:spcBef>
              <a:buFontTx/>
              <a:buNone/>
              <a:defRPr sz="1100">
                <a:solidFill>
                  <a:schemeClr val="bg1"/>
                </a:solidFill>
              </a:defRPr>
            </a:lvl7pPr>
            <a:lvl8pPr marL="0" indent="0">
              <a:spcBef>
                <a:spcPts val="600"/>
              </a:spcBef>
              <a:buFontTx/>
              <a:buNone/>
              <a:defRPr sz="1100">
                <a:solidFill>
                  <a:schemeClr val="bg1"/>
                </a:solidFill>
              </a:defRPr>
            </a:lvl8pPr>
            <a:lvl9pPr marL="0" indent="0">
              <a:spcBef>
                <a:spcPts val="600"/>
              </a:spcBef>
              <a:buFontTx/>
              <a:buNone/>
              <a:defRPr sz="1100">
                <a:solidFill>
                  <a:schemeClr val="bg1"/>
                </a:solidFill>
              </a:defRPr>
            </a:lvl9pPr>
          </a:lstStyle>
          <a:p>
            <a:pPr lvl="0"/>
            <a:r>
              <a:rPr lang="en-US"/>
              <a:t>[Text]</a:t>
            </a:r>
          </a:p>
        </p:txBody>
      </p:sp>
      <p:sp>
        <p:nvSpPr>
          <p:cNvPr id="15" name="Text Placeholder 4">
            <a:extLst>
              <a:ext uri="{FF2B5EF4-FFF2-40B4-BE49-F238E27FC236}">
                <a16:creationId xmlns:a16="http://schemas.microsoft.com/office/drawing/2014/main" id="{B49B07D4-7E8D-77F2-8EFA-83A5D46D509B}"/>
              </a:ext>
            </a:extLst>
          </p:cNvPr>
          <p:cNvSpPr>
            <a:spLocks noGrp="1"/>
          </p:cNvSpPr>
          <p:nvPr>
            <p:ph type="body" sz="quarter" idx="14" hasCustomPrompt="1"/>
          </p:nvPr>
        </p:nvSpPr>
        <p:spPr bwMode="gray">
          <a:xfrm>
            <a:off x="2697480" y="1463040"/>
            <a:ext cx="1645920" cy="822960"/>
          </a:xfrm>
        </p:spPr>
        <p:txBody>
          <a:bodyPr/>
          <a:lstStyle>
            <a:lvl1pPr marL="0" indent="0">
              <a:lnSpc>
                <a:spcPct val="100000"/>
              </a:lnSpc>
              <a:spcBef>
                <a:spcPts val="0"/>
              </a:spcBef>
              <a:buFontTx/>
              <a:buNone/>
              <a:defRPr sz="1600" b="1">
                <a:solidFill>
                  <a:schemeClr val="bg1"/>
                </a:solidFill>
              </a:defRPr>
            </a:lvl1pPr>
            <a:lvl2pPr marL="0" indent="0">
              <a:lnSpc>
                <a:spcPct val="100000"/>
              </a:lnSpc>
              <a:spcBef>
                <a:spcPts val="0"/>
              </a:spcBef>
              <a:buFontTx/>
              <a:buNone/>
              <a:defRPr sz="1600" b="1">
                <a:solidFill>
                  <a:schemeClr val="bg1"/>
                </a:solidFill>
              </a:defRPr>
            </a:lvl2pPr>
            <a:lvl3pPr marL="0" indent="0">
              <a:lnSpc>
                <a:spcPct val="100000"/>
              </a:lnSpc>
              <a:spcBef>
                <a:spcPts val="0"/>
              </a:spcBef>
              <a:buFontTx/>
              <a:buNone/>
              <a:defRPr sz="1600" b="1">
                <a:solidFill>
                  <a:schemeClr val="bg1"/>
                </a:solidFill>
              </a:defRPr>
            </a:lvl3pPr>
            <a:lvl4pPr marL="0" indent="0">
              <a:lnSpc>
                <a:spcPct val="100000"/>
              </a:lnSpc>
              <a:spcBef>
                <a:spcPts val="0"/>
              </a:spcBef>
              <a:buFontTx/>
              <a:buNone/>
              <a:defRPr sz="1600" b="1">
                <a:solidFill>
                  <a:schemeClr val="bg1"/>
                </a:solidFill>
              </a:defRPr>
            </a:lvl4pPr>
            <a:lvl5pPr marL="0" indent="0">
              <a:lnSpc>
                <a:spcPct val="100000"/>
              </a:lnSpc>
              <a:spcBef>
                <a:spcPts val="0"/>
              </a:spcBef>
              <a:buFontTx/>
              <a:buNone/>
              <a:defRPr sz="1600" b="1">
                <a:solidFill>
                  <a:schemeClr val="bg1"/>
                </a:solidFill>
              </a:defRPr>
            </a:lvl5pPr>
            <a:lvl6pPr marL="0" indent="0">
              <a:lnSpc>
                <a:spcPct val="90000"/>
              </a:lnSpc>
              <a:spcBef>
                <a:spcPts val="0"/>
              </a:spcBef>
              <a:buFontTx/>
              <a:buNone/>
              <a:defRPr sz="2200" b="1">
                <a:solidFill>
                  <a:schemeClr val="bg1"/>
                </a:solidFill>
              </a:defRPr>
            </a:lvl6pPr>
            <a:lvl7pPr marL="0" indent="0">
              <a:lnSpc>
                <a:spcPct val="100000"/>
              </a:lnSpc>
              <a:spcBef>
                <a:spcPts val="0"/>
              </a:spcBef>
              <a:buFontTx/>
              <a:buNone/>
              <a:defRPr sz="1600" b="1">
                <a:solidFill>
                  <a:schemeClr val="bg1"/>
                </a:solidFill>
              </a:defRPr>
            </a:lvl7pPr>
            <a:lvl8pPr marL="0" indent="0">
              <a:lnSpc>
                <a:spcPct val="100000"/>
              </a:lnSpc>
              <a:spcBef>
                <a:spcPts val="0"/>
              </a:spcBef>
              <a:buFontTx/>
              <a:buNone/>
              <a:defRPr sz="1600" b="1">
                <a:solidFill>
                  <a:schemeClr val="bg1"/>
                </a:solidFill>
              </a:defRPr>
            </a:lvl8pPr>
            <a:lvl9pPr marL="0" indent="0">
              <a:lnSpc>
                <a:spcPct val="100000"/>
              </a:lnSpc>
              <a:spcBef>
                <a:spcPts val="0"/>
              </a:spcBef>
              <a:buFontTx/>
              <a:buNone/>
              <a:defRPr sz="1600" b="1">
                <a:solidFill>
                  <a:schemeClr val="bg1"/>
                </a:solidFill>
              </a:defRPr>
            </a:lvl9pPr>
          </a:lstStyle>
          <a:p>
            <a:pPr lvl="0"/>
            <a:r>
              <a:rPr lang="en-US"/>
              <a:t>[Heading]</a:t>
            </a:r>
          </a:p>
        </p:txBody>
      </p:sp>
      <p:sp>
        <p:nvSpPr>
          <p:cNvPr id="4" name="Content Placeholder 5"/>
          <p:cNvSpPr>
            <a:spLocks noGrp="1"/>
          </p:cNvSpPr>
          <p:nvPr>
            <p:ph sz="half" idx="2" hasCustomPrompt="1"/>
          </p:nvPr>
        </p:nvSpPr>
        <p:spPr>
          <a:xfrm>
            <a:off x="2697480" y="2468880"/>
            <a:ext cx="1645920" cy="1600200"/>
          </a:xfrm>
        </p:spPr>
        <p:txBody>
          <a:bodyPr/>
          <a:lstStyle>
            <a:lvl1pPr marL="0" indent="0">
              <a:spcBef>
                <a:spcPts val="600"/>
              </a:spcBef>
              <a:buFontTx/>
              <a:buNone/>
              <a:defRPr sz="1100">
                <a:solidFill>
                  <a:schemeClr val="bg1"/>
                </a:solidFill>
              </a:defRPr>
            </a:lvl1pPr>
            <a:lvl2pPr marL="0" indent="0">
              <a:spcBef>
                <a:spcPts val="600"/>
              </a:spcBef>
              <a:buFontTx/>
              <a:buNone/>
              <a:defRPr sz="1100">
                <a:solidFill>
                  <a:schemeClr val="bg1"/>
                </a:solidFill>
              </a:defRPr>
            </a:lvl2pPr>
            <a:lvl3pPr marL="0" indent="0">
              <a:spcBef>
                <a:spcPts val="600"/>
              </a:spcBef>
              <a:buFontTx/>
              <a:buNone/>
              <a:defRPr sz="1100">
                <a:solidFill>
                  <a:schemeClr val="bg1"/>
                </a:solidFill>
              </a:defRPr>
            </a:lvl3pPr>
            <a:lvl4pPr marL="0" indent="0">
              <a:spcBef>
                <a:spcPts val="600"/>
              </a:spcBef>
              <a:buFontTx/>
              <a:buNone/>
              <a:defRPr sz="1100">
                <a:solidFill>
                  <a:schemeClr val="bg1"/>
                </a:solidFill>
              </a:defRPr>
            </a:lvl4pPr>
            <a:lvl5pPr marL="0" indent="0">
              <a:spcBef>
                <a:spcPts val="600"/>
              </a:spcBef>
              <a:buFontTx/>
              <a:buNone/>
              <a:defRPr sz="1100">
                <a:solidFill>
                  <a:schemeClr val="bg1"/>
                </a:solidFill>
              </a:defRPr>
            </a:lvl5pPr>
            <a:lvl6pPr marL="0" indent="0">
              <a:spcBef>
                <a:spcPts val="600"/>
              </a:spcBef>
              <a:buFontTx/>
              <a:buNone/>
              <a:defRPr sz="1100">
                <a:solidFill>
                  <a:schemeClr val="bg1"/>
                </a:solidFill>
              </a:defRPr>
            </a:lvl6pPr>
            <a:lvl7pPr marL="0" indent="0">
              <a:spcBef>
                <a:spcPts val="600"/>
              </a:spcBef>
              <a:buFontTx/>
              <a:buNone/>
              <a:defRPr sz="1100">
                <a:solidFill>
                  <a:schemeClr val="bg1"/>
                </a:solidFill>
              </a:defRPr>
            </a:lvl7pPr>
            <a:lvl8pPr marL="0" indent="0">
              <a:spcBef>
                <a:spcPts val="600"/>
              </a:spcBef>
              <a:buFontTx/>
              <a:buNone/>
              <a:defRPr sz="1100">
                <a:solidFill>
                  <a:schemeClr val="bg1"/>
                </a:solidFill>
              </a:defRPr>
            </a:lvl8pPr>
            <a:lvl9pPr marL="0" indent="0">
              <a:spcBef>
                <a:spcPts val="600"/>
              </a:spcBef>
              <a:buFontTx/>
              <a:buNone/>
              <a:defRPr sz="1100">
                <a:solidFill>
                  <a:schemeClr val="bg1"/>
                </a:solidFill>
              </a:defRPr>
            </a:lvl9pPr>
          </a:lstStyle>
          <a:p>
            <a:pPr lvl="0"/>
            <a:r>
              <a:rPr lang="en-US"/>
              <a:t>[Text]</a:t>
            </a:r>
          </a:p>
        </p:txBody>
      </p:sp>
      <p:sp>
        <p:nvSpPr>
          <p:cNvPr id="13" name="Text Placeholder 6">
            <a:extLst>
              <a:ext uri="{FF2B5EF4-FFF2-40B4-BE49-F238E27FC236}">
                <a16:creationId xmlns:a16="http://schemas.microsoft.com/office/drawing/2014/main" id="{4317A05C-0F69-F05E-D0F2-870512D7D48C}"/>
              </a:ext>
            </a:extLst>
          </p:cNvPr>
          <p:cNvSpPr>
            <a:spLocks noGrp="1"/>
          </p:cNvSpPr>
          <p:nvPr>
            <p:ph type="body" sz="quarter" idx="15" hasCustomPrompt="1"/>
          </p:nvPr>
        </p:nvSpPr>
        <p:spPr bwMode="gray">
          <a:xfrm>
            <a:off x="4800600" y="1463040"/>
            <a:ext cx="1645920" cy="822960"/>
          </a:xfrm>
        </p:spPr>
        <p:txBody>
          <a:bodyPr/>
          <a:lstStyle>
            <a:lvl1pPr marL="0" indent="0">
              <a:lnSpc>
                <a:spcPct val="100000"/>
              </a:lnSpc>
              <a:spcBef>
                <a:spcPts val="0"/>
              </a:spcBef>
              <a:buFontTx/>
              <a:buNone/>
              <a:defRPr sz="1600" b="1">
                <a:solidFill>
                  <a:schemeClr val="tx1"/>
                </a:solidFill>
              </a:defRPr>
            </a:lvl1pPr>
            <a:lvl2pPr marL="0" indent="0">
              <a:lnSpc>
                <a:spcPct val="100000"/>
              </a:lnSpc>
              <a:spcBef>
                <a:spcPts val="0"/>
              </a:spcBef>
              <a:buFontTx/>
              <a:buNone/>
              <a:defRPr sz="1600" b="1">
                <a:solidFill>
                  <a:schemeClr val="tx1"/>
                </a:solidFill>
              </a:defRPr>
            </a:lvl2pPr>
            <a:lvl3pPr marL="0" indent="0">
              <a:lnSpc>
                <a:spcPct val="100000"/>
              </a:lnSpc>
              <a:spcBef>
                <a:spcPts val="0"/>
              </a:spcBef>
              <a:buFontTx/>
              <a:buNone/>
              <a:defRPr sz="1600" b="1">
                <a:solidFill>
                  <a:schemeClr val="tx1"/>
                </a:solidFill>
              </a:defRPr>
            </a:lvl3pPr>
            <a:lvl4pPr marL="0" indent="0">
              <a:lnSpc>
                <a:spcPct val="100000"/>
              </a:lnSpc>
              <a:spcBef>
                <a:spcPts val="0"/>
              </a:spcBef>
              <a:buFontTx/>
              <a:buNone/>
              <a:defRPr sz="1600" b="1">
                <a:solidFill>
                  <a:schemeClr val="tx1"/>
                </a:solidFill>
              </a:defRPr>
            </a:lvl4pPr>
            <a:lvl5pPr marL="0" indent="0">
              <a:lnSpc>
                <a:spcPct val="100000"/>
              </a:lnSpc>
              <a:spcBef>
                <a:spcPts val="0"/>
              </a:spcBef>
              <a:buFontTx/>
              <a:buNone/>
              <a:defRPr sz="1600" b="1">
                <a:solidFill>
                  <a:schemeClr val="tx1"/>
                </a:solidFill>
              </a:defRPr>
            </a:lvl5pPr>
            <a:lvl6pPr marL="0" indent="0">
              <a:lnSpc>
                <a:spcPct val="90000"/>
              </a:lnSpc>
              <a:spcBef>
                <a:spcPts val="0"/>
              </a:spcBef>
              <a:buFontTx/>
              <a:buNone/>
              <a:defRPr sz="2200" b="1">
                <a:solidFill>
                  <a:schemeClr val="tx1"/>
                </a:solidFill>
              </a:defRPr>
            </a:lvl6pPr>
            <a:lvl7pPr marL="0" indent="0">
              <a:lnSpc>
                <a:spcPct val="100000"/>
              </a:lnSpc>
              <a:spcBef>
                <a:spcPts val="0"/>
              </a:spcBef>
              <a:buFontTx/>
              <a:buNone/>
              <a:defRPr sz="1600" b="1">
                <a:solidFill>
                  <a:schemeClr val="tx1"/>
                </a:solidFill>
              </a:defRPr>
            </a:lvl7pPr>
            <a:lvl8pPr marL="0" indent="0">
              <a:lnSpc>
                <a:spcPct val="100000"/>
              </a:lnSpc>
              <a:spcBef>
                <a:spcPts val="0"/>
              </a:spcBef>
              <a:buFontTx/>
              <a:buNone/>
              <a:defRPr sz="1600" b="1">
                <a:solidFill>
                  <a:schemeClr val="tx1"/>
                </a:solidFill>
              </a:defRPr>
            </a:lvl8pPr>
            <a:lvl9pPr marL="0" indent="0">
              <a:lnSpc>
                <a:spcPct val="100000"/>
              </a:lnSpc>
              <a:spcBef>
                <a:spcPts val="0"/>
              </a:spcBef>
              <a:buFontTx/>
              <a:buNone/>
              <a:defRPr sz="1600" b="1">
                <a:solidFill>
                  <a:schemeClr val="tx1"/>
                </a:solidFill>
              </a:defRPr>
            </a:lvl9pPr>
          </a:lstStyle>
          <a:p>
            <a:pPr lvl="0"/>
            <a:r>
              <a:rPr lang="en-US"/>
              <a:t>[Heading]</a:t>
            </a:r>
          </a:p>
        </p:txBody>
      </p:sp>
      <p:sp>
        <p:nvSpPr>
          <p:cNvPr id="14" name="Content Placeholder 7">
            <a:extLst>
              <a:ext uri="{FF2B5EF4-FFF2-40B4-BE49-F238E27FC236}">
                <a16:creationId xmlns:a16="http://schemas.microsoft.com/office/drawing/2014/main" id="{68B790F2-E1C5-F9A9-0108-06A2C652F239}"/>
              </a:ext>
            </a:extLst>
          </p:cNvPr>
          <p:cNvSpPr>
            <a:spLocks noGrp="1"/>
          </p:cNvSpPr>
          <p:nvPr>
            <p:ph sz="half" idx="16" hasCustomPrompt="1"/>
          </p:nvPr>
        </p:nvSpPr>
        <p:spPr>
          <a:xfrm>
            <a:off x="4800600" y="2468880"/>
            <a:ext cx="1645920" cy="1600200"/>
          </a:xfrm>
        </p:spPr>
        <p:txBody>
          <a:bodyPr/>
          <a:lstStyle>
            <a:lvl1pPr marL="0" indent="0">
              <a:spcBef>
                <a:spcPts val="600"/>
              </a:spcBef>
              <a:buFontTx/>
              <a:buNone/>
              <a:defRPr sz="1100">
                <a:solidFill>
                  <a:schemeClr val="tx1"/>
                </a:solidFill>
              </a:defRPr>
            </a:lvl1pPr>
            <a:lvl2pPr marL="0" indent="0">
              <a:spcBef>
                <a:spcPts val="600"/>
              </a:spcBef>
              <a:buFontTx/>
              <a:buNone/>
              <a:defRPr sz="1100">
                <a:solidFill>
                  <a:schemeClr val="tx1"/>
                </a:solidFill>
              </a:defRPr>
            </a:lvl2pPr>
            <a:lvl3pPr marL="0" indent="0">
              <a:spcBef>
                <a:spcPts val="600"/>
              </a:spcBef>
              <a:buFontTx/>
              <a:buNone/>
              <a:defRPr sz="1100">
                <a:solidFill>
                  <a:schemeClr val="tx1"/>
                </a:solidFill>
              </a:defRPr>
            </a:lvl3pPr>
            <a:lvl4pPr marL="0" indent="0">
              <a:spcBef>
                <a:spcPts val="600"/>
              </a:spcBef>
              <a:buFontTx/>
              <a:buNone/>
              <a:defRPr sz="1100">
                <a:solidFill>
                  <a:schemeClr val="tx1"/>
                </a:solidFill>
              </a:defRPr>
            </a:lvl4pPr>
            <a:lvl5pPr marL="0" indent="0">
              <a:spcBef>
                <a:spcPts val="600"/>
              </a:spcBef>
              <a:buFontTx/>
              <a:buNone/>
              <a:defRPr sz="1100">
                <a:solidFill>
                  <a:schemeClr val="tx1"/>
                </a:solidFill>
              </a:defRPr>
            </a:lvl5pPr>
            <a:lvl6pPr marL="0" indent="0">
              <a:spcBef>
                <a:spcPts val="600"/>
              </a:spcBef>
              <a:buFontTx/>
              <a:buNone/>
              <a:defRPr sz="1100">
                <a:solidFill>
                  <a:schemeClr val="tx1"/>
                </a:solidFill>
              </a:defRPr>
            </a:lvl6pPr>
            <a:lvl7pPr marL="0" indent="0">
              <a:spcBef>
                <a:spcPts val="600"/>
              </a:spcBef>
              <a:buFontTx/>
              <a:buNone/>
              <a:defRPr sz="1100">
                <a:solidFill>
                  <a:schemeClr val="tx1"/>
                </a:solidFill>
              </a:defRPr>
            </a:lvl7pPr>
            <a:lvl8pPr marL="0" indent="0">
              <a:spcBef>
                <a:spcPts val="600"/>
              </a:spcBef>
              <a:buFontTx/>
              <a:buNone/>
              <a:defRPr sz="1100">
                <a:solidFill>
                  <a:schemeClr val="tx1"/>
                </a:solidFill>
              </a:defRPr>
            </a:lvl8pPr>
            <a:lvl9pPr marL="0" indent="0">
              <a:spcBef>
                <a:spcPts val="600"/>
              </a:spcBef>
              <a:buFontTx/>
              <a:buNone/>
              <a:defRPr sz="1100">
                <a:solidFill>
                  <a:schemeClr val="tx1"/>
                </a:solidFill>
              </a:defRPr>
            </a:lvl9pPr>
          </a:lstStyle>
          <a:p>
            <a:pPr lvl="0"/>
            <a:r>
              <a:rPr lang="en-US"/>
              <a:t>[Text]</a:t>
            </a:r>
          </a:p>
        </p:txBody>
      </p:sp>
      <p:sp>
        <p:nvSpPr>
          <p:cNvPr id="17" name="Text Placeholder 8">
            <a:extLst>
              <a:ext uri="{FF2B5EF4-FFF2-40B4-BE49-F238E27FC236}">
                <a16:creationId xmlns:a16="http://schemas.microsoft.com/office/drawing/2014/main" id="{DA12488C-CA11-B17A-D388-811A0FF5E26A}"/>
              </a:ext>
            </a:extLst>
          </p:cNvPr>
          <p:cNvSpPr>
            <a:spLocks noGrp="1"/>
          </p:cNvSpPr>
          <p:nvPr>
            <p:ph type="body" sz="quarter" idx="17" hasCustomPrompt="1"/>
          </p:nvPr>
        </p:nvSpPr>
        <p:spPr bwMode="gray">
          <a:xfrm>
            <a:off x="6903720" y="1463040"/>
            <a:ext cx="1645920" cy="822960"/>
          </a:xfrm>
        </p:spPr>
        <p:txBody>
          <a:bodyPr/>
          <a:lstStyle>
            <a:lvl1pPr marL="0" indent="0">
              <a:lnSpc>
                <a:spcPct val="100000"/>
              </a:lnSpc>
              <a:spcBef>
                <a:spcPts val="0"/>
              </a:spcBef>
              <a:buFontTx/>
              <a:buNone/>
              <a:defRPr sz="1600" b="1">
                <a:solidFill>
                  <a:schemeClr val="tx1"/>
                </a:solidFill>
              </a:defRPr>
            </a:lvl1pPr>
            <a:lvl2pPr marL="0" indent="0">
              <a:lnSpc>
                <a:spcPct val="100000"/>
              </a:lnSpc>
              <a:spcBef>
                <a:spcPts val="0"/>
              </a:spcBef>
              <a:buFontTx/>
              <a:buNone/>
              <a:defRPr sz="1600" b="1">
                <a:solidFill>
                  <a:schemeClr val="tx1"/>
                </a:solidFill>
              </a:defRPr>
            </a:lvl2pPr>
            <a:lvl3pPr marL="0" indent="0">
              <a:lnSpc>
                <a:spcPct val="100000"/>
              </a:lnSpc>
              <a:spcBef>
                <a:spcPts val="0"/>
              </a:spcBef>
              <a:buFontTx/>
              <a:buNone/>
              <a:defRPr sz="1600" b="1">
                <a:solidFill>
                  <a:schemeClr val="tx1"/>
                </a:solidFill>
              </a:defRPr>
            </a:lvl3pPr>
            <a:lvl4pPr marL="0" indent="0">
              <a:lnSpc>
                <a:spcPct val="100000"/>
              </a:lnSpc>
              <a:spcBef>
                <a:spcPts val="0"/>
              </a:spcBef>
              <a:buFontTx/>
              <a:buNone/>
              <a:defRPr sz="1600" b="1">
                <a:solidFill>
                  <a:schemeClr val="tx1"/>
                </a:solidFill>
              </a:defRPr>
            </a:lvl4pPr>
            <a:lvl5pPr marL="0" indent="0">
              <a:lnSpc>
                <a:spcPct val="100000"/>
              </a:lnSpc>
              <a:spcBef>
                <a:spcPts val="0"/>
              </a:spcBef>
              <a:buFontTx/>
              <a:buNone/>
              <a:defRPr sz="1600" b="1">
                <a:solidFill>
                  <a:schemeClr val="tx1"/>
                </a:solidFill>
              </a:defRPr>
            </a:lvl5pPr>
            <a:lvl6pPr marL="0" indent="0">
              <a:lnSpc>
                <a:spcPct val="90000"/>
              </a:lnSpc>
              <a:spcBef>
                <a:spcPts val="0"/>
              </a:spcBef>
              <a:buFontTx/>
              <a:buNone/>
              <a:defRPr sz="1600" b="1">
                <a:solidFill>
                  <a:schemeClr val="tx1"/>
                </a:solidFill>
              </a:defRPr>
            </a:lvl6pPr>
            <a:lvl7pPr marL="0" indent="0">
              <a:lnSpc>
                <a:spcPct val="100000"/>
              </a:lnSpc>
              <a:spcBef>
                <a:spcPts val="0"/>
              </a:spcBef>
              <a:buFontTx/>
              <a:buNone/>
              <a:defRPr sz="1600" b="1">
                <a:solidFill>
                  <a:schemeClr val="tx1"/>
                </a:solidFill>
              </a:defRPr>
            </a:lvl7pPr>
            <a:lvl8pPr marL="0" indent="0">
              <a:lnSpc>
                <a:spcPct val="100000"/>
              </a:lnSpc>
              <a:spcBef>
                <a:spcPts val="0"/>
              </a:spcBef>
              <a:buFontTx/>
              <a:buNone/>
              <a:defRPr sz="1600" b="1">
                <a:solidFill>
                  <a:schemeClr val="tx1"/>
                </a:solidFill>
              </a:defRPr>
            </a:lvl8pPr>
            <a:lvl9pPr marL="0" indent="0">
              <a:lnSpc>
                <a:spcPct val="100000"/>
              </a:lnSpc>
              <a:spcBef>
                <a:spcPts val="0"/>
              </a:spcBef>
              <a:buFontTx/>
              <a:buNone/>
              <a:defRPr sz="1600" b="1">
                <a:solidFill>
                  <a:schemeClr val="tx1"/>
                </a:solidFill>
              </a:defRPr>
            </a:lvl9pPr>
          </a:lstStyle>
          <a:p>
            <a:pPr lvl="0"/>
            <a:r>
              <a:rPr lang="en-US"/>
              <a:t>[Heading]</a:t>
            </a:r>
          </a:p>
        </p:txBody>
      </p:sp>
      <p:sp>
        <p:nvSpPr>
          <p:cNvPr id="18" name="Content Placeholder 9">
            <a:extLst>
              <a:ext uri="{FF2B5EF4-FFF2-40B4-BE49-F238E27FC236}">
                <a16:creationId xmlns:a16="http://schemas.microsoft.com/office/drawing/2014/main" id="{84BAE372-6078-E81D-C926-C7FDFEC1B0C8}"/>
              </a:ext>
            </a:extLst>
          </p:cNvPr>
          <p:cNvSpPr>
            <a:spLocks noGrp="1"/>
          </p:cNvSpPr>
          <p:nvPr>
            <p:ph sz="half" idx="18" hasCustomPrompt="1"/>
          </p:nvPr>
        </p:nvSpPr>
        <p:spPr>
          <a:xfrm>
            <a:off x="6903720" y="2468880"/>
            <a:ext cx="1645920" cy="1600200"/>
          </a:xfrm>
        </p:spPr>
        <p:txBody>
          <a:bodyPr/>
          <a:lstStyle>
            <a:lvl1pPr marL="0" indent="0">
              <a:spcBef>
                <a:spcPts val="600"/>
              </a:spcBef>
              <a:buFontTx/>
              <a:buNone/>
              <a:defRPr sz="1100">
                <a:solidFill>
                  <a:schemeClr val="tx1"/>
                </a:solidFill>
              </a:defRPr>
            </a:lvl1pPr>
            <a:lvl2pPr marL="0" indent="0">
              <a:spcBef>
                <a:spcPts val="600"/>
              </a:spcBef>
              <a:buFontTx/>
              <a:buNone/>
              <a:defRPr sz="1100">
                <a:solidFill>
                  <a:schemeClr val="tx1"/>
                </a:solidFill>
              </a:defRPr>
            </a:lvl2pPr>
            <a:lvl3pPr marL="0" indent="0">
              <a:spcBef>
                <a:spcPts val="600"/>
              </a:spcBef>
              <a:buFontTx/>
              <a:buNone/>
              <a:defRPr sz="1100">
                <a:solidFill>
                  <a:schemeClr val="tx1"/>
                </a:solidFill>
              </a:defRPr>
            </a:lvl3pPr>
            <a:lvl4pPr marL="0" indent="0">
              <a:spcBef>
                <a:spcPts val="600"/>
              </a:spcBef>
              <a:buFontTx/>
              <a:buNone/>
              <a:defRPr sz="1100">
                <a:solidFill>
                  <a:schemeClr val="tx1"/>
                </a:solidFill>
              </a:defRPr>
            </a:lvl4pPr>
            <a:lvl5pPr marL="0" indent="0">
              <a:spcBef>
                <a:spcPts val="600"/>
              </a:spcBef>
              <a:buFontTx/>
              <a:buNone/>
              <a:defRPr sz="1100">
                <a:solidFill>
                  <a:schemeClr val="tx1"/>
                </a:solidFill>
              </a:defRPr>
            </a:lvl5pPr>
            <a:lvl6pPr marL="0" indent="0">
              <a:spcBef>
                <a:spcPts val="600"/>
              </a:spcBef>
              <a:buFontTx/>
              <a:buNone/>
              <a:defRPr sz="1100">
                <a:solidFill>
                  <a:schemeClr val="tx1"/>
                </a:solidFill>
              </a:defRPr>
            </a:lvl6pPr>
            <a:lvl7pPr marL="0" indent="0">
              <a:spcBef>
                <a:spcPts val="600"/>
              </a:spcBef>
              <a:buFontTx/>
              <a:buNone/>
              <a:defRPr sz="1100">
                <a:solidFill>
                  <a:schemeClr val="tx1"/>
                </a:solidFill>
              </a:defRPr>
            </a:lvl7pPr>
            <a:lvl8pPr marL="0" indent="0">
              <a:spcBef>
                <a:spcPts val="600"/>
              </a:spcBef>
              <a:buFontTx/>
              <a:buNone/>
              <a:defRPr sz="1100">
                <a:solidFill>
                  <a:schemeClr val="tx1"/>
                </a:solidFill>
              </a:defRPr>
            </a:lvl8pPr>
            <a:lvl9pPr marL="0" indent="0">
              <a:spcBef>
                <a:spcPts val="600"/>
              </a:spcBef>
              <a:buFontTx/>
              <a:buNone/>
              <a:defRPr sz="1100">
                <a:solidFill>
                  <a:schemeClr val="tx1"/>
                </a:solidFill>
              </a:defRPr>
            </a:lvl9pPr>
          </a:lstStyle>
          <a:p>
            <a:pPr lvl="0"/>
            <a:r>
              <a:rPr lang="en-US"/>
              <a:t>[Text]</a:t>
            </a:r>
          </a:p>
        </p:txBody>
      </p:sp>
      <p:pic>
        <p:nvPicPr>
          <p:cNvPr id="10" name="UL Solutions" descr="UL Solutions">
            <a:extLst>
              <a:ext uri="{FF2B5EF4-FFF2-40B4-BE49-F238E27FC236}">
                <a16:creationId xmlns:a16="http://schemas.microsoft.com/office/drawing/2014/main" id="{9AC22A1B-5854-FB74-7FD9-8821EEB6DEE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10"/>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1079758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3.xml><?xml version="1.0" encoding="utf-8"?>
<p:sldLayout xmlns:a="http://schemas.openxmlformats.org/drawingml/2006/main" xmlns:r="http://schemas.openxmlformats.org/officeDocument/2006/relationships" xmlns:p="http://schemas.openxmlformats.org/presentationml/2006/main" showMasterSp="0" preserve="1" userDrawn="1">
  <p:cSld name="Four Boxes Tall Lines">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586B91B5-07E3-AC57-4C8F-41D0A22AB704}"/>
              </a:ext>
              <a:ext uri="{C183D7F6-B498-43B3-948B-1728B52AA6E4}">
                <adec:decorative xmlns:adec="http://schemas.microsoft.com/office/drawing/2017/decorative" val="1"/>
              </a:ext>
            </a:extLst>
          </p:cNvPr>
          <p:cNvSpPr/>
          <p:nvPr userDrawn="1"/>
        </p:nvSpPr>
        <p:spPr>
          <a:xfrm>
            <a:off x="411480" y="1105344"/>
            <a:ext cx="2011680" cy="3108960"/>
          </a:xfrm>
          <a:prstGeom prst="rect">
            <a:avLst/>
          </a:prstGeom>
          <a:solidFill>
            <a:srgbClr val="CA0123"/>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1" name="Rectangle">
            <a:extLst>
              <a:ext uri="{FF2B5EF4-FFF2-40B4-BE49-F238E27FC236}">
                <a16:creationId xmlns:a16="http://schemas.microsoft.com/office/drawing/2014/main" id="{F9661630-825C-E6BA-3402-584150214D21}"/>
              </a:ext>
              <a:ext uri="{C183D7F6-B498-43B3-948B-1728B52AA6E4}">
                <adec:decorative xmlns:adec="http://schemas.microsoft.com/office/drawing/2017/decorative" val="1"/>
              </a:ext>
            </a:extLst>
          </p:cNvPr>
          <p:cNvSpPr/>
          <p:nvPr userDrawn="1"/>
        </p:nvSpPr>
        <p:spPr>
          <a:xfrm>
            <a:off x="2514600" y="1105344"/>
            <a:ext cx="2011680" cy="3108960"/>
          </a:xfrm>
          <a:prstGeom prst="rect">
            <a:avLst/>
          </a:prstGeom>
          <a:solidFill>
            <a:srgbClr val="5B0428"/>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2" name="Rectangle">
            <a:extLst>
              <a:ext uri="{FF2B5EF4-FFF2-40B4-BE49-F238E27FC236}">
                <a16:creationId xmlns:a16="http://schemas.microsoft.com/office/drawing/2014/main" id="{33B4CEB8-39ED-9EBC-4781-F712A248342D}"/>
              </a:ext>
              <a:ext uri="{C183D7F6-B498-43B3-948B-1728B52AA6E4}">
                <adec:decorative xmlns:adec="http://schemas.microsoft.com/office/drawing/2017/decorative" val="1"/>
              </a:ext>
            </a:extLst>
          </p:cNvPr>
          <p:cNvSpPr/>
          <p:nvPr userDrawn="1"/>
        </p:nvSpPr>
        <p:spPr>
          <a:xfrm>
            <a:off x="4617720" y="1105342"/>
            <a:ext cx="2011680" cy="3108960"/>
          </a:xfrm>
          <a:prstGeom prst="rect">
            <a:avLst/>
          </a:prstGeom>
          <a:solidFill>
            <a:srgbClr val="E5DDCA"/>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23" name="Rectangle">
            <a:extLst>
              <a:ext uri="{FF2B5EF4-FFF2-40B4-BE49-F238E27FC236}">
                <a16:creationId xmlns:a16="http://schemas.microsoft.com/office/drawing/2014/main" id="{20CD3442-3352-7BE9-8F4D-9D5FEBF88577}"/>
              </a:ext>
              <a:ext uri="{C183D7F6-B498-43B3-948B-1728B52AA6E4}">
                <adec:decorative xmlns:adec="http://schemas.microsoft.com/office/drawing/2017/decorative" val="1"/>
              </a:ext>
            </a:extLst>
          </p:cNvPr>
          <p:cNvSpPr/>
          <p:nvPr userDrawn="1"/>
        </p:nvSpPr>
        <p:spPr>
          <a:xfrm>
            <a:off x="6720840" y="1105344"/>
            <a:ext cx="2011680" cy="3108960"/>
          </a:xfrm>
          <a:prstGeom prst="rect">
            <a:avLst/>
          </a:prstGeom>
          <a:solidFill>
            <a:srgbClr val="9EC5D9"/>
          </a:solidFill>
          <a:ln w="19050" cap="flat">
            <a:noFill/>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mn-lt"/>
              <a:ea typeface="+mn-ea"/>
              <a:cs typeface="+mn-cs"/>
            </a:endParaRPr>
          </a:p>
        </p:txBody>
      </p:sp>
      <p:sp>
        <p:nvSpPr>
          <p:cNvPr id="5" name="Title 1">
            <a:extLst>
              <a:ext uri="{FF2B5EF4-FFF2-40B4-BE49-F238E27FC236}">
                <a16:creationId xmlns:a16="http://schemas.microsoft.com/office/drawing/2014/main" id="{8E4123F2-12EB-3B7C-52AE-3F5EB6AE7806}"/>
              </a:ext>
            </a:extLst>
          </p:cNvPr>
          <p:cNvSpPr>
            <a:spLocks noGrp="1"/>
          </p:cNvSpPr>
          <p:nvPr>
            <p:ph type="title" hasCustomPrompt="1"/>
          </p:nvPr>
        </p:nvSpPr>
        <p:spPr>
          <a:xfrm>
            <a:off x="411480" y="411480"/>
            <a:ext cx="5516245" cy="685800"/>
          </a:xfrm>
        </p:spPr>
        <p:txBody>
          <a:bodyPr/>
          <a:lstStyle/>
          <a:p>
            <a:r>
              <a:rPr lang="en-US"/>
              <a:t>[Optional slide title]</a:t>
            </a:r>
          </a:p>
        </p:txBody>
      </p:sp>
      <p:cxnSp>
        <p:nvCxnSpPr>
          <p:cNvPr id="19" name="Line">
            <a:extLst>
              <a:ext uri="{FF2B5EF4-FFF2-40B4-BE49-F238E27FC236}">
                <a16:creationId xmlns:a16="http://schemas.microsoft.com/office/drawing/2014/main" id="{CF7DADE1-C3EF-BB88-5CD6-B46AC03EA41F}"/>
              </a:ext>
              <a:ext uri="{C183D7F6-B498-43B3-948B-1728B52AA6E4}">
                <adec:decorative xmlns:adec="http://schemas.microsoft.com/office/drawing/2017/decorative" val="1"/>
              </a:ext>
            </a:extLst>
          </p:cNvPr>
          <p:cNvCxnSpPr>
            <a:cxnSpLocks/>
          </p:cNvCxnSpPr>
          <p:nvPr userDrawn="1"/>
        </p:nvCxnSpPr>
        <p:spPr>
          <a:xfrm>
            <a:off x="594360" y="1288861"/>
            <a:ext cx="1645920" cy="0"/>
          </a:xfrm>
          <a:prstGeom prst="line">
            <a:avLst/>
          </a:prstGeom>
          <a:ln w="19050" cap="flat">
            <a:solidFill>
              <a:schemeClr val="bg1"/>
            </a:solidFill>
            <a:miter lim="800000"/>
          </a:ln>
        </p:spPr>
        <p:style>
          <a:lnRef idx="1">
            <a:schemeClr val="accent1"/>
          </a:lnRef>
          <a:fillRef idx="0">
            <a:schemeClr val="accent1"/>
          </a:fillRef>
          <a:effectRef idx="0">
            <a:srgbClr val="000000"/>
          </a:effectRef>
          <a:fontRef idx="minor">
            <a:schemeClr val="bg1"/>
          </a:fontRef>
        </p:style>
      </p:cxnSp>
      <p:sp>
        <p:nvSpPr>
          <p:cNvPr id="6" name="Text Placeholder 2">
            <a:extLst>
              <a:ext uri="{FF2B5EF4-FFF2-40B4-BE49-F238E27FC236}">
                <a16:creationId xmlns:a16="http://schemas.microsoft.com/office/drawing/2014/main" id="{D2F9F1F6-03E1-D06C-AD65-0FED52E095C6}"/>
              </a:ext>
            </a:extLst>
          </p:cNvPr>
          <p:cNvSpPr>
            <a:spLocks noGrp="1"/>
          </p:cNvSpPr>
          <p:nvPr>
            <p:ph type="body" sz="quarter" idx="13" hasCustomPrompt="1"/>
          </p:nvPr>
        </p:nvSpPr>
        <p:spPr bwMode="gray">
          <a:xfrm>
            <a:off x="594360" y="1426021"/>
            <a:ext cx="1645920" cy="822960"/>
          </a:xfrm>
        </p:spPr>
        <p:txBody>
          <a:bodyPr/>
          <a:lstStyle>
            <a:lvl1pPr marL="0" indent="0">
              <a:lnSpc>
                <a:spcPct val="100000"/>
              </a:lnSpc>
              <a:spcBef>
                <a:spcPts val="0"/>
              </a:spcBef>
              <a:buFontTx/>
              <a:buNone/>
              <a:defRPr sz="1600" b="1">
                <a:solidFill>
                  <a:schemeClr val="bg1"/>
                </a:solidFill>
              </a:defRPr>
            </a:lvl1pPr>
            <a:lvl2pPr marL="0" indent="0">
              <a:lnSpc>
                <a:spcPct val="100000"/>
              </a:lnSpc>
              <a:spcBef>
                <a:spcPts val="0"/>
              </a:spcBef>
              <a:buFontTx/>
              <a:buNone/>
              <a:defRPr sz="1600" b="1">
                <a:solidFill>
                  <a:schemeClr val="bg1"/>
                </a:solidFill>
              </a:defRPr>
            </a:lvl2pPr>
            <a:lvl3pPr marL="0" indent="0">
              <a:lnSpc>
                <a:spcPct val="100000"/>
              </a:lnSpc>
              <a:spcBef>
                <a:spcPts val="0"/>
              </a:spcBef>
              <a:buFontTx/>
              <a:buNone/>
              <a:defRPr sz="1600" b="1">
                <a:solidFill>
                  <a:schemeClr val="bg1"/>
                </a:solidFill>
              </a:defRPr>
            </a:lvl3pPr>
            <a:lvl4pPr marL="0" indent="0">
              <a:lnSpc>
                <a:spcPct val="100000"/>
              </a:lnSpc>
              <a:spcBef>
                <a:spcPts val="0"/>
              </a:spcBef>
              <a:buFontTx/>
              <a:buNone/>
              <a:defRPr sz="1600" b="1">
                <a:solidFill>
                  <a:schemeClr val="bg1"/>
                </a:solidFill>
              </a:defRPr>
            </a:lvl4pPr>
            <a:lvl5pPr marL="0" indent="0">
              <a:lnSpc>
                <a:spcPct val="100000"/>
              </a:lnSpc>
              <a:spcBef>
                <a:spcPts val="0"/>
              </a:spcBef>
              <a:buFontTx/>
              <a:buNone/>
              <a:defRPr sz="1600" b="1">
                <a:solidFill>
                  <a:schemeClr val="bg1"/>
                </a:solidFill>
              </a:defRPr>
            </a:lvl5pPr>
            <a:lvl6pPr marL="0" indent="0">
              <a:lnSpc>
                <a:spcPct val="90000"/>
              </a:lnSpc>
              <a:spcBef>
                <a:spcPts val="0"/>
              </a:spcBef>
              <a:buFontTx/>
              <a:buNone/>
              <a:defRPr sz="2200" b="1">
                <a:solidFill>
                  <a:schemeClr val="bg1"/>
                </a:solidFill>
              </a:defRPr>
            </a:lvl6pPr>
            <a:lvl7pPr marL="0" indent="0">
              <a:lnSpc>
                <a:spcPct val="100000"/>
              </a:lnSpc>
              <a:spcBef>
                <a:spcPts val="0"/>
              </a:spcBef>
              <a:buFontTx/>
              <a:buNone/>
              <a:defRPr sz="1600" b="1">
                <a:solidFill>
                  <a:schemeClr val="bg1"/>
                </a:solidFill>
              </a:defRPr>
            </a:lvl7pPr>
            <a:lvl8pPr marL="0" indent="0">
              <a:lnSpc>
                <a:spcPct val="100000"/>
              </a:lnSpc>
              <a:spcBef>
                <a:spcPts val="0"/>
              </a:spcBef>
              <a:buFontTx/>
              <a:buNone/>
              <a:defRPr sz="1600" b="1">
                <a:solidFill>
                  <a:schemeClr val="bg1"/>
                </a:solidFill>
              </a:defRPr>
            </a:lvl8pPr>
            <a:lvl9pPr marL="0" indent="0">
              <a:lnSpc>
                <a:spcPct val="100000"/>
              </a:lnSpc>
              <a:spcBef>
                <a:spcPts val="0"/>
              </a:spcBef>
              <a:buFontTx/>
              <a:buNone/>
              <a:defRPr sz="1600" b="1">
                <a:solidFill>
                  <a:schemeClr val="bg1"/>
                </a:solidFill>
              </a:defRPr>
            </a:lvl9pPr>
          </a:lstStyle>
          <a:p>
            <a:pPr lvl="0"/>
            <a:r>
              <a:rPr lang="en-US"/>
              <a:t>[Heading]</a:t>
            </a:r>
          </a:p>
        </p:txBody>
      </p:sp>
      <p:sp>
        <p:nvSpPr>
          <p:cNvPr id="3" name="Content Placeholder 3"/>
          <p:cNvSpPr>
            <a:spLocks noGrp="1"/>
          </p:cNvSpPr>
          <p:nvPr>
            <p:ph sz="half" idx="1" hasCustomPrompt="1"/>
          </p:nvPr>
        </p:nvSpPr>
        <p:spPr>
          <a:xfrm>
            <a:off x="594360" y="2431861"/>
            <a:ext cx="1645920" cy="1600200"/>
          </a:xfrm>
        </p:spPr>
        <p:txBody>
          <a:bodyPr/>
          <a:lstStyle>
            <a:lvl1pPr marL="0" indent="0">
              <a:spcBef>
                <a:spcPts val="600"/>
              </a:spcBef>
              <a:buFontTx/>
              <a:buNone/>
              <a:defRPr sz="1100">
                <a:solidFill>
                  <a:schemeClr val="bg1"/>
                </a:solidFill>
              </a:defRPr>
            </a:lvl1pPr>
            <a:lvl2pPr marL="0" indent="0">
              <a:spcBef>
                <a:spcPts val="600"/>
              </a:spcBef>
              <a:buFontTx/>
              <a:buNone/>
              <a:defRPr sz="1100">
                <a:solidFill>
                  <a:schemeClr val="bg1"/>
                </a:solidFill>
              </a:defRPr>
            </a:lvl2pPr>
            <a:lvl3pPr marL="0" indent="0">
              <a:spcBef>
                <a:spcPts val="600"/>
              </a:spcBef>
              <a:buFontTx/>
              <a:buNone/>
              <a:defRPr sz="1100">
                <a:solidFill>
                  <a:schemeClr val="bg1"/>
                </a:solidFill>
              </a:defRPr>
            </a:lvl3pPr>
            <a:lvl4pPr marL="0" indent="0">
              <a:spcBef>
                <a:spcPts val="600"/>
              </a:spcBef>
              <a:buFontTx/>
              <a:buNone/>
              <a:defRPr sz="1100">
                <a:solidFill>
                  <a:schemeClr val="bg1"/>
                </a:solidFill>
              </a:defRPr>
            </a:lvl4pPr>
            <a:lvl5pPr marL="0" indent="0">
              <a:spcBef>
                <a:spcPts val="600"/>
              </a:spcBef>
              <a:buFontTx/>
              <a:buNone/>
              <a:defRPr sz="1100">
                <a:solidFill>
                  <a:schemeClr val="bg1"/>
                </a:solidFill>
              </a:defRPr>
            </a:lvl5pPr>
            <a:lvl6pPr marL="0" indent="0">
              <a:spcBef>
                <a:spcPts val="600"/>
              </a:spcBef>
              <a:buFontTx/>
              <a:buNone/>
              <a:defRPr sz="1100">
                <a:solidFill>
                  <a:schemeClr val="bg1"/>
                </a:solidFill>
              </a:defRPr>
            </a:lvl6pPr>
            <a:lvl7pPr marL="0" indent="0">
              <a:spcBef>
                <a:spcPts val="600"/>
              </a:spcBef>
              <a:buFontTx/>
              <a:buNone/>
              <a:defRPr sz="1100">
                <a:solidFill>
                  <a:schemeClr val="bg1"/>
                </a:solidFill>
              </a:defRPr>
            </a:lvl7pPr>
            <a:lvl8pPr marL="0" indent="0">
              <a:spcBef>
                <a:spcPts val="600"/>
              </a:spcBef>
              <a:buFontTx/>
              <a:buNone/>
              <a:defRPr sz="1100">
                <a:solidFill>
                  <a:schemeClr val="bg1"/>
                </a:solidFill>
              </a:defRPr>
            </a:lvl8pPr>
            <a:lvl9pPr marL="0" indent="0">
              <a:spcBef>
                <a:spcPts val="600"/>
              </a:spcBef>
              <a:buFontTx/>
              <a:buNone/>
              <a:defRPr sz="1100">
                <a:solidFill>
                  <a:schemeClr val="bg1"/>
                </a:solidFill>
              </a:defRPr>
            </a:lvl9pPr>
          </a:lstStyle>
          <a:p>
            <a:pPr lvl="0"/>
            <a:r>
              <a:rPr lang="en-US"/>
              <a:t>[Text]</a:t>
            </a:r>
          </a:p>
        </p:txBody>
      </p:sp>
      <p:cxnSp>
        <p:nvCxnSpPr>
          <p:cNvPr id="20" name="Line">
            <a:extLst>
              <a:ext uri="{FF2B5EF4-FFF2-40B4-BE49-F238E27FC236}">
                <a16:creationId xmlns:a16="http://schemas.microsoft.com/office/drawing/2014/main" id="{68D95A14-E1E9-6B79-39D6-D59DC7397F4A}"/>
              </a:ext>
              <a:ext uri="{C183D7F6-B498-43B3-948B-1728B52AA6E4}">
                <adec:decorative xmlns:adec="http://schemas.microsoft.com/office/drawing/2017/decorative" val="1"/>
              </a:ext>
            </a:extLst>
          </p:cNvPr>
          <p:cNvCxnSpPr>
            <a:cxnSpLocks/>
          </p:cNvCxnSpPr>
          <p:nvPr userDrawn="1"/>
        </p:nvCxnSpPr>
        <p:spPr>
          <a:xfrm>
            <a:off x="2697480" y="1288861"/>
            <a:ext cx="1645920" cy="0"/>
          </a:xfrm>
          <a:prstGeom prst="line">
            <a:avLst/>
          </a:prstGeom>
          <a:ln w="19050" cap="flat">
            <a:solidFill>
              <a:schemeClr val="bg1"/>
            </a:solidFill>
            <a:miter lim="800000"/>
          </a:ln>
        </p:spPr>
        <p:style>
          <a:lnRef idx="1">
            <a:schemeClr val="accent1"/>
          </a:lnRef>
          <a:fillRef idx="0">
            <a:schemeClr val="accent1"/>
          </a:fillRef>
          <a:effectRef idx="0">
            <a:srgbClr val="000000"/>
          </a:effectRef>
          <a:fontRef idx="minor">
            <a:schemeClr val="bg1"/>
          </a:fontRef>
        </p:style>
      </p:cxnSp>
      <p:sp>
        <p:nvSpPr>
          <p:cNvPr id="15" name="Text Placeholder 4">
            <a:extLst>
              <a:ext uri="{FF2B5EF4-FFF2-40B4-BE49-F238E27FC236}">
                <a16:creationId xmlns:a16="http://schemas.microsoft.com/office/drawing/2014/main" id="{B49B07D4-7E8D-77F2-8EFA-83A5D46D509B}"/>
              </a:ext>
            </a:extLst>
          </p:cNvPr>
          <p:cNvSpPr>
            <a:spLocks noGrp="1"/>
          </p:cNvSpPr>
          <p:nvPr>
            <p:ph type="body" sz="quarter" idx="14" hasCustomPrompt="1"/>
          </p:nvPr>
        </p:nvSpPr>
        <p:spPr bwMode="gray">
          <a:xfrm>
            <a:off x="2697480" y="1426021"/>
            <a:ext cx="1645920" cy="822960"/>
          </a:xfrm>
        </p:spPr>
        <p:txBody>
          <a:bodyPr/>
          <a:lstStyle>
            <a:lvl1pPr marL="0" indent="0">
              <a:lnSpc>
                <a:spcPct val="100000"/>
              </a:lnSpc>
              <a:spcBef>
                <a:spcPts val="0"/>
              </a:spcBef>
              <a:buFontTx/>
              <a:buNone/>
              <a:defRPr sz="1600" b="1">
                <a:solidFill>
                  <a:schemeClr val="bg1"/>
                </a:solidFill>
              </a:defRPr>
            </a:lvl1pPr>
            <a:lvl2pPr marL="0" indent="0">
              <a:lnSpc>
                <a:spcPct val="100000"/>
              </a:lnSpc>
              <a:spcBef>
                <a:spcPts val="0"/>
              </a:spcBef>
              <a:buFontTx/>
              <a:buNone/>
              <a:defRPr sz="1600" b="1">
                <a:solidFill>
                  <a:schemeClr val="bg1"/>
                </a:solidFill>
              </a:defRPr>
            </a:lvl2pPr>
            <a:lvl3pPr marL="0" indent="0">
              <a:lnSpc>
                <a:spcPct val="100000"/>
              </a:lnSpc>
              <a:spcBef>
                <a:spcPts val="0"/>
              </a:spcBef>
              <a:buFontTx/>
              <a:buNone/>
              <a:defRPr sz="1600" b="1">
                <a:solidFill>
                  <a:schemeClr val="bg1"/>
                </a:solidFill>
              </a:defRPr>
            </a:lvl3pPr>
            <a:lvl4pPr marL="0" indent="0">
              <a:lnSpc>
                <a:spcPct val="100000"/>
              </a:lnSpc>
              <a:spcBef>
                <a:spcPts val="0"/>
              </a:spcBef>
              <a:buFontTx/>
              <a:buNone/>
              <a:defRPr sz="1600" b="1">
                <a:solidFill>
                  <a:schemeClr val="bg1"/>
                </a:solidFill>
              </a:defRPr>
            </a:lvl4pPr>
            <a:lvl5pPr marL="0" indent="0">
              <a:lnSpc>
                <a:spcPct val="100000"/>
              </a:lnSpc>
              <a:spcBef>
                <a:spcPts val="0"/>
              </a:spcBef>
              <a:buFontTx/>
              <a:buNone/>
              <a:defRPr sz="1600" b="1">
                <a:solidFill>
                  <a:schemeClr val="bg1"/>
                </a:solidFill>
              </a:defRPr>
            </a:lvl5pPr>
            <a:lvl6pPr marL="0" indent="0">
              <a:lnSpc>
                <a:spcPct val="90000"/>
              </a:lnSpc>
              <a:spcBef>
                <a:spcPts val="0"/>
              </a:spcBef>
              <a:buFontTx/>
              <a:buNone/>
              <a:defRPr sz="2200" b="1">
                <a:solidFill>
                  <a:schemeClr val="bg1"/>
                </a:solidFill>
              </a:defRPr>
            </a:lvl6pPr>
            <a:lvl7pPr marL="0" indent="0">
              <a:lnSpc>
                <a:spcPct val="100000"/>
              </a:lnSpc>
              <a:spcBef>
                <a:spcPts val="0"/>
              </a:spcBef>
              <a:buFontTx/>
              <a:buNone/>
              <a:defRPr sz="1600" b="1">
                <a:solidFill>
                  <a:schemeClr val="bg1"/>
                </a:solidFill>
              </a:defRPr>
            </a:lvl7pPr>
            <a:lvl8pPr marL="0" indent="0">
              <a:lnSpc>
                <a:spcPct val="100000"/>
              </a:lnSpc>
              <a:spcBef>
                <a:spcPts val="0"/>
              </a:spcBef>
              <a:buFontTx/>
              <a:buNone/>
              <a:defRPr sz="1600" b="1">
                <a:solidFill>
                  <a:schemeClr val="bg1"/>
                </a:solidFill>
              </a:defRPr>
            </a:lvl8pPr>
            <a:lvl9pPr marL="0" indent="0">
              <a:lnSpc>
                <a:spcPct val="100000"/>
              </a:lnSpc>
              <a:spcBef>
                <a:spcPts val="0"/>
              </a:spcBef>
              <a:buFontTx/>
              <a:buNone/>
              <a:defRPr sz="1600" b="1">
                <a:solidFill>
                  <a:schemeClr val="bg1"/>
                </a:solidFill>
              </a:defRPr>
            </a:lvl9pPr>
          </a:lstStyle>
          <a:p>
            <a:pPr lvl="0"/>
            <a:r>
              <a:rPr lang="en-US"/>
              <a:t>[Heading]</a:t>
            </a:r>
          </a:p>
        </p:txBody>
      </p:sp>
      <p:sp>
        <p:nvSpPr>
          <p:cNvPr id="4" name="Content Placeholder 5"/>
          <p:cNvSpPr>
            <a:spLocks noGrp="1"/>
          </p:cNvSpPr>
          <p:nvPr>
            <p:ph sz="half" idx="2" hasCustomPrompt="1"/>
          </p:nvPr>
        </p:nvSpPr>
        <p:spPr>
          <a:xfrm>
            <a:off x="2697480" y="2431861"/>
            <a:ext cx="1645920" cy="1600200"/>
          </a:xfrm>
        </p:spPr>
        <p:txBody>
          <a:bodyPr/>
          <a:lstStyle>
            <a:lvl1pPr marL="0" indent="0">
              <a:spcBef>
                <a:spcPts val="600"/>
              </a:spcBef>
              <a:buFontTx/>
              <a:buNone/>
              <a:defRPr sz="1100">
                <a:solidFill>
                  <a:schemeClr val="bg1"/>
                </a:solidFill>
              </a:defRPr>
            </a:lvl1pPr>
            <a:lvl2pPr marL="0" indent="0">
              <a:spcBef>
                <a:spcPts val="600"/>
              </a:spcBef>
              <a:buFontTx/>
              <a:buNone/>
              <a:defRPr sz="1100">
                <a:solidFill>
                  <a:schemeClr val="bg1"/>
                </a:solidFill>
              </a:defRPr>
            </a:lvl2pPr>
            <a:lvl3pPr marL="0" indent="0">
              <a:spcBef>
                <a:spcPts val="600"/>
              </a:spcBef>
              <a:buFontTx/>
              <a:buNone/>
              <a:defRPr sz="1100">
                <a:solidFill>
                  <a:schemeClr val="bg1"/>
                </a:solidFill>
              </a:defRPr>
            </a:lvl3pPr>
            <a:lvl4pPr marL="0" indent="0">
              <a:spcBef>
                <a:spcPts val="600"/>
              </a:spcBef>
              <a:buFontTx/>
              <a:buNone/>
              <a:defRPr sz="1100">
                <a:solidFill>
                  <a:schemeClr val="bg1"/>
                </a:solidFill>
              </a:defRPr>
            </a:lvl4pPr>
            <a:lvl5pPr marL="0" indent="0">
              <a:spcBef>
                <a:spcPts val="600"/>
              </a:spcBef>
              <a:buFontTx/>
              <a:buNone/>
              <a:defRPr sz="1100">
                <a:solidFill>
                  <a:schemeClr val="bg1"/>
                </a:solidFill>
              </a:defRPr>
            </a:lvl5pPr>
            <a:lvl6pPr marL="0" indent="0">
              <a:spcBef>
                <a:spcPts val="600"/>
              </a:spcBef>
              <a:buFontTx/>
              <a:buNone/>
              <a:defRPr sz="1100">
                <a:solidFill>
                  <a:schemeClr val="bg1"/>
                </a:solidFill>
              </a:defRPr>
            </a:lvl6pPr>
            <a:lvl7pPr marL="0" indent="0">
              <a:spcBef>
                <a:spcPts val="600"/>
              </a:spcBef>
              <a:buFontTx/>
              <a:buNone/>
              <a:defRPr sz="1100">
                <a:solidFill>
                  <a:schemeClr val="bg1"/>
                </a:solidFill>
              </a:defRPr>
            </a:lvl7pPr>
            <a:lvl8pPr marL="0" indent="0">
              <a:spcBef>
                <a:spcPts val="600"/>
              </a:spcBef>
              <a:buFontTx/>
              <a:buNone/>
              <a:defRPr sz="1100">
                <a:solidFill>
                  <a:schemeClr val="bg1"/>
                </a:solidFill>
              </a:defRPr>
            </a:lvl8pPr>
            <a:lvl9pPr marL="0" indent="0">
              <a:spcBef>
                <a:spcPts val="600"/>
              </a:spcBef>
              <a:buFontTx/>
              <a:buNone/>
              <a:defRPr sz="1100">
                <a:solidFill>
                  <a:schemeClr val="bg1"/>
                </a:solidFill>
              </a:defRPr>
            </a:lvl9pPr>
          </a:lstStyle>
          <a:p>
            <a:pPr lvl="0"/>
            <a:r>
              <a:rPr lang="en-US"/>
              <a:t>[Text]</a:t>
            </a:r>
          </a:p>
        </p:txBody>
      </p:sp>
      <p:cxnSp>
        <p:nvCxnSpPr>
          <p:cNvPr id="21" name="Line">
            <a:extLst>
              <a:ext uri="{FF2B5EF4-FFF2-40B4-BE49-F238E27FC236}">
                <a16:creationId xmlns:a16="http://schemas.microsoft.com/office/drawing/2014/main" id="{5C8215A8-C4F9-71B8-465D-6C92ACA05B7A}"/>
              </a:ext>
              <a:ext uri="{C183D7F6-B498-43B3-948B-1728B52AA6E4}">
                <adec:decorative xmlns:adec="http://schemas.microsoft.com/office/drawing/2017/decorative" val="1"/>
              </a:ext>
            </a:extLst>
          </p:cNvPr>
          <p:cNvCxnSpPr>
            <a:cxnSpLocks/>
          </p:cNvCxnSpPr>
          <p:nvPr userDrawn="1"/>
        </p:nvCxnSpPr>
        <p:spPr>
          <a:xfrm>
            <a:off x="4800600" y="1288861"/>
            <a:ext cx="164592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3" name="Text Placeholder 6">
            <a:extLst>
              <a:ext uri="{FF2B5EF4-FFF2-40B4-BE49-F238E27FC236}">
                <a16:creationId xmlns:a16="http://schemas.microsoft.com/office/drawing/2014/main" id="{4317A05C-0F69-F05E-D0F2-870512D7D48C}"/>
              </a:ext>
            </a:extLst>
          </p:cNvPr>
          <p:cNvSpPr>
            <a:spLocks noGrp="1"/>
          </p:cNvSpPr>
          <p:nvPr>
            <p:ph type="body" sz="quarter" idx="15" hasCustomPrompt="1"/>
          </p:nvPr>
        </p:nvSpPr>
        <p:spPr bwMode="gray">
          <a:xfrm>
            <a:off x="4800600" y="1426021"/>
            <a:ext cx="1645920" cy="822960"/>
          </a:xfrm>
        </p:spPr>
        <p:txBody>
          <a:bodyPr/>
          <a:lstStyle>
            <a:lvl1pPr marL="0" indent="0">
              <a:lnSpc>
                <a:spcPct val="100000"/>
              </a:lnSpc>
              <a:spcBef>
                <a:spcPts val="0"/>
              </a:spcBef>
              <a:buFontTx/>
              <a:buNone/>
              <a:defRPr sz="1600" b="1">
                <a:solidFill>
                  <a:schemeClr val="tx1"/>
                </a:solidFill>
              </a:defRPr>
            </a:lvl1pPr>
            <a:lvl2pPr marL="0" indent="0">
              <a:lnSpc>
                <a:spcPct val="100000"/>
              </a:lnSpc>
              <a:spcBef>
                <a:spcPts val="0"/>
              </a:spcBef>
              <a:buFontTx/>
              <a:buNone/>
              <a:defRPr sz="1600" b="1">
                <a:solidFill>
                  <a:schemeClr val="tx1"/>
                </a:solidFill>
              </a:defRPr>
            </a:lvl2pPr>
            <a:lvl3pPr marL="0" indent="0">
              <a:lnSpc>
                <a:spcPct val="100000"/>
              </a:lnSpc>
              <a:spcBef>
                <a:spcPts val="0"/>
              </a:spcBef>
              <a:buFontTx/>
              <a:buNone/>
              <a:defRPr sz="1600" b="1">
                <a:solidFill>
                  <a:schemeClr val="tx1"/>
                </a:solidFill>
              </a:defRPr>
            </a:lvl3pPr>
            <a:lvl4pPr marL="0" indent="0">
              <a:lnSpc>
                <a:spcPct val="100000"/>
              </a:lnSpc>
              <a:spcBef>
                <a:spcPts val="0"/>
              </a:spcBef>
              <a:buFontTx/>
              <a:buNone/>
              <a:defRPr sz="1600" b="1">
                <a:solidFill>
                  <a:schemeClr val="tx1"/>
                </a:solidFill>
              </a:defRPr>
            </a:lvl4pPr>
            <a:lvl5pPr marL="0" indent="0">
              <a:lnSpc>
                <a:spcPct val="100000"/>
              </a:lnSpc>
              <a:spcBef>
                <a:spcPts val="0"/>
              </a:spcBef>
              <a:buFontTx/>
              <a:buNone/>
              <a:defRPr sz="1600" b="1">
                <a:solidFill>
                  <a:schemeClr val="tx1"/>
                </a:solidFill>
              </a:defRPr>
            </a:lvl5pPr>
            <a:lvl6pPr marL="0" indent="0">
              <a:lnSpc>
                <a:spcPct val="90000"/>
              </a:lnSpc>
              <a:spcBef>
                <a:spcPts val="0"/>
              </a:spcBef>
              <a:buFontTx/>
              <a:buNone/>
              <a:defRPr sz="2200" b="1">
                <a:solidFill>
                  <a:schemeClr val="tx1"/>
                </a:solidFill>
              </a:defRPr>
            </a:lvl6pPr>
            <a:lvl7pPr marL="0" indent="0">
              <a:lnSpc>
                <a:spcPct val="100000"/>
              </a:lnSpc>
              <a:spcBef>
                <a:spcPts val="0"/>
              </a:spcBef>
              <a:buFontTx/>
              <a:buNone/>
              <a:defRPr sz="1600" b="1">
                <a:solidFill>
                  <a:schemeClr val="tx1"/>
                </a:solidFill>
              </a:defRPr>
            </a:lvl7pPr>
            <a:lvl8pPr marL="0" indent="0">
              <a:lnSpc>
                <a:spcPct val="100000"/>
              </a:lnSpc>
              <a:spcBef>
                <a:spcPts val="0"/>
              </a:spcBef>
              <a:buFontTx/>
              <a:buNone/>
              <a:defRPr sz="1600" b="1">
                <a:solidFill>
                  <a:schemeClr val="tx1"/>
                </a:solidFill>
              </a:defRPr>
            </a:lvl8pPr>
            <a:lvl9pPr marL="0" indent="0">
              <a:lnSpc>
                <a:spcPct val="100000"/>
              </a:lnSpc>
              <a:spcBef>
                <a:spcPts val="0"/>
              </a:spcBef>
              <a:buFontTx/>
              <a:buNone/>
              <a:defRPr sz="1600" b="1">
                <a:solidFill>
                  <a:schemeClr val="tx1"/>
                </a:solidFill>
              </a:defRPr>
            </a:lvl9pPr>
          </a:lstStyle>
          <a:p>
            <a:pPr lvl="0"/>
            <a:r>
              <a:rPr lang="en-US"/>
              <a:t>[Heading]</a:t>
            </a:r>
          </a:p>
        </p:txBody>
      </p:sp>
      <p:sp>
        <p:nvSpPr>
          <p:cNvPr id="14" name="Content Placeholder 7">
            <a:extLst>
              <a:ext uri="{FF2B5EF4-FFF2-40B4-BE49-F238E27FC236}">
                <a16:creationId xmlns:a16="http://schemas.microsoft.com/office/drawing/2014/main" id="{68B790F2-E1C5-F9A9-0108-06A2C652F239}"/>
              </a:ext>
            </a:extLst>
          </p:cNvPr>
          <p:cNvSpPr>
            <a:spLocks noGrp="1"/>
          </p:cNvSpPr>
          <p:nvPr>
            <p:ph sz="half" idx="16" hasCustomPrompt="1"/>
          </p:nvPr>
        </p:nvSpPr>
        <p:spPr>
          <a:xfrm>
            <a:off x="4800600" y="2431861"/>
            <a:ext cx="1645920" cy="1600200"/>
          </a:xfrm>
        </p:spPr>
        <p:txBody>
          <a:bodyPr/>
          <a:lstStyle>
            <a:lvl1pPr marL="0" indent="0">
              <a:spcBef>
                <a:spcPts val="600"/>
              </a:spcBef>
              <a:buFontTx/>
              <a:buNone/>
              <a:defRPr sz="1100">
                <a:solidFill>
                  <a:schemeClr val="tx1"/>
                </a:solidFill>
              </a:defRPr>
            </a:lvl1pPr>
            <a:lvl2pPr marL="0" indent="0">
              <a:spcBef>
                <a:spcPts val="600"/>
              </a:spcBef>
              <a:buFontTx/>
              <a:buNone/>
              <a:defRPr sz="1100">
                <a:solidFill>
                  <a:schemeClr val="tx1"/>
                </a:solidFill>
              </a:defRPr>
            </a:lvl2pPr>
            <a:lvl3pPr marL="0" indent="0">
              <a:spcBef>
                <a:spcPts val="600"/>
              </a:spcBef>
              <a:buFontTx/>
              <a:buNone/>
              <a:defRPr sz="1100">
                <a:solidFill>
                  <a:schemeClr val="tx1"/>
                </a:solidFill>
              </a:defRPr>
            </a:lvl3pPr>
            <a:lvl4pPr marL="0" indent="0">
              <a:spcBef>
                <a:spcPts val="600"/>
              </a:spcBef>
              <a:buFontTx/>
              <a:buNone/>
              <a:defRPr sz="1100">
                <a:solidFill>
                  <a:schemeClr val="tx1"/>
                </a:solidFill>
              </a:defRPr>
            </a:lvl4pPr>
            <a:lvl5pPr marL="0" indent="0">
              <a:spcBef>
                <a:spcPts val="600"/>
              </a:spcBef>
              <a:buFontTx/>
              <a:buNone/>
              <a:defRPr sz="1100">
                <a:solidFill>
                  <a:schemeClr val="tx1"/>
                </a:solidFill>
              </a:defRPr>
            </a:lvl5pPr>
            <a:lvl6pPr marL="0" indent="0">
              <a:spcBef>
                <a:spcPts val="600"/>
              </a:spcBef>
              <a:buFontTx/>
              <a:buNone/>
              <a:defRPr sz="1100">
                <a:solidFill>
                  <a:schemeClr val="tx1"/>
                </a:solidFill>
              </a:defRPr>
            </a:lvl6pPr>
            <a:lvl7pPr marL="0" indent="0">
              <a:spcBef>
                <a:spcPts val="600"/>
              </a:spcBef>
              <a:buFontTx/>
              <a:buNone/>
              <a:defRPr sz="1100">
                <a:solidFill>
                  <a:schemeClr val="tx1"/>
                </a:solidFill>
              </a:defRPr>
            </a:lvl7pPr>
            <a:lvl8pPr marL="0" indent="0">
              <a:spcBef>
                <a:spcPts val="600"/>
              </a:spcBef>
              <a:buFontTx/>
              <a:buNone/>
              <a:defRPr sz="1100">
                <a:solidFill>
                  <a:schemeClr val="tx1"/>
                </a:solidFill>
              </a:defRPr>
            </a:lvl8pPr>
            <a:lvl9pPr marL="0" indent="0">
              <a:spcBef>
                <a:spcPts val="600"/>
              </a:spcBef>
              <a:buFontTx/>
              <a:buNone/>
              <a:defRPr sz="1100">
                <a:solidFill>
                  <a:schemeClr val="tx1"/>
                </a:solidFill>
              </a:defRPr>
            </a:lvl9pPr>
          </a:lstStyle>
          <a:p>
            <a:pPr lvl="0"/>
            <a:r>
              <a:rPr lang="en-US"/>
              <a:t>[Text]</a:t>
            </a:r>
          </a:p>
        </p:txBody>
      </p:sp>
      <p:cxnSp>
        <p:nvCxnSpPr>
          <p:cNvPr id="22" name="Line">
            <a:extLst>
              <a:ext uri="{FF2B5EF4-FFF2-40B4-BE49-F238E27FC236}">
                <a16:creationId xmlns:a16="http://schemas.microsoft.com/office/drawing/2014/main" id="{54C0BBA5-F632-0222-767D-7050465DC7E7}"/>
              </a:ext>
              <a:ext uri="{C183D7F6-B498-43B3-948B-1728B52AA6E4}">
                <adec:decorative xmlns:adec="http://schemas.microsoft.com/office/drawing/2017/decorative" val="1"/>
              </a:ext>
            </a:extLst>
          </p:cNvPr>
          <p:cNvCxnSpPr>
            <a:cxnSpLocks/>
          </p:cNvCxnSpPr>
          <p:nvPr userDrawn="1"/>
        </p:nvCxnSpPr>
        <p:spPr>
          <a:xfrm>
            <a:off x="6903720" y="1288861"/>
            <a:ext cx="164592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7" name="Text Placeholder 8">
            <a:extLst>
              <a:ext uri="{FF2B5EF4-FFF2-40B4-BE49-F238E27FC236}">
                <a16:creationId xmlns:a16="http://schemas.microsoft.com/office/drawing/2014/main" id="{DA12488C-CA11-B17A-D388-811A0FF5E26A}"/>
              </a:ext>
            </a:extLst>
          </p:cNvPr>
          <p:cNvSpPr>
            <a:spLocks noGrp="1"/>
          </p:cNvSpPr>
          <p:nvPr>
            <p:ph type="body" sz="quarter" idx="17" hasCustomPrompt="1"/>
          </p:nvPr>
        </p:nvSpPr>
        <p:spPr bwMode="gray">
          <a:xfrm>
            <a:off x="6903720" y="1426021"/>
            <a:ext cx="1645920" cy="822960"/>
          </a:xfrm>
        </p:spPr>
        <p:txBody>
          <a:bodyPr/>
          <a:lstStyle>
            <a:lvl1pPr marL="0" indent="0">
              <a:lnSpc>
                <a:spcPct val="100000"/>
              </a:lnSpc>
              <a:spcBef>
                <a:spcPts val="0"/>
              </a:spcBef>
              <a:buFontTx/>
              <a:buNone/>
              <a:defRPr sz="1600" b="1">
                <a:solidFill>
                  <a:schemeClr val="tx1"/>
                </a:solidFill>
              </a:defRPr>
            </a:lvl1pPr>
            <a:lvl2pPr marL="0" indent="0">
              <a:lnSpc>
                <a:spcPct val="100000"/>
              </a:lnSpc>
              <a:spcBef>
                <a:spcPts val="0"/>
              </a:spcBef>
              <a:buFontTx/>
              <a:buNone/>
              <a:defRPr sz="1600" b="1">
                <a:solidFill>
                  <a:schemeClr val="tx1"/>
                </a:solidFill>
              </a:defRPr>
            </a:lvl2pPr>
            <a:lvl3pPr marL="0" indent="0">
              <a:lnSpc>
                <a:spcPct val="100000"/>
              </a:lnSpc>
              <a:spcBef>
                <a:spcPts val="0"/>
              </a:spcBef>
              <a:buFontTx/>
              <a:buNone/>
              <a:defRPr sz="1600" b="1">
                <a:solidFill>
                  <a:schemeClr val="tx1"/>
                </a:solidFill>
              </a:defRPr>
            </a:lvl3pPr>
            <a:lvl4pPr marL="0" indent="0">
              <a:lnSpc>
                <a:spcPct val="100000"/>
              </a:lnSpc>
              <a:spcBef>
                <a:spcPts val="0"/>
              </a:spcBef>
              <a:buFontTx/>
              <a:buNone/>
              <a:defRPr sz="1600" b="1">
                <a:solidFill>
                  <a:schemeClr val="tx1"/>
                </a:solidFill>
              </a:defRPr>
            </a:lvl4pPr>
            <a:lvl5pPr marL="0" indent="0">
              <a:lnSpc>
                <a:spcPct val="100000"/>
              </a:lnSpc>
              <a:spcBef>
                <a:spcPts val="0"/>
              </a:spcBef>
              <a:buFontTx/>
              <a:buNone/>
              <a:defRPr sz="1600" b="1">
                <a:solidFill>
                  <a:schemeClr val="tx1"/>
                </a:solidFill>
              </a:defRPr>
            </a:lvl5pPr>
            <a:lvl6pPr marL="0" indent="0">
              <a:lnSpc>
                <a:spcPct val="90000"/>
              </a:lnSpc>
              <a:spcBef>
                <a:spcPts val="0"/>
              </a:spcBef>
              <a:buFontTx/>
              <a:buNone/>
              <a:defRPr sz="1600" b="1">
                <a:solidFill>
                  <a:schemeClr val="tx1"/>
                </a:solidFill>
              </a:defRPr>
            </a:lvl6pPr>
            <a:lvl7pPr marL="0" indent="0">
              <a:lnSpc>
                <a:spcPct val="100000"/>
              </a:lnSpc>
              <a:spcBef>
                <a:spcPts val="0"/>
              </a:spcBef>
              <a:buFontTx/>
              <a:buNone/>
              <a:defRPr sz="1600" b="1">
                <a:solidFill>
                  <a:schemeClr val="tx1"/>
                </a:solidFill>
              </a:defRPr>
            </a:lvl7pPr>
            <a:lvl8pPr marL="0" indent="0">
              <a:lnSpc>
                <a:spcPct val="100000"/>
              </a:lnSpc>
              <a:spcBef>
                <a:spcPts val="0"/>
              </a:spcBef>
              <a:buFontTx/>
              <a:buNone/>
              <a:defRPr sz="1600" b="1">
                <a:solidFill>
                  <a:schemeClr val="tx1"/>
                </a:solidFill>
              </a:defRPr>
            </a:lvl8pPr>
            <a:lvl9pPr marL="0" indent="0">
              <a:lnSpc>
                <a:spcPct val="100000"/>
              </a:lnSpc>
              <a:spcBef>
                <a:spcPts val="0"/>
              </a:spcBef>
              <a:buFontTx/>
              <a:buNone/>
              <a:defRPr sz="1600" b="1">
                <a:solidFill>
                  <a:schemeClr val="tx1"/>
                </a:solidFill>
              </a:defRPr>
            </a:lvl9pPr>
          </a:lstStyle>
          <a:p>
            <a:pPr lvl="0"/>
            <a:r>
              <a:rPr lang="en-US"/>
              <a:t>[Heading]</a:t>
            </a:r>
          </a:p>
        </p:txBody>
      </p:sp>
      <p:sp>
        <p:nvSpPr>
          <p:cNvPr id="18" name="Content Placeholder 9">
            <a:extLst>
              <a:ext uri="{FF2B5EF4-FFF2-40B4-BE49-F238E27FC236}">
                <a16:creationId xmlns:a16="http://schemas.microsoft.com/office/drawing/2014/main" id="{84BAE372-6078-E81D-C926-C7FDFEC1B0C8}"/>
              </a:ext>
            </a:extLst>
          </p:cNvPr>
          <p:cNvSpPr>
            <a:spLocks noGrp="1"/>
          </p:cNvSpPr>
          <p:nvPr>
            <p:ph sz="half" idx="18" hasCustomPrompt="1"/>
          </p:nvPr>
        </p:nvSpPr>
        <p:spPr>
          <a:xfrm>
            <a:off x="6903720" y="2431861"/>
            <a:ext cx="1645920" cy="1600200"/>
          </a:xfrm>
        </p:spPr>
        <p:txBody>
          <a:bodyPr/>
          <a:lstStyle>
            <a:lvl1pPr marL="0" indent="0">
              <a:spcBef>
                <a:spcPts val="600"/>
              </a:spcBef>
              <a:buFontTx/>
              <a:buNone/>
              <a:defRPr sz="1100">
                <a:solidFill>
                  <a:schemeClr val="tx1"/>
                </a:solidFill>
              </a:defRPr>
            </a:lvl1pPr>
            <a:lvl2pPr marL="0" indent="0">
              <a:spcBef>
                <a:spcPts val="600"/>
              </a:spcBef>
              <a:buFontTx/>
              <a:buNone/>
              <a:defRPr sz="1100">
                <a:solidFill>
                  <a:schemeClr val="tx1"/>
                </a:solidFill>
              </a:defRPr>
            </a:lvl2pPr>
            <a:lvl3pPr marL="0" indent="0">
              <a:spcBef>
                <a:spcPts val="600"/>
              </a:spcBef>
              <a:buFontTx/>
              <a:buNone/>
              <a:defRPr sz="1100">
                <a:solidFill>
                  <a:schemeClr val="tx1"/>
                </a:solidFill>
              </a:defRPr>
            </a:lvl3pPr>
            <a:lvl4pPr marL="0" indent="0">
              <a:spcBef>
                <a:spcPts val="600"/>
              </a:spcBef>
              <a:buFontTx/>
              <a:buNone/>
              <a:defRPr sz="1100">
                <a:solidFill>
                  <a:schemeClr val="tx1"/>
                </a:solidFill>
              </a:defRPr>
            </a:lvl4pPr>
            <a:lvl5pPr marL="0" indent="0">
              <a:spcBef>
                <a:spcPts val="600"/>
              </a:spcBef>
              <a:buFontTx/>
              <a:buNone/>
              <a:defRPr sz="1100">
                <a:solidFill>
                  <a:schemeClr val="tx1"/>
                </a:solidFill>
              </a:defRPr>
            </a:lvl5pPr>
            <a:lvl6pPr marL="0" indent="0">
              <a:spcBef>
                <a:spcPts val="600"/>
              </a:spcBef>
              <a:buFontTx/>
              <a:buNone/>
              <a:defRPr sz="1100">
                <a:solidFill>
                  <a:schemeClr val="tx1"/>
                </a:solidFill>
              </a:defRPr>
            </a:lvl6pPr>
            <a:lvl7pPr marL="0" indent="0">
              <a:spcBef>
                <a:spcPts val="600"/>
              </a:spcBef>
              <a:buFontTx/>
              <a:buNone/>
              <a:defRPr sz="1100">
                <a:solidFill>
                  <a:schemeClr val="tx1"/>
                </a:solidFill>
              </a:defRPr>
            </a:lvl7pPr>
            <a:lvl8pPr marL="0" indent="0">
              <a:spcBef>
                <a:spcPts val="600"/>
              </a:spcBef>
              <a:buFontTx/>
              <a:buNone/>
              <a:defRPr sz="1100">
                <a:solidFill>
                  <a:schemeClr val="tx1"/>
                </a:solidFill>
              </a:defRPr>
            </a:lvl8pPr>
            <a:lvl9pPr marL="0" indent="0">
              <a:spcBef>
                <a:spcPts val="600"/>
              </a:spcBef>
              <a:buFontTx/>
              <a:buNone/>
              <a:defRPr sz="1100">
                <a:solidFill>
                  <a:schemeClr val="tx1"/>
                </a:solidFill>
              </a:defRPr>
            </a:lvl9pPr>
          </a:lstStyle>
          <a:p>
            <a:pPr lvl="0"/>
            <a:r>
              <a:rPr lang="en-US"/>
              <a:t>[Text]</a:t>
            </a:r>
          </a:p>
        </p:txBody>
      </p:sp>
      <p:pic>
        <p:nvPicPr>
          <p:cNvPr id="10" name="UL Solutions" descr="UL Solutions">
            <a:extLst>
              <a:ext uri="{FF2B5EF4-FFF2-40B4-BE49-F238E27FC236}">
                <a16:creationId xmlns:a16="http://schemas.microsoft.com/office/drawing/2014/main" id="{9AC22A1B-5854-FB74-7FD9-8821EEB6DEE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10"/>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2800012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preserve="1" userDrawn="1">
  <p:cSld name="Two Points Image">
    <p:spTree>
      <p:nvGrpSpPr>
        <p:cNvPr id="1" name=""/>
        <p:cNvGrpSpPr/>
        <p:nvPr/>
      </p:nvGrpSpPr>
      <p:grpSpPr>
        <a:xfrm>
          <a:off x="0" y="0"/>
          <a:ext cx="0" cy="0"/>
          <a:chOff x="0" y="0"/>
          <a:chExt cx="0" cy="0"/>
        </a:xfrm>
      </p:grpSpPr>
      <p:sp>
        <p:nvSpPr>
          <p:cNvPr id="7" name="Picture Placeholder 1">
            <a:extLst>
              <a:ext uri="{FF2B5EF4-FFF2-40B4-BE49-F238E27FC236}">
                <a16:creationId xmlns:a16="http://schemas.microsoft.com/office/drawing/2014/main" id="{42EA9144-5373-7BAA-E41E-77C3C399B621}"/>
              </a:ext>
              <a:ext uri="{C183D7F6-B498-43B3-948B-1728B52AA6E4}">
                <adec:decorative xmlns:adec="http://schemas.microsoft.com/office/drawing/2017/decorative" val="1"/>
              </a:ext>
            </a:extLst>
          </p:cNvPr>
          <p:cNvSpPr>
            <a:spLocks noGrp="1"/>
          </p:cNvSpPr>
          <p:nvPr>
            <p:ph type="pic" sz="quarter" idx="11"/>
          </p:nvPr>
        </p:nvSpPr>
        <p:spPr>
          <a:xfrm>
            <a:off x="5314950" y="0"/>
            <a:ext cx="3829050" cy="5143500"/>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r>
              <a:rPr lang="en-US"/>
              <a:t>Click icon to add picture</a:t>
            </a:r>
          </a:p>
        </p:txBody>
      </p:sp>
      <p:sp>
        <p:nvSpPr>
          <p:cNvPr id="2" name="Title 2"/>
          <p:cNvSpPr>
            <a:spLocks noGrp="1"/>
          </p:cNvSpPr>
          <p:nvPr>
            <p:ph type="title" hasCustomPrompt="1"/>
          </p:nvPr>
        </p:nvSpPr>
        <p:spPr>
          <a:xfrm>
            <a:off x="411480" y="411479"/>
            <a:ext cx="4112895" cy="1371600"/>
          </a:xfrm>
        </p:spPr>
        <p:txBody>
          <a:bodyPr/>
          <a:lstStyle>
            <a:lvl1pPr>
              <a:defRPr sz="2800"/>
            </a:lvl1pPr>
          </a:lstStyle>
          <a:p>
            <a:r>
              <a:rPr lang="en-US"/>
              <a:t>[Slide title or statement]</a:t>
            </a:r>
          </a:p>
        </p:txBody>
      </p:sp>
      <p:cxnSp>
        <p:nvCxnSpPr>
          <p:cNvPr id="11" name="Line">
            <a:extLst>
              <a:ext uri="{FF2B5EF4-FFF2-40B4-BE49-F238E27FC236}">
                <a16:creationId xmlns:a16="http://schemas.microsoft.com/office/drawing/2014/main" id="{C58C9E06-4AEF-DA65-311E-BEFB8C9C5F61}"/>
              </a:ext>
              <a:ext uri="{C183D7F6-B498-43B3-948B-1728B52AA6E4}">
                <adec:decorative xmlns:adec="http://schemas.microsoft.com/office/drawing/2017/decorative" val="1"/>
              </a:ext>
            </a:extLst>
          </p:cNvPr>
          <p:cNvCxnSpPr>
            <a:cxnSpLocks/>
          </p:cNvCxnSpPr>
          <p:nvPr userDrawn="1"/>
        </p:nvCxnSpPr>
        <p:spPr>
          <a:xfrm>
            <a:off x="411479" y="2468880"/>
            <a:ext cx="1828800"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14" name="Text Placeholder 3">
            <a:extLst>
              <a:ext uri="{FF2B5EF4-FFF2-40B4-BE49-F238E27FC236}">
                <a16:creationId xmlns:a16="http://schemas.microsoft.com/office/drawing/2014/main" id="{65160E9B-B4EB-B766-4FC6-296C5DD18815}"/>
              </a:ext>
            </a:extLst>
          </p:cNvPr>
          <p:cNvSpPr>
            <a:spLocks noGrp="1"/>
          </p:cNvSpPr>
          <p:nvPr>
            <p:ph type="body" sz="quarter" idx="13" hasCustomPrompt="1"/>
          </p:nvPr>
        </p:nvSpPr>
        <p:spPr>
          <a:xfrm>
            <a:off x="411479" y="2560320"/>
            <a:ext cx="1828800" cy="502920"/>
          </a:xfrm>
        </p:spPr>
        <p:txBody>
          <a:bodyPr/>
          <a:lstStyle>
            <a:lvl1pPr marL="0" indent="0">
              <a:spcBef>
                <a:spcPts val="0"/>
              </a:spcBef>
              <a:buFontTx/>
              <a:buNone/>
              <a:defRPr sz="1400" b="1"/>
            </a:lvl1pPr>
            <a:lvl2pPr marL="0" indent="0">
              <a:spcBef>
                <a:spcPts val="0"/>
              </a:spcBef>
              <a:buFontTx/>
              <a:buNone/>
              <a:defRPr sz="1400" b="1"/>
            </a:lvl2pPr>
            <a:lvl3pPr marL="0" indent="0">
              <a:spcBef>
                <a:spcPts val="0"/>
              </a:spcBef>
              <a:buFontTx/>
              <a:buNone/>
              <a:defRPr sz="1400" b="1"/>
            </a:lvl3pPr>
            <a:lvl4pPr marL="0" indent="0">
              <a:spcBef>
                <a:spcPts val="0"/>
              </a:spcBef>
              <a:buFontTx/>
              <a:buNone/>
              <a:defRPr sz="1400" b="1"/>
            </a:lvl4pPr>
            <a:lvl5pPr marL="0" indent="0">
              <a:spcBef>
                <a:spcPts val="0"/>
              </a:spcBef>
              <a:buFontTx/>
              <a:buNone/>
              <a:defRPr sz="1400" b="1"/>
            </a:lvl5pPr>
            <a:lvl6pPr marL="0" indent="0">
              <a:spcBef>
                <a:spcPts val="0"/>
              </a:spcBef>
              <a:buFontTx/>
              <a:buNone/>
              <a:defRPr sz="1400" b="1"/>
            </a:lvl6pPr>
            <a:lvl7pPr marL="0" indent="0">
              <a:spcBef>
                <a:spcPts val="0"/>
              </a:spcBef>
              <a:buFontTx/>
              <a:buNone/>
              <a:defRPr sz="1400" b="1"/>
            </a:lvl7pPr>
            <a:lvl8pPr marL="0" indent="0">
              <a:spcBef>
                <a:spcPts val="0"/>
              </a:spcBef>
              <a:buFontTx/>
              <a:buNone/>
              <a:defRPr sz="1400" b="1"/>
            </a:lvl8pPr>
            <a:lvl9pPr marL="0" indent="0">
              <a:spcBef>
                <a:spcPts val="0"/>
              </a:spcBef>
              <a:buFontTx/>
              <a:buNone/>
              <a:defRPr sz="1400" b="1"/>
            </a:lvl9pPr>
          </a:lstStyle>
          <a:p>
            <a:pPr lvl="0"/>
            <a:r>
              <a:rPr lang="en-US"/>
              <a:t>[Heading]</a:t>
            </a:r>
          </a:p>
        </p:txBody>
      </p:sp>
      <p:sp>
        <p:nvSpPr>
          <p:cNvPr id="15" name="Content Placeholder 4">
            <a:extLst>
              <a:ext uri="{FF2B5EF4-FFF2-40B4-BE49-F238E27FC236}">
                <a16:creationId xmlns:a16="http://schemas.microsoft.com/office/drawing/2014/main" id="{8434B936-E687-474E-50E0-DCADF219959B}"/>
              </a:ext>
            </a:extLst>
          </p:cNvPr>
          <p:cNvSpPr>
            <a:spLocks noGrp="1"/>
          </p:cNvSpPr>
          <p:nvPr>
            <p:ph sz="half" idx="1" hasCustomPrompt="1"/>
          </p:nvPr>
        </p:nvSpPr>
        <p:spPr>
          <a:xfrm>
            <a:off x="411479" y="3108960"/>
            <a:ext cx="1828800" cy="1539240"/>
          </a:xfrm>
        </p:spPr>
        <p:txBody>
          <a:bodyPr/>
          <a:lstStyle>
            <a:lvl1pPr marL="0" indent="0">
              <a:spcBef>
                <a:spcPts val="900"/>
              </a:spcBef>
              <a:buFontTx/>
              <a:buNone/>
              <a:defRPr sz="1200"/>
            </a:lvl1pPr>
            <a:lvl2pPr marL="0" indent="0">
              <a:spcBef>
                <a:spcPts val="900"/>
              </a:spcBef>
              <a:buFontTx/>
              <a:buNone/>
              <a:defRPr sz="1200"/>
            </a:lvl2pPr>
            <a:lvl3pPr marL="0" indent="0">
              <a:spcBef>
                <a:spcPts val="900"/>
              </a:spcBef>
              <a:buFontTx/>
              <a:buNone/>
              <a:defRPr sz="1200"/>
            </a:lvl3pPr>
            <a:lvl4pPr marL="0" indent="0">
              <a:spcBef>
                <a:spcPts val="900"/>
              </a:spcBef>
              <a:buFontTx/>
              <a:buNone/>
              <a:defRPr sz="1200"/>
            </a:lvl4pPr>
            <a:lvl5pPr marL="0" indent="0">
              <a:spcBef>
                <a:spcPts val="900"/>
              </a:spcBef>
              <a:buFontTx/>
              <a:buNone/>
              <a:defRPr sz="1200"/>
            </a:lvl5pPr>
            <a:lvl6pPr marL="0" indent="0">
              <a:spcBef>
                <a:spcPts val="900"/>
              </a:spcBef>
              <a:buFontTx/>
              <a:buNone/>
              <a:defRPr sz="1200"/>
            </a:lvl6pPr>
            <a:lvl7pPr marL="0" indent="0">
              <a:spcBef>
                <a:spcPts val="900"/>
              </a:spcBef>
              <a:buFontTx/>
              <a:buNone/>
              <a:defRPr sz="1200"/>
            </a:lvl7pPr>
            <a:lvl8pPr marL="0" indent="0">
              <a:spcBef>
                <a:spcPts val="900"/>
              </a:spcBef>
              <a:buFontTx/>
              <a:buNone/>
              <a:defRPr sz="1200"/>
            </a:lvl8pPr>
            <a:lvl9pPr marL="0" indent="0">
              <a:spcBef>
                <a:spcPts val="900"/>
              </a:spcBef>
              <a:buFontTx/>
              <a:buNone/>
              <a:defRPr sz="1200"/>
            </a:lvl9pPr>
          </a:lstStyle>
          <a:p>
            <a:pPr lvl="0"/>
            <a:r>
              <a:rPr lang="en-US"/>
              <a:t>[Text]</a:t>
            </a:r>
          </a:p>
        </p:txBody>
      </p:sp>
      <p:cxnSp>
        <p:nvCxnSpPr>
          <p:cNvPr id="12" name="Line">
            <a:extLst>
              <a:ext uri="{FF2B5EF4-FFF2-40B4-BE49-F238E27FC236}">
                <a16:creationId xmlns:a16="http://schemas.microsoft.com/office/drawing/2014/main" id="{8E965249-130A-8530-D378-40B17EFD88BF}"/>
              </a:ext>
              <a:ext uri="{C183D7F6-B498-43B3-948B-1728B52AA6E4}">
                <adec:decorative xmlns:adec="http://schemas.microsoft.com/office/drawing/2017/decorative" val="1"/>
              </a:ext>
            </a:extLst>
          </p:cNvPr>
          <p:cNvCxnSpPr>
            <a:cxnSpLocks/>
          </p:cNvCxnSpPr>
          <p:nvPr userDrawn="1"/>
        </p:nvCxnSpPr>
        <p:spPr>
          <a:xfrm>
            <a:off x="2511425" y="2468880"/>
            <a:ext cx="1828800"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16" name="Text Placeholder 5">
            <a:extLst>
              <a:ext uri="{FF2B5EF4-FFF2-40B4-BE49-F238E27FC236}">
                <a16:creationId xmlns:a16="http://schemas.microsoft.com/office/drawing/2014/main" id="{1AA15A12-C8DC-9D74-7F77-CDB32CB5D338}"/>
              </a:ext>
            </a:extLst>
          </p:cNvPr>
          <p:cNvSpPr>
            <a:spLocks noGrp="1"/>
          </p:cNvSpPr>
          <p:nvPr>
            <p:ph type="body" sz="quarter" idx="14" hasCustomPrompt="1"/>
          </p:nvPr>
        </p:nvSpPr>
        <p:spPr>
          <a:xfrm>
            <a:off x="2511425" y="2560320"/>
            <a:ext cx="1828800" cy="502920"/>
          </a:xfrm>
        </p:spPr>
        <p:txBody>
          <a:bodyPr/>
          <a:lstStyle>
            <a:lvl1pPr marL="0" indent="0">
              <a:spcBef>
                <a:spcPts val="0"/>
              </a:spcBef>
              <a:buFontTx/>
              <a:buNone/>
              <a:defRPr sz="1400" b="1"/>
            </a:lvl1pPr>
            <a:lvl2pPr marL="0" indent="0">
              <a:spcBef>
                <a:spcPts val="0"/>
              </a:spcBef>
              <a:buFontTx/>
              <a:buNone/>
              <a:defRPr sz="1400" b="1"/>
            </a:lvl2pPr>
            <a:lvl3pPr marL="0" indent="0">
              <a:spcBef>
                <a:spcPts val="0"/>
              </a:spcBef>
              <a:buFontTx/>
              <a:buNone/>
              <a:defRPr sz="1400" b="1"/>
            </a:lvl3pPr>
            <a:lvl4pPr marL="0" indent="0">
              <a:spcBef>
                <a:spcPts val="0"/>
              </a:spcBef>
              <a:buFontTx/>
              <a:buNone/>
              <a:defRPr sz="1400" b="1"/>
            </a:lvl4pPr>
            <a:lvl5pPr marL="0" indent="0">
              <a:spcBef>
                <a:spcPts val="0"/>
              </a:spcBef>
              <a:buFontTx/>
              <a:buNone/>
              <a:defRPr sz="1400" b="1"/>
            </a:lvl5pPr>
            <a:lvl6pPr marL="0" indent="0">
              <a:spcBef>
                <a:spcPts val="0"/>
              </a:spcBef>
              <a:buFontTx/>
              <a:buNone/>
              <a:defRPr sz="1400" b="1"/>
            </a:lvl6pPr>
            <a:lvl7pPr marL="0" indent="0">
              <a:spcBef>
                <a:spcPts val="0"/>
              </a:spcBef>
              <a:buFontTx/>
              <a:buNone/>
              <a:defRPr sz="1400" b="1"/>
            </a:lvl7pPr>
            <a:lvl8pPr marL="0" indent="0">
              <a:spcBef>
                <a:spcPts val="0"/>
              </a:spcBef>
              <a:buFontTx/>
              <a:buNone/>
              <a:defRPr sz="1400" b="1"/>
            </a:lvl8pPr>
            <a:lvl9pPr marL="0" indent="0">
              <a:spcBef>
                <a:spcPts val="0"/>
              </a:spcBef>
              <a:buFontTx/>
              <a:buNone/>
              <a:defRPr sz="1400" b="1"/>
            </a:lvl9pPr>
          </a:lstStyle>
          <a:p>
            <a:pPr lvl="0"/>
            <a:r>
              <a:rPr lang="en-US"/>
              <a:t>[Heading]</a:t>
            </a:r>
          </a:p>
        </p:txBody>
      </p:sp>
      <p:sp>
        <p:nvSpPr>
          <p:cNvPr id="17" name="Content Placeholder 6">
            <a:extLst>
              <a:ext uri="{FF2B5EF4-FFF2-40B4-BE49-F238E27FC236}">
                <a16:creationId xmlns:a16="http://schemas.microsoft.com/office/drawing/2014/main" id="{29B89E1F-7FC3-8E69-1063-7D80A178D85A}"/>
              </a:ext>
            </a:extLst>
          </p:cNvPr>
          <p:cNvSpPr>
            <a:spLocks noGrp="1"/>
          </p:cNvSpPr>
          <p:nvPr>
            <p:ph sz="half" idx="15" hasCustomPrompt="1"/>
          </p:nvPr>
        </p:nvSpPr>
        <p:spPr>
          <a:xfrm>
            <a:off x="2511425" y="3108960"/>
            <a:ext cx="1828800" cy="1539240"/>
          </a:xfrm>
        </p:spPr>
        <p:txBody>
          <a:bodyPr/>
          <a:lstStyle>
            <a:lvl1pPr marL="0" indent="0">
              <a:spcBef>
                <a:spcPts val="900"/>
              </a:spcBef>
              <a:buFontTx/>
              <a:buNone/>
              <a:defRPr sz="1200"/>
            </a:lvl1pPr>
            <a:lvl2pPr marL="0" indent="0">
              <a:spcBef>
                <a:spcPts val="900"/>
              </a:spcBef>
              <a:buFontTx/>
              <a:buNone/>
              <a:defRPr sz="1200"/>
            </a:lvl2pPr>
            <a:lvl3pPr marL="0" indent="0">
              <a:spcBef>
                <a:spcPts val="900"/>
              </a:spcBef>
              <a:buFontTx/>
              <a:buNone/>
              <a:defRPr sz="1200"/>
            </a:lvl3pPr>
            <a:lvl4pPr marL="0" indent="0">
              <a:spcBef>
                <a:spcPts val="900"/>
              </a:spcBef>
              <a:buFontTx/>
              <a:buNone/>
              <a:defRPr sz="1200"/>
            </a:lvl4pPr>
            <a:lvl5pPr marL="0" indent="0">
              <a:spcBef>
                <a:spcPts val="900"/>
              </a:spcBef>
              <a:buFontTx/>
              <a:buNone/>
              <a:defRPr sz="1200"/>
            </a:lvl5pPr>
            <a:lvl6pPr marL="0" indent="0">
              <a:spcBef>
                <a:spcPts val="900"/>
              </a:spcBef>
              <a:buFontTx/>
              <a:buNone/>
              <a:defRPr sz="1200"/>
            </a:lvl6pPr>
            <a:lvl7pPr marL="0" indent="0">
              <a:spcBef>
                <a:spcPts val="900"/>
              </a:spcBef>
              <a:buFontTx/>
              <a:buNone/>
              <a:defRPr sz="1200"/>
            </a:lvl7pPr>
            <a:lvl8pPr marL="0" indent="0">
              <a:spcBef>
                <a:spcPts val="900"/>
              </a:spcBef>
              <a:buFontTx/>
              <a:buNone/>
              <a:defRPr sz="1200"/>
            </a:lvl8pPr>
            <a:lvl9pPr marL="0" indent="0">
              <a:spcBef>
                <a:spcPts val="900"/>
              </a:spcBef>
              <a:buFontTx/>
              <a:buNone/>
              <a:defRPr sz="1200"/>
            </a:lvl9pPr>
          </a:lstStyle>
          <a:p>
            <a:pPr lvl="0"/>
            <a:r>
              <a:rPr lang="en-US"/>
              <a:t>[Text]</a:t>
            </a:r>
          </a:p>
        </p:txBody>
      </p:sp>
      <p:pic>
        <p:nvPicPr>
          <p:cNvPr id="5" name="UL Solutions" descr="UL Solutions">
            <a:extLst>
              <a:ext uri="{FF2B5EF4-FFF2-40B4-BE49-F238E27FC236}">
                <a16:creationId xmlns:a16="http://schemas.microsoft.com/office/drawing/2014/main" id="{7FA5B137-5018-9271-F696-4844A6A5FAA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6" name="Slide Number Placeholder 7"/>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1618659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5.xml><?xml version="1.0" encoding="utf-8"?>
<p:sldLayout xmlns:a="http://schemas.openxmlformats.org/drawingml/2006/main" xmlns:r="http://schemas.openxmlformats.org/officeDocument/2006/relationships" xmlns:p="http://schemas.openxmlformats.org/presentationml/2006/main" showMasterSp="0" preserve="1" userDrawn="1">
  <p:cSld name="Two Points Data">
    <p:bg>
      <p:bgPr>
        <a:solidFill>
          <a:srgbClr val="CA0123"/>
        </a:solidFill>
        <a:effectLst/>
      </p:bgPr>
    </p:bg>
    <p:spTree>
      <p:nvGrpSpPr>
        <p:cNvPr id="1" name=""/>
        <p:cNvGrpSpPr/>
        <p:nvPr/>
      </p:nvGrpSpPr>
      <p:grpSpPr>
        <a:xfrm>
          <a:off x="0" y="0"/>
          <a:ext cx="0" cy="0"/>
          <a:chOff x="0" y="0"/>
          <a:chExt cx="0" cy="0"/>
        </a:xfrm>
      </p:grpSpPr>
      <p:sp>
        <p:nvSpPr>
          <p:cNvPr id="18" name="Rectangle">
            <a:extLst>
              <a:ext uri="{FF2B5EF4-FFF2-40B4-BE49-F238E27FC236}">
                <a16:creationId xmlns:a16="http://schemas.microsoft.com/office/drawing/2014/main" id="{4B3917AC-923A-89FA-37CD-07399579DD09}"/>
              </a:ext>
              <a:ext uri="{C183D7F6-B498-43B3-948B-1728B52AA6E4}">
                <adec:decorative xmlns:adec="http://schemas.microsoft.com/office/drawing/2017/decorative" val="1"/>
              </a:ext>
            </a:extLst>
          </p:cNvPr>
          <p:cNvSpPr/>
          <p:nvPr userDrawn="1"/>
        </p:nvSpPr>
        <p:spPr bwMode="hidden">
          <a:xfrm>
            <a:off x="0" y="0"/>
            <a:ext cx="6318376" cy="5143500"/>
          </a:xfrm>
          <a:prstGeom prst="rect">
            <a:avLst/>
          </a:prstGeom>
          <a:solidFill>
            <a:srgbClr val="FFFFFF"/>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3" name="Title 1">
            <a:extLst>
              <a:ext uri="{FF2B5EF4-FFF2-40B4-BE49-F238E27FC236}">
                <a16:creationId xmlns:a16="http://schemas.microsoft.com/office/drawing/2014/main" id="{913A219B-8D99-C000-CE54-7909ED2FC55D}"/>
              </a:ext>
            </a:extLst>
          </p:cNvPr>
          <p:cNvSpPr>
            <a:spLocks noGrp="1"/>
          </p:cNvSpPr>
          <p:nvPr>
            <p:ph type="title" hasCustomPrompt="1"/>
          </p:nvPr>
        </p:nvSpPr>
        <p:spPr/>
        <p:txBody>
          <a:bodyPr/>
          <a:lstStyle>
            <a:lvl1pPr>
              <a:defRPr>
                <a:solidFill>
                  <a:schemeClr val="bg1"/>
                </a:solidFill>
              </a:defRPr>
            </a:lvl1pPr>
          </a:lstStyle>
          <a:p>
            <a:r>
              <a:rPr lang="en-US"/>
              <a:t>[Slide title]</a:t>
            </a:r>
          </a:p>
        </p:txBody>
      </p:sp>
      <p:cxnSp>
        <p:nvCxnSpPr>
          <p:cNvPr id="11" name="Line">
            <a:extLst>
              <a:ext uri="{FF2B5EF4-FFF2-40B4-BE49-F238E27FC236}">
                <a16:creationId xmlns:a16="http://schemas.microsoft.com/office/drawing/2014/main" id="{C58C9E06-4AEF-DA65-311E-BEFB8C9C5F61}"/>
              </a:ext>
              <a:ext uri="{C183D7F6-B498-43B3-948B-1728B52AA6E4}">
                <adec:decorative xmlns:adec="http://schemas.microsoft.com/office/drawing/2017/decorative" val="1"/>
              </a:ext>
            </a:extLst>
          </p:cNvPr>
          <p:cNvCxnSpPr>
            <a:cxnSpLocks/>
          </p:cNvCxnSpPr>
          <p:nvPr userDrawn="1"/>
        </p:nvCxnSpPr>
        <p:spPr>
          <a:xfrm>
            <a:off x="411479" y="1279525"/>
            <a:ext cx="2404872" cy="0"/>
          </a:xfrm>
          <a:prstGeom prst="line">
            <a:avLst/>
          </a:prstGeom>
          <a:ln w="19050" cap="flat">
            <a:solidFill>
              <a:schemeClr val="bg1"/>
            </a:solidFill>
            <a:miter lim="800000"/>
          </a:ln>
        </p:spPr>
        <p:style>
          <a:lnRef idx="1">
            <a:schemeClr val="accent1"/>
          </a:lnRef>
          <a:fillRef idx="0">
            <a:schemeClr val="accent1"/>
          </a:fillRef>
          <a:effectRef idx="0">
            <a:srgbClr val="000000"/>
          </a:effectRef>
          <a:fontRef idx="minor">
            <a:schemeClr val="bg1"/>
          </a:fontRef>
        </p:style>
      </p:cxnSp>
      <p:sp>
        <p:nvSpPr>
          <p:cNvPr id="14" name="Text Placeholder 2">
            <a:extLst>
              <a:ext uri="{FF2B5EF4-FFF2-40B4-BE49-F238E27FC236}">
                <a16:creationId xmlns:a16="http://schemas.microsoft.com/office/drawing/2014/main" id="{65160E9B-B4EB-B766-4FC6-296C5DD18815}"/>
              </a:ext>
            </a:extLst>
          </p:cNvPr>
          <p:cNvSpPr>
            <a:spLocks noGrp="1"/>
          </p:cNvSpPr>
          <p:nvPr>
            <p:ph type="body" sz="quarter" idx="13" hasCustomPrompt="1"/>
          </p:nvPr>
        </p:nvSpPr>
        <p:spPr>
          <a:xfrm>
            <a:off x="411479" y="1370963"/>
            <a:ext cx="2404872" cy="731520"/>
          </a:xfrm>
        </p:spPr>
        <p:txBody>
          <a:bodyPr/>
          <a:lstStyle>
            <a:lvl1pPr marL="0" indent="0">
              <a:spcBef>
                <a:spcPts val="0"/>
              </a:spcBef>
              <a:buFontTx/>
              <a:buNone/>
              <a:defRPr sz="2200" b="1">
                <a:solidFill>
                  <a:schemeClr val="bg1"/>
                </a:solidFill>
              </a:defRPr>
            </a:lvl1pPr>
            <a:lvl2pPr marL="0" indent="0">
              <a:spcBef>
                <a:spcPts val="0"/>
              </a:spcBef>
              <a:buFontTx/>
              <a:buNone/>
              <a:defRPr sz="2200" b="1">
                <a:solidFill>
                  <a:schemeClr val="bg1"/>
                </a:solidFill>
              </a:defRPr>
            </a:lvl2pPr>
            <a:lvl3pPr marL="0" indent="0">
              <a:spcBef>
                <a:spcPts val="0"/>
              </a:spcBef>
              <a:buFontTx/>
              <a:buNone/>
              <a:defRPr sz="2200" b="1">
                <a:solidFill>
                  <a:schemeClr val="bg1"/>
                </a:solidFill>
              </a:defRPr>
            </a:lvl3pPr>
            <a:lvl4pPr marL="0" indent="0">
              <a:spcBef>
                <a:spcPts val="0"/>
              </a:spcBef>
              <a:buFontTx/>
              <a:buNone/>
              <a:defRPr sz="2200" b="1">
                <a:solidFill>
                  <a:schemeClr val="bg1"/>
                </a:solidFill>
              </a:defRPr>
            </a:lvl4pPr>
            <a:lvl5pPr marL="0" indent="0">
              <a:spcBef>
                <a:spcPts val="0"/>
              </a:spcBef>
              <a:buFontTx/>
              <a:buNone/>
              <a:defRPr sz="2200" b="1">
                <a:solidFill>
                  <a:schemeClr val="bg1"/>
                </a:solidFill>
              </a:defRPr>
            </a:lvl5pPr>
            <a:lvl6pPr marL="0" indent="0">
              <a:spcBef>
                <a:spcPts val="0"/>
              </a:spcBef>
              <a:buFontTx/>
              <a:buNone/>
              <a:defRPr sz="2200" b="1">
                <a:solidFill>
                  <a:schemeClr val="bg1"/>
                </a:solidFill>
              </a:defRPr>
            </a:lvl6pPr>
            <a:lvl7pPr marL="0" indent="0">
              <a:spcBef>
                <a:spcPts val="0"/>
              </a:spcBef>
              <a:buFontTx/>
              <a:buNone/>
              <a:defRPr sz="2200" b="1">
                <a:solidFill>
                  <a:schemeClr val="bg1"/>
                </a:solidFill>
              </a:defRPr>
            </a:lvl7pPr>
            <a:lvl8pPr marL="0" indent="0">
              <a:spcBef>
                <a:spcPts val="0"/>
              </a:spcBef>
              <a:buFontTx/>
              <a:buNone/>
              <a:defRPr sz="2200" b="1">
                <a:solidFill>
                  <a:schemeClr val="bg1"/>
                </a:solidFill>
              </a:defRPr>
            </a:lvl8pPr>
            <a:lvl9pPr marL="0" indent="0">
              <a:spcBef>
                <a:spcPts val="0"/>
              </a:spcBef>
              <a:buFontTx/>
              <a:buNone/>
              <a:defRPr sz="2200" b="1">
                <a:solidFill>
                  <a:schemeClr val="bg1"/>
                </a:solidFill>
              </a:defRPr>
            </a:lvl9pPr>
          </a:lstStyle>
          <a:p>
            <a:pPr lvl="0"/>
            <a:r>
              <a:rPr lang="en-US"/>
              <a:t>[Heading]</a:t>
            </a:r>
          </a:p>
        </p:txBody>
      </p:sp>
      <p:sp>
        <p:nvSpPr>
          <p:cNvPr id="19" name="Content Placeholder 3">
            <a:extLst>
              <a:ext uri="{FF2B5EF4-FFF2-40B4-BE49-F238E27FC236}">
                <a16:creationId xmlns:a16="http://schemas.microsoft.com/office/drawing/2014/main" id="{C9E52634-3878-4103-9FC6-C1B19D858798}"/>
              </a:ext>
            </a:extLst>
          </p:cNvPr>
          <p:cNvSpPr>
            <a:spLocks noGrp="1"/>
          </p:cNvSpPr>
          <p:nvPr>
            <p:ph sz="quarter" idx="16" hasCustomPrompt="1"/>
          </p:nvPr>
        </p:nvSpPr>
        <p:spPr>
          <a:xfrm>
            <a:off x="411163" y="2331720"/>
            <a:ext cx="2404872" cy="2316480"/>
          </a:xfrm>
        </p:spPr>
        <p:txBody>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cxnSp>
        <p:nvCxnSpPr>
          <p:cNvPr id="12" name="Line">
            <a:extLst>
              <a:ext uri="{FF2B5EF4-FFF2-40B4-BE49-F238E27FC236}">
                <a16:creationId xmlns:a16="http://schemas.microsoft.com/office/drawing/2014/main" id="{8E965249-130A-8530-D378-40B17EFD88BF}"/>
              </a:ext>
              <a:ext uri="{C183D7F6-B498-43B3-948B-1728B52AA6E4}">
                <adec:decorative xmlns:adec="http://schemas.microsoft.com/office/drawing/2017/decorative" val="1"/>
              </a:ext>
            </a:extLst>
          </p:cNvPr>
          <p:cNvCxnSpPr>
            <a:cxnSpLocks/>
          </p:cNvCxnSpPr>
          <p:nvPr userDrawn="1"/>
        </p:nvCxnSpPr>
        <p:spPr>
          <a:xfrm>
            <a:off x="3213100" y="1279525"/>
            <a:ext cx="2404872" cy="0"/>
          </a:xfrm>
          <a:prstGeom prst="line">
            <a:avLst/>
          </a:prstGeom>
          <a:ln w="19050" cap="flat">
            <a:solidFill>
              <a:schemeClr val="bg1"/>
            </a:solidFill>
            <a:miter lim="800000"/>
          </a:ln>
        </p:spPr>
        <p:style>
          <a:lnRef idx="1">
            <a:schemeClr val="accent1"/>
          </a:lnRef>
          <a:fillRef idx="0">
            <a:schemeClr val="accent1"/>
          </a:fillRef>
          <a:effectRef idx="0">
            <a:srgbClr val="000000"/>
          </a:effectRef>
          <a:fontRef idx="minor">
            <a:schemeClr val="bg1"/>
          </a:fontRef>
        </p:style>
      </p:cxnSp>
      <p:sp>
        <p:nvSpPr>
          <p:cNvPr id="16" name="Text Placeholder 4">
            <a:extLst>
              <a:ext uri="{FF2B5EF4-FFF2-40B4-BE49-F238E27FC236}">
                <a16:creationId xmlns:a16="http://schemas.microsoft.com/office/drawing/2014/main" id="{1AA15A12-C8DC-9D74-7F77-CDB32CB5D338}"/>
              </a:ext>
            </a:extLst>
          </p:cNvPr>
          <p:cNvSpPr>
            <a:spLocks noGrp="1"/>
          </p:cNvSpPr>
          <p:nvPr>
            <p:ph type="body" sz="quarter" idx="14" hasCustomPrompt="1"/>
          </p:nvPr>
        </p:nvSpPr>
        <p:spPr>
          <a:xfrm>
            <a:off x="3213100" y="1370963"/>
            <a:ext cx="2404872" cy="731520"/>
          </a:xfrm>
        </p:spPr>
        <p:txBody>
          <a:bodyPr/>
          <a:lstStyle>
            <a:lvl1pPr marL="0" indent="0">
              <a:spcBef>
                <a:spcPts val="0"/>
              </a:spcBef>
              <a:buFontTx/>
              <a:buNone/>
              <a:defRPr sz="2200" b="1">
                <a:solidFill>
                  <a:schemeClr val="bg1"/>
                </a:solidFill>
              </a:defRPr>
            </a:lvl1pPr>
            <a:lvl2pPr marL="0" indent="0">
              <a:spcBef>
                <a:spcPts val="0"/>
              </a:spcBef>
              <a:buFontTx/>
              <a:buNone/>
              <a:defRPr sz="2200" b="1">
                <a:solidFill>
                  <a:schemeClr val="bg1"/>
                </a:solidFill>
              </a:defRPr>
            </a:lvl2pPr>
            <a:lvl3pPr marL="0" indent="0">
              <a:spcBef>
                <a:spcPts val="0"/>
              </a:spcBef>
              <a:buFontTx/>
              <a:buNone/>
              <a:defRPr sz="2200" b="1">
                <a:solidFill>
                  <a:schemeClr val="bg1"/>
                </a:solidFill>
              </a:defRPr>
            </a:lvl3pPr>
            <a:lvl4pPr marL="0" indent="0">
              <a:spcBef>
                <a:spcPts val="0"/>
              </a:spcBef>
              <a:buFontTx/>
              <a:buNone/>
              <a:defRPr sz="2200" b="1">
                <a:solidFill>
                  <a:schemeClr val="bg1"/>
                </a:solidFill>
              </a:defRPr>
            </a:lvl4pPr>
            <a:lvl5pPr marL="0" indent="0">
              <a:spcBef>
                <a:spcPts val="0"/>
              </a:spcBef>
              <a:buFontTx/>
              <a:buNone/>
              <a:defRPr sz="2200" b="1">
                <a:solidFill>
                  <a:schemeClr val="bg1"/>
                </a:solidFill>
              </a:defRPr>
            </a:lvl5pPr>
            <a:lvl6pPr marL="0" indent="0">
              <a:spcBef>
                <a:spcPts val="0"/>
              </a:spcBef>
              <a:buFontTx/>
              <a:buNone/>
              <a:defRPr sz="2200" b="1">
                <a:solidFill>
                  <a:schemeClr val="bg1"/>
                </a:solidFill>
              </a:defRPr>
            </a:lvl6pPr>
            <a:lvl7pPr marL="0" indent="0">
              <a:spcBef>
                <a:spcPts val="0"/>
              </a:spcBef>
              <a:buFontTx/>
              <a:buNone/>
              <a:defRPr sz="2200" b="1">
                <a:solidFill>
                  <a:schemeClr val="bg1"/>
                </a:solidFill>
              </a:defRPr>
            </a:lvl7pPr>
            <a:lvl8pPr marL="0" indent="0">
              <a:spcBef>
                <a:spcPts val="0"/>
              </a:spcBef>
              <a:buFontTx/>
              <a:buNone/>
              <a:defRPr sz="2200" b="1">
                <a:solidFill>
                  <a:schemeClr val="bg1"/>
                </a:solidFill>
              </a:defRPr>
            </a:lvl8pPr>
            <a:lvl9pPr marL="0" indent="0">
              <a:spcBef>
                <a:spcPts val="0"/>
              </a:spcBef>
              <a:buFontTx/>
              <a:buNone/>
              <a:defRPr sz="2200" b="1">
                <a:solidFill>
                  <a:schemeClr val="bg1"/>
                </a:solidFill>
              </a:defRPr>
            </a:lvl9pPr>
          </a:lstStyle>
          <a:p>
            <a:pPr lvl="0"/>
            <a:r>
              <a:rPr lang="en-US"/>
              <a:t>[Heading]</a:t>
            </a:r>
          </a:p>
        </p:txBody>
      </p:sp>
      <p:sp>
        <p:nvSpPr>
          <p:cNvPr id="20" name="Content Placeholder 5">
            <a:extLst>
              <a:ext uri="{FF2B5EF4-FFF2-40B4-BE49-F238E27FC236}">
                <a16:creationId xmlns:a16="http://schemas.microsoft.com/office/drawing/2014/main" id="{68B1C423-24D4-DD4C-5194-CB6316A01CD2}"/>
              </a:ext>
            </a:extLst>
          </p:cNvPr>
          <p:cNvSpPr>
            <a:spLocks noGrp="1"/>
          </p:cNvSpPr>
          <p:nvPr>
            <p:ph sz="quarter" idx="17" hasCustomPrompt="1"/>
          </p:nvPr>
        </p:nvSpPr>
        <p:spPr>
          <a:xfrm>
            <a:off x="3213100" y="2331720"/>
            <a:ext cx="2404872" cy="2316480"/>
          </a:xfrm>
        </p:spPr>
        <p:txBody>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3" name="Text Placeholder 6">
            <a:extLst>
              <a:ext uri="{FF2B5EF4-FFF2-40B4-BE49-F238E27FC236}">
                <a16:creationId xmlns:a16="http://schemas.microsoft.com/office/drawing/2014/main" id="{99207DE8-7A54-A2DE-C9DA-AAE09EFE4211}"/>
              </a:ext>
            </a:extLst>
          </p:cNvPr>
          <p:cNvSpPr>
            <a:spLocks noGrp="1"/>
          </p:cNvSpPr>
          <p:nvPr>
            <p:ph type="body" sz="quarter" idx="15" hasCustomPrompt="1"/>
          </p:nvPr>
        </p:nvSpPr>
        <p:spPr>
          <a:xfrm>
            <a:off x="6715441" y="1279525"/>
            <a:ext cx="2017397" cy="1005840"/>
          </a:xfrm>
        </p:spPr>
        <p:txBody>
          <a:bodyPr/>
          <a:lstStyle>
            <a:lvl1pPr marL="0" indent="0">
              <a:lnSpc>
                <a:spcPct val="90000"/>
              </a:lnSpc>
              <a:spcBef>
                <a:spcPts val="0"/>
              </a:spcBef>
              <a:buFontTx/>
              <a:buNone/>
              <a:defRPr sz="7200" b="1"/>
            </a:lvl1pPr>
            <a:lvl2pPr marL="0" indent="0">
              <a:lnSpc>
                <a:spcPct val="90000"/>
              </a:lnSpc>
              <a:spcBef>
                <a:spcPts val="0"/>
              </a:spcBef>
              <a:buFontTx/>
              <a:buNone/>
              <a:defRPr sz="7200" b="1"/>
            </a:lvl2pPr>
            <a:lvl3pPr marL="0" indent="0">
              <a:lnSpc>
                <a:spcPct val="90000"/>
              </a:lnSpc>
              <a:spcBef>
                <a:spcPts val="0"/>
              </a:spcBef>
              <a:buFontTx/>
              <a:buNone/>
              <a:defRPr sz="7200" b="1"/>
            </a:lvl3pPr>
            <a:lvl4pPr marL="0" indent="0">
              <a:lnSpc>
                <a:spcPct val="90000"/>
              </a:lnSpc>
              <a:spcBef>
                <a:spcPts val="0"/>
              </a:spcBef>
              <a:buFontTx/>
              <a:buNone/>
              <a:defRPr sz="7200" b="1"/>
            </a:lvl4pPr>
            <a:lvl5pPr marL="0" indent="0">
              <a:lnSpc>
                <a:spcPct val="90000"/>
              </a:lnSpc>
              <a:spcBef>
                <a:spcPts val="0"/>
              </a:spcBef>
              <a:buFontTx/>
              <a:buNone/>
              <a:defRPr sz="7200" b="1"/>
            </a:lvl5pPr>
            <a:lvl6pPr marL="0" indent="0">
              <a:lnSpc>
                <a:spcPct val="90000"/>
              </a:lnSpc>
              <a:spcBef>
                <a:spcPts val="0"/>
              </a:spcBef>
              <a:buFontTx/>
              <a:buNone/>
              <a:defRPr sz="7200" b="1"/>
            </a:lvl6pPr>
            <a:lvl7pPr marL="0" indent="0">
              <a:lnSpc>
                <a:spcPct val="90000"/>
              </a:lnSpc>
              <a:spcBef>
                <a:spcPts val="0"/>
              </a:spcBef>
              <a:buFontTx/>
              <a:buNone/>
              <a:defRPr sz="7200" b="1"/>
            </a:lvl7pPr>
            <a:lvl8pPr marL="0" indent="0">
              <a:lnSpc>
                <a:spcPct val="90000"/>
              </a:lnSpc>
              <a:spcBef>
                <a:spcPts val="0"/>
              </a:spcBef>
              <a:buFontTx/>
              <a:buNone/>
              <a:defRPr sz="7200" b="1"/>
            </a:lvl8pPr>
            <a:lvl9pPr marL="0" indent="0">
              <a:lnSpc>
                <a:spcPct val="90000"/>
              </a:lnSpc>
              <a:spcBef>
                <a:spcPts val="0"/>
              </a:spcBef>
              <a:buFontTx/>
              <a:buNone/>
              <a:defRPr sz="7200" b="1"/>
            </a:lvl9pPr>
          </a:lstStyle>
          <a:p>
            <a:pPr lvl="0"/>
            <a:r>
              <a:rPr lang="en-US"/>
              <a:t>00%</a:t>
            </a:r>
          </a:p>
        </p:txBody>
      </p:sp>
      <p:sp>
        <p:nvSpPr>
          <p:cNvPr id="15" name="Text Placeholder 7">
            <a:extLst>
              <a:ext uri="{FF2B5EF4-FFF2-40B4-BE49-F238E27FC236}">
                <a16:creationId xmlns:a16="http://schemas.microsoft.com/office/drawing/2014/main" id="{7E5C7EA8-6425-0221-33B2-2F97EE063EA8}"/>
              </a:ext>
            </a:extLst>
          </p:cNvPr>
          <p:cNvSpPr>
            <a:spLocks noGrp="1"/>
          </p:cNvSpPr>
          <p:nvPr>
            <p:ph type="body" sz="quarter" idx="18" hasCustomPrompt="1"/>
          </p:nvPr>
        </p:nvSpPr>
        <p:spPr>
          <a:xfrm>
            <a:off x="6715441" y="2331720"/>
            <a:ext cx="2017079" cy="2316480"/>
          </a:xfrm>
        </p:spPr>
        <p:txBody>
          <a:bodyPr/>
          <a:lstStyle>
            <a:lvl1pPr marL="0" indent="0">
              <a:spcBef>
                <a:spcPts val="0"/>
              </a:spcBef>
              <a:buFontTx/>
              <a:buNone/>
              <a:defRPr sz="2200" b="0">
                <a:solidFill>
                  <a:schemeClr val="tx1"/>
                </a:solidFill>
              </a:defRPr>
            </a:lvl1pPr>
            <a:lvl2pPr marL="0" indent="0">
              <a:spcBef>
                <a:spcPts val="0"/>
              </a:spcBef>
              <a:buFontTx/>
              <a:buNone/>
              <a:defRPr sz="2200" b="0">
                <a:solidFill>
                  <a:schemeClr val="tx1"/>
                </a:solidFill>
              </a:defRPr>
            </a:lvl2pPr>
            <a:lvl3pPr marL="0" indent="0">
              <a:spcBef>
                <a:spcPts val="0"/>
              </a:spcBef>
              <a:buFontTx/>
              <a:buNone/>
              <a:defRPr sz="2200" b="0">
                <a:solidFill>
                  <a:schemeClr val="tx1"/>
                </a:solidFill>
              </a:defRPr>
            </a:lvl3pPr>
            <a:lvl4pPr marL="0" indent="0">
              <a:spcBef>
                <a:spcPts val="0"/>
              </a:spcBef>
              <a:buFontTx/>
              <a:buNone/>
              <a:defRPr sz="2200" b="0">
                <a:solidFill>
                  <a:schemeClr val="tx1"/>
                </a:solidFill>
              </a:defRPr>
            </a:lvl4pPr>
            <a:lvl5pPr marL="0" indent="0">
              <a:spcBef>
                <a:spcPts val="0"/>
              </a:spcBef>
              <a:buFontTx/>
              <a:buNone/>
              <a:defRPr sz="2200" b="0">
                <a:solidFill>
                  <a:schemeClr val="tx1"/>
                </a:solidFill>
              </a:defRPr>
            </a:lvl5pPr>
            <a:lvl6pPr marL="0" indent="0">
              <a:spcBef>
                <a:spcPts val="0"/>
              </a:spcBef>
              <a:buFontTx/>
              <a:buNone/>
              <a:defRPr sz="2200" b="0">
                <a:solidFill>
                  <a:schemeClr val="tx1"/>
                </a:solidFill>
              </a:defRPr>
            </a:lvl6pPr>
            <a:lvl7pPr marL="0" indent="0">
              <a:spcBef>
                <a:spcPts val="0"/>
              </a:spcBef>
              <a:buFontTx/>
              <a:buNone/>
              <a:defRPr sz="2200" b="0">
                <a:solidFill>
                  <a:schemeClr val="tx1"/>
                </a:solidFill>
              </a:defRPr>
            </a:lvl7pPr>
            <a:lvl8pPr marL="0" indent="0">
              <a:spcBef>
                <a:spcPts val="0"/>
              </a:spcBef>
              <a:buFontTx/>
              <a:buNone/>
              <a:defRPr sz="2200" b="0">
                <a:solidFill>
                  <a:schemeClr val="tx1"/>
                </a:solidFill>
              </a:defRPr>
            </a:lvl8pPr>
            <a:lvl9pPr marL="0" indent="0">
              <a:spcBef>
                <a:spcPts val="0"/>
              </a:spcBef>
              <a:buFontTx/>
              <a:buNone/>
              <a:defRPr sz="2200" b="0">
                <a:solidFill>
                  <a:schemeClr val="tx1"/>
                </a:solidFill>
              </a:defRPr>
            </a:lvl9pPr>
          </a:lstStyle>
          <a:p>
            <a:pPr lvl="0"/>
            <a:r>
              <a:rPr lang="en-US"/>
              <a:t>[Text]</a:t>
            </a:r>
          </a:p>
        </p:txBody>
      </p:sp>
      <p:pic>
        <p:nvPicPr>
          <p:cNvPr id="5" name="UL Solutions" descr="UL Solutions">
            <a:extLst>
              <a:ext uri="{FF2B5EF4-FFF2-40B4-BE49-F238E27FC236}">
                <a16:creationId xmlns:a16="http://schemas.microsoft.com/office/drawing/2014/main" id="{7FA5B137-5018-9271-F696-4844A6A5FAA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6" name="Slide Number Placeholder 8"/>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42784348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6.xml><?xml version="1.0" encoding="utf-8"?>
<p:sldLayout xmlns:a="http://schemas.openxmlformats.org/drawingml/2006/main" xmlns:r="http://schemas.openxmlformats.org/officeDocument/2006/relationships" xmlns:p="http://schemas.openxmlformats.org/presentationml/2006/main" showMasterSp="0" preserve="1" userDrawn="1">
  <p:cSld name="Three Poi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79"/>
            <a:ext cx="4112895" cy="1371600"/>
          </a:xfrm>
        </p:spPr>
        <p:txBody>
          <a:bodyPr/>
          <a:lstStyle>
            <a:lvl1pPr>
              <a:defRPr sz="2800"/>
            </a:lvl1pPr>
          </a:lstStyle>
          <a:p>
            <a:r>
              <a:rPr lang="en-US"/>
              <a:t>[Slide title or statement]</a:t>
            </a:r>
          </a:p>
        </p:txBody>
      </p:sp>
      <p:cxnSp>
        <p:nvCxnSpPr>
          <p:cNvPr id="11" name="Line">
            <a:extLst>
              <a:ext uri="{FF2B5EF4-FFF2-40B4-BE49-F238E27FC236}">
                <a16:creationId xmlns:a16="http://schemas.microsoft.com/office/drawing/2014/main" id="{C58C9E06-4AEF-DA65-311E-BEFB8C9C5F61}"/>
              </a:ext>
              <a:ext uri="{C183D7F6-B498-43B3-948B-1728B52AA6E4}">
                <adec:decorative xmlns:adec="http://schemas.microsoft.com/office/drawing/2017/decorative" val="1"/>
              </a:ext>
            </a:extLst>
          </p:cNvPr>
          <p:cNvCxnSpPr>
            <a:cxnSpLocks/>
          </p:cNvCxnSpPr>
          <p:nvPr userDrawn="1"/>
        </p:nvCxnSpPr>
        <p:spPr>
          <a:xfrm>
            <a:off x="411479" y="2468880"/>
            <a:ext cx="2532888"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14" name="Text Placeholder 2">
            <a:extLst>
              <a:ext uri="{FF2B5EF4-FFF2-40B4-BE49-F238E27FC236}">
                <a16:creationId xmlns:a16="http://schemas.microsoft.com/office/drawing/2014/main" id="{65160E9B-B4EB-B766-4FC6-296C5DD18815}"/>
              </a:ext>
            </a:extLst>
          </p:cNvPr>
          <p:cNvSpPr>
            <a:spLocks noGrp="1"/>
          </p:cNvSpPr>
          <p:nvPr>
            <p:ph type="body" sz="quarter" idx="13" hasCustomPrompt="1"/>
          </p:nvPr>
        </p:nvSpPr>
        <p:spPr>
          <a:xfrm>
            <a:off x="411479" y="2560320"/>
            <a:ext cx="2532888" cy="731520"/>
          </a:xfrm>
        </p:spPr>
        <p:txBody>
          <a:bodyPr/>
          <a:lstStyle>
            <a:lvl1pPr marL="0" indent="0">
              <a:lnSpc>
                <a:spcPct val="90000"/>
              </a:lnSpc>
              <a:spcBef>
                <a:spcPts val="0"/>
              </a:spcBef>
              <a:buFontTx/>
              <a:buNone/>
              <a:defRPr sz="2200" b="1"/>
            </a:lvl1pPr>
            <a:lvl2pPr marL="0" indent="0">
              <a:lnSpc>
                <a:spcPct val="90000"/>
              </a:lnSpc>
              <a:spcBef>
                <a:spcPts val="0"/>
              </a:spcBef>
              <a:buFontTx/>
              <a:buNone/>
              <a:defRPr sz="2200" b="1"/>
            </a:lvl2pPr>
            <a:lvl3pPr marL="0" indent="0">
              <a:lnSpc>
                <a:spcPct val="90000"/>
              </a:lnSpc>
              <a:spcBef>
                <a:spcPts val="0"/>
              </a:spcBef>
              <a:buFontTx/>
              <a:buNone/>
              <a:defRPr sz="2200" b="1"/>
            </a:lvl3pPr>
            <a:lvl4pPr marL="0" indent="0">
              <a:lnSpc>
                <a:spcPct val="90000"/>
              </a:lnSpc>
              <a:spcBef>
                <a:spcPts val="0"/>
              </a:spcBef>
              <a:buFontTx/>
              <a:buNone/>
              <a:defRPr sz="2200" b="1"/>
            </a:lvl4pPr>
            <a:lvl5pPr marL="0" indent="0">
              <a:lnSpc>
                <a:spcPct val="90000"/>
              </a:lnSpc>
              <a:spcBef>
                <a:spcPts val="0"/>
              </a:spcBef>
              <a:buFontTx/>
              <a:buNone/>
              <a:defRPr sz="2200" b="1"/>
            </a:lvl5pPr>
            <a:lvl6pPr marL="0" indent="0">
              <a:lnSpc>
                <a:spcPct val="90000"/>
              </a:lnSpc>
              <a:spcBef>
                <a:spcPts val="0"/>
              </a:spcBef>
              <a:buFontTx/>
              <a:buNone/>
              <a:defRPr sz="2200" b="1"/>
            </a:lvl6pPr>
            <a:lvl7pPr marL="0" indent="0">
              <a:lnSpc>
                <a:spcPct val="90000"/>
              </a:lnSpc>
              <a:spcBef>
                <a:spcPts val="0"/>
              </a:spcBef>
              <a:buFontTx/>
              <a:buNone/>
              <a:defRPr sz="2200" b="1"/>
            </a:lvl7pPr>
            <a:lvl8pPr marL="0" indent="0">
              <a:lnSpc>
                <a:spcPct val="90000"/>
              </a:lnSpc>
              <a:spcBef>
                <a:spcPts val="0"/>
              </a:spcBef>
              <a:buFontTx/>
              <a:buNone/>
              <a:defRPr sz="2200" b="1"/>
            </a:lvl8pPr>
            <a:lvl9pPr marL="0" indent="0">
              <a:lnSpc>
                <a:spcPct val="90000"/>
              </a:lnSpc>
              <a:spcBef>
                <a:spcPts val="0"/>
              </a:spcBef>
              <a:buFontTx/>
              <a:buNone/>
              <a:defRPr sz="2200" b="1"/>
            </a:lvl9pPr>
          </a:lstStyle>
          <a:p>
            <a:pPr lvl="0"/>
            <a:r>
              <a:rPr lang="en-US"/>
              <a:t>[Heading]</a:t>
            </a:r>
          </a:p>
        </p:txBody>
      </p:sp>
      <p:sp>
        <p:nvSpPr>
          <p:cNvPr id="15" name="Content Placeholder 3">
            <a:extLst>
              <a:ext uri="{FF2B5EF4-FFF2-40B4-BE49-F238E27FC236}">
                <a16:creationId xmlns:a16="http://schemas.microsoft.com/office/drawing/2014/main" id="{8434B936-E687-474E-50E0-DCADF219959B}"/>
              </a:ext>
            </a:extLst>
          </p:cNvPr>
          <p:cNvSpPr>
            <a:spLocks noGrp="1"/>
          </p:cNvSpPr>
          <p:nvPr>
            <p:ph sz="half" idx="1" hasCustomPrompt="1"/>
          </p:nvPr>
        </p:nvSpPr>
        <p:spPr>
          <a:xfrm>
            <a:off x="411479" y="3383280"/>
            <a:ext cx="2532888" cy="1264920"/>
          </a:xfrm>
        </p:spPr>
        <p:txBody>
          <a:bodyPr/>
          <a:lstStyle>
            <a:lvl1pPr marL="0" indent="0">
              <a:spcBef>
                <a:spcPts val="900"/>
              </a:spcBef>
              <a:buFontTx/>
              <a:buNone/>
              <a:defRPr sz="1200"/>
            </a:lvl1pPr>
            <a:lvl2pPr marL="0" indent="0">
              <a:spcBef>
                <a:spcPts val="900"/>
              </a:spcBef>
              <a:buFontTx/>
              <a:buNone/>
              <a:defRPr sz="1200"/>
            </a:lvl2pPr>
            <a:lvl3pPr marL="0" indent="0">
              <a:spcBef>
                <a:spcPts val="900"/>
              </a:spcBef>
              <a:buFontTx/>
              <a:buNone/>
              <a:defRPr sz="1200"/>
            </a:lvl3pPr>
            <a:lvl4pPr marL="0" indent="0">
              <a:spcBef>
                <a:spcPts val="900"/>
              </a:spcBef>
              <a:buFontTx/>
              <a:buNone/>
              <a:defRPr sz="1200"/>
            </a:lvl4pPr>
            <a:lvl5pPr marL="0" indent="0">
              <a:spcBef>
                <a:spcPts val="900"/>
              </a:spcBef>
              <a:buFontTx/>
              <a:buNone/>
              <a:defRPr sz="1200"/>
            </a:lvl5pPr>
            <a:lvl6pPr marL="0" indent="0">
              <a:spcBef>
                <a:spcPts val="900"/>
              </a:spcBef>
              <a:buFontTx/>
              <a:buNone/>
              <a:defRPr sz="1200"/>
            </a:lvl6pPr>
            <a:lvl7pPr marL="0" indent="0">
              <a:spcBef>
                <a:spcPts val="900"/>
              </a:spcBef>
              <a:buFontTx/>
              <a:buNone/>
              <a:defRPr sz="1200"/>
            </a:lvl7pPr>
            <a:lvl8pPr marL="0" indent="0">
              <a:spcBef>
                <a:spcPts val="900"/>
              </a:spcBef>
              <a:buFontTx/>
              <a:buNone/>
              <a:defRPr sz="1200"/>
            </a:lvl8pPr>
            <a:lvl9pPr marL="0" indent="0">
              <a:spcBef>
                <a:spcPts val="900"/>
              </a:spcBef>
              <a:buFontTx/>
              <a:buNone/>
              <a:defRPr sz="1200"/>
            </a:lvl9pPr>
          </a:lstStyle>
          <a:p>
            <a:pPr lvl="0"/>
            <a:r>
              <a:rPr lang="en-US"/>
              <a:t>[Text]</a:t>
            </a:r>
          </a:p>
        </p:txBody>
      </p:sp>
      <p:cxnSp>
        <p:nvCxnSpPr>
          <p:cNvPr id="12" name="Line">
            <a:extLst>
              <a:ext uri="{FF2B5EF4-FFF2-40B4-BE49-F238E27FC236}">
                <a16:creationId xmlns:a16="http://schemas.microsoft.com/office/drawing/2014/main" id="{8E965249-130A-8530-D378-40B17EFD88BF}"/>
              </a:ext>
              <a:ext uri="{C183D7F6-B498-43B3-948B-1728B52AA6E4}">
                <adec:decorative xmlns:adec="http://schemas.microsoft.com/office/drawing/2017/decorative" val="1"/>
              </a:ext>
            </a:extLst>
          </p:cNvPr>
          <p:cNvCxnSpPr>
            <a:cxnSpLocks/>
          </p:cNvCxnSpPr>
          <p:nvPr userDrawn="1"/>
        </p:nvCxnSpPr>
        <p:spPr>
          <a:xfrm>
            <a:off x="3213100" y="2468880"/>
            <a:ext cx="2532888"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16" name="Text Placeholder 4">
            <a:extLst>
              <a:ext uri="{FF2B5EF4-FFF2-40B4-BE49-F238E27FC236}">
                <a16:creationId xmlns:a16="http://schemas.microsoft.com/office/drawing/2014/main" id="{1AA15A12-C8DC-9D74-7F77-CDB32CB5D338}"/>
              </a:ext>
            </a:extLst>
          </p:cNvPr>
          <p:cNvSpPr>
            <a:spLocks noGrp="1"/>
          </p:cNvSpPr>
          <p:nvPr>
            <p:ph type="body" sz="quarter" idx="14" hasCustomPrompt="1"/>
          </p:nvPr>
        </p:nvSpPr>
        <p:spPr>
          <a:xfrm>
            <a:off x="3213100" y="2560320"/>
            <a:ext cx="2532888" cy="731520"/>
          </a:xfrm>
        </p:spPr>
        <p:txBody>
          <a:bodyPr/>
          <a:lstStyle>
            <a:lvl1pPr marL="0" indent="0">
              <a:lnSpc>
                <a:spcPct val="90000"/>
              </a:lnSpc>
              <a:spcBef>
                <a:spcPts val="0"/>
              </a:spcBef>
              <a:buFontTx/>
              <a:buNone/>
              <a:defRPr sz="2200" b="1"/>
            </a:lvl1pPr>
            <a:lvl2pPr marL="0" indent="0">
              <a:lnSpc>
                <a:spcPct val="90000"/>
              </a:lnSpc>
              <a:spcBef>
                <a:spcPts val="0"/>
              </a:spcBef>
              <a:buFontTx/>
              <a:buNone/>
              <a:defRPr sz="2200" b="1"/>
            </a:lvl2pPr>
            <a:lvl3pPr marL="0" indent="0">
              <a:lnSpc>
                <a:spcPct val="90000"/>
              </a:lnSpc>
              <a:spcBef>
                <a:spcPts val="0"/>
              </a:spcBef>
              <a:buFontTx/>
              <a:buNone/>
              <a:defRPr sz="2200" b="1"/>
            </a:lvl3pPr>
            <a:lvl4pPr marL="0" indent="0">
              <a:lnSpc>
                <a:spcPct val="90000"/>
              </a:lnSpc>
              <a:spcBef>
                <a:spcPts val="0"/>
              </a:spcBef>
              <a:buFontTx/>
              <a:buNone/>
              <a:defRPr sz="2200" b="1"/>
            </a:lvl4pPr>
            <a:lvl5pPr marL="0" indent="0">
              <a:lnSpc>
                <a:spcPct val="90000"/>
              </a:lnSpc>
              <a:spcBef>
                <a:spcPts val="0"/>
              </a:spcBef>
              <a:buFontTx/>
              <a:buNone/>
              <a:defRPr sz="2200" b="1"/>
            </a:lvl5pPr>
            <a:lvl6pPr marL="0" indent="0">
              <a:lnSpc>
                <a:spcPct val="90000"/>
              </a:lnSpc>
              <a:spcBef>
                <a:spcPts val="0"/>
              </a:spcBef>
              <a:buFontTx/>
              <a:buNone/>
              <a:defRPr sz="2200" b="1"/>
            </a:lvl6pPr>
            <a:lvl7pPr marL="0" indent="0">
              <a:lnSpc>
                <a:spcPct val="90000"/>
              </a:lnSpc>
              <a:spcBef>
                <a:spcPts val="0"/>
              </a:spcBef>
              <a:buFontTx/>
              <a:buNone/>
              <a:defRPr sz="2200" b="1"/>
            </a:lvl7pPr>
            <a:lvl8pPr marL="0" indent="0">
              <a:lnSpc>
                <a:spcPct val="90000"/>
              </a:lnSpc>
              <a:spcBef>
                <a:spcPts val="0"/>
              </a:spcBef>
              <a:buFontTx/>
              <a:buNone/>
              <a:defRPr sz="2200" b="1"/>
            </a:lvl8pPr>
            <a:lvl9pPr marL="0" indent="0">
              <a:lnSpc>
                <a:spcPct val="90000"/>
              </a:lnSpc>
              <a:spcBef>
                <a:spcPts val="0"/>
              </a:spcBef>
              <a:buFontTx/>
              <a:buNone/>
              <a:defRPr sz="2200" b="1"/>
            </a:lvl9pPr>
          </a:lstStyle>
          <a:p>
            <a:pPr lvl="0"/>
            <a:r>
              <a:rPr lang="en-US"/>
              <a:t>[Heading]</a:t>
            </a:r>
          </a:p>
        </p:txBody>
      </p:sp>
      <p:sp>
        <p:nvSpPr>
          <p:cNvPr id="17" name="Content Placeholder 5">
            <a:extLst>
              <a:ext uri="{FF2B5EF4-FFF2-40B4-BE49-F238E27FC236}">
                <a16:creationId xmlns:a16="http://schemas.microsoft.com/office/drawing/2014/main" id="{29B89E1F-7FC3-8E69-1063-7D80A178D85A}"/>
              </a:ext>
            </a:extLst>
          </p:cNvPr>
          <p:cNvSpPr>
            <a:spLocks noGrp="1"/>
          </p:cNvSpPr>
          <p:nvPr>
            <p:ph sz="half" idx="15" hasCustomPrompt="1"/>
          </p:nvPr>
        </p:nvSpPr>
        <p:spPr>
          <a:xfrm>
            <a:off x="3213100" y="3383280"/>
            <a:ext cx="2532888" cy="1264920"/>
          </a:xfrm>
        </p:spPr>
        <p:txBody>
          <a:bodyPr/>
          <a:lstStyle>
            <a:lvl1pPr marL="0" indent="0">
              <a:spcBef>
                <a:spcPts val="900"/>
              </a:spcBef>
              <a:buFontTx/>
              <a:buNone/>
              <a:defRPr sz="1200"/>
            </a:lvl1pPr>
            <a:lvl2pPr marL="0" indent="0">
              <a:spcBef>
                <a:spcPts val="900"/>
              </a:spcBef>
              <a:buFontTx/>
              <a:buNone/>
              <a:defRPr sz="1200"/>
            </a:lvl2pPr>
            <a:lvl3pPr marL="0" indent="0">
              <a:spcBef>
                <a:spcPts val="900"/>
              </a:spcBef>
              <a:buFontTx/>
              <a:buNone/>
              <a:defRPr sz="1200"/>
            </a:lvl3pPr>
            <a:lvl4pPr marL="0" indent="0">
              <a:spcBef>
                <a:spcPts val="900"/>
              </a:spcBef>
              <a:buFontTx/>
              <a:buNone/>
              <a:defRPr sz="1200"/>
            </a:lvl4pPr>
            <a:lvl5pPr marL="0" indent="0">
              <a:spcBef>
                <a:spcPts val="900"/>
              </a:spcBef>
              <a:buFontTx/>
              <a:buNone/>
              <a:defRPr sz="1200"/>
            </a:lvl5pPr>
            <a:lvl6pPr marL="0" indent="0">
              <a:spcBef>
                <a:spcPts val="900"/>
              </a:spcBef>
              <a:buFontTx/>
              <a:buNone/>
              <a:defRPr sz="1200"/>
            </a:lvl6pPr>
            <a:lvl7pPr marL="0" indent="0">
              <a:spcBef>
                <a:spcPts val="900"/>
              </a:spcBef>
              <a:buFontTx/>
              <a:buNone/>
              <a:defRPr sz="1200"/>
            </a:lvl7pPr>
            <a:lvl8pPr marL="0" indent="0">
              <a:spcBef>
                <a:spcPts val="900"/>
              </a:spcBef>
              <a:buFontTx/>
              <a:buNone/>
              <a:defRPr sz="1200"/>
            </a:lvl8pPr>
            <a:lvl9pPr marL="0" indent="0">
              <a:spcBef>
                <a:spcPts val="900"/>
              </a:spcBef>
              <a:buFontTx/>
              <a:buNone/>
              <a:defRPr sz="1200"/>
            </a:lvl9pPr>
          </a:lstStyle>
          <a:p>
            <a:pPr lvl="0"/>
            <a:r>
              <a:rPr lang="en-US"/>
              <a:t>[Text]</a:t>
            </a:r>
          </a:p>
        </p:txBody>
      </p:sp>
      <p:cxnSp>
        <p:nvCxnSpPr>
          <p:cNvPr id="21" name="Line">
            <a:extLst>
              <a:ext uri="{FF2B5EF4-FFF2-40B4-BE49-F238E27FC236}">
                <a16:creationId xmlns:a16="http://schemas.microsoft.com/office/drawing/2014/main" id="{4B423371-4EEB-1647-F8AC-BE37D259F89F}"/>
              </a:ext>
              <a:ext uri="{C183D7F6-B498-43B3-948B-1728B52AA6E4}">
                <adec:decorative xmlns:adec="http://schemas.microsoft.com/office/drawing/2017/decorative" val="1"/>
              </a:ext>
            </a:extLst>
          </p:cNvPr>
          <p:cNvCxnSpPr>
            <a:cxnSpLocks/>
          </p:cNvCxnSpPr>
          <p:nvPr userDrawn="1"/>
        </p:nvCxnSpPr>
        <p:spPr>
          <a:xfrm>
            <a:off x="6016625" y="2468880"/>
            <a:ext cx="2532888"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22" name="Text Placeholder 6">
            <a:extLst>
              <a:ext uri="{FF2B5EF4-FFF2-40B4-BE49-F238E27FC236}">
                <a16:creationId xmlns:a16="http://schemas.microsoft.com/office/drawing/2014/main" id="{F6F5FC24-92AD-FDC2-FD82-D127ADE638E7}"/>
              </a:ext>
            </a:extLst>
          </p:cNvPr>
          <p:cNvSpPr>
            <a:spLocks noGrp="1"/>
          </p:cNvSpPr>
          <p:nvPr>
            <p:ph type="body" sz="quarter" idx="16" hasCustomPrompt="1"/>
          </p:nvPr>
        </p:nvSpPr>
        <p:spPr>
          <a:xfrm>
            <a:off x="6016625" y="2560320"/>
            <a:ext cx="2532888" cy="731520"/>
          </a:xfrm>
        </p:spPr>
        <p:txBody>
          <a:bodyPr/>
          <a:lstStyle>
            <a:lvl1pPr marL="0" indent="0">
              <a:lnSpc>
                <a:spcPct val="90000"/>
              </a:lnSpc>
              <a:spcBef>
                <a:spcPts val="0"/>
              </a:spcBef>
              <a:buFontTx/>
              <a:buNone/>
              <a:defRPr sz="2200" b="1"/>
            </a:lvl1pPr>
            <a:lvl2pPr marL="0" indent="0">
              <a:lnSpc>
                <a:spcPct val="90000"/>
              </a:lnSpc>
              <a:spcBef>
                <a:spcPts val="0"/>
              </a:spcBef>
              <a:buFontTx/>
              <a:buNone/>
              <a:defRPr sz="2200" b="1"/>
            </a:lvl2pPr>
            <a:lvl3pPr marL="0" indent="0">
              <a:lnSpc>
                <a:spcPct val="90000"/>
              </a:lnSpc>
              <a:spcBef>
                <a:spcPts val="0"/>
              </a:spcBef>
              <a:buFontTx/>
              <a:buNone/>
              <a:defRPr sz="2200" b="1"/>
            </a:lvl3pPr>
            <a:lvl4pPr marL="0" indent="0">
              <a:lnSpc>
                <a:spcPct val="90000"/>
              </a:lnSpc>
              <a:spcBef>
                <a:spcPts val="0"/>
              </a:spcBef>
              <a:buFontTx/>
              <a:buNone/>
              <a:defRPr sz="2200" b="1"/>
            </a:lvl4pPr>
            <a:lvl5pPr marL="0" indent="0">
              <a:lnSpc>
                <a:spcPct val="90000"/>
              </a:lnSpc>
              <a:spcBef>
                <a:spcPts val="0"/>
              </a:spcBef>
              <a:buFontTx/>
              <a:buNone/>
              <a:defRPr sz="2200" b="1"/>
            </a:lvl5pPr>
            <a:lvl6pPr marL="0" indent="0">
              <a:lnSpc>
                <a:spcPct val="90000"/>
              </a:lnSpc>
              <a:spcBef>
                <a:spcPts val="0"/>
              </a:spcBef>
              <a:buFontTx/>
              <a:buNone/>
              <a:defRPr sz="2200" b="1"/>
            </a:lvl6pPr>
            <a:lvl7pPr marL="0" indent="0">
              <a:lnSpc>
                <a:spcPct val="90000"/>
              </a:lnSpc>
              <a:spcBef>
                <a:spcPts val="0"/>
              </a:spcBef>
              <a:buFontTx/>
              <a:buNone/>
              <a:defRPr sz="2200" b="1"/>
            </a:lvl7pPr>
            <a:lvl8pPr marL="0" indent="0">
              <a:lnSpc>
                <a:spcPct val="90000"/>
              </a:lnSpc>
              <a:spcBef>
                <a:spcPts val="0"/>
              </a:spcBef>
              <a:buFontTx/>
              <a:buNone/>
              <a:defRPr sz="2200" b="1"/>
            </a:lvl8pPr>
            <a:lvl9pPr marL="0" indent="0">
              <a:lnSpc>
                <a:spcPct val="90000"/>
              </a:lnSpc>
              <a:spcBef>
                <a:spcPts val="0"/>
              </a:spcBef>
              <a:buFontTx/>
              <a:buNone/>
              <a:defRPr sz="2200" b="1"/>
            </a:lvl9pPr>
          </a:lstStyle>
          <a:p>
            <a:pPr lvl="0"/>
            <a:r>
              <a:rPr lang="en-US"/>
              <a:t>[Heading]</a:t>
            </a:r>
          </a:p>
        </p:txBody>
      </p:sp>
      <p:sp>
        <p:nvSpPr>
          <p:cNvPr id="23" name="Content Placeholder 7">
            <a:extLst>
              <a:ext uri="{FF2B5EF4-FFF2-40B4-BE49-F238E27FC236}">
                <a16:creationId xmlns:a16="http://schemas.microsoft.com/office/drawing/2014/main" id="{69A1AD93-A4A6-876F-66B8-D6FA4988595B}"/>
              </a:ext>
            </a:extLst>
          </p:cNvPr>
          <p:cNvSpPr>
            <a:spLocks noGrp="1"/>
          </p:cNvSpPr>
          <p:nvPr>
            <p:ph sz="half" idx="17" hasCustomPrompt="1"/>
          </p:nvPr>
        </p:nvSpPr>
        <p:spPr>
          <a:xfrm>
            <a:off x="6016625" y="3383280"/>
            <a:ext cx="2532888" cy="1264920"/>
          </a:xfrm>
        </p:spPr>
        <p:txBody>
          <a:bodyPr/>
          <a:lstStyle>
            <a:lvl1pPr marL="0" indent="0">
              <a:spcBef>
                <a:spcPts val="900"/>
              </a:spcBef>
              <a:buFontTx/>
              <a:buNone/>
              <a:defRPr sz="1200"/>
            </a:lvl1pPr>
            <a:lvl2pPr marL="0" indent="0">
              <a:spcBef>
                <a:spcPts val="900"/>
              </a:spcBef>
              <a:buFontTx/>
              <a:buNone/>
              <a:defRPr sz="1200"/>
            </a:lvl2pPr>
            <a:lvl3pPr marL="0" indent="0">
              <a:spcBef>
                <a:spcPts val="900"/>
              </a:spcBef>
              <a:buFontTx/>
              <a:buNone/>
              <a:defRPr sz="1200"/>
            </a:lvl3pPr>
            <a:lvl4pPr marL="0" indent="0">
              <a:spcBef>
                <a:spcPts val="900"/>
              </a:spcBef>
              <a:buFontTx/>
              <a:buNone/>
              <a:defRPr sz="1200"/>
            </a:lvl4pPr>
            <a:lvl5pPr marL="0" indent="0">
              <a:spcBef>
                <a:spcPts val="900"/>
              </a:spcBef>
              <a:buFontTx/>
              <a:buNone/>
              <a:defRPr sz="1200"/>
            </a:lvl5pPr>
            <a:lvl6pPr marL="0" indent="0">
              <a:spcBef>
                <a:spcPts val="900"/>
              </a:spcBef>
              <a:buFontTx/>
              <a:buNone/>
              <a:defRPr sz="1200"/>
            </a:lvl6pPr>
            <a:lvl7pPr marL="0" indent="0">
              <a:spcBef>
                <a:spcPts val="900"/>
              </a:spcBef>
              <a:buFontTx/>
              <a:buNone/>
              <a:defRPr sz="1200"/>
            </a:lvl7pPr>
            <a:lvl8pPr marL="0" indent="0">
              <a:spcBef>
                <a:spcPts val="900"/>
              </a:spcBef>
              <a:buFontTx/>
              <a:buNone/>
              <a:defRPr sz="1200"/>
            </a:lvl8pPr>
            <a:lvl9pPr marL="0" indent="0">
              <a:spcBef>
                <a:spcPts val="900"/>
              </a:spcBef>
              <a:buFontTx/>
              <a:buNone/>
              <a:defRPr sz="1200"/>
            </a:lvl9pPr>
          </a:lstStyle>
          <a:p>
            <a:pPr lvl="0"/>
            <a:r>
              <a:rPr lang="en-US"/>
              <a:t>[Text]</a:t>
            </a:r>
          </a:p>
        </p:txBody>
      </p:sp>
      <p:pic>
        <p:nvPicPr>
          <p:cNvPr id="5" name="UL Solutions" descr="UL Solutions">
            <a:extLst>
              <a:ext uri="{FF2B5EF4-FFF2-40B4-BE49-F238E27FC236}">
                <a16:creationId xmlns:a16="http://schemas.microsoft.com/office/drawing/2014/main" id="{7FA5B137-5018-9271-F696-4844A6A5FAA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6" name="Slide Number Placeholder 8"/>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3837618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preserve="1" userDrawn="1">
  <p:cSld name="Three Points Image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5EF8FA2-5DBA-03BF-350B-1AF47AFF5A1D}"/>
              </a:ext>
            </a:extLst>
          </p:cNvPr>
          <p:cNvSpPr>
            <a:spLocks noGrp="1"/>
          </p:cNvSpPr>
          <p:nvPr>
            <p:ph type="title" hasCustomPrompt="1"/>
          </p:nvPr>
        </p:nvSpPr>
        <p:spPr/>
        <p:txBody>
          <a:bodyPr/>
          <a:lstStyle/>
          <a:p>
            <a:r>
              <a:rPr lang="en-US"/>
              <a:t>[Slide title]</a:t>
            </a:r>
          </a:p>
        </p:txBody>
      </p:sp>
      <p:cxnSp>
        <p:nvCxnSpPr>
          <p:cNvPr id="11" name="Line">
            <a:extLst>
              <a:ext uri="{FF2B5EF4-FFF2-40B4-BE49-F238E27FC236}">
                <a16:creationId xmlns:a16="http://schemas.microsoft.com/office/drawing/2014/main" id="{C58C9E06-4AEF-DA65-311E-BEFB8C9C5F61}"/>
              </a:ext>
              <a:ext uri="{C183D7F6-B498-43B3-948B-1728B52AA6E4}">
                <adec:decorative xmlns:adec="http://schemas.microsoft.com/office/drawing/2017/decorative" val="1"/>
              </a:ext>
            </a:extLst>
          </p:cNvPr>
          <p:cNvCxnSpPr>
            <a:cxnSpLocks/>
          </p:cNvCxnSpPr>
          <p:nvPr userDrawn="1"/>
        </p:nvCxnSpPr>
        <p:spPr>
          <a:xfrm>
            <a:off x="411479" y="1279525"/>
            <a:ext cx="2715768"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14" name="Text Placeholder 2">
            <a:extLst>
              <a:ext uri="{FF2B5EF4-FFF2-40B4-BE49-F238E27FC236}">
                <a16:creationId xmlns:a16="http://schemas.microsoft.com/office/drawing/2014/main" id="{65160E9B-B4EB-B766-4FC6-296C5DD18815}"/>
              </a:ext>
            </a:extLst>
          </p:cNvPr>
          <p:cNvSpPr>
            <a:spLocks noGrp="1"/>
          </p:cNvSpPr>
          <p:nvPr>
            <p:ph type="body" sz="quarter" idx="13" hasCustomPrompt="1"/>
          </p:nvPr>
        </p:nvSpPr>
        <p:spPr>
          <a:xfrm>
            <a:off x="411479" y="1370965"/>
            <a:ext cx="2715768" cy="548640"/>
          </a:xfrm>
        </p:spPr>
        <p:txBody>
          <a:bodyPr/>
          <a:lstStyle>
            <a:lvl1pPr marL="0" indent="0">
              <a:lnSpc>
                <a:spcPct val="100000"/>
              </a:lnSpc>
              <a:spcBef>
                <a:spcPts val="0"/>
              </a:spcBef>
              <a:buFontTx/>
              <a:buNone/>
              <a:defRPr sz="1600" b="1"/>
            </a:lvl1pPr>
            <a:lvl2pPr marL="0" indent="0">
              <a:lnSpc>
                <a:spcPct val="100000"/>
              </a:lnSpc>
              <a:spcBef>
                <a:spcPts val="0"/>
              </a:spcBef>
              <a:buFontTx/>
              <a:buNone/>
              <a:defRPr sz="1600" b="1"/>
            </a:lvl2pPr>
            <a:lvl3pPr marL="0" indent="0">
              <a:lnSpc>
                <a:spcPct val="100000"/>
              </a:lnSpc>
              <a:spcBef>
                <a:spcPts val="0"/>
              </a:spcBef>
              <a:buFontTx/>
              <a:buNone/>
              <a:defRPr sz="1600" b="1"/>
            </a:lvl3pPr>
            <a:lvl4pPr marL="0" indent="0">
              <a:lnSpc>
                <a:spcPct val="100000"/>
              </a:lnSpc>
              <a:spcBef>
                <a:spcPts val="0"/>
              </a:spcBef>
              <a:buFontTx/>
              <a:buNone/>
              <a:defRPr sz="1600" b="1"/>
            </a:lvl4pPr>
            <a:lvl5pPr marL="0" indent="0">
              <a:lnSpc>
                <a:spcPct val="100000"/>
              </a:lnSpc>
              <a:spcBef>
                <a:spcPts val="0"/>
              </a:spcBef>
              <a:buFontTx/>
              <a:buNone/>
              <a:defRPr sz="1600" b="1"/>
            </a:lvl5pPr>
            <a:lvl6pPr marL="0" indent="0">
              <a:lnSpc>
                <a:spcPct val="100000"/>
              </a:lnSpc>
              <a:spcBef>
                <a:spcPts val="0"/>
              </a:spcBef>
              <a:buFontTx/>
              <a:buNone/>
              <a:defRPr sz="1600" b="1"/>
            </a:lvl6pPr>
            <a:lvl7pPr marL="0" indent="0">
              <a:lnSpc>
                <a:spcPct val="100000"/>
              </a:lnSpc>
              <a:spcBef>
                <a:spcPts val="0"/>
              </a:spcBef>
              <a:buFontTx/>
              <a:buNone/>
              <a:defRPr sz="1600" b="1"/>
            </a:lvl7pPr>
            <a:lvl8pPr marL="0" indent="0">
              <a:lnSpc>
                <a:spcPct val="100000"/>
              </a:lnSpc>
              <a:spcBef>
                <a:spcPts val="0"/>
              </a:spcBef>
              <a:buFontTx/>
              <a:buNone/>
              <a:defRPr sz="1600" b="1"/>
            </a:lvl8pPr>
            <a:lvl9pPr marL="0" indent="0">
              <a:lnSpc>
                <a:spcPct val="100000"/>
              </a:lnSpc>
              <a:spcBef>
                <a:spcPts val="0"/>
              </a:spcBef>
              <a:buFontTx/>
              <a:buNone/>
              <a:defRPr sz="1600" b="1"/>
            </a:lvl9pPr>
          </a:lstStyle>
          <a:p>
            <a:pPr lvl="0"/>
            <a:r>
              <a:rPr lang="en-US"/>
              <a:t>[Heading]</a:t>
            </a:r>
          </a:p>
        </p:txBody>
      </p:sp>
      <p:sp>
        <p:nvSpPr>
          <p:cNvPr id="15" name="Content Placeholder 3">
            <a:extLst>
              <a:ext uri="{FF2B5EF4-FFF2-40B4-BE49-F238E27FC236}">
                <a16:creationId xmlns:a16="http://schemas.microsoft.com/office/drawing/2014/main" id="{8434B936-E687-474E-50E0-DCADF219959B}"/>
              </a:ext>
            </a:extLst>
          </p:cNvPr>
          <p:cNvSpPr>
            <a:spLocks noGrp="1"/>
          </p:cNvSpPr>
          <p:nvPr>
            <p:ph sz="half" idx="1" hasCustomPrompt="1"/>
          </p:nvPr>
        </p:nvSpPr>
        <p:spPr>
          <a:xfrm>
            <a:off x="411479" y="1965960"/>
            <a:ext cx="2715768" cy="594360"/>
          </a:xfrm>
        </p:spPr>
        <p:txBody>
          <a:bodyPr/>
          <a:lstStyle>
            <a:lvl1pPr marL="0" indent="0">
              <a:spcBef>
                <a:spcPts val="900"/>
              </a:spcBef>
              <a:buFontTx/>
              <a:buNone/>
              <a:defRPr sz="1200"/>
            </a:lvl1pPr>
            <a:lvl2pPr marL="0" indent="0">
              <a:spcBef>
                <a:spcPts val="900"/>
              </a:spcBef>
              <a:buFontTx/>
              <a:buNone/>
              <a:defRPr sz="1200"/>
            </a:lvl2pPr>
            <a:lvl3pPr marL="0" indent="0">
              <a:spcBef>
                <a:spcPts val="900"/>
              </a:spcBef>
              <a:buFontTx/>
              <a:buNone/>
              <a:defRPr sz="1200"/>
            </a:lvl3pPr>
            <a:lvl4pPr marL="0" indent="0">
              <a:spcBef>
                <a:spcPts val="900"/>
              </a:spcBef>
              <a:buFontTx/>
              <a:buNone/>
              <a:defRPr sz="1200"/>
            </a:lvl4pPr>
            <a:lvl5pPr marL="0" indent="0">
              <a:spcBef>
                <a:spcPts val="900"/>
              </a:spcBef>
              <a:buFontTx/>
              <a:buNone/>
              <a:defRPr sz="1200"/>
            </a:lvl5pPr>
            <a:lvl6pPr marL="0" indent="0">
              <a:spcBef>
                <a:spcPts val="900"/>
              </a:spcBef>
              <a:buFontTx/>
              <a:buNone/>
              <a:defRPr sz="1200"/>
            </a:lvl6pPr>
            <a:lvl7pPr marL="0" indent="0">
              <a:spcBef>
                <a:spcPts val="900"/>
              </a:spcBef>
              <a:buFontTx/>
              <a:buNone/>
              <a:defRPr sz="1200"/>
            </a:lvl7pPr>
            <a:lvl8pPr marL="0" indent="0">
              <a:spcBef>
                <a:spcPts val="900"/>
              </a:spcBef>
              <a:buFontTx/>
              <a:buNone/>
              <a:defRPr sz="1200"/>
            </a:lvl8pPr>
            <a:lvl9pPr marL="0" indent="0">
              <a:spcBef>
                <a:spcPts val="900"/>
              </a:spcBef>
              <a:buFontTx/>
              <a:buNone/>
              <a:defRPr sz="1200"/>
            </a:lvl9pPr>
          </a:lstStyle>
          <a:p>
            <a:pPr lvl="0"/>
            <a:r>
              <a:rPr lang="en-US"/>
              <a:t>[Text]</a:t>
            </a:r>
          </a:p>
        </p:txBody>
      </p:sp>
      <p:sp>
        <p:nvSpPr>
          <p:cNvPr id="19" name="Picture Placeholder 4">
            <a:extLst>
              <a:ext uri="{FF2B5EF4-FFF2-40B4-BE49-F238E27FC236}">
                <a16:creationId xmlns:a16="http://schemas.microsoft.com/office/drawing/2014/main" id="{2C34CC0F-06CB-59EA-6E96-A3D191379448}"/>
              </a:ext>
              <a:ext uri="{C183D7F6-B498-43B3-948B-1728B52AA6E4}">
                <adec:decorative xmlns:adec="http://schemas.microsoft.com/office/drawing/2017/decorative" val="1"/>
              </a:ext>
            </a:extLst>
          </p:cNvPr>
          <p:cNvSpPr>
            <a:spLocks noGrp="1"/>
          </p:cNvSpPr>
          <p:nvPr>
            <p:ph type="pic" sz="quarter" idx="11"/>
          </p:nvPr>
        </p:nvSpPr>
        <p:spPr>
          <a:xfrm>
            <a:off x="411479" y="2697480"/>
            <a:ext cx="2715768" cy="1554480"/>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r>
              <a:rPr lang="en-US"/>
              <a:t>Click icon to add picture</a:t>
            </a:r>
          </a:p>
        </p:txBody>
      </p:sp>
      <p:cxnSp>
        <p:nvCxnSpPr>
          <p:cNvPr id="12" name="Line">
            <a:extLst>
              <a:ext uri="{FF2B5EF4-FFF2-40B4-BE49-F238E27FC236}">
                <a16:creationId xmlns:a16="http://schemas.microsoft.com/office/drawing/2014/main" id="{8E965249-130A-8530-D378-40B17EFD88BF}"/>
              </a:ext>
              <a:ext uri="{C183D7F6-B498-43B3-948B-1728B52AA6E4}">
                <adec:decorative xmlns:adec="http://schemas.microsoft.com/office/drawing/2017/decorative" val="1"/>
              </a:ext>
            </a:extLst>
          </p:cNvPr>
          <p:cNvCxnSpPr>
            <a:cxnSpLocks/>
          </p:cNvCxnSpPr>
          <p:nvPr userDrawn="1"/>
        </p:nvCxnSpPr>
        <p:spPr>
          <a:xfrm>
            <a:off x="3213100" y="1279525"/>
            <a:ext cx="2715768"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16" name="Text Placeholder 5">
            <a:extLst>
              <a:ext uri="{FF2B5EF4-FFF2-40B4-BE49-F238E27FC236}">
                <a16:creationId xmlns:a16="http://schemas.microsoft.com/office/drawing/2014/main" id="{1AA15A12-C8DC-9D74-7F77-CDB32CB5D338}"/>
              </a:ext>
            </a:extLst>
          </p:cNvPr>
          <p:cNvSpPr>
            <a:spLocks noGrp="1"/>
          </p:cNvSpPr>
          <p:nvPr>
            <p:ph type="body" sz="quarter" idx="14" hasCustomPrompt="1"/>
          </p:nvPr>
        </p:nvSpPr>
        <p:spPr>
          <a:xfrm>
            <a:off x="3213100" y="1370965"/>
            <a:ext cx="2715768" cy="548640"/>
          </a:xfrm>
        </p:spPr>
        <p:txBody>
          <a:bodyPr/>
          <a:lstStyle>
            <a:lvl1pPr marL="0" indent="0">
              <a:lnSpc>
                <a:spcPct val="100000"/>
              </a:lnSpc>
              <a:spcBef>
                <a:spcPts val="0"/>
              </a:spcBef>
              <a:buFontTx/>
              <a:buNone/>
              <a:defRPr sz="1600" b="1"/>
            </a:lvl1pPr>
            <a:lvl2pPr marL="0" indent="0">
              <a:lnSpc>
                <a:spcPct val="100000"/>
              </a:lnSpc>
              <a:spcBef>
                <a:spcPts val="0"/>
              </a:spcBef>
              <a:buFontTx/>
              <a:buNone/>
              <a:defRPr sz="1600" b="1"/>
            </a:lvl2pPr>
            <a:lvl3pPr marL="0" indent="0">
              <a:lnSpc>
                <a:spcPct val="100000"/>
              </a:lnSpc>
              <a:spcBef>
                <a:spcPts val="0"/>
              </a:spcBef>
              <a:buFontTx/>
              <a:buNone/>
              <a:defRPr sz="1600" b="1"/>
            </a:lvl3pPr>
            <a:lvl4pPr marL="0" indent="0">
              <a:lnSpc>
                <a:spcPct val="100000"/>
              </a:lnSpc>
              <a:spcBef>
                <a:spcPts val="0"/>
              </a:spcBef>
              <a:buFontTx/>
              <a:buNone/>
              <a:defRPr sz="1600" b="1"/>
            </a:lvl4pPr>
            <a:lvl5pPr marL="0" indent="0">
              <a:lnSpc>
                <a:spcPct val="100000"/>
              </a:lnSpc>
              <a:spcBef>
                <a:spcPts val="0"/>
              </a:spcBef>
              <a:buFontTx/>
              <a:buNone/>
              <a:defRPr sz="1600" b="1"/>
            </a:lvl5pPr>
            <a:lvl6pPr marL="0" indent="0">
              <a:lnSpc>
                <a:spcPct val="100000"/>
              </a:lnSpc>
              <a:spcBef>
                <a:spcPts val="0"/>
              </a:spcBef>
              <a:buFontTx/>
              <a:buNone/>
              <a:defRPr sz="1600" b="1"/>
            </a:lvl6pPr>
            <a:lvl7pPr marL="0" indent="0">
              <a:lnSpc>
                <a:spcPct val="100000"/>
              </a:lnSpc>
              <a:spcBef>
                <a:spcPts val="0"/>
              </a:spcBef>
              <a:buFontTx/>
              <a:buNone/>
              <a:defRPr sz="1600" b="1"/>
            </a:lvl7pPr>
            <a:lvl8pPr marL="0" indent="0">
              <a:lnSpc>
                <a:spcPct val="100000"/>
              </a:lnSpc>
              <a:spcBef>
                <a:spcPts val="0"/>
              </a:spcBef>
              <a:buFontTx/>
              <a:buNone/>
              <a:defRPr sz="1600" b="1"/>
            </a:lvl8pPr>
            <a:lvl9pPr marL="0" indent="0">
              <a:lnSpc>
                <a:spcPct val="100000"/>
              </a:lnSpc>
              <a:spcBef>
                <a:spcPts val="0"/>
              </a:spcBef>
              <a:buFontTx/>
              <a:buNone/>
              <a:defRPr sz="1600" b="1"/>
            </a:lvl9pPr>
          </a:lstStyle>
          <a:p>
            <a:pPr lvl="0"/>
            <a:r>
              <a:rPr lang="en-US"/>
              <a:t>[Heading]</a:t>
            </a:r>
          </a:p>
        </p:txBody>
      </p:sp>
      <p:sp>
        <p:nvSpPr>
          <p:cNvPr id="17" name="Content Placeholder 6">
            <a:extLst>
              <a:ext uri="{FF2B5EF4-FFF2-40B4-BE49-F238E27FC236}">
                <a16:creationId xmlns:a16="http://schemas.microsoft.com/office/drawing/2014/main" id="{29B89E1F-7FC3-8E69-1063-7D80A178D85A}"/>
              </a:ext>
            </a:extLst>
          </p:cNvPr>
          <p:cNvSpPr>
            <a:spLocks noGrp="1"/>
          </p:cNvSpPr>
          <p:nvPr>
            <p:ph sz="half" idx="15" hasCustomPrompt="1"/>
          </p:nvPr>
        </p:nvSpPr>
        <p:spPr>
          <a:xfrm>
            <a:off x="3213100" y="1965960"/>
            <a:ext cx="2715768" cy="594360"/>
          </a:xfrm>
        </p:spPr>
        <p:txBody>
          <a:bodyPr/>
          <a:lstStyle>
            <a:lvl1pPr marL="0" indent="0">
              <a:spcBef>
                <a:spcPts val="900"/>
              </a:spcBef>
              <a:buFontTx/>
              <a:buNone/>
              <a:defRPr sz="1200"/>
            </a:lvl1pPr>
            <a:lvl2pPr marL="0" indent="0">
              <a:spcBef>
                <a:spcPts val="900"/>
              </a:spcBef>
              <a:buFontTx/>
              <a:buNone/>
              <a:defRPr sz="1200"/>
            </a:lvl2pPr>
            <a:lvl3pPr marL="0" indent="0">
              <a:spcBef>
                <a:spcPts val="900"/>
              </a:spcBef>
              <a:buFontTx/>
              <a:buNone/>
              <a:defRPr sz="1200"/>
            </a:lvl3pPr>
            <a:lvl4pPr marL="0" indent="0">
              <a:spcBef>
                <a:spcPts val="900"/>
              </a:spcBef>
              <a:buFontTx/>
              <a:buNone/>
              <a:defRPr sz="1200"/>
            </a:lvl4pPr>
            <a:lvl5pPr marL="0" indent="0">
              <a:spcBef>
                <a:spcPts val="900"/>
              </a:spcBef>
              <a:buFontTx/>
              <a:buNone/>
              <a:defRPr sz="1200"/>
            </a:lvl5pPr>
            <a:lvl6pPr marL="0" indent="0">
              <a:spcBef>
                <a:spcPts val="900"/>
              </a:spcBef>
              <a:buFontTx/>
              <a:buNone/>
              <a:defRPr sz="1200"/>
            </a:lvl6pPr>
            <a:lvl7pPr marL="0" indent="0">
              <a:spcBef>
                <a:spcPts val="900"/>
              </a:spcBef>
              <a:buFontTx/>
              <a:buNone/>
              <a:defRPr sz="1200"/>
            </a:lvl7pPr>
            <a:lvl8pPr marL="0" indent="0">
              <a:spcBef>
                <a:spcPts val="900"/>
              </a:spcBef>
              <a:buFontTx/>
              <a:buNone/>
              <a:defRPr sz="1200"/>
            </a:lvl8pPr>
            <a:lvl9pPr marL="0" indent="0">
              <a:spcBef>
                <a:spcPts val="900"/>
              </a:spcBef>
              <a:buFontTx/>
              <a:buNone/>
              <a:defRPr sz="1200"/>
            </a:lvl9pPr>
          </a:lstStyle>
          <a:p>
            <a:pPr lvl="0"/>
            <a:r>
              <a:rPr lang="en-US"/>
              <a:t>[Text]</a:t>
            </a:r>
          </a:p>
        </p:txBody>
      </p:sp>
      <p:sp>
        <p:nvSpPr>
          <p:cNvPr id="20" name="Picture Placeholder 7">
            <a:extLst>
              <a:ext uri="{FF2B5EF4-FFF2-40B4-BE49-F238E27FC236}">
                <a16:creationId xmlns:a16="http://schemas.microsoft.com/office/drawing/2014/main" id="{9B6F9D6D-1285-51F7-638B-2327058D952F}"/>
              </a:ext>
              <a:ext uri="{C183D7F6-B498-43B3-948B-1728B52AA6E4}">
                <adec:decorative xmlns:adec="http://schemas.microsoft.com/office/drawing/2017/decorative" val="1"/>
              </a:ext>
            </a:extLst>
          </p:cNvPr>
          <p:cNvSpPr>
            <a:spLocks noGrp="1"/>
          </p:cNvSpPr>
          <p:nvPr>
            <p:ph type="pic" sz="quarter" idx="18"/>
          </p:nvPr>
        </p:nvSpPr>
        <p:spPr>
          <a:xfrm>
            <a:off x="3213100" y="2697480"/>
            <a:ext cx="2715768" cy="1554480"/>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r>
              <a:rPr lang="en-US"/>
              <a:t>Click icon to add picture</a:t>
            </a:r>
          </a:p>
        </p:txBody>
      </p:sp>
      <p:cxnSp>
        <p:nvCxnSpPr>
          <p:cNvPr id="21" name="Line">
            <a:extLst>
              <a:ext uri="{FF2B5EF4-FFF2-40B4-BE49-F238E27FC236}">
                <a16:creationId xmlns:a16="http://schemas.microsoft.com/office/drawing/2014/main" id="{4B423371-4EEB-1647-F8AC-BE37D259F89F}"/>
              </a:ext>
              <a:ext uri="{C183D7F6-B498-43B3-948B-1728B52AA6E4}">
                <adec:decorative xmlns:adec="http://schemas.microsoft.com/office/drawing/2017/decorative" val="1"/>
              </a:ext>
            </a:extLst>
          </p:cNvPr>
          <p:cNvCxnSpPr>
            <a:cxnSpLocks/>
          </p:cNvCxnSpPr>
          <p:nvPr userDrawn="1"/>
        </p:nvCxnSpPr>
        <p:spPr>
          <a:xfrm>
            <a:off x="6016625" y="1279525"/>
            <a:ext cx="2715768"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22" name="Text Placeholder 8">
            <a:extLst>
              <a:ext uri="{FF2B5EF4-FFF2-40B4-BE49-F238E27FC236}">
                <a16:creationId xmlns:a16="http://schemas.microsoft.com/office/drawing/2014/main" id="{F6F5FC24-92AD-FDC2-FD82-D127ADE638E7}"/>
              </a:ext>
            </a:extLst>
          </p:cNvPr>
          <p:cNvSpPr>
            <a:spLocks noGrp="1"/>
          </p:cNvSpPr>
          <p:nvPr>
            <p:ph type="body" sz="quarter" idx="16" hasCustomPrompt="1"/>
          </p:nvPr>
        </p:nvSpPr>
        <p:spPr>
          <a:xfrm>
            <a:off x="6016625" y="1370965"/>
            <a:ext cx="2715768" cy="548640"/>
          </a:xfrm>
        </p:spPr>
        <p:txBody>
          <a:bodyPr/>
          <a:lstStyle>
            <a:lvl1pPr marL="0" indent="0">
              <a:lnSpc>
                <a:spcPct val="100000"/>
              </a:lnSpc>
              <a:spcBef>
                <a:spcPts val="0"/>
              </a:spcBef>
              <a:buFontTx/>
              <a:buNone/>
              <a:defRPr sz="1600" b="1"/>
            </a:lvl1pPr>
            <a:lvl2pPr marL="0" indent="0">
              <a:lnSpc>
                <a:spcPct val="100000"/>
              </a:lnSpc>
              <a:spcBef>
                <a:spcPts val="0"/>
              </a:spcBef>
              <a:buFontTx/>
              <a:buNone/>
              <a:defRPr sz="1600" b="1"/>
            </a:lvl2pPr>
            <a:lvl3pPr marL="0" indent="0">
              <a:lnSpc>
                <a:spcPct val="100000"/>
              </a:lnSpc>
              <a:spcBef>
                <a:spcPts val="0"/>
              </a:spcBef>
              <a:buFontTx/>
              <a:buNone/>
              <a:defRPr sz="1600" b="1"/>
            </a:lvl3pPr>
            <a:lvl4pPr marL="0" indent="0">
              <a:lnSpc>
                <a:spcPct val="100000"/>
              </a:lnSpc>
              <a:spcBef>
                <a:spcPts val="0"/>
              </a:spcBef>
              <a:buFontTx/>
              <a:buNone/>
              <a:defRPr sz="1600" b="1"/>
            </a:lvl4pPr>
            <a:lvl5pPr marL="0" indent="0">
              <a:lnSpc>
                <a:spcPct val="100000"/>
              </a:lnSpc>
              <a:spcBef>
                <a:spcPts val="0"/>
              </a:spcBef>
              <a:buFontTx/>
              <a:buNone/>
              <a:defRPr sz="1600" b="1"/>
            </a:lvl5pPr>
            <a:lvl6pPr marL="0" indent="0">
              <a:lnSpc>
                <a:spcPct val="100000"/>
              </a:lnSpc>
              <a:spcBef>
                <a:spcPts val="0"/>
              </a:spcBef>
              <a:buFontTx/>
              <a:buNone/>
              <a:defRPr sz="1600" b="1"/>
            </a:lvl6pPr>
            <a:lvl7pPr marL="0" indent="0">
              <a:lnSpc>
                <a:spcPct val="100000"/>
              </a:lnSpc>
              <a:spcBef>
                <a:spcPts val="0"/>
              </a:spcBef>
              <a:buFontTx/>
              <a:buNone/>
              <a:defRPr sz="1600" b="1"/>
            </a:lvl7pPr>
            <a:lvl8pPr marL="0" indent="0">
              <a:lnSpc>
                <a:spcPct val="100000"/>
              </a:lnSpc>
              <a:spcBef>
                <a:spcPts val="0"/>
              </a:spcBef>
              <a:buFontTx/>
              <a:buNone/>
              <a:defRPr sz="1600" b="1"/>
            </a:lvl8pPr>
            <a:lvl9pPr marL="0" indent="0">
              <a:lnSpc>
                <a:spcPct val="100000"/>
              </a:lnSpc>
              <a:spcBef>
                <a:spcPts val="0"/>
              </a:spcBef>
              <a:buFontTx/>
              <a:buNone/>
              <a:defRPr sz="1600" b="1"/>
            </a:lvl9pPr>
          </a:lstStyle>
          <a:p>
            <a:pPr lvl="0"/>
            <a:r>
              <a:rPr lang="en-US"/>
              <a:t>[Heading]</a:t>
            </a:r>
          </a:p>
        </p:txBody>
      </p:sp>
      <p:sp>
        <p:nvSpPr>
          <p:cNvPr id="23" name="Content Placeholder 9">
            <a:extLst>
              <a:ext uri="{FF2B5EF4-FFF2-40B4-BE49-F238E27FC236}">
                <a16:creationId xmlns:a16="http://schemas.microsoft.com/office/drawing/2014/main" id="{69A1AD93-A4A6-876F-66B8-D6FA4988595B}"/>
              </a:ext>
            </a:extLst>
          </p:cNvPr>
          <p:cNvSpPr>
            <a:spLocks noGrp="1"/>
          </p:cNvSpPr>
          <p:nvPr>
            <p:ph sz="half" idx="17" hasCustomPrompt="1"/>
          </p:nvPr>
        </p:nvSpPr>
        <p:spPr>
          <a:xfrm>
            <a:off x="6016625" y="1965960"/>
            <a:ext cx="2715768" cy="594360"/>
          </a:xfrm>
        </p:spPr>
        <p:txBody>
          <a:bodyPr/>
          <a:lstStyle>
            <a:lvl1pPr marL="0" indent="0">
              <a:spcBef>
                <a:spcPts val="900"/>
              </a:spcBef>
              <a:buFontTx/>
              <a:buNone/>
              <a:defRPr sz="1200"/>
            </a:lvl1pPr>
            <a:lvl2pPr marL="0" indent="0">
              <a:spcBef>
                <a:spcPts val="900"/>
              </a:spcBef>
              <a:buFontTx/>
              <a:buNone/>
              <a:defRPr sz="1200"/>
            </a:lvl2pPr>
            <a:lvl3pPr marL="0" indent="0">
              <a:spcBef>
                <a:spcPts val="900"/>
              </a:spcBef>
              <a:buFontTx/>
              <a:buNone/>
              <a:defRPr sz="1200"/>
            </a:lvl3pPr>
            <a:lvl4pPr marL="0" indent="0">
              <a:spcBef>
                <a:spcPts val="900"/>
              </a:spcBef>
              <a:buFontTx/>
              <a:buNone/>
              <a:defRPr sz="1200"/>
            </a:lvl4pPr>
            <a:lvl5pPr marL="0" indent="0">
              <a:spcBef>
                <a:spcPts val="900"/>
              </a:spcBef>
              <a:buFontTx/>
              <a:buNone/>
              <a:defRPr sz="1200"/>
            </a:lvl5pPr>
            <a:lvl6pPr marL="0" indent="0">
              <a:spcBef>
                <a:spcPts val="900"/>
              </a:spcBef>
              <a:buFontTx/>
              <a:buNone/>
              <a:defRPr sz="1200"/>
            </a:lvl6pPr>
            <a:lvl7pPr marL="0" indent="0">
              <a:spcBef>
                <a:spcPts val="900"/>
              </a:spcBef>
              <a:buFontTx/>
              <a:buNone/>
              <a:defRPr sz="1200"/>
            </a:lvl7pPr>
            <a:lvl8pPr marL="0" indent="0">
              <a:spcBef>
                <a:spcPts val="900"/>
              </a:spcBef>
              <a:buFontTx/>
              <a:buNone/>
              <a:defRPr sz="1200"/>
            </a:lvl8pPr>
            <a:lvl9pPr marL="0" indent="0">
              <a:spcBef>
                <a:spcPts val="900"/>
              </a:spcBef>
              <a:buFontTx/>
              <a:buNone/>
              <a:defRPr sz="1200"/>
            </a:lvl9pPr>
          </a:lstStyle>
          <a:p>
            <a:pPr lvl="0"/>
            <a:r>
              <a:rPr lang="en-US"/>
              <a:t>[Text]</a:t>
            </a:r>
          </a:p>
        </p:txBody>
      </p:sp>
      <p:sp>
        <p:nvSpPr>
          <p:cNvPr id="24" name="Picture Placeholder 10">
            <a:extLst>
              <a:ext uri="{FF2B5EF4-FFF2-40B4-BE49-F238E27FC236}">
                <a16:creationId xmlns:a16="http://schemas.microsoft.com/office/drawing/2014/main" id="{90151EF7-99D4-9093-F374-919C26A59B2F}"/>
              </a:ext>
              <a:ext uri="{C183D7F6-B498-43B3-948B-1728B52AA6E4}">
                <adec:decorative xmlns:adec="http://schemas.microsoft.com/office/drawing/2017/decorative" val="1"/>
              </a:ext>
            </a:extLst>
          </p:cNvPr>
          <p:cNvSpPr>
            <a:spLocks noGrp="1"/>
          </p:cNvSpPr>
          <p:nvPr>
            <p:ph type="pic" sz="quarter" idx="19"/>
          </p:nvPr>
        </p:nvSpPr>
        <p:spPr>
          <a:xfrm>
            <a:off x="6016625" y="2697480"/>
            <a:ext cx="2715768" cy="1554480"/>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r>
              <a:rPr lang="en-US"/>
              <a:t>Click icon to add picture</a:t>
            </a:r>
          </a:p>
        </p:txBody>
      </p:sp>
      <p:pic>
        <p:nvPicPr>
          <p:cNvPr id="5" name="UL Solutions" descr="UL Solutions">
            <a:extLst>
              <a:ext uri="{FF2B5EF4-FFF2-40B4-BE49-F238E27FC236}">
                <a16:creationId xmlns:a16="http://schemas.microsoft.com/office/drawing/2014/main" id="{7FA5B137-5018-9271-F696-4844A6A5FAA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6" name="Slide Number Placeholder 11"/>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2966925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8.xml><?xml version="1.0" encoding="utf-8"?>
<p:sldLayout xmlns:a="http://schemas.openxmlformats.org/drawingml/2006/main" xmlns:r="http://schemas.openxmlformats.org/officeDocument/2006/relationships" xmlns:p="http://schemas.openxmlformats.org/presentationml/2006/main" showMasterSp="0" preserve="1" userDrawn="1">
  <p:cSld name="Four Points">
    <p:bg>
      <p:bgPr>
        <a:solidFill>
          <a:srgbClr val="E5DDCA"/>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15DB677-4182-8A8A-A686-2BC02FDAB669}"/>
              </a:ext>
            </a:extLst>
          </p:cNvPr>
          <p:cNvSpPr>
            <a:spLocks noGrp="1"/>
          </p:cNvSpPr>
          <p:nvPr>
            <p:ph type="title" hasCustomPrompt="1"/>
          </p:nvPr>
        </p:nvSpPr>
        <p:spPr/>
        <p:txBody>
          <a:bodyPr/>
          <a:lstStyle>
            <a:lvl1pPr>
              <a:defRPr sz="1100" cap="all" spc="20" baseline="0"/>
            </a:lvl1pPr>
          </a:lstStyle>
          <a:p>
            <a:r>
              <a:rPr lang="en-US"/>
              <a:t>[OPTIONAL SLIDE TITLE/EYEBROW]</a:t>
            </a:r>
          </a:p>
        </p:txBody>
      </p:sp>
      <p:sp>
        <p:nvSpPr>
          <p:cNvPr id="7" name="Text Placeholder 2">
            <a:extLst>
              <a:ext uri="{FF2B5EF4-FFF2-40B4-BE49-F238E27FC236}">
                <a16:creationId xmlns:a16="http://schemas.microsoft.com/office/drawing/2014/main" id="{FFD34425-6723-ADCC-9251-106A0D988517}"/>
              </a:ext>
            </a:extLst>
          </p:cNvPr>
          <p:cNvSpPr>
            <a:spLocks noGrp="1"/>
          </p:cNvSpPr>
          <p:nvPr>
            <p:ph type="body" sz="quarter" idx="20" hasCustomPrompt="1"/>
          </p:nvPr>
        </p:nvSpPr>
        <p:spPr>
          <a:xfrm>
            <a:off x="411162" y="1279525"/>
            <a:ext cx="6034088" cy="914400"/>
          </a:xfrm>
        </p:spPr>
        <p:txBody>
          <a:bodyPr/>
          <a:lstStyle>
            <a:lvl1pPr marL="0" indent="0">
              <a:lnSpc>
                <a:spcPct val="90000"/>
              </a:lnSpc>
              <a:spcBef>
                <a:spcPts val="0"/>
              </a:spcBef>
              <a:buFontTx/>
              <a:buNone/>
              <a:defRPr sz="2200"/>
            </a:lvl1pPr>
            <a:lvl2pPr marL="0" indent="0">
              <a:lnSpc>
                <a:spcPct val="90000"/>
              </a:lnSpc>
              <a:spcBef>
                <a:spcPts val="0"/>
              </a:spcBef>
              <a:buFontTx/>
              <a:buNone/>
              <a:defRPr sz="2200"/>
            </a:lvl2pPr>
            <a:lvl3pPr marL="0" indent="0">
              <a:lnSpc>
                <a:spcPct val="90000"/>
              </a:lnSpc>
              <a:spcBef>
                <a:spcPts val="0"/>
              </a:spcBef>
              <a:buFontTx/>
              <a:buNone/>
              <a:defRPr sz="2200"/>
            </a:lvl3pPr>
            <a:lvl4pPr marL="0" indent="0">
              <a:lnSpc>
                <a:spcPct val="90000"/>
              </a:lnSpc>
              <a:spcBef>
                <a:spcPts val="0"/>
              </a:spcBef>
              <a:buFontTx/>
              <a:buNone/>
              <a:defRPr sz="2200"/>
            </a:lvl4pPr>
            <a:lvl5pPr marL="0" indent="0">
              <a:lnSpc>
                <a:spcPct val="90000"/>
              </a:lnSpc>
              <a:spcBef>
                <a:spcPts val="0"/>
              </a:spcBef>
              <a:buFontTx/>
              <a:buNone/>
              <a:defRPr sz="2200"/>
            </a:lvl5pPr>
            <a:lvl6pPr marL="0" indent="0">
              <a:lnSpc>
                <a:spcPct val="90000"/>
              </a:lnSpc>
              <a:spcBef>
                <a:spcPts val="0"/>
              </a:spcBef>
              <a:buFontTx/>
              <a:buNone/>
              <a:defRPr sz="2200"/>
            </a:lvl6pPr>
            <a:lvl7pPr marL="0" indent="0">
              <a:lnSpc>
                <a:spcPct val="90000"/>
              </a:lnSpc>
              <a:spcBef>
                <a:spcPts val="0"/>
              </a:spcBef>
              <a:buFontTx/>
              <a:buNone/>
              <a:defRPr sz="2200"/>
            </a:lvl7pPr>
            <a:lvl8pPr marL="0" indent="0">
              <a:lnSpc>
                <a:spcPct val="90000"/>
              </a:lnSpc>
              <a:spcBef>
                <a:spcPts val="0"/>
              </a:spcBef>
              <a:buFontTx/>
              <a:buNone/>
              <a:defRPr sz="2200"/>
            </a:lvl8pPr>
            <a:lvl9pPr marL="0" indent="0">
              <a:lnSpc>
                <a:spcPct val="90000"/>
              </a:lnSpc>
              <a:spcBef>
                <a:spcPts val="0"/>
              </a:spcBef>
              <a:buFontTx/>
              <a:buNone/>
              <a:defRPr sz="2200"/>
            </a:lvl9pPr>
          </a:lstStyle>
          <a:p>
            <a:pPr lvl="0"/>
            <a:r>
              <a:rPr lang="en-US"/>
              <a:t>[Statement]</a:t>
            </a:r>
          </a:p>
        </p:txBody>
      </p:sp>
      <p:cxnSp>
        <p:nvCxnSpPr>
          <p:cNvPr id="18" name="Line">
            <a:extLst>
              <a:ext uri="{FF2B5EF4-FFF2-40B4-BE49-F238E27FC236}">
                <a16:creationId xmlns:a16="http://schemas.microsoft.com/office/drawing/2014/main" id="{461C5959-4737-763A-FD5A-9658DD405971}"/>
              </a:ext>
              <a:ext uri="{C183D7F6-B498-43B3-948B-1728B52AA6E4}">
                <adec:decorative xmlns:adec="http://schemas.microsoft.com/office/drawing/2017/decorative" val="1"/>
              </a:ext>
            </a:extLst>
          </p:cNvPr>
          <p:cNvCxnSpPr>
            <a:cxnSpLocks/>
          </p:cNvCxnSpPr>
          <p:nvPr userDrawn="1"/>
        </p:nvCxnSpPr>
        <p:spPr>
          <a:xfrm>
            <a:off x="411479" y="2468880"/>
            <a:ext cx="182880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9" name="Text Placeholder 3">
            <a:extLst>
              <a:ext uri="{FF2B5EF4-FFF2-40B4-BE49-F238E27FC236}">
                <a16:creationId xmlns:a16="http://schemas.microsoft.com/office/drawing/2014/main" id="{3E601BF4-DAEF-133B-EE30-3239C5863E35}"/>
              </a:ext>
            </a:extLst>
          </p:cNvPr>
          <p:cNvSpPr>
            <a:spLocks noGrp="1"/>
          </p:cNvSpPr>
          <p:nvPr>
            <p:ph type="body" sz="quarter" idx="13" hasCustomPrompt="1"/>
          </p:nvPr>
        </p:nvSpPr>
        <p:spPr>
          <a:xfrm>
            <a:off x="411479" y="2560320"/>
            <a:ext cx="1828800" cy="502920"/>
          </a:xfrm>
        </p:spPr>
        <p:txBody>
          <a:bodyPr/>
          <a:lstStyle>
            <a:lvl1pPr marL="0" indent="0">
              <a:spcBef>
                <a:spcPts val="0"/>
              </a:spcBef>
              <a:buFontTx/>
              <a:buNone/>
              <a:defRPr sz="1400" b="1"/>
            </a:lvl1pPr>
            <a:lvl2pPr marL="0" indent="0">
              <a:spcBef>
                <a:spcPts val="0"/>
              </a:spcBef>
              <a:buFontTx/>
              <a:buNone/>
              <a:defRPr sz="1400" b="1"/>
            </a:lvl2pPr>
            <a:lvl3pPr marL="0" indent="0">
              <a:spcBef>
                <a:spcPts val="0"/>
              </a:spcBef>
              <a:buFontTx/>
              <a:buNone/>
              <a:defRPr sz="1400" b="1"/>
            </a:lvl3pPr>
            <a:lvl4pPr marL="0" indent="0">
              <a:spcBef>
                <a:spcPts val="0"/>
              </a:spcBef>
              <a:buFontTx/>
              <a:buNone/>
              <a:defRPr sz="1400" b="1"/>
            </a:lvl4pPr>
            <a:lvl5pPr marL="0" indent="0">
              <a:spcBef>
                <a:spcPts val="0"/>
              </a:spcBef>
              <a:buFontTx/>
              <a:buNone/>
              <a:defRPr sz="1400" b="1"/>
            </a:lvl5pPr>
            <a:lvl6pPr marL="0" indent="0">
              <a:spcBef>
                <a:spcPts val="0"/>
              </a:spcBef>
              <a:buFontTx/>
              <a:buNone/>
              <a:defRPr sz="1400" b="1"/>
            </a:lvl6pPr>
            <a:lvl7pPr marL="0" indent="0">
              <a:spcBef>
                <a:spcPts val="0"/>
              </a:spcBef>
              <a:buFontTx/>
              <a:buNone/>
              <a:defRPr sz="1400" b="1"/>
            </a:lvl7pPr>
            <a:lvl8pPr marL="0" indent="0">
              <a:spcBef>
                <a:spcPts val="0"/>
              </a:spcBef>
              <a:buFontTx/>
              <a:buNone/>
              <a:defRPr sz="1400" b="1"/>
            </a:lvl8pPr>
            <a:lvl9pPr marL="0" indent="0">
              <a:spcBef>
                <a:spcPts val="0"/>
              </a:spcBef>
              <a:buFontTx/>
              <a:buNone/>
              <a:defRPr sz="1400" b="1"/>
            </a:lvl9pPr>
          </a:lstStyle>
          <a:p>
            <a:pPr lvl="0"/>
            <a:r>
              <a:rPr lang="en-US"/>
              <a:t>[Heading]</a:t>
            </a:r>
          </a:p>
        </p:txBody>
      </p:sp>
      <p:sp>
        <p:nvSpPr>
          <p:cNvPr id="20" name="Content Placeholder 4">
            <a:extLst>
              <a:ext uri="{FF2B5EF4-FFF2-40B4-BE49-F238E27FC236}">
                <a16:creationId xmlns:a16="http://schemas.microsoft.com/office/drawing/2014/main" id="{7C90670E-AE06-3C75-5492-E891C2E29434}"/>
              </a:ext>
            </a:extLst>
          </p:cNvPr>
          <p:cNvSpPr>
            <a:spLocks noGrp="1"/>
          </p:cNvSpPr>
          <p:nvPr>
            <p:ph sz="half" idx="1" hasCustomPrompt="1"/>
          </p:nvPr>
        </p:nvSpPr>
        <p:spPr>
          <a:xfrm>
            <a:off x="411479" y="3108960"/>
            <a:ext cx="1828800" cy="1539240"/>
          </a:xfrm>
        </p:spPr>
        <p:txBody>
          <a:bodyPr/>
          <a:lstStyle>
            <a:lvl1pPr marL="0" indent="0">
              <a:spcBef>
                <a:spcPts val="900"/>
              </a:spcBef>
              <a:buFontTx/>
              <a:buNone/>
              <a:defRPr sz="1200"/>
            </a:lvl1pPr>
            <a:lvl2pPr marL="0" indent="0">
              <a:spcBef>
                <a:spcPts val="900"/>
              </a:spcBef>
              <a:buFontTx/>
              <a:buNone/>
              <a:defRPr sz="1200"/>
            </a:lvl2pPr>
            <a:lvl3pPr marL="0" indent="0">
              <a:spcBef>
                <a:spcPts val="900"/>
              </a:spcBef>
              <a:buFontTx/>
              <a:buNone/>
              <a:defRPr sz="1200"/>
            </a:lvl3pPr>
            <a:lvl4pPr marL="0" indent="0">
              <a:spcBef>
                <a:spcPts val="900"/>
              </a:spcBef>
              <a:buFontTx/>
              <a:buNone/>
              <a:defRPr sz="1200"/>
            </a:lvl4pPr>
            <a:lvl5pPr marL="0" indent="0">
              <a:spcBef>
                <a:spcPts val="900"/>
              </a:spcBef>
              <a:buFontTx/>
              <a:buNone/>
              <a:defRPr sz="1200"/>
            </a:lvl5pPr>
            <a:lvl6pPr marL="0" indent="0">
              <a:spcBef>
                <a:spcPts val="900"/>
              </a:spcBef>
              <a:buFontTx/>
              <a:buNone/>
              <a:defRPr sz="1200"/>
            </a:lvl6pPr>
            <a:lvl7pPr marL="0" indent="0">
              <a:spcBef>
                <a:spcPts val="900"/>
              </a:spcBef>
              <a:buFontTx/>
              <a:buNone/>
              <a:defRPr sz="1200"/>
            </a:lvl7pPr>
            <a:lvl8pPr marL="0" indent="0">
              <a:spcBef>
                <a:spcPts val="900"/>
              </a:spcBef>
              <a:buFontTx/>
              <a:buNone/>
              <a:defRPr sz="1200"/>
            </a:lvl8pPr>
            <a:lvl9pPr marL="0" indent="0">
              <a:spcBef>
                <a:spcPts val="900"/>
              </a:spcBef>
              <a:buFontTx/>
              <a:buNone/>
              <a:defRPr sz="1200"/>
            </a:lvl9pPr>
          </a:lstStyle>
          <a:p>
            <a:pPr lvl="0"/>
            <a:r>
              <a:rPr lang="en-US"/>
              <a:t>[Text]</a:t>
            </a:r>
          </a:p>
        </p:txBody>
      </p:sp>
      <p:cxnSp>
        <p:nvCxnSpPr>
          <p:cNvPr id="24" name="Line">
            <a:extLst>
              <a:ext uri="{FF2B5EF4-FFF2-40B4-BE49-F238E27FC236}">
                <a16:creationId xmlns:a16="http://schemas.microsoft.com/office/drawing/2014/main" id="{63C6B581-253E-219F-92B7-D3A6352F31AD}"/>
              </a:ext>
              <a:ext uri="{C183D7F6-B498-43B3-948B-1728B52AA6E4}">
                <adec:decorative xmlns:adec="http://schemas.microsoft.com/office/drawing/2017/decorative" val="1"/>
              </a:ext>
            </a:extLst>
          </p:cNvPr>
          <p:cNvCxnSpPr>
            <a:cxnSpLocks/>
          </p:cNvCxnSpPr>
          <p:nvPr userDrawn="1"/>
        </p:nvCxnSpPr>
        <p:spPr>
          <a:xfrm>
            <a:off x="2511425" y="2468880"/>
            <a:ext cx="182880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25" name="Text Placeholder 5">
            <a:extLst>
              <a:ext uri="{FF2B5EF4-FFF2-40B4-BE49-F238E27FC236}">
                <a16:creationId xmlns:a16="http://schemas.microsoft.com/office/drawing/2014/main" id="{E65EF0A5-3D33-4238-5195-34801B66BE7F}"/>
              </a:ext>
            </a:extLst>
          </p:cNvPr>
          <p:cNvSpPr>
            <a:spLocks noGrp="1"/>
          </p:cNvSpPr>
          <p:nvPr>
            <p:ph type="body" sz="quarter" idx="14" hasCustomPrompt="1"/>
          </p:nvPr>
        </p:nvSpPr>
        <p:spPr>
          <a:xfrm>
            <a:off x="2511425" y="2560320"/>
            <a:ext cx="1828800" cy="502920"/>
          </a:xfrm>
        </p:spPr>
        <p:txBody>
          <a:bodyPr/>
          <a:lstStyle>
            <a:lvl1pPr marL="0" indent="0">
              <a:spcBef>
                <a:spcPts val="0"/>
              </a:spcBef>
              <a:buFontTx/>
              <a:buNone/>
              <a:defRPr sz="1400" b="1"/>
            </a:lvl1pPr>
            <a:lvl2pPr marL="0" indent="0">
              <a:spcBef>
                <a:spcPts val="0"/>
              </a:spcBef>
              <a:buFontTx/>
              <a:buNone/>
              <a:defRPr sz="1400" b="1"/>
            </a:lvl2pPr>
            <a:lvl3pPr marL="0" indent="0">
              <a:spcBef>
                <a:spcPts val="0"/>
              </a:spcBef>
              <a:buFontTx/>
              <a:buNone/>
              <a:defRPr sz="1400" b="1"/>
            </a:lvl3pPr>
            <a:lvl4pPr marL="0" indent="0">
              <a:spcBef>
                <a:spcPts val="0"/>
              </a:spcBef>
              <a:buFontTx/>
              <a:buNone/>
              <a:defRPr sz="1400" b="1"/>
            </a:lvl4pPr>
            <a:lvl5pPr marL="0" indent="0">
              <a:spcBef>
                <a:spcPts val="0"/>
              </a:spcBef>
              <a:buFontTx/>
              <a:buNone/>
              <a:defRPr sz="1400" b="1"/>
            </a:lvl5pPr>
            <a:lvl6pPr marL="0" indent="0">
              <a:spcBef>
                <a:spcPts val="0"/>
              </a:spcBef>
              <a:buFontTx/>
              <a:buNone/>
              <a:defRPr sz="1400" b="1"/>
            </a:lvl6pPr>
            <a:lvl7pPr marL="0" indent="0">
              <a:spcBef>
                <a:spcPts val="0"/>
              </a:spcBef>
              <a:buFontTx/>
              <a:buNone/>
              <a:defRPr sz="1400" b="1"/>
            </a:lvl7pPr>
            <a:lvl8pPr marL="0" indent="0">
              <a:spcBef>
                <a:spcPts val="0"/>
              </a:spcBef>
              <a:buFontTx/>
              <a:buNone/>
              <a:defRPr sz="1400" b="1"/>
            </a:lvl8pPr>
            <a:lvl9pPr marL="0" indent="0">
              <a:spcBef>
                <a:spcPts val="0"/>
              </a:spcBef>
              <a:buFontTx/>
              <a:buNone/>
              <a:defRPr sz="1400" b="1"/>
            </a:lvl9pPr>
          </a:lstStyle>
          <a:p>
            <a:pPr lvl="0"/>
            <a:r>
              <a:rPr lang="en-US"/>
              <a:t>[Heading]</a:t>
            </a:r>
          </a:p>
        </p:txBody>
      </p:sp>
      <p:sp>
        <p:nvSpPr>
          <p:cNvPr id="26" name="Content Placeholder 6">
            <a:extLst>
              <a:ext uri="{FF2B5EF4-FFF2-40B4-BE49-F238E27FC236}">
                <a16:creationId xmlns:a16="http://schemas.microsoft.com/office/drawing/2014/main" id="{C38CB995-C913-3728-3008-ADFFA2ACECB5}"/>
              </a:ext>
            </a:extLst>
          </p:cNvPr>
          <p:cNvSpPr>
            <a:spLocks noGrp="1"/>
          </p:cNvSpPr>
          <p:nvPr>
            <p:ph sz="half" idx="15" hasCustomPrompt="1"/>
          </p:nvPr>
        </p:nvSpPr>
        <p:spPr>
          <a:xfrm>
            <a:off x="2511425" y="3108960"/>
            <a:ext cx="1828800" cy="1539240"/>
          </a:xfrm>
        </p:spPr>
        <p:txBody>
          <a:bodyPr/>
          <a:lstStyle>
            <a:lvl1pPr marL="0" indent="0">
              <a:spcBef>
                <a:spcPts val="900"/>
              </a:spcBef>
              <a:buFontTx/>
              <a:buNone/>
              <a:defRPr sz="1200"/>
            </a:lvl1pPr>
            <a:lvl2pPr marL="0" indent="0">
              <a:spcBef>
                <a:spcPts val="900"/>
              </a:spcBef>
              <a:buFontTx/>
              <a:buNone/>
              <a:defRPr sz="1200"/>
            </a:lvl2pPr>
            <a:lvl3pPr marL="0" indent="0">
              <a:spcBef>
                <a:spcPts val="900"/>
              </a:spcBef>
              <a:buFontTx/>
              <a:buNone/>
              <a:defRPr sz="1200"/>
            </a:lvl3pPr>
            <a:lvl4pPr marL="0" indent="0">
              <a:spcBef>
                <a:spcPts val="900"/>
              </a:spcBef>
              <a:buFontTx/>
              <a:buNone/>
              <a:defRPr sz="1200"/>
            </a:lvl4pPr>
            <a:lvl5pPr marL="0" indent="0">
              <a:spcBef>
                <a:spcPts val="900"/>
              </a:spcBef>
              <a:buFontTx/>
              <a:buNone/>
              <a:defRPr sz="1200"/>
            </a:lvl5pPr>
            <a:lvl6pPr marL="0" indent="0">
              <a:spcBef>
                <a:spcPts val="900"/>
              </a:spcBef>
              <a:buFontTx/>
              <a:buNone/>
              <a:defRPr sz="1200"/>
            </a:lvl6pPr>
            <a:lvl7pPr marL="0" indent="0">
              <a:spcBef>
                <a:spcPts val="900"/>
              </a:spcBef>
              <a:buFontTx/>
              <a:buNone/>
              <a:defRPr sz="1200"/>
            </a:lvl7pPr>
            <a:lvl8pPr marL="0" indent="0">
              <a:spcBef>
                <a:spcPts val="900"/>
              </a:spcBef>
              <a:buFontTx/>
              <a:buNone/>
              <a:defRPr sz="1200"/>
            </a:lvl8pPr>
            <a:lvl9pPr marL="0" indent="0">
              <a:spcBef>
                <a:spcPts val="900"/>
              </a:spcBef>
              <a:buFontTx/>
              <a:buNone/>
              <a:defRPr sz="1200"/>
            </a:lvl9pPr>
          </a:lstStyle>
          <a:p>
            <a:pPr lvl="0"/>
            <a:r>
              <a:rPr lang="en-US"/>
              <a:t>[Text]</a:t>
            </a:r>
          </a:p>
        </p:txBody>
      </p:sp>
      <p:cxnSp>
        <p:nvCxnSpPr>
          <p:cNvPr id="27" name="Line">
            <a:extLst>
              <a:ext uri="{FF2B5EF4-FFF2-40B4-BE49-F238E27FC236}">
                <a16:creationId xmlns:a16="http://schemas.microsoft.com/office/drawing/2014/main" id="{FF52919A-3538-27C6-49FF-7336E74CABFD}"/>
              </a:ext>
              <a:ext uri="{C183D7F6-B498-43B3-948B-1728B52AA6E4}">
                <adec:decorative xmlns:adec="http://schemas.microsoft.com/office/drawing/2017/decorative" val="1"/>
              </a:ext>
            </a:extLst>
          </p:cNvPr>
          <p:cNvCxnSpPr>
            <a:cxnSpLocks/>
          </p:cNvCxnSpPr>
          <p:nvPr userDrawn="1"/>
        </p:nvCxnSpPr>
        <p:spPr>
          <a:xfrm>
            <a:off x="4616450" y="2468880"/>
            <a:ext cx="182880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28" name="Text Placeholder 7">
            <a:extLst>
              <a:ext uri="{FF2B5EF4-FFF2-40B4-BE49-F238E27FC236}">
                <a16:creationId xmlns:a16="http://schemas.microsoft.com/office/drawing/2014/main" id="{1F41111F-69DE-7800-1A30-A77264CFCD07}"/>
              </a:ext>
            </a:extLst>
          </p:cNvPr>
          <p:cNvSpPr>
            <a:spLocks noGrp="1"/>
          </p:cNvSpPr>
          <p:nvPr>
            <p:ph type="body" sz="quarter" idx="16" hasCustomPrompt="1"/>
          </p:nvPr>
        </p:nvSpPr>
        <p:spPr>
          <a:xfrm>
            <a:off x="4616450" y="2560320"/>
            <a:ext cx="1828800" cy="502920"/>
          </a:xfrm>
        </p:spPr>
        <p:txBody>
          <a:bodyPr/>
          <a:lstStyle>
            <a:lvl1pPr marL="0" indent="0">
              <a:spcBef>
                <a:spcPts val="0"/>
              </a:spcBef>
              <a:buFontTx/>
              <a:buNone/>
              <a:defRPr sz="1400" b="1"/>
            </a:lvl1pPr>
            <a:lvl2pPr marL="0" indent="0">
              <a:spcBef>
                <a:spcPts val="0"/>
              </a:spcBef>
              <a:buFontTx/>
              <a:buNone/>
              <a:defRPr sz="1400" b="1"/>
            </a:lvl2pPr>
            <a:lvl3pPr marL="0" indent="0">
              <a:spcBef>
                <a:spcPts val="0"/>
              </a:spcBef>
              <a:buFontTx/>
              <a:buNone/>
              <a:defRPr sz="1400" b="1"/>
            </a:lvl3pPr>
            <a:lvl4pPr marL="0" indent="0">
              <a:spcBef>
                <a:spcPts val="0"/>
              </a:spcBef>
              <a:buFontTx/>
              <a:buNone/>
              <a:defRPr sz="1400" b="1"/>
            </a:lvl4pPr>
            <a:lvl5pPr marL="0" indent="0">
              <a:spcBef>
                <a:spcPts val="0"/>
              </a:spcBef>
              <a:buFontTx/>
              <a:buNone/>
              <a:defRPr sz="1400" b="1"/>
            </a:lvl5pPr>
            <a:lvl6pPr marL="0" indent="0">
              <a:spcBef>
                <a:spcPts val="0"/>
              </a:spcBef>
              <a:buFontTx/>
              <a:buNone/>
              <a:defRPr sz="1400" b="1"/>
            </a:lvl6pPr>
            <a:lvl7pPr marL="0" indent="0">
              <a:spcBef>
                <a:spcPts val="0"/>
              </a:spcBef>
              <a:buFontTx/>
              <a:buNone/>
              <a:defRPr sz="1400" b="1"/>
            </a:lvl7pPr>
            <a:lvl8pPr marL="0" indent="0">
              <a:spcBef>
                <a:spcPts val="0"/>
              </a:spcBef>
              <a:buFontTx/>
              <a:buNone/>
              <a:defRPr sz="1400" b="1"/>
            </a:lvl8pPr>
            <a:lvl9pPr marL="0" indent="0">
              <a:spcBef>
                <a:spcPts val="0"/>
              </a:spcBef>
              <a:buFontTx/>
              <a:buNone/>
              <a:defRPr sz="1400" b="1"/>
            </a:lvl9pPr>
          </a:lstStyle>
          <a:p>
            <a:pPr lvl="0"/>
            <a:r>
              <a:rPr lang="en-US"/>
              <a:t>[Heading]</a:t>
            </a:r>
          </a:p>
        </p:txBody>
      </p:sp>
      <p:sp>
        <p:nvSpPr>
          <p:cNvPr id="29" name="Content Placeholder 8">
            <a:extLst>
              <a:ext uri="{FF2B5EF4-FFF2-40B4-BE49-F238E27FC236}">
                <a16:creationId xmlns:a16="http://schemas.microsoft.com/office/drawing/2014/main" id="{5CCB6FBB-870D-DCCA-7330-04B4FFE57954}"/>
              </a:ext>
            </a:extLst>
          </p:cNvPr>
          <p:cNvSpPr>
            <a:spLocks noGrp="1"/>
          </p:cNvSpPr>
          <p:nvPr>
            <p:ph sz="half" idx="17" hasCustomPrompt="1"/>
          </p:nvPr>
        </p:nvSpPr>
        <p:spPr>
          <a:xfrm>
            <a:off x="4616450" y="3108960"/>
            <a:ext cx="1828800" cy="1539240"/>
          </a:xfrm>
        </p:spPr>
        <p:txBody>
          <a:bodyPr/>
          <a:lstStyle>
            <a:lvl1pPr marL="0" indent="0">
              <a:spcBef>
                <a:spcPts val="900"/>
              </a:spcBef>
              <a:buFontTx/>
              <a:buNone/>
              <a:defRPr sz="1200"/>
            </a:lvl1pPr>
            <a:lvl2pPr marL="0" indent="0">
              <a:spcBef>
                <a:spcPts val="900"/>
              </a:spcBef>
              <a:buFontTx/>
              <a:buNone/>
              <a:defRPr sz="1200"/>
            </a:lvl2pPr>
            <a:lvl3pPr marL="0" indent="0">
              <a:spcBef>
                <a:spcPts val="900"/>
              </a:spcBef>
              <a:buFontTx/>
              <a:buNone/>
              <a:defRPr sz="1200"/>
            </a:lvl3pPr>
            <a:lvl4pPr marL="0" indent="0">
              <a:spcBef>
                <a:spcPts val="900"/>
              </a:spcBef>
              <a:buFontTx/>
              <a:buNone/>
              <a:defRPr sz="1200"/>
            </a:lvl4pPr>
            <a:lvl5pPr marL="0" indent="0">
              <a:spcBef>
                <a:spcPts val="900"/>
              </a:spcBef>
              <a:buFontTx/>
              <a:buNone/>
              <a:defRPr sz="1200"/>
            </a:lvl5pPr>
            <a:lvl6pPr marL="0" indent="0">
              <a:spcBef>
                <a:spcPts val="900"/>
              </a:spcBef>
              <a:buFontTx/>
              <a:buNone/>
              <a:defRPr sz="1200"/>
            </a:lvl6pPr>
            <a:lvl7pPr marL="0" indent="0">
              <a:spcBef>
                <a:spcPts val="900"/>
              </a:spcBef>
              <a:buFontTx/>
              <a:buNone/>
              <a:defRPr sz="1200"/>
            </a:lvl7pPr>
            <a:lvl8pPr marL="0" indent="0">
              <a:spcBef>
                <a:spcPts val="900"/>
              </a:spcBef>
              <a:buFontTx/>
              <a:buNone/>
              <a:defRPr sz="1200"/>
            </a:lvl8pPr>
            <a:lvl9pPr marL="0" indent="0">
              <a:spcBef>
                <a:spcPts val="900"/>
              </a:spcBef>
              <a:buFontTx/>
              <a:buNone/>
              <a:defRPr sz="1200"/>
            </a:lvl9pPr>
          </a:lstStyle>
          <a:p>
            <a:pPr lvl="0"/>
            <a:r>
              <a:rPr lang="en-US"/>
              <a:t>[Text]</a:t>
            </a:r>
          </a:p>
        </p:txBody>
      </p:sp>
      <p:cxnSp>
        <p:nvCxnSpPr>
          <p:cNvPr id="30" name="Line">
            <a:extLst>
              <a:ext uri="{FF2B5EF4-FFF2-40B4-BE49-F238E27FC236}">
                <a16:creationId xmlns:a16="http://schemas.microsoft.com/office/drawing/2014/main" id="{5685B4FA-34F7-B692-3FD7-327581E6391A}"/>
              </a:ext>
              <a:ext uri="{C183D7F6-B498-43B3-948B-1728B52AA6E4}">
                <adec:decorative xmlns:adec="http://schemas.microsoft.com/office/drawing/2017/decorative" val="1"/>
              </a:ext>
            </a:extLst>
          </p:cNvPr>
          <p:cNvCxnSpPr>
            <a:cxnSpLocks/>
          </p:cNvCxnSpPr>
          <p:nvPr userDrawn="1"/>
        </p:nvCxnSpPr>
        <p:spPr>
          <a:xfrm>
            <a:off x="6716396" y="2468880"/>
            <a:ext cx="182880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31" name="Text Placeholder 9">
            <a:extLst>
              <a:ext uri="{FF2B5EF4-FFF2-40B4-BE49-F238E27FC236}">
                <a16:creationId xmlns:a16="http://schemas.microsoft.com/office/drawing/2014/main" id="{65AEA5A7-5C89-BF37-6984-D405C321793D}"/>
              </a:ext>
            </a:extLst>
          </p:cNvPr>
          <p:cNvSpPr>
            <a:spLocks noGrp="1"/>
          </p:cNvSpPr>
          <p:nvPr>
            <p:ph type="body" sz="quarter" idx="18" hasCustomPrompt="1"/>
          </p:nvPr>
        </p:nvSpPr>
        <p:spPr>
          <a:xfrm>
            <a:off x="6716396" y="2560320"/>
            <a:ext cx="1828800" cy="502920"/>
          </a:xfrm>
        </p:spPr>
        <p:txBody>
          <a:bodyPr/>
          <a:lstStyle>
            <a:lvl1pPr marL="0" indent="0">
              <a:spcBef>
                <a:spcPts val="0"/>
              </a:spcBef>
              <a:buFontTx/>
              <a:buNone/>
              <a:defRPr sz="1400" b="1"/>
            </a:lvl1pPr>
            <a:lvl2pPr marL="0" indent="0">
              <a:spcBef>
                <a:spcPts val="0"/>
              </a:spcBef>
              <a:buFontTx/>
              <a:buNone/>
              <a:defRPr sz="1400" b="1"/>
            </a:lvl2pPr>
            <a:lvl3pPr marL="0" indent="0">
              <a:spcBef>
                <a:spcPts val="0"/>
              </a:spcBef>
              <a:buFontTx/>
              <a:buNone/>
              <a:defRPr sz="1400" b="1"/>
            </a:lvl3pPr>
            <a:lvl4pPr marL="0" indent="0">
              <a:spcBef>
                <a:spcPts val="0"/>
              </a:spcBef>
              <a:buFontTx/>
              <a:buNone/>
              <a:defRPr sz="1400" b="1"/>
            </a:lvl4pPr>
            <a:lvl5pPr marL="0" indent="0">
              <a:spcBef>
                <a:spcPts val="0"/>
              </a:spcBef>
              <a:buFontTx/>
              <a:buNone/>
              <a:defRPr sz="1400" b="1"/>
            </a:lvl5pPr>
            <a:lvl6pPr marL="0" indent="0">
              <a:spcBef>
                <a:spcPts val="0"/>
              </a:spcBef>
              <a:buFontTx/>
              <a:buNone/>
              <a:defRPr sz="1400" b="1"/>
            </a:lvl6pPr>
            <a:lvl7pPr marL="0" indent="0">
              <a:spcBef>
                <a:spcPts val="0"/>
              </a:spcBef>
              <a:buFontTx/>
              <a:buNone/>
              <a:defRPr sz="1400" b="1"/>
            </a:lvl7pPr>
            <a:lvl8pPr marL="0" indent="0">
              <a:spcBef>
                <a:spcPts val="0"/>
              </a:spcBef>
              <a:buFontTx/>
              <a:buNone/>
              <a:defRPr sz="1400" b="1"/>
            </a:lvl8pPr>
            <a:lvl9pPr marL="0" indent="0">
              <a:spcBef>
                <a:spcPts val="0"/>
              </a:spcBef>
              <a:buFontTx/>
              <a:buNone/>
              <a:defRPr sz="1400" b="1"/>
            </a:lvl9pPr>
          </a:lstStyle>
          <a:p>
            <a:pPr lvl="0"/>
            <a:r>
              <a:rPr lang="en-US"/>
              <a:t>[Heading]</a:t>
            </a:r>
          </a:p>
        </p:txBody>
      </p:sp>
      <p:sp>
        <p:nvSpPr>
          <p:cNvPr id="32" name="Content Placeholder 10">
            <a:extLst>
              <a:ext uri="{FF2B5EF4-FFF2-40B4-BE49-F238E27FC236}">
                <a16:creationId xmlns:a16="http://schemas.microsoft.com/office/drawing/2014/main" id="{F550F705-B329-2D27-76CF-ABB5C9A5C49F}"/>
              </a:ext>
            </a:extLst>
          </p:cNvPr>
          <p:cNvSpPr>
            <a:spLocks noGrp="1"/>
          </p:cNvSpPr>
          <p:nvPr>
            <p:ph sz="half" idx="19" hasCustomPrompt="1"/>
          </p:nvPr>
        </p:nvSpPr>
        <p:spPr>
          <a:xfrm>
            <a:off x="6716396" y="3108960"/>
            <a:ext cx="1828800" cy="1539240"/>
          </a:xfrm>
        </p:spPr>
        <p:txBody>
          <a:bodyPr/>
          <a:lstStyle>
            <a:lvl1pPr marL="0" indent="0">
              <a:spcBef>
                <a:spcPts val="900"/>
              </a:spcBef>
              <a:buFontTx/>
              <a:buNone/>
              <a:defRPr sz="1200"/>
            </a:lvl1pPr>
            <a:lvl2pPr marL="0" indent="0">
              <a:spcBef>
                <a:spcPts val="900"/>
              </a:spcBef>
              <a:buFontTx/>
              <a:buNone/>
              <a:defRPr sz="1200"/>
            </a:lvl2pPr>
            <a:lvl3pPr marL="0" indent="0">
              <a:spcBef>
                <a:spcPts val="900"/>
              </a:spcBef>
              <a:buFontTx/>
              <a:buNone/>
              <a:defRPr sz="1200"/>
            </a:lvl3pPr>
            <a:lvl4pPr marL="0" indent="0">
              <a:spcBef>
                <a:spcPts val="900"/>
              </a:spcBef>
              <a:buFontTx/>
              <a:buNone/>
              <a:defRPr sz="1200"/>
            </a:lvl4pPr>
            <a:lvl5pPr marL="0" indent="0">
              <a:spcBef>
                <a:spcPts val="900"/>
              </a:spcBef>
              <a:buFontTx/>
              <a:buNone/>
              <a:defRPr sz="1200"/>
            </a:lvl5pPr>
            <a:lvl6pPr marL="0" indent="0">
              <a:spcBef>
                <a:spcPts val="900"/>
              </a:spcBef>
              <a:buFontTx/>
              <a:buNone/>
              <a:defRPr sz="1200"/>
            </a:lvl6pPr>
            <a:lvl7pPr marL="0" indent="0">
              <a:spcBef>
                <a:spcPts val="900"/>
              </a:spcBef>
              <a:buFontTx/>
              <a:buNone/>
              <a:defRPr sz="1200"/>
            </a:lvl7pPr>
            <a:lvl8pPr marL="0" indent="0">
              <a:spcBef>
                <a:spcPts val="900"/>
              </a:spcBef>
              <a:buFontTx/>
              <a:buNone/>
              <a:defRPr sz="1200"/>
            </a:lvl8pPr>
            <a:lvl9pPr marL="0" indent="0">
              <a:spcBef>
                <a:spcPts val="900"/>
              </a:spcBef>
              <a:buFontTx/>
              <a:buNone/>
              <a:defRPr sz="1200"/>
            </a:lvl9pPr>
          </a:lstStyle>
          <a:p>
            <a:pPr lvl="0"/>
            <a:r>
              <a:rPr lang="en-US"/>
              <a:t>[Text]</a:t>
            </a:r>
          </a:p>
        </p:txBody>
      </p:sp>
      <p:pic>
        <p:nvPicPr>
          <p:cNvPr id="5" name="UL Solutions" descr="UL Solutions">
            <a:extLst>
              <a:ext uri="{FF2B5EF4-FFF2-40B4-BE49-F238E27FC236}">
                <a16:creationId xmlns:a16="http://schemas.microsoft.com/office/drawing/2014/main" id="{7FA5B137-5018-9271-F696-4844A6A5FAA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6" name="Slide Number Placeholder 11"/>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410599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9.xml><?xml version="1.0" encoding="utf-8"?>
<p:sldLayout xmlns:a="http://schemas.openxmlformats.org/drawingml/2006/main" xmlns:r="http://schemas.openxmlformats.org/officeDocument/2006/relationships" xmlns:p="http://schemas.openxmlformats.org/presentationml/2006/main" showMasterSp="0" preserve="1" userDrawn="1">
  <p:cSld name="Collage 01">
    <p:bg>
      <p:bgPr>
        <a:solidFill>
          <a:srgbClr val="122C49"/>
        </a:solidFill>
        <a:effectLst/>
      </p:bgPr>
    </p:bg>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C5748F38-9D08-2B92-960F-D12D75240B49}"/>
              </a:ext>
              <a:ext uri="{C183D7F6-B498-43B3-948B-1728B52AA6E4}">
                <adec:decorative xmlns:adec="http://schemas.microsoft.com/office/drawing/2017/decorative" val="1"/>
              </a:ext>
            </a:extLst>
          </p:cNvPr>
          <p:cNvSpPr/>
          <p:nvPr userDrawn="1"/>
        </p:nvSpPr>
        <p:spPr bwMode="hidden">
          <a:xfrm>
            <a:off x="0" y="2766060"/>
            <a:ext cx="5314950" cy="2377440"/>
          </a:xfrm>
          <a:prstGeom prst="rect">
            <a:avLst/>
          </a:prstGeom>
          <a:solidFill>
            <a:srgbClr val="5B0428"/>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8" name="Picture Placeholder 1">
            <a:extLst>
              <a:ext uri="{FF2B5EF4-FFF2-40B4-BE49-F238E27FC236}">
                <a16:creationId xmlns:a16="http://schemas.microsoft.com/office/drawing/2014/main" id="{13C55073-B850-8FDD-06A4-411315BDAAC3}"/>
              </a:ext>
              <a:ext uri="{C183D7F6-B498-43B3-948B-1728B52AA6E4}">
                <adec:decorative xmlns:adec="http://schemas.microsoft.com/office/drawing/2017/decorative" val="1"/>
              </a:ext>
            </a:extLst>
          </p:cNvPr>
          <p:cNvSpPr>
            <a:spLocks noGrp="1"/>
          </p:cNvSpPr>
          <p:nvPr>
            <p:ph type="pic" sz="quarter" idx="11"/>
          </p:nvPr>
        </p:nvSpPr>
        <p:spPr>
          <a:xfrm>
            <a:off x="5314950" y="2766060"/>
            <a:ext cx="3829050" cy="2377440"/>
          </a:xfrm>
          <a:solidFill>
            <a:schemeClr val="tx1">
              <a:lumMod val="85000"/>
            </a:schemeClr>
          </a:solidFill>
        </p:spPr>
        <p:txBody>
          <a:bodyPr anchor="ctr" anchorCtr="0"/>
          <a:lstStyle>
            <a:lvl1pPr marL="0" indent="0" algn="ctr">
              <a:spcBef>
                <a:spcPts val="0"/>
              </a:spcBef>
              <a:buNone/>
              <a:defRPr sz="800">
                <a:solidFill>
                  <a:srgbClr val="000000"/>
                </a:solidFill>
              </a:defRPr>
            </a:lvl1pPr>
          </a:lstStyle>
          <a:p>
            <a:r>
              <a:rPr lang="en-US"/>
              <a:t>Click icon to add picture</a:t>
            </a:r>
          </a:p>
        </p:txBody>
      </p:sp>
      <p:sp>
        <p:nvSpPr>
          <p:cNvPr id="2" name="Title 2"/>
          <p:cNvSpPr>
            <a:spLocks noGrp="1"/>
          </p:cNvSpPr>
          <p:nvPr>
            <p:ph type="title" hasCustomPrompt="1"/>
          </p:nvPr>
        </p:nvSpPr>
        <p:spPr/>
        <p:txBody>
          <a:bodyPr/>
          <a:lstStyle>
            <a:lvl1pPr>
              <a:defRPr sz="1100" cap="all" spc="20" baseline="0"/>
            </a:lvl1pPr>
          </a:lstStyle>
          <a:p>
            <a:r>
              <a:rPr lang="en-US"/>
              <a:t>[OPTIONAL SLIDE TITLE/EYEBROW]</a:t>
            </a:r>
          </a:p>
        </p:txBody>
      </p:sp>
      <p:sp>
        <p:nvSpPr>
          <p:cNvPr id="6" name="Text Placeholder 3">
            <a:extLst>
              <a:ext uri="{FF2B5EF4-FFF2-40B4-BE49-F238E27FC236}">
                <a16:creationId xmlns:a16="http://schemas.microsoft.com/office/drawing/2014/main" id="{B7C0214A-1F74-44C9-F8C0-8FFAE6154D85}"/>
              </a:ext>
            </a:extLst>
          </p:cNvPr>
          <p:cNvSpPr>
            <a:spLocks noGrp="1"/>
          </p:cNvSpPr>
          <p:nvPr>
            <p:ph type="body" sz="quarter" idx="20" hasCustomPrompt="1"/>
          </p:nvPr>
        </p:nvSpPr>
        <p:spPr>
          <a:xfrm>
            <a:off x="411162" y="1279525"/>
            <a:ext cx="8321676" cy="914400"/>
          </a:xfrm>
        </p:spPr>
        <p:txBody>
          <a:bodyPr/>
          <a:lstStyle>
            <a:lvl1pPr marL="0" indent="0">
              <a:lnSpc>
                <a:spcPct val="90000"/>
              </a:lnSpc>
              <a:spcBef>
                <a:spcPts val="0"/>
              </a:spcBef>
              <a:buFontTx/>
              <a:buNone/>
              <a:defRPr sz="2200" b="1"/>
            </a:lvl1pPr>
            <a:lvl2pPr marL="0" indent="0">
              <a:lnSpc>
                <a:spcPct val="90000"/>
              </a:lnSpc>
              <a:spcBef>
                <a:spcPts val="0"/>
              </a:spcBef>
              <a:buFontTx/>
              <a:buNone/>
              <a:defRPr sz="2200" b="1"/>
            </a:lvl2pPr>
            <a:lvl3pPr marL="0" indent="0">
              <a:lnSpc>
                <a:spcPct val="90000"/>
              </a:lnSpc>
              <a:spcBef>
                <a:spcPts val="0"/>
              </a:spcBef>
              <a:buFontTx/>
              <a:buNone/>
              <a:defRPr sz="2200" b="1"/>
            </a:lvl3pPr>
            <a:lvl4pPr marL="0" indent="0">
              <a:lnSpc>
                <a:spcPct val="90000"/>
              </a:lnSpc>
              <a:spcBef>
                <a:spcPts val="0"/>
              </a:spcBef>
              <a:buFontTx/>
              <a:buNone/>
              <a:defRPr sz="2200" b="1"/>
            </a:lvl4pPr>
            <a:lvl5pPr marL="0" indent="0">
              <a:lnSpc>
                <a:spcPct val="90000"/>
              </a:lnSpc>
              <a:spcBef>
                <a:spcPts val="0"/>
              </a:spcBef>
              <a:buFontTx/>
              <a:buNone/>
              <a:defRPr sz="2200" b="1"/>
            </a:lvl5pPr>
            <a:lvl6pPr marL="0" indent="0">
              <a:lnSpc>
                <a:spcPct val="90000"/>
              </a:lnSpc>
              <a:spcBef>
                <a:spcPts val="0"/>
              </a:spcBef>
              <a:buFontTx/>
              <a:buNone/>
              <a:defRPr sz="2200" b="1"/>
            </a:lvl6pPr>
            <a:lvl7pPr marL="0" indent="0">
              <a:lnSpc>
                <a:spcPct val="90000"/>
              </a:lnSpc>
              <a:spcBef>
                <a:spcPts val="0"/>
              </a:spcBef>
              <a:buFontTx/>
              <a:buNone/>
              <a:defRPr sz="2200" b="1"/>
            </a:lvl7pPr>
            <a:lvl8pPr marL="0" indent="0">
              <a:lnSpc>
                <a:spcPct val="90000"/>
              </a:lnSpc>
              <a:spcBef>
                <a:spcPts val="0"/>
              </a:spcBef>
              <a:buFontTx/>
              <a:buNone/>
              <a:defRPr sz="2200" b="1"/>
            </a:lvl8pPr>
            <a:lvl9pPr marL="0" indent="0">
              <a:lnSpc>
                <a:spcPct val="90000"/>
              </a:lnSpc>
              <a:spcBef>
                <a:spcPts val="0"/>
              </a:spcBef>
              <a:buFontTx/>
              <a:buNone/>
              <a:defRPr sz="2200" b="1"/>
            </a:lvl9pPr>
          </a:lstStyle>
          <a:p>
            <a:pPr lvl="0"/>
            <a:r>
              <a:rPr lang="en-US"/>
              <a:t>[Statement]</a:t>
            </a:r>
          </a:p>
        </p:txBody>
      </p:sp>
      <p:cxnSp>
        <p:nvCxnSpPr>
          <p:cNvPr id="9" name="Line">
            <a:extLst>
              <a:ext uri="{FF2B5EF4-FFF2-40B4-BE49-F238E27FC236}">
                <a16:creationId xmlns:a16="http://schemas.microsoft.com/office/drawing/2014/main" id="{D00C2A02-8E52-208C-4764-B30149B54880}"/>
              </a:ext>
              <a:ext uri="{C183D7F6-B498-43B3-948B-1728B52AA6E4}">
                <adec:decorative xmlns:adec="http://schemas.microsoft.com/office/drawing/2017/decorative" val="1"/>
              </a:ext>
            </a:extLst>
          </p:cNvPr>
          <p:cNvCxnSpPr>
            <a:cxnSpLocks/>
          </p:cNvCxnSpPr>
          <p:nvPr userDrawn="1"/>
        </p:nvCxnSpPr>
        <p:spPr>
          <a:xfrm>
            <a:off x="712914" y="3291840"/>
            <a:ext cx="3503613"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5" name="Text Placeholder 4">
            <a:extLst>
              <a:ext uri="{FF2B5EF4-FFF2-40B4-BE49-F238E27FC236}">
                <a16:creationId xmlns:a16="http://schemas.microsoft.com/office/drawing/2014/main" id="{A5234115-8955-619E-ECC9-B610BE9A2174}"/>
              </a:ext>
            </a:extLst>
          </p:cNvPr>
          <p:cNvSpPr>
            <a:spLocks noGrp="1"/>
          </p:cNvSpPr>
          <p:nvPr>
            <p:ph type="body" sz="quarter" idx="15" hasCustomPrompt="1"/>
          </p:nvPr>
        </p:nvSpPr>
        <p:spPr>
          <a:xfrm>
            <a:off x="712914" y="3429000"/>
            <a:ext cx="2109534" cy="914400"/>
          </a:xfrm>
        </p:spPr>
        <p:txBody>
          <a:bodyPr/>
          <a:lstStyle>
            <a:lvl1pPr marL="0" indent="0">
              <a:lnSpc>
                <a:spcPct val="80000"/>
              </a:lnSpc>
              <a:spcBef>
                <a:spcPts val="0"/>
              </a:spcBef>
              <a:buFontTx/>
              <a:buNone/>
              <a:defRPr sz="7200" b="1"/>
            </a:lvl1pPr>
            <a:lvl2pPr marL="0" indent="0">
              <a:lnSpc>
                <a:spcPct val="80000"/>
              </a:lnSpc>
              <a:spcBef>
                <a:spcPts val="0"/>
              </a:spcBef>
              <a:buFontTx/>
              <a:buNone/>
              <a:defRPr sz="7200" b="1"/>
            </a:lvl2pPr>
            <a:lvl3pPr marL="0" indent="0">
              <a:lnSpc>
                <a:spcPct val="80000"/>
              </a:lnSpc>
              <a:spcBef>
                <a:spcPts val="0"/>
              </a:spcBef>
              <a:buFontTx/>
              <a:buNone/>
              <a:defRPr sz="7200" b="1"/>
            </a:lvl3pPr>
            <a:lvl4pPr marL="0" indent="0">
              <a:lnSpc>
                <a:spcPct val="80000"/>
              </a:lnSpc>
              <a:spcBef>
                <a:spcPts val="0"/>
              </a:spcBef>
              <a:buFontTx/>
              <a:buNone/>
              <a:defRPr sz="7200" b="1"/>
            </a:lvl4pPr>
            <a:lvl5pPr marL="0" indent="0">
              <a:lnSpc>
                <a:spcPct val="80000"/>
              </a:lnSpc>
              <a:spcBef>
                <a:spcPts val="0"/>
              </a:spcBef>
              <a:buFontTx/>
              <a:buNone/>
              <a:defRPr sz="7200" b="1"/>
            </a:lvl5pPr>
            <a:lvl6pPr marL="0" indent="0">
              <a:lnSpc>
                <a:spcPct val="80000"/>
              </a:lnSpc>
              <a:spcBef>
                <a:spcPts val="0"/>
              </a:spcBef>
              <a:buFontTx/>
              <a:buNone/>
              <a:defRPr sz="7200" b="1"/>
            </a:lvl6pPr>
            <a:lvl7pPr marL="0" indent="0">
              <a:lnSpc>
                <a:spcPct val="80000"/>
              </a:lnSpc>
              <a:spcBef>
                <a:spcPts val="0"/>
              </a:spcBef>
              <a:buFontTx/>
              <a:buNone/>
              <a:defRPr sz="7200" b="1"/>
            </a:lvl7pPr>
            <a:lvl8pPr marL="0" indent="0">
              <a:lnSpc>
                <a:spcPct val="80000"/>
              </a:lnSpc>
              <a:spcBef>
                <a:spcPts val="0"/>
              </a:spcBef>
              <a:buFontTx/>
              <a:buNone/>
              <a:defRPr sz="7200" b="1"/>
            </a:lvl8pPr>
            <a:lvl9pPr marL="0" indent="0">
              <a:lnSpc>
                <a:spcPct val="80000"/>
              </a:lnSpc>
              <a:spcBef>
                <a:spcPts val="0"/>
              </a:spcBef>
              <a:buFontTx/>
              <a:buNone/>
              <a:defRPr sz="7200" b="1"/>
            </a:lvl9pPr>
          </a:lstStyle>
          <a:p>
            <a:pPr lvl="0"/>
            <a:r>
              <a:rPr lang="en-US"/>
              <a:t>00%</a:t>
            </a:r>
          </a:p>
        </p:txBody>
      </p:sp>
      <p:sp>
        <p:nvSpPr>
          <p:cNvPr id="16" name="Content Placeholder 5">
            <a:extLst>
              <a:ext uri="{FF2B5EF4-FFF2-40B4-BE49-F238E27FC236}">
                <a16:creationId xmlns:a16="http://schemas.microsoft.com/office/drawing/2014/main" id="{1DA57281-0B97-D604-AC46-2A843B548961}"/>
              </a:ext>
            </a:extLst>
          </p:cNvPr>
          <p:cNvSpPr>
            <a:spLocks noGrp="1"/>
          </p:cNvSpPr>
          <p:nvPr>
            <p:ph sz="half" idx="1" hasCustomPrompt="1"/>
          </p:nvPr>
        </p:nvSpPr>
        <p:spPr>
          <a:xfrm>
            <a:off x="2822448" y="3429000"/>
            <a:ext cx="1394079" cy="914400"/>
          </a:xfrm>
        </p:spPr>
        <p:txBody>
          <a:bodyPr/>
          <a:lstStyle>
            <a:lvl1pPr marL="0" indent="0">
              <a:spcBef>
                <a:spcPts val="900"/>
              </a:spcBef>
              <a:buFontTx/>
              <a:buNone/>
              <a:defRPr sz="1600"/>
            </a:lvl1pPr>
            <a:lvl2pPr marL="0" indent="0">
              <a:spcBef>
                <a:spcPts val="900"/>
              </a:spcBef>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[Text]</a:t>
            </a:r>
          </a:p>
        </p:txBody>
      </p:sp>
      <p:pic>
        <p:nvPicPr>
          <p:cNvPr id="4" name="UL Solutions">
            <a:extLst>
              <a:ext uri="{FF2B5EF4-FFF2-40B4-BE49-F238E27FC236}">
                <a16:creationId xmlns:a16="http://schemas.microsoft.com/office/drawing/2014/main" id="{05B0C065-F543-AC41-14D4-93810D0CAD7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41925" y="4730243"/>
            <a:ext cx="712555" cy="292608"/>
          </a:xfrm>
          <a:prstGeom prst="rect">
            <a:avLst/>
          </a:prstGeom>
        </p:spPr>
      </p:pic>
      <p:sp>
        <p:nvSpPr>
          <p:cNvPr id="5" name="Slide Number Placeholder 6"/>
          <p:cNvSpPr>
            <a:spLocks noGrp="1"/>
          </p:cNvSpPr>
          <p:nvPr>
            <p:ph type="sldNum" sz="quarter" idx="12"/>
          </p:nvPr>
        </p:nvSpPr>
        <p:spPr/>
        <p:txBody>
          <a:bodyPr/>
          <a:lstStyle>
            <a:lvl1pPr>
              <a:defRPr>
                <a:solidFill>
                  <a:schemeClr val="tx1"/>
                </a:solidFill>
              </a:defRPr>
            </a:lvl1pPr>
          </a:lstStyle>
          <a:p>
            <a:fld id="{0FB653A9-F313-624D-BF6F-1C4E70BAF06A}" type="slidenum">
              <a:rPr lang="en-US" smtClean="0"/>
              <a:pPr/>
              <a:t>‹#›</a:t>
            </a:fld>
            <a:endParaRPr lang="en-US"/>
          </a:p>
        </p:txBody>
      </p:sp>
    </p:spTree>
    <p:extLst>
      <p:ext uri="{BB962C8B-B14F-4D97-AF65-F5344CB8AC3E}">
        <p14:creationId xmlns:p14="http://schemas.microsoft.com/office/powerpoint/2010/main" val="13014169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2980625D-9516-A511-9544-399DA8FB8F43}"/>
              </a:ext>
              <a:ext uri="{C183D7F6-B498-43B3-948B-1728B52AA6E4}">
                <adec:decorative xmlns:adec="http://schemas.microsoft.com/office/drawing/2017/decorative" val="1"/>
              </a:ext>
            </a:extLst>
          </p:cNvPr>
          <p:cNvSpPr>
            <a:spLocks noGrp="1"/>
          </p:cNvSpPr>
          <p:nvPr>
            <p:ph type="pic" sz="quarter" idx="11"/>
          </p:nvPr>
        </p:nvSpPr>
        <p:spPr>
          <a:xfrm>
            <a:off x="1" y="0"/>
            <a:ext cx="9144000" cy="5143500"/>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r>
              <a:rPr lang="en-US"/>
              <a:t>Click icon to add picture</a:t>
            </a:r>
          </a:p>
        </p:txBody>
      </p:sp>
      <p:sp>
        <p:nvSpPr>
          <p:cNvPr id="2" name="Title 2"/>
          <p:cNvSpPr>
            <a:spLocks noGrp="1"/>
          </p:cNvSpPr>
          <p:nvPr>
            <p:ph type="title" hasCustomPrompt="1"/>
          </p:nvPr>
        </p:nvSpPr>
        <p:spPr/>
        <p:txBody>
          <a:bodyPr/>
          <a:lstStyle/>
          <a:p>
            <a:r>
              <a:rPr lang="en-US"/>
              <a:t>[Optional slide title]</a:t>
            </a:r>
          </a:p>
        </p:txBody>
      </p:sp>
      <p:sp>
        <p:nvSpPr>
          <p:cNvPr id="5" name="Slide Number Placeholder 3"/>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249728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0.xml><?xml version="1.0" encoding="utf-8"?>
<p:sldLayout xmlns:a="http://schemas.openxmlformats.org/drawingml/2006/main" xmlns:r="http://schemas.openxmlformats.org/officeDocument/2006/relationships" xmlns:p="http://schemas.openxmlformats.org/presentationml/2006/main" showMasterSp="0" preserve="1" userDrawn="1">
  <p:cSld name="Collage 02">
    <p:bg>
      <p:bgPr>
        <a:solidFill>
          <a:srgbClr val="E5DDCA"/>
        </a:solidFill>
        <a:effectLst/>
      </p:bgPr>
    </p:bg>
    <p:spTree>
      <p:nvGrpSpPr>
        <p:cNvPr id="1" name=""/>
        <p:cNvGrpSpPr/>
        <p:nvPr/>
      </p:nvGrpSpPr>
      <p:grpSpPr>
        <a:xfrm>
          <a:off x="0" y="0"/>
          <a:ext cx="0" cy="0"/>
          <a:chOff x="0" y="0"/>
          <a:chExt cx="0" cy="0"/>
        </a:xfrm>
      </p:grpSpPr>
      <p:sp>
        <p:nvSpPr>
          <p:cNvPr id="19" name="Rectangle">
            <a:extLst>
              <a:ext uri="{FF2B5EF4-FFF2-40B4-BE49-F238E27FC236}">
                <a16:creationId xmlns:a16="http://schemas.microsoft.com/office/drawing/2014/main" id="{1916F76D-DD49-1113-0C41-8C0357541CEC}"/>
              </a:ext>
              <a:ext uri="{C183D7F6-B498-43B3-948B-1728B52AA6E4}">
                <adec:decorative xmlns:adec="http://schemas.microsoft.com/office/drawing/2017/decorative" val="1"/>
              </a:ext>
            </a:extLst>
          </p:cNvPr>
          <p:cNvSpPr/>
          <p:nvPr userDrawn="1"/>
        </p:nvSpPr>
        <p:spPr bwMode="hidden">
          <a:xfrm>
            <a:off x="0" y="0"/>
            <a:ext cx="9144000" cy="1279525"/>
          </a:xfrm>
          <a:prstGeom prst="rect">
            <a:avLst/>
          </a:prstGeom>
          <a:solidFill>
            <a:srgbClr val="CA0123"/>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8" name="Picture Placeholder 1">
            <a:extLst>
              <a:ext uri="{FF2B5EF4-FFF2-40B4-BE49-F238E27FC236}">
                <a16:creationId xmlns:a16="http://schemas.microsoft.com/office/drawing/2014/main" id="{A97BC7FD-E8D3-4F77-E75D-CCCEE8686454}"/>
              </a:ext>
              <a:ext uri="{C183D7F6-B498-43B3-948B-1728B52AA6E4}">
                <adec:decorative xmlns:adec="http://schemas.microsoft.com/office/drawing/2017/decorative" val="1"/>
              </a:ext>
            </a:extLst>
          </p:cNvPr>
          <p:cNvSpPr>
            <a:spLocks noGrp="1"/>
          </p:cNvSpPr>
          <p:nvPr>
            <p:ph type="pic" sz="quarter" idx="11"/>
          </p:nvPr>
        </p:nvSpPr>
        <p:spPr>
          <a:xfrm>
            <a:off x="5314950" y="1279525"/>
            <a:ext cx="3829050" cy="3863975"/>
          </a:xfrm>
          <a:solidFill>
            <a:schemeClr val="bg1">
              <a:lumMod val="75000"/>
            </a:schemeClr>
          </a:solidFill>
        </p:spPr>
        <p:txBody>
          <a:bodyPr anchor="ctr" anchorCtr="0"/>
          <a:lstStyle>
            <a:lvl1pPr marL="0" indent="0" algn="ctr">
              <a:spcBef>
                <a:spcPts val="0"/>
              </a:spcBef>
              <a:buNone/>
              <a:defRPr sz="800">
                <a:solidFill>
                  <a:srgbClr val="000000"/>
                </a:solidFill>
              </a:defRPr>
            </a:lvl1pPr>
          </a:lstStyle>
          <a:p>
            <a:r>
              <a:rPr lang="en-US"/>
              <a:t>Click icon to add picture</a:t>
            </a:r>
          </a:p>
        </p:txBody>
      </p:sp>
      <p:sp>
        <p:nvSpPr>
          <p:cNvPr id="2" name="Title 2"/>
          <p:cNvSpPr>
            <a:spLocks noGrp="1"/>
          </p:cNvSpPr>
          <p:nvPr>
            <p:ph type="title" hasCustomPrompt="1"/>
          </p:nvPr>
        </p:nvSpPr>
        <p:spPr>
          <a:xfrm>
            <a:off x="411480" y="411480"/>
            <a:ext cx="8321358" cy="685800"/>
          </a:xfrm>
        </p:spPr>
        <p:txBody>
          <a:bodyPr/>
          <a:lstStyle>
            <a:lvl1pPr>
              <a:defRPr>
                <a:solidFill>
                  <a:schemeClr val="bg1"/>
                </a:solidFill>
              </a:defRPr>
            </a:lvl1pPr>
          </a:lstStyle>
          <a:p>
            <a:r>
              <a:rPr lang="en-US"/>
              <a:t>[Slide title or statement]</a:t>
            </a:r>
          </a:p>
        </p:txBody>
      </p:sp>
      <p:cxnSp>
        <p:nvCxnSpPr>
          <p:cNvPr id="9" name="Line">
            <a:extLst>
              <a:ext uri="{FF2B5EF4-FFF2-40B4-BE49-F238E27FC236}">
                <a16:creationId xmlns:a16="http://schemas.microsoft.com/office/drawing/2014/main" id="{2EF9056F-E9BF-3433-D3D7-95475CFBF9ED}"/>
              </a:ext>
              <a:ext uri="{C183D7F6-B498-43B3-948B-1728B52AA6E4}">
                <adec:decorative xmlns:adec="http://schemas.microsoft.com/office/drawing/2017/decorative" val="1"/>
              </a:ext>
            </a:extLst>
          </p:cNvPr>
          <p:cNvCxnSpPr>
            <a:cxnSpLocks/>
          </p:cNvCxnSpPr>
          <p:nvPr userDrawn="1"/>
        </p:nvCxnSpPr>
        <p:spPr>
          <a:xfrm>
            <a:off x="411480" y="1828800"/>
            <a:ext cx="411480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20" name="Text Placeholder 3">
            <a:extLst>
              <a:ext uri="{FF2B5EF4-FFF2-40B4-BE49-F238E27FC236}">
                <a16:creationId xmlns:a16="http://schemas.microsoft.com/office/drawing/2014/main" id="{5E99C21A-E90A-6F23-3825-23860F497493}"/>
              </a:ext>
            </a:extLst>
          </p:cNvPr>
          <p:cNvSpPr>
            <a:spLocks noGrp="1"/>
          </p:cNvSpPr>
          <p:nvPr>
            <p:ph type="body" sz="quarter" idx="21" hasCustomPrompt="1"/>
          </p:nvPr>
        </p:nvSpPr>
        <p:spPr>
          <a:xfrm>
            <a:off x="411480" y="1920240"/>
            <a:ext cx="1309370" cy="640080"/>
          </a:xfrm>
        </p:spPr>
        <p:txBody>
          <a:bodyPr/>
          <a:lstStyle>
            <a:lvl1pPr marL="0" indent="0">
              <a:spcBef>
                <a:spcPts val="0"/>
              </a:spcBef>
              <a:buFontTx/>
              <a:buNone/>
              <a:defRPr sz="1200" b="1"/>
            </a:lvl1pPr>
            <a:lvl2pPr marL="0" indent="0">
              <a:spcBef>
                <a:spcPts val="0"/>
              </a:spcBef>
              <a:buFontTx/>
              <a:buNone/>
              <a:defRPr sz="1200" b="1"/>
            </a:lvl2pPr>
            <a:lvl3pPr marL="0" indent="0">
              <a:spcBef>
                <a:spcPts val="0"/>
              </a:spcBef>
              <a:buFontTx/>
              <a:buNone/>
              <a:defRPr sz="1200" b="1"/>
            </a:lvl3pPr>
            <a:lvl4pPr marL="0" indent="0">
              <a:spcBef>
                <a:spcPts val="0"/>
              </a:spcBef>
              <a:buFontTx/>
              <a:buNone/>
              <a:defRPr sz="1200" b="1"/>
            </a:lvl4pPr>
            <a:lvl5pPr marL="0" indent="0">
              <a:spcBef>
                <a:spcPts val="0"/>
              </a:spcBef>
              <a:buFontTx/>
              <a:buNone/>
              <a:defRPr sz="1200" b="1"/>
            </a:lvl5pPr>
            <a:lvl6pPr marL="0" indent="0">
              <a:spcBef>
                <a:spcPts val="0"/>
              </a:spcBef>
              <a:buFontTx/>
              <a:buNone/>
              <a:defRPr sz="1200" b="1"/>
            </a:lvl6pPr>
            <a:lvl7pPr marL="0" indent="0">
              <a:spcBef>
                <a:spcPts val="0"/>
              </a:spcBef>
              <a:buFontTx/>
              <a:buNone/>
              <a:defRPr sz="1200" b="1"/>
            </a:lvl7pPr>
            <a:lvl8pPr marL="0" indent="0">
              <a:spcBef>
                <a:spcPts val="0"/>
              </a:spcBef>
              <a:buFontTx/>
              <a:buNone/>
              <a:defRPr sz="1200" b="1"/>
            </a:lvl8pPr>
            <a:lvl9pPr marL="0" indent="0">
              <a:spcBef>
                <a:spcPts val="0"/>
              </a:spcBef>
              <a:buFontTx/>
              <a:buNone/>
              <a:defRPr sz="1200" b="1"/>
            </a:lvl9pPr>
          </a:lstStyle>
          <a:p>
            <a:pPr lvl="0"/>
            <a:r>
              <a:rPr lang="en-US"/>
              <a:t>[Heading]</a:t>
            </a:r>
          </a:p>
        </p:txBody>
      </p:sp>
      <p:sp>
        <p:nvSpPr>
          <p:cNvPr id="10" name="Text Placeholder 4">
            <a:extLst>
              <a:ext uri="{FF2B5EF4-FFF2-40B4-BE49-F238E27FC236}">
                <a16:creationId xmlns:a16="http://schemas.microsoft.com/office/drawing/2014/main" id="{608263E5-72CC-A3FF-EA5B-2A0BA5C0942E}"/>
              </a:ext>
            </a:extLst>
          </p:cNvPr>
          <p:cNvSpPr>
            <a:spLocks noGrp="1"/>
          </p:cNvSpPr>
          <p:nvPr>
            <p:ph type="body" sz="quarter" idx="16" hasCustomPrompt="1"/>
          </p:nvPr>
        </p:nvSpPr>
        <p:spPr>
          <a:xfrm>
            <a:off x="2111502" y="1920240"/>
            <a:ext cx="2412872" cy="640080"/>
          </a:xfrm>
        </p:spPr>
        <p:txBody>
          <a:bodyPr/>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a:t>[Text]</a:t>
            </a:r>
          </a:p>
        </p:txBody>
      </p:sp>
      <p:cxnSp>
        <p:nvCxnSpPr>
          <p:cNvPr id="11" name="Line">
            <a:extLst>
              <a:ext uri="{FF2B5EF4-FFF2-40B4-BE49-F238E27FC236}">
                <a16:creationId xmlns:a16="http://schemas.microsoft.com/office/drawing/2014/main" id="{4441901B-312A-2F3A-D305-D3F964549B04}"/>
              </a:ext>
              <a:ext uri="{C183D7F6-B498-43B3-948B-1728B52AA6E4}">
                <adec:decorative xmlns:adec="http://schemas.microsoft.com/office/drawing/2017/decorative" val="1"/>
              </a:ext>
            </a:extLst>
          </p:cNvPr>
          <p:cNvCxnSpPr>
            <a:cxnSpLocks/>
          </p:cNvCxnSpPr>
          <p:nvPr userDrawn="1"/>
        </p:nvCxnSpPr>
        <p:spPr>
          <a:xfrm>
            <a:off x="411480" y="2742293"/>
            <a:ext cx="411480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21" name="Text Placeholder 5">
            <a:extLst>
              <a:ext uri="{FF2B5EF4-FFF2-40B4-BE49-F238E27FC236}">
                <a16:creationId xmlns:a16="http://schemas.microsoft.com/office/drawing/2014/main" id="{128F46EA-4F21-19B5-DFFF-353C9C40EB99}"/>
              </a:ext>
            </a:extLst>
          </p:cNvPr>
          <p:cNvSpPr>
            <a:spLocks noGrp="1"/>
          </p:cNvSpPr>
          <p:nvPr>
            <p:ph type="body" sz="quarter" idx="22" hasCustomPrompt="1"/>
          </p:nvPr>
        </p:nvSpPr>
        <p:spPr>
          <a:xfrm>
            <a:off x="411480" y="2834640"/>
            <a:ext cx="1309370" cy="640080"/>
          </a:xfrm>
        </p:spPr>
        <p:txBody>
          <a:bodyPr/>
          <a:lstStyle>
            <a:lvl1pPr marL="0" indent="0">
              <a:spcBef>
                <a:spcPts val="0"/>
              </a:spcBef>
              <a:buFontTx/>
              <a:buNone/>
              <a:defRPr sz="1200" b="1"/>
            </a:lvl1pPr>
            <a:lvl2pPr marL="0" indent="0">
              <a:spcBef>
                <a:spcPts val="0"/>
              </a:spcBef>
              <a:buFontTx/>
              <a:buNone/>
              <a:defRPr sz="1200" b="1"/>
            </a:lvl2pPr>
            <a:lvl3pPr marL="0" indent="0">
              <a:spcBef>
                <a:spcPts val="0"/>
              </a:spcBef>
              <a:buFontTx/>
              <a:buNone/>
              <a:defRPr sz="1200" b="1"/>
            </a:lvl3pPr>
            <a:lvl4pPr marL="0" indent="0">
              <a:spcBef>
                <a:spcPts val="0"/>
              </a:spcBef>
              <a:buFontTx/>
              <a:buNone/>
              <a:defRPr sz="1200" b="1"/>
            </a:lvl4pPr>
            <a:lvl5pPr marL="0" indent="0">
              <a:spcBef>
                <a:spcPts val="0"/>
              </a:spcBef>
              <a:buFontTx/>
              <a:buNone/>
              <a:defRPr sz="1200" b="1"/>
            </a:lvl5pPr>
            <a:lvl6pPr marL="0" indent="0">
              <a:spcBef>
                <a:spcPts val="0"/>
              </a:spcBef>
              <a:buFontTx/>
              <a:buNone/>
              <a:defRPr sz="1200" b="1"/>
            </a:lvl6pPr>
            <a:lvl7pPr marL="0" indent="0">
              <a:spcBef>
                <a:spcPts val="0"/>
              </a:spcBef>
              <a:buFontTx/>
              <a:buNone/>
              <a:defRPr sz="1200" b="1"/>
            </a:lvl7pPr>
            <a:lvl8pPr marL="0" indent="0">
              <a:spcBef>
                <a:spcPts val="0"/>
              </a:spcBef>
              <a:buFontTx/>
              <a:buNone/>
              <a:defRPr sz="1200" b="1"/>
            </a:lvl8pPr>
            <a:lvl9pPr marL="0" indent="0">
              <a:spcBef>
                <a:spcPts val="0"/>
              </a:spcBef>
              <a:buFontTx/>
              <a:buNone/>
              <a:defRPr sz="1200" b="1"/>
            </a:lvl9pPr>
          </a:lstStyle>
          <a:p>
            <a:pPr lvl="0"/>
            <a:r>
              <a:rPr lang="en-US"/>
              <a:t>[Heading]</a:t>
            </a:r>
          </a:p>
        </p:txBody>
      </p:sp>
      <p:sp>
        <p:nvSpPr>
          <p:cNvPr id="12" name="Text Placeholder 6">
            <a:extLst>
              <a:ext uri="{FF2B5EF4-FFF2-40B4-BE49-F238E27FC236}">
                <a16:creationId xmlns:a16="http://schemas.microsoft.com/office/drawing/2014/main" id="{02D29268-DC46-1E23-8D73-343A45EB1039}"/>
              </a:ext>
            </a:extLst>
          </p:cNvPr>
          <p:cNvSpPr>
            <a:spLocks noGrp="1"/>
          </p:cNvSpPr>
          <p:nvPr>
            <p:ph type="body" sz="quarter" idx="18" hasCustomPrompt="1"/>
          </p:nvPr>
        </p:nvSpPr>
        <p:spPr>
          <a:xfrm>
            <a:off x="2111502" y="2834640"/>
            <a:ext cx="2412872" cy="640080"/>
          </a:xfrm>
        </p:spPr>
        <p:txBody>
          <a:bodyPr/>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a:t>[Text]</a:t>
            </a:r>
          </a:p>
        </p:txBody>
      </p:sp>
      <p:cxnSp>
        <p:nvCxnSpPr>
          <p:cNvPr id="13" name="Line">
            <a:extLst>
              <a:ext uri="{FF2B5EF4-FFF2-40B4-BE49-F238E27FC236}">
                <a16:creationId xmlns:a16="http://schemas.microsoft.com/office/drawing/2014/main" id="{458339CC-E97A-E65F-4872-4DDC1EEA3978}"/>
              </a:ext>
              <a:ext uri="{C183D7F6-B498-43B3-948B-1728B52AA6E4}">
                <adec:decorative xmlns:adec="http://schemas.microsoft.com/office/drawing/2017/decorative" val="1"/>
              </a:ext>
            </a:extLst>
          </p:cNvPr>
          <p:cNvCxnSpPr>
            <a:cxnSpLocks/>
          </p:cNvCxnSpPr>
          <p:nvPr userDrawn="1"/>
        </p:nvCxnSpPr>
        <p:spPr>
          <a:xfrm>
            <a:off x="411480" y="3657600"/>
            <a:ext cx="411480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22" name="Text Placeholder 7">
            <a:extLst>
              <a:ext uri="{FF2B5EF4-FFF2-40B4-BE49-F238E27FC236}">
                <a16:creationId xmlns:a16="http://schemas.microsoft.com/office/drawing/2014/main" id="{5CCBADD2-4D09-4DAD-019A-BF71EE22B22A}"/>
              </a:ext>
            </a:extLst>
          </p:cNvPr>
          <p:cNvSpPr>
            <a:spLocks noGrp="1"/>
          </p:cNvSpPr>
          <p:nvPr>
            <p:ph type="body" sz="quarter" idx="23" hasCustomPrompt="1"/>
          </p:nvPr>
        </p:nvSpPr>
        <p:spPr>
          <a:xfrm>
            <a:off x="411480" y="3749040"/>
            <a:ext cx="1309370" cy="640080"/>
          </a:xfrm>
        </p:spPr>
        <p:txBody>
          <a:bodyPr/>
          <a:lstStyle>
            <a:lvl1pPr marL="0" indent="0">
              <a:spcBef>
                <a:spcPts val="0"/>
              </a:spcBef>
              <a:buFontTx/>
              <a:buNone/>
              <a:defRPr sz="1200" b="1"/>
            </a:lvl1pPr>
            <a:lvl2pPr marL="0" indent="0">
              <a:spcBef>
                <a:spcPts val="0"/>
              </a:spcBef>
              <a:buFontTx/>
              <a:buNone/>
              <a:defRPr sz="1200" b="1"/>
            </a:lvl2pPr>
            <a:lvl3pPr marL="0" indent="0">
              <a:spcBef>
                <a:spcPts val="0"/>
              </a:spcBef>
              <a:buFontTx/>
              <a:buNone/>
              <a:defRPr sz="1200" b="1"/>
            </a:lvl3pPr>
            <a:lvl4pPr marL="0" indent="0">
              <a:spcBef>
                <a:spcPts val="0"/>
              </a:spcBef>
              <a:buFontTx/>
              <a:buNone/>
              <a:defRPr sz="1200" b="1"/>
            </a:lvl4pPr>
            <a:lvl5pPr marL="0" indent="0">
              <a:spcBef>
                <a:spcPts val="0"/>
              </a:spcBef>
              <a:buFontTx/>
              <a:buNone/>
              <a:defRPr sz="1200" b="1"/>
            </a:lvl5pPr>
            <a:lvl6pPr marL="0" indent="0">
              <a:spcBef>
                <a:spcPts val="0"/>
              </a:spcBef>
              <a:buFontTx/>
              <a:buNone/>
              <a:defRPr sz="1200" b="1"/>
            </a:lvl6pPr>
            <a:lvl7pPr marL="0" indent="0">
              <a:spcBef>
                <a:spcPts val="0"/>
              </a:spcBef>
              <a:buFontTx/>
              <a:buNone/>
              <a:defRPr sz="1200" b="1"/>
            </a:lvl7pPr>
            <a:lvl8pPr marL="0" indent="0">
              <a:spcBef>
                <a:spcPts val="0"/>
              </a:spcBef>
              <a:buFontTx/>
              <a:buNone/>
              <a:defRPr sz="1200" b="1"/>
            </a:lvl8pPr>
            <a:lvl9pPr marL="0" indent="0">
              <a:spcBef>
                <a:spcPts val="0"/>
              </a:spcBef>
              <a:buFontTx/>
              <a:buNone/>
              <a:defRPr sz="1200" b="1"/>
            </a:lvl9pPr>
          </a:lstStyle>
          <a:p>
            <a:pPr lvl="0"/>
            <a:r>
              <a:rPr lang="en-US"/>
              <a:t>[Heading]</a:t>
            </a:r>
          </a:p>
        </p:txBody>
      </p:sp>
      <p:sp>
        <p:nvSpPr>
          <p:cNvPr id="14" name="Text Placeholder 8">
            <a:extLst>
              <a:ext uri="{FF2B5EF4-FFF2-40B4-BE49-F238E27FC236}">
                <a16:creationId xmlns:a16="http://schemas.microsoft.com/office/drawing/2014/main" id="{A99ED109-9CA8-2632-1D16-D567A9B0E71B}"/>
              </a:ext>
            </a:extLst>
          </p:cNvPr>
          <p:cNvSpPr>
            <a:spLocks noGrp="1"/>
          </p:cNvSpPr>
          <p:nvPr>
            <p:ph type="body" sz="quarter" idx="20" hasCustomPrompt="1"/>
          </p:nvPr>
        </p:nvSpPr>
        <p:spPr>
          <a:xfrm>
            <a:off x="2111502" y="3749040"/>
            <a:ext cx="2412872" cy="640080"/>
          </a:xfrm>
        </p:spPr>
        <p:txBody>
          <a:bodyPr/>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a:t>[Text]</a:t>
            </a:r>
          </a:p>
        </p:txBody>
      </p:sp>
      <p:pic>
        <p:nvPicPr>
          <p:cNvPr id="7" name="UL Solutions" descr="UL Solutions">
            <a:extLst>
              <a:ext uri="{FF2B5EF4-FFF2-40B4-BE49-F238E27FC236}">
                <a16:creationId xmlns:a16="http://schemas.microsoft.com/office/drawing/2014/main" id="{590AC614-2B1B-D61E-3CB7-BAD5065BF02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5" name="Slide Number Placeholder 9"/>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31032061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1.xml><?xml version="1.0" encoding="utf-8"?>
<p:sldLayout xmlns:a="http://schemas.openxmlformats.org/drawingml/2006/main" xmlns:r="http://schemas.openxmlformats.org/officeDocument/2006/relationships" xmlns:p="http://schemas.openxmlformats.org/presentationml/2006/main" showMasterSp="0" preserve="1" userDrawn="1">
  <p:cSld name="Collage 03">
    <p:bg>
      <p:bgPr>
        <a:solidFill>
          <a:srgbClr val="CA0123"/>
        </a:solidFill>
        <a:effectLst/>
      </p:bgPr>
    </p:bg>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91088585-4FE4-9AE8-7638-F5E30671C357}"/>
              </a:ext>
              <a:ext uri="{C183D7F6-B498-43B3-948B-1728B52AA6E4}">
                <adec:decorative xmlns:adec="http://schemas.microsoft.com/office/drawing/2017/decorative" val="1"/>
              </a:ext>
            </a:extLst>
          </p:cNvPr>
          <p:cNvSpPr/>
          <p:nvPr userDrawn="1"/>
        </p:nvSpPr>
        <p:spPr bwMode="hidden">
          <a:xfrm>
            <a:off x="0" y="0"/>
            <a:ext cx="4616450" cy="5143500"/>
          </a:xfrm>
          <a:prstGeom prst="rect">
            <a:avLst/>
          </a:prstGeom>
          <a:solidFill>
            <a:srgbClr val="9EC5D9"/>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7" name="Picture Placeholder 1">
            <a:extLst>
              <a:ext uri="{FF2B5EF4-FFF2-40B4-BE49-F238E27FC236}">
                <a16:creationId xmlns:a16="http://schemas.microsoft.com/office/drawing/2014/main" id="{D88A166F-9AE9-E3FE-AD53-0952B92DE1CC}"/>
              </a:ext>
              <a:ext uri="{C183D7F6-B498-43B3-948B-1728B52AA6E4}">
                <adec:decorative xmlns:adec="http://schemas.microsoft.com/office/drawing/2017/decorative" val="1"/>
              </a:ext>
            </a:extLst>
          </p:cNvPr>
          <p:cNvSpPr>
            <a:spLocks noGrp="1"/>
          </p:cNvSpPr>
          <p:nvPr>
            <p:ph type="pic" sz="quarter" idx="11"/>
          </p:nvPr>
        </p:nvSpPr>
        <p:spPr>
          <a:xfrm>
            <a:off x="0" y="0"/>
            <a:ext cx="4616450" cy="2569464"/>
          </a:xfrm>
          <a:solidFill>
            <a:schemeClr val="tx1">
              <a:lumMod val="85000"/>
            </a:schemeClr>
          </a:solidFill>
        </p:spPr>
        <p:txBody>
          <a:bodyPr anchor="ctr" anchorCtr="0"/>
          <a:lstStyle>
            <a:lvl1pPr marL="0" indent="0" algn="ctr">
              <a:spcBef>
                <a:spcPts val="0"/>
              </a:spcBef>
              <a:buNone/>
              <a:defRPr sz="800">
                <a:solidFill>
                  <a:srgbClr val="000000"/>
                </a:solidFill>
              </a:defRPr>
            </a:lvl1pPr>
          </a:lstStyle>
          <a:p>
            <a:r>
              <a:rPr lang="en-US"/>
              <a:t>Click icon to add picture</a:t>
            </a:r>
          </a:p>
        </p:txBody>
      </p:sp>
      <p:sp>
        <p:nvSpPr>
          <p:cNvPr id="2" name="Title 2"/>
          <p:cNvSpPr>
            <a:spLocks noGrp="1"/>
          </p:cNvSpPr>
          <p:nvPr>
            <p:ph type="title" hasCustomPrompt="1"/>
          </p:nvPr>
        </p:nvSpPr>
        <p:spPr>
          <a:xfrm>
            <a:off x="411480" y="2834639"/>
            <a:ext cx="3805047" cy="911601"/>
          </a:xfrm>
        </p:spPr>
        <p:txBody>
          <a:bodyPr/>
          <a:lstStyle>
            <a:lvl1pPr>
              <a:lnSpc>
                <a:spcPct val="100000"/>
              </a:lnSpc>
              <a:defRPr sz="1600" b="0">
                <a:solidFill>
                  <a:schemeClr val="bg1"/>
                </a:solidFill>
              </a:defRPr>
            </a:lvl1pPr>
          </a:lstStyle>
          <a:p>
            <a:r>
              <a:rPr lang="en-US"/>
              <a:t>[Slide title or statement]</a:t>
            </a:r>
          </a:p>
        </p:txBody>
      </p:sp>
      <p:cxnSp>
        <p:nvCxnSpPr>
          <p:cNvPr id="11" name="Line">
            <a:extLst>
              <a:ext uri="{FF2B5EF4-FFF2-40B4-BE49-F238E27FC236}">
                <a16:creationId xmlns:a16="http://schemas.microsoft.com/office/drawing/2014/main" id="{A3E17121-5847-4188-4F6C-41D50FA0C35B}"/>
              </a:ext>
              <a:ext uri="{C183D7F6-B498-43B3-948B-1728B52AA6E4}">
                <adec:decorative xmlns:adec="http://schemas.microsoft.com/office/drawing/2017/decorative" val="1"/>
              </a:ext>
            </a:extLst>
          </p:cNvPr>
          <p:cNvCxnSpPr>
            <a:cxnSpLocks/>
          </p:cNvCxnSpPr>
          <p:nvPr userDrawn="1"/>
        </p:nvCxnSpPr>
        <p:spPr>
          <a:xfrm>
            <a:off x="5314950" y="1284190"/>
            <a:ext cx="2715768"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5" name="Text Placeholder 3">
            <a:extLst>
              <a:ext uri="{FF2B5EF4-FFF2-40B4-BE49-F238E27FC236}">
                <a16:creationId xmlns:a16="http://schemas.microsoft.com/office/drawing/2014/main" id="{68E2CBC8-88CD-1CB8-C93E-67D43C818100}"/>
              </a:ext>
            </a:extLst>
          </p:cNvPr>
          <p:cNvSpPr>
            <a:spLocks noGrp="1"/>
          </p:cNvSpPr>
          <p:nvPr>
            <p:ph type="body" sz="quarter" idx="21" hasCustomPrompt="1"/>
          </p:nvPr>
        </p:nvSpPr>
        <p:spPr>
          <a:xfrm>
            <a:off x="5314949" y="1417319"/>
            <a:ext cx="2715768" cy="822960"/>
          </a:xfrm>
        </p:spPr>
        <p:txBody>
          <a:bodyPr/>
          <a:lstStyle>
            <a:lvl1pPr marL="0" indent="0">
              <a:lnSpc>
                <a:spcPct val="90000"/>
              </a:lnSpc>
              <a:spcBef>
                <a:spcPts val="0"/>
              </a:spcBef>
              <a:buFontTx/>
              <a:buNone/>
              <a:defRPr sz="2800" b="1"/>
            </a:lvl1pPr>
            <a:lvl2pPr marL="0" indent="0">
              <a:lnSpc>
                <a:spcPct val="90000"/>
              </a:lnSpc>
              <a:spcBef>
                <a:spcPts val="0"/>
              </a:spcBef>
              <a:buFontTx/>
              <a:buNone/>
              <a:defRPr sz="2800" b="1"/>
            </a:lvl2pPr>
            <a:lvl3pPr marL="0" indent="0">
              <a:lnSpc>
                <a:spcPct val="90000"/>
              </a:lnSpc>
              <a:spcBef>
                <a:spcPts val="0"/>
              </a:spcBef>
              <a:buFontTx/>
              <a:buNone/>
              <a:defRPr sz="2800" b="1"/>
            </a:lvl3pPr>
            <a:lvl4pPr marL="0" indent="0">
              <a:lnSpc>
                <a:spcPct val="90000"/>
              </a:lnSpc>
              <a:spcBef>
                <a:spcPts val="0"/>
              </a:spcBef>
              <a:buFontTx/>
              <a:buNone/>
              <a:defRPr sz="2800" b="1"/>
            </a:lvl4pPr>
            <a:lvl5pPr marL="0" indent="0">
              <a:lnSpc>
                <a:spcPct val="90000"/>
              </a:lnSpc>
              <a:spcBef>
                <a:spcPts val="0"/>
              </a:spcBef>
              <a:buFontTx/>
              <a:buNone/>
              <a:defRPr sz="2800" b="1"/>
            </a:lvl5pPr>
            <a:lvl6pPr marL="0" indent="0">
              <a:lnSpc>
                <a:spcPct val="90000"/>
              </a:lnSpc>
              <a:spcBef>
                <a:spcPts val="0"/>
              </a:spcBef>
              <a:buFontTx/>
              <a:buNone/>
              <a:defRPr sz="2800" b="1"/>
            </a:lvl6pPr>
            <a:lvl7pPr marL="0" indent="0">
              <a:lnSpc>
                <a:spcPct val="90000"/>
              </a:lnSpc>
              <a:spcBef>
                <a:spcPts val="0"/>
              </a:spcBef>
              <a:buFontTx/>
              <a:buNone/>
              <a:defRPr sz="2800" b="1"/>
            </a:lvl7pPr>
            <a:lvl8pPr marL="0" indent="0">
              <a:lnSpc>
                <a:spcPct val="90000"/>
              </a:lnSpc>
              <a:spcBef>
                <a:spcPts val="0"/>
              </a:spcBef>
              <a:buFontTx/>
              <a:buNone/>
              <a:defRPr sz="2800" b="1"/>
            </a:lvl8pPr>
            <a:lvl9pPr marL="0" indent="0">
              <a:lnSpc>
                <a:spcPct val="90000"/>
              </a:lnSpc>
              <a:spcBef>
                <a:spcPts val="0"/>
              </a:spcBef>
              <a:buFontTx/>
              <a:buNone/>
              <a:defRPr sz="2800" b="1"/>
            </a:lvl9pPr>
          </a:lstStyle>
          <a:p>
            <a:pPr lvl="0"/>
            <a:r>
              <a:rPr lang="en-US"/>
              <a:t>[Heading]</a:t>
            </a:r>
          </a:p>
        </p:txBody>
      </p:sp>
      <p:sp>
        <p:nvSpPr>
          <p:cNvPr id="19" name="Text Placeholder 4">
            <a:extLst>
              <a:ext uri="{FF2B5EF4-FFF2-40B4-BE49-F238E27FC236}">
                <a16:creationId xmlns:a16="http://schemas.microsoft.com/office/drawing/2014/main" id="{B6891CBF-8718-4124-AA14-6DA6121F5C31}"/>
              </a:ext>
            </a:extLst>
          </p:cNvPr>
          <p:cNvSpPr>
            <a:spLocks noGrp="1"/>
          </p:cNvSpPr>
          <p:nvPr>
            <p:ph type="body" sz="quarter" idx="16" hasCustomPrompt="1"/>
          </p:nvPr>
        </p:nvSpPr>
        <p:spPr>
          <a:xfrm>
            <a:off x="5314950" y="2377440"/>
            <a:ext cx="2715768" cy="2270760"/>
          </a:xfrm>
        </p:spPr>
        <p:txBody>
          <a:bodyPr/>
          <a:lstStyle>
            <a:lvl1pPr marL="0" indent="0">
              <a:spcBef>
                <a:spcPts val="900"/>
              </a:spcBef>
              <a:buFontTx/>
              <a:buNone/>
              <a:defRPr sz="1600"/>
            </a:lvl1pPr>
            <a:lvl2pPr marL="0" indent="0">
              <a:spcBef>
                <a:spcPts val="900"/>
              </a:spcBef>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[Text]</a:t>
            </a:r>
          </a:p>
        </p:txBody>
      </p:sp>
      <p:pic>
        <p:nvPicPr>
          <p:cNvPr id="10" name="UL Solutions" descr="UL Solutions">
            <a:extLst>
              <a:ext uri="{FF2B5EF4-FFF2-40B4-BE49-F238E27FC236}">
                <a16:creationId xmlns:a16="http://schemas.microsoft.com/office/drawing/2014/main" id="{C1BC0507-2B60-6AEB-EE25-C1CD1B56EBD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5" name="Slide Number Placeholder 5"/>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8761650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2.xml><?xml version="1.0" encoding="utf-8"?>
<p:sldLayout xmlns:a="http://schemas.openxmlformats.org/drawingml/2006/main" xmlns:r="http://schemas.openxmlformats.org/officeDocument/2006/relationships" xmlns:p="http://schemas.openxmlformats.org/presentationml/2006/main" showMasterSp="0" preserve="1" userDrawn="1">
  <p:cSld name="Collage 04">
    <p:bg>
      <p:bgPr>
        <a:solidFill>
          <a:srgbClr val="CA0123"/>
        </a:solidFill>
        <a:effectLst/>
      </p:bgPr>
    </p:bg>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91088585-4FE4-9AE8-7638-F5E30671C357}"/>
              </a:ext>
              <a:ext uri="{C183D7F6-B498-43B3-948B-1728B52AA6E4}">
                <adec:decorative xmlns:adec="http://schemas.microsoft.com/office/drawing/2017/decorative" val="1"/>
              </a:ext>
            </a:extLst>
          </p:cNvPr>
          <p:cNvSpPr/>
          <p:nvPr userDrawn="1"/>
        </p:nvSpPr>
        <p:spPr bwMode="hidden">
          <a:xfrm>
            <a:off x="4527550" y="0"/>
            <a:ext cx="4616450" cy="5143500"/>
          </a:xfrm>
          <a:prstGeom prst="rect">
            <a:avLst/>
          </a:prstGeom>
          <a:solidFill>
            <a:srgbClr val="9EC5D9"/>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7" name="Picture Placeholder 1">
            <a:extLst>
              <a:ext uri="{FF2B5EF4-FFF2-40B4-BE49-F238E27FC236}">
                <a16:creationId xmlns:a16="http://schemas.microsoft.com/office/drawing/2014/main" id="{D88A166F-9AE9-E3FE-AD53-0952B92DE1CC}"/>
              </a:ext>
              <a:ext uri="{C183D7F6-B498-43B3-948B-1728B52AA6E4}">
                <adec:decorative xmlns:adec="http://schemas.microsoft.com/office/drawing/2017/decorative" val="1"/>
              </a:ext>
            </a:extLst>
          </p:cNvPr>
          <p:cNvSpPr>
            <a:spLocks noGrp="1"/>
          </p:cNvSpPr>
          <p:nvPr>
            <p:ph type="pic" sz="quarter" idx="11"/>
          </p:nvPr>
        </p:nvSpPr>
        <p:spPr>
          <a:xfrm>
            <a:off x="4527550" y="2574036"/>
            <a:ext cx="4616450" cy="2569464"/>
          </a:xfrm>
          <a:solidFill>
            <a:schemeClr val="tx1">
              <a:lumMod val="85000"/>
            </a:schemeClr>
          </a:solidFill>
        </p:spPr>
        <p:txBody>
          <a:bodyPr anchor="ctr" anchorCtr="0"/>
          <a:lstStyle>
            <a:lvl1pPr marL="0" indent="0" algn="ctr">
              <a:spcBef>
                <a:spcPts val="0"/>
              </a:spcBef>
              <a:buNone/>
              <a:defRPr sz="800">
                <a:solidFill>
                  <a:srgbClr val="000000"/>
                </a:solidFill>
              </a:defRPr>
            </a:lvl1pPr>
          </a:lstStyle>
          <a:p>
            <a:r>
              <a:rPr lang="en-US"/>
              <a:t>Click icon to add picture</a:t>
            </a:r>
          </a:p>
        </p:txBody>
      </p:sp>
      <p:sp>
        <p:nvSpPr>
          <p:cNvPr id="3" name="Title 2">
            <a:extLst>
              <a:ext uri="{FF2B5EF4-FFF2-40B4-BE49-F238E27FC236}">
                <a16:creationId xmlns:a16="http://schemas.microsoft.com/office/drawing/2014/main" id="{4AD32676-E35C-A086-E70D-94BD4ECA94C1}"/>
              </a:ext>
            </a:extLst>
          </p:cNvPr>
          <p:cNvSpPr>
            <a:spLocks noGrp="1"/>
          </p:cNvSpPr>
          <p:nvPr>
            <p:ph type="title" hasCustomPrompt="1"/>
          </p:nvPr>
        </p:nvSpPr>
        <p:spPr>
          <a:xfrm>
            <a:off x="411480" y="411480"/>
            <a:ext cx="3805047" cy="1371600"/>
          </a:xfrm>
        </p:spPr>
        <p:txBody>
          <a:bodyPr/>
          <a:lstStyle>
            <a:lvl1pPr>
              <a:defRPr b="0"/>
            </a:lvl1pPr>
          </a:lstStyle>
          <a:p>
            <a:r>
              <a:rPr lang="en-US"/>
              <a:t>[Slide title or statement]</a:t>
            </a:r>
          </a:p>
        </p:txBody>
      </p:sp>
      <p:sp>
        <p:nvSpPr>
          <p:cNvPr id="13" name="Text Placeholder 3">
            <a:extLst>
              <a:ext uri="{FF2B5EF4-FFF2-40B4-BE49-F238E27FC236}">
                <a16:creationId xmlns:a16="http://schemas.microsoft.com/office/drawing/2014/main" id="{E3B73AA4-C30B-BD5F-9D90-FBF17BBC92A3}"/>
              </a:ext>
            </a:extLst>
          </p:cNvPr>
          <p:cNvSpPr>
            <a:spLocks noGrp="1"/>
          </p:cNvSpPr>
          <p:nvPr>
            <p:ph type="body" sz="quarter" idx="16" hasCustomPrompt="1"/>
          </p:nvPr>
        </p:nvSpPr>
        <p:spPr>
          <a:xfrm>
            <a:off x="411479" y="2571750"/>
            <a:ext cx="3805047" cy="1371600"/>
          </a:xfrm>
        </p:spPr>
        <p:txBody>
          <a:bodyPr/>
          <a:lstStyle>
            <a:lvl1pPr marL="0" indent="0">
              <a:spcBef>
                <a:spcPts val="900"/>
              </a:spcBef>
              <a:buFontTx/>
              <a:buNone/>
              <a:defRPr sz="1400"/>
            </a:lvl1pPr>
            <a:lvl2pPr marL="0" indent="0">
              <a:spcBef>
                <a:spcPts val="900"/>
              </a:spcBef>
              <a:buFontTx/>
              <a:buNone/>
              <a:defRPr sz="1400"/>
            </a:lvl2pPr>
            <a:lvl3pPr marL="0" indent="0">
              <a:spcBef>
                <a:spcPts val="900"/>
              </a:spcBef>
              <a:buFontTx/>
              <a:buNone/>
              <a:defRPr sz="1400"/>
            </a:lvl3pPr>
            <a:lvl4pPr marL="0" indent="0">
              <a:spcBef>
                <a:spcPts val="900"/>
              </a:spcBef>
              <a:buFontTx/>
              <a:buNone/>
              <a:defRPr sz="1400"/>
            </a:lvl4pPr>
            <a:lvl5pPr marL="0" indent="0">
              <a:spcBef>
                <a:spcPts val="900"/>
              </a:spcBef>
              <a:buFontTx/>
              <a:buNone/>
              <a:defRPr sz="1400"/>
            </a:lvl5pPr>
            <a:lvl6pPr marL="0" indent="0">
              <a:spcBef>
                <a:spcPts val="900"/>
              </a:spcBef>
              <a:buFontTx/>
              <a:buNone/>
              <a:defRPr sz="1400"/>
            </a:lvl6pPr>
            <a:lvl7pPr marL="0" indent="0">
              <a:spcBef>
                <a:spcPts val="900"/>
              </a:spcBef>
              <a:buFontTx/>
              <a:buNone/>
              <a:defRPr sz="1400"/>
            </a:lvl7pPr>
            <a:lvl8pPr marL="0" indent="0">
              <a:spcBef>
                <a:spcPts val="900"/>
              </a:spcBef>
              <a:buFontTx/>
              <a:buNone/>
              <a:defRPr sz="1400"/>
            </a:lvl8pPr>
            <a:lvl9pPr marL="0" indent="0">
              <a:spcBef>
                <a:spcPts val="900"/>
              </a:spcBef>
              <a:buFontTx/>
              <a:buNone/>
              <a:defRPr sz="1400"/>
            </a:lvl9pPr>
          </a:lstStyle>
          <a:p>
            <a:pPr lvl="0"/>
            <a:r>
              <a:rPr lang="en-US"/>
              <a:t>[Text]</a:t>
            </a:r>
          </a:p>
        </p:txBody>
      </p:sp>
      <p:cxnSp>
        <p:nvCxnSpPr>
          <p:cNvPr id="11" name="Line">
            <a:extLst>
              <a:ext uri="{FF2B5EF4-FFF2-40B4-BE49-F238E27FC236}">
                <a16:creationId xmlns:a16="http://schemas.microsoft.com/office/drawing/2014/main" id="{A3E17121-5847-4188-4F6C-41D50FA0C35B}"/>
              </a:ext>
              <a:ext uri="{C183D7F6-B498-43B3-948B-1728B52AA6E4}">
                <adec:decorative xmlns:adec="http://schemas.microsoft.com/office/drawing/2017/decorative" val="1"/>
              </a:ext>
            </a:extLst>
          </p:cNvPr>
          <p:cNvCxnSpPr>
            <a:cxnSpLocks/>
          </p:cNvCxnSpPr>
          <p:nvPr userDrawn="1"/>
        </p:nvCxnSpPr>
        <p:spPr>
          <a:xfrm>
            <a:off x="4918202" y="411480"/>
            <a:ext cx="3814636" cy="0"/>
          </a:xfrm>
          <a:prstGeom prst="line">
            <a:avLst/>
          </a:prstGeom>
          <a:ln w="19050" cap="flat">
            <a:solidFill>
              <a:schemeClr val="bg1"/>
            </a:solidFill>
            <a:miter lim="800000"/>
          </a:ln>
        </p:spPr>
        <p:style>
          <a:lnRef idx="1">
            <a:schemeClr val="accent1"/>
          </a:lnRef>
          <a:fillRef idx="0">
            <a:schemeClr val="accent1"/>
          </a:fillRef>
          <a:effectRef idx="0">
            <a:srgbClr val="000000"/>
          </a:effectRef>
          <a:fontRef idx="minor">
            <a:schemeClr val="bg1"/>
          </a:fontRef>
        </p:style>
      </p:cxnSp>
      <p:sp>
        <p:nvSpPr>
          <p:cNvPr id="15" name="Text Placeholder 4">
            <a:extLst>
              <a:ext uri="{FF2B5EF4-FFF2-40B4-BE49-F238E27FC236}">
                <a16:creationId xmlns:a16="http://schemas.microsoft.com/office/drawing/2014/main" id="{68E2CBC8-88CD-1CB8-C93E-67D43C818100}"/>
              </a:ext>
            </a:extLst>
          </p:cNvPr>
          <p:cNvSpPr>
            <a:spLocks noGrp="1"/>
          </p:cNvSpPr>
          <p:nvPr>
            <p:ph type="body" sz="quarter" idx="21" hasCustomPrompt="1"/>
          </p:nvPr>
        </p:nvSpPr>
        <p:spPr>
          <a:xfrm>
            <a:off x="4918202" y="548639"/>
            <a:ext cx="3814318" cy="1371600"/>
          </a:xfrm>
        </p:spPr>
        <p:txBody>
          <a:bodyPr/>
          <a:lstStyle>
            <a:lvl1pPr marL="0" indent="0">
              <a:lnSpc>
                <a:spcPct val="90000"/>
              </a:lnSpc>
              <a:spcBef>
                <a:spcPts val="0"/>
              </a:spcBef>
              <a:buFontTx/>
              <a:buNone/>
              <a:defRPr sz="3200" b="1">
                <a:solidFill>
                  <a:schemeClr val="bg1"/>
                </a:solidFill>
              </a:defRPr>
            </a:lvl1pPr>
            <a:lvl2pPr marL="0" indent="0">
              <a:lnSpc>
                <a:spcPct val="90000"/>
              </a:lnSpc>
              <a:spcBef>
                <a:spcPts val="0"/>
              </a:spcBef>
              <a:buFontTx/>
              <a:buNone/>
              <a:defRPr sz="3200" b="1">
                <a:solidFill>
                  <a:schemeClr val="bg1"/>
                </a:solidFill>
              </a:defRPr>
            </a:lvl2pPr>
            <a:lvl3pPr marL="0" indent="0">
              <a:lnSpc>
                <a:spcPct val="90000"/>
              </a:lnSpc>
              <a:spcBef>
                <a:spcPts val="0"/>
              </a:spcBef>
              <a:buFontTx/>
              <a:buNone/>
              <a:defRPr sz="3200" b="1">
                <a:solidFill>
                  <a:schemeClr val="bg1"/>
                </a:solidFill>
              </a:defRPr>
            </a:lvl3pPr>
            <a:lvl4pPr marL="0" indent="0">
              <a:lnSpc>
                <a:spcPct val="90000"/>
              </a:lnSpc>
              <a:spcBef>
                <a:spcPts val="0"/>
              </a:spcBef>
              <a:buFontTx/>
              <a:buNone/>
              <a:defRPr sz="3200" b="1">
                <a:solidFill>
                  <a:schemeClr val="bg1"/>
                </a:solidFill>
              </a:defRPr>
            </a:lvl4pPr>
            <a:lvl5pPr marL="0" indent="0">
              <a:lnSpc>
                <a:spcPct val="90000"/>
              </a:lnSpc>
              <a:spcBef>
                <a:spcPts val="0"/>
              </a:spcBef>
              <a:buFontTx/>
              <a:buNone/>
              <a:defRPr sz="3200" b="1">
                <a:solidFill>
                  <a:schemeClr val="bg1"/>
                </a:solidFill>
              </a:defRPr>
            </a:lvl5pPr>
            <a:lvl6pPr marL="0" indent="0">
              <a:lnSpc>
                <a:spcPct val="90000"/>
              </a:lnSpc>
              <a:spcBef>
                <a:spcPts val="0"/>
              </a:spcBef>
              <a:buFontTx/>
              <a:buNone/>
              <a:defRPr sz="3200" b="1">
                <a:solidFill>
                  <a:schemeClr val="bg1"/>
                </a:solidFill>
              </a:defRPr>
            </a:lvl6pPr>
            <a:lvl7pPr marL="0" indent="0">
              <a:lnSpc>
                <a:spcPct val="90000"/>
              </a:lnSpc>
              <a:spcBef>
                <a:spcPts val="0"/>
              </a:spcBef>
              <a:buFontTx/>
              <a:buNone/>
              <a:defRPr sz="3200" b="1">
                <a:solidFill>
                  <a:schemeClr val="bg1"/>
                </a:solidFill>
              </a:defRPr>
            </a:lvl7pPr>
            <a:lvl8pPr marL="0" indent="0">
              <a:lnSpc>
                <a:spcPct val="90000"/>
              </a:lnSpc>
              <a:spcBef>
                <a:spcPts val="0"/>
              </a:spcBef>
              <a:buFontTx/>
              <a:buNone/>
              <a:defRPr sz="3200" b="1">
                <a:solidFill>
                  <a:schemeClr val="bg1"/>
                </a:solidFill>
              </a:defRPr>
            </a:lvl8pPr>
            <a:lvl9pPr marL="0" indent="0">
              <a:lnSpc>
                <a:spcPct val="90000"/>
              </a:lnSpc>
              <a:spcBef>
                <a:spcPts val="0"/>
              </a:spcBef>
              <a:buFontTx/>
              <a:buNone/>
              <a:defRPr sz="3200" b="1">
                <a:solidFill>
                  <a:schemeClr val="bg1"/>
                </a:solidFill>
              </a:defRPr>
            </a:lvl9pPr>
          </a:lstStyle>
          <a:p>
            <a:pPr lvl="0"/>
            <a:r>
              <a:rPr lang="en-US"/>
              <a:t>[Statement]</a:t>
            </a:r>
          </a:p>
        </p:txBody>
      </p:sp>
      <p:pic>
        <p:nvPicPr>
          <p:cNvPr id="12" name="UL Solutions">
            <a:extLst>
              <a:ext uri="{FF2B5EF4-FFF2-40B4-BE49-F238E27FC236}">
                <a16:creationId xmlns:a16="http://schemas.microsoft.com/office/drawing/2014/main" id="{3F844194-8D33-1E18-92F4-9DE994B0CB39}"/>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41925" y="4730243"/>
            <a:ext cx="712555" cy="292608"/>
          </a:xfrm>
          <a:prstGeom prst="rect">
            <a:avLst/>
          </a:prstGeom>
        </p:spPr>
      </p:pic>
      <p:sp>
        <p:nvSpPr>
          <p:cNvPr id="5" name="Slide Number Placeholder 5"/>
          <p:cNvSpPr>
            <a:spLocks noGrp="1"/>
          </p:cNvSpPr>
          <p:nvPr>
            <p:ph type="sldNum" sz="quarter" idx="12"/>
          </p:nvPr>
        </p:nvSpPr>
        <p:spPr/>
        <p:txBody>
          <a:bodyPr/>
          <a:lstStyle>
            <a:lvl1pPr>
              <a:defRPr>
                <a:solidFill>
                  <a:schemeClr val="tx1"/>
                </a:solidFill>
              </a:defRPr>
            </a:lvl1pPr>
          </a:lstStyle>
          <a:p>
            <a:fld id="{0FB653A9-F313-624D-BF6F-1C4E70BAF06A}" type="slidenum">
              <a:rPr lang="en-US" smtClean="0"/>
              <a:pPr/>
              <a:t>‹#›</a:t>
            </a:fld>
            <a:endParaRPr lang="en-US"/>
          </a:p>
        </p:txBody>
      </p:sp>
    </p:spTree>
    <p:extLst>
      <p:ext uri="{BB962C8B-B14F-4D97-AF65-F5344CB8AC3E}">
        <p14:creationId xmlns:p14="http://schemas.microsoft.com/office/powerpoint/2010/main" val="27729787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3.xml><?xml version="1.0" encoding="utf-8"?>
<p:sldLayout xmlns:a="http://schemas.openxmlformats.org/drawingml/2006/main" xmlns:r="http://schemas.openxmlformats.org/officeDocument/2006/relationships" xmlns:p="http://schemas.openxmlformats.org/presentationml/2006/main" showMasterSp="0" preserve="1" userDrawn="1">
  <p:cSld name="Collage 05">
    <p:bg>
      <p:bgPr>
        <a:solidFill>
          <a:srgbClr val="E5DDCA"/>
        </a:solidFill>
        <a:effectLst/>
      </p:bgPr>
    </p:bg>
    <p:spTree>
      <p:nvGrpSpPr>
        <p:cNvPr id="1" name=""/>
        <p:cNvGrpSpPr/>
        <p:nvPr/>
      </p:nvGrpSpPr>
      <p:grpSpPr>
        <a:xfrm>
          <a:off x="0" y="0"/>
          <a:ext cx="0" cy="0"/>
          <a:chOff x="0" y="0"/>
          <a:chExt cx="0" cy="0"/>
        </a:xfrm>
      </p:grpSpPr>
      <p:sp>
        <p:nvSpPr>
          <p:cNvPr id="6" name="Picture Placeholder 1">
            <a:extLst>
              <a:ext uri="{FF2B5EF4-FFF2-40B4-BE49-F238E27FC236}">
                <a16:creationId xmlns:a16="http://schemas.microsoft.com/office/drawing/2014/main" id="{805EB92D-3A37-0CF0-B7A2-6071D4DB7E9C}"/>
              </a:ext>
              <a:ext uri="{C183D7F6-B498-43B3-948B-1728B52AA6E4}">
                <adec:decorative xmlns:adec="http://schemas.microsoft.com/office/drawing/2017/decorative" val="1"/>
              </a:ext>
            </a:extLst>
          </p:cNvPr>
          <p:cNvSpPr>
            <a:spLocks noGrp="1"/>
          </p:cNvSpPr>
          <p:nvPr>
            <p:ph type="pic" sz="quarter" idx="11"/>
          </p:nvPr>
        </p:nvSpPr>
        <p:spPr>
          <a:xfrm>
            <a:off x="4616450" y="1"/>
            <a:ext cx="4527550" cy="5143500"/>
          </a:xfrm>
          <a:solidFill>
            <a:schemeClr val="bg1">
              <a:lumMod val="75000"/>
            </a:schemeClr>
          </a:solidFill>
        </p:spPr>
        <p:txBody>
          <a:bodyPr anchor="ctr" anchorCtr="0"/>
          <a:lstStyle>
            <a:lvl1pPr marL="0" indent="0" algn="ctr">
              <a:spcBef>
                <a:spcPts val="0"/>
              </a:spcBef>
              <a:buNone/>
              <a:defRPr sz="800">
                <a:solidFill>
                  <a:srgbClr val="000000"/>
                </a:solidFill>
              </a:defRPr>
            </a:lvl1pPr>
          </a:lstStyle>
          <a:p>
            <a:r>
              <a:rPr lang="en-US"/>
              <a:t>Click icon to add picture</a:t>
            </a:r>
          </a:p>
        </p:txBody>
      </p:sp>
      <p:sp>
        <p:nvSpPr>
          <p:cNvPr id="2" name="Title 2"/>
          <p:cNvSpPr>
            <a:spLocks noGrp="1"/>
          </p:cNvSpPr>
          <p:nvPr>
            <p:ph type="title" hasCustomPrompt="1"/>
          </p:nvPr>
        </p:nvSpPr>
        <p:spPr>
          <a:xfrm>
            <a:off x="411480" y="411480"/>
            <a:ext cx="3414395" cy="685800"/>
          </a:xfrm>
        </p:spPr>
        <p:txBody>
          <a:bodyPr/>
          <a:lstStyle>
            <a:lvl1pPr marL="0" marR="0" indent="0" algn="l" defTabSz="685800" rtl="0" eaLnBrk="1" fontAlgn="auto" latinLnBrk="0" hangingPunct="1">
              <a:lnSpc>
                <a:spcPct val="90000"/>
              </a:lnSpc>
              <a:spcBef>
                <a:spcPct val="0"/>
              </a:spcBef>
              <a:spcAft>
                <a:spcPts val="0"/>
              </a:spcAft>
              <a:buClrTx/>
              <a:buSzTx/>
              <a:buFontTx/>
              <a:buNone/>
              <a:tabLst/>
              <a:defRPr sz="1100" cap="all" spc="20" baseline="0"/>
            </a:lvl1pPr>
          </a:lstStyle>
          <a:p>
            <a:r>
              <a:rPr lang="en-US"/>
              <a:t>[OPTIONAL SLIDE TITLE/EYEBROW]</a:t>
            </a:r>
          </a:p>
        </p:txBody>
      </p:sp>
      <p:cxnSp>
        <p:nvCxnSpPr>
          <p:cNvPr id="7" name="Line">
            <a:extLst>
              <a:ext uri="{FF2B5EF4-FFF2-40B4-BE49-F238E27FC236}">
                <a16:creationId xmlns:a16="http://schemas.microsoft.com/office/drawing/2014/main" id="{EF35DCB6-E00B-EA3F-E4B2-0E2FA3AEFD79}"/>
              </a:ext>
              <a:ext uri="{C183D7F6-B498-43B3-948B-1728B52AA6E4}">
                <adec:decorative xmlns:adec="http://schemas.microsoft.com/office/drawing/2017/decorative" val="1"/>
              </a:ext>
            </a:extLst>
          </p:cNvPr>
          <p:cNvCxnSpPr>
            <a:cxnSpLocks/>
          </p:cNvCxnSpPr>
          <p:nvPr userDrawn="1"/>
        </p:nvCxnSpPr>
        <p:spPr>
          <a:xfrm>
            <a:off x="411480" y="1876684"/>
            <a:ext cx="3410712"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8" name="Text Placeholder 3">
            <a:extLst>
              <a:ext uri="{FF2B5EF4-FFF2-40B4-BE49-F238E27FC236}">
                <a16:creationId xmlns:a16="http://schemas.microsoft.com/office/drawing/2014/main" id="{B07DE6A9-ED6D-C9A6-1BC7-25C20B2144DE}"/>
              </a:ext>
            </a:extLst>
          </p:cNvPr>
          <p:cNvSpPr>
            <a:spLocks noGrp="1"/>
          </p:cNvSpPr>
          <p:nvPr>
            <p:ph type="body" sz="quarter" idx="21" hasCustomPrompt="1"/>
          </p:nvPr>
        </p:nvSpPr>
        <p:spPr>
          <a:xfrm>
            <a:off x="411480" y="2009813"/>
            <a:ext cx="3410712" cy="914400"/>
          </a:xfrm>
        </p:spPr>
        <p:txBody>
          <a:bodyPr/>
          <a:lstStyle>
            <a:lvl1pPr marL="0" indent="0">
              <a:lnSpc>
                <a:spcPct val="90000"/>
              </a:lnSpc>
              <a:spcBef>
                <a:spcPts val="0"/>
              </a:spcBef>
              <a:buFontTx/>
              <a:buNone/>
              <a:defRPr sz="3200" b="1"/>
            </a:lvl1pPr>
            <a:lvl2pPr marL="0" indent="0">
              <a:lnSpc>
                <a:spcPct val="90000"/>
              </a:lnSpc>
              <a:spcBef>
                <a:spcPts val="0"/>
              </a:spcBef>
              <a:buFontTx/>
              <a:buNone/>
              <a:defRPr sz="3200" b="1"/>
            </a:lvl2pPr>
            <a:lvl3pPr marL="0" indent="0">
              <a:lnSpc>
                <a:spcPct val="90000"/>
              </a:lnSpc>
              <a:spcBef>
                <a:spcPts val="0"/>
              </a:spcBef>
              <a:buFontTx/>
              <a:buNone/>
              <a:defRPr sz="3200" b="1"/>
            </a:lvl3pPr>
            <a:lvl4pPr marL="0" indent="0">
              <a:lnSpc>
                <a:spcPct val="90000"/>
              </a:lnSpc>
              <a:spcBef>
                <a:spcPts val="0"/>
              </a:spcBef>
              <a:buFontTx/>
              <a:buNone/>
              <a:defRPr sz="3200" b="1"/>
            </a:lvl4pPr>
            <a:lvl5pPr marL="0" indent="0">
              <a:lnSpc>
                <a:spcPct val="90000"/>
              </a:lnSpc>
              <a:spcBef>
                <a:spcPts val="0"/>
              </a:spcBef>
              <a:buFontTx/>
              <a:buNone/>
              <a:defRPr sz="3200" b="1"/>
            </a:lvl5pPr>
            <a:lvl6pPr marL="0" indent="0">
              <a:lnSpc>
                <a:spcPct val="90000"/>
              </a:lnSpc>
              <a:spcBef>
                <a:spcPts val="0"/>
              </a:spcBef>
              <a:buFontTx/>
              <a:buNone/>
              <a:defRPr sz="3200" b="1"/>
            </a:lvl6pPr>
            <a:lvl7pPr marL="0" indent="0">
              <a:lnSpc>
                <a:spcPct val="90000"/>
              </a:lnSpc>
              <a:spcBef>
                <a:spcPts val="0"/>
              </a:spcBef>
              <a:buFontTx/>
              <a:buNone/>
              <a:defRPr sz="3200" b="1"/>
            </a:lvl7pPr>
            <a:lvl8pPr marL="0" indent="0">
              <a:lnSpc>
                <a:spcPct val="90000"/>
              </a:lnSpc>
              <a:spcBef>
                <a:spcPts val="0"/>
              </a:spcBef>
              <a:buFontTx/>
              <a:buNone/>
              <a:defRPr sz="3200" b="1"/>
            </a:lvl8pPr>
            <a:lvl9pPr marL="0" indent="0">
              <a:lnSpc>
                <a:spcPct val="90000"/>
              </a:lnSpc>
              <a:spcBef>
                <a:spcPts val="0"/>
              </a:spcBef>
              <a:buFontTx/>
              <a:buNone/>
              <a:defRPr sz="3200" b="1"/>
            </a:lvl9pPr>
          </a:lstStyle>
          <a:p>
            <a:pPr lvl="0"/>
            <a:r>
              <a:rPr lang="en-US"/>
              <a:t>[Heading]</a:t>
            </a:r>
          </a:p>
        </p:txBody>
      </p:sp>
      <p:sp>
        <p:nvSpPr>
          <p:cNvPr id="10" name="Text Placeholder 4">
            <a:extLst>
              <a:ext uri="{FF2B5EF4-FFF2-40B4-BE49-F238E27FC236}">
                <a16:creationId xmlns:a16="http://schemas.microsoft.com/office/drawing/2014/main" id="{986E79B1-B898-7313-C7D0-B891897DFAFF}"/>
              </a:ext>
            </a:extLst>
          </p:cNvPr>
          <p:cNvSpPr>
            <a:spLocks noGrp="1"/>
          </p:cNvSpPr>
          <p:nvPr>
            <p:ph type="body" sz="quarter" idx="16" hasCustomPrompt="1"/>
          </p:nvPr>
        </p:nvSpPr>
        <p:spPr>
          <a:xfrm>
            <a:off x="411480" y="3017520"/>
            <a:ext cx="3410712" cy="1630680"/>
          </a:xfrm>
        </p:spPr>
        <p:txBody>
          <a:bodyPr/>
          <a:lstStyle>
            <a:lvl1pPr marL="0" indent="0">
              <a:spcBef>
                <a:spcPts val="900"/>
              </a:spcBef>
              <a:buFontTx/>
              <a:buNone/>
              <a:defRPr sz="1600"/>
            </a:lvl1pPr>
            <a:lvl2pPr marL="0" indent="0">
              <a:spcBef>
                <a:spcPts val="900"/>
              </a:spcBef>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[Text]</a:t>
            </a:r>
          </a:p>
        </p:txBody>
      </p:sp>
      <p:pic>
        <p:nvPicPr>
          <p:cNvPr id="4" name="UL Solutions" descr="UL Solutions">
            <a:extLst>
              <a:ext uri="{FF2B5EF4-FFF2-40B4-BE49-F238E27FC236}">
                <a16:creationId xmlns:a16="http://schemas.microsoft.com/office/drawing/2014/main" id="{1CB8A258-A53D-F625-E0AF-CE9A641A025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5" name="Slide Number Placeholder 5"/>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121957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4.xml><?xml version="1.0" encoding="utf-8"?>
<p:sldLayout xmlns:a="http://schemas.openxmlformats.org/drawingml/2006/main" xmlns:r="http://schemas.openxmlformats.org/officeDocument/2006/relationships" xmlns:p="http://schemas.openxmlformats.org/presentationml/2006/main" showMasterSp="0" type="titleOnly" preserve="1">
  <p:cSld name="Title Only Red">
    <p:bg>
      <p:bgPr>
        <a:solidFill>
          <a:srgbClr val="CA012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[Slide title]</a:t>
            </a:r>
          </a:p>
        </p:txBody>
      </p:sp>
      <p:pic>
        <p:nvPicPr>
          <p:cNvPr id="4" name="UL Solutions">
            <a:extLst>
              <a:ext uri="{FF2B5EF4-FFF2-40B4-BE49-F238E27FC236}">
                <a16:creationId xmlns:a16="http://schemas.microsoft.com/office/drawing/2014/main" id="{05B0C065-F543-AC41-14D4-93810D0CAD7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41925" y="4730243"/>
            <a:ext cx="712555" cy="292608"/>
          </a:xfrm>
          <a:prstGeom prst="rect">
            <a:avLst/>
          </a:prstGeom>
        </p:spPr>
      </p:pic>
      <p:sp>
        <p:nvSpPr>
          <p:cNvPr id="5" name="Slide Number Placeholder 2"/>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18157783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5.xml><?xml version="1.0" encoding="utf-8"?>
<p:sldLayout xmlns:a="http://schemas.openxmlformats.org/drawingml/2006/main" xmlns:r="http://schemas.openxmlformats.org/officeDocument/2006/relationships" xmlns:p="http://schemas.openxmlformats.org/presentationml/2006/main" showMasterSp="0" preserve="1" userDrawn="1">
  <p:cSld name="Blank White">
    <p:spTree>
      <p:nvGrpSpPr>
        <p:cNvPr id="1" name=""/>
        <p:cNvGrpSpPr/>
        <p:nvPr/>
      </p:nvGrpSpPr>
      <p:grpSpPr>
        <a:xfrm>
          <a:off x="0" y="0"/>
          <a:ext cx="0" cy="0"/>
          <a:chOff x="0" y="0"/>
          <a:chExt cx="0" cy="0"/>
        </a:xfrm>
      </p:grpSpPr>
      <p:pic>
        <p:nvPicPr>
          <p:cNvPr id="3" name="UL Solutions" descr="UL Solutions">
            <a:extLst>
              <a:ext uri="{FF2B5EF4-FFF2-40B4-BE49-F238E27FC236}">
                <a16:creationId xmlns:a16="http://schemas.microsoft.com/office/drawing/2014/main" id="{EE378ABF-46A6-3D0B-145B-B0AF86D1FB4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5" name="Slide Number Placeholder 1"/>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410681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6.xml><?xml version="1.0" encoding="utf-8"?>
<p:sldLayout xmlns:a="http://schemas.openxmlformats.org/drawingml/2006/main" xmlns:r="http://schemas.openxmlformats.org/officeDocument/2006/relationships" xmlns:p="http://schemas.openxmlformats.org/presentationml/2006/main" showMasterSp="0" preserve="1" userDrawn="1">
  <p:cSld name="Blank Red">
    <p:bg>
      <p:bgPr>
        <a:solidFill>
          <a:srgbClr val="CA0123"/>
        </a:solidFill>
        <a:effectLst/>
      </p:bgPr>
    </p:bg>
    <p:spTree>
      <p:nvGrpSpPr>
        <p:cNvPr id="1" name=""/>
        <p:cNvGrpSpPr/>
        <p:nvPr/>
      </p:nvGrpSpPr>
      <p:grpSpPr>
        <a:xfrm>
          <a:off x="0" y="0"/>
          <a:ext cx="0" cy="0"/>
          <a:chOff x="0" y="0"/>
          <a:chExt cx="0" cy="0"/>
        </a:xfrm>
      </p:grpSpPr>
      <p:pic>
        <p:nvPicPr>
          <p:cNvPr id="3" name="UL Solutions">
            <a:extLst>
              <a:ext uri="{FF2B5EF4-FFF2-40B4-BE49-F238E27FC236}">
                <a16:creationId xmlns:a16="http://schemas.microsoft.com/office/drawing/2014/main" id="{0A5D2EEB-0566-5543-55A5-99920E76F6A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41925" y="4730243"/>
            <a:ext cx="712555" cy="292608"/>
          </a:xfrm>
          <a:prstGeom prst="rect">
            <a:avLst/>
          </a:prstGeom>
        </p:spPr>
      </p:pic>
      <p:sp>
        <p:nvSpPr>
          <p:cNvPr id="5" name="Slide Number Placeholder 1"/>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22793502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7.xml><?xml version="1.0" encoding="utf-8"?>
<p:sldLayout xmlns:a="http://schemas.openxmlformats.org/drawingml/2006/main" xmlns:r="http://schemas.openxmlformats.org/officeDocument/2006/relationships" xmlns:p="http://schemas.openxmlformats.org/presentationml/2006/main" showMasterSp="0" preserve="1" userDrawn="1">
  <p:cSld name="Logo White">
    <p:bg>
      <p:bgRef idx="1001">
        <a:schemeClr val="bg1"/>
      </p:bgRef>
    </p:bg>
    <p:spTree>
      <p:nvGrpSpPr>
        <p:cNvPr id="1" name=""/>
        <p:cNvGrpSpPr/>
        <p:nvPr/>
      </p:nvGrpSpPr>
      <p:grpSpPr>
        <a:xfrm>
          <a:off x="0" y="0"/>
          <a:ext cx="0" cy="0"/>
          <a:chOff x="0" y="0"/>
          <a:chExt cx="0" cy="0"/>
        </a:xfrm>
      </p:grpSpPr>
      <p:pic>
        <p:nvPicPr>
          <p:cNvPr id="3" name="UL Solutions" descr="UL Solutions">
            <a:extLst>
              <a:ext uri="{FF2B5EF4-FFF2-40B4-BE49-F238E27FC236}">
                <a16:creationId xmlns:a16="http://schemas.microsoft.com/office/drawing/2014/main" id="{E20FC1DD-C7DA-62DB-1CD2-F957E9A4ECC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901947" y="1885950"/>
            <a:ext cx="3340106" cy="1371600"/>
          </a:xfrm>
          <a:prstGeom prst="rect">
            <a:avLst/>
          </a:prstGeom>
        </p:spPr>
      </p:pic>
    </p:spTree>
    <p:extLst>
      <p:ext uri="{BB962C8B-B14F-4D97-AF65-F5344CB8AC3E}">
        <p14:creationId xmlns:p14="http://schemas.microsoft.com/office/powerpoint/2010/main" val="15274481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8.xml><?xml version="1.0" encoding="utf-8"?>
<p:sldLayout xmlns:a="http://schemas.openxmlformats.org/drawingml/2006/main" xmlns:r="http://schemas.openxmlformats.org/officeDocument/2006/relationships" xmlns:p="http://schemas.openxmlformats.org/presentationml/2006/main" showMasterSp="0" preserve="1" userDrawn="1">
  <p:cSld name="Logo Red">
    <p:bg>
      <p:bgPr>
        <a:solidFill>
          <a:srgbClr val="CA0123"/>
        </a:solidFill>
        <a:effectLst/>
      </p:bgPr>
    </p:bg>
    <p:spTree>
      <p:nvGrpSpPr>
        <p:cNvPr id="1" name=""/>
        <p:cNvGrpSpPr/>
        <p:nvPr/>
      </p:nvGrpSpPr>
      <p:grpSpPr>
        <a:xfrm>
          <a:off x="0" y="0"/>
          <a:ext cx="0" cy="0"/>
          <a:chOff x="0" y="0"/>
          <a:chExt cx="0" cy="0"/>
        </a:xfrm>
      </p:grpSpPr>
      <p:pic>
        <p:nvPicPr>
          <p:cNvPr id="3" name="UL Solutions">
            <a:extLst>
              <a:ext uri="{FF2B5EF4-FFF2-40B4-BE49-F238E27FC236}">
                <a16:creationId xmlns:a16="http://schemas.microsoft.com/office/drawing/2014/main" id="{4362CD0A-F993-0404-CC14-A4AEC2BFB58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2901951" y="1885950"/>
            <a:ext cx="3340103" cy="1371600"/>
          </a:xfrm>
          <a:prstGeom prst="rect">
            <a:avLst/>
          </a:prstGeom>
        </p:spPr>
      </p:pic>
    </p:spTree>
    <p:extLst>
      <p:ext uri="{BB962C8B-B14F-4D97-AF65-F5344CB8AC3E}">
        <p14:creationId xmlns:p14="http://schemas.microsoft.com/office/powerpoint/2010/main" val="18792453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End White">
    <p:bg>
      <p:bgRef idx="1001">
        <a:schemeClr val="bg1"/>
      </p:bgRef>
    </p:bg>
    <p:spTree>
      <p:nvGrpSpPr>
        <p:cNvPr id="1" name=""/>
        <p:cNvGrpSpPr/>
        <p:nvPr/>
      </p:nvGrpSpPr>
      <p:grpSpPr>
        <a:xfrm>
          <a:off x="0" y="0"/>
          <a:ext cx="0" cy="0"/>
          <a:chOff x="0" y="0"/>
          <a:chExt cx="0" cy="0"/>
        </a:xfrm>
      </p:grpSpPr>
      <p:pic>
        <p:nvPicPr>
          <p:cNvPr id="5" name="UL Solutions" descr="UL Solutions">
            <a:extLst>
              <a:ext uri="{FF2B5EF4-FFF2-40B4-BE49-F238E27FC236}">
                <a16:creationId xmlns:a16="http://schemas.microsoft.com/office/drawing/2014/main" id="{C3BD79BD-6761-8DE7-9424-173C45BE4DB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11479" y="411479"/>
            <a:ext cx="1336042" cy="548640"/>
          </a:xfrm>
          <a:prstGeom prst="rect">
            <a:avLst/>
          </a:prstGeom>
        </p:spPr>
      </p:pic>
      <p:sp>
        <p:nvSpPr>
          <p:cNvPr id="6" name="TextBox">
            <a:extLst>
              <a:ext uri="{FF2B5EF4-FFF2-40B4-BE49-F238E27FC236}">
                <a16:creationId xmlns:a16="http://schemas.microsoft.com/office/drawing/2014/main" id="{6AB7A281-3456-BF33-0A82-04E98EC29E80}"/>
              </a:ext>
            </a:extLst>
          </p:cNvPr>
          <p:cNvSpPr txBox="1"/>
          <p:nvPr userDrawn="1"/>
        </p:nvSpPr>
        <p:spPr>
          <a:xfrm>
            <a:off x="411162" y="1280159"/>
            <a:ext cx="4114800" cy="1554480"/>
          </a:xfrm>
          <a:prstGeom prst="rect">
            <a:avLst/>
          </a:prstGeom>
          <a:noFill/>
        </p:spPr>
        <p:txBody>
          <a:bodyPr wrap="square" lIns="0" tIns="0" rIns="0" bIns="0" rtlCol="0" anchor="b" anchorCtr="0">
            <a:noAutofit/>
          </a:bodyPr>
          <a:lstStyle/>
          <a:p>
            <a:pPr marL="0" indent="0">
              <a:lnSpc>
                <a:spcPct val="85000"/>
              </a:lnSpc>
              <a:spcBef>
                <a:spcPts val="0"/>
              </a:spcBef>
              <a:buSzPct val="100000"/>
              <a:buFontTx/>
              <a:buNone/>
            </a:pPr>
            <a:r>
              <a:rPr lang="en-US" sz="3600">
                <a:latin typeface="+mj-lt"/>
              </a:rPr>
              <a:t>Thank you</a:t>
            </a:r>
          </a:p>
        </p:txBody>
      </p:sp>
      <p:sp>
        <p:nvSpPr>
          <p:cNvPr id="10" name="TextBox">
            <a:extLst>
              <a:ext uri="{FF2B5EF4-FFF2-40B4-BE49-F238E27FC236}">
                <a16:creationId xmlns:a16="http://schemas.microsoft.com/office/drawing/2014/main" id="{0C70F0C6-D2F2-BDD4-2986-64FAA9B11884}"/>
              </a:ext>
            </a:extLst>
          </p:cNvPr>
          <p:cNvSpPr txBox="1"/>
          <p:nvPr userDrawn="1"/>
        </p:nvSpPr>
        <p:spPr>
          <a:xfrm>
            <a:off x="411163" y="4069080"/>
            <a:ext cx="4114800" cy="274320"/>
          </a:xfrm>
          <a:prstGeom prst="rect">
            <a:avLst/>
          </a:prstGeom>
          <a:noFill/>
        </p:spPr>
        <p:txBody>
          <a:bodyPr wrap="square" lIns="0" tIns="0" rIns="0" bIns="0" rtlCol="0">
            <a:noAutofit/>
          </a:bodyPr>
          <a:lstStyle/>
          <a:p>
            <a:pPr>
              <a:lnSpc>
                <a:spcPct val="100000"/>
              </a:lnSpc>
              <a:spcBef>
                <a:spcPts val="900"/>
              </a:spcBef>
              <a:buSzPct val="100000"/>
            </a:pPr>
            <a:r>
              <a:rPr lang="en-US" sz="1000" b="1" err="1"/>
              <a:t>UL.com</a:t>
            </a:r>
            <a:r>
              <a:rPr lang="en-US" sz="1000" b="1"/>
              <a:t>/Solutions</a:t>
            </a:r>
          </a:p>
        </p:txBody>
      </p:sp>
    </p:spTree>
    <p:extLst>
      <p:ext uri="{BB962C8B-B14F-4D97-AF65-F5344CB8AC3E}">
        <p14:creationId xmlns:p14="http://schemas.microsoft.com/office/powerpoint/2010/main" val="12276843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Full Image Quote">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2980625D-9516-A511-9544-399DA8FB8F43}"/>
              </a:ext>
              <a:ext uri="{C183D7F6-B498-43B3-948B-1728B52AA6E4}">
                <adec:decorative xmlns:adec="http://schemas.microsoft.com/office/drawing/2017/decorative" val="1"/>
              </a:ext>
            </a:extLst>
          </p:cNvPr>
          <p:cNvSpPr>
            <a:spLocks noGrp="1"/>
          </p:cNvSpPr>
          <p:nvPr>
            <p:ph type="pic" sz="quarter" idx="11"/>
          </p:nvPr>
        </p:nvSpPr>
        <p:spPr>
          <a:xfrm>
            <a:off x="1" y="0"/>
            <a:ext cx="9144000" cy="5143500"/>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r>
              <a:rPr lang="en-US"/>
              <a:t>Click icon to add picture</a:t>
            </a:r>
          </a:p>
        </p:txBody>
      </p:sp>
      <p:sp>
        <p:nvSpPr>
          <p:cNvPr id="2" name="Title 2"/>
          <p:cNvSpPr>
            <a:spLocks noGrp="1"/>
          </p:cNvSpPr>
          <p:nvPr>
            <p:ph type="title" hasCustomPrompt="1"/>
          </p:nvPr>
        </p:nvSpPr>
        <p:spPr>
          <a:xfrm>
            <a:off x="411480" y="411480"/>
            <a:ext cx="4112895" cy="685800"/>
          </a:xfrm>
        </p:spPr>
        <p:txBody>
          <a:bodyPr/>
          <a:lstStyle/>
          <a:p>
            <a:r>
              <a:rPr lang="en-US"/>
              <a:t>[Optional slide title]</a:t>
            </a:r>
          </a:p>
        </p:txBody>
      </p:sp>
      <p:sp>
        <p:nvSpPr>
          <p:cNvPr id="6" name="Text Placeholder 3">
            <a:extLst>
              <a:ext uri="{FF2B5EF4-FFF2-40B4-BE49-F238E27FC236}">
                <a16:creationId xmlns:a16="http://schemas.microsoft.com/office/drawing/2014/main" id="{29E01B28-EE08-ABBF-1EBC-DAE370A6265D}"/>
              </a:ext>
            </a:extLst>
          </p:cNvPr>
          <p:cNvSpPr>
            <a:spLocks noGrp="1"/>
          </p:cNvSpPr>
          <p:nvPr>
            <p:ph type="body" sz="quarter" idx="13" hasCustomPrompt="1"/>
          </p:nvPr>
        </p:nvSpPr>
        <p:spPr>
          <a:xfrm>
            <a:off x="4616450" y="0"/>
            <a:ext cx="4527550" cy="2011680"/>
          </a:xfrm>
          <a:solidFill>
            <a:srgbClr val="FFFFFF">
              <a:alpha val="90000"/>
            </a:srgbClr>
          </a:solidFill>
        </p:spPr>
        <p:txBody>
          <a:bodyPr lIns="301752" tIns="411480" rIns="411480"/>
          <a:lstStyle>
            <a:lvl1pPr marL="0" indent="0">
              <a:lnSpc>
                <a:spcPct val="90000"/>
              </a:lnSpc>
              <a:spcBef>
                <a:spcPts val="0"/>
              </a:spcBef>
              <a:buFontTx/>
              <a:buNone/>
              <a:defRPr sz="1600"/>
            </a:lvl1pPr>
            <a:lvl2pPr marL="137160" indent="-137160">
              <a:lnSpc>
                <a:spcPct val="100000"/>
              </a:lnSpc>
              <a:spcBef>
                <a:spcPts val="900"/>
              </a:spcBef>
              <a:buFont typeface="Arial" panose="020B0604020202020204" pitchFamily="34" charset="0"/>
              <a:buChar char="–"/>
              <a:defRPr sz="1200"/>
            </a:lvl2pPr>
            <a:lvl3pPr marL="274320" indent="-137160">
              <a:lnSpc>
                <a:spcPct val="100000"/>
              </a:lnSpc>
              <a:spcBef>
                <a:spcPts val="300"/>
              </a:spcBef>
              <a:buFont typeface="Arial" panose="020B0604020202020204" pitchFamily="34" charset="0"/>
              <a:buChar char="–"/>
              <a:defRPr sz="1200"/>
            </a:lvl3pPr>
            <a:lvl4pPr marL="411480" indent="-137160">
              <a:lnSpc>
                <a:spcPct val="100000"/>
              </a:lnSpc>
              <a:spcBef>
                <a:spcPts val="300"/>
              </a:spcBef>
              <a:buFont typeface="Arial" panose="020B0604020202020204" pitchFamily="34" charset="0"/>
              <a:buChar char="–"/>
              <a:defRPr sz="1200"/>
            </a:lvl4pPr>
            <a:lvl5pPr marL="548640" indent="-137160">
              <a:lnSpc>
                <a:spcPct val="100000"/>
              </a:lnSpc>
              <a:spcBef>
                <a:spcPts val="300"/>
              </a:spcBef>
              <a:buFont typeface="Arial" panose="020B0604020202020204" pitchFamily="34" charset="0"/>
              <a:buChar char="–"/>
              <a:defRPr sz="1200"/>
            </a:lvl5pPr>
            <a:lvl6pPr marL="685800" indent="-137160">
              <a:lnSpc>
                <a:spcPct val="100000"/>
              </a:lnSpc>
              <a:spcBef>
                <a:spcPts val="300"/>
              </a:spcBef>
              <a:buFont typeface="Arial" panose="020B0604020202020204" pitchFamily="34" charset="0"/>
              <a:buChar char="–"/>
              <a:defRPr sz="1200"/>
            </a:lvl6pPr>
            <a:lvl7pPr marL="822960" indent="-137160">
              <a:lnSpc>
                <a:spcPct val="100000"/>
              </a:lnSpc>
              <a:spcBef>
                <a:spcPts val="300"/>
              </a:spcBef>
              <a:buFont typeface="Arial" panose="020B0604020202020204" pitchFamily="34" charset="0"/>
              <a:buChar char="–"/>
              <a:defRPr sz="1200"/>
            </a:lvl7pPr>
            <a:lvl8pPr marL="960120" indent="-137160">
              <a:lnSpc>
                <a:spcPct val="100000"/>
              </a:lnSpc>
              <a:spcBef>
                <a:spcPts val="300"/>
              </a:spcBef>
              <a:buFont typeface="Arial" panose="020B0604020202020204" pitchFamily="34" charset="0"/>
              <a:buChar char="–"/>
              <a:defRPr sz="1200"/>
            </a:lvl8pPr>
            <a:lvl9pPr marL="1097280" indent="-137160">
              <a:lnSpc>
                <a:spcPct val="100000"/>
              </a:lnSpc>
              <a:spcBef>
                <a:spcPts val="300"/>
              </a:spcBef>
              <a:buFont typeface="Arial" panose="020B0604020202020204" pitchFamily="34" charset="0"/>
              <a:buChar char="–"/>
              <a:defRPr sz="1200"/>
            </a:lvl9pPr>
          </a:lstStyle>
          <a:p>
            <a:pPr lvl="0"/>
            <a:r>
              <a:rPr lang="en-US"/>
              <a:t>[Quote or statement. If needed, pull bottom edge of white box down to accommodate long text.]</a:t>
            </a:r>
          </a:p>
          <a:p>
            <a:pPr lvl="1"/>
            <a:r>
              <a:rPr lang="en-US"/>
              <a:t>[Attribution]</a:t>
            </a:r>
          </a:p>
        </p:txBody>
      </p:sp>
      <p:sp>
        <p:nvSpPr>
          <p:cNvPr id="5" name="Slide Number Placeholder 4"/>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4118931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End White Strapline">
    <p:bg>
      <p:bgRef idx="1001">
        <a:schemeClr val="bg1"/>
      </p:bgRef>
    </p:bg>
    <p:spTree>
      <p:nvGrpSpPr>
        <p:cNvPr id="1" name=""/>
        <p:cNvGrpSpPr/>
        <p:nvPr/>
      </p:nvGrpSpPr>
      <p:grpSpPr>
        <a:xfrm>
          <a:off x="0" y="0"/>
          <a:ext cx="0" cy="0"/>
          <a:chOff x="0" y="0"/>
          <a:chExt cx="0" cy="0"/>
        </a:xfrm>
      </p:grpSpPr>
      <p:pic>
        <p:nvPicPr>
          <p:cNvPr id="6" name="UL Solutions" descr="UL Solutions">
            <a:extLst>
              <a:ext uri="{FF2B5EF4-FFF2-40B4-BE49-F238E27FC236}">
                <a16:creationId xmlns:a16="http://schemas.microsoft.com/office/drawing/2014/main" id="{44A5ECBA-8D4D-A083-2BE7-7E75999790F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11479" y="411479"/>
            <a:ext cx="1336042" cy="548640"/>
          </a:xfrm>
          <a:prstGeom prst="rect">
            <a:avLst/>
          </a:prstGeom>
        </p:spPr>
      </p:pic>
      <p:sp>
        <p:nvSpPr>
          <p:cNvPr id="10" name="TextBox">
            <a:extLst>
              <a:ext uri="{FF2B5EF4-FFF2-40B4-BE49-F238E27FC236}">
                <a16:creationId xmlns:a16="http://schemas.microsoft.com/office/drawing/2014/main" id="{F5EE8989-D097-37CF-26B3-B5DB3FFCE595}"/>
              </a:ext>
            </a:extLst>
          </p:cNvPr>
          <p:cNvSpPr txBox="1"/>
          <p:nvPr userDrawn="1"/>
        </p:nvSpPr>
        <p:spPr>
          <a:xfrm>
            <a:off x="411162" y="1280159"/>
            <a:ext cx="4114800" cy="1554480"/>
          </a:xfrm>
          <a:prstGeom prst="rect">
            <a:avLst/>
          </a:prstGeom>
          <a:noFill/>
        </p:spPr>
        <p:txBody>
          <a:bodyPr wrap="square" lIns="0" tIns="0" rIns="0" bIns="0" rtlCol="0" anchor="b" anchorCtr="0">
            <a:noAutofit/>
          </a:bodyPr>
          <a:lstStyle/>
          <a:p>
            <a:pPr marL="0" indent="0">
              <a:lnSpc>
                <a:spcPct val="85000"/>
              </a:lnSpc>
              <a:spcBef>
                <a:spcPts val="0"/>
              </a:spcBef>
              <a:buSzPct val="100000"/>
              <a:buFontTx/>
              <a:buNone/>
            </a:pPr>
            <a:r>
              <a:rPr lang="en-US" sz="3600">
                <a:latin typeface="+mj-lt"/>
              </a:rPr>
              <a:t>Thank you</a:t>
            </a:r>
          </a:p>
        </p:txBody>
      </p:sp>
      <p:sp>
        <p:nvSpPr>
          <p:cNvPr id="7" name="TextBox">
            <a:extLst>
              <a:ext uri="{FF2B5EF4-FFF2-40B4-BE49-F238E27FC236}">
                <a16:creationId xmlns:a16="http://schemas.microsoft.com/office/drawing/2014/main" id="{9233F5F2-BCF2-D1D8-8388-869B1FB77B29}"/>
              </a:ext>
            </a:extLst>
          </p:cNvPr>
          <p:cNvSpPr txBox="1"/>
          <p:nvPr userDrawn="1"/>
        </p:nvSpPr>
        <p:spPr>
          <a:xfrm>
            <a:off x="411163" y="4069080"/>
            <a:ext cx="4114800" cy="274320"/>
          </a:xfrm>
          <a:prstGeom prst="rect">
            <a:avLst/>
          </a:prstGeom>
          <a:noFill/>
        </p:spPr>
        <p:txBody>
          <a:bodyPr wrap="square" lIns="0" tIns="0" rIns="0" bIns="0" rtlCol="0">
            <a:noAutofit/>
          </a:bodyPr>
          <a:lstStyle/>
          <a:p>
            <a:pPr>
              <a:lnSpc>
                <a:spcPct val="100000"/>
              </a:lnSpc>
              <a:spcBef>
                <a:spcPts val="900"/>
              </a:spcBef>
              <a:buSzPct val="100000"/>
            </a:pPr>
            <a:r>
              <a:rPr lang="en-US" sz="1000" b="1" err="1"/>
              <a:t>UL.com</a:t>
            </a:r>
            <a:r>
              <a:rPr lang="en-US" sz="1000" b="1"/>
              <a:t>/Solutions</a:t>
            </a:r>
          </a:p>
        </p:txBody>
      </p:sp>
      <p:sp>
        <p:nvSpPr>
          <p:cNvPr id="11" name="Safety. Science. Transformation." descr="Safety. Science. Transformation.">
            <a:extLst>
              <a:ext uri="{FF2B5EF4-FFF2-40B4-BE49-F238E27FC236}">
                <a16:creationId xmlns:a16="http://schemas.microsoft.com/office/drawing/2014/main" id="{64FB5B43-BC60-D5A6-3E47-CE45859E7473}"/>
              </a:ext>
            </a:extLst>
          </p:cNvPr>
          <p:cNvSpPr>
            <a:spLocks noChangeAspect="1" noEditPoints="1"/>
          </p:cNvSpPr>
          <p:nvPr userDrawn="1"/>
        </p:nvSpPr>
        <p:spPr bwMode="auto">
          <a:xfrm>
            <a:off x="411163" y="4542672"/>
            <a:ext cx="1891315" cy="137160"/>
          </a:xfrm>
          <a:custGeom>
            <a:avLst/>
            <a:gdLst>
              <a:gd name="T0" fmla="*/ 6727 w 6749"/>
              <a:gd name="T1" fmla="*/ 23 h 488"/>
              <a:gd name="T2" fmla="*/ 6641 w 6749"/>
              <a:gd name="T3" fmla="*/ 5 h 488"/>
              <a:gd name="T4" fmla="*/ 6593 w 6749"/>
              <a:gd name="T5" fmla="*/ 116 h 488"/>
              <a:gd name="T6" fmla="*/ 6534 w 6749"/>
              <a:gd name="T7" fmla="*/ 306 h 488"/>
              <a:gd name="T8" fmla="*/ 6240 w 6749"/>
              <a:gd name="T9" fmla="*/ 378 h 488"/>
              <a:gd name="T10" fmla="*/ 6375 w 6749"/>
              <a:gd name="T11" fmla="*/ 378 h 488"/>
              <a:gd name="T12" fmla="*/ 6086 w 6749"/>
              <a:gd name="T13" fmla="*/ 327 h 488"/>
              <a:gd name="T14" fmla="*/ 5863 w 6749"/>
              <a:gd name="T15" fmla="*/ 118 h 488"/>
              <a:gd name="T16" fmla="*/ 5896 w 6749"/>
              <a:gd name="T17" fmla="*/ 84 h 488"/>
              <a:gd name="T18" fmla="*/ 5657 w 6749"/>
              <a:gd name="T19" fmla="*/ 118 h 488"/>
              <a:gd name="T20" fmla="*/ 5769 w 6749"/>
              <a:gd name="T21" fmla="*/ 173 h 488"/>
              <a:gd name="T22" fmla="*/ 5566 w 6749"/>
              <a:gd name="T23" fmla="*/ 278 h 488"/>
              <a:gd name="T24" fmla="*/ 5566 w 6749"/>
              <a:gd name="T25" fmla="*/ 217 h 488"/>
              <a:gd name="T26" fmla="*/ 5647 w 6749"/>
              <a:gd name="T27" fmla="*/ 333 h 488"/>
              <a:gd name="T28" fmla="*/ 5170 w 6749"/>
              <a:gd name="T29" fmla="*/ 170 h 488"/>
              <a:gd name="T30" fmla="*/ 5193 w 6749"/>
              <a:gd name="T31" fmla="*/ 111 h 488"/>
              <a:gd name="T32" fmla="*/ 5296 w 6749"/>
              <a:gd name="T33" fmla="*/ 170 h 488"/>
              <a:gd name="T34" fmla="*/ 4947 w 6749"/>
              <a:gd name="T35" fmla="*/ 118 h 488"/>
              <a:gd name="T36" fmla="*/ 4959 w 6749"/>
              <a:gd name="T37" fmla="*/ 378 h 488"/>
              <a:gd name="T38" fmla="*/ 4740 w 6749"/>
              <a:gd name="T39" fmla="*/ 327 h 488"/>
              <a:gd name="T40" fmla="*/ 4578 w 6749"/>
              <a:gd name="T41" fmla="*/ 0 h 488"/>
              <a:gd name="T42" fmla="*/ 4559 w 6749"/>
              <a:gd name="T43" fmla="*/ 173 h 488"/>
              <a:gd name="T44" fmla="*/ 4578 w 6749"/>
              <a:gd name="T45" fmla="*/ 0 h 488"/>
              <a:gd name="T46" fmla="*/ 4240 w 6749"/>
              <a:gd name="T47" fmla="*/ 192 h 488"/>
              <a:gd name="T48" fmla="*/ 4426 w 6749"/>
              <a:gd name="T49" fmla="*/ 306 h 488"/>
              <a:gd name="T50" fmla="*/ 3993 w 6749"/>
              <a:gd name="T51" fmla="*/ 118 h 488"/>
              <a:gd name="T52" fmla="*/ 4128 w 6749"/>
              <a:gd name="T53" fmla="*/ 210 h 488"/>
              <a:gd name="T54" fmla="*/ 3834 w 6749"/>
              <a:gd name="T55" fmla="*/ 329 h 488"/>
              <a:gd name="T56" fmla="*/ 3746 w 6749"/>
              <a:gd name="T57" fmla="*/ 199 h 488"/>
              <a:gd name="T58" fmla="*/ 3884 w 6749"/>
              <a:gd name="T59" fmla="*/ 346 h 488"/>
              <a:gd name="T60" fmla="*/ 3707 w 6749"/>
              <a:gd name="T61" fmla="*/ 115 h 488"/>
              <a:gd name="T62" fmla="*/ 3413 w 6749"/>
              <a:gd name="T63" fmla="*/ 76 h 488"/>
              <a:gd name="T64" fmla="*/ 3413 w 6749"/>
              <a:gd name="T65" fmla="*/ 378 h 488"/>
              <a:gd name="T66" fmla="*/ 3036 w 6749"/>
              <a:gd name="T67" fmla="*/ 219 h 488"/>
              <a:gd name="T68" fmla="*/ 3103 w 6749"/>
              <a:gd name="T69" fmla="*/ 246 h 488"/>
              <a:gd name="T70" fmla="*/ 2650 w 6749"/>
              <a:gd name="T71" fmla="*/ 248 h 488"/>
              <a:gd name="T72" fmla="*/ 2796 w 6749"/>
              <a:gd name="T73" fmla="*/ 288 h 488"/>
              <a:gd name="T74" fmla="*/ 2404 w 6749"/>
              <a:gd name="T75" fmla="*/ 378 h 488"/>
              <a:gd name="T76" fmla="*/ 2538 w 6749"/>
              <a:gd name="T77" fmla="*/ 378 h 488"/>
              <a:gd name="T78" fmla="*/ 2148 w 6749"/>
              <a:gd name="T79" fmla="*/ 248 h 488"/>
              <a:gd name="T80" fmla="*/ 2355 w 6749"/>
              <a:gd name="T81" fmla="*/ 298 h 488"/>
              <a:gd name="T82" fmla="*/ 2035 w 6749"/>
              <a:gd name="T83" fmla="*/ 118 h 488"/>
              <a:gd name="T84" fmla="*/ 1778 w 6749"/>
              <a:gd name="T85" fmla="*/ 248 h 488"/>
              <a:gd name="T86" fmla="*/ 1991 w 6749"/>
              <a:gd name="T87" fmla="*/ 288 h 488"/>
              <a:gd name="T88" fmla="*/ 1628 w 6749"/>
              <a:gd name="T89" fmla="*/ 228 h 488"/>
              <a:gd name="T90" fmla="*/ 1649 w 6749"/>
              <a:gd name="T91" fmla="*/ 160 h 488"/>
              <a:gd name="T92" fmla="*/ 1383 w 6749"/>
              <a:gd name="T93" fmla="*/ 344 h 488"/>
              <a:gd name="T94" fmla="*/ 1147 w 6749"/>
              <a:gd name="T95" fmla="*/ 118 h 488"/>
              <a:gd name="T96" fmla="*/ 1091 w 6749"/>
              <a:gd name="T97" fmla="*/ 427 h 488"/>
              <a:gd name="T98" fmla="*/ 898 w 6749"/>
              <a:gd name="T99" fmla="*/ 118 h 488"/>
              <a:gd name="T100" fmla="*/ 1003 w 6749"/>
              <a:gd name="T101" fmla="*/ 297 h 488"/>
              <a:gd name="T102" fmla="*/ 730 w 6749"/>
              <a:gd name="T103" fmla="*/ 219 h 488"/>
              <a:gd name="T104" fmla="*/ 771 w 6749"/>
              <a:gd name="T105" fmla="*/ 330 h 488"/>
              <a:gd name="T106" fmla="*/ 641 w 6749"/>
              <a:gd name="T107" fmla="*/ 65 h 488"/>
              <a:gd name="T108" fmla="*/ 524 w 6749"/>
              <a:gd name="T109" fmla="*/ 378 h 488"/>
              <a:gd name="T110" fmla="*/ 344 w 6749"/>
              <a:gd name="T111" fmla="*/ 329 h 488"/>
              <a:gd name="T112" fmla="*/ 354 w 6749"/>
              <a:gd name="T113" fmla="*/ 221 h 488"/>
              <a:gd name="T114" fmla="*/ 448 w 6749"/>
              <a:gd name="T115" fmla="*/ 316 h 488"/>
              <a:gd name="T116" fmla="*/ 0 w 6749"/>
              <a:gd name="T117" fmla="*/ 275 h 488"/>
              <a:gd name="T118" fmla="*/ 108 w 6749"/>
              <a:gd name="T119" fmla="*/ 10 h 488"/>
              <a:gd name="T120" fmla="*/ 113 w 6749"/>
              <a:gd name="T121" fmla="*/ 385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49" h="488">
                <a:moveTo>
                  <a:pt x="6715" y="5"/>
                </a:moveTo>
                <a:lnTo>
                  <a:pt x="6715" y="5"/>
                </a:lnTo>
                <a:lnTo>
                  <a:pt x="6749" y="5"/>
                </a:lnTo>
                <a:lnTo>
                  <a:pt x="6749" y="116"/>
                </a:lnTo>
                <a:lnTo>
                  <a:pt x="6727" y="116"/>
                </a:lnTo>
                <a:lnTo>
                  <a:pt x="6727" y="41"/>
                </a:lnTo>
                <a:cubicBezTo>
                  <a:pt x="6727" y="39"/>
                  <a:pt x="6727" y="36"/>
                  <a:pt x="6727" y="32"/>
                </a:cubicBezTo>
                <a:cubicBezTo>
                  <a:pt x="6727" y="28"/>
                  <a:pt x="6727" y="25"/>
                  <a:pt x="6727" y="23"/>
                </a:cubicBezTo>
                <a:lnTo>
                  <a:pt x="6706" y="116"/>
                </a:lnTo>
                <a:lnTo>
                  <a:pt x="6683" y="116"/>
                </a:lnTo>
                <a:lnTo>
                  <a:pt x="6662" y="23"/>
                </a:lnTo>
                <a:cubicBezTo>
                  <a:pt x="6662" y="25"/>
                  <a:pt x="6662" y="28"/>
                  <a:pt x="6662" y="32"/>
                </a:cubicBezTo>
                <a:cubicBezTo>
                  <a:pt x="6662" y="36"/>
                  <a:pt x="6662" y="39"/>
                  <a:pt x="6662" y="41"/>
                </a:cubicBezTo>
                <a:lnTo>
                  <a:pt x="6662" y="116"/>
                </a:lnTo>
                <a:lnTo>
                  <a:pt x="6641" y="116"/>
                </a:lnTo>
                <a:lnTo>
                  <a:pt x="6641" y="5"/>
                </a:lnTo>
                <a:lnTo>
                  <a:pt x="6675" y="5"/>
                </a:lnTo>
                <a:lnTo>
                  <a:pt x="6695" y="92"/>
                </a:lnTo>
                <a:lnTo>
                  <a:pt x="6715" y="5"/>
                </a:lnTo>
                <a:close/>
                <a:moveTo>
                  <a:pt x="6627" y="5"/>
                </a:moveTo>
                <a:lnTo>
                  <a:pt x="6627" y="5"/>
                </a:lnTo>
                <a:lnTo>
                  <a:pt x="6627" y="24"/>
                </a:lnTo>
                <a:lnTo>
                  <a:pt x="6593" y="24"/>
                </a:lnTo>
                <a:lnTo>
                  <a:pt x="6593" y="116"/>
                </a:lnTo>
                <a:lnTo>
                  <a:pt x="6570" y="116"/>
                </a:lnTo>
                <a:lnTo>
                  <a:pt x="6570" y="24"/>
                </a:lnTo>
                <a:lnTo>
                  <a:pt x="6536" y="24"/>
                </a:lnTo>
                <a:lnTo>
                  <a:pt x="6536" y="5"/>
                </a:lnTo>
                <a:lnTo>
                  <a:pt x="6627" y="5"/>
                </a:lnTo>
                <a:close/>
                <a:moveTo>
                  <a:pt x="6495" y="344"/>
                </a:moveTo>
                <a:lnTo>
                  <a:pt x="6495" y="344"/>
                </a:lnTo>
                <a:cubicBezTo>
                  <a:pt x="6495" y="324"/>
                  <a:pt x="6512" y="306"/>
                  <a:pt x="6534" y="306"/>
                </a:cubicBezTo>
                <a:cubicBezTo>
                  <a:pt x="6554" y="306"/>
                  <a:pt x="6571" y="324"/>
                  <a:pt x="6571" y="344"/>
                </a:cubicBezTo>
                <a:cubicBezTo>
                  <a:pt x="6571" y="365"/>
                  <a:pt x="6554" y="383"/>
                  <a:pt x="6534" y="383"/>
                </a:cubicBezTo>
                <a:cubicBezTo>
                  <a:pt x="6512" y="383"/>
                  <a:pt x="6495" y="365"/>
                  <a:pt x="6495" y="344"/>
                </a:cubicBezTo>
                <a:close/>
                <a:moveTo>
                  <a:pt x="6343" y="169"/>
                </a:moveTo>
                <a:lnTo>
                  <a:pt x="6343" y="169"/>
                </a:lnTo>
                <a:cubicBezTo>
                  <a:pt x="6324" y="169"/>
                  <a:pt x="6306" y="182"/>
                  <a:pt x="6306" y="213"/>
                </a:cubicBezTo>
                <a:lnTo>
                  <a:pt x="6306" y="378"/>
                </a:lnTo>
                <a:lnTo>
                  <a:pt x="6240" y="378"/>
                </a:lnTo>
                <a:lnTo>
                  <a:pt x="6240" y="118"/>
                </a:lnTo>
                <a:lnTo>
                  <a:pt x="6295" y="118"/>
                </a:lnTo>
                <a:lnTo>
                  <a:pt x="6300" y="144"/>
                </a:lnTo>
                <a:lnTo>
                  <a:pt x="6303" y="144"/>
                </a:lnTo>
                <a:cubicBezTo>
                  <a:pt x="6311" y="131"/>
                  <a:pt x="6330" y="111"/>
                  <a:pt x="6364" y="111"/>
                </a:cubicBezTo>
                <a:cubicBezTo>
                  <a:pt x="6407" y="111"/>
                  <a:pt x="6441" y="142"/>
                  <a:pt x="6441" y="196"/>
                </a:cubicBezTo>
                <a:lnTo>
                  <a:pt x="6441" y="378"/>
                </a:lnTo>
                <a:lnTo>
                  <a:pt x="6375" y="378"/>
                </a:lnTo>
                <a:lnTo>
                  <a:pt x="6375" y="210"/>
                </a:lnTo>
                <a:cubicBezTo>
                  <a:pt x="6375" y="182"/>
                  <a:pt x="6361" y="169"/>
                  <a:pt x="6343" y="169"/>
                </a:cubicBezTo>
                <a:close/>
                <a:moveTo>
                  <a:pt x="6086" y="327"/>
                </a:moveTo>
                <a:lnTo>
                  <a:pt x="6086" y="327"/>
                </a:lnTo>
                <a:cubicBezTo>
                  <a:pt x="6112" y="327"/>
                  <a:pt x="6128" y="297"/>
                  <a:pt x="6128" y="248"/>
                </a:cubicBezTo>
                <a:cubicBezTo>
                  <a:pt x="6128" y="199"/>
                  <a:pt x="6112" y="169"/>
                  <a:pt x="6086" y="169"/>
                </a:cubicBezTo>
                <a:cubicBezTo>
                  <a:pt x="6059" y="169"/>
                  <a:pt x="6043" y="199"/>
                  <a:pt x="6043" y="248"/>
                </a:cubicBezTo>
                <a:cubicBezTo>
                  <a:pt x="6043" y="297"/>
                  <a:pt x="6059" y="327"/>
                  <a:pt x="6086" y="327"/>
                </a:cubicBezTo>
                <a:close/>
                <a:moveTo>
                  <a:pt x="5977" y="248"/>
                </a:moveTo>
                <a:lnTo>
                  <a:pt x="5977" y="248"/>
                </a:lnTo>
                <a:cubicBezTo>
                  <a:pt x="5977" y="164"/>
                  <a:pt x="6020" y="111"/>
                  <a:pt x="6086" y="111"/>
                </a:cubicBezTo>
                <a:cubicBezTo>
                  <a:pt x="6151" y="111"/>
                  <a:pt x="6195" y="164"/>
                  <a:pt x="6195" y="248"/>
                </a:cubicBezTo>
                <a:cubicBezTo>
                  <a:pt x="6195" y="332"/>
                  <a:pt x="6151" y="385"/>
                  <a:pt x="6086" y="385"/>
                </a:cubicBezTo>
                <a:cubicBezTo>
                  <a:pt x="6020" y="385"/>
                  <a:pt x="5977" y="332"/>
                  <a:pt x="5977" y="248"/>
                </a:cubicBezTo>
                <a:close/>
                <a:moveTo>
                  <a:pt x="5863" y="118"/>
                </a:moveTo>
                <a:lnTo>
                  <a:pt x="5863" y="118"/>
                </a:lnTo>
                <a:lnTo>
                  <a:pt x="5929" y="118"/>
                </a:lnTo>
                <a:lnTo>
                  <a:pt x="5929" y="378"/>
                </a:lnTo>
                <a:lnTo>
                  <a:pt x="5863" y="378"/>
                </a:lnTo>
                <a:lnTo>
                  <a:pt x="5863" y="118"/>
                </a:lnTo>
                <a:close/>
                <a:moveTo>
                  <a:pt x="5896" y="3"/>
                </a:moveTo>
                <a:lnTo>
                  <a:pt x="5896" y="3"/>
                </a:lnTo>
                <a:cubicBezTo>
                  <a:pt x="5918" y="3"/>
                  <a:pt x="5937" y="21"/>
                  <a:pt x="5937" y="43"/>
                </a:cubicBezTo>
                <a:cubicBezTo>
                  <a:pt x="5937" y="66"/>
                  <a:pt x="5918" y="84"/>
                  <a:pt x="5896" y="84"/>
                </a:cubicBezTo>
                <a:cubicBezTo>
                  <a:pt x="5874" y="84"/>
                  <a:pt x="5856" y="66"/>
                  <a:pt x="5856" y="43"/>
                </a:cubicBezTo>
                <a:cubicBezTo>
                  <a:pt x="5856" y="21"/>
                  <a:pt x="5874" y="3"/>
                  <a:pt x="5896" y="3"/>
                </a:cubicBezTo>
                <a:close/>
                <a:moveTo>
                  <a:pt x="5787" y="385"/>
                </a:moveTo>
                <a:lnTo>
                  <a:pt x="5787" y="385"/>
                </a:lnTo>
                <a:cubicBezTo>
                  <a:pt x="5737" y="385"/>
                  <a:pt x="5704" y="349"/>
                  <a:pt x="5704" y="304"/>
                </a:cubicBezTo>
                <a:lnTo>
                  <a:pt x="5704" y="173"/>
                </a:lnTo>
                <a:lnTo>
                  <a:pt x="5657" y="173"/>
                </a:lnTo>
                <a:lnTo>
                  <a:pt x="5657" y="118"/>
                </a:lnTo>
                <a:lnTo>
                  <a:pt x="5665" y="118"/>
                </a:lnTo>
                <a:cubicBezTo>
                  <a:pt x="5696" y="118"/>
                  <a:pt x="5711" y="100"/>
                  <a:pt x="5712" y="69"/>
                </a:cubicBezTo>
                <a:lnTo>
                  <a:pt x="5713" y="44"/>
                </a:lnTo>
                <a:lnTo>
                  <a:pt x="5769" y="44"/>
                </a:lnTo>
                <a:lnTo>
                  <a:pt x="5769" y="118"/>
                </a:lnTo>
                <a:lnTo>
                  <a:pt x="5825" y="118"/>
                </a:lnTo>
                <a:lnTo>
                  <a:pt x="5825" y="173"/>
                </a:lnTo>
                <a:lnTo>
                  <a:pt x="5769" y="173"/>
                </a:lnTo>
                <a:lnTo>
                  <a:pt x="5769" y="297"/>
                </a:lnTo>
                <a:cubicBezTo>
                  <a:pt x="5769" y="315"/>
                  <a:pt x="5783" y="328"/>
                  <a:pt x="5802" y="328"/>
                </a:cubicBezTo>
                <a:cubicBezTo>
                  <a:pt x="5809" y="328"/>
                  <a:pt x="5815" y="326"/>
                  <a:pt x="5820" y="325"/>
                </a:cubicBezTo>
                <a:lnTo>
                  <a:pt x="5820" y="379"/>
                </a:lnTo>
                <a:cubicBezTo>
                  <a:pt x="5811" y="383"/>
                  <a:pt x="5799" y="385"/>
                  <a:pt x="5787" y="385"/>
                </a:cubicBezTo>
                <a:close/>
                <a:moveTo>
                  <a:pt x="5527" y="329"/>
                </a:moveTo>
                <a:lnTo>
                  <a:pt x="5527" y="329"/>
                </a:lnTo>
                <a:cubicBezTo>
                  <a:pt x="5550" y="329"/>
                  <a:pt x="5566" y="309"/>
                  <a:pt x="5566" y="278"/>
                </a:cubicBezTo>
                <a:lnTo>
                  <a:pt x="5566" y="261"/>
                </a:lnTo>
                <a:lnTo>
                  <a:pt x="5551" y="264"/>
                </a:lnTo>
                <a:cubicBezTo>
                  <a:pt x="5519" y="269"/>
                  <a:pt x="5502" y="283"/>
                  <a:pt x="5502" y="303"/>
                </a:cubicBezTo>
                <a:cubicBezTo>
                  <a:pt x="5502" y="319"/>
                  <a:pt x="5513" y="329"/>
                  <a:pt x="5527" y="329"/>
                </a:cubicBezTo>
                <a:close/>
                <a:moveTo>
                  <a:pt x="5436" y="310"/>
                </a:moveTo>
                <a:lnTo>
                  <a:pt x="5436" y="310"/>
                </a:lnTo>
                <a:cubicBezTo>
                  <a:pt x="5436" y="260"/>
                  <a:pt x="5473" y="229"/>
                  <a:pt x="5537" y="221"/>
                </a:cubicBezTo>
                <a:lnTo>
                  <a:pt x="5566" y="217"/>
                </a:lnTo>
                <a:lnTo>
                  <a:pt x="5566" y="200"/>
                </a:lnTo>
                <a:cubicBezTo>
                  <a:pt x="5566" y="179"/>
                  <a:pt x="5555" y="168"/>
                  <a:pt x="5537" y="168"/>
                </a:cubicBezTo>
                <a:cubicBezTo>
                  <a:pt x="5519" y="168"/>
                  <a:pt x="5506" y="180"/>
                  <a:pt x="5505" y="199"/>
                </a:cubicBezTo>
                <a:lnTo>
                  <a:pt x="5439" y="199"/>
                </a:lnTo>
                <a:cubicBezTo>
                  <a:pt x="5443" y="147"/>
                  <a:pt x="5482" y="111"/>
                  <a:pt x="5539" y="111"/>
                </a:cubicBezTo>
                <a:cubicBezTo>
                  <a:pt x="5593" y="111"/>
                  <a:pt x="5631" y="147"/>
                  <a:pt x="5631" y="204"/>
                </a:cubicBezTo>
                <a:lnTo>
                  <a:pt x="5631" y="316"/>
                </a:lnTo>
                <a:cubicBezTo>
                  <a:pt x="5631" y="326"/>
                  <a:pt x="5637" y="333"/>
                  <a:pt x="5647" y="333"/>
                </a:cubicBezTo>
                <a:cubicBezTo>
                  <a:pt x="5649" y="333"/>
                  <a:pt x="5651" y="333"/>
                  <a:pt x="5654" y="332"/>
                </a:cubicBezTo>
                <a:lnTo>
                  <a:pt x="5654" y="380"/>
                </a:lnTo>
                <a:cubicBezTo>
                  <a:pt x="5646" y="382"/>
                  <a:pt x="5638" y="383"/>
                  <a:pt x="5630" y="383"/>
                </a:cubicBezTo>
                <a:cubicBezTo>
                  <a:pt x="5605" y="383"/>
                  <a:pt x="5584" y="372"/>
                  <a:pt x="5577" y="346"/>
                </a:cubicBezTo>
                <a:cubicBezTo>
                  <a:pt x="5567" y="365"/>
                  <a:pt x="5547" y="385"/>
                  <a:pt x="5512" y="385"/>
                </a:cubicBezTo>
                <a:cubicBezTo>
                  <a:pt x="5467" y="385"/>
                  <a:pt x="5436" y="356"/>
                  <a:pt x="5436" y="310"/>
                </a:cubicBezTo>
                <a:close/>
                <a:moveTo>
                  <a:pt x="5170" y="170"/>
                </a:moveTo>
                <a:lnTo>
                  <a:pt x="5170" y="170"/>
                </a:lnTo>
                <a:cubicBezTo>
                  <a:pt x="5151" y="170"/>
                  <a:pt x="5138" y="185"/>
                  <a:pt x="5138" y="210"/>
                </a:cubicBezTo>
                <a:lnTo>
                  <a:pt x="5138" y="378"/>
                </a:lnTo>
                <a:lnTo>
                  <a:pt x="5072" y="378"/>
                </a:lnTo>
                <a:lnTo>
                  <a:pt x="5072" y="118"/>
                </a:lnTo>
                <a:lnTo>
                  <a:pt x="5126" y="118"/>
                </a:lnTo>
                <a:lnTo>
                  <a:pt x="5130" y="147"/>
                </a:lnTo>
                <a:lnTo>
                  <a:pt x="5133" y="147"/>
                </a:lnTo>
                <a:cubicBezTo>
                  <a:pt x="5142" y="127"/>
                  <a:pt x="5167" y="111"/>
                  <a:pt x="5193" y="111"/>
                </a:cubicBezTo>
                <a:cubicBezTo>
                  <a:pt x="5221" y="111"/>
                  <a:pt x="5245" y="125"/>
                  <a:pt x="5255" y="147"/>
                </a:cubicBezTo>
                <a:lnTo>
                  <a:pt x="5258" y="147"/>
                </a:lnTo>
                <a:cubicBezTo>
                  <a:pt x="5271" y="124"/>
                  <a:pt x="5294" y="111"/>
                  <a:pt x="5322" y="111"/>
                </a:cubicBezTo>
                <a:cubicBezTo>
                  <a:pt x="5366" y="111"/>
                  <a:pt x="5391" y="142"/>
                  <a:pt x="5391" y="194"/>
                </a:cubicBezTo>
                <a:lnTo>
                  <a:pt x="5391" y="378"/>
                </a:lnTo>
                <a:lnTo>
                  <a:pt x="5325" y="378"/>
                </a:lnTo>
                <a:lnTo>
                  <a:pt x="5325" y="207"/>
                </a:lnTo>
                <a:cubicBezTo>
                  <a:pt x="5325" y="184"/>
                  <a:pt x="5314" y="170"/>
                  <a:pt x="5296" y="170"/>
                </a:cubicBezTo>
                <a:cubicBezTo>
                  <a:pt x="5277" y="170"/>
                  <a:pt x="5264" y="185"/>
                  <a:pt x="5264" y="210"/>
                </a:cubicBezTo>
                <a:lnTo>
                  <a:pt x="5264" y="378"/>
                </a:lnTo>
                <a:lnTo>
                  <a:pt x="5199" y="378"/>
                </a:lnTo>
                <a:lnTo>
                  <a:pt x="5199" y="207"/>
                </a:lnTo>
                <a:cubicBezTo>
                  <a:pt x="5199" y="184"/>
                  <a:pt x="5187" y="170"/>
                  <a:pt x="5170" y="170"/>
                </a:cubicBezTo>
                <a:close/>
                <a:moveTo>
                  <a:pt x="4893" y="118"/>
                </a:moveTo>
                <a:lnTo>
                  <a:pt x="4893" y="118"/>
                </a:lnTo>
                <a:lnTo>
                  <a:pt x="4947" y="118"/>
                </a:lnTo>
                <a:lnTo>
                  <a:pt x="4953" y="152"/>
                </a:lnTo>
                <a:lnTo>
                  <a:pt x="4956" y="152"/>
                </a:lnTo>
                <a:cubicBezTo>
                  <a:pt x="4965" y="133"/>
                  <a:pt x="4987" y="115"/>
                  <a:pt x="5023" y="115"/>
                </a:cubicBezTo>
                <a:cubicBezTo>
                  <a:pt x="5028" y="115"/>
                  <a:pt x="5033" y="115"/>
                  <a:pt x="5036" y="116"/>
                </a:cubicBezTo>
                <a:lnTo>
                  <a:pt x="5036" y="178"/>
                </a:lnTo>
                <a:cubicBezTo>
                  <a:pt x="5031" y="178"/>
                  <a:pt x="5027" y="178"/>
                  <a:pt x="5021" y="178"/>
                </a:cubicBezTo>
                <a:cubicBezTo>
                  <a:pt x="4990" y="178"/>
                  <a:pt x="4959" y="200"/>
                  <a:pt x="4959" y="254"/>
                </a:cubicBezTo>
                <a:lnTo>
                  <a:pt x="4959" y="378"/>
                </a:lnTo>
                <a:lnTo>
                  <a:pt x="4893" y="378"/>
                </a:lnTo>
                <a:lnTo>
                  <a:pt x="4893" y="118"/>
                </a:lnTo>
                <a:close/>
                <a:moveTo>
                  <a:pt x="4740" y="327"/>
                </a:moveTo>
                <a:lnTo>
                  <a:pt x="4740" y="327"/>
                </a:lnTo>
                <a:cubicBezTo>
                  <a:pt x="4766" y="327"/>
                  <a:pt x="4782" y="297"/>
                  <a:pt x="4782" y="248"/>
                </a:cubicBezTo>
                <a:cubicBezTo>
                  <a:pt x="4782" y="199"/>
                  <a:pt x="4766" y="169"/>
                  <a:pt x="4740" y="169"/>
                </a:cubicBezTo>
                <a:cubicBezTo>
                  <a:pt x="4714" y="169"/>
                  <a:pt x="4698" y="199"/>
                  <a:pt x="4698" y="248"/>
                </a:cubicBezTo>
                <a:cubicBezTo>
                  <a:pt x="4698" y="297"/>
                  <a:pt x="4714" y="327"/>
                  <a:pt x="4740" y="327"/>
                </a:cubicBezTo>
                <a:close/>
                <a:moveTo>
                  <a:pt x="4631" y="248"/>
                </a:moveTo>
                <a:lnTo>
                  <a:pt x="4631" y="248"/>
                </a:lnTo>
                <a:cubicBezTo>
                  <a:pt x="4631" y="164"/>
                  <a:pt x="4674" y="111"/>
                  <a:pt x="4740" y="111"/>
                </a:cubicBezTo>
                <a:cubicBezTo>
                  <a:pt x="4806" y="111"/>
                  <a:pt x="4849" y="164"/>
                  <a:pt x="4849" y="248"/>
                </a:cubicBezTo>
                <a:cubicBezTo>
                  <a:pt x="4849" y="332"/>
                  <a:pt x="4806" y="385"/>
                  <a:pt x="4740" y="385"/>
                </a:cubicBezTo>
                <a:cubicBezTo>
                  <a:pt x="4674" y="385"/>
                  <a:pt x="4631" y="332"/>
                  <a:pt x="4631" y="248"/>
                </a:cubicBezTo>
                <a:close/>
                <a:moveTo>
                  <a:pt x="4578" y="0"/>
                </a:moveTo>
                <a:lnTo>
                  <a:pt x="4578" y="0"/>
                </a:lnTo>
                <a:cubicBezTo>
                  <a:pt x="4600" y="0"/>
                  <a:pt x="4623" y="7"/>
                  <a:pt x="4633" y="17"/>
                </a:cubicBezTo>
                <a:lnTo>
                  <a:pt x="4611" y="65"/>
                </a:lnTo>
                <a:cubicBezTo>
                  <a:pt x="4603" y="61"/>
                  <a:pt x="4596" y="58"/>
                  <a:pt x="4587" y="58"/>
                </a:cubicBezTo>
                <a:cubicBezTo>
                  <a:pt x="4570" y="58"/>
                  <a:pt x="4559" y="70"/>
                  <a:pt x="4559" y="90"/>
                </a:cubicBezTo>
                <a:lnTo>
                  <a:pt x="4559" y="118"/>
                </a:lnTo>
                <a:lnTo>
                  <a:pt x="4614" y="118"/>
                </a:lnTo>
                <a:lnTo>
                  <a:pt x="4614" y="173"/>
                </a:lnTo>
                <a:lnTo>
                  <a:pt x="4559" y="173"/>
                </a:lnTo>
                <a:lnTo>
                  <a:pt x="4559" y="378"/>
                </a:lnTo>
                <a:lnTo>
                  <a:pt x="4494" y="378"/>
                </a:lnTo>
                <a:lnTo>
                  <a:pt x="4494" y="173"/>
                </a:lnTo>
                <a:lnTo>
                  <a:pt x="4447" y="173"/>
                </a:lnTo>
                <a:lnTo>
                  <a:pt x="4447" y="118"/>
                </a:lnTo>
                <a:lnTo>
                  <a:pt x="4494" y="118"/>
                </a:lnTo>
                <a:lnTo>
                  <a:pt x="4494" y="85"/>
                </a:lnTo>
                <a:cubicBezTo>
                  <a:pt x="4494" y="30"/>
                  <a:pt x="4531" y="0"/>
                  <a:pt x="4578" y="0"/>
                </a:cubicBezTo>
                <a:close/>
                <a:moveTo>
                  <a:pt x="4236" y="300"/>
                </a:moveTo>
                <a:lnTo>
                  <a:pt x="4236" y="300"/>
                </a:lnTo>
                <a:lnTo>
                  <a:pt x="4298" y="300"/>
                </a:lnTo>
                <a:cubicBezTo>
                  <a:pt x="4300" y="319"/>
                  <a:pt x="4312" y="333"/>
                  <a:pt x="4333" y="333"/>
                </a:cubicBezTo>
                <a:cubicBezTo>
                  <a:pt x="4349" y="333"/>
                  <a:pt x="4363" y="325"/>
                  <a:pt x="4363" y="310"/>
                </a:cubicBezTo>
                <a:cubicBezTo>
                  <a:pt x="4363" y="296"/>
                  <a:pt x="4355" y="287"/>
                  <a:pt x="4330" y="279"/>
                </a:cubicBezTo>
                <a:lnTo>
                  <a:pt x="4305" y="270"/>
                </a:lnTo>
                <a:cubicBezTo>
                  <a:pt x="4264" y="255"/>
                  <a:pt x="4240" y="229"/>
                  <a:pt x="4240" y="192"/>
                </a:cubicBezTo>
                <a:cubicBezTo>
                  <a:pt x="4240" y="144"/>
                  <a:pt x="4280" y="111"/>
                  <a:pt x="4331" y="111"/>
                </a:cubicBezTo>
                <a:cubicBezTo>
                  <a:pt x="4383" y="111"/>
                  <a:pt x="4420" y="144"/>
                  <a:pt x="4421" y="189"/>
                </a:cubicBezTo>
                <a:lnTo>
                  <a:pt x="4358" y="189"/>
                </a:lnTo>
                <a:cubicBezTo>
                  <a:pt x="4357" y="175"/>
                  <a:pt x="4347" y="163"/>
                  <a:pt x="4330" y="163"/>
                </a:cubicBezTo>
                <a:cubicBezTo>
                  <a:pt x="4316" y="163"/>
                  <a:pt x="4303" y="172"/>
                  <a:pt x="4303" y="187"/>
                </a:cubicBezTo>
                <a:cubicBezTo>
                  <a:pt x="4303" y="199"/>
                  <a:pt x="4309" y="206"/>
                  <a:pt x="4333" y="214"/>
                </a:cubicBezTo>
                <a:lnTo>
                  <a:pt x="4358" y="223"/>
                </a:lnTo>
                <a:cubicBezTo>
                  <a:pt x="4402" y="238"/>
                  <a:pt x="4426" y="267"/>
                  <a:pt x="4426" y="306"/>
                </a:cubicBezTo>
                <a:cubicBezTo>
                  <a:pt x="4426" y="356"/>
                  <a:pt x="4387" y="385"/>
                  <a:pt x="4334" y="385"/>
                </a:cubicBezTo>
                <a:cubicBezTo>
                  <a:pt x="4276" y="385"/>
                  <a:pt x="4237" y="350"/>
                  <a:pt x="4236" y="300"/>
                </a:cubicBezTo>
                <a:close/>
                <a:moveTo>
                  <a:pt x="4095" y="169"/>
                </a:moveTo>
                <a:lnTo>
                  <a:pt x="4095" y="169"/>
                </a:lnTo>
                <a:cubicBezTo>
                  <a:pt x="4077" y="169"/>
                  <a:pt x="4059" y="182"/>
                  <a:pt x="4059" y="213"/>
                </a:cubicBezTo>
                <a:lnTo>
                  <a:pt x="4059" y="378"/>
                </a:lnTo>
                <a:lnTo>
                  <a:pt x="3993" y="378"/>
                </a:lnTo>
                <a:lnTo>
                  <a:pt x="3993" y="118"/>
                </a:lnTo>
                <a:lnTo>
                  <a:pt x="4047" y="118"/>
                </a:lnTo>
                <a:lnTo>
                  <a:pt x="4053" y="144"/>
                </a:lnTo>
                <a:lnTo>
                  <a:pt x="4056" y="144"/>
                </a:lnTo>
                <a:cubicBezTo>
                  <a:pt x="4063" y="131"/>
                  <a:pt x="4083" y="111"/>
                  <a:pt x="4116" y="111"/>
                </a:cubicBezTo>
                <a:cubicBezTo>
                  <a:pt x="4160" y="111"/>
                  <a:pt x="4193" y="142"/>
                  <a:pt x="4193" y="196"/>
                </a:cubicBezTo>
                <a:lnTo>
                  <a:pt x="4193" y="378"/>
                </a:lnTo>
                <a:lnTo>
                  <a:pt x="4128" y="378"/>
                </a:lnTo>
                <a:lnTo>
                  <a:pt x="4128" y="210"/>
                </a:lnTo>
                <a:cubicBezTo>
                  <a:pt x="4128" y="182"/>
                  <a:pt x="4114" y="169"/>
                  <a:pt x="4095" y="169"/>
                </a:cubicBezTo>
                <a:close/>
                <a:moveTo>
                  <a:pt x="3834" y="329"/>
                </a:moveTo>
                <a:lnTo>
                  <a:pt x="3834" y="329"/>
                </a:lnTo>
                <a:cubicBezTo>
                  <a:pt x="3857" y="329"/>
                  <a:pt x="3873" y="309"/>
                  <a:pt x="3873" y="278"/>
                </a:cubicBezTo>
                <a:lnTo>
                  <a:pt x="3873" y="261"/>
                </a:lnTo>
                <a:lnTo>
                  <a:pt x="3858" y="264"/>
                </a:lnTo>
                <a:cubicBezTo>
                  <a:pt x="3826" y="269"/>
                  <a:pt x="3809" y="283"/>
                  <a:pt x="3809" y="303"/>
                </a:cubicBezTo>
                <a:cubicBezTo>
                  <a:pt x="3809" y="319"/>
                  <a:pt x="3820" y="329"/>
                  <a:pt x="3834" y="329"/>
                </a:cubicBezTo>
                <a:close/>
                <a:moveTo>
                  <a:pt x="3743" y="310"/>
                </a:moveTo>
                <a:lnTo>
                  <a:pt x="3743" y="310"/>
                </a:lnTo>
                <a:cubicBezTo>
                  <a:pt x="3743" y="260"/>
                  <a:pt x="3780" y="229"/>
                  <a:pt x="3845" y="221"/>
                </a:cubicBezTo>
                <a:lnTo>
                  <a:pt x="3873" y="217"/>
                </a:lnTo>
                <a:lnTo>
                  <a:pt x="3873" y="200"/>
                </a:lnTo>
                <a:cubicBezTo>
                  <a:pt x="3873" y="179"/>
                  <a:pt x="3862" y="168"/>
                  <a:pt x="3845" y="168"/>
                </a:cubicBezTo>
                <a:cubicBezTo>
                  <a:pt x="3826" y="168"/>
                  <a:pt x="3814" y="180"/>
                  <a:pt x="3812" y="199"/>
                </a:cubicBezTo>
                <a:lnTo>
                  <a:pt x="3746" y="199"/>
                </a:lnTo>
                <a:cubicBezTo>
                  <a:pt x="3750" y="147"/>
                  <a:pt x="3789" y="111"/>
                  <a:pt x="3846" y="111"/>
                </a:cubicBezTo>
                <a:cubicBezTo>
                  <a:pt x="3900" y="111"/>
                  <a:pt x="3938" y="147"/>
                  <a:pt x="3938" y="204"/>
                </a:cubicBezTo>
                <a:lnTo>
                  <a:pt x="3938" y="316"/>
                </a:lnTo>
                <a:cubicBezTo>
                  <a:pt x="3938" y="326"/>
                  <a:pt x="3944" y="333"/>
                  <a:pt x="3954" y="333"/>
                </a:cubicBezTo>
                <a:cubicBezTo>
                  <a:pt x="3956" y="333"/>
                  <a:pt x="3958" y="333"/>
                  <a:pt x="3961" y="332"/>
                </a:cubicBezTo>
                <a:lnTo>
                  <a:pt x="3961" y="380"/>
                </a:lnTo>
                <a:cubicBezTo>
                  <a:pt x="3953" y="382"/>
                  <a:pt x="3945" y="383"/>
                  <a:pt x="3937" y="383"/>
                </a:cubicBezTo>
                <a:cubicBezTo>
                  <a:pt x="3912" y="383"/>
                  <a:pt x="3891" y="372"/>
                  <a:pt x="3884" y="346"/>
                </a:cubicBezTo>
                <a:cubicBezTo>
                  <a:pt x="3875" y="365"/>
                  <a:pt x="3854" y="385"/>
                  <a:pt x="3819" y="385"/>
                </a:cubicBezTo>
                <a:cubicBezTo>
                  <a:pt x="3774" y="385"/>
                  <a:pt x="3743" y="356"/>
                  <a:pt x="3743" y="310"/>
                </a:cubicBezTo>
                <a:close/>
                <a:moveTo>
                  <a:pt x="3577" y="118"/>
                </a:moveTo>
                <a:lnTo>
                  <a:pt x="3577" y="118"/>
                </a:lnTo>
                <a:lnTo>
                  <a:pt x="3632" y="118"/>
                </a:lnTo>
                <a:lnTo>
                  <a:pt x="3637" y="152"/>
                </a:lnTo>
                <a:lnTo>
                  <a:pt x="3640" y="152"/>
                </a:lnTo>
                <a:cubicBezTo>
                  <a:pt x="3649" y="133"/>
                  <a:pt x="3671" y="115"/>
                  <a:pt x="3707" y="115"/>
                </a:cubicBezTo>
                <a:cubicBezTo>
                  <a:pt x="3712" y="115"/>
                  <a:pt x="3717" y="115"/>
                  <a:pt x="3721" y="116"/>
                </a:cubicBezTo>
                <a:lnTo>
                  <a:pt x="3721" y="178"/>
                </a:lnTo>
                <a:cubicBezTo>
                  <a:pt x="3715" y="178"/>
                  <a:pt x="3711" y="178"/>
                  <a:pt x="3706" y="178"/>
                </a:cubicBezTo>
                <a:cubicBezTo>
                  <a:pt x="3674" y="178"/>
                  <a:pt x="3643" y="200"/>
                  <a:pt x="3643" y="254"/>
                </a:cubicBezTo>
                <a:lnTo>
                  <a:pt x="3643" y="378"/>
                </a:lnTo>
                <a:lnTo>
                  <a:pt x="3577" y="378"/>
                </a:lnTo>
                <a:lnTo>
                  <a:pt x="3577" y="118"/>
                </a:lnTo>
                <a:close/>
                <a:moveTo>
                  <a:pt x="3413" y="76"/>
                </a:moveTo>
                <a:lnTo>
                  <a:pt x="3413" y="76"/>
                </a:lnTo>
                <a:lnTo>
                  <a:pt x="3327" y="76"/>
                </a:lnTo>
                <a:lnTo>
                  <a:pt x="3327" y="16"/>
                </a:lnTo>
                <a:lnTo>
                  <a:pt x="3567" y="16"/>
                </a:lnTo>
                <a:lnTo>
                  <a:pt x="3567" y="76"/>
                </a:lnTo>
                <a:lnTo>
                  <a:pt x="3482" y="76"/>
                </a:lnTo>
                <a:lnTo>
                  <a:pt x="3482" y="378"/>
                </a:lnTo>
                <a:lnTo>
                  <a:pt x="3413" y="378"/>
                </a:lnTo>
                <a:lnTo>
                  <a:pt x="3413" y="76"/>
                </a:lnTo>
                <a:close/>
                <a:moveTo>
                  <a:pt x="3144" y="344"/>
                </a:moveTo>
                <a:lnTo>
                  <a:pt x="3144" y="344"/>
                </a:lnTo>
                <a:cubicBezTo>
                  <a:pt x="3144" y="324"/>
                  <a:pt x="3161" y="306"/>
                  <a:pt x="3183" y="306"/>
                </a:cubicBezTo>
                <a:cubicBezTo>
                  <a:pt x="3203" y="306"/>
                  <a:pt x="3220" y="324"/>
                  <a:pt x="3220" y="344"/>
                </a:cubicBezTo>
                <a:cubicBezTo>
                  <a:pt x="3220" y="365"/>
                  <a:pt x="3203" y="383"/>
                  <a:pt x="3183" y="383"/>
                </a:cubicBezTo>
                <a:cubicBezTo>
                  <a:pt x="3161" y="383"/>
                  <a:pt x="3144" y="365"/>
                  <a:pt x="3144" y="344"/>
                </a:cubicBezTo>
                <a:close/>
                <a:moveTo>
                  <a:pt x="3036" y="219"/>
                </a:moveTo>
                <a:lnTo>
                  <a:pt x="3036" y="219"/>
                </a:lnTo>
                <a:cubicBezTo>
                  <a:pt x="3034" y="186"/>
                  <a:pt x="3021" y="167"/>
                  <a:pt x="3001" y="167"/>
                </a:cubicBezTo>
                <a:cubicBezTo>
                  <a:pt x="2979" y="167"/>
                  <a:pt x="2965" y="186"/>
                  <a:pt x="2962" y="219"/>
                </a:cubicBezTo>
                <a:lnTo>
                  <a:pt x="3036" y="219"/>
                </a:lnTo>
                <a:close/>
                <a:moveTo>
                  <a:pt x="2895" y="248"/>
                </a:moveTo>
                <a:lnTo>
                  <a:pt x="2895" y="248"/>
                </a:lnTo>
                <a:cubicBezTo>
                  <a:pt x="2895" y="164"/>
                  <a:pt x="2936" y="111"/>
                  <a:pt x="3001" y="111"/>
                </a:cubicBezTo>
                <a:cubicBezTo>
                  <a:pt x="3063" y="111"/>
                  <a:pt x="3103" y="162"/>
                  <a:pt x="3103" y="246"/>
                </a:cubicBezTo>
                <a:cubicBezTo>
                  <a:pt x="3103" y="250"/>
                  <a:pt x="3103" y="255"/>
                  <a:pt x="3102" y="264"/>
                </a:cubicBezTo>
                <a:lnTo>
                  <a:pt x="2961" y="264"/>
                </a:lnTo>
                <a:cubicBezTo>
                  <a:pt x="2962" y="303"/>
                  <a:pt x="2977" y="330"/>
                  <a:pt x="3003" y="330"/>
                </a:cubicBezTo>
                <a:cubicBezTo>
                  <a:pt x="3020" y="330"/>
                  <a:pt x="3033" y="319"/>
                  <a:pt x="3036" y="298"/>
                </a:cubicBezTo>
                <a:lnTo>
                  <a:pt x="3101" y="298"/>
                </a:lnTo>
                <a:cubicBezTo>
                  <a:pt x="3096" y="351"/>
                  <a:pt x="3057" y="385"/>
                  <a:pt x="3003" y="385"/>
                </a:cubicBezTo>
                <a:cubicBezTo>
                  <a:pt x="2935" y="385"/>
                  <a:pt x="2895" y="331"/>
                  <a:pt x="2895" y="248"/>
                </a:cubicBezTo>
                <a:close/>
                <a:moveTo>
                  <a:pt x="2650" y="248"/>
                </a:moveTo>
                <a:lnTo>
                  <a:pt x="2650" y="248"/>
                </a:lnTo>
                <a:cubicBezTo>
                  <a:pt x="2650" y="165"/>
                  <a:pt x="2693" y="111"/>
                  <a:pt x="2759" y="111"/>
                </a:cubicBezTo>
                <a:cubicBezTo>
                  <a:pt x="2817" y="111"/>
                  <a:pt x="2858" y="151"/>
                  <a:pt x="2863" y="212"/>
                </a:cubicBezTo>
                <a:lnTo>
                  <a:pt x="2796" y="212"/>
                </a:lnTo>
                <a:cubicBezTo>
                  <a:pt x="2794" y="184"/>
                  <a:pt x="2779" y="170"/>
                  <a:pt x="2759" y="170"/>
                </a:cubicBezTo>
                <a:cubicBezTo>
                  <a:pt x="2733" y="170"/>
                  <a:pt x="2716" y="198"/>
                  <a:pt x="2716" y="248"/>
                </a:cubicBezTo>
                <a:cubicBezTo>
                  <a:pt x="2716" y="299"/>
                  <a:pt x="2733" y="326"/>
                  <a:pt x="2760" y="326"/>
                </a:cubicBezTo>
                <a:cubicBezTo>
                  <a:pt x="2779" y="326"/>
                  <a:pt x="2793" y="312"/>
                  <a:pt x="2796" y="288"/>
                </a:cubicBezTo>
                <a:lnTo>
                  <a:pt x="2863" y="288"/>
                </a:lnTo>
                <a:cubicBezTo>
                  <a:pt x="2857" y="347"/>
                  <a:pt x="2816" y="385"/>
                  <a:pt x="2760" y="385"/>
                </a:cubicBezTo>
                <a:cubicBezTo>
                  <a:pt x="2693" y="385"/>
                  <a:pt x="2650" y="332"/>
                  <a:pt x="2650" y="248"/>
                </a:cubicBezTo>
                <a:close/>
                <a:moveTo>
                  <a:pt x="2506" y="169"/>
                </a:moveTo>
                <a:lnTo>
                  <a:pt x="2506" y="169"/>
                </a:lnTo>
                <a:cubicBezTo>
                  <a:pt x="2487" y="169"/>
                  <a:pt x="2469" y="182"/>
                  <a:pt x="2469" y="213"/>
                </a:cubicBezTo>
                <a:lnTo>
                  <a:pt x="2469" y="378"/>
                </a:lnTo>
                <a:lnTo>
                  <a:pt x="2404" y="378"/>
                </a:lnTo>
                <a:lnTo>
                  <a:pt x="2404" y="118"/>
                </a:lnTo>
                <a:lnTo>
                  <a:pt x="2458" y="118"/>
                </a:lnTo>
                <a:lnTo>
                  <a:pt x="2464" y="144"/>
                </a:lnTo>
                <a:lnTo>
                  <a:pt x="2467" y="144"/>
                </a:lnTo>
                <a:cubicBezTo>
                  <a:pt x="2474" y="131"/>
                  <a:pt x="2494" y="111"/>
                  <a:pt x="2527" y="111"/>
                </a:cubicBezTo>
                <a:cubicBezTo>
                  <a:pt x="2570" y="111"/>
                  <a:pt x="2604" y="142"/>
                  <a:pt x="2604" y="196"/>
                </a:cubicBezTo>
                <a:lnTo>
                  <a:pt x="2604" y="378"/>
                </a:lnTo>
                <a:lnTo>
                  <a:pt x="2538" y="378"/>
                </a:lnTo>
                <a:lnTo>
                  <a:pt x="2538" y="210"/>
                </a:lnTo>
                <a:cubicBezTo>
                  <a:pt x="2538" y="182"/>
                  <a:pt x="2524" y="169"/>
                  <a:pt x="2506" y="169"/>
                </a:cubicBezTo>
                <a:close/>
                <a:moveTo>
                  <a:pt x="2289" y="219"/>
                </a:moveTo>
                <a:lnTo>
                  <a:pt x="2289" y="219"/>
                </a:lnTo>
                <a:cubicBezTo>
                  <a:pt x="2287" y="186"/>
                  <a:pt x="2274" y="167"/>
                  <a:pt x="2254" y="167"/>
                </a:cubicBezTo>
                <a:cubicBezTo>
                  <a:pt x="2232" y="167"/>
                  <a:pt x="2218" y="186"/>
                  <a:pt x="2215" y="219"/>
                </a:cubicBezTo>
                <a:lnTo>
                  <a:pt x="2289" y="219"/>
                </a:lnTo>
                <a:close/>
                <a:moveTo>
                  <a:pt x="2148" y="248"/>
                </a:moveTo>
                <a:lnTo>
                  <a:pt x="2148" y="248"/>
                </a:lnTo>
                <a:cubicBezTo>
                  <a:pt x="2148" y="164"/>
                  <a:pt x="2190" y="111"/>
                  <a:pt x="2254" y="111"/>
                </a:cubicBezTo>
                <a:cubicBezTo>
                  <a:pt x="2316" y="111"/>
                  <a:pt x="2357" y="162"/>
                  <a:pt x="2357" y="246"/>
                </a:cubicBezTo>
                <a:cubicBezTo>
                  <a:pt x="2357" y="250"/>
                  <a:pt x="2357" y="255"/>
                  <a:pt x="2356" y="264"/>
                </a:cubicBezTo>
                <a:lnTo>
                  <a:pt x="2214" y="264"/>
                </a:lnTo>
                <a:cubicBezTo>
                  <a:pt x="2215" y="303"/>
                  <a:pt x="2230" y="330"/>
                  <a:pt x="2256" y="330"/>
                </a:cubicBezTo>
                <a:cubicBezTo>
                  <a:pt x="2273" y="330"/>
                  <a:pt x="2286" y="319"/>
                  <a:pt x="2289" y="298"/>
                </a:cubicBezTo>
                <a:lnTo>
                  <a:pt x="2355" y="298"/>
                </a:lnTo>
                <a:cubicBezTo>
                  <a:pt x="2349" y="351"/>
                  <a:pt x="2310" y="385"/>
                  <a:pt x="2256" y="385"/>
                </a:cubicBezTo>
                <a:cubicBezTo>
                  <a:pt x="2188" y="385"/>
                  <a:pt x="2148" y="331"/>
                  <a:pt x="2148" y="248"/>
                </a:cubicBezTo>
                <a:close/>
                <a:moveTo>
                  <a:pt x="2035" y="118"/>
                </a:moveTo>
                <a:lnTo>
                  <a:pt x="2035" y="118"/>
                </a:lnTo>
                <a:lnTo>
                  <a:pt x="2101" y="118"/>
                </a:lnTo>
                <a:lnTo>
                  <a:pt x="2101" y="378"/>
                </a:lnTo>
                <a:lnTo>
                  <a:pt x="2035" y="378"/>
                </a:lnTo>
                <a:lnTo>
                  <a:pt x="2035" y="118"/>
                </a:lnTo>
                <a:close/>
                <a:moveTo>
                  <a:pt x="2068" y="3"/>
                </a:moveTo>
                <a:lnTo>
                  <a:pt x="2068" y="3"/>
                </a:lnTo>
                <a:cubicBezTo>
                  <a:pt x="2090" y="3"/>
                  <a:pt x="2109" y="21"/>
                  <a:pt x="2109" y="43"/>
                </a:cubicBezTo>
                <a:cubicBezTo>
                  <a:pt x="2109" y="66"/>
                  <a:pt x="2090" y="84"/>
                  <a:pt x="2068" y="84"/>
                </a:cubicBezTo>
                <a:cubicBezTo>
                  <a:pt x="2046" y="84"/>
                  <a:pt x="2027" y="66"/>
                  <a:pt x="2027" y="43"/>
                </a:cubicBezTo>
                <a:cubicBezTo>
                  <a:pt x="2027" y="21"/>
                  <a:pt x="2046" y="3"/>
                  <a:pt x="2068" y="3"/>
                </a:cubicBezTo>
                <a:close/>
                <a:moveTo>
                  <a:pt x="1778" y="248"/>
                </a:moveTo>
                <a:lnTo>
                  <a:pt x="1778" y="248"/>
                </a:lnTo>
                <a:cubicBezTo>
                  <a:pt x="1778" y="165"/>
                  <a:pt x="1821" y="111"/>
                  <a:pt x="1888" y="111"/>
                </a:cubicBezTo>
                <a:cubicBezTo>
                  <a:pt x="1945" y="111"/>
                  <a:pt x="1986" y="151"/>
                  <a:pt x="1991" y="212"/>
                </a:cubicBezTo>
                <a:lnTo>
                  <a:pt x="1925" y="212"/>
                </a:lnTo>
                <a:cubicBezTo>
                  <a:pt x="1922" y="184"/>
                  <a:pt x="1908" y="170"/>
                  <a:pt x="1888" y="170"/>
                </a:cubicBezTo>
                <a:cubicBezTo>
                  <a:pt x="1862" y="170"/>
                  <a:pt x="1845" y="198"/>
                  <a:pt x="1845" y="248"/>
                </a:cubicBezTo>
                <a:cubicBezTo>
                  <a:pt x="1845" y="299"/>
                  <a:pt x="1862" y="326"/>
                  <a:pt x="1888" y="326"/>
                </a:cubicBezTo>
                <a:cubicBezTo>
                  <a:pt x="1908" y="326"/>
                  <a:pt x="1922" y="312"/>
                  <a:pt x="1925" y="288"/>
                </a:cubicBezTo>
                <a:lnTo>
                  <a:pt x="1991" y="288"/>
                </a:lnTo>
                <a:cubicBezTo>
                  <a:pt x="1986" y="347"/>
                  <a:pt x="1945" y="385"/>
                  <a:pt x="1888" y="385"/>
                </a:cubicBezTo>
                <a:cubicBezTo>
                  <a:pt x="1821" y="385"/>
                  <a:pt x="1778" y="332"/>
                  <a:pt x="1778" y="248"/>
                </a:cubicBezTo>
                <a:close/>
                <a:moveTo>
                  <a:pt x="1525" y="275"/>
                </a:moveTo>
                <a:lnTo>
                  <a:pt x="1525" y="275"/>
                </a:lnTo>
                <a:lnTo>
                  <a:pt x="1596" y="275"/>
                </a:lnTo>
                <a:cubicBezTo>
                  <a:pt x="1598" y="309"/>
                  <a:pt x="1614" y="324"/>
                  <a:pt x="1638" y="324"/>
                </a:cubicBezTo>
                <a:cubicBezTo>
                  <a:pt x="1661" y="324"/>
                  <a:pt x="1676" y="310"/>
                  <a:pt x="1676" y="286"/>
                </a:cubicBezTo>
                <a:cubicBezTo>
                  <a:pt x="1676" y="264"/>
                  <a:pt x="1662" y="248"/>
                  <a:pt x="1628" y="228"/>
                </a:cubicBezTo>
                <a:lnTo>
                  <a:pt x="1596" y="210"/>
                </a:lnTo>
                <a:cubicBezTo>
                  <a:pt x="1549" y="183"/>
                  <a:pt x="1528" y="149"/>
                  <a:pt x="1528" y="107"/>
                </a:cubicBezTo>
                <a:cubicBezTo>
                  <a:pt x="1528" y="56"/>
                  <a:pt x="1572" y="10"/>
                  <a:pt x="1634" y="10"/>
                </a:cubicBezTo>
                <a:cubicBezTo>
                  <a:pt x="1697" y="10"/>
                  <a:pt x="1740" y="50"/>
                  <a:pt x="1741" y="112"/>
                </a:cubicBezTo>
                <a:lnTo>
                  <a:pt x="1669" y="112"/>
                </a:lnTo>
                <a:cubicBezTo>
                  <a:pt x="1667" y="86"/>
                  <a:pt x="1654" y="71"/>
                  <a:pt x="1632" y="71"/>
                </a:cubicBezTo>
                <a:cubicBezTo>
                  <a:pt x="1614" y="71"/>
                  <a:pt x="1599" y="85"/>
                  <a:pt x="1599" y="104"/>
                </a:cubicBezTo>
                <a:cubicBezTo>
                  <a:pt x="1599" y="124"/>
                  <a:pt x="1611" y="139"/>
                  <a:pt x="1649" y="160"/>
                </a:cubicBezTo>
                <a:lnTo>
                  <a:pt x="1673" y="174"/>
                </a:lnTo>
                <a:cubicBezTo>
                  <a:pt x="1722" y="201"/>
                  <a:pt x="1746" y="240"/>
                  <a:pt x="1746" y="286"/>
                </a:cubicBezTo>
                <a:cubicBezTo>
                  <a:pt x="1746" y="344"/>
                  <a:pt x="1703" y="385"/>
                  <a:pt x="1638" y="385"/>
                </a:cubicBezTo>
                <a:cubicBezTo>
                  <a:pt x="1569" y="385"/>
                  <a:pt x="1526" y="342"/>
                  <a:pt x="1525" y="275"/>
                </a:cubicBezTo>
                <a:close/>
                <a:moveTo>
                  <a:pt x="1307" y="344"/>
                </a:moveTo>
                <a:lnTo>
                  <a:pt x="1307" y="344"/>
                </a:lnTo>
                <a:cubicBezTo>
                  <a:pt x="1307" y="324"/>
                  <a:pt x="1324" y="306"/>
                  <a:pt x="1345" y="306"/>
                </a:cubicBezTo>
                <a:cubicBezTo>
                  <a:pt x="1366" y="306"/>
                  <a:pt x="1383" y="324"/>
                  <a:pt x="1383" y="344"/>
                </a:cubicBezTo>
                <a:cubicBezTo>
                  <a:pt x="1383" y="365"/>
                  <a:pt x="1366" y="383"/>
                  <a:pt x="1345" y="383"/>
                </a:cubicBezTo>
                <a:cubicBezTo>
                  <a:pt x="1324" y="383"/>
                  <a:pt x="1307" y="365"/>
                  <a:pt x="1307" y="344"/>
                </a:cubicBezTo>
                <a:close/>
                <a:moveTo>
                  <a:pt x="1117" y="431"/>
                </a:moveTo>
                <a:lnTo>
                  <a:pt x="1117" y="431"/>
                </a:lnTo>
                <a:cubicBezTo>
                  <a:pt x="1131" y="431"/>
                  <a:pt x="1149" y="423"/>
                  <a:pt x="1155" y="401"/>
                </a:cubicBezTo>
                <a:lnTo>
                  <a:pt x="1161" y="377"/>
                </a:lnTo>
                <a:lnTo>
                  <a:pt x="1080" y="118"/>
                </a:lnTo>
                <a:lnTo>
                  <a:pt x="1147" y="118"/>
                </a:lnTo>
                <a:lnTo>
                  <a:pt x="1192" y="287"/>
                </a:lnTo>
                <a:lnTo>
                  <a:pt x="1195" y="287"/>
                </a:lnTo>
                <a:lnTo>
                  <a:pt x="1233" y="118"/>
                </a:lnTo>
                <a:lnTo>
                  <a:pt x="1301" y="118"/>
                </a:lnTo>
                <a:lnTo>
                  <a:pt x="1221" y="405"/>
                </a:lnTo>
                <a:cubicBezTo>
                  <a:pt x="1204" y="465"/>
                  <a:pt x="1163" y="488"/>
                  <a:pt x="1126" y="488"/>
                </a:cubicBezTo>
                <a:cubicBezTo>
                  <a:pt x="1111" y="488"/>
                  <a:pt x="1101" y="486"/>
                  <a:pt x="1091" y="483"/>
                </a:cubicBezTo>
                <a:lnTo>
                  <a:pt x="1091" y="427"/>
                </a:lnTo>
                <a:cubicBezTo>
                  <a:pt x="1100" y="430"/>
                  <a:pt x="1109" y="431"/>
                  <a:pt x="1117" y="431"/>
                </a:cubicBezTo>
                <a:close/>
                <a:moveTo>
                  <a:pt x="1021" y="385"/>
                </a:moveTo>
                <a:lnTo>
                  <a:pt x="1021" y="385"/>
                </a:lnTo>
                <a:cubicBezTo>
                  <a:pt x="970" y="385"/>
                  <a:pt x="937" y="349"/>
                  <a:pt x="937" y="304"/>
                </a:cubicBezTo>
                <a:lnTo>
                  <a:pt x="937" y="173"/>
                </a:lnTo>
                <a:lnTo>
                  <a:pt x="891" y="173"/>
                </a:lnTo>
                <a:lnTo>
                  <a:pt x="891" y="118"/>
                </a:lnTo>
                <a:lnTo>
                  <a:pt x="898" y="118"/>
                </a:lnTo>
                <a:cubicBezTo>
                  <a:pt x="929" y="118"/>
                  <a:pt x="944" y="100"/>
                  <a:pt x="946" y="69"/>
                </a:cubicBezTo>
                <a:lnTo>
                  <a:pt x="947" y="44"/>
                </a:lnTo>
                <a:lnTo>
                  <a:pt x="1003" y="44"/>
                </a:lnTo>
                <a:lnTo>
                  <a:pt x="1003" y="118"/>
                </a:lnTo>
                <a:lnTo>
                  <a:pt x="1058" y="118"/>
                </a:lnTo>
                <a:lnTo>
                  <a:pt x="1058" y="173"/>
                </a:lnTo>
                <a:lnTo>
                  <a:pt x="1003" y="173"/>
                </a:lnTo>
                <a:lnTo>
                  <a:pt x="1003" y="297"/>
                </a:lnTo>
                <a:cubicBezTo>
                  <a:pt x="1003" y="315"/>
                  <a:pt x="1016" y="328"/>
                  <a:pt x="1035" y="328"/>
                </a:cubicBezTo>
                <a:cubicBezTo>
                  <a:pt x="1042" y="328"/>
                  <a:pt x="1049" y="326"/>
                  <a:pt x="1054" y="325"/>
                </a:cubicBezTo>
                <a:lnTo>
                  <a:pt x="1054" y="379"/>
                </a:lnTo>
                <a:cubicBezTo>
                  <a:pt x="1044" y="383"/>
                  <a:pt x="1032" y="385"/>
                  <a:pt x="1021" y="385"/>
                </a:cubicBezTo>
                <a:close/>
                <a:moveTo>
                  <a:pt x="804" y="219"/>
                </a:moveTo>
                <a:lnTo>
                  <a:pt x="804" y="219"/>
                </a:lnTo>
                <a:cubicBezTo>
                  <a:pt x="802" y="186"/>
                  <a:pt x="789" y="167"/>
                  <a:pt x="769" y="167"/>
                </a:cubicBezTo>
                <a:cubicBezTo>
                  <a:pt x="747" y="167"/>
                  <a:pt x="733" y="186"/>
                  <a:pt x="730" y="219"/>
                </a:cubicBezTo>
                <a:lnTo>
                  <a:pt x="804" y="219"/>
                </a:lnTo>
                <a:close/>
                <a:moveTo>
                  <a:pt x="663" y="248"/>
                </a:moveTo>
                <a:lnTo>
                  <a:pt x="663" y="248"/>
                </a:lnTo>
                <a:cubicBezTo>
                  <a:pt x="663" y="164"/>
                  <a:pt x="705" y="111"/>
                  <a:pt x="769" y="111"/>
                </a:cubicBezTo>
                <a:cubicBezTo>
                  <a:pt x="831" y="111"/>
                  <a:pt x="872" y="162"/>
                  <a:pt x="872" y="246"/>
                </a:cubicBezTo>
                <a:cubicBezTo>
                  <a:pt x="872" y="250"/>
                  <a:pt x="872" y="255"/>
                  <a:pt x="871" y="264"/>
                </a:cubicBezTo>
                <a:lnTo>
                  <a:pt x="729" y="264"/>
                </a:lnTo>
                <a:cubicBezTo>
                  <a:pt x="730" y="303"/>
                  <a:pt x="745" y="330"/>
                  <a:pt x="771" y="330"/>
                </a:cubicBezTo>
                <a:cubicBezTo>
                  <a:pt x="788" y="330"/>
                  <a:pt x="801" y="319"/>
                  <a:pt x="804" y="298"/>
                </a:cubicBezTo>
                <a:lnTo>
                  <a:pt x="870" y="298"/>
                </a:lnTo>
                <a:cubicBezTo>
                  <a:pt x="864" y="351"/>
                  <a:pt x="825" y="385"/>
                  <a:pt x="771" y="385"/>
                </a:cubicBezTo>
                <a:cubicBezTo>
                  <a:pt x="703" y="385"/>
                  <a:pt x="663" y="331"/>
                  <a:pt x="663" y="248"/>
                </a:cubicBezTo>
                <a:close/>
                <a:moveTo>
                  <a:pt x="608" y="0"/>
                </a:moveTo>
                <a:lnTo>
                  <a:pt x="608" y="0"/>
                </a:lnTo>
                <a:cubicBezTo>
                  <a:pt x="631" y="0"/>
                  <a:pt x="653" y="7"/>
                  <a:pt x="664" y="17"/>
                </a:cubicBezTo>
                <a:lnTo>
                  <a:pt x="641" y="65"/>
                </a:lnTo>
                <a:cubicBezTo>
                  <a:pt x="633" y="61"/>
                  <a:pt x="626" y="58"/>
                  <a:pt x="618" y="58"/>
                </a:cubicBezTo>
                <a:cubicBezTo>
                  <a:pt x="600" y="58"/>
                  <a:pt x="590" y="70"/>
                  <a:pt x="590" y="90"/>
                </a:cubicBezTo>
                <a:lnTo>
                  <a:pt x="590" y="118"/>
                </a:lnTo>
                <a:lnTo>
                  <a:pt x="645" y="118"/>
                </a:lnTo>
                <a:lnTo>
                  <a:pt x="645" y="173"/>
                </a:lnTo>
                <a:lnTo>
                  <a:pt x="590" y="173"/>
                </a:lnTo>
                <a:lnTo>
                  <a:pt x="590" y="378"/>
                </a:lnTo>
                <a:lnTo>
                  <a:pt x="524" y="378"/>
                </a:lnTo>
                <a:lnTo>
                  <a:pt x="524" y="173"/>
                </a:lnTo>
                <a:lnTo>
                  <a:pt x="478" y="173"/>
                </a:lnTo>
                <a:lnTo>
                  <a:pt x="478" y="118"/>
                </a:lnTo>
                <a:lnTo>
                  <a:pt x="524" y="118"/>
                </a:lnTo>
                <a:lnTo>
                  <a:pt x="524" y="85"/>
                </a:lnTo>
                <a:cubicBezTo>
                  <a:pt x="524" y="30"/>
                  <a:pt x="562" y="0"/>
                  <a:pt x="608" y="0"/>
                </a:cubicBezTo>
                <a:close/>
                <a:moveTo>
                  <a:pt x="344" y="329"/>
                </a:moveTo>
                <a:lnTo>
                  <a:pt x="344" y="329"/>
                </a:lnTo>
                <a:cubicBezTo>
                  <a:pt x="367" y="329"/>
                  <a:pt x="383" y="309"/>
                  <a:pt x="383" y="278"/>
                </a:cubicBezTo>
                <a:lnTo>
                  <a:pt x="383" y="261"/>
                </a:lnTo>
                <a:lnTo>
                  <a:pt x="368" y="264"/>
                </a:lnTo>
                <a:cubicBezTo>
                  <a:pt x="336" y="269"/>
                  <a:pt x="319" y="283"/>
                  <a:pt x="319" y="303"/>
                </a:cubicBezTo>
                <a:cubicBezTo>
                  <a:pt x="319" y="319"/>
                  <a:pt x="330" y="329"/>
                  <a:pt x="344" y="329"/>
                </a:cubicBezTo>
                <a:close/>
                <a:moveTo>
                  <a:pt x="253" y="310"/>
                </a:moveTo>
                <a:lnTo>
                  <a:pt x="253" y="310"/>
                </a:lnTo>
                <a:cubicBezTo>
                  <a:pt x="253" y="260"/>
                  <a:pt x="290" y="229"/>
                  <a:pt x="354" y="221"/>
                </a:cubicBezTo>
                <a:lnTo>
                  <a:pt x="383" y="217"/>
                </a:lnTo>
                <a:lnTo>
                  <a:pt x="383" y="200"/>
                </a:lnTo>
                <a:cubicBezTo>
                  <a:pt x="383" y="179"/>
                  <a:pt x="371" y="168"/>
                  <a:pt x="354" y="168"/>
                </a:cubicBezTo>
                <a:cubicBezTo>
                  <a:pt x="336" y="168"/>
                  <a:pt x="323" y="180"/>
                  <a:pt x="322" y="199"/>
                </a:cubicBezTo>
                <a:lnTo>
                  <a:pt x="256" y="199"/>
                </a:lnTo>
                <a:cubicBezTo>
                  <a:pt x="260" y="147"/>
                  <a:pt x="299" y="111"/>
                  <a:pt x="355" y="111"/>
                </a:cubicBezTo>
                <a:cubicBezTo>
                  <a:pt x="410" y="111"/>
                  <a:pt x="448" y="147"/>
                  <a:pt x="448" y="204"/>
                </a:cubicBezTo>
                <a:lnTo>
                  <a:pt x="448" y="316"/>
                </a:lnTo>
                <a:cubicBezTo>
                  <a:pt x="448" y="326"/>
                  <a:pt x="454" y="333"/>
                  <a:pt x="464" y="333"/>
                </a:cubicBezTo>
                <a:cubicBezTo>
                  <a:pt x="466" y="333"/>
                  <a:pt x="468" y="333"/>
                  <a:pt x="471" y="332"/>
                </a:cubicBezTo>
                <a:lnTo>
                  <a:pt x="471" y="380"/>
                </a:lnTo>
                <a:cubicBezTo>
                  <a:pt x="463" y="382"/>
                  <a:pt x="455" y="383"/>
                  <a:pt x="447" y="383"/>
                </a:cubicBezTo>
                <a:cubicBezTo>
                  <a:pt x="422" y="383"/>
                  <a:pt x="400" y="372"/>
                  <a:pt x="394" y="346"/>
                </a:cubicBezTo>
                <a:cubicBezTo>
                  <a:pt x="384" y="365"/>
                  <a:pt x="364" y="385"/>
                  <a:pt x="329" y="385"/>
                </a:cubicBezTo>
                <a:cubicBezTo>
                  <a:pt x="284" y="385"/>
                  <a:pt x="253" y="356"/>
                  <a:pt x="253" y="310"/>
                </a:cubicBezTo>
                <a:close/>
                <a:moveTo>
                  <a:pt x="0" y="275"/>
                </a:moveTo>
                <a:lnTo>
                  <a:pt x="0" y="275"/>
                </a:lnTo>
                <a:lnTo>
                  <a:pt x="71" y="275"/>
                </a:lnTo>
                <a:cubicBezTo>
                  <a:pt x="73" y="309"/>
                  <a:pt x="89" y="324"/>
                  <a:pt x="113" y="324"/>
                </a:cubicBezTo>
                <a:cubicBezTo>
                  <a:pt x="136" y="324"/>
                  <a:pt x="151" y="310"/>
                  <a:pt x="151" y="286"/>
                </a:cubicBezTo>
                <a:cubicBezTo>
                  <a:pt x="151" y="264"/>
                  <a:pt x="137" y="248"/>
                  <a:pt x="103" y="228"/>
                </a:cubicBezTo>
                <a:lnTo>
                  <a:pt x="71" y="210"/>
                </a:lnTo>
                <a:cubicBezTo>
                  <a:pt x="23" y="183"/>
                  <a:pt x="3" y="149"/>
                  <a:pt x="3" y="107"/>
                </a:cubicBezTo>
                <a:cubicBezTo>
                  <a:pt x="3" y="56"/>
                  <a:pt x="47" y="10"/>
                  <a:pt x="108" y="10"/>
                </a:cubicBezTo>
                <a:cubicBezTo>
                  <a:pt x="171" y="10"/>
                  <a:pt x="214" y="50"/>
                  <a:pt x="216" y="112"/>
                </a:cubicBezTo>
                <a:lnTo>
                  <a:pt x="144" y="112"/>
                </a:lnTo>
                <a:cubicBezTo>
                  <a:pt x="141" y="86"/>
                  <a:pt x="129" y="71"/>
                  <a:pt x="107" y="71"/>
                </a:cubicBezTo>
                <a:cubicBezTo>
                  <a:pt x="89" y="71"/>
                  <a:pt x="74" y="85"/>
                  <a:pt x="74" y="104"/>
                </a:cubicBezTo>
                <a:cubicBezTo>
                  <a:pt x="74" y="124"/>
                  <a:pt x="86" y="139"/>
                  <a:pt x="123" y="160"/>
                </a:cubicBezTo>
                <a:lnTo>
                  <a:pt x="148" y="174"/>
                </a:lnTo>
                <a:cubicBezTo>
                  <a:pt x="197" y="201"/>
                  <a:pt x="220" y="240"/>
                  <a:pt x="220" y="286"/>
                </a:cubicBezTo>
                <a:cubicBezTo>
                  <a:pt x="220" y="344"/>
                  <a:pt x="178" y="385"/>
                  <a:pt x="113" y="385"/>
                </a:cubicBezTo>
                <a:cubicBezTo>
                  <a:pt x="44" y="385"/>
                  <a:pt x="1" y="342"/>
                  <a:pt x="0" y="275"/>
                </a:cubicBezTo>
                <a:close/>
              </a:path>
            </a:pathLst>
          </a:custGeom>
          <a:solidFill>
            <a:srgbClr val="CA012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3784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End Red">
    <p:bg>
      <p:bgPr>
        <a:solidFill>
          <a:srgbClr val="CA0123"/>
        </a:solidFill>
        <a:effectLst/>
      </p:bgPr>
    </p:bg>
    <p:spTree>
      <p:nvGrpSpPr>
        <p:cNvPr id="1" name=""/>
        <p:cNvGrpSpPr/>
        <p:nvPr/>
      </p:nvGrpSpPr>
      <p:grpSpPr>
        <a:xfrm>
          <a:off x="0" y="0"/>
          <a:ext cx="0" cy="0"/>
          <a:chOff x="0" y="0"/>
          <a:chExt cx="0" cy="0"/>
        </a:xfrm>
      </p:grpSpPr>
      <p:pic>
        <p:nvPicPr>
          <p:cNvPr id="7" name="UL Solutions">
            <a:extLst>
              <a:ext uri="{FF2B5EF4-FFF2-40B4-BE49-F238E27FC236}">
                <a16:creationId xmlns:a16="http://schemas.microsoft.com/office/drawing/2014/main" id="{1BD9CC86-450D-3CEF-646D-03A14125F57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411480" y="411479"/>
            <a:ext cx="1336041" cy="548640"/>
          </a:xfrm>
          <a:prstGeom prst="rect">
            <a:avLst/>
          </a:prstGeom>
        </p:spPr>
      </p:pic>
      <p:sp>
        <p:nvSpPr>
          <p:cNvPr id="6" name="TextBox">
            <a:extLst>
              <a:ext uri="{FF2B5EF4-FFF2-40B4-BE49-F238E27FC236}">
                <a16:creationId xmlns:a16="http://schemas.microsoft.com/office/drawing/2014/main" id="{BBBF2874-2024-F348-A16A-A268E54A614A}"/>
              </a:ext>
            </a:extLst>
          </p:cNvPr>
          <p:cNvSpPr txBox="1"/>
          <p:nvPr userDrawn="1"/>
        </p:nvSpPr>
        <p:spPr>
          <a:xfrm>
            <a:off x="411162" y="1280159"/>
            <a:ext cx="4114800" cy="1554480"/>
          </a:xfrm>
          <a:prstGeom prst="rect">
            <a:avLst/>
          </a:prstGeom>
          <a:noFill/>
        </p:spPr>
        <p:txBody>
          <a:bodyPr wrap="square" lIns="0" tIns="0" rIns="0" bIns="0" rtlCol="0" anchor="b" anchorCtr="0">
            <a:noAutofit/>
          </a:bodyPr>
          <a:lstStyle/>
          <a:p>
            <a:pPr marL="0" indent="0">
              <a:lnSpc>
                <a:spcPct val="85000"/>
              </a:lnSpc>
              <a:spcBef>
                <a:spcPts val="0"/>
              </a:spcBef>
              <a:buSzPct val="100000"/>
              <a:buFontTx/>
              <a:buNone/>
            </a:pPr>
            <a:r>
              <a:rPr lang="en-US" sz="3600">
                <a:latin typeface="+mj-lt"/>
              </a:rPr>
              <a:t>Thank you</a:t>
            </a:r>
          </a:p>
        </p:txBody>
      </p:sp>
      <p:sp>
        <p:nvSpPr>
          <p:cNvPr id="9" name="TextBox">
            <a:extLst>
              <a:ext uri="{FF2B5EF4-FFF2-40B4-BE49-F238E27FC236}">
                <a16:creationId xmlns:a16="http://schemas.microsoft.com/office/drawing/2014/main" id="{0443D2F4-C60E-D78A-C788-4E368A6F8166}"/>
              </a:ext>
            </a:extLst>
          </p:cNvPr>
          <p:cNvSpPr txBox="1"/>
          <p:nvPr userDrawn="1"/>
        </p:nvSpPr>
        <p:spPr>
          <a:xfrm>
            <a:off x="411163" y="4069080"/>
            <a:ext cx="4114800" cy="274320"/>
          </a:xfrm>
          <a:prstGeom prst="rect">
            <a:avLst/>
          </a:prstGeom>
          <a:noFill/>
        </p:spPr>
        <p:txBody>
          <a:bodyPr wrap="square" lIns="0" tIns="0" rIns="0" bIns="0" rtlCol="0">
            <a:noAutofit/>
          </a:bodyPr>
          <a:lstStyle/>
          <a:p>
            <a:pPr>
              <a:lnSpc>
                <a:spcPct val="100000"/>
              </a:lnSpc>
              <a:spcBef>
                <a:spcPts val="900"/>
              </a:spcBef>
              <a:buSzPct val="100000"/>
            </a:pPr>
            <a:r>
              <a:rPr lang="en-US" sz="1000" b="1" err="1"/>
              <a:t>UL.com</a:t>
            </a:r>
            <a:r>
              <a:rPr lang="en-US" sz="1000" b="1"/>
              <a:t>/Solutions</a:t>
            </a:r>
          </a:p>
        </p:txBody>
      </p:sp>
    </p:spTree>
    <p:extLst>
      <p:ext uri="{BB962C8B-B14F-4D97-AF65-F5344CB8AC3E}">
        <p14:creationId xmlns:p14="http://schemas.microsoft.com/office/powerpoint/2010/main" val="32486244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End Red Strapline">
    <p:bg>
      <p:bgPr>
        <a:solidFill>
          <a:srgbClr val="CA0123"/>
        </a:solidFill>
        <a:effectLst/>
      </p:bgPr>
    </p:bg>
    <p:spTree>
      <p:nvGrpSpPr>
        <p:cNvPr id="1" name=""/>
        <p:cNvGrpSpPr/>
        <p:nvPr/>
      </p:nvGrpSpPr>
      <p:grpSpPr>
        <a:xfrm>
          <a:off x="0" y="0"/>
          <a:ext cx="0" cy="0"/>
          <a:chOff x="0" y="0"/>
          <a:chExt cx="0" cy="0"/>
        </a:xfrm>
      </p:grpSpPr>
      <p:pic>
        <p:nvPicPr>
          <p:cNvPr id="6" name="UL Solutions">
            <a:extLst>
              <a:ext uri="{FF2B5EF4-FFF2-40B4-BE49-F238E27FC236}">
                <a16:creationId xmlns:a16="http://schemas.microsoft.com/office/drawing/2014/main" id="{B4E50CF3-93A0-7B1C-B908-6A296CE540E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411480" y="411479"/>
            <a:ext cx="1336041" cy="548640"/>
          </a:xfrm>
          <a:prstGeom prst="rect">
            <a:avLst/>
          </a:prstGeom>
        </p:spPr>
      </p:pic>
      <p:sp>
        <p:nvSpPr>
          <p:cNvPr id="9" name="TextBox">
            <a:extLst>
              <a:ext uri="{FF2B5EF4-FFF2-40B4-BE49-F238E27FC236}">
                <a16:creationId xmlns:a16="http://schemas.microsoft.com/office/drawing/2014/main" id="{5DBDC9FC-6487-BED8-ECCE-2461EC90E9AC}"/>
              </a:ext>
            </a:extLst>
          </p:cNvPr>
          <p:cNvSpPr txBox="1"/>
          <p:nvPr userDrawn="1"/>
        </p:nvSpPr>
        <p:spPr>
          <a:xfrm>
            <a:off x="411162" y="1280159"/>
            <a:ext cx="4114800" cy="1554480"/>
          </a:xfrm>
          <a:prstGeom prst="rect">
            <a:avLst/>
          </a:prstGeom>
          <a:noFill/>
        </p:spPr>
        <p:txBody>
          <a:bodyPr wrap="square" lIns="0" tIns="0" rIns="0" bIns="0" rtlCol="0" anchor="b" anchorCtr="0">
            <a:noAutofit/>
          </a:bodyPr>
          <a:lstStyle/>
          <a:p>
            <a:pPr marL="0" indent="0">
              <a:lnSpc>
                <a:spcPct val="85000"/>
              </a:lnSpc>
              <a:spcBef>
                <a:spcPts val="0"/>
              </a:spcBef>
              <a:buSzPct val="100000"/>
              <a:buFontTx/>
              <a:buNone/>
            </a:pPr>
            <a:r>
              <a:rPr lang="en-US" sz="3600">
                <a:latin typeface="+mj-lt"/>
              </a:rPr>
              <a:t>Thank you</a:t>
            </a:r>
          </a:p>
        </p:txBody>
      </p:sp>
      <p:sp>
        <p:nvSpPr>
          <p:cNvPr id="10" name="TextBox">
            <a:extLst>
              <a:ext uri="{FF2B5EF4-FFF2-40B4-BE49-F238E27FC236}">
                <a16:creationId xmlns:a16="http://schemas.microsoft.com/office/drawing/2014/main" id="{07857D23-221D-B9E4-C7DC-A0178B84313B}"/>
              </a:ext>
            </a:extLst>
          </p:cNvPr>
          <p:cNvSpPr txBox="1"/>
          <p:nvPr userDrawn="1"/>
        </p:nvSpPr>
        <p:spPr>
          <a:xfrm>
            <a:off x="411163" y="4069080"/>
            <a:ext cx="4114800" cy="274320"/>
          </a:xfrm>
          <a:prstGeom prst="rect">
            <a:avLst/>
          </a:prstGeom>
          <a:noFill/>
        </p:spPr>
        <p:txBody>
          <a:bodyPr wrap="square" lIns="0" tIns="0" rIns="0" bIns="0" rtlCol="0">
            <a:noAutofit/>
          </a:bodyPr>
          <a:lstStyle/>
          <a:p>
            <a:pPr>
              <a:lnSpc>
                <a:spcPct val="100000"/>
              </a:lnSpc>
              <a:spcBef>
                <a:spcPts val="900"/>
              </a:spcBef>
              <a:buSzPct val="100000"/>
            </a:pPr>
            <a:r>
              <a:rPr lang="en-US" sz="1000" b="1" err="1"/>
              <a:t>UL.com</a:t>
            </a:r>
            <a:r>
              <a:rPr lang="en-US" sz="1000" b="1"/>
              <a:t>/Solutions</a:t>
            </a:r>
          </a:p>
        </p:txBody>
      </p:sp>
      <p:sp>
        <p:nvSpPr>
          <p:cNvPr id="8" name="Safety. Science. Transformation." descr="Safety. Science. Transformation.">
            <a:extLst>
              <a:ext uri="{FF2B5EF4-FFF2-40B4-BE49-F238E27FC236}">
                <a16:creationId xmlns:a16="http://schemas.microsoft.com/office/drawing/2014/main" id="{B12E11D1-2529-542F-F954-433CCF66B9A4}"/>
              </a:ext>
            </a:extLst>
          </p:cNvPr>
          <p:cNvSpPr>
            <a:spLocks noChangeAspect="1" noEditPoints="1"/>
          </p:cNvSpPr>
          <p:nvPr userDrawn="1"/>
        </p:nvSpPr>
        <p:spPr bwMode="black">
          <a:xfrm>
            <a:off x="411163" y="4542672"/>
            <a:ext cx="1891315" cy="137160"/>
          </a:xfrm>
          <a:custGeom>
            <a:avLst/>
            <a:gdLst>
              <a:gd name="T0" fmla="*/ 6727 w 6749"/>
              <a:gd name="T1" fmla="*/ 23 h 488"/>
              <a:gd name="T2" fmla="*/ 6641 w 6749"/>
              <a:gd name="T3" fmla="*/ 5 h 488"/>
              <a:gd name="T4" fmla="*/ 6593 w 6749"/>
              <a:gd name="T5" fmla="*/ 116 h 488"/>
              <a:gd name="T6" fmla="*/ 6534 w 6749"/>
              <a:gd name="T7" fmla="*/ 306 h 488"/>
              <a:gd name="T8" fmla="*/ 6240 w 6749"/>
              <a:gd name="T9" fmla="*/ 378 h 488"/>
              <a:gd name="T10" fmla="*/ 6375 w 6749"/>
              <a:gd name="T11" fmla="*/ 378 h 488"/>
              <a:gd name="T12" fmla="*/ 6086 w 6749"/>
              <a:gd name="T13" fmla="*/ 327 h 488"/>
              <a:gd name="T14" fmla="*/ 5863 w 6749"/>
              <a:gd name="T15" fmla="*/ 118 h 488"/>
              <a:gd name="T16" fmla="*/ 5896 w 6749"/>
              <a:gd name="T17" fmla="*/ 84 h 488"/>
              <a:gd name="T18" fmla="*/ 5657 w 6749"/>
              <a:gd name="T19" fmla="*/ 118 h 488"/>
              <a:gd name="T20" fmla="*/ 5769 w 6749"/>
              <a:gd name="T21" fmla="*/ 173 h 488"/>
              <a:gd name="T22" fmla="*/ 5566 w 6749"/>
              <a:gd name="T23" fmla="*/ 278 h 488"/>
              <a:gd name="T24" fmla="*/ 5566 w 6749"/>
              <a:gd name="T25" fmla="*/ 217 h 488"/>
              <a:gd name="T26" fmla="*/ 5647 w 6749"/>
              <a:gd name="T27" fmla="*/ 333 h 488"/>
              <a:gd name="T28" fmla="*/ 5170 w 6749"/>
              <a:gd name="T29" fmla="*/ 170 h 488"/>
              <a:gd name="T30" fmla="*/ 5193 w 6749"/>
              <a:gd name="T31" fmla="*/ 111 h 488"/>
              <a:gd name="T32" fmla="*/ 5296 w 6749"/>
              <a:gd name="T33" fmla="*/ 170 h 488"/>
              <a:gd name="T34" fmla="*/ 4947 w 6749"/>
              <a:gd name="T35" fmla="*/ 118 h 488"/>
              <a:gd name="T36" fmla="*/ 4959 w 6749"/>
              <a:gd name="T37" fmla="*/ 378 h 488"/>
              <a:gd name="T38" fmla="*/ 4740 w 6749"/>
              <a:gd name="T39" fmla="*/ 327 h 488"/>
              <a:gd name="T40" fmla="*/ 4578 w 6749"/>
              <a:gd name="T41" fmla="*/ 0 h 488"/>
              <a:gd name="T42" fmla="*/ 4559 w 6749"/>
              <a:gd name="T43" fmla="*/ 173 h 488"/>
              <a:gd name="T44" fmla="*/ 4578 w 6749"/>
              <a:gd name="T45" fmla="*/ 0 h 488"/>
              <a:gd name="T46" fmla="*/ 4240 w 6749"/>
              <a:gd name="T47" fmla="*/ 192 h 488"/>
              <a:gd name="T48" fmla="*/ 4426 w 6749"/>
              <a:gd name="T49" fmla="*/ 306 h 488"/>
              <a:gd name="T50" fmla="*/ 3993 w 6749"/>
              <a:gd name="T51" fmla="*/ 118 h 488"/>
              <a:gd name="T52" fmla="*/ 4128 w 6749"/>
              <a:gd name="T53" fmla="*/ 210 h 488"/>
              <a:gd name="T54" fmla="*/ 3834 w 6749"/>
              <a:gd name="T55" fmla="*/ 329 h 488"/>
              <a:gd name="T56" fmla="*/ 3746 w 6749"/>
              <a:gd name="T57" fmla="*/ 199 h 488"/>
              <a:gd name="T58" fmla="*/ 3884 w 6749"/>
              <a:gd name="T59" fmla="*/ 346 h 488"/>
              <a:gd name="T60" fmla="*/ 3707 w 6749"/>
              <a:gd name="T61" fmla="*/ 115 h 488"/>
              <a:gd name="T62" fmla="*/ 3413 w 6749"/>
              <a:gd name="T63" fmla="*/ 76 h 488"/>
              <a:gd name="T64" fmla="*/ 3413 w 6749"/>
              <a:gd name="T65" fmla="*/ 378 h 488"/>
              <a:gd name="T66" fmla="*/ 3036 w 6749"/>
              <a:gd name="T67" fmla="*/ 219 h 488"/>
              <a:gd name="T68" fmla="*/ 3103 w 6749"/>
              <a:gd name="T69" fmla="*/ 246 h 488"/>
              <a:gd name="T70" fmla="*/ 2650 w 6749"/>
              <a:gd name="T71" fmla="*/ 248 h 488"/>
              <a:gd name="T72" fmla="*/ 2796 w 6749"/>
              <a:gd name="T73" fmla="*/ 288 h 488"/>
              <a:gd name="T74" fmla="*/ 2404 w 6749"/>
              <a:gd name="T75" fmla="*/ 378 h 488"/>
              <a:gd name="T76" fmla="*/ 2538 w 6749"/>
              <a:gd name="T77" fmla="*/ 378 h 488"/>
              <a:gd name="T78" fmla="*/ 2148 w 6749"/>
              <a:gd name="T79" fmla="*/ 248 h 488"/>
              <a:gd name="T80" fmla="*/ 2355 w 6749"/>
              <a:gd name="T81" fmla="*/ 298 h 488"/>
              <a:gd name="T82" fmla="*/ 2035 w 6749"/>
              <a:gd name="T83" fmla="*/ 118 h 488"/>
              <a:gd name="T84" fmla="*/ 1778 w 6749"/>
              <a:gd name="T85" fmla="*/ 248 h 488"/>
              <a:gd name="T86" fmla="*/ 1991 w 6749"/>
              <a:gd name="T87" fmla="*/ 288 h 488"/>
              <a:gd name="T88" fmla="*/ 1628 w 6749"/>
              <a:gd name="T89" fmla="*/ 228 h 488"/>
              <a:gd name="T90" fmla="*/ 1649 w 6749"/>
              <a:gd name="T91" fmla="*/ 160 h 488"/>
              <a:gd name="T92" fmla="*/ 1383 w 6749"/>
              <a:gd name="T93" fmla="*/ 344 h 488"/>
              <a:gd name="T94" fmla="*/ 1147 w 6749"/>
              <a:gd name="T95" fmla="*/ 118 h 488"/>
              <a:gd name="T96" fmla="*/ 1091 w 6749"/>
              <a:gd name="T97" fmla="*/ 427 h 488"/>
              <a:gd name="T98" fmla="*/ 898 w 6749"/>
              <a:gd name="T99" fmla="*/ 118 h 488"/>
              <a:gd name="T100" fmla="*/ 1003 w 6749"/>
              <a:gd name="T101" fmla="*/ 297 h 488"/>
              <a:gd name="T102" fmla="*/ 730 w 6749"/>
              <a:gd name="T103" fmla="*/ 219 h 488"/>
              <a:gd name="T104" fmla="*/ 771 w 6749"/>
              <a:gd name="T105" fmla="*/ 330 h 488"/>
              <a:gd name="T106" fmla="*/ 641 w 6749"/>
              <a:gd name="T107" fmla="*/ 65 h 488"/>
              <a:gd name="T108" fmla="*/ 524 w 6749"/>
              <a:gd name="T109" fmla="*/ 378 h 488"/>
              <a:gd name="T110" fmla="*/ 344 w 6749"/>
              <a:gd name="T111" fmla="*/ 329 h 488"/>
              <a:gd name="T112" fmla="*/ 354 w 6749"/>
              <a:gd name="T113" fmla="*/ 221 h 488"/>
              <a:gd name="T114" fmla="*/ 448 w 6749"/>
              <a:gd name="T115" fmla="*/ 316 h 488"/>
              <a:gd name="T116" fmla="*/ 0 w 6749"/>
              <a:gd name="T117" fmla="*/ 275 h 488"/>
              <a:gd name="T118" fmla="*/ 108 w 6749"/>
              <a:gd name="T119" fmla="*/ 10 h 488"/>
              <a:gd name="T120" fmla="*/ 113 w 6749"/>
              <a:gd name="T121" fmla="*/ 385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49" h="488">
                <a:moveTo>
                  <a:pt x="6715" y="5"/>
                </a:moveTo>
                <a:lnTo>
                  <a:pt x="6715" y="5"/>
                </a:lnTo>
                <a:lnTo>
                  <a:pt x="6749" y="5"/>
                </a:lnTo>
                <a:lnTo>
                  <a:pt x="6749" y="116"/>
                </a:lnTo>
                <a:lnTo>
                  <a:pt x="6727" y="116"/>
                </a:lnTo>
                <a:lnTo>
                  <a:pt x="6727" y="41"/>
                </a:lnTo>
                <a:cubicBezTo>
                  <a:pt x="6727" y="39"/>
                  <a:pt x="6727" y="36"/>
                  <a:pt x="6727" y="32"/>
                </a:cubicBezTo>
                <a:cubicBezTo>
                  <a:pt x="6727" y="28"/>
                  <a:pt x="6727" y="25"/>
                  <a:pt x="6727" y="23"/>
                </a:cubicBezTo>
                <a:lnTo>
                  <a:pt x="6706" y="116"/>
                </a:lnTo>
                <a:lnTo>
                  <a:pt x="6683" y="116"/>
                </a:lnTo>
                <a:lnTo>
                  <a:pt x="6662" y="23"/>
                </a:lnTo>
                <a:cubicBezTo>
                  <a:pt x="6662" y="25"/>
                  <a:pt x="6662" y="28"/>
                  <a:pt x="6662" y="32"/>
                </a:cubicBezTo>
                <a:cubicBezTo>
                  <a:pt x="6662" y="36"/>
                  <a:pt x="6662" y="39"/>
                  <a:pt x="6662" y="41"/>
                </a:cubicBezTo>
                <a:lnTo>
                  <a:pt x="6662" y="116"/>
                </a:lnTo>
                <a:lnTo>
                  <a:pt x="6641" y="116"/>
                </a:lnTo>
                <a:lnTo>
                  <a:pt x="6641" y="5"/>
                </a:lnTo>
                <a:lnTo>
                  <a:pt x="6675" y="5"/>
                </a:lnTo>
                <a:lnTo>
                  <a:pt x="6695" y="92"/>
                </a:lnTo>
                <a:lnTo>
                  <a:pt x="6715" y="5"/>
                </a:lnTo>
                <a:close/>
                <a:moveTo>
                  <a:pt x="6627" y="5"/>
                </a:moveTo>
                <a:lnTo>
                  <a:pt x="6627" y="5"/>
                </a:lnTo>
                <a:lnTo>
                  <a:pt x="6627" y="24"/>
                </a:lnTo>
                <a:lnTo>
                  <a:pt x="6593" y="24"/>
                </a:lnTo>
                <a:lnTo>
                  <a:pt x="6593" y="116"/>
                </a:lnTo>
                <a:lnTo>
                  <a:pt x="6570" y="116"/>
                </a:lnTo>
                <a:lnTo>
                  <a:pt x="6570" y="24"/>
                </a:lnTo>
                <a:lnTo>
                  <a:pt x="6536" y="24"/>
                </a:lnTo>
                <a:lnTo>
                  <a:pt x="6536" y="5"/>
                </a:lnTo>
                <a:lnTo>
                  <a:pt x="6627" y="5"/>
                </a:lnTo>
                <a:close/>
                <a:moveTo>
                  <a:pt x="6495" y="344"/>
                </a:moveTo>
                <a:lnTo>
                  <a:pt x="6495" y="344"/>
                </a:lnTo>
                <a:cubicBezTo>
                  <a:pt x="6495" y="324"/>
                  <a:pt x="6512" y="306"/>
                  <a:pt x="6534" y="306"/>
                </a:cubicBezTo>
                <a:cubicBezTo>
                  <a:pt x="6554" y="306"/>
                  <a:pt x="6571" y="324"/>
                  <a:pt x="6571" y="344"/>
                </a:cubicBezTo>
                <a:cubicBezTo>
                  <a:pt x="6571" y="365"/>
                  <a:pt x="6554" y="383"/>
                  <a:pt x="6534" y="383"/>
                </a:cubicBezTo>
                <a:cubicBezTo>
                  <a:pt x="6512" y="383"/>
                  <a:pt x="6495" y="365"/>
                  <a:pt x="6495" y="344"/>
                </a:cubicBezTo>
                <a:close/>
                <a:moveTo>
                  <a:pt x="6343" y="169"/>
                </a:moveTo>
                <a:lnTo>
                  <a:pt x="6343" y="169"/>
                </a:lnTo>
                <a:cubicBezTo>
                  <a:pt x="6324" y="169"/>
                  <a:pt x="6306" y="182"/>
                  <a:pt x="6306" y="213"/>
                </a:cubicBezTo>
                <a:lnTo>
                  <a:pt x="6306" y="378"/>
                </a:lnTo>
                <a:lnTo>
                  <a:pt x="6240" y="378"/>
                </a:lnTo>
                <a:lnTo>
                  <a:pt x="6240" y="118"/>
                </a:lnTo>
                <a:lnTo>
                  <a:pt x="6295" y="118"/>
                </a:lnTo>
                <a:lnTo>
                  <a:pt x="6300" y="144"/>
                </a:lnTo>
                <a:lnTo>
                  <a:pt x="6303" y="144"/>
                </a:lnTo>
                <a:cubicBezTo>
                  <a:pt x="6311" y="131"/>
                  <a:pt x="6330" y="111"/>
                  <a:pt x="6364" y="111"/>
                </a:cubicBezTo>
                <a:cubicBezTo>
                  <a:pt x="6407" y="111"/>
                  <a:pt x="6441" y="142"/>
                  <a:pt x="6441" y="196"/>
                </a:cubicBezTo>
                <a:lnTo>
                  <a:pt x="6441" y="378"/>
                </a:lnTo>
                <a:lnTo>
                  <a:pt x="6375" y="378"/>
                </a:lnTo>
                <a:lnTo>
                  <a:pt x="6375" y="210"/>
                </a:lnTo>
                <a:cubicBezTo>
                  <a:pt x="6375" y="182"/>
                  <a:pt x="6361" y="169"/>
                  <a:pt x="6343" y="169"/>
                </a:cubicBezTo>
                <a:close/>
                <a:moveTo>
                  <a:pt x="6086" y="327"/>
                </a:moveTo>
                <a:lnTo>
                  <a:pt x="6086" y="327"/>
                </a:lnTo>
                <a:cubicBezTo>
                  <a:pt x="6112" y="327"/>
                  <a:pt x="6128" y="297"/>
                  <a:pt x="6128" y="248"/>
                </a:cubicBezTo>
                <a:cubicBezTo>
                  <a:pt x="6128" y="199"/>
                  <a:pt x="6112" y="169"/>
                  <a:pt x="6086" y="169"/>
                </a:cubicBezTo>
                <a:cubicBezTo>
                  <a:pt x="6059" y="169"/>
                  <a:pt x="6043" y="199"/>
                  <a:pt x="6043" y="248"/>
                </a:cubicBezTo>
                <a:cubicBezTo>
                  <a:pt x="6043" y="297"/>
                  <a:pt x="6059" y="327"/>
                  <a:pt x="6086" y="327"/>
                </a:cubicBezTo>
                <a:close/>
                <a:moveTo>
                  <a:pt x="5977" y="248"/>
                </a:moveTo>
                <a:lnTo>
                  <a:pt x="5977" y="248"/>
                </a:lnTo>
                <a:cubicBezTo>
                  <a:pt x="5977" y="164"/>
                  <a:pt x="6020" y="111"/>
                  <a:pt x="6086" y="111"/>
                </a:cubicBezTo>
                <a:cubicBezTo>
                  <a:pt x="6151" y="111"/>
                  <a:pt x="6195" y="164"/>
                  <a:pt x="6195" y="248"/>
                </a:cubicBezTo>
                <a:cubicBezTo>
                  <a:pt x="6195" y="332"/>
                  <a:pt x="6151" y="385"/>
                  <a:pt x="6086" y="385"/>
                </a:cubicBezTo>
                <a:cubicBezTo>
                  <a:pt x="6020" y="385"/>
                  <a:pt x="5977" y="332"/>
                  <a:pt x="5977" y="248"/>
                </a:cubicBezTo>
                <a:close/>
                <a:moveTo>
                  <a:pt x="5863" y="118"/>
                </a:moveTo>
                <a:lnTo>
                  <a:pt x="5863" y="118"/>
                </a:lnTo>
                <a:lnTo>
                  <a:pt x="5929" y="118"/>
                </a:lnTo>
                <a:lnTo>
                  <a:pt x="5929" y="378"/>
                </a:lnTo>
                <a:lnTo>
                  <a:pt x="5863" y="378"/>
                </a:lnTo>
                <a:lnTo>
                  <a:pt x="5863" y="118"/>
                </a:lnTo>
                <a:close/>
                <a:moveTo>
                  <a:pt x="5896" y="3"/>
                </a:moveTo>
                <a:lnTo>
                  <a:pt x="5896" y="3"/>
                </a:lnTo>
                <a:cubicBezTo>
                  <a:pt x="5918" y="3"/>
                  <a:pt x="5937" y="21"/>
                  <a:pt x="5937" y="43"/>
                </a:cubicBezTo>
                <a:cubicBezTo>
                  <a:pt x="5937" y="66"/>
                  <a:pt x="5918" y="84"/>
                  <a:pt x="5896" y="84"/>
                </a:cubicBezTo>
                <a:cubicBezTo>
                  <a:pt x="5874" y="84"/>
                  <a:pt x="5856" y="66"/>
                  <a:pt x="5856" y="43"/>
                </a:cubicBezTo>
                <a:cubicBezTo>
                  <a:pt x="5856" y="21"/>
                  <a:pt x="5874" y="3"/>
                  <a:pt x="5896" y="3"/>
                </a:cubicBezTo>
                <a:close/>
                <a:moveTo>
                  <a:pt x="5787" y="385"/>
                </a:moveTo>
                <a:lnTo>
                  <a:pt x="5787" y="385"/>
                </a:lnTo>
                <a:cubicBezTo>
                  <a:pt x="5737" y="385"/>
                  <a:pt x="5704" y="349"/>
                  <a:pt x="5704" y="304"/>
                </a:cubicBezTo>
                <a:lnTo>
                  <a:pt x="5704" y="173"/>
                </a:lnTo>
                <a:lnTo>
                  <a:pt x="5657" y="173"/>
                </a:lnTo>
                <a:lnTo>
                  <a:pt x="5657" y="118"/>
                </a:lnTo>
                <a:lnTo>
                  <a:pt x="5665" y="118"/>
                </a:lnTo>
                <a:cubicBezTo>
                  <a:pt x="5696" y="118"/>
                  <a:pt x="5711" y="100"/>
                  <a:pt x="5712" y="69"/>
                </a:cubicBezTo>
                <a:lnTo>
                  <a:pt x="5713" y="44"/>
                </a:lnTo>
                <a:lnTo>
                  <a:pt x="5769" y="44"/>
                </a:lnTo>
                <a:lnTo>
                  <a:pt x="5769" y="118"/>
                </a:lnTo>
                <a:lnTo>
                  <a:pt x="5825" y="118"/>
                </a:lnTo>
                <a:lnTo>
                  <a:pt x="5825" y="173"/>
                </a:lnTo>
                <a:lnTo>
                  <a:pt x="5769" y="173"/>
                </a:lnTo>
                <a:lnTo>
                  <a:pt x="5769" y="297"/>
                </a:lnTo>
                <a:cubicBezTo>
                  <a:pt x="5769" y="315"/>
                  <a:pt x="5783" y="328"/>
                  <a:pt x="5802" y="328"/>
                </a:cubicBezTo>
                <a:cubicBezTo>
                  <a:pt x="5809" y="328"/>
                  <a:pt x="5815" y="326"/>
                  <a:pt x="5820" y="325"/>
                </a:cubicBezTo>
                <a:lnTo>
                  <a:pt x="5820" y="379"/>
                </a:lnTo>
                <a:cubicBezTo>
                  <a:pt x="5811" y="383"/>
                  <a:pt x="5799" y="385"/>
                  <a:pt x="5787" y="385"/>
                </a:cubicBezTo>
                <a:close/>
                <a:moveTo>
                  <a:pt x="5527" y="329"/>
                </a:moveTo>
                <a:lnTo>
                  <a:pt x="5527" y="329"/>
                </a:lnTo>
                <a:cubicBezTo>
                  <a:pt x="5550" y="329"/>
                  <a:pt x="5566" y="309"/>
                  <a:pt x="5566" y="278"/>
                </a:cubicBezTo>
                <a:lnTo>
                  <a:pt x="5566" y="261"/>
                </a:lnTo>
                <a:lnTo>
                  <a:pt x="5551" y="264"/>
                </a:lnTo>
                <a:cubicBezTo>
                  <a:pt x="5519" y="269"/>
                  <a:pt x="5502" y="283"/>
                  <a:pt x="5502" y="303"/>
                </a:cubicBezTo>
                <a:cubicBezTo>
                  <a:pt x="5502" y="319"/>
                  <a:pt x="5513" y="329"/>
                  <a:pt x="5527" y="329"/>
                </a:cubicBezTo>
                <a:close/>
                <a:moveTo>
                  <a:pt x="5436" y="310"/>
                </a:moveTo>
                <a:lnTo>
                  <a:pt x="5436" y="310"/>
                </a:lnTo>
                <a:cubicBezTo>
                  <a:pt x="5436" y="260"/>
                  <a:pt x="5473" y="229"/>
                  <a:pt x="5537" y="221"/>
                </a:cubicBezTo>
                <a:lnTo>
                  <a:pt x="5566" y="217"/>
                </a:lnTo>
                <a:lnTo>
                  <a:pt x="5566" y="200"/>
                </a:lnTo>
                <a:cubicBezTo>
                  <a:pt x="5566" y="179"/>
                  <a:pt x="5555" y="168"/>
                  <a:pt x="5537" y="168"/>
                </a:cubicBezTo>
                <a:cubicBezTo>
                  <a:pt x="5519" y="168"/>
                  <a:pt x="5506" y="180"/>
                  <a:pt x="5505" y="199"/>
                </a:cubicBezTo>
                <a:lnTo>
                  <a:pt x="5439" y="199"/>
                </a:lnTo>
                <a:cubicBezTo>
                  <a:pt x="5443" y="147"/>
                  <a:pt x="5482" y="111"/>
                  <a:pt x="5539" y="111"/>
                </a:cubicBezTo>
                <a:cubicBezTo>
                  <a:pt x="5593" y="111"/>
                  <a:pt x="5631" y="147"/>
                  <a:pt x="5631" y="204"/>
                </a:cubicBezTo>
                <a:lnTo>
                  <a:pt x="5631" y="316"/>
                </a:lnTo>
                <a:cubicBezTo>
                  <a:pt x="5631" y="326"/>
                  <a:pt x="5637" y="333"/>
                  <a:pt x="5647" y="333"/>
                </a:cubicBezTo>
                <a:cubicBezTo>
                  <a:pt x="5649" y="333"/>
                  <a:pt x="5651" y="333"/>
                  <a:pt x="5654" y="332"/>
                </a:cubicBezTo>
                <a:lnTo>
                  <a:pt x="5654" y="380"/>
                </a:lnTo>
                <a:cubicBezTo>
                  <a:pt x="5646" y="382"/>
                  <a:pt x="5638" y="383"/>
                  <a:pt x="5630" y="383"/>
                </a:cubicBezTo>
                <a:cubicBezTo>
                  <a:pt x="5605" y="383"/>
                  <a:pt x="5584" y="372"/>
                  <a:pt x="5577" y="346"/>
                </a:cubicBezTo>
                <a:cubicBezTo>
                  <a:pt x="5567" y="365"/>
                  <a:pt x="5547" y="385"/>
                  <a:pt x="5512" y="385"/>
                </a:cubicBezTo>
                <a:cubicBezTo>
                  <a:pt x="5467" y="385"/>
                  <a:pt x="5436" y="356"/>
                  <a:pt x="5436" y="310"/>
                </a:cubicBezTo>
                <a:close/>
                <a:moveTo>
                  <a:pt x="5170" y="170"/>
                </a:moveTo>
                <a:lnTo>
                  <a:pt x="5170" y="170"/>
                </a:lnTo>
                <a:cubicBezTo>
                  <a:pt x="5151" y="170"/>
                  <a:pt x="5138" y="185"/>
                  <a:pt x="5138" y="210"/>
                </a:cubicBezTo>
                <a:lnTo>
                  <a:pt x="5138" y="378"/>
                </a:lnTo>
                <a:lnTo>
                  <a:pt x="5072" y="378"/>
                </a:lnTo>
                <a:lnTo>
                  <a:pt x="5072" y="118"/>
                </a:lnTo>
                <a:lnTo>
                  <a:pt x="5126" y="118"/>
                </a:lnTo>
                <a:lnTo>
                  <a:pt x="5130" y="147"/>
                </a:lnTo>
                <a:lnTo>
                  <a:pt x="5133" y="147"/>
                </a:lnTo>
                <a:cubicBezTo>
                  <a:pt x="5142" y="127"/>
                  <a:pt x="5167" y="111"/>
                  <a:pt x="5193" y="111"/>
                </a:cubicBezTo>
                <a:cubicBezTo>
                  <a:pt x="5221" y="111"/>
                  <a:pt x="5245" y="125"/>
                  <a:pt x="5255" y="147"/>
                </a:cubicBezTo>
                <a:lnTo>
                  <a:pt x="5258" y="147"/>
                </a:lnTo>
                <a:cubicBezTo>
                  <a:pt x="5271" y="124"/>
                  <a:pt x="5294" y="111"/>
                  <a:pt x="5322" y="111"/>
                </a:cubicBezTo>
                <a:cubicBezTo>
                  <a:pt x="5366" y="111"/>
                  <a:pt x="5391" y="142"/>
                  <a:pt x="5391" y="194"/>
                </a:cubicBezTo>
                <a:lnTo>
                  <a:pt x="5391" y="378"/>
                </a:lnTo>
                <a:lnTo>
                  <a:pt x="5325" y="378"/>
                </a:lnTo>
                <a:lnTo>
                  <a:pt x="5325" y="207"/>
                </a:lnTo>
                <a:cubicBezTo>
                  <a:pt x="5325" y="184"/>
                  <a:pt x="5314" y="170"/>
                  <a:pt x="5296" y="170"/>
                </a:cubicBezTo>
                <a:cubicBezTo>
                  <a:pt x="5277" y="170"/>
                  <a:pt x="5264" y="185"/>
                  <a:pt x="5264" y="210"/>
                </a:cubicBezTo>
                <a:lnTo>
                  <a:pt x="5264" y="378"/>
                </a:lnTo>
                <a:lnTo>
                  <a:pt x="5199" y="378"/>
                </a:lnTo>
                <a:lnTo>
                  <a:pt x="5199" y="207"/>
                </a:lnTo>
                <a:cubicBezTo>
                  <a:pt x="5199" y="184"/>
                  <a:pt x="5187" y="170"/>
                  <a:pt x="5170" y="170"/>
                </a:cubicBezTo>
                <a:close/>
                <a:moveTo>
                  <a:pt x="4893" y="118"/>
                </a:moveTo>
                <a:lnTo>
                  <a:pt x="4893" y="118"/>
                </a:lnTo>
                <a:lnTo>
                  <a:pt x="4947" y="118"/>
                </a:lnTo>
                <a:lnTo>
                  <a:pt x="4953" y="152"/>
                </a:lnTo>
                <a:lnTo>
                  <a:pt x="4956" y="152"/>
                </a:lnTo>
                <a:cubicBezTo>
                  <a:pt x="4965" y="133"/>
                  <a:pt x="4987" y="115"/>
                  <a:pt x="5023" y="115"/>
                </a:cubicBezTo>
                <a:cubicBezTo>
                  <a:pt x="5028" y="115"/>
                  <a:pt x="5033" y="115"/>
                  <a:pt x="5036" y="116"/>
                </a:cubicBezTo>
                <a:lnTo>
                  <a:pt x="5036" y="178"/>
                </a:lnTo>
                <a:cubicBezTo>
                  <a:pt x="5031" y="178"/>
                  <a:pt x="5027" y="178"/>
                  <a:pt x="5021" y="178"/>
                </a:cubicBezTo>
                <a:cubicBezTo>
                  <a:pt x="4990" y="178"/>
                  <a:pt x="4959" y="200"/>
                  <a:pt x="4959" y="254"/>
                </a:cubicBezTo>
                <a:lnTo>
                  <a:pt x="4959" y="378"/>
                </a:lnTo>
                <a:lnTo>
                  <a:pt x="4893" y="378"/>
                </a:lnTo>
                <a:lnTo>
                  <a:pt x="4893" y="118"/>
                </a:lnTo>
                <a:close/>
                <a:moveTo>
                  <a:pt x="4740" y="327"/>
                </a:moveTo>
                <a:lnTo>
                  <a:pt x="4740" y="327"/>
                </a:lnTo>
                <a:cubicBezTo>
                  <a:pt x="4766" y="327"/>
                  <a:pt x="4782" y="297"/>
                  <a:pt x="4782" y="248"/>
                </a:cubicBezTo>
                <a:cubicBezTo>
                  <a:pt x="4782" y="199"/>
                  <a:pt x="4766" y="169"/>
                  <a:pt x="4740" y="169"/>
                </a:cubicBezTo>
                <a:cubicBezTo>
                  <a:pt x="4714" y="169"/>
                  <a:pt x="4698" y="199"/>
                  <a:pt x="4698" y="248"/>
                </a:cubicBezTo>
                <a:cubicBezTo>
                  <a:pt x="4698" y="297"/>
                  <a:pt x="4714" y="327"/>
                  <a:pt x="4740" y="327"/>
                </a:cubicBezTo>
                <a:close/>
                <a:moveTo>
                  <a:pt x="4631" y="248"/>
                </a:moveTo>
                <a:lnTo>
                  <a:pt x="4631" y="248"/>
                </a:lnTo>
                <a:cubicBezTo>
                  <a:pt x="4631" y="164"/>
                  <a:pt x="4674" y="111"/>
                  <a:pt x="4740" y="111"/>
                </a:cubicBezTo>
                <a:cubicBezTo>
                  <a:pt x="4806" y="111"/>
                  <a:pt x="4849" y="164"/>
                  <a:pt x="4849" y="248"/>
                </a:cubicBezTo>
                <a:cubicBezTo>
                  <a:pt x="4849" y="332"/>
                  <a:pt x="4806" y="385"/>
                  <a:pt x="4740" y="385"/>
                </a:cubicBezTo>
                <a:cubicBezTo>
                  <a:pt x="4674" y="385"/>
                  <a:pt x="4631" y="332"/>
                  <a:pt x="4631" y="248"/>
                </a:cubicBezTo>
                <a:close/>
                <a:moveTo>
                  <a:pt x="4578" y="0"/>
                </a:moveTo>
                <a:lnTo>
                  <a:pt x="4578" y="0"/>
                </a:lnTo>
                <a:cubicBezTo>
                  <a:pt x="4600" y="0"/>
                  <a:pt x="4623" y="7"/>
                  <a:pt x="4633" y="17"/>
                </a:cubicBezTo>
                <a:lnTo>
                  <a:pt x="4611" y="65"/>
                </a:lnTo>
                <a:cubicBezTo>
                  <a:pt x="4603" y="61"/>
                  <a:pt x="4596" y="58"/>
                  <a:pt x="4587" y="58"/>
                </a:cubicBezTo>
                <a:cubicBezTo>
                  <a:pt x="4570" y="58"/>
                  <a:pt x="4559" y="70"/>
                  <a:pt x="4559" y="90"/>
                </a:cubicBezTo>
                <a:lnTo>
                  <a:pt x="4559" y="118"/>
                </a:lnTo>
                <a:lnTo>
                  <a:pt x="4614" y="118"/>
                </a:lnTo>
                <a:lnTo>
                  <a:pt x="4614" y="173"/>
                </a:lnTo>
                <a:lnTo>
                  <a:pt x="4559" y="173"/>
                </a:lnTo>
                <a:lnTo>
                  <a:pt x="4559" y="378"/>
                </a:lnTo>
                <a:lnTo>
                  <a:pt x="4494" y="378"/>
                </a:lnTo>
                <a:lnTo>
                  <a:pt x="4494" y="173"/>
                </a:lnTo>
                <a:lnTo>
                  <a:pt x="4447" y="173"/>
                </a:lnTo>
                <a:lnTo>
                  <a:pt x="4447" y="118"/>
                </a:lnTo>
                <a:lnTo>
                  <a:pt x="4494" y="118"/>
                </a:lnTo>
                <a:lnTo>
                  <a:pt x="4494" y="85"/>
                </a:lnTo>
                <a:cubicBezTo>
                  <a:pt x="4494" y="30"/>
                  <a:pt x="4531" y="0"/>
                  <a:pt x="4578" y="0"/>
                </a:cubicBezTo>
                <a:close/>
                <a:moveTo>
                  <a:pt x="4236" y="300"/>
                </a:moveTo>
                <a:lnTo>
                  <a:pt x="4236" y="300"/>
                </a:lnTo>
                <a:lnTo>
                  <a:pt x="4298" y="300"/>
                </a:lnTo>
                <a:cubicBezTo>
                  <a:pt x="4300" y="319"/>
                  <a:pt x="4312" y="333"/>
                  <a:pt x="4333" y="333"/>
                </a:cubicBezTo>
                <a:cubicBezTo>
                  <a:pt x="4349" y="333"/>
                  <a:pt x="4363" y="325"/>
                  <a:pt x="4363" y="310"/>
                </a:cubicBezTo>
                <a:cubicBezTo>
                  <a:pt x="4363" y="296"/>
                  <a:pt x="4355" y="287"/>
                  <a:pt x="4330" y="279"/>
                </a:cubicBezTo>
                <a:lnTo>
                  <a:pt x="4305" y="270"/>
                </a:lnTo>
                <a:cubicBezTo>
                  <a:pt x="4264" y="255"/>
                  <a:pt x="4240" y="229"/>
                  <a:pt x="4240" y="192"/>
                </a:cubicBezTo>
                <a:cubicBezTo>
                  <a:pt x="4240" y="144"/>
                  <a:pt x="4280" y="111"/>
                  <a:pt x="4331" y="111"/>
                </a:cubicBezTo>
                <a:cubicBezTo>
                  <a:pt x="4383" y="111"/>
                  <a:pt x="4420" y="144"/>
                  <a:pt x="4421" y="189"/>
                </a:cubicBezTo>
                <a:lnTo>
                  <a:pt x="4358" y="189"/>
                </a:lnTo>
                <a:cubicBezTo>
                  <a:pt x="4357" y="175"/>
                  <a:pt x="4347" y="163"/>
                  <a:pt x="4330" y="163"/>
                </a:cubicBezTo>
                <a:cubicBezTo>
                  <a:pt x="4316" y="163"/>
                  <a:pt x="4303" y="172"/>
                  <a:pt x="4303" y="187"/>
                </a:cubicBezTo>
                <a:cubicBezTo>
                  <a:pt x="4303" y="199"/>
                  <a:pt x="4309" y="206"/>
                  <a:pt x="4333" y="214"/>
                </a:cubicBezTo>
                <a:lnTo>
                  <a:pt x="4358" y="223"/>
                </a:lnTo>
                <a:cubicBezTo>
                  <a:pt x="4402" y="238"/>
                  <a:pt x="4426" y="267"/>
                  <a:pt x="4426" y="306"/>
                </a:cubicBezTo>
                <a:cubicBezTo>
                  <a:pt x="4426" y="356"/>
                  <a:pt x="4387" y="385"/>
                  <a:pt x="4334" y="385"/>
                </a:cubicBezTo>
                <a:cubicBezTo>
                  <a:pt x="4276" y="385"/>
                  <a:pt x="4237" y="350"/>
                  <a:pt x="4236" y="300"/>
                </a:cubicBezTo>
                <a:close/>
                <a:moveTo>
                  <a:pt x="4095" y="169"/>
                </a:moveTo>
                <a:lnTo>
                  <a:pt x="4095" y="169"/>
                </a:lnTo>
                <a:cubicBezTo>
                  <a:pt x="4077" y="169"/>
                  <a:pt x="4059" y="182"/>
                  <a:pt x="4059" y="213"/>
                </a:cubicBezTo>
                <a:lnTo>
                  <a:pt x="4059" y="378"/>
                </a:lnTo>
                <a:lnTo>
                  <a:pt x="3993" y="378"/>
                </a:lnTo>
                <a:lnTo>
                  <a:pt x="3993" y="118"/>
                </a:lnTo>
                <a:lnTo>
                  <a:pt x="4047" y="118"/>
                </a:lnTo>
                <a:lnTo>
                  <a:pt x="4053" y="144"/>
                </a:lnTo>
                <a:lnTo>
                  <a:pt x="4056" y="144"/>
                </a:lnTo>
                <a:cubicBezTo>
                  <a:pt x="4063" y="131"/>
                  <a:pt x="4083" y="111"/>
                  <a:pt x="4116" y="111"/>
                </a:cubicBezTo>
                <a:cubicBezTo>
                  <a:pt x="4160" y="111"/>
                  <a:pt x="4193" y="142"/>
                  <a:pt x="4193" y="196"/>
                </a:cubicBezTo>
                <a:lnTo>
                  <a:pt x="4193" y="378"/>
                </a:lnTo>
                <a:lnTo>
                  <a:pt x="4128" y="378"/>
                </a:lnTo>
                <a:lnTo>
                  <a:pt x="4128" y="210"/>
                </a:lnTo>
                <a:cubicBezTo>
                  <a:pt x="4128" y="182"/>
                  <a:pt x="4114" y="169"/>
                  <a:pt x="4095" y="169"/>
                </a:cubicBezTo>
                <a:close/>
                <a:moveTo>
                  <a:pt x="3834" y="329"/>
                </a:moveTo>
                <a:lnTo>
                  <a:pt x="3834" y="329"/>
                </a:lnTo>
                <a:cubicBezTo>
                  <a:pt x="3857" y="329"/>
                  <a:pt x="3873" y="309"/>
                  <a:pt x="3873" y="278"/>
                </a:cubicBezTo>
                <a:lnTo>
                  <a:pt x="3873" y="261"/>
                </a:lnTo>
                <a:lnTo>
                  <a:pt x="3858" y="264"/>
                </a:lnTo>
                <a:cubicBezTo>
                  <a:pt x="3826" y="269"/>
                  <a:pt x="3809" y="283"/>
                  <a:pt x="3809" y="303"/>
                </a:cubicBezTo>
                <a:cubicBezTo>
                  <a:pt x="3809" y="319"/>
                  <a:pt x="3820" y="329"/>
                  <a:pt x="3834" y="329"/>
                </a:cubicBezTo>
                <a:close/>
                <a:moveTo>
                  <a:pt x="3743" y="310"/>
                </a:moveTo>
                <a:lnTo>
                  <a:pt x="3743" y="310"/>
                </a:lnTo>
                <a:cubicBezTo>
                  <a:pt x="3743" y="260"/>
                  <a:pt x="3780" y="229"/>
                  <a:pt x="3845" y="221"/>
                </a:cubicBezTo>
                <a:lnTo>
                  <a:pt x="3873" y="217"/>
                </a:lnTo>
                <a:lnTo>
                  <a:pt x="3873" y="200"/>
                </a:lnTo>
                <a:cubicBezTo>
                  <a:pt x="3873" y="179"/>
                  <a:pt x="3862" y="168"/>
                  <a:pt x="3845" y="168"/>
                </a:cubicBezTo>
                <a:cubicBezTo>
                  <a:pt x="3826" y="168"/>
                  <a:pt x="3814" y="180"/>
                  <a:pt x="3812" y="199"/>
                </a:cubicBezTo>
                <a:lnTo>
                  <a:pt x="3746" y="199"/>
                </a:lnTo>
                <a:cubicBezTo>
                  <a:pt x="3750" y="147"/>
                  <a:pt x="3789" y="111"/>
                  <a:pt x="3846" y="111"/>
                </a:cubicBezTo>
                <a:cubicBezTo>
                  <a:pt x="3900" y="111"/>
                  <a:pt x="3938" y="147"/>
                  <a:pt x="3938" y="204"/>
                </a:cubicBezTo>
                <a:lnTo>
                  <a:pt x="3938" y="316"/>
                </a:lnTo>
                <a:cubicBezTo>
                  <a:pt x="3938" y="326"/>
                  <a:pt x="3944" y="333"/>
                  <a:pt x="3954" y="333"/>
                </a:cubicBezTo>
                <a:cubicBezTo>
                  <a:pt x="3956" y="333"/>
                  <a:pt x="3958" y="333"/>
                  <a:pt x="3961" y="332"/>
                </a:cubicBezTo>
                <a:lnTo>
                  <a:pt x="3961" y="380"/>
                </a:lnTo>
                <a:cubicBezTo>
                  <a:pt x="3953" y="382"/>
                  <a:pt x="3945" y="383"/>
                  <a:pt x="3937" y="383"/>
                </a:cubicBezTo>
                <a:cubicBezTo>
                  <a:pt x="3912" y="383"/>
                  <a:pt x="3891" y="372"/>
                  <a:pt x="3884" y="346"/>
                </a:cubicBezTo>
                <a:cubicBezTo>
                  <a:pt x="3875" y="365"/>
                  <a:pt x="3854" y="385"/>
                  <a:pt x="3819" y="385"/>
                </a:cubicBezTo>
                <a:cubicBezTo>
                  <a:pt x="3774" y="385"/>
                  <a:pt x="3743" y="356"/>
                  <a:pt x="3743" y="310"/>
                </a:cubicBezTo>
                <a:close/>
                <a:moveTo>
                  <a:pt x="3577" y="118"/>
                </a:moveTo>
                <a:lnTo>
                  <a:pt x="3577" y="118"/>
                </a:lnTo>
                <a:lnTo>
                  <a:pt x="3632" y="118"/>
                </a:lnTo>
                <a:lnTo>
                  <a:pt x="3637" y="152"/>
                </a:lnTo>
                <a:lnTo>
                  <a:pt x="3640" y="152"/>
                </a:lnTo>
                <a:cubicBezTo>
                  <a:pt x="3649" y="133"/>
                  <a:pt x="3671" y="115"/>
                  <a:pt x="3707" y="115"/>
                </a:cubicBezTo>
                <a:cubicBezTo>
                  <a:pt x="3712" y="115"/>
                  <a:pt x="3717" y="115"/>
                  <a:pt x="3721" y="116"/>
                </a:cubicBezTo>
                <a:lnTo>
                  <a:pt x="3721" y="178"/>
                </a:lnTo>
                <a:cubicBezTo>
                  <a:pt x="3715" y="178"/>
                  <a:pt x="3711" y="178"/>
                  <a:pt x="3706" y="178"/>
                </a:cubicBezTo>
                <a:cubicBezTo>
                  <a:pt x="3674" y="178"/>
                  <a:pt x="3643" y="200"/>
                  <a:pt x="3643" y="254"/>
                </a:cubicBezTo>
                <a:lnTo>
                  <a:pt x="3643" y="378"/>
                </a:lnTo>
                <a:lnTo>
                  <a:pt x="3577" y="378"/>
                </a:lnTo>
                <a:lnTo>
                  <a:pt x="3577" y="118"/>
                </a:lnTo>
                <a:close/>
                <a:moveTo>
                  <a:pt x="3413" y="76"/>
                </a:moveTo>
                <a:lnTo>
                  <a:pt x="3413" y="76"/>
                </a:lnTo>
                <a:lnTo>
                  <a:pt x="3327" y="76"/>
                </a:lnTo>
                <a:lnTo>
                  <a:pt x="3327" y="16"/>
                </a:lnTo>
                <a:lnTo>
                  <a:pt x="3567" y="16"/>
                </a:lnTo>
                <a:lnTo>
                  <a:pt x="3567" y="76"/>
                </a:lnTo>
                <a:lnTo>
                  <a:pt x="3482" y="76"/>
                </a:lnTo>
                <a:lnTo>
                  <a:pt x="3482" y="378"/>
                </a:lnTo>
                <a:lnTo>
                  <a:pt x="3413" y="378"/>
                </a:lnTo>
                <a:lnTo>
                  <a:pt x="3413" y="76"/>
                </a:lnTo>
                <a:close/>
                <a:moveTo>
                  <a:pt x="3144" y="344"/>
                </a:moveTo>
                <a:lnTo>
                  <a:pt x="3144" y="344"/>
                </a:lnTo>
                <a:cubicBezTo>
                  <a:pt x="3144" y="324"/>
                  <a:pt x="3161" y="306"/>
                  <a:pt x="3183" y="306"/>
                </a:cubicBezTo>
                <a:cubicBezTo>
                  <a:pt x="3203" y="306"/>
                  <a:pt x="3220" y="324"/>
                  <a:pt x="3220" y="344"/>
                </a:cubicBezTo>
                <a:cubicBezTo>
                  <a:pt x="3220" y="365"/>
                  <a:pt x="3203" y="383"/>
                  <a:pt x="3183" y="383"/>
                </a:cubicBezTo>
                <a:cubicBezTo>
                  <a:pt x="3161" y="383"/>
                  <a:pt x="3144" y="365"/>
                  <a:pt x="3144" y="344"/>
                </a:cubicBezTo>
                <a:close/>
                <a:moveTo>
                  <a:pt x="3036" y="219"/>
                </a:moveTo>
                <a:lnTo>
                  <a:pt x="3036" y="219"/>
                </a:lnTo>
                <a:cubicBezTo>
                  <a:pt x="3034" y="186"/>
                  <a:pt x="3021" y="167"/>
                  <a:pt x="3001" y="167"/>
                </a:cubicBezTo>
                <a:cubicBezTo>
                  <a:pt x="2979" y="167"/>
                  <a:pt x="2965" y="186"/>
                  <a:pt x="2962" y="219"/>
                </a:cubicBezTo>
                <a:lnTo>
                  <a:pt x="3036" y="219"/>
                </a:lnTo>
                <a:close/>
                <a:moveTo>
                  <a:pt x="2895" y="248"/>
                </a:moveTo>
                <a:lnTo>
                  <a:pt x="2895" y="248"/>
                </a:lnTo>
                <a:cubicBezTo>
                  <a:pt x="2895" y="164"/>
                  <a:pt x="2936" y="111"/>
                  <a:pt x="3001" y="111"/>
                </a:cubicBezTo>
                <a:cubicBezTo>
                  <a:pt x="3063" y="111"/>
                  <a:pt x="3103" y="162"/>
                  <a:pt x="3103" y="246"/>
                </a:cubicBezTo>
                <a:cubicBezTo>
                  <a:pt x="3103" y="250"/>
                  <a:pt x="3103" y="255"/>
                  <a:pt x="3102" y="264"/>
                </a:cubicBezTo>
                <a:lnTo>
                  <a:pt x="2961" y="264"/>
                </a:lnTo>
                <a:cubicBezTo>
                  <a:pt x="2962" y="303"/>
                  <a:pt x="2977" y="330"/>
                  <a:pt x="3003" y="330"/>
                </a:cubicBezTo>
                <a:cubicBezTo>
                  <a:pt x="3020" y="330"/>
                  <a:pt x="3033" y="319"/>
                  <a:pt x="3036" y="298"/>
                </a:cubicBezTo>
                <a:lnTo>
                  <a:pt x="3101" y="298"/>
                </a:lnTo>
                <a:cubicBezTo>
                  <a:pt x="3096" y="351"/>
                  <a:pt x="3057" y="385"/>
                  <a:pt x="3003" y="385"/>
                </a:cubicBezTo>
                <a:cubicBezTo>
                  <a:pt x="2935" y="385"/>
                  <a:pt x="2895" y="331"/>
                  <a:pt x="2895" y="248"/>
                </a:cubicBezTo>
                <a:close/>
                <a:moveTo>
                  <a:pt x="2650" y="248"/>
                </a:moveTo>
                <a:lnTo>
                  <a:pt x="2650" y="248"/>
                </a:lnTo>
                <a:cubicBezTo>
                  <a:pt x="2650" y="165"/>
                  <a:pt x="2693" y="111"/>
                  <a:pt x="2759" y="111"/>
                </a:cubicBezTo>
                <a:cubicBezTo>
                  <a:pt x="2817" y="111"/>
                  <a:pt x="2858" y="151"/>
                  <a:pt x="2863" y="212"/>
                </a:cubicBezTo>
                <a:lnTo>
                  <a:pt x="2796" y="212"/>
                </a:lnTo>
                <a:cubicBezTo>
                  <a:pt x="2794" y="184"/>
                  <a:pt x="2779" y="170"/>
                  <a:pt x="2759" y="170"/>
                </a:cubicBezTo>
                <a:cubicBezTo>
                  <a:pt x="2733" y="170"/>
                  <a:pt x="2716" y="198"/>
                  <a:pt x="2716" y="248"/>
                </a:cubicBezTo>
                <a:cubicBezTo>
                  <a:pt x="2716" y="299"/>
                  <a:pt x="2733" y="326"/>
                  <a:pt x="2760" y="326"/>
                </a:cubicBezTo>
                <a:cubicBezTo>
                  <a:pt x="2779" y="326"/>
                  <a:pt x="2793" y="312"/>
                  <a:pt x="2796" y="288"/>
                </a:cubicBezTo>
                <a:lnTo>
                  <a:pt x="2863" y="288"/>
                </a:lnTo>
                <a:cubicBezTo>
                  <a:pt x="2857" y="347"/>
                  <a:pt x="2816" y="385"/>
                  <a:pt x="2760" y="385"/>
                </a:cubicBezTo>
                <a:cubicBezTo>
                  <a:pt x="2693" y="385"/>
                  <a:pt x="2650" y="332"/>
                  <a:pt x="2650" y="248"/>
                </a:cubicBezTo>
                <a:close/>
                <a:moveTo>
                  <a:pt x="2506" y="169"/>
                </a:moveTo>
                <a:lnTo>
                  <a:pt x="2506" y="169"/>
                </a:lnTo>
                <a:cubicBezTo>
                  <a:pt x="2487" y="169"/>
                  <a:pt x="2469" y="182"/>
                  <a:pt x="2469" y="213"/>
                </a:cubicBezTo>
                <a:lnTo>
                  <a:pt x="2469" y="378"/>
                </a:lnTo>
                <a:lnTo>
                  <a:pt x="2404" y="378"/>
                </a:lnTo>
                <a:lnTo>
                  <a:pt x="2404" y="118"/>
                </a:lnTo>
                <a:lnTo>
                  <a:pt x="2458" y="118"/>
                </a:lnTo>
                <a:lnTo>
                  <a:pt x="2464" y="144"/>
                </a:lnTo>
                <a:lnTo>
                  <a:pt x="2467" y="144"/>
                </a:lnTo>
                <a:cubicBezTo>
                  <a:pt x="2474" y="131"/>
                  <a:pt x="2494" y="111"/>
                  <a:pt x="2527" y="111"/>
                </a:cubicBezTo>
                <a:cubicBezTo>
                  <a:pt x="2570" y="111"/>
                  <a:pt x="2604" y="142"/>
                  <a:pt x="2604" y="196"/>
                </a:cubicBezTo>
                <a:lnTo>
                  <a:pt x="2604" y="378"/>
                </a:lnTo>
                <a:lnTo>
                  <a:pt x="2538" y="378"/>
                </a:lnTo>
                <a:lnTo>
                  <a:pt x="2538" y="210"/>
                </a:lnTo>
                <a:cubicBezTo>
                  <a:pt x="2538" y="182"/>
                  <a:pt x="2524" y="169"/>
                  <a:pt x="2506" y="169"/>
                </a:cubicBezTo>
                <a:close/>
                <a:moveTo>
                  <a:pt x="2289" y="219"/>
                </a:moveTo>
                <a:lnTo>
                  <a:pt x="2289" y="219"/>
                </a:lnTo>
                <a:cubicBezTo>
                  <a:pt x="2287" y="186"/>
                  <a:pt x="2274" y="167"/>
                  <a:pt x="2254" y="167"/>
                </a:cubicBezTo>
                <a:cubicBezTo>
                  <a:pt x="2232" y="167"/>
                  <a:pt x="2218" y="186"/>
                  <a:pt x="2215" y="219"/>
                </a:cubicBezTo>
                <a:lnTo>
                  <a:pt x="2289" y="219"/>
                </a:lnTo>
                <a:close/>
                <a:moveTo>
                  <a:pt x="2148" y="248"/>
                </a:moveTo>
                <a:lnTo>
                  <a:pt x="2148" y="248"/>
                </a:lnTo>
                <a:cubicBezTo>
                  <a:pt x="2148" y="164"/>
                  <a:pt x="2190" y="111"/>
                  <a:pt x="2254" y="111"/>
                </a:cubicBezTo>
                <a:cubicBezTo>
                  <a:pt x="2316" y="111"/>
                  <a:pt x="2357" y="162"/>
                  <a:pt x="2357" y="246"/>
                </a:cubicBezTo>
                <a:cubicBezTo>
                  <a:pt x="2357" y="250"/>
                  <a:pt x="2357" y="255"/>
                  <a:pt x="2356" y="264"/>
                </a:cubicBezTo>
                <a:lnTo>
                  <a:pt x="2214" y="264"/>
                </a:lnTo>
                <a:cubicBezTo>
                  <a:pt x="2215" y="303"/>
                  <a:pt x="2230" y="330"/>
                  <a:pt x="2256" y="330"/>
                </a:cubicBezTo>
                <a:cubicBezTo>
                  <a:pt x="2273" y="330"/>
                  <a:pt x="2286" y="319"/>
                  <a:pt x="2289" y="298"/>
                </a:cubicBezTo>
                <a:lnTo>
                  <a:pt x="2355" y="298"/>
                </a:lnTo>
                <a:cubicBezTo>
                  <a:pt x="2349" y="351"/>
                  <a:pt x="2310" y="385"/>
                  <a:pt x="2256" y="385"/>
                </a:cubicBezTo>
                <a:cubicBezTo>
                  <a:pt x="2188" y="385"/>
                  <a:pt x="2148" y="331"/>
                  <a:pt x="2148" y="248"/>
                </a:cubicBezTo>
                <a:close/>
                <a:moveTo>
                  <a:pt x="2035" y="118"/>
                </a:moveTo>
                <a:lnTo>
                  <a:pt x="2035" y="118"/>
                </a:lnTo>
                <a:lnTo>
                  <a:pt x="2101" y="118"/>
                </a:lnTo>
                <a:lnTo>
                  <a:pt x="2101" y="378"/>
                </a:lnTo>
                <a:lnTo>
                  <a:pt x="2035" y="378"/>
                </a:lnTo>
                <a:lnTo>
                  <a:pt x="2035" y="118"/>
                </a:lnTo>
                <a:close/>
                <a:moveTo>
                  <a:pt x="2068" y="3"/>
                </a:moveTo>
                <a:lnTo>
                  <a:pt x="2068" y="3"/>
                </a:lnTo>
                <a:cubicBezTo>
                  <a:pt x="2090" y="3"/>
                  <a:pt x="2109" y="21"/>
                  <a:pt x="2109" y="43"/>
                </a:cubicBezTo>
                <a:cubicBezTo>
                  <a:pt x="2109" y="66"/>
                  <a:pt x="2090" y="84"/>
                  <a:pt x="2068" y="84"/>
                </a:cubicBezTo>
                <a:cubicBezTo>
                  <a:pt x="2046" y="84"/>
                  <a:pt x="2027" y="66"/>
                  <a:pt x="2027" y="43"/>
                </a:cubicBezTo>
                <a:cubicBezTo>
                  <a:pt x="2027" y="21"/>
                  <a:pt x="2046" y="3"/>
                  <a:pt x="2068" y="3"/>
                </a:cubicBezTo>
                <a:close/>
                <a:moveTo>
                  <a:pt x="1778" y="248"/>
                </a:moveTo>
                <a:lnTo>
                  <a:pt x="1778" y="248"/>
                </a:lnTo>
                <a:cubicBezTo>
                  <a:pt x="1778" y="165"/>
                  <a:pt x="1821" y="111"/>
                  <a:pt x="1888" y="111"/>
                </a:cubicBezTo>
                <a:cubicBezTo>
                  <a:pt x="1945" y="111"/>
                  <a:pt x="1986" y="151"/>
                  <a:pt x="1991" y="212"/>
                </a:cubicBezTo>
                <a:lnTo>
                  <a:pt x="1925" y="212"/>
                </a:lnTo>
                <a:cubicBezTo>
                  <a:pt x="1922" y="184"/>
                  <a:pt x="1908" y="170"/>
                  <a:pt x="1888" y="170"/>
                </a:cubicBezTo>
                <a:cubicBezTo>
                  <a:pt x="1862" y="170"/>
                  <a:pt x="1845" y="198"/>
                  <a:pt x="1845" y="248"/>
                </a:cubicBezTo>
                <a:cubicBezTo>
                  <a:pt x="1845" y="299"/>
                  <a:pt x="1862" y="326"/>
                  <a:pt x="1888" y="326"/>
                </a:cubicBezTo>
                <a:cubicBezTo>
                  <a:pt x="1908" y="326"/>
                  <a:pt x="1922" y="312"/>
                  <a:pt x="1925" y="288"/>
                </a:cubicBezTo>
                <a:lnTo>
                  <a:pt x="1991" y="288"/>
                </a:lnTo>
                <a:cubicBezTo>
                  <a:pt x="1986" y="347"/>
                  <a:pt x="1945" y="385"/>
                  <a:pt x="1888" y="385"/>
                </a:cubicBezTo>
                <a:cubicBezTo>
                  <a:pt x="1821" y="385"/>
                  <a:pt x="1778" y="332"/>
                  <a:pt x="1778" y="248"/>
                </a:cubicBezTo>
                <a:close/>
                <a:moveTo>
                  <a:pt x="1525" y="275"/>
                </a:moveTo>
                <a:lnTo>
                  <a:pt x="1525" y="275"/>
                </a:lnTo>
                <a:lnTo>
                  <a:pt x="1596" y="275"/>
                </a:lnTo>
                <a:cubicBezTo>
                  <a:pt x="1598" y="309"/>
                  <a:pt x="1614" y="324"/>
                  <a:pt x="1638" y="324"/>
                </a:cubicBezTo>
                <a:cubicBezTo>
                  <a:pt x="1661" y="324"/>
                  <a:pt x="1676" y="310"/>
                  <a:pt x="1676" y="286"/>
                </a:cubicBezTo>
                <a:cubicBezTo>
                  <a:pt x="1676" y="264"/>
                  <a:pt x="1662" y="248"/>
                  <a:pt x="1628" y="228"/>
                </a:cubicBezTo>
                <a:lnTo>
                  <a:pt x="1596" y="210"/>
                </a:lnTo>
                <a:cubicBezTo>
                  <a:pt x="1549" y="183"/>
                  <a:pt x="1528" y="149"/>
                  <a:pt x="1528" y="107"/>
                </a:cubicBezTo>
                <a:cubicBezTo>
                  <a:pt x="1528" y="56"/>
                  <a:pt x="1572" y="10"/>
                  <a:pt x="1634" y="10"/>
                </a:cubicBezTo>
                <a:cubicBezTo>
                  <a:pt x="1697" y="10"/>
                  <a:pt x="1740" y="50"/>
                  <a:pt x="1741" y="112"/>
                </a:cubicBezTo>
                <a:lnTo>
                  <a:pt x="1669" y="112"/>
                </a:lnTo>
                <a:cubicBezTo>
                  <a:pt x="1667" y="86"/>
                  <a:pt x="1654" y="71"/>
                  <a:pt x="1632" y="71"/>
                </a:cubicBezTo>
                <a:cubicBezTo>
                  <a:pt x="1614" y="71"/>
                  <a:pt x="1599" y="85"/>
                  <a:pt x="1599" y="104"/>
                </a:cubicBezTo>
                <a:cubicBezTo>
                  <a:pt x="1599" y="124"/>
                  <a:pt x="1611" y="139"/>
                  <a:pt x="1649" y="160"/>
                </a:cubicBezTo>
                <a:lnTo>
                  <a:pt x="1673" y="174"/>
                </a:lnTo>
                <a:cubicBezTo>
                  <a:pt x="1722" y="201"/>
                  <a:pt x="1746" y="240"/>
                  <a:pt x="1746" y="286"/>
                </a:cubicBezTo>
                <a:cubicBezTo>
                  <a:pt x="1746" y="344"/>
                  <a:pt x="1703" y="385"/>
                  <a:pt x="1638" y="385"/>
                </a:cubicBezTo>
                <a:cubicBezTo>
                  <a:pt x="1569" y="385"/>
                  <a:pt x="1526" y="342"/>
                  <a:pt x="1525" y="275"/>
                </a:cubicBezTo>
                <a:close/>
                <a:moveTo>
                  <a:pt x="1307" y="344"/>
                </a:moveTo>
                <a:lnTo>
                  <a:pt x="1307" y="344"/>
                </a:lnTo>
                <a:cubicBezTo>
                  <a:pt x="1307" y="324"/>
                  <a:pt x="1324" y="306"/>
                  <a:pt x="1345" y="306"/>
                </a:cubicBezTo>
                <a:cubicBezTo>
                  <a:pt x="1366" y="306"/>
                  <a:pt x="1383" y="324"/>
                  <a:pt x="1383" y="344"/>
                </a:cubicBezTo>
                <a:cubicBezTo>
                  <a:pt x="1383" y="365"/>
                  <a:pt x="1366" y="383"/>
                  <a:pt x="1345" y="383"/>
                </a:cubicBezTo>
                <a:cubicBezTo>
                  <a:pt x="1324" y="383"/>
                  <a:pt x="1307" y="365"/>
                  <a:pt x="1307" y="344"/>
                </a:cubicBezTo>
                <a:close/>
                <a:moveTo>
                  <a:pt x="1117" y="431"/>
                </a:moveTo>
                <a:lnTo>
                  <a:pt x="1117" y="431"/>
                </a:lnTo>
                <a:cubicBezTo>
                  <a:pt x="1131" y="431"/>
                  <a:pt x="1149" y="423"/>
                  <a:pt x="1155" y="401"/>
                </a:cubicBezTo>
                <a:lnTo>
                  <a:pt x="1161" y="377"/>
                </a:lnTo>
                <a:lnTo>
                  <a:pt x="1080" y="118"/>
                </a:lnTo>
                <a:lnTo>
                  <a:pt x="1147" y="118"/>
                </a:lnTo>
                <a:lnTo>
                  <a:pt x="1192" y="287"/>
                </a:lnTo>
                <a:lnTo>
                  <a:pt x="1195" y="287"/>
                </a:lnTo>
                <a:lnTo>
                  <a:pt x="1233" y="118"/>
                </a:lnTo>
                <a:lnTo>
                  <a:pt x="1301" y="118"/>
                </a:lnTo>
                <a:lnTo>
                  <a:pt x="1221" y="405"/>
                </a:lnTo>
                <a:cubicBezTo>
                  <a:pt x="1204" y="465"/>
                  <a:pt x="1163" y="488"/>
                  <a:pt x="1126" y="488"/>
                </a:cubicBezTo>
                <a:cubicBezTo>
                  <a:pt x="1111" y="488"/>
                  <a:pt x="1101" y="486"/>
                  <a:pt x="1091" y="483"/>
                </a:cubicBezTo>
                <a:lnTo>
                  <a:pt x="1091" y="427"/>
                </a:lnTo>
                <a:cubicBezTo>
                  <a:pt x="1100" y="430"/>
                  <a:pt x="1109" y="431"/>
                  <a:pt x="1117" y="431"/>
                </a:cubicBezTo>
                <a:close/>
                <a:moveTo>
                  <a:pt x="1021" y="385"/>
                </a:moveTo>
                <a:lnTo>
                  <a:pt x="1021" y="385"/>
                </a:lnTo>
                <a:cubicBezTo>
                  <a:pt x="970" y="385"/>
                  <a:pt x="937" y="349"/>
                  <a:pt x="937" y="304"/>
                </a:cubicBezTo>
                <a:lnTo>
                  <a:pt x="937" y="173"/>
                </a:lnTo>
                <a:lnTo>
                  <a:pt x="891" y="173"/>
                </a:lnTo>
                <a:lnTo>
                  <a:pt x="891" y="118"/>
                </a:lnTo>
                <a:lnTo>
                  <a:pt x="898" y="118"/>
                </a:lnTo>
                <a:cubicBezTo>
                  <a:pt x="929" y="118"/>
                  <a:pt x="944" y="100"/>
                  <a:pt x="946" y="69"/>
                </a:cubicBezTo>
                <a:lnTo>
                  <a:pt x="947" y="44"/>
                </a:lnTo>
                <a:lnTo>
                  <a:pt x="1003" y="44"/>
                </a:lnTo>
                <a:lnTo>
                  <a:pt x="1003" y="118"/>
                </a:lnTo>
                <a:lnTo>
                  <a:pt x="1058" y="118"/>
                </a:lnTo>
                <a:lnTo>
                  <a:pt x="1058" y="173"/>
                </a:lnTo>
                <a:lnTo>
                  <a:pt x="1003" y="173"/>
                </a:lnTo>
                <a:lnTo>
                  <a:pt x="1003" y="297"/>
                </a:lnTo>
                <a:cubicBezTo>
                  <a:pt x="1003" y="315"/>
                  <a:pt x="1016" y="328"/>
                  <a:pt x="1035" y="328"/>
                </a:cubicBezTo>
                <a:cubicBezTo>
                  <a:pt x="1042" y="328"/>
                  <a:pt x="1049" y="326"/>
                  <a:pt x="1054" y="325"/>
                </a:cubicBezTo>
                <a:lnTo>
                  <a:pt x="1054" y="379"/>
                </a:lnTo>
                <a:cubicBezTo>
                  <a:pt x="1044" y="383"/>
                  <a:pt x="1032" y="385"/>
                  <a:pt x="1021" y="385"/>
                </a:cubicBezTo>
                <a:close/>
                <a:moveTo>
                  <a:pt x="804" y="219"/>
                </a:moveTo>
                <a:lnTo>
                  <a:pt x="804" y="219"/>
                </a:lnTo>
                <a:cubicBezTo>
                  <a:pt x="802" y="186"/>
                  <a:pt x="789" y="167"/>
                  <a:pt x="769" y="167"/>
                </a:cubicBezTo>
                <a:cubicBezTo>
                  <a:pt x="747" y="167"/>
                  <a:pt x="733" y="186"/>
                  <a:pt x="730" y="219"/>
                </a:cubicBezTo>
                <a:lnTo>
                  <a:pt x="804" y="219"/>
                </a:lnTo>
                <a:close/>
                <a:moveTo>
                  <a:pt x="663" y="248"/>
                </a:moveTo>
                <a:lnTo>
                  <a:pt x="663" y="248"/>
                </a:lnTo>
                <a:cubicBezTo>
                  <a:pt x="663" y="164"/>
                  <a:pt x="705" y="111"/>
                  <a:pt x="769" y="111"/>
                </a:cubicBezTo>
                <a:cubicBezTo>
                  <a:pt x="831" y="111"/>
                  <a:pt x="872" y="162"/>
                  <a:pt x="872" y="246"/>
                </a:cubicBezTo>
                <a:cubicBezTo>
                  <a:pt x="872" y="250"/>
                  <a:pt x="872" y="255"/>
                  <a:pt x="871" y="264"/>
                </a:cubicBezTo>
                <a:lnTo>
                  <a:pt x="729" y="264"/>
                </a:lnTo>
                <a:cubicBezTo>
                  <a:pt x="730" y="303"/>
                  <a:pt x="745" y="330"/>
                  <a:pt x="771" y="330"/>
                </a:cubicBezTo>
                <a:cubicBezTo>
                  <a:pt x="788" y="330"/>
                  <a:pt x="801" y="319"/>
                  <a:pt x="804" y="298"/>
                </a:cubicBezTo>
                <a:lnTo>
                  <a:pt x="870" y="298"/>
                </a:lnTo>
                <a:cubicBezTo>
                  <a:pt x="864" y="351"/>
                  <a:pt x="825" y="385"/>
                  <a:pt x="771" y="385"/>
                </a:cubicBezTo>
                <a:cubicBezTo>
                  <a:pt x="703" y="385"/>
                  <a:pt x="663" y="331"/>
                  <a:pt x="663" y="248"/>
                </a:cubicBezTo>
                <a:close/>
                <a:moveTo>
                  <a:pt x="608" y="0"/>
                </a:moveTo>
                <a:lnTo>
                  <a:pt x="608" y="0"/>
                </a:lnTo>
                <a:cubicBezTo>
                  <a:pt x="631" y="0"/>
                  <a:pt x="653" y="7"/>
                  <a:pt x="664" y="17"/>
                </a:cubicBezTo>
                <a:lnTo>
                  <a:pt x="641" y="65"/>
                </a:lnTo>
                <a:cubicBezTo>
                  <a:pt x="633" y="61"/>
                  <a:pt x="626" y="58"/>
                  <a:pt x="618" y="58"/>
                </a:cubicBezTo>
                <a:cubicBezTo>
                  <a:pt x="600" y="58"/>
                  <a:pt x="590" y="70"/>
                  <a:pt x="590" y="90"/>
                </a:cubicBezTo>
                <a:lnTo>
                  <a:pt x="590" y="118"/>
                </a:lnTo>
                <a:lnTo>
                  <a:pt x="645" y="118"/>
                </a:lnTo>
                <a:lnTo>
                  <a:pt x="645" y="173"/>
                </a:lnTo>
                <a:lnTo>
                  <a:pt x="590" y="173"/>
                </a:lnTo>
                <a:lnTo>
                  <a:pt x="590" y="378"/>
                </a:lnTo>
                <a:lnTo>
                  <a:pt x="524" y="378"/>
                </a:lnTo>
                <a:lnTo>
                  <a:pt x="524" y="173"/>
                </a:lnTo>
                <a:lnTo>
                  <a:pt x="478" y="173"/>
                </a:lnTo>
                <a:lnTo>
                  <a:pt x="478" y="118"/>
                </a:lnTo>
                <a:lnTo>
                  <a:pt x="524" y="118"/>
                </a:lnTo>
                <a:lnTo>
                  <a:pt x="524" y="85"/>
                </a:lnTo>
                <a:cubicBezTo>
                  <a:pt x="524" y="30"/>
                  <a:pt x="562" y="0"/>
                  <a:pt x="608" y="0"/>
                </a:cubicBezTo>
                <a:close/>
                <a:moveTo>
                  <a:pt x="344" y="329"/>
                </a:moveTo>
                <a:lnTo>
                  <a:pt x="344" y="329"/>
                </a:lnTo>
                <a:cubicBezTo>
                  <a:pt x="367" y="329"/>
                  <a:pt x="383" y="309"/>
                  <a:pt x="383" y="278"/>
                </a:cubicBezTo>
                <a:lnTo>
                  <a:pt x="383" y="261"/>
                </a:lnTo>
                <a:lnTo>
                  <a:pt x="368" y="264"/>
                </a:lnTo>
                <a:cubicBezTo>
                  <a:pt x="336" y="269"/>
                  <a:pt x="319" y="283"/>
                  <a:pt x="319" y="303"/>
                </a:cubicBezTo>
                <a:cubicBezTo>
                  <a:pt x="319" y="319"/>
                  <a:pt x="330" y="329"/>
                  <a:pt x="344" y="329"/>
                </a:cubicBezTo>
                <a:close/>
                <a:moveTo>
                  <a:pt x="253" y="310"/>
                </a:moveTo>
                <a:lnTo>
                  <a:pt x="253" y="310"/>
                </a:lnTo>
                <a:cubicBezTo>
                  <a:pt x="253" y="260"/>
                  <a:pt x="290" y="229"/>
                  <a:pt x="354" y="221"/>
                </a:cubicBezTo>
                <a:lnTo>
                  <a:pt x="383" y="217"/>
                </a:lnTo>
                <a:lnTo>
                  <a:pt x="383" y="200"/>
                </a:lnTo>
                <a:cubicBezTo>
                  <a:pt x="383" y="179"/>
                  <a:pt x="371" y="168"/>
                  <a:pt x="354" y="168"/>
                </a:cubicBezTo>
                <a:cubicBezTo>
                  <a:pt x="336" y="168"/>
                  <a:pt x="323" y="180"/>
                  <a:pt x="322" y="199"/>
                </a:cubicBezTo>
                <a:lnTo>
                  <a:pt x="256" y="199"/>
                </a:lnTo>
                <a:cubicBezTo>
                  <a:pt x="260" y="147"/>
                  <a:pt x="299" y="111"/>
                  <a:pt x="355" y="111"/>
                </a:cubicBezTo>
                <a:cubicBezTo>
                  <a:pt x="410" y="111"/>
                  <a:pt x="448" y="147"/>
                  <a:pt x="448" y="204"/>
                </a:cubicBezTo>
                <a:lnTo>
                  <a:pt x="448" y="316"/>
                </a:lnTo>
                <a:cubicBezTo>
                  <a:pt x="448" y="326"/>
                  <a:pt x="454" y="333"/>
                  <a:pt x="464" y="333"/>
                </a:cubicBezTo>
                <a:cubicBezTo>
                  <a:pt x="466" y="333"/>
                  <a:pt x="468" y="333"/>
                  <a:pt x="471" y="332"/>
                </a:cubicBezTo>
                <a:lnTo>
                  <a:pt x="471" y="380"/>
                </a:lnTo>
                <a:cubicBezTo>
                  <a:pt x="463" y="382"/>
                  <a:pt x="455" y="383"/>
                  <a:pt x="447" y="383"/>
                </a:cubicBezTo>
                <a:cubicBezTo>
                  <a:pt x="422" y="383"/>
                  <a:pt x="400" y="372"/>
                  <a:pt x="394" y="346"/>
                </a:cubicBezTo>
                <a:cubicBezTo>
                  <a:pt x="384" y="365"/>
                  <a:pt x="364" y="385"/>
                  <a:pt x="329" y="385"/>
                </a:cubicBezTo>
                <a:cubicBezTo>
                  <a:pt x="284" y="385"/>
                  <a:pt x="253" y="356"/>
                  <a:pt x="253" y="310"/>
                </a:cubicBezTo>
                <a:close/>
                <a:moveTo>
                  <a:pt x="0" y="275"/>
                </a:moveTo>
                <a:lnTo>
                  <a:pt x="0" y="275"/>
                </a:lnTo>
                <a:lnTo>
                  <a:pt x="71" y="275"/>
                </a:lnTo>
                <a:cubicBezTo>
                  <a:pt x="73" y="309"/>
                  <a:pt x="89" y="324"/>
                  <a:pt x="113" y="324"/>
                </a:cubicBezTo>
                <a:cubicBezTo>
                  <a:pt x="136" y="324"/>
                  <a:pt x="151" y="310"/>
                  <a:pt x="151" y="286"/>
                </a:cubicBezTo>
                <a:cubicBezTo>
                  <a:pt x="151" y="264"/>
                  <a:pt x="137" y="248"/>
                  <a:pt x="103" y="228"/>
                </a:cubicBezTo>
                <a:lnTo>
                  <a:pt x="71" y="210"/>
                </a:lnTo>
                <a:cubicBezTo>
                  <a:pt x="23" y="183"/>
                  <a:pt x="3" y="149"/>
                  <a:pt x="3" y="107"/>
                </a:cubicBezTo>
                <a:cubicBezTo>
                  <a:pt x="3" y="56"/>
                  <a:pt x="47" y="10"/>
                  <a:pt x="108" y="10"/>
                </a:cubicBezTo>
                <a:cubicBezTo>
                  <a:pt x="171" y="10"/>
                  <a:pt x="214" y="50"/>
                  <a:pt x="216" y="112"/>
                </a:cubicBezTo>
                <a:lnTo>
                  <a:pt x="144" y="112"/>
                </a:lnTo>
                <a:cubicBezTo>
                  <a:pt x="141" y="86"/>
                  <a:pt x="129" y="71"/>
                  <a:pt x="107" y="71"/>
                </a:cubicBezTo>
                <a:cubicBezTo>
                  <a:pt x="89" y="71"/>
                  <a:pt x="74" y="85"/>
                  <a:pt x="74" y="104"/>
                </a:cubicBezTo>
                <a:cubicBezTo>
                  <a:pt x="74" y="124"/>
                  <a:pt x="86" y="139"/>
                  <a:pt x="123" y="160"/>
                </a:cubicBezTo>
                <a:lnTo>
                  <a:pt x="148" y="174"/>
                </a:lnTo>
                <a:cubicBezTo>
                  <a:pt x="197" y="201"/>
                  <a:pt x="220" y="240"/>
                  <a:pt x="220" y="286"/>
                </a:cubicBezTo>
                <a:cubicBezTo>
                  <a:pt x="220" y="344"/>
                  <a:pt x="178" y="385"/>
                  <a:pt x="113" y="385"/>
                </a:cubicBezTo>
                <a:cubicBezTo>
                  <a:pt x="44" y="385"/>
                  <a:pt x="1" y="342"/>
                  <a:pt x="0" y="275"/>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730462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3.xml><?xml version="1.0" encoding="utf-8"?>
<p:sldLayout xmlns:a="http://schemas.openxmlformats.org/drawingml/2006/main" xmlns:r="http://schemas.openxmlformats.org/officeDocument/2006/relationships" xmlns:p="http://schemas.openxmlformats.org/presentationml/2006/main">
  <p:cSld name="3_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Slide title Arial 28pt</a:t>
            </a:r>
          </a:p>
        </p:txBody>
      </p:sp>
      <p:sp>
        <p:nvSpPr>
          <p:cNvPr id="3" name="Content Placeholder 2"/>
          <p:cNvSpPr>
            <a:spLocks noGrp="1"/>
          </p:cNvSpPr>
          <p:nvPr>
            <p:ph sz="half" idx="1"/>
          </p:nvPr>
        </p:nvSpPr>
        <p:spPr>
          <a:xfrm>
            <a:off x="342991" y="1369219"/>
            <a:ext cx="265176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246120" y="1369219"/>
            <a:ext cx="265176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21180911-7C04-1740-B6AD-0E7636EBA217}"/>
              </a:ext>
            </a:extLst>
          </p:cNvPr>
          <p:cNvSpPr>
            <a:spLocks noGrp="1"/>
          </p:cNvSpPr>
          <p:nvPr>
            <p:ph sz="half" idx="10"/>
          </p:nvPr>
        </p:nvSpPr>
        <p:spPr>
          <a:xfrm>
            <a:off x="6149249" y="1369219"/>
            <a:ext cx="265176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2BEB0C54-A960-F94F-BC55-24BAC21D110F}"/>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01011" y="4804745"/>
            <a:ext cx="225087" cy="225086"/>
          </a:xfrm>
          <a:prstGeom prst="rect">
            <a:avLst/>
          </a:prstGeom>
        </p:spPr>
      </p:pic>
      <p:sp>
        <p:nvSpPr>
          <p:cNvPr id="6" name="Slide Number Placeholder 5">
            <a:extLst>
              <a:ext uri="{FF2B5EF4-FFF2-40B4-BE49-F238E27FC236}">
                <a16:creationId xmlns:a16="http://schemas.microsoft.com/office/drawing/2014/main" id="{86BD3E9E-D4B9-4145-B7A0-E0A41C090244}"/>
              </a:ext>
            </a:extLst>
          </p:cNvPr>
          <p:cNvSpPr>
            <a:spLocks noGrp="1"/>
          </p:cNvSpPr>
          <p:nvPr>
            <p:ph type="sldNum" sz="quarter" idx="12"/>
          </p:nvPr>
        </p:nvSpPr>
        <p:spPr/>
        <p:txBody>
          <a:bodyPr/>
          <a:lstStyle/>
          <a:p>
            <a:fld id="{48F63A3B-78C7-47BE-AE5E-E10140E04643}" type="slidenum">
              <a:rPr lang="en-US" smtClean="0"/>
              <a:pPr/>
              <a:t>‹#›</a:t>
            </a:fld>
            <a:endParaRPr lang="en-US"/>
          </a:p>
        </p:txBody>
      </p:sp>
      <p:pic>
        <p:nvPicPr>
          <p:cNvPr id="8" name="Graphic 7">
            <a:extLst>
              <a:ext uri="{FF2B5EF4-FFF2-40B4-BE49-F238E27FC236}">
                <a16:creationId xmlns:a16="http://schemas.microsoft.com/office/drawing/2014/main" id="{2B36BD88-8D0C-6C47-A5E2-E64CAFDA6D25}"/>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01011" y="4804745"/>
            <a:ext cx="225087" cy="225086"/>
          </a:xfrm>
          <a:prstGeom prst="rect">
            <a:avLst/>
          </a:prstGeom>
        </p:spPr>
      </p:pic>
    </p:spTree>
    <p:extLst>
      <p:ext uri="{BB962C8B-B14F-4D97-AF65-F5344CB8AC3E}">
        <p14:creationId xmlns:p14="http://schemas.microsoft.com/office/powerpoint/2010/main" val="2748161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White Circle Strapline">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0057C3A1-C288-4623-971F-816D37643B2B}"/>
              </a:ext>
              <a:ext uri="{C183D7F6-B498-43B3-948B-1728B52AA6E4}">
                <adec:decorative xmlns:adec="http://schemas.microsoft.com/office/drawing/2017/decorative" val="1"/>
              </a:ext>
            </a:extLst>
          </p:cNvPr>
          <p:cNvSpPr>
            <a:spLocks noGrp="1" noChangeAspect="1"/>
          </p:cNvSpPr>
          <p:nvPr>
            <p:ph type="pic" sz="quarter" idx="11"/>
          </p:nvPr>
        </p:nvSpPr>
        <p:spPr>
          <a:xfrm>
            <a:off x="5027930" y="719296"/>
            <a:ext cx="3704908" cy="3704908"/>
          </a:xfrm>
          <a:custGeom>
            <a:avLst/>
            <a:gdLst>
              <a:gd name="connsiteX0" fmla="*/ 1852454 w 3704908"/>
              <a:gd name="connsiteY0" fmla="*/ 0 h 3704908"/>
              <a:gd name="connsiteX1" fmla="*/ 3704908 w 3704908"/>
              <a:gd name="connsiteY1" fmla="*/ 1852454 h 3704908"/>
              <a:gd name="connsiteX2" fmla="*/ 1852454 w 3704908"/>
              <a:gd name="connsiteY2" fmla="*/ 3704908 h 3704908"/>
              <a:gd name="connsiteX3" fmla="*/ 0 w 3704908"/>
              <a:gd name="connsiteY3" fmla="*/ 1852454 h 3704908"/>
              <a:gd name="connsiteX4" fmla="*/ 1852454 w 3704908"/>
              <a:gd name="connsiteY4" fmla="*/ 0 h 3704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4908" h="3704908">
                <a:moveTo>
                  <a:pt x="1852454" y="0"/>
                </a:moveTo>
                <a:cubicBezTo>
                  <a:pt x="2875536" y="0"/>
                  <a:pt x="3704908" y="829372"/>
                  <a:pt x="3704908" y="1852454"/>
                </a:cubicBezTo>
                <a:cubicBezTo>
                  <a:pt x="3704908" y="2875536"/>
                  <a:pt x="2875536" y="3704908"/>
                  <a:pt x="1852454" y="3704908"/>
                </a:cubicBezTo>
                <a:cubicBezTo>
                  <a:pt x="829372" y="3704908"/>
                  <a:pt x="0" y="2875536"/>
                  <a:pt x="0" y="1852454"/>
                </a:cubicBezTo>
                <a:cubicBezTo>
                  <a:pt x="0" y="829372"/>
                  <a:pt x="829372" y="0"/>
                  <a:pt x="1852454" y="0"/>
                </a:cubicBezTo>
                <a:close/>
              </a:path>
            </a:pathLst>
          </a:custGeom>
          <a:solidFill>
            <a:srgbClr val="CA0123"/>
          </a:solidFill>
        </p:spPr>
        <p:txBody>
          <a:bodyPr wrap="square" anchor="ctr" anchorCtr="0">
            <a:noAutofit/>
          </a:bodyPr>
          <a:lstStyle>
            <a:lvl1pPr marL="0" indent="0" algn="ctr">
              <a:spcBef>
                <a:spcPts val="0"/>
              </a:spcBef>
              <a:buFontTx/>
              <a:buNone/>
              <a:defRPr sz="800">
                <a:solidFill>
                  <a:srgbClr val="FFFFFF"/>
                </a:solidFill>
              </a:defRPr>
            </a:lvl1pPr>
          </a:lstStyle>
          <a:p>
            <a:r>
              <a:rPr lang="en-US"/>
              <a:t>Click icon to add picture</a:t>
            </a:r>
          </a:p>
        </p:txBody>
      </p:sp>
      <p:pic>
        <p:nvPicPr>
          <p:cNvPr id="10" name="UL Solutions" descr="UL Solutions">
            <a:extLst>
              <a:ext uri="{FF2B5EF4-FFF2-40B4-BE49-F238E27FC236}">
                <a16:creationId xmlns:a16="http://schemas.microsoft.com/office/drawing/2014/main" id="{85F7CF6C-9DDE-5DBD-84F8-D1DC337AF99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11479" y="411479"/>
            <a:ext cx="1336042" cy="548640"/>
          </a:xfrm>
          <a:prstGeom prst="rect">
            <a:avLst/>
          </a:prstGeom>
        </p:spPr>
      </p:pic>
      <p:sp>
        <p:nvSpPr>
          <p:cNvPr id="2" name="Title 2"/>
          <p:cNvSpPr>
            <a:spLocks noGrp="1"/>
          </p:cNvSpPr>
          <p:nvPr>
            <p:ph type="ctrTitle" hasCustomPrompt="1"/>
          </p:nvPr>
        </p:nvSpPr>
        <p:spPr>
          <a:xfrm>
            <a:off x="411480" y="1280160"/>
            <a:ext cx="4112895" cy="1554480"/>
          </a:xfrm>
        </p:spPr>
        <p:txBody>
          <a:bodyPr anchor="b"/>
          <a:lstStyle>
            <a:lvl1pPr algn="l">
              <a:lnSpc>
                <a:spcPct val="85000"/>
              </a:lnSpc>
              <a:defRPr sz="3600" b="0"/>
            </a:lvl1pPr>
          </a:lstStyle>
          <a:p>
            <a:r>
              <a:rPr lang="en-US"/>
              <a:t>[Presentation title]</a:t>
            </a:r>
          </a:p>
        </p:txBody>
      </p:sp>
      <p:sp>
        <p:nvSpPr>
          <p:cNvPr id="3" name="Subtitle 3"/>
          <p:cNvSpPr>
            <a:spLocks noGrp="1"/>
          </p:cNvSpPr>
          <p:nvPr>
            <p:ph type="subTitle" idx="1" hasCustomPrompt="1"/>
          </p:nvPr>
        </p:nvSpPr>
        <p:spPr>
          <a:xfrm>
            <a:off x="411480" y="2926080"/>
            <a:ext cx="4112895" cy="548640"/>
          </a:xfrm>
        </p:spPr>
        <p:txBody>
          <a:bodyPr/>
          <a:lstStyle>
            <a:lvl1pPr marL="0" indent="0" algn="l">
              <a:lnSpc>
                <a:spcPct val="90000"/>
              </a:lnSpc>
              <a:spcBef>
                <a:spcPts val="0"/>
              </a:spcBef>
              <a:buNone/>
              <a:defRPr sz="1800"/>
            </a:lvl1pPr>
            <a:lvl2pPr marL="0" indent="0" algn="l">
              <a:lnSpc>
                <a:spcPct val="90000"/>
              </a:lnSpc>
              <a:spcBef>
                <a:spcPts val="0"/>
              </a:spcBef>
              <a:buNone/>
              <a:defRPr sz="1800"/>
            </a:lvl2pPr>
            <a:lvl3pPr marL="0" indent="0" algn="l">
              <a:lnSpc>
                <a:spcPct val="90000"/>
              </a:lnSpc>
              <a:spcBef>
                <a:spcPts val="0"/>
              </a:spcBef>
              <a:buNone/>
              <a:defRPr sz="1800"/>
            </a:lvl3pPr>
            <a:lvl4pPr marL="0" indent="0" algn="l">
              <a:lnSpc>
                <a:spcPct val="90000"/>
              </a:lnSpc>
              <a:spcBef>
                <a:spcPts val="0"/>
              </a:spcBef>
              <a:buNone/>
              <a:defRPr sz="1800"/>
            </a:lvl4pPr>
            <a:lvl5pPr marL="0" indent="0" algn="l">
              <a:lnSpc>
                <a:spcPct val="90000"/>
              </a:lnSpc>
              <a:spcBef>
                <a:spcPts val="0"/>
              </a:spcBef>
              <a:buNone/>
              <a:defRPr sz="1800"/>
            </a:lvl5pPr>
            <a:lvl6pPr marL="0" indent="0" algn="l">
              <a:lnSpc>
                <a:spcPct val="90000"/>
              </a:lnSpc>
              <a:spcBef>
                <a:spcPts val="0"/>
              </a:spcBef>
              <a:buNone/>
              <a:defRPr sz="1800"/>
            </a:lvl6pPr>
            <a:lvl7pPr marL="0" indent="0" algn="l">
              <a:lnSpc>
                <a:spcPct val="90000"/>
              </a:lnSpc>
              <a:spcBef>
                <a:spcPts val="0"/>
              </a:spcBef>
              <a:buNone/>
              <a:defRPr sz="1800"/>
            </a:lvl7pPr>
            <a:lvl8pPr marL="0" indent="0" algn="l">
              <a:lnSpc>
                <a:spcPct val="90000"/>
              </a:lnSpc>
              <a:spcBef>
                <a:spcPts val="0"/>
              </a:spcBef>
              <a:buNone/>
              <a:defRPr sz="1800"/>
            </a:lvl8pPr>
            <a:lvl9pPr marL="0" indent="0" algn="l">
              <a:lnSpc>
                <a:spcPct val="90000"/>
              </a:lnSpc>
              <a:spcBef>
                <a:spcPts val="0"/>
              </a:spcBef>
              <a:buNone/>
              <a:defRPr sz="1800"/>
            </a:lvl9pPr>
          </a:lstStyle>
          <a:p>
            <a:r>
              <a:rPr lang="en-US"/>
              <a:t>[Presentation subtitle]</a:t>
            </a:r>
          </a:p>
        </p:txBody>
      </p:sp>
      <p:sp>
        <p:nvSpPr>
          <p:cNvPr id="8" name="Text Placeholder 4">
            <a:extLst>
              <a:ext uri="{FF2B5EF4-FFF2-40B4-BE49-F238E27FC236}">
                <a16:creationId xmlns:a16="http://schemas.microsoft.com/office/drawing/2014/main" id="{05A6E6F4-1D5B-D559-C2E7-C70CCCDA704F}"/>
              </a:ext>
            </a:extLst>
          </p:cNvPr>
          <p:cNvSpPr>
            <a:spLocks noGrp="1"/>
          </p:cNvSpPr>
          <p:nvPr>
            <p:ph type="body" sz="quarter" idx="10" hasCustomPrompt="1"/>
          </p:nvPr>
        </p:nvSpPr>
        <p:spPr>
          <a:xfrm>
            <a:off x="411163" y="3657600"/>
            <a:ext cx="4113212" cy="457200"/>
          </a:xfrm>
        </p:spPr>
        <p:txBody>
          <a:bodyPr/>
          <a:lstStyle>
            <a:lvl1pPr marL="0" indent="0">
              <a:spcBef>
                <a:spcPts val="0"/>
              </a:spcBef>
              <a:buFontTx/>
              <a:buNone/>
              <a:defRPr sz="1100"/>
            </a:lvl1pPr>
            <a:lvl2pPr marL="0" indent="0">
              <a:spcBef>
                <a:spcPts val="0"/>
              </a:spcBef>
              <a:buFontTx/>
              <a:buNone/>
              <a:defRPr sz="1100"/>
            </a:lvl2pPr>
            <a:lvl3pPr marL="0" indent="0">
              <a:spcBef>
                <a:spcPts val="0"/>
              </a:spcBef>
              <a:buFontTx/>
              <a:buNone/>
              <a:defRPr sz="1100"/>
            </a:lvl3pPr>
            <a:lvl4pPr marL="0" indent="0">
              <a:spcBef>
                <a:spcPts val="0"/>
              </a:spcBef>
              <a:buFontTx/>
              <a:buNone/>
              <a:defRPr sz="1100"/>
            </a:lvl4pPr>
            <a:lvl5pPr marL="0" indent="0">
              <a:spcBef>
                <a:spcPts val="0"/>
              </a:spcBef>
              <a:buFontTx/>
              <a:buNone/>
              <a:defRPr sz="1100"/>
            </a:lvl5pPr>
            <a:lvl6pPr marL="0" indent="0">
              <a:spcBef>
                <a:spcPts val="0"/>
              </a:spcBef>
              <a:buFontTx/>
              <a:buNone/>
              <a:defRPr sz="1100"/>
            </a:lvl6pPr>
            <a:lvl7pPr marL="0" indent="0">
              <a:spcBef>
                <a:spcPts val="0"/>
              </a:spcBef>
              <a:buFontTx/>
              <a:buNone/>
              <a:defRPr sz="1100"/>
            </a:lvl7pPr>
            <a:lvl8pPr marL="0" indent="0">
              <a:spcBef>
                <a:spcPts val="0"/>
              </a:spcBef>
              <a:buFontTx/>
              <a:buNone/>
              <a:defRPr sz="1100"/>
            </a:lvl8pPr>
            <a:lvl9pPr marL="0" indent="0">
              <a:spcBef>
                <a:spcPts val="0"/>
              </a:spcBef>
              <a:buFontTx/>
              <a:buNone/>
              <a:defRPr sz="1100"/>
            </a:lvl9pPr>
          </a:lstStyle>
          <a:p>
            <a:pPr lvl="0"/>
            <a:r>
              <a:rPr lang="en-US"/>
              <a:t>[</a:t>
            </a:r>
            <a:r>
              <a:rPr lang="en-US" err="1"/>
              <a:t>Firstname</a:t>
            </a:r>
            <a:r>
              <a:rPr lang="en-US"/>
              <a:t> </a:t>
            </a:r>
            <a:r>
              <a:rPr lang="en-US" err="1"/>
              <a:t>Lastname</a:t>
            </a:r>
            <a:r>
              <a:rPr lang="en-US"/>
              <a:t>]</a:t>
            </a:r>
            <a:br>
              <a:rPr lang="en-US"/>
            </a:br>
            <a:r>
              <a:rPr lang="en-US"/>
              <a:t>[Month 00, 0000]</a:t>
            </a:r>
          </a:p>
        </p:txBody>
      </p:sp>
      <p:sp>
        <p:nvSpPr>
          <p:cNvPr id="11" name="Safety. Science. Transformation." descr="Safety. Science. Transformation.">
            <a:extLst>
              <a:ext uri="{FF2B5EF4-FFF2-40B4-BE49-F238E27FC236}">
                <a16:creationId xmlns:a16="http://schemas.microsoft.com/office/drawing/2014/main" id="{97F09881-6DB1-BF52-6625-03B7291BB0CA}"/>
              </a:ext>
            </a:extLst>
          </p:cNvPr>
          <p:cNvSpPr>
            <a:spLocks noChangeAspect="1" noEditPoints="1"/>
          </p:cNvSpPr>
          <p:nvPr userDrawn="1"/>
        </p:nvSpPr>
        <p:spPr bwMode="auto">
          <a:xfrm>
            <a:off x="411163" y="4542672"/>
            <a:ext cx="1891315" cy="137160"/>
          </a:xfrm>
          <a:custGeom>
            <a:avLst/>
            <a:gdLst>
              <a:gd name="T0" fmla="*/ 6727 w 6749"/>
              <a:gd name="T1" fmla="*/ 23 h 488"/>
              <a:gd name="T2" fmla="*/ 6641 w 6749"/>
              <a:gd name="T3" fmla="*/ 5 h 488"/>
              <a:gd name="T4" fmla="*/ 6593 w 6749"/>
              <a:gd name="T5" fmla="*/ 116 h 488"/>
              <a:gd name="T6" fmla="*/ 6534 w 6749"/>
              <a:gd name="T7" fmla="*/ 306 h 488"/>
              <a:gd name="T8" fmla="*/ 6240 w 6749"/>
              <a:gd name="T9" fmla="*/ 378 h 488"/>
              <a:gd name="T10" fmla="*/ 6375 w 6749"/>
              <a:gd name="T11" fmla="*/ 378 h 488"/>
              <a:gd name="T12" fmla="*/ 6086 w 6749"/>
              <a:gd name="T13" fmla="*/ 327 h 488"/>
              <a:gd name="T14" fmla="*/ 5863 w 6749"/>
              <a:gd name="T15" fmla="*/ 118 h 488"/>
              <a:gd name="T16" fmla="*/ 5896 w 6749"/>
              <a:gd name="T17" fmla="*/ 84 h 488"/>
              <a:gd name="T18" fmla="*/ 5657 w 6749"/>
              <a:gd name="T19" fmla="*/ 118 h 488"/>
              <a:gd name="T20" fmla="*/ 5769 w 6749"/>
              <a:gd name="T21" fmla="*/ 173 h 488"/>
              <a:gd name="T22" fmla="*/ 5566 w 6749"/>
              <a:gd name="T23" fmla="*/ 278 h 488"/>
              <a:gd name="T24" fmla="*/ 5566 w 6749"/>
              <a:gd name="T25" fmla="*/ 217 h 488"/>
              <a:gd name="T26" fmla="*/ 5647 w 6749"/>
              <a:gd name="T27" fmla="*/ 333 h 488"/>
              <a:gd name="T28" fmla="*/ 5170 w 6749"/>
              <a:gd name="T29" fmla="*/ 170 h 488"/>
              <a:gd name="T30" fmla="*/ 5193 w 6749"/>
              <a:gd name="T31" fmla="*/ 111 h 488"/>
              <a:gd name="T32" fmla="*/ 5296 w 6749"/>
              <a:gd name="T33" fmla="*/ 170 h 488"/>
              <a:gd name="T34" fmla="*/ 4947 w 6749"/>
              <a:gd name="T35" fmla="*/ 118 h 488"/>
              <a:gd name="T36" fmla="*/ 4959 w 6749"/>
              <a:gd name="T37" fmla="*/ 378 h 488"/>
              <a:gd name="T38" fmla="*/ 4740 w 6749"/>
              <a:gd name="T39" fmla="*/ 327 h 488"/>
              <a:gd name="T40" fmla="*/ 4578 w 6749"/>
              <a:gd name="T41" fmla="*/ 0 h 488"/>
              <a:gd name="T42" fmla="*/ 4559 w 6749"/>
              <a:gd name="T43" fmla="*/ 173 h 488"/>
              <a:gd name="T44" fmla="*/ 4578 w 6749"/>
              <a:gd name="T45" fmla="*/ 0 h 488"/>
              <a:gd name="T46" fmla="*/ 4240 w 6749"/>
              <a:gd name="T47" fmla="*/ 192 h 488"/>
              <a:gd name="T48" fmla="*/ 4426 w 6749"/>
              <a:gd name="T49" fmla="*/ 306 h 488"/>
              <a:gd name="T50" fmla="*/ 3993 w 6749"/>
              <a:gd name="T51" fmla="*/ 118 h 488"/>
              <a:gd name="T52" fmla="*/ 4128 w 6749"/>
              <a:gd name="T53" fmla="*/ 210 h 488"/>
              <a:gd name="T54" fmla="*/ 3834 w 6749"/>
              <a:gd name="T55" fmla="*/ 329 h 488"/>
              <a:gd name="T56" fmla="*/ 3746 w 6749"/>
              <a:gd name="T57" fmla="*/ 199 h 488"/>
              <a:gd name="T58" fmla="*/ 3884 w 6749"/>
              <a:gd name="T59" fmla="*/ 346 h 488"/>
              <a:gd name="T60" fmla="*/ 3707 w 6749"/>
              <a:gd name="T61" fmla="*/ 115 h 488"/>
              <a:gd name="T62" fmla="*/ 3413 w 6749"/>
              <a:gd name="T63" fmla="*/ 76 h 488"/>
              <a:gd name="T64" fmla="*/ 3413 w 6749"/>
              <a:gd name="T65" fmla="*/ 378 h 488"/>
              <a:gd name="T66" fmla="*/ 3036 w 6749"/>
              <a:gd name="T67" fmla="*/ 219 h 488"/>
              <a:gd name="T68" fmla="*/ 3103 w 6749"/>
              <a:gd name="T69" fmla="*/ 246 h 488"/>
              <a:gd name="T70" fmla="*/ 2650 w 6749"/>
              <a:gd name="T71" fmla="*/ 248 h 488"/>
              <a:gd name="T72" fmla="*/ 2796 w 6749"/>
              <a:gd name="T73" fmla="*/ 288 h 488"/>
              <a:gd name="T74" fmla="*/ 2404 w 6749"/>
              <a:gd name="T75" fmla="*/ 378 h 488"/>
              <a:gd name="T76" fmla="*/ 2538 w 6749"/>
              <a:gd name="T77" fmla="*/ 378 h 488"/>
              <a:gd name="T78" fmla="*/ 2148 w 6749"/>
              <a:gd name="T79" fmla="*/ 248 h 488"/>
              <a:gd name="T80" fmla="*/ 2355 w 6749"/>
              <a:gd name="T81" fmla="*/ 298 h 488"/>
              <a:gd name="T82" fmla="*/ 2035 w 6749"/>
              <a:gd name="T83" fmla="*/ 118 h 488"/>
              <a:gd name="T84" fmla="*/ 1778 w 6749"/>
              <a:gd name="T85" fmla="*/ 248 h 488"/>
              <a:gd name="T86" fmla="*/ 1991 w 6749"/>
              <a:gd name="T87" fmla="*/ 288 h 488"/>
              <a:gd name="T88" fmla="*/ 1628 w 6749"/>
              <a:gd name="T89" fmla="*/ 228 h 488"/>
              <a:gd name="T90" fmla="*/ 1649 w 6749"/>
              <a:gd name="T91" fmla="*/ 160 h 488"/>
              <a:gd name="T92" fmla="*/ 1383 w 6749"/>
              <a:gd name="T93" fmla="*/ 344 h 488"/>
              <a:gd name="T94" fmla="*/ 1147 w 6749"/>
              <a:gd name="T95" fmla="*/ 118 h 488"/>
              <a:gd name="T96" fmla="*/ 1091 w 6749"/>
              <a:gd name="T97" fmla="*/ 427 h 488"/>
              <a:gd name="T98" fmla="*/ 898 w 6749"/>
              <a:gd name="T99" fmla="*/ 118 h 488"/>
              <a:gd name="T100" fmla="*/ 1003 w 6749"/>
              <a:gd name="T101" fmla="*/ 297 h 488"/>
              <a:gd name="T102" fmla="*/ 730 w 6749"/>
              <a:gd name="T103" fmla="*/ 219 h 488"/>
              <a:gd name="T104" fmla="*/ 771 w 6749"/>
              <a:gd name="T105" fmla="*/ 330 h 488"/>
              <a:gd name="T106" fmla="*/ 641 w 6749"/>
              <a:gd name="T107" fmla="*/ 65 h 488"/>
              <a:gd name="T108" fmla="*/ 524 w 6749"/>
              <a:gd name="T109" fmla="*/ 378 h 488"/>
              <a:gd name="T110" fmla="*/ 344 w 6749"/>
              <a:gd name="T111" fmla="*/ 329 h 488"/>
              <a:gd name="T112" fmla="*/ 354 w 6749"/>
              <a:gd name="T113" fmla="*/ 221 h 488"/>
              <a:gd name="T114" fmla="*/ 448 w 6749"/>
              <a:gd name="T115" fmla="*/ 316 h 488"/>
              <a:gd name="T116" fmla="*/ 0 w 6749"/>
              <a:gd name="T117" fmla="*/ 275 h 488"/>
              <a:gd name="T118" fmla="*/ 108 w 6749"/>
              <a:gd name="T119" fmla="*/ 10 h 488"/>
              <a:gd name="T120" fmla="*/ 113 w 6749"/>
              <a:gd name="T121" fmla="*/ 385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49" h="488">
                <a:moveTo>
                  <a:pt x="6715" y="5"/>
                </a:moveTo>
                <a:lnTo>
                  <a:pt x="6715" y="5"/>
                </a:lnTo>
                <a:lnTo>
                  <a:pt x="6749" y="5"/>
                </a:lnTo>
                <a:lnTo>
                  <a:pt x="6749" y="116"/>
                </a:lnTo>
                <a:lnTo>
                  <a:pt x="6727" y="116"/>
                </a:lnTo>
                <a:lnTo>
                  <a:pt x="6727" y="41"/>
                </a:lnTo>
                <a:cubicBezTo>
                  <a:pt x="6727" y="39"/>
                  <a:pt x="6727" y="36"/>
                  <a:pt x="6727" y="32"/>
                </a:cubicBezTo>
                <a:cubicBezTo>
                  <a:pt x="6727" y="28"/>
                  <a:pt x="6727" y="25"/>
                  <a:pt x="6727" y="23"/>
                </a:cubicBezTo>
                <a:lnTo>
                  <a:pt x="6706" y="116"/>
                </a:lnTo>
                <a:lnTo>
                  <a:pt x="6683" y="116"/>
                </a:lnTo>
                <a:lnTo>
                  <a:pt x="6662" y="23"/>
                </a:lnTo>
                <a:cubicBezTo>
                  <a:pt x="6662" y="25"/>
                  <a:pt x="6662" y="28"/>
                  <a:pt x="6662" y="32"/>
                </a:cubicBezTo>
                <a:cubicBezTo>
                  <a:pt x="6662" y="36"/>
                  <a:pt x="6662" y="39"/>
                  <a:pt x="6662" y="41"/>
                </a:cubicBezTo>
                <a:lnTo>
                  <a:pt x="6662" y="116"/>
                </a:lnTo>
                <a:lnTo>
                  <a:pt x="6641" y="116"/>
                </a:lnTo>
                <a:lnTo>
                  <a:pt x="6641" y="5"/>
                </a:lnTo>
                <a:lnTo>
                  <a:pt x="6675" y="5"/>
                </a:lnTo>
                <a:lnTo>
                  <a:pt x="6695" y="92"/>
                </a:lnTo>
                <a:lnTo>
                  <a:pt x="6715" y="5"/>
                </a:lnTo>
                <a:close/>
                <a:moveTo>
                  <a:pt x="6627" y="5"/>
                </a:moveTo>
                <a:lnTo>
                  <a:pt x="6627" y="5"/>
                </a:lnTo>
                <a:lnTo>
                  <a:pt x="6627" y="24"/>
                </a:lnTo>
                <a:lnTo>
                  <a:pt x="6593" y="24"/>
                </a:lnTo>
                <a:lnTo>
                  <a:pt x="6593" y="116"/>
                </a:lnTo>
                <a:lnTo>
                  <a:pt x="6570" y="116"/>
                </a:lnTo>
                <a:lnTo>
                  <a:pt x="6570" y="24"/>
                </a:lnTo>
                <a:lnTo>
                  <a:pt x="6536" y="24"/>
                </a:lnTo>
                <a:lnTo>
                  <a:pt x="6536" y="5"/>
                </a:lnTo>
                <a:lnTo>
                  <a:pt x="6627" y="5"/>
                </a:lnTo>
                <a:close/>
                <a:moveTo>
                  <a:pt x="6495" y="344"/>
                </a:moveTo>
                <a:lnTo>
                  <a:pt x="6495" y="344"/>
                </a:lnTo>
                <a:cubicBezTo>
                  <a:pt x="6495" y="324"/>
                  <a:pt x="6512" y="306"/>
                  <a:pt x="6534" y="306"/>
                </a:cubicBezTo>
                <a:cubicBezTo>
                  <a:pt x="6554" y="306"/>
                  <a:pt x="6571" y="324"/>
                  <a:pt x="6571" y="344"/>
                </a:cubicBezTo>
                <a:cubicBezTo>
                  <a:pt x="6571" y="365"/>
                  <a:pt x="6554" y="383"/>
                  <a:pt x="6534" y="383"/>
                </a:cubicBezTo>
                <a:cubicBezTo>
                  <a:pt x="6512" y="383"/>
                  <a:pt x="6495" y="365"/>
                  <a:pt x="6495" y="344"/>
                </a:cubicBezTo>
                <a:close/>
                <a:moveTo>
                  <a:pt x="6343" y="169"/>
                </a:moveTo>
                <a:lnTo>
                  <a:pt x="6343" y="169"/>
                </a:lnTo>
                <a:cubicBezTo>
                  <a:pt x="6324" y="169"/>
                  <a:pt x="6306" y="182"/>
                  <a:pt x="6306" y="213"/>
                </a:cubicBezTo>
                <a:lnTo>
                  <a:pt x="6306" y="378"/>
                </a:lnTo>
                <a:lnTo>
                  <a:pt x="6240" y="378"/>
                </a:lnTo>
                <a:lnTo>
                  <a:pt x="6240" y="118"/>
                </a:lnTo>
                <a:lnTo>
                  <a:pt x="6295" y="118"/>
                </a:lnTo>
                <a:lnTo>
                  <a:pt x="6300" y="144"/>
                </a:lnTo>
                <a:lnTo>
                  <a:pt x="6303" y="144"/>
                </a:lnTo>
                <a:cubicBezTo>
                  <a:pt x="6311" y="131"/>
                  <a:pt x="6330" y="111"/>
                  <a:pt x="6364" y="111"/>
                </a:cubicBezTo>
                <a:cubicBezTo>
                  <a:pt x="6407" y="111"/>
                  <a:pt x="6441" y="142"/>
                  <a:pt x="6441" y="196"/>
                </a:cubicBezTo>
                <a:lnTo>
                  <a:pt x="6441" y="378"/>
                </a:lnTo>
                <a:lnTo>
                  <a:pt x="6375" y="378"/>
                </a:lnTo>
                <a:lnTo>
                  <a:pt x="6375" y="210"/>
                </a:lnTo>
                <a:cubicBezTo>
                  <a:pt x="6375" y="182"/>
                  <a:pt x="6361" y="169"/>
                  <a:pt x="6343" y="169"/>
                </a:cubicBezTo>
                <a:close/>
                <a:moveTo>
                  <a:pt x="6086" y="327"/>
                </a:moveTo>
                <a:lnTo>
                  <a:pt x="6086" y="327"/>
                </a:lnTo>
                <a:cubicBezTo>
                  <a:pt x="6112" y="327"/>
                  <a:pt x="6128" y="297"/>
                  <a:pt x="6128" y="248"/>
                </a:cubicBezTo>
                <a:cubicBezTo>
                  <a:pt x="6128" y="199"/>
                  <a:pt x="6112" y="169"/>
                  <a:pt x="6086" y="169"/>
                </a:cubicBezTo>
                <a:cubicBezTo>
                  <a:pt x="6059" y="169"/>
                  <a:pt x="6043" y="199"/>
                  <a:pt x="6043" y="248"/>
                </a:cubicBezTo>
                <a:cubicBezTo>
                  <a:pt x="6043" y="297"/>
                  <a:pt x="6059" y="327"/>
                  <a:pt x="6086" y="327"/>
                </a:cubicBezTo>
                <a:close/>
                <a:moveTo>
                  <a:pt x="5977" y="248"/>
                </a:moveTo>
                <a:lnTo>
                  <a:pt x="5977" y="248"/>
                </a:lnTo>
                <a:cubicBezTo>
                  <a:pt x="5977" y="164"/>
                  <a:pt x="6020" y="111"/>
                  <a:pt x="6086" y="111"/>
                </a:cubicBezTo>
                <a:cubicBezTo>
                  <a:pt x="6151" y="111"/>
                  <a:pt x="6195" y="164"/>
                  <a:pt x="6195" y="248"/>
                </a:cubicBezTo>
                <a:cubicBezTo>
                  <a:pt x="6195" y="332"/>
                  <a:pt x="6151" y="385"/>
                  <a:pt x="6086" y="385"/>
                </a:cubicBezTo>
                <a:cubicBezTo>
                  <a:pt x="6020" y="385"/>
                  <a:pt x="5977" y="332"/>
                  <a:pt x="5977" y="248"/>
                </a:cubicBezTo>
                <a:close/>
                <a:moveTo>
                  <a:pt x="5863" y="118"/>
                </a:moveTo>
                <a:lnTo>
                  <a:pt x="5863" y="118"/>
                </a:lnTo>
                <a:lnTo>
                  <a:pt x="5929" y="118"/>
                </a:lnTo>
                <a:lnTo>
                  <a:pt x="5929" y="378"/>
                </a:lnTo>
                <a:lnTo>
                  <a:pt x="5863" y="378"/>
                </a:lnTo>
                <a:lnTo>
                  <a:pt x="5863" y="118"/>
                </a:lnTo>
                <a:close/>
                <a:moveTo>
                  <a:pt x="5896" y="3"/>
                </a:moveTo>
                <a:lnTo>
                  <a:pt x="5896" y="3"/>
                </a:lnTo>
                <a:cubicBezTo>
                  <a:pt x="5918" y="3"/>
                  <a:pt x="5937" y="21"/>
                  <a:pt x="5937" y="43"/>
                </a:cubicBezTo>
                <a:cubicBezTo>
                  <a:pt x="5937" y="66"/>
                  <a:pt x="5918" y="84"/>
                  <a:pt x="5896" y="84"/>
                </a:cubicBezTo>
                <a:cubicBezTo>
                  <a:pt x="5874" y="84"/>
                  <a:pt x="5856" y="66"/>
                  <a:pt x="5856" y="43"/>
                </a:cubicBezTo>
                <a:cubicBezTo>
                  <a:pt x="5856" y="21"/>
                  <a:pt x="5874" y="3"/>
                  <a:pt x="5896" y="3"/>
                </a:cubicBezTo>
                <a:close/>
                <a:moveTo>
                  <a:pt x="5787" y="385"/>
                </a:moveTo>
                <a:lnTo>
                  <a:pt x="5787" y="385"/>
                </a:lnTo>
                <a:cubicBezTo>
                  <a:pt x="5737" y="385"/>
                  <a:pt x="5704" y="349"/>
                  <a:pt x="5704" y="304"/>
                </a:cubicBezTo>
                <a:lnTo>
                  <a:pt x="5704" y="173"/>
                </a:lnTo>
                <a:lnTo>
                  <a:pt x="5657" y="173"/>
                </a:lnTo>
                <a:lnTo>
                  <a:pt x="5657" y="118"/>
                </a:lnTo>
                <a:lnTo>
                  <a:pt x="5665" y="118"/>
                </a:lnTo>
                <a:cubicBezTo>
                  <a:pt x="5696" y="118"/>
                  <a:pt x="5711" y="100"/>
                  <a:pt x="5712" y="69"/>
                </a:cubicBezTo>
                <a:lnTo>
                  <a:pt x="5713" y="44"/>
                </a:lnTo>
                <a:lnTo>
                  <a:pt x="5769" y="44"/>
                </a:lnTo>
                <a:lnTo>
                  <a:pt x="5769" y="118"/>
                </a:lnTo>
                <a:lnTo>
                  <a:pt x="5825" y="118"/>
                </a:lnTo>
                <a:lnTo>
                  <a:pt x="5825" y="173"/>
                </a:lnTo>
                <a:lnTo>
                  <a:pt x="5769" y="173"/>
                </a:lnTo>
                <a:lnTo>
                  <a:pt x="5769" y="297"/>
                </a:lnTo>
                <a:cubicBezTo>
                  <a:pt x="5769" y="315"/>
                  <a:pt x="5783" y="328"/>
                  <a:pt x="5802" y="328"/>
                </a:cubicBezTo>
                <a:cubicBezTo>
                  <a:pt x="5809" y="328"/>
                  <a:pt x="5815" y="326"/>
                  <a:pt x="5820" y="325"/>
                </a:cubicBezTo>
                <a:lnTo>
                  <a:pt x="5820" y="379"/>
                </a:lnTo>
                <a:cubicBezTo>
                  <a:pt x="5811" y="383"/>
                  <a:pt x="5799" y="385"/>
                  <a:pt x="5787" y="385"/>
                </a:cubicBezTo>
                <a:close/>
                <a:moveTo>
                  <a:pt x="5527" y="329"/>
                </a:moveTo>
                <a:lnTo>
                  <a:pt x="5527" y="329"/>
                </a:lnTo>
                <a:cubicBezTo>
                  <a:pt x="5550" y="329"/>
                  <a:pt x="5566" y="309"/>
                  <a:pt x="5566" y="278"/>
                </a:cubicBezTo>
                <a:lnTo>
                  <a:pt x="5566" y="261"/>
                </a:lnTo>
                <a:lnTo>
                  <a:pt x="5551" y="264"/>
                </a:lnTo>
                <a:cubicBezTo>
                  <a:pt x="5519" y="269"/>
                  <a:pt x="5502" y="283"/>
                  <a:pt x="5502" y="303"/>
                </a:cubicBezTo>
                <a:cubicBezTo>
                  <a:pt x="5502" y="319"/>
                  <a:pt x="5513" y="329"/>
                  <a:pt x="5527" y="329"/>
                </a:cubicBezTo>
                <a:close/>
                <a:moveTo>
                  <a:pt x="5436" y="310"/>
                </a:moveTo>
                <a:lnTo>
                  <a:pt x="5436" y="310"/>
                </a:lnTo>
                <a:cubicBezTo>
                  <a:pt x="5436" y="260"/>
                  <a:pt x="5473" y="229"/>
                  <a:pt x="5537" y="221"/>
                </a:cubicBezTo>
                <a:lnTo>
                  <a:pt x="5566" y="217"/>
                </a:lnTo>
                <a:lnTo>
                  <a:pt x="5566" y="200"/>
                </a:lnTo>
                <a:cubicBezTo>
                  <a:pt x="5566" y="179"/>
                  <a:pt x="5555" y="168"/>
                  <a:pt x="5537" y="168"/>
                </a:cubicBezTo>
                <a:cubicBezTo>
                  <a:pt x="5519" y="168"/>
                  <a:pt x="5506" y="180"/>
                  <a:pt x="5505" y="199"/>
                </a:cubicBezTo>
                <a:lnTo>
                  <a:pt x="5439" y="199"/>
                </a:lnTo>
                <a:cubicBezTo>
                  <a:pt x="5443" y="147"/>
                  <a:pt x="5482" y="111"/>
                  <a:pt x="5539" y="111"/>
                </a:cubicBezTo>
                <a:cubicBezTo>
                  <a:pt x="5593" y="111"/>
                  <a:pt x="5631" y="147"/>
                  <a:pt x="5631" y="204"/>
                </a:cubicBezTo>
                <a:lnTo>
                  <a:pt x="5631" y="316"/>
                </a:lnTo>
                <a:cubicBezTo>
                  <a:pt x="5631" y="326"/>
                  <a:pt x="5637" y="333"/>
                  <a:pt x="5647" y="333"/>
                </a:cubicBezTo>
                <a:cubicBezTo>
                  <a:pt x="5649" y="333"/>
                  <a:pt x="5651" y="333"/>
                  <a:pt x="5654" y="332"/>
                </a:cubicBezTo>
                <a:lnTo>
                  <a:pt x="5654" y="380"/>
                </a:lnTo>
                <a:cubicBezTo>
                  <a:pt x="5646" y="382"/>
                  <a:pt x="5638" y="383"/>
                  <a:pt x="5630" y="383"/>
                </a:cubicBezTo>
                <a:cubicBezTo>
                  <a:pt x="5605" y="383"/>
                  <a:pt x="5584" y="372"/>
                  <a:pt x="5577" y="346"/>
                </a:cubicBezTo>
                <a:cubicBezTo>
                  <a:pt x="5567" y="365"/>
                  <a:pt x="5547" y="385"/>
                  <a:pt x="5512" y="385"/>
                </a:cubicBezTo>
                <a:cubicBezTo>
                  <a:pt x="5467" y="385"/>
                  <a:pt x="5436" y="356"/>
                  <a:pt x="5436" y="310"/>
                </a:cubicBezTo>
                <a:close/>
                <a:moveTo>
                  <a:pt x="5170" y="170"/>
                </a:moveTo>
                <a:lnTo>
                  <a:pt x="5170" y="170"/>
                </a:lnTo>
                <a:cubicBezTo>
                  <a:pt x="5151" y="170"/>
                  <a:pt x="5138" y="185"/>
                  <a:pt x="5138" y="210"/>
                </a:cubicBezTo>
                <a:lnTo>
                  <a:pt x="5138" y="378"/>
                </a:lnTo>
                <a:lnTo>
                  <a:pt x="5072" y="378"/>
                </a:lnTo>
                <a:lnTo>
                  <a:pt x="5072" y="118"/>
                </a:lnTo>
                <a:lnTo>
                  <a:pt x="5126" y="118"/>
                </a:lnTo>
                <a:lnTo>
                  <a:pt x="5130" y="147"/>
                </a:lnTo>
                <a:lnTo>
                  <a:pt x="5133" y="147"/>
                </a:lnTo>
                <a:cubicBezTo>
                  <a:pt x="5142" y="127"/>
                  <a:pt x="5167" y="111"/>
                  <a:pt x="5193" y="111"/>
                </a:cubicBezTo>
                <a:cubicBezTo>
                  <a:pt x="5221" y="111"/>
                  <a:pt x="5245" y="125"/>
                  <a:pt x="5255" y="147"/>
                </a:cubicBezTo>
                <a:lnTo>
                  <a:pt x="5258" y="147"/>
                </a:lnTo>
                <a:cubicBezTo>
                  <a:pt x="5271" y="124"/>
                  <a:pt x="5294" y="111"/>
                  <a:pt x="5322" y="111"/>
                </a:cubicBezTo>
                <a:cubicBezTo>
                  <a:pt x="5366" y="111"/>
                  <a:pt x="5391" y="142"/>
                  <a:pt x="5391" y="194"/>
                </a:cubicBezTo>
                <a:lnTo>
                  <a:pt x="5391" y="378"/>
                </a:lnTo>
                <a:lnTo>
                  <a:pt x="5325" y="378"/>
                </a:lnTo>
                <a:lnTo>
                  <a:pt x="5325" y="207"/>
                </a:lnTo>
                <a:cubicBezTo>
                  <a:pt x="5325" y="184"/>
                  <a:pt x="5314" y="170"/>
                  <a:pt x="5296" y="170"/>
                </a:cubicBezTo>
                <a:cubicBezTo>
                  <a:pt x="5277" y="170"/>
                  <a:pt x="5264" y="185"/>
                  <a:pt x="5264" y="210"/>
                </a:cubicBezTo>
                <a:lnTo>
                  <a:pt x="5264" y="378"/>
                </a:lnTo>
                <a:lnTo>
                  <a:pt x="5199" y="378"/>
                </a:lnTo>
                <a:lnTo>
                  <a:pt x="5199" y="207"/>
                </a:lnTo>
                <a:cubicBezTo>
                  <a:pt x="5199" y="184"/>
                  <a:pt x="5187" y="170"/>
                  <a:pt x="5170" y="170"/>
                </a:cubicBezTo>
                <a:close/>
                <a:moveTo>
                  <a:pt x="4893" y="118"/>
                </a:moveTo>
                <a:lnTo>
                  <a:pt x="4893" y="118"/>
                </a:lnTo>
                <a:lnTo>
                  <a:pt x="4947" y="118"/>
                </a:lnTo>
                <a:lnTo>
                  <a:pt x="4953" y="152"/>
                </a:lnTo>
                <a:lnTo>
                  <a:pt x="4956" y="152"/>
                </a:lnTo>
                <a:cubicBezTo>
                  <a:pt x="4965" y="133"/>
                  <a:pt x="4987" y="115"/>
                  <a:pt x="5023" y="115"/>
                </a:cubicBezTo>
                <a:cubicBezTo>
                  <a:pt x="5028" y="115"/>
                  <a:pt x="5033" y="115"/>
                  <a:pt x="5036" y="116"/>
                </a:cubicBezTo>
                <a:lnTo>
                  <a:pt x="5036" y="178"/>
                </a:lnTo>
                <a:cubicBezTo>
                  <a:pt x="5031" y="178"/>
                  <a:pt x="5027" y="178"/>
                  <a:pt x="5021" y="178"/>
                </a:cubicBezTo>
                <a:cubicBezTo>
                  <a:pt x="4990" y="178"/>
                  <a:pt x="4959" y="200"/>
                  <a:pt x="4959" y="254"/>
                </a:cubicBezTo>
                <a:lnTo>
                  <a:pt x="4959" y="378"/>
                </a:lnTo>
                <a:lnTo>
                  <a:pt x="4893" y="378"/>
                </a:lnTo>
                <a:lnTo>
                  <a:pt x="4893" y="118"/>
                </a:lnTo>
                <a:close/>
                <a:moveTo>
                  <a:pt x="4740" y="327"/>
                </a:moveTo>
                <a:lnTo>
                  <a:pt x="4740" y="327"/>
                </a:lnTo>
                <a:cubicBezTo>
                  <a:pt x="4766" y="327"/>
                  <a:pt x="4782" y="297"/>
                  <a:pt x="4782" y="248"/>
                </a:cubicBezTo>
                <a:cubicBezTo>
                  <a:pt x="4782" y="199"/>
                  <a:pt x="4766" y="169"/>
                  <a:pt x="4740" y="169"/>
                </a:cubicBezTo>
                <a:cubicBezTo>
                  <a:pt x="4714" y="169"/>
                  <a:pt x="4698" y="199"/>
                  <a:pt x="4698" y="248"/>
                </a:cubicBezTo>
                <a:cubicBezTo>
                  <a:pt x="4698" y="297"/>
                  <a:pt x="4714" y="327"/>
                  <a:pt x="4740" y="327"/>
                </a:cubicBezTo>
                <a:close/>
                <a:moveTo>
                  <a:pt x="4631" y="248"/>
                </a:moveTo>
                <a:lnTo>
                  <a:pt x="4631" y="248"/>
                </a:lnTo>
                <a:cubicBezTo>
                  <a:pt x="4631" y="164"/>
                  <a:pt x="4674" y="111"/>
                  <a:pt x="4740" y="111"/>
                </a:cubicBezTo>
                <a:cubicBezTo>
                  <a:pt x="4806" y="111"/>
                  <a:pt x="4849" y="164"/>
                  <a:pt x="4849" y="248"/>
                </a:cubicBezTo>
                <a:cubicBezTo>
                  <a:pt x="4849" y="332"/>
                  <a:pt x="4806" y="385"/>
                  <a:pt x="4740" y="385"/>
                </a:cubicBezTo>
                <a:cubicBezTo>
                  <a:pt x="4674" y="385"/>
                  <a:pt x="4631" y="332"/>
                  <a:pt x="4631" y="248"/>
                </a:cubicBezTo>
                <a:close/>
                <a:moveTo>
                  <a:pt x="4578" y="0"/>
                </a:moveTo>
                <a:lnTo>
                  <a:pt x="4578" y="0"/>
                </a:lnTo>
                <a:cubicBezTo>
                  <a:pt x="4600" y="0"/>
                  <a:pt x="4623" y="7"/>
                  <a:pt x="4633" y="17"/>
                </a:cubicBezTo>
                <a:lnTo>
                  <a:pt x="4611" y="65"/>
                </a:lnTo>
                <a:cubicBezTo>
                  <a:pt x="4603" y="61"/>
                  <a:pt x="4596" y="58"/>
                  <a:pt x="4587" y="58"/>
                </a:cubicBezTo>
                <a:cubicBezTo>
                  <a:pt x="4570" y="58"/>
                  <a:pt x="4559" y="70"/>
                  <a:pt x="4559" y="90"/>
                </a:cubicBezTo>
                <a:lnTo>
                  <a:pt x="4559" y="118"/>
                </a:lnTo>
                <a:lnTo>
                  <a:pt x="4614" y="118"/>
                </a:lnTo>
                <a:lnTo>
                  <a:pt x="4614" y="173"/>
                </a:lnTo>
                <a:lnTo>
                  <a:pt x="4559" y="173"/>
                </a:lnTo>
                <a:lnTo>
                  <a:pt x="4559" y="378"/>
                </a:lnTo>
                <a:lnTo>
                  <a:pt x="4494" y="378"/>
                </a:lnTo>
                <a:lnTo>
                  <a:pt x="4494" y="173"/>
                </a:lnTo>
                <a:lnTo>
                  <a:pt x="4447" y="173"/>
                </a:lnTo>
                <a:lnTo>
                  <a:pt x="4447" y="118"/>
                </a:lnTo>
                <a:lnTo>
                  <a:pt x="4494" y="118"/>
                </a:lnTo>
                <a:lnTo>
                  <a:pt x="4494" y="85"/>
                </a:lnTo>
                <a:cubicBezTo>
                  <a:pt x="4494" y="30"/>
                  <a:pt x="4531" y="0"/>
                  <a:pt x="4578" y="0"/>
                </a:cubicBezTo>
                <a:close/>
                <a:moveTo>
                  <a:pt x="4236" y="300"/>
                </a:moveTo>
                <a:lnTo>
                  <a:pt x="4236" y="300"/>
                </a:lnTo>
                <a:lnTo>
                  <a:pt x="4298" y="300"/>
                </a:lnTo>
                <a:cubicBezTo>
                  <a:pt x="4300" y="319"/>
                  <a:pt x="4312" y="333"/>
                  <a:pt x="4333" y="333"/>
                </a:cubicBezTo>
                <a:cubicBezTo>
                  <a:pt x="4349" y="333"/>
                  <a:pt x="4363" y="325"/>
                  <a:pt x="4363" y="310"/>
                </a:cubicBezTo>
                <a:cubicBezTo>
                  <a:pt x="4363" y="296"/>
                  <a:pt x="4355" y="287"/>
                  <a:pt x="4330" y="279"/>
                </a:cubicBezTo>
                <a:lnTo>
                  <a:pt x="4305" y="270"/>
                </a:lnTo>
                <a:cubicBezTo>
                  <a:pt x="4264" y="255"/>
                  <a:pt x="4240" y="229"/>
                  <a:pt x="4240" y="192"/>
                </a:cubicBezTo>
                <a:cubicBezTo>
                  <a:pt x="4240" y="144"/>
                  <a:pt x="4280" y="111"/>
                  <a:pt x="4331" y="111"/>
                </a:cubicBezTo>
                <a:cubicBezTo>
                  <a:pt x="4383" y="111"/>
                  <a:pt x="4420" y="144"/>
                  <a:pt x="4421" y="189"/>
                </a:cubicBezTo>
                <a:lnTo>
                  <a:pt x="4358" y="189"/>
                </a:lnTo>
                <a:cubicBezTo>
                  <a:pt x="4357" y="175"/>
                  <a:pt x="4347" y="163"/>
                  <a:pt x="4330" y="163"/>
                </a:cubicBezTo>
                <a:cubicBezTo>
                  <a:pt x="4316" y="163"/>
                  <a:pt x="4303" y="172"/>
                  <a:pt x="4303" y="187"/>
                </a:cubicBezTo>
                <a:cubicBezTo>
                  <a:pt x="4303" y="199"/>
                  <a:pt x="4309" y="206"/>
                  <a:pt x="4333" y="214"/>
                </a:cubicBezTo>
                <a:lnTo>
                  <a:pt x="4358" y="223"/>
                </a:lnTo>
                <a:cubicBezTo>
                  <a:pt x="4402" y="238"/>
                  <a:pt x="4426" y="267"/>
                  <a:pt x="4426" y="306"/>
                </a:cubicBezTo>
                <a:cubicBezTo>
                  <a:pt x="4426" y="356"/>
                  <a:pt x="4387" y="385"/>
                  <a:pt x="4334" y="385"/>
                </a:cubicBezTo>
                <a:cubicBezTo>
                  <a:pt x="4276" y="385"/>
                  <a:pt x="4237" y="350"/>
                  <a:pt x="4236" y="300"/>
                </a:cubicBezTo>
                <a:close/>
                <a:moveTo>
                  <a:pt x="4095" y="169"/>
                </a:moveTo>
                <a:lnTo>
                  <a:pt x="4095" y="169"/>
                </a:lnTo>
                <a:cubicBezTo>
                  <a:pt x="4077" y="169"/>
                  <a:pt x="4059" y="182"/>
                  <a:pt x="4059" y="213"/>
                </a:cubicBezTo>
                <a:lnTo>
                  <a:pt x="4059" y="378"/>
                </a:lnTo>
                <a:lnTo>
                  <a:pt x="3993" y="378"/>
                </a:lnTo>
                <a:lnTo>
                  <a:pt x="3993" y="118"/>
                </a:lnTo>
                <a:lnTo>
                  <a:pt x="4047" y="118"/>
                </a:lnTo>
                <a:lnTo>
                  <a:pt x="4053" y="144"/>
                </a:lnTo>
                <a:lnTo>
                  <a:pt x="4056" y="144"/>
                </a:lnTo>
                <a:cubicBezTo>
                  <a:pt x="4063" y="131"/>
                  <a:pt x="4083" y="111"/>
                  <a:pt x="4116" y="111"/>
                </a:cubicBezTo>
                <a:cubicBezTo>
                  <a:pt x="4160" y="111"/>
                  <a:pt x="4193" y="142"/>
                  <a:pt x="4193" y="196"/>
                </a:cubicBezTo>
                <a:lnTo>
                  <a:pt x="4193" y="378"/>
                </a:lnTo>
                <a:lnTo>
                  <a:pt x="4128" y="378"/>
                </a:lnTo>
                <a:lnTo>
                  <a:pt x="4128" y="210"/>
                </a:lnTo>
                <a:cubicBezTo>
                  <a:pt x="4128" y="182"/>
                  <a:pt x="4114" y="169"/>
                  <a:pt x="4095" y="169"/>
                </a:cubicBezTo>
                <a:close/>
                <a:moveTo>
                  <a:pt x="3834" y="329"/>
                </a:moveTo>
                <a:lnTo>
                  <a:pt x="3834" y="329"/>
                </a:lnTo>
                <a:cubicBezTo>
                  <a:pt x="3857" y="329"/>
                  <a:pt x="3873" y="309"/>
                  <a:pt x="3873" y="278"/>
                </a:cubicBezTo>
                <a:lnTo>
                  <a:pt x="3873" y="261"/>
                </a:lnTo>
                <a:lnTo>
                  <a:pt x="3858" y="264"/>
                </a:lnTo>
                <a:cubicBezTo>
                  <a:pt x="3826" y="269"/>
                  <a:pt x="3809" y="283"/>
                  <a:pt x="3809" y="303"/>
                </a:cubicBezTo>
                <a:cubicBezTo>
                  <a:pt x="3809" y="319"/>
                  <a:pt x="3820" y="329"/>
                  <a:pt x="3834" y="329"/>
                </a:cubicBezTo>
                <a:close/>
                <a:moveTo>
                  <a:pt x="3743" y="310"/>
                </a:moveTo>
                <a:lnTo>
                  <a:pt x="3743" y="310"/>
                </a:lnTo>
                <a:cubicBezTo>
                  <a:pt x="3743" y="260"/>
                  <a:pt x="3780" y="229"/>
                  <a:pt x="3845" y="221"/>
                </a:cubicBezTo>
                <a:lnTo>
                  <a:pt x="3873" y="217"/>
                </a:lnTo>
                <a:lnTo>
                  <a:pt x="3873" y="200"/>
                </a:lnTo>
                <a:cubicBezTo>
                  <a:pt x="3873" y="179"/>
                  <a:pt x="3862" y="168"/>
                  <a:pt x="3845" y="168"/>
                </a:cubicBezTo>
                <a:cubicBezTo>
                  <a:pt x="3826" y="168"/>
                  <a:pt x="3814" y="180"/>
                  <a:pt x="3812" y="199"/>
                </a:cubicBezTo>
                <a:lnTo>
                  <a:pt x="3746" y="199"/>
                </a:lnTo>
                <a:cubicBezTo>
                  <a:pt x="3750" y="147"/>
                  <a:pt x="3789" y="111"/>
                  <a:pt x="3846" y="111"/>
                </a:cubicBezTo>
                <a:cubicBezTo>
                  <a:pt x="3900" y="111"/>
                  <a:pt x="3938" y="147"/>
                  <a:pt x="3938" y="204"/>
                </a:cubicBezTo>
                <a:lnTo>
                  <a:pt x="3938" y="316"/>
                </a:lnTo>
                <a:cubicBezTo>
                  <a:pt x="3938" y="326"/>
                  <a:pt x="3944" y="333"/>
                  <a:pt x="3954" y="333"/>
                </a:cubicBezTo>
                <a:cubicBezTo>
                  <a:pt x="3956" y="333"/>
                  <a:pt x="3958" y="333"/>
                  <a:pt x="3961" y="332"/>
                </a:cubicBezTo>
                <a:lnTo>
                  <a:pt x="3961" y="380"/>
                </a:lnTo>
                <a:cubicBezTo>
                  <a:pt x="3953" y="382"/>
                  <a:pt x="3945" y="383"/>
                  <a:pt x="3937" y="383"/>
                </a:cubicBezTo>
                <a:cubicBezTo>
                  <a:pt x="3912" y="383"/>
                  <a:pt x="3891" y="372"/>
                  <a:pt x="3884" y="346"/>
                </a:cubicBezTo>
                <a:cubicBezTo>
                  <a:pt x="3875" y="365"/>
                  <a:pt x="3854" y="385"/>
                  <a:pt x="3819" y="385"/>
                </a:cubicBezTo>
                <a:cubicBezTo>
                  <a:pt x="3774" y="385"/>
                  <a:pt x="3743" y="356"/>
                  <a:pt x="3743" y="310"/>
                </a:cubicBezTo>
                <a:close/>
                <a:moveTo>
                  <a:pt x="3577" y="118"/>
                </a:moveTo>
                <a:lnTo>
                  <a:pt x="3577" y="118"/>
                </a:lnTo>
                <a:lnTo>
                  <a:pt x="3632" y="118"/>
                </a:lnTo>
                <a:lnTo>
                  <a:pt x="3637" y="152"/>
                </a:lnTo>
                <a:lnTo>
                  <a:pt x="3640" y="152"/>
                </a:lnTo>
                <a:cubicBezTo>
                  <a:pt x="3649" y="133"/>
                  <a:pt x="3671" y="115"/>
                  <a:pt x="3707" y="115"/>
                </a:cubicBezTo>
                <a:cubicBezTo>
                  <a:pt x="3712" y="115"/>
                  <a:pt x="3717" y="115"/>
                  <a:pt x="3721" y="116"/>
                </a:cubicBezTo>
                <a:lnTo>
                  <a:pt x="3721" y="178"/>
                </a:lnTo>
                <a:cubicBezTo>
                  <a:pt x="3715" y="178"/>
                  <a:pt x="3711" y="178"/>
                  <a:pt x="3706" y="178"/>
                </a:cubicBezTo>
                <a:cubicBezTo>
                  <a:pt x="3674" y="178"/>
                  <a:pt x="3643" y="200"/>
                  <a:pt x="3643" y="254"/>
                </a:cubicBezTo>
                <a:lnTo>
                  <a:pt x="3643" y="378"/>
                </a:lnTo>
                <a:lnTo>
                  <a:pt x="3577" y="378"/>
                </a:lnTo>
                <a:lnTo>
                  <a:pt x="3577" y="118"/>
                </a:lnTo>
                <a:close/>
                <a:moveTo>
                  <a:pt x="3413" y="76"/>
                </a:moveTo>
                <a:lnTo>
                  <a:pt x="3413" y="76"/>
                </a:lnTo>
                <a:lnTo>
                  <a:pt x="3327" y="76"/>
                </a:lnTo>
                <a:lnTo>
                  <a:pt x="3327" y="16"/>
                </a:lnTo>
                <a:lnTo>
                  <a:pt x="3567" y="16"/>
                </a:lnTo>
                <a:lnTo>
                  <a:pt x="3567" y="76"/>
                </a:lnTo>
                <a:lnTo>
                  <a:pt x="3482" y="76"/>
                </a:lnTo>
                <a:lnTo>
                  <a:pt x="3482" y="378"/>
                </a:lnTo>
                <a:lnTo>
                  <a:pt x="3413" y="378"/>
                </a:lnTo>
                <a:lnTo>
                  <a:pt x="3413" y="76"/>
                </a:lnTo>
                <a:close/>
                <a:moveTo>
                  <a:pt x="3144" y="344"/>
                </a:moveTo>
                <a:lnTo>
                  <a:pt x="3144" y="344"/>
                </a:lnTo>
                <a:cubicBezTo>
                  <a:pt x="3144" y="324"/>
                  <a:pt x="3161" y="306"/>
                  <a:pt x="3183" y="306"/>
                </a:cubicBezTo>
                <a:cubicBezTo>
                  <a:pt x="3203" y="306"/>
                  <a:pt x="3220" y="324"/>
                  <a:pt x="3220" y="344"/>
                </a:cubicBezTo>
                <a:cubicBezTo>
                  <a:pt x="3220" y="365"/>
                  <a:pt x="3203" y="383"/>
                  <a:pt x="3183" y="383"/>
                </a:cubicBezTo>
                <a:cubicBezTo>
                  <a:pt x="3161" y="383"/>
                  <a:pt x="3144" y="365"/>
                  <a:pt x="3144" y="344"/>
                </a:cubicBezTo>
                <a:close/>
                <a:moveTo>
                  <a:pt x="3036" y="219"/>
                </a:moveTo>
                <a:lnTo>
                  <a:pt x="3036" y="219"/>
                </a:lnTo>
                <a:cubicBezTo>
                  <a:pt x="3034" y="186"/>
                  <a:pt x="3021" y="167"/>
                  <a:pt x="3001" y="167"/>
                </a:cubicBezTo>
                <a:cubicBezTo>
                  <a:pt x="2979" y="167"/>
                  <a:pt x="2965" y="186"/>
                  <a:pt x="2962" y="219"/>
                </a:cubicBezTo>
                <a:lnTo>
                  <a:pt x="3036" y="219"/>
                </a:lnTo>
                <a:close/>
                <a:moveTo>
                  <a:pt x="2895" y="248"/>
                </a:moveTo>
                <a:lnTo>
                  <a:pt x="2895" y="248"/>
                </a:lnTo>
                <a:cubicBezTo>
                  <a:pt x="2895" y="164"/>
                  <a:pt x="2936" y="111"/>
                  <a:pt x="3001" y="111"/>
                </a:cubicBezTo>
                <a:cubicBezTo>
                  <a:pt x="3063" y="111"/>
                  <a:pt x="3103" y="162"/>
                  <a:pt x="3103" y="246"/>
                </a:cubicBezTo>
                <a:cubicBezTo>
                  <a:pt x="3103" y="250"/>
                  <a:pt x="3103" y="255"/>
                  <a:pt x="3102" y="264"/>
                </a:cubicBezTo>
                <a:lnTo>
                  <a:pt x="2961" y="264"/>
                </a:lnTo>
                <a:cubicBezTo>
                  <a:pt x="2962" y="303"/>
                  <a:pt x="2977" y="330"/>
                  <a:pt x="3003" y="330"/>
                </a:cubicBezTo>
                <a:cubicBezTo>
                  <a:pt x="3020" y="330"/>
                  <a:pt x="3033" y="319"/>
                  <a:pt x="3036" y="298"/>
                </a:cubicBezTo>
                <a:lnTo>
                  <a:pt x="3101" y="298"/>
                </a:lnTo>
                <a:cubicBezTo>
                  <a:pt x="3096" y="351"/>
                  <a:pt x="3057" y="385"/>
                  <a:pt x="3003" y="385"/>
                </a:cubicBezTo>
                <a:cubicBezTo>
                  <a:pt x="2935" y="385"/>
                  <a:pt x="2895" y="331"/>
                  <a:pt x="2895" y="248"/>
                </a:cubicBezTo>
                <a:close/>
                <a:moveTo>
                  <a:pt x="2650" y="248"/>
                </a:moveTo>
                <a:lnTo>
                  <a:pt x="2650" y="248"/>
                </a:lnTo>
                <a:cubicBezTo>
                  <a:pt x="2650" y="165"/>
                  <a:pt x="2693" y="111"/>
                  <a:pt x="2759" y="111"/>
                </a:cubicBezTo>
                <a:cubicBezTo>
                  <a:pt x="2817" y="111"/>
                  <a:pt x="2858" y="151"/>
                  <a:pt x="2863" y="212"/>
                </a:cubicBezTo>
                <a:lnTo>
                  <a:pt x="2796" y="212"/>
                </a:lnTo>
                <a:cubicBezTo>
                  <a:pt x="2794" y="184"/>
                  <a:pt x="2779" y="170"/>
                  <a:pt x="2759" y="170"/>
                </a:cubicBezTo>
                <a:cubicBezTo>
                  <a:pt x="2733" y="170"/>
                  <a:pt x="2716" y="198"/>
                  <a:pt x="2716" y="248"/>
                </a:cubicBezTo>
                <a:cubicBezTo>
                  <a:pt x="2716" y="299"/>
                  <a:pt x="2733" y="326"/>
                  <a:pt x="2760" y="326"/>
                </a:cubicBezTo>
                <a:cubicBezTo>
                  <a:pt x="2779" y="326"/>
                  <a:pt x="2793" y="312"/>
                  <a:pt x="2796" y="288"/>
                </a:cubicBezTo>
                <a:lnTo>
                  <a:pt x="2863" y="288"/>
                </a:lnTo>
                <a:cubicBezTo>
                  <a:pt x="2857" y="347"/>
                  <a:pt x="2816" y="385"/>
                  <a:pt x="2760" y="385"/>
                </a:cubicBezTo>
                <a:cubicBezTo>
                  <a:pt x="2693" y="385"/>
                  <a:pt x="2650" y="332"/>
                  <a:pt x="2650" y="248"/>
                </a:cubicBezTo>
                <a:close/>
                <a:moveTo>
                  <a:pt x="2506" y="169"/>
                </a:moveTo>
                <a:lnTo>
                  <a:pt x="2506" y="169"/>
                </a:lnTo>
                <a:cubicBezTo>
                  <a:pt x="2487" y="169"/>
                  <a:pt x="2469" y="182"/>
                  <a:pt x="2469" y="213"/>
                </a:cubicBezTo>
                <a:lnTo>
                  <a:pt x="2469" y="378"/>
                </a:lnTo>
                <a:lnTo>
                  <a:pt x="2404" y="378"/>
                </a:lnTo>
                <a:lnTo>
                  <a:pt x="2404" y="118"/>
                </a:lnTo>
                <a:lnTo>
                  <a:pt x="2458" y="118"/>
                </a:lnTo>
                <a:lnTo>
                  <a:pt x="2464" y="144"/>
                </a:lnTo>
                <a:lnTo>
                  <a:pt x="2467" y="144"/>
                </a:lnTo>
                <a:cubicBezTo>
                  <a:pt x="2474" y="131"/>
                  <a:pt x="2494" y="111"/>
                  <a:pt x="2527" y="111"/>
                </a:cubicBezTo>
                <a:cubicBezTo>
                  <a:pt x="2570" y="111"/>
                  <a:pt x="2604" y="142"/>
                  <a:pt x="2604" y="196"/>
                </a:cubicBezTo>
                <a:lnTo>
                  <a:pt x="2604" y="378"/>
                </a:lnTo>
                <a:lnTo>
                  <a:pt x="2538" y="378"/>
                </a:lnTo>
                <a:lnTo>
                  <a:pt x="2538" y="210"/>
                </a:lnTo>
                <a:cubicBezTo>
                  <a:pt x="2538" y="182"/>
                  <a:pt x="2524" y="169"/>
                  <a:pt x="2506" y="169"/>
                </a:cubicBezTo>
                <a:close/>
                <a:moveTo>
                  <a:pt x="2289" y="219"/>
                </a:moveTo>
                <a:lnTo>
                  <a:pt x="2289" y="219"/>
                </a:lnTo>
                <a:cubicBezTo>
                  <a:pt x="2287" y="186"/>
                  <a:pt x="2274" y="167"/>
                  <a:pt x="2254" y="167"/>
                </a:cubicBezTo>
                <a:cubicBezTo>
                  <a:pt x="2232" y="167"/>
                  <a:pt x="2218" y="186"/>
                  <a:pt x="2215" y="219"/>
                </a:cubicBezTo>
                <a:lnTo>
                  <a:pt x="2289" y="219"/>
                </a:lnTo>
                <a:close/>
                <a:moveTo>
                  <a:pt x="2148" y="248"/>
                </a:moveTo>
                <a:lnTo>
                  <a:pt x="2148" y="248"/>
                </a:lnTo>
                <a:cubicBezTo>
                  <a:pt x="2148" y="164"/>
                  <a:pt x="2190" y="111"/>
                  <a:pt x="2254" y="111"/>
                </a:cubicBezTo>
                <a:cubicBezTo>
                  <a:pt x="2316" y="111"/>
                  <a:pt x="2357" y="162"/>
                  <a:pt x="2357" y="246"/>
                </a:cubicBezTo>
                <a:cubicBezTo>
                  <a:pt x="2357" y="250"/>
                  <a:pt x="2357" y="255"/>
                  <a:pt x="2356" y="264"/>
                </a:cubicBezTo>
                <a:lnTo>
                  <a:pt x="2214" y="264"/>
                </a:lnTo>
                <a:cubicBezTo>
                  <a:pt x="2215" y="303"/>
                  <a:pt x="2230" y="330"/>
                  <a:pt x="2256" y="330"/>
                </a:cubicBezTo>
                <a:cubicBezTo>
                  <a:pt x="2273" y="330"/>
                  <a:pt x="2286" y="319"/>
                  <a:pt x="2289" y="298"/>
                </a:cubicBezTo>
                <a:lnTo>
                  <a:pt x="2355" y="298"/>
                </a:lnTo>
                <a:cubicBezTo>
                  <a:pt x="2349" y="351"/>
                  <a:pt x="2310" y="385"/>
                  <a:pt x="2256" y="385"/>
                </a:cubicBezTo>
                <a:cubicBezTo>
                  <a:pt x="2188" y="385"/>
                  <a:pt x="2148" y="331"/>
                  <a:pt x="2148" y="248"/>
                </a:cubicBezTo>
                <a:close/>
                <a:moveTo>
                  <a:pt x="2035" y="118"/>
                </a:moveTo>
                <a:lnTo>
                  <a:pt x="2035" y="118"/>
                </a:lnTo>
                <a:lnTo>
                  <a:pt x="2101" y="118"/>
                </a:lnTo>
                <a:lnTo>
                  <a:pt x="2101" y="378"/>
                </a:lnTo>
                <a:lnTo>
                  <a:pt x="2035" y="378"/>
                </a:lnTo>
                <a:lnTo>
                  <a:pt x="2035" y="118"/>
                </a:lnTo>
                <a:close/>
                <a:moveTo>
                  <a:pt x="2068" y="3"/>
                </a:moveTo>
                <a:lnTo>
                  <a:pt x="2068" y="3"/>
                </a:lnTo>
                <a:cubicBezTo>
                  <a:pt x="2090" y="3"/>
                  <a:pt x="2109" y="21"/>
                  <a:pt x="2109" y="43"/>
                </a:cubicBezTo>
                <a:cubicBezTo>
                  <a:pt x="2109" y="66"/>
                  <a:pt x="2090" y="84"/>
                  <a:pt x="2068" y="84"/>
                </a:cubicBezTo>
                <a:cubicBezTo>
                  <a:pt x="2046" y="84"/>
                  <a:pt x="2027" y="66"/>
                  <a:pt x="2027" y="43"/>
                </a:cubicBezTo>
                <a:cubicBezTo>
                  <a:pt x="2027" y="21"/>
                  <a:pt x="2046" y="3"/>
                  <a:pt x="2068" y="3"/>
                </a:cubicBezTo>
                <a:close/>
                <a:moveTo>
                  <a:pt x="1778" y="248"/>
                </a:moveTo>
                <a:lnTo>
                  <a:pt x="1778" y="248"/>
                </a:lnTo>
                <a:cubicBezTo>
                  <a:pt x="1778" y="165"/>
                  <a:pt x="1821" y="111"/>
                  <a:pt x="1888" y="111"/>
                </a:cubicBezTo>
                <a:cubicBezTo>
                  <a:pt x="1945" y="111"/>
                  <a:pt x="1986" y="151"/>
                  <a:pt x="1991" y="212"/>
                </a:cubicBezTo>
                <a:lnTo>
                  <a:pt x="1925" y="212"/>
                </a:lnTo>
                <a:cubicBezTo>
                  <a:pt x="1922" y="184"/>
                  <a:pt x="1908" y="170"/>
                  <a:pt x="1888" y="170"/>
                </a:cubicBezTo>
                <a:cubicBezTo>
                  <a:pt x="1862" y="170"/>
                  <a:pt x="1845" y="198"/>
                  <a:pt x="1845" y="248"/>
                </a:cubicBezTo>
                <a:cubicBezTo>
                  <a:pt x="1845" y="299"/>
                  <a:pt x="1862" y="326"/>
                  <a:pt x="1888" y="326"/>
                </a:cubicBezTo>
                <a:cubicBezTo>
                  <a:pt x="1908" y="326"/>
                  <a:pt x="1922" y="312"/>
                  <a:pt x="1925" y="288"/>
                </a:cubicBezTo>
                <a:lnTo>
                  <a:pt x="1991" y="288"/>
                </a:lnTo>
                <a:cubicBezTo>
                  <a:pt x="1986" y="347"/>
                  <a:pt x="1945" y="385"/>
                  <a:pt x="1888" y="385"/>
                </a:cubicBezTo>
                <a:cubicBezTo>
                  <a:pt x="1821" y="385"/>
                  <a:pt x="1778" y="332"/>
                  <a:pt x="1778" y="248"/>
                </a:cubicBezTo>
                <a:close/>
                <a:moveTo>
                  <a:pt x="1525" y="275"/>
                </a:moveTo>
                <a:lnTo>
                  <a:pt x="1525" y="275"/>
                </a:lnTo>
                <a:lnTo>
                  <a:pt x="1596" y="275"/>
                </a:lnTo>
                <a:cubicBezTo>
                  <a:pt x="1598" y="309"/>
                  <a:pt x="1614" y="324"/>
                  <a:pt x="1638" y="324"/>
                </a:cubicBezTo>
                <a:cubicBezTo>
                  <a:pt x="1661" y="324"/>
                  <a:pt x="1676" y="310"/>
                  <a:pt x="1676" y="286"/>
                </a:cubicBezTo>
                <a:cubicBezTo>
                  <a:pt x="1676" y="264"/>
                  <a:pt x="1662" y="248"/>
                  <a:pt x="1628" y="228"/>
                </a:cubicBezTo>
                <a:lnTo>
                  <a:pt x="1596" y="210"/>
                </a:lnTo>
                <a:cubicBezTo>
                  <a:pt x="1549" y="183"/>
                  <a:pt x="1528" y="149"/>
                  <a:pt x="1528" y="107"/>
                </a:cubicBezTo>
                <a:cubicBezTo>
                  <a:pt x="1528" y="56"/>
                  <a:pt x="1572" y="10"/>
                  <a:pt x="1634" y="10"/>
                </a:cubicBezTo>
                <a:cubicBezTo>
                  <a:pt x="1697" y="10"/>
                  <a:pt x="1740" y="50"/>
                  <a:pt x="1741" y="112"/>
                </a:cubicBezTo>
                <a:lnTo>
                  <a:pt x="1669" y="112"/>
                </a:lnTo>
                <a:cubicBezTo>
                  <a:pt x="1667" y="86"/>
                  <a:pt x="1654" y="71"/>
                  <a:pt x="1632" y="71"/>
                </a:cubicBezTo>
                <a:cubicBezTo>
                  <a:pt x="1614" y="71"/>
                  <a:pt x="1599" y="85"/>
                  <a:pt x="1599" y="104"/>
                </a:cubicBezTo>
                <a:cubicBezTo>
                  <a:pt x="1599" y="124"/>
                  <a:pt x="1611" y="139"/>
                  <a:pt x="1649" y="160"/>
                </a:cubicBezTo>
                <a:lnTo>
                  <a:pt x="1673" y="174"/>
                </a:lnTo>
                <a:cubicBezTo>
                  <a:pt x="1722" y="201"/>
                  <a:pt x="1746" y="240"/>
                  <a:pt x="1746" y="286"/>
                </a:cubicBezTo>
                <a:cubicBezTo>
                  <a:pt x="1746" y="344"/>
                  <a:pt x="1703" y="385"/>
                  <a:pt x="1638" y="385"/>
                </a:cubicBezTo>
                <a:cubicBezTo>
                  <a:pt x="1569" y="385"/>
                  <a:pt x="1526" y="342"/>
                  <a:pt x="1525" y="275"/>
                </a:cubicBezTo>
                <a:close/>
                <a:moveTo>
                  <a:pt x="1307" y="344"/>
                </a:moveTo>
                <a:lnTo>
                  <a:pt x="1307" y="344"/>
                </a:lnTo>
                <a:cubicBezTo>
                  <a:pt x="1307" y="324"/>
                  <a:pt x="1324" y="306"/>
                  <a:pt x="1345" y="306"/>
                </a:cubicBezTo>
                <a:cubicBezTo>
                  <a:pt x="1366" y="306"/>
                  <a:pt x="1383" y="324"/>
                  <a:pt x="1383" y="344"/>
                </a:cubicBezTo>
                <a:cubicBezTo>
                  <a:pt x="1383" y="365"/>
                  <a:pt x="1366" y="383"/>
                  <a:pt x="1345" y="383"/>
                </a:cubicBezTo>
                <a:cubicBezTo>
                  <a:pt x="1324" y="383"/>
                  <a:pt x="1307" y="365"/>
                  <a:pt x="1307" y="344"/>
                </a:cubicBezTo>
                <a:close/>
                <a:moveTo>
                  <a:pt x="1117" y="431"/>
                </a:moveTo>
                <a:lnTo>
                  <a:pt x="1117" y="431"/>
                </a:lnTo>
                <a:cubicBezTo>
                  <a:pt x="1131" y="431"/>
                  <a:pt x="1149" y="423"/>
                  <a:pt x="1155" y="401"/>
                </a:cubicBezTo>
                <a:lnTo>
                  <a:pt x="1161" y="377"/>
                </a:lnTo>
                <a:lnTo>
                  <a:pt x="1080" y="118"/>
                </a:lnTo>
                <a:lnTo>
                  <a:pt x="1147" y="118"/>
                </a:lnTo>
                <a:lnTo>
                  <a:pt x="1192" y="287"/>
                </a:lnTo>
                <a:lnTo>
                  <a:pt x="1195" y="287"/>
                </a:lnTo>
                <a:lnTo>
                  <a:pt x="1233" y="118"/>
                </a:lnTo>
                <a:lnTo>
                  <a:pt x="1301" y="118"/>
                </a:lnTo>
                <a:lnTo>
                  <a:pt x="1221" y="405"/>
                </a:lnTo>
                <a:cubicBezTo>
                  <a:pt x="1204" y="465"/>
                  <a:pt x="1163" y="488"/>
                  <a:pt x="1126" y="488"/>
                </a:cubicBezTo>
                <a:cubicBezTo>
                  <a:pt x="1111" y="488"/>
                  <a:pt x="1101" y="486"/>
                  <a:pt x="1091" y="483"/>
                </a:cubicBezTo>
                <a:lnTo>
                  <a:pt x="1091" y="427"/>
                </a:lnTo>
                <a:cubicBezTo>
                  <a:pt x="1100" y="430"/>
                  <a:pt x="1109" y="431"/>
                  <a:pt x="1117" y="431"/>
                </a:cubicBezTo>
                <a:close/>
                <a:moveTo>
                  <a:pt x="1021" y="385"/>
                </a:moveTo>
                <a:lnTo>
                  <a:pt x="1021" y="385"/>
                </a:lnTo>
                <a:cubicBezTo>
                  <a:pt x="970" y="385"/>
                  <a:pt x="937" y="349"/>
                  <a:pt x="937" y="304"/>
                </a:cubicBezTo>
                <a:lnTo>
                  <a:pt x="937" y="173"/>
                </a:lnTo>
                <a:lnTo>
                  <a:pt x="891" y="173"/>
                </a:lnTo>
                <a:lnTo>
                  <a:pt x="891" y="118"/>
                </a:lnTo>
                <a:lnTo>
                  <a:pt x="898" y="118"/>
                </a:lnTo>
                <a:cubicBezTo>
                  <a:pt x="929" y="118"/>
                  <a:pt x="944" y="100"/>
                  <a:pt x="946" y="69"/>
                </a:cubicBezTo>
                <a:lnTo>
                  <a:pt x="947" y="44"/>
                </a:lnTo>
                <a:lnTo>
                  <a:pt x="1003" y="44"/>
                </a:lnTo>
                <a:lnTo>
                  <a:pt x="1003" y="118"/>
                </a:lnTo>
                <a:lnTo>
                  <a:pt x="1058" y="118"/>
                </a:lnTo>
                <a:lnTo>
                  <a:pt x="1058" y="173"/>
                </a:lnTo>
                <a:lnTo>
                  <a:pt x="1003" y="173"/>
                </a:lnTo>
                <a:lnTo>
                  <a:pt x="1003" y="297"/>
                </a:lnTo>
                <a:cubicBezTo>
                  <a:pt x="1003" y="315"/>
                  <a:pt x="1016" y="328"/>
                  <a:pt x="1035" y="328"/>
                </a:cubicBezTo>
                <a:cubicBezTo>
                  <a:pt x="1042" y="328"/>
                  <a:pt x="1049" y="326"/>
                  <a:pt x="1054" y="325"/>
                </a:cubicBezTo>
                <a:lnTo>
                  <a:pt x="1054" y="379"/>
                </a:lnTo>
                <a:cubicBezTo>
                  <a:pt x="1044" y="383"/>
                  <a:pt x="1032" y="385"/>
                  <a:pt x="1021" y="385"/>
                </a:cubicBezTo>
                <a:close/>
                <a:moveTo>
                  <a:pt x="804" y="219"/>
                </a:moveTo>
                <a:lnTo>
                  <a:pt x="804" y="219"/>
                </a:lnTo>
                <a:cubicBezTo>
                  <a:pt x="802" y="186"/>
                  <a:pt x="789" y="167"/>
                  <a:pt x="769" y="167"/>
                </a:cubicBezTo>
                <a:cubicBezTo>
                  <a:pt x="747" y="167"/>
                  <a:pt x="733" y="186"/>
                  <a:pt x="730" y="219"/>
                </a:cubicBezTo>
                <a:lnTo>
                  <a:pt x="804" y="219"/>
                </a:lnTo>
                <a:close/>
                <a:moveTo>
                  <a:pt x="663" y="248"/>
                </a:moveTo>
                <a:lnTo>
                  <a:pt x="663" y="248"/>
                </a:lnTo>
                <a:cubicBezTo>
                  <a:pt x="663" y="164"/>
                  <a:pt x="705" y="111"/>
                  <a:pt x="769" y="111"/>
                </a:cubicBezTo>
                <a:cubicBezTo>
                  <a:pt x="831" y="111"/>
                  <a:pt x="872" y="162"/>
                  <a:pt x="872" y="246"/>
                </a:cubicBezTo>
                <a:cubicBezTo>
                  <a:pt x="872" y="250"/>
                  <a:pt x="872" y="255"/>
                  <a:pt x="871" y="264"/>
                </a:cubicBezTo>
                <a:lnTo>
                  <a:pt x="729" y="264"/>
                </a:lnTo>
                <a:cubicBezTo>
                  <a:pt x="730" y="303"/>
                  <a:pt x="745" y="330"/>
                  <a:pt x="771" y="330"/>
                </a:cubicBezTo>
                <a:cubicBezTo>
                  <a:pt x="788" y="330"/>
                  <a:pt x="801" y="319"/>
                  <a:pt x="804" y="298"/>
                </a:cubicBezTo>
                <a:lnTo>
                  <a:pt x="870" y="298"/>
                </a:lnTo>
                <a:cubicBezTo>
                  <a:pt x="864" y="351"/>
                  <a:pt x="825" y="385"/>
                  <a:pt x="771" y="385"/>
                </a:cubicBezTo>
                <a:cubicBezTo>
                  <a:pt x="703" y="385"/>
                  <a:pt x="663" y="331"/>
                  <a:pt x="663" y="248"/>
                </a:cubicBezTo>
                <a:close/>
                <a:moveTo>
                  <a:pt x="608" y="0"/>
                </a:moveTo>
                <a:lnTo>
                  <a:pt x="608" y="0"/>
                </a:lnTo>
                <a:cubicBezTo>
                  <a:pt x="631" y="0"/>
                  <a:pt x="653" y="7"/>
                  <a:pt x="664" y="17"/>
                </a:cubicBezTo>
                <a:lnTo>
                  <a:pt x="641" y="65"/>
                </a:lnTo>
                <a:cubicBezTo>
                  <a:pt x="633" y="61"/>
                  <a:pt x="626" y="58"/>
                  <a:pt x="618" y="58"/>
                </a:cubicBezTo>
                <a:cubicBezTo>
                  <a:pt x="600" y="58"/>
                  <a:pt x="590" y="70"/>
                  <a:pt x="590" y="90"/>
                </a:cubicBezTo>
                <a:lnTo>
                  <a:pt x="590" y="118"/>
                </a:lnTo>
                <a:lnTo>
                  <a:pt x="645" y="118"/>
                </a:lnTo>
                <a:lnTo>
                  <a:pt x="645" y="173"/>
                </a:lnTo>
                <a:lnTo>
                  <a:pt x="590" y="173"/>
                </a:lnTo>
                <a:lnTo>
                  <a:pt x="590" y="378"/>
                </a:lnTo>
                <a:lnTo>
                  <a:pt x="524" y="378"/>
                </a:lnTo>
                <a:lnTo>
                  <a:pt x="524" y="173"/>
                </a:lnTo>
                <a:lnTo>
                  <a:pt x="478" y="173"/>
                </a:lnTo>
                <a:lnTo>
                  <a:pt x="478" y="118"/>
                </a:lnTo>
                <a:lnTo>
                  <a:pt x="524" y="118"/>
                </a:lnTo>
                <a:lnTo>
                  <a:pt x="524" y="85"/>
                </a:lnTo>
                <a:cubicBezTo>
                  <a:pt x="524" y="30"/>
                  <a:pt x="562" y="0"/>
                  <a:pt x="608" y="0"/>
                </a:cubicBezTo>
                <a:close/>
                <a:moveTo>
                  <a:pt x="344" y="329"/>
                </a:moveTo>
                <a:lnTo>
                  <a:pt x="344" y="329"/>
                </a:lnTo>
                <a:cubicBezTo>
                  <a:pt x="367" y="329"/>
                  <a:pt x="383" y="309"/>
                  <a:pt x="383" y="278"/>
                </a:cubicBezTo>
                <a:lnTo>
                  <a:pt x="383" y="261"/>
                </a:lnTo>
                <a:lnTo>
                  <a:pt x="368" y="264"/>
                </a:lnTo>
                <a:cubicBezTo>
                  <a:pt x="336" y="269"/>
                  <a:pt x="319" y="283"/>
                  <a:pt x="319" y="303"/>
                </a:cubicBezTo>
                <a:cubicBezTo>
                  <a:pt x="319" y="319"/>
                  <a:pt x="330" y="329"/>
                  <a:pt x="344" y="329"/>
                </a:cubicBezTo>
                <a:close/>
                <a:moveTo>
                  <a:pt x="253" y="310"/>
                </a:moveTo>
                <a:lnTo>
                  <a:pt x="253" y="310"/>
                </a:lnTo>
                <a:cubicBezTo>
                  <a:pt x="253" y="260"/>
                  <a:pt x="290" y="229"/>
                  <a:pt x="354" y="221"/>
                </a:cubicBezTo>
                <a:lnTo>
                  <a:pt x="383" y="217"/>
                </a:lnTo>
                <a:lnTo>
                  <a:pt x="383" y="200"/>
                </a:lnTo>
                <a:cubicBezTo>
                  <a:pt x="383" y="179"/>
                  <a:pt x="371" y="168"/>
                  <a:pt x="354" y="168"/>
                </a:cubicBezTo>
                <a:cubicBezTo>
                  <a:pt x="336" y="168"/>
                  <a:pt x="323" y="180"/>
                  <a:pt x="322" y="199"/>
                </a:cubicBezTo>
                <a:lnTo>
                  <a:pt x="256" y="199"/>
                </a:lnTo>
                <a:cubicBezTo>
                  <a:pt x="260" y="147"/>
                  <a:pt x="299" y="111"/>
                  <a:pt x="355" y="111"/>
                </a:cubicBezTo>
                <a:cubicBezTo>
                  <a:pt x="410" y="111"/>
                  <a:pt x="448" y="147"/>
                  <a:pt x="448" y="204"/>
                </a:cubicBezTo>
                <a:lnTo>
                  <a:pt x="448" y="316"/>
                </a:lnTo>
                <a:cubicBezTo>
                  <a:pt x="448" y="326"/>
                  <a:pt x="454" y="333"/>
                  <a:pt x="464" y="333"/>
                </a:cubicBezTo>
                <a:cubicBezTo>
                  <a:pt x="466" y="333"/>
                  <a:pt x="468" y="333"/>
                  <a:pt x="471" y="332"/>
                </a:cubicBezTo>
                <a:lnTo>
                  <a:pt x="471" y="380"/>
                </a:lnTo>
                <a:cubicBezTo>
                  <a:pt x="463" y="382"/>
                  <a:pt x="455" y="383"/>
                  <a:pt x="447" y="383"/>
                </a:cubicBezTo>
                <a:cubicBezTo>
                  <a:pt x="422" y="383"/>
                  <a:pt x="400" y="372"/>
                  <a:pt x="394" y="346"/>
                </a:cubicBezTo>
                <a:cubicBezTo>
                  <a:pt x="384" y="365"/>
                  <a:pt x="364" y="385"/>
                  <a:pt x="329" y="385"/>
                </a:cubicBezTo>
                <a:cubicBezTo>
                  <a:pt x="284" y="385"/>
                  <a:pt x="253" y="356"/>
                  <a:pt x="253" y="310"/>
                </a:cubicBezTo>
                <a:close/>
                <a:moveTo>
                  <a:pt x="0" y="275"/>
                </a:moveTo>
                <a:lnTo>
                  <a:pt x="0" y="275"/>
                </a:lnTo>
                <a:lnTo>
                  <a:pt x="71" y="275"/>
                </a:lnTo>
                <a:cubicBezTo>
                  <a:pt x="73" y="309"/>
                  <a:pt x="89" y="324"/>
                  <a:pt x="113" y="324"/>
                </a:cubicBezTo>
                <a:cubicBezTo>
                  <a:pt x="136" y="324"/>
                  <a:pt x="151" y="310"/>
                  <a:pt x="151" y="286"/>
                </a:cubicBezTo>
                <a:cubicBezTo>
                  <a:pt x="151" y="264"/>
                  <a:pt x="137" y="248"/>
                  <a:pt x="103" y="228"/>
                </a:cubicBezTo>
                <a:lnTo>
                  <a:pt x="71" y="210"/>
                </a:lnTo>
                <a:cubicBezTo>
                  <a:pt x="23" y="183"/>
                  <a:pt x="3" y="149"/>
                  <a:pt x="3" y="107"/>
                </a:cubicBezTo>
                <a:cubicBezTo>
                  <a:pt x="3" y="56"/>
                  <a:pt x="47" y="10"/>
                  <a:pt x="108" y="10"/>
                </a:cubicBezTo>
                <a:cubicBezTo>
                  <a:pt x="171" y="10"/>
                  <a:pt x="214" y="50"/>
                  <a:pt x="216" y="112"/>
                </a:cubicBezTo>
                <a:lnTo>
                  <a:pt x="144" y="112"/>
                </a:lnTo>
                <a:cubicBezTo>
                  <a:pt x="141" y="86"/>
                  <a:pt x="129" y="71"/>
                  <a:pt x="107" y="71"/>
                </a:cubicBezTo>
                <a:cubicBezTo>
                  <a:pt x="89" y="71"/>
                  <a:pt x="74" y="85"/>
                  <a:pt x="74" y="104"/>
                </a:cubicBezTo>
                <a:cubicBezTo>
                  <a:pt x="74" y="124"/>
                  <a:pt x="86" y="139"/>
                  <a:pt x="123" y="160"/>
                </a:cubicBezTo>
                <a:lnTo>
                  <a:pt x="148" y="174"/>
                </a:lnTo>
                <a:cubicBezTo>
                  <a:pt x="197" y="201"/>
                  <a:pt x="220" y="240"/>
                  <a:pt x="220" y="286"/>
                </a:cubicBezTo>
                <a:cubicBezTo>
                  <a:pt x="220" y="344"/>
                  <a:pt x="178" y="385"/>
                  <a:pt x="113" y="385"/>
                </a:cubicBezTo>
                <a:cubicBezTo>
                  <a:pt x="44" y="385"/>
                  <a:pt x="1" y="342"/>
                  <a:pt x="0" y="275"/>
                </a:cubicBezTo>
                <a:close/>
              </a:path>
            </a:pathLst>
          </a:custGeom>
          <a:solidFill>
            <a:srgbClr val="CA012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96256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5B0428"/>
        </a:solidFill>
        <a:effectLst/>
      </p:bgPr>
    </p:bg>
    <p:spTree>
      <p:nvGrpSpPr>
        <p:cNvPr id="1" name=""/>
        <p:cNvGrpSpPr/>
        <p:nvPr/>
      </p:nvGrpSpPr>
      <p:grpSpPr>
        <a:xfrm>
          <a:off x="0" y="0"/>
          <a:ext cx="0" cy="0"/>
          <a:chOff x="0" y="0"/>
          <a:chExt cx="0" cy="0"/>
        </a:xfrm>
      </p:grpSpPr>
      <p:sp>
        <p:nvSpPr>
          <p:cNvPr id="7" name="Circle">
            <a:extLst>
              <a:ext uri="{FF2B5EF4-FFF2-40B4-BE49-F238E27FC236}">
                <a16:creationId xmlns:a16="http://schemas.microsoft.com/office/drawing/2014/main" id="{B578585F-A6D5-5020-1F27-FBE827D0C08C}"/>
              </a:ext>
              <a:ext uri="{C183D7F6-B498-43B3-948B-1728B52AA6E4}">
                <adec:decorative xmlns:adec="http://schemas.microsoft.com/office/drawing/2017/decorative" val="1"/>
              </a:ext>
            </a:extLst>
          </p:cNvPr>
          <p:cNvSpPr>
            <a:spLocks noChangeAspect="1"/>
          </p:cNvSpPr>
          <p:nvPr userDrawn="1"/>
        </p:nvSpPr>
        <p:spPr bwMode="hidden">
          <a:xfrm>
            <a:off x="411162" y="412750"/>
            <a:ext cx="365760" cy="365760"/>
          </a:xfrm>
          <a:prstGeom prst="ellipse">
            <a:avLst/>
          </a:prstGeom>
          <a:solidFill>
            <a:srgbClr val="CA0123"/>
          </a:solidFill>
          <a:ln w="635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90000"/>
              </a:lnSpc>
            </a:pPr>
            <a:endParaRPr lang="en-US" sz="1400"/>
          </a:p>
        </p:txBody>
      </p:sp>
      <p:sp>
        <p:nvSpPr>
          <p:cNvPr id="6" name="Text Placeholder 1">
            <a:extLst>
              <a:ext uri="{FF2B5EF4-FFF2-40B4-BE49-F238E27FC236}">
                <a16:creationId xmlns:a16="http://schemas.microsoft.com/office/drawing/2014/main" id="{8F5DD07D-BC16-7B11-1883-7107E1E31DF4}"/>
              </a:ext>
            </a:extLst>
          </p:cNvPr>
          <p:cNvSpPr>
            <a:spLocks noGrp="1"/>
          </p:cNvSpPr>
          <p:nvPr>
            <p:ph type="body" sz="quarter" idx="13" hasCustomPrompt="1"/>
          </p:nvPr>
        </p:nvSpPr>
        <p:spPr>
          <a:xfrm>
            <a:off x="1809750" y="412749"/>
            <a:ext cx="6923088" cy="4233672"/>
          </a:xfrm>
        </p:spPr>
        <p:txBody>
          <a:bodyPr/>
          <a:lstStyle>
            <a:lvl1pPr marL="0" indent="0">
              <a:lnSpc>
                <a:spcPct val="90000"/>
              </a:lnSpc>
              <a:spcBef>
                <a:spcPts val="0"/>
              </a:spcBef>
              <a:buFontTx/>
              <a:buNone/>
              <a:defRPr sz="2400"/>
            </a:lvl1pPr>
            <a:lvl2pPr marL="137160">
              <a:spcBef>
                <a:spcPts val="900"/>
              </a:spcBef>
              <a:defRPr/>
            </a:lvl2pPr>
            <a:lvl3pPr marL="274320">
              <a:defRPr/>
            </a:lvl3pPr>
            <a:lvl4pPr marL="411480">
              <a:defRPr/>
            </a:lvl4pPr>
            <a:lvl5pPr marL="548640">
              <a:defRPr/>
            </a:lvl5pPr>
            <a:lvl6pPr marL="685800">
              <a:defRPr/>
            </a:lvl6pPr>
            <a:lvl7pPr marL="822960">
              <a:defRPr/>
            </a:lvl7pPr>
            <a:lvl8pPr marL="960120">
              <a:defRPr/>
            </a:lvl8pPr>
            <a:lvl9pPr marL="1097280">
              <a:defRPr/>
            </a:lvl9pPr>
          </a:lstStyle>
          <a:p>
            <a:pPr lvl="0"/>
            <a:r>
              <a:rPr lang="en-US"/>
              <a:t>[Quote or statement]</a:t>
            </a:r>
          </a:p>
          <a:p>
            <a:pPr lvl="1"/>
            <a:r>
              <a:rPr lang="en-US"/>
              <a:t>[Attribution]</a:t>
            </a:r>
          </a:p>
        </p:txBody>
      </p:sp>
      <p:pic>
        <p:nvPicPr>
          <p:cNvPr id="8" name="UL Solutions">
            <a:extLst>
              <a:ext uri="{FF2B5EF4-FFF2-40B4-BE49-F238E27FC236}">
                <a16:creationId xmlns:a16="http://schemas.microsoft.com/office/drawing/2014/main" id="{EA873EDB-0237-35F0-73E9-AB346A18689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41925" y="4730243"/>
            <a:ext cx="712555" cy="292608"/>
          </a:xfrm>
          <a:prstGeom prst="rect">
            <a:avLst/>
          </a:prstGeom>
        </p:spPr>
      </p:pic>
      <p:sp>
        <p:nvSpPr>
          <p:cNvPr id="5" name="Slide Number Placeholder 2"/>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33540465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ingle Bi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[Meet your team]</a:t>
            </a:r>
          </a:p>
        </p:txBody>
      </p:sp>
      <p:sp>
        <p:nvSpPr>
          <p:cNvPr id="7" name="Picture Placeholder 1">
            <a:extLst>
              <a:ext uri="{FF2B5EF4-FFF2-40B4-BE49-F238E27FC236}">
                <a16:creationId xmlns:a16="http://schemas.microsoft.com/office/drawing/2014/main" id="{522B4CFC-2E3D-4312-B3BC-8A2285DC9F5D}"/>
              </a:ext>
              <a:ext uri="{C183D7F6-B498-43B3-948B-1728B52AA6E4}">
                <adec:decorative xmlns:adec="http://schemas.microsoft.com/office/drawing/2017/decorative" val="1"/>
              </a:ext>
            </a:extLst>
          </p:cNvPr>
          <p:cNvSpPr>
            <a:spLocks noGrp="1" noChangeAspect="1"/>
          </p:cNvSpPr>
          <p:nvPr>
            <p:ph type="pic" sz="quarter" idx="11"/>
          </p:nvPr>
        </p:nvSpPr>
        <p:spPr>
          <a:xfrm>
            <a:off x="1114424" y="1279524"/>
            <a:ext cx="2009775" cy="2009775"/>
          </a:xfrm>
          <a:custGeom>
            <a:avLst/>
            <a:gdLst>
              <a:gd name="connsiteX0" fmla="*/ 822960 w 1645920"/>
              <a:gd name="connsiteY0" fmla="*/ 0 h 1645920"/>
              <a:gd name="connsiteX1" fmla="*/ 1645920 w 1645920"/>
              <a:gd name="connsiteY1" fmla="*/ 822960 h 1645920"/>
              <a:gd name="connsiteX2" fmla="*/ 822960 w 1645920"/>
              <a:gd name="connsiteY2" fmla="*/ 1645920 h 1645920"/>
              <a:gd name="connsiteX3" fmla="*/ 0 w 1645920"/>
              <a:gd name="connsiteY3" fmla="*/ 822960 h 1645920"/>
              <a:gd name="connsiteX4" fmla="*/ 822960 w 1645920"/>
              <a:gd name="connsiteY4" fmla="*/ 0 h 1645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0" h="1645920">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a:solidFill>
            <a:schemeClr val="bg1">
              <a:lumMod val="85000"/>
            </a:schemeClr>
          </a:solidFill>
        </p:spPr>
        <p:txBody>
          <a:bodyPr wrap="square" anchor="ctr" anchorCtr="0">
            <a:noAutofit/>
          </a:bodyPr>
          <a:lstStyle>
            <a:lvl1pPr marL="0" indent="0" algn="ctr">
              <a:spcBef>
                <a:spcPts val="0"/>
              </a:spcBef>
              <a:buNone/>
              <a:defRPr sz="800">
                <a:solidFill>
                  <a:srgbClr val="000000"/>
                </a:solidFill>
              </a:defRPr>
            </a:lvl1pPr>
          </a:lstStyle>
          <a:p>
            <a:r>
              <a:rPr lang="en-US"/>
              <a:t>Click icon to add picture</a:t>
            </a:r>
          </a:p>
        </p:txBody>
      </p:sp>
      <p:sp>
        <p:nvSpPr>
          <p:cNvPr id="4" name="Text Placeholder 3">
            <a:extLst>
              <a:ext uri="{FF2B5EF4-FFF2-40B4-BE49-F238E27FC236}">
                <a16:creationId xmlns:a16="http://schemas.microsoft.com/office/drawing/2014/main" id="{BCA1440B-F74F-98BD-F567-0ACE02602BEE}"/>
              </a:ext>
            </a:extLst>
          </p:cNvPr>
          <p:cNvSpPr>
            <a:spLocks noGrp="1"/>
          </p:cNvSpPr>
          <p:nvPr>
            <p:ph type="body" sz="quarter" idx="13" hasCustomPrompt="1"/>
          </p:nvPr>
        </p:nvSpPr>
        <p:spPr>
          <a:xfrm>
            <a:off x="3914775" y="1279525"/>
            <a:ext cx="4114800" cy="3364992"/>
          </a:xfrm>
        </p:spPr>
        <p:txBody>
          <a:bodyPr/>
          <a:lstStyle>
            <a:lvl1pPr marL="0" indent="0" algn="l">
              <a:spcBef>
                <a:spcPts val="0"/>
              </a:spcBef>
              <a:spcAft>
                <a:spcPts val="0"/>
              </a:spcAft>
              <a:buFontTx/>
              <a:buNone/>
              <a:defRPr sz="1400" b="1"/>
            </a:lvl1pPr>
            <a:lvl2pPr marL="0" indent="0" algn="l">
              <a:spcBef>
                <a:spcPts val="300"/>
              </a:spcBef>
              <a:buFontTx/>
              <a:buNone/>
              <a:defRPr sz="1200"/>
            </a:lvl2pPr>
            <a:lvl3pPr marL="0" indent="0" algn="l">
              <a:spcBef>
                <a:spcPts val="900"/>
              </a:spcBef>
              <a:buFontTx/>
              <a:buNone/>
              <a:defRPr sz="1200"/>
            </a:lvl3pPr>
            <a:lvl4pPr marL="137160" indent="-137160" algn="l">
              <a:spcBef>
                <a:spcPts val="900"/>
              </a:spcBef>
              <a:buClr>
                <a:srgbClr val="CA0123"/>
              </a:buClr>
              <a:buFont typeface="Arial" panose="020B0604020202020204" pitchFamily="34" charset="0"/>
              <a:buChar char="•"/>
              <a:defRPr sz="1200"/>
            </a:lvl4pPr>
            <a:lvl5pPr marL="274320" indent="-137160" algn="l">
              <a:spcBef>
                <a:spcPts val="300"/>
              </a:spcBef>
              <a:buFont typeface="Arial" panose="020B0604020202020204" pitchFamily="34" charset="0"/>
              <a:buChar char="–"/>
              <a:defRPr sz="1200"/>
            </a:lvl5pPr>
            <a:lvl6pPr marL="411480" indent="-137160" algn="l">
              <a:spcBef>
                <a:spcPts val="300"/>
              </a:spcBef>
              <a:buFont typeface="Arial" panose="020B0604020202020204" pitchFamily="34" charset="0"/>
              <a:buChar char="–"/>
              <a:defRPr sz="1200"/>
            </a:lvl6pPr>
            <a:lvl7pPr marL="548640" indent="-137160" algn="l">
              <a:spcBef>
                <a:spcPts val="300"/>
              </a:spcBef>
              <a:buFont typeface="Arial" panose="020B0604020202020204" pitchFamily="34" charset="0"/>
              <a:buChar char="–"/>
              <a:defRPr sz="1200"/>
            </a:lvl7pPr>
            <a:lvl8pPr marL="685800" indent="-137160" algn="l">
              <a:spcBef>
                <a:spcPts val="300"/>
              </a:spcBef>
              <a:buFont typeface="Arial" panose="020B0604020202020204" pitchFamily="34" charset="0"/>
              <a:buChar char="–"/>
              <a:defRPr sz="1200"/>
            </a:lvl8pPr>
            <a:lvl9pPr marL="822960" indent="-137160" algn="l">
              <a:spcBef>
                <a:spcPts val="300"/>
              </a:spcBef>
              <a:buFont typeface="Arial" panose="020B0604020202020204" pitchFamily="34" charset="0"/>
              <a:buChar char="–"/>
              <a:defRPr sz="1200"/>
            </a:lvl9pPr>
          </a:lstStyle>
          <a:p>
            <a:pPr lvl="0"/>
            <a:r>
              <a:rPr lang="en-US"/>
              <a:t>[</a:t>
            </a:r>
            <a:r>
              <a:rPr lang="en-US" err="1"/>
              <a:t>Firstname</a:t>
            </a:r>
            <a:r>
              <a:rPr lang="en-US"/>
              <a:t> </a:t>
            </a:r>
            <a:r>
              <a:rPr lang="en-US" err="1"/>
              <a:t>Lastname</a:t>
            </a:r>
            <a:r>
              <a:rPr lang="en-US"/>
              <a: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6" name="UL Solutions" descr="UL Solutions">
            <a:extLst>
              <a:ext uri="{FF2B5EF4-FFF2-40B4-BE49-F238E27FC236}">
                <a16:creationId xmlns:a16="http://schemas.microsoft.com/office/drawing/2014/main" id="{2DB4AAAB-2212-6CF2-D343-CD3A7806B0B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5" name="Slide Number Placeholder 4"/>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235534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eam Bios Four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[Meet your team]</a:t>
            </a:r>
          </a:p>
        </p:txBody>
      </p:sp>
      <p:sp>
        <p:nvSpPr>
          <p:cNvPr id="7" name="Picture Placeholder 1">
            <a:extLst>
              <a:ext uri="{FF2B5EF4-FFF2-40B4-BE49-F238E27FC236}">
                <a16:creationId xmlns:a16="http://schemas.microsoft.com/office/drawing/2014/main" id="{522B4CFC-2E3D-4312-B3BC-8A2285DC9F5D}"/>
              </a:ext>
              <a:ext uri="{C183D7F6-B498-43B3-948B-1728B52AA6E4}">
                <adec:decorative xmlns:adec="http://schemas.microsoft.com/office/drawing/2017/decorative" val="1"/>
              </a:ext>
            </a:extLst>
          </p:cNvPr>
          <p:cNvSpPr>
            <a:spLocks noGrp="1" noChangeAspect="1"/>
          </p:cNvSpPr>
          <p:nvPr>
            <p:ph type="pic" sz="quarter" idx="11"/>
          </p:nvPr>
        </p:nvSpPr>
        <p:spPr>
          <a:xfrm>
            <a:off x="411480" y="1279525"/>
            <a:ext cx="1709928" cy="1709928"/>
          </a:xfrm>
          <a:custGeom>
            <a:avLst/>
            <a:gdLst>
              <a:gd name="connsiteX0" fmla="*/ 822960 w 1645920"/>
              <a:gd name="connsiteY0" fmla="*/ 0 h 1645920"/>
              <a:gd name="connsiteX1" fmla="*/ 1645920 w 1645920"/>
              <a:gd name="connsiteY1" fmla="*/ 822960 h 1645920"/>
              <a:gd name="connsiteX2" fmla="*/ 822960 w 1645920"/>
              <a:gd name="connsiteY2" fmla="*/ 1645920 h 1645920"/>
              <a:gd name="connsiteX3" fmla="*/ 0 w 1645920"/>
              <a:gd name="connsiteY3" fmla="*/ 822960 h 1645920"/>
              <a:gd name="connsiteX4" fmla="*/ 822960 w 1645920"/>
              <a:gd name="connsiteY4" fmla="*/ 0 h 1645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0" h="1645920">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a:solidFill>
            <a:schemeClr val="bg1">
              <a:lumMod val="85000"/>
            </a:schemeClr>
          </a:solidFill>
        </p:spPr>
        <p:txBody>
          <a:bodyPr wrap="square" anchor="ctr" anchorCtr="0">
            <a:noAutofit/>
          </a:bodyPr>
          <a:lstStyle>
            <a:lvl1pPr marL="0" indent="0" algn="ctr">
              <a:spcBef>
                <a:spcPts val="0"/>
              </a:spcBef>
              <a:buNone/>
              <a:defRPr sz="800">
                <a:solidFill>
                  <a:srgbClr val="000000"/>
                </a:solidFill>
              </a:defRPr>
            </a:lvl1pPr>
          </a:lstStyle>
          <a:p>
            <a:r>
              <a:rPr lang="en-US"/>
              <a:t>Click icon to add picture</a:t>
            </a:r>
          </a:p>
        </p:txBody>
      </p:sp>
      <p:sp>
        <p:nvSpPr>
          <p:cNvPr id="4" name="Text Placeholder 3">
            <a:extLst>
              <a:ext uri="{FF2B5EF4-FFF2-40B4-BE49-F238E27FC236}">
                <a16:creationId xmlns:a16="http://schemas.microsoft.com/office/drawing/2014/main" id="{BCA1440B-F74F-98BD-F567-0ACE02602BEE}"/>
              </a:ext>
            </a:extLst>
          </p:cNvPr>
          <p:cNvSpPr>
            <a:spLocks noGrp="1"/>
          </p:cNvSpPr>
          <p:nvPr>
            <p:ph type="body" sz="quarter" idx="13" hasCustomPrompt="1"/>
          </p:nvPr>
        </p:nvSpPr>
        <p:spPr>
          <a:xfrm>
            <a:off x="411163" y="3200400"/>
            <a:ext cx="1709928" cy="1444752"/>
          </a:xfrm>
        </p:spPr>
        <p:txBody>
          <a:bodyPr/>
          <a:lstStyle>
            <a:lvl1pPr marL="0" indent="0" algn="ctr">
              <a:spcBef>
                <a:spcPts val="0"/>
              </a:spcBef>
              <a:spcAft>
                <a:spcPts val="600"/>
              </a:spcAft>
              <a:buFontTx/>
              <a:buNone/>
              <a:defRPr sz="1200" b="1"/>
            </a:lvl1pPr>
            <a:lvl2pPr marL="0" indent="0" algn="ctr">
              <a:spcBef>
                <a:spcPts val="0"/>
              </a:spcBef>
              <a:buFontTx/>
              <a:buNone/>
              <a:defRPr sz="900"/>
            </a:lvl2pPr>
            <a:lvl3pPr marL="0" indent="0" algn="ctr">
              <a:spcBef>
                <a:spcPts val="0"/>
              </a:spcBef>
              <a:buFontTx/>
              <a:buNone/>
              <a:defRPr sz="900"/>
            </a:lvl3pPr>
            <a:lvl4pPr marL="0" indent="0" algn="ctr">
              <a:spcBef>
                <a:spcPts val="0"/>
              </a:spcBef>
              <a:buFontTx/>
              <a:buNone/>
              <a:defRPr sz="900"/>
            </a:lvl4pPr>
            <a:lvl5pPr marL="0" indent="0" algn="ctr">
              <a:spcBef>
                <a:spcPts val="0"/>
              </a:spcBef>
              <a:buFontTx/>
              <a:buNone/>
              <a:defRPr sz="900"/>
            </a:lvl5pPr>
            <a:lvl6pPr marL="0" indent="0" algn="ctr">
              <a:spcBef>
                <a:spcPts val="0"/>
              </a:spcBef>
              <a:buFontTx/>
              <a:buNone/>
              <a:defRPr sz="900"/>
            </a:lvl6pPr>
            <a:lvl7pPr marL="0" indent="0" algn="ctr">
              <a:spcBef>
                <a:spcPts val="0"/>
              </a:spcBef>
              <a:buFontTx/>
              <a:buNone/>
              <a:defRPr sz="900"/>
            </a:lvl7pPr>
            <a:lvl8pPr marL="0" indent="0" algn="ctr">
              <a:spcBef>
                <a:spcPts val="0"/>
              </a:spcBef>
              <a:buFontTx/>
              <a:buNone/>
              <a:defRPr sz="900"/>
            </a:lvl8pPr>
            <a:lvl9pPr marL="0" indent="0" algn="ctr">
              <a:spcBef>
                <a:spcPts val="0"/>
              </a:spcBef>
              <a:buFontTx/>
              <a:buNone/>
              <a:defRPr sz="900"/>
            </a:lvl9pPr>
          </a:lstStyle>
          <a:p>
            <a:pPr lvl="0"/>
            <a:r>
              <a:rPr lang="en-US"/>
              <a:t>[</a:t>
            </a:r>
            <a:r>
              <a:rPr lang="en-US" err="1"/>
              <a:t>Firstname</a:t>
            </a:r>
            <a:r>
              <a:rPr lang="en-US"/>
              <a:t> </a:t>
            </a:r>
            <a:r>
              <a:rPr lang="en-US" err="1"/>
              <a:t>Lastname</a:t>
            </a:r>
            <a:r>
              <a:rPr lang="en-US"/>
              <a: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9" name="Picture Placeholder 4">
            <a:extLst>
              <a:ext uri="{FF2B5EF4-FFF2-40B4-BE49-F238E27FC236}">
                <a16:creationId xmlns:a16="http://schemas.microsoft.com/office/drawing/2014/main" id="{21F463E9-5AC6-6466-78EE-CC83F7425766}"/>
              </a:ext>
              <a:ext uri="{C183D7F6-B498-43B3-948B-1728B52AA6E4}">
                <adec:decorative xmlns:adec="http://schemas.microsoft.com/office/drawing/2017/decorative" val="1"/>
              </a:ext>
            </a:extLst>
          </p:cNvPr>
          <p:cNvSpPr>
            <a:spLocks noGrp="1" noChangeAspect="1"/>
          </p:cNvSpPr>
          <p:nvPr>
            <p:ph type="pic" sz="quarter" idx="14"/>
          </p:nvPr>
        </p:nvSpPr>
        <p:spPr>
          <a:xfrm>
            <a:off x="2512695" y="1279525"/>
            <a:ext cx="1709928" cy="1709928"/>
          </a:xfrm>
          <a:custGeom>
            <a:avLst/>
            <a:gdLst>
              <a:gd name="connsiteX0" fmla="*/ 822960 w 1645920"/>
              <a:gd name="connsiteY0" fmla="*/ 0 h 1645920"/>
              <a:gd name="connsiteX1" fmla="*/ 1645920 w 1645920"/>
              <a:gd name="connsiteY1" fmla="*/ 822960 h 1645920"/>
              <a:gd name="connsiteX2" fmla="*/ 822960 w 1645920"/>
              <a:gd name="connsiteY2" fmla="*/ 1645920 h 1645920"/>
              <a:gd name="connsiteX3" fmla="*/ 0 w 1645920"/>
              <a:gd name="connsiteY3" fmla="*/ 822960 h 1645920"/>
              <a:gd name="connsiteX4" fmla="*/ 822960 w 1645920"/>
              <a:gd name="connsiteY4" fmla="*/ 0 h 1645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0" h="1645920">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a:solidFill>
            <a:schemeClr val="bg1">
              <a:lumMod val="85000"/>
            </a:schemeClr>
          </a:solidFill>
        </p:spPr>
        <p:txBody>
          <a:bodyPr wrap="square" anchor="ctr" anchorCtr="0">
            <a:noAutofit/>
          </a:bodyPr>
          <a:lstStyle>
            <a:lvl1pPr marL="0" indent="0" algn="ctr">
              <a:spcBef>
                <a:spcPts val="0"/>
              </a:spcBef>
              <a:buNone/>
              <a:defRPr sz="800">
                <a:solidFill>
                  <a:srgbClr val="000000"/>
                </a:solidFill>
              </a:defRPr>
            </a:lvl1pPr>
          </a:lstStyle>
          <a:p>
            <a:r>
              <a:rPr lang="en-US"/>
              <a:t>Click icon to add picture</a:t>
            </a:r>
          </a:p>
        </p:txBody>
      </p:sp>
      <p:sp>
        <p:nvSpPr>
          <p:cNvPr id="10" name="Text Placeholder 5">
            <a:extLst>
              <a:ext uri="{FF2B5EF4-FFF2-40B4-BE49-F238E27FC236}">
                <a16:creationId xmlns:a16="http://schemas.microsoft.com/office/drawing/2014/main" id="{2753739F-DFF9-00BF-1C7F-19E7B86196A6}"/>
              </a:ext>
            </a:extLst>
          </p:cNvPr>
          <p:cNvSpPr>
            <a:spLocks noGrp="1"/>
          </p:cNvSpPr>
          <p:nvPr>
            <p:ph type="body" sz="quarter" idx="15" hasCustomPrompt="1"/>
          </p:nvPr>
        </p:nvSpPr>
        <p:spPr>
          <a:xfrm>
            <a:off x="2512695" y="3200400"/>
            <a:ext cx="1709928" cy="1444752"/>
          </a:xfrm>
        </p:spPr>
        <p:txBody>
          <a:bodyPr/>
          <a:lstStyle>
            <a:lvl1pPr marL="0" indent="0" algn="ctr">
              <a:spcBef>
                <a:spcPts val="0"/>
              </a:spcBef>
              <a:spcAft>
                <a:spcPts val="600"/>
              </a:spcAft>
              <a:buFontTx/>
              <a:buNone/>
              <a:defRPr sz="1200" b="1"/>
            </a:lvl1pPr>
            <a:lvl2pPr marL="0" indent="0" algn="ctr">
              <a:spcBef>
                <a:spcPts val="0"/>
              </a:spcBef>
              <a:buFontTx/>
              <a:buNone/>
              <a:defRPr sz="900"/>
            </a:lvl2pPr>
            <a:lvl3pPr marL="0" indent="0" algn="ctr">
              <a:spcBef>
                <a:spcPts val="0"/>
              </a:spcBef>
              <a:buFontTx/>
              <a:buNone/>
              <a:defRPr sz="900"/>
            </a:lvl3pPr>
            <a:lvl4pPr marL="0" indent="0" algn="ctr">
              <a:spcBef>
                <a:spcPts val="0"/>
              </a:spcBef>
              <a:buFontTx/>
              <a:buNone/>
              <a:defRPr sz="900"/>
            </a:lvl4pPr>
            <a:lvl5pPr marL="0" indent="0" algn="ctr">
              <a:spcBef>
                <a:spcPts val="0"/>
              </a:spcBef>
              <a:buFontTx/>
              <a:buNone/>
              <a:defRPr sz="900"/>
            </a:lvl5pPr>
            <a:lvl6pPr marL="0" indent="0" algn="ctr">
              <a:spcBef>
                <a:spcPts val="0"/>
              </a:spcBef>
              <a:buFontTx/>
              <a:buNone/>
              <a:defRPr sz="900"/>
            </a:lvl6pPr>
            <a:lvl7pPr marL="0" indent="0" algn="ctr">
              <a:spcBef>
                <a:spcPts val="0"/>
              </a:spcBef>
              <a:buFontTx/>
              <a:buNone/>
              <a:defRPr sz="900"/>
            </a:lvl7pPr>
            <a:lvl8pPr marL="0" indent="0" algn="ctr">
              <a:spcBef>
                <a:spcPts val="0"/>
              </a:spcBef>
              <a:buFontTx/>
              <a:buNone/>
              <a:defRPr sz="900"/>
            </a:lvl8pPr>
            <a:lvl9pPr marL="0" indent="0" algn="ctr">
              <a:spcBef>
                <a:spcPts val="0"/>
              </a:spcBef>
              <a:buFontTx/>
              <a:buNone/>
              <a:defRPr sz="900"/>
            </a:lvl9pPr>
          </a:lstStyle>
          <a:p>
            <a:pPr lvl="0"/>
            <a:r>
              <a:rPr lang="en-US"/>
              <a:t>[</a:t>
            </a:r>
            <a:r>
              <a:rPr lang="en-US" err="1"/>
              <a:t>Firstname</a:t>
            </a:r>
            <a:r>
              <a:rPr lang="en-US"/>
              <a:t> </a:t>
            </a:r>
            <a:r>
              <a:rPr lang="en-US" err="1"/>
              <a:t>Lastname</a:t>
            </a:r>
            <a:r>
              <a:rPr lang="en-US"/>
              <a: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Picture Placeholder 6">
            <a:extLst>
              <a:ext uri="{FF2B5EF4-FFF2-40B4-BE49-F238E27FC236}">
                <a16:creationId xmlns:a16="http://schemas.microsoft.com/office/drawing/2014/main" id="{E9B860CA-3A55-FA4B-9E59-15149091EF55}"/>
              </a:ext>
              <a:ext uri="{C183D7F6-B498-43B3-948B-1728B52AA6E4}">
                <adec:decorative xmlns:adec="http://schemas.microsoft.com/office/drawing/2017/decorative" val="1"/>
              </a:ext>
            </a:extLst>
          </p:cNvPr>
          <p:cNvSpPr>
            <a:spLocks noGrp="1" noChangeAspect="1"/>
          </p:cNvSpPr>
          <p:nvPr>
            <p:ph type="pic" sz="quarter" idx="16"/>
          </p:nvPr>
        </p:nvSpPr>
        <p:spPr>
          <a:xfrm>
            <a:off x="4616450" y="1279525"/>
            <a:ext cx="1709928" cy="1709928"/>
          </a:xfrm>
          <a:custGeom>
            <a:avLst/>
            <a:gdLst>
              <a:gd name="connsiteX0" fmla="*/ 822960 w 1645920"/>
              <a:gd name="connsiteY0" fmla="*/ 0 h 1645920"/>
              <a:gd name="connsiteX1" fmla="*/ 1645920 w 1645920"/>
              <a:gd name="connsiteY1" fmla="*/ 822960 h 1645920"/>
              <a:gd name="connsiteX2" fmla="*/ 822960 w 1645920"/>
              <a:gd name="connsiteY2" fmla="*/ 1645920 h 1645920"/>
              <a:gd name="connsiteX3" fmla="*/ 0 w 1645920"/>
              <a:gd name="connsiteY3" fmla="*/ 822960 h 1645920"/>
              <a:gd name="connsiteX4" fmla="*/ 822960 w 1645920"/>
              <a:gd name="connsiteY4" fmla="*/ 0 h 1645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0" h="1645920">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a:solidFill>
            <a:schemeClr val="bg1">
              <a:lumMod val="85000"/>
            </a:schemeClr>
          </a:solidFill>
        </p:spPr>
        <p:txBody>
          <a:bodyPr wrap="square" anchor="ctr" anchorCtr="0">
            <a:noAutofit/>
          </a:bodyPr>
          <a:lstStyle>
            <a:lvl1pPr marL="0" indent="0" algn="ctr">
              <a:spcBef>
                <a:spcPts val="0"/>
              </a:spcBef>
              <a:buNone/>
              <a:defRPr sz="800">
                <a:solidFill>
                  <a:srgbClr val="000000"/>
                </a:solidFill>
              </a:defRPr>
            </a:lvl1pPr>
          </a:lstStyle>
          <a:p>
            <a:r>
              <a:rPr lang="en-US"/>
              <a:t>Click icon to add picture</a:t>
            </a:r>
          </a:p>
        </p:txBody>
      </p:sp>
      <p:sp>
        <p:nvSpPr>
          <p:cNvPr id="12" name="Text Placeholder 7">
            <a:extLst>
              <a:ext uri="{FF2B5EF4-FFF2-40B4-BE49-F238E27FC236}">
                <a16:creationId xmlns:a16="http://schemas.microsoft.com/office/drawing/2014/main" id="{DA38558A-2C99-0383-AD53-B1EAA98A3F1F}"/>
              </a:ext>
            </a:extLst>
          </p:cNvPr>
          <p:cNvSpPr>
            <a:spLocks noGrp="1"/>
          </p:cNvSpPr>
          <p:nvPr>
            <p:ph type="body" sz="quarter" idx="17" hasCustomPrompt="1"/>
          </p:nvPr>
        </p:nvSpPr>
        <p:spPr>
          <a:xfrm>
            <a:off x="4616450" y="3200400"/>
            <a:ext cx="1709928" cy="1444752"/>
          </a:xfrm>
        </p:spPr>
        <p:txBody>
          <a:bodyPr/>
          <a:lstStyle>
            <a:lvl1pPr marL="0" indent="0" algn="ctr">
              <a:spcBef>
                <a:spcPts val="0"/>
              </a:spcBef>
              <a:spcAft>
                <a:spcPts val="600"/>
              </a:spcAft>
              <a:buFontTx/>
              <a:buNone/>
              <a:defRPr sz="1200" b="1"/>
            </a:lvl1pPr>
            <a:lvl2pPr marL="0" indent="0" algn="ctr">
              <a:spcBef>
                <a:spcPts val="0"/>
              </a:spcBef>
              <a:buFontTx/>
              <a:buNone/>
              <a:defRPr sz="900"/>
            </a:lvl2pPr>
            <a:lvl3pPr marL="0" indent="0" algn="ctr">
              <a:spcBef>
                <a:spcPts val="0"/>
              </a:spcBef>
              <a:buFontTx/>
              <a:buNone/>
              <a:defRPr sz="900"/>
            </a:lvl3pPr>
            <a:lvl4pPr marL="0" indent="0" algn="ctr">
              <a:spcBef>
                <a:spcPts val="0"/>
              </a:spcBef>
              <a:buFontTx/>
              <a:buNone/>
              <a:defRPr sz="900"/>
            </a:lvl4pPr>
            <a:lvl5pPr marL="0" indent="0" algn="ctr">
              <a:spcBef>
                <a:spcPts val="0"/>
              </a:spcBef>
              <a:buFontTx/>
              <a:buNone/>
              <a:defRPr sz="900"/>
            </a:lvl5pPr>
            <a:lvl6pPr marL="0" indent="0" algn="ctr">
              <a:spcBef>
                <a:spcPts val="0"/>
              </a:spcBef>
              <a:buFontTx/>
              <a:buNone/>
              <a:defRPr sz="900"/>
            </a:lvl6pPr>
            <a:lvl7pPr marL="0" indent="0" algn="ctr">
              <a:spcBef>
                <a:spcPts val="0"/>
              </a:spcBef>
              <a:buFontTx/>
              <a:buNone/>
              <a:defRPr sz="900"/>
            </a:lvl7pPr>
            <a:lvl8pPr marL="0" indent="0" algn="ctr">
              <a:spcBef>
                <a:spcPts val="0"/>
              </a:spcBef>
              <a:buFontTx/>
              <a:buNone/>
              <a:defRPr sz="900"/>
            </a:lvl8pPr>
            <a:lvl9pPr marL="0" indent="0" algn="ctr">
              <a:spcBef>
                <a:spcPts val="0"/>
              </a:spcBef>
              <a:buFontTx/>
              <a:buNone/>
              <a:defRPr sz="900"/>
            </a:lvl9pPr>
          </a:lstStyle>
          <a:p>
            <a:pPr lvl="0"/>
            <a:r>
              <a:rPr lang="en-US"/>
              <a:t>[</a:t>
            </a:r>
            <a:r>
              <a:rPr lang="en-US" err="1"/>
              <a:t>Firstname</a:t>
            </a:r>
            <a:r>
              <a:rPr lang="en-US"/>
              <a:t> </a:t>
            </a:r>
            <a:r>
              <a:rPr lang="en-US" err="1"/>
              <a:t>Lastname</a:t>
            </a:r>
            <a:r>
              <a:rPr lang="en-US"/>
              <a: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3" name="Picture Placeholder 8">
            <a:extLst>
              <a:ext uri="{FF2B5EF4-FFF2-40B4-BE49-F238E27FC236}">
                <a16:creationId xmlns:a16="http://schemas.microsoft.com/office/drawing/2014/main" id="{33E0AB31-16B0-593B-F958-F65C110667EA}"/>
              </a:ext>
              <a:ext uri="{C183D7F6-B498-43B3-948B-1728B52AA6E4}">
                <adec:decorative xmlns:adec="http://schemas.microsoft.com/office/drawing/2017/decorative" val="1"/>
              </a:ext>
            </a:extLst>
          </p:cNvPr>
          <p:cNvSpPr>
            <a:spLocks noGrp="1" noChangeAspect="1"/>
          </p:cNvSpPr>
          <p:nvPr>
            <p:ph type="pic" sz="quarter" idx="18"/>
          </p:nvPr>
        </p:nvSpPr>
        <p:spPr>
          <a:xfrm>
            <a:off x="6720205" y="1279525"/>
            <a:ext cx="1709928" cy="1709928"/>
          </a:xfrm>
          <a:custGeom>
            <a:avLst/>
            <a:gdLst>
              <a:gd name="connsiteX0" fmla="*/ 822960 w 1645920"/>
              <a:gd name="connsiteY0" fmla="*/ 0 h 1645920"/>
              <a:gd name="connsiteX1" fmla="*/ 1645920 w 1645920"/>
              <a:gd name="connsiteY1" fmla="*/ 822960 h 1645920"/>
              <a:gd name="connsiteX2" fmla="*/ 822960 w 1645920"/>
              <a:gd name="connsiteY2" fmla="*/ 1645920 h 1645920"/>
              <a:gd name="connsiteX3" fmla="*/ 0 w 1645920"/>
              <a:gd name="connsiteY3" fmla="*/ 822960 h 1645920"/>
              <a:gd name="connsiteX4" fmla="*/ 822960 w 1645920"/>
              <a:gd name="connsiteY4" fmla="*/ 0 h 1645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0" h="1645920">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a:solidFill>
            <a:schemeClr val="bg1">
              <a:lumMod val="85000"/>
            </a:schemeClr>
          </a:solidFill>
        </p:spPr>
        <p:txBody>
          <a:bodyPr wrap="square" anchor="ctr" anchorCtr="0">
            <a:noAutofit/>
          </a:bodyPr>
          <a:lstStyle>
            <a:lvl1pPr marL="0" indent="0" algn="ctr">
              <a:spcBef>
                <a:spcPts val="0"/>
              </a:spcBef>
              <a:buNone/>
              <a:defRPr sz="800">
                <a:solidFill>
                  <a:srgbClr val="000000"/>
                </a:solidFill>
              </a:defRPr>
            </a:lvl1pPr>
          </a:lstStyle>
          <a:p>
            <a:r>
              <a:rPr lang="en-US"/>
              <a:t>Click icon to add picture</a:t>
            </a:r>
          </a:p>
        </p:txBody>
      </p:sp>
      <p:sp>
        <p:nvSpPr>
          <p:cNvPr id="14" name="Text Placeholder 9">
            <a:extLst>
              <a:ext uri="{FF2B5EF4-FFF2-40B4-BE49-F238E27FC236}">
                <a16:creationId xmlns:a16="http://schemas.microsoft.com/office/drawing/2014/main" id="{3B9932E7-ADBC-42A4-847E-89B04AAFA24D}"/>
              </a:ext>
            </a:extLst>
          </p:cNvPr>
          <p:cNvSpPr>
            <a:spLocks noGrp="1"/>
          </p:cNvSpPr>
          <p:nvPr>
            <p:ph type="body" sz="quarter" idx="19" hasCustomPrompt="1"/>
          </p:nvPr>
        </p:nvSpPr>
        <p:spPr>
          <a:xfrm>
            <a:off x="6720205" y="3200400"/>
            <a:ext cx="1709928" cy="1444752"/>
          </a:xfrm>
        </p:spPr>
        <p:txBody>
          <a:bodyPr/>
          <a:lstStyle>
            <a:lvl1pPr marL="0" indent="0" algn="ctr">
              <a:spcBef>
                <a:spcPts val="0"/>
              </a:spcBef>
              <a:spcAft>
                <a:spcPts val="600"/>
              </a:spcAft>
              <a:buFontTx/>
              <a:buNone/>
              <a:defRPr sz="1200" b="1"/>
            </a:lvl1pPr>
            <a:lvl2pPr marL="0" indent="0" algn="ctr">
              <a:spcBef>
                <a:spcPts val="0"/>
              </a:spcBef>
              <a:buFontTx/>
              <a:buNone/>
              <a:defRPr sz="900"/>
            </a:lvl2pPr>
            <a:lvl3pPr marL="0" indent="0" algn="ctr">
              <a:spcBef>
                <a:spcPts val="0"/>
              </a:spcBef>
              <a:buFontTx/>
              <a:buNone/>
              <a:defRPr sz="900"/>
            </a:lvl3pPr>
            <a:lvl4pPr marL="0" indent="0" algn="ctr">
              <a:spcBef>
                <a:spcPts val="0"/>
              </a:spcBef>
              <a:buFontTx/>
              <a:buNone/>
              <a:defRPr sz="900"/>
            </a:lvl4pPr>
            <a:lvl5pPr marL="0" indent="0" algn="ctr">
              <a:spcBef>
                <a:spcPts val="0"/>
              </a:spcBef>
              <a:buFontTx/>
              <a:buNone/>
              <a:defRPr sz="900"/>
            </a:lvl5pPr>
            <a:lvl6pPr marL="0" indent="0" algn="ctr">
              <a:spcBef>
                <a:spcPts val="0"/>
              </a:spcBef>
              <a:buFontTx/>
              <a:buNone/>
              <a:defRPr sz="900"/>
            </a:lvl6pPr>
            <a:lvl7pPr marL="0" indent="0" algn="ctr">
              <a:spcBef>
                <a:spcPts val="0"/>
              </a:spcBef>
              <a:buFontTx/>
              <a:buNone/>
              <a:defRPr sz="900"/>
            </a:lvl7pPr>
            <a:lvl8pPr marL="0" indent="0" algn="ctr">
              <a:spcBef>
                <a:spcPts val="0"/>
              </a:spcBef>
              <a:buFontTx/>
              <a:buNone/>
              <a:defRPr sz="900"/>
            </a:lvl8pPr>
            <a:lvl9pPr marL="0" indent="0" algn="ctr">
              <a:spcBef>
                <a:spcPts val="0"/>
              </a:spcBef>
              <a:buFontTx/>
              <a:buNone/>
              <a:defRPr sz="900"/>
            </a:lvl9pPr>
          </a:lstStyle>
          <a:p>
            <a:pPr lvl="0"/>
            <a:r>
              <a:rPr lang="en-US"/>
              <a:t>[</a:t>
            </a:r>
            <a:r>
              <a:rPr lang="en-US" err="1"/>
              <a:t>Firstname</a:t>
            </a:r>
            <a:r>
              <a:rPr lang="en-US"/>
              <a:t> </a:t>
            </a:r>
            <a:r>
              <a:rPr lang="en-US" err="1"/>
              <a:t>Lastname</a:t>
            </a:r>
            <a:r>
              <a:rPr lang="en-US"/>
              <a: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15" name="UL Solutions" descr="UL Solutions">
            <a:extLst>
              <a:ext uri="{FF2B5EF4-FFF2-40B4-BE49-F238E27FC236}">
                <a16:creationId xmlns:a16="http://schemas.microsoft.com/office/drawing/2014/main" id="{C12DA44E-8A38-011C-8C53-F38180525F1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5" name="Slide Number Placeholder 10"/>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318324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eam Bios Eight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[Meet your team]</a:t>
            </a:r>
          </a:p>
        </p:txBody>
      </p:sp>
      <p:sp>
        <p:nvSpPr>
          <p:cNvPr id="7" name="Picture Placeholder 2">
            <a:extLst>
              <a:ext uri="{FF2B5EF4-FFF2-40B4-BE49-F238E27FC236}">
                <a16:creationId xmlns:a16="http://schemas.microsoft.com/office/drawing/2014/main" id="{522B4CFC-2E3D-4312-B3BC-8A2285DC9F5D}"/>
              </a:ext>
              <a:ext uri="{C183D7F6-B498-43B3-948B-1728B52AA6E4}">
                <adec:decorative xmlns:adec="http://schemas.microsoft.com/office/drawing/2017/decorative" val="1"/>
              </a:ext>
            </a:extLst>
          </p:cNvPr>
          <p:cNvSpPr>
            <a:spLocks noGrp="1" noChangeAspect="1"/>
          </p:cNvSpPr>
          <p:nvPr>
            <p:ph type="pic" sz="quarter" idx="11"/>
          </p:nvPr>
        </p:nvSpPr>
        <p:spPr>
          <a:xfrm>
            <a:off x="763206" y="1279525"/>
            <a:ext cx="1005840" cy="1005840"/>
          </a:xfrm>
          <a:prstGeom prst="ellipse">
            <a:avLst/>
          </a:prstGeom>
          <a:solidFill>
            <a:schemeClr val="bg1">
              <a:lumMod val="85000"/>
            </a:schemeClr>
          </a:solidFill>
        </p:spPr>
        <p:txBody>
          <a:bodyPr wrap="square" anchor="ctr" anchorCtr="0">
            <a:noAutofit/>
          </a:bodyPr>
          <a:lstStyle>
            <a:lvl1pPr marL="0" indent="0" algn="ctr">
              <a:spcBef>
                <a:spcPts val="0"/>
              </a:spcBef>
              <a:buNone/>
              <a:defRPr sz="800">
                <a:solidFill>
                  <a:srgbClr val="000000"/>
                </a:solidFill>
              </a:defRPr>
            </a:lvl1pPr>
          </a:lstStyle>
          <a:p>
            <a:r>
              <a:rPr lang="en-US"/>
              <a:t>Click icon to add picture</a:t>
            </a:r>
          </a:p>
        </p:txBody>
      </p:sp>
      <p:sp>
        <p:nvSpPr>
          <p:cNvPr id="4" name="Text Placeholder 3">
            <a:extLst>
              <a:ext uri="{FF2B5EF4-FFF2-40B4-BE49-F238E27FC236}">
                <a16:creationId xmlns:a16="http://schemas.microsoft.com/office/drawing/2014/main" id="{BCA1440B-F74F-98BD-F567-0ACE02602BEE}"/>
              </a:ext>
            </a:extLst>
          </p:cNvPr>
          <p:cNvSpPr>
            <a:spLocks noGrp="1"/>
          </p:cNvSpPr>
          <p:nvPr>
            <p:ph type="body" sz="quarter" idx="13" hasCustomPrompt="1"/>
          </p:nvPr>
        </p:nvSpPr>
        <p:spPr>
          <a:xfrm>
            <a:off x="411162" y="2377440"/>
            <a:ext cx="1709928" cy="457200"/>
          </a:xfrm>
        </p:spPr>
        <p:txBody>
          <a:bodyPr/>
          <a:lstStyle>
            <a:lvl1pPr marL="0" indent="0" algn="ctr">
              <a:spcBef>
                <a:spcPts val="0"/>
              </a:spcBef>
              <a:spcAft>
                <a:spcPts val="300"/>
              </a:spcAft>
              <a:buFontTx/>
              <a:buNone/>
              <a:defRPr sz="1000" b="1"/>
            </a:lvl1pPr>
            <a:lvl2pPr marL="0" indent="0" algn="ctr">
              <a:spcBef>
                <a:spcPts val="0"/>
              </a:spcBef>
              <a:buFontTx/>
              <a:buNone/>
              <a:defRPr sz="800"/>
            </a:lvl2pPr>
            <a:lvl3pPr marL="0" indent="0" algn="ctr">
              <a:spcBef>
                <a:spcPts val="0"/>
              </a:spcBef>
              <a:buFontTx/>
              <a:buNone/>
              <a:defRPr sz="800"/>
            </a:lvl3pPr>
            <a:lvl4pPr marL="0" indent="0" algn="ctr">
              <a:spcBef>
                <a:spcPts val="0"/>
              </a:spcBef>
              <a:buFontTx/>
              <a:buNone/>
              <a:defRPr sz="800"/>
            </a:lvl4pPr>
            <a:lvl5pPr marL="0" indent="0" algn="ctr">
              <a:spcBef>
                <a:spcPts val="0"/>
              </a:spcBef>
              <a:buFontTx/>
              <a:buNone/>
              <a:defRPr sz="800"/>
            </a:lvl5pPr>
            <a:lvl6pPr marL="0" indent="0" algn="ctr">
              <a:spcBef>
                <a:spcPts val="0"/>
              </a:spcBef>
              <a:buFontTx/>
              <a:buNone/>
              <a:defRPr sz="800"/>
            </a:lvl6pPr>
            <a:lvl7pPr marL="0" indent="0" algn="ctr">
              <a:spcBef>
                <a:spcPts val="0"/>
              </a:spcBef>
              <a:buFontTx/>
              <a:buNone/>
              <a:defRPr sz="800"/>
            </a:lvl7pPr>
            <a:lvl8pPr marL="0" indent="0" algn="ctr">
              <a:spcBef>
                <a:spcPts val="0"/>
              </a:spcBef>
              <a:buFontTx/>
              <a:buNone/>
              <a:defRPr sz="800"/>
            </a:lvl8pPr>
            <a:lvl9pPr marL="0" indent="0" algn="ctr">
              <a:spcBef>
                <a:spcPts val="0"/>
              </a:spcBef>
              <a:buFontTx/>
              <a:buNone/>
              <a:defRPr sz="800"/>
            </a:lvl9pPr>
          </a:lstStyle>
          <a:p>
            <a:pPr lvl="0"/>
            <a:r>
              <a:rPr lang="en-US"/>
              <a:t>[</a:t>
            </a:r>
            <a:r>
              <a:rPr lang="en-US" err="1"/>
              <a:t>Firstname</a:t>
            </a:r>
            <a:r>
              <a:rPr lang="en-US"/>
              <a:t> </a:t>
            </a:r>
            <a:r>
              <a:rPr lang="en-US" err="1"/>
              <a:t>Lastname</a:t>
            </a:r>
            <a:r>
              <a:rPr lang="en-US"/>
              <a:t>]</a:t>
            </a:r>
          </a:p>
          <a:p>
            <a:pPr lvl="1"/>
            <a:r>
              <a:rPr lang="en-US"/>
              <a:t>Second level</a:t>
            </a:r>
          </a:p>
        </p:txBody>
      </p:sp>
      <p:sp>
        <p:nvSpPr>
          <p:cNvPr id="9" name="Picture Placeholder 4">
            <a:extLst>
              <a:ext uri="{FF2B5EF4-FFF2-40B4-BE49-F238E27FC236}">
                <a16:creationId xmlns:a16="http://schemas.microsoft.com/office/drawing/2014/main" id="{21F463E9-5AC6-6466-78EE-CC83F7425766}"/>
              </a:ext>
              <a:ext uri="{C183D7F6-B498-43B3-948B-1728B52AA6E4}">
                <adec:decorative xmlns:adec="http://schemas.microsoft.com/office/drawing/2017/decorative" val="1"/>
              </a:ext>
            </a:extLst>
          </p:cNvPr>
          <p:cNvSpPr>
            <a:spLocks noGrp="1" noChangeAspect="1"/>
          </p:cNvSpPr>
          <p:nvPr>
            <p:ph type="pic" sz="quarter" idx="14"/>
          </p:nvPr>
        </p:nvSpPr>
        <p:spPr>
          <a:xfrm>
            <a:off x="2864739" y="1279525"/>
            <a:ext cx="1005840" cy="1005840"/>
          </a:xfrm>
          <a:prstGeom prst="ellipse">
            <a:avLst/>
          </a:prstGeom>
          <a:solidFill>
            <a:schemeClr val="bg1">
              <a:lumMod val="85000"/>
            </a:schemeClr>
          </a:solidFill>
        </p:spPr>
        <p:txBody>
          <a:bodyPr wrap="square" anchor="ctr" anchorCtr="0">
            <a:noAutofit/>
          </a:bodyPr>
          <a:lstStyle>
            <a:lvl1pPr marL="0" indent="0" algn="ctr">
              <a:spcBef>
                <a:spcPts val="0"/>
              </a:spcBef>
              <a:buNone/>
              <a:defRPr sz="800">
                <a:solidFill>
                  <a:srgbClr val="000000"/>
                </a:solidFill>
              </a:defRPr>
            </a:lvl1pPr>
          </a:lstStyle>
          <a:p>
            <a:r>
              <a:rPr lang="en-US"/>
              <a:t>Click icon to add picture</a:t>
            </a:r>
          </a:p>
        </p:txBody>
      </p:sp>
      <p:sp>
        <p:nvSpPr>
          <p:cNvPr id="10" name="Text Placeholder 5">
            <a:extLst>
              <a:ext uri="{FF2B5EF4-FFF2-40B4-BE49-F238E27FC236}">
                <a16:creationId xmlns:a16="http://schemas.microsoft.com/office/drawing/2014/main" id="{2753739F-DFF9-00BF-1C7F-19E7B86196A6}"/>
              </a:ext>
            </a:extLst>
          </p:cNvPr>
          <p:cNvSpPr>
            <a:spLocks noGrp="1"/>
          </p:cNvSpPr>
          <p:nvPr>
            <p:ph type="body" sz="quarter" idx="15" hasCustomPrompt="1"/>
          </p:nvPr>
        </p:nvSpPr>
        <p:spPr>
          <a:xfrm>
            <a:off x="2512695" y="2377440"/>
            <a:ext cx="1709928" cy="457200"/>
          </a:xfrm>
        </p:spPr>
        <p:txBody>
          <a:bodyPr/>
          <a:lstStyle>
            <a:lvl1pPr marL="0" indent="0" algn="ctr">
              <a:spcBef>
                <a:spcPts val="0"/>
              </a:spcBef>
              <a:spcAft>
                <a:spcPts val="300"/>
              </a:spcAft>
              <a:buFontTx/>
              <a:buNone/>
              <a:defRPr sz="1000" b="1"/>
            </a:lvl1pPr>
            <a:lvl2pPr marL="0" indent="0" algn="ctr">
              <a:spcBef>
                <a:spcPts val="0"/>
              </a:spcBef>
              <a:buFontTx/>
              <a:buNone/>
              <a:defRPr sz="800"/>
            </a:lvl2pPr>
            <a:lvl3pPr marL="0" indent="0" algn="ctr">
              <a:spcBef>
                <a:spcPts val="0"/>
              </a:spcBef>
              <a:buFontTx/>
              <a:buNone/>
              <a:defRPr sz="800"/>
            </a:lvl3pPr>
            <a:lvl4pPr marL="0" indent="0" algn="ctr">
              <a:spcBef>
                <a:spcPts val="0"/>
              </a:spcBef>
              <a:buFontTx/>
              <a:buNone/>
              <a:defRPr sz="800"/>
            </a:lvl4pPr>
            <a:lvl5pPr marL="0" indent="0" algn="ctr">
              <a:spcBef>
                <a:spcPts val="0"/>
              </a:spcBef>
              <a:buFontTx/>
              <a:buNone/>
              <a:defRPr sz="800"/>
            </a:lvl5pPr>
            <a:lvl6pPr marL="0" indent="0" algn="ctr">
              <a:spcBef>
                <a:spcPts val="0"/>
              </a:spcBef>
              <a:buFontTx/>
              <a:buNone/>
              <a:defRPr sz="800"/>
            </a:lvl6pPr>
            <a:lvl7pPr marL="0" indent="0" algn="ctr">
              <a:spcBef>
                <a:spcPts val="0"/>
              </a:spcBef>
              <a:buFontTx/>
              <a:buNone/>
              <a:defRPr sz="800"/>
            </a:lvl7pPr>
            <a:lvl8pPr marL="0" indent="0" algn="ctr">
              <a:spcBef>
                <a:spcPts val="0"/>
              </a:spcBef>
              <a:buFontTx/>
              <a:buNone/>
              <a:defRPr sz="800"/>
            </a:lvl8pPr>
            <a:lvl9pPr marL="0" indent="0" algn="ctr">
              <a:spcBef>
                <a:spcPts val="0"/>
              </a:spcBef>
              <a:buFontTx/>
              <a:buNone/>
              <a:defRPr sz="800"/>
            </a:lvl9pPr>
          </a:lstStyle>
          <a:p>
            <a:pPr lvl="0"/>
            <a:r>
              <a:rPr lang="en-US"/>
              <a:t>[</a:t>
            </a:r>
            <a:r>
              <a:rPr lang="en-US" err="1"/>
              <a:t>Firstname</a:t>
            </a:r>
            <a:r>
              <a:rPr lang="en-US"/>
              <a:t> </a:t>
            </a:r>
            <a:r>
              <a:rPr lang="en-US" err="1"/>
              <a:t>Lastname</a:t>
            </a:r>
            <a:r>
              <a:rPr lang="en-US"/>
              <a:t>]</a:t>
            </a:r>
          </a:p>
          <a:p>
            <a:pPr lvl="1"/>
            <a:r>
              <a:rPr lang="en-US"/>
              <a:t>Second level</a:t>
            </a:r>
          </a:p>
        </p:txBody>
      </p:sp>
      <p:sp>
        <p:nvSpPr>
          <p:cNvPr id="11" name="Picture Placeholder 6">
            <a:extLst>
              <a:ext uri="{FF2B5EF4-FFF2-40B4-BE49-F238E27FC236}">
                <a16:creationId xmlns:a16="http://schemas.microsoft.com/office/drawing/2014/main" id="{E9B860CA-3A55-FA4B-9E59-15149091EF55}"/>
              </a:ext>
              <a:ext uri="{C183D7F6-B498-43B3-948B-1728B52AA6E4}">
                <adec:decorative xmlns:adec="http://schemas.microsoft.com/office/drawing/2017/decorative" val="1"/>
              </a:ext>
            </a:extLst>
          </p:cNvPr>
          <p:cNvSpPr>
            <a:spLocks noGrp="1" noChangeAspect="1"/>
          </p:cNvSpPr>
          <p:nvPr>
            <p:ph type="pic" sz="quarter" idx="16"/>
          </p:nvPr>
        </p:nvSpPr>
        <p:spPr>
          <a:xfrm>
            <a:off x="4968494" y="1279525"/>
            <a:ext cx="1005840" cy="1005840"/>
          </a:xfrm>
          <a:prstGeom prst="ellipse">
            <a:avLst/>
          </a:prstGeom>
          <a:solidFill>
            <a:schemeClr val="bg1">
              <a:lumMod val="85000"/>
            </a:schemeClr>
          </a:solidFill>
        </p:spPr>
        <p:txBody>
          <a:bodyPr wrap="square" anchor="ctr" anchorCtr="0">
            <a:noAutofit/>
          </a:bodyPr>
          <a:lstStyle>
            <a:lvl1pPr marL="0" indent="0" algn="ctr">
              <a:spcBef>
                <a:spcPts val="0"/>
              </a:spcBef>
              <a:buNone/>
              <a:defRPr sz="800">
                <a:solidFill>
                  <a:srgbClr val="000000"/>
                </a:solidFill>
              </a:defRPr>
            </a:lvl1pPr>
          </a:lstStyle>
          <a:p>
            <a:r>
              <a:rPr lang="en-US"/>
              <a:t>Click icon to add picture</a:t>
            </a:r>
          </a:p>
        </p:txBody>
      </p:sp>
      <p:sp>
        <p:nvSpPr>
          <p:cNvPr id="12" name="Text Placeholder 7">
            <a:extLst>
              <a:ext uri="{FF2B5EF4-FFF2-40B4-BE49-F238E27FC236}">
                <a16:creationId xmlns:a16="http://schemas.microsoft.com/office/drawing/2014/main" id="{DA38558A-2C99-0383-AD53-B1EAA98A3F1F}"/>
              </a:ext>
            </a:extLst>
          </p:cNvPr>
          <p:cNvSpPr>
            <a:spLocks noGrp="1"/>
          </p:cNvSpPr>
          <p:nvPr>
            <p:ph type="body" sz="quarter" idx="17" hasCustomPrompt="1"/>
          </p:nvPr>
        </p:nvSpPr>
        <p:spPr>
          <a:xfrm>
            <a:off x="4616450" y="2377440"/>
            <a:ext cx="1709928" cy="457200"/>
          </a:xfrm>
        </p:spPr>
        <p:txBody>
          <a:bodyPr/>
          <a:lstStyle>
            <a:lvl1pPr marL="0" indent="0" algn="ctr">
              <a:spcBef>
                <a:spcPts val="0"/>
              </a:spcBef>
              <a:spcAft>
                <a:spcPts val="300"/>
              </a:spcAft>
              <a:buFontTx/>
              <a:buNone/>
              <a:defRPr sz="1000" b="1"/>
            </a:lvl1pPr>
            <a:lvl2pPr marL="0" indent="0" algn="ctr">
              <a:spcBef>
                <a:spcPts val="0"/>
              </a:spcBef>
              <a:buFontTx/>
              <a:buNone/>
              <a:defRPr sz="800"/>
            </a:lvl2pPr>
            <a:lvl3pPr marL="0" indent="0" algn="ctr">
              <a:spcBef>
                <a:spcPts val="0"/>
              </a:spcBef>
              <a:buFontTx/>
              <a:buNone/>
              <a:defRPr sz="800"/>
            </a:lvl3pPr>
            <a:lvl4pPr marL="0" indent="0" algn="ctr">
              <a:spcBef>
                <a:spcPts val="0"/>
              </a:spcBef>
              <a:buFontTx/>
              <a:buNone/>
              <a:defRPr sz="800"/>
            </a:lvl4pPr>
            <a:lvl5pPr marL="0" indent="0" algn="ctr">
              <a:spcBef>
                <a:spcPts val="0"/>
              </a:spcBef>
              <a:buFontTx/>
              <a:buNone/>
              <a:defRPr sz="800"/>
            </a:lvl5pPr>
            <a:lvl6pPr marL="0" indent="0" algn="ctr">
              <a:spcBef>
                <a:spcPts val="0"/>
              </a:spcBef>
              <a:buFontTx/>
              <a:buNone/>
              <a:defRPr sz="800"/>
            </a:lvl6pPr>
            <a:lvl7pPr marL="0" indent="0" algn="ctr">
              <a:spcBef>
                <a:spcPts val="0"/>
              </a:spcBef>
              <a:buFontTx/>
              <a:buNone/>
              <a:defRPr sz="800"/>
            </a:lvl7pPr>
            <a:lvl8pPr marL="0" indent="0" algn="ctr">
              <a:spcBef>
                <a:spcPts val="0"/>
              </a:spcBef>
              <a:buFontTx/>
              <a:buNone/>
              <a:defRPr sz="800"/>
            </a:lvl8pPr>
            <a:lvl9pPr marL="0" indent="0" algn="ctr">
              <a:spcBef>
                <a:spcPts val="0"/>
              </a:spcBef>
              <a:buFontTx/>
              <a:buNone/>
              <a:defRPr sz="800"/>
            </a:lvl9pPr>
          </a:lstStyle>
          <a:p>
            <a:pPr lvl="0"/>
            <a:r>
              <a:rPr lang="en-US"/>
              <a:t>[</a:t>
            </a:r>
            <a:r>
              <a:rPr lang="en-US" err="1"/>
              <a:t>Firstname</a:t>
            </a:r>
            <a:r>
              <a:rPr lang="en-US"/>
              <a:t> </a:t>
            </a:r>
            <a:r>
              <a:rPr lang="en-US" err="1"/>
              <a:t>Lastname</a:t>
            </a:r>
            <a:r>
              <a:rPr lang="en-US"/>
              <a:t>]</a:t>
            </a:r>
          </a:p>
          <a:p>
            <a:pPr lvl="1"/>
            <a:r>
              <a:rPr lang="en-US"/>
              <a:t>Second level</a:t>
            </a:r>
          </a:p>
        </p:txBody>
      </p:sp>
      <p:sp>
        <p:nvSpPr>
          <p:cNvPr id="13" name="Picture Placeholder 8">
            <a:extLst>
              <a:ext uri="{FF2B5EF4-FFF2-40B4-BE49-F238E27FC236}">
                <a16:creationId xmlns:a16="http://schemas.microsoft.com/office/drawing/2014/main" id="{33E0AB31-16B0-593B-F958-F65C110667EA}"/>
              </a:ext>
              <a:ext uri="{C183D7F6-B498-43B3-948B-1728B52AA6E4}">
                <adec:decorative xmlns:adec="http://schemas.microsoft.com/office/drawing/2017/decorative" val="1"/>
              </a:ext>
            </a:extLst>
          </p:cNvPr>
          <p:cNvSpPr>
            <a:spLocks noGrp="1" noChangeAspect="1"/>
          </p:cNvSpPr>
          <p:nvPr>
            <p:ph type="pic" sz="quarter" idx="18"/>
          </p:nvPr>
        </p:nvSpPr>
        <p:spPr>
          <a:xfrm>
            <a:off x="7072249" y="1279525"/>
            <a:ext cx="1005840" cy="1005840"/>
          </a:xfrm>
          <a:prstGeom prst="ellipse">
            <a:avLst/>
          </a:prstGeom>
          <a:solidFill>
            <a:schemeClr val="bg1">
              <a:lumMod val="85000"/>
            </a:schemeClr>
          </a:solidFill>
        </p:spPr>
        <p:txBody>
          <a:bodyPr wrap="square" anchor="ctr" anchorCtr="0">
            <a:noAutofit/>
          </a:bodyPr>
          <a:lstStyle>
            <a:lvl1pPr marL="0" indent="0" algn="ctr">
              <a:spcBef>
                <a:spcPts val="0"/>
              </a:spcBef>
              <a:buNone/>
              <a:defRPr sz="800">
                <a:solidFill>
                  <a:srgbClr val="000000"/>
                </a:solidFill>
              </a:defRPr>
            </a:lvl1pPr>
          </a:lstStyle>
          <a:p>
            <a:r>
              <a:rPr lang="en-US"/>
              <a:t>Click icon to add picture</a:t>
            </a:r>
          </a:p>
        </p:txBody>
      </p:sp>
      <p:sp>
        <p:nvSpPr>
          <p:cNvPr id="14" name="Text Placeholder 9">
            <a:extLst>
              <a:ext uri="{FF2B5EF4-FFF2-40B4-BE49-F238E27FC236}">
                <a16:creationId xmlns:a16="http://schemas.microsoft.com/office/drawing/2014/main" id="{3B9932E7-ADBC-42A4-847E-89B04AAFA24D}"/>
              </a:ext>
            </a:extLst>
          </p:cNvPr>
          <p:cNvSpPr>
            <a:spLocks noGrp="1"/>
          </p:cNvSpPr>
          <p:nvPr>
            <p:ph type="body" sz="quarter" idx="19" hasCustomPrompt="1"/>
          </p:nvPr>
        </p:nvSpPr>
        <p:spPr>
          <a:xfrm>
            <a:off x="6720205" y="2377440"/>
            <a:ext cx="1709928" cy="457200"/>
          </a:xfrm>
        </p:spPr>
        <p:txBody>
          <a:bodyPr/>
          <a:lstStyle>
            <a:lvl1pPr marL="0" indent="0" algn="ctr">
              <a:spcBef>
                <a:spcPts val="0"/>
              </a:spcBef>
              <a:spcAft>
                <a:spcPts val="300"/>
              </a:spcAft>
              <a:buFontTx/>
              <a:buNone/>
              <a:defRPr sz="1000" b="1"/>
            </a:lvl1pPr>
            <a:lvl2pPr marL="0" indent="0" algn="ctr">
              <a:spcBef>
                <a:spcPts val="0"/>
              </a:spcBef>
              <a:buFontTx/>
              <a:buNone/>
              <a:defRPr sz="800"/>
            </a:lvl2pPr>
            <a:lvl3pPr marL="0" indent="0" algn="ctr">
              <a:spcBef>
                <a:spcPts val="0"/>
              </a:spcBef>
              <a:buFontTx/>
              <a:buNone/>
              <a:defRPr sz="800"/>
            </a:lvl3pPr>
            <a:lvl4pPr marL="0" indent="0" algn="ctr">
              <a:spcBef>
                <a:spcPts val="0"/>
              </a:spcBef>
              <a:buFontTx/>
              <a:buNone/>
              <a:defRPr sz="800"/>
            </a:lvl4pPr>
            <a:lvl5pPr marL="0" indent="0" algn="ctr">
              <a:spcBef>
                <a:spcPts val="0"/>
              </a:spcBef>
              <a:buFontTx/>
              <a:buNone/>
              <a:defRPr sz="800"/>
            </a:lvl5pPr>
            <a:lvl6pPr marL="0" indent="0" algn="ctr">
              <a:spcBef>
                <a:spcPts val="0"/>
              </a:spcBef>
              <a:buFontTx/>
              <a:buNone/>
              <a:defRPr sz="800"/>
            </a:lvl6pPr>
            <a:lvl7pPr marL="0" indent="0" algn="ctr">
              <a:spcBef>
                <a:spcPts val="0"/>
              </a:spcBef>
              <a:buFontTx/>
              <a:buNone/>
              <a:defRPr sz="800"/>
            </a:lvl7pPr>
            <a:lvl8pPr marL="0" indent="0" algn="ctr">
              <a:spcBef>
                <a:spcPts val="0"/>
              </a:spcBef>
              <a:buFontTx/>
              <a:buNone/>
              <a:defRPr sz="800"/>
            </a:lvl8pPr>
            <a:lvl9pPr marL="0" indent="0" algn="ctr">
              <a:spcBef>
                <a:spcPts val="0"/>
              </a:spcBef>
              <a:buFontTx/>
              <a:buNone/>
              <a:defRPr sz="800"/>
            </a:lvl9pPr>
          </a:lstStyle>
          <a:p>
            <a:pPr lvl="0"/>
            <a:r>
              <a:rPr lang="en-US"/>
              <a:t>[</a:t>
            </a:r>
            <a:r>
              <a:rPr lang="en-US" err="1"/>
              <a:t>Firstname</a:t>
            </a:r>
            <a:r>
              <a:rPr lang="en-US"/>
              <a:t> </a:t>
            </a:r>
            <a:r>
              <a:rPr lang="en-US" err="1"/>
              <a:t>Lastname</a:t>
            </a:r>
            <a:r>
              <a:rPr lang="en-US"/>
              <a:t>]</a:t>
            </a:r>
          </a:p>
          <a:p>
            <a:pPr lvl="1"/>
            <a:r>
              <a:rPr lang="en-US"/>
              <a:t>Second level</a:t>
            </a:r>
          </a:p>
        </p:txBody>
      </p:sp>
      <p:sp>
        <p:nvSpPr>
          <p:cNvPr id="19" name="Picture Placeholder 10">
            <a:extLst>
              <a:ext uri="{FF2B5EF4-FFF2-40B4-BE49-F238E27FC236}">
                <a16:creationId xmlns:a16="http://schemas.microsoft.com/office/drawing/2014/main" id="{61E50208-1CE9-CC00-D522-27D5776CA173}"/>
              </a:ext>
              <a:ext uri="{C183D7F6-B498-43B3-948B-1728B52AA6E4}">
                <adec:decorative xmlns:adec="http://schemas.microsoft.com/office/drawing/2017/decorative" val="1"/>
              </a:ext>
            </a:extLst>
          </p:cNvPr>
          <p:cNvSpPr>
            <a:spLocks noGrp="1" noChangeAspect="1"/>
          </p:cNvSpPr>
          <p:nvPr>
            <p:ph type="pic" sz="quarter" idx="20"/>
          </p:nvPr>
        </p:nvSpPr>
        <p:spPr>
          <a:xfrm>
            <a:off x="763206" y="3081528"/>
            <a:ext cx="1005840" cy="1005840"/>
          </a:xfrm>
          <a:prstGeom prst="ellipse">
            <a:avLst/>
          </a:prstGeom>
          <a:solidFill>
            <a:schemeClr val="bg1">
              <a:lumMod val="85000"/>
            </a:schemeClr>
          </a:solidFill>
        </p:spPr>
        <p:txBody>
          <a:bodyPr wrap="square" anchor="ctr" anchorCtr="0">
            <a:noAutofit/>
          </a:bodyPr>
          <a:lstStyle>
            <a:lvl1pPr marL="0" indent="0" algn="ctr">
              <a:spcBef>
                <a:spcPts val="0"/>
              </a:spcBef>
              <a:buNone/>
              <a:defRPr sz="800">
                <a:solidFill>
                  <a:srgbClr val="000000"/>
                </a:solidFill>
              </a:defRPr>
            </a:lvl1pPr>
          </a:lstStyle>
          <a:p>
            <a:r>
              <a:rPr lang="en-US"/>
              <a:t>Click icon to add picture</a:t>
            </a:r>
          </a:p>
        </p:txBody>
      </p:sp>
      <p:sp>
        <p:nvSpPr>
          <p:cNvPr id="20" name="Text Placeholder 11">
            <a:extLst>
              <a:ext uri="{FF2B5EF4-FFF2-40B4-BE49-F238E27FC236}">
                <a16:creationId xmlns:a16="http://schemas.microsoft.com/office/drawing/2014/main" id="{3BA2A844-1E24-C551-582C-4AC419E2A648}"/>
              </a:ext>
            </a:extLst>
          </p:cNvPr>
          <p:cNvSpPr>
            <a:spLocks noGrp="1"/>
          </p:cNvSpPr>
          <p:nvPr>
            <p:ph type="body" sz="quarter" idx="21" hasCustomPrompt="1"/>
          </p:nvPr>
        </p:nvSpPr>
        <p:spPr>
          <a:xfrm>
            <a:off x="411480" y="4187952"/>
            <a:ext cx="1709928" cy="457200"/>
          </a:xfrm>
        </p:spPr>
        <p:txBody>
          <a:bodyPr/>
          <a:lstStyle>
            <a:lvl1pPr marL="0" indent="0" algn="ctr">
              <a:spcBef>
                <a:spcPts val="0"/>
              </a:spcBef>
              <a:spcAft>
                <a:spcPts val="300"/>
              </a:spcAft>
              <a:buFontTx/>
              <a:buNone/>
              <a:defRPr sz="1000" b="1"/>
            </a:lvl1pPr>
            <a:lvl2pPr marL="0" indent="0" algn="ctr">
              <a:spcBef>
                <a:spcPts val="0"/>
              </a:spcBef>
              <a:buFontTx/>
              <a:buNone/>
              <a:defRPr sz="800"/>
            </a:lvl2pPr>
            <a:lvl3pPr marL="0" indent="0" algn="ctr">
              <a:spcBef>
                <a:spcPts val="0"/>
              </a:spcBef>
              <a:buFontTx/>
              <a:buNone/>
              <a:defRPr sz="800"/>
            </a:lvl3pPr>
            <a:lvl4pPr marL="0" indent="0" algn="ctr">
              <a:spcBef>
                <a:spcPts val="0"/>
              </a:spcBef>
              <a:buFontTx/>
              <a:buNone/>
              <a:defRPr sz="800"/>
            </a:lvl4pPr>
            <a:lvl5pPr marL="0" indent="0" algn="ctr">
              <a:spcBef>
                <a:spcPts val="0"/>
              </a:spcBef>
              <a:buFontTx/>
              <a:buNone/>
              <a:defRPr sz="800"/>
            </a:lvl5pPr>
            <a:lvl6pPr marL="0" indent="0" algn="ctr">
              <a:spcBef>
                <a:spcPts val="0"/>
              </a:spcBef>
              <a:buFontTx/>
              <a:buNone/>
              <a:defRPr sz="800"/>
            </a:lvl6pPr>
            <a:lvl7pPr marL="0" indent="0" algn="ctr">
              <a:spcBef>
                <a:spcPts val="0"/>
              </a:spcBef>
              <a:buFontTx/>
              <a:buNone/>
              <a:defRPr sz="800"/>
            </a:lvl7pPr>
            <a:lvl8pPr marL="0" indent="0" algn="ctr">
              <a:spcBef>
                <a:spcPts val="0"/>
              </a:spcBef>
              <a:buFontTx/>
              <a:buNone/>
              <a:defRPr sz="800"/>
            </a:lvl8pPr>
            <a:lvl9pPr marL="0" indent="0" algn="ctr">
              <a:spcBef>
                <a:spcPts val="0"/>
              </a:spcBef>
              <a:buFontTx/>
              <a:buNone/>
              <a:defRPr sz="800"/>
            </a:lvl9pPr>
          </a:lstStyle>
          <a:p>
            <a:pPr lvl="0"/>
            <a:r>
              <a:rPr lang="en-US"/>
              <a:t>[</a:t>
            </a:r>
            <a:r>
              <a:rPr lang="en-US" err="1"/>
              <a:t>Firstname</a:t>
            </a:r>
            <a:r>
              <a:rPr lang="en-US"/>
              <a:t> </a:t>
            </a:r>
            <a:r>
              <a:rPr lang="en-US" err="1"/>
              <a:t>Lastname</a:t>
            </a:r>
            <a:r>
              <a:rPr lang="en-US"/>
              <a:t>]</a:t>
            </a:r>
          </a:p>
          <a:p>
            <a:pPr lvl="1"/>
            <a:r>
              <a:rPr lang="en-US"/>
              <a:t>Second level</a:t>
            </a:r>
          </a:p>
        </p:txBody>
      </p:sp>
      <p:sp>
        <p:nvSpPr>
          <p:cNvPr id="21" name="Picture Placeholder 12">
            <a:extLst>
              <a:ext uri="{FF2B5EF4-FFF2-40B4-BE49-F238E27FC236}">
                <a16:creationId xmlns:a16="http://schemas.microsoft.com/office/drawing/2014/main" id="{710737A8-0456-1FF2-4C13-274607E8BAB9}"/>
              </a:ext>
              <a:ext uri="{C183D7F6-B498-43B3-948B-1728B52AA6E4}">
                <adec:decorative xmlns:adec="http://schemas.microsoft.com/office/drawing/2017/decorative" val="1"/>
              </a:ext>
            </a:extLst>
          </p:cNvPr>
          <p:cNvSpPr>
            <a:spLocks noGrp="1" noChangeAspect="1"/>
          </p:cNvSpPr>
          <p:nvPr>
            <p:ph type="pic" sz="quarter" idx="22"/>
          </p:nvPr>
        </p:nvSpPr>
        <p:spPr>
          <a:xfrm>
            <a:off x="2864739" y="3081528"/>
            <a:ext cx="1005840" cy="1005840"/>
          </a:xfrm>
          <a:prstGeom prst="ellipse">
            <a:avLst/>
          </a:prstGeom>
          <a:solidFill>
            <a:schemeClr val="bg1">
              <a:lumMod val="85000"/>
            </a:schemeClr>
          </a:solidFill>
        </p:spPr>
        <p:txBody>
          <a:bodyPr wrap="square" anchor="ctr" anchorCtr="0">
            <a:noAutofit/>
          </a:bodyPr>
          <a:lstStyle>
            <a:lvl1pPr marL="0" indent="0" algn="ctr">
              <a:spcBef>
                <a:spcPts val="0"/>
              </a:spcBef>
              <a:buNone/>
              <a:defRPr sz="800">
                <a:solidFill>
                  <a:srgbClr val="000000"/>
                </a:solidFill>
              </a:defRPr>
            </a:lvl1pPr>
          </a:lstStyle>
          <a:p>
            <a:r>
              <a:rPr lang="en-US"/>
              <a:t>Click icon to add picture</a:t>
            </a:r>
          </a:p>
        </p:txBody>
      </p:sp>
      <p:sp>
        <p:nvSpPr>
          <p:cNvPr id="22" name="Text Placeholder 13">
            <a:extLst>
              <a:ext uri="{FF2B5EF4-FFF2-40B4-BE49-F238E27FC236}">
                <a16:creationId xmlns:a16="http://schemas.microsoft.com/office/drawing/2014/main" id="{FB578FD8-BEA6-5D97-B8C8-DB63745FE18B}"/>
              </a:ext>
            </a:extLst>
          </p:cNvPr>
          <p:cNvSpPr>
            <a:spLocks noGrp="1"/>
          </p:cNvSpPr>
          <p:nvPr>
            <p:ph type="body" sz="quarter" idx="23" hasCustomPrompt="1"/>
          </p:nvPr>
        </p:nvSpPr>
        <p:spPr>
          <a:xfrm>
            <a:off x="2512695" y="4187952"/>
            <a:ext cx="1709928" cy="457200"/>
          </a:xfrm>
        </p:spPr>
        <p:txBody>
          <a:bodyPr/>
          <a:lstStyle>
            <a:lvl1pPr marL="0" indent="0" algn="ctr">
              <a:spcBef>
                <a:spcPts val="0"/>
              </a:spcBef>
              <a:spcAft>
                <a:spcPts val="300"/>
              </a:spcAft>
              <a:buFontTx/>
              <a:buNone/>
              <a:defRPr sz="1000" b="1"/>
            </a:lvl1pPr>
            <a:lvl2pPr marL="0" indent="0" algn="ctr">
              <a:spcBef>
                <a:spcPts val="0"/>
              </a:spcBef>
              <a:buFontTx/>
              <a:buNone/>
              <a:defRPr sz="800"/>
            </a:lvl2pPr>
            <a:lvl3pPr marL="0" indent="0" algn="ctr">
              <a:spcBef>
                <a:spcPts val="0"/>
              </a:spcBef>
              <a:buFontTx/>
              <a:buNone/>
              <a:defRPr sz="800"/>
            </a:lvl3pPr>
            <a:lvl4pPr marL="0" indent="0" algn="ctr">
              <a:spcBef>
                <a:spcPts val="0"/>
              </a:spcBef>
              <a:buFontTx/>
              <a:buNone/>
              <a:defRPr sz="800"/>
            </a:lvl4pPr>
            <a:lvl5pPr marL="0" indent="0" algn="ctr">
              <a:spcBef>
                <a:spcPts val="0"/>
              </a:spcBef>
              <a:buFontTx/>
              <a:buNone/>
              <a:defRPr sz="800"/>
            </a:lvl5pPr>
            <a:lvl6pPr marL="0" indent="0" algn="ctr">
              <a:spcBef>
                <a:spcPts val="0"/>
              </a:spcBef>
              <a:buFontTx/>
              <a:buNone/>
              <a:defRPr sz="800"/>
            </a:lvl6pPr>
            <a:lvl7pPr marL="0" indent="0" algn="ctr">
              <a:spcBef>
                <a:spcPts val="0"/>
              </a:spcBef>
              <a:buFontTx/>
              <a:buNone/>
              <a:defRPr sz="800"/>
            </a:lvl7pPr>
            <a:lvl8pPr marL="0" indent="0" algn="ctr">
              <a:spcBef>
                <a:spcPts val="0"/>
              </a:spcBef>
              <a:buFontTx/>
              <a:buNone/>
              <a:defRPr sz="800"/>
            </a:lvl8pPr>
            <a:lvl9pPr marL="0" indent="0" algn="ctr">
              <a:spcBef>
                <a:spcPts val="0"/>
              </a:spcBef>
              <a:buFontTx/>
              <a:buNone/>
              <a:defRPr sz="800"/>
            </a:lvl9pPr>
          </a:lstStyle>
          <a:p>
            <a:pPr lvl="0"/>
            <a:r>
              <a:rPr lang="en-US"/>
              <a:t>[</a:t>
            </a:r>
            <a:r>
              <a:rPr lang="en-US" err="1"/>
              <a:t>Firstname</a:t>
            </a:r>
            <a:r>
              <a:rPr lang="en-US"/>
              <a:t> </a:t>
            </a:r>
            <a:r>
              <a:rPr lang="en-US" err="1"/>
              <a:t>Lastname</a:t>
            </a:r>
            <a:r>
              <a:rPr lang="en-US"/>
              <a:t>]</a:t>
            </a:r>
          </a:p>
          <a:p>
            <a:pPr lvl="1"/>
            <a:r>
              <a:rPr lang="en-US"/>
              <a:t>Second level</a:t>
            </a:r>
          </a:p>
        </p:txBody>
      </p:sp>
      <p:sp>
        <p:nvSpPr>
          <p:cNvPr id="23" name="Picture Placeholder 14">
            <a:extLst>
              <a:ext uri="{FF2B5EF4-FFF2-40B4-BE49-F238E27FC236}">
                <a16:creationId xmlns:a16="http://schemas.microsoft.com/office/drawing/2014/main" id="{914DBDA3-1F27-F873-D825-2B219D4EF0D0}"/>
              </a:ext>
              <a:ext uri="{C183D7F6-B498-43B3-948B-1728B52AA6E4}">
                <adec:decorative xmlns:adec="http://schemas.microsoft.com/office/drawing/2017/decorative" val="1"/>
              </a:ext>
            </a:extLst>
          </p:cNvPr>
          <p:cNvSpPr>
            <a:spLocks noGrp="1" noChangeAspect="1"/>
          </p:cNvSpPr>
          <p:nvPr>
            <p:ph type="pic" sz="quarter" idx="24"/>
          </p:nvPr>
        </p:nvSpPr>
        <p:spPr>
          <a:xfrm>
            <a:off x="4968494" y="3081528"/>
            <a:ext cx="1005840" cy="1005840"/>
          </a:xfrm>
          <a:prstGeom prst="ellipse">
            <a:avLst/>
          </a:prstGeom>
          <a:solidFill>
            <a:schemeClr val="bg1">
              <a:lumMod val="85000"/>
            </a:schemeClr>
          </a:solidFill>
        </p:spPr>
        <p:txBody>
          <a:bodyPr wrap="square" anchor="ctr" anchorCtr="0">
            <a:noAutofit/>
          </a:bodyPr>
          <a:lstStyle>
            <a:lvl1pPr marL="0" indent="0" algn="ctr">
              <a:spcBef>
                <a:spcPts val="0"/>
              </a:spcBef>
              <a:buNone/>
              <a:defRPr sz="800">
                <a:solidFill>
                  <a:srgbClr val="000000"/>
                </a:solidFill>
              </a:defRPr>
            </a:lvl1pPr>
          </a:lstStyle>
          <a:p>
            <a:r>
              <a:rPr lang="en-US"/>
              <a:t>Click icon to add picture</a:t>
            </a:r>
          </a:p>
        </p:txBody>
      </p:sp>
      <p:sp>
        <p:nvSpPr>
          <p:cNvPr id="24" name="Text Placeholder 15">
            <a:extLst>
              <a:ext uri="{FF2B5EF4-FFF2-40B4-BE49-F238E27FC236}">
                <a16:creationId xmlns:a16="http://schemas.microsoft.com/office/drawing/2014/main" id="{2186E951-8BC9-FFEB-AA93-9A42D882D8C5}"/>
              </a:ext>
            </a:extLst>
          </p:cNvPr>
          <p:cNvSpPr>
            <a:spLocks noGrp="1"/>
          </p:cNvSpPr>
          <p:nvPr>
            <p:ph type="body" sz="quarter" idx="25" hasCustomPrompt="1"/>
          </p:nvPr>
        </p:nvSpPr>
        <p:spPr>
          <a:xfrm>
            <a:off x="4616450" y="4187952"/>
            <a:ext cx="1709928" cy="457200"/>
          </a:xfrm>
        </p:spPr>
        <p:txBody>
          <a:bodyPr/>
          <a:lstStyle>
            <a:lvl1pPr marL="0" indent="0" algn="ctr">
              <a:spcBef>
                <a:spcPts val="0"/>
              </a:spcBef>
              <a:spcAft>
                <a:spcPts val="300"/>
              </a:spcAft>
              <a:buFontTx/>
              <a:buNone/>
              <a:defRPr sz="1000" b="1"/>
            </a:lvl1pPr>
            <a:lvl2pPr marL="0" indent="0" algn="ctr">
              <a:spcBef>
                <a:spcPts val="0"/>
              </a:spcBef>
              <a:buFontTx/>
              <a:buNone/>
              <a:defRPr sz="800"/>
            </a:lvl2pPr>
            <a:lvl3pPr marL="0" indent="0" algn="ctr">
              <a:spcBef>
                <a:spcPts val="0"/>
              </a:spcBef>
              <a:buFontTx/>
              <a:buNone/>
              <a:defRPr sz="800"/>
            </a:lvl3pPr>
            <a:lvl4pPr marL="0" indent="0" algn="ctr">
              <a:spcBef>
                <a:spcPts val="0"/>
              </a:spcBef>
              <a:buFontTx/>
              <a:buNone/>
              <a:defRPr sz="800"/>
            </a:lvl4pPr>
            <a:lvl5pPr marL="0" indent="0" algn="ctr">
              <a:spcBef>
                <a:spcPts val="0"/>
              </a:spcBef>
              <a:buFontTx/>
              <a:buNone/>
              <a:defRPr sz="800"/>
            </a:lvl5pPr>
            <a:lvl6pPr marL="0" indent="0" algn="ctr">
              <a:spcBef>
                <a:spcPts val="0"/>
              </a:spcBef>
              <a:buFontTx/>
              <a:buNone/>
              <a:defRPr sz="800"/>
            </a:lvl6pPr>
            <a:lvl7pPr marL="0" indent="0" algn="ctr">
              <a:spcBef>
                <a:spcPts val="0"/>
              </a:spcBef>
              <a:buFontTx/>
              <a:buNone/>
              <a:defRPr sz="800"/>
            </a:lvl7pPr>
            <a:lvl8pPr marL="0" indent="0" algn="ctr">
              <a:spcBef>
                <a:spcPts val="0"/>
              </a:spcBef>
              <a:buFontTx/>
              <a:buNone/>
              <a:defRPr sz="800"/>
            </a:lvl8pPr>
            <a:lvl9pPr marL="0" indent="0" algn="ctr">
              <a:spcBef>
                <a:spcPts val="0"/>
              </a:spcBef>
              <a:buFontTx/>
              <a:buNone/>
              <a:defRPr sz="800"/>
            </a:lvl9pPr>
          </a:lstStyle>
          <a:p>
            <a:pPr lvl="0"/>
            <a:r>
              <a:rPr lang="en-US"/>
              <a:t>[</a:t>
            </a:r>
            <a:r>
              <a:rPr lang="en-US" err="1"/>
              <a:t>Firstname</a:t>
            </a:r>
            <a:r>
              <a:rPr lang="en-US"/>
              <a:t> </a:t>
            </a:r>
            <a:r>
              <a:rPr lang="en-US" err="1"/>
              <a:t>Lastname</a:t>
            </a:r>
            <a:r>
              <a:rPr lang="en-US"/>
              <a:t>]</a:t>
            </a:r>
          </a:p>
          <a:p>
            <a:pPr lvl="1"/>
            <a:r>
              <a:rPr lang="en-US"/>
              <a:t>Second level</a:t>
            </a:r>
          </a:p>
        </p:txBody>
      </p:sp>
      <p:sp>
        <p:nvSpPr>
          <p:cNvPr id="25" name="Picture Placeholder 16">
            <a:extLst>
              <a:ext uri="{FF2B5EF4-FFF2-40B4-BE49-F238E27FC236}">
                <a16:creationId xmlns:a16="http://schemas.microsoft.com/office/drawing/2014/main" id="{C42C1799-CDC9-704B-55BD-A2C393E4F822}"/>
              </a:ext>
              <a:ext uri="{C183D7F6-B498-43B3-948B-1728B52AA6E4}">
                <adec:decorative xmlns:adec="http://schemas.microsoft.com/office/drawing/2017/decorative" val="1"/>
              </a:ext>
            </a:extLst>
          </p:cNvPr>
          <p:cNvSpPr>
            <a:spLocks noGrp="1" noChangeAspect="1"/>
          </p:cNvSpPr>
          <p:nvPr>
            <p:ph type="pic" sz="quarter" idx="26"/>
          </p:nvPr>
        </p:nvSpPr>
        <p:spPr>
          <a:xfrm>
            <a:off x="7072249" y="3081528"/>
            <a:ext cx="1005840" cy="1005840"/>
          </a:xfrm>
          <a:prstGeom prst="ellipse">
            <a:avLst/>
          </a:prstGeom>
          <a:solidFill>
            <a:schemeClr val="bg1">
              <a:lumMod val="85000"/>
            </a:schemeClr>
          </a:solidFill>
        </p:spPr>
        <p:txBody>
          <a:bodyPr wrap="square" anchor="ctr" anchorCtr="0">
            <a:noAutofit/>
          </a:bodyPr>
          <a:lstStyle>
            <a:lvl1pPr marL="0" indent="0" algn="ctr">
              <a:spcBef>
                <a:spcPts val="0"/>
              </a:spcBef>
              <a:buNone/>
              <a:defRPr sz="800">
                <a:solidFill>
                  <a:srgbClr val="000000"/>
                </a:solidFill>
              </a:defRPr>
            </a:lvl1pPr>
          </a:lstStyle>
          <a:p>
            <a:r>
              <a:rPr lang="en-US"/>
              <a:t>Click icon to add picture</a:t>
            </a:r>
          </a:p>
        </p:txBody>
      </p:sp>
      <p:sp>
        <p:nvSpPr>
          <p:cNvPr id="26" name="Text Placeholder 17">
            <a:extLst>
              <a:ext uri="{FF2B5EF4-FFF2-40B4-BE49-F238E27FC236}">
                <a16:creationId xmlns:a16="http://schemas.microsoft.com/office/drawing/2014/main" id="{AF7D17DE-6A83-DAA6-8C0A-DEF67C14813E}"/>
              </a:ext>
            </a:extLst>
          </p:cNvPr>
          <p:cNvSpPr>
            <a:spLocks noGrp="1"/>
          </p:cNvSpPr>
          <p:nvPr>
            <p:ph type="body" sz="quarter" idx="27" hasCustomPrompt="1"/>
          </p:nvPr>
        </p:nvSpPr>
        <p:spPr>
          <a:xfrm>
            <a:off x="6720205" y="4187952"/>
            <a:ext cx="1709928" cy="457200"/>
          </a:xfrm>
        </p:spPr>
        <p:txBody>
          <a:bodyPr/>
          <a:lstStyle>
            <a:lvl1pPr marL="0" indent="0" algn="ctr">
              <a:spcBef>
                <a:spcPts val="0"/>
              </a:spcBef>
              <a:spcAft>
                <a:spcPts val="200"/>
              </a:spcAft>
              <a:buFontTx/>
              <a:buNone/>
              <a:defRPr sz="1000" b="1"/>
            </a:lvl1pPr>
            <a:lvl2pPr marL="0" indent="0" algn="ctr">
              <a:spcBef>
                <a:spcPts val="0"/>
              </a:spcBef>
              <a:buFontTx/>
              <a:buNone/>
              <a:defRPr sz="800"/>
            </a:lvl2pPr>
            <a:lvl3pPr marL="0" indent="0" algn="ctr">
              <a:spcBef>
                <a:spcPts val="0"/>
              </a:spcBef>
              <a:buFontTx/>
              <a:buNone/>
              <a:defRPr sz="800"/>
            </a:lvl3pPr>
            <a:lvl4pPr marL="0" indent="0" algn="ctr">
              <a:spcBef>
                <a:spcPts val="0"/>
              </a:spcBef>
              <a:buFontTx/>
              <a:buNone/>
              <a:defRPr sz="800"/>
            </a:lvl4pPr>
            <a:lvl5pPr marL="0" indent="0" algn="ctr">
              <a:spcBef>
                <a:spcPts val="0"/>
              </a:spcBef>
              <a:buFontTx/>
              <a:buNone/>
              <a:defRPr sz="800"/>
            </a:lvl5pPr>
            <a:lvl6pPr marL="0" indent="0" algn="ctr">
              <a:spcBef>
                <a:spcPts val="0"/>
              </a:spcBef>
              <a:buFontTx/>
              <a:buNone/>
              <a:defRPr sz="800"/>
            </a:lvl6pPr>
            <a:lvl7pPr marL="0" indent="0" algn="ctr">
              <a:spcBef>
                <a:spcPts val="0"/>
              </a:spcBef>
              <a:buFontTx/>
              <a:buNone/>
              <a:defRPr sz="800"/>
            </a:lvl7pPr>
            <a:lvl8pPr marL="0" indent="0" algn="ctr">
              <a:spcBef>
                <a:spcPts val="0"/>
              </a:spcBef>
              <a:buFontTx/>
              <a:buNone/>
              <a:defRPr sz="800"/>
            </a:lvl8pPr>
            <a:lvl9pPr marL="0" indent="0" algn="ctr">
              <a:spcBef>
                <a:spcPts val="0"/>
              </a:spcBef>
              <a:buFontTx/>
              <a:buNone/>
              <a:defRPr sz="800"/>
            </a:lvl9pPr>
          </a:lstStyle>
          <a:p>
            <a:pPr lvl="0"/>
            <a:r>
              <a:rPr lang="en-US"/>
              <a:t>[</a:t>
            </a:r>
            <a:r>
              <a:rPr lang="en-US" err="1"/>
              <a:t>Firstname</a:t>
            </a:r>
            <a:r>
              <a:rPr lang="en-US"/>
              <a:t> </a:t>
            </a:r>
            <a:r>
              <a:rPr lang="en-US" err="1"/>
              <a:t>Lastname</a:t>
            </a:r>
            <a:r>
              <a:rPr lang="en-US"/>
              <a:t>]</a:t>
            </a:r>
          </a:p>
          <a:p>
            <a:pPr lvl="1"/>
            <a:r>
              <a:rPr lang="en-US"/>
              <a:t>Second level</a:t>
            </a:r>
          </a:p>
        </p:txBody>
      </p:sp>
      <p:pic>
        <p:nvPicPr>
          <p:cNvPr id="27" name="UL Solutions" descr="UL Solutions">
            <a:extLst>
              <a:ext uri="{FF2B5EF4-FFF2-40B4-BE49-F238E27FC236}">
                <a16:creationId xmlns:a16="http://schemas.microsoft.com/office/drawing/2014/main" id="{0997CAFB-EC50-7D73-6243-A15501B67C5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5" name="Slide Number Placeholder 18"/>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321738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ig Data Point">
    <p:bg>
      <p:bgPr>
        <a:solidFill>
          <a:srgbClr val="5B04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1100" cap="all" spc="20" baseline="0"/>
            </a:lvl1pPr>
          </a:lstStyle>
          <a:p>
            <a:r>
              <a:rPr lang="en-US"/>
              <a:t>[OPTIONAL SLIDE TITLE/EYEBROW]</a:t>
            </a:r>
          </a:p>
        </p:txBody>
      </p:sp>
      <p:sp>
        <p:nvSpPr>
          <p:cNvPr id="10" name="Text Placeholder 2">
            <a:extLst>
              <a:ext uri="{FF2B5EF4-FFF2-40B4-BE49-F238E27FC236}">
                <a16:creationId xmlns:a16="http://schemas.microsoft.com/office/drawing/2014/main" id="{6DC2985D-6568-E842-6143-6B36C39831EA}"/>
              </a:ext>
            </a:extLst>
          </p:cNvPr>
          <p:cNvSpPr>
            <a:spLocks noGrp="1"/>
          </p:cNvSpPr>
          <p:nvPr>
            <p:ph type="body" sz="quarter" idx="13" hasCustomPrompt="1"/>
          </p:nvPr>
        </p:nvSpPr>
        <p:spPr>
          <a:xfrm>
            <a:off x="411479" y="1279525"/>
            <a:ext cx="6217921" cy="1371600"/>
          </a:xfrm>
        </p:spPr>
        <p:txBody>
          <a:bodyPr/>
          <a:lstStyle>
            <a:lvl1pPr marL="0" indent="0">
              <a:lnSpc>
                <a:spcPct val="80000"/>
              </a:lnSpc>
              <a:spcBef>
                <a:spcPts val="0"/>
              </a:spcBef>
              <a:buFontTx/>
              <a:buNone/>
              <a:defRPr sz="11000" b="1" spc="-250" baseline="0"/>
            </a:lvl1pPr>
            <a:lvl2pPr marL="0" indent="0">
              <a:lnSpc>
                <a:spcPct val="80000"/>
              </a:lnSpc>
              <a:spcBef>
                <a:spcPts val="0"/>
              </a:spcBef>
              <a:buFontTx/>
              <a:buNone/>
              <a:defRPr sz="11000" b="1" spc="-250"/>
            </a:lvl2pPr>
            <a:lvl3pPr marL="0" indent="0">
              <a:lnSpc>
                <a:spcPct val="80000"/>
              </a:lnSpc>
              <a:spcBef>
                <a:spcPts val="0"/>
              </a:spcBef>
              <a:buFontTx/>
              <a:buNone/>
              <a:defRPr sz="11000" b="1" spc="-250"/>
            </a:lvl3pPr>
            <a:lvl4pPr marL="0" indent="0">
              <a:lnSpc>
                <a:spcPct val="80000"/>
              </a:lnSpc>
              <a:spcBef>
                <a:spcPts val="0"/>
              </a:spcBef>
              <a:buFontTx/>
              <a:buNone/>
              <a:defRPr sz="11000" b="1" spc="-250"/>
            </a:lvl4pPr>
            <a:lvl5pPr marL="0" indent="0">
              <a:lnSpc>
                <a:spcPct val="80000"/>
              </a:lnSpc>
              <a:spcBef>
                <a:spcPts val="0"/>
              </a:spcBef>
              <a:buFontTx/>
              <a:buNone/>
              <a:defRPr sz="11000" b="1" spc="-250"/>
            </a:lvl5pPr>
            <a:lvl6pPr marL="0" indent="0">
              <a:lnSpc>
                <a:spcPct val="80000"/>
              </a:lnSpc>
              <a:spcBef>
                <a:spcPts val="0"/>
              </a:spcBef>
              <a:buFontTx/>
              <a:buNone/>
              <a:defRPr sz="11000" b="1" spc="-250"/>
            </a:lvl6pPr>
            <a:lvl7pPr marL="0" indent="0">
              <a:lnSpc>
                <a:spcPct val="80000"/>
              </a:lnSpc>
              <a:spcBef>
                <a:spcPts val="0"/>
              </a:spcBef>
              <a:buFontTx/>
              <a:buNone/>
              <a:defRPr sz="11000" b="1" spc="-250"/>
            </a:lvl7pPr>
            <a:lvl8pPr marL="0" indent="0">
              <a:lnSpc>
                <a:spcPct val="80000"/>
              </a:lnSpc>
              <a:spcBef>
                <a:spcPts val="0"/>
              </a:spcBef>
              <a:buFontTx/>
              <a:buNone/>
              <a:defRPr sz="11000" b="1" spc="-250"/>
            </a:lvl8pPr>
            <a:lvl9pPr marL="0" indent="0">
              <a:lnSpc>
                <a:spcPct val="80000"/>
              </a:lnSpc>
              <a:spcBef>
                <a:spcPts val="0"/>
              </a:spcBef>
              <a:buFontTx/>
              <a:buNone/>
              <a:defRPr sz="11000" b="1" spc="-250"/>
            </a:lvl9pPr>
          </a:lstStyle>
          <a:p>
            <a:pPr lvl="0"/>
            <a:r>
              <a:rPr lang="en-US"/>
              <a:t>[000%]</a:t>
            </a:r>
          </a:p>
        </p:txBody>
      </p:sp>
      <p:sp>
        <p:nvSpPr>
          <p:cNvPr id="9" name="Text Placeholder 3">
            <a:extLst>
              <a:ext uri="{FF2B5EF4-FFF2-40B4-BE49-F238E27FC236}">
                <a16:creationId xmlns:a16="http://schemas.microsoft.com/office/drawing/2014/main" id="{817C99A8-FAF6-7670-F514-2D639847531B}"/>
              </a:ext>
            </a:extLst>
          </p:cNvPr>
          <p:cNvSpPr>
            <a:spLocks noGrp="1"/>
          </p:cNvSpPr>
          <p:nvPr>
            <p:ph type="body" sz="quarter" idx="10" hasCustomPrompt="1"/>
          </p:nvPr>
        </p:nvSpPr>
        <p:spPr>
          <a:xfrm>
            <a:off x="411162" y="2651760"/>
            <a:ext cx="6218237" cy="1996440"/>
          </a:xfrm>
        </p:spPr>
        <p:txBody>
          <a:bodyPr/>
          <a:lstStyle>
            <a:lvl1pPr marL="0" indent="0">
              <a:spcBef>
                <a:spcPts val="900"/>
              </a:spcBef>
              <a:buFontTx/>
              <a:buNone/>
              <a:defRPr sz="1600"/>
            </a:lvl1pPr>
            <a:lvl2pPr marL="0" indent="0">
              <a:spcBef>
                <a:spcPts val="900"/>
              </a:spcBef>
              <a:buClr>
                <a:srgbClr val="CA0123"/>
              </a:buClr>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[Text]</a:t>
            </a:r>
          </a:p>
        </p:txBody>
      </p:sp>
      <p:pic>
        <p:nvPicPr>
          <p:cNvPr id="11" name="UL Solutions">
            <a:extLst>
              <a:ext uri="{FF2B5EF4-FFF2-40B4-BE49-F238E27FC236}">
                <a16:creationId xmlns:a16="http://schemas.microsoft.com/office/drawing/2014/main" id="{1784F5D1-51F5-6361-2A9B-8C3A1861F6F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41925" y="4730243"/>
            <a:ext cx="712555" cy="292608"/>
          </a:xfrm>
          <a:prstGeom prst="rect">
            <a:avLst/>
          </a:prstGeom>
        </p:spPr>
      </p:pic>
      <p:sp>
        <p:nvSpPr>
          <p:cNvPr id="6" name="Slide Number Placeholder 4"/>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11769105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tatement Whi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1100" cap="all" spc="20" baseline="0"/>
            </a:lvl1pPr>
          </a:lstStyle>
          <a:p>
            <a:r>
              <a:rPr lang="en-US"/>
              <a:t>[OPTIONAL SLIDE TITLE/EYEBROW]</a:t>
            </a:r>
          </a:p>
        </p:txBody>
      </p:sp>
      <p:cxnSp>
        <p:nvCxnSpPr>
          <p:cNvPr id="7" name="Line">
            <a:extLst>
              <a:ext uri="{FF2B5EF4-FFF2-40B4-BE49-F238E27FC236}">
                <a16:creationId xmlns:a16="http://schemas.microsoft.com/office/drawing/2014/main" id="{4A181CAC-CFA4-9D8F-C8D2-36FAD53E11EA}"/>
              </a:ext>
              <a:ext uri="{C183D7F6-B498-43B3-948B-1728B52AA6E4}">
                <adec:decorative xmlns:adec="http://schemas.microsoft.com/office/drawing/2017/decorative" val="1"/>
              </a:ext>
            </a:extLst>
          </p:cNvPr>
          <p:cNvCxnSpPr>
            <a:cxnSpLocks/>
          </p:cNvCxnSpPr>
          <p:nvPr userDrawn="1"/>
        </p:nvCxnSpPr>
        <p:spPr>
          <a:xfrm>
            <a:off x="411480" y="1280160"/>
            <a:ext cx="8321040"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10" name="Text Placeholder 2">
            <a:extLst>
              <a:ext uri="{FF2B5EF4-FFF2-40B4-BE49-F238E27FC236}">
                <a16:creationId xmlns:a16="http://schemas.microsoft.com/office/drawing/2014/main" id="{6DC2985D-6568-E842-6143-6B36C39831EA}"/>
              </a:ext>
            </a:extLst>
          </p:cNvPr>
          <p:cNvSpPr>
            <a:spLocks noGrp="1"/>
          </p:cNvSpPr>
          <p:nvPr>
            <p:ph type="body" sz="quarter" idx="13" hasCustomPrompt="1"/>
          </p:nvPr>
        </p:nvSpPr>
        <p:spPr>
          <a:xfrm>
            <a:off x="411479" y="1371600"/>
            <a:ext cx="8321039" cy="1920240"/>
          </a:xfrm>
        </p:spPr>
        <p:txBody>
          <a:bodyPr/>
          <a:lstStyle>
            <a:lvl1pPr marL="0" indent="0">
              <a:lnSpc>
                <a:spcPct val="90000"/>
              </a:lnSpc>
              <a:spcBef>
                <a:spcPts val="0"/>
              </a:spcBef>
              <a:buFontTx/>
              <a:buNone/>
              <a:defRPr sz="4400" b="1"/>
            </a:lvl1pPr>
            <a:lvl2pPr marL="0" indent="0">
              <a:lnSpc>
                <a:spcPct val="90000"/>
              </a:lnSpc>
              <a:spcBef>
                <a:spcPts val="0"/>
              </a:spcBef>
              <a:buFontTx/>
              <a:buNone/>
              <a:defRPr sz="4400" b="1"/>
            </a:lvl2pPr>
            <a:lvl3pPr marL="0" indent="0">
              <a:lnSpc>
                <a:spcPct val="90000"/>
              </a:lnSpc>
              <a:spcBef>
                <a:spcPts val="0"/>
              </a:spcBef>
              <a:buFontTx/>
              <a:buNone/>
              <a:defRPr sz="4400" b="1"/>
            </a:lvl3pPr>
            <a:lvl4pPr marL="0" indent="0">
              <a:lnSpc>
                <a:spcPct val="90000"/>
              </a:lnSpc>
              <a:spcBef>
                <a:spcPts val="0"/>
              </a:spcBef>
              <a:buFontTx/>
              <a:buNone/>
              <a:defRPr sz="4400" b="1"/>
            </a:lvl4pPr>
            <a:lvl5pPr marL="0" indent="0">
              <a:lnSpc>
                <a:spcPct val="90000"/>
              </a:lnSpc>
              <a:spcBef>
                <a:spcPts val="0"/>
              </a:spcBef>
              <a:buFontTx/>
              <a:buNone/>
              <a:defRPr sz="4400" b="1"/>
            </a:lvl5pPr>
            <a:lvl6pPr marL="0" indent="0">
              <a:lnSpc>
                <a:spcPct val="90000"/>
              </a:lnSpc>
              <a:spcBef>
                <a:spcPts val="0"/>
              </a:spcBef>
              <a:buFontTx/>
              <a:buNone/>
              <a:defRPr sz="4400" b="1"/>
            </a:lvl6pPr>
            <a:lvl7pPr marL="0" indent="0">
              <a:lnSpc>
                <a:spcPct val="90000"/>
              </a:lnSpc>
              <a:spcBef>
                <a:spcPts val="0"/>
              </a:spcBef>
              <a:buFontTx/>
              <a:buNone/>
              <a:defRPr sz="4400" b="1"/>
            </a:lvl7pPr>
            <a:lvl8pPr marL="0" indent="0">
              <a:lnSpc>
                <a:spcPct val="90000"/>
              </a:lnSpc>
              <a:spcBef>
                <a:spcPts val="0"/>
              </a:spcBef>
              <a:buFontTx/>
              <a:buNone/>
              <a:defRPr sz="4400" b="1"/>
            </a:lvl8pPr>
            <a:lvl9pPr marL="0" indent="0">
              <a:lnSpc>
                <a:spcPct val="90000"/>
              </a:lnSpc>
              <a:spcBef>
                <a:spcPts val="0"/>
              </a:spcBef>
              <a:buFontTx/>
              <a:buNone/>
              <a:defRPr sz="4400" b="1"/>
            </a:lvl9pPr>
          </a:lstStyle>
          <a:p>
            <a:pPr lvl="0"/>
            <a:r>
              <a:rPr lang="en-US"/>
              <a:t>[Statement]</a:t>
            </a:r>
          </a:p>
        </p:txBody>
      </p:sp>
      <p:sp>
        <p:nvSpPr>
          <p:cNvPr id="12" name="Text Placeholder 3">
            <a:extLst>
              <a:ext uri="{FF2B5EF4-FFF2-40B4-BE49-F238E27FC236}">
                <a16:creationId xmlns:a16="http://schemas.microsoft.com/office/drawing/2014/main" id="{3D5535CE-2DD7-6689-4024-8A73CE1CD8BF}"/>
              </a:ext>
            </a:extLst>
          </p:cNvPr>
          <p:cNvSpPr>
            <a:spLocks noGrp="1"/>
          </p:cNvSpPr>
          <p:nvPr>
            <p:ph type="body" sz="quarter" idx="10" hasCustomPrompt="1"/>
          </p:nvPr>
        </p:nvSpPr>
        <p:spPr>
          <a:xfrm>
            <a:off x="411163" y="3387724"/>
            <a:ext cx="5516562" cy="1260475"/>
          </a:xfrm>
        </p:spPr>
        <p:txBody>
          <a:bodyPr/>
          <a:lstStyle>
            <a:lvl1pPr marL="0" indent="0">
              <a:spcBef>
                <a:spcPts val="900"/>
              </a:spcBef>
              <a:buFontTx/>
              <a:buNone/>
              <a:defRPr sz="1600"/>
            </a:lvl1pPr>
            <a:lvl2pPr marL="0" indent="0">
              <a:spcBef>
                <a:spcPts val="900"/>
              </a:spcBef>
              <a:buClr>
                <a:srgbClr val="CA0123"/>
              </a:buClr>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[Supporting text]</a:t>
            </a:r>
          </a:p>
        </p:txBody>
      </p:sp>
      <p:pic>
        <p:nvPicPr>
          <p:cNvPr id="5" name="UL Solutions" descr="UL Solutions">
            <a:extLst>
              <a:ext uri="{FF2B5EF4-FFF2-40B4-BE49-F238E27FC236}">
                <a16:creationId xmlns:a16="http://schemas.microsoft.com/office/drawing/2014/main" id="{7FA5B137-5018-9271-F696-4844A6A5FAA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6" name="Slide Number Placeholder 4"/>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84837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tatement Red">
    <p:bg>
      <p:bgPr>
        <a:solidFill>
          <a:srgbClr val="CA012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1100" cap="all" spc="20" baseline="0"/>
            </a:lvl1pPr>
          </a:lstStyle>
          <a:p>
            <a:r>
              <a:rPr lang="en-US"/>
              <a:t>[OPTIONAL SLIDE TITLE/EYEBROW]</a:t>
            </a:r>
          </a:p>
        </p:txBody>
      </p:sp>
      <p:cxnSp>
        <p:nvCxnSpPr>
          <p:cNvPr id="7" name="Line">
            <a:extLst>
              <a:ext uri="{FF2B5EF4-FFF2-40B4-BE49-F238E27FC236}">
                <a16:creationId xmlns:a16="http://schemas.microsoft.com/office/drawing/2014/main" id="{4A181CAC-CFA4-9D8F-C8D2-36FAD53E11EA}"/>
              </a:ext>
              <a:ext uri="{C183D7F6-B498-43B3-948B-1728B52AA6E4}">
                <adec:decorative xmlns:adec="http://schemas.microsoft.com/office/drawing/2017/decorative" val="1"/>
              </a:ext>
            </a:extLst>
          </p:cNvPr>
          <p:cNvCxnSpPr>
            <a:cxnSpLocks/>
          </p:cNvCxnSpPr>
          <p:nvPr userDrawn="1"/>
        </p:nvCxnSpPr>
        <p:spPr>
          <a:xfrm>
            <a:off x="411480" y="1280160"/>
            <a:ext cx="621792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0" name="Text Placeholder 2">
            <a:extLst>
              <a:ext uri="{FF2B5EF4-FFF2-40B4-BE49-F238E27FC236}">
                <a16:creationId xmlns:a16="http://schemas.microsoft.com/office/drawing/2014/main" id="{6DC2985D-6568-E842-6143-6B36C39831EA}"/>
              </a:ext>
            </a:extLst>
          </p:cNvPr>
          <p:cNvSpPr>
            <a:spLocks noGrp="1"/>
          </p:cNvSpPr>
          <p:nvPr>
            <p:ph type="body" sz="quarter" idx="13" hasCustomPrompt="1"/>
          </p:nvPr>
        </p:nvSpPr>
        <p:spPr>
          <a:xfrm>
            <a:off x="411479" y="1417320"/>
            <a:ext cx="6217921" cy="3225747"/>
          </a:xfrm>
        </p:spPr>
        <p:txBody>
          <a:bodyPr/>
          <a:lstStyle>
            <a:lvl1pPr marL="0" indent="0">
              <a:lnSpc>
                <a:spcPct val="90000"/>
              </a:lnSpc>
              <a:spcBef>
                <a:spcPts val="0"/>
              </a:spcBef>
              <a:buFontTx/>
              <a:buNone/>
              <a:defRPr sz="2800" b="0"/>
            </a:lvl1pPr>
            <a:lvl2pPr marL="0" indent="0">
              <a:lnSpc>
                <a:spcPct val="90000"/>
              </a:lnSpc>
              <a:spcBef>
                <a:spcPts val="0"/>
              </a:spcBef>
              <a:buFontTx/>
              <a:buNone/>
              <a:defRPr sz="2800" b="0"/>
            </a:lvl2pPr>
            <a:lvl3pPr marL="0" indent="0">
              <a:lnSpc>
                <a:spcPct val="90000"/>
              </a:lnSpc>
              <a:spcBef>
                <a:spcPts val="0"/>
              </a:spcBef>
              <a:buFontTx/>
              <a:buNone/>
              <a:defRPr sz="2800" b="0"/>
            </a:lvl3pPr>
            <a:lvl4pPr marL="0" indent="0">
              <a:lnSpc>
                <a:spcPct val="90000"/>
              </a:lnSpc>
              <a:spcBef>
                <a:spcPts val="0"/>
              </a:spcBef>
              <a:buFontTx/>
              <a:buNone/>
              <a:defRPr sz="2800" b="0"/>
            </a:lvl4pPr>
            <a:lvl5pPr marL="0" indent="0">
              <a:lnSpc>
                <a:spcPct val="90000"/>
              </a:lnSpc>
              <a:spcBef>
                <a:spcPts val="0"/>
              </a:spcBef>
              <a:buFontTx/>
              <a:buNone/>
              <a:defRPr sz="2800" b="0"/>
            </a:lvl5pPr>
            <a:lvl6pPr marL="0" indent="0">
              <a:lnSpc>
                <a:spcPct val="90000"/>
              </a:lnSpc>
              <a:spcBef>
                <a:spcPts val="0"/>
              </a:spcBef>
              <a:buFontTx/>
              <a:buNone/>
              <a:defRPr sz="2800" b="0"/>
            </a:lvl6pPr>
            <a:lvl7pPr marL="0" indent="0">
              <a:lnSpc>
                <a:spcPct val="90000"/>
              </a:lnSpc>
              <a:spcBef>
                <a:spcPts val="0"/>
              </a:spcBef>
              <a:buFontTx/>
              <a:buNone/>
              <a:defRPr sz="2800" b="0"/>
            </a:lvl7pPr>
            <a:lvl8pPr marL="0" indent="0">
              <a:lnSpc>
                <a:spcPct val="90000"/>
              </a:lnSpc>
              <a:spcBef>
                <a:spcPts val="0"/>
              </a:spcBef>
              <a:buFontTx/>
              <a:buNone/>
              <a:defRPr sz="2800" b="0"/>
            </a:lvl8pPr>
            <a:lvl9pPr marL="0" indent="0">
              <a:lnSpc>
                <a:spcPct val="90000"/>
              </a:lnSpc>
              <a:spcBef>
                <a:spcPts val="0"/>
              </a:spcBef>
              <a:buFontTx/>
              <a:buNone/>
              <a:defRPr sz="2800" b="0"/>
            </a:lvl9pPr>
          </a:lstStyle>
          <a:p>
            <a:pPr lvl="0"/>
            <a:r>
              <a:rPr lang="en-US"/>
              <a:t>[Statement]</a:t>
            </a:r>
          </a:p>
        </p:txBody>
      </p:sp>
      <p:pic>
        <p:nvPicPr>
          <p:cNvPr id="11" name="UL Solutions">
            <a:extLst>
              <a:ext uri="{FF2B5EF4-FFF2-40B4-BE49-F238E27FC236}">
                <a16:creationId xmlns:a16="http://schemas.microsoft.com/office/drawing/2014/main" id="{1784F5D1-51F5-6361-2A9B-8C3A1861F6F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41925" y="4730243"/>
            <a:ext cx="712555" cy="292608"/>
          </a:xfrm>
          <a:prstGeom prst="rect">
            <a:avLst/>
          </a:prstGeom>
        </p:spPr>
      </p:pic>
      <p:sp>
        <p:nvSpPr>
          <p:cNvPr id="6" name="Slide Number Placeholder 3"/>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29194284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Quote Statement White">
    <p:spTree>
      <p:nvGrpSpPr>
        <p:cNvPr id="1" name=""/>
        <p:cNvGrpSpPr/>
        <p:nvPr/>
      </p:nvGrpSpPr>
      <p:grpSpPr>
        <a:xfrm>
          <a:off x="0" y="0"/>
          <a:ext cx="0" cy="0"/>
          <a:chOff x="0" y="0"/>
          <a:chExt cx="0" cy="0"/>
        </a:xfrm>
      </p:grpSpPr>
      <p:cxnSp>
        <p:nvCxnSpPr>
          <p:cNvPr id="7" name="Line">
            <a:extLst>
              <a:ext uri="{FF2B5EF4-FFF2-40B4-BE49-F238E27FC236}">
                <a16:creationId xmlns:a16="http://schemas.microsoft.com/office/drawing/2014/main" id="{4A181CAC-CFA4-9D8F-C8D2-36FAD53E11EA}"/>
              </a:ext>
              <a:ext uri="{C183D7F6-B498-43B3-948B-1728B52AA6E4}">
                <adec:decorative xmlns:adec="http://schemas.microsoft.com/office/drawing/2017/decorative" val="1"/>
              </a:ext>
            </a:extLst>
          </p:cNvPr>
          <p:cNvCxnSpPr>
            <a:cxnSpLocks/>
          </p:cNvCxnSpPr>
          <p:nvPr userDrawn="1"/>
        </p:nvCxnSpPr>
        <p:spPr>
          <a:xfrm>
            <a:off x="2514599" y="411480"/>
            <a:ext cx="6217920"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13" name="Text Placeholder 1">
            <a:extLst>
              <a:ext uri="{FF2B5EF4-FFF2-40B4-BE49-F238E27FC236}">
                <a16:creationId xmlns:a16="http://schemas.microsoft.com/office/drawing/2014/main" id="{85E57322-AF53-8597-B59E-D20B1AFD32DC}"/>
              </a:ext>
            </a:extLst>
          </p:cNvPr>
          <p:cNvSpPr>
            <a:spLocks noGrp="1"/>
          </p:cNvSpPr>
          <p:nvPr>
            <p:ph type="body" sz="quarter" idx="13" hasCustomPrompt="1"/>
          </p:nvPr>
        </p:nvSpPr>
        <p:spPr>
          <a:xfrm>
            <a:off x="2514599" y="548641"/>
            <a:ext cx="6217920" cy="4099560"/>
          </a:xfrm>
        </p:spPr>
        <p:txBody>
          <a:bodyPr/>
          <a:lstStyle>
            <a:lvl1pPr marL="0" indent="0">
              <a:lnSpc>
                <a:spcPct val="90000"/>
              </a:lnSpc>
              <a:spcBef>
                <a:spcPts val="0"/>
              </a:spcBef>
              <a:spcAft>
                <a:spcPts val="1200"/>
              </a:spcAft>
              <a:buFontTx/>
              <a:buNone/>
              <a:defRPr sz="2800"/>
            </a:lvl1pPr>
            <a:lvl2pPr marL="0" indent="0">
              <a:spcBef>
                <a:spcPts val="0"/>
              </a:spcBef>
              <a:buFontTx/>
              <a:buNone/>
              <a:defRPr sz="1100" b="1"/>
            </a:lvl2pPr>
            <a:lvl3pPr marL="0" indent="0">
              <a:spcBef>
                <a:spcPts val="0"/>
              </a:spcBef>
              <a:buFontTx/>
              <a:buNone/>
              <a:defRPr sz="1100" b="1"/>
            </a:lvl3pPr>
            <a:lvl4pPr marL="0" indent="0">
              <a:spcBef>
                <a:spcPts val="0"/>
              </a:spcBef>
              <a:buFontTx/>
              <a:buNone/>
              <a:defRPr sz="1100" b="1"/>
            </a:lvl4pPr>
            <a:lvl5pPr marL="0" indent="0">
              <a:spcBef>
                <a:spcPts val="0"/>
              </a:spcBef>
              <a:buFontTx/>
              <a:buNone/>
              <a:defRPr sz="1100" b="1"/>
            </a:lvl5pPr>
            <a:lvl6pPr marL="0" indent="0">
              <a:spcBef>
                <a:spcPts val="0"/>
              </a:spcBef>
              <a:buFontTx/>
              <a:buNone/>
              <a:defRPr sz="1100" b="1"/>
            </a:lvl6pPr>
            <a:lvl7pPr marL="0" indent="0">
              <a:spcBef>
                <a:spcPts val="0"/>
              </a:spcBef>
              <a:buFontTx/>
              <a:buNone/>
              <a:defRPr sz="1100" b="1"/>
            </a:lvl7pPr>
            <a:lvl8pPr marL="0" indent="0">
              <a:spcBef>
                <a:spcPts val="0"/>
              </a:spcBef>
              <a:buFontTx/>
              <a:buNone/>
              <a:defRPr sz="1100" b="1"/>
            </a:lvl8pPr>
            <a:lvl9pPr marL="0" indent="0">
              <a:spcBef>
                <a:spcPts val="0"/>
              </a:spcBef>
              <a:buFontTx/>
              <a:buNone/>
              <a:defRPr sz="1100" b="1"/>
            </a:lvl9pPr>
          </a:lstStyle>
          <a:p>
            <a:pPr lvl="0"/>
            <a:r>
              <a:rPr lang="en-US"/>
              <a:t>[Quote or statement]</a:t>
            </a:r>
          </a:p>
          <a:p>
            <a:pPr lvl="1"/>
            <a:r>
              <a:rPr lang="en-US"/>
              <a:t>[Attribution]</a:t>
            </a:r>
          </a:p>
        </p:txBody>
      </p:sp>
      <p:pic>
        <p:nvPicPr>
          <p:cNvPr id="5" name="UL Solutions" descr="UL Solutions">
            <a:extLst>
              <a:ext uri="{FF2B5EF4-FFF2-40B4-BE49-F238E27FC236}">
                <a16:creationId xmlns:a16="http://schemas.microsoft.com/office/drawing/2014/main" id="{7FA5B137-5018-9271-F696-4844A6A5FAA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6" name="Slide Number Placeholder 2"/>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217800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Quote Statement Light Blue">
    <p:bg>
      <p:bgPr>
        <a:solidFill>
          <a:srgbClr val="9EC5D9"/>
        </a:solidFill>
        <a:effectLst/>
      </p:bgPr>
    </p:bg>
    <p:spTree>
      <p:nvGrpSpPr>
        <p:cNvPr id="1" name=""/>
        <p:cNvGrpSpPr/>
        <p:nvPr/>
      </p:nvGrpSpPr>
      <p:grpSpPr>
        <a:xfrm>
          <a:off x="0" y="0"/>
          <a:ext cx="0" cy="0"/>
          <a:chOff x="0" y="0"/>
          <a:chExt cx="0" cy="0"/>
        </a:xfrm>
      </p:grpSpPr>
      <p:cxnSp>
        <p:nvCxnSpPr>
          <p:cNvPr id="7" name="Line">
            <a:extLst>
              <a:ext uri="{FF2B5EF4-FFF2-40B4-BE49-F238E27FC236}">
                <a16:creationId xmlns:a16="http://schemas.microsoft.com/office/drawing/2014/main" id="{4A181CAC-CFA4-9D8F-C8D2-36FAD53E11EA}"/>
              </a:ext>
              <a:ext uri="{C183D7F6-B498-43B3-948B-1728B52AA6E4}">
                <adec:decorative xmlns:adec="http://schemas.microsoft.com/office/drawing/2017/decorative" val="1"/>
              </a:ext>
            </a:extLst>
          </p:cNvPr>
          <p:cNvCxnSpPr>
            <a:cxnSpLocks/>
          </p:cNvCxnSpPr>
          <p:nvPr userDrawn="1"/>
        </p:nvCxnSpPr>
        <p:spPr>
          <a:xfrm>
            <a:off x="2514599" y="411480"/>
            <a:ext cx="621792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3" name="Text Placeholder 1">
            <a:extLst>
              <a:ext uri="{FF2B5EF4-FFF2-40B4-BE49-F238E27FC236}">
                <a16:creationId xmlns:a16="http://schemas.microsoft.com/office/drawing/2014/main" id="{85E57322-AF53-8597-B59E-D20B1AFD32DC}"/>
              </a:ext>
            </a:extLst>
          </p:cNvPr>
          <p:cNvSpPr>
            <a:spLocks noGrp="1"/>
          </p:cNvSpPr>
          <p:nvPr>
            <p:ph type="body" sz="quarter" idx="13" hasCustomPrompt="1"/>
          </p:nvPr>
        </p:nvSpPr>
        <p:spPr>
          <a:xfrm>
            <a:off x="2514599" y="548641"/>
            <a:ext cx="6217920" cy="4099560"/>
          </a:xfrm>
        </p:spPr>
        <p:txBody>
          <a:bodyPr/>
          <a:lstStyle>
            <a:lvl1pPr marL="0" indent="0">
              <a:lnSpc>
                <a:spcPct val="90000"/>
              </a:lnSpc>
              <a:spcBef>
                <a:spcPts val="0"/>
              </a:spcBef>
              <a:spcAft>
                <a:spcPts val="1200"/>
              </a:spcAft>
              <a:buFontTx/>
              <a:buNone/>
              <a:defRPr sz="2800"/>
            </a:lvl1pPr>
            <a:lvl2pPr marL="0" indent="0">
              <a:spcBef>
                <a:spcPts val="0"/>
              </a:spcBef>
              <a:buFontTx/>
              <a:buNone/>
              <a:defRPr sz="1100" b="1"/>
            </a:lvl2pPr>
            <a:lvl3pPr marL="0" indent="0">
              <a:spcBef>
                <a:spcPts val="0"/>
              </a:spcBef>
              <a:buFontTx/>
              <a:buNone/>
              <a:defRPr sz="1100" b="1"/>
            </a:lvl3pPr>
            <a:lvl4pPr marL="0" indent="0">
              <a:spcBef>
                <a:spcPts val="0"/>
              </a:spcBef>
              <a:buFontTx/>
              <a:buNone/>
              <a:defRPr sz="1100" b="1"/>
            </a:lvl4pPr>
            <a:lvl5pPr marL="0" indent="0">
              <a:spcBef>
                <a:spcPts val="0"/>
              </a:spcBef>
              <a:buFontTx/>
              <a:buNone/>
              <a:defRPr sz="1100" b="1"/>
            </a:lvl5pPr>
            <a:lvl6pPr marL="0" indent="0">
              <a:spcBef>
                <a:spcPts val="0"/>
              </a:spcBef>
              <a:buFontTx/>
              <a:buNone/>
              <a:defRPr sz="1100" b="1"/>
            </a:lvl6pPr>
            <a:lvl7pPr marL="0" indent="0">
              <a:spcBef>
                <a:spcPts val="0"/>
              </a:spcBef>
              <a:buFontTx/>
              <a:buNone/>
              <a:defRPr sz="1100" b="1"/>
            </a:lvl7pPr>
            <a:lvl8pPr marL="0" indent="0">
              <a:spcBef>
                <a:spcPts val="0"/>
              </a:spcBef>
              <a:buFontTx/>
              <a:buNone/>
              <a:defRPr sz="1100" b="1"/>
            </a:lvl8pPr>
            <a:lvl9pPr marL="0" indent="0">
              <a:spcBef>
                <a:spcPts val="0"/>
              </a:spcBef>
              <a:buFontTx/>
              <a:buNone/>
              <a:defRPr sz="1100" b="1"/>
            </a:lvl9pPr>
          </a:lstStyle>
          <a:p>
            <a:pPr lvl="0"/>
            <a:r>
              <a:rPr lang="en-US"/>
              <a:t>[Quote or statement]</a:t>
            </a:r>
          </a:p>
          <a:p>
            <a:pPr lvl="1"/>
            <a:r>
              <a:rPr lang="en-US"/>
              <a:t>[Attribution]</a:t>
            </a:r>
          </a:p>
        </p:txBody>
      </p:sp>
      <p:pic>
        <p:nvPicPr>
          <p:cNvPr id="5" name="UL Solutions" descr="UL Solutions">
            <a:extLst>
              <a:ext uri="{FF2B5EF4-FFF2-40B4-BE49-F238E27FC236}">
                <a16:creationId xmlns:a16="http://schemas.microsoft.com/office/drawing/2014/main" id="{7FA5B137-5018-9271-F696-4844A6A5FAA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6" name="Slide Number Placeholder 2"/>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3431677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Quote Statement Red Circle">
    <p:bg>
      <p:bgPr>
        <a:solidFill>
          <a:srgbClr val="CA0123"/>
        </a:solidFill>
        <a:effectLst/>
      </p:bgPr>
    </p:bg>
    <p:spTree>
      <p:nvGrpSpPr>
        <p:cNvPr id="1" name=""/>
        <p:cNvGrpSpPr/>
        <p:nvPr/>
      </p:nvGrpSpPr>
      <p:grpSpPr>
        <a:xfrm>
          <a:off x="0" y="0"/>
          <a:ext cx="0" cy="0"/>
          <a:chOff x="0" y="0"/>
          <a:chExt cx="0" cy="0"/>
        </a:xfrm>
      </p:grpSpPr>
      <p:cxnSp>
        <p:nvCxnSpPr>
          <p:cNvPr id="7" name="Line">
            <a:extLst>
              <a:ext uri="{FF2B5EF4-FFF2-40B4-BE49-F238E27FC236}">
                <a16:creationId xmlns:a16="http://schemas.microsoft.com/office/drawing/2014/main" id="{4A181CAC-CFA4-9D8F-C8D2-36FAD53E11EA}"/>
              </a:ext>
              <a:ext uri="{C183D7F6-B498-43B3-948B-1728B52AA6E4}">
                <adec:decorative xmlns:adec="http://schemas.microsoft.com/office/drawing/2017/decorative" val="1"/>
              </a:ext>
            </a:extLst>
          </p:cNvPr>
          <p:cNvCxnSpPr>
            <a:cxnSpLocks/>
          </p:cNvCxnSpPr>
          <p:nvPr userDrawn="1"/>
        </p:nvCxnSpPr>
        <p:spPr>
          <a:xfrm>
            <a:off x="411480" y="1280160"/>
            <a:ext cx="411480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3" name="Text Placeholder 1">
            <a:extLst>
              <a:ext uri="{FF2B5EF4-FFF2-40B4-BE49-F238E27FC236}">
                <a16:creationId xmlns:a16="http://schemas.microsoft.com/office/drawing/2014/main" id="{85E57322-AF53-8597-B59E-D20B1AFD32DC}"/>
              </a:ext>
            </a:extLst>
          </p:cNvPr>
          <p:cNvSpPr>
            <a:spLocks noGrp="1"/>
          </p:cNvSpPr>
          <p:nvPr>
            <p:ph type="body" sz="quarter" idx="13" hasCustomPrompt="1"/>
          </p:nvPr>
        </p:nvSpPr>
        <p:spPr>
          <a:xfrm>
            <a:off x="411479" y="1417321"/>
            <a:ext cx="4114800" cy="3230880"/>
          </a:xfrm>
        </p:spPr>
        <p:txBody>
          <a:bodyPr/>
          <a:lstStyle>
            <a:lvl1pPr marL="0" indent="0">
              <a:lnSpc>
                <a:spcPct val="90000"/>
              </a:lnSpc>
              <a:spcBef>
                <a:spcPts val="0"/>
              </a:spcBef>
              <a:spcAft>
                <a:spcPts val="1200"/>
              </a:spcAft>
              <a:buFontTx/>
              <a:buNone/>
              <a:defRPr sz="2400"/>
            </a:lvl1pPr>
            <a:lvl2pPr marL="0" indent="0">
              <a:spcBef>
                <a:spcPts val="0"/>
              </a:spcBef>
              <a:buFontTx/>
              <a:buNone/>
              <a:defRPr sz="1100" b="1"/>
            </a:lvl2pPr>
            <a:lvl3pPr marL="0" indent="0">
              <a:spcBef>
                <a:spcPts val="0"/>
              </a:spcBef>
              <a:buFontTx/>
              <a:buNone/>
              <a:defRPr sz="1100" b="1"/>
            </a:lvl3pPr>
            <a:lvl4pPr marL="0" indent="0">
              <a:spcBef>
                <a:spcPts val="0"/>
              </a:spcBef>
              <a:buFontTx/>
              <a:buNone/>
              <a:defRPr sz="1100" b="1"/>
            </a:lvl4pPr>
            <a:lvl5pPr marL="0" indent="0">
              <a:spcBef>
                <a:spcPts val="0"/>
              </a:spcBef>
              <a:buFontTx/>
              <a:buNone/>
              <a:defRPr sz="1100" b="1"/>
            </a:lvl5pPr>
            <a:lvl6pPr marL="0" indent="0">
              <a:spcBef>
                <a:spcPts val="0"/>
              </a:spcBef>
              <a:buFontTx/>
              <a:buNone/>
              <a:defRPr sz="1100" b="1"/>
            </a:lvl6pPr>
            <a:lvl7pPr marL="0" indent="0">
              <a:spcBef>
                <a:spcPts val="0"/>
              </a:spcBef>
              <a:buFontTx/>
              <a:buNone/>
              <a:defRPr sz="1100" b="1"/>
            </a:lvl7pPr>
            <a:lvl8pPr marL="0" indent="0">
              <a:spcBef>
                <a:spcPts val="0"/>
              </a:spcBef>
              <a:buFontTx/>
              <a:buNone/>
              <a:defRPr sz="1100" b="1"/>
            </a:lvl8pPr>
            <a:lvl9pPr marL="0" indent="0">
              <a:spcBef>
                <a:spcPts val="0"/>
              </a:spcBef>
              <a:buFontTx/>
              <a:buNone/>
              <a:defRPr sz="1100" b="1"/>
            </a:lvl9pPr>
          </a:lstStyle>
          <a:p>
            <a:pPr lvl="0"/>
            <a:r>
              <a:rPr lang="en-US"/>
              <a:t>[Quote or statement]</a:t>
            </a:r>
          </a:p>
          <a:p>
            <a:pPr lvl="1"/>
            <a:r>
              <a:rPr lang="en-US"/>
              <a:t>[Attribution]</a:t>
            </a:r>
          </a:p>
        </p:txBody>
      </p:sp>
      <p:sp>
        <p:nvSpPr>
          <p:cNvPr id="11" name="Picture Placeholder 2">
            <a:extLst>
              <a:ext uri="{FF2B5EF4-FFF2-40B4-BE49-F238E27FC236}">
                <a16:creationId xmlns:a16="http://schemas.microsoft.com/office/drawing/2014/main" id="{1A10E811-72B3-6D1D-7759-27F7B8A397CE}"/>
              </a:ext>
              <a:ext uri="{C183D7F6-B498-43B3-948B-1728B52AA6E4}">
                <adec:decorative xmlns:adec="http://schemas.microsoft.com/office/drawing/2017/decorative" val="1"/>
              </a:ext>
            </a:extLst>
          </p:cNvPr>
          <p:cNvSpPr>
            <a:spLocks noGrp="1" noChangeAspect="1"/>
          </p:cNvSpPr>
          <p:nvPr>
            <p:ph type="pic" sz="quarter" idx="11"/>
          </p:nvPr>
        </p:nvSpPr>
        <p:spPr>
          <a:xfrm>
            <a:off x="4921885" y="685800"/>
            <a:ext cx="3506788" cy="3506788"/>
          </a:xfrm>
          <a:custGeom>
            <a:avLst/>
            <a:gdLst>
              <a:gd name="connsiteX0" fmla="*/ 822960 w 1645920"/>
              <a:gd name="connsiteY0" fmla="*/ 0 h 1645920"/>
              <a:gd name="connsiteX1" fmla="*/ 1645920 w 1645920"/>
              <a:gd name="connsiteY1" fmla="*/ 822960 h 1645920"/>
              <a:gd name="connsiteX2" fmla="*/ 822960 w 1645920"/>
              <a:gd name="connsiteY2" fmla="*/ 1645920 h 1645920"/>
              <a:gd name="connsiteX3" fmla="*/ 0 w 1645920"/>
              <a:gd name="connsiteY3" fmla="*/ 822960 h 1645920"/>
              <a:gd name="connsiteX4" fmla="*/ 822960 w 1645920"/>
              <a:gd name="connsiteY4" fmla="*/ 0 h 1645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0" h="1645920">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a:solidFill>
            <a:srgbClr val="E5DDCA"/>
          </a:solidFill>
        </p:spPr>
        <p:txBody>
          <a:bodyPr wrap="square" anchor="ctr" anchorCtr="0">
            <a:noAutofit/>
          </a:bodyPr>
          <a:lstStyle>
            <a:lvl1pPr marL="0" indent="0" algn="ctr">
              <a:spcBef>
                <a:spcPts val="0"/>
              </a:spcBef>
              <a:buNone/>
              <a:defRPr sz="800">
                <a:solidFill>
                  <a:srgbClr val="000000"/>
                </a:solidFill>
              </a:defRPr>
            </a:lvl1pPr>
          </a:lstStyle>
          <a:p>
            <a:r>
              <a:rPr lang="en-US"/>
              <a:t>Click icon to add picture</a:t>
            </a:r>
          </a:p>
        </p:txBody>
      </p:sp>
      <p:pic>
        <p:nvPicPr>
          <p:cNvPr id="8" name="UL Solutions">
            <a:extLst>
              <a:ext uri="{FF2B5EF4-FFF2-40B4-BE49-F238E27FC236}">
                <a16:creationId xmlns:a16="http://schemas.microsoft.com/office/drawing/2014/main" id="{124BE0B1-CE28-5380-C82E-54CCDD00EF3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41925" y="4730243"/>
            <a:ext cx="712555" cy="292608"/>
          </a:xfrm>
          <a:prstGeom prst="rect">
            <a:avLst/>
          </a:prstGeom>
        </p:spPr>
      </p:pic>
      <p:sp>
        <p:nvSpPr>
          <p:cNvPr id="6" name="Slide Number Placeholder 3"/>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32623554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Red">
    <p:bg>
      <p:bgPr>
        <a:solidFill>
          <a:srgbClr val="CA0123"/>
        </a:solidFill>
        <a:effectLst/>
      </p:bgPr>
    </p:bg>
    <p:spTree>
      <p:nvGrpSpPr>
        <p:cNvPr id="1" name=""/>
        <p:cNvGrpSpPr/>
        <p:nvPr/>
      </p:nvGrpSpPr>
      <p:grpSpPr>
        <a:xfrm>
          <a:off x="0" y="0"/>
          <a:ext cx="0" cy="0"/>
          <a:chOff x="0" y="0"/>
          <a:chExt cx="0" cy="0"/>
        </a:xfrm>
      </p:grpSpPr>
      <p:pic>
        <p:nvPicPr>
          <p:cNvPr id="6" name="UL Solutions">
            <a:extLst>
              <a:ext uri="{FF2B5EF4-FFF2-40B4-BE49-F238E27FC236}">
                <a16:creationId xmlns:a16="http://schemas.microsoft.com/office/drawing/2014/main" id="{C1B31DE2-7206-6D76-2135-EBD3EBCD643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411480" y="411479"/>
            <a:ext cx="1336041" cy="548640"/>
          </a:xfrm>
          <a:prstGeom prst="rect">
            <a:avLst/>
          </a:prstGeom>
        </p:spPr>
      </p:pic>
      <p:sp>
        <p:nvSpPr>
          <p:cNvPr id="2" name="Title 1"/>
          <p:cNvSpPr>
            <a:spLocks noGrp="1"/>
          </p:cNvSpPr>
          <p:nvPr>
            <p:ph type="ctrTitle" hasCustomPrompt="1"/>
          </p:nvPr>
        </p:nvSpPr>
        <p:spPr>
          <a:xfrm>
            <a:off x="411480" y="1280160"/>
            <a:ext cx="4112895" cy="1554480"/>
          </a:xfrm>
        </p:spPr>
        <p:txBody>
          <a:bodyPr anchor="b"/>
          <a:lstStyle>
            <a:lvl1pPr algn="l">
              <a:lnSpc>
                <a:spcPct val="85000"/>
              </a:lnSpc>
              <a:defRPr sz="3600" b="0"/>
            </a:lvl1pPr>
          </a:lstStyle>
          <a:p>
            <a:r>
              <a:rPr lang="en-US"/>
              <a:t>[Presentation title]</a:t>
            </a:r>
          </a:p>
        </p:txBody>
      </p:sp>
      <p:sp>
        <p:nvSpPr>
          <p:cNvPr id="3" name="Subtitle 2"/>
          <p:cNvSpPr>
            <a:spLocks noGrp="1"/>
          </p:cNvSpPr>
          <p:nvPr>
            <p:ph type="subTitle" idx="1" hasCustomPrompt="1"/>
          </p:nvPr>
        </p:nvSpPr>
        <p:spPr>
          <a:xfrm>
            <a:off x="411480" y="2926080"/>
            <a:ext cx="4112895" cy="548640"/>
          </a:xfrm>
        </p:spPr>
        <p:txBody>
          <a:bodyPr/>
          <a:lstStyle>
            <a:lvl1pPr marL="0" indent="0" algn="l">
              <a:lnSpc>
                <a:spcPct val="90000"/>
              </a:lnSpc>
              <a:spcBef>
                <a:spcPts val="0"/>
              </a:spcBef>
              <a:buNone/>
              <a:defRPr sz="1800"/>
            </a:lvl1pPr>
            <a:lvl2pPr marL="0" indent="0" algn="l">
              <a:lnSpc>
                <a:spcPct val="90000"/>
              </a:lnSpc>
              <a:spcBef>
                <a:spcPts val="0"/>
              </a:spcBef>
              <a:buNone/>
              <a:defRPr sz="1800"/>
            </a:lvl2pPr>
            <a:lvl3pPr marL="0" indent="0" algn="l">
              <a:lnSpc>
                <a:spcPct val="90000"/>
              </a:lnSpc>
              <a:spcBef>
                <a:spcPts val="0"/>
              </a:spcBef>
              <a:buNone/>
              <a:defRPr sz="1800"/>
            </a:lvl3pPr>
            <a:lvl4pPr marL="0" indent="0" algn="l">
              <a:lnSpc>
                <a:spcPct val="90000"/>
              </a:lnSpc>
              <a:spcBef>
                <a:spcPts val="0"/>
              </a:spcBef>
              <a:buNone/>
              <a:defRPr sz="1800"/>
            </a:lvl4pPr>
            <a:lvl5pPr marL="0" indent="0" algn="l">
              <a:lnSpc>
                <a:spcPct val="90000"/>
              </a:lnSpc>
              <a:spcBef>
                <a:spcPts val="0"/>
              </a:spcBef>
              <a:buNone/>
              <a:defRPr sz="1800"/>
            </a:lvl5pPr>
            <a:lvl6pPr marL="0" indent="0" algn="l">
              <a:lnSpc>
                <a:spcPct val="90000"/>
              </a:lnSpc>
              <a:spcBef>
                <a:spcPts val="0"/>
              </a:spcBef>
              <a:buNone/>
              <a:defRPr sz="1800"/>
            </a:lvl6pPr>
            <a:lvl7pPr marL="0" indent="0" algn="l">
              <a:lnSpc>
                <a:spcPct val="90000"/>
              </a:lnSpc>
              <a:spcBef>
                <a:spcPts val="0"/>
              </a:spcBef>
              <a:buNone/>
              <a:defRPr sz="1800"/>
            </a:lvl7pPr>
            <a:lvl8pPr marL="0" indent="0" algn="l">
              <a:lnSpc>
                <a:spcPct val="90000"/>
              </a:lnSpc>
              <a:spcBef>
                <a:spcPts val="0"/>
              </a:spcBef>
              <a:buNone/>
              <a:defRPr sz="1800"/>
            </a:lvl8pPr>
            <a:lvl9pPr marL="0" indent="0" algn="l">
              <a:lnSpc>
                <a:spcPct val="90000"/>
              </a:lnSpc>
              <a:spcBef>
                <a:spcPts val="0"/>
              </a:spcBef>
              <a:buNone/>
              <a:defRPr sz="1800"/>
            </a:lvl9pPr>
          </a:lstStyle>
          <a:p>
            <a:r>
              <a:rPr lang="en-US"/>
              <a:t>[Presentation subtitle]</a:t>
            </a:r>
          </a:p>
        </p:txBody>
      </p:sp>
      <p:sp>
        <p:nvSpPr>
          <p:cNvPr id="8" name="Text Placeholder 3">
            <a:extLst>
              <a:ext uri="{FF2B5EF4-FFF2-40B4-BE49-F238E27FC236}">
                <a16:creationId xmlns:a16="http://schemas.microsoft.com/office/drawing/2014/main" id="{05A6E6F4-1D5B-D559-C2E7-C70CCCDA704F}"/>
              </a:ext>
            </a:extLst>
          </p:cNvPr>
          <p:cNvSpPr>
            <a:spLocks noGrp="1"/>
          </p:cNvSpPr>
          <p:nvPr>
            <p:ph type="body" sz="quarter" idx="10" hasCustomPrompt="1"/>
          </p:nvPr>
        </p:nvSpPr>
        <p:spPr>
          <a:xfrm>
            <a:off x="411163" y="3657600"/>
            <a:ext cx="4113212" cy="457200"/>
          </a:xfrm>
        </p:spPr>
        <p:txBody>
          <a:bodyPr/>
          <a:lstStyle>
            <a:lvl1pPr marL="0" indent="0">
              <a:spcBef>
                <a:spcPts val="0"/>
              </a:spcBef>
              <a:buFontTx/>
              <a:buNone/>
              <a:defRPr sz="1100"/>
            </a:lvl1pPr>
            <a:lvl2pPr marL="0" indent="0">
              <a:spcBef>
                <a:spcPts val="0"/>
              </a:spcBef>
              <a:buFontTx/>
              <a:buNone/>
              <a:defRPr sz="1100"/>
            </a:lvl2pPr>
            <a:lvl3pPr marL="0" indent="0">
              <a:spcBef>
                <a:spcPts val="0"/>
              </a:spcBef>
              <a:buFontTx/>
              <a:buNone/>
              <a:defRPr sz="1100"/>
            </a:lvl3pPr>
            <a:lvl4pPr marL="0" indent="0">
              <a:spcBef>
                <a:spcPts val="0"/>
              </a:spcBef>
              <a:buFontTx/>
              <a:buNone/>
              <a:defRPr sz="1100"/>
            </a:lvl4pPr>
            <a:lvl5pPr marL="0" indent="0">
              <a:spcBef>
                <a:spcPts val="0"/>
              </a:spcBef>
              <a:buFontTx/>
              <a:buNone/>
              <a:defRPr sz="1100"/>
            </a:lvl5pPr>
            <a:lvl6pPr marL="0" indent="0">
              <a:spcBef>
                <a:spcPts val="0"/>
              </a:spcBef>
              <a:buFontTx/>
              <a:buNone/>
              <a:defRPr sz="1100"/>
            </a:lvl6pPr>
            <a:lvl7pPr marL="0" indent="0">
              <a:spcBef>
                <a:spcPts val="0"/>
              </a:spcBef>
              <a:buFontTx/>
              <a:buNone/>
              <a:defRPr sz="1100"/>
            </a:lvl7pPr>
            <a:lvl8pPr marL="0" indent="0">
              <a:spcBef>
                <a:spcPts val="0"/>
              </a:spcBef>
              <a:buFontTx/>
              <a:buNone/>
              <a:defRPr sz="1100"/>
            </a:lvl8pPr>
            <a:lvl9pPr marL="0" indent="0">
              <a:spcBef>
                <a:spcPts val="0"/>
              </a:spcBef>
              <a:buFontTx/>
              <a:buNone/>
              <a:defRPr sz="1100"/>
            </a:lvl9pPr>
          </a:lstStyle>
          <a:p>
            <a:pPr lvl="0"/>
            <a:r>
              <a:rPr lang="en-US"/>
              <a:t>[</a:t>
            </a:r>
            <a:r>
              <a:rPr lang="en-US" err="1"/>
              <a:t>Firstname</a:t>
            </a:r>
            <a:r>
              <a:rPr lang="en-US"/>
              <a:t> </a:t>
            </a:r>
            <a:r>
              <a:rPr lang="en-US" err="1"/>
              <a:t>Lastname</a:t>
            </a:r>
            <a:r>
              <a:rPr lang="en-US"/>
              <a:t>]</a:t>
            </a:r>
            <a:br>
              <a:rPr lang="en-US"/>
            </a:br>
            <a:r>
              <a:rPr lang="en-US"/>
              <a:t>[Month 00, 0000]</a:t>
            </a:r>
          </a:p>
        </p:txBody>
      </p:sp>
    </p:spTree>
    <p:extLst>
      <p:ext uri="{BB962C8B-B14F-4D97-AF65-F5344CB8AC3E}">
        <p14:creationId xmlns:p14="http://schemas.microsoft.com/office/powerpoint/2010/main" val="34694797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Quote Statement White Circle">
    <p:bg>
      <p:bgRef idx="1001">
        <a:schemeClr val="bg1"/>
      </p:bgRef>
    </p:bg>
    <p:spTree>
      <p:nvGrpSpPr>
        <p:cNvPr id="1" name=""/>
        <p:cNvGrpSpPr/>
        <p:nvPr/>
      </p:nvGrpSpPr>
      <p:grpSpPr>
        <a:xfrm>
          <a:off x="0" y="0"/>
          <a:ext cx="0" cy="0"/>
          <a:chOff x="0" y="0"/>
          <a:chExt cx="0" cy="0"/>
        </a:xfrm>
      </p:grpSpPr>
      <p:sp>
        <p:nvSpPr>
          <p:cNvPr id="8" name="Oval">
            <a:extLst>
              <a:ext uri="{FF2B5EF4-FFF2-40B4-BE49-F238E27FC236}">
                <a16:creationId xmlns:a16="http://schemas.microsoft.com/office/drawing/2014/main" id="{1D7B0A16-D61B-5101-9D64-BCFEB88458ED}"/>
              </a:ext>
              <a:ext uri="{C183D7F6-B498-43B3-948B-1728B52AA6E4}">
                <adec:decorative xmlns:adec="http://schemas.microsoft.com/office/drawing/2017/decorative" val="1"/>
              </a:ext>
            </a:extLst>
          </p:cNvPr>
          <p:cNvSpPr>
            <a:spLocks/>
          </p:cNvSpPr>
          <p:nvPr userDrawn="1"/>
        </p:nvSpPr>
        <p:spPr>
          <a:xfrm>
            <a:off x="4917377" y="818356"/>
            <a:ext cx="3511296" cy="3519334"/>
          </a:xfrm>
          <a:prstGeom prst="ellipse">
            <a:avLst/>
          </a:prstGeom>
          <a:solidFill>
            <a:srgbClr val="577E9E"/>
          </a:solidFill>
          <a:ln w="19050" cap="flat">
            <a:noFill/>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endParaRPr>
          </a:p>
        </p:txBody>
      </p:sp>
      <p:cxnSp>
        <p:nvCxnSpPr>
          <p:cNvPr id="7" name="Line">
            <a:extLst>
              <a:ext uri="{FF2B5EF4-FFF2-40B4-BE49-F238E27FC236}">
                <a16:creationId xmlns:a16="http://schemas.microsoft.com/office/drawing/2014/main" id="{4A181CAC-CFA4-9D8F-C8D2-36FAD53E11EA}"/>
              </a:ext>
              <a:ext uri="{C183D7F6-B498-43B3-948B-1728B52AA6E4}">
                <adec:decorative xmlns:adec="http://schemas.microsoft.com/office/drawing/2017/decorative" val="1"/>
              </a:ext>
            </a:extLst>
          </p:cNvPr>
          <p:cNvCxnSpPr>
            <a:cxnSpLocks/>
          </p:cNvCxnSpPr>
          <p:nvPr userDrawn="1"/>
        </p:nvCxnSpPr>
        <p:spPr>
          <a:xfrm>
            <a:off x="411480" y="411480"/>
            <a:ext cx="4114800"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13" name="Text Placeholder 1">
            <a:extLst>
              <a:ext uri="{FF2B5EF4-FFF2-40B4-BE49-F238E27FC236}">
                <a16:creationId xmlns:a16="http://schemas.microsoft.com/office/drawing/2014/main" id="{85E57322-AF53-8597-B59E-D20B1AFD32DC}"/>
              </a:ext>
            </a:extLst>
          </p:cNvPr>
          <p:cNvSpPr>
            <a:spLocks noGrp="1"/>
          </p:cNvSpPr>
          <p:nvPr>
            <p:ph type="body" sz="quarter" idx="13" hasCustomPrompt="1"/>
          </p:nvPr>
        </p:nvSpPr>
        <p:spPr>
          <a:xfrm>
            <a:off x="411479" y="548641"/>
            <a:ext cx="4114800" cy="4099560"/>
          </a:xfrm>
        </p:spPr>
        <p:txBody>
          <a:bodyPr/>
          <a:lstStyle>
            <a:lvl1pPr marL="0" indent="0">
              <a:lnSpc>
                <a:spcPct val="90000"/>
              </a:lnSpc>
              <a:spcBef>
                <a:spcPts val="0"/>
              </a:spcBef>
              <a:spcAft>
                <a:spcPts val="1200"/>
              </a:spcAft>
              <a:buFontTx/>
              <a:buNone/>
              <a:defRPr sz="2400"/>
            </a:lvl1pPr>
            <a:lvl2pPr marL="0" indent="0">
              <a:spcBef>
                <a:spcPts val="0"/>
              </a:spcBef>
              <a:buFontTx/>
              <a:buNone/>
              <a:defRPr sz="1100" b="1"/>
            </a:lvl2pPr>
            <a:lvl3pPr marL="0" indent="0">
              <a:spcBef>
                <a:spcPts val="0"/>
              </a:spcBef>
              <a:buFontTx/>
              <a:buNone/>
              <a:defRPr sz="1100" b="1"/>
            </a:lvl3pPr>
            <a:lvl4pPr marL="0" indent="0">
              <a:spcBef>
                <a:spcPts val="0"/>
              </a:spcBef>
              <a:buFontTx/>
              <a:buNone/>
              <a:defRPr sz="1100" b="1"/>
            </a:lvl4pPr>
            <a:lvl5pPr marL="0" indent="0">
              <a:spcBef>
                <a:spcPts val="0"/>
              </a:spcBef>
              <a:buFontTx/>
              <a:buNone/>
              <a:defRPr sz="1100" b="1"/>
            </a:lvl5pPr>
            <a:lvl6pPr marL="0" indent="0">
              <a:spcBef>
                <a:spcPts val="0"/>
              </a:spcBef>
              <a:buFontTx/>
              <a:buNone/>
              <a:defRPr sz="1100" b="1"/>
            </a:lvl6pPr>
            <a:lvl7pPr marL="0" indent="0">
              <a:spcBef>
                <a:spcPts val="0"/>
              </a:spcBef>
              <a:buFontTx/>
              <a:buNone/>
              <a:defRPr sz="1100" b="1"/>
            </a:lvl7pPr>
            <a:lvl8pPr marL="0" indent="0">
              <a:spcBef>
                <a:spcPts val="0"/>
              </a:spcBef>
              <a:buFontTx/>
              <a:buNone/>
              <a:defRPr sz="1100" b="1"/>
            </a:lvl8pPr>
            <a:lvl9pPr marL="0" indent="0">
              <a:spcBef>
                <a:spcPts val="0"/>
              </a:spcBef>
              <a:buFontTx/>
              <a:buNone/>
              <a:defRPr sz="1100" b="1"/>
            </a:lvl9pPr>
          </a:lstStyle>
          <a:p>
            <a:pPr lvl="0"/>
            <a:r>
              <a:rPr lang="en-US"/>
              <a:t>[Quote or statement]</a:t>
            </a:r>
          </a:p>
          <a:p>
            <a:pPr lvl="1"/>
            <a:r>
              <a:rPr lang="en-US"/>
              <a:t>[Attribution]</a:t>
            </a:r>
          </a:p>
        </p:txBody>
      </p:sp>
      <p:pic>
        <p:nvPicPr>
          <p:cNvPr id="9" name="UL Solutions" descr="UL Solutions">
            <a:extLst>
              <a:ext uri="{FF2B5EF4-FFF2-40B4-BE49-F238E27FC236}">
                <a16:creationId xmlns:a16="http://schemas.microsoft.com/office/drawing/2014/main" id="{EA4A855D-5F8E-C0F7-0E59-E207FDDF462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6" name="Slide Number Placeholder 2"/>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3403339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hree Word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DBC2551-90A7-193F-B553-D6F95FA4E308}"/>
              </a:ext>
            </a:extLst>
          </p:cNvPr>
          <p:cNvSpPr>
            <a:spLocks noGrp="1"/>
          </p:cNvSpPr>
          <p:nvPr>
            <p:ph type="title" hasCustomPrompt="1"/>
          </p:nvPr>
        </p:nvSpPr>
        <p:spPr/>
        <p:txBody>
          <a:bodyPr/>
          <a:lstStyle>
            <a:lvl1pPr>
              <a:defRPr sz="1100" cap="all" spc="20" baseline="0"/>
            </a:lvl1pPr>
          </a:lstStyle>
          <a:p>
            <a:r>
              <a:rPr lang="en-US"/>
              <a:t>[OPTIONAL SLIDE TITLE/EYEBROW]</a:t>
            </a:r>
          </a:p>
        </p:txBody>
      </p:sp>
      <p:cxnSp>
        <p:nvCxnSpPr>
          <p:cNvPr id="10" name="Line">
            <a:extLst>
              <a:ext uri="{FF2B5EF4-FFF2-40B4-BE49-F238E27FC236}">
                <a16:creationId xmlns:a16="http://schemas.microsoft.com/office/drawing/2014/main" id="{032B760A-E50F-E25B-3508-583C3BC755DC}"/>
              </a:ext>
              <a:ext uri="{C183D7F6-B498-43B3-948B-1728B52AA6E4}">
                <adec:decorative xmlns:adec="http://schemas.microsoft.com/office/drawing/2017/decorative" val="1"/>
              </a:ext>
            </a:extLst>
          </p:cNvPr>
          <p:cNvCxnSpPr>
            <a:cxnSpLocks/>
          </p:cNvCxnSpPr>
          <p:nvPr userDrawn="1"/>
        </p:nvCxnSpPr>
        <p:spPr>
          <a:xfrm>
            <a:off x="411480" y="1280160"/>
            <a:ext cx="2715768"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1" name="Text Placeholder 2">
            <a:extLst>
              <a:ext uri="{FF2B5EF4-FFF2-40B4-BE49-F238E27FC236}">
                <a16:creationId xmlns:a16="http://schemas.microsoft.com/office/drawing/2014/main" id="{F2A9B0B1-E83C-48C2-0292-E1C897BD4577}"/>
              </a:ext>
            </a:extLst>
          </p:cNvPr>
          <p:cNvSpPr>
            <a:spLocks noGrp="1"/>
          </p:cNvSpPr>
          <p:nvPr>
            <p:ph type="body" sz="quarter" idx="15" hasCustomPrompt="1"/>
          </p:nvPr>
        </p:nvSpPr>
        <p:spPr>
          <a:xfrm>
            <a:off x="411163" y="1371600"/>
            <a:ext cx="2715768" cy="731520"/>
          </a:xfrm>
        </p:spPr>
        <p:txBody>
          <a:bodyPr/>
          <a:lstStyle>
            <a:lvl1pPr marL="0" indent="0">
              <a:lnSpc>
                <a:spcPct val="90000"/>
              </a:lnSpc>
              <a:spcBef>
                <a:spcPts val="0"/>
              </a:spcBef>
              <a:buFontTx/>
              <a:buNone/>
              <a:defRPr sz="3600" b="1"/>
            </a:lvl1pPr>
            <a:lvl2pPr marL="0" indent="0">
              <a:lnSpc>
                <a:spcPct val="90000"/>
              </a:lnSpc>
              <a:spcBef>
                <a:spcPts val="0"/>
              </a:spcBef>
              <a:buFontTx/>
              <a:buNone/>
              <a:defRPr sz="3600" b="1"/>
            </a:lvl2pPr>
            <a:lvl3pPr marL="0" indent="0">
              <a:lnSpc>
                <a:spcPct val="90000"/>
              </a:lnSpc>
              <a:spcBef>
                <a:spcPts val="0"/>
              </a:spcBef>
              <a:buFontTx/>
              <a:buNone/>
              <a:defRPr sz="3600" b="1"/>
            </a:lvl3pPr>
            <a:lvl4pPr marL="0" indent="0">
              <a:lnSpc>
                <a:spcPct val="90000"/>
              </a:lnSpc>
              <a:spcBef>
                <a:spcPts val="0"/>
              </a:spcBef>
              <a:buFontTx/>
              <a:buNone/>
              <a:defRPr sz="3600" b="1"/>
            </a:lvl4pPr>
            <a:lvl5pPr marL="0" indent="0">
              <a:lnSpc>
                <a:spcPct val="90000"/>
              </a:lnSpc>
              <a:spcBef>
                <a:spcPts val="0"/>
              </a:spcBef>
              <a:buFontTx/>
              <a:buNone/>
              <a:defRPr sz="3600" b="1"/>
            </a:lvl5pPr>
            <a:lvl6pPr marL="0" indent="0">
              <a:lnSpc>
                <a:spcPct val="90000"/>
              </a:lnSpc>
              <a:spcBef>
                <a:spcPts val="0"/>
              </a:spcBef>
              <a:buFontTx/>
              <a:buNone/>
              <a:defRPr sz="3600" b="1"/>
            </a:lvl6pPr>
            <a:lvl7pPr marL="0" indent="0">
              <a:lnSpc>
                <a:spcPct val="90000"/>
              </a:lnSpc>
              <a:spcBef>
                <a:spcPts val="0"/>
              </a:spcBef>
              <a:buFontTx/>
              <a:buNone/>
              <a:defRPr sz="3600" b="1"/>
            </a:lvl7pPr>
            <a:lvl8pPr marL="0" indent="0">
              <a:lnSpc>
                <a:spcPct val="90000"/>
              </a:lnSpc>
              <a:spcBef>
                <a:spcPts val="0"/>
              </a:spcBef>
              <a:buFontTx/>
              <a:buNone/>
              <a:defRPr sz="3600" b="1"/>
            </a:lvl8pPr>
            <a:lvl9pPr marL="0" indent="0">
              <a:lnSpc>
                <a:spcPct val="90000"/>
              </a:lnSpc>
              <a:spcBef>
                <a:spcPts val="0"/>
              </a:spcBef>
              <a:buFontTx/>
              <a:buNone/>
              <a:defRPr sz="3600" b="1"/>
            </a:lvl9pPr>
          </a:lstStyle>
          <a:p>
            <a:pPr lvl="0"/>
            <a:r>
              <a:rPr lang="en-US"/>
              <a:t>[Heading]</a:t>
            </a:r>
          </a:p>
        </p:txBody>
      </p:sp>
      <p:sp>
        <p:nvSpPr>
          <p:cNvPr id="3" name="Content Placeholder 3"/>
          <p:cNvSpPr>
            <a:spLocks noGrp="1"/>
          </p:cNvSpPr>
          <p:nvPr>
            <p:ph sz="half" idx="1" hasCustomPrompt="1"/>
          </p:nvPr>
        </p:nvSpPr>
        <p:spPr>
          <a:xfrm>
            <a:off x="411479" y="2194560"/>
            <a:ext cx="2715768" cy="2453640"/>
          </a:xfrm>
        </p:spPr>
        <p:txBody>
          <a:bodyPr/>
          <a:lstStyle>
            <a:lvl1pPr marL="0" indent="0">
              <a:spcBef>
                <a:spcPts val="900"/>
              </a:spcBef>
              <a:buFontTx/>
              <a:buNone/>
              <a:defRPr sz="1600"/>
            </a:lvl1pPr>
            <a:lvl2pPr marL="0" indent="0">
              <a:spcBef>
                <a:spcPts val="900"/>
              </a:spcBef>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[Text]</a:t>
            </a:r>
          </a:p>
        </p:txBody>
      </p:sp>
      <p:cxnSp>
        <p:nvCxnSpPr>
          <p:cNvPr id="12" name="Line">
            <a:extLst>
              <a:ext uri="{FF2B5EF4-FFF2-40B4-BE49-F238E27FC236}">
                <a16:creationId xmlns:a16="http://schemas.microsoft.com/office/drawing/2014/main" id="{EEFED67B-961F-A2C3-3CE7-424FC1708611}"/>
              </a:ext>
              <a:ext uri="{C183D7F6-B498-43B3-948B-1728B52AA6E4}">
                <adec:decorative xmlns:adec="http://schemas.microsoft.com/office/drawing/2017/decorative" val="1"/>
              </a:ext>
            </a:extLst>
          </p:cNvPr>
          <p:cNvCxnSpPr>
            <a:cxnSpLocks/>
          </p:cNvCxnSpPr>
          <p:nvPr userDrawn="1"/>
        </p:nvCxnSpPr>
        <p:spPr>
          <a:xfrm>
            <a:off x="3214116" y="1280160"/>
            <a:ext cx="2715768"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3" name="Text Placeholder 4">
            <a:extLst>
              <a:ext uri="{FF2B5EF4-FFF2-40B4-BE49-F238E27FC236}">
                <a16:creationId xmlns:a16="http://schemas.microsoft.com/office/drawing/2014/main" id="{6BCE7084-89AB-BBE8-C02F-6C5675190BBE}"/>
              </a:ext>
            </a:extLst>
          </p:cNvPr>
          <p:cNvSpPr>
            <a:spLocks noGrp="1"/>
          </p:cNvSpPr>
          <p:nvPr>
            <p:ph type="body" sz="quarter" idx="16" hasCustomPrompt="1"/>
          </p:nvPr>
        </p:nvSpPr>
        <p:spPr>
          <a:xfrm>
            <a:off x="3214116" y="1371600"/>
            <a:ext cx="2715768" cy="731520"/>
          </a:xfrm>
        </p:spPr>
        <p:txBody>
          <a:bodyPr/>
          <a:lstStyle>
            <a:lvl1pPr marL="0" indent="0">
              <a:lnSpc>
                <a:spcPct val="89000"/>
              </a:lnSpc>
              <a:spcBef>
                <a:spcPts val="0"/>
              </a:spcBef>
              <a:buFontTx/>
              <a:buNone/>
              <a:defRPr sz="3600" b="1"/>
            </a:lvl1pPr>
            <a:lvl2pPr marL="0" indent="0">
              <a:lnSpc>
                <a:spcPct val="89000"/>
              </a:lnSpc>
              <a:spcBef>
                <a:spcPts val="0"/>
              </a:spcBef>
              <a:buFontTx/>
              <a:buNone/>
              <a:defRPr sz="3600" b="1"/>
            </a:lvl2pPr>
            <a:lvl3pPr marL="0" indent="0">
              <a:lnSpc>
                <a:spcPct val="89000"/>
              </a:lnSpc>
              <a:spcBef>
                <a:spcPts val="0"/>
              </a:spcBef>
              <a:buFontTx/>
              <a:buNone/>
              <a:defRPr sz="3600" b="1"/>
            </a:lvl3pPr>
            <a:lvl4pPr marL="0" indent="0">
              <a:lnSpc>
                <a:spcPct val="89000"/>
              </a:lnSpc>
              <a:spcBef>
                <a:spcPts val="0"/>
              </a:spcBef>
              <a:buFontTx/>
              <a:buNone/>
              <a:defRPr sz="3600" b="1"/>
            </a:lvl4pPr>
            <a:lvl5pPr marL="0" indent="0">
              <a:lnSpc>
                <a:spcPct val="89000"/>
              </a:lnSpc>
              <a:spcBef>
                <a:spcPts val="0"/>
              </a:spcBef>
              <a:buFontTx/>
              <a:buNone/>
              <a:defRPr sz="3600" b="1"/>
            </a:lvl5pPr>
            <a:lvl6pPr marL="0" indent="0">
              <a:lnSpc>
                <a:spcPct val="89000"/>
              </a:lnSpc>
              <a:spcBef>
                <a:spcPts val="0"/>
              </a:spcBef>
              <a:buFontTx/>
              <a:buNone/>
              <a:defRPr sz="3600" b="1"/>
            </a:lvl6pPr>
            <a:lvl7pPr marL="0" indent="0">
              <a:lnSpc>
                <a:spcPct val="89000"/>
              </a:lnSpc>
              <a:spcBef>
                <a:spcPts val="0"/>
              </a:spcBef>
              <a:buFontTx/>
              <a:buNone/>
              <a:defRPr sz="3600" b="1"/>
            </a:lvl7pPr>
            <a:lvl8pPr marL="0" indent="0">
              <a:lnSpc>
                <a:spcPct val="89000"/>
              </a:lnSpc>
              <a:spcBef>
                <a:spcPts val="0"/>
              </a:spcBef>
              <a:buFontTx/>
              <a:buNone/>
              <a:defRPr sz="3600" b="1"/>
            </a:lvl8pPr>
            <a:lvl9pPr marL="0" indent="0">
              <a:lnSpc>
                <a:spcPct val="89000"/>
              </a:lnSpc>
              <a:spcBef>
                <a:spcPts val="0"/>
              </a:spcBef>
              <a:buFontTx/>
              <a:buNone/>
              <a:defRPr sz="3600" b="1"/>
            </a:lvl9pPr>
          </a:lstStyle>
          <a:p>
            <a:pPr lvl="0"/>
            <a:r>
              <a:rPr lang="en-US"/>
              <a:t>[Heading]</a:t>
            </a:r>
          </a:p>
        </p:txBody>
      </p:sp>
      <p:sp>
        <p:nvSpPr>
          <p:cNvPr id="4" name="Content Placeholder 5"/>
          <p:cNvSpPr>
            <a:spLocks noGrp="1"/>
          </p:cNvSpPr>
          <p:nvPr>
            <p:ph sz="half" idx="2" hasCustomPrompt="1"/>
          </p:nvPr>
        </p:nvSpPr>
        <p:spPr>
          <a:xfrm>
            <a:off x="3214116" y="2194560"/>
            <a:ext cx="2715768" cy="2453640"/>
          </a:xfrm>
        </p:spPr>
        <p:txBody>
          <a:bodyPr/>
          <a:lstStyle>
            <a:lvl1pPr marL="0" indent="0">
              <a:spcBef>
                <a:spcPts val="900"/>
              </a:spcBef>
              <a:buFontTx/>
              <a:buNone/>
              <a:defRPr sz="1600"/>
            </a:lvl1pPr>
            <a:lvl2pPr marL="0" indent="0">
              <a:spcBef>
                <a:spcPts val="900"/>
              </a:spcBef>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[Text]</a:t>
            </a:r>
          </a:p>
        </p:txBody>
      </p:sp>
      <p:cxnSp>
        <p:nvCxnSpPr>
          <p:cNvPr id="14" name="Line">
            <a:extLst>
              <a:ext uri="{FF2B5EF4-FFF2-40B4-BE49-F238E27FC236}">
                <a16:creationId xmlns:a16="http://schemas.microsoft.com/office/drawing/2014/main" id="{EEF417DB-4D37-0127-48CE-E03CDF0B3754}"/>
              </a:ext>
              <a:ext uri="{C183D7F6-B498-43B3-948B-1728B52AA6E4}">
                <adec:decorative xmlns:adec="http://schemas.microsoft.com/office/drawing/2017/decorative" val="1"/>
              </a:ext>
            </a:extLst>
          </p:cNvPr>
          <p:cNvCxnSpPr>
            <a:cxnSpLocks/>
          </p:cNvCxnSpPr>
          <p:nvPr userDrawn="1"/>
        </p:nvCxnSpPr>
        <p:spPr>
          <a:xfrm>
            <a:off x="6016117" y="1280160"/>
            <a:ext cx="2715768"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15" name="Text Placeholder 6">
            <a:extLst>
              <a:ext uri="{FF2B5EF4-FFF2-40B4-BE49-F238E27FC236}">
                <a16:creationId xmlns:a16="http://schemas.microsoft.com/office/drawing/2014/main" id="{043C39E5-D474-202F-723B-0B1D4B1414E8}"/>
              </a:ext>
            </a:extLst>
          </p:cNvPr>
          <p:cNvSpPr>
            <a:spLocks noGrp="1"/>
          </p:cNvSpPr>
          <p:nvPr>
            <p:ph type="body" sz="quarter" idx="17" hasCustomPrompt="1"/>
          </p:nvPr>
        </p:nvSpPr>
        <p:spPr>
          <a:xfrm>
            <a:off x="6016117" y="1371600"/>
            <a:ext cx="2715768" cy="731520"/>
          </a:xfrm>
        </p:spPr>
        <p:txBody>
          <a:bodyPr/>
          <a:lstStyle>
            <a:lvl1pPr marL="0" indent="0">
              <a:lnSpc>
                <a:spcPct val="89000"/>
              </a:lnSpc>
              <a:spcBef>
                <a:spcPts val="0"/>
              </a:spcBef>
              <a:buFontTx/>
              <a:buNone/>
              <a:defRPr sz="3600" b="1">
                <a:solidFill>
                  <a:srgbClr val="CA0123"/>
                </a:solidFill>
              </a:defRPr>
            </a:lvl1pPr>
            <a:lvl2pPr marL="0" indent="0">
              <a:lnSpc>
                <a:spcPct val="89000"/>
              </a:lnSpc>
              <a:spcBef>
                <a:spcPts val="0"/>
              </a:spcBef>
              <a:buFontTx/>
              <a:buNone/>
              <a:defRPr sz="3600" b="1">
                <a:solidFill>
                  <a:srgbClr val="CA0123"/>
                </a:solidFill>
              </a:defRPr>
            </a:lvl2pPr>
            <a:lvl3pPr marL="0" indent="0">
              <a:lnSpc>
                <a:spcPct val="89000"/>
              </a:lnSpc>
              <a:spcBef>
                <a:spcPts val="0"/>
              </a:spcBef>
              <a:buFontTx/>
              <a:buNone/>
              <a:defRPr sz="3600" b="1">
                <a:solidFill>
                  <a:srgbClr val="CA0123"/>
                </a:solidFill>
              </a:defRPr>
            </a:lvl3pPr>
            <a:lvl4pPr marL="0" indent="0">
              <a:lnSpc>
                <a:spcPct val="89000"/>
              </a:lnSpc>
              <a:spcBef>
                <a:spcPts val="0"/>
              </a:spcBef>
              <a:buFontTx/>
              <a:buNone/>
              <a:defRPr sz="3600" b="1">
                <a:solidFill>
                  <a:srgbClr val="CA0123"/>
                </a:solidFill>
              </a:defRPr>
            </a:lvl4pPr>
            <a:lvl5pPr marL="0" indent="0">
              <a:lnSpc>
                <a:spcPct val="89000"/>
              </a:lnSpc>
              <a:spcBef>
                <a:spcPts val="0"/>
              </a:spcBef>
              <a:buFontTx/>
              <a:buNone/>
              <a:defRPr sz="3600" b="1">
                <a:solidFill>
                  <a:srgbClr val="CA0123"/>
                </a:solidFill>
              </a:defRPr>
            </a:lvl5pPr>
            <a:lvl6pPr marL="0" indent="0">
              <a:lnSpc>
                <a:spcPct val="89000"/>
              </a:lnSpc>
              <a:spcBef>
                <a:spcPts val="0"/>
              </a:spcBef>
              <a:buFontTx/>
              <a:buNone/>
              <a:defRPr sz="3600" b="1">
                <a:solidFill>
                  <a:srgbClr val="CA0123"/>
                </a:solidFill>
              </a:defRPr>
            </a:lvl6pPr>
            <a:lvl7pPr marL="0" indent="0">
              <a:lnSpc>
                <a:spcPct val="89000"/>
              </a:lnSpc>
              <a:spcBef>
                <a:spcPts val="0"/>
              </a:spcBef>
              <a:buFontTx/>
              <a:buNone/>
              <a:defRPr sz="3600" b="1">
                <a:solidFill>
                  <a:srgbClr val="CA0123"/>
                </a:solidFill>
              </a:defRPr>
            </a:lvl7pPr>
            <a:lvl8pPr marL="0" indent="0">
              <a:lnSpc>
                <a:spcPct val="89000"/>
              </a:lnSpc>
              <a:spcBef>
                <a:spcPts val="0"/>
              </a:spcBef>
              <a:buFontTx/>
              <a:buNone/>
              <a:defRPr sz="3600" b="1">
                <a:solidFill>
                  <a:srgbClr val="CA0123"/>
                </a:solidFill>
              </a:defRPr>
            </a:lvl8pPr>
            <a:lvl9pPr marL="0" indent="0">
              <a:lnSpc>
                <a:spcPct val="89000"/>
              </a:lnSpc>
              <a:spcBef>
                <a:spcPts val="0"/>
              </a:spcBef>
              <a:buFontTx/>
              <a:buNone/>
              <a:defRPr sz="3600" b="1">
                <a:solidFill>
                  <a:srgbClr val="CA0123"/>
                </a:solidFill>
              </a:defRPr>
            </a:lvl9pPr>
          </a:lstStyle>
          <a:p>
            <a:pPr lvl="0"/>
            <a:r>
              <a:rPr lang="en-US"/>
              <a:t>[Heading]</a:t>
            </a:r>
          </a:p>
        </p:txBody>
      </p:sp>
      <p:sp>
        <p:nvSpPr>
          <p:cNvPr id="6" name="Content Placeholder 7">
            <a:extLst>
              <a:ext uri="{FF2B5EF4-FFF2-40B4-BE49-F238E27FC236}">
                <a16:creationId xmlns:a16="http://schemas.microsoft.com/office/drawing/2014/main" id="{87B3509B-3D79-ECD2-5B02-BC1E0F0B4AFC}"/>
              </a:ext>
            </a:extLst>
          </p:cNvPr>
          <p:cNvSpPr>
            <a:spLocks noGrp="1"/>
          </p:cNvSpPr>
          <p:nvPr>
            <p:ph sz="half" idx="13" hasCustomPrompt="1"/>
          </p:nvPr>
        </p:nvSpPr>
        <p:spPr>
          <a:xfrm>
            <a:off x="6016117" y="2194560"/>
            <a:ext cx="2715768" cy="2453640"/>
          </a:xfrm>
        </p:spPr>
        <p:txBody>
          <a:bodyPr/>
          <a:lstStyle>
            <a:lvl1pPr marL="0" indent="0">
              <a:spcBef>
                <a:spcPts val="900"/>
              </a:spcBef>
              <a:buFontTx/>
              <a:buNone/>
              <a:defRPr sz="1600"/>
            </a:lvl1pPr>
            <a:lvl2pPr marL="0" indent="0">
              <a:spcBef>
                <a:spcPts val="900"/>
              </a:spcBef>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[Text]</a:t>
            </a:r>
          </a:p>
        </p:txBody>
      </p:sp>
      <p:pic>
        <p:nvPicPr>
          <p:cNvPr id="18" name="UL Solutions" descr="UL Solutions">
            <a:extLst>
              <a:ext uri="{FF2B5EF4-FFF2-40B4-BE49-F238E27FC236}">
                <a16:creationId xmlns:a16="http://schemas.microsoft.com/office/drawing/2014/main" id="{9C350064-048B-3797-4B4B-29D978BA0A4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8"/>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248665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hree Number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DBC2551-90A7-193F-B553-D6F95FA4E308}"/>
              </a:ext>
            </a:extLst>
          </p:cNvPr>
          <p:cNvSpPr>
            <a:spLocks noGrp="1"/>
          </p:cNvSpPr>
          <p:nvPr>
            <p:ph type="title" hasCustomPrompt="1"/>
          </p:nvPr>
        </p:nvSpPr>
        <p:spPr/>
        <p:txBody>
          <a:bodyPr/>
          <a:lstStyle>
            <a:lvl1pPr>
              <a:defRPr sz="1100" cap="all" spc="20" baseline="0"/>
            </a:lvl1pPr>
          </a:lstStyle>
          <a:p>
            <a:r>
              <a:rPr lang="en-US"/>
              <a:t>[OPTIONAL SLIDE TITLE/EYEBROW]</a:t>
            </a:r>
          </a:p>
        </p:txBody>
      </p:sp>
      <p:sp>
        <p:nvSpPr>
          <p:cNvPr id="11" name="Text Placeholder 2">
            <a:extLst>
              <a:ext uri="{FF2B5EF4-FFF2-40B4-BE49-F238E27FC236}">
                <a16:creationId xmlns:a16="http://schemas.microsoft.com/office/drawing/2014/main" id="{F2A9B0B1-E83C-48C2-0292-E1C897BD4577}"/>
              </a:ext>
            </a:extLst>
          </p:cNvPr>
          <p:cNvSpPr>
            <a:spLocks noGrp="1"/>
          </p:cNvSpPr>
          <p:nvPr>
            <p:ph type="body" sz="quarter" idx="15" hasCustomPrompt="1"/>
          </p:nvPr>
        </p:nvSpPr>
        <p:spPr>
          <a:xfrm>
            <a:off x="411163" y="1279525"/>
            <a:ext cx="2011680" cy="914400"/>
          </a:xfrm>
        </p:spPr>
        <p:txBody>
          <a:bodyPr/>
          <a:lstStyle>
            <a:lvl1pPr marL="0" indent="0">
              <a:lnSpc>
                <a:spcPct val="80000"/>
              </a:lnSpc>
              <a:spcBef>
                <a:spcPts val="0"/>
              </a:spcBef>
              <a:buFontTx/>
              <a:buNone/>
              <a:defRPr sz="7200" b="1"/>
            </a:lvl1pPr>
            <a:lvl2pPr marL="0" indent="0">
              <a:lnSpc>
                <a:spcPct val="80000"/>
              </a:lnSpc>
              <a:spcBef>
                <a:spcPts val="0"/>
              </a:spcBef>
              <a:buFontTx/>
              <a:buNone/>
              <a:defRPr sz="7200" b="1"/>
            </a:lvl2pPr>
            <a:lvl3pPr marL="0" indent="0">
              <a:lnSpc>
                <a:spcPct val="80000"/>
              </a:lnSpc>
              <a:spcBef>
                <a:spcPts val="0"/>
              </a:spcBef>
              <a:buFontTx/>
              <a:buNone/>
              <a:defRPr sz="7200" b="1"/>
            </a:lvl3pPr>
            <a:lvl4pPr marL="0" indent="0">
              <a:lnSpc>
                <a:spcPct val="80000"/>
              </a:lnSpc>
              <a:spcBef>
                <a:spcPts val="0"/>
              </a:spcBef>
              <a:buFontTx/>
              <a:buNone/>
              <a:defRPr sz="7200" b="1"/>
            </a:lvl4pPr>
            <a:lvl5pPr marL="0" indent="0">
              <a:lnSpc>
                <a:spcPct val="80000"/>
              </a:lnSpc>
              <a:spcBef>
                <a:spcPts val="0"/>
              </a:spcBef>
              <a:buFontTx/>
              <a:buNone/>
              <a:defRPr sz="7200" b="1"/>
            </a:lvl5pPr>
            <a:lvl6pPr marL="0" indent="0">
              <a:lnSpc>
                <a:spcPct val="80000"/>
              </a:lnSpc>
              <a:spcBef>
                <a:spcPts val="0"/>
              </a:spcBef>
              <a:buFontTx/>
              <a:buNone/>
              <a:defRPr sz="7200" b="1"/>
            </a:lvl6pPr>
            <a:lvl7pPr marL="0" indent="0">
              <a:lnSpc>
                <a:spcPct val="80000"/>
              </a:lnSpc>
              <a:spcBef>
                <a:spcPts val="0"/>
              </a:spcBef>
              <a:buFontTx/>
              <a:buNone/>
              <a:defRPr sz="7200" b="1"/>
            </a:lvl7pPr>
            <a:lvl8pPr marL="0" indent="0">
              <a:lnSpc>
                <a:spcPct val="80000"/>
              </a:lnSpc>
              <a:spcBef>
                <a:spcPts val="0"/>
              </a:spcBef>
              <a:buFontTx/>
              <a:buNone/>
              <a:defRPr sz="7200" b="1"/>
            </a:lvl8pPr>
            <a:lvl9pPr marL="0" indent="0">
              <a:lnSpc>
                <a:spcPct val="80000"/>
              </a:lnSpc>
              <a:spcBef>
                <a:spcPts val="0"/>
              </a:spcBef>
              <a:buFontTx/>
              <a:buNone/>
              <a:defRPr sz="7200" b="1"/>
            </a:lvl9pPr>
          </a:lstStyle>
          <a:p>
            <a:pPr lvl="0"/>
            <a:r>
              <a:rPr lang="en-US"/>
              <a:t>0</a:t>
            </a:r>
          </a:p>
        </p:txBody>
      </p:sp>
      <p:sp>
        <p:nvSpPr>
          <p:cNvPr id="3" name="Content Placeholder 3"/>
          <p:cNvSpPr>
            <a:spLocks noGrp="1"/>
          </p:cNvSpPr>
          <p:nvPr>
            <p:ph sz="half" idx="1" hasCustomPrompt="1"/>
          </p:nvPr>
        </p:nvSpPr>
        <p:spPr>
          <a:xfrm>
            <a:off x="411479" y="2193926"/>
            <a:ext cx="2011680" cy="1234440"/>
          </a:xfrm>
        </p:spPr>
        <p:txBody>
          <a:bodyPr/>
          <a:lstStyle>
            <a:lvl1pPr marL="0" indent="0">
              <a:spcBef>
                <a:spcPts val="900"/>
              </a:spcBef>
              <a:buFontTx/>
              <a:buNone/>
              <a:defRPr sz="1600"/>
            </a:lvl1pPr>
            <a:lvl2pPr marL="0" indent="0">
              <a:spcBef>
                <a:spcPts val="900"/>
              </a:spcBef>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[Text]</a:t>
            </a:r>
          </a:p>
        </p:txBody>
      </p:sp>
      <p:cxnSp>
        <p:nvCxnSpPr>
          <p:cNvPr id="9" name="Line">
            <a:extLst>
              <a:ext uri="{FF2B5EF4-FFF2-40B4-BE49-F238E27FC236}">
                <a16:creationId xmlns:a16="http://schemas.microsoft.com/office/drawing/2014/main" id="{D51166C6-AB1D-5E70-17DC-8078717EEB52}"/>
              </a:ext>
              <a:ext uri="{C183D7F6-B498-43B3-948B-1728B52AA6E4}">
                <adec:decorative xmlns:adec="http://schemas.microsoft.com/office/drawing/2017/decorative" val="1"/>
              </a:ext>
            </a:extLst>
          </p:cNvPr>
          <p:cNvCxnSpPr>
            <a:cxnSpLocks/>
          </p:cNvCxnSpPr>
          <p:nvPr userDrawn="1"/>
        </p:nvCxnSpPr>
        <p:spPr>
          <a:xfrm>
            <a:off x="2818844" y="1279525"/>
            <a:ext cx="0" cy="2148840"/>
          </a:xfrm>
          <a:prstGeom prst="line">
            <a:avLst/>
          </a:prstGeom>
          <a:ln w="19050" cap="flat">
            <a:solidFill>
              <a:srgbClr val="CA0123"/>
            </a:solidFill>
            <a:miter lim="800000"/>
          </a:ln>
        </p:spPr>
        <p:style>
          <a:lnRef idx="1">
            <a:schemeClr val="tx1"/>
          </a:lnRef>
          <a:fillRef idx="0">
            <a:schemeClr val="accent1"/>
          </a:fillRef>
          <a:effectRef idx="0">
            <a:srgbClr val="000000"/>
          </a:effectRef>
          <a:fontRef idx="minor">
            <a:schemeClr val="tx1"/>
          </a:fontRef>
        </p:style>
      </p:cxnSp>
      <p:sp>
        <p:nvSpPr>
          <p:cNvPr id="13" name="Text Placeholder 4">
            <a:extLst>
              <a:ext uri="{FF2B5EF4-FFF2-40B4-BE49-F238E27FC236}">
                <a16:creationId xmlns:a16="http://schemas.microsoft.com/office/drawing/2014/main" id="{6BCE7084-89AB-BBE8-C02F-6C5675190BBE}"/>
              </a:ext>
            </a:extLst>
          </p:cNvPr>
          <p:cNvSpPr>
            <a:spLocks noGrp="1"/>
          </p:cNvSpPr>
          <p:nvPr>
            <p:ph type="body" sz="quarter" idx="16" hasCustomPrompt="1"/>
          </p:nvPr>
        </p:nvSpPr>
        <p:spPr>
          <a:xfrm>
            <a:off x="3214529" y="1279525"/>
            <a:ext cx="2011680" cy="914400"/>
          </a:xfrm>
        </p:spPr>
        <p:txBody>
          <a:bodyPr/>
          <a:lstStyle>
            <a:lvl1pPr marL="0" indent="0">
              <a:lnSpc>
                <a:spcPct val="80000"/>
              </a:lnSpc>
              <a:spcBef>
                <a:spcPts val="0"/>
              </a:spcBef>
              <a:buFontTx/>
              <a:buNone/>
              <a:defRPr sz="7200" b="1"/>
            </a:lvl1pPr>
            <a:lvl2pPr marL="0" indent="0">
              <a:lnSpc>
                <a:spcPct val="80000"/>
              </a:lnSpc>
              <a:spcBef>
                <a:spcPts val="0"/>
              </a:spcBef>
              <a:buFontTx/>
              <a:buNone/>
              <a:defRPr sz="7200" b="1"/>
            </a:lvl2pPr>
            <a:lvl3pPr marL="0" indent="0">
              <a:lnSpc>
                <a:spcPct val="80000"/>
              </a:lnSpc>
              <a:spcBef>
                <a:spcPts val="0"/>
              </a:spcBef>
              <a:buFontTx/>
              <a:buNone/>
              <a:defRPr sz="7200" b="1"/>
            </a:lvl3pPr>
            <a:lvl4pPr marL="0" indent="0">
              <a:lnSpc>
                <a:spcPct val="80000"/>
              </a:lnSpc>
              <a:spcBef>
                <a:spcPts val="0"/>
              </a:spcBef>
              <a:buFontTx/>
              <a:buNone/>
              <a:defRPr sz="7200" b="1"/>
            </a:lvl4pPr>
            <a:lvl5pPr marL="0" indent="0">
              <a:lnSpc>
                <a:spcPct val="80000"/>
              </a:lnSpc>
              <a:spcBef>
                <a:spcPts val="0"/>
              </a:spcBef>
              <a:buFontTx/>
              <a:buNone/>
              <a:defRPr sz="7200" b="1"/>
            </a:lvl5pPr>
            <a:lvl6pPr marL="0" indent="0">
              <a:lnSpc>
                <a:spcPct val="80000"/>
              </a:lnSpc>
              <a:spcBef>
                <a:spcPts val="0"/>
              </a:spcBef>
              <a:buFontTx/>
              <a:buNone/>
              <a:defRPr sz="7200" b="1"/>
            </a:lvl6pPr>
            <a:lvl7pPr marL="0" indent="0">
              <a:lnSpc>
                <a:spcPct val="80000"/>
              </a:lnSpc>
              <a:spcBef>
                <a:spcPts val="0"/>
              </a:spcBef>
              <a:buFontTx/>
              <a:buNone/>
              <a:defRPr sz="7200" b="1"/>
            </a:lvl7pPr>
            <a:lvl8pPr marL="0" indent="0">
              <a:lnSpc>
                <a:spcPct val="80000"/>
              </a:lnSpc>
              <a:spcBef>
                <a:spcPts val="0"/>
              </a:spcBef>
              <a:buFontTx/>
              <a:buNone/>
              <a:defRPr sz="7200" b="1"/>
            </a:lvl8pPr>
            <a:lvl9pPr marL="0" indent="0">
              <a:lnSpc>
                <a:spcPct val="80000"/>
              </a:lnSpc>
              <a:spcBef>
                <a:spcPts val="0"/>
              </a:spcBef>
              <a:buFontTx/>
              <a:buNone/>
              <a:defRPr sz="7200" b="1"/>
            </a:lvl9pPr>
          </a:lstStyle>
          <a:p>
            <a:pPr lvl="0"/>
            <a:r>
              <a:rPr lang="en-US"/>
              <a:t>0</a:t>
            </a:r>
          </a:p>
        </p:txBody>
      </p:sp>
      <p:sp>
        <p:nvSpPr>
          <p:cNvPr id="4" name="Content Placeholder 5"/>
          <p:cNvSpPr>
            <a:spLocks noGrp="1"/>
          </p:cNvSpPr>
          <p:nvPr>
            <p:ph sz="half" idx="2" hasCustomPrompt="1"/>
          </p:nvPr>
        </p:nvSpPr>
        <p:spPr>
          <a:xfrm>
            <a:off x="3214529" y="2193926"/>
            <a:ext cx="2011680" cy="1234440"/>
          </a:xfrm>
        </p:spPr>
        <p:txBody>
          <a:bodyPr/>
          <a:lstStyle>
            <a:lvl1pPr marL="0" indent="0">
              <a:spcBef>
                <a:spcPts val="900"/>
              </a:spcBef>
              <a:buFontTx/>
              <a:buNone/>
              <a:defRPr sz="1600"/>
            </a:lvl1pPr>
            <a:lvl2pPr marL="0" indent="0">
              <a:spcBef>
                <a:spcPts val="900"/>
              </a:spcBef>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[Text]</a:t>
            </a:r>
          </a:p>
        </p:txBody>
      </p:sp>
      <p:cxnSp>
        <p:nvCxnSpPr>
          <p:cNvPr id="22" name="Line">
            <a:extLst>
              <a:ext uri="{FF2B5EF4-FFF2-40B4-BE49-F238E27FC236}">
                <a16:creationId xmlns:a16="http://schemas.microsoft.com/office/drawing/2014/main" id="{1CADF247-3F64-73F9-F1E2-DDE9E6215558}"/>
              </a:ext>
              <a:ext uri="{C183D7F6-B498-43B3-948B-1728B52AA6E4}">
                <adec:decorative xmlns:adec="http://schemas.microsoft.com/office/drawing/2017/decorative" val="1"/>
              </a:ext>
            </a:extLst>
          </p:cNvPr>
          <p:cNvCxnSpPr>
            <a:cxnSpLocks/>
          </p:cNvCxnSpPr>
          <p:nvPr userDrawn="1"/>
        </p:nvCxnSpPr>
        <p:spPr>
          <a:xfrm>
            <a:off x="5622052" y="1279525"/>
            <a:ext cx="0" cy="2148840"/>
          </a:xfrm>
          <a:prstGeom prst="line">
            <a:avLst/>
          </a:prstGeom>
          <a:ln w="19050" cap="flat">
            <a:solidFill>
              <a:srgbClr val="CA0123"/>
            </a:solidFill>
            <a:miter lim="800000"/>
          </a:ln>
        </p:spPr>
        <p:style>
          <a:lnRef idx="1">
            <a:schemeClr val="tx1"/>
          </a:lnRef>
          <a:fillRef idx="0">
            <a:schemeClr val="accent1"/>
          </a:fillRef>
          <a:effectRef idx="0">
            <a:srgbClr val="000000"/>
          </a:effectRef>
          <a:fontRef idx="minor">
            <a:schemeClr val="tx1"/>
          </a:fontRef>
        </p:style>
      </p:cxnSp>
      <p:sp>
        <p:nvSpPr>
          <p:cNvPr id="15" name="Text Placeholder 6">
            <a:extLst>
              <a:ext uri="{FF2B5EF4-FFF2-40B4-BE49-F238E27FC236}">
                <a16:creationId xmlns:a16="http://schemas.microsoft.com/office/drawing/2014/main" id="{043C39E5-D474-202F-723B-0B1D4B1414E8}"/>
              </a:ext>
            </a:extLst>
          </p:cNvPr>
          <p:cNvSpPr>
            <a:spLocks noGrp="1"/>
          </p:cNvSpPr>
          <p:nvPr>
            <p:ph type="body" sz="quarter" idx="17" hasCustomPrompt="1"/>
          </p:nvPr>
        </p:nvSpPr>
        <p:spPr>
          <a:xfrm>
            <a:off x="6017895" y="1279525"/>
            <a:ext cx="2011680" cy="914400"/>
          </a:xfrm>
        </p:spPr>
        <p:txBody>
          <a:bodyPr/>
          <a:lstStyle>
            <a:lvl1pPr marL="0" indent="0">
              <a:lnSpc>
                <a:spcPct val="80000"/>
              </a:lnSpc>
              <a:spcBef>
                <a:spcPts val="0"/>
              </a:spcBef>
              <a:buFontTx/>
              <a:buNone/>
              <a:defRPr sz="7200" b="1"/>
            </a:lvl1pPr>
            <a:lvl2pPr marL="0" indent="0">
              <a:lnSpc>
                <a:spcPct val="80000"/>
              </a:lnSpc>
              <a:spcBef>
                <a:spcPts val="0"/>
              </a:spcBef>
              <a:buFontTx/>
              <a:buNone/>
              <a:defRPr sz="7200" b="1"/>
            </a:lvl2pPr>
            <a:lvl3pPr marL="0" indent="0">
              <a:lnSpc>
                <a:spcPct val="80000"/>
              </a:lnSpc>
              <a:spcBef>
                <a:spcPts val="0"/>
              </a:spcBef>
              <a:buFontTx/>
              <a:buNone/>
              <a:defRPr sz="7200" b="1"/>
            </a:lvl3pPr>
            <a:lvl4pPr marL="0" indent="0">
              <a:lnSpc>
                <a:spcPct val="80000"/>
              </a:lnSpc>
              <a:spcBef>
                <a:spcPts val="0"/>
              </a:spcBef>
              <a:buFontTx/>
              <a:buNone/>
              <a:defRPr sz="7200" b="1"/>
            </a:lvl4pPr>
            <a:lvl5pPr marL="0" indent="0">
              <a:lnSpc>
                <a:spcPct val="80000"/>
              </a:lnSpc>
              <a:spcBef>
                <a:spcPts val="0"/>
              </a:spcBef>
              <a:buFontTx/>
              <a:buNone/>
              <a:defRPr sz="7200" b="1"/>
            </a:lvl5pPr>
            <a:lvl6pPr marL="0" indent="0">
              <a:lnSpc>
                <a:spcPct val="80000"/>
              </a:lnSpc>
              <a:spcBef>
                <a:spcPts val="0"/>
              </a:spcBef>
              <a:buFontTx/>
              <a:buNone/>
              <a:defRPr sz="7200" b="1"/>
            </a:lvl6pPr>
            <a:lvl7pPr marL="0" indent="0">
              <a:lnSpc>
                <a:spcPct val="80000"/>
              </a:lnSpc>
              <a:spcBef>
                <a:spcPts val="0"/>
              </a:spcBef>
              <a:buFontTx/>
              <a:buNone/>
              <a:defRPr sz="7200" b="1"/>
            </a:lvl7pPr>
            <a:lvl8pPr marL="0" indent="0">
              <a:lnSpc>
                <a:spcPct val="80000"/>
              </a:lnSpc>
              <a:spcBef>
                <a:spcPts val="0"/>
              </a:spcBef>
              <a:buFontTx/>
              <a:buNone/>
              <a:defRPr sz="7200" b="1"/>
            </a:lvl8pPr>
            <a:lvl9pPr marL="0" indent="0">
              <a:lnSpc>
                <a:spcPct val="80000"/>
              </a:lnSpc>
              <a:spcBef>
                <a:spcPts val="0"/>
              </a:spcBef>
              <a:buFontTx/>
              <a:buNone/>
              <a:defRPr sz="7200" b="1"/>
            </a:lvl9pPr>
          </a:lstStyle>
          <a:p>
            <a:pPr lvl="0"/>
            <a:r>
              <a:rPr lang="en-US"/>
              <a:t>0</a:t>
            </a:r>
          </a:p>
        </p:txBody>
      </p:sp>
      <p:sp>
        <p:nvSpPr>
          <p:cNvPr id="6" name="Content Placeholder 7">
            <a:extLst>
              <a:ext uri="{FF2B5EF4-FFF2-40B4-BE49-F238E27FC236}">
                <a16:creationId xmlns:a16="http://schemas.microsoft.com/office/drawing/2014/main" id="{87B3509B-3D79-ECD2-5B02-BC1E0F0B4AFC}"/>
              </a:ext>
            </a:extLst>
          </p:cNvPr>
          <p:cNvSpPr>
            <a:spLocks noGrp="1"/>
          </p:cNvSpPr>
          <p:nvPr>
            <p:ph sz="half" idx="13" hasCustomPrompt="1"/>
          </p:nvPr>
        </p:nvSpPr>
        <p:spPr>
          <a:xfrm>
            <a:off x="6017895" y="2193926"/>
            <a:ext cx="2011680" cy="1234440"/>
          </a:xfrm>
        </p:spPr>
        <p:txBody>
          <a:bodyPr/>
          <a:lstStyle>
            <a:lvl1pPr marL="0" indent="0">
              <a:spcBef>
                <a:spcPts val="900"/>
              </a:spcBef>
              <a:buFontTx/>
              <a:buNone/>
              <a:defRPr sz="1600"/>
            </a:lvl1pPr>
            <a:lvl2pPr marL="0" indent="0">
              <a:spcBef>
                <a:spcPts val="900"/>
              </a:spcBef>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[Text]</a:t>
            </a:r>
          </a:p>
        </p:txBody>
      </p:sp>
      <p:pic>
        <p:nvPicPr>
          <p:cNvPr id="18" name="UL Solutions" descr="UL Solutions">
            <a:extLst>
              <a:ext uri="{FF2B5EF4-FFF2-40B4-BE49-F238E27FC236}">
                <a16:creationId xmlns:a16="http://schemas.microsoft.com/office/drawing/2014/main" id="{9C350064-048B-3797-4B4B-29D978BA0A4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8"/>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284007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Four Number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DBC2551-90A7-193F-B553-D6F95FA4E308}"/>
              </a:ext>
            </a:extLst>
          </p:cNvPr>
          <p:cNvSpPr>
            <a:spLocks noGrp="1"/>
          </p:cNvSpPr>
          <p:nvPr>
            <p:ph type="title" hasCustomPrompt="1"/>
          </p:nvPr>
        </p:nvSpPr>
        <p:spPr/>
        <p:txBody>
          <a:bodyPr/>
          <a:lstStyle>
            <a:lvl1pPr>
              <a:defRPr sz="1100" cap="all" spc="20" baseline="0"/>
            </a:lvl1pPr>
          </a:lstStyle>
          <a:p>
            <a:r>
              <a:rPr lang="en-US"/>
              <a:t>[OPTIONAL SLIDE TITLE/EYEBROW]</a:t>
            </a:r>
          </a:p>
        </p:txBody>
      </p:sp>
      <p:cxnSp>
        <p:nvCxnSpPr>
          <p:cNvPr id="10" name="Line">
            <a:extLst>
              <a:ext uri="{FF2B5EF4-FFF2-40B4-BE49-F238E27FC236}">
                <a16:creationId xmlns:a16="http://schemas.microsoft.com/office/drawing/2014/main" id="{032B760A-E50F-E25B-3508-583C3BC755DC}"/>
              </a:ext>
              <a:ext uri="{C183D7F6-B498-43B3-948B-1728B52AA6E4}">
                <adec:decorative xmlns:adec="http://schemas.microsoft.com/office/drawing/2017/decorative" val="1"/>
              </a:ext>
            </a:extLst>
          </p:cNvPr>
          <p:cNvCxnSpPr>
            <a:cxnSpLocks/>
          </p:cNvCxnSpPr>
          <p:nvPr userDrawn="1"/>
        </p:nvCxnSpPr>
        <p:spPr>
          <a:xfrm>
            <a:off x="411480" y="1280160"/>
            <a:ext cx="201168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1" name="Text Placeholder 2">
            <a:extLst>
              <a:ext uri="{FF2B5EF4-FFF2-40B4-BE49-F238E27FC236}">
                <a16:creationId xmlns:a16="http://schemas.microsoft.com/office/drawing/2014/main" id="{F2A9B0B1-E83C-48C2-0292-E1C897BD4577}"/>
              </a:ext>
            </a:extLst>
          </p:cNvPr>
          <p:cNvSpPr>
            <a:spLocks noGrp="1"/>
          </p:cNvSpPr>
          <p:nvPr>
            <p:ph type="body" sz="quarter" idx="15" hasCustomPrompt="1"/>
          </p:nvPr>
        </p:nvSpPr>
        <p:spPr>
          <a:xfrm>
            <a:off x="411163" y="1371600"/>
            <a:ext cx="2011680" cy="914400"/>
          </a:xfrm>
        </p:spPr>
        <p:txBody>
          <a:bodyPr/>
          <a:lstStyle>
            <a:lvl1pPr marL="0" indent="0">
              <a:lnSpc>
                <a:spcPct val="80000"/>
              </a:lnSpc>
              <a:spcBef>
                <a:spcPts val="0"/>
              </a:spcBef>
              <a:buFontTx/>
              <a:buNone/>
              <a:defRPr sz="7200" b="1"/>
            </a:lvl1pPr>
            <a:lvl2pPr marL="0" indent="0">
              <a:lnSpc>
                <a:spcPct val="80000"/>
              </a:lnSpc>
              <a:spcBef>
                <a:spcPts val="0"/>
              </a:spcBef>
              <a:buFontTx/>
              <a:buNone/>
              <a:defRPr sz="7200" b="1"/>
            </a:lvl2pPr>
            <a:lvl3pPr marL="0" indent="0">
              <a:lnSpc>
                <a:spcPct val="80000"/>
              </a:lnSpc>
              <a:spcBef>
                <a:spcPts val="0"/>
              </a:spcBef>
              <a:buFontTx/>
              <a:buNone/>
              <a:defRPr sz="7200" b="1"/>
            </a:lvl3pPr>
            <a:lvl4pPr marL="0" indent="0">
              <a:lnSpc>
                <a:spcPct val="80000"/>
              </a:lnSpc>
              <a:spcBef>
                <a:spcPts val="0"/>
              </a:spcBef>
              <a:buFontTx/>
              <a:buNone/>
              <a:defRPr sz="7200" b="1"/>
            </a:lvl4pPr>
            <a:lvl5pPr marL="0" indent="0">
              <a:lnSpc>
                <a:spcPct val="80000"/>
              </a:lnSpc>
              <a:spcBef>
                <a:spcPts val="0"/>
              </a:spcBef>
              <a:buFontTx/>
              <a:buNone/>
              <a:defRPr sz="7200" b="1"/>
            </a:lvl5pPr>
            <a:lvl6pPr marL="0" indent="0">
              <a:lnSpc>
                <a:spcPct val="80000"/>
              </a:lnSpc>
              <a:spcBef>
                <a:spcPts val="0"/>
              </a:spcBef>
              <a:buFontTx/>
              <a:buNone/>
              <a:defRPr sz="7200" b="1"/>
            </a:lvl6pPr>
            <a:lvl7pPr marL="0" indent="0">
              <a:lnSpc>
                <a:spcPct val="80000"/>
              </a:lnSpc>
              <a:spcBef>
                <a:spcPts val="0"/>
              </a:spcBef>
              <a:buFontTx/>
              <a:buNone/>
              <a:defRPr sz="7200" b="1"/>
            </a:lvl7pPr>
            <a:lvl8pPr marL="0" indent="0">
              <a:lnSpc>
                <a:spcPct val="80000"/>
              </a:lnSpc>
              <a:spcBef>
                <a:spcPts val="0"/>
              </a:spcBef>
              <a:buFontTx/>
              <a:buNone/>
              <a:defRPr sz="7200" b="1"/>
            </a:lvl8pPr>
            <a:lvl9pPr marL="0" indent="0">
              <a:lnSpc>
                <a:spcPct val="80000"/>
              </a:lnSpc>
              <a:spcBef>
                <a:spcPts val="0"/>
              </a:spcBef>
              <a:buFontTx/>
              <a:buNone/>
              <a:defRPr sz="7200" b="1"/>
            </a:lvl9pPr>
          </a:lstStyle>
          <a:p>
            <a:pPr lvl="0"/>
            <a:r>
              <a:rPr lang="en-US"/>
              <a:t>0</a:t>
            </a:r>
          </a:p>
        </p:txBody>
      </p:sp>
      <p:sp>
        <p:nvSpPr>
          <p:cNvPr id="3" name="Content Placeholder 3"/>
          <p:cNvSpPr>
            <a:spLocks noGrp="1"/>
          </p:cNvSpPr>
          <p:nvPr>
            <p:ph sz="half" idx="1" hasCustomPrompt="1"/>
          </p:nvPr>
        </p:nvSpPr>
        <p:spPr>
          <a:xfrm>
            <a:off x="411479" y="2286000"/>
            <a:ext cx="2011680" cy="2362189"/>
          </a:xfrm>
        </p:spPr>
        <p:txBody>
          <a:bodyPr/>
          <a:lstStyle>
            <a:lvl1pPr marL="0" indent="0">
              <a:spcBef>
                <a:spcPts val="900"/>
              </a:spcBef>
              <a:buFontTx/>
              <a:buNone/>
              <a:defRPr sz="1600"/>
            </a:lvl1pPr>
            <a:lvl2pPr marL="0" indent="0">
              <a:spcBef>
                <a:spcPts val="900"/>
              </a:spcBef>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[Text]</a:t>
            </a:r>
          </a:p>
        </p:txBody>
      </p:sp>
      <p:cxnSp>
        <p:nvCxnSpPr>
          <p:cNvPr id="12" name="Line">
            <a:extLst>
              <a:ext uri="{FF2B5EF4-FFF2-40B4-BE49-F238E27FC236}">
                <a16:creationId xmlns:a16="http://schemas.microsoft.com/office/drawing/2014/main" id="{EEFED67B-961F-A2C3-3CE7-424FC1708611}"/>
              </a:ext>
              <a:ext uri="{C183D7F6-B498-43B3-948B-1728B52AA6E4}">
                <adec:decorative xmlns:adec="http://schemas.microsoft.com/office/drawing/2017/decorative" val="1"/>
              </a:ext>
            </a:extLst>
          </p:cNvPr>
          <p:cNvCxnSpPr>
            <a:cxnSpLocks/>
          </p:cNvCxnSpPr>
          <p:nvPr userDrawn="1"/>
        </p:nvCxnSpPr>
        <p:spPr>
          <a:xfrm>
            <a:off x="2512695" y="1280160"/>
            <a:ext cx="201168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3" name="Text Placeholder 4">
            <a:extLst>
              <a:ext uri="{FF2B5EF4-FFF2-40B4-BE49-F238E27FC236}">
                <a16:creationId xmlns:a16="http://schemas.microsoft.com/office/drawing/2014/main" id="{6BCE7084-89AB-BBE8-C02F-6C5675190BBE}"/>
              </a:ext>
            </a:extLst>
          </p:cNvPr>
          <p:cNvSpPr>
            <a:spLocks noGrp="1"/>
          </p:cNvSpPr>
          <p:nvPr>
            <p:ph type="body" sz="quarter" idx="16" hasCustomPrompt="1"/>
          </p:nvPr>
        </p:nvSpPr>
        <p:spPr>
          <a:xfrm>
            <a:off x="2512695" y="1371600"/>
            <a:ext cx="2011680" cy="914400"/>
          </a:xfrm>
        </p:spPr>
        <p:txBody>
          <a:bodyPr/>
          <a:lstStyle>
            <a:lvl1pPr marL="0" indent="0">
              <a:lnSpc>
                <a:spcPct val="80000"/>
              </a:lnSpc>
              <a:spcBef>
                <a:spcPts val="0"/>
              </a:spcBef>
              <a:buFontTx/>
              <a:buNone/>
              <a:defRPr sz="7200" b="1"/>
            </a:lvl1pPr>
            <a:lvl2pPr marL="0" indent="0">
              <a:lnSpc>
                <a:spcPct val="80000"/>
              </a:lnSpc>
              <a:spcBef>
                <a:spcPts val="0"/>
              </a:spcBef>
              <a:buFontTx/>
              <a:buNone/>
              <a:defRPr sz="7200" b="1"/>
            </a:lvl2pPr>
            <a:lvl3pPr marL="0" indent="0">
              <a:lnSpc>
                <a:spcPct val="80000"/>
              </a:lnSpc>
              <a:spcBef>
                <a:spcPts val="0"/>
              </a:spcBef>
              <a:buFontTx/>
              <a:buNone/>
              <a:defRPr sz="7200" b="1"/>
            </a:lvl3pPr>
            <a:lvl4pPr marL="0" indent="0">
              <a:lnSpc>
                <a:spcPct val="80000"/>
              </a:lnSpc>
              <a:spcBef>
                <a:spcPts val="0"/>
              </a:spcBef>
              <a:buFontTx/>
              <a:buNone/>
              <a:defRPr sz="7200" b="1"/>
            </a:lvl4pPr>
            <a:lvl5pPr marL="0" indent="0">
              <a:lnSpc>
                <a:spcPct val="80000"/>
              </a:lnSpc>
              <a:spcBef>
                <a:spcPts val="0"/>
              </a:spcBef>
              <a:buFontTx/>
              <a:buNone/>
              <a:defRPr sz="7200" b="1"/>
            </a:lvl5pPr>
            <a:lvl6pPr marL="0" indent="0">
              <a:lnSpc>
                <a:spcPct val="80000"/>
              </a:lnSpc>
              <a:spcBef>
                <a:spcPts val="0"/>
              </a:spcBef>
              <a:buFontTx/>
              <a:buNone/>
              <a:defRPr sz="7200" b="1"/>
            </a:lvl6pPr>
            <a:lvl7pPr marL="0" indent="0">
              <a:lnSpc>
                <a:spcPct val="80000"/>
              </a:lnSpc>
              <a:spcBef>
                <a:spcPts val="0"/>
              </a:spcBef>
              <a:buFontTx/>
              <a:buNone/>
              <a:defRPr sz="7200" b="1"/>
            </a:lvl7pPr>
            <a:lvl8pPr marL="0" indent="0">
              <a:lnSpc>
                <a:spcPct val="80000"/>
              </a:lnSpc>
              <a:spcBef>
                <a:spcPts val="0"/>
              </a:spcBef>
              <a:buFontTx/>
              <a:buNone/>
              <a:defRPr sz="7200" b="1"/>
            </a:lvl8pPr>
            <a:lvl9pPr marL="0" indent="0">
              <a:lnSpc>
                <a:spcPct val="80000"/>
              </a:lnSpc>
              <a:spcBef>
                <a:spcPts val="0"/>
              </a:spcBef>
              <a:buFontTx/>
              <a:buNone/>
              <a:defRPr sz="7200" b="1"/>
            </a:lvl9pPr>
          </a:lstStyle>
          <a:p>
            <a:pPr lvl="0"/>
            <a:r>
              <a:rPr lang="en-US"/>
              <a:t>0</a:t>
            </a:r>
          </a:p>
        </p:txBody>
      </p:sp>
      <p:sp>
        <p:nvSpPr>
          <p:cNvPr id="4" name="Content Placeholder 5"/>
          <p:cNvSpPr>
            <a:spLocks noGrp="1"/>
          </p:cNvSpPr>
          <p:nvPr>
            <p:ph sz="half" idx="2" hasCustomPrompt="1"/>
          </p:nvPr>
        </p:nvSpPr>
        <p:spPr>
          <a:xfrm>
            <a:off x="2512695" y="2286000"/>
            <a:ext cx="2011680" cy="2362189"/>
          </a:xfrm>
        </p:spPr>
        <p:txBody>
          <a:bodyPr/>
          <a:lstStyle>
            <a:lvl1pPr marL="0" indent="0">
              <a:spcBef>
                <a:spcPts val="900"/>
              </a:spcBef>
              <a:buFontTx/>
              <a:buNone/>
              <a:defRPr sz="1600"/>
            </a:lvl1pPr>
            <a:lvl2pPr marL="0" indent="0">
              <a:spcBef>
                <a:spcPts val="900"/>
              </a:spcBef>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[Text]</a:t>
            </a:r>
          </a:p>
        </p:txBody>
      </p:sp>
      <p:cxnSp>
        <p:nvCxnSpPr>
          <p:cNvPr id="14" name="Line">
            <a:extLst>
              <a:ext uri="{FF2B5EF4-FFF2-40B4-BE49-F238E27FC236}">
                <a16:creationId xmlns:a16="http://schemas.microsoft.com/office/drawing/2014/main" id="{EEF417DB-4D37-0127-48CE-E03CDF0B3754}"/>
              </a:ext>
              <a:ext uri="{C183D7F6-B498-43B3-948B-1728B52AA6E4}">
                <adec:decorative xmlns:adec="http://schemas.microsoft.com/office/drawing/2017/decorative" val="1"/>
              </a:ext>
            </a:extLst>
          </p:cNvPr>
          <p:cNvCxnSpPr>
            <a:cxnSpLocks/>
          </p:cNvCxnSpPr>
          <p:nvPr userDrawn="1"/>
        </p:nvCxnSpPr>
        <p:spPr>
          <a:xfrm>
            <a:off x="4616450" y="1280160"/>
            <a:ext cx="201168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5" name="Text Placeholder 6">
            <a:extLst>
              <a:ext uri="{FF2B5EF4-FFF2-40B4-BE49-F238E27FC236}">
                <a16:creationId xmlns:a16="http://schemas.microsoft.com/office/drawing/2014/main" id="{043C39E5-D474-202F-723B-0B1D4B1414E8}"/>
              </a:ext>
            </a:extLst>
          </p:cNvPr>
          <p:cNvSpPr>
            <a:spLocks noGrp="1"/>
          </p:cNvSpPr>
          <p:nvPr>
            <p:ph type="body" sz="quarter" idx="17" hasCustomPrompt="1"/>
          </p:nvPr>
        </p:nvSpPr>
        <p:spPr>
          <a:xfrm>
            <a:off x="4616450" y="1371600"/>
            <a:ext cx="2011680" cy="914400"/>
          </a:xfrm>
        </p:spPr>
        <p:txBody>
          <a:bodyPr/>
          <a:lstStyle>
            <a:lvl1pPr marL="0" indent="0">
              <a:lnSpc>
                <a:spcPct val="80000"/>
              </a:lnSpc>
              <a:spcBef>
                <a:spcPts val="0"/>
              </a:spcBef>
              <a:buFontTx/>
              <a:buNone/>
              <a:defRPr sz="7200" b="1"/>
            </a:lvl1pPr>
            <a:lvl2pPr marL="0" indent="0">
              <a:lnSpc>
                <a:spcPct val="80000"/>
              </a:lnSpc>
              <a:spcBef>
                <a:spcPts val="0"/>
              </a:spcBef>
              <a:buFontTx/>
              <a:buNone/>
              <a:defRPr sz="7200" b="1"/>
            </a:lvl2pPr>
            <a:lvl3pPr marL="0" indent="0">
              <a:lnSpc>
                <a:spcPct val="80000"/>
              </a:lnSpc>
              <a:spcBef>
                <a:spcPts val="0"/>
              </a:spcBef>
              <a:buFontTx/>
              <a:buNone/>
              <a:defRPr sz="7200" b="1"/>
            </a:lvl3pPr>
            <a:lvl4pPr marL="0" indent="0">
              <a:lnSpc>
                <a:spcPct val="80000"/>
              </a:lnSpc>
              <a:spcBef>
                <a:spcPts val="0"/>
              </a:spcBef>
              <a:buFontTx/>
              <a:buNone/>
              <a:defRPr sz="7200" b="1"/>
            </a:lvl4pPr>
            <a:lvl5pPr marL="0" indent="0">
              <a:lnSpc>
                <a:spcPct val="80000"/>
              </a:lnSpc>
              <a:spcBef>
                <a:spcPts val="0"/>
              </a:spcBef>
              <a:buFontTx/>
              <a:buNone/>
              <a:defRPr sz="7200" b="1"/>
            </a:lvl5pPr>
            <a:lvl6pPr marL="0" indent="0">
              <a:lnSpc>
                <a:spcPct val="80000"/>
              </a:lnSpc>
              <a:spcBef>
                <a:spcPts val="0"/>
              </a:spcBef>
              <a:buFontTx/>
              <a:buNone/>
              <a:defRPr sz="7200" b="1"/>
            </a:lvl6pPr>
            <a:lvl7pPr marL="0" indent="0">
              <a:lnSpc>
                <a:spcPct val="80000"/>
              </a:lnSpc>
              <a:spcBef>
                <a:spcPts val="0"/>
              </a:spcBef>
              <a:buFontTx/>
              <a:buNone/>
              <a:defRPr sz="7200" b="1"/>
            </a:lvl7pPr>
            <a:lvl8pPr marL="0" indent="0">
              <a:lnSpc>
                <a:spcPct val="80000"/>
              </a:lnSpc>
              <a:spcBef>
                <a:spcPts val="0"/>
              </a:spcBef>
              <a:buFontTx/>
              <a:buNone/>
              <a:defRPr sz="7200" b="1"/>
            </a:lvl8pPr>
            <a:lvl9pPr marL="0" indent="0">
              <a:lnSpc>
                <a:spcPct val="80000"/>
              </a:lnSpc>
              <a:spcBef>
                <a:spcPts val="0"/>
              </a:spcBef>
              <a:buFontTx/>
              <a:buNone/>
              <a:defRPr sz="7200" b="1"/>
            </a:lvl9pPr>
          </a:lstStyle>
          <a:p>
            <a:pPr lvl="0"/>
            <a:r>
              <a:rPr lang="en-US"/>
              <a:t>0</a:t>
            </a:r>
          </a:p>
        </p:txBody>
      </p:sp>
      <p:sp>
        <p:nvSpPr>
          <p:cNvPr id="6" name="Content Placeholder 7">
            <a:extLst>
              <a:ext uri="{FF2B5EF4-FFF2-40B4-BE49-F238E27FC236}">
                <a16:creationId xmlns:a16="http://schemas.microsoft.com/office/drawing/2014/main" id="{87B3509B-3D79-ECD2-5B02-BC1E0F0B4AFC}"/>
              </a:ext>
            </a:extLst>
          </p:cNvPr>
          <p:cNvSpPr>
            <a:spLocks noGrp="1"/>
          </p:cNvSpPr>
          <p:nvPr>
            <p:ph sz="half" idx="13" hasCustomPrompt="1"/>
          </p:nvPr>
        </p:nvSpPr>
        <p:spPr>
          <a:xfrm>
            <a:off x="4616450" y="2286000"/>
            <a:ext cx="2011680" cy="2362189"/>
          </a:xfrm>
        </p:spPr>
        <p:txBody>
          <a:bodyPr/>
          <a:lstStyle>
            <a:lvl1pPr marL="0" indent="0">
              <a:spcBef>
                <a:spcPts val="900"/>
              </a:spcBef>
              <a:buFontTx/>
              <a:buNone/>
              <a:defRPr sz="1600"/>
            </a:lvl1pPr>
            <a:lvl2pPr marL="0" indent="0">
              <a:spcBef>
                <a:spcPts val="900"/>
              </a:spcBef>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[Text]</a:t>
            </a:r>
          </a:p>
        </p:txBody>
      </p:sp>
      <p:cxnSp>
        <p:nvCxnSpPr>
          <p:cNvPr id="16" name="Line">
            <a:extLst>
              <a:ext uri="{FF2B5EF4-FFF2-40B4-BE49-F238E27FC236}">
                <a16:creationId xmlns:a16="http://schemas.microsoft.com/office/drawing/2014/main" id="{12225921-4024-62C1-A3E3-0324ACF7F5F7}"/>
              </a:ext>
              <a:ext uri="{C183D7F6-B498-43B3-948B-1728B52AA6E4}">
                <adec:decorative xmlns:adec="http://schemas.microsoft.com/office/drawing/2017/decorative" val="1"/>
              </a:ext>
            </a:extLst>
          </p:cNvPr>
          <p:cNvCxnSpPr>
            <a:cxnSpLocks/>
          </p:cNvCxnSpPr>
          <p:nvPr userDrawn="1"/>
        </p:nvCxnSpPr>
        <p:spPr>
          <a:xfrm>
            <a:off x="6720205" y="1280160"/>
            <a:ext cx="2011680"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17" name="Text Placeholder 8">
            <a:extLst>
              <a:ext uri="{FF2B5EF4-FFF2-40B4-BE49-F238E27FC236}">
                <a16:creationId xmlns:a16="http://schemas.microsoft.com/office/drawing/2014/main" id="{2003BB9E-E230-0D44-17E0-2DF100D7FA35}"/>
              </a:ext>
            </a:extLst>
          </p:cNvPr>
          <p:cNvSpPr>
            <a:spLocks noGrp="1"/>
          </p:cNvSpPr>
          <p:nvPr>
            <p:ph type="body" sz="quarter" idx="18" hasCustomPrompt="1"/>
          </p:nvPr>
        </p:nvSpPr>
        <p:spPr>
          <a:xfrm>
            <a:off x="6720205" y="1371600"/>
            <a:ext cx="2011680" cy="914400"/>
          </a:xfrm>
        </p:spPr>
        <p:txBody>
          <a:bodyPr/>
          <a:lstStyle>
            <a:lvl1pPr marL="0" indent="0">
              <a:lnSpc>
                <a:spcPct val="80000"/>
              </a:lnSpc>
              <a:spcBef>
                <a:spcPts val="0"/>
              </a:spcBef>
              <a:buFontTx/>
              <a:buNone/>
              <a:defRPr sz="7200" b="1">
                <a:solidFill>
                  <a:srgbClr val="CA0123"/>
                </a:solidFill>
              </a:defRPr>
            </a:lvl1pPr>
            <a:lvl2pPr marL="0" indent="0">
              <a:lnSpc>
                <a:spcPct val="80000"/>
              </a:lnSpc>
              <a:spcBef>
                <a:spcPts val="0"/>
              </a:spcBef>
              <a:buFontTx/>
              <a:buNone/>
              <a:defRPr sz="7200" b="1">
                <a:solidFill>
                  <a:srgbClr val="CA0123"/>
                </a:solidFill>
              </a:defRPr>
            </a:lvl2pPr>
            <a:lvl3pPr marL="0" indent="0">
              <a:lnSpc>
                <a:spcPct val="80000"/>
              </a:lnSpc>
              <a:spcBef>
                <a:spcPts val="0"/>
              </a:spcBef>
              <a:buFontTx/>
              <a:buNone/>
              <a:defRPr sz="7200" b="1">
                <a:solidFill>
                  <a:srgbClr val="CA0123"/>
                </a:solidFill>
              </a:defRPr>
            </a:lvl3pPr>
            <a:lvl4pPr marL="0" indent="0">
              <a:lnSpc>
                <a:spcPct val="80000"/>
              </a:lnSpc>
              <a:spcBef>
                <a:spcPts val="0"/>
              </a:spcBef>
              <a:buFontTx/>
              <a:buNone/>
              <a:defRPr sz="7200" b="1">
                <a:solidFill>
                  <a:srgbClr val="CA0123"/>
                </a:solidFill>
              </a:defRPr>
            </a:lvl4pPr>
            <a:lvl5pPr marL="0" indent="0">
              <a:lnSpc>
                <a:spcPct val="80000"/>
              </a:lnSpc>
              <a:spcBef>
                <a:spcPts val="0"/>
              </a:spcBef>
              <a:buFontTx/>
              <a:buNone/>
              <a:defRPr sz="7200" b="1">
                <a:solidFill>
                  <a:srgbClr val="CA0123"/>
                </a:solidFill>
              </a:defRPr>
            </a:lvl5pPr>
            <a:lvl6pPr marL="0" indent="0">
              <a:lnSpc>
                <a:spcPct val="80000"/>
              </a:lnSpc>
              <a:spcBef>
                <a:spcPts val="0"/>
              </a:spcBef>
              <a:buFontTx/>
              <a:buNone/>
              <a:defRPr sz="7200" b="1">
                <a:solidFill>
                  <a:srgbClr val="CA0123"/>
                </a:solidFill>
              </a:defRPr>
            </a:lvl6pPr>
            <a:lvl7pPr marL="0" indent="0">
              <a:lnSpc>
                <a:spcPct val="80000"/>
              </a:lnSpc>
              <a:spcBef>
                <a:spcPts val="0"/>
              </a:spcBef>
              <a:buFontTx/>
              <a:buNone/>
              <a:defRPr sz="7200" b="1">
                <a:solidFill>
                  <a:srgbClr val="CA0123"/>
                </a:solidFill>
              </a:defRPr>
            </a:lvl7pPr>
            <a:lvl8pPr marL="0" indent="0">
              <a:lnSpc>
                <a:spcPct val="80000"/>
              </a:lnSpc>
              <a:spcBef>
                <a:spcPts val="0"/>
              </a:spcBef>
              <a:buFontTx/>
              <a:buNone/>
              <a:defRPr sz="7200" b="1">
                <a:solidFill>
                  <a:srgbClr val="CA0123"/>
                </a:solidFill>
              </a:defRPr>
            </a:lvl8pPr>
            <a:lvl9pPr marL="0" indent="0">
              <a:lnSpc>
                <a:spcPct val="80000"/>
              </a:lnSpc>
              <a:spcBef>
                <a:spcPts val="0"/>
              </a:spcBef>
              <a:buFontTx/>
              <a:buNone/>
              <a:defRPr sz="7200" b="1">
                <a:solidFill>
                  <a:srgbClr val="CA0123"/>
                </a:solidFill>
              </a:defRPr>
            </a:lvl9pPr>
          </a:lstStyle>
          <a:p>
            <a:pPr lvl="0"/>
            <a:r>
              <a:rPr lang="en-US"/>
              <a:t>0</a:t>
            </a:r>
          </a:p>
        </p:txBody>
      </p:sp>
      <p:sp>
        <p:nvSpPr>
          <p:cNvPr id="8" name="Content Placeholder 9">
            <a:extLst>
              <a:ext uri="{FF2B5EF4-FFF2-40B4-BE49-F238E27FC236}">
                <a16:creationId xmlns:a16="http://schemas.microsoft.com/office/drawing/2014/main" id="{735AEAEE-4559-41C0-0932-55C2FCF2979B}"/>
              </a:ext>
            </a:extLst>
          </p:cNvPr>
          <p:cNvSpPr>
            <a:spLocks noGrp="1"/>
          </p:cNvSpPr>
          <p:nvPr>
            <p:ph sz="half" idx="14" hasCustomPrompt="1"/>
          </p:nvPr>
        </p:nvSpPr>
        <p:spPr>
          <a:xfrm>
            <a:off x="6720205" y="2286000"/>
            <a:ext cx="2011680" cy="2362189"/>
          </a:xfrm>
        </p:spPr>
        <p:txBody>
          <a:bodyPr/>
          <a:lstStyle>
            <a:lvl1pPr marL="0" indent="0">
              <a:spcBef>
                <a:spcPts val="900"/>
              </a:spcBef>
              <a:buFontTx/>
              <a:buNone/>
              <a:defRPr sz="1600"/>
            </a:lvl1pPr>
            <a:lvl2pPr marL="0" indent="0">
              <a:spcBef>
                <a:spcPts val="900"/>
              </a:spcBef>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[Text]</a:t>
            </a:r>
          </a:p>
        </p:txBody>
      </p:sp>
      <p:pic>
        <p:nvPicPr>
          <p:cNvPr id="18" name="UL Solutions" descr="UL Solutions">
            <a:extLst>
              <a:ext uri="{FF2B5EF4-FFF2-40B4-BE49-F238E27FC236}">
                <a16:creationId xmlns:a16="http://schemas.microsoft.com/office/drawing/2014/main" id="{9C350064-048B-3797-4B4B-29D978BA0A4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10"/>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749425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Four Numbers Blue">
    <p:bg>
      <p:bgPr>
        <a:solidFill>
          <a:srgbClr val="9EC5D9"/>
        </a:solidFill>
        <a:effectLst/>
      </p:bgPr>
    </p:bg>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A8406C48-E97B-0D89-83BC-A4B4FB48549A}"/>
              </a:ext>
              <a:ext uri="{C183D7F6-B498-43B3-948B-1728B52AA6E4}">
                <adec:decorative xmlns:adec="http://schemas.microsoft.com/office/drawing/2017/decorative" val="1"/>
              </a:ext>
            </a:extLst>
          </p:cNvPr>
          <p:cNvSpPr/>
          <p:nvPr userDrawn="1"/>
        </p:nvSpPr>
        <p:spPr bwMode="hidden">
          <a:xfrm>
            <a:off x="0" y="0"/>
            <a:ext cx="3213100" cy="5143500"/>
          </a:xfrm>
          <a:prstGeom prst="rect">
            <a:avLst/>
          </a:prstGeom>
          <a:solidFill>
            <a:srgbClr val="122C49"/>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2" name="Title 1"/>
          <p:cNvSpPr>
            <a:spLocks noGrp="1"/>
          </p:cNvSpPr>
          <p:nvPr>
            <p:ph type="title" hasCustomPrompt="1"/>
          </p:nvPr>
        </p:nvSpPr>
        <p:spPr>
          <a:xfrm>
            <a:off x="411480" y="411480"/>
            <a:ext cx="2712720" cy="4236720"/>
          </a:xfrm>
        </p:spPr>
        <p:txBody>
          <a:bodyPr rIns="91440"/>
          <a:lstStyle>
            <a:lvl1pPr>
              <a:defRPr sz="2800">
                <a:solidFill>
                  <a:schemeClr val="bg1"/>
                </a:solidFill>
              </a:defRPr>
            </a:lvl1pPr>
          </a:lstStyle>
          <a:p>
            <a:r>
              <a:rPr lang="en-US"/>
              <a:t>[Slide title or statement]</a:t>
            </a:r>
          </a:p>
        </p:txBody>
      </p:sp>
      <p:cxnSp>
        <p:nvCxnSpPr>
          <p:cNvPr id="8" name="Line">
            <a:extLst>
              <a:ext uri="{FF2B5EF4-FFF2-40B4-BE49-F238E27FC236}">
                <a16:creationId xmlns:a16="http://schemas.microsoft.com/office/drawing/2014/main" id="{BD0E9FDC-629A-87CD-B99A-3730C62AF792}"/>
              </a:ext>
              <a:ext uri="{C183D7F6-B498-43B3-948B-1728B52AA6E4}">
                <adec:decorative xmlns:adec="http://schemas.microsoft.com/office/drawing/2017/decorative" val="1"/>
              </a:ext>
            </a:extLst>
          </p:cNvPr>
          <p:cNvCxnSpPr>
            <a:cxnSpLocks/>
          </p:cNvCxnSpPr>
          <p:nvPr userDrawn="1"/>
        </p:nvCxnSpPr>
        <p:spPr>
          <a:xfrm>
            <a:off x="3914775" y="412750"/>
            <a:ext cx="4817745"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6" name="Text Placeholder 2">
            <a:extLst>
              <a:ext uri="{FF2B5EF4-FFF2-40B4-BE49-F238E27FC236}">
                <a16:creationId xmlns:a16="http://schemas.microsoft.com/office/drawing/2014/main" id="{757FD278-3B66-C9B6-FE02-C48A630C29EE}"/>
              </a:ext>
            </a:extLst>
          </p:cNvPr>
          <p:cNvSpPr>
            <a:spLocks noGrp="1"/>
          </p:cNvSpPr>
          <p:nvPr>
            <p:ph type="body" sz="quarter" idx="15" hasCustomPrompt="1"/>
          </p:nvPr>
        </p:nvSpPr>
        <p:spPr>
          <a:xfrm>
            <a:off x="3914776" y="502920"/>
            <a:ext cx="609600" cy="777240"/>
          </a:xfrm>
        </p:spPr>
        <p:txBody>
          <a:bodyPr/>
          <a:lstStyle>
            <a:lvl1pPr marL="0" indent="0">
              <a:lnSpc>
                <a:spcPct val="90000"/>
              </a:lnSpc>
              <a:spcBef>
                <a:spcPts val="0"/>
              </a:spcBef>
              <a:buFontTx/>
              <a:buNone/>
              <a:defRPr sz="2800" b="1"/>
            </a:lvl1pPr>
            <a:lvl2pPr marL="0" indent="0">
              <a:lnSpc>
                <a:spcPct val="90000"/>
              </a:lnSpc>
              <a:spcBef>
                <a:spcPts val="0"/>
              </a:spcBef>
              <a:buFontTx/>
              <a:buNone/>
              <a:defRPr sz="2800" b="1"/>
            </a:lvl2pPr>
            <a:lvl3pPr marL="0" indent="0">
              <a:lnSpc>
                <a:spcPct val="90000"/>
              </a:lnSpc>
              <a:spcBef>
                <a:spcPts val="0"/>
              </a:spcBef>
              <a:buFontTx/>
              <a:buNone/>
              <a:defRPr sz="2800" b="1"/>
            </a:lvl3pPr>
            <a:lvl4pPr marL="0" indent="0">
              <a:lnSpc>
                <a:spcPct val="90000"/>
              </a:lnSpc>
              <a:spcBef>
                <a:spcPts val="0"/>
              </a:spcBef>
              <a:buFontTx/>
              <a:buNone/>
              <a:defRPr sz="2800" b="1"/>
            </a:lvl4pPr>
            <a:lvl5pPr marL="0" indent="0">
              <a:lnSpc>
                <a:spcPct val="90000"/>
              </a:lnSpc>
              <a:spcBef>
                <a:spcPts val="0"/>
              </a:spcBef>
              <a:buFontTx/>
              <a:buNone/>
              <a:defRPr sz="2800" b="1"/>
            </a:lvl5pPr>
            <a:lvl6pPr marL="0" indent="0">
              <a:lnSpc>
                <a:spcPct val="90000"/>
              </a:lnSpc>
              <a:spcBef>
                <a:spcPts val="0"/>
              </a:spcBef>
              <a:buFontTx/>
              <a:buNone/>
              <a:defRPr sz="2800" b="1"/>
            </a:lvl6pPr>
            <a:lvl7pPr marL="0" indent="0">
              <a:lnSpc>
                <a:spcPct val="90000"/>
              </a:lnSpc>
              <a:spcBef>
                <a:spcPts val="0"/>
              </a:spcBef>
              <a:buFontTx/>
              <a:buNone/>
              <a:defRPr sz="2800" b="1"/>
            </a:lvl7pPr>
            <a:lvl8pPr marL="0" indent="0">
              <a:lnSpc>
                <a:spcPct val="90000"/>
              </a:lnSpc>
              <a:spcBef>
                <a:spcPts val="0"/>
              </a:spcBef>
              <a:buFontTx/>
              <a:buNone/>
              <a:defRPr sz="2800" b="1"/>
            </a:lvl8pPr>
            <a:lvl9pPr marL="0" indent="0">
              <a:lnSpc>
                <a:spcPct val="90000"/>
              </a:lnSpc>
              <a:spcBef>
                <a:spcPts val="0"/>
              </a:spcBef>
              <a:buFontTx/>
              <a:buNone/>
              <a:defRPr sz="2800" b="1"/>
            </a:lvl9pPr>
          </a:lstStyle>
          <a:p>
            <a:pPr lvl="0"/>
            <a:r>
              <a:rPr lang="en-US"/>
              <a:t>0</a:t>
            </a:r>
          </a:p>
        </p:txBody>
      </p:sp>
      <p:sp>
        <p:nvSpPr>
          <p:cNvPr id="18" name="Text Placeholder 3">
            <a:extLst>
              <a:ext uri="{FF2B5EF4-FFF2-40B4-BE49-F238E27FC236}">
                <a16:creationId xmlns:a16="http://schemas.microsoft.com/office/drawing/2014/main" id="{8BAF42FC-4213-E207-E35F-579F4D779DA0}"/>
              </a:ext>
            </a:extLst>
          </p:cNvPr>
          <p:cNvSpPr>
            <a:spLocks noGrp="1"/>
          </p:cNvSpPr>
          <p:nvPr>
            <p:ph type="body" sz="quarter" idx="16" hasCustomPrompt="1"/>
          </p:nvPr>
        </p:nvSpPr>
        <p:spPr>
          <a:xfrm>
            <a:off x="4919472" y="502920"/>
            <a:ext cx="3813366" cy="777240"/>
          </a:xfrm>
        </p:spPr>
        <p:txBody>
          <a:bodyPr/>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a:t>[Text]</a:t>
            </a:r>
          </a:p>
        </p:txBody>
      </p:sp>
      <p:cxnSp>
        <p:nvCxnSpPr>
          <p:cNvPr id="13" name="Line">
            <a:extLst>
              <a:ext uri="{FF2B5EF4-FFF2-40B4-BE49-F238E27FC236}">
                <a16:creationId xmlns:a16="http://schemas.microsoft.com/office/drawing/2014/main" id="{F2DB1599-E5B6-D209-1E82-4350F65DE839}"/>
              </a:ext>
              <a:ext uri="{C183D7F6-B498-43B3-948B-1728B52AA6E4}">
                <adec:decorative xmlns:adec="http://schemas.microsoft.com/office/drawing/2017/decorative" val="1"/>
              </a:ext>
            </a:extLst>
          </p:cNvPr>
          <p:cNvCxnSpPr>
            <a:cxnSpLocks/>
          </p:cNvCxnSpPr>
          <p:nvPr userDrawn="1"/>
        </p:nvCxnSpPr>
        <p:spPr>
          <a:xfrm>
            <a:off x="3914775" y="1508760"/>
            <a:ext cx="4817745"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9" name="Text Placeholder 4">
            <a:extLst>
              <a:ext uri="{FF2B5EF4-FFF2-40B4-BE49-F238E27FC236}">
                <a16:creationId xmlns:a16="http://schemas.microsoft.com/office/drawing/2014/main" id="{805CFA0D-D01E-34C3-4D7D-648C7F2BDC83}"/>
              </a:ext>
            </a:extLst>
          </p:cNvPr>
          <p:cNvSpPr>
            <a:spLocks noGrp="1"/>
          </p:cNvSpPr>
          <p:nvPr>
            <p:ph type="body" sz="quarter" idx="17" hasCustomPrompt="1"/>
          </p:nvPr>
        </p:nvSpPr>
        <p:spPr>
          <a:xfrm>
            <a:off x="3914776" y="1600200"/>
            <a:ext cx="609600" cy="777240"/>
          </a:xfrm>
        </p:spPr>
        <p:txBody>
          <a:bodyPr/>
          <a:lstStyle>
            <a:lvl1pPr marL="0" indent="0">
              <a:lnSpc>
                <a:spcPct val="90000"/>
              </a:lnSpc>
              <a:spcBef>
                <a:spcPts val="0"/>
              </a:spcBef>
              <a:buFontTx/>
              <a:buNone/>
              <a:defRPr sz="2800" b="1"/>
            </a:lvl1pPr>
            <a:lvl2pPr marL="0" indent="0">
              <a:lnSpc>
                <a:spcPct val="90000"/>
              </a:lnSpc>
              <a:spcBef>
                <a:spcPts val="0"/>
              </a:spcBef>
              <a:buFontTx/>
              <a:buNone/>
              <a:defRPr sz="2800" b="1"/>
            </a:lvl2pPr>
            <a:lvl3pPr marL="0" indent="0">
              <a:lnSpc>
                <a:spcPct val="90000"/>
              </a:lnSpc>
              <a:spcBef>
                <a:spcPts val="0"/>
              </a:spcBef>
              <a:buFontTx/>
              <a:buNone/>
              <a:defRPr sz="2800" b="1"/>
            </a:lvl3pPr>
            <a:lvl4pPr marL="0" indent="0">
              <a:lnSpc>
                <a:spcPct val="90000"/>
              </a:lnSpc>
              <a:spcBef>
                <a:spcPts val="0"/>
              </a:spcBef>
              <a:buFontTx/>
              <a:buNone/>
              <a:defRPr sz="2800" b="1"/>
            </a:lvl4pPr>
            <a:lvl5pPr marL="0" indent="0">
              <a:lnSpc>
                <a:spcPct val="90000"/>
              </a:lnSpc>
              <a:spcBef>
                <a:spcPts val="0"/>
              </a:spcBef>
              <a:buFontTx/>
              <a:buNone/>
              <a:defRPr sz="2800" b="1"/>
            </a:lvl5pPr>
            <a:lvl6pPr marL="0" indent="0">
              <a:lnSpc>
                <a:spcPct val="90000"/>
              </a:lnSpc>
              <a:spcBef>
                <a:spcPts val="0"/>
              </a:spcBef>
              <a:buFontTx/>
              <a:buNone/>
              <a:defRPr sz="2800" b="1"/>
            </a:lvl6pPr>
            <a:lvl7pPr marL="0" indent="0">
              <a:lnSpc>
                <a:spcPct val="90000"/>
              </a:lnSpc>
              <a:spcBef>
                <a:spcPts val="0"/>
              </a:spcBef>
              <a:buFontTx/>
              <a:buNone/>
              <a:defRPr sz="2800" b="1"/>
            </a:lvl7pPr>
            <a:lvl8pPr marL="0" indent="0">
              <a:lnSpc>
                <a:spcPct val="90000"/>
              </a:lnSpc>
              <a:spcBef>
                <a:spcPts val="0"/>
              </a:spcBef>
              <a:buFontTx/>
              <a:buNone/>
              <a:defRPr sz="2800" b="1"/>
            </a:lvl8pPr>
            <a:lvl9pPr marL="0" indent="0">
              <a:lnSpc>
                <a:spcPct val="90000"/>
              </a:lnSpc>
              <a:spcBef>
                <a:spcPts val="0"/>
              </a:spcBef>
              <a:buFontTx/>
              <a:buNone/>
              <a:defRPr sz="2800" b="1"/>
            </a:lvl9pPr>
          </a:lstStyle>
          <a:p>
            <a:pPr lvl="0"/>
            <a:r>
              <a:rPr lang="en-US"/>
              <a:t>0</a:t>
            </a:r>
          </a:p>
        </p:txBody>
      </p:sp>
      <p:sp>
        <p:nvSpPr>
          <p:cNvPr id="20" name="Text Placeholder 5">
            <a:extLst>
              <a:ext uri="{FF2B5EF4-FFF2-40B4-BE49-F238E27FC236}">
                <a16:creationId xmlns:a16="http://schemas.microsoft.com/office/drawing/2014/main" id="{BF4FA2CC-4925-F0A7-CD95-8F8CA39F84E0}"/>
              </a:ext>
            </a:extLst>
          </p:cNvPr>
          <p:cNvSpPr>
            <a:spLocks noGrp="1"/>
          </p:cNvSpPr>
          <p:nvPr>
            <p:ph type="body" sz="quarter" idx="18" hasCustomPrompt="1"/>
          </p:nvPr>
        </p:nvSpPr>
        <p:spPr>
          <a:xfrm>
            <a:off x="4919472" y="1600200"/>
            <a:ext cx="3813366" cy="777240"/>
          </a:xfrm>
        </p:spPr>
        <p:txBody>
          <a:bodyPr/>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a:t>[Text]</a:t>
            </a:r>
          </a:p>
        </p:txBody>
      </p:sp>
      <p:cxnSp>
        <p:nvCxnSpPr>
          <p:cNvPr id="14" name="Line">
            <a:extLst>
              <a:ext uri="{FF2B5EF4-FFF2-40B4-BE49-F238E27FC236}">
                <a16:creationId xmlns:a16="http://schemas.microsoft.com/office/drawing/2014/main" id="{FA216048-F4AE-3D5D-743E-C28384B81AF1}"/>
              </a:ext>
              <a:ext uri="{C183D7F6-B498-43B3-948B-1728B52AA6E4}">
                <adec:decorative xmlns:adec="http://schemas.microsoft.com/office/drawing/2017/decorative" val="1"/>
              </a:ext>
            </a:extLst>
          </p:cNvPr>
          <p:cNvCxnSpPr>
            <a:cxnSpLocks/>
          </p:cNvCxnSpPr>
          <p:nvPr userDrawn="1"/>
        </p:nvCxnSpPr>
        <p:spPr>
          <a:xfrm>
            <a:off x="3914775" y="2606040"/>
            <a:ext cx="4817745"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21" name="Text Placeholder 6">
            <a:extLst>
              <a:ext uri="{FF2B5EF4-FFF2-40B4-BE49-F238E27FC236}">
                <a16:creationId xmlns:a16="http://schemas.microsoft.com/office/drawing/2014/main" id="{76B35AE7-B374-CF3B-A387-861DE388A505}"/>
              </a:ext>
            </a:extLst>
          </p:cNvPr>
          <p:cNvSpPr>
            <a:spLocks noGrp="1"/>
          </p:cNvSpPr>
          <p:nvPr>
            <p:ph type="body" sz="quarter" idx="19" hasCustomPrompt="1"/>
          </p:nvPr>
        </p:nvSpPr>
        <p:spPr>
          <a:xfrm>
            <a:off x="3914776" y="2697480"/>
            <a:ext cx="609600" cy="777240"/>
          </a:xfrm>
        </p:spPr>
        <p:txBody>
          <a:bodyPr/>
          <a:lstStyle>
            <a:lvl1pPr marL="0" indent="0">
              <a:lnSpc>
                <a:spcPct val="90000"/>
              </a:lnSpc>
              <a:spcBef>
                <a:spcPts val="0"/>
              </a:spcBef>
              <a:buFontTx/>
              <a:buNone/>
              <a:defRPr sz="2800" b="1"/>
            </a:lvl1pPr>
            <a:lvl2pPr marL="0" indent="0">
              <a:lnSpc>
                <a:spcPct val="90000"/>
              </a:lnSpc>
              <a:spcBef>
                <a:spcPts val="0"/>
              </a:spcBef>
              <a:buFontTx/>
              <a:buNone/>
              <a:defRPr sz="2800" b="1"/>
            </a:lvl2pPr>
            <a:lvl3pPr marL="0" indent="0">
              <a:lnSpc>
                <a:spcPct val="90000"/>
              </a:lnSpc>
              <a:spcBef>
                <a:spcPts val="0"/>
              </a:spcBef>
              <a:buFontTx/>
              <a:buNone/>
              <a:defRPr sz="2800" b="1"/>
            </a:lvl3pPr>
            <a:lvl4pPr marL="0" indent="0">
              <a:lnSpc>
                <a:spcPct val="90000"/>
              </a:lnSpc>
              <a:spcBef>
                <a:spcPts val="0"/>
              </a:spcBef>
              <a:buFontTx/>
              <a:buNone/>
              <a:defRPr sz="2800" b="1"/>
            </a:lvl4pPr>
            <a:lvl5pPr marL="0" indent="0">
              <a:lnSpc>
                <a:spcPct val="90000"/>
              </a:lnSpc>
              <a:spcBef>
                <a:spcPts val="0"/>
              </a:spcBef>
              <a:buFontTx/>
              <a:buNone/>
              <a:defRPr sz="2800" b="1"/>
            </a:lvl5pPr>
            <a:lvl6pPr marL="0" indent="0">
              <a:lnSpc>
                <a:spcPct val="90000"/>
              </a:lnSpc>
              <a:spcBef>
                <a:spcPts val="0"/>
              </a:spcBef>
              <a:buFontTx/>
              <a:buNone/>
              <a:defRPr sz="2800" b="1"/>
            </a:lvl6pPr>
            <a:lvl7pPr marL="0" indent="0">
              <a:lnSpc>
                <a:spcPct val="90000"/>
              </a:lnSpc>
              <a:spcBef>
                <a:spcPts val="0"/>
              </a:spcBef>
              <a:buFontTx/>
              <a:buNone/>
              <a:defRPr sz="2800" b="1"/>
            </a:lvl7pPr>
            <a:lvl8pPr marL="0" indent="0">
              <a:lnSpc>
                <a:spcPct val="90000"/>
              </a:lnSpc>
              <a:spcBef>
                <a:spcPts val="0"/>
              </a:spcBef>
              <a:buFontTx/>
              <a:buNone/>
              <a:defRPr sz="2800" b="1"/>
            </a:lvl8pPr>
            <a:lvl9pPr marL="0" indent="0">
              <a:lnSpc>
                <a:spcPct val="90000"/>
              </a:lnSpc>
              <a:spcBef>
                <a:spcPts val="0"/>
              </a:spcBef>
              <a:buFontTx/>
              <a:buNone/>
              <a:defRPr sz="2800" b="1"/>
            </a:lvl9pPr>
          </a:lstStyle>
          <a:p>
            <a:pPr lvl="0"/>
            <a:r>
              <a:rPr lang="en-US"/>
              <a:t>0</a:t>
            </a:r>
          </a:p>
        </p:txBody>
      </p:sp>
      <p:sp>
        <p:nvSpPr>
          <p:cNvPr id="22" name="Text Placeholder 7">
            <a:extLst>
              <a:ext uri="{FF2B5EF4-FFF2-40B4-BE49-F238E27FC236}">
                <a16:creationId xmlns:a16="http://schemas.microsoft.com/office/drawing/2014/main" id="{F0AB060C-F3B9-484A-B148-6DC28A4C9B31}"/>
              </a:ext>
            </a:extLst>
          </p:cNvPr>
          <p:cNvSpPr>
            <a:spLocks noGrp="1"/>
          </p:cNvSpPr>
          <p:nvPr>
            <p:ph type="body" sz="quarter" idx="20" hasCustomPrompt="1"/>
          </p:nvPr>
        </p:nvSpPr>
        <p:spPr>
          <a:xfrm>
            <a:off x="4919472" y="2697480"/>
            <a:ext cx="3813366" cy="777240"/>
          </a:xfrm>
        </p:spPr>
        <p:txBody>
          <a:bodyPr/>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a:t>[Text]</a:t>
            </a:r>
          </a:p>
        </p:txBody>
      </p:sp>
      <p:cxnSp>
        <p:nvCxnSpPr>
          <p:cNvPr id="15" name="Line">
            <a:extLst>
              <a:ext uri="{FF2B5EF4-FFF2-40B4-BE49-F238E27FC236}">
                <a16:creationId xmlns:a16="http://schemas.microsoft.com/office/drawing/2014/main" id="{EF870320-F1CE-FE61-EC7A-C99ABA223C41}"/>
              </a:ext>
              <a:ext uri="{C183D7F6-B498-43B3-948B-1728B52AA6E4}">
                <adec:decorative xmlns:adec="http://schemas.microsoft.com/office/drawing/2017/decorative" val="1"/>
              </a:ext>
            </a:extLst>
          </p:cNvPr>
          <p:cNvCxnSpPr>
            <a:cxnSpLocks/>
          </p:cNvCxnSpPr>
          <p:nvPr userDrawn="1"/>
        </p:nvCxnSpPr>
        <p:spPr>
          <a:xfrm>
            <a:off x="3914775" y="3703320"/>
            <a:ext cx="4817745"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23" name="Text Placeholder 8">
            <a:extLst>
              <a:ext uri="{FF2B5EF4-FFF2-40B4-BE49-F238E27FC236}">
                <a16:creationId xmlns:a16="http://schemas.microsoft.com/office/drawing/2014/main" id="{7C1455EB-5B26-575D-DB32-F6DE87120E08}"/>
              </a:ext>
            </a:extLst>
          </p:cNvPr>
          <p:cNvSpPr>
            <a:spLocks noGrp="1"/>
          </p:cNvSpPr>
          <p:nvPr>
            <p:ph type="body" sz="quarter" idx="21" hasCustomPrompt="1"/>
          </p:nvPr>
        </p:nvSpPr>
        <p:spPr>
          <a:xfrm>
            <a:off x="3914776" y="3794760"/>
            <a:ext cx="609600" cy="853440"/>
          </a:xfrm>
        </p:spPr>
        <p:txBody>
          <a:bodyPr/>
          <a:lstStyle>
            <a:lvl1pPr marL="0" indent="0">
              <a:lnSpc>
                <a:spcPct val="90000"/>
              </a:lnSpc>
              <a:spcBef>
                <a:spcPts val="0"/>
              </a:spcBef>
              <a:buFontTx/>
              <a:buNone/>
              <a:defRPr sz="2800" b="1"/>
            </a:lvl1pPr>
            <a:lvl2pPr marL="0" indent="0">
              <a:lnSpc>
                <a:spcPct val="90000"/>
              </a:lnSpc>
              <a:spcBef>
                <a:spcPts val="0"/>
              </a:spcBef>
              <a:buFontTx/>
              <a:buNone/>
              <a:defRPr sz="2800" b="1"/>
            </a:lvl2pPr>
            <a:lvl3pPr marL="0" indent="0">
              <a:lnSpc>
                <a:spcPct val="90000"/>
              </a:lnSpc>
              <a:spcBef>
                <a:spcPts val="0"/>
              </a:spcBef>
              <a:buFontTx/>
              <a:buNone/>
              <a:defRPr sz="2800" b="1"/>
            </a:lvl3pPr>
            <a:lvl4pPr marL="0" indent="0">
              <a:lnSpc>
                <a:spcPct val="90000"/>
              </a:lnSpc>
              <a:spcBef>
                <a:spcPts val="0"/>
              </a:spcBef>
              <a:buFontTx/>
              <a:buNone/>
              <a:defRPr sz="2800" b="1"/>
            </a:lvl4pPr>
            <a:lvl5pPr marL="0" indent="0">
              <a:lnSpc>
                <a:spcPct val="90000"/>
              </a:lnSpc>
              <a:spcBef>
                <a:spcPts val="0"/>
              </a:spcBef>
              <a:buFontTx/>
              <a:buNone/>
              <a:defRPr sz="2800" b="1"/>
            </a:lvl5pPr>
            <a:lvl6pPr marL="0" indent="0">
              <a:lnSpc>
                <a:spcPct val="90000"/>
              </a:lnSpc>
              <a:spcBef>
                <a:spcPts val="0"/>
              </a:spcBef>
              <a:buFontTx/>
              <a:buNone/>
              <a:defRPr sz="2800" b="1"/>
            </a:lvl6pPr>
            <a:lvl7pPr marL="0" indent="0">
              <a:lnSpc>
                <a:spcPct val="90000"/>
              </a:lnSpc>
              <a:spcBef>
                <a:spcPts val="0"/>
              </a:spcBef>
              <a:buFontTx/>
              <a:buNone/>
              <a:defRPr sz="2800" b="1"/>
            </a:lvl7pPr>
            <a:lvl8pPr marL="0" indent="0">
              <a:lnSpc>
                <a:spcPct val="90000"/>
              </a:lnSpc>
              <a:spcBef>
                <a:spcPts val="0"/>
              </a:spcBef>
              <a:buFontTx/>
              <a:buNone/>
              <a:defRPr sz="2800" b="1"/>
            </a:lvl8pPr>
            <a:lvl9pPr marL="0" indent="0">
              <a:lnSpc>
                <a:spcPct val="90000"/>
              </a:lnSpc>
              <a:spcBef>
                <a:spcPts val="0"/>
              </a:spcBef>
              <a:buFontTx/>
              <a:buNone/>
              <a:defRPr sz="2800" b="1"/>
            </a:lvl9pPr>
          </a:lstStyle>
          <a:p>
            <a:pPr lvl="0"/>
            <a:r>
              <a:rPr lang="en-US"/>
              <a:t>0</a:t>
            </a:r>
          </a:p>
        </p:txBody>
      </p:sp>
      <p:sp>
        <p:nvSpPr>
          <p:cNvPr id="24" name="Text Placeholder 9">
            <a:extLst>
              <a:ext uri="{FF2B5EF4-FFF2-40B4-BE49-F238E27FC236}">
                <a16:creationId xmlns:a16="http://schemas.microsoft.com/office/drawing/2014/main" id="{064C75ED-335E-E4C5-A3CA-5D574BE62C2B}"/>
              </a:ext>
            </a:extLst>
          </p:cNvPr>
          <p:cNvSpPr>
            <a:spLocks noGrp="1"/>
          </p:cNvSpPr>
          <p:nvPr>
            <p:ph type="body" sz="quarter" idx="22" hasCustomPrompt="1"/>
          </p:nvPr>
        </p:nvSpPr>
        <p:spPr>
          <a:xfrm>
            <a:off x="4919472" y="3794760"/>
            <a:ext cx="3813366" cy="853440"/>
          </a:xfrm>
        </p:spPr>
        <p:txBody>
          <a:bodyPr/>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a:t>[Text]</a:t>
            </a:r>
          </a:p>
        </p:txBody>
      </p:sp>
      <p:pic>
        <p:nvPicPr>
          <p:cNvPr id="7" name="UL Solutions">
            <a:extLst>
              <a:ext uri="{FF2B5EF4-FFF2-40B4-BE49-F238E27FC236}">
                <a16:creationId xmlns:a16="http://schemas.microsoft.com/office/drawing/2014/main" id="{BB046A0D-330A-F62D-2076-8A70D07E8F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41925" y="4730243"/>
            <a:ext cx="712555" cy="292608"/>
          </a:xfrm>
          <a:prstGeom prst="rect">
            <a:avLst/>
          </a:prstGeom>
        </p:spPr>
      </p:pic>
      <p:sp>
        <p:nvSpPr>
          <p:cNvPr id="6" name="Slide Number Placeholder 10"/>
          <p:cNvSpPr>
            <a:spLocks noGrp="1"/>
          </p:cNvSpPr>
          <p:nvPr>
            <p:ph type="sldNum" sz="quarter" idx="12"/>
          </p:nvPr>
        </p:nvSpPr>
        <p:spPr/>
        <p:txBody>
          <a:bodyPr/>
          <a:lstStyle>
            <a:lvl1pPr>
              <a:defRPr>
                <a:solidFill>
                  <a:schemeClr val="tx1"/>
                </a:solidFill>
              </a:defRPr>
            </a:lvl1pPr>
          </a:lstStyle>
          <a:p>
            <a:fld id="{0FB653A9-F313-624D-BF6F-1C4E70BAF06A}" type="slidenum">
              <a:rPr lang="en-US" smtClean="0"/>
              <a:pPr/>
              <a:t>‹#›</a:t>
            </a:fld>
            <a:endParaRPr lang="en-US"/>
          </a:p>
        </p:txBody>
      </p:sp>
    </p:spTree>
    <p:extLst>
      <p:ext uri="{BB962C8B-B14F-4D97-AF65-F5344CB8AC3E}">
        <p14:creationId xmlns:p14="http://schemas.microsoft.com/office/powerpoint/2010/main" val="15583441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Six 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48149-288D-B9B1-8122-6D6FC279266B}"/>
              </a:ext>
            </a:extLst>
          </p:cNvPr>
          <p:cNvSpPr>
            <a:spLocks noGrp="1"/>
          </p:cNvSpPr>
          <p:nvPr>
            <p:ph type="title" hasCustomPrompt="1"/>
          </p:nvPr>
        </p:nvSpPr>
        <p:spPr/>
        <p:txBody>
          <a:bodyPr/>
          <a:lstStyle/>
          <a:p>
            <a:r>
              <a:rPr lang="en-US"/>
              <a:t>[Optional slide title]</a:t>
            </a:r>
          </a:p>
        </p:txBody>
      </p:sp>
      <p:cxnSp>
        <p:nvCxnSpPr>
          <p:cNvPr id="10" name="Line">
            <a:extLst>
              <a:ext uri="{FF2B5EF4-FFF2-40B4-BE49-F238E27FC236}">
                <a16:creationId xmlns:a16="http://schemas.microsoft.com/office/drawing/2014/main" id="{032B760A-E50F-E25B-3508-583C3BC755DC}"/>
              </a:ext>
              <a:ext uri="{C183D7F6-B498-43B3-948B-1728B52AA6E4}">
                <adec:decorative xmlns:adec="http://schemas.microsoft.com/office/drawing/2017/decorative" val="1"/>
              </a:ext>
            </a:extLst>
          </p:cNvPr>
          <p:cNvCxnSpPr>
            <a:cxnSpLocks/>
          </p:cNvCxnSpPr>
          <p:nvPr userDrawn="1"/>
        </p:nvCxnSpPr>
        <p:spPr>
          <a:xfrm>
            <a:off x="411480" y="1280160"/>
            <a:ext cx="2624328"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11" name="Text Placeholder 2">
            <a:extLst>
              <a:ext uri="{FF2B5EF4-FFF2-40B4-BE49-F238E27FC236}">
                <a16:creationId xmlns:a16="http://schemas.microsoft.com/office/drawing/2014/main" id="{F2A9B0B1-E83C-48C2-0292-E1C897BD4577}"/>
              </a:ext>
            </a:extLst>
          </p:cNvPr>
          <p:cNvSpPr>
            <a:spLocks noGrp="1"/>
          </p:cNvSpPr>
          <p:nvPr>
            <p:ph type="body" sz="quarter" idx="15" hasCustomPrompt="1"/>
          </p:nvPr>
        </p:nvSpPr>
        <p:spPr>
          <a:xfrm>
            <a:off x="411163" y="1371600"/>
            <a:ext cx="612648" cy="1280160"/>
          </a:xfrm>
        </p:spPr>
        <p:txBody>
          <a:bodyPr/>
          <a:lstStyle>
            <a:lvl1pPr marL="0" indent="0">
              <a:lnSpc>
                <a:spcPct val="90000"/>
              </a:lnSpc>
              <a:spcBef>
                <a:spcPts val="0"/>
              </a:spcBef>
              <a:buFontTx/>
              <a:buNone/>
              <a:defRPr sz="2800" b="1"/>
            </a:lvl1pPr>
            <a:lvl2pPr marL="0" indent="0">
              <a:lnSpc>
                <a:spcPct val="90000"/>
              </a:lnSpc>
              <a:spcBef>
                <a:spcPts val="0"/>
              </a:spcBef>
              <a:buFontTx/>
              <a:buNone/>
              <a:defRPr sz="2800" b="1"/>
            </a:lvl2pPr>
            <a:lvl3pPr marL="0" indent="0">
              <a:lnSpc>
                <a:spcPct val="90000"/>
              </a:lnSpc>
              <a:spcBef>
                <a:spcPts val="0"/>
              </a:spcBef>
              <a:buFontTx/>
              <a:buNone/>
              <a:defRPr sz="2800" b="1"/>
            </a:lvl3pPr>
            <a:lvl4pPr marL="0" indent="0">
              <a:lnSpc>
                <a:spcPct val="90000"/>
              </a:lnSpc>
              <a:spcBef>
                <a:spcPts val="0"/>
              </a:spcBef>
              <a:buFontTx/>
              <a:buNone/>
              <a:defRPr sz="2800" b="1"/>
            </a:lvl4pPr>
            <a:lvl5pPr marL="0" indent="0">
              <a:lnSpc>
                <a:spcPct val="90000"/>
              </a:lnSpc>
              <a:spcBef>
                <a:spcPts val="0"/>
              </a:spcBef>
              <a:buFontTx/>
              <a:buNone/>
              <a:defRPr sz="2800" b="1"/>
            </a:lvl5pPr>
            <a:lvl6pPr marL="0" indent="0">
              <a:lnSpc>
                <a:spcPct val="90000"/>
              </a:lnSpc>
              <a:spcBef>
                <a:spcPts val="0"/>
              </a:spcBef>
              <a:buFontTx/>
              <a:buNone/>
              <a:defRPr sz="2800" b="1"/>
            </a:lvl6pPr>
            <a:lvl7pPr marL="0" indent="0">
              <a:lnSpc>
                <a:spcPct val="90000"/>
              </a:lnSpc>
              <a:spcBef>
                <a:spcPts val="0"/>
              </a:spcBef>
              <a:buFontTx/>
              <a:buNone/>
              <a:defRPr sz="2800" b="1"/>
            </a:lvl7pPr>
            <a:lvl8pPr marL="0" indent="0">
              <a:lnSpc>
                <a:spcPct val="90000"/>
              </a:lnSpc>
              <a:spcBef>
                <a:spcPts val="0"/>
              </a:spcBef>
              <a:buFontTx/>
              <a:buNone/>
              <a:defRPr sz="2800" b="1"/>
            </a:lvl8pPr>
            <a:lvl9pPr marL="0" indent="0">
              <a:lnSpc>
                <a:spcPct val="90000"/>
              </a:lnSpc>
              <a:spcBef>
                <a:spcPts val="0"/>
              </a:spcBef>
              <a:buFontTx/>
              <a:buNone/>
              <a:defRPr sz="2800" b="1"/>
            </a:lvl9pPr>
          </a:lstStyle>
          <a:p>
            <a:pPr lvl="0"/>
            <a:r>
              <a:rPr lang="en-US"/>
              <a:t>0</a:t>
            </a:r>
          </a:p>
        </p:txBody>
      </p:sp>
      <p:sp>
        <p:nvSpPr>
          <p:cNvPr id="3" name="Content Placeholder 3"/>
          <p:cNvSpPr>
            <a:spLocks noGrp="1"/>
          </p:cNvSpPr>
          <p:nvPr>
            <p:ph sz="half" idx="1" hasCustomPrompt="1"/>
          </p:nvPr>
        </p:nvSpPr>
        <p:spPr>
          <a:xfrm>
            <a:off x="1111249" y="1371600"/>
            <a:ext cx="1920240" cy="1280160"/>
          </a:xfrm>
        </p:spPr>
        <p:txBody>
          <a:bodyPr/>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a:t>[Text]</a:t>
            </a:r>
          </a:p>
        </p:txBody>
      </p:sp>
      <p:cxnSp>
        <p:nvCxnSpPr>
          <p:cNvPr id="12" name="Line">
            <a:extLst>
              <a:ext uri="{FF2B5EF4-FFF2-40B4-BE49-F238E27FC236}">
                <a16:creationId xmlns:a16="http://schemas.microsoft.com/office/drawing/2014/main" id="{EEFED67B-961F-A2C3-3CE7-424FC1708611}"/>
              </a:ext>
              <a:ext uri="{C183D7F6-B498-43B3-948B-1728B52AA6E4}">
                <adec:decorative xmlns:adec="http://schemas.microsoft.com/office/drawing/2017/decorative" val="1"/>
              </a:ext>
            </a:extLst>
          </p:cNvPr>
          <p:cNvCxnSpPr>
            <a:cxnSpLocks/>
          </p:cNvCxnSpPr>
          <p:nvPr userDrawn="1"/>
        </p:nvCxnSpPr>
        <p:spPr>
          <a:xfrm>
            <a:off x="3214116" y="1280160"/>
            <a:ext cx="2624328"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13" name="Text Placeholder 4">
            <a:extLst>
              <a:ext uri="{FF2B5EF4-FFF2-40B4-BE49-F238E27FC236}">
                <a16:creationId xmlns:a16="http://schemas.microsoft.com/office/drawing/2014/main" id="{6BCE7084-89AB-BBE8-C02F-6C5675190BBE}"/>
              </a:ext>
            </a:extLst>
          </p:cNvPr>
          <p:cNvSpPr>
            <a:spLocks noGrp="1"/>
          </p:cNvSpPr>
          <p:nvPr>
            <p:ph type="body" sz="quarter" idx="16" hasCustomPrompt="1"/>
          </p:nvPr>
        </p:nvSpPr>
        <p:spPr>
          <a:xfrm>
            <a:off x="3214115" y="1371600"/>
            <a:ext cx="612648" cy="1280160"/>
          </a:xfrm>
        </p:spPr>
        <p:txBody>
          <a:bodyPr/>
          <a:lstStyle>
            <a:lvl1pPr marL="0" indent="0">
              <a:lnSpc>
                <a:spcPct val="90000"/>
              </a:lnSpc>
              <a:spcBef>
                <a:spcPts val="0"/>
              </a:spcBef>
              <a:buFontTx/>
              <a:buNone/>
              <a:defRPr sz="2800" b="1"/>
            </a:lvl1pPr>
            <a:lvl2pPr marL="0" indent="0">
              <a:lnSpc>
                <a:spcPct val="90000"/>
              </a:lnSpc>
              <a:spcBef>
                <a:spcPts val="0"/>
              </a:spcBef>
              <a:buFontTx/>
              <a:buNone/>
              <a:defRPr sz="2800" b="1"/>
            </a:lvl2pPr>
            <a:lvl3pPr marL="0" indent="0">
              <a:lnSpc>
                <a:spcPct val="90000"/>
              </a:lnSpc>
              <a:spcBef>
                <a:spcPts val="0"/>
              </a:spcBef>
              <a:buFontTx/>
              <a:buNone/>
              <a:defRPr sz="2800" b="1"/>
            </a:lvl3pPr>
            <a:lvl4pPr marL="0" indent="0">
              <a:lnSpc>
                <a:spcPct val="90000"/>
              </a:lnSpc>
              <a:spcBef>
                <a:spcPts val="0"/>
              </a:spcBef>
              <a:buFontTx/>
              <a:buNone/>
              <a:defRPr sz="2800" b="1"/>
            </a:lvl4pPr>
            <a:lvl5pPr marL="0" indent="0">
              <a:lnSpc>
                <a:spcPct val="90000"/>
              </a:lnSpc>
              <a:spcBef>
                <a:spcPts val="0"/>
              </a:spcBef>
              <a:buFontTx/>
              <a:buNone/>
              <a:defRPr sz="2800" b="1"/>
            </a:lvl5pPr>
            <a:lvl6pPr marL="0" indent="0">
              <a:lnSpc>
                <a:spcPct val="90000"/>
              </a:lnSpc>
              <a:spcBef>
                <a:spcPts val="0"/>
              </a:spcBef>
              <a:buFontTx/>
              <a:buNone/>
              <a:defRPr sz="2800" b="1"/>
            </a:lvl6pPr>
            <a:lvl7pPr marL="0" indent="0">
              <a:lnSpc>
                <a:spcPct val="90000"/>
              </a:lnSpc>
              <a:spcBef>
                <a:spcPts val="0"/>
              </a:spcBef>
              <a:buFontTx/>
              <a:buNone/>
              <a:defRPr sz="2800" b="1"/>
            </a:lvl7pPr>
            <a:lvl8pPr marL="0" indent="0">
              <a:lnSpc>
                <a:spcPct val="90000"/>
              </a:lnSpc>
              <a:spcBef>
                <a:spcPts val="0"/>
              </a:spcBef>
              <a:buFontTx/>
              <a:buNone/>
              <a:defRPr sz="2800" b="1"/>
            </a:lvl8pPr>
            <a:lvl9pPr marL="0" indent="0">
              <a:lnSpc>
                <a:spcPct val="90000"/>
              </a:lnSpc>
              <a:spcBef>
                <a:spcPts val="0"/>
              </a:spcBef>
              <a:buFontTx/>
              <a:buNone/>
              <a:defRPr sz="2800" b="1"/>
            </a:lvl9pPr>
          </a:lstStyle>
          <a:p>
            <a:pPr lvl="0"/>
            <a:r>
              <a:rPr lang="en-US"/>
              <a:t>0</a:t>
            </a:r>
          </a:p>
        </p:txBody>
      </p:sp>
      <p:sp>
        <p:nvSpPr>
          <p:cNvPr id="4" name="Content Placeholder 5"/>
          <p:cNvSpPr>
            <a:spLocks noGrp="1"/>
          </p:cNvSpPr>
          <p:nvPr>
            <p:ph sz="half" idx="2" hasCustomPrompt="1"/>
          </p:nvPr>
        </p:nvSpPr>
        <p:spPr>
          <a:xfrm>
            <a:off x="3916045" y="1371600"/>
            <a:ext cx="1920240" cy="1280160"/>
          </a:xfrm>
        </p:spPr>
        <p:txBody>
          <a:bodyPr/>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a:t>[Text]</a:t>
            </a:r>
          </a:p>
        </p:txBody>
      </p:sp>
      <p:cxnSp>
        <p:nvCxnSpPr>
          <p:cNvPr id="14" name="Line">
            <a:extLst>
              <a:ext uri="{FF2B5EF4-FFF2-40B4-BE49-F238E27FC236}">
                <a16:creationId xmlns:a16="http://schemas.microsoft.com/office/drawing/2014/main" id="{EEF417DB-4D37-0127-48CE-E03CDF0B3754}"/>
              </a:ext>
              <a:ext uri="{C183D7F6-B498-43B3-948B-1728B52AA6E4}">
                <adec:decorative xmlns:adec="http://schemas.microsoft.com/office/drawing/2017/decorative" val="1"/>
              </a:ext>
            </a:extLst>
          </p:cNvPr>
          <p:cNvCxnSpPr>
            <a:cxnSpLocks/>
          </p:cNvCxnSpPr>
          <p:nvPr userDrawn="1"/>
        </p:nvCxnSpPr>
        <p:spPr>
          <a:xfrm>
            <a:off x="6016117" y="1280160"/>
            <a:ext cx="2624328"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15" name="Text Placeholder 6">
            <a:extLst>
              <a:ext uri="{FF2B5EF4-FFF2-40B4-BE49-F238E27FC236}">
                <a16:creationId xmlns:a16="http://schemas.microsoft.com/office/drawing/2014/main" id="{043C39E5-D474-202F-723B-0B1D4B1414E8}"/>
              </a:ext>
            </a:extLst>
          </p:cNvPr>
          <p:cNvSpPr>
            <a:spLocks noGrp="1"/>
          </p:cNvSpPr>
          <p:nvPr>
            <p:ph type="body" sz="quarter" idx="17" hasCustomPrompt="1"/>
          </p:nvPr>
        </p:nvSpPr>
        <p:spPr>
          <a:xfrm>
            <a:off x="6016117" y="1371600"/>
            <a:ext cx="612648" cy="1280160"/>
          </a:xfrm>
        </p:spPr>
        <p:txBody>
          <a:bodyPr/>
          <a:lstStyle>
            <a:lvl1pPr marL="0" indent="0">
              <a:lnSpc>
                <a:spcPct val="90000"/>
              </a:lnSpc>
              <a:spcBef>
                <a:spcPts val="0"/>
              </a:spcBef>
              <a:buFontTx/>
              <a:buNone/>
              <a:defRPr sz="2800" b="1"/>
            </a:lvl1pPr>
            <a:lvl2pPr marL="0" indent="0">
              <a:lnSpc>
                <a:spcPct val="90000"/>
              </a:lnSpc>
              <a:spcBef>
                <a:spcPts val="0"/>
              </a:spcBef>
              <a:buFontTx/>
              <a:buNone/>
              <a:defRPr sz="2800" b="1"/>
            </a:lvl2pPr>
            <a:lvl3pPr marL="0" indent="0">
              <a:lnSpc>
                <a:spcPct val="90000"/>
              </a:lnSpc>
              <a:spcBef>
                <a:spcPts val="0"/>
              </a:spcBef>
              <a:buFontTx/>
              <a:buNone/>
              <a:defRPr sz="2800" b="1"/>
            </a:lvl3pPr>
            <a:lvl4pPr marL="0" indent="0">
              <a:lnSpc>
                <a:spcPct val="90000"/>
              </a:lnSpc>
              <a:spcBef>
                <a:spcPts val="0"/>
              </a:spcBef>
              <a:buFontTx/>
              <a:buNone/>
              <a:defRPr sz="2800" b="1"/>
            </a:lvl4pPr>
            <a:lvl5pPr marL="0" indent="0">
              <a:lnSpc>
                <a:spcPct val="90000"/>
              </a:lnSpc>
              <a:spcBef>
                <a:spcPts val="0"/>
              </a:spcBef>
              <a:buFontTx/>
              <a:buNone/>
              <a:defRPr sz="2800" b="1"/>
            </a:lvl5pPr>
            <a:lvl6pPr marL="0" indent="0">
              <a:lnSpc>
                <a:spcPct val="90000"/>
              </a:lnSpc>
              <a:spcBef>
                <a:spcPts val="0"/>
              </a:spcBef>
              <a:buFontTx/>
              <a:buNone/>
              <a:defRPr sz="2800" b="1"/>
            </a:lvl6pPr>
            <a:lvl7pPr marL="0" indent="0">
              <a:lnSpc>
                <a:spcPct val="90000"/>
              </a:lnSpc>
              <a:spcBef>
                <a:spcPts val="0"/>
              </a:spcBef>
              <a:buFontTx/>
              <a:buNone/>
              <a:defRPr sz="2800" b="1"/>
            </a:lvl7pPr>
            <a:lvl8pPr marL="0" indent="0">
              <a:lnSpc>
                <a:spcPct val="90000"/>
              </a:lnSpc>
              <a:spcBef>
                <a:spcPts val="0"/>
              </a:spcBef>
              <a:buFontTx/>
              <a:buNone/>
              <a:defRPr sz="2800" b="1"/>
            </a:lvl8pPr>
            <a:lvl9pPr marL="0" indent="0">
              <a:lnSpc>
                <a:spcPct val="90000"/>
              </a:lnSpc>
              <a:spcBef>
                <a:spcPts val="0"/>
              </a:spcBef>
              <a:buFontTx/>
              <a:buNone/>
              <a:defRPr sz="2800" b="1"/>
            </a:lvl9pPr>
          </a:lstStyle>
          <a:p>
            <a:pPr lvl="0"/>
            <a:r>
              <a:rPr lang="en-US"/>
              <a:t>0</a:t>
            </a:r>
          </a:p>
        </p:txBody>
      </p:sp>
      <p:sp>
        <p:nvSpPr>
          <p:cNvPr id="6" name="Content Placeholder 7">
            <a:extLst>
              <a:ext uri="{FF2B5EF4-FFF2-40B4-BE49-F238E27FC236}">
                <a16:creationId xmlns:a16="http://schemas.microsoft.com/office/drawing/2014/main" id="{87B3509B-3D79-ECD2-5B02-BC1E0F0B4AFC}"/>
              </a:ext>
            </a:extLst>
          </p:cNvPr>
          <p:cNvSpPr>
            <a:spLocks noGrp="1"/>
          </p:cNvSpPr>
          <p:nvPr>
            <p:ph sz="half" idx="13" hasCustomPrompt="1"/>
          </p:nvPr>
        </p:nvSpPr>
        <p:spPr>
          <a:xfrm>
            <a:off x="6720205" y="1371600"/>
            <a:ext cx="1920240" cy="1280160"/>
          </a:xfrm>
        </p:spPr>
        <p:txBody>
          <a:bodyPr/>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a:t>[Text]</a:t>
            </a:r>
          </a:p>
        </p:txBody>
      </p:sp>
      <p:cxnSp>
        <p:nvCxnSpPr>
          <p:cNvPr id="17" name="Line">
            <a:extLst>
              <a:ext uri="{FF2B5EF4-FFF2-40B4-BE49-F238E27FC236}">
                <a16:creationId xmlns:a16="http://schemas.microsoft.com/office/drawing/2014/main" id="{A2E5A445-9921-81B5-3D1A-C59D90B820D2}"/>
              </a:ext>
              <a:ext uri="{C183D7F6-B498-43B3-948B-1728B52AA6E4}">
                <adec:decorative xmlns:adec="http://schemas.microsoft.com/office/drawing/2017/decorative" val="1"/>
              </a:ext>
            </a:extLst>
          </p:cNvPr>
          <p:cNvCxnSpPr>
            <a:cxnSpLocks/>
          </p:cNvCxnSpPr>
          <p:nvPr userDrawn="1"/>
        </p:nvCxnSpPr>
        <p:spPr>
          <a:xfrm>
            <a:off x="411480" y="2834640"/>
            <a:ext cx="2624328"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21" name="Text Placeholder 8">
            <a:extLst>
              <a:ext uri="{FF2B5EF4-FFF2-40B4-BE49-F238E27FC236}">
                <a16:creationId xmlns:a16="http://schemas.microsoft.com/office/drawing/2014/main" id="{DBD9B60D-AF96-E34C-DEE9-C411D3C06F40}"/>
              </a:ext>
            </a:extLst>
          </p:cNvPr>
          <p:cNvSpPr>
            <a:spLocks noGrp="1"/>
          </p:cNvSpPr>
          <p:nvPr>
            <p:ph type="body" sz="quarter" idx="18" hasCustomPrompt="1"/>
          </p:nvPr>
        </p:nvSpPr>
        <p:spPr>
          <a:xfrm>
            <a:off x="411163" y="2926080"/>
            <a:ext cx="612648" cy="1280160"/>
          </a:xfrm>
        </p:spPr>
        <p:txBody>
          <a:bodyPr/>
          <a:lstStyle>
            <a:lvl1pPr marL="0" indent="0">
              <a:lnSpc>
                <a:spcPct val="90000"/>
              </a:lnSpc>
              <a:spcBef>
                <a:spcPts val="0"/>
              </a:spcBef>
              <a:buFontTx/>
              <a:buNone/>
              <a:defRPr sz="2800" b="1"/>
            </a:lvl1pPr>
            <a:lvl2pPr marL="0" indent="0">
              <a:lnSpc>
                <a:spcPct val="90000"/>
              </a:lnSpc>
              <a:spcBef>
                <a:spcPts val="0"/>
              </a:spcBef>
              <a:buFontTx/>
              <a:buNone/>
              <a:defRPr sz="2800" b="1"/>
            </a:lvl2pPr>
            <a:lvl3pPr marL="0" indent="0">
              <a:lnSpc>
                <a:spcPct val="90000"/>
              </a:lnSpc>
              <a:spcBef>
                <a:spcPts val="0"/>
              </a:spcBef>
              <a:buFontTx/>
              <a:buNone/>
              <a:defRPr sz="2800" b="1"/>
            </a:lvl3pPr>
            <a:lvl4pPr marL="0" indent="0">
              <a:lnSpc>
                <a:spcPct val="90000"/>
              </a:lnSpc>
              <a:spcBef>
                <a:spcPts val="0"/>
              </a:spcBef>
              <a:buFontTx/>
              <a:buNone/>
              <a:defRPr sz="2800" b="1"/>
            </a:lvl4pPr>
            <a:lvl5pPr marL="0" indent="0">
              <a:lnSpc>
                <a:spcPct val="90000"/>
              </a:lnSpc>
              <a:spcBef>
                <a:spcPts val="0"/>
              </a:spcBef>
              <a:buFontTx/>
              <a:buNone/>
              <a:defRPr sz="2800" b="1"/>
            </a:lvl5pPr>
            <a:lvl6pPr marL="0" indent="0">
              <a:lnSpc>
                <a:spcPct val="90000"/>
              </a:lnSpc>
              <a:spcBef>
                <a:spcPts val="0"/>
              </a:spcBef>
              <a:buFontTx/>
              <a:buNone/>
              <a:defRPr sz="2800" b="1"/>
            </a:lvl6pPr>
            <a:lvl7pPr marL="0" indent="0">
              <a:lnSpc>
                <a:spcPct val="90000"/>
              </a:lnSpc>
              <a:spcBef>
                <a:spcPts val="0"/>
              </a:spcBef>
              <a:buFontTx/>
              <a:buNone/>
              <a:defRPr sz="2800" b="1"/>
            </a:lvl7pPr>
            <a:lvl8pPr marL="0" indent="0">
              <a:lnSpc>
                <a:spcPct val="90000"/>
              </a:lnSpc>
              <a:spcBef>
                <a:spcPts val="0"/>
              </a:spcBef>
              <a:buFontTx/>
              <a:buNone/>
              <a:defRPr sz="2800" b="1"/>
            </a:lvl8pPr>
            <a:lvl9pPr marL="0" indent="0">
              <a:lnSpc>
                <a:spcPct val="90000"/>
              </a:lnSpc>
              <a:spcBef>
                <a:spcPts val="0"/>
              </a:spcBef>
              <a:buFontTx/>
              <a:buNone/>
              <a:defRPr sz="2800" b="1"/>
            </a:lvl9pPr>
          </a:lstStyle>
          <a:p>
            <a:pPr lvl="0"/>
            <a:r>
              <a:rPr lang="en-US"/>
              <a:t>0</a:t>
            </a:r>
          </a:p>
        </p:txBody>
      </p:sp>
      <p:sp>
        <p:nvSpPr>
          <p:cNvPr id="22" name="Content Placeholder 9">
            <a:extLst>
              <a:ext uri="{FF2B5EF4-FFF2-40B4-BE49-F238E27FC236}">
                <a16:creationId xmlns:a16="http://schemas.microsoft.com/office/drawing/2014/main" id="{BBAABEB5-5517-8DFE-BF89-28E5848138A5}"/>
              </a:ext>
            </a:extLst>
          </p:cNvPr>
          <p:cNvSpPr>
            <a:spLocks noGrp="1"/>
          </p:cNvSpPr>
          <p:nvPr>
            <p:ph sz="half" idx="19" hasCustomPrompt="1"/>
          </p:nvPr>
        </p:nvSpPr>
        <p:spPr>
          <a:xfrm>
            <a:off x="1111249" y="2926080"/>
            <a:ext cx="1920240" cy="1280160"/>
          </a:xfrm>
        </p:spPr>
        <p:txBody>
          <a:bodyPr/>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a:t>[Text]</a:t>
            </a:r>
          </a:p>
        </p:txBody>
      </p:sp>
      <p:cxnSp>
        <p:nvCxnSpPr>
          <p:cNvPr id="19" name="Line">
            <a:extLst>
              <a:ext uri="{FF2B5EF4-FFF2-40B4-BE49-F238E27FC236}">
                <a16:creationId xmlns:a16="http://schemas.microsoft.com/office/drawing/2014/main" id="{D3BBBD03-63A9-5680-A668-AD734D9AC579}"/>
              </a:ext>
              <a:ext uri="{C183D7F6-B498-43B3-948B-1728B52AA6E4}">
                <adec:decorative xmlns:adec="http://schemas.microsoft.com/office/drawing/2017/decorative" val="1"/>
              </a:ext>
            </a:extLst>
          </p:cNvPr>
          <p:cNvCxnSpPr>
            <a:cxnSpLocks/>
          </p:cNvCxnSpPr>
          <p:nvPr userDrawn="1"/>
        </p:nvCxnSpPr>
        <p:spPr>
          <a:xfrm>
            <a:off x="3214116" y="2834640"/>
            <a:ext cx="2624328"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23" name="Text Placeholder 10">
            <a:extLst>
              <a:ext uri="{FF2B5EF4-FFF2-40B4-BE49-F238E27FC236}">
                <a16:creationId xmlns:a16="http://schemas.microsoft.com/office/drawing/2014/main" id="{BFCAC2B4-2A12-AC71-D2FF-A47B1A7F475B}"/>
              </a:ext>
            </a:extLst>
          </p:cNvPr>
          <p:cNvSpPr>
            <a:spLocks noGrp="1"/>
          </p:cNvSpPr>
          <p:nvPr>
            <p:ph type="body" sz="quarter" idx="20" hasCustomPrompt="1"/>
          </p:nvPr>
        </p:nvSpPr>
        <p:spPr>
          <a:xfrm>
            <a:off x="3214115" y="2926080"/>
            <a:ext cx="612648" cy="1280160"/>
          </a:xfrm>
        </p:spPr>
        <p:txBody>
          <a:bodyPr/>
          <a:lstStyle>
            <a:lvl1pPr marL="0" indent="0">
              <a:lnSpc>
                <a:spcPct val="90000"/>
              </a:lnSpc>
              <a:spcBef>
                <a:spcPts val="0"/>
              </a:spcBef>
              <a:buFontTx/>
              <a:buNone/>
              <a:defRPr sz="2800" b="1"/>
            </a:lvl1pPr>
            <a:lvl2pPr marL="0" indent="0">
              <a:lnSpc>
                <a:spcPct val="90000"/>
              </a:lnSpc>
              <a:spcBef>
                <a:spcPts val="0"/>
              </a:spcBef>
              <a:buFontTx/>
              <a:buNone/>
              <a:defRPr sz="2800" b="1"/>
            </a:lvl2pPr>
            <a:lvl3pPr marL="0" indent="0">
              <a:lnSpc>
                <a:spcPct val="90000"/>
              </a:lnSpc>
              <a:spcBef>
                <a:spcPts val="0"/>
              </a:spcBef>
              <a:buFontTx/>
              <a:buNone/>
              <a:defRPr sz="2800" b="1"/>
            </a:lvl3pPr>
            <a:lvl4pPr marL="0" indent="0">
              <a:lnSpc>
                <a:spcPct val="90000"/>
              </a:lnSpc>
              <a:spcBef>
                <a:spcPts val="0"/>
              </a:spcBef>
              <a:buFontTx/>
              <a:buNone/>
              <a:defRPr sz="2800" b="1"/>
            </a:lvl4pPr>
            <a:lvl5pPr marL="0" indent="0">
              <a:lnSpc>
                <a:spcPct val="90000"/>
              </a:lnSpc>
              <a:spcBef>
                <a:spcPts val="0"/>
              </a:spcBef>
              <a:buFontTx/>
              <a:buNone/>
              <a:defRPr sz="2800" b="1"/>
            </a:lvl5pPr>
            <a:lvl6pPr marL="0" indent="0">
              <a:lnSpc>
                <a:spcPct val="90000"/>
              </a:lnSpc>
              <a:spcBef>
                <a:spcPts val="0"/>
              </a:spcBef>
              <a:buFontTx/>
              <a:buNone/>
              <a:defRPr sz="2800" b="1"/>
            </a:lvl6pPr>
            <a:lvl7pPr marL="0" indent="0">
              <a:lnSpc>
                <a:spcPct val="90000"/>
              </a:lnSpc>
              <a:spcBef>
                <a:spcPts val="0"/>
              </a:spcBef>
              <a:buFontTx/>
              <a:buNone/>
              <a:defRPr sz="2800" b="1"/>
            </a:lvl7pPr>
            <a:lvl8pPr marL="0" indent="0">
              <a:lnSpc>
                <a:spcPct val="90000"/>
              </a:lnSpc>
              <a:spcBef>
                <a:spcPts val="0"/>
              </a:spcBef>
              <a:buFontTx/>
              <a:buNone/>
              <a:defRPr sz="2800" b="1"/>
            </a:lvl8pPr>
            <a:lvl9pPr marL="0" indent="0">
              <a:lnSpc>
                <a:spcPct val="90000"/>
              </a:lnSpc>
              <a:spcBef>
                <a:spcPts val="0"/>
              </a:spcBef>
              <a:buFontTx/>
              <a:buNone/>
              <a:defRPr sz="2800" b="1"/>
            </a:lvl9pPr>
          </a:lstStyle>
          <a:p>
            <a:pPr lvl="0"/>
            <a:r>
              <a:rPr lang="en-US"/>
              <a:t>0</a:t>
            </a:r>
          </a:p>
        </p:txBody>
      </p:sp>
      <p:sp>
        <p:nvSpPr>
          <p:cNvPr id="24" name="Content Placeholder 11">
            <a:extLst>
              <a:ext uri="{FF2B5EF4-FFF2-40B4-BE49-F238E27FC236}">
                <a16:creationId xmlns:a16="http://schemas.microsoft.com/office/drawing/2014/main" id="{48253893-B570-7293-17A1-71E27CB3F1F1}"/>
              </a:ext>
            </a:extLst>
          </p:cNvPr>
          <p:cNvSpPr>
            <a:spLocks noGrp="1"/>
          </p:cNvSpPr>
          <p:nvPr>
            <p:ph sz="half" idx="21" hasCustomPrompt="1"/>
          </p:nvPr>
        </p:nvSpPr>
        <p:spPr>
          <a:xfrm>
            <a:off x="3916045" y="2926080"/>
            <a:ext cx="1920240" cy="1280160"/>
          </a:xfrm>
        </p:spPr>
        <p:txBody>
          <a:bodyPr/>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a:t>[Text]</a:t>
            </a:r>
          </a:p>
        </p:txBody>
      </p:sp>
      <p:cxnSp>
        <p:nvCxnSpPr>
          <p:cNvPr id="20" name="Line">
            <a:extLst>
              <a:ext uri="{FF2B5EF4-FFF2-40B4-BE49-F238E27FC236}">
                <a16:creationId xmlns:a16="http://schemas.microsoft.com/office/drawing/2014/main" id="{E68F0E95-0F10-85D0-3F82-18B46C62FF92}"/>
              </a:ext>
              <a:ext uri="{C183D7F6-B498-43B3-948B-1728B52AA6E4}">
                <adec:decorative xmlns:adec="http://schemas.microsoft.com/office/drawing/2017/decorative" val="1"/>
              </a:ext>
            </a:extLst>
          </p:cNvPr>
          <p:cNvCxnSpPr>
            <a:cxnSpLocks/>
          </p:cNvCxnSpPr>
          <p:nvPr userDrawn="1"/>
        </p:nvCxnSpPr>
        <p:spPr>
          <a:xfrm>
            <a:off x="6016117" y="2834640"/>
            <a:ext cx="2624328"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25" name="Text Placeholder 12">
            <a:extLst>
              <a:ext uri="{FF2B5EF4-FFF2-40B4-BE49-F238E27FC236}">
                <a16:creationId xmlns:a16="http://schemas.microsoft.com/office/drawing/2014/main" id="{06FE20AB-0650-08D3-7059-A9237D1EC5FB}"/>
              </a:ext>
            </a:extLst>
          </p:cNvPr>
          <p:cNvSpPr>
            <a:spLocks noGrp="1"/>
          </p:cNvSpPr>
          <p:nvPr>
            <p:ph type="body" sz="quarter" idx="22" hasCustomPrompt="1"/>
          </p:nvPr>
        </p:nvSpPr>
        <p:spPr>
          <a:xfrm>
            <a:off x="6016117" y="2926080"/>
            <a:ext cx="612648" cy="1280160"/>
          </a:xfrm>
        </p:spPr>
        <p:txBody>
          <a:bodyPr/>
          <a:lstStyle>
            <a:lvl1pPr marL="0" indent="0">
              <a:lnSpc>
                <a:spcPct val="90000"/>
              </a:lnSpc>
              <a:spcBef>
                <a:spcPts val="0"/>
              </a:spcBef>
              <a:buFontTx/>
              <a:buNone/>
              <a:defRPr sz="2800" b="1"/>
            </a:lvl1pPr>
            <a:lvl2pPr marL="0" indent="0">
              <a:lnSpc>
                <a:spcPct val="90000"/>
              </a:lnSpc>
              <a:spcBef>
                <a:spcPts val="0"/>
              </a:spcBef>
              <a:buFontTx/>
              <a:buNone/>
              <a:defRPr sz="2800" b="1"/>
            </a:lvl2pPr>
            <a:lvl3pPr marL="0" indent="0">
              <a:lnSpc>
                <a:spcPct val="90000"/>
              </a:lnSpc>
              <a:spcBef>
                <a:spcPts val="0"/>
              </a:spcBef>
              <a:buFontTx/>
              <a:buNone/>
              <a:defRPr sz="2800" b="1"/>
            </a:lvl3pPr>
            <a:lvl4pPr marL="0" indent="0">
              <a:lnSpc>
                <a:spcPct val="90000"/>
              </a:lnSpc>
              <a:spcBef>
                <a:spcPts val="0"/>
              </a:spcBef>
              <a:buFontTx/>
              <a:buNone/>
              <a:defRPr sz="2800" b="1"/>
            </a:lvl4pPr>
            <a:lvl5pPr marL="0" indent="0">
              <a:lnSpc>
                <a:spcPct val="90000"/>
              </a:lnSpc>
              <a:spcBef>
                <a:spcPts val="0"/>
              </a:spcBef>
              <a:buFontTx/>
              <a:buNone/>
              <a:defRPr sz="2800" b="1"/>
            </a:lvl5pPr>
            <a:lvl6pPr marL="0" indent="0">
              <a:lnSpc>
                <a:spcPct val="90000"/>
              </a:lnSpc>
              <a:spcBef>
                <a:spcPts val="0"/>
              </a:spcBef>
              <a:buFontTx/>
              <a:buNone/>
              <a:defRPr sz="2800" b="1"/>
            </a:lvl6pPr>
            <a:lvl7pPr marL="0" indent="0">
              <a:lnSpc>
                <a:spcPct val="90000"/>
              </a:lnSpc>
              <a:spcBef>
                <a:spcPts val="0"/>
              </a:spcBef>
              <a:buFontTx/>
              <a:buNone/>
              <a:defRPr sz="2800" b="1"/>
            </a:lvl7pPr>
            <a:lvl8pPr marL="0" indent="0">
              <a:lnSpc>
                <a:spcPct val="90000"/>
              </a:lnSpc>
              <a:spcBef>
                <a:spcPts val="0"/>
              </a:spcBef>
              <a:buFontTx/>
              <a:buNone/>
              <a:defRPr sz="2800" b="1"/>
            </a:lvl8pPr>
            <a:lvl9pPr marL="0" indent="0">
              <a:lnSpc>
                <a:spcPct val="90000"/>
              </a:lnSpc>
              <a:spcBef>
                <a:spcPts val="0"/>
              </a:spcBef>
              <a:buFontTx/>
              <a:buNone/>
              <a:defRPr sz="2800" b="1"/>
            </a:lvl9pPr>
          </a:lstStyle>
          <a:p>
            <a:pPr lvl="0"/>
            <a:r>
              <a:rPr lang="en-US"/>
              <a:t>0</a:t>
            </a:r>
          </a:p>
        </p:txBody>
      </p:sp>
      <p:sp>
        <p:nvSpPr>
          <p:cNvPr id="26" name="Content Placeholder 13">
            <a:extLst>
              <a:ext uri="{FF2B5EF4-FFF2-40B4-BE49-F238E27FC236}">
                <a16:creationId xmlns:a16="http://schemas.microsoft.com/office/drawing/2014/main" id="{57C5898C-7B53-1B70-97CE-C94C8933378D}"/>
              </a:ext>
            </a:extLst>
          </p:cNvPr>
          <p:cNvSpPr>
            <a:spLocks noGrp="1"/>
          </p:cNvSpPr>
          <p:nvPr>
            <p:ph sz="half" idx="23" hasCustomPrompt="1"/>
          </p:nvPr>
        </p:nvSpPr>
        <p:spPr>
          <a:xfrm>
            <a:off x="6720205" y="2926080"/>
            <a:ext cx="1920240" cy="1280160"/>
          </a:xfrm>
        </p:spPr>
        <p:txBody>
          <a:bodyPr/>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a:t>[Text]</a:t>
            </a:r>
          </a:p>
        </p:txBody>
      </p:sp>
      <p:pic>
        <p:nvPicPr>
          <p:cNvPr id="18" name="UL Solutions" descr="UL Solutions">
            <a:extLst>
              <a:ext uri="{FF2B5EF4-FFF2-40B4-BE49-F238E27FC236}">
                <a16:creationId xmlns:a16="http://schemas.microsoft.com/office/drawing/2014/main" id="{9C350064-048B-3797-4B4B-29D978BA0A4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14"/>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266103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Statement Image">
    <p:bg>
      <p:bgPr>
        <a:solidFill>
          <a:srgbClr val="CA0123"/>
        </a:solidFill>
        <a:effectLst/>
      </p:bgPr>
    </p:bg>
    <p:spTree>
      <p:nvGrpSpPr>
        <p:cNvPr id="1" name=""/>
        <p:cNvGrpSpPr/>
        <p:nvPr/>
      </p:nvGrpSpPr>
      <p:grpSpPr>
        <a:xfrm>
          <a:off x="0" y="0"/>
          <a:ext cx="0" cy="0"/>
          <a:chOff x="0" y="0"/>
          <a:chExt cx="0" cy="0"/>
        </a:xfrm>
      </p:grpSpPr>
      <p:sp>
        <p:nvSpPr>
          <p:cNvPr id="12" name="Picture Placeholder 1">
            <a:extLst>
              <a:ext uri="{FF2B5EF4-FFF2-40B4-BE49-F238E27FC236}">
                <a16:creationId xmlns:a16="http://schemas.microsoft.com/office/drawing/2014/main" id="{594D873B-19E9-7716-12D6-EC3B1319DA78}"/>
              </a:ext>
              <a:ext uri="{C183D7F6-B498-43B3-948B-1728B52AA6E4}">
                <adec:decorative xmlns:adec="http://schemas.microsoft.com/office/drawing/2017/decorative" val="1"/>
              </a:ext>
            </a:extLst>
          </p:cNvPr>
          <p:cNvSpPr>
            <a:spLocks noGrp="1"/>
          </p:cNvSpPr>
          <p:nvPr>
            <p:ph type="pic" sz="quarter" idx="11"/>
          </p:nvPr>
        </p:nvSpPr>
        <p:spPr>
          <a:xfrm>
            <a:off x="4918202" y="0"/>
            <a:ext cx="4225798" cy="5143500"/>
          </a:xfrm>
          <a:solidFill>
            <a:schemeClr val="tx1">
              <a:lumMod val="85000"/>
            </a:schemeClr>
          </a:solidFill>
        </p:spPr>
        <p:txBody>
          <a:bodyPr anchor="ctr" anchorCtr="0"/>
          <a:lstStyle>
            <a:lvl1pPr marL="0" indent="0" algn="ctr">
              <a:spcBef>
                <a:spcPts val="0"/>
              </a:spcBef>
              <a:buNone/>
              <a:defRPr sz="800">
                <a:solidFill>
                  <a:srgbClr val="000000"/>
                </a:solidFill>
              </a:defRPr>
            </a:lvl1pPr>
          </a:lstStyle>
          <a:p>
            <a:r>
              <a:rPr lang="en-US"/>
              <a:t>Click icon to add picture</a:t>
            </a:r>
          </a:p>
        </p:txBody>
      </p:sp>
      <p:sp>
        <p:nvSpPr>
          <p:cNvPr id="2" name="Title 2"/>
          <p:cNvSpPr>
            <a:spLocks noGrp="1"/>
          </p:cNvSpPr>
          <p:nvPr>
            <p:ph type="title" hasCustomPrompt="1"/>
          </p:nvPr>
        </p:nvSpPr>
        <p:spPr>
          <a:xfrm>
            <a:off x="411481" y="411480"/>
            <a:ext cx="3803904" cy="685800"/>
          </a:xfrm>
        </p:spPr>
        <p:txBody>
          <a:bodyPr/>
          <a:lstStyle>
            <a:lvl1pPr>
              <a:defRPr sz="1100" cap="all" spc="20" baseline="0"/>
            </a:lvl1pPr>
          </a:lstStyle>
          <a:p>
            <a:r>
              <a:rPr lang="en-US"/>
              <a:t>[OPTIONAL SLIDE TITLE/EYEBROW]</a:t>
            </a:r>
          </a:p>
        </p:txBody>
      </p:sp>
      <p:cxnSp>
        <p:nvCxnSpPr>
          <p:cNvPr id="7" name="Line">
            <a:extLst>
              <a:ext uri="{FF2B5EF4-FFF2-40B4-BE49-F238E27FC236}">
                <a16:creationId xmlns:a16="http://schemas.microsoft.com/office/drawing/2014/main" id="{4A181CAC-CFA4-9D8F-C8D2-36FAD53E11EA}"/>
              </a:ext>
              <a:ext uri="{C183D7F6-B498-43B3-948B-1728B52AA6E4}">
                <adec:decorative xmlns:adec="http://schemas.microsoft.com/office/drawing/2017/decorative" val="1"/>
              </a:ext>
            </a:extLst>
          </p:cNvPr>
          <p:cNvCxnSpPr>
            <a:cxnSpLocks/>
          </p:cNvCxnSpPr>
          <p:nvPr userDrawn="1"/>
        </p:nvCxnSpPr>
        <p:spPr>
          <a:xfrm>
            <a:off x="411480" y="1280160"/>
            <a:ext cx="3803904"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0" name="Text Placeholder 3">
            <a:extLst>
              <a:ext uri="{FF2B5EF4-FFF2-40B4-BE49-F238E27FC236}">
                <a16:creationId xmlns:a16="http://schemas.microsoft.com/office/drawing/2014/main" id="{6DC2985D-6568-E842-6143-6B36C39831EA}"/>
              </a:ext>
            </a:extLst>
          </p:cNvPr>
          <p:cNvSpPr>
            <a:spLocks noGrp="1"/>
          </p:cNvSpPr>
          <p:nvPr>
            <p:ph type="body" sz="quarter" idx="13" hasCustomPrompt="1"/>
          </p:nvPr>
        </p:nvSpPr>
        <p:spPr>
          <a:xfrm>
            <a:off x="411480" y="1417320"/>
            <a:ext cx="3803904" cy="3225747"/>
          </a:xfrm>
        </p:spPr>
        <p:txBody>
          <a:bodyPr/>
          <a:lstStyle>
            <a:lvl1pPr marL="0" indent="0">
              <a:lnSpc>
                <a:spcPct val="90000"/>
              </a:lnSpc>
              <a:spcBef>
                <a:spcPts val="0"/>
              </a:spcBef>
              <a:buFontTx/>
              <a:buNone/>
              <a:defRPr sz="2400" b="0"/>
            </a:lvl1pPr>
            <a:lvl2pPr marL="0" indent="0">
              <a:lnSpc>
                <a:spcPct val="90000"/>
              </a:lnSpc>
              <a:spcBef>
                <a:spcPts val="0"/>
              </a:spcBef>
              <a:buFontTx/>
              <a:buNone/>
              <a:defRPr sz="2400" b="0"/>
            </a:lvl2pPr>
            <a:lvl3pPr marL="0" indent="0">
              <a:lnSpc>
                <a:spcPct val="90000"/>
              </a:lnSpc>
              <a:spcBef>
                <a:spcPts val="0"/>
              </a:spcBef>
              <a:buFontTx/>
              <a:buNone/>
              <a:defRPr sz="2400" b="0"/>
            </a:lvl3pPr>
            <a:lvl4pPr marL="0" indent="0">
              <a:lnSpc>
                <a:spcPct val="90000"/>
              </a:lnSpc>
              <a:spcBef>
                <a:spcPts val="0"/>
              </a:spcBef>
              <a:buFontTx/>
              <a:buNone/>
              <a:defRPr sz="2400" b="0"/>
            </a:lvl4pPr>
            <a:lvl5pPr marL="0" indent="0">
              <a:lnSpc>
                <a:spcPct val="90000"/>
              </a:lnSpc>
              <a:spcBef>
                <a:spcPts val="0"/>
              </a:spcBef>
              <a:buFontTx/>
              <a:buNone/>
              <a:defRPr sz="2400" b="0"/>
            </a:lvl5pPr>
            <a:lvl6pPr marL="0" indent="0">
              <a:lnSpc>
                <a:spcPct val="90000"/>
              </a:lnSpc>
              <a:spcBef>
                <a:spcPts val="0"/>
              </a:spcBef>
              <a:buFontTx/>
              <a:buNone/>
              <a:defRPr sz="2400" b="0"/>
            </a:lvl6pPr>
            <a:lvl7pPr marL="0" indent="0">
              <a:lnSpc>
                <a:spcPct val="90000"/>
              </a:lnSpc>
              <a:spcBef>
                <a:spcPts val="0"/>
              </a:spcBef>
              <a:buFontTx/>
              <a:buNone/>
              <a:defRPr sz="2400" b="0"/>
            </a:lvl7pPr>
            <a:lvl8pPr marL="0" indent="0">
              <a:lnSpc>
                <a:spcPct val="90000"/>
              </a:lnSpc>
              <a:spcBef>
                <a:spcPts val="0"/>
              </a:spcBef>
              <a:buFontTx/>
              <a:buNone/>
              <a:defRPr sz="2400" b="0"/>
            </a:lvl8pPr>
            <a:lvl9pPr marL="0" indent="0">
              <a:lnSpc>
                <a:spcPct val="90000"/>
              </a:lnSpc>
              <a:spcBef>
                <a:spcPts val="0"/>
              </a:spcBef>
              <a:buFontTx/>
              <a:buNone/>
              <a:defRPr sz="2400" b="0"/>
            </a:lvl9pPr>
          </a:lstStyle>
          <a:p>
            <a:pPr lvl="0"/>
            <a:r>
              <a:rPr lang="en-US"/>
              <a:t>[Statement]</a:t>
            </a:r>
          </a:p>
        </p:txBody>
      </p:sp>
      <p:pic>
        <p:nvPicPr>
          <p:cNvPr id="11" name="UL Solutions">
            <a:extLst>
              <a:ext uri="{FF2B5EF4-FFF2-40B4-BE49-F238E27FC236}">
                <a16:creationId xmlns:a16="http://schemas.microsoft.com/office/drawing/2014/main" id="{1784F5D1-51F5-6361-2A9B-8C3A1861F6F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41925" y="4730243"/>
            <a:ext cx="712555" cy="292608"/>
          </a:xfrm>
          <a:prstGeom prst="rect">
            <a:avLst/>
          </a:prstGeom>
        </p:spPr>
      </p:pic>
      <p:sp>
        <p:nvSpPr>
          <p:cNvPr id="6" name="Slide Number Placeholder 4"/>
          <p:cNvSpPr>
            <a:spLocks noGrp="1"/>
          </p:cNvSpPr>
          <p:nvPr>
            <p:ph type="sldNum" sz="quarter" idx="12"/>
          </p:nvPr>
        </p:nvSpPr>
        <p:spPr/>
        <p:txBody>
          <a:bodyPr/>
          <a:lstStyle>
            <a:lvl1pPr>
              <a:defRPr>
                <a:solidFill>
                  <a:schemeClr val="tx1"/>
                </a:solidFill>
              </a:defRPr>
            </a:lvl1pPr>
          </a:lstStyle>
          <a:p>
            <a:fld id="{0FB653A9-F313-624D-BF6F-1C4E70BAF06A}" type="slidenum">
              <a:rPr lang="en-US" smtClean="0"/>
              <a:pPr/>
              <a:t>‹#›</a:t>
            </a:fld>
            <a:endParaRPr lang="en-US"/>
          </a:p>
        </p:txBody>
      </p:sp>
    </p:spTree>
    <p:extLst>
      <p:ext uri="{BB962C8B-B14F-4D97-AF65-F5344CB8AC3E}">
        <p14:creationId xmlns:p14="http://schemas.microsoft.com/office/powerpoint/2010/main" val="1608524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wo Boxes Small">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586B91B5-07E3-AC57-4C8F-41D0A22AB704}"/>
              </a:ext>
              <a:ext uri="{C183D7F6-B498-43B3-948B-1728B52AA6E4}">
                <adec:decorative xmlns:adec="http://schemas.microsoft.com/office/drawing/2017/decorative" val="1"/>
              </a:ext>
            </a:extLst>
          </p:cNvPr>
          <p:cNvSpPr/>
          <p:nvPr userDrawn="1"/>
        </p:nvSpPr>
        <p:spPr>
          <a:xfrm>
            <a:off x="411480" y="1279523"/>
            <a:ext cx="4114800" cy="914400"/>
          </a:xfrm>
          <a:prstGeom prst="rect">
            <a:avLst/>
          </a:prstGeom>
          <a:solidFill>
            <a:srgbClr val="CA0123"/>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1" name="Rectangle">
            <a:extLst>
              <a:ext uri="{FF2B5EF4-FFF2-40B4-BE49-F238E27FC236}">
                <a16:creationId xmlns:a16="http://schemas.microsoft.com/office/drawing/2014/main" id="{F9661630-825C-E6BA-3402-584150214D21}"/>
              </a:ext>
              <a:ext uri="{C183D7F6-B498-43B3-948B-1728B52AA6E4}">
                <adec:decorative xmlns:adec="http://schemas.microsoft.com/office/drawing/2017/decorative" val="1"/>
              </a:ext>
            </a:extLst>
          </p:cNvPr>
          <p:cNvSpPr/>
          <p:nvPr userDrawn="1"/>
        </p:nvSpPr>
        <p:spPr>
          <a:xfrm>
            <a:off x="4616450" y="1279523"/>
            <a:ext cx="4114800" cy="914400"/>
          </a:xfrm>
          <a:prstGeom prst="rect">
            <a:avLst/>
          </a:prstGeom>
          <a:solidFill>
            <a:srgbClr val="5B0428"/>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5" name="Title 1">
            <a:extLst>
              <a:ext uri="{FF2B5EF4-FFF2-40B4-BE49-F238E27FC236}">
                <a16:creationId xmlns:a16="http://schemas.microsoft.com/office/drawing/2014/main" id="{8E4123F2-12EB-3B7C-52AE-3F5EB6AE7806}"/>
              </a:ext>
            </a:extLst>
          </p:cNvPr>
          <p:cNvSpPr>
            <a:spLocks noGrp="1"/>
          </p:cNvSpPr>
          <p:nvPr>
            <p:ph type="title" hasCustomPrompt="1"/>
          </p:nvPr>
        </p:nvSpPr>
        <p:spPr>
          <a:xfrm>
            <a:off x="411480" y="411480"/>
            <a:ext cx="5516245" cy="685800"/>
          </a:xfrm>
        </p:spPr>
        <p:txBody>
          <a:bodyPr/>
          <a:lstStyle/>
          <a:p>
            <a:r>
              <a:rPr lang="en-US"/>
              <a:t>[Optional slide title]</a:t>
            </a:r>
          </a:p>
        </p:txBody>
      </p:sp>
      <p:sp>
        <p:nvSpPr>
          <p:cNvPr id="6" name="Text Placeholder 2">
            <a:extLst>
              <a:ext uri="{FF2B5EF4-FFF2-40B4-BE49-F238E27FC236}">
                <a16:creationId xmlns:a16="http://schemas.microsoft.com/office/drawing/2014/main" id="{D2F9F1F6-03E1-D06C-AD65-0FED52E095C6}"/>
              </a:ext>
            </a:extLst>
          </p:cNvPr>
          <p:cNvSpPr>
            <a:spLocks noGrp="1"/>
          </p:cNvSpPr>
          <p:nvPr>
            <p:ph type="body" sz="quarter" idx="13" hasCustomPrompt="1"/>
          </p:nvPr>
        </p:nvSpPr>
        <p:spPr bwMode="gray">
          <a:xfrm>
            <a:off x="548640" y="1416683"/>
            <a:ext cx="3840480" cy="640080"/>
          </a:xfrm>
        </p:spPr>
        <p:txBody>
          <a:bodyPr/>
          <a:lstStyle>
            <a:lvl1pPr marL="0" indent="0">
              <a:lnSpc>
                <a:spcPct val="90000"/>
              </a:lnSpc>
              <a:spcBef>
                <a:spcPts val="0"/>
              </a:spcBef>
              <a:buFontTx/>
              <a:buNone/>
              <a:defRPr sz="2200" b="1">
                <a:solidFill>
                  <a:schemeClr val="bg1"/>
                </a:solidFill>
              </a:defRPr>
            </a:lvl1pPr>
            <a:lvl2pPr marL="0" indent="0">
              <a:lnSpc>
                <a:spcPct val="90000"/>
              </a:lnSpc>
              <a:spcBef>
                <a:spcPts val="0"/>
              </a:spcBef>
              <a:buFontTx/>
              <a:buNone/>
              <a:defRPr sz="2200" b="1">
                <a:solidFill>
                  <a:schemeClr val="bg1"/>
                </a:solidFill>
              </a:defRPr>
            </a:lvl2pPr>
            <a:lvl3pPr marL="0" indent="0">
              <a:lnSpc>
                <a:spcPct val="90000"/>
              </a:lnSpc>
              <a:spcBef>
                <a:spcPts val="0"/>
              </a:spcBef>
              <a:buFontTx/>
              <a:buNone/>
              <a:defRPr sz="2200" b="1">
                <a:solidFill>
                  <a:schemeClr val="bg1"/>
                </a:solidFill>
              </a:defRPr>
            </a:lvl3pPr>
            <a:lvl4pPr marL="0" indent="0">
              <a:lnSpc>
                <a:spcPct val="90000"/>
              </a:lnSpc>
              <a:spcBef>
                <a:spcPts val="0"/>
              </a:spcBef>
              <a:buFontTx/>
              <a:buNone/>
              <a:defRPr sz="2200" b="1">
                <a:solidFill>
                  <a:schemeClr val="bg1"/>
                </a:solidFill>
              </a:defRPr>
            </a:lvl4pPr>
            <a:lvl5pPr marL="0" indent="0">
              <a:lnSpc>
                <a:spcPct val="90000"/>
              </a:lnSpc>
              <a:spcBef>
                <a:spcPts val="0"/>
              </a:spcBef>
              <a:buFontTx/>
              <a:buNone/>
              <a:defRPr sz="2200" b="1">
                <a:solidFill>
                  <a:schemeClr val="bg1"/>
                </a:solidFill>
              </a:defRPr>
            </a:lvl5pPr>
            <a:lvl6pPr marL="0" indent="0">
              <a:lnSpc>
                <a:spcPct val="90000"/>
              </a:lnSpc>
              <a:spcBef>
                <a:spcPts val="0"/>
              </a:spcBef>
              <a:buFontTx/>
              <a:buNone/>
              <a:defRPr sz="2200" b="1">
                <a:solidFill>
                  <a:schemeClr val="bg1"/>
                </a:solidFill>
              </a:defRPr>
            </a:lvl6pPr>
            <a:lvl7pPr marL="0" indent="0">
              <a:lnSpc>
                <a:spcPct val="90000"/>
              </a:lnSpc>
              <a:spcBef>
                <a:spcPts val="0"/>
              </a:spcBef>
              <a:buFontTx/>
              <a:buNone/>
              <a:defRPr sz="2200" b="1">
                <a:solidFill>
                  <a:schemeClr val="bg1"/>
                </a:solidFill>
              </a:defRPr>
            </a:lvl7pPr>
            <a:lvl8pPr marL="0" indent="0">
              <a:lnSpc>
                <a:spcPct val="90000"/>
              </a:lnSpc>
              <a:spcBef>
                <a:spcPts val="0"/>
              </a:spcBef>
              <a:buFontTx/>
              <a:buNone/>
              <a:defRPr sz="2200" b="1">
                <a:solidFill>
                  <a:schemeClr val="bg1"/>
                </a:solidFill>
              </a:defRPr>
            </a:lvl8pPr>
            <a:lvl9pPr marL="0" indent="0">
              <a:lnSpc>
                <a:spcPct val="90000"/>
              </a:lnSpc>
              <a:spcBef>
                <a:spcPts val="0"/>
              </a:spcBef>
              <a:buFontTx/>
              <a:buNone/>
              <a:defRPr sz="2200" b="1">
                <a:solidFill>
                  <a:schemeClr val="bg1"/>
                </a:solidFill>
              </a:defRPr>
            </a:lvl9pPr>
          </a:lstStyle>
          <a:p>
            <a:pPr lvl="0"/>
            <a:r>
              <a:rPr lang="en-US"/>
              <a:t>[Heading]</a:t>
            </a:r>
          </a:p>
        </p:txBody>
      </p:sp>
      <p:sp>
        <p:nvSpPr>
          <p:cNvPr id="3" name="Content Placeholder 3"/>
          <p:cNvSpPr>
            <a:spLocks noGrp="1"/>
          </p:cNvSpPr>
          <p:nvPr>
            <p:ph sz="half" idx="1" hasCustomPrompt="1"/>
          </p:nvPr>
        </p:nvSpPr>
        <p:spPr>
          <a:xfrm>
            <a:off x="548640" y="2331720"/>
            <a:ext cx="3840480" cy="2316479"/>
          </a:xfrm>
        </p:spPr>
        <p:txBody>
          <a:bodyPr/>
          <a:lstStyle>
            <a:lvl1pPr marL="0" indent="0">
              <a:spcBef>
                <a:spcPts val="1200"/>
              </a:spcBef>
              <a:buFontTx/>
              <a:buNone/>
              <a:defRPr sz="1600"/>
            </a:lvl1pPr>
            <a:lvl2pPr marL="0" indent="0">
              <a:spcBef>
                <a:spcPts val="1200"/>
              </a:spcBef>
              <a:buFontTx/>
              <a:buNone/>
              <a:defRPr sz="1600"/>
            </a:lvl2pPr>
            <a:lvl3pPr marL="0" indent="0">
              <a:spcBef>
                <a:spcPts val="1200"/>
              </a:spcBef>
              <a:buFontTx/>
              <a:buNone/>
              <a:defRPr sz="1600"/>
            </a:lvl3pPr>
            <a:lvl4pPr marL="0" indent="0">
              <a:spcBef>
                <a:spcPts val="1200"/>
              </a:spcBef>
              <a:buFontTx/>
              <a:buNone/>
              <a:defRPr sz="1600"/>
            </a:lvl4pPr>
            <a:lvl5pPr marL="0" indent="0">
              <a:spcBef>
                <a:spcPts val="1200"/>
              </a:spcBef>
              <a:buFontTx/>
              <a:buNone/>
              <a:defRPr sz="1600"/>
            </a:lvl5pPr>
            <a:lvl6pPr marL="0" indent="0">
              <a:spcBef>
                <a:spcPts val="1200"/>
              </a:spcBef>
              <a:buFontTx/>
              <a:buNone/>
              <a:defRPr sz="1600"/>
            </a:lvl6pPr>
            <a:lvl7pPr marL="0" indent="0">
              <a:spcBef>
                <a:spcPts val="1200"/>
              </a:spcBef>
              <a:buFontTx/>
              <a:buNone/>
              <a:defRPr sz="1600"/>
            </a:lvl7pPr>
            <a:lvl8pPr marL="0" indent="0">
              <a:spcBef>
                <a:spcPts val="1200"/>
              </a:spcBef>
              <a:buFontTx/>
              <a:buNone/>
              <a:defRPr sz="1600"/>
            </a:lvl8pPr>
            <a:lvl9pPr marL="0" indent="0">
              <a:spcBef>
                <a:spcPts val="1200"/>
              </a:spcBef>
              <a:buFontTx/>
              <a:buNone/>
              <a:defRPr sz="1600"/>
            </a:lvl9pPr>
          </a:lstStyle>
          <a:p>
            <a:pPr lvl="0"/>
            <a:r>
              <a:rPr lang="en-US"/>
              <a:t>[Text]</a:t>
            </a:r>
          </a:p>
        </p:txBody>
      </p:sp>
      <p:sp>
        <p:nvSpPr>
          <p:cNvPr id="15" name="Text Placeholder 4">
            <a:extLst>
              <a:ext uri="{FF2B5EF4-FFF2-40B4-BE49-F238E27FC236}">
                <a16:creationId xmlns:a16="http://schemas.microsoft.com/office/drawing/2014/main" id="{B49B07D4-7E8D-77F2-8EFA-83A5D46D509B}"/>
              </a:ext>
            </a:extLst>
          </p:cNvPr>
          <p:cNvSpPr>
            <a:spLocks noGrp="1"/>
          </p:cNvSpPr>
          <p:nvPr>
            <p:ph type="body" sz="quarter" idx="14" hasCustomPrompt="1"/>
          </p:nvPr>
        </p:nvSpPr>
        <p:spPr bwMode="gray">
          <a:xfrm>
            <a:off x="4754880" y="1416683"/>
            <a:ext cx="3840480" cy="640080"/>
          </a:xfrm>
        </p:spPr>
        <p:txBody>
          <a:bodyPr/>
          <a:lstStyle>
            <a:lvl1pPr marL="0" indent="0">
              <a:lnSpc>
                <a:spcPct val="90000"/>
              </a:lnSpc>
              <a:spcBef>
                <a:spcPts val="0"/>
              </a:spcBef>
              <a:buFontTx/>
              <a:buNone/>
              <a:defRPr sz="2200" b="1">
                <a:solidFill>
                  <a:schemeClr val="bg1"/>
                </a:solidFill>
              </a:defRPr>
            </a:lvl1pPr>
            <a:lvl2pPr marL="0" indent="0">
              <a:lnSpc>
                <a:spcPct val="90000"/>
              </a:lnSpc>
              <a:spcBef>
                <a:spcPts val="0"/>
              </a:spcBef>
              <a:buFontTx/>
              <a:buNone/>
              <a:defRPr sz="2200" b="1">
                <a:solidFill>
                  <a:schemeClr val="bg1"/>
                </a:solidFill>
              </a:defRPr>
            </a:lvl2pPr>
            <a:lvl3pPr marL="0" indent="0">
              <a:lnSpc>
                <a:spcPct val="90000"/>
              </a:lnSpc>
              <a:spcBef>
                <a:spcPts val="0"/>
              </a:spcBef>
              <a:buFontTx/>
              <a:buNone/>
              <a:defRPr sz="2200" b="1">
                <a:solidFill>
                  <a:schemeClr val="bg1"/>
                </a:solidFill>
              </a:defRPr>
            </a:lvl3pPr>
            <a:lvl4pPr marL="0" indent="0">
              <a:lnSpc>
                <a:spcPct val="90000"/>
              </a:lnSpc>
              <a:spcBef>
                <a:spcPts val="0"/>
              </a:spcBef>
              <a:buFontTx/>
              <a:buNone/>
              <a:defRPr sz="2200" b="1">
                <a:solidFill>
                  <a:schemeClr val="bg1"/>
                </a:solidFill>
              </a:defRPr>
            </a:lvl4pPr>
            <a:lvl5pPr marL="0" indent="0">
              <a:lnSpc>
                <a:spcPct val="90000"/>
              </a:lnSpc>
              <a:spcBef>
                <a:spcPts val="0"/>
              </a:spcBef>
              <a:buFontTx/>
              <a:buNone/>
              <a:defRPr sz="2200" b="1">
                <a:solidFill>
                  <a:schemeClr val="bg1"/>
                </a:solidFill>
              </a:defRPr>
            </a:lvl5pPr>
            <a:lvl6pPr marL="0" indent="0">
              <a:lnSpc>
                <a:spcPct val="90000"/>
              </a:lnSpc>
              <a:spcBef>
                <a:spcPts val="0"/>
              </a:spcBef>
              <a:buFontTx/>
              <a:buNone/>
              <a:defRPr sz="2200" b="1">
                <a:solidFill>
                  <a:schemeClr val="bg1"/>
                </a:solidFill>
              </a:defRPr>
            </a:lvl6pPr>
            <a:lvl7pPr marL="0" indent="0">
              <a:lnSpc>
                <a:spcPct val="90000"/>
              </a:lnSpc>
              <a:spcBef>
                <a:spcPts val="0"/>
              </a:spcBef>
              <a:buFontTx/>
              <a:buNone/>
              <a:defRPr sz="2200" b="1">
                <a:solidFill>
                  <a:schemeClr val="bg1"/>
                </a:solidFill>
              </a:defRPr>
            </a:lvl7pPr>
            <a:lvl8pPr marL="0" indent="0">
              <a:lnSpc>
                <a:spcPct val="90000"/>
              </a:lnSpc>
              <a:spcBef>
                <a:spcPts val="0"/>
              </a:spcBef>
              <a:buFontTx/>
              <a:buNone/>
              <a:defRPr sz="2200" b="1">
                <a:solidFill>
                  <a:schemeClr val="bg1"/>
                </a:solidFill>
              </a:defRPr>
            </a:lvl8pPr>
            <a:lvl9pPr marL="0" indent="0">
              <a:lnSpc>
                <a:spcPct val="90000"/>
              </a:lnSpc>
              <a:spcBef>
                <a:spcPts val="0"/>
              </a:spcBef>
              <a:buFontTx/>
              <a:buNone/>
              <a:defRPr sz="2200" b="1">
                <a:solidFill>
                  <a:schemeClr val="bg1"/>
                </a:solidFill>
              </a:defRPr>
            </a:lvl9pPr>
          </a:lstStyle>
          <a:p>
            <a:pPr lvl="0"/>
            <a:r>
              <a:rPr lang="en-US"/>
              <a:t>[Heading]</a:t>
            </a:r>
          </a:p>
        </p:txBody>
      </p:sp>
      <p:sp>
        <p:nvSpPr>
          <p:cNvPr id="4" name="Content Placeholder 5"/>
          <p:cNvSpPr>
            <a:spLocks noGrp="1"/>
          </p:cNvSpPr>
          <p:nvPr>
            <p:ph sz="half" idx="2" hasCustomPrompt="1"/>
          </p:nvPr>
        </p:nvSpPr>
        <p:spPr>
          <a:xfrm>
            <a:off x="4754880" y="2331720"/>
            <a:ext cx="3840480" cy="2316479"/>
          </a:xfrm>
        </p:spPr>
        <p:txBody>
          <a:bodyPr/>
          <a:lstStyle>
            <a:lvl1pPr marL="0" indent="0">
              <a:spcBef>
                <a:spcPts val="1200"/>
              </a:spcBef>
              <a:buFontTx/>
              <a:buNone/>
              <a:defRPr sz="1600"/>
            </a:lvl1pPr>
            <a:lvl2pPr marL="0" indent="0">
              <a:spcBef>
                <a:spcPts val="1200"/>
              </a:spcBef>
              <a:buFontTx/>
              <a:buNone/>
              <a:defRPr sz="1600"/>
            </a:lvl2pPr>
            <a:lvl3pPr marL="0" indent="0">
              <a:spcBef>
                <a:spcPts val="1200"/>
              </a:spcBef>
              <a:buFontTx/>
              <a:buNone/>
              <a:defRPr sz="1600"/>
            </a:lvl3pPr>
            <a:lvl4pPr marL="0" indent="0">
              <a:spcBef>
                <a:spcPts val="1200"/>
              </a:spcBef>
              <a:buFontTx/>
              <a:buNone/>
              <a:defRPr sz="1600"/>
            </a:lvl4pPr>
            <a:lvl5pPr marL="0" indent="0">
              <a:spcBef>
                <a:spcPts val="1200"/>
              </a:spcBef>
              <a:buFontTx/>
              <a:buNone/>
              <a:defRPr sz="1600"/>
            </a:lvl5pPr>
            <a:lvl6pPr marL="0" indent="0">
              <a:spcBef>
                <a:spcPts val="1200"/>
              </a:spcBef>
              <a:buFontTx/>
              <a:buNone/>
              <a:defRPr sz="1600"/>
            </a:lvl6pPr>
            <a:lvl7pPr marL="0" indent="0">
              <a:spcBef>
                <a:spcPts val="1200"/>
              </a:spcBef>
              <a:buFontTx/>
              <a:buNone/>
              <a:defRPr sz="1600"/>
            </a:lvl7pPr>
            <a:lvl8pPr marL="0" indent="0">
              <a:spcBef>
                <a:spcPts val="1200"/>
              </a:spcBef>
              <a:buFontTx/>
              <a:buNone/>
              <a:defRPr sz="1600"/>
            </a:lvl8pPr>
            <a:lvl9pPr marL="0" indent="0">
              <a:spcBef>
                <a:spcPts val="1200"/>
              </a:spcBef>
              <a:buFontTx/>
              <a:buNone/>
              <a:defRPr sz="1600"/>
            </a:lvl9pPr>
          </a:lstStyle>
          <a:p>
            <a:pPr lvl="0"/>
            <a:r>
              <a:rPr lang="en-US"/>
              <a:t>[Text]</a:t>
            </a:r>
          </a:p>
        </p:txBody>
      </p:sp>
      <p:pic>
        <p:nvPicPr>
          <p:cNvPr id="10" name="UL Solutions" descr="UL Solutions">
            <a:extLst>
              <a:ext uri="{FF2B5EF4-FFF2-40B4-BE49-F238E27FC236}">
                <a16:creationId xmlns:a16="http://schemas.microsoft.com/office/drawing/2014/main" id="{9AC22A1B-5854-FB74-7FD9-8821EEB6DEE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6"/>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72211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hree Boxes Small">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586B91B5-07E3-AC57-4C8F-41D0A22AB704}"/>
              </a:ext>
              <a:ext uri="{C183D7F6-B498-43B3-948B-1728B52AA6E4}">
                <adec:decorative xmlns:adec="http://schemas.microsoft.com/office/drawing/2017/decorative" val="1"/>
              </a:ext>
            </a:extLst>
          </p:cNvPr>
          <p:cNvSpPr/>
          <p:nvPr userDrawn="1"/>
        </p:nvSpPr>
        <p:spPr>
          <a:xfrm>
            <a:off x="411480" y="1279523"/>
            <a:ext cx="2715768" cy="914400"/>
          </a:xfrm>
          <a:prstGeom prst="rect">
            <a:avLst/>
          </a:prstGeom>
          <a:solidFill>
            <a:srgbClr val="CA0123"/>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1" name="Rectangle">
            <a:extLst>
              <a:ext uri="{FF2B5EF4-FFF2-40B4-BE49-F238E27FC236}">
                <a16:creationId xmlns:a16="http://schemas.microsoft.com/office/drawing/2014/main" id="{F9661630-825C-E6BA-3402-584150214D21}"/>
              </a:ext>
              <a:ext uri="{C183D7F6-B498-43B3-948B-1728B52AA6E4}">
                <adec:decorative xmlns:adec="http://schemas.microsoft.com/office/drawing/2017/decorative" val="1"/>
              </a:ext>
            </a:extLst>
          </p:cNvPr>
          <p:cNvSpPr/>
          <p:nvPr userDrawn="1"/>
        </p:nvSpPr>
        <p:spPr>
          <a:xfrm>
            <a:off x="3214116" y="1279523"/>
            <a:ext cx="2715768" cy="914400"/>
          </a:xfrm>
          <a:prstGeom prst="rect">
            <a:avLst/>
          </a:prstGeom>
          <a:solidFill>
            <a:srgbClr val="5B0428"/>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2" name="Rectangle">
            <a:extLst>
              <a:ext uri="{FF2B5EF4-FFF2-40B4-BE49-F238E27FC236}">
                <a16:creationId xmlns:a16="http://schemas.microsoft.com/office/drawing/2014/main" id="{EC8DABD9-0903-42DA-E802-AA4DBD0C11A7}"/>
              </a:ext>
              <a:ext uri="{C183D7F6-B498-43B3-948B-1728B52AA6E4}">
                <adec:decorative xmlns:adec="http://schemas.microsoft.com/office/drawing/2017/decorative" val="1"/>
              </a:ext>
            </a:extLst>
          </p:cNvPr>
          <p:cNvSpPr/>
          <p:nvPr userDrawn="1"/>
        </p:nvSpPr>
        <p:spPr>
          <a:xfrm>
            <a:off x="6016752" y="1279523"/>
            <a:ext cx="2715768" cy="914400"/>
          </a:xfrm>
          <a:prstGeom prst="rect">
            <a:avLst/>
          </a:prstGeom>
          <a:solidFill>
            <a:srgbClr val="E5DDCA"/>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5" name="Title 1">
            <a:extLst>
              <a:ext uri="{FF2B5EF4-FFF2-40B4-BE49-F238E27FC236}">
                <a16:creationId xmlns:a16="http://schemas.microsoft.com/office/drawing/2014/main" id="{8E4123F2-12EB-3B7C-52AE-3F5EB6AE7806}"/>
              </a:ext>
            </a:extLst>
          </p:cNvPr>
          <p:cNvSpPr>
            <a:spLocks noGrp="1"/>
          </p:cNvSpPr>
          <p:nvPr>
            <p:ph type="title" hasCustomPrompt="1"/>
          </p:nvPr>
        </p:nvSpPr>
        <p:spPr>
          <a:xfrm>
            <a:off x="411480" y="411480"/>
            <a:ext cx="5516245" cy="685800"/>
          </a:xfrm>
        </p:spPr>
        <p:txBody>
          <a:bodyPr/>
          <a:lstStyle/>
          <a:p>
            <a:r>
              <a:rPr lang="en-US"/>
              <a:t>[Optional slide title]</a:t>
            </a:r>
          </a:p>
        </p:txBody>
      </p:sp>
      <p:sp>
        <p:nvSpPr>
          <p:cNvPr id="6" name="Text Placeholder 2">
            <a:extLst>
              <a:ext uri="{FF2B5EF4-FFF2-40B4-BE49-F238E27FC236}">
                <a16:creationId xmlns:a16="http://schemas.microsoft.com/office/drawing/2014/main" id="{D2F9F1F6-03E1-D06C-AD65-0FED52E095C6}"/>
              </a:ext>
            </a:extLst>
          </p:cNvPr>
          <p:cNvSpPr>
            <a:spLocks noGrp="1"/>
          </p:cNvSpPr>
          <p:nvPr>
            <p:ph type="body" sz="quarter" idx="13" hasCustomPrompt="1"/>
          </p:nvPr>
        </p:nvSpPr>
        <p:spPr bwMode="gray">
          <a:xfrm>
            <a:off x="548640" y="1416683"/>
            <a:ext cx="2441448" cy="640080"/>
          </a:xfrm>
        </p:spPr>
        <p:txBody>
          <a:bodyPr/>
          <a:lstStyle>
            <a:lvl1pPr marL="0" indent="0">
              <a:lnSpc>
                <a:spcPct val="90000"/>
              </a:lnSpc>
              <a:spcBef>
                <a:spcPts val="0"/>
              </a:spcBef>
              <a:buFontTx/>
              <a:buNone/>
              <a:defRPr sz="2200" b="1">
                <a:solidFill>
                  <a:schemeClr val="bg1"/>
                </a:solidFill>
              </a:defRPr>
            </a:lvl1pPr>
            <a:lvl2pPr marL="0" indent="0">
              <a:lnSpc>
                <a:spcPct val="90000"/>
              </a:lnSpc>
              <a:spcBef>
                <a:spcPts val="0"/>
              </a:spcBef>
              <a:buFontTx/>
              <a:buNone/>
              <a:defRPr sz="2200" b="1">
                <a:solidFill>
                  <a:schemeClr val="bg1"/>
                </a:solidFill>
              </a:defRPr>
            </a:lvl2pPr>
            <a:lvl3pPr marL="0" indent="0">
              <a:lnSpc>
                <a:spcPct val="90000"/>
              </a:lnSpc>
              <a:spcBef>
                <a:spcPts val="0"/>
              </a:spcBef>
              <a:buFontTx/>
              <a:buNone/>
              <a:defRPr sz="2200" b="1">
                <a:solidFill>
                  <a:schemeClr val="bg1"/>
                </a:solidFill>
              </a:defRPr>
            </a:lvl3pPr>
            <a:lvl4pPr marL="0" indent="0">
              <a:lnSpc>
                <a:spcPct val="90000"/>
              </a:lnSpc>
              <a:spcBef>
                <a:spcPts val="0"/>
              </a:spcBef>
              <a:buFontTx/>
              <a:buNone/>
              <a:defRPr sz="2200" b="1">
                <a:solidFill>
                  <a:schemeClr val="bg1"/>
                </a:solidFill>
              </a:defRPr>
            </a:lvl4pPr>
            <a:lvl5pPr marL="0" indent="0">
              <a:lnSpc>
                <a:spcPct val="90000"/>
              </a:lnSpc>
              <a:spcBef>
                <a:spcPts val="0"/>
              </a:spcBef>
              <a:buFontTx/>
              <a:buNone/>
              <a:defRPr sz="2200" b="1">
                <a:solidFill>
                  <a:schemeClr val="bg1"/>
                </a:solidFill>
              </a:defRPr>
            </a:lvl5pPr>
            <a:lvl6pPr marL="0" indent="0">
              <a:lnSpc>
                <a:spcPct val="90000"/>
              </a:lnSpc>
              <a:spcBef>
                <a:spcPts val="0"/>
              </a:spcBef>
              <a:buFontTx/>
              <a:buNone/>
              <a:defRPr sz="2200" b="1">
                <a:solidFill>
                  <a:schemeClr val="bg1"/>
                </a:solidFill>
              </a:defRPr>
            </a:lvl6pPr>
            <a:lvl7pPr marL="0" indent="0">
              <a:lnSpc>
                <a:spcPct val="90000"/>
              </a:lnSpc>
              <a:spcBef>
                <a:spcPts val="0"/>
              </a:spcBef>
              <a:buFontTx/>
              <a:buNone/>
              <a:defRPr sz="2200" b="1">
                <a:solidFill>
                  <a:schemeClr val="bg1"/>
                </a:solidFill>
              </a:defRPr>
            </a:lvl7pPr>
            <a:lvl8pPr marL="0" indent="0">
              <a:lnSpc>
                <a:spcPct val="90000"/>
              </a:lnSpc>
              <a:spcBef>
                <a:spcPts val="0"/>
              </a:spcBef>
              <a:buFontTx/>
              <a:buNone/>
              <a:defRPr sz="2200" b="1">
                <a:solidFill>
                  <a:schemeClr val="bg1"/>
                </a:solidFill>
              </a:defRPr>
            </a:lvl8pPr>
            <a:lvl9pPr marL="0" indent="0">
              <a:lnSpc>
                <a:spcPct val="90000"/>
              </a:lnSpc>
              <a:spcBef>
                <a:spcPts val="0"/>
              </a:spcBef>
              <a:buFontTx/>
              <a:buNone/>
              <a:defRPr sz="2200" b="1">
                <a:solidFill>
                  <a:schemeClr val="bg1"/>
                </a:solidFill>
              </a:defRPr>
            </a:lvl9pPr>
          </a:lstStyle>
          <a:p>
            <a:pPr lvl="0"/>
            <a:r>
              <a:rPr lang="en-US"/>
              <a:t>[Heading]</a:t>
            </a:r>
          </a:p>
        </p:txBody>
      </p:sp>
      <p:sp>
        <p:nvSpPr>
          <p:cNvPr id="3" name="Content Placeholder 3"/>
          <p:cNvSpPr>
            <a:spLocks noGrp="1"/>
          </p:cNvSpPr>
          <p:nvPr>
            <p:ph sz="half" idx="1" hasCustomPrompt="1"/>
          </p:nvPr>
        </p:nvSpPr>
        <p:spPr>
          <a:xfrm>
            <a:off x="548640" y="2331720"/>
            <a:ext cx="2441448" cy="2316479"/>
          </a:xfrm>
        </p:spPr>
        <p:txBody>
          <a:bodyPr/>
          <a:lstStyle>
            <a:lvl1pPr marL="0" indent="0">
              <a:spcBef>
                <a:spcPts val="1200"/>
              </a:spcBef>
              <a:buFontTx/>
              <a:buNone/>
              <a:defRPr sz="1600"/>
            </a:lvl1pPr>
            <a:lvl2pPr marL="0" indent="0">
              <a:spcBef>
                <a:spcPts val="1200"/>
              </a:spcBef>
              <a:buFontTx/>
              <a:buNone/>
              <a:defRPr sz="1600"/>
            </a:lvl2pPr>
            <a:lvl3pPr marL="0" indent="0">
              <a:spcBef>
                <a:spcPts val="1200"/>
              </a:spcBef>
              <a:buFontTx/>
              <a:buNone/>
              <a:defRPr sz="1600"/>
            </a:lvl3pPr>
            <a:lvl4pPr marL="0" indent="0">
              <a:spcBef>
                <a:spcPts val="1200"/>
              </a:spcBef>
              <a:buFontTx/>
              <a:buNone/>
              <a:defRPr sz="1600"/>
            </a:lvl4pPr>
            <a:lvl5pPr marL="0" indent="0">
              <a:spcBef>
                <a:spcPts val="1200"/>
              </a:spcBef>
              <a:buFontTx/>
              <a:buNone/>
              <a:defRPr sz="1600"/>
            </a:lvl5pPr>
            <a:lvl6pPr marL="0" indent="0">
              <a:spcBef>
                <a:spcPts val="1200"/>
              </a:spcBef>
              <a:buFontTx/>
              <a:buNone/>
              <a:defRPr sz="1600"/>
            </a:lvl6pPr>
            <a:lvl7pPr marL="0" indent="0">
              <a:spcBef>
                <a:spcPts val="1200"/>
              </a:spcBef>
              <a:buFontTx/>
              <a:buNone/>
              <a:defRPr sz="1600"/>
            </a:lvl7pPr>
            <a:lvl8pPr marL="0" indent="0">
              <a:spcBef>
                <a:spcPts val="1200"/>
              </a:spcBef>
              <a:buFontTx/>
              <a:buNone/>
              <a:defRPr sz="1600"/>
            </a:lvl8pPr>
            <a:lvl9pPr marL="0" indent="0">
              <a:spcBef>
                <a:spcPts val="1200"/>
              </a:spcBef>
              <a:buFontTx/>
              <a:buNone/>
              <a:defRPr sz="1600"/>
            </a:lvl9pPr>
          </a:lstStyle>
          <a:p>
            <a:pPr lvl="0"/>
            <a:r>
              <a:rPr lang="en-US"/>
              <a:t>[Text]</a:t>
            </a:r>
          </a:p>
        </p:txBody>
      </p:sp>
      <p:sp>
        <p:nvSpPr>
          <p:cNvPr id="15" name="Text Placeholder 4">
            <a:extLst>
              <a:ext uri="{FF2B5EF4-FFF2-40B4-BE49-F238E27FC236}">
                <a16:creationId xmlns:a16="http://schemas.microsoft.com/office/drawing/2014/main" id="{B49B07D4-7E8D-77F2-8EFA-83A5D46D509B}"/>
              </a:ext>
            </a:extLst>
          </p:cNvPr>
          <p:cNvSpPr>
            <a:spLocks noGrp="1"/>
          </p:cNvSpPr>
          <p:nvPr>
            <p:ph type="body" sz="quarter" idx="14" hasCustomPrompt="1"/>
          </p:nvPr>
        </p:nvSpPr>
        <p:spPr bwMode="gray">
          <a:xfrm>
            <a:off x="3351276" y="1416683"/>
            <a:ext cx="2441448" cy="640080"/>
          </a:xfrm>
        </p:spPr>
        <p:txBody>
          <a:bodyPr/>
          <a:lstStyle>
            <a:lvl1pPr marL="0" indent="0">
              <a:lnSpc>
                <a:spcPct val="90000"/>
              </a:lnSpc>
              <a:spcBef>
                <a:spcPts val="0"/>
              </a:spcBef>
              <a:buFontTx/>
              <a:buNone/>
              <a:defRPr sz="2200" b="1">
                <a:solidFill>
                  <a:schemeClr val="bg1"/>
                </a:solidFill>
              </a:defRPr>
            </a:lvl1pPr>
            <a:lvl2pPr marL="0" indent="0">
              <a:lnSpc>
                <a:spcPct val="90000"/>
              </a:lnSpc>
              <a:spcBef>
                <a:spcPts val="0"/>
              </a:spcBef>
              <a:buFontTx/>
              <a:buNone/>
              <a:defRPr sz="2200" b="1">
                <a:solidFill>
                  <a:schemeClr val="bg1"/>
                </a:solidFill>
              </a:defRPr>
            </a:lvl2pPr>
            <a:lvl3pPr marL="0" indent="0">
              <a:lnSpc>
                <a:spcPct val="90000"/>
              </a:lnSpc>
              <a:spcBef>
                <a:spcPts val="0"/>
              </a:spcBef>
              <a:buFontTx/>
              <a:buNone/>
              <a:defRPr sz="2200" b="1">
                <a:solidFill>
                  <a:schemeClr val="bg1"/>
                </a:solidFill>
              </a:defRPr>
            </a:lvl3pPr>
            <a:lvl4pPr marL="0" indent="0">
              <a:lnSpc>
                <a:spcPct val="90000"/>
              </a:lnSpc>
              <a:spcBef>
                <a:spcPts val="0"/>
              </a:spcBef>
              <a:buFontTx/>
              <a:buNone/>
              <a:defRPr sz="2200" b="1">
                <a:solidFill>
                  <a:schemeClr val="bg1"/>
                </a:solidFill>
              </a:defRPr>
            </a:lvl4pPr>
            <a:lvl5pPr marL="0" indent="0">
              <a:lnSpc>
                <a:spcPct val="90000"/>
              </a:lnSpc>
              <a:spcBef>
                <a:spcPts val="0"/>
              </a:spcBef>
              <a:buFontTx/>
              <a:buNone/>
              <a:defRPr sz="2200" b="1">
                <a:solidFill>
                  <a:schemeClr val="bg1"/>
                </a:solidFill>
              </a:defRPr>
            </a:lvl5pPr>
            <a:lvl6pPr marL="0" indent="0">
              <a:lnSpc>
                <a:spcPct val="90000"/>
              </a:lnSpc>
              <a:spcBef>
                <a:spcPts val="0"/>
              </a:spcBef>
              <a:buFontTx/>
              <a:buNone/>
              <a:defRPr sz="2200" b="1">
                <a:solidFill>
                  <a:schemeClr val="bg1"/>
                </a:solidFill>
              </a:defRPr>
            </a:lvl6pPr>
            <a:lvl7pPr marL="0" indent="0">
              <a:lnSpc>
                <a:spcPct val="90000"/>
              </a:lnSpc>
              <a:spcBef>
                <a:spcPts val="0"/>
              </a:spcBef>
              <a:buFontTx/>
              <a:buNone/>
              <a:defRPr sz="2200" b="1">
                <a:solidFill>
                  <a:schemeClr val="bg1"/>
                </a:solidFill>
              </a:defRPr>
            </a:lvl7pPr>
            <a:lvl8pPr marL="0" indent="0">
              <a:lnSpc>
                <a:spcPct val="90000"/>
              </a:lnSpc>
              <a:spcBef>
                <a:spcPts val="0"/>
              </a:spcBef>
              <a:buFontTx/>
              <a:buNone/>
              <a:defRPr sz="2200" b="1">
                <a:solidFill>
                  <a:schemeClr val="bg1"/>
                </a:solidFill>
              </a:defRPr>
            </a:lvl8pPr>
            <a:lvl9pPr marL="0" indent="0">
              <a:lnSpc>
                <a:spcPct val="90000"/>
              </a:lnSpc>
              <a:spcBef>
                <a:spcPts val="0"/>
              </a:spcBef>
              <a:buFontTx/>
              <a:buNone/>
              <a:defRPr sz="2200" b="1">
                <a:solidFill>
                  <a:schemeClr val="bg1"/>
                </a:solidFill>
              </a:defRPr>
            </a:lvl9pPr>
          </a:lstStyle>
          <a:p>
            <a:pPr lvl="0"/>
            <a:r>
              <a:rPr lang="en-US"/>
              <a:t>[Heading]</a:t>
            </a:r>
          </a:p>
        </p:txBody>
      </p:sp>
      <p:sp>
        <p:nvSpPr>
          <p:cNvPr id="4" name="Content Placeholder 5"/>
          <p:cNvSpPr>
            <a:spLocks noGrp="1"/>
          </p:cNvSpPr>
          <p:nvPr>
            <p:ph sz="half" idx="2" hasCustomPrompt="1"/>
          </p:nvPr>
        </p:nvSpPr>
        <p:spPr>
          <a:xfrm>
            <a:off x="3351276" y="2331720"/>
            <a:ext cx="2441448" cy="2316479"/>
          </a:xfrm>
        </p:spPr>
        <p:txBody>
          <a:bodyPr/>
          <a:lstStyle>
            <a:lvl1pPr marL="0" indent="0">
              <a:spcBef>
                <a:spcPts val="1200"/>
              </a:spcBef>
              <a:buFontTx/>
              <a:buNone/>
              <a:defRPr sz="1600"/>
            </a:lvl1pPr>
            <a:lvl2pPr marL="0" indent="0">
              <a:spcBef>
                <a:spcPts val="1200"/>
              </a:spcBef>
              <a:buFontTx/>
              <a:buNone/>
              <a:defRPr sz="1600"/>
            </a:lvl2pPr>
            <a:lvl3pPr marL="0" indent="0">
              <a:spcBef>
                <a:spcPts val="1200"/>
              </a:spcBef>
              <a:buFontTx/>
              <a:buNone/>
              <a:defRPr sz="1600"/>
            </a:lvl3pPr>
            <a:lvl4pPr marL="0" indent="0">
              <a:spcBef>
                <a:spcPts val="1200"/>
              </a:spcBef>
              <a:buFontTx/>
              <a:buNone/>
              <a:defRPr sz="1600"/>
            </a:lvl4pPr>
            <a:lvl5pPr marL="0" indent="0">
              <a:spcBef>
                <a:spcPts val="1200"/>
              </a:spcBef>
              <a:buFontTx/>
              <a:buNone/>
              <a:defRPr sz="1600"/>
            </a:lvl5pPr>
            <a:lvl6pPr marL="0" indent="0">
              <a:spcBef>
                <a:spcPts val="1200"/>
              </a:spcBef>
              <a:buFontTx/>
              <a:buNone/>
              <a:defRPr sz="1600"/>
            </a:lvl6pPr>
            <a:lvl7pPr marL="0" indent="0">
              <a:spcBef>
                <a:spcPts val="1200"/>
              </a:spcBef>
              <a:buFontTx/>
              <a:buNone/>
              <a:defRPr sz="1600"/>
            </a:lvl7pPr>
            <a:lvl8pPr marL="0" indent="0">
              <a:spcBef>
                <a:spcPts val="1200"/>
              </a:spcBef>
              <a:buFontTx/>
              <a:buNone/>
              <a:defRPr sz="1600"/>
            </a:lvl8pPr>
            <a:lvl9pPr marL="0" indent="0">
              <a:spcBef>
                <a:spcPts val="1200"/>
              </a:spcBef>
              <a:buFontTx/>
              <a:buNone/>
              <a:defRPr sz="1600"/>
            </a:lvl9pPr>
          </a:lstStyle>
          <a:p>
            <a:pPr lvl="0"/>
            <a:r>
              <a:rPr lang="en-US"/>
              <a:t>[Text]</a:t>
            </a:r>
          </a:p>
        </p:txBody>
      </p:sp>
      <p:sp>
        <p:nvSpPr>
          <p:cNvPr id="14" name="Text Placeholder 6">
            <a:extLst>
              <a:ext uri="{FF2B5EF4-FFF2-40B4-BE49-F238E27FC236}">
                <a16:creationId xmlns:a16="http://schemas.microsoft.com/office/drawing/2014/main" id="{0B80CCE7-DA13-C32F-71C6-2F6881960326}"/>
              </a:ext>
            </a:extLst>
          </p:cNvPr>
          <p:cNvSpPr>
            <a:spLocks noGrp="1"/>
          </p:cNvSpPr>
          <p:nvPr>
            <p:ph type="body" sz="quarter" idx="15" hasCustomPrompt="1"/>
          </p:nvPr>
        </p:nvSpPr>
        <p:spPr bwMode="gray">
          <a:xfrm>
            <a:off x="6153912" y="1416683"/>
            <a:ext cx="2441448" cy="640080"/>
          </a:xfrm>
        </p:spPr>
        <p:txBody>
          <a:bodyPr/>
          <a:lstStyle>
            <a:lvl1pPr marL="0" indent="0">
              <a:lnSpc>
                <a:spcPct val="90000"/>
              </a:lnSpc>
              <a:spcBef>
                <a:spcPts val="0"/>
              </a:spcBef>
              <a:buFontTx/>
              <a:buNone/>
              <a:defRPr sz="2200" b="1">
                <a:solidFill>
                  <a:schemeClr val="tx1"/>
                </a:solidFill>
              </a:defRPr>
            </a:lvl1pPr>
            <a:lvl2pPr marL="0" indent="0">
              <a:lnSpc>
                <a:spcPct val="90000"/>
              </a:lnSpc>
              <a:spcBef>
                <a:spcPts val="0"/>
              </a:spcBef>
              <a:buFontTx/>
              <a:buNone/>
              <a:defRPr sz="2200" b="1">
                <a:solidFill>
                  <a:schemeClr val="tx1"/>
                </a:solidFill>
              </a:defRPr>
            </a:lvl2pPr>
            <a:lvl3pPr marL="0" indent="0">
              <a:lnSpc>
                <a:spcPct val="90000"/>
              </a:lnSpc>
              <a:spcBef>
                <a:spcPts val="0"/>
              </a:spcBef>
              <a:buFontTx/>
              <a:buNone/>
              <a:defRPr sz="2200" b="1">
                <a:solidFill>
                  <a:schemeClr val="tx1"/>
                </a:solidFill>
              </a:defRPr>
            </a:lvl3pPr>
            <a:lvl4pPr marL="0" indent="0">
              <a:lnSpc>
                <a:spcPct val="90000"/>
              </a:lnSpc>
              <a:spcBef>
                <a:spcPts val="0"/>
              </a:spcBef>
              <a:buFontTx/>
              <a:buNone/>
              <a:defRPr sz="2200" b="1">
                <a:solidFill>
                  <a:schemeClr val="tx1"/>
                </a:solidFill>
              </a:defRPr>
            </a:lvl4pPr>
            <a:lvl5pPr marL="0" indent="0">
              <a:lnSpc>
                <a:spcPct val="90000"/>
              </a:lnSpc>
              <a:spcBef>
                <a:spcPts val="0"/>
              </a:spcBef>
              <a:buFontTx/>
              <a:buNone/>
              <a:defRPr sz="2200" b="1">
                <a:solidFill>
                  <a:schemeClr val="tx1"/>
                </a:solidFill>
              </a:defRPr>
            </a:lvl5pPr>
            <a:lvl6pPr marL="0" indent="0">
              <a:lnSpc>
                <a:spcPct val="90000"/>
              </a:lnSpc>
              <a:spcBef>
                <a:spcPts val="0"/>
              </a:spcBef>
              <a:buFontTx/>
              <a:buNone/>
              <a:defRPr sz="2200" b="1">
                <a:solidFill>
                  <a:schemeClr val="tx1"/>
                </a:solidFill>
              </a:defRPr>
            </a:lvl6pPr>
            <a:lvl7pPr marL="0" indent="0">
              <a:lnSpc>
                <a:spcPct val="90000"/>
              </a:lnSpc>
              <a:spcBef>
                <a:spcPts val="0"/>
              </a:spcBef>
              <a:buFontTx/>
              <a:buNone/>
              <a:defRPr sz="2200" b="1">
                <a:solidFill>
                  <a:schemeClr val="tx1"/>
                </a:solidFill>
              </a:defRPr>
            </a:lvl7pPr>
            <a:lvl8pPr marL="0" indent="0">
              <a:lnSpc>
                <a:spcPct val="90000"/>
              </a:lnSpc>
              <a:spcBef>
                <a:spcPts val="0"/>
              </a:spcBef>
              <a:buFontTx/>
              <a:buNone/>
              <a:defRPr sz="2200" b="1">
                <a:solidFill>
                  <a:schemeClr val="tx1"/>
                </a:solidFill>
              </a:defRPr>
            </a:lvl8pPr>
            <a:lvl9pPr marL="0" indent="0">
              <a:lnSpc>
                <a:spcPct val="90000"/>
              </a:lnSpc>
              <a:spcBef>
                <a:spcPts val="0"/>
              </a:spcBef>
              <a:buFontTx/>
              <a:buNone/>
              <a:defRPr sz="2200" b="1">
                <a:solidFill>
                  <a:schemeClr val="tx1"/>
                </a:solidFill>
              </a:defRPr>
            </a:lvl9pPr>
          </a:lstStyle>
          <a:p>
            <a:pPr lvl="0"/>
            <a:r>
              <a:rPr lang="en-US"/>
              <a:t>[Heading]</a:t>
            </a:r>
          </a:p>
        </p:txBody>
      </p:sp>
      <p:sp>
        <p:nvSpPr>
          <p:cNvPr id="16" name="Content Placeholder 7">
            <a:extLst>
              <a:ext uri="{FF2B5EF4-FFF2-40B4-BE49-F238E27FC236}">
                <a16:creationId xmlns:a16="http://schemas.microsoft.com/office/drawing/2014/main" id="{434EA740-024C-94E3-A7F1-E1648E067B51}"/>
              </a:ext>
            </a:extLst>
          </p:cNvPr>
          <p:cNvSpPr>
            <a:spLocks noGrp="1"/>
          </p:cNvSpPr>
          <p:nvPr>
            <p:ph sz="half" idx="16" hasCustomPrompt="1"/>
          </p:nvPr>
        </p:nvSpPr>
        <p:spPr>
          <a:xfrm>
            <a:off x="6153912" y="2331720"/>
            <a:ext cx="2441448" cy="2316479"/>
          </a:xfrm>
        </p:spPr>
        <p:txBody>
          <a:bodyPr/>
          <a:lstStyle>
            <a:lvl1pPr marL="0" indent="0">
              <a:spcBef>
                <a:spcPts val="1200"/>
              </a:spcBef>
              <a:buFontTx/>
              <a:buNone/>
              <a:defRPr sz="1600"/>
            </a:lvl1pPr>
            <a:lvl2pPr marL="0" indent="0">
              <a:spcBef>
                <a:spcPts val="1200"/>
              </a:spcBef>
              <a:buFontTx/>
              <a:buNone/>
              <a:defRPr sz="1600"/>
            </a:lvl2pPr>
            <a:lvl3pPr marL="0" indent="0">
              <a:spcBef>
                <a:spcPts val="1200"/>
              </a:spcBef>
              <a:buFontTx/>
              <a:buNone/>
              <a:defRPr sz="1600"/>
            </a:lvl3pPr>
            <a:lvl4pPr marL="0" indent="0">
              <a:spcBef>
                <a:spcPts val="1200"/>
              </a:spcBef>
              <a:buFontTx/>
              <a:buNone/>
              <a:defRPr sz="1600"/>
            </a:lvl4pPr>
            <a:lvl5pPr marL="0" indent="0">
              <a:spcBef>
                <a:spcPts val="1200"/>
              </a:spcBef>
              <a:buFontTx/>
              <a:buNone/>
              <a:defRPr sz="1600"/>
            </a:lvl5pPr>
            <a:lvl6pPr marL="0" indent="0">
              <a:spcBef>
                <a:spcPts val="1200"/>
              </a:spcBef>
              <a:buFontTx/>
              <a:buNone/>
              <a:defRPr sz="1600"/>
            </a:lvl6pPr>
            <a:lvl7pPr marL="0" indent="0">
              <a:spcBef>
                <a:spcPts val="1200"/>
              </a:spcBef>
              <a:buFontTx/>
              <a:buNone/>
              <a:defRPr sz="1600"/>
            </a:lvl7pPr>
            <a:lvl8pPr marL="0" indent="0">
              <a:spcBef>
                <a:spcPts val="1200"/>
              </a:spcBef>
              <a:buFontTx/>
              <a:buNone/>
              <a:defRPr sz="1600"/>
            </a:lvl8pPr>
            <a:lvl9pPr marL="0" indent="0">
              <a:spcBef>
                <a:spcPts val="1200"/>
              </a:spcBef>
              <a:buFontTx/>
              <a:buNone/>
              <a:defRPr sz="1600"/>
            </a:lvl9pPr>
          </a:lstStyle>
          <a:p>
            <a:pPr lvl="0"/>
            <a:r>
              <a:rPr lang="en-US"/>
              <a:t>[Text]</a:t>
            </a:r>
          </a:p>
        </p:txBody>
      </p:sp>
      <p:pic>
        <p:nvPicPr>
          <p:cNvPr id="10" name="UL Solutions" descr="UL Solutions">
            <a:extLst>
              <a:ext uri="{FF2B5EF4-FFF2-40B4-BE49-F238E27FC236}">
                <a16:creationId xmlns:a16="http://schemas.microsoft.com/office/drawing/2014/main" id="{9AC22A1B-5854-FB74-7FD9-8821EEB6DEE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8"/>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2867199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Four Boxes Small">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586B91B5-07E3-AC57-4C8F-41D0A22AB704}"/>
              </a:ext>
              <a:ext uri="{C183D7F6-B498-43B3-948B-1728B52AA6E4}">
                <adec:decorative xmlns:adec="http://schemas.microsoft.com/office/drawing/2017/decorative" val="1"/>
              </a:ext>
            </a:extLst>
          </p:cNvPr>
          <p:cNvSpPr/>
          <p:nvPr userDrawn="1"/>
        </p:nvSpPr>
        <p:spPr>
          <a:xfrm>
            <a:off x="411480" y="1279523"/>
            <a:ext cx="2011680" cy="914400"/>
          </a:xfrm>
          <a:prstGeom prst="rect">
            <a:avLst/>
          </a:prstGeom>
          <a:solidFill>
            <a:srgbClr val="CA0123"/>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1" name="Rectangle">
            <a:extLst>
              <a:ext uri="{FF2B5EF4-FFF2-40B4-BE49-F238E27FC236}">
                <a16:creationId xmlns:a16="http://schemas.microsoft.com/office/drawing/2014/main" id="{F9661630-825C-E6BA-3402-584150214D21}"/>
              </a:ext>
              <a:ext uri="{C183D7F6-B498-43B3-948B-1728B52AA6E4}">
                <adec:decorative xmlns:adec="http://schemas.microsoft.com/office/drawing/2017/decorative" val="1"/>
              </a:ext>
            </a:extLst>
          </p:cNvPr>
          <p:cNvSpPr/>
          <p:nvPr userDrawn="1"/>
        </p:nvSpPr>
        <p:spPr>
          <a:xfrm>
            <a:off x="2514600" y="1279523"/>
            <a:ext cx="2011680" cy="914400"/>
          </a:xfrm>
          <a:prstGeom prst="rect">
            <a:avLst/>
          </a:prstGeom>
          <a:solidFill>
            <a:srgbClr val="5B0428"/>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2" name="Rectangle">
            <a:extLst>
              <a:ext uri="{FF2B5EF4-FFF2-40B4-BE49-F238E27FC236}">
                <a16:creationId xmlns:a16="http://schemas.microsoft.com/office/drawing/2014/main" id="{EC8DABD9-0903-42DA-E802-AA4DBD0C11A7}"/>
              </a:ext>
              <a:ext uri="{C183D7F6-B498-43B3-948B-1728B52AA6E4}">
                <adec:decorative xmlns:adec="http://schemas.microsoft.com/office/drawing/2017/decorative" val="1"/>
              </a:ext>
            </a:extLst>
          </p:cNvPr>
          <p:cNvSpPr/>
          <p:nvPr userDrawn="1"/>
        </p:nvSpPr>
        <p:spPr>
          <a:xfrm>
            <a:off x="4617720" y="1279523"/>
            <a:ext cx="2011680" cy="914400"/>
          </a:xfrm>
          <a:prstGeom prst="rect">
            <a:avLst/>
          </a:prstGeom>
          <a:solidFill>
            <a:srgbClr val="E5DDCA"/>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8" name="Rectangle">
            <a:extLst>
              <a:ext uri="{FF2B5EF4-FFF2-40B4-BE49-F238E27FC236}">
                <a16:creationId xmlns:a16="http://schemas.microsoft.com/office/drawing/2014/main" id="{DD1F431A-0341-172E-B28C-85CB518E8619}"/>
              </a:ext>
              <a:ext uri="{C183D7F6-B498-43B3-948B-1728B52AA6E4}">
                <adec:decorative xmlns:adec="http://schemas.microsoft.com/office/drawing/2017/decorative" val="1"/>
              </a:ext>
            </a:extLst>
          </p:cNvPr>
          <p:cNvSpPr/>
          <p:nvPr userDrawn="1"/>
        </p:nvSpPr>
        <p:spPr>
          <a:xfrm>
            <a:off x="6720840" y="1279523"/>
            <a:ext cx="2011680" cy="914400"/>
          </a:xfrm>
          <a:prstGeom prst="rect">
            <a:avLst/>
          </a:prstGeom>
          <a:solidFill>
            <a:srgbClr val="9EC5D9"/>
          </a:solidFill>
          <a:ln w="19050" cap="flat">
            <a:noFill/>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mn-lt"/>
              <a:ea typeface="+mn-ea"/>
              <a:cs typeface="+mn-cs"/>
            </a:endParaRPr>
          </a:p>
        </p:txBody>
      </p:sp>
      <p:sp>
        <p:nvSpPr>
          <p:cNvPr id="5" name="Title 1">
            <a:extLst>
              <a:ext uri="{FF2B5EF4-FFF2-40B4-BE49-F238E27FC236}">
                <a16:creationId xmlns:a16="http://schemas.microsoft.com/office/drawing/2014/main" id="{8E4123F2-12EB-3B7C-52AE-3F5EB6AE7806}"/>
              </a:ext>
            </a:extLst>
          </p:cNvPr>
          <p:cNvSpPr>
            <a:spLocks noGrp="1"/>
          </p:cNvSpPr>
          <p:nvPr>
            <p:ph type="title" hasCustomPrompt="1"/>
          </p:nvPr>
        </p:nvSpPr>
        <p:spPr>
          <a:xfrm>
            <a:off x="411480" y="411480"/>
            <a:ext cx="5516245" cy="685800"/>
          </a:xfrm>
        </p:spPr>
        <p:txBody>
          <a:bodyPr/>
          <a:lstStyle/>
          <a:p>
            <a:r>
              <a:rPr lang="en-US"/>
              <a:t>[Optional slide title]</a:t>
            </a:r>
          </a:p>
        </p:txBody>
      </p:sp>
      <p:sp>
        <p:nvSpPr>
          <p:cNvPr id="6" name="Text Placeholder 2">
            <a:extLst>
              <a:ext uri="{FF2B5EF4-FFF2-40B4-BE49-F238E27FC236}">
                <a16:creationId xmlns:a16="http://schemas.microsoft.com/office/drawing/2014/main" id="{D2F9F1F6-03E1-D06C-AD65-0FED52E095C6}"/>
              </a:ext>
            </a:extLst>
          </p:cNvPr>
          <p:cNvSpPr>
            <a:spLocks noGrp="1"/>
          </p:cNvSpPr>
          <p:nvPr>
            <p:ph type="body" sz="quarter" idx="13" hasCustomPrompt="1"/>
          </p:nvPr>
        </p:nvSpPr>
        <p:spPr bwMode="gray">
          <a:xfrm>
            <a:off x="548640" y="1416683"/>
            <a:ext cx="1737360" cy="685800"/>
          </a:xfrm>
        </p:spPr>
        <p:txBody>
          <a:bodyPr/>
          <a:lstStyle>
            <a:lvl1pPr marL="0" indent="0">
              <a:lnSpc>
                <a:spcPct val="90000"/>
              </a:lnSpc>
              <a:spcBef>
                <a:spcPts val="0"/>
              </a:spcBef>
              <a:buFontTx/>
              <a:buNone/>
              <a:defRPr sz="1600" b="1">
                <a:solidFill>
                  <a:schemeClr val="bg1"/>
                </a:solidFill>
              </a:defRPr>
            </a:lvl1pPr>
            <a:lvl2pPr marL="0" indent="0">
              <a:lnSpc>
                <a:spcPct val="90000"/>
              </a:lnSpc>
              <a:spcBef>
                <a:spcPts val="0"/>
              </a:spcBef>
              <a:buFontTx/>
              <a:buNone/>
              <a:defRPr sz="1600" b="1">
                <a:solidFill>
                  <a:schemeClr val="bg1"/>
                </a:solidFill>
              </a:defRPr>
            </a:lvl2pPr>
            <a:lvl3pPr marL="0" indent="0">
              <a:lnSpc>
                <a:spcPct val="90000"/>
              </a:lnSpc>
              <a:spcBef>
                <a:spcPts val="0"/>
              </a:spcBef>
              <a:buFontTx/>
              <a:buNone/>
              <a:defRPr sz="1600" b="1">
                <a:solidFill>
                  <a:schemeClr val="bg1"/>
                </a:solidFill>
              </a:defRPr>
            </a:lvl3pPr>
            <a:lvl4pPr marL="0" indent="0">
              <a:lnSpc>
                <a:spcPct val="90000"/>
              </a:lnSpc>
              <a:spcBef>
                <a:spcPts val="0"/>
              </a:spcBef>
              <a:buFontTx/>
              <a:buNone/>
              <a:defRPr sz="1600" b="1">
                <a:solidFill>
                  <a:schemeClr val="bg1"/>
                </a:solidFill>
              </a:defRPr>
            </a:lvl4pPr>
            <a:lvl5pPr marL="0" indent="0">
              <a:lnSpc>
                <a:spcPct val="90000"/>
              </a:lnSpc>
              <a:spcBef>
                <a:spcPts val="0"/>
              </a:spcBef>
              <a:buFontTx/>
              <a:buNone/>
              <a:defRPr sz="1600" b="1">
                <a:solidFill>
                  <a:schemeClr val="bg1"/>
                </a:solidFill>
              </a:defRPr>
            </a:lvl5pPr>
            <a:lvl6pPr marL="0" indent="0">
              <a:lnSpc>
                <a:spcPct val="90000"/>
              </a:lnSpc>
              <a:spcBef>
                <a:spcPts val="0"/>
              </a:spcBef>
              <a:buFontTx/>
              <a:buNone/>
              <a:defRPr sz="1600" b="1">
                <a:solidFill>
                  <a:schemeClr val="bg1"/>
                </a:solidFill>
              </a:defRPr>
            </a:lvl6pPr>
            <a:lvl7pPr marL="0" indent="0">
              <a:lnSpc>
                <a:spcPct val="90000"/>
              </a:lnSpc>
              <a:spcBef>
                <a:spcPts val="0"/>
              </a:spcBef>
              <a:buFontTx/>
              <a:buNone/>
              <a:defRPr sz="1600" b="1">
                <a:solidFill>
                  <a:schemeClr val="bg1"/>
                </a:solidFill>
              </a:defRPr>
            </a:lvl7pPr>
            <a:lvl8pPr marL="0" indent="0">
              <a:lnSpc>
                <a:spcPct val="90000"/>
              </a:lnSpc>
              <a:spcBef>
                <a:spcPts val="0"/>
              </a:spcBef>
              <a:buFontTx/>
              <a:buNone/>
              <a:defRPr sz="1600" b="1">
                <a:solidFill>
                  <a:schemeClr val="bg1"/>
                </a:solidFill>
              </a:defRPr>
            </a:lvl8pPr>
            <a:lvl9pPr marL="0" indent="0">
              <a:lnSpc>
                <a:spcPct val="90000"/>
              </a:lnSpc>
              <a:spcBef>
                <a:spcPts val="0"/>
              </a:spcBef>
              <a:buFontTx/>
              <a:buNone/>
              <a:defRPr sz="1600" b="1">
                <a:solidFill>
                  <a:schemeClr val="bg1"/>
                </a:solidFill>
              </a:defRPr>
            </a:lvl9pPr>
          </a:lstStyle>
          <a:p>
            <a:pPr lvl="0"/>
            <a:r>
              <a:rPr lang="en-US"/>
              <a:t>[Heading]</a:t>
            </a:r>
          </a:p>
        </p:txBody>
      </p:sp>
      <p:sp>
        <p:nvSpPr>
          <p:cNvPr id="3" name="Content Placeholder 3"/>
          <p:cNvSpPr>
            <a:spLocks noGrp="1"/>
          </p:cNvSpPr>
          <p:nvPr>
            <p:ph sz="half" idx="1" hasCustomPrompt="1"/>
          </p:nvPr>
        </p:nvSpPr>
        <p:spPr>
          <a:xfrm>
            <a:off x="548640" y="2331720"/>
            <a:ext cx="1737360" cy="2316479"/>
          </a:xfrm>
        </p:spPr>
        <p:txBody>
          <a:bodyPr/>
          <a:lstStyle>
            <a:lvl1pPr marL="0" indent="0">
              <a:spcBef>
                <a:spcPts val="900"/>
              </a:spcBef>
              <a:buFontTx/>
              <a:buNone/>
              <a:defRPr sz="1400"/>
            </a:lvl1pPr>
            <a:lvl2pPr marL="0" indent="0">
              <a:spcBef>
                <a:spcPts val="900"/>
              </a:spcBef>
              <a:buFontTx/>
              <a:buNone/>
              <a:defRPr sz="1400"/>
            </a:lvl2pPr>
            <a:lvl3pPr marL="0" indent="0">
              <a:spcBef>
                <a:spcPts val="900"/>
              </a:spcBef>
              <a:buFontTx/>
              <a:buNone/>
              <a:defRPr sz="1400"/>
            </a:lvl3pPr>
            <a:lvl4pPr marL="0" indent="0">
              <a:spcBef>
                <a:spcPts val="900"/>
              </a:spcBef>
              <a:buFontTx/>
              <a:buNone/>
              <a:defRPr sz="1400"/>
            </a:lvl4pPr>
            <a:lvl5pPr marL="0" indent="0">
              <a:spcBef>
                <a:spcPts val="900"/>
              </a:spcBef>
              <a:buFontTx/>
              <a:buNone/>
              <a:defRPr sz="1400"/>
            </a:lvl5pPr>
            <a:lvl6pPr marL="0" indent="0">
              <a:spcBef>
                <a:spcPts val="900"/>
              </a:spcBef>
              <a:buFontTx/>
              <a:buNone/>
              <a:defRPr sz="1400"/>
            </a:lvl6pPr>
            <a:lvl7pPr marL="0" indent="0">
              <a:spcBef>
                <a:spcPts val="900"/>
              </a:spcBef>
              <a:buFontTx/>
              <a:buNone/>
              <a:defRPr sz="1400"/>
            </a:lvl7pPr>
            <a:lvl8pPr marL="0" indent="0">
              <a:spcBef>
                <a:spcPts val="900"/>
              </a:spcBef>
              <a:buFontTx/>
              <a:buNone/>
              <a:defRPr sz="1400"/>
            </a:lvl8pPr>
            <a:lvl9pPr marL="0" indent="0">
              <a:spcBef>
                <a:spcPts val="900"/>
              </a:spcBef>
              <a:buFontTx/>
              <a:buNone/>
              <a:defRPr sz="1400"/>
            </a:lvl9pPr>
          </a:lstStyle>
          <a:p>
            <a:pPr lvl="0"/>
            <a:r>
              <a:rPr lang="en-US"/>
              <a:t>[Text]</a:t>
            </a:r>
          </a:p>
        </p:txBody>
      </p:sp>
      <p:sp>
        <p:nvSpPr>
          <p:cNvPr id="15" name="Text Placeholder 4">
            <a:extLst>
              <a:ext uri="{FF2B5EF4-FFF2-40B4-BE49-F238E27FC236}">
                <a16:creationId xmlns:a16="http://schemas.microsoft.com/office/drawing/2014/main" id="{B49B07D4-7E8D-77F2-8EFA-83A5D46D509B}"/>
              </a:ext>
            </a:extLst>
          </p:cNvPr>
          <p:cNvSpPr>
            <a:spLocks noGrp="1"/>
          </p:cNvSpPr>
          <p:nvPr>
            <p:ph type="body" sz="quarter" idx="14" hasCustomPrompt="1"/>
          </p:nvPr>
        </p:nvSpPr>
        <p:spPr bwMode="gray">
          <a:xfrm>
            <a:off x="2651760" y="1416683"/>
            <a:ext cx="1737360" cy="685800"/>
          </a:xfrm>
        </p:spPr>
        <p:txBody>
          <a:bodyPr/>
          <a:lstStyle>
            <a:lvl1pPr marL="0" indent="0">
              <a:lnSpc>
                <a:spcPct val="90000"/>
              </a:lnSpc>
              <a:spcBef>
                <a:spcPts val="0"/>
              </a:spcBef>
              <a:buFontTx/>
              <a:buNone/>
              <a:defRPr sz="1600" b="1">
                <a:solidFill>
                  <a:schemeClr val="bg1"/>
                </a:solidFill>
              </a:defRPr>
            </a:lvl1pPr>
            <a:lvl2pPr marL="0" indent="0">
              <a:lnSpc>
                <a:spcPct val="90000"/>
              </a:lnSpc>
              <a:spcBef>
                <a:spcPts val="0"/>
              </a:spcBef>
              <a:buFontTx/>
              <a:buNone/>
              <a:defRPr sz="1600" b="1">
                <a:solidFill>
                  <a:schemeClr val="bg1"/>
                </a:solidFill>
              </a:defRPr>
            </a:lvl2pPr>
            <a:lvl3pPr marL="0" indent="0">
              <a:lnSpc>
                <a:spcPct val="90000"/>
              </a:lnSpc>
              <a:spcBef>
                <a:spcPts val="0"/>
              </a:spcBef>
              <a:buFontTx/>
              <a:buNone/>
              <a:defRPr sz="1600" b="1">
                <a:solidFill>
                  <a:schemeClr val="bg1"/>
                </a:solidFill>
              </a:defRPr>
            </a:lvl3pPr>
            <a:lvl4pPr marL="0" indent="0">
              <a:lnSpc>
                <a:spcPct val="90000"/>
              </a:lnSpc>
              <a:spcBef>
                <a:spcPts val="0"/>
              </a:spcBef>
              <a:buFontTx/>
              <a:buNone/>
              <a:defRPr sz="1600" b="1">
                <a:solidFill>
                  <a:schemeClr val="bg1"/>
                </a:solidFill>
              </a:defRPr>
            </a:lvl4pPr>
            <a:lvl5pPr marL="0" indent="0">
              <a:lnSpc>
                <a:spcPct val="90000"/>
              </a:lnSpc>
              <a:spcBef>
                <a:spcPts val="0"/>
              </a:spcBef>
              <a:buFontTx/>
              <a:buNone/>
              <a:defRPr sz="1600" b="1">
                <a:solidFill>
                  <a:schemeClr val="bg1"/>
                </a:solidFill>
              </a:defRPr>
            </a:lvl5pPr>
            <a:lvl6pPr marL="0" indent="0">
              <a:lnSpc>
                <a:spcPct val="90000"/>
              </a:lnSpc>
              <a:spcBef>
                <a:spcPts val="0"/>
              </a:spcBef>
              <a:buFontTx/>
              <a:buNone/>
              <a:defRPr sz="1600" b="1">
                <a:solidFill>
                  <a:schemeClr val="bg1"/>
                </a:solidFill>
              </a:defRPr>
            </a:lvl6pPr>
            <a:lvl7pPr marL="0" indent="0">
              <a:lnSpc>
                <a:spcPct val="90000"/>
              </a:lnSpc>
              <a:spcBef>
                <a:spcPts val="0"/>
              </a:spcBef>
              <a:buFontTx/>
              <a:buNone/>
              <a:defRPr sz="1600" b="1">
                <a:solidFill>
                  <a:schemeClr val="bg1"/>
                </a:solidFill>
              </a:defRPr>
            </a:lvl7pPr>
            <a:lvl8pPr marL="0" indent="0">
              <a:lnSpc>
                <a:spcPct val="90000"/>
              </a:lnSpc>
              <a:spcBef>
                <a:spcPts val="0"/>
              </a:spcBef>
              <a:buFontTx/>
              <a:buNone/>
              <a:defRPr sz="1600" b="1">
                <a:solidFill>
                  <a:schemeClr val="bg1"/>
                </a:solidFill>
              </a:defRPr>
            </a:lvl8pPr>
            <a:lvl9pPr marL="0" indent="0">
              <a:lnSpc>
                <a:spcPct val="90000"/>
              </a:lnSpc>
              <a:spcBef>
                <a:spcPts val="0"/>
              </a:spcBef>
              <a:buFontTx/>
              <a:buNone/>
              <a:defRPr sz="1600" b="1">
                <a:solidFill>
                  <a:schemeClr val="bg1"/>
                </a:solidFill>
              </a:defRPr>
            </a:lvl9pPr>
          </a:lstStyle>
          <a:p>
            <a:pPr lvl="0"/>
            <a:r>
              <a:rPr lang="en-US"/>
              <a:t>[Heading]</a:t>
            </a:r>
          </a:p>
        </p:txBody>
      </p:sp>
      <p:sp>
        <p:nvSpPr>
          <p:cNvPr id="4" name="Content Placeholder 5"/>
          <p:cNvSpPr>
            <a:spLocks noGrp="1"/>
          </p:cNvSpPr>
          <p:nvPr>
            <p:ph sz="half" idx="2" hasCustomPrompt="1"/>
          </p:nvPr>
        </p:nvSpPr>
        <p:spPr>
          <a:xfrm>
            <a:off x="2651760" y="2331720"/>
            <a:ext cx="1737360" cy="2316479"/>
          </a:xfrm>
        </p:spPr>
        <p:txBody>
          <a:bodyPr/>
          <a:lstStyle>
            <a:lvl1pPr marL="0" indent="0">
              <a:spcBef>
                <a:spcPts val="900"/>
              </a:spcBef>
              <a:buFontTx/>
              <a:buNone/>
              <a:defRPr sz="1400"/>
            </a:lvl1pPr>
            <a:lvl2pPr marL="0" indent="0">
              <a:spcBef>
                <a:spcPts val="900"/>
              </a:spcBef>
              <a:buFontTx/>
              <a:buNone/>
              <a:defRPr sz="1400"/>
            </a:lvl2pPr>
            <a:lvl3pPr marL="0" indent="0">
              <a:spcBef>
                <a:spcPts val="900"/>
              </a:spcBef>
              <a:buFontTx/>
              <a:buNone/>
              <a:defRPr sz="1400"/>
            </a:lvl3pPr>
            <a:lvl4pPr marL="0" indent="0">
              <a:spcBef>
                <a:spcPts val="900"/>
              </a:spcBef>
              <a:buFontTx/>
              <a:buNone/>
              <a:defRPr sz="1400"/>
            </a:lvl4pPr>
            <a:lvl5pPr marL="0" indent="0">
              <a:spcBef>
                <a:spcPts val="900"/>
              </a:spcBef>
              <a:buFontTx/>
              <a:buNone/>
              <a:defRPr sz="1400"/>
            </a:lvl5pPr>
            <a:lvl6pPr marL="0" indent="0">
              <a:spcBef>
                <a:spcPts val="900"/>
              </a:spcBef>
              <a:buFontTx/>
              <a:buNone/>
              <a:defRPr sz="1400"/>
            </a:lvl6pPr>
            <a:lvl7pPr marL="0" indent="0">
              <a:spcBef>
                <a:spcPts val="900"/>
              </a:spcBef>
              <a:buFontTx/>
              <a:buNone/>
              <a:defRPr sz="1400"/>
            </a:lvl7pPr>
            <a:lvl8pPr marL="0" indent="0">
              <a:spcBef>
                <a:spcPts val="900"/>
              </a:spcBef>
              <a:buFontTx/>
              <a:buNone/>
              <a:defRPr sz="1400"/>
            </a:lvl8pPr>
            <a:lvl9pPr marL="0" indent="0">
              <a:spcBef>
                <a:spcPts val="900"/>
              </a:spcBef>
              <a:buFontTx/>
              <a:buNone/>
              <a:defRPr sz="1400"/>
            </a:lvl9pPr>
          </a:lstStyle>
          <a:p>
            <a:pPr lvl="0"/>
            <a:r>
              <a:rPr lang="en-US"/>
              <a:t>[Text]</a:t>
            </a:r>
          </a:p>
        </p:txBody>
      </p:sp>
      <p:sp>
        <p:nvSpPr>
          <p:cNvPr id="14" name="Text Placeholder 6">
            <a:extLst>
              <a:ext uri="{FF2B5EF4-FFF2-40B4-BE49-F238E27FC236}">
                <a16:creationId xmlns:a16="http://schemas.microsoft.com/office/drawing/2014/main" id="{0B80CCE7-DA13-C32F-71C6-2F6881960326}"/>
              </a:ext>
            </a:extLst>
          </p:cNvPr>
          <p:cNvSpPr>
            <a:spLocks noGrp="1"/>
          </p:cNvSpPr>
          <p:nvPr>
            <p:ph type="body" sz="quarter" idx="15" hasCustomPrompt="1"/>
          </p:nvPr>
        </p:nvSpPr>
        <p:spPr bwMode="gray">
          <a:xfrm>
            <a:off x="4754880" y="1416683"/>
            <a:ext cx="1737360" cy="685800"/>
          </a:xfrm>
        </p:spPr>
        <p:txBody>
          <a:bodyPr/>
          <a:lstStyle>
            <a:lvl1pPr marL="0" indent="0">
              <a:lnSpc>
                <a:spcPct val="90000"/>
              </a:lnSpc>
              <a:spcBef>
                <a:spcPts val="0"/>
              </a:spcBef>
              <a:buFontTx/>
              <a:buNone/>
              <a:defRPr sz="1600" b="1">
                <a:solidFill>
                  <a:schemeClr val="tx1"/>
                </a:solidFill>
              </a:defRPr>
            </a:lvl1pPr>
            <a:lvl2pPr marL="0" indent="0">
              <a:lnSpc>
                <a:spcPct val="90000"/>
              </a:lnSpc>
              <a:spcBef>
                <a:spcPts val="0"/>
              </a:spcBef>
              <a:buFontTx/>
              <a:buNone/>
              <a:defRPr sz="1600" b="1">
                <a:solidFill>
                  <a:schemeClr val="tx1"/>
                </a:solidFill>
              </a:defRPr>
            </a:lvl2pPr>
            <a:lvl3pPr marL="0" indent="0">
              <a:lnSpc>
                <a:spcPct val="90000"/>
              </a:lnSpc>
              <a:spcBef>
                <a:spcPts val="0"/>
              </a:spcBef>
              <a:buFontTx/>
              <a:buNone/>
              <a:defRPr sz="1600" b="1">
                <a:solidFill>
                  <a:schemeClr val="tx1"/>
                </a:solidFill>
              </a:defRPr>
            </a:lvl3pPr>
            <a:lvl4pPr marL="0" indent="0">
              <a:lnSpc>
                <a:spcPct val="90000"/>
              </a:lnSpc>
              <a:spcBef>
                <a:spcPts val="0"/>
              </a:spcBef>
              <a:buFontTx/>
              <a:buNone/>
              <a:defRPr sz="1600" b="1">
                <a:solidFill>
                  <a:schemeClr val="tx1"/>
                </a:solidFill>
              </a:defRPr>
            </a:lvl4pPr>
            <a:lvl5pPr marL="0" indent="0">
              <a:lnSpc>
                <a:spcPct val="90000"/>
              </a:lnSpc>
              <a:spcBef>
                <a:spcPts val="0"/>
              </a:spcBef>
              <a:buFontTx/>
              <a:buNone/>
              <a:defRPr sz="1600" b="1">
                <a:solidFill>
                  <a:schemeClr val="tx1"/>
                </a:solidFill>
              </a:defRPr>
            </a:lvl5pPr>
            <a:lvl6pPr marL="0" indent="0">
              <a:lnSpc>
                <a:spcPct val="90000"/>
              </a:lnSpc>
              <a:spcBef>
                <a:spcPts val="0"/>
              </a:spcBef>
              <a:buFontTx/>
              <a:buNone/>
              <a:defRPr sz="1600" b="1">
                <a:solidFill>
                  <a:schemeClr val="tx1"/>
                </a:solidFill>
              </a:defRPr>
            </a:lvl6pPr>
            <a:lvl7pPr marL="0" indent="0">
              <a:lnSpc>
                <a:spcPct val="90000"/>
              </a:lnSpc>
              <a:spcBef>
                <a:spcPts val="0"/>
              </a:spcBef>
              <a:buFontTx/>
              <a:buNone/>
              <a:defRPr sz="1600" b="1">
                <a:solidFill>
                  <a:schemeClr val="tx1"/>
                </a:solidFill>
              </a:defRPr>
            </a:lvl7pPr>
            <a:lvl8pPr marL="0" indent="0">
              <a:lnSpc>
                <a:spcPct val="90000"/>
              </a:lnSpc>
              <a:spcBef>
                <a:spcPts val="0"/>
              </a:spcBef>
              <a:buFontTx/>
              <a:buNone/>
              <a:defRPr sz="1600" b="1">
                <a:solidFill>
                  <a:schemeClr val="tx1"/>
                </a:solidFill>
              </a:defRPr>
            </a:lvl8pPr>
            <a:lvl9pPr marL="0" indent="0">
              <a:lnSpc>
                <a:spcPct val="90000"/>
              </a:lnSpc>
              <a:spcBef>
                <a:spcPts val="0"/>
              </a:spcBef>
              <a:buFontTx/>
              <a:buNone/>
              <a:defRPr sz="1600" b="1">
                <a:solidFill>
                  <a:schemeClr val="tx1"/>
                </a:solidFill>
              </a:defRPr>
            </a:lvl9pPr>
          </a:lstStyle>
          <a:p>
            <a:pPr lvl="0"/>
            <a:r>
              <a:rPr lang="en-US"/>
              <a:t>[Heading]</a:t>
            </a:r>
          </a:p>
        </p:txBody>
      </p:sp>
      <p:sp>
        <p:nvSpPr>
          <p:cNvPr id="16" name="Content Placeholder 7">
            <a:extLst>
              <a:ext uri="{FF2B5EF4-FFF2-40B4-BE49-F238E27FC236}">
                <a16:creationId xmlns:a16="http://schemas.microsoft.com/office/drawing/2014/main" id="{434EA740-024C-94E3-A7F1-E1648E067B51}"/>
              </a:ext>
            </a:extLst>
          </p:cNvPr>
          <p:cNvSpPr>
            <a:spLocks noGrp="1"/>
          </p:cNvSpPr>
          <p:nvPr>
            <p:ph sz="half" idx="16" hasCustomPrompt="1"/>
          </p:nvPr>
        </p:nvSpPr>
        <p:spPr>
          <a:xfrm>
            <a:off x="4754880" y="2331720"/>
            <a:ext cx="1737360" cy="2316479"/>
          </a:xfrm>
        </p:spPr>
        <p:txBody>
          <a:bodyPr/>
          <a:lstStyle>
            <a:lvl1pPr marL="0" indent="0">
              <a:spcBef>
                <a:spcPts val="900"/>
              </a:spcBef>
              <a:buFontTx/>
              <a:buNone/>
              <a:defRPr sz="1400"/>
            </a:lvl1pPr>
            <a:lvl2pPr marL="0" indent="0">
              <a:spcBef>
                <a:spcPts val="900"/>
              </a:spcBef>
              <a:buFontTx/>
              <a:buNone/>
              <a:defRPr sz="1400"/>
            </a:lvl2pPr>
            <a:lvl3pPr marL="0" indent="0">
              <a:spcBef>
                <a:spcPts val="900"/>
              </a:spcBef>
              <a:buFontTx/>
              <a:buNone/>
              <a:defRPr sz="1400"/>
            </a:lvl3pPr>
            <a:lvl4pPr marL="0" indent="0">
              <a:spcBef>
                <a:spcPts val="900"/>
              </a:spcBef>
              <a:buFontTx/>
              <a:buNone/>
              <a:defRPr sz="1400"/>
            </a:lvl4pPr>
            <a:lvl5pPr marL="0" indent="0">
              <a:spcBef>
                <a:spcPts val="900"/>
              </a:spcBef>
              <a:buFontTx/>
              <a:buNone/>
              <a:defRPr sz="1400"/>
            </a:lvl5pPr>
            <a:lvl6pPr marL="0" indent="0">
              <a:spcBef>
                <a:spcPts val="900"/>
              </a:spcBef>
              <a:buFontTx/>
              <a:buNone/>
              <a:defRPr sz="1400"/>
            </a:lvl6pPr>
            <a:lvl7pPr marL="0" indent="0">
              <a:spcBef>
                <a:spcPts val="900"/>
              </a:spcBef>
              <a:buFontTx/>
              <a:buNone/>
              <a:defRPr sz="1400"/>
            </a:lvl7pPr>
            <a:lvl8pPr marL="0" indent="0">
              <a:spcBef>
                <a:spcPts val="900"/>
              </a:spcBef>
              <a:buFontTx/>
              <a:buNone/>
              <a:defRPr sz="1400"/>
            </a:lvl8pPr>
            <a:lvl9pPr marL="0" indent="0">
              <a:spcBef>
                <a:spcPts val="900"/>
              </a:spcBef>
              <a:buFontTx/>
              <a:buNone/>
              <a:defRPr sz="1400"/>
            </a:lvl9pPr>
          </a:lstStyle>
          <a:p>
            <a:pPr lvl="0"/>
            <a:r>
              <a:rPr lang="en-US"/>
              <a:t>[Text]</a:t>
            </a:r>
          </a:p>
        </p:txBody>
      </p:sp>
      <p:sp>
        <p:nvSpPr>
          <p:cNvPr id="19" name="Text Placeholder 8">
            <a:extLst>
              <a:ext uri="{FF2B5EF4-FFF2-40B4-BE49-F238E27FC236}">
                <a16:creationId xmlns:a16="http://schemas.microsoft.com/office/drawing/2014/main" id="{28792819-EBC9-9659-F3E9-C008809BE06D}"/>
              </a:ext>
            </a:extLst>
          </p:cNvPr>
          <p:cNvSpPr>
            <a:spLocks noGrp="1"/>
          </p:cNvSpPr>
          <p:nvPr>
            <p:ph type="body" sz="quarter" idx="17" hasCustomPrompt="1"/>
          </p:nvPr>
        </p:nvSpPr>
        <p:spPr bwMode="gray">
          <a:xfrm>
            <a:off x="6858000" y="1416683"/>
            <a:ext cx="1737360" cy="685800"/>
          </a:xfrm>
        </p:spPr>
        <p:txBody>
          <a:bodyPr/>
          <a:lstStyle>
            <a:lvl1pPr marL="0" indent="0">
              <a:lnSpc>
                <a:spcPct val="90000"/>
              </a:lnSpc>
              <a:spcBef>
                <a:spcPts val="0"/>
              </a:spcBef>
              <a:buFontTx/>
              <a:buNone/>
              <a:defRPr sz="1600" b="1">
                <a:solidFill>
                  <a:schemeClr val="tx1"/>
                </a:solidFill>
              </a:defRPr>
            </a:lvl1pPr>
            <a:lvl2pPr marL="0" indent="0">
              <a:lnSpc>
                <a:spcPct val="90000"/>
              </a:lnSpc>
              <a:spcBef>
                <a:spcPts val="0"/>
              </a:spcBef>
              <a:buFontTx/>
              <a:buNone/>
              <a:defRPr sz="1600" b="1">
                <a:solidFill>
                  <a:schemeClr val="tx1"/>
                </a:solidFill>
              </a:defRPr>
            </a:lvl2pPr>
            <a:lvl3pPr marL="0" indent="0">
              <a:lnSpc>
                <a:spcPct val="90000"/>
              </a:lnSpc>
              <a:spcBef>
                <a:spcPts val="0"/>
              </a:spcBef>
              <a:buFontTx/>
              <a:buNone/>
              <a:defRPr sz="1600" b="1">
                <a:solidFill>
                  <a:schemeClr val="tx1"/>
                </a:solidFill>
              </a:defRPr>
            </a:lvl3pPr>
            <a:lvl4pPr marL="0" indent="0">
              <a:lnSpc>
                <a:spcPct val="90000"/>
              </a:lnSpc>
              <a:spcBef>
                <a:spcPts val="0"/>
              </a:spcBef>
              <a:buFontTx/>
              <a:buNone/>
              <a:defRPr sz="1600" b="1">
                <a:solidFill>
                  <a:schemeClr val="tx1"/>
                </a:solidFill>
              </a:defRPr>
            </a:lvl4pPr>
            <a:lvl5pPr marL="0" indent="0">
              <a:lnSpc>
                <a:spcPct val="90000"/>
              </a:lnSpc>
              <a:spcBef>
                <a:spcPts val="0"/>
              </a:spcBef>
              <a:buFontTx/>
              <a:buNone/>
              <a:defRPr sz="1600" b="1">
                <a:solidFill>
                  <a:schemeClr val="tx1"/>
                </a:solidFill>
              </a:defRPr>
            </a:lvl5pPr>
            <a:lvl6pPr marL="0" indent="0">
              <a:lnSpc>
                <a:spcPct val="90000"/>
              </a:lnSpc>
              <a:spcBef>
                <a:spcPts val="0"/>
              </a:spcBef>
              <a:buFontTx/>
              <a:buNone/>
              <a:defRPr sz="1600" b="1">
                <a:solidFill>
                  <a:schemeClr val="tx1"/>
                </a:solidFill>
              </a:defRPr>
            </a:lvl6pPr>
            <a:lvl7pPr marL="0" indent="0">
              <a:lnSpc>
                <a:spcPct val="90000"/>
              </a:lnSpc>
              <a:spcBef>
                <a:spcPts val="0"/>
              </a:spcBef>
              <a:buFontTx/>
              <a:buNone/>
              <a:defRPr sz="1600" b="1">
                <a:solidFill>
                  <a:schemeClr val="tx1"/>
                </a:solidFill>
              </a:defRPr>
            </a:lvl7pPr>
            <a:lvl8pPr marL="0" indent="0">
              <a:lnSpc>
                <a:spcPct val="90000"/>
              </a:lnSpc>
              <a:spcBef>
                <a:spcPts val="0"/>
              </a:spcBef>
              <a:buFontTx/>
              <a:buNone/>
              <a:defRPr sz="1600" b="1">
                <a:solidFill>
                  <a:schemeClr val="tx1"/>
                </a:solidFill>
              </a:defRPr>
            </a:lvl8pPr>
            <a:lvl9pPr marL="0" indent="0">
              <a:lnSpc>
                <a:spcPct val="90000"/>
              </a:lnSpc>
              <a:spcBef>
                <a:spcPts val="0"/>
              </a:spcBef>
              <a:buFontTx/>
              <a:buNone/>
              <a:defRPr sz="1600" b="1">
                <a:solidFill>
                  <a:schemeClr val="tx1"/>
                </a:solidFill>
              </a:defRPr>
            </a:lvl9pPr>
          </a:lstStyle>
          <a:p>
            <a:pPr lvl="0"/>
            <a:r>
              <a:rPr lang="en-US"/>
              <a:t>[Heading]</a:t>
            </a:r>
          </a:p>
        </p:txBody>
      </p:sp>
      <p:sp>
        <p:nvSpPr>
          <p:cNvPr id="20" name="Content Placeholder 9">
            <a:extLst>
              <a:ext uri="{FF2B5EF4-FFF2-40B4-BE49-F238E27FC236}">
                <a16:creationId xmlns:a16="http://schemas.microsoft.com/office/drawing/2014/main" id="{556C798A-4B62-3EF8-C56D-E91F6E87A6FD}"/>
              </a:ext>
            </a:extLst>
          </p:cNvPr>
          <p:cNvSpPr>
            <a:spLocks noGrp="1"/>
          </p:cNvSpPr>
          <p:nvPr>
            <p:ph sz="half" idx="18" hasCustomPrompt="1"/>
          </p:nvPr>
        </p:nvSpPr>
        <p:spPr>
          <a:xfrm>
            <a:off x="6858000" y="2331720"/>
            <a:ext cx="1737360" cy="2316479"/>
          </a:xfrm>
        </p:spPr>
        <p:txBody>
          <a:bodyPr/>
          <a:lstStyle>
            <a:lvl1pPr marL="0" indent="0">
              <a:spcBef>
                <a:spcPts val="900"/>
              </a:spcBef>
              <a:buFontTx/>
              <a:buNone/>
              <a:defRPr sz="1400"/>
            </a:lvl1pPr>
            <a:lvl2pPr marL="0" indent="0">
              <a:spcBef>
                <a:spcPts val="900"/>
              </a:spcBef>
              <a:buFontTx/>
              <a:buNone/>
              <a:defRPr sz="1400"/>
            </a:lvl2pPr>
            <a:lvl3pPr marL="0" indent="0">
              <a:spcBef>
                <a:spcPts val="900"/>
              </a:spcBef>
              <a:buFontTx/>
              <a:buNone/>
              <a:defRPr sz="1400"/>
            </a:lvl3pPr>
            <a:lvl4pPr marL="0" indent="0">
              <a:spcBef>
                <a:spcPts val="900"/>
              </a:spcBef>
              <a:buFontTx/>
              <a:buNone/>
              <a:defRPr sz="1400"/>
            </a:lvl4pPr>
            <a:lvl5pPr marL="0" indent="0">
              <a:spcBef>
                <a:spcPts val="900"/>
              </a:spcBef>
              <a:buFontTx/>
              <a:buNone/>
              <a:defRPr sz="1400"/>
            </a:lvl5pPr>
            <a:lvl6pPr marL="0" indent="0">
              <a:spcBef>
                <a:spcPts val="900"/>
              </a:spcBef>
              <a:buFontTx/>
              <a:buNone/>
              <a:defRPr sz="1400"/>
            </a:lvl6pPr>
            <a:lvl7pPr marL="0" indent="0">
              <a:spcBef>
                <a:spcPts val="900"/>
              </a:spcBef>
              <a:buFontTx/>
              <a:buNone/>
              <a:defRPr sz="1400"/>
            </a:lvl7pPr>
            <a:lvl8pPr marL="0" indent="0">
              <a:spcBef>
                <a:spcPts val="900"/>
              </a:spcBef>
              <a:buFontTx/>
              <a:buNone/>
              <a:defRPr sz="1400"/>
            </a:lvl8pPr>
            <a:lvl9pPr marL="0" indent="0">
              <a:spcBef>
                <a:spcPts val="900"/>
              </a:spcBef>
              <a:buFontTx/>
              <a:buNone/>
              <a:defRPr sz="1400"/>
            </a:lvl9pPr>
          </a:lstStyle>
          <a:p>
            <a:pPr lvl="0"/>
            <a:r>
              <a:rPr lang="en-US"/>
              <a:t>[Text]</a:t>
            </a:r>
          </a:p>
        </p:txBody>
      </p:sp>
      <p:pic>
        <p:nvPicPr>
          <p:cNvPr id="10" name="UL Solutions" descr="UL Solutions">
            <a:extLst>
              <a:ext uri="{FF2B5EF4-FFF2-40B4-BE49-F238E27FC236}">
                <a16:creationId xmlns:a16="http://schemas.microsoft.com/office/drawing/2014/main" id="{9AC22A1B-5854-FB74-7FD9-8821EEB6DEE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10"/>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116686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Red Strapline">
    <p:bg>
      <p:bgPr>
        <a:solidFill>
          <a:srgbClr val="CA0123"/>
        </a:solidFill>
        <a:effectLst/>
      </p:bgPr>
    </p:bg>
    <p:spTree>
      <p:nvGrpSpPr>
        <p:cNvPr id="1" name=""/>
        <p:cNvGrpSpPr/>
        <p:nvPr/>
      </p:nvGrpSpPr>
      <p:grpSpPr>
        <a:xfrm>
          <a:off x="0" y="0"/>
          <a:ext cx="0" cy="0"/>
          <a:chOff x="0" y="0"/>
          <a:chExt cx="0" cy="0"/>
        </a:xfrm>
      </p:grpSpPr>
      <p:pic>
        <p:nvPicPr>
          <p:cNvPr id="10" name="UL Solutions">
            <a:extLst>
              <a:ext uri="{FF2B5EF4-FFF2-40B4-BE49-F238E27FC236}">
                <a16:creationId xmlns:a16="http://schemas.microsoft.com/office/drawing/2014/main" id="{9401CFA1-1762-F6D4-F373-DEE16EA5DBC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411480" y="411479"/>
            <a:ext cx="1336041" cy="548640"/>
          </a:xfrm>
          <a:prstGeom prst="rect">
            <a:avLst/>
          </a:prstGeom>
        </p:spPr>
      </p:pic>
      <p:sp>
        <p:nvSpPr>
          <p:cNvPr id="2" name="Title 1"/>
          <p:cNvSpPr>
            <a:spLocks noGrp="1"/>
          </p:cNvSpPr>
          <p:nvPr>
            <p:ph type="ctrTitle" hasCustomPrompt="1"/>
          </p:nvPr>
        </p:nvSpPr>
        <p:spPr>
          <a:xfrm>
            <a:off x="411480" y="1280160"/>
            <a:ext cx="4112895" cy="1554480"/>
          </a:xfrm>
        </p:spPr>
        <p:txBody>
          <a:bodyPr anchor="b"/>
          <a:lstStyle>
            <a:lvl1pPr algn="l">
              <a:lnSpc>
                <a:spcPct val="85000"/>
              </a:lnSpc>
              <a:defRPr sz="3600" b="0"/>
            </a:lvl1pPr>
          </a:lstStyle>
          <a:p>
            <a:r>
              <a:rPr lang="en-US"/>
              <a:t>[Presentation title]</a:t>
            </a:r>
          </a:p>
        </p:txBody>
      </p:sp>
      <p:sp>
        <p:nvSpPr>
          <p:cNvPr id="3" name="Subtitle 2"/>
          <p:cNvSpPr>
            <a:spLocks noGrp="1"/>
          </p:cNvSpPr>
          <p:nvPr>
            <p:ph type="subTitle" idx="1" hasCustomPrompt="1"/>
          </p:nvPr>
        </p:nvSpPr>
        <p:spPr>
          <a:xfrm>
            <a:off x="411480" y="2926080"/>
            <a:ext cx="4112895" cy="548640"/>
          </a:xfrm>
        </p:spPr>
        <p:txBody>
          <a:bodyPr/>
          <a:lstStyle>
            <a:lvl1pPr marL="0" indent="0" algn="l">
              <a:lnSpc>
                <a:spcPct val="90000"/>
              </a:lnSpc>
              <a:spcBef>
                <a:spcPts val="0"/>
              </a:spcBef>
              <a:buNone/>
              <a:defRPr sz="1800"/>
            </a:lvl1pPr>
            <a:lvl2pPr marL="0" indent="0" algn="l">
              <a:lnSpc>
                <a:spcPct val="90000"/>
              </a:lnSpc>
              <a:spcBef>
                <a:spcPts val="0"/>
              </a:spcBef>
              <a:buNone/>
              <a:defRPr sz="1800"/>
            </a:lvl2pPr>
            <a:lvl3pPr marL="0" indent="0" algn="l">
              <a:lnSpc>
                <a:spcPct val="90000"/>
              </a:lnSpc>
              <a:spcBef>
                <a:spcPts val="0"/>
              </a:spcBef>
              <a:buNone/>
              <a:defRPr sz="1800"/>
            </a:lvl3pPr>
            <a:lvl4pPr marL="0" indent="0" algn="l">
              <a:lnSpc>
                <a:spcPct val="90000"/>
              </a:lnSpc>
              <a:spcBef>
                <a:spcPts val="0"/>
              </a:spcBef>
              <a:buNone/>
              <a:defRPr sz="1800"/>
            </a:lvl4pPr>
            <a:lvl5pPr marL="0" indent="0" algn="l">
              <a:lnSpc>
                <a:spcPct val="90000"/>
              </a:lnSpc>
              <a:spcBef>
                <a:spcPts val="0"/>
              </a:spcBef>
              <a:buNone/>
              <a:defRPr sz="1800"/>
            </a:lvl5pPr>
            <a:lvl6pPr marL="0" indent="0" algn="l">
              <a:lnSpc>
                <a:spcPct val="90000"/>
              </a:lnSpc>
              <a:spcBef>
                <a:spcPts val="0"/>
              </a:spcBef>
              <a:buNone/>
              <a:defRPr sz="1800"/>
            </a:lvl6pPr>
            <a:lvl7pPr marL="0" indent="0" algn="l">
              <a:lnSpc>
                <a:spcPct val="90000"/>
              </a:lnSpc>
              <a:spcBef>
                <a:spcPts val="0"/>
              </a:spcBef>
              <a:buNone/>
              <a:defRPr sz="1800"/>
            </a:lvl7pPr>
            <a:lvl8pPr marL="0" indent="0" algn="l">
              <a:lnSpc>
                <a:spcPct val="90000"/>
              </a:lnSpc>
              <a:spcBef>
                <a:spcPts val="0"/>
              </a:spcBef>
              <a:buNone/>
              <a:defRPr sz="1800"/>
            </a:lvl8pPr>
            <a:lvl9pPr marL="0" indent="0" algn="l">
              <a:lnSpc>
                <a:spcPct val="90000"/>
              </a:lnSpc>
              <a:spcBef>
                <a:spcPts val="0"/>
              </a:spcBef>
              <a:buNone/>
              <a:defRPr sz="1800"/>
            </a:lvl9pPr>
          </a:lstStyle>
          <a:p>
            <a:r>
              <a:rPr lang="en-US"/>
              <a:t>[Presentation subtitle]</a:t>
            </a:r>
          </a:p>
        </p:txBody>
      </p:sp>
      <p:sp>
        <p:nvSpPr>
          <p:cNvPr id="8" name="Text Placeholder 3">
            <a:extLst>
              <a:ext uri="{FF2B5EF4-FFF2-40B4-BE49-F238E27FC236}">
                <a16:creationId xmlns:a16="http://schemas.microsoft.com/office/drawing/2014/main" id="{05A6E6F4-1D5B-D559-C2E7-C70CCCDA704F}"/>
              </a:ext>
            </a:extLst>
          </p:cNvPr>
          <p:cNvSpPr>
            <a:spLocks noGrp="1"/>
          </p:cNvSpPr>
          <p:nvPr>
            <p:ph type="body" sz="quarter" idx="10" hasCustomPrompt="1"/>
          </p:nvPr>
        </p:nvSpPr>
        <p:spPr>
          <a:xfrm>
            <a:off x="411163" y="3657600"/>
            <a:ext cx="4113212" cy="457200"/>
          </a:xfrm>
        </p:spPr>
        <p:txBody>
          <a:bodyPr/>
          <a:lstStyle>
            <a:lvl1pPr marL="0" indent="0">
              <a:spcBef>
                <a:spcPts val="0"/>
              </a:spcBef>
              <a:buFontTx/>
              <a:buNone/>
              <a:defRPr sz="1100"/>
            </a:lvl1pPr>
            <a:lvl2pPr marL="0" indent="0">
              <a:spcBef>
                <a:spcPts val="0"/>
              </a:spcBef>
              <a:buFontTx/>
              <a:buNone/>
              <a:defRPr sz="1100"/>
            </a:lvl2pPr>
            <a:lvl3pPr marL="0" indent="0">
              <a:spcBef>
                <a:spcPts val="0"/>
              </a:spcBef>
              <a:buFontTx/>
              <a:buNone/>
              <a:defRPr sz="1100"/>
            </a:lvl3pPr>
            <a:lvl4pPr marL="0" indent="0">
              <a:spcBef>
                <a:spcPts val="0"/>
              </a:spcBef>
              <a:buFontTx/>
              <a:buNone/>
              <a:defRPr sz="1100"/>
            </a:lvl4pPr>
            <a:lvl5pPr marL="0" indent="0">
              <a:spcBef>
                <a:spcPts val="0"/>
              </a:spcBef>
              <a:buFontTx/>
              <a:buNone/>
              <a:defRPr sz="1100"/>
            </a:lvl5pPr>
            <a:lvl6pPr marL="0" indent="0">
              <a:spcBef>
                <a:spcPts val="0"/>
              </a:spcBef>
              <a:buFontTx/>
              <a:buNone/>
              <a:defRPr sz="1100"/>
            </a:lvl6pPr>
            <a:lvl7pPr marL="0" indent="0">
              <a:spcBef>
                <a:spcPts val="0"/>
              </a:spcBef>
              <a:buFontTx/>
              <a:buNone/>
              <a:defRPr sz="1100"/>
            </a:lvl7pPr>
            <a:lvl8pPr marL="0" indent="0">
              <a:spcBef>
                <a:spcPts val="0"/>
              </a:spcBef>
              <a:buFontTx/>
              <a:buNone/>
              <a:defRPr sz="1100"/>
            </a:lvl8pPr>
            <a:lvl9pPr marL="0" indent="0">
              <a:spcBef>
                <a:spcPts val="0"/>
              </a:spcBef>
              <a:buFontTx/>
              <a:buNone/>
              <a:defRPr sz="1100"/>
            </a:lvl9pPr>
          </a:lstStyle>
          <a:p>
            <a:pPr lvl="0"/>
            <a:r>
              <a:rPr lang="en-US"/>
              <a:t>[</a:t>
            </a:r>
            <a:r>
              <a:rPr lang="en-US" err="1"/>
              <a:t>Firstname</a:t>
            </a:r>
            <a:r>
              <a:rPr lang="en-US"/>
              <a:t> </a:t>
            </a:r>
            <a:r>
              <a:rPr lang="en-US" err="1"/>
              <a:t>Lastname</a:t>
            </a:r>
            <a:r>
              <a:rPr lang="en-US"/>
              <a:t>]</a:t>
            </a:r>
            <a:br>
              <a:rPr lang="en-US"/>
            </a:br>
            <a:r>
              <a:rPr lang="en-US"/>
              <a:t>[Month 00, 0000]</a:t>
            </a:r>
          </a:p>
        </p:txBody>
      </p:sp>
      <p:sp>
        <p:nvSpPr>
          <p:cNvPr id="7" name="Safety. Science. Transformation." descr="Safety. Science. Transformation.">
            <a:extLst>
              <a:ext uri="{FF2B5EF4-FFF2-40B4-BE49-F238E27FC236}">
                <a16:creationId xmlns:a16="http://schemas.microsoft.com/office/drawing/2014/main" id="{C745A2A5-DE4D-89BD-EB81-11B47A394B1F}"/>
              </a:ext>
            </a:extLst>
          </p:cNvPr>
          <p:cNvSpPr>
            <a:spLocks noChangeAspect="1" noEditPoints="1"/>
          </p:cNvSpPr>
          <p:nvPr userDrawn="1"/>
        </p:nvSpPr>
        <p:spPr bwMode="black">
          <a:xfrm>
            <a:off x="411163" y="4542672"/>
            <a:ext cx="1891315" cy="137160"/>
          </a:xfrm>
          <a:custGeom>
            <a:avLst/>
            <a:gdLst>
              <a:gd name="T0" fmla="*/ 6727 w 6749"/>
              <a:gd name="T1" fmla="*/ 23 h 488"/>
              <a:gd name="T2" fmla="*/ 6641 w 6749"/>
              <a:gd name="T3" fmla="*/ 5 h 488"/>
              <a:gd name="T4" fmla="*/ 6593 w 6749"/>
              <a:gd name="T5" fmla="*/ 116 h 488"/>
              <a:gd name="T6" fmla="*/ 6534 w 6749"/>
              <a:gd name="T7" fmla="*/ 306 h 488"/>
              <a:gd name="T8" fmla="*/ 6240 w 6749"/>
              <a:gd name="T9" fmla="*/ 378 h 488"/>
              <a:gd name="T10" fmla="*/ 6375 w 6749"/>
              <a:gd name="T11" fmla="*/ 378 h 488"/>
              <a:gd name="T12" fmla="*/ 6086 w 6749"/>
              <a:gd name="T13" fmla="*/ 327 h 488"/>
              <a:gd name="T14" fmla="*/ 5863 w 6749"/>
              <a:gd name="T15" fmla="*/ 118 h 488"/>
              <a:gd name="T16" fmla="*/ 5896 w 6749"/>
              <a:gd name="T17" fmla="*/ 84 h 488"/>
              <a:gd name="T18" fmla="*/ 5657 w 6749"/>
              <a:gd name="T19" fmla="*/ 118 h 488"/>
              <a:gd name="T20" fmla="*/ 5769 w 6749"/>
              <a:gd name="T21" fmla="*/ 173 h 488"/>
              <a:gd name="T22" fmla="*/ 5566 w 6749"/>
              <a:gd name="T23" fmla="*/ 278 h 488"/>
              <a:gd name="T24" fmla="*/ 5566 w 6749"/>
              <a:gd name="T25" fmla="*/ 217 h 488"/>
              <a:gd name="T26" fmla="*/ 5647 w 6749"/>
              <a:gd name="T27" fmla="*/ 333 h 488"/>
              <a:gd name="T28" fmla="*/ 5170 w 6749"/>
              <a:gd name="T29" fmla="*/ 170 h 488"/>
              <a:gd name="T30" fmla="*/ 5193 w 6749"/>
              <a:gd name="T31" fmla="*/ 111 h 488"/>
              <a:gd name="T32" fmla="*/ 5296 w 6749"/>
              <a:gd name="T33" fmla="*/ 170 h 488"/>
              <a:gd name="T34" fmla="*/ 4947 w 6749"/>
              <a:gd name="T35" fmla="*/ 118 h 488"/>
              <a:gd name="T36" fmla="*/ 4959 w 6749"/>
              <a:gd name="T37" fmla="*/ 378 h 488"/>
              <a:gd name="T38" fmla="*/ 4740 w 6749"/>
              <a:gd name="T39" fmla="*/ 327 h 488"/>
              <a:gd name="T40" fmla="*/ 4578 w 6749"/>
              <a:gd name="T41" fmla="*/ 0 h 488"/>
              <a:gd name="T42" fmla="*/ 4559 w 6749"/>
              <a:gd name="T43" fmla="*/ 173 h 488"/>
              <a:gd name="T44" fmla="*/ 4578 w 6749"/>
              <a:gd name="T45" fmla="*/ 0 h 488"/>
              <a:gd name="T46" fmla="*/ 4240 w 6749"/>
              <a:gd name="T47" fmla="*/ 192 h 488"/>
              <a:gd name="T48" fmla="*/ 4426 w 6749"/>
              <a:gd name="T49" fmla="*/ 306 h 488"/>
              <a:gd name="T50" fmla="*/ 3993 w 6749"/>
              <a:gd name="T51" fmla="*/ 118 h 488"/>
              <a:gd name="T52" fmla="*/ 4128 w 6749"/>
              <a:gd name="T53" fmla="*/ 210 h 488"/>
              <a:gd name="T54" fmla="*/ 3834 w 6749"/>
              <a:gd name="T55" fmla="*/ 329 h 488"/>
              <a:gd name="T56" fmla="*/ 3746 w 6749"/>
              <a:gd name="T57" fmla="*/ 199 h 488"/>
              <a:gd name="T58" fmla="*/ 3884 w 6749"/>
              <a:gd name="T59" fmla="*/ 346 h 488"/>
              <a:gd name="T60" fmla="*/ 3707 w 6749"/>
              <a:gd name="T61" fmla="*/ 115 h 488"/>
              <a:gd name="T62" fmla="*/ 3413 w 6749"/>
              <a:gd name="T63" fmla="*/ 76 h 488"/>
              <a:gd name="T64" fmla="*/ 3413 w 6749"/>
              <a:gd name="T65" fmla="*/ 378 h 488"/>
              <a:gd name="T66" fmla="*/ 3036 w 6749"/>
              <a:gd name="T67" fmla="*/ 219 h 488"/>
              <a:gd name="T68" fmla="*/ 3103 w 6749"/>
              <a:gd name="T69" fmla="*/ 246 h 488"/>
              <a:gd name="T70" fmla="*/ 2650 w 6749"/>
              <a:gd name="T71" fmla="*/ 248 h 488"/>
              <a:gd name="T72" fmla="*/ 2796 w 6749"/>
              <a:gd name="T73" fmla="*/ 288 h 488"/>
              <a:gd name="T74" fmla="*/ 2404 w 6749"/>
              <a:gd name="T75" fmla="*/ 378 h 488"/>
              <a:gd name="T76" fmla="*/ 2538 w 6749"/>
              <a:gd name="T77" fmla="*/ 378 h 488"/>
              <a:gd name="T78" fmla="*/ 2148 w 6749"/>
              <a:gd name="T79" fmla="*/ 248 h 488"/>
              <a:gd name="T80" fmla="*/ 2355 w 6749"/>
              <a:gd name="T81" fmla="*/ 298 h 488"/>
              <a:gd name="T82" fmla="*/ 2035 w 6749"/>
              <a:gd name="T83" fmla="*/ 118 h 488"/>
              <a:gd name="T84" fmla="*/ 1778 w 6749"/>
              <a:gd name="T85" fmla="*/ 248 h 488"/>
              <a:gd name="T86" fmla="*/ 1991 w 6749"/>
              <a:gd name="T87" fmla="*/ 288 h 488"/>
              <a:gd name="T88" fmla="*/ 1628 w 6749"/>
              <a:gd name="T89" fmla="*/ 228 h 488"/>
              <a:gd name="T90" fmla="*/ 1649 w 6749"/>
              <a:gd name="T91" fmla="*/ 160 h 488"/>
              <a:gd name="T92" fmla="*/ 1383 w 6749"/>
              <a:gd name="T93" fmla="*/ 344 h 488"/>
              <a:gd name="T94" fmla="*/ 1147 w 6749"/>
              <a:gd name="T95" fmla="*/ 118 h 488"/>
              <a:gd name="T96" fmla="*/ 1091 w 6749"/>
              <a:gd name="T97" fmla="*/ 427 h 488"/>
              <a:gd name="T98" fmla="*/ 898 w 6749"/>
              <a:gd name="T99" fmla="*/ 118 h 488"/>
              <a:gd name="T100" fmla="*/ 1003 w 6749"/>
              <a:gd name="T101" fmla="*/ 297 h 488"/>
              <a:gd name="T102" fmla="*/ 730 w 6749"/>
              <a:gd name="T103" fmla="*/ 219 h 488"/>
              <a:gd name="T104" fmla="*/ 771 w 6749"/>
              <a:gd name="T105" fmla="*/ 330 h 488"/>
              <a:gd name="T106" fmla="*/ 641 w 6749"/>
              <a:gd name="T107" fmla="*/ 65 h 488"/>
              <a:gd name="T108" fmla="*/ 524 w 6749"/>
              <a:gd name="T109" fmla="*/ 378 h 488"/>
              <a:gd name="T110" fmla="*/ 344 w 6749"/>
              <a:gd name="T111" fmla="*/ 329 h 488"/>
              <a:gd name="T112" fmla="*/ 354 w 6749"/>
              <a:gd name="T113" fmla="*/ 221 h 488"/>
              <a:gd name="T114" fmla="*/ 448 w 6749"/>
              <a:gd name="T115" fmla="*/ 316 h 488"/>
              <a:gd name="T116" fmla="*/ 0 w 6749"/>
              <a:gd name="T117" fmla="*/ 275 h 488"/>
              <a:gd name="T118" fmla="*/ 108 w 6749"/>
              <a:gd name="T119" fmla="*/ 10 h 488"/>
              <a:gd name="T120" fmla="*/ 113 w 6749"/>
              <a:gd name="T121" fmla="*/ 385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49" h="488">
                <a:moveTo>
                  <a:pt x="6715" y="5"/>
                </a:moveTo>
                <a:lnTo>
                  <a:pt x="6715" y="5"/>
                </a:lnTo>
                <a:lnTo>
                  <a:pt x="6749" y="5"/>
                </a:lnTo>
                <a:lnTo>
                  <a:pt x="6749" y="116"/>
                </a:lnTo>
                <a:lnTo>
                  <a:pt x="6727" y="116"/>
                </a:lnTo>
                <a:lnTo>
                  <a:pt x="6727" y="41"/>
                </a:lnTo>
                <a:cubicBezTo>
                  <a:pt x="6727" y="39"/>
                  <a:pt x="6727" y="36"/>
                  <a:pt x="6727" y="32"/>
                </a:cubicBezTo>
                <a:cubicBezTo>
                  <a:pt x="6727" y="28"/>
                  <a:pt x="6727" y="25"/>
                  <a:pt x="6727" y="23"/>
                </a:cubicBezTo>
                <a:lnTo>
                  <a:pt x="6706" y="116"/>
                </a:lnTo>
                <a:lnTo>
                  <a:pt x="6683" y="116"/>
                </a:lnTo>
                <a:lnTo>
                  <a:pt x="6662" y="23"/>
                </a:lnTo>
                <a:cubicBezTo>
                  <a:pt x="6662" y="25"/>
                  <a:pt x="6662" y="28"/>
                  <a:pt x="6662" y="32"/>
                </a:cubicBezTo>
                <a:cubicBezTo>
                  <a:pt x="6662" y="36"/>
                  <a:pt x="6662" y="39"/>
                  <a:pt x="6662" y="41"/>
                </a:cubicBezTo>
                <a:lnTo>
                  <a:pt x="6662" y="116"/>
                </a:lnTo>
                <a:lnTo>
                  <a:pt x="6641" y="116"/>
                </a:lnTo>
                <a:lnTo>
                  <a:pt x="6641" y="5"/>
                </a:lnTo>
                <a:lnTo>
                  <a:pt x="6675" y="5"/>
                </a:lnTo>
                <a:lnTo>
                  <a:pt x="6695" y="92"/>
                </a:lnTo>
                <a:lnTo>
                  <a:pt x="6715" y="5"/>
                </a:lnTo>
                <a:close/>
                <a:moveTo>
                  <a:pt x="6627" y="5"/>
                </a:moveTo>
                <a:lnTo>
                  <a:pt x="6627" y="5"/>
                </a:lnTo>
                <a:lnTo>
                  <a:pt x="6627" y="24"/>
                </a:lnTo>
                <a:lnTo>
                  <a:pt x="6593" y="24"/>
                </a:lnTo>
                <a:lnTo>
                  <a:pt x="6593" y="116"/>
                </a:lnTo>
                <a:lnTo>
                  <a:pt x="6570" y="116"/>
                </a:lnTo>
                <a:lnTo>
                  <a:pt x="6570" y="24"/>
                </a:lnTo>
                <a:lnTo>
                  <a:pt x="6536" y="24"/>
                </a:lnTo>
                <a:lnTo>
                  <a:pt x="6536" y="5"/>
                </a:lnTo>
                <a:lnTo>
                  <a:pt x="6627" y="5"/>
                </a:lnTo>
                <a:close/>
                <a:moveTo>
                  <a:pt x="6495" y="344"/>
                </a:moveTo>
                <a:lnTo>
                  <a:pt x="6495" y="344"/>
                </a:lnTo>
                <a:cubicBezTo>
                  <a:pt x="6495" y="324"/>
                  <a:pt x="6512" y="306"/>
                  <a:pt x="6534" y="306"/>
                </a:cubicBezTo>
                <a:cubicBezTo>
                  <a:pt x="6554" y="306"/>
                  <a:pt x="6571" y="324"/>
                  <a:pt x="6571" y="344"/>
                </a:cubicBezTo>
                <a:cubicBezTo>
                  <a:pt x="6571" y="365"/>
                  <a:pt x="6554" y="383"/>
                  <a:pt x="6534" y="383"/>
                </a:cubicBezTo>
                <a:cubicBezTo>
                  <a:pt x="6512" y="383"/>
                  <a:pt x="6495" y="365"/>
                  <a:pt x="6495" y="344"/>
                </a:cubicBezTo>
                <a:close/>
                <a:moveTo>
                  <a:pt x="6343" y="169"/>
                </a:moveTo>
                <a:lnTo>
                  <a:pt x="6343" y="169"/>
                </a:lnTo>
                <a:cubicBezTo>
                  <a:pt x="6324" y="169"/>
                  <a:pt x="6306" y="182"/>
                  <a:pt x="6306" y="213"/>
                </a:cubicBezTo>
                <a:lnTo>
                  <a:pt x="6306" y="378"/>
                </a:lnTo>
                <a:lnTo>
                  <a:pt x="6240" y="378"/>
                </a:lnTo>
                <a:lnTo>
                  <a:pt x="6240" y="118"/>
                </a:lnTo>
                <a:lnTo>
                  <a:pt x="6295" y="118"/>
                </a:lnTo>
                <a:lnTo>
                  <a:pt x="6300" y="144"/>
                </a:lnTo>
                <a:lnTo>
                  <a:pt x="6303" y="144"/>
                </a:lnTo>
                <a:cubicBezTo>
                  <a:pt x="6311" y="131"/>
                  <a:pt x="6330" y="111"/>
                  <a:pt x="6364" y="111"/>
                </a:cubicBezTo>
                <a:cubicBezTo>
                  <a:pt x="6407" y="111"/>
                  <a:pt x="6441" y="142"/>
                  <a:pt x="6441" y="196"/>
                </a:cubicBezTo>
                <a:lnTo>
                  <a:pt x="6441" y="378"/>
                </a:lnTo>
                <a:lnTo>
                  <a:pt x="6375" y="378"/>
                </a:lnTo>
                <a:lnTo>
                  <a:pt x="6375" y="210"/>
                </a:lnTo>
                <a:cubicBezTo>
                  <a:pt x="6375" y="182"/>
                  <a:pt x="6361" y="169"/>
                  <a:pt x="6343" y="169"/>
                </a:cubicBezTo>
                <a:close/>
                <a:moveTo>
                  <a:pt x="6086" y="327"/>
                </a:moveTo>
                <a:lnTo>
                  <a:pt x="6086" y="327"/>
                </a:lnTo>
                <a:cubicBezTo>
                  <a:pt x="6112" y="327"/>
                  <a:pt x="6128" y="297"/>
                  <a:pt x="6128" y="248"/>
                </a:cubicBezTo>
                <a:cubicBezTo>
                  <a:pt x="6128" y="199"/>
                  <a:pt x="6112" y="169"/>
                  <a:pt x="6086" y="169"/>
                </a:cubicBezTo>
                <a:cubicBezTo>
                  <a:pt x="6059" y="169"/>
                  <a:pt x="6043" y="199"/>
                  <a:pt x="6043" y="248"/>
                </a:cubicBezTo>
                <a:cubicBezTo>
                  <a:pt x="6043" y="297"/>
                  <a:pt x="6059" y="327"/>
                  <a:pt x="6086" y="327"/>
                </a:cubicBezTo>
                <a:close/>
                <a:moveTo>
                  <a:pt x="5977" y="248"/>
                </a:moveTo>
                <a:lnTo>
                  <a:pt x="5977" y="248"/>
                </a:lnTo>
                <a:cubicBezTo>
                  <a:pt x="5977" y="164"/>
                  <a:pt x="6020" y="111"/>
                  <a:pt x="6086" y="111"/>
                </a:cubicBezTo>
                <a:cubicBezTo>
                  <a:pt x="6151" y="111"/>
                  <a:pt x="6195" y="164"/>
                  <a:pt x="6195" y="248"/>
                </a:cubicBezTo>
                <a:cubicBezTo>
                  <a:pt x="6195" y="332"/>
                  <a:pt x="6151" y="385"/>
                  <a:pt x="6086" y="385"/>
                </a:cubicBezTo>
                <a:cubicBezTo>
                  <a:pt x="6020" y="385"/>
                  <a:pt x="5977" y="332"/>
                  <a:pt x="5977" y="248"/>
                </a:cubicBezTo>
                <a:close/>
                <a:moveTo>
                  <a:pt x="5863" y="118"/>
                </a:moveTo>
                <a:lnTo>
                  <a:pt x="5863" y="118"/>
                </a:lnTo>
                <a:lnTo>
                  <a:pt x="5929" y="118"/>
                </a:lnTo>
                <a:lnTo>
                  <a:pt x="5929" y="378"/>
                </a:lnTo>
                <a:lnTo>
                  <a:pt x="5863" y="378"/>
                </a:lnTo>
                <a:lnTo>
                  <a:pt x="5863" y="118"/>
                </a:lnTo>
                <a:close/>
                <a:moveTo>
                  <a:pt x="5896" y="3"/>
                </a:moveTo>
                <a:lnTo>
                  <a:pt x="5896" y="3"/>
                </a:lnTo>
                <a:cubicBezTo>
                  <a:pt x="5918" y="3"/>
                  <a:pt x="5937" y="21"/>
                  <a:pt x="5937" y="43"/>
                </a:cubicBezTo>
                <a:cubicBezTo>
                  <a:pt x="5937" y="66"/>
                  <a:pt x="5918" y="84"/>
                  <a:pt x="5896" y="84"/>
                </a:cubicBezTo>
                <a:cubicBezTo>
                  <a:pt x="5874" y="84"/>
                  <a:pt x="5856" y="66"/>
                  <a:pt x="5856" y="43"/>
                </a:cubicBezTo>
                <a:cubicBezTo>
                  <a:pt x="5856" y="21"/>
                  <a:pt x="5874" y="3"/>
                  <a:pt x="5896" y="3"/>
                </a:cubicBezTo>
                <a:close/>
                <a:moveTo>
                  <a:pt x="5787" y="385"/>
                </a:moveTo>
                <a:lnTo>
                  <a:pt x="5787" y="385"/>
                </a:lnTo>
                <a:cubicBezTo>
                  <a:pt x="5737" y="385"/>
                  <a:pt x="5704" y="349"/>
                  <a:pt x="5704" y="304"/>
                </a:cubicBezTo>
                <a:lnTo>
                  <a:pt x="5704" y="173"/>
                </a:lnTo>
                <a:lnTo>
                  <a:pt x="5657" y="173"/>
                </a:lnTo>
                <a:lnTo>
                  <a:pt x="5657" y="118"/>
                </a:lnTo>
                <a:lnTo>
                  <a:pt x="5665" y="118"/>
                </a:lnTo>
                <a:cubicBezTo>
                  <a:pt x="5696" y="118"/>
                  <a:pt x="5711" y="100"/>
                  <a:pt x="5712" y="69"/>
                </a:cubicBezTo>
                <a:lnTo>
                  <a:pt x="5713" y="44"/>
                </a:lnTo>
                <a:lnTo>
                  <a:pt x="5769" y="44"/>
                </a:lnTo>
                <a:lnTo>
                  <a:pt x="5769" y="118"/>
                </a:lnTo>
                <a:lnTo>
                  <a:pt x="5825" y="118"/>
                </a:lnTo>
                <a:lnTo>
                  <a:pt x="5825" y="173"/>
                </a:lnTo>
                <a:lnTo>
                  <a:pt x="5769" y="173"/>
                </a:lnTo>
                <a:lnTo>
                  <a:pt x="5769" y="297"/>
                </a:lnTo>
                <a:cubicBezTo>
                  <a:pt x="5769" y="315"/>
                  <a:pt x="5783" y="328"/>
                  <a:pt x="5802" y="328"/>
                </a:cubicBezTo>
                <a:cubicBezTo>
                  <a:pt x="5809" y="328"/>
                  <a:pt x="5815" y="326"/>
                  <a:pt x="5820" y="325"/>
                </a:cubicBezTo>
                <a:lnTo>
                  <a:pt x="5820" y="379"/>
                </a:lnTo>
                <a:cubicBezTo>
                  <a:pt x="5811" y="383"/>
                  <a:pt x="5799" y="385"/>
                  <a:pt x="5787" y="385"/>
                </a:cubicBezTo>
                <a:close/>
                <a:moveTo>
                  <a:pt x="5527" y="329"/>
                </a:moveTo>
                <a:lnTo>
                  <a:pt x="5527" y="329"/>
                </a:lnTo>
                <a:cubicBezTo>
                  <a:pt x="5550" y="329"/>
                  <a:pt x="5566" y="309"/>
                  <a:pt x="5566" y="278"/>
                </a:cubicBezTo>
                <a:lnTo>
                  <a:pt x="5566" y="261"/>
                </a:lnTo>
                <a:lnTo>
                  <a:pt x="5551" y="264"/>
                </a:lnTo>
                <a:cubicBezTo>
                  <a:pt x="5519" y="269"/>
                  <a:pt x="5502" y="283"/>
                  <a:pt x="5502" y="303"/>
                </a:cubicBezTo>
                <a:cubicBezTo>
                  <a:pt x="5502" y="319"/>
                  <a:pt x="5513" y="329"/>
                  <a:pt x="5527" y="329"/>
                </a:cubicBezTo>
                <a:close/>
                <a:moveTo>
                  <a:pt x="5436" y="310"/>
                </a:moveTo>
                <a:lnTo>
                  <a:pt x="5436" y="310"/>
                </a:lnTo>
                <a:cubicBezTo>
                  <a:pt x="5436" y="260"/>
                  <a:pt x="5473" y="229"/>
                  <a:pt x="5537" y="221"/>
                </a:cubicBezTo>
                <a:lnTo>
                  <a:pt x="5566" y="217"/>
                </a:lnTo>
                <a:lnTo>
                  <a:pt x="5566" y="200"/>
                </a:lnTo>
                <a:cubicBezTo>
                  <a:pt x="5566" y="179"/>
                  <a:pt x="5555" y="168"/>
                  <a:pt x="5537" y="168"/>
                </a:cubicBezTo>
                <a:cubicBezTo>
                  <a:pt x="5519" y="168"/>
                  <a:pt x="5506" y="180"/>
                  <a:pt x="5505" y="199"/>
                </a:cubicBezTo>
                <a:lnTo>
                  <a:pt x="5439" y="199"/>
                </a:lnTo>
                <a:cubicBezTo>
                  <a:pt x="5443" y="147"/>
                  <a:pt x="5482" y="111"/>
                  <a:pt x="5539" y="111"/>
                </a:cubicBezTo>
                <a:cubicBezTo>
                  <a:pt x="5593" y="111"/>
                  <a:pt x="5631" y="147"/>
                  <a:pt x="5631" y="204"/>
                </a:cubicBezTo>
                <a:lnTo>
                  <a:pt x="5631" y="316"/>
                </a:lnTo>
                <a:cubicBezTo>
                  <a:pt x="5631" y="326"/>
                  <a:pt x="5637" y="333"/>
                  <a:pt x="5647" y="333"/>
                </a:cubicBezTo>
                <a:cubicBezTo>
                  <a:pt x="5649" y="333"/>
                  <a:pt x="5651" y="333"/>
                  <a:pt x="5654" y="332"/>
                </a:cubicBezTo>
                <a:lnTo>
                  <a:pt x="5654" y="380"/>
                </a:lnTo>
                <a:cubicBezTo>
                  <a:pt x="5646" y="382"/>
                  <a:pt x="5638" y="383"/>
                  <a:pt x="5630" y="383"/>
                </a:cubicBezTo>
                <a:cubicBezTo>
                  <a:pt x="5605" y="383"/>
                  <a:pt x="5584" y="372"/>
                  <a:pt x="5577" y="346"/>
                </a:cubicBezTo>
                <a:cubicBezTo>
                  <a:pt x="5567" y="365"/>
                  <a:pt x="5547" y="385"/>
                  <a:pt x="5512" y="385"/>
                </a:cubicBezTo>
                <a:cubicBezTo>
                  <a:pt x="5467" y="385"/>
                  <a:pt x="5436" y="356"/>
                  <a:pt x="5436" y="310"/>
                </a:cubicBezTo>
                <a:close/>
                <a:moveTo>
                  <a:pt x="5170" y="170"/>
                </a:moveTo>
                <a:lnTo>
                  <a:pt x="5170" y="170"/>
                </a:lnTo>
                <a:cubicBezTo>
                  <a:pt x="5151" y="170"/>
                  <a:pt x="5138" y="185"/>
                  <a:pt x="5138" y="210"/>
                </a:cubicBezTo>
                <a:lnTo>
                  <a:pt x="5138" y="378"/>
                </a:lnTo>
                <a:lnTo>
                  <a:pt x="5072" y="378"/>
                </a:lnTo>
                <a:lnTo>
                  <a:pt x="5072" y="118"/>
                </a:lnTo>
                <a:lnTo>
                  <a:pt x="5126" y="118"/>
                </a:lnTo>
                <a:lnTo>
                  <a:pt x="5130" y="147"/>
                </a:lnTo>
                <a:lnTo>
                  <a:pt x="5133" y="147"/>
                </a:lnTo>
                <a:cubicBezTo>
                  <a:pt x="5142" y="127"/>
                  <a:pt x="5167" y="111"/>
                  <a:pt x="5193" y="111"/>
                </a:cubicBezTo>
                <a:cubicBezTo>
                  <a:pt x="5221" y="111"/>
                  <a:pt x="5245" y="125"/>
                  <a:pt x="5255" y="147"/>
                </a:cubicBezTo>
                <a:lnTo>
                  <a:pt x="5258" y="147"/>
                </a:lnTo>
                <a:cubicBezTo>
                  <a:pt x="5271" y="124"/>
                  <a:pt x="5294" y="111"/>
                  <a:pt x="5322" y="111"/>
                </a:cubicBezTo>
                <a:cubicBezTo>
                  <a:pt x="5366" y="111"/>
                  <a:pt x="5391" y="142"/>
                  <a:pt x="5391" y="194"/>
                </a:cubicBezTo>
                <a:lnTo>
                  <a:pt x="5391" y="378"/>
                </a:lnTo>
                <a:lnTo>
                  <a:pt x="5325" y="378"/>
                </a:lnTo>
                <a:lnTo>
                  <a:pt x="5325" y="207"/>
                </a:lnTo>
                <a:cubicBezTo>
                  <a:pt x="5325" y="184"/>
                  <a:pt x="5314" y="170"/>
                  <a:pt x="5296" y="170"/>
                </a:cubicBezTo>
                <a:cubicBezTo>
                  <a:pt x="5277" y="170"/>
                  <a:pt x="5264" y="185"/>
                  <a:pt x="5264" y="210"/>
                </a:cubicBezTo>
                <a:lnTo>
                  <a:pt x="5264" y="378"/>
                </a:lnTo>
                <a:lnTo>
                  <a:pt x="5199" y="378"/>
                </a:lnTo>
                <a:lnTo>
                  <a:pt x="5199" y="207"/>
                </a:lnTo>
                <a:cubicBezTo>
                  <a:pt x="5199" y="184"/>
                  <a:pt x="5187" y="170"/>
                  <a:pt x="5170" y="170"/>
                </a:cubicBezTo>
                <a:close/>
                <a:moveTo>
                  <a:pt x="4893" y="118"/>
                </a:moveTo>
                <a:lnTo>
                  <a:pt x="4893" y="118"/>
                </a:lnTo>
                <a:lnTo>
                  <a:pt x="4947" y="118"/>
                </a:lnTo>
                <a:lnTo>
                  <a:pt x="4953" y="152"/>
                </a:lnTo>
                <a:lnTo>
                  <a:pt x="4956" y="152"/>
                </a:lnTo>
                <a:cubicBezTo>
                  <a:pt x="4965" y="133"/>
                  <a:pt x="4987" y="115"/>
                  <a:pt x="5023" y="115"/>
                </a:cubicBezTo>
                <a:cubicBezTo>
                  <a:pt x="5028" y="115"/>
                  <a:pt x="5033" y="115"/>
                  <a:pt x="5036" y="116"/>
                </a:cubicBezTo>
                <a:lnTo>
                  <a:pt x="5036" y="178"/>
                </a:lnTo>
                <a:cubicBezTo>
                  <a:pt x="5031" y="178"/>
                  <a:pt x="5027" y="178"/>
                  <a:pt x="5021" y="178"/>
                </a:cubicBezTo>
                <a:cubicBezTo>
                  <a:pt x="4990" y="178"/>
                  <a:pt x="4959" y="200"/>
                  <a:pt x="4959" y="254"/>
                </a:cubicBezTo>
                <a:lnTo>
                  <a:pt x="4959" y="378"/>
                </a:lnTo>
                <a:lnTo>
                  <a:pt x="4893" y="378"/>
                </a:lnTo>
                <a:lnTo>
                  <a:pt x="4893" y="118"/>
                </a:lnTo>
                <a:close/>
                <a:moveTo>
                  <a:pt x="4740" y="327"/>
                </a:moveTo>
                <a:lnTo>
                  <a:pt x="4740" y="327"/>
                </a:lnTo>
                <a:cubicBezTo>
                  <a:pt x="4766" y="327"/>
                  <a:pt x="4782" y="297"/>
                  <a:pt x="4782" y="248"/>
                </a:cubicBezTo>
                <a:cubicBezTo>
                  <a:pt x="4782" y="199"/>
                  <a:pt x="4766" y="169"/>
                  <a:pt x="4740" y="169"/>
                </a:cubicBezTo>
                <a:cubicBezTo>
                  <a:pt x="4714" y="169"/>
                  <a:pt x="4698" y="199"/>
                  <a:pt x="4698" y="248"/>
                </a:cubicBezTo>
                <a:cubicBezTo>
                  <a:pt x="4698" y="297"/>
                  <a:pt x="4714" y="327"/>
                  <a:pt x="4740" y="327"/>
                </a:cubicBezTo>
                <a:close/>
                <a:moveTo>
                  <a:pt x="4631" y="248"/>
                </a:moveTo>
                <a:lnTo>
                  <a:pt x="4631" y="248"/>
                </a:lnTo>
                <a:cubicBezTo>
                  <a:pt x="4631" y="164"/>
                  <a:pt x="4674" y="111"/>
                  <a:pt x="4740" y="111"/>
                </a:cubicBezTo>
                <a:cubicBezTo>
                  <a:pt x="4806" y="111"/>
                  <a:pt x="4849" y="164"/>
                  <a:pt x="4849" y="248"/>
                </a:cubicBezTo>
                <a:cubicBezTo>
                  <a:pt x="4849" y="332"/>
                  <a:pt x="4806" y="385"/>
                  <a:pt x="4740" y="385"/>
                </a:cubicBezTo>
                <a:cubicBezTo>
                  <a:pt x="4674" y="385"/>
                  <a:pt x="4631" y="332"/>
                  <a:pt x="4631" y="248"/>
                </a:cubicBezTo>
                <a:close/>
                <a:moveTo>
                  <a:pt x="4578" y="0"/>
                </a:moveTo>
                <a:lnTo>
                  <a:pt x="4578" y="0"/>
                </a:lnTo>
                <a:cubicBezTo>
                  <a:pt x="4600" y="0"/>
                  <a:pt x="4623" y="7"/>
                  <a:pt x="4633" y="17"/>
                </a:cubicBezTo>
                <a:lnTo>
                  <a:pt x="4611" y="65"/>
                </a:lnTo>
                <a:cubicBezTo>
                  <a:pt x="4603" y="61"/>
                  <a:pt x="4596" y="58"/>
                  <a:pt x="4587" y="58"/>
                </a:cubicBezTo>
                <a:cubicBezTo>
                  <a:pt x="4570" y="58"/>
                  <a:pt x="4559" y="70"/>
                  <a:pt x="4559" y="90"/>
                </a:cubicBezTo>
                <a:lnTo>
                  <a:pt x="4559" y="118"/>
                </a:lnTo>
                <a:lnTo>
                  <a:pt x="4614" y="118"/>
                </a:lnTo>
                <a:lnTo>
                  <a:pt x="4614" y="173"/>
                </a:lnTo>
                <a:lnTo>
                  <a:pt x="4559" y="173"/>
                </a:lnTo>
                <a:lnTo>
                  <a:pt x="4559" y="378"/>
                </a:lnTo>
                <a:lnTo>
                  <a:pt x="4494" y="378"/>
                </a:lnTo>
                <a:lnTo>
                  <a:pt x="4494" y="173"/>
                </a:lnTo>
                <a:lnTo>
                  <a:pt x="4447" y="173"/>
                </a:lnTo>
                <a:lnTo>
                  <a:pt x="4447" y="118"/>
                </a:lnTo>
                <a:lnTo>
                  <a:pt x="4494" y="118"/>
                </a:lnTo>
                <a:lnTo>
                  <a:pt x="4494" y="85"/>
                </a:lnTo>
                <a:cubicBezTo>
                  <a:pt x="4494" y="30"/>
                  <a:pt x="4531" y="0"/>
                  <a:pt x="4578" y="0"/>
                </a:cubicBezTo>
                <a:close/>
                <a:moveTo>
                  <a:pt x="4236" y="300"/>
                </a:moveTo>
                <a:lnTo>
                  <a:pt x="4236" y="300"/>
                </a:lnTo>
                <a:lnTo>
                  <a:pt x="4298" y="300"/>
                </a:lnTo>
                <a:cubicBezTo>
                  <a:pt x="4300" y="319"/>
                  <a:pt x="4312" y="333"/>
                  <a:pt x="4333" y="333"/>
                </a:cubicBezTo>
                <a:cubicBezTo>
                  <a:pt x="4349" y="333"/>
                  <a:pt x="4363" y="325"/>
                  <a:pt x="4363" y="310"/>
                </a:cubicBezTo>
                <a:cubicBezTo>
                  <a:pt x="4363" y="296"/>
                  <a:pt x="4355" y="287"/>
                  <a:pt x="4330" y="279"/>
                </a:cubicBezTo>
                <a:lnTo>
                  <a:pt x="4305" y="270"/>
                </a:lnTo>
                <a:cubicBezTo>
                  <a:pt x="4264" y="255"/>
                  <a:pt x="4240" y="229"/>
                  <a:pt x="4240" y="192"/>
                </a:cubicBezTo>
                <a:cubicBezTo>
                  <a:pt x="4240" y="144"/>
                  <a:pt x="4280" y="111"/>
                  <a:pt x="4331" y="111"/>
                </a:cubicBezTo>
                <a:cubicBezTo>
                  <a:pt x="4383" y="111"/>
                  <a:pt x="4420" y="144"/>
                  <a:pt x="4421" y="189"/>
                </a:cubicBezTo>
                <a:lnTo>
                  <a:pt x="4358" y="189"/>
                </a:lnTo>
                <a:cubicBezTo>
                  <a:pt x="4357" y="175"/>
                  <a:pt x="4347" y="163"/>
                  <a:pt x="4330" y="163"/>
                </a:cubicBezTo>
                <a:cubicBezTo>
                  <a:pt x="4316" y="163"/>
                  <a:pt x="4303" y="172"/>
                  <a:pt x="4303" y="187"/>
                </a:cubicBezTo>
                <a:cubicBezTo>
                  <a:pt x="4303" y="199"/>
                  <a:pt x="4309" y="206"/>
                  <a:pt x="4333" y="214"/>
                </a:cubicBezTo>
                <a:lnTo>
                  <a:pt x="4358" y="223"/>
                </a:lnTo>
                <a:cubicBezTo>
                  <a:pt x="4402" y="238"/>
                  <a:pt x="4426" y="267"/>
                  <a:pt x="4426" y="306"/>
                </a:cubicBezTo>
                <a:cubicBezTo>
                  <a:pt x="4426" y="356"/>
                  <a:pt x="4387" y="385"/>
                  <a:pt x="4334" y="385"/>
                </a:cubicBezTo>
                <a:cubicBezTo>
                  <a:pt x="4276" y="385"/>
                  <a:pt x="4237" y="350"/>
                  <a:pt x="4236" y="300"/>
                </a:cubicBezTo>
                <a:close/>
                <a:moveTo>
                  <a:pt x="4095" y="169"/>
                </a:moveTo>
                <a:lnTo>
                  <a:pt x="4095" y="169"/>
                </a:lnTo>
                <a:cubicBezTo>
                  <a:pt x="4077" y="169"/>
                  <a:pt x="4059" y="182"/>
                  <a:pt x="4059" y="213"/>
                </a:cubicBezTo>
                <a:lnTo>
                  <a:pt x="4059" y="378"/>
                </a:lnTo>
                <a:lnTo>
                  <a:pt x="3993" y="378"/>
                </a:lnTo>
                <a:lnTo>
                  <a:pt x="3993" y="118"/>
                </a:lnTo>
                <a:lnTo>
                  <a:pt x="4047" y="118"/>
                </a:lnTo>
                <a:lnTo>
                  <a:pt x="4053" y="144"/>
                </a:lnTo>
                <a:lnTo>
                  <a:pt x="4056" y="144"/>
                </a:lnTo>
                <a:cubicBezTo>
                  <a:pt x="4063" y="131"/>
                  <a:pt x="4083" y="111"/>
                  <a:pt x="4116" y="111"/>
                </a:cubicBezTo>
                <a:cubicBezTo>
                  <a:pt x="4160" y="111"/>
                  <a:pt x="4193" y="142"/>
                  <a:pt x="4193" y="196"/>
                </a:cubicBezTo>
                <a:lnTo>
                  <a:pt x="4193" y="378"/>
                </a:lnTo>
                <a:lnTo>
                  <a:pt x="4128" y="378"/>
                </a:lnTo>
                <a:lnTo>
                  <a:pt x="4128" y="210"/>
                </a:lnTo>
                <a:cubicBezTo>
                  <a:pt x="4128" y="182"/>
                  <a:pt x="4114" y="169"/>
                  <a:pt x="4095" y="169"/>
                </a:cubicBezTo>
                <a:close/>
                <a:moveTo>
                  <a:pt x="3834" y="329"/>
                </a:moveTo>
                <a:lnTo>
                  <a:pt x="3834" y="329"/>
                </a:lnTo>
                <a:cubicBezTo>
                  <a:pt x="3857" y="329"/>
                  <a:pt x="3873" y="309"/>
                  <a:pt x="3873" y="278"/>
                </a:cubicBezTo>
                <a:lnTo>
                  <a:pt x="3873" y="261"/>
                </a:lnTo>
                <a:lnTo>
                  <a:pt x="3858" y="264"/>
                </a:lnTo>
                <a:cubicBezTo>
                  <a:pt x="3826" y="269"/>
                  <a:pt x="3809" y="283"/>
                  <a:pt x="3809" y="303"/>
                </a:cubicBezTo>
                <a:cubicBezTo>
                  <a:pt x="3809" y="319"/>
                  <a:pt x="3820" y="329"/>
                  <a:pt x="3834" y="329"/>
                </a:cubicBezTo>
                <a:close/>
                <a:moveTo>
                  <a:pt x="3743" y="310"/>
                </a:moveTo>
                <a:lnTo>
                  <a:pt x="3743" y="310"/>
                </a:lnTo>
                <a:cubicBezTo>
                  <a:pt x="3743" y="260"/>
                  <a:pt x="3780" y="229"/>
                  <a:pt x="3845" y="221"/>
                </a:cubicBezTo>
                <a:lnTo>
                  <a:pt x="3873" y="217"/>
                </a:lnTo>
                <a:lnTo>
                  <a:pt x="3873" y="200"/>
                </a:lnTo>
                <a:cubicBezTo>
                  <a:pt x="3873" y="179"/>
                  <a:pt x="3862" y="168"/>
                  <a:pt x="3845" y="168"/>
                </a:cubicBezTo>
                <a:cubicBezTo>
                  <a:pt x="3826" y="168"/>
                  <a:pt x="3814" y="180"/>
                  <a:pt x="3812" y="199"/>
                </a:cubicBezTo>
                <a:lnTo>
                  <a:pt x="3746" y="199"/>
                </a:lnTo>
                <a:cubicBezTo>
                  <a:pt x="3750" y="147"/>
                  <a:pt x="3789" y="111"/>
                  <a:pt x="3846" y="111"/>
                </a:cubicBezTo>
                <a:cubicBezTo>
                  <a:pt x="3900" y="111"/>
                  <a:pt x="3938" y="147"/>
                  <a:pt x="3938" y="204"/>
                </a:cubicBezTo>
                <a:lnTo>
                  <a:pt x="3938" y="316"/>
                </a:lnTo>
                <a:cubicBezTo>
                  <a:pt x="3938" y="326"/>
                  <a:pt x="3944" y="333"/>
                  <a:pt x="3954" y="333"/>
                </a:cubicBezTo>
                <a:cubicBezTo>
                  <a:pt x="3956" y="333"/>
                  <a:pt x="3958" y="333"/>
                  <a:pt x="3961" y="332"/>
                </a:cubicBezTo>
                <a:lnTo>
                  <a:pt x="3961" y="380"/>
                </a:lnTo>
                <a:cubicBezTo>
                  <a:pt x="3953" y="382"/>
                  <a:pt x="3945" y="383"/>
                  <a:pt x="3937" y="383"/>
                </a:cubicBezTo>
                <a:cubicBezTo>
                  <a:pt x="3912" y="383"/>
                  <a:pt x="3891" y="372"/>
                  <a:pt x="3884" y="346"/>
                </a:cubicBezTo>
                <a:cubicBezTo>
                  <a:pt x="3875" y="365"/>
                  <a:pt x="3854" y="385"/>
                  <a:pt x="3819" y="385"/>
                </a:cubicBezTo>
                <a:cubicBezTo>
                  <a:pt x="3774" y="385"/>
                  <a:pt x="3743" y="356"/>
                  <a:pt x="3743" y="310"/>
                </a:cubicBezTo>
                <a:close/>
                <a:moveTo>
                  <a:pt x="3577" y="118"/>
                </a:moveTo>
                <a:lnTo>
                  <a:pt x="3577" y="118"/>
                </a:lnTo>
                <a:lnTo>
                  <a:pt x="3632" y="118"/>
                </a:lnTo>
                <a:lnTo>
                  <a:pt x="3637" y="152"/>
                </a:lnTo>
                <a:lnTo>
                  <a:pt x="3640" y="152"/>
                </a:lnTo>
                <a:cubicBezTo>
                  <a:pt x="3649" y="133"/>
                  <a:pt x="3671" y="115"/>
                  <a:pt x="3707" y="115"/>
                </a:cubicBezTo>
                <a:cubicBezTo>
                  <a:pt x="3712" y="115"/>
                  <a:pt x="3717" y="115"/>
                  <a:pt x="3721" y="116"/>
                </a:cubicBezTo>
                <a:lnTo>
                  <a:pt x="3721" y="178"/>
                </a:lnTo>
                <a:cubicBezTo>
                  <a:pt x="3715" y="178"/>
                  <a:pt x="3711" y="178"/>
                  <a:pt x="3706" y="178"/>
                </a:cubicBezTo>
                <a:cubicBezTo>
                  <a:pt x="3674" y="178"/>
                  <a:pt x="3643" y="200"/>
                  <a:pt x="3643" y="254"/>
                </a:cubicBezTo>
                <a:lnTo>
                  <a:pt x="3643" y="378"/>
                </a:lnTo>
                <a:lnTo>
                  <a:pt x="3577" y="378"/>
                </a:lnTo>
                <a:lnTo>
                  <a:pt x="3577" y="118"/>
                </a:lnTo>
                <a:close/>
                <a:moveTo>
                  <a:pt x="3413" y="76"/>
                </a:moveTo>
                <a:lnTo>
                  <a:pt x="3413" y="76"/>
                </a:lnTo>
                <a:lnTo>
                  <a:pt x="3327" y="76"/>
                </a:lnTo>
                <a:lnTo>
                  <a:pt x="3327" y="16"/>
                </a:lnTo>
                <a:lnTo>
                  <a:pt x="3567" y="16"/>
                </a:lnTo>
                <a:lnTo>
                  <a:pt x="3567" y="76"/>
                </a:lnTo>
                <a:lnTo>
                  <a:pt x="3482" y="76"/>
                </a:lnTo>
                <a:lnTo>
                  <a:pt x="3482" y="378"/>
                </a:lnTo>
                <a:lnTo>
                  <a:pt x="3413" y="378"/>
                </a:lnTo>
                <a:lnTo>
                  <a:pt x="3413" y="76"/>
                </a:lnTo>
                <a:close/>
                <a:moveTo>
                  <a:pt x="3144" y="344"/>
                </a:moveTo>
                <a:lnTo>
                  <a:pt x="3144" y="344"/>
                </a:lnTo>
                <a:cubicBezTo>
                  <a:pt x="3144" y="324"/>
                  <a:pt x="3161" y="306"/>
                  <a:pt x="3183" y="306"/>
                </a:cubicBezTo>
                <a:cubicBezTo>
                  <a:pt x="3203" y="306"/>
                  <a:pt x="3220" y="324"/>
                  <a:pt x="3220" y="344"/>
                </a:cubicBezTo>
                <a:cubicBezTo>
                  <a:pt x="3220" y="365"/>
                  <a:pt x="3203" y="383"/>
                  <a:pt x="3183" y="383"/>
                </a:cubicBezTo>
                <a:cubicBezTo>
                  <a:pt x="3161" y="383"/>
                  <a:pt x="3144" y="365"/>
                  <a:pt x="3144" y="344"/>
                </a:cubicBezTo>
                <a:close/>
                <a:moveTo>
                  <a:pt x="3036" y="219"/>
                </a:moveTo>
                <a:lnTo>
                  <a:pt x="3036" y="219"/>
                </a:lnTo>
                <a:cubicBezTo>
                  <a:pt x="3034" y="186"/>
                  <a:pt x="3021" y="167"/>
                  <a:pt x="3001" y="167"/>
                </a:cubicBezTo>
                <a:cubicBezTo>
                  <a:pt x="2979" y="167"/>
                  <a:pt x="2965" y="186"/>
                  <a:pt x="2962" y="219"/>
                </a:cubicBezTo>
                <a:lnTo>
                  <a:pt x="3036" y="219"/>
                </a:lnTo>
                <a:close/>
                <a:moveTo>
                  <a:pt x="2895" y="248"/>
                </a:moveTo>
                <a:lnTo>
                  <a:pt x="2895" y="248"/>
                </a:lnTo>
                <a:cubicBezTo>
                  <a:pt x="2895" y="164"/>
                  <a:pt x="2936" y="111"/>
                  <a:pt x="3001" y="111"/>
                </a:cubicBezTo>
                <a:cubicBezTo>
                  <a:pt x="3063" y="111"/>
                  <a:pt x="3103" y="162"/>
                  <a:pt x="3103" y="246"/>
                </a:cubicBezTo>
                <a:cubicBezTo>
                  <a:pt x="3103" y="250"/>
                  <a:pt x="3103" y="255"/>
                  <a:pt x="3102" y="264"/>
                </a:cubicBezTo>
                <a:lnTo>
                  <a:pt x="2961" y="264"/>
                </a:lnTo>
                <a:cubicBezTo>
                  <a:pt x="2962" y="303"/>
                  <a:pt x="2977" y="330"/>
                  <a:pt x="3003" y="330"/>
                </a:cubicBezTo>
                <a:cubicBezTo>
                  <a:pt x="3020" y="330"/>
                  <a:pt x="3033" y="319"/>
                  <a:pt x="3036" y="298"/>
                </a:cubicBezTo>
                <a:lnTo>
                  <a:pt x="3101" y="298"/>
                </a:lnTo>
                <a:cubicBezTo>
                  <a:pt x="3096" y="351"/>
                  <a:pt x="3057" y="385"/>
                  <a:pt x="3003" y="385"/>
                </a:cubicBezTo>
                <a:cubicBezTo>
                  <a:pt x="2935" y="385"/>
                  <a:pt x="2895" y="331"/>
                  <a:pt x="2895" y="248"/>
                </a:cubicBezTo>
                <a:close/>
                <a:moveTo>
                  <a:pt x="2650" y="248"/>
                </a:moveTo>
                <a:lnTo>
                  <a:pt x="2650" y="248"/>
                </a:lnTo>
                <a:cubicBezTo>
                  <a:pt x="2650" y="165"/>
                  <a:pt x="2693" y="111"/>
                  <a:pt x="2759" y="111"/>
                </a:cubicBezTo>
                <a:cubicBezTo>
                  <a:pt x="2817" y="111"/>
                  <a:pt x="2858" y="151"/>
                  <a:pt x="2863" y="212"/>
                </a:cubicBezTo>
                <a:lnTo>
                  <a:pt x="2796" y="212"/>
                </a:lnTo>
                <a:cubicBezTo>
                  <a:pt x="2794" y="184"/>
                  <a:pt x="2779" y="170"/>
                  <a:pt x="2759" y="170"/>
                </a:cubicBezTo>
                <a:cubicBezTo>
                  <a:pt x="2733" y="170"/>
                  <a:pt x="2716" y="198"/>
                  <a:pt x="2716" y="248"/>
                </a:cubicBezTo>
                <a:cubicBezTo>
                  <a:pt x="2716" y="299"/>
                  <a:pt x="2733" y="326"/>
                  <a:pt x="2760" y="326"/>
                </a:cubicBezTo>
                <a:cubicBezTo>
                  <a:pt x="2779" y="326"/>
                  <a:pt x="2793" y="312"/>
                  <a:pt x="2796" y="288"/>
                </a:cubicBezTo>
                <a:lnTo>
                  <a:pt x="2863" y="288"/>
                </a:lnTo>
                <a:cubicBezTo>
                  <a:pt x="2857" y="347"/>
                  <a:pt x="2816" y="385"/>
                  <a:pt x="2760" y="385"/>
                </a:cubicBezTo>
                <a:cubicBezTo>
                  <a:pt x="2693" y="385"/>
                  <a:pt x="2650" y="332"/>
                  <a:pt x="2650" y="248"/>
                </a:cubicBezTo>
                <a:close/>
                <a:moveTo>
                  <a:pt x="2506" y="169"/>
                </a:moveTo>
                <a:lnTo>
                  <a:pt x="2506" y="169"/>
                </a:lnTo>
                <a:cubicBezTo>
                  <a:pt x="2487" y="169"/>
                  <a:pt x="2469" y="182"/>
                  <a:pt x="2469" y="213"/>
                </a:cubicBezTo>
                <a:lnTo>
                  <a:pt x="2469" y="378"/>
                </a:lnTo>
                <a:lnTo>
                  <a:pt x="2404" y="378"/>
                </a:lnTo>
                <a:lnTo>
                  <a:pt x="2404" y="118"/>
                </a:lnTo>
                <a:lnTo>
                  <a:pt x="2458" y="118"/>
                </a:lnTo>
                <a:lnTo>
                  <a:pt x="2464" y="144"/>
                </a:lnTo>
                <a:lnTo>
                  <a:pt x="2467" y="144"/>
                </a:lnTo>
                <a:cubicBezTo>
                  <a:pt x="2474" y="131"/>
                  <a:pt x="2494" y="111"/>
                  <a:pt x="2527" y="111"/>
                </a:cubicBezTo>
                <a:cubicBezTo>
                  <a:pt x="2570" y="111"/>
                  <a:pt x="2604" y="142"/>
                  <a:pt x="2604" y="196"/>
                </a:cubicBezTo>
                <a:lnTo>
                  <a:pt x="2604" y="378"/>
                </a:lnTo>
                <a:lnTo>
                  <a:pt x="2538" y="378"/>
                </a:lnTo>
                <a:lnTo>
                  <a:pt x="2538" y="210"/>
                </a:lnTo>
                <a:cubicBezTo>
                  <a:pt x="2538" y="182"/>
                  <a:pt x="2524" y="169"/>
                  <a:pt x="2506" y="169"/>
                </a:cubicBezTo>
                <a:close/>
                <a:moveTo>
                  <a:pt x="2289" y="219"/>
                </a:moveTo>
                <a:lnTo>
                  <a:pt x="2289" y="219"/>
                </a:lnTo>
                <a:cubicBezTo>
                  <a:pt x="2287" y="186"/>
                  <a:pt x="2274" y="167"/>
                  <a:pt x="2254" y="167"/>
                </a:cubicBezTo>
                <a:cubicBezTo>
                  <a:pt x="2232" y="167"/>
                  <a:pt x="2218" y="186"/>
                  <a:pt x="2215" y="219"/>
                </a:cubicBezTo>
                <a:lnTo>
                  <a:pt x="2289" y="219"/>
                </a:lnTo>
                <a:close/>
                <a:moveTo>
                  <a:pt x="2148" y="248"/>
                </a:moveTo>
                <a:lnTo>
                  <a:pt x="2148" y="248"/>
                </a:lnTo>
                <a:cubicBezTo>
                  <a:pt x="2148" y="164"/>
                  <a:pt x="2190" y="111"/>
                  <a:pt x="2254" y="111"/>
                </a:cubicBezTo>
                <a:cubicBezTo>
                  <a:pt x="2316" y="111"/>
                  <a:pt x="2357" y="162"/>
                  <a:pt x="2357" y="246"/>
                </a:cubicBezTo>
                <a:cubicBezTo>
                  <a:pt x="2357" y="250"/>
                  <a:pt x="2357" y="255"/>
                  <a:pt x="2356" y="264"/>
                </a:cubicBezTo>
                <a:lnTo>
                  <a:pt x="2214" y="264"/>
                </a:lnTo>
                <a:cubicBezTo>
                  <a:pt x="2215" y="303"/>
                  <a:pt x="2230" y="330"/>
                  <a:pt x="2256" y="330"/>
                </a:cubicBezTo>
                <a:cubicBezTo>
                  <a:pt x="2273" y="330"/>
                  <a:pt x="2286" y="319"/>
                  <a:pt x="2289" y="298"/>
                </a:cubicBezTo>
                <a:lnTo>
                  <a:pt x="2355" y="298"/>
                </a:lnTo>
                <a:cubicBezTo>
                  <a:pt x="2349" y="351"/>
                  <a:pt x="2310" y="385"/>
                  <a:pt x="2256" y="385"/>
                </a:cubicBezTo>
                <a:cubicBezTo>
                  <a:pt x="2188" y="385"/>
                  <a:pt x="2148" y="331"/>
                  <a:pt x="2148" y="248"/>
                </a:cubicBezTo>
                <a:close/>
                <a:moveTo>
                  <a:pt x="2035" y="118"/>
                </a:moveTo>
                <a:lnTo>
                  <a:pt x="2035" y="118"/>
                </a:lnTo>
                <a:lnTo>
                  <a:pt x="2101" y="118"/>
                </a:lnTo>
                <a:lnTo>
                  <a:pt x="2101" y="378"/>
                </a:lnTo>
                <a:lnTo>
                  <a:pt x="2035" y="378"/>
                </a:lnTo>
                <a:lnTo>
                  <a:pt x="2035" y="118"/>
                </a:lnTo>
                <a:close/>
                <a:moveTo>
                  <a:pt x="2068" y="3"/>
                </a:moveTo>
                <a:lnTo>
                  <a:pt x="2068" y="3"/>
                </a:lnTo>
                <a:cubicBezTo>
                  <a:pt x="2090" y="3"/>
                  <a:pt x="2109" y="21"/>
                  <a:pt x="2109" y="43"/>
                </a:cubicBezTo>
                <a:cubicBezTo>
                  <a:pt x="2109" y="66"/>
                  <a:pt x="2090" y="84"/>
                  <a:pt x="2068" y="84"/>
                </a:cubicBezTo>
                <a:cubicBezTo>
                  <a:pt x="2046" y="84"/>
                  <a:pt x="2027" y="66"/>
                  <a:pt x="2027" y="43"/>
                </a:cubicBezTo>
                <a:cubicBezTo>
                  <a:pt x="2027" y="21"/>
                  <a:pt x="2046" y="3"/>
                  <a:pt x="2068" y="3"/>
                </a:cubicBezTo>
                <a:close/>
                <a:moveTo>
                  <a:pt x="1778" y="248"/>
                </a:moveTo>
                <a:lnTo>
                  <a:pt x="1778" y="248"/>
                </a:lnTo>
                <a:cubicBezTo>
                  <a:pt x="1778" y="165"/>
                  <a:pt x="1821" y="111"/>
                  <a:pt x="1888" y="111"/>
                </a:cubicBezTo>
                <a:cubicBezTo>
                  <a:pt x="1945" y="111"/>
                  <a:pt x="1986" y="151"/>
                  <a:pt x="1991" y="212"/>
                </a:cubicBezTo>
                <a:lnTo>
                  <a:pt x="1925" y="212"/>
                </a:lnTo>
                <a:cubicBezTo>
                  <a:pt x="1922" y="184"/>
                  <a:pt x="1908" y="170"/>
                  <a:pt x="1888" y="170"/>
                </a:cubicBezTo>
                <a:cubicBezTo>
                  <a:pt x="1862" y="170"/>
                  <a:pt x="1845" y="198"/>
                  <a:pt x="1845" y="248"/>
                </a:cubicBezTo>
                <a:cubicBezTo>
                  <a:pt x="1845" y="299"/>
                  <a:pt x="1862" y="326"/>
                  <a:pt x="1888" y="326"/>
                </a:cubicBezTo>
                <a:cubicBezTo>
                  <a:pt x="1908" y="326"/>
                  <a:pt x="1922" y="312"/>
                  <a:pt x="1925" y="288"/>
                </a:cubicBezTo>
                <a:lnTo>
                  <a:pt x="1991" y="288"/>
                </a:lnTo>
                <a:cubicBezTo>
                  <a:pt x="1986" y="347"/>
                  <a:pt x="1945" y="385"/>
                  <a:pt x="1888" y="385"/>
                </a:cubicBezTo>
                <a:cubicBezTo>
                  <a:pt x="1821" y="385"/>
                  <a:pt x="1778" y="332"/>
                  <a:pt x="1778" y="248"/>
                </a:cubicBezTo>
                <a:close/>
                <a:moveTo>
                  <a:pt x="1525" y="275"/>
                </a:moveTo>
                <a:lnTo>
                  <a:pt x="1525" y="275"/>
                </a:lnTo>
                <a:lnTo>
                  <a:pt x="1596" y="275"/>
                </a:lnTo>
                <a:cubicBezTo>
                  <a:pt x="1598" y="309"/>
                  <a:pt x="1614" y="324"/>
                  <a:pt x="1638" y="324"/>
                </a:cubicBezTo>
                <a:cubicBezTo>
                  <a:pt x="1661" y="324"/>
                  <a:pt x="1676" y="310"/>
                  <a:pt x="1676" y="286"/>
                </a:cubicBezTo>
                <a:cubicBezTo>
                  <a:pt x="1676" y="264"/>
                  <a:pt x="1662" y="248"/>
                  <a:pt x="1628" y="228"/>
                </a:cubicBezTo>
                <a:lnTo>
                  <a:pt x="1596" y="210"/>
                </a:lnTo>
                <a:cubicBezTo>
                  <a:pt x="1549" y="183"/>
                  <a:pt x="1528" y="149"/>
                  <a:pt x="1528" y="107"/>
                </a:cubicBezTo>
                <a:cubicBezTo>
                  <a:pt x="1528" y="56"/>
                  <a:pt x="1572" y="10"/>
                  <a:pt x="1634" y="10"/>
                </a:cubicBezTo>
                <a:cubicBezTo>
                  <a:pt x="1697" y="10"/>
                  <a:pt x="1740" y="50"/>
                  <a:pt x="1741" y="112"/>
                </a:cubicBezTo>
                <a:lnTo>
                  <a:pt x="1669" y="112"/>
                </a:lnTo>
                <a:cubicBezTo>
                  <a:pt x="1667" y="86"/>
                  <a:pt x="1654" y="71"/>
                  <a:pt x="1632" y="71"/>
                </a:cubicBezTo>
                <a:cubicBezTo>
                  <a:pt x="1614" y="71"/>
                  <a:pt x="1599" y="85"/>
                  <a:pt x="1599" y="104"/>
                </a:cubicBezTo>
                <a:cubicBezTo>
                  <a:pt x="1599" y="124"/>
                  <a:pt x="1611" y="139"/>
                  <a:pt x="1649" y="160"/>
                </a:cubicBezTo>
                <a:lnTo>
                  <a:pt x="1673" y="174"/>
                </a:lnTo>
                <a:cubicBezTo>
                  <a:pt x="1722" y="201"/>
                  <a:pt x="1746" y="240"/>
                  <a:pt x="1746" y="286"/>
                </a:cubicBezTo>
                <a:cubicBezTo>
                  <a:pt x="1746" y="344"/>
                  <a:pt x="1703" y="385"/>
                  <a:pt x="1638" y="385"/>
                </a:cubicBezTo>
                <a:cubicBezTo>
                  <a:pt x="1569" y="385"/>
                  <a:pt x="1526" y="342"/>
                  <a:pt x="1525" y="275"/>
                </a:cubicBezTo>
                <a:close/>
                <a:moveTo>
                  <a:pt x="1307" y="344"/>
                </a:moveTo>
                <a:lnTo>
                  <a:pt x="1307" y="344"/>
                </a:lnTo>
                <a:cubicBezTo>
                  <a:pt x="1307" y="324"/>
                  <a:pt x="1324" y="306"/>
                  <a:pt x="1345" y="306"/>
                </a:cubicBezTo>
                <a:cubicBezTo>
                  <a:pt x="1366" y="306"/>
                  <a:pt x="1383" y="324"/>
                  <a:pt x="1383" y="344"/>
                </a:cubicBezTo>
                <a:cubicBezTo>
                  <a:pt x="1383" y="365"/>
                  <a:pt x="1366" y="383"/>
                  <a:pt x="1345" y="383"/>
                </a:cubicBezTo>
                <a:cubicBezTo>
                  <a:pt x="1324" y="383"/>
                  <a:pt x="1307" y="365"/>
                  <a:pt x="1307" y="344"/>
                </a:cubicBezTo>
                <a:close/>
                <a:moveTo>
                  <a:pt x="1117" y="431"/>
                </a:moveTo>
                <a:lnTo>
                  <a:pt x="1117" y="431"/>
                </a:lnTo>
                <a:cubicBezTo>
                  <a:pt x="1131" y="431"/>
                  <a:pt x="1149" y="423"/>
                  <a:pt x="1155" y="401"/>
                </a:cubicBezTo>
                <a:lnTo>
                  <a:pt x="1161" y="377"/>
                </a:lnTo>
                <a:lnTo>
                  <a:pt x="1080" y="118"/>
                </a:lnTo>
                <a:lnTo>
                  <a:pt x="1147" y="118"/>
                </a:lnTo>
                <a:lnTo>
                  <a:pt x="1192" y="287"/>
                </a:lnTo>
                <a:lnTo>
                  <a:pt x="1195" y="287"/>
                </a:lnTo>
                <a:lnTo>
                  <a:pt x="1233" y="118"/>
                </a:lnTo>
                <a:lnTo>
                  <a:pt x="1301" y="118"/>
                </a:lnTo>
                <a:lnTo>
                  <a:pt x="1221" y="405"/>
                </a:lnTo>
                <a:cubicBezTo>
                  <a:pt x="1204" y="465"/>
                  <a:pt x="1163" y="488"/>
                  <a:pt x="1126" y="488"/>
                </a:cubicBezTo>
                <a:cubicBezTo>
                  <a:pt x="1111" y="488"/>
                  <a:pt x="1101" y="486"/>
                  <a:pt x="1091" y="483"/>
                </a:cubicBezTo>
                <a:lnTo>
                  <a:pt x="1091" y="427"/>
                </a:lnTo>
                <a:cubicBezTo>
                  <a:pt x="1100" y="430"/>
                  <a:pt x="1109" y="431"/>
                  <a:pt x="1117" y="431"/>
                </a:cubicBezTo>
                <a:close/>
                <a:moveTo>
                  <a:pt x="1021" y="385"/>
                </a:moveTo>
                <a:lnTo>
                  <a:pt x="1021" y="385"/>
                </a:lnTo>
                <a:cubicBezTo>
                  <a:pt x="970" y="385"/>
                  <a:pt x="937" y="349"/>
                  <a:pt x="937" y="304"/>
                </a:cubicBezTo>
                <a:lnTo>
                  <a:pt x="937" y="173"/>
                </a:lnTo>
                <a:lnTo>
                  <a:pt x="891" y="173"/>
                </a:lnTo>
                <a:lnTo>
                  <a:pt x="891" y="118"/>
                </a:lnTo>
                <a:lnTo>
                  <a:pt x="898" y="118"/>
                </a:lnTo>
                <a:cubicBezTo>
                  <a:pt x="929" y="118"/>
                  <a:pt x="944" y="100"/>
                  <a:pt x="946" y="69"/>
                </a:cubicBezTo>
                <a:lnTo>
                  <a:pt x="947" y="44"/>
                </a:lnTo>
                <a:lnTo>
                  <a:pt x="1003" y="44"/>
                </a:lnTo>
                <a:lnTo>
                  <a:pt x="1003" y="118"/>
                </a:lnTo>
                <a:lnTo>
                  <a:pt x="1058" y="118"/>
                </a:lnTo>
                <a:lnTo>
                  <a:pt x="1058" y="173"/>
                </a:lnTo>
                <a:lnTo>
                  <a:pt x="1003" y="173"/>
                </a:lnTo>
                <a:lnTo>
                  <a:pt x="1003" y="297"/>
                </a:lnTo>
                <a:cubicBezTo>
                  <a:pt x="1003" y="315"/>
                  <a:pt x="1016" y="328"/>
                  <a:pt x="1035" y="328"/>
                </a:cubicBezTo>
                <a:cubicBezTo>
                  <a:pt x="1042" y="328"/>
                  <a:pt x="1049" y="326"/>
                  <a:pt x="1054" y="325"/>
                </a:cubicBezTo>
                <a:lnTo>
                  <a:pt x="1054" y="379"/>
                </a:lnTo>
                <a:cubicBezTo>
                  <a:pt x="1044" y="383"/>
                  <a:pt x="1032" y="385"/>
                  <a:pt x="1021" y="385"/>
                </a:cubicBezTo>
                <a:close/>
                <a:moveTo>
                  <a:pt x="804" y="219"/>
                </a:moveTo>
                <a:lnTo>
                  <a:pt x="804" y="219"/>
                </a:lnTo>
                <a:cubicBezTo>
                  <a:pt x="802" y="186"/>
                  <a:pt x="789" y="167"/>
                  <a:pt x="769" y="167"/>
                </a:cubicBezTo>
                <a:cubicBezTo>
                  <a:pt x="747" y="167"/>
                  <a:pt x="733" y="186"/>
                  <a:pt x="730" y="219"/>
                </a:cubicBezTo>
                <a:lnTo>
                  <a:pt x="804" y="219"/>
                </a:lnTo>
                <a:close/>
                <a:moveTo>
                  <a:pt x="663" y="248"/>
                </a:moveTo>
                <a:lnTo>
                  <a:pt x="663" y="248"/>
                </a:lnTo>
                <a:cubicBezTo>
                  <a:pt x="663" y="164"/>
                  <a:pt x="705" y="111"/>
                  <a:pt x="769" y="111"/>
                </a:cubicBezTo>
                <a:cubicBezTo>
                  <a:pt x="831" y="111"/>
                  <a:pt x="872" y="162"/>
                  <a:pt x="872" y="246"/>
                </a:cubicBezTo>
                <a:cubicBezTo>
                  <a:pt x="872" y="250"/>
                  <a:pt x="872" y="255"/>
                  <a:pt x="871" y="264"/>
                </a:cubicBezTo>
                <a:lnTo>
                  <a:pt x="729" y="264"/>
                </a:lnTo>
                <a:cubicBezTo>
                  <a:pt x="730" y="303"/>
                  <a:pt x="745" y="330"/>
                  <a:pt x="771" y="330"/>
                </a:cubicBezTo>
                <a:cubicBezTo>
                  <a:pt x="788" y="330"/>
                  <a:pt x="801" y="319"/>
                  <a:pt x="804" y="298"/>
                </a:cubicBezTo>
                <a:lnTo>
                  <a:pt x="870" y="298"/>
                </a:lnTo>
                <a:cubicBezTo>
                  <a:pt x="864" y="351"/>
                  <a:pt x="825" y="385"/>
                  <a:pt x="771" y="385"/>
                </a:cubicBezTo>
                <a:cubicBezTo>
                  <a:pt x="703" y="385"/>
                  <a:pt x="663" y="331"/>
                  <a:pt x="663" y="248"/>
                </a:cubicBezTo>
                <a:close/>
                <a:moveTo>
                  <a:pt x="608" y="0"/>
                </a:moveTo>
                <a:lnTo>
                  <a:pt x="608" y="0"/>
                </a:lnTo>
                <a:cubicBezTo>
                  <a:pt x="631" y="0"/>
                  <a:pt x="653" y="7"/>
                  <a:pt x="664" y="17"/>
                </a:cubicBezTo>
                <a:lnTo>
                  <a:pt x="641" y="65"/>
                </a:lnTo>
                <a:cubicBezTo>
                  <a:pt x="633" y="61"/>
                  <a:pt x="626" y="58"/>
                  <a:pt x="618" y="58"/>
                </a:cubicBezTo>
                <a:cubicBezTo>
                  <a:pt x="600" y="58"/>
                  <a:pt x="590" y="70"/>
                  <a:pt x="590" y="90"/>
                </a:cubicBezTo>
                <a:lnTo>
                  <a:pt x="590" y="118"/>
                </a:lnTo>
                <a:lnTo>
                  <a:pt x="645" y="118"/>
                </a:lnTo>
                <a:lnTo>
                  <a:pt x="645" y="173"/>
                </a:lnTo>
                <a:lnTo>
                  <a:pt x="590" y="173"/>
                </a:lnTo>
                <a:lnTo>
                  <a:pt x="590" y="378"/>
                </a:lnTo>
                <a:lnTo>
                  <a:pt x="524" y="378"/>
                </a:lnTo>
                <a:lnTo>
                  <a:pt x="524" y="173"/>
                </a:lnTo>
                <a:lnTo>
                  <a:pt x="478" y="173"/>
                </a:lnTo>
                <a:lnTo>
                  <a:pt x="478" y="118"/>
                </a:lnTo>
                <a:lnTo>
                  <a:pt x="524" y="118"/>
                </a:lnTo>
                <a:lnTo>
                  <a:pt x="524" y="85"/>
                </a:lnTo>
                <a:cubicBezTo>
                  <a:pt x="524" y="30"/>
                  <a:pt x="562" y="0"/>
                  <a:pt x="608" y="0"/>
                </a:cubicBezTo>
                <a:close/>
                <a:moveTo>
                  <a:pt x="344" y="329"/>
                </a:moveTo>
                <a:lnTo>
                  <a:pt x="344" y="329"/>
                </a:lnTo>
                <a:cubicBezTo>
                  <a:pt x="367" y="329"/>
                  <a:pt x="383" y="309"/>
                  <a:pt x="383" y="278"/>
                </a:cubicBezTo>
                <a:lnTo>
                  <a:pt x="383" y="261"/>
                </a:lnTo>
                <a:lnTo>
                  <a:pt x="368" y="264"/>
                </a:lnTo>
                <a:cubicBezTo>
                  <a:pt x="336" y="269"/>
                  <a:pt x="319" y="283"/>
                  <a:pt x="319" y="303"/>
                </a:cubicBezTo>
                <a:cubicBezTo>
                  <a:pt x="319" y="319"/>
                  <a:pt x="330" y="329"/>
                  <a:pt x="344" y="329"/>
                </a:cubicBezTo>
                <a:close/>
                <a:moveTo>
                  <a:pt x="253" y="310"/>
                </a:moveTo>
                <a:lnTo>
                  <a:pt x="253" y="310"/>
                </a:lnTo>
                <a:cubicBezTo>
                  <a:pt x="253" y="260"/>
                  <a:pt x="290" y="229"/>
                  <a:pt x="354" y="221"/>
                </a:cubicBezTo>
                <a:lnTo>
                  <a:pt x="383" y="217"/>
                </a:lnTo>
                <a:lnTo>
                  <a:pt x="383" y="200"/>
                </a:lnTo>
                <a:cubicBezTo>
                  <a:pt x="383" y="179"/>
                  <a:pt x="371" y="168"/>
                  <a:pt x="354" y="168"/>
                </a:cubicBezTo>
                <a:cubicBezTo>
                  <a:pt x="336" y="168"/>
                  <a:pt x="323" y="180"/>
                  <a:pt x="322" y="199"/>
                </a:cubicBezTo>
                <a:lnTo>
                  <a:pt x="256" y="199"/>
                </a:lnTo>
                <a:cubicBezTo>
                  <a:pt x="260" y="147"/>
                  <a:pt x="299" y="111"/>
                  <a:pt x="355" y="111"/>
                </a:cubicBezTo>
                <a:cubicBezTo>
                  <a:pt x="410" y="111"/>
                  <a:pt x="448" y="147"/>
                  <a:pt x="448" y="204"/>
                </a:cubicBezTo>
                <a:lnTo>
                  <a:pt x="448" y="316"/>
                </a:lnTo>
                <a:cubicBezTo>
                  <a:pt x="448" y="326"/>
                  <a:pt x="454" y="333"/>
                  <a:pt x="464" y="333"/>
                </a:cubicBezTo>
                <a:cubicBezTo>
                  <a:pt x="466" y="333"/>
                  <a:pt x="468" y="333"/>
                  <a:pt x="471" y="332"/>
                </a:cubicBezTo>
                <a:lnTo>
                  <a:pt x="471" y="380"/>
                </a:lnTo>
                <a:cubicBezTo>
                  <a:pt x="463" y="382"/>
                  <a:pt x="455" y="383"/>
                  <a:pt x="447" y="383"/>
                </a:cubicBezTo>
                <a:cubicBezTo>
                  <a:pt x="422" y="383"/>
                  <a:pt x="400" y="372"/>
                  <a:pt x="394" y="346"/>
                </a:cubicBezTo>
                <a:cubicBezTo>
                  <a:pt x="384" y="365"/>
                  <a:pt x="364" y="385"/>
                  <a:pt x="329" y="385"/>
                </a:cubicBezTo>
                <a:cubicBezTo>
                  <a:pt x="284" y="385"/>
                  <a:pt x="253" y="356"/>
                  <a:pt x="253" y="310"/>
                </a:cubicBezTo>
                <a:close/>
                <a:moveTo>
                  <a:pt x="0" y="275"/>
                </a:moveTo>
                <a:lnTo>
                  <a:pt x="0" y="275"/>
                </a:lnTo>
                <a:lnTo>
                  <a:pt x="71" y="275"/>
                </a:lnTo>
                <a:cubicBezTo>
                  <a:pt x="73" y="309"/>
                  <a:pt x="89" y="324"/>
                  <a:pt x="113" y="324"/>
                </a:cubicBezTo>
                <a:cubicBezTo>
                  <a:pt x="136" y="324"/>
                  <a:pt x="151" y="310"/>
                  <a:pt x="151" y="286"/>
                </a:cubicBezTo>
                <a:cubicBezTo>
                  <a:pt x="151" y="264"/>
                  <a:pt x="137" y="248"/>
                  <a:pt x="103" y="228"/>
                </a:cubicBezTo>
                <a:lnTo>
                  <a:pt x="71" y="210"/>
                </a:lnTo>
                <a:cubicBezTo>
                  <a:pt x="23" y="183"/>
                  <a:pt x="3" y="149"/>
                  <a:pt x="3" y="107"/>
                </a:cubicBezTo>
                <a:cubicBezTo>
                  <a:pt x="3" y="56"/>
                  <a:pt x="47" y="10"/>
                  <a:pt x="108" y="10"/>
                </a:cubicBezTo>
                <a:cubicBezTo>
                  <a:pt x="171" y="10"/>
                  <a:pt x="214" y="50"/>
                  <a:pt x="216" y="112"/>
                </a:cubicBezTo>
                <a:lnTo>
                  <a:pt x="144" y="112"/>
                </a:lnTo>
                <a:cubicBezTo>
                  <a:pt x="141" y="86"/>
                  <a:pt x="129" y="71"/>
                  <a:pt x="107" y="71"/>
                </a:cubicBezTo>
                <a:cubicBezTo>
                  <a:pt x="89" y="71"/>
                  <a:pt x="74" y="85"/>
                  <a:pt x="74" y="104"/>
                </a:cubicBezTo>
                <a:cubicBezTo>
                  <a:pt x="74" y="124"/>
                  <a:pt x="86" y="139"/>
                  <a:pt x="123" y="160"/>
                </a:cubicBezTo>
                <a:lnTo>
                  <a:pt x="148" y="174"/>
                </a:lnTo>
                <a:cubicBezTo>
                  <a:pt x="197" y="201"/>
                  <a:pt x="220" y="240"/>
                  <a:pt x="220" y="286"/>
                </a:cubicBezTo>
                <a:cubicBezTo>
                  <a:pt x="220" y="344"/>
                  <a:pt x="178" y="385"/>
                  <a:pt x="113" y="385"/>
                </a:cubicBezTo>
                <a:cubicBezTo>
                  <a:pt x="44" y="385"/>
                  <a:pt x="1" y="342"/>
                  <a:pt x="0" y="275"/>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344136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wo Boxes Tall">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586B91B5-07E3-AC57-4C8F-41D0A22AB704}"/>
              </a:ext>
              <a:ext uri="{C183D7F6-B498-43B3-948B-1728B52AA6E4}">
                <adec:decorative xmlns:adec="http://schemas.microsoft.com/office/drawing/2017/decorative" val="1"/>
              </a:ext>
            </a:extLst>
          </p:cNvPr>
          <p:cNvSpPr/>
          <p:nvPr userDrawn="1"/>
        </p:nvSpPr>
        <p:spPr>
          <a:xfrm>
            <a:off x="411480" y="1279523"/>
            <a:ext cx="4114800" cy="2971800"/>
          </a:xfrm>
          <a:prstGeom prst="rect">
            <a:avLst/>
          </a:prstGeom>
          <a:solidFill>
            <a:srgbClr val="CA0123"/>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1" name="Rectangle">
            <a:extLst>
              <a:ext uri="{FF2B5EF4-FFF2-40B4-BE49-F238E27FC236}">
                <a16:creationId xmlns:a16="http://schemas.microsoft.com/office/drawing/2014/main" id="{F9661630-825C-E6BA-3402-584150214D21}"/>
              </a:ext>
              <a:ext uri="{C183D7F6-B498-43B3-948B-1728B52AA6E4}">
                <adec:decorative xmlns:adec="http://schemas.microsoft.com/office/drawing/2017/decorative" val="1"/>
              </a:ext>
            </a:extLst>
          </p:cNvPr>
          <p:cNvSpPr/>
          <p:nvPr userDrawn="1"/>
        </p:nvSpPr>
        <p:spPr>
          <a:xfrm>
            <a:off x="4616450" y="1279523"/>
            <a:ext cx="4114800" cy="2971800"/>
          </a:xfrm>
          <a:prstGeom prst="rect">
            <a:avLst/>
          </a:prstGeom>
          <a:solidFill>
            <a:srgbClr val="5B0428"/>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5" name="Title 1">
            <a:extLst>
              <a:ext uri="{FF2B5EF4-FFF2-40B4-BE49-F238E27FC236}">
                <a16:creationId xmlns:a16="http://schemas.microsoft.com/office/drawing/2014/main" id="{8E4123F2-12EB-3B7C-52AE-3F5EB6AE7806}"/>
              </a:ext>
            </a:extLst>
          </p:cNvPr>
          <p:cNvSpPr>
            <a:spLocks noGrp="1"/>
          </p:cNvSpPr>
          <p:nvPr>
            <p:ph type="title" hasCustomPrompt="1"/>
          </p:nvPr>
        </p:nvSpPr>
        <p:spPr>
          <a:xfrm>
            <a:off x="411480" y="411480"/>
            <a:ext cx="5516245" cy="685800"/>
          </a:xfrm>
        </p:spPr>
        <p:txBody>
          <a:bodyPr/>
          <a:lstStyle/>
          <a:p>
            <a:r>
              <a:rPr lang="en-US"/>
              <a:t>[Optional slide title]</a:t>
            </a:r>
          </a:p>
        </p:txBody>
      </p:sp>
      <p:sp>
        <p:nvSpPr>
          <p:cNvPr id="6" name="Text Placeholder 2">
            <a:extLst>
              <a:ext uri="{FF2B5EF4-FFF2-40B4-BE49-F238E27FC236}">
                <a16:creationId xmlns:a16="http://schemas.microsoft.com/office/drawing/2014/main" id="{D2F9F1F6-03E1-D06C-AD65-0FED52E095C6}"/>
              </a:ext>
            </a:extLst>
          </p:cNvPr>
          <p:cNvSpPr>
            <a:spLocks noGrp="1"/>
          </p:cNvSpPr>
          <p:nvPr>
            <p:ph type="body" sz="quarter" idx="13" hasCustomPrompt="1"/>
          </p:nvPr>
        </p:nvSpPr>
        <p:spPr bwMode="gray">
          <a:xfrm>
            <a:off x="594360" y="1463040"/>
            <a:ext cx="3749040" cy="914400"/>
          </a:xfrm>
        </p:spPr>
        <p:txBody>
          <a:bodyPr/>
          <a:lstStyle>
            <a:lvl1pPr marL="0" indent="0">
              <a:lnSpc>
                <a:spcPct val="90000"/>
              </a:lnSpc>
              <a:spcBef>
                <a:spcPts val="0"/>
              </a:spcBef>
              <a:buFontTx/>
              <a:buNone/>
              <a:defRPr sz="2600" b="1">
                <a:solidFill>
                  <a:schemeClr val="bg1"/>
                </a:solidFill>
              </a:defRPr>
            </a:lvl1pPr>
            <a:lvl2pPr marL="0" indent="0">
              <a:lnSpc>
                <a:spcPct val="90000"/>
              </a:lnSpc>
              <a:spcBef>
                <a:spcPts val="0"/>
              </a:spcBef>
              <a:buFontTx/>
              <a:buNone/>
              <a:defRPr sz="2600" b="1">
                <a:solidFill>
                  <a:schemeClr val="bg1"/>
                </a:solidFill>
              </a:defRPr>
            </a:lvl2pPr>
            <a:lvl3pPr marL="0" indent="0">
              <a:lnSpc>
                <a:spcPct val="90000"/>
              </a:lnSpc>
              <a:spcBef>
                <a:spcPts val="0"/>
              </a:spcBef>
              <a:buFontTx/>
              <a:buNone/>
              <a:defRPr sz="2600" b="1">
                <a:solidFill>
                  <a:schemeClr val="bg1"/>
                </a:solidFill>
              </a:defRPr>
            </a:lvl3pPr>
            <a:lvl4pPr marL="0" indent="0">
              <a:lnSpc>
                <a:spcPct val="90000"/>
              </a:lnSpc>
              <a:spcBef>
                <a:spcPts val="0"/>
              </a:spcBef>
              <a:buFontTx/>
              <a:buNone/>
              <a:defRPr sz="2600" b="1">
                <a:solidFill>
                  <a:schemeClr val="bg1"/>
                </a:solidFill>
              </a:defRPr>
            </a:lvl4pPr>
            <a:lvl5pPr marL="0" indent="0">
              <a:lnSpc>
                <a:spcPct val="90000"/>
              </a:lnSpc>
              <a:spcBef>
                <a:spcPts val="0"/>
              </a:spcBef>
              <a:buFontTx/>
              <a:buNone/>
              <a:defRPr sz="2600" b="1">
                <a:solidFill>
                  <a:schemeClr val="bg1"/>
                </a:solidFill>
              </a:defRPr>
            </a:lvl5pPr>
            <a:lvl6pPr marL="0" indent="0">
              <a:lnSpc>
                <a:spcPct val="90000"/>
              </a:lnSpc>
              <a:spcBef>
                <a:spcPts val="0"/>
              </a:spcBef>
              <a:buFontTx/>
              <a:buNone/>
              <a:defRPr sz="2600" b="1">
                <a:solidFill>
                  <a:schemeClr val="bg1"/>
                </a:solidFill>
              </a:defRPr>
            </a:lvl6pPr>
            <a:lvl7pPr marL="0" indent="0">
              <a:lnSpc>
                <a:spcPct val="90000"/>
              </a:lnSpc>
              <a:spcBef>
                <a:spcPts val="0"/>
              </a:spcBef>
              <a:buFontTx/>
              <a:buNone/>
              <a:defRPr sz="2600" b="1">
                <a:solidFill>
                  <a:schemeClr val="bg1"/>
                </a:solidFill>
              </a:defRPr>
            </a:lvl7pPr>
            <a:lvl8pPr marL="0" indent="0">
              <a:lnSpc>
                <a:spcPct val="90000"/>
              </a:lnSpc>
              <a:spcBef>
                <a:spcPts val="0"/>
              </a:spcBef>
              <a:buFontTx/>
              <a:buNone/>
              <a:defRPr sz="2600" b="1">
                <a:solidFill>
                  <a:schemeClr val="bg1"/>
                </a:solidFill>
              </a:defRPr>
            </a:lvl8pPr>
            <a:lvl9pPr marL="0" indent="0">
              <a:lnSpc>
                <a:spcPct val="90000"/>
              </a:lnSpc>
              <a:spcBef>
                <a:spcPts val="0"/>
              </a:spcBef>
              <a:buFontTx/>
              <a:buNone/>
              <a:defRPr sz="2600" b="1">
                <a:solidFill>
                  <a:schemeClr val="bg1"/>
                </a:solidFill>
              </a:defRPr>
            </a:lvl9pPr>
          </a:lstStyle>
          <a:p>
            <a:pPr lvl="0"/>
            <a:r>
              <a:rPr lang="en-US"/>
              <a:t>[Heading]</a:t>
            </a:r>
          </a:p>
        </p:txBody>
      </p:sp>
      <p:sp>
        <p:nvSpPr>
          <p:cNvPr id="3" name="Content Placeholder 3"/>
          <p:cNvSpPr>
            <a:spLocks noGrp="1"/>
          </p:cNvSpPr>
          <p:nvPr>
            <p:ph sz="half" idx="1" hasCustomPrompt="1"/>
          </p:nvPr>
        </p:nvSpPr>
        <p:spPr>
          <a:xfrm>
            <a:off x="594360" y="2651760"/>
            <a:ext cx="3749040" cy="1417320"/>
          </a:xfrm>
        </p:spPr>
        <p:txBody>
          <a:bodyPr/>
          <a:lstStyle>
            <a:lvl1pPr marL="0" indent="0">
              <a:spcBef>
                <a:spcPts val="900"/>
              </a:spcBef>
              <a:buFontTx/>
              <a:buNone/>
              <a:defRPr sz="1400">
                <a:solidFill>
                  <a:schemeClr val="bg1"/>
                </a:solidFill>
              </a:defRPr>
            </a:lvl1pPr>
            <a:lvl2pPr marL="0" indent="0">
              <a:spcBef>
                <a:spcPts val="900"/>
              </a:spcBef>
              <a:buFontTx/>
              <a:buNone/>
              <a:defRPr sz="1400">
                <a:solidFill>
                  <a:schemeClr val="bg1"/>
                </a:solidFill>
              </a:defRPr>
            </a:lvl2pPr>
            <a:lvl3pPr marL="0" indent="0">
              <a:spcBef>
                <a:spcPts val="900"/>
              </a:spcBef>
              <a:buFontTx/>
              <a:buNone/>
              <a:defRPr sz="1400">
                <a:solidFill>
                  <a:schemeClr val="bg1"/>
                </a:solidFill>
              </a:defRPr>
            </a:lvl3pPr>
            <a:lvl4pPr marL="0" indent="0">
              <a:spcBef>
                <a:spcPts val="900"/>
              </a:spcBef>
              <a:buFontTx/>
              <a:buNone/>
              <a:defRPr sz="1400">
                <a:solidFill>
                  <a:schemeClr val="bg1"/>
                </a:solidFill>
              </a:defRPr>
            </a:lvl4pPr>
            <a:lvl5pPr marL="0" indent="0">
              <a:spcBef>
                <a:spcPts val="900"/>
              </a:spcBef>
              <a:buFontTx/>
              <a:buNone/>
              <a:defRPr sz="1400">
                <a:solidFill>
                  <a:schemeClr val="bg1"/>
                </a:solidFill>
              </a:defRPr>
            </a:lvl5pPr>
            <a:lvl6pPr marL="0" indent="0">
              <a:spcBef>
                <a:spcPts val="900"/>
              </a:spcBef>
              <a:buFontTx/>
              <a:buNone/>
              <a:defRPr sz="1400">
                <a:solidFill>
                  <a:schemeClr val="bg1"/>
                </a:solidFill>
              </a:defRPr>
            </a:lvl6pPr>
            <a:lvl7pPr marL="0" indent="0">
              <a:spcBef>
                <a:spcPts val="900"/>
              </a:spcBef>
              <a:buFontTx/>
              <a:buNone/>
              <a:defRPr sz="1400">
                <a:solidFill>
                  <a:schemeClr val="bg1"/>
                </a:solidFill>
              </a:defRPr>
            </a:lvl7pPr>
            <a:lvl8pPr marL="0" indent="0">
              <a:spcBef>
                <a:spcPts val="900"/>
              </a:spcBef>
              <a:buFontTx/>
              <a:buNone/>
              <a:defRPr sz="1400">
                <a:solidFill>
                  <a:schemeClr val="bg1"/>
                </a:solidFill>
              </a:defRPr>
            </a:lvl8pPr>
            <a:lvl9pPr marL="0" indent="0">
              <a:spcBef>
                <a:spcPts val="900"/>
              </a:spcBef>
              <a:buFontTx/>
              <a:buNone/>
              <a:defRPr sz="1400">
                <a:solidFill>
                  <a:schemeClr val="bg1"/>
                </a:solidFill>
              </a:defRPr>
            </a:lvl9pPr>
          </a:lstStyle>
          <a:p>
            <a:pPr lvl="0"/>
            <a:r>
              <a:rPr lang="en-US"/>
              <a:t>[Text]</a:t>
            </a:r>
          </a:p>
        </p:txBody>
      </p:sp>
      <p:sp>
        <p:nvSpPr>
          <p:cNvPr id="15" name="Text Placeholder 4">
            <a:extLst>
              <a:ext uri="{FF2B5EF4-FFF2-40B4-BE49-F238E27FC236}">
                <a16:creationId xmlns:a16="http://schemas.microsoft.com/office/drawing/2014/main" id="{B49B07D4-7E8D-77F2-8EFA-83A5D46D509B}"/>
              </a:ext>
            </a:extLst>
          </p:cNvPr>
          <p:cNvSpPr>
            <a:spLocks noGrp="1"/>
          </p:cNvSpPr>
          <p:nvPr>
            <p:ph type="body" sz="quarter" idx="14" hasCustomPrompt="1"/>
          </p:nvPr>
        </p:nvSpPr>
        <p:spPr bwMode="gray">
          <a:xfrm>
            <a:off x="4800600" y="1463040"/>
            <a:ext cx="3749040" cy="914400"/>
          </a:xfrm>
        </p:spPr>
        <p:txBody>
          <a:bodyPr/>
          <a:lstStyle>
            <a:lvl1pPr marL="0" indent="0">
              <a:lnSpc>
                <a:spcPct val="90000"/>
              </a:lnSpc>
              <a:spcBef>
                <a:spcPts val="0"/>
              </a:spcBef>
              <a:buFontTx/>
              <a:buNone/>
              <a:defRPr sz="2600" b="1">
                <a:solidFill>
                  <a:schemeClr val="bg1"/>
                </a:solidFill>
              </a:defRPr>
            </a:lvl1pPr>
            <a:lvl2pPr marL="0" indent="0">
              <a:lnSpc>
                <a:spcPct val="90000"/>
              </a:lnSpc>
              <a:spcBef>
                <a:spcPts val="0"/>
              </a:spcBef>
              <a:buFontTx/>
              <a:buNone/>
              <a:defRPr sz="2600" b="1">
                <a:solidFill>
                  <a:schemeClr val="bg1"/>
                </a:solidFill>
              </a:defRPr>
            </a:lvl2pPr>
            <a:lvl3pPr marL="0" indent="0">
              <a:lnSpc>
                <a:spcPct val="90000"/>
              </a:lnSpc>
              <a:spcBef>
                <a:spcPts val="0"/>
              </a:spcBef>
              <a:buFontTx/>
              <a:buNone/>
              <a:defRPr sz="2600" b="1">
                <a:solidFill>
                  <a:schemeClr val="bg1"/>
                </a:solidFill>
              </a:defRPr>
            </a:lvl3pPr>
            <a:lvl4pPr marL="0" indent="0">
              <a:lnSpc>
                <a:spcPct val="90000"/>
              </a:lnSpc>
              <a:spcBef>
                <a:spcPts val="0"/>
              </a:spcBef>
              <a:buFontTx/>
              <a:buNone/>
              <a:defRPr sz="2600" b="1">
                <a:solidFill>
                  <a:schemeClr val="bg1"/>
                </a:solidFill>
              </a:defRPr>
            </a:lvl4pPr>
            <a:lvl5pPr marL="0" indent="0">
              <a:lnSpc>
                <a:spcPct val="90000"/>
              </a:lnSpc>
              <a:spcBef>
                <a:spcPts val="0"/>
              </a:spcBef>
              <a:buFontTx/>
              <a:buNone/>
              <a:defRPr sz="2600" b="1">
                <a:solidFill>
                  <a:schemeClr val="bg1"/>
                </a:solidFill>
              </a:defRPr>
            </a:lvl5pPr>
            <a:lvl6pPr marL="0" indent="0">
              <a:lnSpc>
                <a:spcPct val="90000"/>
              </a:lnSpc>
              <a:spcBef>
                <a:spcPts val="0"/>
              </a:spcBef>
              <a:buFontTx/>
              <a:buNone/>
              <a:defRPr sz="2600" b="1">
                <a:solidFill>
                  <a:schemeClr val="bg1"/>
                </a:solidFill>
              </a:defRPr>
            </a:lvl6pPr>
            <a:lvl7pPr marL="0" indent="0">
              <a:lnSpc>
                <a:spcPct val="90000"/>
              </a:lnSpc>
              <a:spcBef>
                <a:spcPts val="0"/>
              </a:spcBef>
              <a:buFontTx/>
              <a:buNone/>
              <a:defRPr sz="2600" b="1">
                <a:solidFill>
                  <a:schemeClr val="bg1"/>
                </a:solidFill>
              </a:defRPr>
            </a:lvl7pPr>
            <a:lvl8pPr marL="0" indent="0">
              <a:lnSpc>
                <a:spcPct val="90000"/>
              </a:lnSpc>
              <a:spcBef>
                <a:spcPts val="0"/>
              </a:spcBef>
              <a:buFontTx/>
              <a:buNone/>
              <a:defRPr sz="2600" b="1">
                <a:solidFill>
                  <a:schemeClr val="bg1"/>
                </a:solidFill>
              </a:defRPr>
            </a:lvl8pPr>
            <a:lvl9pPr marL="0" indent="0">
              <a:lnSpc>
                <a:spcPct val="90000"/>
              </a:lnSpc>
              <a:spcBef>
                <a:spcPts val="0"/>
              </a:spcBef>
              <a:buFontTx/>
              <a:buNone/>
              <a:defRPr sz="2600" b="1">
                <a:solidFill>
                  <a:schemeClr val="bg1"/>
                </a:solidFill>
              </a:defRPr>
            </a:lvl9pPr>
          </a:lstStyle>
          <a:p>
            <a:pPr lvl="0"/>
            <a:r>
              <a:rPr lang="en-US"/>
              <a:t>[Heading]</a:t>
            </a:r>
          </a:p>
        </p:txBody>
      </p:sp>
      <p:sp>
        <p:nvSpPr>
          <p:cNvPr id="4" name="Content Placeholder 5"/>
          <p:cNvSpPr>
            <a:spLocks noGrp="1"/>
          </p:cNvSpPr>
          <p:nvPr>
            <p:ph sz="half" idx="2" hasCustomPrompt="1"/>
          </p:nvPr>
        </p:nvSpPr>
        <p:spPr>
          <a:xfrm>
            <a:off x="4800600" y="2651760"/>
            <a:ext cx="3749040" cy="1417320"/>
          </a:xfrm>
        </p:spPr>
        <p:txBody>
          <a:bodyPr/>
          <a:lstStyle>
            <a:lvl1pPr marL="0" indent="0">
              <a:spcBef>
                <a:spcPts val="900"/>
              </a:spcBef>
              <a:buFontTx/>
              <a:buNone/>
              <a:defRPr sz="1400">
                <a:solidFill>
                  <a:schemeClr val="bg1"/>
                </a:solidFill>
              </a:defRPr>
            </a:lvl1pPr>
            <a:lvl2pPr marL="0" indent="0">
              <a:spcBef>
                <a:spcPts val="900"/>
              </a:spcBef>
              <a:buFontTx/>
              <a:buNone/>
              <a:defRPr sz="1400">
                <a:solidFill>
                  <a:schemeClr val="bg1"/>
                </a:solidFill>
              </a:defRPr>
            </a:lvl2pPr>
            <a:lvl3pPr marL="0" indent="0">
              <a:spcBef>
                <a:spcPts val="900"/>
              </a:spcBef>
              <a:buFontTx/>
              <a:buNone/>
              <a:defRPr sz="1400">
                <a:solidFill>
                  <a:schemeClr val="bg1"/>
                </a:solidFill>
              </a:defRPr>
            </a:lvl3pPr>
            <a:lvl4pPr marL="0" indent="0">
              <a:spcBef>
                <a:spcPts val="900"/>
              </a:spcBef>
              <a:buFontTx/>
              <a:buNone/>
              <a:defRPr sz="1400">
                <a:solidFill>
                  <a:schemeClr val="bg1"/>
                </a:solidFill>
              </a:defRPr>
            </a:lvl4pPr>
            <a:lvl5pPr marL="0" indent="0">
              <a:spcBef>
                <a:spcPts val="900"/>
              </a:spcBef>
              <a:buFontTx/>
              <a:buNone/>
              <a:defRPr sz="1400">
                <a:solidFill>
                  <a:schemeClr val="bg1"/>
                </a:solidFill>
              </a:defRPr>
            </a:lvl5pPr>
            <a:lvl6pPr marL="0" indent="0">
              <a:spcBef>
                <a:spcPts val="900"/>
              </a:spcBef>
              <a:buFontTx/>
              <a:buNone/>
              <a:defRPr sz="1400">
                <a:solidFill>
                  <a:schemeClr val="bg1"/>
                </a:solidFill>
              </a:defRPr>
            </a:lvl6pPr>
            <a:lvl7pPr marL="0" indent="0">
              <a:spcBef>
                <a:spcPts val="900"/>
              </a:spcBef>
              <a:buFontTx/>
              <a:buNone/>
              <a:defRPr sz="1400">
                <a:solidFill>
                  <a:schemeClr val="bg1"/>
                </a:solidFill>
              </a:defRPr>
            </a:lvl7pPr>
            <a:lvl8pPr marL="0" indent="0">
              <a:spcBef>
                <a:spcPts val="900"/>
              </a:spcBef>
              <a:buFontTx/>
              <a:buNone/>
              <a:defRPr sz="1400">
                <a:solidFill>
                  <a:schemeClr val="bg1"/>
                </a:solidFill>
              </a:defRPr>
            </a:lvl8pPr>
            <a:lvl9pPr marL="0" indent="0">
              <a:spcBef>
                <a:spcPts val="900"/>
              </a:spcBef>
              <a:buFontTx/>
              <a:buNone/>
              <a:defRPr sz="1400">
                <a:solidFill>
                  <a:schemeClr val="bg1"/>
                </a:solidFill>
              </a:defRPr>
            </a:lvl9pPr>
          </a:lstStyle>
          <a:p>
            <a:pPr lvl="0"/>
            <a:r>
              <a:rPr lang="en-US"/>
              <a:t>[Text]</a:t>
            </a:r>
          </a:p>
        </p:txBody>
      </p:sp>
      <p:pic>
        <p:nvPicPr>
          <p:cNvPr id="10" name="UL Solutions" descr="UL Solutions">
            <a:extLst>
              <a:ext uri="{FF2B5EF4-FFF2-40B4-BE49-F238E27FC236}">
                <a16:creationId xmlns:a16="http://schemas.microsoft.com/office/drawing/2014/main" id="{9AC22A1B-5854-FB74-7FD9-8821EEB6DEE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6"/>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1816209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wo Boxes Tall Lines">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586B91B5-07E3-AC57-4C8F-41D0A22AB704}"/>
              </a:ext>
              <a:ext uri="{C183D7F6-B498-43B3-948B-1728B52AA6E4}">
                <adec:decorative xmlns:adec="http://schemas.microsoft.com/office/drawing/2017/decorative" val="1"/>
              </a:ext>
            </a:extLst>
          </p:cNvPr>
          <p:cNvSpPr/>
          <p:nvPr userDrawn="1"/>
        </p:nvSpPr>
        <p:spPr>
          <a:xfrm>
            <a:off x="411480" y="1279523"/>
            <a:ext cx="4114800" cy="3108960"/>
          </a:xfrm>
          <a:prstGeom prst="rect">
            <a:avLst/>
          </a:prstGeom>
          <a:solidFill>
            <a:srgbClr val="CA0123"/>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1" name="Rectangle">
            <a:extLst>
              <a:ext uri="{FF2B5EF4-FFF2-40B4-BE49-F238E27FC236}">
                <a16:creationId xmlns:a16="http://schemas.microsoft.com/office/drawing/2014/main" id="{F9661630-825C-E6BA-3402-584150214D21}"/>
              </a:ext>
              <a:ext uri="{C183D7F6-B498-43B3-948B-1728B52AA6E4}">
                <adec:decorative xmlns:adec="http://schemas.microsoft.com/office/drawing/2017/decorative" val="1"/>
              </a:ext>
            </a:extLst>
          </p:cNvPr>
          <p:cNvSpPr/>
          <p:nvPr userDrawn="1"/>
        </p:nvSpPr>
        <p:spPr>
          <a:xfrm>
            <a:off x="4616450" y="1279523"/>
            <a:ext cx="4114800" cy="3108960"/>
          </a:xfrm>
          <a:prstGeom prst="rect">
            <a:avLst/>
          </a:prstGeom>
          <a:solidFill>
            <a:srgbClr val="5B0428"/>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5" name="Title 1">
            <a:extLst>
              <a:ext uri="{FF2B5EF4-FFF2-40B4-BE49-F238E27FC236}">
                <a16:creationId xmlns:a16="http://schemas.microsoft.com/office/drawing/2014/main" id="{8E4123F2-12EB-3B7C-52AE-3F5EB6AE7806}"/>
              </a:ext>
            </a:extLst>
          </p:cNvPr>
          <p:cNvSpPr>
            <a:spLocks noGrp="1"/>
          </p:cNvSpPr>
          <p:nvPr>
            <p:ph type="title" hasCustomPrompt="1"/>
          </p:nvPr>
        </p:nvSpPr>
        <p:spPr>
          <a:xfrm>
            <a:off x="411480" y="411480"/>
            <a:ext cx="5516245" cy="685800"/>
          </a:xfrm>
        </p:spPr>
        <p:txBody>
          <a:bodyPr/>
          <a:lstStyle/>
          <a:p>
            <a:r>
              <a:rPr lang="en-US"/>
              <a:t>[Optional slide title]</a:t>
            </a:r>
          </a:p>
        </p:txBody>
      </p:sp>
      <p:cxnSp>
        <p:nvCxnSpPr>
          <p:cNvPr id="12" name="Line">
            <a:extLst>
              <a:ext uri="{FF2B5EF4-FFF2-40B4-BE49-F238E27FC236}">
                <a16:creationId xmlns:a16="http://schemas.microsoft.com/office/drawing/2014/main" id="{67172C6C-385E-93D1-829B-FF5069783B24}"/>
              </a:ext>
              <a:ext uri="{C183D7F6-B498-43B3-948B-1728B52AA6E4}">
                <adec:decorative xmlns:adec="http://schemas.microsoft.com/office/drawing/2017/decorative" val="1"/>
              </a:ext>
            </a:extLst>
          </p:cNvPr>
          <p:cNvCxnSpPr>
            <a:cxnSpLocks/>
          </p:cNvCxnSpPr>
          <p:nvPr userDrawn="1"/>
        </p:nvCxnSpPr>
        <p:spPr>
          <a:xfrm>
            <a:off x="594360" y="1463040"/>
            <a:ext cx="3749040" cy="0"/>
          </a:xfrm>
          <a:prstGeom prst="line">
            <a:avLst/>
          </a:prstGeom>
          <a:ln w="19050" cap="flat">
            <a:solidFill>
              <a:schemeClr val="bg1"/>
            </a:solidFill>
            <a:miter lim="800000"/>
          </a:ln>
        </p:spPr>
        <p:style>
          <a:lnRef idx="1">
            <a:schemeClr val="accent1"/>
          </a:lnRef>
          <a:fillRef idx="0">
            <a:schemeClr val="accent1"/>
          </a:fillRef>
          <a:effectRef idx="0">
            <a:srgbClr val="000000"/>
          </a:effectRef>
          <a:fontRef idx="minor">
            <a:schemeClr val="bg1"/>
          </a:fontRef>
        </p:style>
      </p:cxnSp>
      <p:sp>
        <p:nvSpPr>
          <p:cNvPr id="6" name="Text Placeholder 2">
            <a:extLst>
              <a:ext uri="{FF2B5EF4-FFF2-40B4-BE49-F238E27FC236}">
                <a16:creationId xmlns:a16="http://schemas.microsoft.com/office/drawing/2014/main" id="{D2F9F1F6-03E1-D06C-AD65-0FED52E095C6}"/>
              </a:ext>
            </a:extLst>
          </p:cNvPr>
          <p:cNvSpPr>
            <a:spLocks noGrp="1"/>
          </p:cNvSpPr>
          <p:nvPr>
            <p:ph type="body" sz="quarter" idx="13" hasCustomPrompt="1"/>
          </p:nvPr>
        </p:nvSpPr>
        <p:spPr bwMode="gray">
          <a:xfrm>
            <a:off x="594360" y="1600200"/>
            <a:ext cx="3749040" cy="914400"/>
          </a:xfrm>
        </p:spPr>
        <p:txBody>
          <a:bodyPr/>
          <a:lstStyle>
            <a:lvl1pPr marL="0" indent="0">
              <a:lnSpc>
                <a:spcPct val="90000"/>
              </a:lnSpc>
              <a:spcBef>
                <a:spcPts val="0"/>
              </a:spcBef>
              <a:buFontTx/>
              <a:buNone/>
              <a:defRPr sz="2600" b="1">
                <a:solidFill>
                  <a:schemeClr val="bg1"/>
                </a:solidFill>
              </a:defRPr>
            </a:lvl1pPr>
            <a:lvl2pPr marL="0" indent="0">
              <a:lnSpc>
                <a:spcPct val="90000"/>
              </a:lnSpc>
              <a:spcBef>
                <a:spcPts val="0"/>
              </a:spcBef>
              <a:buFontTx/>
              <a:buNone/>
              <a:defRPr sz="2600" b="1">
                <a:solidFill>
                  <a:schemeClr val="bg1"/>
                </a:solidFill>
              </a:defRPr>
            </a:lvl2pPr>
            <a:lvl3pPr marL="0" indent="0">
              <a:lnSpc>
                <a:spcPct val="90000"/>
              </a:lnSpc>
              <a:spcBef>
                <a:spcPts val="0"/>
              </a:spcBef>
              <a:buFontTx/>
              <a:buNone/>
              <a:defRPr sz="2600" b="1">
                <a:solidFill>
                  <a:schemeClr val="bg1"/>
                </a:solidFill>
              </a:defRPr>
            </a:lvl3pPr>
            <a:lvl4pPr marL="0" indent="0">
              <a:lnSpc>
                <a:spcPct val="90000"/>
              </a:lnSpc>
              <a:spcBef>
                <a:spcPts val="0"/>
              </a:spcBef>
              <a:buFontTx/>
              <a:buNone/>
              <a:defRPr sz="2600" b="1">
                <a:solidFill>
                  <a:schemeClr val="bg1"/>
                </a:solidFill>
              </a:defRPr>
            </a:lvl4pPr>
            <a:lvl5pPr marL="0" indent="0">
              <a:lnSpc>
                <a:spcPct val="90000"/>
              </a:lnSpc>
              <a:spcBef>
                <a:spcPts val="0"/>
              </a:spcBef>
              <a:buFontTx/>
              <a:buNone/>
              <a:defRPr sz="2600" b="1">
                <a:solidFill>
                  <a:schemeClr val="bg1"/>
                </a:solidFill>
              </a:defRPr>
            </a:lvl5pPr>
            <a:lvl6pPr marL="0" indent="0">
              <a:lnSpc>
                <a:spcPct val="90000"/>
              </a:lnSpc>
              <a:spcBef>
                <a:spcPts val="0"/>
              </a:spcBef>
              <a:buFontTx/>
              <a:buNone/>
              <a:defRPr sz="2600" b="1">
                <a:solidFill>
                  <a:schemeClr val="bg1"/>
                </a:solidFill>
              </a:defRPr>
            </a:lvl6pPr>
            <a:lvl7pPr marL="0" indent="0">
              <a:lnSpc>
                <a:spcPct val="90000"/>
              </a:lnSpc>
              <a:spcBef>
                <a:spcPts val="0"/>
              </a:spcBef>
              <a:buFontTx/>
              <a:buNone/>
              <a:defRPr sz="2600" b="1">
                <a:solidFill>
                  <a:schemeClr val="bg1"/>
                </a:solidFill>
              </a:defRPr>
            </a:lvl7pPr>
            <a:lvl8pPr marL="0" indent="0">
              <a:lnSpc>
                <a:spcPct val="90000"/>
              </a:lnSpc>
              <a:spcBef>
                <a:spcPts val="0"/>
              </a:spcBef>
              <a:buFontTx/>
              <a:buNone/>
              <a:defRPr sz="2600" b="1">
                <a:solidFill>
                  <a:schemeClr val="bg1"/>
                </a:solidFill>
              </a:defRPr>
            </a:lvl8pPr>
            <a:lvl9pPr marL="0" indent="0">
              <a:lnSpc>
                <a:spcPct val="90000"/>
              </a:lnSpc>
              <a:spcBef>
                <a:spcPts val="0"/>
              </a:spcBef>
              <a:buFontTx/>
              <a:buNone/>
              <a:defRPr sz="2600" b="1">
                <a:solidFill>
                  <a:schemeClr val="bg1"/>
                </a:solidFill>
              </a:defRPr>
            </a:lvl9pPr>
          </a:lstStyle>
          <a:p>
            <a:pPr lvl="0"/>
            <a:r>
              <a:rPr lang="en-US"/>
              <a:t>[Heading]</a:t>
            </a:r>
          </a:p>
        </p:txBody>
      </p:sp>
      <p:sp>
        <p:nvSpPr>
          <p:cNvPr id="3" name="Content Placeholder 3"/>
          <p:cNvSpPr>
            <a:spLocks noGrp="1"/>
          </p:cNvSpPr>
          <p:nvPr>
            <p:ph sz="half" idx="1" hasCustomPrompt="1"/>
          </p:nvPr>
        </p:nvSpPr>
        <p:spPr>
          <a:xfrm>
            <a:off x="594360" y="2788920"/>
            <a:ext cx="3749040" cy="1417320"/>
          </a:xfrm>
        </p:spPr>
        <p:txBody>
          <a:bodyPr/>
          <a:lstStyle>
            <a:lvl1pPr marL="0" indent="0">
              <a:spcBef>
                <a:spcPts val="900"/>
              </a:spcBef>
              <a:buFontTx/>
              <a:buNone/>
              <a:defRPr sz="1400">
                <a:solidFill>
                  <a:schemeClr val="bg1"/>
                </a:solidFill>
              </a:defRPr>
            </a:lvl1pPr>
            <a:lvl2pPr marL="0" indent="0">
              <a:spcBef>
                <a:spcPts val="900"/>
              </a:spcBef>
              <a:buFontTx/>
              <a:buNone/>
              <a:defRPr sz="1400">
                <a:solidFill>
                  <a:schemeClr val="bg1"/>
                </a:solidFill>
              </a:defRPr>
            </a:lvl2pPr>
            <a:lvl3pPr marL="0" indent="0">
              <a:spcBef>
                <a:spcPts val="900"/>
              </a:spcBef>
              <a:buFontTx/>
              <a:buNone/>
              <a:defRPr sz="1400">
                <a:solidFill>
                  <a:schemeClr val="bg1"/>
                </a:solidFill>
              </a:defRPr>
            </a:lvl3pPr>
            <a:lvl4pPr marL="0" indent="0">
              <a:spcBef>
                <a:spcPts val="900"/>
              </a:spcBef>
              <a:buFontTx/>
              <a:buNone/>
              <a:defRPr sz="1400">
                <a:solidFill>
                  <a:schemeClr val="bg1"/>
                </a:solidFill>
              </a:defRPr>
            </a:lvl4pPr>
            <a:lvl5pPr marL="0" indent="0">
              <a:spcBef>
                <a:spcPts val="900"/>
              </a:spcBef>
              <a:buFontTx/>
              <a:buNone/>
              <a:defRPr sz="1400">
                <a:solidFill>
                  <a:schemeClr val="bg1"/>
                </a:solidFill>
              </a:defRPr>
            </a:lvl5pPr>
            <a:lvl6pPr marL="0" indent="0">
              <a:spcBef>
                <a:spcPts val="900"/>
              </a:spcBef>
              <a:buFontTx/>
              <a:buNone/>
              <a:defRPr sz="1400">
                <a:solidFill>
                  <a:schemeClr val="bg1"/>
                </a:solidFill>
              </a:defRPr>
            </a:lvl6pPr>
            <a:lvl7pPr marL="0" indent="0">
              <a:spcBef>
                <a:spcPts val="900"/>
              </a:spcBef>
              <a:buFontTx/>
              <a:buNone/>
              <a:defRPr sz="1400">
                <a:solidFill>
                  <a:schemeClr val="bg1"/>
                </a:solidFill>
              </a:defRPr>
            </a:lvl7pPr>
            <a:lvl8pPr marL="0" indent="0">
              <a:spcBef>
                <a:spcPts val="900"/>
              </a:spcBef>
              <a:buFontTx/>
              <a:buNone/>
              <a:defRPr sz="1400">
                <a:solidFill>
                  <a:schemeClr val="bg1"/>
                </a:solidFill>
              </a:defRPr>
            </a:lvl8pPr>
            <a:lvl9pPr marL="0" indent="0">
              <a:spcBef>
                <a:spcPts val="900"/>
              </a:spcBef>
              <a:buFontTx/>
              <a:buNone/>
              <a:defRPr sz="1400">
                <a:solidFill>
                  <a:schemeClr val="bg1"/>
                </a:solidFill>
              </a:defRPr>
            </a:lvl9pPr>
          </a:lstStyle>
          <a:p>
            <a:pPr lvl="0"/>
            <a:r>
              <a:rPr lang="en-US"/>
              <a:t>[Text]</a:t>
            </a:r>
          </a:p>
        </p:txBody>
      </p:sp>
      <p:cxnSp>
        <p:nvCxnSpPr>
          <p:cNvPr id="13" name="Line">
            <a:extLst>
              <a:ext uri="{FF2B5EF4-FFF2-40B4-BE49-F238E27FC236}">
                <a16:creationId xmlns:a16="http://schemas.microsoft.com/office/drawing/2014/main" id="{1ACC422A-790B-ECC4-67E8-2464F414C027}"/>
              </a:ext>
              <a:ext uri="{C183D7F6-B498-43B3-948B-1728B52AA6E4}">
                <adec:decorative xmlns:adec="http://schemas.microsoft.com/office/drawing/2017/decorative" val="1"/>
              </a:ext>
            </a:extLst>
          </p:cNvPr>
          <p:cNvCxnSpPr>
            <a:cxnSpLocks/>
          </p:cNvCxnSpPr>
          <p:nvPr userDrawn="1"/>
        </p:nvCxnSpPr>
        <p:spPr>
          <a:xfrm>
            <a:off x="4800600" y="1463040"/>
            <a:ext cx="3749040" cy="0"/>
          </a:xfrm>
          <a:prstGeom prst="line">
            <a:avLst/>
          </a:prstGeom>
          <a:ln w="19050" cap="flat">
            <a:solidFill>
              <a:schemeClr val="bg1"/>
            </a:solidFill>
            <a:miter lim="800000"/>
          </a:ln>
        </p:spPr>
        <p:style>
          <a:lnRef idx="1">
            <a:schemeClr val="accent1"/>
          </a:lnRef>
          <a:fillRef idx="0">
            <a:schemeClr val="accent1"/>
          </a:fillRef>
          <a:effectRef idx="0">
            <a:srgbClr val="000000"/>
          </a:effectRef>
          <a:fontRef idx="minor">
            <a:schemeClr val="bg1"/>
          </a:fontRef>
        </p:style>
      </p:cxnSp>
      <p:sp>
        <p:nvSpPr>
          <p:cNvPr id="15" name="Text Placeholder 4">
            <a:extLst>
              <a:ext uri="{FF2B5EF4-FFF2-40B4-BE49-F238E27FC236}">
                <a16:creationId xmlns:a16="http://schemas.microsoft.com/office/drawing/2014/main" id="{B49B07D4-7E8D-77F2-8EFA-83A5D46D509B}"/>
              </a:ext>
            </a:extLst>
          </p:cNvPr>
          <p:cNvSpPr>
            <a:spLocks noGrp="1"/>
          </p:cNvSpPr>
          <p:nvPr>
            <p:ph type="body" sz="quarter" idx="14" hasCustomPrompt="1"/>
          </p:nvPr>
        </p:nvSpPr>
        <p:spPr bwMode="gray">
          <a:xfrm>
            <a:off x="4800600" y="1600200"/>
            <a:ext cx="3749040" cy="914400"/>
          </a:xfrm>
        </p:spPr>
        <p:txBody>
          <a:bodyPr/>
          <a:lstStyle>
            <a:lvl1pPr marL="0" indent="0">
              <a:lnSpc>
                <a:spcPct val="90000"/>
              </a:lnSpc>
              <a:spcBef>
                <a:spcPts val="0"/>
              </a:spcBef>
              <a:buFontTx/>
              <a:buNone/>
              <a:defRPr sz="2600" b="1">
                <a:solidFill>
                  <a:schemeClr val="bg1"/>
                </a:solidFill>
              </a:defRPr>
            </a:lvl1pPr>
            <a:lvl2pPr marL="0" indent="0">
              <a:lnSpc>
                <a:spcPct val="90000"/>
              </a:lnSpc>
              <a:spcBef>
                <a:spcPts val="0"/>
              </a:spcBef>
              <a:buFontTx/>
              <a:buNone/>
              <a:defRPr sz="2600" b="1">
                <a:solidFill>
                  <a:schemeClr val="bg1"/>
                </a:solidFill>
              </a:defRPr>
            </a:lvl2pPr>
            <a:lvl3pPr marL="0" indent="0">
              <a:lnSpc>
                <a:spcPct val="90000"/>
              </a:lnSpc>
              <a:spcBef>
                <a:spcPts val="0"/>
              </a:spcBef>
              <a:buFontTx/>
              <a:buNone/>
              <a:defRPr sz="2600" b="1">
                <a:solidFill>
                  <a:schemeClr val="bg1"/>
                </a:solidFill>
              </a:defRPr>
            </a:lvl3pPr>
            <a:lvl4pPr marL="0" indent="0">
              <a:lnSpc>
                <a:spcPct val="90000"/>
              </a:lnSpc>
              <a:spcBef>
                <a:spcPts val="0"/>
              </a:spcBef>
              <a:buFontTx/>
              <a:buNone/>
              <a:defRPr sz="2600" b="1">
                <a:solidFill>
                  <a:schemeClr val="bg1"/>
                </a:solidFill>
              </a:defRPr>
            </a:lvl4pPr>
            <a:lvl5pPr marL="0" indent="0">
              <a:lnSpc>
                <a:spcPct val="90000"/>
              </a:lnSpc>
              <a:spcBef>
                <a:spcPts val="0"/>
              </a:spcBef>
              <a:buFontTx/>
              <a:buNone/>
              <a:defRPr sz="2600" b="1">
                <a:solidFill>
                  <a:schemeClr val="bg1"/>
                </a:solidFill>
              </a:defRPr>
            </a:lvl5pPr>
            <a:lvl6pPr marL="0" indent="0">
              <a:lnSpc>
                <a:spcPct val="90000"/>
              </a:lnSpc>
              <a:spcBef>
                <a:spcPts val="0"/>
              </a:spcBef>
              <a:buFontTx/>
              <a:buNone/>
              <a:defRPr sz="2600" b="1">
                <a:solidFill>
                  <a:schemeClr val="bg1"/>
                </a:solidFill>
              </a:defRPr>
            </a:lvl6pPr>
            <a:lvl7pPr marL="0" indent="0">
              <a:lnSpc>
                <a:spcPct val="90000"/>
              </a:lnSpc>
              <a:spcBef>
                <a:spcPts val="0"/>
              </a:spcBef>
              <a:buFontTx/>
              <a:buNone/>
              <a:defRPr sz="2600" b="1">
                <a:solidFill>
                  <a:schemeClr val="bg1"/>
                </a:solidFill>
              </a:defRPr>
            </a:lvl7pPr>
            <a:lvl8pPr marL="0" indent="0">
              <a:lnSpc>
                <a:spcPct val="90000"/>
              </a:lnSpc>
              <a:spcBef>
                <a:spcPts val="0"/>
              </a:spcBef>
              <a:buFontTx/>
              <a:buNone/>
              <a:defRPr sz="2600" b="1">
                <a:solidFill>
                  <a:schemeClr val="bg1"/>
                </a:solidFill>
              </a:defRPr>
            </a:lvl8pPr>
            <a:lvl9pPr marL="0" indent="0">
              <a:lnSpc>
                <a:spcPct val="90000"/>
              </a:lnSpc>
              <a:spcBef>
                <a:spcPts val="0"/>
              </a:spcBef>
              <a:buFontTx/>
              <a:buNone/>
              <a:defRPr sz="2600" b="1">
                <a:solidFill>
                  <a:schemeClr val="bg1"/>
                </a:solidFill>
              </a:defRPr>
            </a:lvl9pPr>
          </a:lstStyle>
          <a:p>
            <a:pPr lvl="0"/>
            <a:r>
              <a:rPr lang="en-US"/>
              <a:t>[Heading]</a:t>
            </a:r>
          </a:p>
        </p:txBody>
      </p:sp>
      <p:sp>
        <p:nvSpPr>
          <p:cNvPr id="4" name="Content Placeholder 5"/>
          <p:cNvSpPr>
            <a:spLocks noGrp="1"/>
          </p:cNvSpPr>
          <p:nvPr>
            <p:ph sz="half" idx="2" hasCustomPrompt="1"/>
          </p:nvPr>
        </p:nvSpPr>
        <p:spPr>
          <a:xfrm>
            <a:off x="4800600" y="2788920"/>
            <a:ext cx="3749040" cy="1417320"/>
          </a:xfrm>
        </p:spPr>
        <p:txBody>
          <a:bodyPr/>
          <a:lstStyle>
            <a:lvl1pPr marL="0" indent="0">
              <a:spcBef>
                <a:spcPts val="900"/>
              </a:spcBef>
              <a:buFontTx/>
              <a:buNone/>
              <a:defRPr sz="1400">
                <a:solidFill>
                  <a:schemeClr val="bg1"/>
                </a:solidFill>
              </a:defRPr>
            </a:lvl1pPr>
            <a:lvl2pPr marL="0" indent="0">
              <a:spcBef>
                <a:spcPts val="900"/>
              </a:spcBef>
              <a:buFontTx/>
              <a:buNone/>
              <a:defRPr sz="1400">
                <a:solidFill>
                  <a:schemeClr val="bg1"/>
                </a:solidFill>
              </a:defRPr>
            </a:lvl2pPr>
            <a:lvl3pPr marL="0" indent="0">
              <a:spcBef>
                <a:spcPts val="900"/>
              </a:spcBef>
              <a:buFontTx/>
              <a:buNone/>
              <a:defRPr sz="1400">
                <a:solidFill>
                  <a:schemeClr val="bg1"/>
                </a:solidFill>
              </a:defRPr>
            </a:lvl3pPr>
            <a:lvl4pPr marL="0" indent="0">
              <a:spcBef>
                <a:spcPts val="900"/>
              </a:spcBef>
              <a:buFontTx/>
              <a:buNone/>
              <a:defRPr sz="1400">
                <a:solidFill>
                  <a:schemeClr val="bg1"/>
                </a:solidFill>
              </a:defRPr>
            </a:lvl4pPr>
            <a:lvl5pPr marL="0" indent="0">
              <a:spcBef>
                <a:spcPts val="900"/>
              </a:spcBef>
              <a:buFontTx/>
              <a:buNone/>
              <a:defRPr sz="1400">
                <a:solidFill>
                  <a:schemeClr val="bg1"/>
                </a:solidFill>
              </a:defRPr>
            </a:lvl5pPr>
            <a:lvl6pPr marL="0" indent="0">
              <a:spcBef>
                <a:spcPts val="900"/>
              </a:spcBef>
              <a:buFontTx/>
              <a:buNone/>
              <a:defRPr sz="1400">
                <a:solidFill>
                  <a:schemeClr val="bg1"/>
                </a:solidFill>
              </a:defRPr>
            </a:lvl6pPr>
            <a:lvl7pPr marL="0" indent="0">
              <a:spcBef>
                <a:spcPts val="900"/>
              </a:spcBef>
              <a:buFontTx/>
              <a:buNone/>
              <a:defRPr sz="1400">
                <a:solidFill>
                  <a:schemeClr val="bg1"/>
                </a:solidFill>
              </a:defRPr>
            </a:lvl7pPr>
            <a:lvl8pPr marL="0" indent="0">
              <a:spcBef>
                <a:spcPts val="900"/>
              </a:spcBef>
              <a:buFontTx/>
              <a:buNone/>
              <a:defRPr sz="1400">
                <a:solidFill>
                  <a:schemeClr val="bg1"/>
                </a:solidFill>
              </a:defRPr>
            </a:lvl8pPr>
            <a:lvl9pPr marL="0" indent="0">
              <a:spcBef>
                <a:spcPts val="900"/>
              </a:spcBef>
              <a:buFontTx/>
              <a:buNone/>
              <a:defRPr sz="1400">
                <a:solidFill>
                  <a:schemeClr val="bg1"/>
                </a:solidFill>
              </a:defRPr>
            </a:lvl9pPr>
          </a:lstStyle>
          <a:p>
            <a:pPr lvl="0"/>
            <a:r>
              <a:rPr lang="en-US"/>
              <a:t>[Text]</a:t>
            </a:r>
          </a:p>
        </p:txBody>
      </p:sp>
      <p:pic>
        <p:nvPicPr>
          <p:cNvPr id="10" name="UL Solutions" descr="UL Solutions">
            <a:extLst>
              <a:ext uri="{FF2B5EF4-FFF2-40B4-BE49-F238E27FC236}">
                <a16:creationId xmlns:a16="http://schemas.microsoft.com/office/drawing/2014/main" id="{9AC22A1B-5854-FB74-7FD9-8821EEB6DEE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6"/>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1092167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hree Boxes Tall">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586B91B5-07E3-AC57-4C8F-41D0A22AB704}"/>
              </a:ext>
              <a:ext uri="{C183D7F6-B498-43B3-948B-1728B52AA6E4}">
                <adec:decorative xmlns:adec="http://schemas.microsoft.com/office/drawing/2017/decorative" val="1"/>
              </a:ext>
            </a:extLst>
          </p:cNvPr>
          <p:cNvSpPr/>
          <p:nvPr userDrawn="1"/>
        </p:nvSpPr>
        <p:spPr>
          <a:xfrm>
            <a:off x="411480" y="1279523"/>
            <a:ext cx="2715768" cy="2971800"/>
          </a:xfrm>
          <a:prstGeom prst="rect">
            <a:avLst/>
          </a:prstGeom>
          <a:solidFill>
            <a:srgbClr val="CA0123"/>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1" name="Rectangle">
            <a:extLst>
              <a:ext uri="{FF2B5EF4-FFF2-40B4-BE49-F238E27FC236}">
                <a16:creationId xmlns:a16="http://schemas.microsoft.com/office/drawing/2014/main" id="{F9661630-825C-E6BA-3402-584150214D21}"/>
              </a:ext>
              <a:ext uri="{C183D7F6-B498-43B3-948B-1728B52AA6E4}">
                <adec:decorative xmlns:adec="http://schemas.microsoft.com/office/drawing/2017/decorative" val="1"/>
              </a:ext>
            </a:extLst>
          </p:cNvPr>
          <p:cNvSpPr/>
          <p:nvPr userDrawn="1"/>
        </p:nvSpPr>
        <p:spPr>
          <a:xfrm>
            <a:off x="3214116" y="1279523"/>
            <a:ext cx="2715768" cy="2971800"/>
          </a:xfrm>
          <a:prstGeom prst="rect">
            <a:avLst/>
          </a:prstGeom>
          <a:solidFill>
            <a:srgbClr val="5B0428"/>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2" name="Rectangle">
            <a:extLst>
              <a:ext uri="{FF2B5EF4-FFF2-40B4-BE49-F238E27FC236}">
                <a16:creationId xmlns:a16="http://schemas.microsoft.com/office/drawing/2014/main" id="{33B4CEB8-39ED-9EBC-4781-F712A248342D}"/>
              </a:ext>
              <a:ext uri="{C183D7F6-B498-43B3-948B-1728B52AA6E4}">
                <adec:decorative xmlns:adec="http://schemas.microsoft.com/office/drawing/2017/decorative" val="1"/>
              </a:ext>
            </a:extLst>
          </p:cNvPr>
          <p:cNvSpPr/>
          <p:nvPr userDrawn="1"/>
        </p:nvSpPr>
        <p:spPr>
          <a:xfrm>
            <a:off x="6016752" y="1279522"/>
            <a:ext cx="2715768" cy="2971800"/>
          </a:xfrm>
          <a:prstGeom prst="rect">
            <a:avLst/>
          </a:prstGeom>
          <a:solidFill>
            <a:srgbClr val="E5DDCA"/>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5" name="Title 1">
            <a:extLst>
              <a:ext uri="{FF2B5EF4-FFF2-40B4-BE49-F238E27FC236}">
                <a16:creationId xmlns:a16="http://schemas.microsoft.com/office/drawing/2014/main" id="{8E4123F2-12EB-3B7C-52AE-3F5EB6AE7806}"/>
              </a:ext>
            </a:extLst>
          </p:cNvPr>
          <p:cNvSpPr>
            <a:spLocks noGrp="1"/>
          </p:cNvSpPr>
          <p:nvPr>
            <p:ph type="title" hasCustomPrompt="1"/>
          </p:nvPr>
        </p:nvSpPr>
        <p:spPr>
          <a:xfrm>
            <a:off x="411480" y="411480"/>
            <a:ext cx="5516245" cy="685800"/>
          </a:xfrm>
        </p:spPr>
        <p:txBody>
          <a:bodyPr/>
          <a:lstStyle/>
          <a:p>
            <a:r>
              <a:rPr lang="en-US"/>
              <a:t>[Optional slide title]</a:t>
            </a:r>
          </a:p>
        </p:txBody>
      </p:sp>
      <p:sp>
        <p:nvSpPr>
          <p:cNvPr id="6" name="Text Placeholder 2">
            <a:extLst>
              <a:ext uri="{FF2B5EF4-FFF2-40B4-BE49-F238E27FC236}">
                <a16:creationId xmlns:a16="http://schemas.microsoft.com/office/drawing/2014/main" id="{D2F9F1F6-03E1-D06C-AD65-0FED52E095C6}"/>
              </a:ext>
            </a:extLst>
          </p:cNvPr>
          <p:cNvSpPr>
            <a:spLocks noGrp="1"/>
          </p:cNvSpPr>
          <p:nvPr>
            <p:ph type="body" sz="quarter" idx="13" hasCustomPrompt="1"/>
          </p:nvPr>
        </p:nvSpPr>
        <p:spPr bwMode="gray">
          <a:xfrm>
            <a:off x="594360" y="1463040"/>
            <a:ext cx="2350008" cy="914400"/>
          </a:xfrm>
        </p:spPr>
        <p:txBody>
          <a:bodyPr/>
          <a:lstStyle>
            <a:lvl1pPr marL="0" indent="0">
              <a:lnSpc>
                <a:spcPct val="90000"/>
              </a:lnSpc>
              <a:spcBef>
                <a:spcPts val="0"/>
              </a:spcBef>
              <a:buFontTx/>
              <a:buNone/>
              <a:defRPr sz="2200" b="1">
                <a:solidFill>
                  <a:schemeClr val="bg1"/>
                </a:solidFill>
              </a:defRPr>
            </a:lvl1pPr>
            <a:lvl2pPr marL="0" indent="0">
              <a:lnSpc>
                <a:spcPct val="90000"/>
              </a:lnSpc>
              <a:spcBef>
                <a:spcPts val="0"/>
              </a:spcBef>
              <a:buFontTx/>
              <a:buNone/>
              <a:defRPr sz="2200" b="1">
                <a:solidFill>
                  <a:schemeClr val="bg1"/>
                </a:solidFill>
              </a:defRPr>
            </a:lvl2pPr>
            <a:lvl3pPr marL="0" indent="0">
              <a:lnSpc>
                <a:spcPct val="90000"/>
              </a:lnSpc>
              <a:spcBef>
                <a:spcPts val="0"/>
              </a:spcBef>
              <a:buFontTx/>
              <a:buNone/>
              <a:defRPr sz="2200" b="1">
                <a:solidFill>
                  <a:schemeClr val="bg1"/>
                </a:solidFill>
              </a:defRPr>
            </a:lvl3pPr>
            <a:lvl4pPr marL="0" indent="0">
              <a:lnSpc>
                <a:spcPct val="90000"/>
              </a:lnSpc>
              <a:spcBef>
                <a:spcPts val="0"/>
              </a:spcBef>
              <a:buFontTx/>
              <a:buNone/>
              <a:defRPr sz="2200" b="1">
                <a:solidFill>
                  <a:schemeClr val="bg1"/>
                </a:solidFill>
              </a:defRPr>
            </a:lvl4pPr>
            <a:lvl5pPr marL="0" indent="0">
              <a:lnSpc>
                <a:spcPct val="90000"/>
              </a:lnSpc>
              <a:spcBef>
                <a:spcPts val="0"/>
              </a:spcBef>
              <a:buFontTx/>
              <a:buNone/>
              <a:defRPr sz="2200" b="1">
                <a:solidFill>
                  <a:schemeClr val="bg1"/>
                </a:solidFill>
              </a:defRPr>
            </a:lvl5pPr>
            <a:lvl6pPr marL="0" indent="0">
              <a:lnSpc>
                <a:spcPct val="90000"/>
              </a:lnSpc>
              <a:spcBef>
                <a:spcPts val="0"/>
              </a:spcBef>
              <a:buFontTx/>
              <a:buNone/>
              <a:defRPr sz="2200" b="1">
                <a:solidFill>
                  <a:schemeClr val="bg1"/>
                </a:solidFill>
              </a:defRPr>
            </a:lvl6pPr>
            <a:lvl7pPr marL="0" indent="0">
              <a:lnSpc>
                <a:spcPct val="90000"/>
              </a:lnSpc>
              <a:spcBef>
                <a:spcPts val="0"/>
              </a:spcBef>
              <a:buFontTx/>
              <a:buNone/>
              <a:defRPr sz="2200" b="1">
                <a:solidFill>
                  <a:schemeClr val="bg1"/>
                </a:solidFill>
              </a:defRPr>
            </a:lvl7pPr>
            <a:lvl8pPr marL="0" indent="0">
              <a:lnSpc>
                <a:spcPct val="90000"/>
              </a:lnSpc>
              <a:spcBef>
                <a:spcPts val="0"/>
              </a:spcBef>
              <a:buFontTx/>
              <a:buNone/>
              <a:defRPr sz="2200" b="1">
                <a:solidFill>
                  <a:schemeClr val="bg1"/>
                </a:solidFill>
              </a:defRPr>
            </a:lvl8pPr>
            <a:lvl9pPr marL="0" indent="0">
              <a:lnSpc>
                <a:spcPct val="90000"/>
              </a:lnSpc>
              <a:spcBef>
                <a:spcPts val="0"/>
              </a:spcBef>
              <a:buFontTx/>
              <a:buNone/>
              <a:defRPr sz="2200" b="1">
                <a:solidFill>
                  <a:schemeClr val="bg1"/>
                </a:solidFill>
              </a:defRPr>
            </a:lvl9pPr>
          </a:lstStyle>
          <a:p>
            <a:pPr lvl="0"/>
            <a:r>
              <a:rPr lang="en-US"/>
              <a:t>[Heading]</a:t>
            </a:r>
          </a:p>
        </p:txBody>
      </p:sp>
      <p:sp>
        <p:nvSpPr>
          <p:cNvPr id="3" name="Content Placeholder 3"/>
          <p:cNvSpPr>
            <a:spLocks noGrp="1"/>
          </p:cNvSpPr>
          <p:nvPr>
            <p:ph sz="half" idx="1" hasCustomPrompt="1"/>
          </p:nvPr>
        </p:nvSpPr>
        <p:spPr>
          <a:xfrm>
            <a:off x="594360" y="2651760"/>
            <a:ext cx="2350008" cy="1417320"/>
          </a:xfrm>
        </p:spPr>
        <p:txBody>
          <a:bodyPr/>
          <a:lstStyle>
            <a:lvl1pPr marL="0" indent="0">
              <a:spcBef>
                <a:spcPts val="900"/>
              </a:spcBef>
              <a:buFontTx/>
              <a:buNone/>
              <a:defRPr sz="1200">
                <a:solidFill>
                  <a:schemeClr val="bg1"/>
                </a:solidFill>
              </a:defRPr>
            </a:lvl1pPr>
            <a:lvl2pPr marL="0" indent="0">
              <a:spcBef>
                <a:spcPts val="900"/>
              </a:spcBef>
              <a:buFontTx/>
              <a:buNone/>
              <a:defRPr sz="1200">
                <a:solidFill>
                  <a:schemeClr val="bg1"/>
                </a:solidFill>
              </a:defRPr>
            </a:lvl2pPr>
            <a:lvl3pPr marL="0" indent="0">
              <a:spcBef>
                <a:spcPts val="900"/>
              </a:spcBef>
              <a:buFontTx/>
              <a:buNone/>
              <a:defRPr sz="1200">
                <a:solidFill>
                  <a:schemeClr val="bg1"/>
                </a:solidFill>
              </a:defRPr>
            </a:lvl3pPr>
            <a:lvl4pPr marL="0" indent="0">
              <a:spcBef>
                <a:spcPts val="900"/>
              </a:spcBef>
              <a:buFontTx/>
              <a:buNone/>
              <a:defRPr sz="1200">
                <a:solidFill>
                  <a:schemeClr val="bg1"/>
                </a:solidFill>
              </a:defRPr>
            </a:lvl4pPr>
            <a:lvl5pPr marL="0" indent="0">
              <a:spcBef>
                <a:spcPts val="900"/>
              </a:spcBef>
              <a:buFontTx/>
              <a:buNone/>
              <a:defRPr sz="1200">
                <a:solidFill>
                  <a:schemeClr val="bg1"/>
                </a:solidFill>
              </a:defRPr>
            </a:lvl5pPr>
            <a:lvl6pPr marL="0" indent="0">
              <a:spcBef>
                <a:spcPts val="900"/>
              </a:spcBef>
              <a:buFontTx/>
              <a:buNone/>
              <a:defRPr sz="1200">
                <a:solidFill>
                  <a:schemeClr val="bg1"/>
                </a:solidFill>
              </a:defRPr>
            </a:lvl6pPr>
            <a:lvl7pPr marL="0" indent="0">
              <a:spcBef>
                <a:spcPts val="900"/>
              </a:spcBef>
              <a:buFontTx/>
              <a:buNone/>
              <a:defRPr sz="1200">
                <a:solidFill>
                  <a:schemeClr val="bg1"/>
                </a:solidFill>
              </a:defRPr>
            </a:lvl7pPr>
            <a:lvl8pPr marL="0" indent="0">
              <a:spcBef>
                <a:spcPts val="900"/>
              </a:spcBef>
              <a:buFontTx/>
              <a:buNone/>
              <a:defRPr sz="1200">
                <a:solidFill>
                  <a:schemeClr val="bg1"/>
                </a:solidFill>
              </a:defRPr>
            </a:lvl8pPr>
            <a:lvl9pPr marL="0" indent="0">
              <a:spcBef>
                <a:spcPts val="900"/>
              </a:spcBef>
              <a:buFontTx/>
              <a:buNone/>
              <a:defRPr sz="1200">
                <a:solidFill>
                  <a:schemeClr val="bg1"/>
                </a:solidFill>
              </a:defRPr>
            </a:lvl9pPr>
          </a:lstStyle>
          <a:p>
            <a:pPr lvl="0"/>
            <a:r>
              <a:rPr lang="en-US"/>
              <a:t>[Text]</a:t>
            </a:r>
          </a:p>
        </p:txBody>
      </p:sp>
      <p:sp>
        <p:nvSpPr>
          <p:cNvPr id="15" name="Text Placeholder 4">
            <a:extLst>
              <a:ext uri="{FF2B5EF4-FFF2-40B4-BE49-F238E27FC236}">
                <a16:creationId xmlns:a16="http://schemas.microsoft.com/office/drawing/2014/main" id="{B49B07D4-7E8D-77F2-8EFA-83A5D46D509B}"/>
              </a:ext>
            </a:extLst>
          </p:cNvPr>
          <p:cNvSpPr>
            <a:spLocks noGrp="1"/>
          </p:cNvSpPr>
          <p:nvPr>
            <p:ph type="body" sz="quarter" idx="14" hasCustomPrompt="1"/>
          </p:nvPr>
        </p:nvSpPr>
        <p:spPr bwMode="gray">
          <a:xfrm>
            <a:off x="3396996" y="1463040"/>
            <a:ext cx="2350008" cy="914400"/>
          </a:xfrm>
        </p:spPr>
        <p:txBody>
          <a:bodyPr/>
          <a:lstStyle>
            <a:lvl1pPr marL="0" indent="0">
              <a:lnSpc>
                <a:spcPct val="90000"/>
              </a:lnSpc>
              <a:spcBef>
                <a:spcPts val="0"/>
              </a:spcBef>
              <a:buFontTx/>
              <a:buNone/>
              <a:defRPr sz="2200" b="1">
                <a:solidFill>
                  <a:schemeClr val="bg1"/>
                </a:solidFill>
              </a:defRPr>
            </a:lvl1pPr>
            <a:lvl2pPr marL="0" indent="0">
              <a:lnSpc>
                <a:spcPct val="90000"/>
              </a:lnSpc>
              <a:spcBef>
                <a:spcPts val="0"/>
              </a:spcBef>
              <a:buFontTx/>
              <a:buNone/>
              <a:defRPr sz="2200" b="1">
                <a:solidFill>
                  <a:schemeClr val="bg1"/>
                </a:solidFill>
              </a:defRPr>
            </a:lvl2pPr>
            <a:lvl3pPr marL="0" indent="0">
              <a:lnSpc>
                <a:spcPct val="90000"/>
              </a:lnSpc>
              <a:spcBef>
                <a:spcPts val="0"/>
              </a:spcBef>
              <a:buFontTx/>
              <a:buNone/>
              <a:defRPr sz="2200" b="1">
                <a:solidFill>
                  <a:schemeClr val="bg1"/>
                </a:solidFill>
              </a:defRPr>
            </a:lvl3pPr>
            <a:lvl4pPr marL="0" indent="0">
              <a:lnSpc>
                <a:spcPct val="90000"/>
              </a:lnSpc>
              <a:spcBef>
                <a:spcPts val="0"/>
              </a:spcBef>
              <a:buFontTx/>
              <a:buNone/>
              <a:defRPr sz="2200" b="1">
                <a:solidFill>
                  <a:schemeClr val="bg1"/>
                </a:solidFill>
              </a:defRPr>
            </a:lvl4pPr>
            <a:lvl5pPr marL="0" indent="0">
              <a:lnSpc>
                <a:spcPct val="90000"/>
              </a:lnSpc>
              <a:spcBef>
                <a:spcPts val="0"/>
              </a:spcBef>
              <a:buFontTx/>
              <a:buNone/>
              <a:defRPr sz="2200" b="1">
                <a:solidFill>
                  <a:schemeClr val="bg1"/>
                </a:solidFill>
              </a:defRPr>
            </a:lvl5pPr>
            <a:lvl6pPr marL="0" indent="0">
              <a:lnSpc>
                <a:spcPct val="90000"/>
              </a:lnSpc>
              <a:spcBef>
                <a:spcPts val="0"/>
              </a:spcBef>
              <a:buFontTx/>
              <a:buNone/>
              <a:defRPr sz="2200" b="1">
                <a:solidFill>
                  <a:schemeClr val="bg1"/>
                </a:solidFill>
              </a:defRPr>
            </a:lvl6pPr>
            <a:lvl7pPr marL="0" indent="0">
              <a:lnSpc>
                <a:spcPct val="90000"/>
              </a:lnSpc>
              <a:spcBef>
                <a:spcPts val="0"/>
              </a:spcBef>
              <a:buFontTx/>
              <a:buNone/>
              <a:defRPr sz="2200" b="1">
                <a:solidFill>
                  <a:schemeClr val="bg1"/>
                </a:solidFill>
              </a:defRPr>
            </a:lvl7pPr>
            <a:lvl8pPr marL="0" indent="0">
              <a:lnSpc>
                <a:spcPct val="90000"/>
              </a:lnSpc>
              <a:spcBef>
                <a:spcPts val="0"/>
              </a:spcBef>
              <a:buFontTx/>
              <a:buNone/>
              <a:defRPr sz="2200" b="1">
                <a:solidFill>
                  <a:schemeClr val="bg1"/>
                </a:solidFill>
              </a:defRPr>
            </a:lvl8pPr>
            <a:lvl9pPr marL="0" indent="0">
              <a:lnSpc>
                <a:spcPct val="90000"/>
              </a:lnSpc>
              <a:spcBef>
                <a:spcPts val="0"/>
              </a:spcBef>
              <a:buFontTx/>
              <a:buNone/>
              <a:defRPr sz="2200" b="1">
                <a:solidFill>
                  <a:schemeClr val="bg1"/>
                </a:solidFill>
              </a:defRPr>
            </a:lvl9pPr>
          </a:lstStyle>
          <a:p>
            <a:pPr lvl="0"/>
            <a:r>
              <a:rPr lang="en-US"/>
              <a:t>[Heading]</a:t>
            </a:r>
          </a:p>
        </p:txBody>
      </p:sp>
      <p:sp>
        <p:nvSpPr>
          <p:cNvPr id="4" name="Content Placeholder 5"/>
          <p:cNvSpPr>
            <a:spLocks noGrp="1"/>
          </p:cNvSpPr>
          <p:nvPr>
            <p:ph sz="half" idx="2" hasCustomPrompt="1"/>
          </p:nvPr>
        </p:nvSpPr>
        <p:spPr>
          <a:xfrm>
            <a:off x="3396996" y="2651760"/>
            <a:ext cx="2350008" cy="1417320"/>
          </a:xfrm>
        </p:spPr>
        <p:txBody>
          <a:bodyPr/>
          <a:lstStyle>
            <a:lvl1pPr marL="0" indent="0">
              <a:spcBef>
                <a:spcPts val="900"/>
              </a:spcBef>
              <a:buFontTx/>
              <a:buNone/>
              <a:defRPr sz="1200">
                <a:solidFill>
                  <a:schemeClr val="bg1"/>
                </a:solidFill>
              </a:defRPr>
            </a:lvl1pPr>
            <a:lvl2pPr marL="0" indent="0">
              <a:spcBef>
                <a:spcPts val="900"/>
              </a:spcBef>
              <a:buFontTx/>
              <a:buNone/>
              <a:defRPr sz="1200">
                <a:solidFill>
                  <a:schemeClr val="bg1"/>
                </a:solidFill>
              </a:defRPr>
            </a:lvl2pPr>
            <a:lvl3pPr marL="0" indent="0">
              <a:spcBef>
                <a:spcPts val="900"/>
              </a:spcBef>
              <a:buFontTx/>
              <a:buNone/>
              <a:defRPr sz="1200">
                <a:solidFill>
                  <a:schemeClr val="bg1"/>
                </a:solidFill>
              </a:defRPr>
            </a:lvl3pPr>
            <a:lvl4pPr marL="0" indent="0">
              <a:spcBef>
                <a:spcPts val="900"/>
              </a:spcBef>
              <a:buFontTx/>
              <a:buNone/>
              <a:defRPr sz="1200">
                <a:solidFill>
                  <a:schemeClr val="bg1"/>
                </a:solidFill>
              </a:defRPr>
            </a:lvl4pPr>
            <a:lvl5pPr marL="0" indent="0">
              <a:spcBef>
                <a:spcPts val="900"/>
              </a:spcBef>
              <a:buFontTx/>
              <a:buNone/>
              <a:defRPr sz="1200">
                <a:solidFill>
                  <a:schemeClr val="bg1"/>
                </a:solidFill>
              </a:defRPr>
            </a:lvl5pPr>
            <a:lvl6pPr marL="0" indent="0">
              <a:spcBef>
                <a:spcPts val="900"/>
              </a:spcBef>
              <a:buFontTx/>
              <a:buNone/>
              <a:defRPr sz="1200">
                <a:solidFill>
                  <a:schemeClr val="bg1"/>
                </a:solidFill>
              </a:defRPr>
            </a:lvl6pPr>
            <a:lvl7pPr marL="0" indent="0">
              <a:spcBef>
                <a:spcPts val="900"/>
              </a:spcBef>
              <a:buFontTx/>
              <a:buNone/>
              <a:defRPr sz="1200">
                <a:solidFill>
                  <a:schemeClr val="bg1"/>
                </a:solidFill>
              </a:defRPr>
            </a:lvl7pPr>
            <a:lvl8pPr marL="0" indent="0">
              <a:spcBef>
                <a:spcPts val="900"/>
              </a:spcBef>
              <a:buFontTx/>
              <a:buNone/>
              <a:defRPr sz="1200">
                <a:solidFill>
                  <a:schemeClr val="bg1"/>
                </a:solidFill>
              </a:defRPr>
            </a:lvl8pPr>
            <a:lvl9pPr marL="0" indent="0">
              <a:spcBef>
                <a:spcPts val="900"/>
              </a:spcBef>
              <a:buFontTx/>
              <a:buNone/>
              <a:defRPr sz="1200">
                <a:solidFill>
                  <a:schemeClr val="bg1"/>
                </a:solidFill>
              </a:defRPr>
            </a:lvl9pPr>
          </a:lstStyle>
          <a:p>
            <a:pPr lvl="0"/>
            <a:r>
              <a:rPr lang="en-US"/>
              <a:t>[Text]</a:t>
            </a:r>
          </a:p>
        </p:txBody>
      </p:sp>
      <p:sp>
        <p:nvSpPr>
          <p:cNvPr id="13" name="Text Placeholder 6">
            <a:extLst>
              <a:ext uri="{FF2B5EF4-FFF2-40B4-BE49-F238E27FC236}">
                <a16:creationId xmlns:a16="http://schemas.microsoft.com/office/drawing/2014/main" id="{4317A05C-0F69-F05E-D0F2-870512D7D48C}"/>
              </a:ext>
            </a:extLst>
          </p:cNvPr>
          <p:cNvSpPr>
            <a:spLocks noGrp="1"/>
          </p:cNvSpPr>
          <p:nvPr>
            <p:ph type="body" sz="quarter" idx="15" hasCustomPrompt="1"/>
          </p:nvPr>
        </p:nvSpPr>
        <p:spPr bwMode="gray">
          <a:xfrm>
            <a:off x="6199632" y="1463040"/>
            <a:ext cx="2350008" cy="914400"/>
          </a:xfrm>
        </p:spPr>
        <p:txBody>
          <a:bodyPr/>
          <a:lstStyle>
            <a:lvl1pPr marL="0" indent="0">
              <a:lnSpc>
                <a:spcPct val="90000"/>
              </a:lnSpc>
              <a:spcBef>
                <a:spcPts val="0"/>
              </a:spcBef>
              <a:buFontTx/>
              <a:buNone/>
              <a:defRPr sz="2200" b="1">
                <a:solidFill>
                  <a:schemeClr val="tx1"/>
                </a:solidFill>
              </a:defRPr>
            </a:lvl1pPr>
            <a:lvl2pPr marL="0" indent="0">
              <a:lnSpc>
                <a:spcPct val="90000"/>
              </a:lnSpc>
              <a:spcBef>
                <a:spcPts val="0"/>
              </a:spcBef>
              <a:buFontTx/>
              <a:buNone/>
              <a:defRPr sz="2200" b="1">
                <a:solidFill>
                  <a:schemeClr val="tx1"/>
                </a:solidFill>
              </a:defRPr>
            </a:lvl2pPr>
            <a:lvl3pPr marL="0" indent="0">
              <a:lnSpc>
                <a:spcPct val="90000"/>
              </a:lnSpc>
              <a:spcBef>
                <a:spcPts val="0"/>
              </a:spcBef>
              <a:buFontTx/>
              <a:buNone/>
              <a:defRPr sz="2200" b="1">
                <a:solidFill>
                  <a:schemeClr val="tx1"/>
                </a:solidFill>
              </a:defRPr>
            </a:lvl3pPr>
            <a:lvl4pPr marL="0" indent="0">
              <a:lnSpc>
                <a:spcPct val="90000"/>
              </a:lnSpc>
              <a:spcBef>
                <a:spcPts val="0"/>
              </a:spcBef>
              <a:buFontTx/>
              <a:buNone/>
              <a:defRPr sz="2200" b="1">
                <a:solidFill>
                  <a:schemeClr val="tx1"/>
                </a:solidFill>
              </a:defRPr>
            </a:lvl4pPr>
            <a:lvl5pPr marL="0" indent="0">
              <a:lnSpc>
                <a:spcPct val="90000"/>
              </a:lnSpc>
              <a:spcBef>
                <a:spcPts val="0"/>
              </a:spcBef>
              <a:buFontTx/>
              <a:buNone/>
              <a:defRPr sz="2200" b="1">
                <a:solidFill>
                  <a:schemeClr val="tx1"/>
                </a:solidFill>
              </a:defRPr>
            </a:lvl5pPr>
            <a:lvl6pPr marL="0" indent="0">
              <a:lnSpc>
                <a:spcPct val="90000"/>
              </a:lnSpc>
              <a:spcBef>
                <a:spcPts val="0"/>
              </a:spcBef>
              <a:buFontTx/>
              <a:buNone/>
              <a:defRPr sz="2200" b="1">
                <a:solidFill>
                  <a:schemeClr val="tx1"/>
                </a:solidFill>
              </a:defRPr>
            </a:lvl6pPr>
            <a:lvl7pPr marL="0" indent="0">
              <a:lnSpc>
                <a:spcPct val="90000"/>
              </a:lnSpc>
              <a:spcBef>
                <a:spcPts val="0"/>
              </a:spcBef>
              <a:buFontTx/>
              <a:buNone/>
              <a:defRPr sz="2200" b="1">
                <a:solidFill>
                  <a:schemeClr val="tx1"/>
                </a:solidFill>
              </a:defRPr>
            </a:lvl7pPr>
            <a:lvl8pPr marL="0" indent="0">
              <a:lnSpc>
                <a:spcPct val="90000"/>
              </a:lnSpc>
              <a:spcBef>
                <a:spcPts val="0"/>
              </a:spcBef>
              <a:buFontTx/>
              <a:buNone/>
              <a:defRPr sz="2200" b="1">
                <a:solidFill>
                  <a:schemeClr val="tx1"/>
                </a:solidFill>
              </a:defRPr>
            </a:lvl8pPr>
            <a:lvl9pPr marL="0" indent="0">
              <a:lnSpc>
                <a:spcPct val="90000"/>
              </a:lnSpc>
              <a:spcBef>
                <a:spcPts val="0"/>
              </a:spcBef>
              <a:buFontTx/>
              <a:buNone/>
              <a:defRPr sz="2200" b="1">
                <a:solidFill>
                  <a:schemeClr val="tx1"/>
                </a:solidFill>
              </a:defRPr>
            </a:lvl9pPr>
          </a:lstStyle>
          <a:p>
            <a:pPr lvl="0"/>
            <a:r>
              <a:rPr lang="en-US"/>
              <a:t>[Heading]</a:t>
            </a:r>
          </a:p>
        </p:txBody>
      </p:sp>
      <p:sp>
        <p:nvSpPr>
          <p:cNvPr id="14" name="Content Placeholder 7">
            <a:extLst>
              <a:ext uri="{FF2B5EF4-FFF2-40B4-BE49-F238E27FC236}">
                <a16:creationId xmlns:a16="http://schemas.microsoft.com/office/drawing/2014/main" id="{68B790F2-E1C5-F9A9-0108-06A2C652F239}"/>
              </a:ext>
            </a:extLst>
          </p:cNvPr>
          <p:cNvSpPr>
            <a:spLocks noGrp="1"/>
          </p:cNvSpPr>
          <p:nvPr>
            <p:ph sz="half" idx="16" hasCustomPrompt="1"/>
          </p:nvPr>
        </p:nvSpPr>
        <p:spPr>
          <a:xfrm>
            <a:off x="6199632" y="2651760"/>
            <a:ext cx="2350008" cy="1417320"/>
          </a:xfrm>
        </p:spPr>
        <p:txBody>
          <a:bodyPr/>
          <a:lstStyle>
            <a:lvl1pPr marL="0" indent="0">
              <a:spcBef>
                <a:spcPts val="900"/>
              </a:spcBef>
              <a:buFontTx/>
              <a:buNone/>
              <a:defRPr sz="1200">
                <a:solidFill>
                  <a:schemeClr val="tx1"/>
                </a:solidFill>
              </a:defRPr>
            </a:lvl1pPr>
            <a:lvl2pPr marL="0" indent="0">
              <a:spcBef>
                <a:spcPts val="900"/>
              </a:spcBef>
              <a:buFontTx/>
              <a:buNone/>
              <a:defRPr sz="1200">
                <a:solidFill>
                  <a:schemeClr val="tx1"/>
                </a:solidFill>
              </a:defRPr>
            </a:lvl2pPr>
            <a:lvl3pPr marL="0" indent="0">
              <a:spcBef>
                <a:spcPts val="900"/>
              </a:spcBef>
              <a:buFontTx/>
              <a:buNone/>
              <a:defRPr sz="1200">
                <a:solidFill>
                  <a:schemeClr val="tx1"/>
                </a:solidFill>
              </a:defRPr>
            </a:lvl3pPr>
            <a:lvl4pPr marL="0" indent="0">
              <a:spcBef>
                <a:spcPts val="900"/>
              </a:spcBef>
              <a:buFontTx/>
              <a:buNone/>
              <a:defRPr sz="1200">
                <a:solidFill>
                  <a:schemeClr val="tx1"/>
                </a:solidFill>
              </a:defRPr>
            </a:lvl4pPr>
            <a:lvl5pPr marL="0" indent="0">
              <a:spcBef>
                <a:spcPts val="900"/>
              </a:spcBef>
              <a:buFontTx/>
              <a:buNone/>
              <a:defRPr sz="1200">
                <a:solidFill>
                  <a:schemeClr val="tx1"/>
                </a:solidFill>
              </a:defRPr>
            </a:lvl5pPr>
            <a:lvl6pPr marL="0" indent="0">
              <a:spcBef>
                <a:spcPts val="900"/>
              </a:spcBef>
              <a:buFontTx/>
              <a:buNone/>
              <a:defRPr sz="1200">
                <a:solidFill>
                  <a:schemeClr val="tx1"/>
                </a:solidFill>
              </a:defRPr>
            </a:lvl6pPr>
            <a:lvl7pPr marL="0" indent="0">
              <a:spcBef>
                <a:spcPts val="900"/>
              </a:spcBef>
              <a:buFontTx/>
              <a:buNone/>
              <a:defRPr sz="1200">
                <a:solidFill>
                  <a:schemeClr val="tx1"/>
                </a:solidFill>
              </a:defRPr>
            </a:lvl7pPr>
            <a:lvl8pPr marL="0" indent="0">
              <a:spcBef>
                <a:spcPts val="900"/>
              </a:spcBef>
              <a:buFontTx/>
              <a:buNone/>
              <a:defRPr sz="1200">
                <a:solidFill>
                  <a:schemeClr val="tx1"/>
                </a:solidFill>
              </a:defRPr>
            </a:lvl8pPr>
            <a:lvl9pPr marL="0" indent="0">
              <a:spcBef>
                <a:spcPts val="900"/>
              </a:spcBef>
              <a:buFontTx/>
              <a:buNone/>
              <a:defRPr sz="1200">
                <a:solidFill>
                  <a:schemeClr val="tx1"/>
                </a:solidFill>
              </a:defRPr>
            </a:lvl9pPr>
          </a:lstStyle>
          <a:p>
            <a:pPr lvl="0"/>
            <a:r>
              <a:rPr lang="en-US"/>
              <a:t>[Text]</a:t>
            </a:r>
          </a:p>
        </p:txBody>
      </p:sp>
      <p:pic>
        <p:nvPicPr>
          <p:cNvPr id="10" name="UL Solutions" descr="UL Solutions">
            <a:extLst>
              <a:ext uri="{FF2B5EF4-FFF2-40B4-BE49-F238E27FC236}">
                <a16:creationId xmlns:a16="http://schemas.microsoft.com/office/drawing/2014/main" id="{9AC22A1B-5854-FB74-7FD9-8821EEB6DEE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8"/>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2794199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hree Boxes Tall Lines">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586B91B5-07E3-AC57-4C8F-41D0A22AB704}"/>
              </a:ext>
              <a:ext uri="{C183D7F6-B498-43B3-948B-1728B52AA6E4}">
                <adec:decorative xmlns:adec="http://schemas.microsoft.com/office/drawing/2017/decorative" val="1"/>
              </a:ext>
            </a:extLst>
          </p:cNvPr>
          <p:cNvSpPr/>
          <p:nvPr userDrawn="1"/>
        </p:nvSpPr>
        <p:spPr>
          <a:xfrm>
            <a:off x="411480" y="1279523"/>
            <a:ext cx="2715768" cy="3108960"/>
          </a:xfrm>
          <a:prstGeom prst="rect">
            <a:avLst/>
          </a:prstGeom>
          <a:solidFill>
            <a:srgbClr val="CA0123"/>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1" name="Rectangle">
            <a:extLst>
              <a:ext uri="{FF2B5EF4-FFF2-40B4-BE49-F238E27FC236}">
                <a16:creationId xmlns:a16="http://schemas.microsoft.com/office/drawing/2014/main" id="{F9661630-825C-E6BA-3402-584150214D21}"/>
              </a:ext>
              <a:ext uri="{C183D7F6-B498-43B3-948B-1728B52AA6E4}">
                <adec:decorative xmlns:adec="http://schemas.microsoft.com/office/drawing/2017/decorative" val="1"/>
              </a:ext>
            </a:extLst>
          </p:cNvPr>
          <p:cNvSpPr/>
          <p:nvPr userDrawn="1"/>
        </p:nvSpPr>
        <p:spPr>
          <a:xfrm>
            <a:off x="3214116" y="1279523"/>
            <a:ext cx="2715768" cy="3108960"/>
          </a:xfrm>
          <a:prstGeom prst="rect">
            <a:avLst/>
          </a:prstGeom>
          <a:solidFill>
            <a:srgbClr val="5B0428"/>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2" name="Rectangle">
            <a:extLst>
              <a:ext uri="{FF2B5EF4-FFF2-40B4-BE49-F238E27FC236}">
                <a16:creationId xmlns:a16="http://schemas.microsoft.com/office/drawing/2014/main" id="{33B4CEB8-39ED-9EBC-4781-F712A248342D}"/>
              </a:ext>
              <a:ext uri="{C183D7F6-B498-43B3-948B-1728B52AA6E4}">
                <adec:decorative xmlns:adec="http://schemas.microsoft.com/office/drawing/2017/decorative" val="1"/>
              </a:ext>
            </a:extLst>
          </p:cNvPr>
          <p:cNvSpPr/>
          <p:nvPr userDrawn="1"/>
        </p:nvSpPr>
        <p:spPr>
          <a:xfrm>
            <a:off x="6016752" y="1279521"/>
            <a:ext cx="2715768" cy="3108960"/>
          </a:xfrm>
          <a:prstGeom prst="rect">
            <a:avLst/>
          </a:prstGeom>
          <a:solidFill>
            <a:srgbClr val="E5DDCA"/>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5" name="Title 1">
            <a:extLst>
              <a:ext uri="{FF2B5EF4-FFF2-40B4-BE49-F238E27FC236}">
                <a16:creationId xmlns:a16="http://schemas.microsoft.com/office/drawing/2014/main" id="{8E4123F2-12EB-3B7C-52AE-3F5EB6AE7806}"/>
              </a:ext>
            </a:extLst>
          </p:cNvPr>
          <p:cNvSpPr>
            <a:spLocks noGrp="1"/>
          </p:cNvSpPr>
          <p:nvPr>
            <p:ph type="title" hasCustomPrompt="1"/>
          </p:nvPr>
        </p:nvSpPr>
        <p:spPr>
          <a:xfrm>
            <a:off x="411480" y="411480"/>
            <a:ext cx="5516245" cy="685800"/>
          </a:xfrm>
        </p:spPr>
        <p:txBody>
          <a:bodyPr/>
          <a:lstStyle/>
          <a:p>
            <a:r>
              <a:rPr lang="en-US"/>
              <a:t>[Optional slide title]</a:t>
            </a:r>
          </a:p>
        </p:txBody>
      </p:sp>
      <p:cxnSp>
        <p:nvCxnSpPr>
          <p:cNvPr id="16" name="Line">
            <a:extLst>
              <a:ext uri="{FF2B5EF4-FFF2-40B4-BE49-F238E27FC236}">
                <a16:creationId xmlns:a16="http://schemas.microsoft.com/office/drawing/2014/main" id="{45C712C8-771E-7626-CE58-B49EC160ACA6}"/>
              </a:ext>
              <a:ext uri="{C183D7F6-B498-43B3-948B-1728B52AA6E4}">
                <adec:decorative xmlns:adec="http://schemas.microsoft.com/office/drawing/2017/decorative" val="1"/>
              </a:ext>
            </a:extLst>
          </p:cNvPr>
          <p:cNvCxnSpPr>
            <a:cxnSpLocks/>
          </p:cNvCxnSpPr>
          <p:nvPr userDrawn="1"/>
        </p:nvCxnSpPr>
        <p:spPr>
          <a:xfrm>
            <a:off x="594360" y="1463040"/>
            <a:ext cx="2350008" cy="0"/>
          </a:xfrm>
          <a:prstGeom prst="line">
            <a:avLst/>
          </a:prstGeom>
          <a:ln w="19050" cap="flat">
            <a:solidFill>
              <a:schemeClr val="bg1"/>
            </a:solidFill>
            <a:miter lim="800000"/>
          </a:ln>
        </p:spPr>
        <p:style>
          <a:lnRef idx="1">
            <a:schemeClr val="accent1"/>
          </a:lnRef>
          <a:fillRef idx="0">
            <a:schemeClr val="accent1"/>
          </a:fillRef>
          <a:effectRef idx="0">
            <a:srgbClr val="000000"/>
          </a:effectRef>
          <a:fontRef idx="minor">
            <a:schemeClr val="bg1"/>
          </a:fontRef>
        </p:style>
      </p:cxnSp>
      <p:sp>
        <p:nvSpPr>
          <p:cNvPr id="6" name="Text Placeholder 2">
            <a:extLst>
              <a:ext uri="{FF2B5EF4-FFF2-40B4-BE49-F238E27FC236}">
                <a16:creationId xmlns:a16="http://schemas.microsoft.com/office/drawing/2014/main" id="{D2F9F1F6-03E1-D06C-AD65-0FED52E095C6}"/>
              </a:ext>
            </a:extLst>
          </p:cNvPr>
          <p:cNvSpPr>
            <a:spLocks noGrp="1"/>
          </p:cNvSpPr>
          <p:nvPr>
            <p:ph type="body" sz="quarter" idx="13" hasCustomPrompt="1"/>
          </p:nvPr>
        </p:nvSpPr>
        <p:spPr bwMode="gray">
          <a:xfrm>
            <a:off x="594360" y="1600200"/>
            <a:ext cx="2350008" cy="914400"/>
          </a:xfrm>
        </p:spPr>
        <p:txBody>
          <a:bodyPr/>
          <a:lstStyle>
            <a:lvl1pPr marL="0" indent="0">
              <a:lnSpc>
                <a:spcPct val="90000"/>
              </a:lnSpc>
              <a:spcBef>
                <a:spcPts val="0"/>
              </a:spcBef>
              <a:buFontTx/>
              <a:buNone/>
              <a:defRPr sz="2200" b="1">
                <a:solidFill>
                  <a:schemeClr val="bg1"/>
                </a:solidFill>
              </a:defRPr>
            </a:lvl1pPr>
            <a:lvl2pPr marL="0" indent="0">
              <a:lnSpc>
                <a:spcPct val="90000"/>
              </a:lnSpc>
              <a:spcBef>
                <a:spcPts val="0"/>
              </a:spcBef>
              <a:buFontTx/>
              <a:buNone/>
              <a:defRPr sz="2200" b="1">
                <a:solidFill>
                  <a:schemeClr val="bg1"/>
                </a:solidFill>
              </a:defRPr>
            </a:lvl2pPr>
            <a:lvl3pPr marL="0" indent="0">
              <a:lnSpc>
                <a:spcPct val="90000"/>
              </a:lnSpc>
              <a:spcBef>
                <a:spcPts val="0"/>
              </a:spcBef>
              <a:buFontTx/>
              <a:buNone/>
              <a:defRPr sz="2200" b="1">
                <a:solidFill>
                  <a:schemeClr val="bg1"/>
                </a:solidFill>
              </a:defRPr>
            </a:lvl3pPr>
            <a:lvl4pPr marL="0" indent="0">
              <a:lnSpc>
                <a:spcPct val="90000"/>
              </a:lnSpc>
              <a:spcBef>
                <a:spcPts val="0"/>
              </a:spcBef>
              <a:buFontTx/>
              <a:buNone/>
              <a:defRPr sz="2200" b="1">
                <a:solidFill>
                  <a:schemeClr val="bg1"/>
                </a:solidFill>
              </a:defRPr>
            </a:lvl4pPr>
            <a:lvl5pPr marL="0" indent="0">
              <a:lnSpc>
                <a:spcPct val="90000"/>
              </a:lnSpc>
              <a:spcBef>
                <a:spcPts val="0"/>
              </a:spcBef>
              <a:buFontTx/>
              <a:buNone/>
              <a:defRPr sz="2200" b="1">
                <a:solidFill>
                  <a:schemeClr val="bg1"/>
                </a:solidFill>
              </a:defRPr>
            </a:lvl5pPr>
            <a:lvl6pPr marL="0" indent="0">
              <a:lnSpc>
                <a:spcPct val="90000"/>
              </a:lnSpc>
              <a:spcBef>
                <a:spcPts val="0"/>
              </a:spcBef>
              <a:buFontTx/>
              <a:buNone/>
              <a:defRPr sz="2200" b="1">
                <a:solidFill>
                  <a:schemeClr val="bg1"/>
                </a:solidFill>
              </a:defRPr>
            </a:lvl6pPr>
            <a:lvl7pPr marL="0" indent="0">
              <a:lnSpc>
                <a:spcPct val="90000"/>
              </a:lnSpc>
              <a:spcBef>
                <a:spcPts val="0"/>
              </a:spcBef>
              <a:buFontTx/>
              <a:buNone/>
              <a:defRPr sz="2200" b="1">
                <a:solidFill>
                  <a:schemeClr val="bg1"/>
                </a:solidFill>
              </a:defRPr>
            </a:lvl7pPr>
            <a:lvl8pPr marL="0" indent="0">
              <a:lnSpc>
                <a:spcPct val="90000"/>
              </a:lnSpc>
              <a:spcBef>
                <a:spcPts val="0"/>
              </a:spcBef>
              <a:buFontTx/>
              <a:buNone/>
              <a:defRPr sz="2200" b="1">
                <a:solidFill>
                  <a:schemeClr val="bg1"/>
                </a:solidFill>
              </a:defRPr>
            </a:lvl8pPr>
            <a:lvl9pPr marL="0" indent="0">
              <a:lnSpc>
                <a:spcPct val="90000"/>
              </a:lnSpc>
              <a:spcBef>
                <a:spcPts val="0"/>
              </a:spcBef>
              <a:buFontTx/>
              <a:buNone/>
              <a:defRPr sz="2200" b="1">
                <a:solidFill>
                  <a:schemeClr val="bg1"/>
                </a:solidFill>
              </a:defRPr>
            </a:lvl9pPr>
          </a:lstStyle>
          <a:p>
            <a:pPr lvl="0"/>
            <a:r>
              <a:rPr lang="en-US"/>
              <a:t>[Heading]</a:t>
            </a:r>
          </a:p>
        </p:txBody>
      </p:sp>
      <p:sp>
        <p:nvSpPr>
          <p:cNvPr id="3" name="Content Placeholder 3"/>
          <p:cNvSpPr>
            <a:spLocks noGrp="1"/>
          </p:cNvSpPr>
          <p:nvPr>
            <p:ph sz="half" idx="1" hasCustomPrompt="1"/>
          </p:nvPr>
        </p:nvSpPr>
        <p:spPr>
          <a:xfrm>
            <a:off x="594360" y="2788920"/>
            <a:ext cx="2350008" cy="1417320"/>
          </a:xfrm>
        </p:spPr>
        <p:txBody>
          <a:bodyPr/>
          <a:lstStyle>
            <a:lvl1pPr marL="0" indent="0">
              <a:spcBef>
                <a:spcPts val="900"/>
              </a:spcBef>
              <a:buFontTx/>
              <a:buNone/>
              <a:defRPr sz="1200">
                <a:solidFill>
                  <a:schemeClr val="bg1"/>
                </a:solidFill>
              </a:defRPr>
            </a:lvl1pPr>
            <a:lvl2pPr marL="0" indent="0">
              <a:spcBef>
                <a:spcPts val="900"/>
              </a:spcBef>
              <a:buFontTx/>
              <a:buNone/>
              <a:defRPr sz="1200">
                <a:solidFill>
                  <a:schemeClr val="bg1"/>
                </a:solidFill>
              </a:defRPr>
            </a:lvl2pPr>
            <a:lvl3pPr marL="0" indent="0">
              <a:spcBef>
                <a:spcPts val="900"/>
              </a:spcBef>
              <a:buFontTx/>
              <a:buNone/>
              <a:defRPr sz="1200">
                <a:solidFill>
                  <a:schemeClr val="bg1"/>
                </a:solidFill>
              </a:defRPr>
            </a:lvl3pPr>
            <a:lvl4pPr marL="0" indent="0">
              <a:spcBef>
                <a:spcPts val="900"/>
              </a:spcBef>
              <a:buFontTx/>
              <a:buNone/>
              <a:defRPr sz="1200">
                <a:solidFill>
                  <a:schemeClr val="bg1"/>
                </a:solidFill>
              </a:defRPr>
            </a:lvl4pPr>
            <a:lvl5pPr marL="0" indent="0">
              <a:spcBef>
                <a:spcPts val="900"/>
              </a:spcBef>
              <a:buFontTx/>
              <a:buNone/>
              <a:defRPr sz="1200">
                <a:solidFill>
                  <a:schemeClr val="bg1"/>
                </a:solidFill>
              </a:defRPr>
            </a:lvl5pPr>
            <a:lvl6pPr marL="0" indent="0">
              <a:spcBef>
                <a:spcPts val="900"/>
              </a:spcBef>
              <a:buFontTx/>
              <a:buNone/>
              <a:defRPr sz="1200">
                <a:solidFill>
                  <a:schemeClr val="bg1"/>
                </a:solidFill>
              </a:defRPr>
            </a:lvl6pPr>
            <a:lvl7pPr marL="0" indent="0">
              <a:spcBef>
                <a:spcPts val="900"/>
              </a:spcBef>
              <a:buFontTx/>
              <a:buNone/>
              <a:defRPr sz="1200">
                <a:solidFill>
                  <a:schemeClr val="bg1"/>
                </a:solidFill>
              </a:defRPr>
            </a:lvl7pPr>
            <a:lvl8pPr marL="0" indent="0">
              <a:spcBef>
                <a:spcPts val="900"/>
              </a:spcBef>
              <a:buFontTx/>
              <a:buNone/>
              <a:defRPr sz="1200">
                <a:solidFill>
                  <a:schemeClr val="bg1"/>
                </a:solidFill>
              </a:defRPr>
            </a:lvl8pPr>
            <a:lvl9pPr marL="0" indent="0">
              <a:spcBef>
                <a:spcPts val="900"/>
              </a:spcBef>
              <a:buFontTx/>
              <a:buNone/>
              <a:defRPr sz="1200">
                <a:solidFill>
                  <a:schemeClr val="bg1"/>
                </a:solidFill>
              </a:defRPr>
            </a:lvl9pPr>
          </a:lstStyle>
          <a:p>
            <a:pPr lvl="0"/>
            <a:r>
              <a:rPr lang="en-US"/>
              <a:t>[Text]</a:t>
            </a:r>
          </a:p>
        </p:txBody>
      </p:sp>
      <p:cxnSp>
        <p:nvCxnSpPr>
          <p:cNvPr id="17" name="Line">
            <a:extLst>
              <a:ext uri="{FF2B5EF4-FFF2-40B4-BE49-F238E27FC236}">
                <a16:creationId xmlns:a16="http://schemas.microsoft.com/office/drawing/2014/main" id="{3B7C83D9-CDEE-E86A-98C9-BA492416B522}"/>
              </a:ext>
              <a:ext uri="{C183D7F6-B498-43B3-948B-1728B52AA6E4}">
                <adec:decorative xmlns:adec="http://schemas.microsoft.com/office/drawing/2017/decorative" val="1"/>
              </a:ext>
            </a:extLst>
          </p:cNvPr>
          <p:cNvCxnSpPr>
            <a:cxnSpLocks/>
          </p:cNvCxnSpPr>
          <p:nvPr userDrawn="1"/>
        </p:nvCxnSpPr>
        <p:spPr>
          <a:xfrm>
            <a:off x="3396996" y="1463040"/>
            <a:ext cx="2350008" cy="0"/>
          </a:xfrm>
          <a:prstGeom prst="line">
            <a:avLst/>
          </a:prstGeom>
          <a:ln w="19050" cap="flat">
            <a:solidFill>
              <a:schemeClr val="bg1"/>
            </a:solidFill>
            <a:miter lim="800000"/>
          </a:ln>
        </p:spPr>
        <p:style>
          <a:lnRef idx="1">
            <a:schemeClr val="accent1"/>
          </a:lnRef>
          <a:fillRef idx="0">
            <a:schemeClr val="accent1"/>
          </a:fillRef>
          <a:effectRef idx="0">
            <a:srgbClr val="000000"/>
          </a:effectRef>
          <a:fontRef idx="minor">
            <a:schemeClr val="bg1"/>
          </a:fontRef>
        </p:style>
      </p:cxnSp>
      <p:sp>
        <p:nvSpPr>
          <p:cNvPr id="15" name="Text Placeholder 4">
            <a:extLst>
              <a:ext uri="{FF2B5EF4-FFF2-40B4-BE49-F238E27FC236}">
                <a16:creationId xmlns:a16="http://schemas.microsoft.com/office/drawing/2014/main" id="{B49B07D4-7E8D-77F2-8EFA-83A5D46D509B}"/>
              </a:ext>
            </a:extLst>
          </p:cNvPr>
          <p:cNvSpPr>
            <a:spLocks noGrp="1"/>
          </p:cNvSpPr>
          <p:nvPr>
            <p:ph type="body" sz="quarter" idx="14" hasCustomPrompt="1"/>
          </p:nvPr>
        </p:nvSpPr>
        <p:spPr bwMode="gray">
          <a:xfrm>
            <a:off x="3396996" y="1600200"/>
            <a:ext cx="2350008" cy="914400"/>
          </a:xfrm>
        </p:spPr>
        <p:txBody>
          <a:bodyPr/>
          <a:lstStyle>
            <a:lvl1pPr marL="0" indent="0">
              <a:lnSpc>
                <a:spcPct val="90000"/>
              </a:lnSpc>
              <a:spcBef>
                <a:spcPts val="0"/>
              </a:spcBef>
              <a:buFontTx/>
              <a:buNone/>
              <a:defRPr sz="2200" b="1">
                <a:solidFill>
                  <a:schemeClr val="bg1"/>
                </a:solidFill>
              </a:defRPr>
            </a:lvl1pPr>
            <a:lvl2pPr marL="0" indent="0">
              <a:lnSpc>
                <a:spcPct val="90000"/>
              </a:lnSpc>
              <a:spcBef>
                <a:spcPts val="0"/>
              </a:spcBef>
              <a:buFontTx/>
              <a:buNone/>
              <a:defRPr sz="2200" b="1">
                <a:solidFill>
                  <a:schemeClr val="bg1"/>
                </a:solidFill>
              </a:defRPr>
            </a:lvl2pPr>
            <a:lvl3pPr marL="0" indent="0">
              <a:lnSpc>
                <a:spcPct val="90000"/>
              </a:lnSpc>
              <a:spcBef>
                <a:spcPts val="0"/>
              </a:spcBef>
              <a:buFontTx/>
              <a:buNone/>
              <a:defRPr sz="2200" b="1">
                <a:solidFill>
                  <a:schemeClr val="bg1"/>
                </a:solidFill>
              </a:defRPr>
            </a:lvl3pPr>
            <a:lvl4pPr marL="0" indent="0">
              <a:lnSpc>
                <a:spcPct val="90000"/>
              </a:lnSpc>
              <a:spcBef>
                <a:spcPts val="0"/>
              </a:spcBef>
              <a:buFontTx/>
              <a:buNone/>
              <a:defRPr sz="2200" b="1">
                <a:solidFill>
                  <a:schemeClr val="bg1"/>
                </a:solidFill>
              </a:defRPr>
            </a:lvl4pPr>
            <a:lvl5pPr marL="0" indent="0">
              <a:lnSpc>
                <a:spcPct val="90000"/>
              </a:lnSpc>
              <a:spcBef>
                <a:spcPts val="0"/>
              </a:spcBef>
              <a:buFontTx/>
              <a:buNone/>
              <a:defRPr sz="2200" b="1">
                <a:solidFill>
                  <a:schemeClr val="bg1"/>
                </a:solidFill>
              </a:defRPr>
            </a:lvl5pPr>
            <a:lvl6pPr marL="0" indent="0">
              <a:lnSpc>
                <a:spcPct val="90000"/>
              </a:lnSpc>
              <a:spcBef>
                <a:spcPts val="0"/>
              </a:spcBef>
              <a:buFontTx/>
              <a:buNone/>
              <a:defRPr sz="2200" b="1">
                <a:solidFill>
                  <a:schemeClr val="bg1"/>
                </a:solidFill>
              </a:defRPr>
            </a:lvl6pPr>
            <a:lvl7pPr marL="0" indent="0">
              <a:lnSpc>
                <a:spcPct val="90000"/>
              </a:lnSpc>
              <a:spcBef>
                <a:spcPts val="0"/>
              </a:spcBef>
              <a:buFontTx/>
              <a:buNone/>
              <a:defRPr sz="2200" b="1">
                <a:solidFill>
                  <a:schemeClr val="bg1"/>
                </a:solidFill>
              </a:defRPr>
            </a:lvl7pPr>
            <a:lvl8pPr marL="0" indent="0">
              <a:lnSpc>
                <a:spcPct val="90000"/>
              </a:lnSpc>
              <a:spcBef>
                <a:spcPts val="0"/>
              </a:spcBef>
              <a:buFontTx/>
              <a:buNone/>
              <a:defRPr sz="2200" b="1">
                <a:solidFill>
                  <a:schemeClr val="bg1"/>
                </a:solidFill>
              </a:defRPr>
            </a:lvl8pPr>
            <a:lvl9pPr marL="0" indent="0">
              <a:lnSpc>
                <a:spcPct val="90000"/>
              </a:lnSpc>
              <a:spcBef>
                <a:spcPts val="0"/>
              </a:spcBef>
              <a:buFontTx/>
              <a:buNone/>
              <a:defRPr sz="2200" b="1">
                <a:solidFill>
                  <a:schemeClr val="bg1"/>
                </a:solidFill>
              </a:defRPr>
            </a:lvl9pPr>
          </a:lstStyle>
          <a:p>
            <a:pPr lvl="0"/>
            <a:r>
              <a:rPr lang="en-US"/>
              <a:t>[Heading]</a:t>
            </a:r>
          </a:p>
        </p:txBody>
      </p:sp>
      <p:sp>
        <p:nvSpPr>
          <p:cNvPr id="4" name="Content Placeholder 5"/>
          <p:cNvSpPr>
            <a:spLocks noGrp="1"/>
          </p:cNvSpPr>
          <p:nvPr>
            <p:ph sz="half" idx="2" hasCustomPrompt="1"/>
          </p:nvPr>
        </p:nvSpPr>
        <p:spPr>
          <a:xfrm>
            <a:off x="3396996" y="2788920"/>
            <a:ext cx="2350008" cy="1417320"/>
          </a:xfrm>
        </p:spPr>
        <p:txBody>
          <a:bodyPr/>
          <a:lstStyle>
            <a:lvl1pPr marL="0" indent="0">
              <a:spcBef>
                <a:spcPts val="900"/>
              </a:spcBef>
              <a:buFontTx/>
              <a:buNone/>
              <a:defRPr sz="1200">
                <a:solidFill>
                  <a:schemeClr val="bg1"/>
                </a:solidFill>
              </a:defRPr>
            </a:lvl1pPr>
            <a:lvl2pPr marL="0" indent="0">
              <a:spcBef>
                <a:spcPts val="900"/>
              </a:spcBef>
              <a:buFontTx/>
              <a:buNone/>
              <a:defRPr sz="1200">
                <a:solidFill>
                  <a:schemeClr val="bg1"/>
                </a:solidFill>
              </a:defRPr>
            </a:lvl2pPr>
            <a:lvl3pPr marL="0" indent="0">
              <a:spcBef>
                <a:spcPts val="900"/>
              </a:spcBef>
              <a:buFontTx/>
              <a:buNone/>
              <a:defRPr sz="1200">
                <a:solidFill>
                  <a:schemeClr val="bg1"/>
                </a:solidFill>
              </a:defRPr>
            </a:lvl3pPr>
            <a:lvl4pPr marL="0" indent="0">
              <a:spcBef>
                <a:spcPts val="900"/>
              </a:spcBef>
              <a:buFontTx/>
              <a:buNone/>
              <a:defRPr sz="1200">
                <a:solidFill>
                  <a:schemeClr val="bg1"/>
                </a:solidFill>
              </a:defRPr>
            </a:lvl4pPr>
            <a:lvl5pPr marL="0" indent="0">
              <a:spcBef>
                <a:spcPts val="900"/>
              </a:spcBef>
              <a:buFontTx/>
              <a:buNone/>
              <a:defRPr sz="1200">
                <a:solidFill>
                  <a:schemeClr val="bg1"/>
                </a:solidFill>
              </a:defRPr>
            </a:lvl5pPr>
            <a:lvl6pPr marL="0" indent="0">
              <a:spcBef>
                <a:spcPts val="900"/>
              </a:spcBef>
              <a:buFontTx/>
              <a:buNone/>
              <a:defRPr sz="1200">
                <a:solidFill>
                  <a:schemeClr val="bg1"/>
                </a:solidFill>
              </a:defRPr>
            </a:lvl6pPr>
            <a:lvl7pPr marL="0" indent="0">
              <a:spcBef>
                <a:spcPts val="900"/>
              </a:spcBef>
              <a:buFontTx/>
              <a:buNone/>
              <a:defRPr sz="1200">
                <a:solidFill>
                  <a:schemeClr val="bg1"/>
                </a:solidFill>
              </a:defRPr>
            </a:lvl7pPr>
            <a:lvl8pPr marL="0" indent="0">
              <a:spcBef>
                <a:spcPts val="900"/>
              </a:spcBef>
              <a:buFontTx/>
              <a:buNone/>
              <a:defRPr sz="1200">
                <a:solidFill>
                  <a:schemeClr val="bg1"/>
                </a:solidFill>
              </a:defRPr>
            </a:lvl8pPr>
            <a:lvl9pPr marL="0" indent="0">
              <a:spcBef>
                <a:spcPts val="900"/>
              </a:spcBef>
              <a:buFontTx/>
              <a:buNone/>
              <a:defRPr sz="1200">
                <a:solidFill>
                  <a:schemeClr val="bg1"/>
                </a:solidFill>
              </a:defRPr>
            </a:lvl9pPr>
          </a:lstStyle>
          <a:p>
            <a:pPr lvl="0"/>
            <a:r>
              <a:rPr lang="en-US"/>
              <a:t>[Text]</a:t>
            </a:r>
          </a:p>
        </p:txBody>
      </p:sp>
      <p:cxnSp>
        <p:nvCxnSpPr>
          <p:cNvPr id="18" name="Line">
            <a:extLst>
              <a:ext uri="{FF2B5EF4-FFF2-40B4-BE49-F238E27FC236}">
                <a16:creationId xmlns:a16="http://schemas.microsoft.com/office/drawing/2014/main" id="{F1762E8D-F27D-AFA3-F0B6-034D7611913F}"/>
              </a:ext>
              <a:ext uri="{C183D7F6-B498-43B3-948B-1728B52AA6E4}">
                <adec:decorative xmlns:adec="http://schemas.microsoft.com/office/drawing/2017/decorative" val="1"/>
              </a:ext>
            </a:extLst>
          </p:cNvPr>
          <p:cNvCxnSpPr>
            <a:cxnSpLocks/>
          </p:cNvCxnSpPr>
          <p:nvPr userDrawn="1"/>
        </p:nvCxnSpPr>
        <p:spPr>
          <a:xfrm>
            <a:off x="6199632" y="1463040"/>
            <a:ext cx="2350008"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3" name="Text Placeholder 6">
            <a:extLst>
              <a:ext uri="{FF2B5EF4-FFF2-40B4-BE49-F238E27FC236}">
                <a16:creationId xmlns:a16="http://schemas.microsoft.com/office/drawing/2014/main" id="{4317A05C-0F69-F05E-D0F2-870512D7D48C}"/>
              </a:ext>
            </a:extLst>
          </p:cNvPr>
          <p:cNvSpPr>
            <a:spLocks noGrp="1"/>
          </p:cNvSpPr>
          <p:nvPr>
            <p:ph type="body" sz="quarter" idx="15" hasCustomPrompt="1"/>
          </p:nvPr>
        </p:nvSpPr>
        <p:spPr bwMode="gray">
          <a:xfrm>
            <a:off x="6199632" y="1600200"/>
            <a:ext cx="2350008" cy="914400"/>
          </a:xfrm>
        </p:spPr>
        <p:txBody>
          <a:bodyPr/>
          <a:lstStyle>
            <a:lvl1pPr marL="0" indent="0">
              <a:lnSpc>
                <a:spcPct val="90000"/>
              </a:lnSpc>
              <a:spcBef>
                <a:spcPts val="0"/>
              </a:spcBef>
              <a:buFontTx/>
              <a:buNone/>
              <a:defRPr sz="2200" b="1">
                <a:solidFill>
                  <a:schemeClr val="tx1"/>
                </a:solidFill>
              </a:defRPr>
            </a:lvl1pPr>
            <a:lvl2pPr marL="0" indent="0">
              <a:lnSpc>
                <a:spcPct val="90000"/>
              </a:lnSpc>
              <a:spcBef>
                <a:spcPts val="0"/>
              </a:spcBef>
              <a:buFontTx/>
              <a:buNone/>
              <a:defRPr sz="2200" b="1">
                <a:solidFill>
                  <a:schemeClr val="tx1"/>
                </a:solidFill>
              </a:defRPr>
            </a:lvl2pPr>
            <a:lvl3pPr marL="0" indent="0">
              <a:lnSpc>
                <a:spcPct val="90000"/>
              </a:lnSpc>
              <a:spcBef>
                <a:spcPts val="0"/>
              </a:spcBef>
              <a:buFontTx/>
              <a:buNone/>
              <a:defRPr sz="2200" b="1">
                <a:solidFill>
                  <a:schemeClr val="tx1"/>
                </a:solidFill>
              </a:defRPr>
            </a:lvl3pPr>
            <a:lvl4pPr marL="0" indent="0">
              <a:lnSpc>
                <a:spcPct val="90000"/>
              </a:lnSpc>
              <a:spcBef>
                <a:spcPts val="0"/>
              </a:spcBef>
              <a:buFontTx/>
              <a:buNone/>
              <a:defRPr sz="2200" b="1">
                <a:solidFill>
                  <a:schemeClr val="tx1"/>
                </a:solidFill>
              </a:defRPr>
            </a:lvl4pPr>
            <a:lvl5pPr marL="0" indent="0">
              <a:lnSpc>
                <a:spcPct val="90000"/>
              </a:lnSpc>
              <a:spcBef>
                <a:spcPts val="0"/>
              </a:spcBef>
              <a:buFontTx/>
              <a:buNone/>
              <a:defRPr sz="2200" b="1">
                <a:solidFill>
                  <a:schemeClr val="tx1"/>
                </a:solidFill>
              </a:defRPr>
            </a:lvl5pPr>
            <a:lvl6pPr marL="0" indent="0">
              <a:lnSpc>
                <a:spcPct val="90000"/>
              </a:lnSpc>
              <a:spcBef>
                <a:spcPts val="0"/>
              </a:spcBef>
              <a:buFontTx/>
              <a:buNone/>
              <a:defRPr sz="2200" b="1">
                <a:solidFill>
                  <a:schemeClr val="tx1"/>
                </a:solidFill>
              </a:defRPr>
            </a:lvl6pPr>
            <a:lvl7pPr marL="0" indent="0">
              <a:lnSpc>
                <a:spcPct val="90000"/>
              </a:lnSpc>
              <a:spcBef>
                <a:spcPts val="0"/>
              </a:spcBef>
              <a:buFontTx/>
              <a:buNone/>
              <a:defRPr sz="2200" b="1">
                <a:solidFill>
                  <a:schemeClr val="tx1"/>
                </a:solidFill>
              </a:defRPr>
            </a:lvl7pPr>
            <a:lvl8pPr marL="0" indent="0">
              <a:lnSpc>
                <a:spcPct val="90000"/>
              </a:lnSpc>
              <a:spcBef>
                <a:spcPts val="0"/>
              </a:spcBef>
              <a:buFontTx/>
              <a:buNone/>
              <a:defRPr sz="2200" b="1">
                <a:solidFill>
                  <a:schemeClr val="tx1"/>
                </a:solidFill>
              </a:defRPr>
            </a:lvl8pPr>
            <a:lvl9pPr marL="0" indent="0">
              <a:lnSpc>
                <a:spcPct val="90000"/>
              </a:lnSpc>
              <a:spcBef>
                <a:spcPts val="0"/>
              </a:spcBef>
              <a:buFontTx/>
              <a:buNone/>
              <a:defRPr sz="2200" b="1">
                <a:solidFill>
                  <a:schemeClr val="tx1"/>
                </a:solidFill>
              </a:defRPr>
            </a:lvl9pPr>
          </a:lstStyle>
          <a:p>
            <a:pPr lvl="0"/>
            <a:r>
              <a:rPr lang="en-US"/>
              <a:t>[Heading]</a:t>
            </a:r>
          </a:p>
        </p:txBody>
      </p:sp>
      <p:sp>
        <p:nvSpPr>
          <p:cNvPr id="14" name="Content Placeholder 7">
            <a:extLst>
              <a:ext uri="{FF2B5EF4-FFF2-40B4-BE49-F238E27FC236}">
                <a16:creationId xmlns:a16="http://schemas.microsoft.com/office/drawing/2014/main" id="{68B790F2-E1C5-F9A9-0108-06A2C652F239}"/>
              </a:ext>
            </a:extLst>
          </p:cNvPr>
          <p:cNvSpPr>
            <a:spLocks noGrp="1"/>
          </p:cNvSpPr>
          <p:nvPr>
            <p:ph sz="half" idx="16" hasCustomPrompt="1"/>
          </p:nvPr>
        </p:nvSpPr>
        <p:spPr>
          <a:xfrm>
            <a:off x="6199632" y="2788920"/>
            <a:ext cx="2350008" cy="1417320"/>
          </a:xfrm>
        </p:spPr>
        <p:txBody>
          <a:bodyPr/>
          <a:lstStyle>
            <a:lvl1pPr marL="0" indent="0">
              <a:spcBef>
                <a:spcPts val="900"/>
              </a:spcBef>
              <a:buFontTx/>
              <a:buNone/>
              <a:defRPr sz="1200">
                <a:solidFill>
                  <a:schemeClr val="tx1"/>
                </a:solidFill>
              </a:defRPr>
            </a:lvl1pPr>
            <a:lvl2pPr marL="0" indent="0">
              <a:spcBef>
                <a:spcPts val="900"/>
              </a:spcBef>
              <a:buFontTx/>
              <a:buNone/>
              <a:defRPr sz="1200">
                <a:solidFill>
                  <a:schemeClr val="tx1"/>
                </a:solidFill>
              </a:defRPr>
            </a:lvl2pPr>
            <a:lvl3pPr marL="0" indent="0">
              <a:spcBef>
                <a:spcPts val="900"/>
              </a:spcBef>
              <a:buFontTx/>
              <a:buNone/>
              <a:defRPr sz="1200">
                <a:solidFill>
                  <a:schemeClr val="tx1"/>
                </a:solidFill>
              </a:defRPr>
            </a:lvl3pPr>
            <a:lvl4pPr marL="0" indent="0">
              <a:spcBef>
                <a:spcPts val="900"/>
              </a:spcBef>
              <a:buFontTx/>
              <a:buNone/>
              <a:defRPr sz="1200">
                <a:solidFill>
                  <a:schemeClr val="tx1"/>
                </a:solidFill>
              </a:defRPr>
            </a:lvl4pPr>
            <a:lvl5pPr marL="0" indent="0">
              <a:spcBef>
                <a:spcPts val="900"/>
              </a:spcBef>
              <a:buFontTx/>
              <a:buNone/>
              <a:defRPr sz="1200">
                <a:solidFill>
                  <a:schemeClr val="tx1"/>
                </a:solidFill>
              </a:defRPr>
            </a:lvl5pPr>
            <a:lvl6pPr marL="0" indent="0">
              <a:spcBef>
                <a:spcPts val="900"/>
              </a:spcBef>
              <a:buFontTx/>
              <a:buNone/>
              <a:defRPr sz="1200">
                <a:solidFill>
                  <a:schemeClr val="tx1"/>
                </a:solidFill>
              </a:defRPr>
            </a:lvl6pPr>
            <a:lvl7pPr marL="0" indent="0">
              <a:spcBef>
                <a:spcPts val="900"/>
              </a:spcBef>
              <a:buFontTx/>
              <a:buNone/>
              <a:defRPr sz="1200">
                <a:solidFill>
                  <a:schemeClr val="tx1"/>
                </a:solidFill>
              </a:defRPr>
            </a:lvl7pPr>
            <a:lvl8pPr marL="0" indent="0">
              <a:spcBef>
                <a:spcPts val="900"/>
              </a:spcBef>
              <a:buFontTx/>
              <a:buNone/>
              <a:defRPr sz="1200">
                <a:solidFill>
                  <a:schemeClr val="tx1"/>
                </a:solidFill>
              </a:defRPr>
            </a:lvl8pPr>
            <a:lvl9pPr marL="0" indent="0">
              <a:spcBef>
                <a:spcPts val="900"/>
              </a:spcBef>
              <a:buFontTx/>
              <a:buNone/>
              <a:defRPr sz="1200">
                <a:solidFill>
                  <a:schemeClr val="tx1"/>
                </a:solidFill>
              </a:defRPr>
            </a:lvl9pPr>
          </a:lstStyle>
          <a:p>
            <a:pPr lvl="0"/>
            <a:r>
              <a:rPr lang="en-US"/>
              <a:t>[Text]</a:t>
            </a:r>
          </a:p>
        </p:txBody>
      </p:sp>
      <p:pic>
        <p:nvPicPr>
          <p:cNvPr id="10" name="UL Solutions" descr="UL Solutions">
            <a:extLst>
              <a:ext uri="{FF2B5EF4-FFF2-40B4-BE49-F238E27FC236}">
                <a16:creationId xmlns:a16="http://schemas.microsoft.com/office/drawing/2014/main" id="{9AC22A1B-5854-FB74-7FD9-8821EEB6DEE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8"/>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1329381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Four Boxes Tall">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586B91B5-07E3-AC57-4C8F-41D0A22AB704}"/>
              </a:ext>
              <a:ext uri="{C183D7F6-B498-43B3-948B-1728B52AA6E4}">
                <adec:decorative xmlns:adec="http://schemas.microsoft.com/office/drawing/2017/decorative" val="1"/>
              </a:ext>
            </a:extLst>
          </p:cNvPr>
          <p:cNvSpPr/>
          <p:nvPr userDrawn="1"/>
        </p:nvSpPr>
        <p:spPr>
          <a:xfrm>
            <a:off x="411480" y="1279523"/>
            <a:ext cx="2011680" cy="2971800"/>
          </a:xfrm>
          <a:prstGeom prst="rect">
            <a:avLst/>
          </a:prstGeom>
          <a:solidFill>
            <a:srgbClr val="CA0123"/>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1" name="Rectangle">
            <a:extLst>
              <a:ext uri="{FF2B5EF4-FFF2-40B4-BE49-F238E27FC236}">
                <a16:creationId xmlns:a16="http://schemas.microsoft.com/office/drawing/2014/main" id="{F9661630-825C-E6BA-3402-584150214D21}"/>
              </a:ext>
              <a:ext uri="{C183D7F6-B498-43B3-948B-1728B52AA6E4}">
                <adec:decorative xmlns:adec="http://schemas.microsoft.com/office/drawing/2017/decorative" val="1"/>
              </a:ext>
            </a:extLst>
          </p:cNvPr>
          <p:cNvSpPr/>
          <p:nvPr userDrawn="1"/>
        </p:nvSpPr>
        <p:spPr>
          <a:xfrm>
            <a:off x="2514600" y="1279523"/>
            <a:ext cx="2011680" cy="2971800"/>
          </a:xfrm>
          <a:prstGeom prst="rect">
            <a:avLst/>
          </a:prstGeom>
          <a:solidFill>
            <a:srgbClr val="5B0428"/>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2" name="Rectangle">
            <a:extLst>
              <a:ext uri="{FF2B5EF4-FFF2-40B4-BE49-F238E27FC236}">
                <a16:creationId xmlns:a16="http://schemas.microsoft.com/office/drawing/2014/main" id="{33B4CEB8-39ED-9EBC-4781-F712A248342D}"/>
              </a:ext>
              <a:ext uri="{C183D7F6-B498-43B3-948B-1728B52AA6E4}">
                <adec:decorative xmlns:adec="http://schemas.microsoft.com/office/drawing/2017/decorative" val="1"/>
              </a:ext>
            </a:extLst>
          </p:cNvPr>
          <p:cNvSpPr/>
          <p:nvPr userDrawn="1"/>
        </p:nvSpPr>
        <p:spPr>
          <a:xfrm>
            <a:off x="4617720" y="1279521"/>
            <a:ext cx="2011680" cy="2971800"/>
          </a:xfrm>
          <a:prstGeom prst="rect">
            <a:avLst/>
          </a:prstGeom>
          <a:solidFill>
            <a:srgbClr val="E5DDCA"/>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9" name="Rectangle">
            <a:extLst>
              <a:ext uri="{FF2B5EF4-FFF2-40B4-BE49-F238E27FC236}">
                <a16:creationId xmlns:a16="http://schemas.microsoft.com/office/drawing/2014/main" id="{211A375E-89EA-9107-EA7C-57F1905359F1}"/>
              </a:ext>
              <a:ext uri="{C183D7F6-B498-43B3-948B-1728B52AA6E4}">
                <adec:decorative xmlns:adec="http://schemas.microsoft.com/office/drawing/2017/decorative" val="1"/>
              </a:ext>
            </a:extLst>
          </p:cNvPr>
          <p:cNvSpPr/>
          <p:nvPr userDrawn="1"/>
        </p:nvSpPr>
        <p:spPr>
          <a:xfrm>
            <a:off x="6720840" y="1279523"/>
            <a:ext cx="2011680" cy="2971800"/>
          </a:xfrm>
          <a:prstGeom prst="rect">
            <a:avLst/>
          </a:prstGeom>
          <a:solidFill>
            <a:srgbClr val="9EC5D9"/>
          </a:solidFill>
          <a:ln w="19050" cap="flat">
            <a:noFill/>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mn-lt"/>
              <a:ea typeface="+mn-ea"/>
              <a:cs typeface="+mn-cs"/>
            </a:endParaRPr>
          </a:p>
        </p:txBody>
      </p:sp>
      <p:sp>
        <p:nvSpPr>
          <p:cNvPr id="5" name="Title 1">
            <a:extLst>
              <a:ext uri="{FF2B5EF4-FFF2-40B4-BE49-F238E27FC236}">
                <a16:creationId xmlns:a16="http://schemas.microsoft.com/office/drawing/2014/main" id="{8E4123F2-12EB-3B7C-52AE-3F5EB6AE7806}"/>
              </a:ext>
            </a:extLst>
          </p:cNvPr>
          <p:cNvSpPr>
            <a:spLocks noGrp="1"/>
          </p:cNvSpPr>
          <p:nvPr>
            <p:ph type="title" hasCustomPrompt="1"/>
          </p:nvPr>
        </p:nvSpPr>
        <p:spPr>
          <a:xfrm>
            <a:off x="411480" y="411480"/>
            <a:ext cx="5516245" cy="685800"/>
          </a:xfrm>
        </p:spPr>
        <p:txBody>
          <a:bodyPr/>
          <a:lstStyle/>
          <a:p>
            <a:r>
              <a:rPr lang="en-US"/>
              <a:t>[Optional slide title]</a:t>
            </a:r>
          </a:p>
        </p:txBody>
      </p:sp>
      <p:sp>
        <p:nvSpPr>
          <p:cNvPr id="6" name="Text Placeholder 2">
            <a:extLst>
              <a:ext uri="{FF2B5EF4-FFF2-40B4-BE49-F238E27FC236}">
                <a16:creationId xmlns:a16="http://schemas.microsoft.com/office/drawing/2014/main" id="{D2F9F1F6-03E1-D06C-AD65-0FED52E095C6}"/>
              </a:ext>
            </a:extLst>
          </p:cNvPr>
          <p:cNvSpPr>
            <a:spLocks noGrp="1"/>
          </p:cNvSpPr>
          <p:nvPr>
            <p:ph type="body" sz="quarter" idx="13" hasCustomPrompt="1"/>
          </p:nvPr>
        </p:nvSpPr>
        <p:spPr bwMode="gray">
          <a:xfrm>
            <a:off x="594360" y="1463040"/>
            <a:ext cx="1645920" cy="822960"/>
          </a:xfrm>
        </p:spPr>
        <p:txBody>
          <a:bodyPr/>
          <a:lstStyle>
            <a:lvl1pPr marL="0" indent="0">
              <a:lnSpc>
                <a:spcPct val="100000"/>
              </a:lnSpc>
              <a:spcBef>
                <a:spcPts val="0"/>
              </a:spcBef>
              <a:buFontTx/>
              <a:buNone/>
              <a:defRPr sz="1600" b="1">
                <a:solidFill>
                  <a:schemeClr val="bg1"/>
                </a:solidFill>
              </a:defRPr>
            </a:lvl1pPr>
            <a:lvl2pPr marL="0" indent="0">
              <a:lnSpc>
                <a:spcPct val="100000"/>
              </a:lnSpc>
              <a:spcBef>
                <a:spcPts val="0"/>
              </a:spcBef>
              <a:buFontTx/>
              <a:buNone/>
              <a:defRPr sz="1600" b="1">
                <a:solidFill>
                  <a:schemeClr val="bg1"/>
                </a:solidFill>
              </a:defRPr>
            </a:lvl2pPr>
            <a:lvl3pPr marL="0" indent="0">
              <a:lnSpc>
                <a:spcPct val="100000"/>
              </a:lnSpc>
              <a:spcBef>
                <a:spcPts val="0"/>
              </a:spcBef>
              <a:buFontTx/>
              <a:buNone/>
              <a:defRPr sz="1600" b="1">
                <a:solidFill>
                  <a:schemeClr val="bg1"/>
                </a:solidFill>
              </a:defRPr>
            </a:lvl3pPr>
            <a:lvl4pPr marL="0" indent="0">
              <a:lnSpc>
                <a:spcPct val="100000"/>
              </a:lnSpc>
              <a:spcBef>
                <a:spcPts val="0"/>
              </a:spcBef>
              <a:buFontTx/>
              <a:buNone/>
              <a:defRPr sz="1600" b="1">
                <a:solidFill>
                  <a:schemeClr val="bg1"/>
                </a:solidFill>
              </a:defRPr>
            </a:lvl4pPr>
            <a:lvl5pPr marL="0" indent="0">
              <a:lnSpc>
                <a:spcPct val="100000"/>
              </a:lnSpc>
              <a:spcBef>
                <a:spcPts val="0"/>
              </a:spcBef>
              <a:buFontTx/>
              <a:buNone/>
              <a:defRPr sz="1600" b="1">
                <a:solidFill>
                  <a:schemeClr val="bg1"/>
                </a:solidFill>
              </a:defRPr>
            </a:lvl5pPr>
            <a:lvl6pPr marL="0" indent="0">
              <a:lnSpc>
                <a:spcPct val="90000"/>
              </a:lnSpc>
              <a:spcBef>
                <a:spcPts val="0"/>
              </a:spcBef>
              <a:buFontTx/>
              <a:buNone/>
              <a:defRPr sz="2200" b="1">
                <a:solidFill>
                  <a:schemeClr val="bg1"/>
                </a:solidFill>
              </a:defRPr>
            </a:lvl6pPr>
            <a:lvl7pPr marL="0" indent="0">
              <a:lnSpc>
                <a:spcPct val="100000"/>
              </a:lnSpc>
              <a:spcBef>
                <a:spcPts val="0"/>
              </a:spcBef>
              <a:buFontTx/>
              <a:buNone/>
              <a:defRPr sz="1600" b="1">
                <a:solidFill>
                  <a:schemeClr val="bg1"/>
                </a:solidFill>
              </a:defRPr>
            </a:lvl7pPr>
            <a:lvl8pPr marL="0" indent="0">
              <a:lnSpc>
                <a:spcPct val="100000"/>
              </a:lnSpc>
              <a:spcBef>
                <a:spcPts val="0"/>
              </a:spcBef>
              <a:buFontTx/>
              <a:buNone/>
              <a:defRPr sz="1600" b="1">
                <a:solidFill>
                  <a:schemeClr val="bg1"/>
                </a:solidFill>
              </a:defRPr>
            </a:lvl8pPr>
            <a:lvl9pPr marL="0" indent="0">
              <a:lnSpc>
                <a:spcPct val="100000"/>
              </a:lnSpc>
              <a:spcBef>
                <a:spcPts val="0"/>
              </a:spcBef>
              <a:buFontTx/>
              <a:buNone/>
              <a:defRPr sz="1600" b="1">
                <a:solidFill>
                  <a:schemeClr val="bg1"/>
                </a:solidFill>
              </a:defRPr>
            </a:lvl9pPr>
          </a:lstStyle>
          <a:p>
            <a:pPr lvl="0"/>
            <a:r>
              <a:rPr lang="en-US"/>
              <a:t>[Heading]</a:t>
            </a:r>
          </a:p>
        </p:txBody>
      </p:sp>
      <p:sp>
        <p:nvSpPr>
          <p:cNvPr id="3" name="Content Placeholder 3"/>
          <p:cNvSpPr>
            <a:spLocks noGrp="1"/>
          </p:cNvSpPr>
          <p:nvPr>
            <p:ph sz="half" idx="1" hasCustomPrompt="1"/>
          </p:nvPr>
        </p:nvSpPr>
        <p:spPr>
          <a:xfrm>
            <a:off x="594360" y="2468880"/>
            <a:ext cx="1645920" cy="1600200"/>
          </a:xfrm>
        </p:spPr>
        <p:txBody>
          <a:bodyPr/>
          <a:lstStyle>
            <a:lvl1pPr marL="0" indent="0">
              <a:spcBef>
                <a:spcPts val="600"/>
              </a:spcBef>
              <a:buFontTx/>
              <a:buNone/>
              <a:defRPr sz="1100">
                <a:solidFill>
                  <a:schemeClr val="bg1"/>
                </a:solidFill>
              </a:defRPr>
            </a:lvl1pPr>
            <a:lvl2pPr marL="0" indent="0">
              <a:spcBef>
                <a:spcPts val="600"/>
              </a:spcBef>
              <a:buFontTx/>
              <a:buNone/>
              <a:defRPr sz="1100">
                <a:solidFill>
                  <a:schemeClr val="bg1"/>
                </a:solidFill>
              </a:defRPr>
            </a:lvl2pPr>
            <a:lvl3pPr marL="0" indent="0">
              <a:spcBef>
                <a:spcPts val="600"/>
              </a:spcBef>
              <a:buFontTx/>
              <a:buNone/>
              <a:defRPr sz="1100">
                <a:solidFill>
                  <a:schemeClr val="bg1"/>
                </a:solidFill>
              </a:defRPr>
            </a:lvl3pPr>
            <a:lvl4pPr marL="0" indent="0">
              <a:spcBef>
                <a:spcPts val="600"/>
              </a:spcBef>
              <a:buFontTx/>
              <a:buNone/>
              <a:defRPr sz="1100">
                <a:solidFill>
                  <a:schemeClr val="bg1"/>
                </a:solidFill>
              </a:defRPr>
            </a:lvl4pPr>
            <a:lvl5pPr marL="0" indent="0">
              <a:spcBef>
                <a:spcPts val="600"/>
              </a:spcBef>
              <a:buFontTx/>
              <a:buNone/>
              <a:defRPr sz="1100">
                <a:solidFill>
                  <a:schemeClr val="bg1"/>
                </a:solidFill>
              </a:defRPr>
            </a:lvl5pPr>
            <a:lvl6pPr marL="0" indent="0">
              <a:spcBef>
                <a:spcPts val="600"/>
              </a:spcBef>
              <a:buFontTx/>
              <a:buNone/>
              <a:defRPr sz="1100">
                <a:solidFill>
                  <a:schemeClr val="bg1"/>
                </a:solidFill>
              </a:defRPr>
            </a:lvl6pPr>
            <a:lvl7pPr marL="0" indent="0">
              <a:spcBef>
                <a:spcPts val="600"/>
              </a:spcBef>
              <a:buFontTx/>
              <a:buNone/>
              <a:defRPr sz="1100">
                <a:solidFill>
                  <a:schemeClr val="bg1"/>
                </a:solidFill>
              </a:defRPr>
            </a:lvl7pPr>
            <a:lvl8pPr marL="0" indent="0">
              <a:spcBef>
                <a:spcPts val="600"/>
              </a:spcBef>
              <a:buFontTx/>
              <a:buNone/>
              <a:defRPr sz="1100">
                <a:solidFill>
                  <a:schemeClr val="bg1"/>
                </a:solidFill>
              </a:defRPr>
            </a:lvl8pPr>
            <a:lvl9pPr marL="0" indent="0">
              <a:spcBef>
                <a:spcPts val="600"/>
              </a:spcBef>
              <a:buFontTx/>
              <a:buNone/>
              <a:defRPr sz="1100">
                <a:solidFill>
                  <a:schemeClr val="bg1"/>
                </a:solidFill>
              </a:defRPr>
            </a:lvl9pPr>
          </a:lstStyle>
          <a:p>
            <a:pPr lvl="0"/>
            <a:r>
              <a:rPr lang="en-US"/>
              <a:t>[Text]</a:t>
            </a:r>
          </a:p>
        </p:txBody>
      </p:sp>
      <p:sp>
        <p:nvSpPr>
          <p:cNvPr id="15" name="Text Placeholder 4">
            <a:extLst>
              <a:ext uri="{FF2B5EF4-FFF2-40B4-BE49-F238E27FC236}">
                <a16:creationId xmlns:a16="http://schemas.microsoft.com/office/drawing/2014/main" id="{B49B07D4-7E8D-77F2-8EFA-83A5D46D509B}"/>
              </a:ext>
            </a:extLst>
          </p:cNvPr>
          <p:cNvSpPr>
            <a:spLocks noGrp="1"/>
          </p:cNvSpPr>
          <p:nvPr>
            <p:ph type="body" sz="quarter" idx="14" hasCustomPrompt="1"/>
          </p:nvPr>
        </p:nvSpPr>
        <p:spPr bwMode="gray">
          <a:xfrm>
            <a:off x="2697480" y="1463040"/>
            <a:ext cx="1645920" cy="822960"/>
          </a:xfrm>
        </p:spPr>
        <p:txBody>
          <a:bodyPr/>
          <a:lstStyle>
            <a:lvl1pPr marL="0" indent="0">
              <a:lnSpc>
                <a:spcPct val="100000"/>
              </a:lnSpc>
              <a:spcBef>
                <a:spcPts val="0"/>
              </a:spcBef>
              <a:buFontTx/>
              <a:buNone/>
              <a:defRPr sz="1600" b="1">
                <a:solidFill>
                  <a:schemeClr val="bg1"/>
                </a:solidFill>
              </a:defRPr>
            </a:lvl1pPr>
            <a:lvl2pPr marL="0" indent="0">
              <a:lnSpc>
                <a:spcPct val="100000"/>
              </a:lnSpc>
              <a:spcBef>
                <a:spcPts val="0"/>
              </a:spcBef>
              <a:buFontTx/>
              <a:buNone/>
              <a:defRPr sz="1600" b="1">
                <a:solidFill>
                  <a:schemeClr val="bg1"/>
                </a:solidFill>
              </a:defRPr>
            </a:lvl2pPr>
            <a:lvl3pPr marL="0" indent="0">
              <a:lnSpc>
                <a:spcPct val="100000"/>
              </a:lnSpc>
              <a:spcBef>
                <a:spcPts val="0"/>
              </a:spcBef>
              <a:buFontTx/>
              <a:buNone/>
              <a:defRPr sz="1600" b="1">
                <a:solidFill>
                  <a:schemeClr val="bg1"/>
                </a:solidFill>
              </a:defRPr>
            </a:lvl3pPr>
            <a:lvl4pPr marL="0" indent="0">
              <a:lnSpc>
                <a:spcPct val="100000"/>
              </a:lnSpc>
              <a:spcBef>
                <a:spcPts val="0"/>
              </a:spcBef>
              <a:buFontTx/>
              <a:buNone/>
              <a:defRPr sz="1600" b="1">
                <a:solidFill>
                  <a:schemeClr val="bg1"/>
                </a:solidFill>
              </a:defRPr>
            </a:lvl4pPr>
            <a:lvl5pPr marL="0" indent="0">
              <a:lnSpc>
                <a:spcPct val="100000"/>
              </a:lnSpc>
              <a:spcBef>
                <a:spcPts val="0"/>
              </a:spcBef>
              <a:buFontTx/>
              <a:buNone/>
              <a:defRPr sz="1600" b="1">
                <a:solidFill>
                  <a:schemeClr val="bg1"/>
                </a:solidFill>
              </a:defRPr>
            </a:lvl5pPr>
            <a:lvl6pPr marL="0" indent="0">
              <a:lnSpc>
                <a:spcPct val="90000"/>
              </a:lnSpc>
              <a:spcBef>
                <a:spcPts val="0"/>
              </a:spcBef>
              <a:buFontTx/>
              <a:buNone/>
              <a:defRPr sz="2200" b="1">
                <a:solidFill>
                  <a:schemeClr val="bg1"/>
                </a:solidFill>
              </a:defRPr>
            </a:lvl6pPr>
            <a:lvl7pPr marL="0" indent="0">
              <a:lnSpc>
                <a:spcPct val="100000"/>
              </a:lnSpc>
              <a:spcBef>
                <a:spcPts val="0"/>
              </a:spcBef>
              <a:buFontTx/>
              <a:buNone/>
              <a:defRPr sz="1600" b="1">
                <a:solidFill>
                  <a:schemeClr val="bg1"/>
                </a:solidFill>
              </a:defRPr>
            </a:lvl7pPr>
            <a:lvl8pPr marL="0" indent="0">
              <a:lnSpc>
                <a:spcPct val="100000"/>
              </a:lnSpc>
              <a:spcBef>
                <a:spcPts val="0"/>
              </a:spcBef>
              <a:buFontTx/>
              <a:buNone/>
              <a:defRPr sz="1600" b="1">
                <a:solidFill>
                  <a:schemeClr val="bg1"/>
                </a:solidFill>
              </a:defRPr>
            </a:lvl8pPr>
            <a:lvl9pPr marL="0" indent="0">
              <a:lnSpc>
                <a:spcPct val="100000"/>
              </a:lnSpc>
              <a:spcBef>
                <a:spcPts val="0"/>
              </a:spcBef>
              <a:buFontTx/>
              <a:buNone/>
              <a:defRPr sz="1600" b="1">
                <a:solidFill>
                  <a:schemeClr val="bg1"/>
                </a:solidFill>
              </a:defRPr>
            </a:lvl9pPr>
          </a:lstStyle>
          <a:p>
            <a:pPr lvl="0"/>
            <a:r>
              <a:rPr lang="en-US"/>
              <a:t>[Heading]</a:t>
            </a:r>
          </a:p>
        </p:txBody>
      </p:sp>
      <p:sp>
        <p:nvSpPr>
          <p:cNvPr id="4" name="Content Placeholder 5"/>
          <p:cNvSpPr>
            <a:spLocks noGrp="1"/>
          </p:cNvSpPr>
          <p:nvPr>
            <p:ph sz="half" idx="2" hasCustomPrompt="1"/>
          </p:nvPr>
        </p:nvSpPr>
        <p:spPr>
          <a:xfrm>
            <a:off x="2697480" y="2468880"/>
            <a:ext cx="1645920" cy="1600200"/>
          </a:xfrm>
        </p:spPr>
        <p:txBody>
          <a:bodyPr/>
          <a:lstStyle>
            <a:lvl1pPr marL="0" indent="0">
              <a:spcBef>
                <a:spcPts val="600"/>
              </a:spcBef>
              <a:buFontTx/>
              <a:buNone/>
              <a:defRPr sz="1100">
                <a:solidFill>
                  <a:schemeClr val="bg1"/>
                </a:solidFill>
              </a:defRPr>
            </a:lvl1pPr>
            <a:lvl2pPr marL="0" indent="0">
              <a:spcBef>
                <a:spcPts val="600"/>
              </a:spcBef>
              <a:buFontTx/>
              <a:buNone/>
              <a:defRPr sz="1100">
                <a:solidFill>
                  <a:schemeClr val="bg1"/>
                </a:solidFill>
              </a:defRPr>
            </a:lvl2pPr>
            <a:lvl3pPr marL="0" indent="0">
              <a:spcBef>
                <a:spcPts val="600"/>
              </a:spcBef>
              <a:buFontTx/>
              <a:buNone/>
              <a:defRPr sz="1100">
                <a:solidFill>
                  <a:schemeClr val="bg1"/>
                </a:solidFill>
              </a:defRPr>
            </a:lvl3pPr>
            <a:lvl4pPr marL="0" indent="0">
              <a:spcBef>
                <a:spcPts val="600"/>
              </a:spcBef>
              <a:buFontTx/>
              <a:buNone/>
              <a:defRPr sz="1100">
                <a:solidFill>
                  <a:schemeClr val="bg1"/>
                </a:solidFill>
              </a:defRPr>
            </a:lvl4pPr>
            <a:lvl5pPr marL="0" indent="0">
              <a:spcBef>
                <a:spcPts val="600"/>
              </a:spcBef>
              <a:buFontTx/>
              <a:buNone/>
              <a:defRPr sz="1100">
                <a:solidFill>
                  <a:schemeClr val="bg1"/>
                </a:solidFill>
              </a:defRPr>
            </a:lvl5pPr>
            <a:lvl6pPr marL="0" indent="0">
              <a:spcBef>
                <a:spcPts val="600"/>
              </a:spcBef>
              <a:buFontTx/>
              <a:buNone/>
              <a:defRPr sz="1100">
                <a:solidFill>
                  <a:schemeClr val="bg1"/>
                </a:solidFill>
              </a:defRPr>
            </a:lvl6pPr>
            <a:lvl7pPr marL="0" indent="0">
              <a:spcBef>
                <a:spcPts val="600"/>
              </a:spcBef>
              <a:buFontTx/>
              <a:buNone/>
              <a:defRPr sz="1100">
                <a:solidFill>
                  <a:schemeClr val="bg1"/>
                </a:solidFill>
              </a:defRPr>
            </a:lvl7pPr>
            <a:lvl8pPr marL="0" indent="0">
              <a:spcBef>
                <a:spcPts val="600"/>
              </a:spcBef>
              <a:buFontTx/>
              <a:buNone/>
              <a:defRPr sz="1100">
                <a:solidFill>
                  <a:schemeClr val="bg1"/>
                </a:solidFill>
              </a:defRPr>
            </a:lvl8pPr>
            <a:lvl9pPr marL="0" indent="0">
              <a:spcBef>
                <a:spcPts val="600"/>
              </a:spcBef>
              <a:buFontTx/>
              <a:buNone/>
              <a:defRPr sz="1100">
                <a:solidFill>
                  <a:schemeClr val="bg1"/>
                </a:solidFill>
              </a:defRPr>
            </a:lvl9pPr>
          </a:lstStyle>
          <a:p>
            <a:pPr lvl="0"/>
            <a:r>
              <a:rPr lang="en-US"/>
              <a:t>[Text]</a:t>
            </a:r>
          </a:p>
        </p:txBody>
      </p:sp>
      <p:sp>
        <p:nvSpPr>
          <p:cNvPr id="13" name="Text Placeholder 6">
            <a:extLst>
              <a:ext uri="{FF2B5EF4-FFF2-40B4-BE49-F238E27FC236}">
                <a16:creationId xmlns:a16="http://schemas.microsoft.com/office/drawing/2014/main" id="{4317A05C-0F69-F05E-D0F2-870512D7D48C}"/>
              </a:ext>
            </a:extLst>
          </p:cNvPr>
          <p:cNvSpPr>
            <a:spLocks noGrp="1"/>
          </p:cNvSpPr>
          <p:nvPr>
            <p:ph type="body" sz="quarter" idx="15" hasCustomPrompt="1"/>
          </p:nvPr>
        </p:nvSpPr>
        <p:spPr bwMode="gray">
          <a:xfrm>
            <a:off x="4800600" y="1463040"/>
            <a:ext cx="1645920" cy="822960"/>
          </a:xfrm>
        </p:spPr>
        <p:txBody>
          <a:bodyPr/>
          <a:lstStyle>
            <a:lvl1pPr marL="0" indent="0">
              <a:lnSpc>
                <a:spcPct val="100000"/>
              </a:lnSpc>
              <a:spcBef>
                <a:spcPts val="0"/>
              </a:spcBef>
              <a:buFontTx/>
              <a:buNone/>
              <a:defRPr sz="1600" b="1">
                <a:solidFill>
                  <a:schemeClr val="tx1"/>
                </a:solidFill>
              </a:defRPr>
            </a:lvl1pPr>
            <a:lvl2pPr marL="0" indent="0">
              <a:lnSpc>
                <a:spcPct val="100000"/>
              </a:lnSpc>
              <a:spcBef>
                <a:spcPts val="0"/>
              </a:spcBef>
              <a:buFontTx/>
              <a:buNone/>
              <a:defRPr sz="1600" b="1">
                <a:solidFill>
                  <a:schemeClr val="tx1"/>
                </a:solidFill>
              </a:defRPr>
            </a:lvl2pPr>
            <a:lvl3pPr marL="0" indent="0">
              <a:lnSpc>
                <a:spcPct val="100000"/>
              </a:lnSpc>
              <a:spcBef>
                <a:spcPts val="0"/>
              </a:spcBef>
              <a:buFontTx/>
              <a:buNone/>
              <a:defRPr sz="1600" b="1">
                <a:solidFill>
                  <a:schemeClr val="tx1"/>
                </a:solidFill>
              </a:defRPr>
            </a:lvl3pPr>
            <a:lvl4pPr marL="0" indent="0">
              <a:lnSpc>
                <a:spcPct val="100000"/>
              </a:lnSpc>
              <a:spcBef>
                <a:spcPts val="0"/>
              </a:spcBef>
              <a:buFontTx/>
              <a:buNone/>
              <a:defRPr sz="1600" b="1">
                <a:solidFill>
                  <a:schemeClr val="tx1"/>
                </a:solidFill>
              </a:defRPr>
            </a:lvl4pPr>
            <a:lvl5pPr marL="0" indent="0">
              <a:lnSpc>
                <a:spcPct val="100000"/>
              </a:lnSpc>
              <a:spcBef>
                <a:spcPts val="0"/>
              </a:spcBef>
              <a:buFontTx/>
              <a:buNone/>
              <a:defRPr sz="1600" b="1">
                <a:solidFill>
                  <a:schemeClr val="tx1"/>
                </a:solidFill>
              </a:defRPr>
            </a:lvl5pPr>
            <a:lvl6pPr marL="0" indent="0">
              <a:lnSpc>
                <a:spcPct val="90000"/>
              </a:lnSpc>
              <a:spcBef>
                <a:spcPts val="0"/>
              </a:spcBef>
              <a:buFontTx/>
              <a:buNone/>
              <a:defRPr sz="2200" b="1">
                <a:solidFill>
                  <a:schemeClr val="tx1"/>
                </a:solidFill>
              </a:defRPr>
            </a:lvl6pPr>
            <a:lvl7pPr marL="0" indent="0">
              <a:lnSpc>
                <a:spcPct val="100000"/>
              </a:lnSpc>
              <a:spcBef>
                <a:spcPts val="0"/>
              </a:spcBef>
              <a:buFontTx/>
              <a:buNone/>
              <a:defRPr sz="1600" b="1">
                <a:solidFill>
                  <a:schemeClr val="tx1"/>
                </a:solidFill>
              </a:defRPr>
            </a:lvl7pPr>
            <a:lvl8pPr marL="0" indent="0">
              <a:lnSpc>
                <a:spcPct val="100000"/>
              </a:lnSpc>
              <a:spcBef>
                <a:spcPts val="0"/>
              </a:spcBef>
              <a:buFontTx/>
              <a:buNone/>
              <a:defRPr sz="1600" b="1">
                <a:solidFill>
                  <a:schemeClr val="tx1"/>
                </a:solidFill>
              </a:defRPr>
            </a:lvl8pPr>
            <a:lvl9pPr marL="0" indent="0">
              <a:lnSpc>
                <a:spcPct val="100000"/>
              </a:lnSpc>
              <a:spcBef>
                <a:spcPts val="0"/>
              </a:spcBef>
              <a:buFontTx/>
              <a:buNone/>
              <a:defRPr sz="1600" b="1">
                <a:solidFill>
                  <a:schemeClr val="tx1"/>
                </a:solidFill>
              </a:defRPr>
            </a:lvl9pPr>
          </a:lstStyle>
          <a:p>
            <a:pPr lvl="0"/>
            <a:r>
              <a:rPr lang="en-US"/>
              <a:t>[Heading]</a:t>
            </a:r>
          </a:p>
        </p:txBody>
      </p:sp>
      <p:sp>
        <p:nvSpPr>
          <p:cNvPr id="14" name="Content Placeholder 7">
            <a:extLst>
              <a:ext uri="{FF2B5EF4-FFF2-40B4-BE49-F238E27FC236}">
                <a16:creationId xmlns:a16="http://schemas.microsoft.com/office/drawing/2014/main" id="{68B790F2-E1C5-F9A9-0108-06A2C652F239}"/>
              </a:ext>
            </a:extLst>
          </p:cNvPr>
          <p:cNvSpPr>
            <a:spLocks noGrp="1"/>
          </p:cNvSpPr>
          <p:nvPr>
            <p:ph sz="half" idx="16" hasCustomPrompt="1"/>
          </p:nvPr>
        </p:nvSpPr>
        <p:spPr>
          <a:xfrm>
            <a:off x="4800600" y="2468880"/>
            <a:ext cx="1645920" cy="1600200"/>
          </a:xfrm>
        </p:spPr>
        <p:txBody>
          <a:bodyPr/>
          <a:lstStyle>
            <a:lvl1pPr marL="0" indent="0">
              <a:spcBef>
                <a:spcPts val="600"/>
              </a:spcBef>
              <a:buFontTx/>
              <a:buNone/>
              <a:defRPr sz="1100">
                <a:solidFill>
                  <a:schemeClr val="tx1"/>
                </a:solidFill>
              </a:defRPr>
            </a:lvl1pPr>
            <a:lvl2pPr marL="0" indent="0">
              <a:spcBef>
                <a:spcPts val="600"/>
              </a:spcBef>
              <a:buFontTx/>
              <a:buNone/>
              <a:defRPr sz="1100">
                <a:solidFill>
                  <a:schemeClr val="tx1"/>
                </a:solidFill>
              </a:defRPr>
            </a:lvl2pPr>
            <a:lvl3pPr marL="0" indent="0">
              <a:spcBef>
                <a:spcPts val="600"/>
              </a:spcBef>
              <a:buFontTx/>
              <a:buNone/>
              <a:defRPr sz="1100">
                <a:solidFill>
                  <a:schemeClr val="tx1"/>
                </a:solidFill>
              </a:defRPr>
            </a:lvl3pPr>
            <a:lvl4pPr marL="0" indent="0">
              <a:spcBef>
                <a:spcPts val="600"/>
              </a:spcBef>
              <a:buFontTx/>
              <a:buNone/>
              <a:defRPr sz="1100">
                <a:solidFill>
                  <a:schemeClr val="tx1"/>
                </a:solidFill>
              </a:defRPr>
            </a:lvl4pPr>
            <a:lvl5pPr marL="0" indent="0">
              <a:spcBef>
                <a:spcPts val="600"/>
              </a:spcBef>
              <a:buFontTx/>
              <a:buNone/>
              <a:defRPr sz="1100">
                <a:solidFill>
                  <a:schemeClr val="tx1"/>
                </a:solidFill>
              </a:defRPr>
            </a:lvl5pPr>
            <a:lvl6pPr marL="0" indent="0">
              <a:spcBef>
                <a:spcPts val="600"/>
              </a:spcBef>
              <a:buFontTx/>
              <a:buNone/>
              <a:defRPr sz="1100">
                <a:solidFill>
                  <a:schemeClr val="tx1"/>
                </a:solidFill>
              </a:defRPr>
            </a:lvl6pPr>
            <a:lvl7pPr marL="0" indent="0">
              <a:spcBef>
                <a:spcPts val="600"/>
              </a:spcBef>
              <a:buFontTx/>
              <a:buNone/>
              <a:defRPr sz="1100">
                <a:solidFill>
                  <a:schemeClr val="tx1"/>
                </a:solidFill>
              </a:defRPr>
            </a:lvl7pPr>
            <a:lvl8pPr marL="0" indent="0">
              <a:spcBef>
                <a:spcPts val="600"/>
              </a:spcBef>
              <a:buFontTx/>
              <a:buNone/>
              <a:defRPr sz="1100">
                <a:solidFill>
                  <a:schemeClr val="tx1"/>
                </a:solidFill>
              </a:defRPr>
            </a:lvl8pPr>
            <a:lvl9pPr marL="0" indent="0">
              <a:spcBef>
                <a:spcPts val="600"/>
              </a:spcBef>
              <a:buFontTx/>
              <a:buNone/>
              <a:defRPr sz="1100">
                <a:solidFill>
                  <a:schemeClr val="tx1"/>
                </a:solidFill>
              </a:defRPr>
            </a:lvl9pPr>
          </a:lstStyle>
          <a:p>
            <a:pPr lvl="0"/>
            <a:r>
              <a:rPr lang="en-US"/>
              <a:t>[Text]</a:t>
            </a:r>
          </a:p>
        </p:txBody>
      </p:sp>
      <p:sp>
        <p:nvSpPr>
          <p:cNvPr id="17" name="Text Placeholder 8">
            <a:extLst>
              <a:ext uri="{FF2B5EF4-FFF2-40B4-BE49-F238E27FC236}">
                <a16:creationId xmlns:a16="http://schemas.microsoft.com/office/drawing/2014/main" id="{DA12488C-CA11-B17A-D388-811A0FF5E26A}"/>
              </a:ext>
            </a:extLst>
          </p:cNvPr>
          <p:cNvSpPr>
            <a:spLocks noGrp="1"/>
          </p:cNvSpPr>
          <p:nvPr>
            <p:ph type="body" sz="quarter" idx="17" hasCustomPrompt="1"/>
          </p:nvPr>
        </p:nvSpPr>
        <p:spPr bwMode="gray">
          <a:xfrm>
            <a:off x="6903720" y="1463040"/>
            <a:ext cx="1645920" cy="822960"/>
          </a:xfrm>
        </p:spPr>
        <p:txBody>
          <a:bodyPr/>
          <a:lstStyle>
            <a:lvl1pPr marL="0" indent="0">
              <a:lnSpc>
                <a:spcPct val="100000"/>
              </a:lnSpc>
              <a:spcBef>
                <a:spcPts val="0"/>
              </a:spcBef>
              <a:buFontTx/>
              <a:buNone/>
              <a:defRPr sz="1600" b="1">
                <a:solidFill>
                  <a:schemeClr val="tx1"/>
                </a:solidFill>
              </a:defRPr>
            </a:lvl1pPr>
            <a:lvl2pPr marL="0" indent="0">
              <a:lnSpc>
                <a:spcPct val="100000"/>
              </a:lnSpc>
              <a:spcBef>
                <a:spcPts val="0"/>
              </a:spcBef>
              <a:buFontTx/>
              <a:buNone/>
              <a:defRPr sz="1600" b="1">
                <a:solidFill>
                  <a:schemeClr val="tx1"/>
                </a:solidFill>
              </a:defRPr>
            </a:lvl2pPr>
            <a:lvl3pPr marL="0" indent="0">
              <a:lnSpc>
                <a:spcPct val="100000"/>
              </a:lnSpc>
              <a:spcBef>
                <a:spcPts val="0"/>
              </a:spcBef>
              <a:buFontTx/>
              <a:buNone/>
              <a:defRPr sz="1600" b="1">
                <a:solidFill>
                  <a:schemeClr val="tx1"/>
                </a:solidFill>
              </a:defRPr>
            </a:lvl3pPr>
            <a:lvl4pPr marL="0" indent="0">
              <a:lnSpc>
                <a:spcPct val="100000"/>
              </a:lnSpc>
              <a:spcBef>
                <a:spcPts val="0"/>
              </a:spcBef>
              <a:buFontTx/>
              <a:buNone/>
              <a:defRPr sz="1600" b="1">
                <a:solidFill>
                  <a:schemeClr val="tx1"/>
                </a:solidFill>
              </a:defRPr>
            </a:lvl4pPr>
            <a:lvl5pPr marL="0" indent="0">
              <a:lnSpc>
                <a:spcPct val="100000"/>
              </a:lnSpc>
              <a:spcBef>
                <a:spcPts val="0"/>
              </a:spcBef>
              <a:buFontTx/>
              <a:buNone/>
              <a:defRPr sz="1600" b="1">
                <a:solidFill>
                  <a:schemeClr val="tx1"/>
                </a:solidFill>
              </a:defRPr>
            </a:lvl5pPr>
            <a:lvl6pPr marL="0" indent="0">
              <a:lnSpc>
                <a:spcPct val="90000"/>
              </a:lnSpc>
              <a:spcBef>
                <a:spcPts val="0"/>
              </a:spcBef>
              <a:buFontTx/>
              <a:buNone/>
              <a:defRPr sz="1600" b="1">
                <a:solidFill>
                  <a:schemeClr val="tx1"/>
                </a:solidFill>
              </a:defRPr>
            </a:lvl6pPr>
            <a:lvl7pPr marL="0" indent="0">
              <a:lnSpc>
                <a:spcPct val="100000"/>
              </a:lnSpc>
              <a:spcBef>
                <a:spcPts val="0"/>
              </a:spcBef>
              <a:buFontTx/>
              <a:buNone/>
              <a:defRPr sz="1600" b="1">
                <a:solidFill>
                  <a:schemeClr val="tx1"/>
                </a:solidFill>
              </a:defRPr>
            </a:lvl7pPr>
            <a:lvl8pPr marL="0" indent="0">
              <a:lnSpc>
                <a:spcPct val="100000"/>
              </a:lnSpc>
              <a:spcBef>
                <a:spcPts val="0"/>
              </a:spcBef>
              <a:buFontTx/>
              <a:buNone/>
              <a:defRPr sz="1600" b="1">
                <a:solidFill>
                  <a:schemeClr val="tx1"/>
                </a:solidFill>
              </a:defRPr>
            </a:lvl8pPr>
            <a:lvl9pPr marL="0" indent="0">
              <a:lnSpc>
                <a:spcPct val="100000"/>
              </a:lnSpc>
              <a:spcBef>
                <a:spcPts val="0"/>
              </a:spcBef>
              <a:buFontTx/>
              <a:buNone/>
              <a:defRPr sz="1600" b="1">
                <a:solidFill>
                  <a:schemeClr val="tx1"/>
                </a:solidFill>
              </a:defRPr>
            </a:lvl9pPr>
          </a:lstStyle>
          <a:p>
            <a:pPr lvl="0"/>
            <a:r>
              <a:rPr lang="en-US"/>
              <a:t>[Heading]</a:t>
            </a:r>
          </a:p>
        </p:txBody>
      </p:sp>
      <p:sp>
        <p:nvSpPr>
          <p:cNvPr id="18" name="Content Placeholder 9">
            <a:extLst>
              <a:ext uri="{FF2B5EF4-FFF2-40B4-BE49-F238E27FC236}">
                <a16:creationId xmlns:a16="http://schemas.microsoft.com/office/drawing/2014/main" id="{84BAE372-6078-E81D-C926-C7FDFEC1B0C8}"/>
              </a:ext>
            </a:extLst>
          </p:cNvPr>
          <p:cNvSpPr>
            <a:spLocks noGrp="1"/>
          </p:cNvSpPr>
          <p:nvPr>
            <p:ph sz="half" idx="18" hasCustomPrompt="1"/>
          </p:nvPr>
        </p:nvSpPr>
        <p:spPr>
          <a:xfrm>
            <a:off x="6903720" y="2468880"/>
            <a:ext cx="1645920" cy="1600200"/>
          </a:xfrm>
        </p:spPr>
        <p:txBody>
          <a:bodyPr/>
          <a:lstStyle>
            <a:lvl1pPr marL="0" indent="0">
              <a:spcBef>
                <a:spcPts val="600"/>
              </a:spcBef>
              <a:buFontTx/>
              <a:buNone/>
              <a:defRPr sz="1100">
                <a:solidFill>
                  <a:schemeClr val="tx1"/>
                </a:solidFill>
              </a:defRPr>
            </a:lvl1pPr>
            <a:lvl2pPr marL="0" indent="0">
              <a:spcBef>
                <a:spcPts val="600"/>
              </a:spcBef>
              <a:buFontTx/>
              <a:buNone/>
              <a:defRPr sz="1100">
                <a:solidFill>
                  <a:schemeClr val="tx1"/>
                </a:solidFill>
              </a:defRPr>
            </a:lvl2pPr>
            <a:lvl3pPr marL="0" indent="0">
              <a:spcBef>
                <a:spcPts val="600"/>
              </a:spcBef>
              <a:buFontTx/>
              <a:buNone/>
              <a:defRPr sz="1100">
                <a:solidFill>
                  <a:schemeClr val="tx1"/>
                </a:solidFill>
              </a:defRPr>
            </a:lvl3pPr>
            <a:lvl4pPr marL="0" indent="0">
              <a:spcBef>
                <a:spcPts val="600"/>
              </a:spcBef>
              <a:buFontTx/>
              <a:buNone/>
              <a:defRPr sz="1100">
                <a:solidFill>
                  <a:schemeClr val="tx1"/>
                </a:solidFill>
              </a:defRPr>
            </a:lvl4pPr>
            <a:lvl5pPr marL="0" indent="0">
              <a:spcBef>
                <a:spcPts val="600"/>
              </a:spcBef>
              <a:buFontTx/>
              <a:buNone/>
              <a:defRPr sz="1100">
                <a:solidFill>
                  <a:schemeClr val="tx1"/>
                </a:solidFill>
              </a:defRPr>
            </a:lvl5pPr>
            <a:lvl6pPr marL="0" indent="0">
              <a:spcBef>
                <a:spcPts val="600"/>
              </a:spcBef>
              <a:buFontTx/>
              <a:buNone/>
              <a:defRPr sz="1100">
                <a:solidFill>
                  <a:schemeClr val="tx1"/>
                </a:solidFill>
              </a:defRPr>
            </a:lvl6pPr>
            <a:lvl7pPr marL="0" indent="0">
              <a:spcBef>
                <a:spcPts val="600"/>
              </a:spcBef>
              <a:buFontTx/>
              <a:buNone/>
              <a:defRPr sz="1100">
                <a:solidFill>
                  <a:schemeClr val="tx1"/>
                </a:solidFill>
              </a:defRPr>
            </a:lvl7pPr>
            <a:lvl8pPr marL="0" indent="0">
              <a:spcBef>
                <a:spcPts val="600"/>
              </a:spcBef>
              <a:buFontTx/>
              <a:buNone/>
              <a:defRPr sz="1100">
                <a:solidFill>
                  <a:schemeClr val="tx1"/>
                </a:solidFill>
              </a:defRPr>
            </a:lvl8pPr>
            <a:lvl9pPr marL="0" indent="0">
              <a:spcBef>
                <a:spcPts val="600"/>
              </a:spcBef>
              <a:buFontTx/>
              <a:buNone/>
              <a:defRPr sz="1100">
                <a:solidFill>
                  <a:schemeClr val="tx1"/>
                </a:solidFill>
              </a:defRPr>
            </a:lvl9pPr>
          </a:lstStyle>
          <a:p>
            <a:pPr lvl="0"/>
            <a:r>
              <a:rPr lang="en-US"/>
              <a:t>[Text]</a:t>
            </a:r>
          </a:p>
        </p:txBody>
      </p:sp>
      <p:pic>
        <p:nvPicPr>
          <p:cNvPr id="10" name="UL Solutions" descr="UL Solutions">
            <a:extLst>
              <a:ext uri="{FF2B5EF4-FFF2-40B4-BE49-F238E27FC236}">
                <a16:creationId xmlns:a16="http://schemas.microsoft.com/office/drawing/2014/main" id="{9AC22A1B-5854-FB74-7FD9-8821EEB6DEE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10"/>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195741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Four Boxes Tall Lines">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586B91B5-07E3-AC57-4C8F-41D0A22AB704}"/>
              </a:ext>
              <a:ext uri="{C183D7F6-B498-43B3-948B-1728B52AA6E4}">
                <adec:decorative xmlns:adec="http://schemas.microsoft.com/office/drawing/2017/decorative" val="1"/>
              </a:ext>
            </a:extLst>
          </p:cNvPr>
          <p:cNvSpPr/>
          <p:nvPr userDrawn="1"/>
        </p:nvSpPr>
        <p:spPr>
          <a:xfrm>
            <a:off x="411480" y="1279523"/>
            <a:ext cx="2011680" cy="3108960"/>
          </a:xfrm>
          <a:prstGeom prst="rect">
            <a:avLst/>
          </a:prstGeom>
          <a:solidFill>
            <a:srgbClr val="CA0123"/>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1" name="Rectangle">
            <a:extLst>
              <a:ext uri="{FF2B5EF4-FFF2-40B4-BE49-F238E27FC236}">
                <a16:creationId xmlns:a16="http://schemas.microsoft.com/office/drawing/2014/main" id="{F9661630-825C-E6BA-3402-584150214D21}"/>
              </a:ext>
              <a:ext uri="{C183D7F6-B498-43B3-948B-1728B52AA6E4}">
                <adec:decorative xmlns:adec="http://schemas.microsoft.com/office/drawing/2017/decorative" val="1"/>
              </a:ext>
            </a:extLst>
          </p:cNvPr>
          <p:cNvSpPr/>
          <p:nvPr userDrawn="1"/>
        </p:nvSpPr>
        <p:spPr>
          <a:xfrm>
            <a:off x="2514600" y="1279523"/>
            <a:ext cx="2011680" cy="3108960"/>
          </a:xfrm>
          <a:prstGeom prst="rect">
            <a:avLst/>
          </a:prstGeom>
          <a:solidFill>
            <a:srgbClr val="5B0428"/>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12" name="Rectangle">
            <a:extLst>
              <a:ext uri="{FF2B5EF4-FFF2-40B4-BE49-F238E27FC236}">
                <a16:creationId xmlns:a16="http://schemas.microsoft.com/office/drawing/2014/main" id="{33B4CEB8-39ED-9EBC-4781-F712A248342D}"/>
              </a:ext>
              <a:ext uri="{C183D7F6-B498-43B3-948B-1728B52AA6E4}">
                <adec:decorative xmlns:adec="http://schemas.microsoft.com/office/drawing/2017/decorative" val="1"/>
              </a:ext>
            </a:extLst>
          </p:cNvPr>
          <p:cNvSpPr/>
          <p:nvPr userDrawn="1"/>
        </p:nvSpPr>
        <p:spPr>
          <a:xfrm>
            <a:off x="4617720" y="1279521"/>
            <a:ext cx="2011680" cy="3108960"/>
          </a:xfrm>
          <a:prstGeom prst="rect">
            <a:avLst/>
          </a:prstGeom>
          <a:solidFill>
            <a:srgbClr val="E5DDCA"/>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23" name="Rectangle">
            <a:extLst>
              <a:ext uri="{FF2B5EF4-FFF2-40B4-BE49-F238E27FC236}">
                <a16:creationId xmlns:a16="http://schemas.microsoft.com/office/drawing/2014/main" id="{20CD3442-3352-7BE9-8F4D-9D5FEBF88577}"/>
              </a:ext>
              <a:ext uri="{C183D7F6-B498-43B3-948B-1728B52AA6E4}">
                <adec:decorative xmlns:adec="http://schemas.microsoft.com/office/drawing/2017/decorative" val="1"/>
              </a:ext>
            </a:extLst>
          </p:cNvPr>
          <p:cNvSpPr/>
          <p:nvPr userDrawn="1"/>
        </p:nvSpPr>
        <p:spPr>
          <a:xfrm>
            <a:off x="6720840" y="1279523"/>
            <a:ext cx="2011680" cy="3108960"/>
          </a:xfrm>
          <a:prstGeom prst="rect">
            <a:avLst/>
          </a:prstGeom>
          <a:solidFill>
            <a:srgbClr val="9EC5D9"/>
          </a:solidFill>
          <a:ln w="19050" cap="flat">
            <a:noFill/>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mn-lt"/>
              <a:ea typeface="+mn-ea"/>
              <a:cs typeface="+mn-cs"/>
            </a:endParaRPr>
          </a:p>
        </p:txBody>
      </p:sp>
      <p:sp>
        <p:nvSpPr>
          <p:cNvPr id="5" name="Title 1">
            <a:extLst>
              <a:ext uri="{FF2B5EF4-FFF2-40B4-BE49-F238E27FC236}">
                <a16:creationId xmlns:a16="http://schemas.microsoft.com/office/drawing/2014/main" id="{8E4123F2-12EB-3B7C-52AE-3F5EB6AE7806}"/>
              </a:ext>
            </a:extLst>
          </p:cNvPr>
          <p:cNvSpPr>
            <a:spLocks noGrp="1"/>
          </p:cNvSpPr>
          <p:nvPr>
            <p:ph type="title" hasCustomPrompt="1"/>
          </p:nvPr>
        </p:nvSpPr>
        <p:spPr>
          <a:xfrm>
            <a:off x="411480" y="411480"/>
            <a:ext cx="5516245" cy="685800"/>
          </a:xfrm>
        </p:spPr>
        <p:txBody>
          <a:bodyPr/>
          <a:lstStyle/>
          <a:p>
            <a:r>
              <a:rPr lang="en-US"/>
              <a:t>[Optional slide title]</a:t>
            </a:r>
          </a:p>
        </p:txBody>
      </p:sp>
      <p:cxnSp>
        <p:nvCxnSpPr>
          <p:cNvPr id="19" name="Line">
            <a:extLst>
              <a:ext uri="{FF2B5EF4-FFF2-40B4-BE49-F238E27FC236}">
                <a16:creationId xmlns:a16="http://schemas.microsoft.com/office/drawing/2014/main" id="{CF7DADE1-C3EF-BB88-5CD6-B46AC03EA41F}"/>
              </a:ext>
              <a:ext uri="{C183D7F6-B498-43B3-948B-1728B52AA6E4}">
                <adec:decorative xmlns:adec="http://schemas.microsoft.com/office/drawing/2017/decorative" val="1"/>
              </a:ext>
            </a:extLst>
          </p:cNvPr>
          <p:cNvCxnSpPr>
            <a:cxnSpLocks/>
          </p:cNvCxnSpPr>
          <p:nvPr userDrawn="1"/>
        </p:nvCxnSpPr>
        <p:spPr>
          <a:xfrm>
            <a:off x="594360" y="1463040"/>
            <a:ext cx="1645920" cy="0"/>
          </a:xfrm>
          <a:prstGeom prst="line">
            <a:avLst/>
          </a:prstGeom>
          <a:ln w="19050" cap="flat">
            <a:solidFill>
              <a:schemeClr val="bg1"/>
            </a:solidFill>
            <a:miter lim="800000"/>
          </a:ln>
        </p:spPr>
        <p:style>
          <a:lnRef idx="1">
            <a:schemeClr val="accent1"/>
          </a:lnRef>
          <a:fillRef idx="0">
            <a:schemeClr val="accent1"/>
          </a:fillRef>
          <a:effectRef idx="0">
            <a:srgbClr val="000000"/>
          </a:effectRef>
          <a:fontRef idx="minor">
            <a:schemeClr val="bg1"/>
          </a:fontRef>
        </p:style>
      </p:cxnSp>
      <p:sp>
        <p:nvSpPr>
          <p:cNvPr id="6" name="Text Placeholder 2">
            <a:extLst>
              <a:ext uri="{FF2B5EF4-FFF2-40B4-BE49-F238E27FC236}">
                <a16:creationId xmlns:a16="http://schemas.microsoft.com/office/drawing/2014/main" id="{D2F9F1F6-03E1-D06C-AD65-0FED52E095C6}"/>
              </a:ext>
            </a:extLst>
          </p:cNvPr>
          <p:cNvSpPr>
            <a:spLocks noGrp="1"/>
          </p:cNvSpPr>
          <p:nvPr>
            <p:ph type="body" sz="quarter" idx="13" hasCustomPrompt="1"/>
          </p:nvPr>
        </p:nvSpPr>
        <p:spPr bwMode="gray">
          <a:xfrm>
            <a:off x="594360" y="1600200"/>
            <a:ext cx="1645920" cy="822960"/>
          </a:xfrm>
        </p:spPr>
        <p:txBody>
          <a:bodyPr/>
          <a:lstStyle>
            <a:lvl1pPr marL="0" indent="0">
              <a:lnSpc>
                <a:spcPct val="100000"/>
              </a:lnSpc>
              <a:spcBef>
                <a:spcPts val="0"/>
              </a:spcBef>
              <a:buFontTx/>
              <a:buNone/>
              <a:defRPr sz="1600" b="1">
                <a:solidFill>
                  <a:schemeClr val="bg1"/>
                </a:solidFill>
              </a:defRPr>
            </a:lvl1pPr>
            <a:lvl2pPr marL="0" indent="0">
              <a:lnSpc>
                <a:spcPct val="100000"/>
              </a:lnSpc>
              <a:spcBef>
                <a:spcPts val="0"/>
              </a:spcBef>
              <a:buFontTx/>
              <a:buNone/>
              <a:defRPr sz="1600" b="1">
                <a:solidFill>
                  <a:schemeClr val="bg1"/>
                </a:solidFill>
              </a:defRPr>
            </a:lvl2pPr>
            <a:lvl3pPr marL="0" indent="0">
              <a:lnSpc>
                <a:spcPct val="100000"/>
              </a:lnSpc>
              <a:spcBef>
                <a:spcPts val="0"/>
              </a:spcBef>
              <a:buFontTx/>
              <a:buNone/>
              <a:defRPr sz="1600" b="1">
                <a:solidFill>
                  <a:schemeClr val="bg1"/>
                </a:solidFill>
              </a:defRPr>
            </a:lvl3pPr>
            <a:lvl4pPr marL="0" indent="0">
              <a:lnSpc>
                <a:spcPct val="100000"/>
              </a:lnSpc>
              <a:spcBef>
                <a:spcPts val="0"/>
              </a:spcBef>
              <a:buFontTx/>
              <a:buNone/>
              <a:defRPr sz="1600" b="1">
                <a:solidFill>
                  <a:schemeClr val="bg1"/>
                </a:solidFill>
              </a:defRPr>
            </a:lvl4pPr>
            <a:lvl5pPr marL="0" indent="0">
              <a:lnSpc>
                <a:spcPct val="100000"/>
              </a:lnSpc>
              <a:spcBef>
                <a:spcPts val="0"/>
              </a:spcBef>
              <a:buFontTx/>
              <a:buNone/>
              <a:defRPr sz="1600" b="1">
                <a:solidFill>
                  <a:schemeClr val="bg1"/>
                </a:solidFill>
              </a:defRPr>
            </a:lvl5pPr>
            <a:lvl6pPr marL="0" indent="0">
              <a:lnSpc>
                <a:spcPct val="90000"/>
              </a:lnSpc>
              <a:spcBef>
                <a:spcPts val="0"/>
              </a:spcBef>
              <a:buFontTx/>
              <a:buNone/>
              <a:defRPr sz="2200" b="1">
                <a:solidFill>
                  <a:schemeClr val="bg1"/>
                </a:solidFill>
              </a:defRPr>
            </a:lvl6pPr>
            <a:lvl7pPr marL="0" indent="0">
              <a:lnSpc>
                <a:spcPct val="100000"/>
              </a:lnSpc>
              <a:spcBef>
                <a:spcPts val="0"/>
              </a:spcBef>
              <a:buFontTx/>
              <a:buNone/>
              <a:defRPr sz="1600" b="1">
                <a:solidFill>
                  <a:schemeClr val="bg1"/>
                </a:solidFill>
              </a:defRPr>
            </a:lvl7pPr>
            <a:lvl8pPr marL="0" indent="0">
              <a:lnSpc>
                <a:spcPct val="100000"/>
              </a:lnSpc>
              <a:spcBef>
                <a:spcPts val="0"/>
              </a:spcBef>
              <a:buFontTx/>
              <a:buNone/>
              <a:defRPr sz="1600" b="1">
                <a:solidFill>
                  <a:schemeClr val="bg1"/>
                </a:solidFill>
              </a:defRPr>
            </a:lvl8pPr>
            <a:lvl9pPr marL="0" indent="0">
              <a:lnSpc>
                <a:spcPct val="100000"/>
              </a:lnSpc>
              <a:spcBef>
                <a:spcPts val="0"/>
              </a:spcBef>
              <a:buFontTx/>
              <a:buNone/>
              <a:defRPr sz="1600" b="1">
                <a:solidFill>
                  <a:schemeClr val="bg1"/>
                </a:solidFill>
              </a:defRPr>
            </a:lvl9pPr>
          </a:lstStyle>
          <a:p>
            <a:pPr lvl="0"/>
            <a:r>
              <a:rPr lang="en-US"/>
              <a:t>[Heading]</a:t>
            </a:r>
          </a:p>
        </p:txBody>
      </p:sp>
      <p:sp>
        <p:nvSpPr>
          <p:cNvPr id="3" name="Content Placeholder 3"/>
          <p:cNvSpPr>
            <a:spLocks noGrp="1"/>
          </p:cNvSpPr>
          <p:nvPr>
            <p:ph sz="half" idx="1" hasCustomPrompt="1"/>
          </p:nvPr>
        </p:nvSpPr>
        <p:spPr>
          <a:xfrm>
            <a:off x="594360" y="2606040"/>
            <a:ext cx="1645920" cy="1600200"/>
          </a:xfrm>
        </p:spPr>
        <p:txBody>
          <a:bodyPr/>
          <a:lstStyle>
            <a:lvl1pPr marL="0" indent="0">
              <a:spcBef>
                <a:spcPts val="600"/>
              </a:spcBef>
              <a:buFontTx/>
              <a:buNone/>
              <a:defRPr sz="1100">
                <a:solidFill>
                  <a:schemeClr val="bg1"/>
                </a:solidFill>
              </a:defRPr>
            </a:lvl1pPr>
            <a:lvl2pPr marL="0" indent="0">
              <a:spcBef>
                <a:spcPts val="600"/>
              </a:spcBef>
              <a:buFontTx/>
              <a:buNone/>
              <a:defRPr sz="1100">
                <a:solidFill>
                  <a:schemeClr val="bg1"/>
                </a:solidFill>
              </a:defRPr>
            </a:lvl2pPr>
            <a:lvl3pPr marL="0" indent="0">
              <a:spcBef>
                <a:spcPts val="600"/>
              </a:spcBef>
              <a:buFontTx/>
              <a:buNone/>
              <a:defRPr sz="1100">
                <a:solidFill>
                  <a:schemeClr val="bg1"/>
                </a:solidFill>
              </a:defRPr>
            </a:lvl3pPr>
            <a:lvl4pPr marL="0" indent="0">
              <a:spcBef>
                <a:spcPts val="600"/>
              </a:spcBef>
              <a:buFontTx/>
              <a:buNone/>
              <a:defRPr sz="1100">
                <a:solidFill>
                  <a:schemeClr val="bg1"/>
                </a:solidFill>
              </a:defRPr>
            </a:lvl4pPr>
            <a:lvl5pPr marL="0" indent="0">
              <a:spcBef>
                <a:spcPts val="600"/>
              </a:spcBef>
              <a:buFontTx/>
              <a:buNone/>
              <a:defRPr sz="1100">
                <a:solidFill>
                  <a:schemeClr val="bg1"/>
                </a:solidFill>
              </a:defRPr>
            </a:lvl5pPr>
            <a:lvl6pPr marL="0" indent="0">
              <a:spcBef>
                <a:spcPts val="600"/>
              </a:spcBef>
              <a:buFontTx/>
              <a:buNone/>
              <a:defRPr sz="1100">
                <a:solidFill>
                  <a:schemeClr val="bg1"/>
                </a:solidFill>
              </a:defRPr>
            </a:lvl6pPr>
            <a:lvl7pPr marL="0" indent="0">
              <a:spcBef>
                <a:spcPts val="600"/>
              </a:spcBef>
              <a:buFontTx/>
              <a:buNone/>
              <a:defRPr sz="1100">
                <a:solidFill>
                  <a:schemeClr val="bg1"/>
                </a:solidFill>
              </a:defRPr>
            </a:lvl7pPr>
            <a:lvl8pPr marL="0" indent="0">
              <a:spcBef>
                <a:spcPts val="600"/>
              </a:spcBef>
              <a:buFontTx/>
              <a:buNone/>
              <a:defRPr sz="1100">
                <a:solidFill>
                  <a:schemeClr val="bg1"/>
                </a:solidFill>
              </a:defRPr>
            </a:lvl8pPr>
            <a:lvl9pPr marL="0" indent="0">
              <a:spcBef>
                <a:spcPts val="600"/>
              </a:spcBef>
              <a:buFontTx/>
              <a:buNone/>
              <a:defRPr sz="1100">
                <a:solidFill>
                  <a:schemeClr val="bg1"/>
                </a:solidFill>
              </a:defRPr>
            </a:lvl9pPr>
          </a:lstStyle>
          <a:p>
            <a:pPr lvl="0"/>
            <a:r>
              <a:rPr lang="en-US"/>
              <a:t>[Text]</a:t>
            </a:r>
          </a:p>
        </p:txBody>
      </p:sp>
      <p:cxnSp>
        <p:nvCxnSpPr>
          <p:cNvPr id="20" name="Line">
            <a:extLst>
              <a:ext uri="{FF2B5EF4-FFF2-40B4-BE49-F238E27FC236}">
                <a16:creationId xmlns:a16="http://schemas.microsoft.com/office/drawing/2014/main" id="{68D95A14-E1E9-6B79-39D6-D59DC7397F4A}"/>
              </a:ext>
              <a:ext uri="{C183D7F6-B498-43B3-948B-1728B52AA6E4}">
                <adec:decorative xmlns:adec="http://schemas.microsoft.com/office/drawing/2017/decorative" val="1"/>
              </a:ext>
            </a:extLst>
          </p:cNvPr>
          <p:cNvCxnSpPr>
            <a:cxnSpLocks/>
          </p:cNvCxnSpPr>
          <p:nvPr userDrawn="1"/>
        </p:nvCxnSpPr>
        <p:spPr>
          <a:xfrm>
            <a:off x="2697480" y="1463040"/>
            <a:ext cx="1645920" cy="0"/>
          </a:xfrm>
          <a:prstGeom prst="line">
            <a:avLst/>
          </a:prstGeom>
          <a:ln w="19050" cap="flat">
            <a:solidFill>
              <a:schemeClr val="bg1"/>
            </a:solidFill>
            <a:miter lim="800000"/>
          </a:ln>
        </p:spPr>
        <p:style>
          <a:lnRef idx="1">
            <a:schemeClr val="accent1"/>
          </a:lnRef>
          <a:fillRef idx="0">
            <a:schemeClr val="accent1"/>
          </a:fillRef>
          <a:effectRef idx="0">
            <a:srgbClr val="000000"/>
          </a:effectRef>
          <a:fontRef idx="minor">
            <a:schemeClr val="bg1"/>
          </a:fontRef>
        </p:style>
      </p:cxnSp>
      <p:sp>
        <p:nvSpPr>
          <p:cNvPr id="15" name="Text Placeholder 4">
            <a:extLst>
              <a:ext uri="{FF2B5EF4-FFF2-40B4-BE49-F238E27FC236}">
                <a16:creationId xmlns:a16="http://schemas.microsoft.com/office/drawing/2014/main" id="{B49B07D4-7E8D-77F2-8EFA-83A5D46D509B}"/>
              </a:ext>
            </a:extLst>
          </p:cNvPr>
          <p:cNvSpPr>
            <a:spLocks noGrp="1"/>
          </p:cNvSpPr>
          <p:nvPr>
            <p:ph type="body" sz="quarter" idx="14" hasCustomPrompt="1"/>
          </p:nvPr>
        </p:nvSpPr>
        <p:spPr bwMode="gray">
          <a:xfrm>
            <a:off x="2697480" y="1600200"/>
            <a:ext cx="1645920" cy="822960"/>
          </a:xfrm>
        </p:spPr>
        <p:txBody>
          <a:bodyPr/>
          <a:lstStyle>
            <a:lvl1pPr marL="0" indent="0">
              <a:lnSpc>
                <a:spcPct val="100000"/>
              </a:lnSpc>
              <a:spcBef>
                <a:spcPts val="0"/>
              </a:spcBef>
              <a:buFontTx/>
              <a:buNone/>
              <a:defRPr sz="1600" b="1">
                <a:solidFill>
                  <a:schemeClr val="bg1"/>
                </a:solidFill>
              </a:defRPr>
            </a:lvl1pPr>
            <a:lvl2pPr marL="0" indent="0">
              <a:lnSpc>
                <a:spcPct val="100000"/>
              </a:lnSpc>
              <a:spcBef>
                <a:spcPts val="0"/>
              </a:spcBef>
              <a:buFontTx/>
              <a:buNone/>
              <a:defRPr sz="1600" b="1">
                <a:solidFill>
                  <a:schemeClr val="bg1"/>
                </a:solidFill>
              </a:defRPr>
            </a:lvl2pPr>
            <a:lvl3pPr marL="0" indent="0">
              <a:lnSpc>
                <a:spcPct val="100000"/>
              </a:lnSpc>
              <a:spcBef>
                <a:spcPts val="0"/>
              </a:spcBef>
              <a:buFontTx/>
              <a:buNone/>
              <a:defRPr sz="1600" b="1">
                <a:solidFill>
                  <a:schemeClr val="bg1"/>
                </a:solidFill>
              </a:defRPr>
            </a:lvl3pPr>
            <a:lvl4pPr marL="0" indent="0">
              <a:lnSpc>
                <a:spcPct val="100000"/>
              </a:lnSpc>
              <a:spcBef>
                <a:spcPts val="0"/>
              </a:spcBef>
              <a:buFontTx/>
              <a:buNone/>
              <a:defRPr sz="1600" b="1">
                <a:solidFill>
                  <a:schemeClr val="bg1"/>
                </a:solidFill>
              </a:defRPr>
            </a:lvl4pPr>
            <a:lvl5pPr marL="0" indent="0">
              <a:lnSpc>
                <a:spcPct val="100000"/>
              </a:lnSpc>
              <a:spcBef>
                <a:spcPts val="0"/>
              </a:spcBef>
              <a:buFontTx/>
              <a:buNone/>
              <a:defRPr sz="1600" b="1">
                <a:solidFill>
                  <a:schemeClr val="bg1"/>
                </a:solidFill>
              </a:defRPr>
            </a:lvl5pPr>
            <a:lvl6pPr marL="0" indent="0">
              <a:lnSpc>
                <a:spcPct val="90000"/>
              </a:lnSpc>
              <a:spcBef>
                <a:spcPts val="0"/>
              </a:spcBef>
              <a:buFontTx/>
              <a:buNone/>
              <a:defRPr sz="2200" b="1">
                <a:solidFill>
                  <a:schemeClr val="bg1"/>
                </a:solidFill>
              </a:defRPr>
            </a:lvl6pPr>
            <a:lvl7pPr marL="0" indent="0">
              <a:lnSpc>
                <a:spcPct val="100000"/>
              </a:lnSpc>
              <a:spcBef>
                <a:spcPts val="0"/>
              </a:spcBef>
              <a:buFontTx/>
              <a:buNone/>
              <a:defRPr sz="1600" b="1">
                <a:solidFill>
                  <a:schemeClr val="bg1"/>
                </a:solidFill>
              </a:defRPr>
            </a:lvl7pPr>
            <a:lvl8pPr marL="0" indent="0">
              <a:lnSpc>
                <a:spcPct val="100000"/>
              </a:lnSpc>
              <a:spcBef>
                <a:spcPts val="0"/>
              </a:spcBef>
              <a:buFontTx/>
              <a:buNone/>
              <a:defRPr sz="1600" b="1">
                <a:solidFill>
                  <a:schemeClr val="bg1"/>
                </a:solidFill>
              </a:defRPr>
            </a:lvl8pPr>
            <a:lvl9pPr marL="0" indent="0">
              <a:lnSpc>
                <a:spcPct val="100000"/>
              </a:lnSpc>
              <a:spcBef>
                <a:spcPts val="0"/>
              </a:spcBef>
              <a:buFontTx/>
              <a:buNone/>
              <a:defRPr sz="1600" b="1">
                <a:solidFill>
                  <a:schemeClr val="bg1"/>
                </a:solidFill>
              </a:defRPr>
            </a:lvl9pPr>
          </a:lstStyle>
          <a:p>
            <a:pPr lvl="0"/>
            <a:r>
              <a:rPr lang="en-US"/>
              <a:t>[Heading]</a:t>
            </a:r>
          </a:p>
        </p:txBody>
      </p:sp>
      <p:sp>
        <p:nvSpPr>
          <p:cNvPr id="4" name="Content Placeholder 5"/>
          <p:cNvSpPr>
            <a:spLocks noGrp="1"/>
          </p:cNvSpPr>
          <p:nvPr>
            <p:ph sz="half" idx="2" hasCustomPrompt="1"/>
          </p:nvPr>
        </p:nvSpPr>
        <p:spPr>
          <a:xfrm>
            <a:off x="2697480" y="2606040"/>
            <a:ext cx="1645920" cy="1600200"/>
          </a:xfrm>
        </p:spPr>
        <p:txBody>
          <a:bodyPr/>
          <a:lstStyle>
            <a:lvl1pPr marL="0" indent="0">
              <a:spcBef>
                <a:spcPts val="600"/>
              </a:spcBef>
              <a:buFontTx/>
              <a:buNone/>
              <a:defRPr sz="1100">
                <a:solidFill>
                  <a:schemeClr val="bg1"/>
                </a:solidFill>
              </a:defRPr>
            </a:lvl1pPr>
            <a:lvl2pPr marL="0" indent="0">
              <a:spcBef>
                <a:spcPts val="600"/>
              </a:spcBef>
              <a:buFontTx/>
              <a:buNone/>
              <a:defRPr sz="1100">
                <a:solidFill>
                  <a:schemeClr val="bg1"/>
                </a:solidFill>
              </a:defRPr>
            </a:lvl2pPr>
            <a:lvl3pPr marL="0" indent="0">
              <a:spcBef>
                <a:spcPts val="600"/>
              </a:spcBef>
              <a:buFontTx/>
              <a:buNone/>
              <a:defRPr sz="1100">
                <a:solidFill>
                  <a:schemeClr val="bg1"/>
                </a:solidFill>
              </a:defRPr>
            </a:lvl3pPr>
            <a:lvl4pPr marL="0" indent="0">
              <a:spcBef>
                <a:spcPts val="600"/>
              </a:spcBef>
              <a:buFontTx/>
              <a:buNone/>
              <a:defRPr sz="1100">
                <a:solidFill>
                  <a:schemeClr val="bg1"/>
                </a:solidFill>
              </a:defRPr>
            </a:lvl4pPr>
            <a:lvl5pPr marL="0" indent="0">
              <a:spcBef>
                <a:spcPts val="600"/>
              </a:spcBef>
              <a:buFontTx/>
              <a:buNone/>
              <a:defRPr sz="1100">
                <a:solidFill>
                  <a:schemeClr val="bg1"/>
                </a:solidFill>
              </a:defRPr>
            </a:lvl5pPr>
            <a:lvl6pPr marL="0" indent="0">
              <a:spcBef>
                <a:spcPts val="600"/>
              </a:spcBef>
              <a:buFontTx/>
              <a:buNone/>
              <a:defRPr sz="1100">
                <a:solidFill>
                  <a:schemeClr val="bg1"/>
                </a:solidFill>
              </a:defRPr>
            </a:lvl6pPr>
            <a:lvl7pPr marL="0" indent="0">
              <a:spcBef>
                <a:spcPts val="600"/>
              </a:spcBef>
              <a:buFontTx/>
              <a:buNone/>
              <a:defRPr sz="1100">
                <a:solidFill>
                  <a:schemeClr val="bg1"/>
                </a:solidFill>
              </a:defRPr>
            </a:lvl7pPr>
            <a:lvl8pPr marL="0" indent="0">
              <a:spcBef>
                <a:spcPts val="600"/>
              </a:spcBef>
              <a:buFontTx/>
              <a:buNone/>
              <a:defRPr sz="1100">
                <a:solidFill>
                  <a:schemeClr val="bg1"/>
                </a:solidFill>
              </a:defRPr>
            </a:lvl8pPr>
            <a:lvl9pPr marL="0" indent="0">
              <a:spcBef>
                <a:spcPts val="600"/>
              </a:spcBef>
              <a:buFontTx/>
              <a:buNone/>
              <a:defRPr sz="1100">
                <a:solidFill>
                  <a:schemeClr val="bg1"/>
                </a:solidFill>
              </a:defRPr>
            </a:lvl9pPr>
          </a:lstStyle>
          <a:p>
            <a:pPr lvl="0"/>
            <a:r>
              <a:rPr lang="en-US"/>
              <a:t>[Text]</a:t>
            </a:r>
          </a:p>
        </p:txBody>
      </p:sp>
      <p:cxnSp>
        <p:nvCxnSpPr>
          <p:cNvPr id="21" name="Line">
            <a:extLst>
              <a:ext uri="{FF2B5EF4-FFF2-40B4-BE49-F238E27FC236}">
                <a16:creationId xmlns:a16="http://schemas.microsoft.com/office/drawing/2014/main" id="{5C8215A8-C4F9-71B8-465D-6C92ACA05B7A}"/>
              </a:ext>
              <a:ext uri="{C183D7F6-B498-43B3-948B-1728B52AA6E4}">
                <adec:decorative xmlns:adec="http://schemas.microsoft.com/office/drawing/2017/decorative" val="1"/>
              </a:ext>
            </a:extLst>
          </p:cNvPr>
          <p:cNvCxnSpPr>
            <a:cxnSpLocks/>
          </p:cNvCxnSpPr>
          <p:nvPr userDrawn="1"/>
        </p:nvCxnSpPr>
        <p:spPr>
          <a:xfrm>
            <a:off x="4800600" y="1463040"/>
            <a:ext cx="164592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3" name="Text Placeholder 6">
            <a:extLst>
              <a:ext uri="{FF2B5EF4-FFF2-40B4-BE49-F238E27FC236}">
                <a16:creationId xmlns:a16="http://schemas.microsoft.com/office/drawing/2014/main" id="{4317A05C-0F69-F05E-D0F2-870512D7D48C}"/>
              </a:ext>
            </a:extLst>
          </p:cNvPr>
          <p:cNvSpPr>
            <a:spLocks noGrp="1"/>
          </p:cNvSpPr>
          <p:nvPr>
            <p:ph type="body" sz="quarter" idx="15" hasCustomPrompt="1"/>
          </p:nvPr>
        </p:nvSpPr>
        <p:spPr bwMode="gray">
          <a:xfrm>
            <a:off x="4800600" y="1600200"/>
            <a:ext cx="1645920" cy="822960"/>
          </a:xfrm>
        </p:spPr>
        <p:txBody>
          <a:bodyPr/>
          <a:lstStyle>
            <a:lvl1pPr marL="0" indent="0">
              <a:lnSpc>
                <a:spcPct val="100000"/>
              </a:lnSpc>
              <a:spcBef>
                <a:spcPts val="0"/>
              </a:spcBef>
              <a:buFontTx/>
              <a:buNone/>
              <a:defRPr sz="1600" b="1">
                <a:solidFill>
                  <a:schemeClr val="tx1"/>
                </a:solidFill>
              </a:defRPr>
            </a:lvl1pPr>
            <a:lvl2pPr marL="0" indent="0">
              <a:lnSpc>
                <a:spcPct val="100000"/>
              </a:lnSpc>
              <a:spcBef>
                <a:spcPts val="0"/>
              </a:spcBef>
              <a:buFontTx/>
              <a:buNone/>
              <a:defRPr sz="1600" b="1">
                <a:solidFill>
                  <a:schemeClr val="tx1"/>
                </a:solidFill>
              </a:defRPr>
            </a:lvl2pPr>
            <a:lvl3pPr marL="0" indent="0">
              <a:lnSpc>
                <a:spcPct val="100000"/>
              </a:lnSpc>
              <a:spcBef>
                <a:spcPts val="0"/>
              </a:spcBef>
              <a:buFontTx/>
              <a:buNone/>
              <a:defRPr sz="1600" b="1">
                <a:solidFill>
                  <a:schemeClr val="tx1"/>
                </a:solidFill>
              </a:defRPr>
            </a:lvl3pPr>
            <a:lvl4pPr marL="0" indent="0">
              <a:lnSpc>
                <a:spcPct val="100000"/>
              </a:lnSpc>
              <a:spcBef>
                <a:spcPts val="0"/>
              </a:spcBef>
              <a:buFontTx/>
              <a:buNone/>
              <a:defRPr sz="1600" b="1">
                <a:solidFill>
                  <a:schemeClr val="tx1"/>
                </a:solidFill>
              </a:defRPr>
            </a:lvl4pPr>
            <a:lvl5pPr marL="0" indent="0">
              <a:lnSpc>
                <a:spcPct val="100000"/>
              </a:lnSpc>
              <a:spcBef>
                <a:spcPts val="0"/>
              </a:spcBef>
              <a:buFontTx/>
              <a:buNone/>
              <a:defRPr sz="1600" b="1">
                <a:solidFill>
                  <a:schemeClr val="tx1"/>
                </a:solidFill>
              </a:defRPr>
            </a:lvl5pPr>
            <a:lvl6pPr marL="0" indent="0">
              <a:lnSpc>
                <a:spcPct val="90000"/>
              </a:lnSpc>
              <a:spcBef>
                <a:spcPts val="0"/>
              </a:spcBef>
              <a:buFontTx/>
              <a:buNone/>
              <a:defRPr sz="2200" b="1">
                <a:solidFill>
                  <a:schemeClr val="tx1"/>
                </a:solidFill>
              </a:defRPr>
            </a:lvl6pPr>
            <a:lvl7pPr marL="0" indent="0">
              <a:lnSpc>
                <a:spcPct val="100000"/>
              </a:lnSpc>
              <a:spcBef>
                <a:spcPts val="0"/>
              </a:spcBef>
              <a:buFontTx/>
              <a:buNone/>
              <a:defRPr sz="1600" b="1">
                <a:solidFill>
                  <a:schemeClr val="tx1"/>
                </a:solidFill>
              </a:defRPr>
            </a:lvl7pPr>
            <a:lvl8pPr marL="0" indent="0">
              <a:lnSpc>
                <a:spcPct val="100000"/>
              </a:lnSpc>
              <a:spcBef>
                <a:spcPts val="0"/>
              </a:spcBef>
              <a:buFontTx/>
              <a:buNone/>
              <a:defRPr sz="1600" b="1">
                <a:solidFill>
                  <a:schemeClr val="tx1"/>
                </a:solidFill>
              </a:defRPr>
            </a:lvl8pPr>
            <a:lvl9pPr marL="0" indent="0">
              <a:lnSpc>
                <a:spcPct val="100000"/>
              </a:lnSpc>
              <a:spcBef>
                <a:spcPts val="0"/>
              </a:spcBef>
              <a:buFontTx/>
              <a:buNone/>
              <a:defRPr sz="1600" b="1">
                <a:solidFill>
                  <a:schemeClr val="tx1"/>
                </a:solidFill>
              </a:defRPr>
            </a:lvl9pPr>
          </a:lstStyle>
          <a:p>
            <a:pPr lvl="0"/>
            <a:r>
              <a:rPr lang="en-US"/>
              <a:t>[Heading]</a:t>
            </a:r>
          </a:p>
        </p:txBody>
      </p:sp>
      <p:sp>
        <p:nvSpPr>
          <p:cNvPr id="14" name="Content Placeholder 7">
            <a:extLst>
              <a:ext uri="{FF2B5EF4-FFF2-40B4-BE49-F238E27FC236}">
                <a16:creationId xmlns:a16="http://schemas.microsoft.com/office/drawing/2014/main" id="{68B790F2-E1C5-F9A9-0108-06A2C652F239}"/>
              </a:ext>
            </a:extLst>
          </p:cNvPr>
          <p:cNvSpPr>
            <a:spLocks noGrp="1"/>
          </p:cNvSpPr>
          <p:nvPr>
            <p:ph sz="half" idx="16" hasCustomPrompt="1"/>
          </p:nvPr>
        </p:nvSpPr>
        <p:spPr>
          <a:xfrm>
            <a:off x="4800600" y="2606040"/>
            <a:ext cx="1645920" cy="1600200"/>
          </a:xfrm>
        </p:spPr>
        <p:txBody>
          <a:bodyPr/>
          <a:lstStyle>
            <a:lvl1pPr marL="0" indent="0">
              <a:spcBef>
                <a:spcPts val="600"/>
              </a:spcBef>
              <a:buFontTx/>
              <a:buNone/>
              <a:defRPr sz="1100">
                <a:solidFill>
                  <a:schemeClr val="tx1"/>
                </a:solidFill>
              </a:defRPr>
            </a:lvl1pPr>
            <a:lvl2pPr marL="0" indent="0">
              <a:spcBef>
                <a:spcPts val="600"/>
              </a:spcBef>
              <a:buFontTx/>
              <a:buNone/>
              <a:defRPr sz="1100">
                <a:solidFill>
                  <a:schemeClr val="tx1"/>
                </a:solidFill>
              </a:defRPr>
            </a:lvl2pPr>
            <a:lvl3pPr marL="0" indent="0">
              <a:spcBef>
                <a:spcPts val="600"/>
              </a:spcBef>
              <a:buFontTx/>
              <a:buNone/>
              <a:defRPr sz="1100">
                <a:solidFill>
                  <a:schemeClr val="tx1"/>
                </a:solidFill>
              </a:defRPr>
            </a:lvl3pPr>
            <a:lvl4pPr marL="0" indent="0">
              <a:spcBef>
                <a:spcPts val="600"/>
              </a:spcBef>
              <a:buFontTx/>
              <a:buNone/>
              <a:defRPr sz="1100">
                <a:solidFill>
                  <a:schemeClr val="tx1"/>
                </a:solidFill>
              </a:defRPr>
            </a:lvl4pPr>
            <a:lvl5pPr marL="0" indent="0">
              <a:spcBef>
                <a:spcPts val="600"/>
              </a:spcBef>
              <a:buFontTx/>
              <a:buNone/>
              <a:defRPr sz="1100">
                <a:solidFill>
                  <a:schemeClr val="tx1"/>
                </a:solidFill>
              </a:defRPr>
            </a:lvl5pPr>
            <a:lvl6pPr marL="0" indent="0">
              <a:spcBef>
                <a:spcPts val="600"/>
              </a:spcBef>
              <a:buFontTx/>
              <a:buNone/>
              <a:defRPr sz="1100">
                <a:solidFill>
                  <a:schemeClr val="tx1"/>
                </a:solidFill>
              </a:defRPr>
            </a:lvl6pPr>
            <a:lvl7pPr marL="0" indent="0">
              <a:spcBef>
                <a:spcPts val="600"/>
              </a:spcBef>
              <a:buFontTx/>
              <a:buNone/>
              <a:defRPr sz="1100">
                <a:solidFill>
                  <a:schemeClr val="tx1"/>
                </a:solidFill>
              </a:defRPr>
            </a:lvl7pPr>
            <a:lvl8pPr marL="0" indent="0">
              <a:spcBef>
                <a:spcPts val="600"/>
              </a:spcBef>
              <a:buFontTx/>
              <a:buNone/>
              <a:defRPr sz="1100">
                <a:solidFill>
                  <a:schemeClr val="tx1"/>
                </a:solidFill>
              </a:defRPr>
            </a:lvl8pPr>
            <a:lvl9pPr marL="0" indent="0">
              <a:spcBef>
                <a:spcPts val="600"/>
              </a:spcBef>
              <a:buFontTx/>
              <a:buNone/>
              <a:defRPr sz="1100">
                <a:solidFill>
                  <a:schemeClr val="tx1"/>
                </a:solidFill>
              </a:defRPr>
            </a:lvl9pPr>
          </a:lstStyle>
          <a:p>
            <a:pPr lvl="0"/>
            <a:r>
              <a:rPr lang="en-US"/>
              <a:t>[Text]</a:t>
            </a:r>
          </a:p>
        </p:txBody>
      </p:sp>
      <p:cxnSp>
        <p:nvCxnSpPr>
          <p:cNvPr id="22" name="Line">
            <a:extLst>
              <a:ext uri="{FF2B5EF4-FFF2-40B4-BE49-F238E27FC236}">
                <a16:creationId xmlns:a16="http://schemas.microsoft.com/office/drawing/2014/main" id="{54C0BBA5-F632-0222-767D-7050465DC7E7}"/>
              </a:ext>
              <a:ext uri="{C183D7F6-B498-43B3-948B-1728B52AA6E4}">
                <adec:decorative xmlns:adec="http://schemas.microsoft.com/office/drawing/2017/decorative" val="1"/>
              </a:ext>
            </a:extLst>
          </p:cNvPr>
          <p:cNvCxnSpPr>
            <a:cxnSpLocks/>
          </p:cNvCxnSpPr>
          <p:nvPr userDrawn="1"/>
        </p:nvCxnSpPr>
        <p:spPr>
          <a:xfrm>
            <a:off x="6903720" y="1463040"/>
            <a:ext cx="164592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7" name="Text Placeholder 8">
            <a:extLst>
              <a:ext uri="{FF2B5EF4-FFF2-40B4-BE49-F238E27FC236}">
                <a16:creationId xmlns:a16="http://schemas.microsoft.com/office/drawing/2014/main" id="{DA12488C-CA11-B17A-D388-811A0FF5E26A}"/>
              </a:ext>
            </a:extLst>
          </p:cNvPr>
          <p:cNvSpPr>
            <a:spLocks noGrp="1"/>
          </p:cNvSpPr>
          <p:nvPr>
            <p:ph type="body" sz="quarter" idx="17" hasCustomPrompt="1"/>
          </p:nvPr>
        </p:nvSpPr>
        <p:spPr bwMode="gray">
          <a:xfrm>
            <a:off x="6903720" y="1600200"/>
            <a:ext cx="1645920" cy="822960"/>
          </a:xfrm>
        </p:spPr>
        <p:txBody>
          <a:bodyPr/>
          <a:lstStyle>
            <a:lvl1pPr marL="0" indent="0">
              <a:lnSpc>
                <a:spcPct val="100000"/>
              </a:lnSpc>
              <a:spcBef>
                <a:spcPts val="0"/>
              </a:spcBef>
              <a:buFontTx/>
              <a:buNone/>
              <a:defRPr sz="1600" b="1">
                <a:solidFill>
                  <a:schemeClr val="tx1"/>
                </a:solidFill>
              </a:defRPr>
            </a:lvl1pPr>
            <a:lvl2pPr marL="0" indent="0">
              <a:lnSpc>
                <a:spcPct val="100000"/>
              </a:lnSpc>
              <a:spcBef>
                <a:spcPts val="0"/>
              </a:spcBef>
              <a:buFontTx/>
              <a:buNone/>
              <a:defRPr sz="1600" b="1">
                <a:solidFill>
                  <a:schemeClr val="tx1"/>
                </a:solidFill>
              </a:defRPr>
            </a:lvl2pPr>
            <a:lvl3pPr marL="0" indent="0">
              <a:lnSpc>
                <a:spcPct val="100000"/>
              </a:lnSpc>
              <a:spcBef>
                <a:spcPts val="0"/>
              </a:spcBef>
              <a:buFontTx/>
              <a:buNone/>
              <a:defRPr sz="1600" b="1">
                <a:solidFill>
                  <a:schemeClr val="tx1"/>
                </a:solidFill>
              </a:defRPr>
            </a:lvl3pPr>
            <a:lvl4pPr marL="0" indent="0">
              <a:lnSpc>
                <a:spcPct val="100000"/>
              </a:lnSpc>
              <a:spcBef>
                <a:spcPts val="0"/>
              </a:spcBef>
              <a:buFontTx/>
              <a:buNone/>
              <a:defRPr sz="1600" b="1">
                <a:solidFill>
                  <a:schemeClr val="tx1"/>
                </a:solidFill>
              </a:defRPr>
            </a:lvl4pPr>
            <a:lvl5pPr marL="0" indent="0">
              <a:lnSpc>
                <a:spcPct val="100000"/>
              </a:lnSpc>
              <a:spcBef>
                <a:spcPts val="0"/>
              </a:spcBef>
              <a:buFontTx/>
              <a:buNone/>
              <a:defRPr sz="1600" b="1">
                <a:solidFill>
                  <a:schemeClr val="tx1"/>
                </a:solidFill>
              </a:defRPr>
            </a:lvl5pPr>
            <a:lvl6pPr marL="0" indent="0">
              <a:lnSpc>
                <a:spcPct val="90000"/>
              </a:lnSpc>
              <a:spcBef>
                <a:spcPts val="0"/>
              </a:spcBef>
              <a:buFontTx/>
              <a:buNone/>
              <a:defRPr sz="1600" b="1">
                <a:solidFill>
                  <a:schemeClr val="tx1"/>
                </a:solidFill>
              </a:defRPr>
            </a:lvl6pPr>
            <a:lvl7pPr marL="0" indent="0">
              <a:lnSpc>
                <a:spcPct val="100000"/>
              </a:lnSpc>
              <a:spcBef>
                <a:spcPts val="0"/>
              </a:spcBef>
              <a:buFontTx/>
              <a:buNone/>
              <a:defRPr sz="1600" b="1">
                <a:solidFill>
                  <a:schemeClr val="tx1"/>
                </a:solidFill>
              </a:defRPr>
            </a:lvl7pPr>
            <a:lvl8pPr marL="0" indent="0">
              <a:lnSpc>
                <a:spcPct val="100000"/>
              </a:lnSpc>
              <a:spcBef>
                <a:spcPts val="0"/>
              </a:spcBef>
              <a:buFontTx/>
              <a:buNone/>
              <a:defRPr sz="1600" b="1">
                <a:solidFill>
                  <a:schemeClr val="tx1"/>
                </a:solidFill>
              </a:defRPr>
            </a:lvl8pPr>
            <a:lvl9pPr marL="0" indent="0">
              <a:lnSpc>
                <a:spcPct val="100000"/>
              </a:lnSpc>
              <a:spcBef>
                <a:spcPts val="0"/>
              </a:spcBef>
              <a:buFontTx/>
              <a:buNone/>
              <a:defRPr sz="1600" b="1">
                <a:solidFill>
                  <a:schemeClr val="tx1"/>
                </a:solidFill>
              </a:defRPr>
            </a:lvl9pPr>
          </a:lstStyle>
          <a:p>
            <a:pPr lvl="0"/>
            <a:r>
              <a:rPr lang="en-US"/>
              <a:t>[Heading]</a:t>
            </a:r>
          </a:p>
        </p:txBody>
      </p:sp>
      <p:sp>
        <p:nvSpPr>
          <p:cNvPr id="18" name="Content Placeholder 9">
            <a:extLst>
              <a:ext uri="{FF2B5EF4-FFF2-40B4-BE49-F238E27FC236}">
                <a16:creationId xmlns:a16="http://schemas.microsoft.com/office/drawing/2014/main" id="{84BAE372-6078-E81D-C926-C7FDFEC1B0C8}"/>
              </a:ext>
            </a:extLst>
          </p:cNvPr>
          <p:cNvSpPr>
            <a:spLocks noGrp="1"/>
          </p:cNvSpPr>
          <p:nvPr>
            <p:ph sz="half" idx="18" hasCustomPrompt="1"/>
          </p:nvPr>
        </p:nvSpPr>
        <p:spPr>
          <a:xfrm>
            <a:off x="6903720" y="2606040"/>
            <a:ext cx="1645920" cy="1600200"/>
          </a:xfrm>
        </p:spPr>
        <p:txBody>
          <a:bodyPr/>
          <a:lstStyle>
            <a:lvl1pPr marL="0" indent="0">
              <a:spcBef>
                <a:spcPts val="600"/>
              </a:spcBef>
              <a:buFontTx/>
              <a:buNone/>
              <a:defRPr sz="1100">
                <a:solidFill>
                  <a:schemeClr val="tx1"/>
                </a:solidFill>
              </a:defRPr>
            </a:lvl1pPr>
            <a:lvl2pPr marL="0" indent="0">
              <a:spcBef>
                <a:spcPts val="600"/>
              </a:spcBef>
              <a:buFontTx/>
              <a:buNone/>
              <a:defRPr sz="1100">
                <a:solidFill>
                  <a:schemeClr val="tx1"/>
                </a:solidFill>
              </a:defRPr>
            </a:lvl2pPr>
            <a:lvl3pPr marL="0" indent="0">
              <a:spcBef>
                <a:spcPts val="600"/>
              </a:spcBef>
              <a:buFontTx/>
              <a:buNone/>
              <a:defRPr sz="1100">
                <a:solidFill>
                  <a:schemeClr val="tx1"/>
                </a:solidFill>
              </a:defRPr>
            </a:lvl3pPr>
            <a:lvl4pPr marL="0" indent="0">
              <a:spcBef>
                <a:spcPts val="600"/>
              </a:spcBef>
              <a:buFontTx/>
              <a:buNone/>
              <a:defRPr sz="1100">
                <a:solidFill>
                  <a:schemeClr val="tx1"/>
                </a:solidFill>
              </a:defRPr>
            </a:lvl4pPr>
            <a:lvl5pPr marL="0" indent="0">
              <a:spcBef>
                <a:spcPts val="600"/>
              </a:spcBef>
              <a:buFontTx/>
              <a:buNone/>
              <a:defRPr sz="1100">
                <a:solidFill>
                  <a:schemeClr val="tx1"/>
                </a:solidFill>
              </a:defRPr>
            </a:lvl5pPr>
            <a:lvl6pPr marL="0" indent="0">
              <a:spcBef>
                <a:spcPts val="600"/>
              </a:spcBef>
              <a:buFontTx/>
              <a:buNone/>
              <a:defRPr sz="1100">
                <a:solidFill>
                  <a:schemeClr val="tx1"/>
                </a:solidFill>
              </a:defRPr>
            </a:lvl6pPr>
            <a:lvl7pPr marL="0" indent="0">
              <a:spcBef>
                <a:spcPts val="600"/>
              </a:spcBef>
              <a:buFontTx/>
              <a:buNone/>
              <a:defRPr sz="1100">
                <a:solidFill>
                  <a:schemeClr val="tx1"/>
                </a:solidFill>
              </a:defRPr>
            </a:lvl7pPr>
            <a:lvl8pPr marL="0" indent="0">
              <a:spcBef>
                <a:spcPts val="600"/>
              </a:spcBef>
              <a:buFontTx/>
              <a:buNone/>
              <a:defRPr sz="1100">
                <a:solidFill>
                  <a:schemeClr val="tx1"/>
                </a:solidFill>
              </a:defRPr>
            </a:lvl8pPr>
            <a:lvl9pPr marL="0" indent="0">
              <a:spcBef>
                <a:spcPts val="600"/>
              </a:spcBef>
              <a:buFontTx/>
              <a:buNone/>
              <a:defRPr sz="1100">
                <a:solidFill>
                  <a:schemeClr val="tx1"/>
                </a:solidFill>
              </a:defRPr>
            </a:lvl9pPr>
          </a:lstStyle>
          <a:p>
            <a:pPr lvl="0"/>
            <a:r>
              <a:rPr lang="en-US"/>
              <a:t>[Text]</a:t>
            </a:r>
          </a:p>
        </p:txBody>
      </p:sp>
      <p:pic>
        <p:nvPicPr>
          <p:cNvPr id="10" name="UL Solutions" descr="UL Solutions">
            <a:extLst>
              <a:ext uri="{FF2B5EF4-FFF2-40B4-BE49-F238E27FC236}">
                <a16:creationId xmlns:a16="http://schemas.microsoft.com/office/drawing/2014/main" id="{9AC22A1B-5854-FB74-7FD9-8821EEB6DEE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7" name="Slide Number Placeholder 10"/>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807789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wo Points Image">
    <p:spTree>
      <p:nvGrpSpPr>
        <p:cNvPr id="1" name=""/>
        <p:cNvGrpSpPr/>
        <p:nvPr/>
      </p:nvGrpSpPr>
      <p:grpSpPr>
        <a:xfrm>
          <a:off x="0" y="0"/>
          <a:ext cx="0" cy="0"/>
          <a:chOff x="0" y="0"/>
          <a:chExt cx="0" cy="0"/>
        </a:xfrm>
      </p:grpSpPr>
      <p:sp>
        <p:nvSpPr>
          <p:cNvPr id="7" name="Picture Placeholder 1">
            <a:extLst>
              <a:ext uri="{FF2B5EF4-FFF2-40B4-BE49-F238E27FC236}">
                <a16:creationId xmlns:a16="http://schemas.microsoft.com/office/drawing/2014/main" id="{42EA9144-5373-7BAA-E41E-77C3C399B621}"/>
              </a:ext>
              <a:ext uri="{C183D7F6-B498-43B3-948B-1728B52AA6E4}">
                <adec:decorative xmlns:adec="http://schemas.microsoft.com/office/drawing/2017/decorative" val="1"/>
              </a:ext>
            </a:extLst>
          </p:cNvPr>
          <p:cNvSpPr>
            <a:spLocks noGrp="1"/>
          </p:cNvSpPr>
          <p:nvPr>
            <p:ph type="pic" sz="quarter" idx="11"/>
          </p:nvPr>
        </p:nvSpPr>
        <p:spPr>
          <a:xfrm>
            <a:off x="5314950" y="0"/>
            <a:ext cx="3829050" cy="5143500"/>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r>
              <a:rPr lang="en-US"/>
              <a:t>Click icon to add picture</a:t>
            </a:r>
          </a:p>
        </p:txBody>
      </p:sp>
      <p:sp>
        <p:nvSpPr>
          <p:cNvPr id="2" name="Title 2"/>
          <p:cNvSpPr>
            <a:spLocks noGrp="1"/>
          </p:cNvSpPr>
          <p:nvPr>
            <p:ph type="title" hasCustomPrompt="1"/>
          </p:nvPr>
        </p:nvSpPr>
        <p:spPr>
          <a:xfrm>
            <a:off x="411480" y="411479"/>
            <a:ext cx="4112895" cy="1371600"/>
          </a:xfrm>
        </p:spPr>
        <p:txBody>
          <a:bodyPr/>
          <a:lstStyle>
            <a:lvl1pPr>
              <a:defRPr sz="2800"/>
            </a:lvl1pPr>
          </a:lstStyle>
          <a:p>
            <a:r>
              <a:rPr lang="en-US"/>
              <a:t>[Slide title or statement]</a:t>
            </a:r>
          </a:p>
        </p:txBody>
      </p:sp>
      <p:cxnSp>
        <p:nvCxnSpPr>
          <p:cNvPr id="11" name="Line">
            <a:extLst>
              <a:ext uri="{FF2B5EF4-FFF2-40B4-BE49-F238E27FC236}">
                <a16:creationId xmlns:a16="http://schemas.microsoft.com/office/drawing/2014/main" id="{C58C9E06-4AEF-DA65-311E-BEFB8C9C5F61}"/>
              </a:ext>
              <a:ext uri="{C183D7F6-B498-43B3-948B-1728B52AA6E4}">
                <adec:decorative xmlns:adec="http://schemas.microsoft.com/office/drawing/2017/decorative" val="1"/>
              </a:ext>
            </a:extLst>
          </p:cNvPr>
          <p:cNvCxnSpPr>
            <a:cxnSpLocks/>
          </p:cNvCxnSpPr>
          <p:nvPr userDrawn="1"/>
        </p:nvCxnSpPr>
        <p:spPr>
          <a:xfrm>
            <a:off x="411479" y="2468880"/>
            <a:ext cx="1828800"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14" name="Text Placeholder 3">
            <a:extLst>
              <a:ext uri="{FF2B5EF4-FFF2-40B4-BE49-F238E27FC236}">
                <a16:creationId xmlns:a16="http://schemas.microsoft.com/office/drawing/2014/main" id="{65160E9B-B4EB-B766-4FC6-296C5DD18815}"/>
              </a:ext>
            </a:extLst>
          </p:cNvPr>
          <p:cNvSpPr>
            <a:spLocks noGrp="1"/>
          </p:cNvSpPr>
          <p:nvPr>
            <p:ph type="body" sz="quarter" idx="13" hasCustomPrompt="1"/>
          </p:nvPr>
        </p:nvSpPr>
        <p:spPr>
          <a:xfrm>
            <a:off x="411479" y="2560320"/>
            <a:ext cx="1828800" cy="502920"/>
          </a:xfrm>
        </p:spPr>
        <p:txBody>
          <a:bodyPr/>
          <a:lstStyle>
            <a:lvl1pPr marL="0" indent="0">
              <a:spcBef>
                <a:spcPts val="0"/>
              </a:spcBef>
              <a:buFontTx/>
              <a:buNone/>
              <a:defRPr sz="1400" b="1"/>
            </a:lvl1pPr>
            <a:lvl2pPr marL="0" indent="0">
              <a:spcBef>
                <a:spcPts val="0"/>
              </a:spcBef>
              <a:buFontTx/>
              <a:buNone/>
              <a:defRPr sz="1400" b="1"/>
            </a:lvl2pPr>
            <a:lvl3pPr marL="0" indent="0">
              <a:spcBef>
                <a:spcPts val="0"/>
              </a:spcBef>
              <a:buFontTx/>
              <a:buNone/>
              <a:defRPr sz="1400" b="1"/>
            </a:lvl3pPr>
            <a:lvl4pPr marL="0" indent="0">
              <a:spcBef>
                <a:spcPts val="0"/>
              </a:spcBef>
              <a:buFontTx/>
              <a:buNone/>
              <a:defRPr sz="1400" b="1"/>
            </a:lvl4pPr>
            <a:lvl5pPr marL="0" indent="0">
              <a:spcBef>
                <a:spcPts val="0"/>
              </a:spcBef>
              <a:buFontTx/>
              <a:buNone/>
              <a:defRPr sz="1400" b="1"/>
            </a:lvl5pPr>
            <a:lvl6pPr marL="0" indent="0">
              <a:spcBef>
                <a:spcPts val="0"/>
              </a:spcBef>
              <a:buFontTx/>
              <a:buNone/>
              <a:defRPr sz="1400" b="1"/>
            </a:lvl6pPr>
            <a:lvl7pPr marL="0" indent="0">
              <a:spcBef>
                <a:spcPts val="0"/>
              </a:spcBef>
              <a:buFontTx/>
              <a:buNone/>
              <a:defRPr sz="1400" b="1"/>
            </a:lvl7pPr>
            <a:lvl8pPr marL="0" indent="0">
              <a:spcBef>
                <a:spcPts val="0"/>
              </a:spcBef>
              <a:buFontTx/>
              <a:buNone/>
              <a:defRPr sz="1400" b="1"/>
            </a:lvl8pPr>
            <a:lvl9pPr marL="0" indent="0">
              <a:spcBef>
                <a:spcPts val="0"/>
              </a:spcBef>
              <a:buFontTx/>
              <a:buNone/>
              <a:defRPr sz="1400" b="1"/>
            </a:lvl9pPr>
          </a:lstStyle>
          <a:p>
            <a:pPr lvl="0"/>
            <a:r>
              <a:rPr lang="en-US"/>
              <a:t>[Heading]</a:t>
            </a:r>
          </a:p>
        </p:txBody>
      </p:sp>
      <p:sp>
        <p:nvSpPr>
          <p:cNvPr id="15" name="Content Placeholder 4">
            <a:extLst>
              <a:ext uri="{FF2B5EF4-FFF2-40B4-BE49-F238E27FC236}">
                <a16:creationId xmlns:a16="http://schemas.microsoft.com/office/drawing/2014/main" id="{8434B936-E687-474E-50E0-DCADF219959B}"/>
              </a:ext>
            </a:extLst>
          </p:cNvPr>
          <p:cNvSpPr>
            <a:spLocks noGrp="1"/>
          </p:cNvSpPr>
          <p:nvPr>
            <p:ph sz="half" idx="1" hasCustomPrompt="1"/>
          </p:nvPr>
        </p:nvSpPr>
        <p:spPr>
          <a:xfrm>
            <a:off x="411479" y="3108960"/>
            <a:ext cx="1828800" cy="1539240"/>
          </a:xfrm>
        </p:spPr>
        <p:txBody>
          <a:bodyPr/>
          <a:lstStyle>
            <a:lvl1pPr marL="0" indent="0">
              <a:spcBef>
                <a:spcPts val="900"/>
              </a:spcBef>
              <a:buFontTx/>
              <a:buNone/>
              <a:defRPr sz="1200"/>
            </a:lvl1pPr>
            <a:lvl2pPr marL="0" indent="0">
              <a:spcBef>
                <a:spcPts val="900"/>
              </a:spcBef>
              <a:buFontTx/>
              <a:buNone/>
              <a:defRPr sz="1200"/>
            </a:lvl2pPr>
            <a:lvl3pPr marL="0" indent="0">
              <a:spcBef>
                <a:spcPts val="900"/>
              </a:spcBef>
              <a:buFontTx/>
              <a:buNone/>
              <a:defRPr sz="1200"/>
            </a:lvl3pPr>
            <a:lvl4pPr marL="0" indent="0">
              <a:spcBef>
                <a:spcPts val="900"/>
              </a:spcBef>
              <a:buFontTx/>
              <a:buNone/>
              <a:defRPr sz="1200"/>
            </a:lvl4pPr>
            <a:lvl5pPr marL="0" indent="0">
              <a:spcBef>
                <a:spcPts val="900"/>
              </a:spcBef>
              <a:buFontTx/>
              <a:buNone/>
              <a:defRPr sz="1200"/>
            </a:lvl5pPr>
            <a:lvl6pPr marL="0" indent="0">
              <a:spcBef>
                <a:spcPts val="900"/>
              </a:spcBef>
              <a:buFontTx/>
              <a:buNone/>
              <a:defRPr sz="1200"/>
            </a:lvl6pPr>
            <a:lvl7pPr marL="0" indent="0">
              <a:spcBef>
                <a:spcPts val="900"/>
              </a:spcBef>
              <a:buFontTx/>
              <a:buNone/>
              <a:defRPr sz="1200"/>
            </a:lvl7pPr>
            <a:lvl8pPr marL="0" indent="0">
              <a:spcBef>
                <a:spcPts val="900"/>
              </a:spcBef>
              <a:buFontTx/>
              <a:buNone/>
              <a:defRPr sz="1200"/>
            </a:lvl8pPr>
            <a:lvl9pPr marL="0" indent="0">
              <a:spcBef>
                <a:spcPts val="900"/>
              </a:spcBef>
              <a:buFontTx/>
              <a:buNone/>
              <a:defRPr sz="1200"/>
            </a:lvl9pPr>
          </a:lstStyle>
          <a:p>
            <a:pPr lvl="0"/>
            <a:r>
              <a:rPr lang="en-US"/>
              <a:t>[Text]</a:t>
            </a:r>
          </a:p>
        </p:txBody>
      </p:sp>
      <p:cxnSp>
        <p:nvCxnSpPr>
          <p:cNvPr id="12" name="Line">
            <a:extLst>
              <a:ext uri="{FF2B5EF4-FFF2-40B4-BE49-F238E27FC236}">
                <a16:creationId xmlns:a16="http://schemas.microsoft.com/office/drawing/2014/main" id="{8E965249-130A-8530-D378-40B17EFD88BF}"/>
              </a:ext>
              <a:ext uri="{C183D7F6-B498-43B3-948B-1728B52AA6E4}">
                <adec:decorative xmlns:adec="http://schemas.microsoft.com/office/drawing/2017/decorative" val="1"/>
              </a:ext>
            </a:extLst>
          </p:cNvPr>
          <p:cNvCxnSpPr>
            <a:cxnSpLocks/>
          </p:cNvCxnSpPr>
          <p:nvPr userDrawn="1"/>
        </p:nvCxnSpPr>
        <p:spPr>
          <a:xfrm>
            <a:off x="2511425" y="2468880"/>
            <a:ext cx="1828800"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16" name="Text Placeholder 5">
            <a:extLst>
              <a:ext uri="{FF2B5EF4-FFF2-40B4-BE49-F238E27FC236}">
                <a16:creationId xmlns:a16="http://schemas.microsoft.com/office/drawing/2014/main" id="{1AA15A12-C8DC-9D74-7F77-CDB32CB5D338}"/>
              </a:ext>
            </a:extLst>
          </p:cNvPr>
          <p:cNvSpPr>
            <a:spLocks noGrp="1"/>
          </p:cNvSpPr>
          <p:nvPr>
            <p:ph type="body" sz="quarter" idx="14" hasCustomPrompt="1"/>
          </p:nvPr>
        </p:nvSpPr>
        <p:spPr>
          <a:xfrm>
            <a:off x="2511425" y="2560320"/>
            <a:ext cx="1828800" cy="502920"/>
          </a:xfrm>
        </p:spPr>
        <p:txBody>
          <a:bodyPr/>
          <a:lstStyle>
            <a:lvl1pPr marL="0" indent="0">
              <a:spcBef>
                <a:spcPts val="0"/>
              </a:spcBef>
              <a:buFontTx/>
              <a:buNone/>
              <a:defRPr sz="1400" b="1"/>
            </a:lvl1pPr>
            <a:lvl2pPr marL="0" indent="0">
              <a:spcBef>
                <a:spcPts val="0"/>
              </a:spcBef>
              <a:buFontTx/>
              <a:buNone/>
              <a:defRPr sz="1400" b="1"/>
            </a:lvl2pPr>
            <a:lvl3pPr marL="0" indent="0">
              <a:spcBef>
                <a:spcPts val="0"/>
              </a:spcBef>
              <a:buFontTx/>
              <a:buNone/>
              <a:defRPr sz="1400" b="1"/>
            </a:lvl3pPr>
            <a:lvl4pPr marL="0" indent="0">
              <a:spcBef>
                <a:spcPts val="0"/>
              </a:spcBef>
              <a:buFontTx/>
              <a:buNone/>
              <a:defRPr sz="1400" b="1"/>
            </a:lvl4pPr>
            <a:lvl5pPr marL="0" indent="0">
              <a:spcBef>
                <a:spcPts val="0"/>
              </a:spcBef>
              <a:buFontTx/>
              <a:buNone/>
              <a:defRPr sz="1400" b="1"/>
            </a:lvl5pPr>
            <a:lvl6pPr marL="0" indent="0">
              <a:spcBef>
                <a:spcPts val="0"/>
              </a:spcBef>
              <a:buFontTx/>
              <a:buNone/>
              <a:defRPr sz="1400" b="1"/>
            </a:lvl6pPr>
            <a:lvl7pPr marL="0" indent="0">
              <a:spcBef>
                <a:spcPts val="0"/>
              </a:spcBef>
              <a:buFontTx/>
              <a:buNone/>
              <a:defRPr sz="1400" b="1"/>
            </a:lvl7pPr>
            <a:lvl8pPr marL="0" indent="0">
              <a:spcBef>
                <a:spcPts val="0"/>
              </a:spcBef>
              <a:buFontTx/>
              <a:buNone/>
              <a:defRPr sz="1400" b="1"/>
            </a:lvl8pPr>
            <a:lvl9pPr marL="0" indent="0">
              <a:spcBef>
                <a:spcPts val="0"/>
              </a:spcBef>
              <a:buFontTx/>
              <a:buNone/>
              <a:defRPr sz="1400" b="1"/>
            </a:lvl9pPr>
          </a:lstStyle>
          <a:p>
            <a:pPr lvl="0"/>
            <a:r>
              <a:rPr lang="en-US"/>
              <a:t>[Heading]</a:t>
            </a:r>
          </a:p>
        </p:txBody>
      </p:sp>
      <p:sp>
        <p:nvSpPr>
          <p:cNvPr id="17" name="Content Placeholder 6">
            <a:extLst>
              <a:ext uri="{FF2B5EF4-FFF2-40B4-BE49-F238E27FC236}">
                <a16:creationId xmlns:a16="http://schemas.microsoft.com/office/drawing/2014/main" id="{29B89E1F-7FC3-8E69-1063-7D80A178D85A}"/>
              </a:ext>
            </a:extLst>
          </p:cNvPr>
          <p:cNvSpPr>
            <a:spLocks noGrp="1"/>
          </p:cNvSpPr>
          <p:nvPr>
            <p:ph sz="half" idx="15" hasCustomPrompt="1"/>
          </p:nvPr>
        </p:nvSpPr>
        <p:spPr>
          <a:xfrm>
            <a:off x="2511425" y="3108960"/>
            <a:ext cx="1828800" cy="1539240"/>
          </a:xfrm>
        </p:spPr>
        <p:txBody>
          <a:bodyPr/>
          <a:lstStyle>
            <a:lvl1pPr marL="0" indent="0">
              <a:spcBef>
                <a:spcPts val="900"/>
              </a:spcBef>
              <a:buFontTx/>
              <a:buNone/>
              <a:defRPr sz="1200"/>
            </a:lvl1pPr>
            <a:lvl2pPr marL="0" indent="0">
              <a:spcBef>
                <a:spcPts val="900"/>
              </a:spcBef>
              <a:buFontTx/>
              <a:buNone/>
              <a:defRPr sz="1200"/>
            </a:lvl2pPr>
            <a:lvl3pPr marL="0" indent="0">
              <a:spcBef>
                <a:spcPts val="900"/>
              </a:spcBef>
              <a:buFontTx/>
              <a:buNone/>
              <a:defRPr sz="1200"/>
            </a:lvl3pPr>
            <a:lvl4pPr marL="0" indent="0">
              <a:spcBef>
                <a:spcPts val="900"/>
              </a:spcBef>
              <a:buFontTx/>
              <a:buNone/>
              <a:defRPr sz="1200"/>
            </a:lvl4pPr>
            <a:lvl5pPr marL="0" indent="0">
              <a:spcBef>
                <a:spcPts val="900"/>
              </a:spcBef>
              <a:buFontTx/>
              <a:buNone/>
              <a:defRPr sz="1200"/>
            </a:lvl5pPr>
            <a:lvl6pPr marL="0" indent="0">
              <a:spcBef>
                <a:spcPts val="900"/>
              </a:spcBef>
              <a:buFontTx/>
              <a:buNone/>
              <a:defRPr sz="1200"/>
            </a:lvl6pPr>
            <a:lvl7pPr marL="0" indent="0">
              <a:spcBef>
                <a:spcPts val="900"/>
              </a:spcBef>
              <a:buFontTx/>
              <a:buNone/>
              <a:defRPr sz="1200"/>
            </a:lvl7pPr>
            <a:lvl8pPr marL="0" indent="0">
              <a:spcBef>
                <a:spcPts val="900"/>
              </a:spcBef>
              <a:buFontTx/>
              <a:buNone/>
              <a:defRPr sz="1200"/>
            </a:lvl8pPr>
            <a:lvl9pPr marL="0" indent="0">
              <a:spcBef>
                <a:spcPts val="900"/>
              </a:spcBef>
              <a:buFontTx/>
              <a:buNone/>
              <a:defRPr sz="1200"/>
            </a:lvl9pPr>
          </a:lstStyle>
          <a:p>
            <a:pPr lvl="0"/>
            <a:r>
              <a:rPr lang="en-US"/>
              <a:t>[Text]</a:t>
            </a:r>
          </a:p>
        </p:txBody>
      </p:sp>
      <p:pic>
        <p:nvPicPr>
          <p:cNvPr id="5" name="UL Solutions" descr="UL Solutions">
            <a:extLst>
              <a:ext uri="{FF2B5EF4-FFF2-40B4-BE49-F238E27FC236}">
                <a16:creationId xmlns:a16="http://schemas.microsoft.com/office/drawing/2014/main" id="{7FA5B137-5018-9271-F696-4844A6A5FAA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6" name="Slide Number Placeholder 7"/>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190928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wo Points Data">
    <p:bg>
      <p:bgPr>
        <a:solidFill>
          <a:srgbClr val="CA0123"/>
        </a:solidFill>
        <a:effectLst/>
      </p:bgPr>
    </p:bg>
    <p:spTree>
      <p:nvGrpSpPr>
        <p:cNvPr id="1" name=""/>
        <p:cNvGrpSpPr/>
        <p:nvPr/>
      </p:nvGrpSpPr>
      <p:grpSpPr>
        <a:xfrm>
          <a:off x="0" y="0"/>
          <a:ext cx="0" cy="0"/>
          <a:chOff x="0" y="0"/>
          <a:chExt cx="0" cy="0"/>
        </a:xfrm>
      </p:grpSpPr>
      <p:sp>
        <p:nvSpPr>
          <p:cNvPr id="18" name="Rectangle">
            <a:extLst>
              <a:ext uri="{FF2B5EF4-FFF2-40B4-BE49-F238E27FC236}">
                <a16:creationId xmlns:a16="http://schemas.microsoft.com/office/drawing/2014/main" id="{4B3917AC-923A-89FA-37CD-07399579DD09}"/>
              </a:ext>
              <a:ext uri="{C183D7F6-B498-43B3-948B-1728B52AA6E4}">
                <adec:decorative xmlns:adec="http://schemas.microsoft.com/office/drawing/2017/decorative" val="1"/>
              </a:ext>
            </a:extLst>
          </p:cNvPr>
          <p:cNvSpPr/>
          <p:nvPr userDrawn="1"/>
        </p:nvSpPr>
        <p:spPr bwMode="hidden">
          <a:xfrm>
            <a:off x="0" y="0"/>
            <a:ext cx="6318376" cy="5143500"/>
          </a:xfrm>
          <a:prstGeom prst="rect">
            <a:avLst/>
          </a:prstGeom>
          <a:solidFill>
            <a:srgbClr val="FFFFFF"/>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3" name="Title 1">
            <a:extLst>
              <a:ext uri="{FF2B5EF4-FFF2-40B4-BE49-F238E27FC236}">
                <a16:creationId xmlns:a16="http://schemas.microsoft.com/office/drawing/2014/main" id="{913A219B-8D99-C000-CE54-7909ED2FC55D}"/>
              </a:ext>
            </a:extLst>
          </p:cNvPr>
          <p:cNvSpPr>
            <a:spLocks noGrp="1"/>
          </p:cNvSpPr>
          <p:nvPr>
            <p:ph type="title" hasCustomPrompt="1"/>
          </p:nvPr>
        </p:nvSpPr>
        <p:spPr/>
        <p:txBody>
          <a:bodyPr/>
          <a:lstStyle>
            <a:lvl1pPr>
              <a:defRPr>
                <a:solidFill>
                  <a:schemeClr val="bg1"/>
                </a:solidFill>
              </a:defRPr>
            </a:lvl1pPr>
          </a:lstStyle>
          <a:p>
            <a:r>
              <a:rPr lang="en-US"/>
              <a:t>[Slide title]</a:t>
            </a:r>
          </a:p>
        </p:txBody>
      </p:sp>
      <p:cxnSp>
        <p:nvCxnSpPr>
          <p:cNvPr id="11" name="Line">
            <a:extLst>
              <a:ext uri="{FF2B5EF4-FFF2-40B4-BE49-F238E27FC236}">
                <a16:creationId xmlns:a16="http://schemas.microsoft.com/office/drawing/2014/main" id="{C58C9E06-4AEF-DA65-311E-BEFB8C9C5F61}"/>
              </a:ext>
              <a:ext uri="{C183D7F6-B498-43B3-948B-1728B52AA6E4}">
                <adec:decorative xmlns:adec="http://schemas.microsoft.com/office/drawing/2017/decorative" val="1"/>
              </a:ext>
            </a:extLst>
          </p:cNvPr>
          <p:cNvCxnSpPr>
            <a:cxnSpLocks/>
          </p:cNvCxnSpPr>
          <p:nvPr userDrawn="1"/>
        </p:nvCxnSpPr>
        <p:spPr>
          <a:xfrm>
            <a:off x="411479" y="1279525"/>
            <a:ext cx="2404872" cy="0"/>
          </a:xfrm>
          <a:prstGeom prst="line">
            <a:avLst/>
          </a:prstGeom>
          <a:ln w="19050" cap="flat">
            <a:solidFill>
              <a:schemeClr val="bg1"/>
            </a:solidFill>
            <a:miter lim="800000"/>
          </a:ln>
        </p:spPr>
        <p:style>
          <a:lnRef idx="1">
            <a:schemeClr val="accent1"/>
          </a:lnRef>
          <a:fillRef idx="0">
            <a:schemeClr val="accent1"/>
          </a:fillRef>
          <a:effectRef idx="0">
            <a:srgbClr val="000000"/>
          </a:effectRef>
          <a:fontRef idx="minor">
            <a:schemeClr val="bg1"/>
          </a:fontRef>
        </p:style>
      </p:cxnSp>
      <p:sp>
        <p:nvSpPr>
          <p:cNvPr id="14" name="Text Placeholder 2">
            <a:extLst>
              <a:ext uri="{FF2B5EF4-FFF2-40B4-BE49-F238E27FC236}">
                <a16:creationId xmlns:a16="http://schemas.microsoft.com/office/drawing/2014/main" id="{65160E9B-B4EB-B766-4FC6-296C5DD18815}"/>
              </a:ext>
            </a:extLst>
          </p:cNvPr>
          <p:cNvSpPr>
            <a:spLocks noGrp="1"/>
          </p:cNvSpPr>
          <p:nvPr>
            <p:ph type="body" sz="quarter" idx="13" hasCustomPrompt="1"/>
          </p:nvPr>
        </p:nvSpPr>
        <p:spPr>
          <a:xfrm>
            <a:off x="411479" y="1370963"/>
            <a:ext cx="2404872" cy="731520"/>
          </a:xfrm>
        </p:spPr>
        <p:txBody>
          <a:bodyPr/>
          <a:lstStyle>
            <a:lvl1pPr marL="0" indent="0">
              <a:spcBef>
                <a:spcPts val="0"/>
              </a:spcBef>
              <a:buFontTx/>
              <a:buNone/>
              <a:defRPr sz="2200" b="1">
                <a:solidFill>
                  <a:schemeClr val="bg1"/>
                </a:solidFill>
              </a:defRPr>
            </a:lvl1pPr>
            <a:lvl2pPr marL="0" indent="0">
              <a:spcBef>
                <a:spcPts val="0"/>
              </a:spcBef>
              <a:buFontTx/>
              <a:buNone/>
              <a:defRPr sz="2200" b="1">
                <a:solidFill>
                  <a:schemeClr val="bg1"/>
                </a:solidFill>
              </a:defRPr>
            </a:lvl2pPr>
            <a:lvl3pPr marL="0" indent="0">
              <a:spcBef>
                <a:spcPts val="0"/>
              </a:spcBef>
              <a:buFontTx/>
              <a:buNone/>
              <a:defRPr sz="2200" b="1">
                <a:solidFill>
                  <a:schemeClr val="bg1"/>
                </a:solidFill>
              </a:defRPr>
            </a:lvl3pPr>
            <a:lvl4pPr marL="0" indent="0">
              <a:spcBef>
                <a:spcPts val="0"/>
              </a:spcBef>
              <a:buFontTx/>
              <a:buNone/>
              <a:defRPr sz="2200" b="1">
                <a:solidFill>
                  <a:schemeClr val="bg1"/>
                </a:solidFill>
              </a:defRPr>
            </a:lvl4pPr>
            <a:lvl5pPr marL="0" indent="0">
              <a:spcBef>
                <a:spcPts val="0"/>
              </a:spcBef>
              <a:buFontTx/>
              <a:buNone/>
              <a:defRPr sz="2200" b="1">
                <a:solidFill>
                  <a:schemeClr val="bg1"/>
                </a:solidFill>
              </a:defRPr>
            </a:lvl5pPr>
            <a:lvl6pPr marL="0" indent="0">
              <a:spcBef>
                <a:spcPts val="0"/>
              </a:spcBef>
              <a:buFontTx/>
              <a:buNone/>
              <a:defRPr sz="2200" b="1">
                <a:solidFill>
                  <a:schemeClr val="bg1"/>
                </a:solidFill>
              </a:defRPr>
            </a:lvl6pPr>
            <a:lvl7pPr marL="0" indent="0">
              <a:spcBef>
                <a:spcPts val="0"/>
              </a:spcBef>
              <a:buFontTx/>
              <a:buNone/>
              <a:defRPr sz="2200" b="1">
                <a:solidFill>
                  <a:schemeClr val="bg1"/>
                </a:solidFill>
              </a:defRPr>
            </a:lvl7pPr>
            <a:lvl8pPr marL="0" indent="0">
              <a:spcBef>
                <a:spcPts val="0"/>
              </a:spcBef>
              <a:buFontTx/>
              <a:buNone/>
              <a:defRPr sz="2200" b="1">
                <a:solidFill>
                  <a:schemeClr val="bg1"/>
                </a:solidFill>
              </a:defRPr>
            </a:lvl8pPr>
            <a:lvl9pPr marL="0" indent="0">
              <a:spcBef>
                <a:spcPts val="0"/>
              </a:spcBef>
              <a:buFontTx/>
              <a:buNone/>
              <a:defRPr sz="2200" b="1">
                <a:solidFill>
                  <a:schemeClr val="bg1"/>
                </a:solidFill>
              </a:defRPr>
            </a:lvl9pPr>
          </a:lstStyle>
          <a:p>
            <a:pPr lvl="0"/>
            <a:r>
              <a:rPr lang="en-US"/>
              <a:t>[Heading]</a:t>
            </a:r>
          </a:p>
        </p:txBody>
      </p:sp>
      <p:sp>
        <p:nvSpPr>
          <p:cNvPr id="19" name="Content Placeholder 3">
            <a:extLst>
              <a:ext uri="{FF2B5EF4-FFF2-40B4-BE49-F238E27FC236}">
                <a16:creationId xmlns:a16="http://schemas.microsoft.com/office/drawing/2014/main" id="{C9E52634-3878-4103-9FC6-C1B19D858798}"/>
              </a:ext>
            </a:extLst>
          </p:cNvPr>
          <p:cNvSpPr>
            <a:spLocks noGrp="1"/>
          </p:cNvSpPr>
          <p:nvPr>
            <p:ph sz="quarter" idx="16" hasCustomPrompt="1"/>
          </p:nvPr>
        </p:nvSpPr>
        <p:spPr>
          <a:xfrm>
            <a:off x="411163" y="2331720"/>
            <a:ext cx="2404872" cy="2316480"/>
          </a:xfrm>
        </p:spPr>
        <p:txBody>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cxnSp>
        <p:nvCxnSpPr>
          <p:cNvPr id="12" name="Line">
            <a:extLst>
              <a:ext uri="{FF2B5EF4-FFF2-40B4-BE49-F238E27FC236}">
                <a16:creationId xmlns:a16="http://schemas.microsoft.com/office/drawing/2014/main" id="{8E965249-130A-8530-D378-40B17EFD88BF}"/>
              </a:ext>
              <a:ext uri="{C183D7F6-B498-43B3-948B-1728B52AA6E4}">
                <adec:decorative xmlns:adec="http://schemas.microsoft.com/office/drawing/2017/decorative" val="1"/>
              </a:ext>
            </a:extLst>
          </p:cNvPr>
          <p:cNvCxnSpPr>
            <a:cxnSpLocks/>
          </p:cNvCxnSpPr>
          <p:nvPr userDrawn="1"/>
        </p:nvCxnSpPr>
        <p:spPr>
          <a:xfrm>
            <a:off x="3213100" y="1279525"/>
            <a:ext cx="2404872" cy="0"/>
          </a:xfrm>
          <a:prstGeom prst="line">
            <a:avLst/>
          </a:prstGeom>
          <a:ln w="19050" cap="flat">
            <a:solidFill>
              <a:schemeClr val="bg1"/>
            </a:solidFill>
            <a:miter lim="800000"/>
          </a:ln>
        </p:spPr>
        <p:style>
          <a:lnRef idx="1">
            <a:schemeClr val="accent1"/>
          </a:lnRef>
          <a:fillRef idx="0">
            <a:schemeClr val="accent1"/>
          </a:fillRef>
          <a:effectRef idx="0">
            <a:srgbClr val="000000"/>
          </a:effectRef>
          <a:fontRef idx="minor">
            <a:schemeClr val="bg1"/>
          </a:fontRef>
        </p:style>
      </p:cxnSp>
      <p:sp>
        <p:nvSpPr>
          <p:cNvPr id="16" name="Text Placeholder 4">
            <a:extLst>
              <a:ext uri="{FF2B5EF4-FFF2-40B4-BE49-F238E27FC236}">
                <a16:creationId xmlns:a16="http://schemas.microsoft.com/office/drawing/2014/main" id="{1AA15A12-C8DC-9D74-7F77-CDB32CB5D338}"/>
              </a:ext>
            </a:extLst>
          </p:cNvPr>
          <p:cNvSpPr>
            <a:spLocks noGrp="1"/>
          </p:cNvSpPr>
          <p:nvPr>
            <p:ph type="body" sz="quarter" idx="14" hasCustomPrompt="1"/>
          </p:nvPr>
        </p:nvSpPr>
        <p:spPr>
          <a:xfrm>
            <a:off x="3213100" y="1370963"/>
            <a:ext cx="2404872" cy="731520"/>
          </a:xfrm>
        </p:spPr>
        <p:txBody>
          <a:bodyPr/>
          <a:lstStyle>
            <a:lvl1pPr marL="0" indent="0">
              <a:spcBef>
                <a:spcPts val="0"/>
              </a:spcBef>
              <a:buFontTx/>
              <a:buNone/>
              <a:defRPr sz="2200" b="1">
                <a:solidFill>
                  <a:schemeClr val="bg1"/>
                </a:solidFill>
              </a:defRPr>
            </a:lvl1pPr>
            <a:lvl2pPr marL="0" indent="0">
              <a:spcBef>
                <a:spcPts val="0"/>
              </a:spcBef>
              <a:buFontTx/>
              <a:buNone/>
              <a:defRPr sz="2200" b="1">
                <a:solidFill>
                  <a:schemeClr val="bg1"/>
                </a:solidFill>
              </a:defRPr>
            </a:lvl2pPr>
            <a:lvl3pPr marL="0" indent="0">
              <a:spcBef>
                <a:spcPts val="0"/>
              </a:spcBef>
              <a:buFontTx/>
              <a:buNone/>
              <a:defRPr sz="2200" b="1">
                <a:solidFill>
                  <a:schemeClr val="bg1"/>
                </a:solidFill>
              </a:defRPr>
            </a:lvl3pPr>
            <a:lvl4pPr marL="0" indent="0">
              <a:spcBef>
                <a:spcPts val="0"/>
              </a:spcBef>
              <a:buFontTx/>
              <a:buNone/>
              <a:defRPr sz="2200" b="1">
                <a:solidFill>
                  <a:schemeClr val="bg1"/>
                </a:solidFill>
              </a:defRPr>
            </a:lvl4pPr>
            <a:lvl5pPr marL="0" indent="0">
              <a:spcBef>
                <a:spcPts val="0"/>
              </a:spcBef>
              <a:buFontTx/>
              <a:buNone/>
              <a:defRPr sz="2200" b="1">
                <a:solidFill>
                  <a:schemeClr val="bg1"/>
                </a:solidFill>
              </a:defRPr>
            </a:lvl5pPr>
            <a:lvl6pPr marL="0" indent="0">
              <a:spcBef>
                <a:spcPts val="0"/>
              </a:spcBef>
              <a:buFontTx/>
              <a:buNone/>
              <a:defRPr sz="2200" b="1">
                <a:solidFill>
                  <a:schemeClr val="bg1"/>
                </a:solidFill>
              </a:defRPr>
            </a:lvl6pPr>
            <a:lvl7pPr marL="0" indent="0">
              <a:spcBef>
                <a:spcPts val="0"/>
              </a:spcBef>
              <a:buFontTx/>
              <a:buNone/>
              <a:defRPr sz="2200" b="1">
                <a:solidFill>
                  <a:schemeClr val="bg1"/>
                </a:solidFill>
              </a:defRPr>
            </a:lvl7pPr>
            <a:lvl8pPr marL="0" indent="0">
              <a:spcBef>
                <a:spcPts val="0"/>
              </a:spcBef>
              <a:buFontTx/>
              <a:buNone/>
              <a:defRPr sz="2200" b="1">
                <a:solidFill>
                  <a:schemeClr val="bg1"/>
                </a:solidFill>
              </a:defRPr>
            </a:lvl8pPr>
            <a:lvl9pPr marL="0" indent="0">
              <a:spcBef>
                <a:spcPts val="0"/>
              </a:spcBef>
              <a:buFontTx/>
              <a:buNone/>
              <a:defRPr sz="2200" b="1">
                <a:solidFill>
                  <a:schemeClr val="bg1"/>
                </a:solidFill>
              </a:defRPr>
            </a:lvl9pPr>
          </a:lstStyle>
          <a:p>
            <a:pPr lvl="0"/>
            <a:r>
              <a:rPr lang="en-US"/>
              <a:t>[Heading]</a:t>
            </a:r>
          </a:p>
        </p:txBody>
      </p:sp>
      <p:sp>
        <p:nvSpPr>
          <p:cNvPr id="20" name="Content Placeholder 5">
            <a:extLst>
              <a:ext uri="{FF2B5EF4-FFF2-40B4-BE49-F238E27FC236}">
                <a16:creationId xmlns:a16="http://schemas.microsoft.com/office/drawing/2014/main" id="{68B1C423-24D4-DD4C-5194-CB6316A01CD2}"/>
              </a:ext>
            </a:extLst>
          </p:cNvPr>
          <p:cNvSpPr>
            <a:spLocks noGrp="1"/>
          </p:cNvSpPr>
          <p:nvPr>
            <p:ph sz="quarter" idx="17" hasCustomPrompt="1"/>
          </p:nvPr>
        </p:nvSpPr>
        <p:spPr>
          <a:xfrm>
            <a:off x="3213100" y="2331720"/>
            <a:ext cx="2404872" cy="2316480"/>
          </a:xfrm>
        </p:spPr>
        <p:txBody>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3" name="Text Placeholder 6">
            <a:extLst>
              <a:ext uri="{FF2B5EF4-FFF2-40B4-BE49-F238E27FC236}">
                <a16:creationId xmlns:a16="http://schemas.microsoft.com/office/drawing/2014/main" id="{99207DE8-7A54-A2DE-C9DA-AAE09EFE4211}"/>
              </a:ext>
            </a:extLst>
          </p:cNvPr>
          <p:cNvSpPr>
            <a:spLocks noGrp="1"/>
          </p:cNvSpPr>
          <p:nvPr>
            <p:ph type="body" sz="quarter" idx="15" hasCustomPrompt="1"/>
          </p:nvPr>
        </p:nvSpPr>
        <p:spPr>
          <a:xfrm>
            <a:off x="6715441" y="1279525"/>
            <a:ext cx="2017397" cy="1005840"/>
          </a:xfrm>
        </p:spPr>
        <p:txBody>
          <a:bodyPr/>
          <a:lstStyle>
            <a:lvl1pPr marL="0" indent="0">
              <a:lnSpc>
                <a:spcPct val="90000"/>
              </a:lnSpc>
              <a:spcBef>
                <a:spcPts val="0"/>
              </a:spcBef>
              <a:buFontTx/>
              <a:buNone/>
              <a:defRPr sz="7200" b="1"/>
            </a:lvl1pPr>
            <a:lvl2pPr marL="0" indent="0">
              <a:lnSpc>
                <a:spcPct val="90000"/>
              </a:lnSpc>
              <a:spcBef>
                <a:spcPts val="0"/>
              </a:spcBef>
              <a:buFontTx/>
              <a:buNone/>
              <a:defRPr sz="7200" b="1"/>
            </a:lvl2pPr>
            <a:lvl3pPr marL="0" indent="0">
              <a:lnSpc>
                <a:spcPct val="90000"/>
              </a:lnSpc>
              <a:spcBef>
                <a:spcPts val="0"/>
              </a:spcBef>
              <a:buFontTx/>
              <a:buNone/>
              <a:defRPr sz="7200" b="1"/>
            </a:lvl3pPr>
            <a:lvl4pPr marL="0" indent="0">
              <a:lnSpc>
                <a:spcPct val="90000"/>
              </a:lnSpc>
              <a:spcBef>
                <a:spcPts val="0"/>
              </a:spcBef>
              <a:buFontTx/>
              <a:buNone/>
              <a:defRPr sz="7200" b="1"/>
            </a:lvl4pPr>
            <a:lvl5pPr marL="0" indent="0">
              <a:lnSpc>
                <a:spcPct val="90000"/>
              </a:lnSpc>
              <a:spcBef>
                <a:spcPts val="0"/>
              </a:spcBef>
              <a:buFontTx/>
              <a:buNone/>
              <a:defRPr sz="7200" b="1"/>
            </a:lvl5pPr>
            <a:lvl6pPr marL="0" indent="0">
              <a:lnSpc>
                <a:spcPct val="90000"/>
              </a:lnSpc>
              <a:spcBef>
                <a:spcPts val="0"/>
              </a:spcBef>
              <a:buFontTx/>
              <a:buNone/>
              <a:defRPr sz="7200" b="1"/>
            </a:lvl6pPr>
            <a:lvl7pPr marL="0" indent="0">
              <a:lnSpc>
                <a:spcPct val="90000"/>
              </a:lnSpc>
              <a:spcBef>
                <a:spcPts val="0"/>
              </a:spcBef>
              <a:buFontTx/>
              <a:buNone/>
              <a:defRPr sz="7200" b="1"/>
            </a:lvl7pPr>
            <a:lvl8pPr marL="0" indent="0">
              <a:lnSpc>
                <a:spcPct val="90000"/>
              </a:lnSpc>
              <a:spcBef>
                <a:spcPts val="0"/>
              </a:spcBef>
              <a:buFontTx/>
              <a:buNone/>
              <a:defRPr sz="7200" b="1"/>
            </a:lvl8pPr>
            <a:lvl9pPr marL="0" indent="0">
              <a:lnSpc>
                <a:spcPct val="90000"/>
              </a:lnSpc>
              <a:spcBef>
                <a:spcPts val="0"/>
              </a:spcBef>
              <a:buFontTx/>
              <a:buNone/>
              <a:defRPr sz="7200" b="1"/>
            </a:lvl9pPr>
          </a:lstStyle>
          <a:p>
            <a:pPr lvl="0"/>
            <a:r>
              <a:rPr lang="en-US"/>
              <a:t>00%</a:t>
            </a:r>
          </a:p>
        </p:txBody>
      </p:sp>
      <p:sp>
        <p:nvSpPr>
          <p:cNvPr id="15" name="Text Placeholder 7">
            <a:extLst>
              <a:ext uri="{FF2B5EF4-FFF2-40B4-BE49-F238E27FC236}">
                <a16:creationId xmlns:a16="http://schemas.microsoft.com/office/drawing/2014/main" id="{7E5C7EA8-6425-0221-33B2-2F97EE063EA8}"/>
              </a:ext>
            </a:extLst>
          </p:cNvPr>
          <p:cNvSpPr>
            <a:spLocks noGrp="1"/>
          </p:cNvSpPr>
          <p:nvPr>
            <p:ph type="body" sz="quarter" idx="18" hasCustomPrompt="1"/>
          </p:nvPr>
        </p:nvSpPr>
        <p:spPr>
          <a:xfrm>
            <a:off x="6715441" y="2331720"/>
            <a:ext cx="2017079" cy="2316480"/>
          </a:xfrm>
        </p:spPr>
        <p:txBody>
          <a:bodyPr/>
          <a:lstStyle>
            <a:lvl1pPr marL="0" indent="0">
              <a:spcBef>
                <a:spcPts val="0"/>
              </a:spcBef>
              <a:buFontTx/>
              <a:buNone/>
              <a:defRPr sz="2200" b="0">
                <a:solidFill>
                  <a:schemeClr val="tx1"/>
                </a:solidFill>
              </a:defRPr>
            </a:lvl1pPr>
            <a:lvl2pPr marL="0" indent="0">
              <a:spcBef>
                <a:spcPts val="0"/>
              </a:spcBef>
              <a:buFontTx/>
              <a:buNone/>
              <a:defRPr sz="2200" b="0">
                <a:solidFill>
                  <a:schemeClr val="tx1"/>
                </a:solidFill>
              </a:defRPr>
            </a:lvl2pPr>
            <a:lvl3pPr marL="0" indent="0">
              <a:spcBef>
                <a:spcPts val="0"/>
              </a:spcBef>
              <a:buFontTx/>
              <a:buNone/>
              <a:defRPr sz="2200" b="0">
                <a:solidFill>
                  <a:schemeClr val="tx1"/>
                </a:solidFill>
              </a:defRPr>
            </a:lvl3pPr>
            <a:lvl4pPr marL="0" indent="0">
              <a:spcBef>
                <a:spcPts val="0"/>
              </a:spcBef>
              <a:buFontTx/>
              <a:buNone/>
              <a:defRPr sz="2200" b="0">
                <a:solidFill>
                  <a:schemeClr val="tx1"/>
                </a:solidFill>
              </a:defRPr>
            </a:lvl4pPr>
            <a:lvl5pPr marL="0" indent="0">
              <a:spcBef>
                <a:spcPts val="0"/>
              </a:spcBef>
              <a:buFontTx/>
              <a:buNone/>
              <a:defRPr sz="2200" b="0">
                <a:solidFill>
                  <a:schemeClr val="tx1"/>
                </a:solidFill>
              </a:defRPr>
            </a:lvl5pPr>
            <a:lvl6pPr marL="0" indent="0">
              <a:spcBef>
                <a:spcPts val="0"/>
              </a:spcBef>
              <a:buFontTx/>
              <a:buNone/>
              <a:defRPr sz="2200" b="0">
                <a:solidFill>
                  <a:schemeClr val="tx1"/>
                </a:solidFill>
              </a:defRPr>
            </a:lvl6pPr>
            <a:lvl7pPr marL="0" indent="0">
              <a:spcBef>
                <a:spcPts val="0"/>
              </a:spcBef>
              <a:buFontTx/>
              <a:buNone/>
              <a:defRPr sz="2200" b="0">
                <a:solidFill>
                  <a:schemeClr val="tx1"/>
                </a:solidFill>
              </a:defRPr>
            </a:lvl7pPr>
            <a:lvl8pPr marL="0" indent="0">
              <a:spcBef>
                <a:spcPts val="0"/>
              </a:spcBef>
              <a:buFontTx/>
              <a:buNone/>
              <a:defRPr sz="2200" b="0">
                <a:solidFill>
                  <a:schemeClr val="tx1"/>
                </a:solidFill>
              </a:defRPr>
            </a:lvl8pPr>
            <a:lvl9pPr marL="0" indent="0">
              <a:spcBef>
                <a:spcPts val="0"/>
              </a:spcBef>
              <a:buFontTx/>
              <a:buNone/>
              <a:defRPr sz="2200" b="0">
                <a:solidFill>
                  <a:schemeClr val="tx1"/>
                </a:solidFill>
              </a:defRPr>
            </a:lvl9pPr>
          </a:lstStyle>
          <a:p>
            <a:pPr lvl="0"/>
            <a:r>
              <a:rPr lang="en-US"/>
              <a:t>[Text]</a:t>
            </a:r>
          </a:p>
        </p:txBody>
      </p:sp>
      <p:pic>
        <p:nvPicPr>
          <p:cNvPr id="5" name="UL Solutions" descr="UL Solutions">
            <a:extLst>
              <a:ext uri="{FF2B5EF4-FFF2-40B4-BE49-F238E27FC236}">
                <a16:creationId xmlns:a16="http://schemas.microsoft.com/office/drawing/2014/main" id="{7FA5B137-5018-9271-F696-4844A6A5FAA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6" name="Slide Number Placeholder 8"/>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29580990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hree Poi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79"/>
            <a:ext cx="4112895" cy="1371600"/>
          </a:xfrm>
        </p:spPr>
        <p:txBody>
          <a:bodyPr/>
          <a:lstStyle>
            <a:lvl1pPr>
              <a:defRPr sz="2800"/>
            </a:lvl1pPr>
          </a:lstStyle>
          <a:p>
            <a:r>
              <a:rPr lang="en-US"/>
              <a:t>[Slide title or statement]</a:t>
            </a:r>
          </a:p>
        </p:txBody>
      </p:sp>
      <p:cxnSp>
        <p:nvCxnSpPr>
          <p:cNvPr id="11" name="Line">
            <a:extLst>
              <a:ext uri="{FF2B5EF4-FFF2-40B4-BE49-F238E27FC236}">
                <a16:creationId xmlns:a16="http://schemas.microsoft.com/office/drawing/2014/main" id="{C58C9E06-4AEF-DA65-311E-BEFB8C9C5F61}"/>
              </a:ext>
              <a:ext uri="{C183D7F6-B498-43B3-948B-1728B52AA6E4}">
                <adec:decorative xmlns:adec="http://schemas.microsoft.com/office/drawing/2017/decorative" val="1"/>
              </a:ext>
            </a:extLst>
          </p:cNvPr>
          <p:cNvCxnSpPr>
            <a:cxnSpLocks/>
          </p:cNvCxnSpPr>
          <p:nvPr userDrawn="1"/>
        </p:nvCxnSpPr>
        <p:spPr>
          <a:xfrm>
            <a:off x="411479" y="2468880"/>
            <a:ext cx="2532888"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14" name="Text Placeholder 2">
            <a:extLst>
              <a:ext uri="{FF2B5EF4-FFF2-40B4-BE49-F238E27FC236}">
                <a16:creationId xmlns:a16="http://schemas.microsoft.com/office/drawing/2014/main" id="{65160E9B-B4EB-B766-4FC6-296C5DD18815}"/>
              </a:ext>
            </a:extLst>
          </p:cNvPr>
          <p:cNvSpPr>
            <a:spLocks noGrp="1"/>
          </p:cNvSpPr>
          <p:nvPr>
            <p:ph type="body" sz="quarter" idx="13" hasCustomPrompt="1"/>
          </p:nvPr>
        </p:nvSpPr>
        <p:spPr>
          <a:xfrm>
            <a:off x="411479" y="2560320"/>
            <a:ext cx="2532888" cy="731520"/>
          </a:xfrm>
        </p:spPr>
        <p:txBody>
          <a:bodyPr/>
          <a:lstStyle>
            <a:lvl1pPr marL="0" indent="0">
              <a:lnSpc>
                <a:spcPct val="90000"/>
              </a:lnSpc>
              <a:spcBef>
                <a:spcPts val="0"/>
              </a:spcBef>
              <a:buFontTx/>
              <a:buNone/>
              <a:defRPr sz="2200" b="1"/>
            </a:lvl1pPr>
            <a:lvl2pPr marL="0" indent="0">
              <a:lnSpc>
                <a:spcPct val="90000"/>
              </a:lnSpc>
              <a:spcBef>
                <a:spcPts val="0"/>
              </a:spcBef>
              <a:buFontTx/>
              <a:buNone/>
              <a:defRPr sz="2200" b="1"/>
            </a:lvl2pPr>
            <a:lvl3pPr marL="0" indent="0">
              <a:lnSpc>
                <a:spcPct val="90000"/>
              </a:lnSpc>
              <a:spcBef>
                <a:spcPts val="0"/>
              </a:spcBef>
              <a:buFontTx/>
              <a:buNone/>
              <a:defRPr sz="2200" b="1"/>
            </a:lvl3pPr>
            <a:lvl4pPr marL="0" indent="0">
              <a:lnSpc>
                <a:spcPct val="90000"/>
              </a:lnSpc>
              <a:spcBef>
                <a:spcPts val="0"/>
              </a:spcBef>
              <a:buFontTx/>
              <a:buNone/>
              <a:defRPr sz="2200" b="1"/>
            </a:lvl4pPr>
            <a:lvl5pPr marL="0" indent="0">
              <a:lnSpc>
                <a:spcPct val="90000"/>
              </a:lnSpc>
              <a:spcBef>
                <a:spcPts val="0"/>
              </a:spcBef>
              <a:buFontTx/>
              <a:buNone/>
              <a:defRPr sz="2200" b="1"/>
            </a:lvl5pPr>
            <a:lvl6pPr marL="0" indent="0">
              <a:lnSpc>
                <a:spcPct val="90000"/>
              </a:lnSpc>
              <a:spcBef>
                <a:spcPts val="0"/>
              </a:spcBef>
              <a:buFontTx/>
              <a:buNone/>
              <a:defRPr sz="2200" b="1"/>
            </a:lvl6pPr>
            <a:lvl7pPr marL="0" indent="0">
              <a:lnSpc>
                <a:spcPct val="90000"/>
              </a:lnSpc>
              <a:spcBef>
                <a:spcPts val="0"/>
              </a:spcBef>
              <a:buFontTx/>
              <a:buNone/>
              <a:defRPr sz="2200" b="1"/>
            </a:lvl7pPr>
            <a:lvl8pPr marL="0" indent="0">
              <a:lnSpc>
                <a:spcPct val="90000"/>
              </a:lnSpc>
              <a:spcBef>
                <a:spcPts val="0"/>
              </a:spcBef>
              <a:buFontTx/>
              <a:buNone/>
              <a:defRPr sz="2200" b="1"/>
            </a:lvl8pPr>
            <a:lvl9pPr marL="0" indent="0">
              <a:lnSpc>
                <a:spcPct val="90000"/>
              </a:lnSpc>
              <a:spcBef>
                <a:spcPts val="0"/>
              </a:spcBef>
              <a:buFontTx/>
              <a:buNone/>
              <a:defRPr sz="2200" b="1"/>
            </a:lvl9pPr>
          </a:lstStyle>
          <a:p>
            <a:pPr lvl="0"/>
            <a:r>
              <a:rPr lang="en-US"/>
              <a:t>[Heading]</a:t>
            </a:r>
          </a:p>
        </p:txBody>
      </p:sp>
      <p:sp>
        <p:nvSpPr>
          <p:cNvPr id="15" name="Content Placeholder 3">
            <a:extLst>
              <a:ext uri="{FF2B5EF4-FFF2-40B4-BE49-F238E27FC236}">
                <a16:creationId xmlns:a16="http://schemas.microsoft.com/office/drawing/2014/main" id="{8434B936-E687-474E-50E0-DCADF219959B}"/>
              </a:ext>
            </a:extLst>
          </p:cNvPr>
          <p:cNvSpPr>
            <a:spLocks noGrp="1"/>
          </p:cNvSpPr>
          <p:nvPr>
            <p:ph sz="half" idx="1" hasCustomPrompt="1"/>
          </p:nvPr>
        </p:nvSpPr>
        <p:spPr>
          <a:xfrm>
            <a:off x="411479" y="3383280"/>
            <a:ext cx="2532888" cy="1264920"/>
          </a:xfrm>
        </p:spPr>
        <p:txBody>
          <a:bodyPr/>
          <a:lstStyle>
            <a:lvl1pPr marL="0" indent="0">
              <a:spcBef>
                <a:spcPts val="900"/>
              </a:spcBef>
              <a:buFontTx/>
              <a:buNone/>
              <a:defRPr sz="1200"/>
            </a:lvl1pPr>
            <a:lvl2pPr marL="0" indent="0">
              <a:spcBef>
                <a:spcPts val="900"/>
              </a:spcBef>
              <a:buFontTx/>
              <a:buNone/>
              <a:defRPr sz="1200"/>
            </a:lvl2pPr>
            <a:lvl3pPr marL="0" indent="0">
              <a:spcBef>
                <a:spcPts val="900"/>
              </a:spcBef>
              <a:buFontTx/>
              <a:buNone/>
              <a:defRPr sz="1200"/>
            </a:lvl3pPr>
            <a:lvl4pPr marL="0" indent="0">
              <a:spcBef>
                <a:spcPts val="900"/>
              </a:spcBef>
              <a:buFontTx/>
              <a:buNone/>
              <a:defRPr sz="1200"/>
            </a:lvl4pPr>
            <a:lvl5pPr marL="0" indent="0">
              <a:spcBef>
                <a:spcPts val="900"/>
              </a:spcBef>
              <a:buFontTx/>
              <a:buNone/>
              <a:defRPr sz="1200"/>
            </a:lvl5pPr>
            <a:lvl6pPr marL="0" indent="0">
              <a:spcBef>
                <a:spcPts val="900"/>
              </a:spcBef>
              <a:buFontTx/>
              <a:buNone/>
              <a:defRPr sz="1200"/>
            </a:lvl6pPr>
            <a:lvl7pPr marL="0" indent="0">
              <a:spcBef>
                <a:spcPts val="900"/>
              </a:spcBef>
              <a:buFontTx/>
              <a:buNone/>
              <a:defRPr sz="1200"/>
            </a:lvl7pPr>
            <a:lvl8pPr marL="0" indent="0">
              <a:spcBef>
                <a:spcPts val="900"/>
              </a:spcBef>
              <a:buFontTx/>
              <a:buNone/>
              <a:defRPr sz="1200"/>
            </a:lvl8pPr>
            <a:lvl9pPr marL="0" indent="0">
              <a:spcBef>
                <a:spcPts val="900"/>
              </a:spcBef>
              <a:buFontTx/>
              <a:buNone/>
              <a:defRPr sz="1200"/>
            </a:lvl9pPr>
          </a:lstStyle>
          <a:p>
            <a:pPr lvl="0"/>
            <a:r>
              <a:rPr lang="en-US"/>
              <a:t>[Text]</a:t>
            </a:r>
          </a:p>
        </p:txBody>
      </p:sp>
      <p:cxnSp>
        <p:nvCxnSpPr>
          <p:cNvPr id="12" name="Line">
            <a:extLst>
              <a:ext uri="{FF2B5EF4-FFF2-40B4-BE49-F238E27FC236}">
                <a16:creationId xmlns:a16="http://schemas.microsoft.com/office/drawing/2014/main" id="{8E965249-130A-8530-D378-40B17EFD88BF}"/>
              </a:ext>
              <a:ext uri="{C183D7F6-B498-43B3-948B-1728B52AA6E4}">
                <adec:decorative xmlns:adec="http://schemas.microsoft.com/office/drawing/2017/decorative" val="1"/>
              </a:ext>
            </a:extLst>
          </p:cNvPr>
          <p:cNvCxnSpPr>
            <a:cxnSpLocks/>
          </p:cNvCxnSpPr>
          <p:nvPr userDrawn="1"/>
        </p:nvCxnSpPr>
        <p:spPr>
          <a:xfrm>
            <a:off x="3213100" y="2468880"/>
            <a:ext cx="2532888"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16" name="Text Placeholder 4">
            <a:extLst>
              <a:ext uri="{FF2B5EF4-FFF2-40B4-BE49-F238E27FC236}">
                <a16:creationId xmlns:a16="http://schemas.microsoft.com/office/drawing/2014/main" id="{1AA15A12-C8DC-9D74-7F77-CDB32CB5D338}"/>
              </a:ext>
            </a:extLst>
          </p:cNvPr>
          <p:cNvSpPr>
            <a:spLocks noGrp="1"/>
          </p:cNvSpPr>
          <p:nvPr>
            <p:ph type="body" sz="quarter" idx="14" hasCustomPrompt="1"/>
          </p:nvPr>
        </p:nvSpPr>
        <p:spPr>
          <a:xfrm>
            <a:off x="3213100" y="2560320"/>
            <a:ext cx="2532888" cy="731520"/>
          </a:xfrm>
        </p:spPr>
        <p:txBody>
          <a:bodyPr/>
          <a:lstStyle>
            <a:lvl1pPr marL="0" indent="0">
              <a:lnSpc>
                <a:spcPct val="90000"/>
              </a:lnSpc>
              <a:spcBef>
                <a:spcPts val="0"/>
              </a:spcBef>
              <a:buFontTx/>
              <a:buNone/>
              <a:defRPr sz="2200" b="1"/>
            </a:lvl1pPr>
            <a:lvl2pPr marL="0" indent="0">
              <a:lnSpc>
                <a:spcPct val="90000"/>
              </a:lnSpc>
              <a:spcBef>
                <a:spcPts val="0"/>
              </a:spcBef>
              <a:buFontTx/>
              <a:buNone/>
              <a:defRPr sz="2200" b="1"/>
            </a:lvl2pPr>
            <a:lvl3pPr marL="0" indent="0">
              <a:lnSpc>
                <a:spcPct val="90000"/>
              </a:lnSpc>
              <a:spcBef>
                <a:spcPts val="0"/>
              </a:spcBef>
              <a:buFontTx/>
              <a:buNone/>
              <a:defRPr sz="2200" b="1"/>
            </a:lvl3pPr>
            <a:lvl4pPr marL="0" indent="0">
              <a:lnSpc>
                <a:spcPct val="90000"/>
              </a:lnSpc>
              <a:spcBef>
                <a:spcPts val="0"/>
              </a:spcBef>
              <a:buFontTx/>
              <a:buNone/>
              <a:defRPr sz="2200" b="1"/>
            </a:lvl4pPr>
            <a:lvl5pPr marL="0" indent="0">
              <a:lnSpc>
                <a:spcPct val="90000"/>
              </a:lnSpc>
              <a:spcBef>
                <a:spcPts val="0"/>
              </a:spcBef>
              <a:buFontTx/>
              <a:buNone/>
              <a:defRPr sz="2200" b="1"/>
            </a:lvl5pPr>
            <a:lvl6pPr marL="0" indent="0">
              <a:lnSpc>
                <a:spcPct val="90000"/>
              </a:lnSpc>
              <a:spcBef>
                <a:spcPts val="0"/>
              </a:spcBef>
              <a:buFontTx/>
              <a:buNone/>
              <a:defRPr sz="2200" b="1"/>
            </a:lvl6pPr>
            <a:lvl7pPr marL="0" indent="0">
              <a:lnSpc>
                <a:spcPct val="90000"/>
              </a:lnSpc>
              <a:spcBef>
                <a:spcPts val="0"/>
              </a:spcBef>
              <a:buFontTx/>
              <a:buNone/>
              <a:defRPr sz="2200" b="1"/>
            </a:lvl7pPr>
            <a:lvl8pPr marL="0" indent="0">
              <a:lnSpc>
                <a:spcPct val="90000"/>
              </a:lnSpc>
              <a:spcBef>
                <a:spcPts val="0"/>
              </a:spcBef>
              <a:buFontTx/>
              <a:buNone/>
              <a:defRPr sz="2200" b="1"/>
            </a:lvl8pPr>
            <a:lvl9pPr marL="0" indent="0">
              <a:lnSpc>
                <a:spcPct val="90000"/>
              </a:lnSpc>
              <a:spcBef>
                <a:spcPts val="0"/>
              </a:spcBef>
              <a:buFontTx/>
              <a:buNone/>
              <a:defRPr sz="2200" b="1"/>
            </a:lvl9pPr>
          </a:lstStyle>
          <a:p>
            <a:pPr lvl="0"/>
            <a:r>
              <a:rPr lang="en-US"/>
              <a:t>[Heading]</a:t>
            </a:r>
          </a:p>
        </p:txBody>
      </p:sp>
      <p:sp>
        <p:nvSpPr>
          <p:cNvPr id="17" name="Content Placeholder 5">
            <a:extLst>
              <a:ext uri="{FF2B5EF4-FFF2-40B4-BE49-F238E27FC236}">
                <a16:creationId xmlns:a16="http://schemas.microsoft.com/office/drawing/2014/main" id="{29B89E1F-7FC3-8E69-1063-7D80A178D85A}"/>
              </a:ext>
            </a:extLst>
          </p:cNvPr>
          <p:cNvSpPr>
            <a:spLocks noGrp="1"/>
          </p:cNvSpPr>
          <p:nvPr>
            <p:ph sz="half" idx="15" hasCustomPrompt="1"/>
          </p:nvPr>
        </p:nvSpPr>
        <p:spPr>
          <a:xfrm>
            <a:off x="3213100" y="3383280"/>
            <a:ext cx="2532888" cy="1264920"/>
          </a:xfrm>
        </p:spPr>
        <p:txBody>
          <a:bodyPr/>
          <a:lstStyle>
            <a:lvl1pPr marL="0" indent="0">
              <a:spcBef>
                <a:spcPts val="900"/>
              </a:spcBef>
              <a:buFontTx/>
              <a:buNone/>
              <a:defRPr sz="1200"/>
            </a:lvl1pPr>
            <a:lvl2pPr marL="0" indent="0">
              <a:spcBef>
                <a:spcPts val="900"/>
              </a:spcBef>
              <a:buFontTx/>
              <a:buNone/>
              <a:defRPr sz="1200"/>
            </a:lvl2pPr>
            <a:lvl3pPr marL="0" indent="0">
              <a:spcBef>
                <a:spcPts val="900"/>
              </a:spcBef>
              <a:buFontTx/>
              <a:buNone/>
              <a:defRPr sz="1200"/>
            </a:lvl3pPr>
            <a:lvl4pPr marL="0" indent="0">
              <a:spcBef>
                <a:spcPts val="900"/>
              </a:spcBef>
              <a:buFontTx/>
              <a:buNone/>
              <a:defRPr sz="1200"/>
            </a:lvl4pPr>
            <a:lvl5pPr marL="0" indent="0">
              <a:spcBef>
                <a:spcPts val="900"/>
              </a:spcBef>
              <a:buFontTx/>
              <a:buNone/>
              <a:defRPr sz="1200"/>
            </a:lvl5pPr>
            <a:lvl6pPr marL="0" indent="0">
              <a:spcBef>
                <a:spcPts val="900"/>
              </a:spcBef>
              <a:buFontTx/>
              <a:buNone/>
              <a:defRPr sz="1200"/>
            </a:lvl6pPr>
            <a:lvl7pPr marL="0" indent="0">
              <a:spcBef>
                <a:spcPts val="900"/>
              </a:spcBef>
              <a:buFontTx/>
              <a:buNone/>
              <a:defRPr sz="1200"/>
            </a:lvl7pPr>
            <a:lvl8pPr marL="0" indent="0">
              <a:spcBef>
                <a:spcPts val="900"/>
              </a:spcBef>
              <a:buFontTx/>
              <a:buNone/>
              <a:defRPr sz="1200"/>
            </a:lvl8pPr>
            <a:lvl9pPr marL="0" indent="0">
              <a:spcBef>
                <a:spcPts val="900"/>
              </a:spcBef>
              <a:buFontTx/>
              <a:buNone/>
              <a:defRPr sz="1200"/>
            </a:lvl9pPr>
          </a:lstStyle>
          <a:p>
            <a:pPr lvl="0"/>
            <a:r>
              <a:rPr lang="en-US"/>
              <a:t>[Text]</a:t>
            </a:r>
          </a:p>
        </p:txBody>
      </p:sp>
      <p:cxnSp>
        <p:nvCxnSpPr>
          <p:cNvPr id="21" name="Line">
            <a:extLst>
              <a:ext uri="{FF2B5EF4-FFF2-40B4-BE49-F238E27FC236}">
                <a16:creationId xmlns:a16="http://schemas.microsoft.com/office/drawing/2014/main" id="{4B423371-4EEB-1647-F8AC-BE37D259F89F}"/>
              </a:ext>
              <a:ext uri="{C183D7F6-B498-43B3-948B-1728B52AA6E4}">
                <adec:decorative xmlns:adec="http://schemas.microsoft.com/office/drawing/2017/decorative" val="1"/>
              </a:ext>
            </a:extLst>
          </p:cNvPr>
          <p:cNvCxnSpPr>
            <a:cxnSpLocks/>
          </p:cNvCxnSpPr>
          <p:nvPr userDrawn="1"/>
        </p:nvCxnSpPr>
        <p:spPr>
          <a:xfrm>
            <a:off x="6016625" y="2468880"/>
            <a:ext cx="2532888"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22" name="Text Placeholder 6">
            <a:extLst>
              <a:ext uri="{FF2B5EF4-FFF2-40B4-BE49-F238E27FC236}">
                <a16:creationId xmlns:a16="http://schemas.microsoft.com/office/drawing/2014/main" id="{F6F5FC24-92AD-FDC2-FD82-D127ADE638E7}"/>
              </a:ext>
            </a:extLst>
          </p:cNvPr>
          <p:cNvSpPr>
            <a:spLocks noGrp="1"/>
          </p:cNvSpPr>
          <p:nvPr>
            <p:ph type="body" sz="quarter" idx="16" hasCustomPrompt="1"/>
          </p:nvPr>
        </p:nvSpPr>
        <p:spPr>
          <a:xfrm>
            <a:off x="6016625" y="2560320"/>
            <a:ext cx="2532888" cy="731520"/>
          </a:xfrm>
        </p:spPr>
        <p:txBody>
          <a:bodyPr/>
          <a:lstStyle>
            <a:lvl1pPr marL="0" indent="0">
              <a:lnSpc>
                <a:spcPct val="90000"/>
              </a:lnSpc>
              <a:spcBef>
                <a:spcPts val="0"/>
              </a:spcBef>
              <a:buFontTx/>
              <a:buNone/>
              <a:defRPr sz="2200" b="1"/>
            </a:lvl1pPr>
            <a:lvl2pPr marL="0" indent="0">
              <a:lnSpc>
                <a:spcPct val="90000"/>
              </a:lnSpc>
              <a:spcBef>
                <a:spcPts val="0"/>
              </a:spcBef>
              <a:buFontTx/>
              <a:buNone/>
              <a:defRPr sz="2200" b="1"/>
            </a:lvl2pPr>
            <a:lvl3pPr marL="0" indent="0">
              <a:lnSpc>
                <a:spcPct val="90000"/>
              </a:lnSpc>
              <a:spcBef>
                <a:spcPts val="0"/>
              </a:spcBef>
              <a:buFontTx/>
              <a:buNone/>
              <a:defRPr sz="2200" b="1"/>
            </a:lvl3pPr>
            <a:lvl4pPr marL="0" indent="0">
              <a:lnSpc>
                <a:spcPct val="90000"/>
              </a:lnSpc>
              <a:spcBef>
                <a:spcPts val="0"/>
              </a:spcBef>
              <a:buFontTx/>
              <a:buNone/>
              <a:defRPr sz="2200" b="1"/>
            </a:lvl4pPr>
            <a:lvl5pPr marL="0" indent="0">
              <a:lnSpc>
                <a:spcPct val="90000"/>
              </a:lnSpc>
              <a:spcBef>
                <a:spcPts val="0"/>
              </a:spcBef>
              <a:buFontTx/>
              <a:buNone/>
              <a:defRPr sz="2200" b="1"/>
            </a:lvl5pPr>
            <a:lvl6pPr marL="0" indent="0">
              <a:lnSpc>
                <a:spcPct val="90000"/>
              </a:lnSpc>
              <a:spcBef>
                <a:spcPts val="0"/>
              </a:spcBef>
              <a:buFontTx/>
              <a:buNone/>
              <a:defRPr sz="2200" b="1"/>
            </a:lvl6pPr>
            <a:lvl7pPr marL="0" indent="0">
              <a:lnSpc>
                <a:spcPct val="90000"/>
              </a:lnSpc>
              <a:spcBef>
                <a:spcPts val="0"/>
              </a:spcBef>
              <a:buFontTx/>
              <a:buNone/>
              <a:defRPr sz="2200" b="1"/>
            </a:lvl7pPr>
            <a:lvl8pPr marL="0" indent="0">
              <a:lnSpc>
                <a:spcPct val="90000"/>
              </a:lnSpc>
              <a:spcBef>
                <a:spcPts val="0"/>
              </a:spcBef>
              <a:buFontTx/>
              <a:buNone/>
              <a:defRPr sz="2200" b="1"/>
            </a:lvl8pPr>
            <a:lvl9pPr marL="0" indent="0">
              <a:lnSpc>
                <a:spcPct val="90000"/>
              </a:lnSpc>
              <a:spcBef>
                <a:spcPts val="0"/>
              </a:spcBef>
              <a:buFontTx/>
              <a:buNone/>
              <a:defRPr sz="2200" b="1"/>
            </a:lvl9pPr>
          </a:lstStyle>
          <a:p>
            <a:pPr lvl="0"/>
            <a:r>
              <a:rPr lang="en-US"/>
              <a:t>[Heading]</a:t>
            </a:r>
          </a:p>
        </p:txBody>
      </p:sp>
      <p:sp>
        <p:nvSpPr>
          <p:cNvPr id="23" name="Content Placeholder 7">
            <a:extLst>
              <a:ext uri="{FF2B5EF4-FFF2-40B4-BE49-F238E27FC236}">
                <a16:creationId xmlns:a16="http://schemas.microsoft.com/office/drawing/2014/main" id="{69A1AD93-A4A6-876F-66B8-D6FA4988595B}"/>
              </a:ext>
            </a:extLst>
          </p:cNvPr>
          <p:cNvSpPr>
            <a:spLocks noGrp="1"/>
          </p:cNvSpPr>
          <p:nvPr>
            <p:ph sz="half" idx="17" hasCustomPrompt="1"/>
          </p:nvPr>
        </p:nvSpPr>
        <p:spPr>
          <a:xfrm>
            <a:off x="6016625" y="3383280"/>
            <a:ext cx="2532888" cy="1264920"/>
          </a:xfrm>
        </p:spPr>
        <p:txBody>
          <a:bodyPr/>
          <a:lstStyle>
            <a:lvl1pPr marL="0" indent="0">
              <a:spcBef>
                <a:spcPts val="900"/>
              </a:spcBef>
              <a:buFontTx/>
              <a:buNone/>
              <a:defRPr sz="1200"/>
            </a:lvl1pPr>
            <a:lvl2pPr marL="0" indent="0">
              <a:spcBef>
                <a:spcPts val="900"/>
              </a:spcBef>
              <a:buFontTx/>
              <a:buNone/>
              <a:defRPr sz="1200"/>
            </a:lvl2pPr>
            <a:lvl3pPr marL="0" indent="0">
              <a:spcBef>
                <a:spcPts val="900"/>
              </a:spcBef>
              <a:buFontTx/>
              <a:buNone/>
              <a:defRPr sz="1200"/>
            </a:lvl3pPr>
            <a:lvl4pPr marL="0" indent="0">
              <a:spcBef>
                <a:spcPts val="900"/>
              </a:spcBef>
              <a:buFontTx/>
              <a:buNone/>
              <a:defRPr sz="1200"/>
            </a:lvl4pPr>
            <a:lvl5pPr marL="0" indent="0">
              <a:spcBef>
                <a:spcPts val="900"/>
              </a:spcBef>
              <a:buFontTx/>
              <a:buNone/>
              <a:defRPr sz="1200"/>
            </a:lvl5pPr>
            <a:lvl6pPr marL="0" indent="0">
              <a:spcBef>
                <a:spcPts val="900"/>
              </a:spcBef>
              <a:buFontTx/>
              <a:buNone/>
              <a:defRPr sz="1200"/>
            </a:lvl6pPr>
            <a:lvl7pPr marL="0" indent="0">
              <a:spcBef>
                <a:spcPts val="900"/>
              </a:spcBef>
              <a:buFontTx/>
              <a:buNone/>
              <a:defRPr sz="1200"/>
            </a:lvl7pPr>
            <a:lvl8pPr marL="0" indent="0">
              <a:spcBef>
                <a:spcPts val="900"/>
              </a:spcBef>
              <a:buFontTx/>
              <a:buNone/>
              <a:defRPr sz="1200"/>
            </a:lvl8pPr>
            <a:lvl9pPr marL="0" indent="0">
              <a:spcBef>
                <a:spcPts val="900"/>
              </a:spcBef>
              <a:buFontTx/>
              <a:buNone/>
              <a:defRPr sz="1200"/>
            </a:lvl9pPr>
          </a:lstStyle>
          <a:p>
            <a:pPr lvl="0"/>
            <a:r>
              <a:rPr lang="en-US"/>
              <a:t>[Text]</a:t>
            </a:r>
          </a:p>
        </p:txBody>
      </p:sp>
      <p:pic>
        <p:nvPicPr>
          <p:cNvPr id="5" name="UL Solutions" descr="UL Solutions">
            <a:extLst>
              <a:ext uri="{FF2B5EF4-FFF2-40B4-BE49-F238E27FC236}">
                <a16:creationId xmlns:a16="http://schemas.microsoft.com/office/drawing/2014/main" id="{7FA5B137-5018-9271-F696-4844A6A5FAA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6" name="Slide Number Placeholder 8"/>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1711347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hree Points Image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5EF8FA2-5DBA-03BF-350B-1AF47AFF5A1D}"/>
              </a:ext>
            </a:extLst>
          </p:cNvPr>
          <p:cNvSpPr>
            <a:spLocks noGrp="1"/>
          </p:cNvSpPr>
          <p:nvPr>
            <p:ph type="title" hasCustomPrompt="1"/>
          </p:nvPr>
        </p:nvSpPr>
        <p:spPr/>
        <p:txBody>
          <a:bodyPr/>
          <a:lstStyle/>
          <a:p>
            <a:r>
              <a:rPr lang="en-US"/>
              <a:t>[Slide title]</a:t>
            </a:r>
          </a:p>
        </p:txBody>
      </p:sp>
      <p:cxnSp>
        <p:nvCxnSpPr>
          <p:cNvPr id="11" name="Line">
            <a:extLst>
              <a:ext uri="{FF2B5EF4-FFF2-40B4-BE49-F238E27FC236}">
                <a16:creationId xmlns:a16="http://schemas.microsoft.com/office/drawing/2014/main" id="{C58C9E06-4AEF-DA65-311E-BEFB8C9C5F61}"/>
              </a:ext>
              <a:ext uri="{C183D7F6-B498-43B3-948B-1728B52AA6E4}">
                <adec:decorative xmlns:adec="http://schemas.microsoft.com/office/drawing/2017/decorative" val="1"/>
              </a:ext>
            </a:extLst>
          </p:cNvPr>
          <p:cNvCxnSpPr>
            <a:cxnSpLocks/>
          </p:cNvCxnSpPr>
          <p:nvPr userDrawn="1"/>
        </p:nvCxnSpPr>
        <p:spPr>
          <a:xfrm>
            <a:off x="411479" y="1279525"/>
            <a:ext cx="2715768"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14" name="Text Placeholder 2">
            <a:extLst>
              <a:ext uri="{FF2B5EF4-FFF2-40B4-BE49-F238E27FC236}">
                <a16:creationId xmlns:a16="http://schemas.microsoft.com/office/drawing/2014/main" id="{65160E9B-B4EB-B766-4FC6-296C5DD18815}"/>
              </a:ext>
            </a:extLst>
          </p:cNvPr>
          <p:cNvSpPr>
            <a:spLocks noGrp="1"/>
          </p:cNvSpPr>
          <p:nvPr>
            <p:ph type="body" sz="quarter" idx="13" hasCustomPrompt="1"/>
          </p:nvPr>
        </p:nvSpPr>
        <p:spPr>
          <a:xfrm>
            <a:off x="411479" y="1370965"/>
            <a:ext cx="2715768" cy="548640"/>
          </a:xfrm>
        </p:spPr>
        <p:txBody>
          <a:bodyPr/>
          <a:lstStyle>
            <a:lvl1pPr marL="0" indent="0">
              <a:lnSpc>
                <a:spcPct val="100000"/>
              </a:lnSpc>
              <a:spcBef>
                <a:spcPts val="0"/>
              </a:spcBef>
              <a:buFontTx/>
              <a:buNone/>
              <a:defRPr sz="1600" b="1"/>
            </a:lvl1pPr>
            <a:lvl2pPr marL="0" indent="0">
              <a:lnSpc>
                <a:spcPct val="100000"/>
              </a:lnSpc>
              <a:spcBef>
                <a:spcPts val="0"/>
              </a:spcBef>
              <a:buFontTx/>
              <a:buNone/>
              <a:defRPr sz="1600" b="1"/>
            </a:lvl2pPr>
            <a:lvl3pPr marL="0" indent="0">
              <a:lnSpc>
                <a:spcPct val="100000"/>
              </a:lnSpc>
              <a:spcBef>
                <a:spcPts val="0"/>
              </a:spcBef>
              <a:buFontTx/>
              <a:buNone/>
              <a:defRPr sz="1600" b="1"/>
            </a:lvl3pPr>
            <a:lvl4pPr marL="0" indent="0">
              <a:lnSpc>
                <a:spcPct val="100000"/>
              </a:lnSpc>
              <a:spcBef>
                <a:spcPts val="0"/>
              </a:spcBef>
              <a:buFontTx/>
              <a:buNone/>
              <a:defRPr sz="1600" b="1"/>
            </a:lvl4pPr>
            <a:lvl5pPr marL="0" indent="0">
              <a:lnSpc>
                <a:spcPct val="100000"/>
              </a:lnSpc>
              <a:spcBef>
                <a:spcPts val="0"/>
              </a:spcBef>
              <a:buFontTx/>
              <a:buNone/>
              <a:defRPr sz="1600" b="1"/>
            </a:lvl5pPr>
            <a:lvl6pPr marL="0" indent="0">
              <a:lnSpc>
                <a:spcPct val="100000"/>
              </a:lnSpc>
              <a:spcBef>
                <a:spcPts val="0"/>
              </a:spcBef>
              <a:buFontTx/>
              <a:buNone/>
              <a:defRPr sz="1600" b="1"/>
            </a:lvl6pPr>
            <a:lvl7pPr marL="0" indent="0">
              <a:lnSpc>
                <a:spcPct val="100000"/>
              </a:lnSpc>
              <a:spcBef>
                <a:spcPts val="0"/>
              </a:spcBef>
              <a:buFontTx/>
              <a:buNone/>
              <a:defRPr sz="1600" b="1"/>
            </a:lvl7pPr>
            <a:lvl8pPr marL="0" indent="0">
              <a:lnSpc>
                <a:spcPct val="100000"/>
              </a:lnSpc>
              <a:spcBef>
                <a:spcPts val="0"/>
              </a:spcBef>
              <a:buFontTx/>
              <a:buNone/>
              <a:defRPr sz="1600" b="1"/>
            </a:lvl8pPr>
            <a:lvl9pPr marL="0" indent="0">
              <a:lnSpc>
                <a:spcPct val="100000"/>
              </a:lnSpc>
              <a:spcBef>
                <a:spcPts val="0"/>
              </a:spcBef>
              <a:buFontTx/>
              <a:buNone/>
              <a:defRPr sz="1600" b="1"/>
            </a:lvl9pPr>
          </a:lstStyle>
          <a:p>
            <a:pPr lvl="0"/>
            <a:r>
              <a:rPr lang="en-US"/>
              <a:t>[Heading]</a:t>
            </a:r>
          </a:p>
        </p:txBody>
      </p:sp>
      <p:sp>
        <p:nvSpPr>
          <p:cNvPr id="15" name="Content Placeholder 3">
            <a:extLst>
              <a:ext uri="{FF2B5EF4-FFF2-40B4-BE49-F238E27FC236}">
                <a16:creationId xmlns:a16="http://schemas.microsoft.com/office/drawing/2014/main" id="{8434B936-E687-474E-50E0-DCADF219959B}"/>
              </a:ext>
            </a:extLst>
          </p:cNvPr>
          <p:cNvSpPr>
            <a:spLocks noGrp="1"/>
          </p:cNvSpPr>
          <p:nvPr>
            <p:ph sz="half" idx="1" hasCustomPrompt="1"/>
          </p:nvPr>
        </p:nvSpPr>
        <p:spPr>
          <a:xfrm>
            <a:off x="411479" y="1965960"/>
            <a:ext cx="2715768" cy="594360"/>
          </a:xfrm>
        </p:spPr>
        <p:txBody>
          <a:bodyPr/>
          <a:lstStyle>
            <a:lvl1pPr marL="0" indent="0">
              <a:spcBef>
                <a:spcPts val="900"/>
              </a:spcBef>
              <a:buFontTx/>
              <a:buNone/>
              <a:defRPr sz="1200"/>
            </a:lvl1pPr>
            <a:lvl2pPr marL="0" indent="0">
              <a:spcBef>
                <a:spcPts val="900"/>
              </a:spcBef>
              <a:buFontTx/>
              <a:buNone/>
              <a:defRPr sz="1200"/>
            </a:lvl2pPr>
            <a:lvl3pPr marL="0" indent="0">
              <a:spcBef>
                <a:spcPts val="900"/>
              </a:spcBef>
              <a:buFontTx/>
              <a:buNone/>
              <a:defRPr sz="1200"/>
            </a:lvl3pPr>
            <a:lvl4pPr marL="0" indent="0">
              <a:spcBef>
                <a:spcPts val="900"/>
              </a:spcBef>
              <a:buFontTx/>
              <a:buNone/>
              <a:defRPr sz="1200"/>
            </a:lvl4pPr>
            <a:lvl5pPr marL="0" indent="0">
              <a:spcBef>
                <a:spcPts val="900"/>
              </a:spcBef>
              <a:buFontTx/>
              <a:buNone/>
              <a:defRPr sz="1200"/>
            </a:lvl5pPr>
            <a:lvl6pPr marL="0" indent="0">
              <a:spcBef>
                <a:spcPts val="900"/>
              </a:spcBef>
              <a:buFontTx/>
              <a:buNone/>
              <a:defRPr sz="1200"/>
            </a:lvl6pPr>
            <a:lvl7pPr marL="0" indent="0">
              <a:spcBef>
                <a:spcPts val="900"/>
              </a:spcBef>
              <a:buFontTx/>
              <a:buNone/>
              <a:defRPr sz="1200"/>
            </a:lvl7pPr>
            <a:lvl8pPr marL="0" indent="0">
              <a:spcBef>
                <a:spcPts val="900"/>
              </a:spcBef>
              <a:buFontTx/>
              <a:buNone/>
              <a:defRPr sz="1200"/>
            </a:lvl8pPr>
            <a:lvl9pPr marL="0" indent="0">
              <a:spcBef>
                <a:spcPts val="900"/>
              </a:spcBef>
              <a:buFontTx/>
              <a:buNone/>
              <a:defRPr sz="1200"/>
            </a:lvl9pPr>
          </a:lstStyle>
          <a:p>
            <a:pPr lvl="0"/>
            <a:r>
              <a:rPr lang="en-US"/>
              <a:t>[Text]</a:t>
            </a:r>
          </a:p>
        </p:txBody>
      </p:sp>
      <p:sp>
        <p:nvSpPr>
          <p:cNvPr id="19" name="Picture Placeholder 4">
            <a:extLst>
              <a:ext uri="{FF2B5EF4-FFF2-40B4-BE49-F238E27FC236}">
                <a16:creationId xmlns:a16="http://schemas.microsoft.com/office/drawing/2014/main" id="{2C34CC0F-06CB-59EA-6E96-A3D191379448}"/>
              </a:ext>
              <a:ext uri="{C183D7F6-B498-43B3-948B-1728B52AA6E4}">
                <adec:decorative xmlns:adec="http://schemas.microsoft.com/office/drawing/2017/decorative" val="1"/>
              </a:ext>
            </a:extLst>
          </p:cNvPr>
          <p:cNvSpPr>
            <a:spLocks noGrp="1"/>
          </p:cNvSpPr>
          <p:nvPr>
            <p:ph type="pic" sz="quarter" idx="11"/>
          </p:nvPr>
        </p:nvSpPr>
        <p:spPr>
          <a:xfrm>
            <a:off x="411479" y="2697480"/>
            <a:ext cx="2715768" cy="1554480"/>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r>
              <a:rPr lang="en-US"/>
              <a:t>Click icon to add picture</a:t>
            </a:r>
          </a:p>
        </p:txBody>
      </p:sp>
      <p:cxnSp>
        <p:nvCxnSpPr>
          <p:cNvPr id="12" name="Line">
            <a:extLst>
              <a:ext uri="{FF2B5EF4-FFF2-40B4-BE49-F238E27FC236}">
                <a16:creationId xmlns:a16="http://schemas.microsoft.com/office/drawing/2014/main" id="{8E965249-130A-8530-D378-40B17EFD88BF}"/>
              </a:ext>
              <a:ext uri="{C183D7F6-B498-43B3-948B-1728B52AA6E4}">
                <adec:decorative xmlns:adec="http://schemas.microsoft.com/office/drawing/2017/decorative" val="1"/>
              </a:ext>
            </a:extLst>
          </p:cNvPr>
          <p:cNvCxnSpPr>
            <a:cxnSpLocks/>
          </p:cNvCxnSpPr>
          <p:nvPr userDrawn="1"/>
        </p:nvCxnSpPr>
        <p:spPr>
          <a:xfrm>
            <a:off x="3213100" y="1279525"/>
            <a:ext cx="2715768"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16" name="Text Placeholder 5">
            <a:extLst>
              <a:ext uri="{FF2B5EF4-FFF2-40B4-BE49-F238E27FC236}">
                <a16:creationId xmlns:a16="http://schemas.microsoft.com/office/drawing/2014/main" id="{1AA15A12-C8DC-9D74-7F77-CDB32CB5D338}"/>
              </a:ext>
            </a:extLst>
          </p:cNvPr>
          <p:cNvSpPr>
            <a:spLocks noGrp="1"/>
          </p:cNvSpPr>
          <p:nvPr>
            <p:ph type="body" sz="quarter" idx="14" hasCustomPrompt="1"/>
          </p:nvPr>
        </p:nvSpPr>
        <p:spPr>
          <a:xfrm>
            <a:off x="3213100" y="1370965"/>
            <a:ext cx="2715768" cy="548640"/>
          </a:xfrm>
        </p:spPr>
        <p:txBody>
          <a:bodyPr/>
          <a:lstStyle>
            <a:lvl1pPr marL="0" indent="0">
              <a:lnSpc>
                <a:spcPct val="100000"/>
              </a:lnSpc>
              <a:spcBef>
                <a:spcPts val="0"/>
              </a:spcBef>
              <a:buFontTx/>
              <a:buNone/>
              <a:defRPr sz="1600" b="1"/>
            </a:lvl1pPr>
            <a:lvl2pPr marL="0" indent="0">
              <a:lnSpc>
                <a:spcPct val="100000"/>
              </a:lnSpc>
              <a:spcBef>
                <a:spcPts val="0"/>
              </a:spcBef>
              <a:buFontTx/>
              <a:buNone/>
              <a:defRPr sz="1600" b="1"/>
            </a:lvl2pPr>
            <a:lvl3pPr marL="0" indent="0">
              <a:lnSpc>
                <a:spcPct val="100000"/>
              </a:lnSpc>
              <a:spcBef>
                <a:spcPts val="0"/>
              </a:spcBef>
              <a:buFontTx/>
              <a:buNone/>
              <a:defRPr sz="1600" b="1"/>
            </a:lvl3pPr>
            <a:lvl4pPr marL="0" indent="0">
              <a:lnSpc>
                <a:spcPct val="100000"/>
              </a:lnSpc>
              <a:spcBef>
                <a:spcPts val="0"/>
              </a:spcBef>
              <a:buFontTx/>
              <a:buNone/>
              <a:defRPr sz="1600" b="1"/>
            </a:lvl4pPr>
            <a:lvl5pPr marL="0" indent="0">
              <a:lnSpc>
                <a:spcPct val="100000"/>
              </a:lnSpc>
              <a:spcBef>
                <a:spcPts val="0"/>
              </a:spcBef>
              <a:buFontTx/>
              <a:buNone/>
              <a:defRPr sz="1600" b="1"/>
            </a:lvl5pPr>
            <a:lvl6pPr marL="0" indent="0">
              <a:lnSpc>
                <a:spcPct val="100000"/>
              </a:lnSpc>
              <a:spcBef>
                <a:spcPts val="0"/>
              </a:spcBef>
              <a:buFontTx/>
              <a:buNone/>
              <a:defRPr sz="1600" b="1"/>
            </a:lvl6pPr>
            <a:lvl7pPr marL="0" indent="0">
              <a:lnSpc>
                <a:spcPct val="100000"/>
              </a:lnSpc>
              <a:spcBef>
                <a:spcPts val="0"/>
              </a:spcBef>
              <a:buFontTx/>
              <a:buNone/>
              <a:defRPr sz="1600" b="1"/>
            </a:lvl7pPr>
            <a:lvl8pPr marL="0" indent="0">
              <a:lnSpc>
                <a:spcPct val="100000"/>
              </a:lnSpc>
              <a:spcBef>
                <a:spcPts val="0"/>
              </a:spcBef>
              <a:buFontTx/>
              <a:buNone/>
              <a:defRPr sz="1600" b="1"/>
            </a:lvl8pPr>
            <a:lvl9pPr marL="0" indent="0">
              <a:lnSpc>
                <a:spcPct val="100000"/>
              </a:lnSpc>
              <a:spcBef>
                <a:spcPts val="0"/>
              </a:spcBef>
              <a:buFontTx/>
              <a:buNone/>
              <a:defRPr sz="1600" b="1"/>
            </a:lvl9pPr>
          </a:lstStyle>
          <a:p>
            <a:pPr lvl="0"/>
            <a:r>
              <a:rPr lang="en-US"/>
              <a:t>[Heading]</a:t>
            </a:r>
          </a:p>
        </p:txBody>
      </p:sp>
      <p:sp>
        <p:nvSpPr>
          <p:cNvPr id="17" name="Content Placeholder 6">
            <a:extLst>
              <a:ext uri="{FF2B5EF4-FFF2-40B4-BE49-F238E27FC236}">
                <a16:creationId xmlns:a16="http://schemas.microsoft.com/office/drawing/2014/main" id="{29B89E1F-7FC3-8E69-1063-7D80A178D85A}"/>
              </a:ext>
            </a:extLst>
          </p:cNvPr>
          <p:cNvSpPr>
            <a:spLocks noGrp="1"/>
          </p:cNvSpPr>
          <p:nvPr>
            <p:ph sz="half" idx="15" hasCustomPrompt="1"/>
          </p:nvPr>
        </p:nvSpPr>
        <p:spPr>
          <a:xfrm>
            <a:off x="3213100" y="1965960"/>
            <a:ext cx="2715768" cy="594360"/>
          </a:xfrm>
        </p:spPr>
        <p:txBody>
          <a:bodyPr/>
          <a:lstStyle>
            <a:lvl1pPr marL="0" indent="0">
              <a:spcBef>
                <a:spcPts val="900"/>
              </a:spcBef>
              <a:buFontTx/>
              <a:buNone/>
              <a:defRPr sz="1200"/>
            </a:lvl1pPr>
            <a:lvl2pPr marL="0" indent="0">
              <a:spcBef>
                <a:spcPts val="900"/>
              </a:spcBef>
              <a:buFontTx/>
              <a:buNone/>
              <a:defRPr sz="1200"/>
            </a:lvl2pPr>
            <a:lvl3pPr marL="0" indent="0">
              <a:spcBef>
                <a:spcPts val="900"/>
              </a:spcBef>
              <a:buFontTx/>
              <a:buNone/>
              <a:defRPr sz="1200"/>
            </a:lvl3pPr>
            <a:lvl4pPr marL="0" indent="0">
              <a:spcBef>
                <a:spcPts val="900"/>
              </a:spcBef>
              <a:buFontTx/>
              <a:buNone/>
              <a:defRPr sz="1200"/>
            </a:lvl4pPr>
            <a:lvl5pPr marL="0" indent="0">
              <a:spcBef>
                <a:spcPts val="900"/>
              </a:spcBef>
              <a:buFontTx/>
              <a:buNone/>
              <a:defRPr sz="1200"/>
            </a:lvl5pPr>
            <a:lvl6pPr marL="0" indent="0">
              <a:spcBef>
                <a:spcPts val="900"/>
              </a:spcBef>
              <a:buFontTx/>
              <a:buNone/>
              <a:defRPr sz="1200"/>
            </a:lvl6pPr>
            <a:lvl7pPr marL="0" indent="0">
              <a:spcBef>
                <a:spcPts val="900"/>
              </a:spcBef>
              <a:buFontTx/>
              <a:buNone/>
              <a:defRPr sz="1200"/>
            </a:lvl7pPr>
            <a:lvl8pPr marL="0" indent="0">
              <a:spcBef>
                <a:spcPts val="900"/>
              </a:spcBef>
              <a:buFontTx/>
              <a:buNone/>
              <a:defRPr sz="1200"/>
            </a:lvl8pPr>
            <a:lvl9pPr marL="0" indent="0">
              <a:spcBef>
                <a:spcPts val="900"/>
              </a:spcBef>
              <a:buFontTx/>
              <a:buNone/>
              <a:defRPr sz="1200"/>
            </a:lvl9pPr>
          </a:lstStyle>
          <a:p>
            <a:pPr lvl="0"/>
            <a:r>
              <a:rPr lang="en-US"/>
              <a:t>[Text]</a:t>
            </a:r>
          </a:p>
        </p:txBody>
      </p:sp>
      <p:sp>
        <p:nvSpPr>
          <p:cNvPr id="20" name="Picture Placeholder 7">
            <a:extLst>
              <a:ext uri="{FF2B5EF4-FFF2-40B4-BE49-F238E27FC236}">
                <a16:creationId xmlns:a16="http://schemas.microsoft.com/office/drawing/2014/main" id="{9B6F9D6D-1285-51F7-638B-2327058D952F}"/>
              </a:ext>
              <a:ext uri="{C183D7F6-B498-43B3-948B-1728B52AA6E4}">
                <adec:decorative xmlns:adec="http://schemas.microsoft.com/office/drawing/2017/decorative" val="1"/>
              </a:ext>
            </a:extLst>
          </p:cNvPr>
          <p:cNvSpPr>
            <a:spLocks noGrp="1"/>
          </p:cNvSpPr>
          <p:nvPr>
            <p:ph type="pic" sz="quarter" idx="18"/>
          </p:nvPr>
        </p:nvSpPr>
        <p:spPr>
          <a:xfrm>
            <a:off x="3213100" y="2697480"/>
            <a:ext cx="2715768" cy="1554480"/>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r>
              <a:rPr lang="en-US"/>
              <a:t>Click icon to add picture</a:t>
            </a:r>
          </a:p>
        </p:txBody>
      </p:sp>
      <p:cxnSp>
        <p:nvCxnSpPr>
          <p:cNvPr id="21" name="Line">
            <a:extLst>
              <a:ext uri="{FF2B5EF4-FFF2-40B4-BE49-F238E27FC236}">
                <a16:creationId xmlns:a16="http://schemas.microsoft.com/office/drawing/2014/main" id="{4B423371-4EEB-1647-F8AC-BE37D259F89F}"/>
              </a:ext>
              <a:ext uri="{C183D7F6-B498-43B3-948B-1728B52AA6E4}">
                <adec:decorative xmlns:adec="http://schemas.microsoft.com/office/drawing/2017/decorative" val="1"/>
              </a:ext>
            </a:extLst>
          </p:cNvPr>
          <p:cNvCxnSpPr>
            <a:cxnSpLocks/>
          </p:cNvCxnSpPr>
          <p:nvPr userDrawn="1"/>
        </p:nvCxnSpPr>
        <p:spPr>
          <a:xfrm>
            <a:off x="6016625" y="1279525"/>
            <a:ext cx="2715768" cy="0"/>
          </a:xfrm>
          <a:prstGeom prst="line">
            <a:avLst/>
          </a:prstGeom>
          <a:ln w="19050" cap="flat">
            <a:solidFill>
              <a:srgbClr val="CA0123"/>
            </a:solidFill>
            <a:miter lim="800000"/>
          </a:ln>
        </p:spPr>
        <p:style>
          <a:lnRef idx="1">
            <a:schemeClr val="accent1"/>
          </a:lnRef>
          <a:fillRef idx="0">
            <a:schemeClr val="accent1"/>
          </a:fillRef>
          <a:effectRef idx="0">
            <a:srgbClr val="000000"/>
          </a:effectRef>
          <a:fontRef idx="minor">
            <a:schemeClr val="bg1"/>
          </a:fontRef>
        </p:style>
      </p:cxnSp>
      <p:sp>
        <p:nvSpPr>
          <p:cNvPr id="22" name="Text Placeholder 8">
            <a:extLst>
              <a:ext uri="{FF2B5EF4-FFF2-40B4-BE49-F238E27FC236}">
                <a16:creationId xmlns:a16="http://schemas.microsoft.com/office/drawing/2014/main" id="{F6F5FC24-92AD-FDC2-FD82-D127ADE638E7}"/>
              </a:ext>
            </a:extLst>
          </p:cNvPr>
          <p:cNvSpPr>
            <a:spLocks noGrp="1"/>
          </p:cNvSpPr>
          <p:nvPr>
            <p:ph type="body" sz="quarter" idx="16" hasCustomPrompt="1"/>
          </p:nvPr>
        </p:nvSpPr>
        <p:spPr>
          <a:xfrm>
            <a:off x="6016625" y="1370965"/>
            <a:ext cx="2715768" cy="548640"/>
          </a:xfrm>
        </p:spPr>
        <p:txBody>
          <a:bodyPr/>
          <a:lstStyle>
            <a:lvl1pPr marL="0" indent="0">
              <a:lnSpc>
                <a:spcPct val="100000"/>
              </a:lnSpc>
              <a:spcBef>
                <a:spcPts val="0"/>
              </a:spcBef>
              <a:buFontTx/>
              <a:buNone/>
              <a:defRPr sz="1600" b="1"/>
            </a:lvl1pPr>
            <a:lvl2pPr marL="0" indent="0">
              <a:lnSpc>
                <a:spcPct val="100000"/>
              </a:lnSpc>
              <a:spcBef>
                <a:spcPts val="0"/>
              </a:spcBef>
              <a:buFontTx/>
              <a:buNone/>
              <a:defRPr sz="1600" b="1"/>
            </a:lvl2pPr>
            <a:lvl3pPr marL="0" indent="0">
              <a:lnSpc>
                <a:spcPct val="100000"/>
              </a:lnSpc>
              <a:spcBef>
                <a:spcPts val="0"/>
              </a:spcBef>
              <a:buFontTx/>
              <a:buNone/>
              <a:defRPr sz="1600" b="1"/>
            </a:lvl3pPr>
            <a:lvl4pPr marL="0" indent="0">
              <a:lnSpc>
                <a:spcPct val="100000"/>
              </a:lnSpc>
              <a:spcBef>
                <a:spcPts val="0"/>
              </a:spcBef>
              <a:buFontTx/>
              <a:buNone/>
              <a:defRPr sz="1600" b="1"/>
            </a:lvl4pPr>
            <a:lvl5pPr marL="0" indent="0">
              <a:lnSpc>
                <a:spcPct val="100000"/>
              </a:lnSpc>
              <a:spcBef>
                <a:spcPts val="0"/>
              </a:spcBef>
              <a:buFontTx/>
              <a:buNone/>
              <a:defRPr sz="1600" b="1"/>
            </a:lvl5pPr>
            <a:lvl6pPr marL="0" indent="0">
              <a:lnSpc>
                <a:spcPct val="100000"/>
              </a:lnSpc>
              <a:spcBef>
                <a:spcPts val="0"/>
              </a:spcBef>
              <a:buFontTx/>
              <a:buNone/>
              <a:defRPr sz="1600" b="1"/>
            </a:lvl6pPr>
            <a:lvl7pPr marL="0" indent="0">
              <a:lnSpc>
                <a:spcPct val="100000"/>
              </a:lnSpc>
              <a:spcBef>
                <a:spcPts val="0"/>
              </a:spcBef>
              <a:buFontTx/>
              <a:buNone/>
              <a:defRPr sz="1600" b="1"/>
            </a:lvl7pPr>
            <a:lvl8pPr marL="0" indent="0">
              <a:lnSpc>
                <a:spcPct val="100000"/>
              </a:lnSpc>
              <a:spcBef>
                <a:spcPts val="0"/>
              </a:spcBef>
              <a:buFontTx/>
              <a:buNone/>
              <a:defRPr sz="1600" b="1"/>
            </a:lvl8pPr>
            <a:lvl9pPr marL="0" indent="0">
              <a:lnSpc>
                <a:spcPct val="100000"/>
              </a:lnSpc>
              <a:spcBef>
                <a:spcPts val="0"/>
              </a:spcBef>
              <a:buFontTx/>
              <a:buNone/>
              <a:defRPr sz="1600" b="1"/>
            </a:lvl9pPr>
          </a:lstStyle>
          <a:p>
            <a:pPr lvl="0"/>
            <a:r>
              <a:rPr lang="en-US"/>
              <a:t>[Heading]</a:t>
            </a:r>
          </a:p>
        </p:txBody>
      </p:sp>
      <p:sp>
        <p:nvSpPr>
          <p:cNvPr id="23" name="Content Placeholder 9">
            <a:extLst>
              <a:ext uri="{FF2B5EF4-FFF2-40B4-BE49-F238E27FC236}">
                <a16:creationId xmlns:a16="http://schemas.microsoft.com/office/drawing/2014/main" id="{69A1AD93-A4A6-876F-66B8-D6FA4988595B}"/>
              </a:ext>
            </a:extLst>
          </p:cNvPr>
          <p:cNvSpPr>
            <a:spLocks noGrp="1"/>
          </p:cNvSpPr>
          <p:nvPr>
            <p:ph sz="half" idx="17" hasCustomPrompt="1"/>
          </p:nvPr>
        </p:nvSpPr>
        <p:spPr>
          <a:xfrm>
            <a:off x="6016625" y="1965960"/>
            <a:ext cx="2715768" cy="594360"/>
          </a:xfrm>
        </p:spPr>
        <p:txBody>
          <a:bodyPr/>
          <a:lstStyle>
            <a:lvl1pPr marL="0" indent="0">
              <a:spcBef>
                <a:spcPts val="900"/>
              </a:spcBef>
              <a:buFontTx/>
              <a:buNone/>
              <a:defRPr sz="1200"/>
            </a:lvl1pPr>
            <a:lvl2pPr marL="0" indent="0">
              <a:spcBef>
                <a:spcPts val="900"/>
              </a:spcBef>
              <a:buFontTx/>
              <a:buNone/>
              <a:defRPr sz="1200"/>
            </a:lvl2pPr>
            <a:lvl3pPr marL="0" indent="0">
              <a:spcBef>
                <a:spcPts val="900"/>
              </a:spcBef>
              <a:buFontTx/>
              <a:buNone/>
              <a:defRPr sz="1200"/>
            </a:lvl3pPr>
            <a:lvl4pPr marL="0" indent="0">
              <a:spcBef>
                <a:spcPts val="900"/>
              </a:spcBef>
              <a:buFontTx/>
              <a:buNone/>
              <a:defRPr sz="1200"/>
            </a:lvl4pPr>
            <a:lvl5pPr marL="0" indent="0">
              <a:spcBef>
                <a:spcPts val="900"/>
              </a:spcBef>
              <a:buFontTx/>
              <a:buNone/>
              <a:defRPr sz="1200"/>
            </a:lvl5pPr>
            <a:lvl6pPr marL="0" indent="0">
              <a:spcBef>
                <a:spcPts val="900"/>
              </a:spcBef>
              <a:buFontTx/>
              <a:buNone/>
              <a:defRPr sz="1200"/>
            </a:lvl6pPr>
            <a:lvl7pPr marL="0" indent="0">
              <a:spcBef>
                <a:spcPts val="900"/>
              </a:spcBef>
              <a:buFontTx/>
              <a:buNone/>
              <a:defRPr sz="1200"/>
            </a:lvl7pPr>
            <a:lvl8pPr marL="0" indent="0">
              <a:spcBef>
                <a:spcPts val="900"/>
              </a:spcBef>
              <a:buFontTx/>
              <a:buNone/>
              <a:defRPr sz="1200"/>
            </a:lvl8pPr>
            <a:lvl9pPr marL="0" indent="0">
              <a:spcBef>
                <a:spcPts val="900"/>
              </a:spcBef>
              <a:buFontTx/>
              <a:buNone/>
              <a:defRPr sz="1200"/>
            </a:lvl9pPr>
          </a:lstStyle>
          <a:p>
            <a:pPr lvl="0"/>
            <a:r>
              <a:rPr lang="en-US"/>
              <a:t>[Text]</a:t>
            </a:r>
          </a:p>
        </p:txBody>
      </p:sp>
      <p:sp>
        <p:nvSpPr>
          <p:cNvPr id="24" name="Picture Placeholder 10">
            <a:extLst>
              <a:ext uri="{FF2B5EF4-FFF2-40B4-BE49-F238E27FC236}">
                <a16:creationId xmlns:a16="http://schemas.microsoft.com/office/drawing/2014/main" id="{90151EF7-99D4-9093-F374-919C26A59B2F}"/>
              </a:ext>
              <a:ext uri="{C183D7F6-B498-43B3-948B-1728B52AA6E4}">
                <adec:decorative xmlns:adec="http://schemas.microsoft.com/office/drawing/2017/decorative" val="1"/>
              </a:ext>
            </a:extLst>
          </p:cNvPr>
          <p:cNvSpPr>
            <a:spLocks noGrp="1"/>
          </p:cNvSpPr>
          <p:nvPr>
            <p:ph type="pic" sz="quarter" idx="19"/>
          </p:nvPr>
        </p:nvSpPr>
        <p:spPr>
          <a:xfrm>
            <a:off x="6016625" y="2697480"/>
            <a:ext cx="2715768" cy="1554480"/>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r>
              <a:rPr lang="en-US"/>
              <a:t>Click icon to add picture</a:t>
            </a:r>
          </a:p>
        </p:txBody>
      </p:sp>
      <p:pic>
        <p:nvPicPr>
          <p:cNvPr id="5" name="UL Solutions" descr="UL Solutions">
            <a:extLst>
              <a:ext uri="{FF2B5EF4-FFF2-40B4-BE49-F238E27FC236}">
                <a16:creationId xmlns:a16="http://schemas.microsoft.com/office/drawing/2014/main" id="{7FA5B137-5018-9271-F696-4844A6A5FAA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6" name="Slide Number Placeholder 11"/>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1336988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Red Circle">
    <p:bg>
      <p:bgPr>
        <a:solidFill>
          <a:srgbClr val="CA0123"/>
        </a:solidFill>
        <a:effectLst/>
      </p:bgPr>
    </p:bg>
    <p:spTree>
      <p:nvGrpSpPr>
        <p:cNvPr id="1" name=""/>
        <p:cNvGrpSpPr/>
        <p:nvPr/>
      </p:nvGrpSpPr>
      <p:grpSpPr>
        <a:xfrm>
          <a:off x="0" y="0"/>
          <a:ext cx="0" cy="0"/>
          <a:chOff x="0" y="0"/>
          <a:chExt cx="0" cy="0"/>
        </a:xfrm>
      </p:grpSpPr>
      <p:pic>
        <p:nvPicPr>
          <p:cNvPr id="7" name="UL Solutions">
            <a:extLst>
              <a:ext uri="{FF2B5EF4-FFF2-40B4-BE49-F238E27FC236}">
                <a16:creationId xmlns:a16="http://schemas.microsoft.com/office/drawing/2014/main" id="{E0C7F6AC-231D-0453-B3F5-7D4B7D3DA7A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411480" y="411479"/>
            <a:ext cx="1336041" cy="548640"/>
          </a:xfrm>
          <a:prstGeom prst="rect">
            <a:avLst/>
          </a:prstGeom>
        </p:spPr>
      </p:pic>
      <p:sp>
        <p:nvSpPr>
          <p:cNvPr id="9" name="Picture Placeholder 1">
            <a:extLst>
              <a:ext uri="{FF2B5EF4-FFF2-40B4-BE49-F238E27FC236}">
                <a16:creationId xmlns:a16="http://schemas.microsoft.com/office/drawing/2014/main" id="{0057C3A1-C288-4623-971F-816D37643B2B}"/>
              </a:ext>
              <a:ext uri="{C183D7F6-B498-43B3-948B-1728B52AA6E4}">
                <adec:decorative xmlns:adec="http://schemas.microsoft.com/office/drawing/2017/decorative" val="1"/>
              </a:ext>
            </a:extLst>
          </p:cNvPr>
          <p:cNvSpPr>
            <a:spLocks noGrp="1" noChangeAspect="1"/>
          </p:cNvSpPr>
          <p:nvPr>
            <p:ph type="pic" sz="quarter" idx="11"/>
          </p:nvPr>
        </p:nvSpPr>
        <p:spPr>
          <a:xfrm>
            <a:off x="5027930" y="719296"/>
            <a:ext cx="3704908" cy="3704908"/>
          </a:xfrm>
          <a:custGeom>
            <a:avLst/>
            <a:gdLst>
              <a:gd name="connsiteX0" fmla="*/ 1852454 w 3704908"/>
              <a:gd name="connsiteY0" fmla="*/ 0 h 3704908"/>
              <a:gd name="connsiteX1" fmla="*/ 3704908 w 3704908"/>
              <a:gd name="connsiteY1" fmla="*/ 1852454 h 3704908"/>
              <a:gd name="connsiteX2" fmla="*/ 1852454 w 3704908"/>
              <a:gd name="connsiteY2" fmla="*/ 3704908 h 3704908"/>
              <a:gd name="connsiteX3" fmla="*/ 0 w 3704908"/>
              <a:gd name="connsiteY3" fmla="*/ 1852454 h 3704908"/>
              <a:gd name="connsiteX4" fmla="*/ 1852454 w 3704908"/>
              <a:gd name="connsiteY4" fmla="*/ 0 h 3704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4908" h="3704908">
                <a:moveTo>
                  <a:pt x="1852454" y="0"/>
                </a:moveTo>
                <a:cubicBezTo>
                  <a:pt x="2875536" y="0"/>
                  <a:pt x="3704908" y="829372"/>
                  <a:pt x="3704908" y="1852454"/>
                </a:cubicBezTo>
                <a:cubicBezTo>
                  <a:pt x="3704908" y="2875536"/>
                  <a:pt x="2875536" y="3704908"/>
                  <a:pt x="1852454" y="3704908"/>
                </a:cubicBezTo>
                <a:cubicBezTo>
                  <a:pt x="829372" y="3704908"/>
                  <a:pt x="0" y="2875536"/>
                  <a:pt x="0" y="1852454"/>
                </a:cubicBezTo>
                <a:cubicBezTo>
                  <a:pt x="0" y="829372"/>
                  <a:pt x="829372" y="0"/>
                  <a:pt x="1852454" y="0"/>
                </a:cubicBezTo>
                <a:close/>
              </a:path>
            </a:pathLst>
          </a:custGeom>
          <a:solidFill>
            <a:srgbClr val="5B0428"/>
          </a:solidFill>
        </p:spPr>
        <p:txBody>
          <a:bodyPr wrap="square" anchor="ctr" anchorCtr="0">
            <a:noAutofit/>
          </a:bodyPr>
          <a:lstStyle>
            <a:lvl1pPr marL="0" indent="0" algn="ctr">
              <a:spcBef>
                <a:spcPts val="0"/>
              </a:spcBef>
              <a:buFontTx/>
              <a:buNone/>
              <a:defRPr sz="800">
                <a:solidFill>
                  <a:srgbClr val="FFFFFF"/>
                </a:solidFill>
              </a:defRPr>
            </a:lvl1pPr>
          </a:lstStyle>
          <a:p>
            <a:r>
              <a:rPr lang="en-US"/>
              <a:t>Click icon to add picture</a:t>
            </a:r>
          </a:p>
        </p:txBody>
      </p:sp>
      <p:sp>
        <p:nvSpPr>
          <p:cNvPr id="2" name="Title 2"/>
          <p:cNvSpPr>
            <a:spLocks noGrp="1"/>
          </p:cNvSpPr>
          <p:nvPr>
            <p:ph type="ctrTitle" hasCustomPrompt="1"/>
          </p:nvPr>
        </p:nvSpPr>
        <p:spPr>
          <a:xfrm>
            <a:off x="411480" y="1280160"/>
            <a:ext cx="4112895" cy="1554480"/>
          </a:xfrm>
        </p:spPr>
        <p:txBody>
          <a:bodyPr anchor="b"/>
          <a:lstStyle>
            <a:lvl1pPr algn="l">
              <a:lnSpc>
                <a:spcPct val="85000"/>
              </a:lnSpc>
              <a:defRPr sz="3600" b="0"/>
            </a:lvl1pPr>
          </a:lstStyle>
          <a:p>
            <a:r>
              <a:rPr lang="en-US"/>
              <a:t>[Presentation title]</a:t>
            </a:r>
          </a:p>
        </p:txBody>
      </p:sp>
      <p:sp>
        <p:nvSpPr>
          <p:cNvPr id="3" name="Subtitle 3"/>
          <p:cNvSpPr>
            <a:spLocks noGrp="1"/>
          </p:cNvSpPr>
          <p:nvPr>
            <p:ph type="subTitle" idx="1" hasCustomPrompt="1"/>
          </p:nvPr>
        </p:nvSpPr>
        <p:spPr>
          <a:xfrm>
            <a:off x="411480" y="2926080"/>
            <a:ext cx="4112895" cy="548640"/>
          </a:xfrm>
        </p:spPr>
        <p:txBody>
          <a:bodyPr/>
          <a:lstStyle>
            <a:lvl1pPr marL="0" indent="0" algn="l">
              <a:lnSpc>
                <a:spcPct val="90000"/>
              </a:lnSpc>
              <a:spcBef>
                <a:spcPts val="0"/>
              </a:spcBef>
              <a:buNone/>
              <a:defRPr sz="1800"/>
            </a:lvl1pPr>
            <a:lvl2pPr marL="0" indent="0" algn="l">
              <a:lnSpc>
                <a:spcPct val="90000"/>
              </a:lnSpc>
              <a:spcBef>
                <a:spcPts val="0"/>
              </a:spcBef>
              <a:buNone/>
              <a:defRPr sz="1800"/>
            </a:lvl2pPr>
            <a:lvl3pPr marL="0" indent="0" algn="l">
              <a:lnSpc>
                <a:spcPct val="90000"/>
              </a:lnSpc>
              <a:spcBef>
                <a:spcPts val="0"/>
              </a:spcBef>
              <a:buNone/>
              <a:defRPr sz="1800"/>
            </a:lvl3pPr>
            <a:lvl4pPr marL="0" indent="0" algn="l">
              <a:lnSpc>
                <a:spcPct val="90000"/>
              </a:lnSpc>
              <a:spcBef>
                <a:spcPts val="0"/>
              </a:spcBef>
              <a:buNone/>
              <a:defRPr sz="1800"/>
            </a:lvl4pPr>
            <a:lvl5pPr marL="0" indent="0" algn="l">
              <a:lnSpc>
                <a:spcPct val="90000"/>
              </a:lnSpc>
              <a:spcBef>
                <a:spcPts val="0"/>
              </a:spcBef>
              <a:buNone/>
              <a:defRPr sz="1800"/>
            </a:lvl5pPr>
            <a:lvl6pPr marL="0" indent="0" algn="l">
              <a:lnSpc>
                <a:spcPct val="90000"/>
              </a:lnSpc>
              <a:spcBef>
                <a:spcPts val="0"/>
              </a:spcBef>
              <a:buNone/>
              <a:defRPr sz="1800"/>
            </a:lvl6pPr>
            <a:lvl7pPr marL="0" indent="0" algn="l">
              <a:lnSpc>
                <a:spcPct val="90000"/>
              </a:lnSpc>
              <a:spcBef>
                <a:spcPts val="0"/>
              </a:spcBef>
              <a:buNone/>
              <a:defRPr sz="1800"/>
            </a:lvl7pPr>
            <a:lvl8pPr marL="0" indent="0" algn="l">
              <a:lnSpc>
                <a:spcPct val="90000"/>
              </a:lnSpc>
              <a:spcBef>
                <a:spcPts val="0"/>
              </a:spcBef>
              <a:buNone/>
              <a:defRPr sz="1800"/>
            </a:lvl8pPr>
            <a:lvl9pPr marL="0" indent="0" algn="l">
              <a:lnSpc>
                <a:spcPct val="90000"/>
              </a:lnSpc>
              <a:spcBef>
                <a:spcPts val="0"/>
              </a:spcBef>
              <a:buNone/>
              <a:defRPr sz="1800"/>
            </a:lvl9pPr>
          </a:lstStyle>
          <a:p>
            <a:r>
              <a:rPr lang="en-US"/>
              <a:t>[Presentation subtitle]</a:t>
            </a:r>
          </a:p>
        </p:txBody>
      </p:sp>
      <p:sp>
        <p:nvSpPr>
          <p:cNvPr id="8" name="Text Placeholder 4">
            <a:extLst>
              <a:ext uri="{FF2B5EF4-FFF2-40B4-BE49-F238E27FC236}">
                <a16:creationId xmlns:a16="http://schemas.microsoft.com/office/drawing/2014/main" id="{05A6E6F4-1D5B-D559-C2E7-C70CCCDA704F}"/>
              </a:ext>
            </a:extLst>
          </p:cNvPr>
          <p:cNvSpPr>
            <a:spLocks noGrp="1"/>
          </p:cNvSpPr>
          <p:nvPr>
            <p:ph type="body" sz="quarter" idx="10" hasCustomPrompt="1"/>
          </p:nvPr>
        </p:nvSpPr>
        <p:spPr>
          <a:xfrm>
            <a:off x="411163" y="3657600"/>
            <a:ext cx="4113212" cy="457200"/>
          </a:xfrm>
        </p:spPr>
        <p:txBody>
          <a:bodyPr/>
          <a:lstStyle>
            <a:lvl1pPr marL="0" indent="0">
              <a:spcBef>
                <a:spcPts val="0"/>
              </a:spcBef>
              <a:buFontTx/>
              <a:buNone/>
              <a:defRPr sz="1100"/>
            </a:lvl1pPr>
            <a:lvl2pPr marL="0" indent="0">
              <a:spcBef>
                <a:spcPts val="0"/>
              </a:spcBef>
              <a:buFontTx/>
              <a:buNone/>
              <a:defRPr sz="1100"/>
            </a:lvl2pPr>
            <a:lvl3pPr marL="0" indent="0">
              <a:spcBef>
                <a:spcPts val="0"/>
              </a:spcBef>
              <a:buFontTx/>
              <a:buNone/>
              <a:defRPr sz="1100"/>
            </a:lvl3pPr>
            <a:lvl4pPr marL="0" indent="0">
              <a:spcBef>
                <a:spcPts val="0"/>
              </a:spcBef>
              <a:buFontTx/>
              <a:buNone/>
              <a:defRPr sz="1100"/>
            </a:lvl4pPr>
            <a:lvl5pPr marL="0" indent="0">
              <a:spcBef>
                <a:spcPts val="0"/>
              </a:spcBef>
              <a:buFontTx/>
              <a:buNone/>
              <a:defRPr sz="1100"/>
            </a:lvl5pPr>
            <a:lvl6pPr marL="0" indent="0">
              <a:spcBef>
                <a:spcPts val="0"/>
              </a:spcBef>
              <a:buFontTx/>
              <a:buNone/>
              <a:defRPr sz="1100"/>
            </a:lvl6pPr>
            <a:lvl7pPr marL="0" indent="0">
              <a:spcBef>
                <a:spcPts val="0"/>
              </a:spcBef>
              <a:buFontTx/>
              <a:buNone/>
              <a:defRPr sz="1100"/>
            </a:lvl7pPr>
            <a:lvl8pPr marL="0" indent="0">
              <a:spcBef>
                <a:spcPts val="0"/>
              </a:spcBef>
              <a:buFontTx/>
              <a:buNone/>
              <a:defRPr sz="1100"/>
            </a:lvl8pPr>
            <a:lvl9pPr marL="0" indent="0">
              <a:spcBef>
                <a:spcPts val="0"/>
              </a:spcBef>
              <a:buFontTx/>
              <a:buNone/>
              <a:defRPr sz="1100"/>
            </a:lvl9pPr>
          </a:lstStyle>
          <a:p>
            <a:pPr lvl="0"/>
            <a:r>
              <a:rPr lang="en-US"/>
              <a:t>[</a:t>
            </a:r>
            <a:r>
              <a:rPr lang="en-US" err="1"/>
              <a:t>Firstname</a:t>
            </a:r>
            <a:r>
              <a:rPr lang="en-US"/>
              <a:t> </a:t>
            </a:r>
            <a:r>
              <a:rPr lang="en-US" err="1"/>
              <a:t>Lastname</a:t>
            </a:r>
            <a:r>
              <a:rPr lang="en-US"/>
              <a:t>]</a:t>
            </a:r>
            <a:br>
              <a:rPr lang="en-US"/>
            </a:br>
            <a:r>
              <a:rPr lang="en-US"/>
              <a:t>[Month 00, 0000]</a:t>
            </a:r>
          </a:p>
        </p:txBody>
      </p:sp>
    </p:spTree>
    <p:extLst>
      <p:ext uri="{BB962C8B-B14F-4D97-AF65-F5344CB8AC3E}">
        <p14:creationId xmlns:p14="http://schemas.microsoft.com/office/powerpoint/2010/main" val="6356453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Four Points">
    <p:bg>
      <p:bgPr>
        <a:solidFill>
          <a:srgbClr val="E5DDCA"/>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15DB677-4182-8A8A-A686-2BC02FDAB669}"/>
              </a:ext>
            </a:extLst>
          </p:cNvPr>
          <p:cNvSpPr>
            <a:spLocks noGrp="1"/>
          </p:cNvSpPr>
          <p:nvPr>
            <p:ph type="title" hasCustomPrompt="1"/>
          </p:nvPr>
        </p:nvSpPr>
        <p:spPr/>
        <p:txBody>
          <a:bodyPr/>
          <a:lstStyle>
            <a:lvl1pPr>
              <a:defRPr sz="1100" cap="all" spc="20" baseline="0"/>
            </a:lvl1pPr>
          </a:lstStyle>
          <a:p>
            <a:r>
              <a:rPr lang="en-US"/>
              <a:t>[OPTIONAL SLIDE TITLE/EYEBROW]</a:t>
            </a:r>
          </a:p>
        </p:txBody>
      </p:sp>
      <p:sp>
        <p:nvSpPr>
          <p:cNvPr id="7" name="Text Placeholder 2">
            <a:extLst>
              <a:ext uri="{FF2B5EF4-FFF2-40B4-BE49-F238E27FC236}">
                <a16:creationId xmlns:a16="http://schemas.microsoft.com/office/drawing/2014/main" id="{FFD34425-6723-ADCC-9251-106A0D988517}"/>
              </a:ext>
            </a:extLst>
          </p:cNvPr>
          <p:cNvSpPr>
            <a:spLocks noGrp="1"/>
          </p:cNvSpPr>
          <p:nvPr>
            <p:ph type="body" sz="quarter" idx="20" hasCustomPrompt="1"/>
          </p:nvPr>
        </p:nvSpPr>
        <p:spPr>
          <a:xfrm>
            <a:off x="411162" y="1279525"/>
            <a:ext cx="6034088" cy="914400"/>
          </a:xfrm>
        </p:spPr>
        <p:txBody>
          <a:bodyPr/>
          <a:lstStyle>
            <a:lvl1pPr marL="0" indent="0">
              <a:lnSpc>
                <a:spcPct val="90000"/>
              </a:lnSpc>
              <a:spcBef>
                <a:spcPts val="0"/>
              </a:spcBef>
              <a:buFontTx/>
              <a:buNone/>
              <a:defRPr sz="2200"/>
            </a:lvl1pPr>
            <a:lvl2pPr marL="0" indent="0">
              <a:lnSpc>
                <a:spcPct val="90000"/>
              </a:lnSpc>
              <a:spcBef>
                <a:spcPts val="0"/>
              </a:spcBef>
              <a:buFontTx/>
              <a:buNone/>
              <a:defRPr sz="2200"/>
            </a:lvl2pPr>
            <a:lvl3pPr marL="0" indent="0">
              <a:lnSpc>
                <a:spcPct val="90000"/>
              </a:lnSpc>
              <a:spcBef>
                <a:spcPts val="0"/>
              </a:spcBef>
              <a:buFontTx/>
              <a:buNone/>
              <a:defRPr sz="2200"/>
            </a:lvl3pPr>
            <a:lvl4pPr marL="0" indent="0">
              <a:lnSpc>
                <a:spcPct val="90000"/>
              </a:lnSpc>
              <a:spcBef>
                <a:spcPts val="0"/>
              </a:spcBef>
              <a:buFontTx/>
              <a:buNone/>
              <a:defRPr sz="2200"/>
            </a:lvl4pPr>
            <a:lvl5pPr marL="0" indent="0">
              <a:lnSpc>
                <a:spcPct val="90000"/>
              </a:lnSpc>
              <a:spcBef>
                <a:spcPts val="0"/>
              </a:spcBef>
              <a:buFontTx/>
              <a:buNone/>
              <a:defRPr sz="2200"/>
            </a:lvl5pPr>
            <a:lvl6pPr marL="0" indent="0">
              <a:lnSpc>
                <a:spcPct val="90000"/>
              </a:lnSpc>
              <a:spcBef>
                <a:spcPts val="0"/>
              </a:spcBef>
              <a:buFontTx/>
              <a:buNone/>
              <a:defRPr sz="2200"/>
            </a:lvl6pPr>
            <a:lvl7pPr marL="0" indent="0">
              <a:lnSpc>
                <a:spcPct val="90000"/>
              </a:lnSpc>
              <a:spcBef>
                <a:spcPts val="0"/>
              </a:spcBef>
              <a:buFontTx/>
              <a:buNone/>
              <a:defRPr sz="2200"/>
            </a:lvl7pPr>
            <a:lvl8pPr marL="0" indent="0">
              <a:lnSpc>
                <a:spcPct val="90000"/>
              </a:lnSpc>
              <a:spcBef>
                <a:spcPts val="0"/>
              </a:spcBef>
              <a:buFontTx/>
              <a:buNone/>
              <a:defRPr sz="2200"/>
            </a:lvl8pPr>
            <a:lvl9pPr marL="0" indent="0">
              <a:lnSpc>
                <a:spcPct val="90000"/>
              </a:lnSpc>
              <a:spcBef>
                <a:spcPts val="0"/>
              </a:spcBef>
              <a:buFontTx/>
              <a:buNone/>
              <a:defRPr sz="2200"/>
            </a:lvl9pPr>
          </a:lstStyle>
          <a:p>
            <a:pPr lvl="0"/>
            <a:r>
              <a:rPr lang="en-US"/>
              <a:t>[Statement]</a:t>
            </a:r>
          </a:p>
        </p:txBody>
      </p:sp>
      <p:cxnSp>
        <p:nvCxnSpPr>
          <p:cNvPr id="18" name="Line">
            <a:extLst>
              <a:ext uri="{FF2B5EF4-FFF2-40B4-BE49-F238E27FC236}">
                <a16:creationId xmlns:a16="http://schemas.microsoft.com/office/drawing/2014/main" id="{461C5959-4737-763A-FD5A-9658DD405971}"/>
              </a:ext>
              <a:ext uri="{C183D7F6-B498-43B3-948B-1728B52AA6E4}">
                <adec:decorative xmlns:adec="http://schemas.microsoft.com/office/drawing/2017/decorative" val="1"/>
              </a:ext>
            </a:extLst>
          </p:cNvPr>
          <p:cNvCxnSpPr>
            <a:cxnSpLocks/>
          </p:cNvCxnSpPr>
          <p:nvPr userDrawn="1"/>
        </p:nvCxnSpPr>
        <p:spPr>
          <a:xfrm>
            <a:off x="411479" y="2468880"/>
            <a:ext cx="182880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9" name="Text Placeholder 3">
            <a:extLst>
              <a:ext uri="{FF2B5EF4-FFF2-40B4-BE49-F238E27FC236}">
                <a16:creationId xmlns:a16="http://schemas.microsoft.com/office/drawing/2014/main" id="{3E601BF4-DAEF-133B-EE30-3239C5863E35}"/>
              </a:ext>
            </a:extLst>
          </p:cNvPr>
          <p:cNvSpPr>
            <a:spLocks noGrp="1"/>
          </p:cNvSpPr>
          <p:nvPr>
            <p:ph type="body" sz="quarter" idx="13" hasCustomPrompt="1"/>
          </p:nvPr>
        </p:nvSpPr>
        <p:spPr>
          <a:xfrm>
            <a:off x="411479" y="2560320"/>
            <a:ext cx="1828800" cy="502920"/>
          </a:xfrm>
        </p:spPr>
        <p:txBody>
          <a:bodyPr/>
          <a:lstStyle>
            <a:lvl1pPr marL="0" indent="0">
              <a:spcBef>
                <a:spcPts val="0"/>
              </a:spcBef>
              <a:buFontTx/>
              <a:buNone/>
              <a:defRPr sz="1400" b="1"/>
            </a:lvl1pPr>
            <a:lvl2pPr marL="0" indent="0">
              <a:spcBef>
                <a:spcPts val="0"/>
              </a:spcBef>
              <a:buFontTx/>
              <a:buNone/>
              <a:defRPr sz="1400" b="1"/>
            </a:lvl2pPr>
            <a:lvl3pPr marL="0" indent="0">
              <a:spcBef>
                <a:spcPts val="0"/>
              </a:spcBef>
              <a:buFontTx/>
              <a:buNone/>
              <a:defRPr sz="1400" b="1"/>
            </a:lvl3pPr>
            <a:lvl4pPr marL="0" indent="0">
              <a:spcBef>
                <a:spcPts val="0"/>
              </a:spcBef>
              <a:buFontTx/>
              <a:buNone/>
              <a:defRPr sz="1400" b="1"/>
            </a:lvl4pPr>
            <a:lvl5pPr marL="0" indent="0">
              <a:spcBef>
                <a:spcPts val="0"/>
              </a:spcBef>
              <a:buFontTx/>
              <a:buNone/>
              <a:defRPr sz="1400" b="1"/>
            </a:lvl5pPr>
            <a:lvl6pPr marL="0" indent="0">
              <a:spcBef>
                <a:spcPts val="0"/>
              </a:spcBef>
              <a:buFontTx/>
              <a:buNone/>
              <a:defRPr sz="1400" b="1"/>
            </a:lvl6pPr>
            <a:lvl7pPr marL="0" indent="0">
              <a:spcBef>
                <a:spcPts val="0"/>
              </a:spcBef>
              <a:buFontTx/>
              <a:buNone/>
              <a:defRPr sz="1400" b="1"/>
            </a:lvl7pPr>
            <a:lvl8pPr marL="0" indent="0">
              <a:spcBef>
                <a:spcPts val="0"/>
              </a:spcBef>
              <a:buFontTx/>
              <a:buNone/>
              <a:defRPr sz="1400" b="1"/>
            </a:lvl8pPr>
            <a:lvl9pPr marL="0" indent="0">
              <a:spcBef>
                <a:spcPts val="0"/>
              </a:spcBef>
              <a:buFontTx/>
              <a:buNone/>
              <a:defRPr sz="1400" b="1"/>
            </a:lvl9pPr>
          </a:lstStyle>
          <a:p>
            <a:pPr lvl="0"/>
            <a:r>
              <a:rPr lang="en-US"/>
              <a:t>[Heading]</a:t>
            </a:r>
          </a:p>
        </p:txBody>
      </p:sp>
      <p:sp>
        <p:nvSpPr>
          <p:cNvPr id="20" name="Content Placeholder 4">
            <a:extLst>
              <a:ext uri="{FF2B5EF4-FFF2-40B4-BE49-F238E27FC236}">
                <a16:creationId xmlns:a16="http://schemas.microsoft.com/office/drawing/2014/main" id="{7C90670E-AE06-3C75-5492-E891C2E29434}"/>
              </a:ext>
            </a:extLst>
          </p:cNvPr>
          <p:cNvSpPr>
            <a:spLocks noGrp="1"/>
          </p:cNvSpPr>
          <p:nvPr>
            <p:ph sz="half" idx="1" hasCustomPrompt="1"/>
          </p:nvPr>
        </p:nvSpPr>
        <p:spPr>
          <a:xfrm>
            <a:off x="411479" y="3108960"/>
            <a:ext cx="1828800" cy="1539240"/>
          </a:xfrm>
        </p:spPr>
        <p:txBody>
          <a:bodyPr/>
          <a:lstStyle>
            <a:lvl1pPr marL="0" indent="0">
              <a:spcBef>
                <a:spcPts val="900"/>
              </a:spcBef>
              <a:buFontTx/>
              <a:buNone/>
              <a:defRPr sz="1200"/>
            </a:lvl1pPr>
            <a:lvl2pPr marL="0" indent="0">
              <a:spcBef>
                <a:spcPts val="900"/>
              </a:spcBef>
              <a:buFontTx/>
              <a:buNone/>
              <a:defRPr sz="1200"/>
            </a:lvl2pPr>
            <a:lvl3pPr marL="0" indent="0">
              <a:spcBef>
                <a:spcPts val="900"/>
              </a:spcBef>
              <a:buFontTx/>
              <a:buNone/>
              <a:defRPr sz="1200"/>
            </a:lvl3pPr>
            <a:lvl4pPr marL="0" indent="0">
              <a:spcBef>
                <a:spcPts val="900"/>
              </a:spcBef>
              <a:buFontTx/>
              <a:buNone/>
              <a:defRPr sz="1200"/>
            </a:lvl4pPr>
            <a:lvl5pPr marL="0" indent="0">
              <a:spcBef>
                <a:spcPts val="900"/>
              </a:spcBef>
              <a:buFontTx/>
              <a:buNone/>
              <a:defRPr sz="1200"/>
            </a:lvl5pPr>
            <a:lvl6pPr marL="0" indent="0">
              <a:spcBef>
                <a:spcPts val="900"/>
              </a:spcBef>
              <a:buFontTx/>
              <a:buNone/>
              <a:defRPr sz="1200"/>
            </a:lvl6pPr>
            <a:lvl7pPr marL="0" indent="0">
              <a:spcBef>
                <a:spcPts val="900"/>
              </a:spcBef>
              <a:buFontTx/>
              <a:buNone/>
              <a:defRPr sz="1200"/>
            </a:lvl7pPr>
            <a:lvl8pPr marL="0" indent="0">
              <a:spcBef>
                <a:spcPts val="900"/>
              </a:spcBef>
              <a:buFontTx/>
              <a:buNone/>
              <a:defRPr sz="1200"/>
            </a:lvl8pPr>
            <a:lvl9pPr marL="0" indent="0">
              <a:spcBef>
                <a:spcPts val="900"/>
              </a:spcBef>
              <a:buFontTx/>
              <a:buNone/>
              <a:defRPr sz="1200"/>
            </a:lvl9pPr>
          </a:lstStyle>
          <a:p>
            <a:pPr lvl="0"/>
            <a:r>
              <a:rPr lang="en-US"/>
              <a:t>[Text]</a:t>
            </a:r>
          </a:p>
        </p:txBody>
      </p:sp>
      <p:cxnSp>
        <p:nvCxnSpPr>
          <p:cNvPr id="24" name="Line">
            <a:extLst>
              <a:ext uri="{FF2B5EF4-FFF2-40B4-BE49-F238E27FC236}">
                <a16:creationId xmlns:a16="http://schemas.microsoft.com/office/drawing/2014/main" id="{63C6B581-253E-219F-92B7-D3A6352F31AD}"/>
              </a:ext>
              <a:ext uri="{C183D7F6-B498-43B3-948B-1728B52AA6E4}">
                <adec:decorative xmlns:adec="http://schemas.microsoft.com/office/drawing/2017/decorative" val="1"/>
              </a:ext>
            </a:extLst>
          </p:cNvPr>
          <p:cNvCxnSpPr>
            <a:cxnSpLocks/>
          </p:cNvCxnSpPr>
          <p:nvPr userDrawn="1"/>
        </p:nvCxnSpPr>
        <p:spPr>
          <a:xfrm>
            <a:off x="2511425" y="2468880"/>
            <a:ext cx="182880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25" name="Text Placeholder 5">
            <a:extLst>
              <a:ext uri="{FF2B5EF4-FFF2-40B4-BE49-F238E27FC236}">
                <a16:creationId xmlns:a16="http://schemas.microsoft.com/office/drawing/2014/main" id="{E65EF0A5-3D33-4238-5195-34801B66BE7F}"/>
              </a:ext>
            </a:extLst>
          </p:cNvPr>
          <p:cNvSpPr>
            <a:spLocks noGrp="1"/>
          </p:cNvSpPr>
          <p:nvPr>
            <p:ph type="body" sz="quarter" idx="14" hasCustomPrompt="1"/>
          </p:nvPr>
        </p:nvSpPr>
        <p:spPr>
          <a:xfrm>
            <a:off x="2511425" y="2560320"/>
            <a:ext cx="1828800" cy="502920"/>
          </a:xfrm>
        </p:spPr>
        <p:txBody>
          <a:bodyPr/>
          <a:lstStyle>
            <a:lvl1pPr marL="0" indent="0">
              <a:spcBef>
                <a:spcPts val="0"/>
              </a:spcBef>
              <a:buFontTx/>
              <a:buNone/>
              <a:defRPr sz="1400" b="1"/>
            </a:lvl1pPr>
            <a:lvl2pPr marL="0" indent="0">
              <a:spcBef>
                <a:spcPts val="0"/>
              </a:spcBef>
              <a:buFontTx/>
              <a:buNone/>
              <a:defRPr sz="1400" b="1"/>
            </a:lvl2pPr>
            <a:lvl3pPr marL="0" indent="0">
              <a:spcBef>
                <a:spcPts val="0"/>
              </a:spcBef>
              <a:buFontTx/>
              <a:buNone/>
              <a:defRPr sz="1400" b="1"/>
            </a:lvl3pPr>
            <a:lvl4pPr marL="0" indent="0">
              <a:spcBef>
                <a:spcPts val="0"/>
              </a:spcBef>
              <a:buFontTx/>
              <a:buNone/>
              <a:defRPr sz="1400" b="1"/>
            </a:lvl4pPr>
            <a:lvl5pPr marL="0" indent="0">
              <a:spcBef>
                <a:spcPts val="0"/>
              </a:spcBef>
              <a:buFontTx/>
              <a:buNone/>
              <a:defRPr sz="1400" b="1"/>
            </a:lvl5pPr>
            <a:lvl6pPr marL="0" indent="0">
              <a:spcBef>
                <a:spcPts val="0"/>
              </a:spcBef>
              <a:buFontTx/>
              <a:buNone/>
              <a:defRPr sz="1400" b="1"/>
            </a:lvl6pPr>
            <a:lvl7pPr marL="0" indent="0">
              <a:spcBef>
                <a:spcPts val="0"/>
              </a:spcBef>
              <a:buFontTx/>
              <a:buNone/>
              <a:defRPr sz="1400" b="1"/>
            </a:lvl7pPr>
            <a:lvl8pPr marL="0" indent="0">
              <a:spcBef>
                <a:spcPts val="0"/>
              </a:spcBef>
              <a:buFontTx/>
              <a:buNone/>
              <a:defRPr sz="1400" b="1"/>
            </a:lvl8pPr>
            <a:lvl9pPr marL="0" indent="0">
              <a:spcBef>
                <a:spcPts val="0"/>
              </a:spcBef>
              <a:buFontTx/>
              <a:buNone/>
              <a:defRPr sz="1400" b="1"/>
            </a:lvl9pPr>
          </a:lstStyle>
          <a:p>
            <a:pPr lvl="0"/>
            <a:r>
              <a:rPr lang="en-US"/>
              <a:t>[Heading]</a:t>
            </a:r>
          </a:p>
        </p:txBody>
      </p:sp>
      <p:sp>
        <p:nvSpPr>
          <p:cNvPr id="26" name="Content Placeholder 6">
            <a:extLst>
              <a:ext uri="{FF2B5EF4-FFF2-40B4-BE49-F238E27FC236}">
                <a16:creationId xmlns:a16="http://schemas.microsoft.com/office/drawing/2014/main" id="{C38CB995-C913-3728-3008-ADFFA2ACECB5}"/>
              </a:ext>
            </a:extLst>
          </p:cNvPr>
          <p:cNvSpPr>
            <a:spLocks noGrp="1"/>
          </p:cNvSpPr>
          <p:nvPr>
            <p:ph sz="half" idx="15" hasCustomPrompt="1"/>
          </p:nvPr>
        </p:nvSpPr>
        <p:spPr>
          <a:xfrm>
            <a:off x="2511425" y="3108960"/>
            <a:ext cx="1828800" cy="1539240"/>
          </a:xfrm>
        </p:spPr>
        <p:txBody>
          <a:bodyPr/>
          <a:lstStyle>
            <a:lvl1pPr marL="0" indent="0">
              <a:spcBef>
                <a:spcPts val="900"/>
              </a:spcBef>
              <a:buFontTx/>
              <a:buNone/>
              <a:defRPr sz="1200"/>
            </a:lvl1pPr>
            <a:lvl2pPr marL="0" indent="0">
              <a:spcBef>
                <a:spcPts val="900"/>
              </a:spcBef>
              <a:buFontTx/>
              <a:buNone/>
              <a:defRPr sz="1200"/>
            </a:lvl2pPr>
            <a:lvl3pPr marL="0" indent="0">
              <a:spcBef>
                <a:spcPts val="900"/>
              </a:spcBef>
              <a:buFontTx/>
              <a:buNone/>
              <a:defRPr sz="1200"/>
            </a:lvl3pPr>
            <a:lvl4pPr marL="0" indent="0">
              <a:spcBef>
                <a:spcPts val="900"/>
              </a:spcBef>
              <a:buFontTx/>
              <a:buNone/>
              <a:defRPr sz="1200"/>
            </a:lvl4pPr>
            <a:lvl5pPr marL="0" indent="0">
              <a:spcBef>
                <a:spcPts val="900"/>
              </a:spcBef>
              <a:buFontTx/>
              <a:buNone/>
              <a:defRPr sz="1200"/>
            </a:lvl5pPr>
            <a:lvl6pPr marL="0" indent="0">
              <a:spcBef>
                <a:spcPts val="900"/>
              </a:spcBef>
              <a:buFontTx/>
              <a:buNone/>
              <a:defRPr sz="1200"/>
            </a:lvl6pPr>
            <a:lvl7pPr marL="0" indent="0">
              <a:spcBef>
                <a:spcPts val="900"/>
              </a:spcBef>
              <a:buFontTx/>
              <a:buNone/>
              <a:defRPr sz="1200"/>
            </a:lvl7pPr>
            <a:lvl8pPr marL="0" indent="0">
              <a:spcBef>
                <a:spcPts val="900"/>
              </a:spcBef>
              <a:buFontTx/>
              <a:buNone/>
              <a:defRPr sz="1200"/>
            </a:lvl8pPr>
            <a:lvl9pPr marL="0" indent="0">
              <a:spcBef>
                <a:spcPts val="900"/>
              </a:spcBef>
              <a:buFontTx/>
              <a:buNone/>
              <a:defRPr sz="1200"/>
            </a:lvl9pPr>
          </a:lstStyle>
          <a:p>
            <a:pPr lvl="0"/>
            <a:r>
              <a:rPr lang="en-US"/>
              <a:t>[Text]</a:t>
            </a:r>
          </a:p>
        </p:txBody>
      </p:sp>
      <p:cxnSp>
        <p:nvCxnSpPr>
          <p:cNvPr id="27" name="Line">
            <a:extLst>
              <a:ext uri="{FF2B5EF4-FFF2-40B4-BE49-F238E27FC236}">
                <a16:creationId xmlns:a16="http://schemas.microsoft.com/office/drawing/2014/main" id="{FF52919A-3538-27C6-49FF-7336E74CABFD}"/>
              </a:ext>
              <a:ext uri="{C183D7F6-B498-43B3-948B-1728B52AA6E4}">
                <adec:decorative xmlns:adec="http://schemas.microsoft.com/office/drawing/2017/decorative" val="1"/>
              </a:ext>
            </a:extLst>
          </p:cNvPr>
          <p:cNvCxnSpPr>
            <a:cxnSpLocks/>
          </p:cNvCxnSpPr>
          <p:nvPr userDrawn="1"/>
        </p:nvCxnSpPr>
        <p:spPr>
          <a:xfrm>
            <a:off x="4616450" y="2468880"/>
            <a:ext cx="182880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28" name="Text Placeholder 7">
            <a:extLst>
              <a:ext uri="{FF2B5EF4-FFF2-40B4-BE49-F238E27FC236}">
                <a16:creationId xmlns:a16="http://schemas.microsoft.com/office/drawing/2014/main" id="{1F41111F-69DE-7800-1A30-A77264CFCD07}"/>
              </a:ext>
            </a:extLst>
          </p:cNvPr>
          <p:cNvSpPr>
            <a:spLocks noGrp="1"/>
          </p:cNvSpPr>
          <p:nvPr>
            <p:ph type="body" sz="quarter" idx="16" hasCustomPrompt="1"/>
          </p:nvPr>
        </p:nvSpPr>
        <p:spPr>
          <a:xfrm>
            <a:off x="4616450" y="2560320"/>
            <a:ext cx="1828800" cy="502920"/>
          </a:xfrm>
        </p:spPr>
        <p:txBody>
          <a:bodyPr/>
          <a:lstStyle>
            <a:lvl1pPr marL="0" indent="0">
              <a:spcBef>
                <a:spcPts val="0"/>
              </a:spcBef>
              <a:buFontTx/>
              <a:buNone/>
              <a:defRPr sz="1400" b="1"/>
            </a:lvl1pPr>
            <a:lvl2pPr marL="0" indent="0">
              <a:spcBef>
                <a:spcPts val="0"/>
              </a:spcBef>
              <a:buFontTx/>
              <a:buNone/>
              <a:defRPr sz="1400" b="1"/>
            </a:lvl2pPr>
            <a:lvl3pPr marL="0" indent="0">
              <a:spcBef>
                <a:spcPts val="0"/>
              </a:spcBef>
              <a:buFontTx/>
              <a:buNone/>
              <a:defRPr sz="1400" b="1"/>
            </a:lvl3pPr>
            <a:lvl4pPr marL="0" indent="0">
              <a:spcBef>
                <a:spcPts val="0"/>
              </a:spcBef>
              <a:buFontTx/>
              <a:buNone/>
              <a:defRPr sz="1400" b="1"/>
            </a:lvl4pPr>
            <a:lvl5pPr marL="0" indent="0">
              <a:spcBef>
                <a:spcPts val="0"/>
              </a:spcBef>
              <a:buFontTx/>
              <a:buNone/>
              <a:defRPr sz="1400" b="1"/>
            </a:lvl5pPr>
            <a:lvl6pPr marL="0" indent="0">
              <a:spcBef>
                <a:spcPts val="0"/>
              </a:spcBef>
              <a:buFontTx/>
              <a:buNone/>
              <a:defRPr sz="1400" b="1"/>
            </a:lvl6pPr>
            <a:lvl7pPr marL="0" indent="0">
              <a:spcBef>
                <a:spcPts val="0"/>
              </a:spcBef>
              <a:buFontTx/>
              <a:buNone/>
              <a:defRPr sz="1400" b="1"/>
            </a:lvl7pPr>
            <a:lvl8pPr marL="0" indent="0">
              <a:spcBef>
                <a:spcPts val="0"/>
              </a:spcBef>
              <a:buFontTx/>
              <a:buNone/>
              <a:defRPr sz="1400" b="1"/>
            </a:lvl8pPr>
            <a:lvl9pPr marL="0" indent="0">
              <a:spcBef>
                <a:spcPts val="0"/>
              </a:spcBef>
              <a:buFontTx/>
              <a:buNone/>
              <a:defRPr sz="1400" b="1"/>
            </a:lvl9pPr>
          </a:lstStyle>
          <a:p>
            <a:pPr lvl="0"/>
            <a:r>
              <a:rPr lang="en-US"/>
              <a:t>[Heading]</a:t>
            </a:r>
          </a:p>
        </p:txBody>
      </p:sp>
      <p:sp>
        <p:nvSpPr>
          <p:cNvPr id="29" name="Content Placeholder 8">
            <a:extLst>
              <a:ext uri="{FF2B5EF4-FFF2-40B4-BE49-F238E27FC236}">
                <a16:creationId xmlns:a16="http://schemas.microsoft.com/office/drawing/2014/main" id="{5CCB6FBB-870D-DCCA-7330-04B4FFE57954}"/>
              </a:ext>
            </a:extLst>
          </p:cNvPr>
          <p:cNvSpPr>
            <a:spLocks noGrp="1"/>
          </p:cNvSpPr>
          <p:nvPr>
            <p:ph sz="half" idx="17" hasCustomPrompt="1"/>
          </p:nvPr>
        </p:nvSpPr>
        <p:spPr>
          <a:xfrm>
            <a:off x="4616450" y="3108960"/>
            <a:ext cx="1828800" cy="1539240"/>
          </a:xfrm>
        </p:spPr>
        <p:txBody>
          <a:bodyPr/>
          <a:lstStyle>
            <a:lvl1pPr marL="0" indent="0">
              <a:spcBef>
                <a:spcPts val="900"/>
              </a:spcBef>
              <a:buFontTx/>
              <a:buNone/>
              <a:defRPr sz="1200"/>
            </a:lvl1pPr>
            <a:lvl2pPr marL="0" indent="0">
              <a:spcBef>
                <a:spcPts val="900"/>
              </a:spcBef>
              <a:buFontTx/>
              <a:buNone/>
              <a:defRPr sz="1200"/>
            </a:lvl2pPr>
            <a:lvl3pPr marL="0" indent="0">
              <a:spcBef>
                <a:spcPts val="900"/>
              </a:spcBef>
              <a:buFontTx/>
              <a:buNone/>
              <a:defRPr sz="1200"/>
            </a:lvl3pPr>
            <a:lvl4pPr marL="0" indent="0">
              <a:spcBef>
                <a:spcPts val="900"/>
              </a:spcBef>
              <a:buFontTx/>
              <a:buNone/>
              <a:defRPr sz="1200"/>
            </a:lvl4pPr>
            <a:lvl5pPr marL="0" indent="0">
              <a:spcBef>
                <a:spcPts val="900"/>
              </a:spcBef>
              <a:buFontTx/>
              <a:buNone/>
              <a:defRPr sz="1200"/>
            </a:lvl5pPr>
            <a:lvl6pPr marL="0" indent="0">
              <a:spcBef>
                <a:spcPts val="900"/>
              </a:spcBef>
              <a:buFontTx/>
              <a:buNone/>
              <a:defRPr sz="1200"/>
            </a:lvl6pPr>
            <a:lvl7pPr marL="0" indent="0">
              <a:spcBef>
                <a:spcPts val="900"/>
              </a:spcBef>
              <a:buFontTx/>
              <a:buNone/>
              <a:defRPr sz="1200"/>
            </a:lvl7pPr>
            <a:lvl8pPr marL="0" indent="0">
              <a:spcBef>
                <a:spcPts val="900"/>
              </a:spcBef>
              <a:buFontTx/>
              <a:buNone/>
              <a:defRPr sz="1200"/>
            </a:lvl8pPr>
            <a:lvl9pPr marL="0" indent="0">
              <a:spcBef>
                <a:spcPts val="900"/>
              </a:spcBef>
              <a:buFontTx/>
              <a:buNone/>
              <a:defRPr sz="1200"/>
            </a:lvl9pPr>
          </a:lstStyle>
          <a:p>
            <a:pPr lvl="0"/>
            <a:r>
              <a:rPr lang="en-US"/>
              <a:t>[Text]</a:t>
            </a:r>
          </a:p>
        </p:txBody>
      </p:sp>
      <p:cxnSp>
        <p:nvCxnSpPr>
          <p:cNvPr id="30" name="Line">
            <a:extLst>
              <a:ext uri="{FF2B5EF4-FFF2-40B4-BE49-F238E27FC236}">
                <a16:creationId xmlns:a16="http://schemas.microsoft.com/office/drawing/2014/main" id="{5685B4FA-34F7-B692-3FD7-327581E6391A}"/>
              </a:ext>
              <a:ext uri="{C183D7F6-B498-43B3-948B-1728B52AA6E4}">
                <adec:decorative xmlns:adec="http://schemas.microsoft.com/office/drawing/2017/decorative" val="1"/>
              </a:ext>
            </a:extLst>
          </p:cNvPr>
          <p:cNvCxnSpPr>
            <a:cxnSpLocks/>
          </p:cNvCxnSpPr>
          <p:nvPr userDrawn="1"/>
        </p:nvCxnSpPr>
        <p:spPr>
          <a:xfrm>
            <a:off x="6716396" y="2468880"/>
            <a:ext cx="182880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31" name="Text Placeholder 9">
            <a:extLst>
              <a:ext uri="{FF2B5EF4-FFF2-40B4-BE49-F238E27FC236}">
                <a16:creationId xmlns:a16="http://schemas.microsoft.com/office/drawing/2014/main" id="{65AEA5A7-5C89-BF37-6984-D405C321793D}"/>
              </a:ext>
            </a:extLst>
          </p:cNvPr>
          <p:cNvSpPr>
            <a:spLocks noGrp="1"/>
          </p:cNvSpPr>
          <p:nvPr>
            <p:ph type="body" sz="quarter" idx="18" hasCustomPrompt="1"/>
          </p:nvPr>
        </p:nvSpPr>
        <p:spPr>
          <a:xfrm>
            <a:off x="6716396" y="2560320"/>
            <a:ext cx="1828800" cy="502920"/>
          </a:xfrm>
        </p:spPr>
        <p:txBody>
          <a:bodyPr/>
          <a:lstStyle>
            <a:lvl1pPr marL="0" indent="0">
              <a:spcBef>
                <a:spcPts val="0"/>
              </a:spcBef>
              <a:buFontTx/>
              <a:buNone/>
              <a:defRPr sz="1400" b="1"/>
            </a:lvl1pPr>
            <a:lvl2pPr marL="0" indent="0">
              <a:spcBef>
                <a:spcPts val="0"/>
              </a:spcBef>
              <a:buFontTx/>
              <a:buNone/>
              <a:defRPr sz="1400" b="1"/>
            </a:lvl2pPr>
            <a:lvl3pPr marL="0" indent="0">
              <a:spcBef>
                <a:spcPts val="0"/>
              </a:spcBef>
              <a:buFontTx/>
              <a:buNone/>
              <a:defRPr sz="1400" b="1"/>
            </a:lvl3pPr>
            <a:lvl4pPr marL="0" indent="0">
              <a:spcBef>
                <a:spcPts val="0"/>
              </a:spcBef>
              <a:buFontTx/>
              <a:buNone/>
              <a:defRPr sz="1400" b="1"/>
            </a:lvl4pPr>
            <a:lvl5pPr marL="0" indent="0">
              <a:spcBef>
                <a:spcPts val="0"/>
              </a:spcBef>
              <a:buFontTx/>
              <a:buNone/>
              <a:defRPr sz="1400" b="1"/>
            </a:lvl5pPr>
            <a:lvl6pPr marL="0" indent="0">
              <a:spcBef>
                <a:spcPts val="0"/>
              </a:spcBef>
              <a:buFontTx/>
              <a:buNone/>
              <a:defRPr sz="1400" b="1"/>
            </a:lvl6pPr>
            <a:lvl7pPr marL="0" indent="0">
              <a:spcBef>
                <a:spcPts val="0"/>
              </a:spcBef>
              <a:buFontTx/>
              <a:buNone/>
              <a:defRPr sz="1400" b="1"/>
            </a:lvl7pPr>
            <a:lvl8pPr marL="0" indent="0">
              <a:spcBef>
                <a:spcPts val="0"/>
              </a:spcBef>
              <a:buFontTx/>
              <a:buNone/>
              <a:defRPr sz="1400" b="1"/>
            </a:lvl8pPr>
            <a:lvl9pPr marL="0" indent="0">
              <a:spcBef>
                <a:spcPts val="0"/>
              </a:spcBef>
              <a:buFontTx/>
              <a:buNone/>
              <a:defRPr sz="1400" b="1"/>
            </a:lvl9pPr>
          </a:lstStyle>
          <a:p>
            <a:pPr lvl="0"/>
            <a:r>
              <a:rPr lang="en-US"/>
              <a:t>[Heading]</a:t>
            </a:r>
          </a:p>
        </p:txBody>
      </p:sp>
      <p:sp>
        <p:nvSpPr>
          <p:cNvPr id="32" name="Content Placeholder 10">
            <a:extLst>
              <a:ext uri="{FF2B5EF4-FFF2-40B4-BE49-F238E27FC236}">
                <a16:creationId xmlns:a16="http://schemas.microsoft.com/office/drawing/2014/main" id="{F550F705-B329-2D27-76CF-ABB5C9A5C49F}"/>
              </a:ext>
            </a:extLst>
          </p:cNvPr>
          <p:cNvSpPr>
            <a:spLocks noGrp="1"/>
          </p:cNvSpPr>
          <p:nvPr>
            <p:ph sz="half" idx="19" hasCustomPrompt="1"/>
          </p:nvPr>
        </p:nvSpPr>
        <p:spPr>
          <a:xfrm>
            <a:off x="6716396" y="3108960"/>
            <a:ext cx="1828800" cy="1539240"/>
          </a:xfrm>
        </p:spPr>
        <p:txBody>
          <a:bodyPr/>
          <a:lstStyle>
            <a:lvl1pPr marL="0" indent="0">
              <a:spcBef>
                <a:spcPts val="900"/>
              </a:spcBef>
              <a:buFontTx/>
              <a:buNone/>
              <a:defRPr sz="1200"/>
            </a:lvl1pPr>
            <a:lvl2pPr marL="0" indent="0">
              <a:spcBef>
                <a:spcPts val="900"/>
              </a:spcBef>
              <a:buFontTx/>
              <a:buNone/>
              <a:defRPr sz="1200"/>
            </a:lvl2pPr>
            <a:lvl3pPr marL="0" indent="0">
              <a:spcBef>
                <a:spcPts val="900"/>
              </a:spcBef>
              <a:buFontTx/>
              <a:buNone/>
              <a:defRPr sz="1200"/>
            </a:lvl3pPr>
            <a:lvl4pPr marL="0" indent="0">
              <a:spcBef>
                <a:spcPts val="900"/>
              </a:spcBef>
              <a:buFontTx/>
              <a:buNone/>
              <a:defRPr sz="1200"/>
            </a:lvl4pPr>
            <a:lvl5pPr marL="0" indent="0">
              <a:spcBef>
                <a:spcPts val="900"/>
              </a:spcBef>
              <a:buFontTx/>
              <a:buNone/>
              <a:defRPr sz="1200"/>
            </a:lvl5pPr>
            <a:lvl6pPr marL="0" indent="0">
              <a:spcBef>
                <a:spcPts val="900"/>
              </a:spcBef>
              <a:buFontTx/>
              <a:buNone/>
              <a:defRPr sz="1200"/>
            </a:lvl6pPr>
            <a:lvl7pPr marL="0" indent="0">
              <a:spcBef>
                <a:spcPts val="900"/>
              </a:spcBef>
              <a:buFontTx/>
              <a:buNone/>
              <a:defRPr sz="1200"/>
            </a:lvl7pPr>
            <a:lvl8pPr marL="0" indent="0">
              <a:spcBef>
                <a:spcPts val="900"/>
              </a:spcBef>
              <a:buFontTx/>
              <a:buNone/>
              <a:defRPr sz="1200"/>
            </a:lvl8pPr>
            <a:lvl9pPr marL="0" indent="0">
              <a:spcBef>
                <a:spcPts val="900"/>
              </a:spcBef>
              <a:buFontTx/>
              <a:buNone/>
              <a:defRPr sz="1200"/>
            </a:lvl9pPr>
          </a:lstStyle>
          <a:p>
            <a:pPr lvl="0"/>
            <a:r>
              <a:rPr lang="en-US"/>
              <a:t>[Text]</a:t>
            </a:r>
          </a:p>
        </p:txBody>
      </p:sp>
      <p:pic>
        <p:nvPicPr>
          <p:cNvPr id="5" name="UL Solutions" descr="UL Solutions">
            <a:extLst>
              <a:ext uri="{FF2B5EF4-FFF2-40B4-BE49-F238E27FC236}">
                <a16:creationId xmlns:a16="http://schemas.microsoft.com/office/drawing/2014/main" id="{7FA5B137-5018-9271-F696-4844A6A5FAA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6" name="Slide Number Placeholder 11"/>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3549318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llage 01">
    <p:bg>
      <p:bgPr>
        <a:solidFill>
          <a:srgbClr val="122C49"/>
        </a:solidFill>
        <a:effectLst/>
      </p:bgPr>
    </p:bg>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C5748F38-9D08-2B92-960F-D12D75240B49}"/>
              </a:ext>
              <a:ext uri="{C183D7F6-B498-43B3-948B-1728B52AA6E4}">
                <adec:decorative xmlns:adec="http://schemas.microsoft.com/office/drawing/2017/decorative" val="1"/>
              </a:ext>
            </a:extLst>
          </p:cNvPr>
          <p:cNvSpPr/>
          <p:nvPr userDrawn="1"/>
        </p:nvSpPr>
        <p:spPr bwMode="hidden">
          <a:xfrm>
            <a:off x="0" y="2766060"/>
            <a:ext cx="5314950" cy="2377440"/>
          </a:xfrm>
          <a:prstGeom prst="rect">
            <a:avLst/>
          </a:prstGeom>
          <a:solidFill>
            <a:srgbClr val="5B0428"/>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8" name="Picture Placeholder 1">
            <a:extLst>
              <a:ext uri="{FF2B5EF4-FFF2-40B4-BE49-F238E27FC236}">
                <a16:creationId xmlns:a16="http://schemas.microsoft.com/office/drawing/2014/main" id="{13C55073-B850-8FDD-06A4-411315BDAAC3}"/>
              </a:ext>
              <a:ext uri="{C183D7F6-B498-43B3-948B-1728B52AA6E4}">
                <adec:decorative xmlns:adec="http://schemas.microsoft.com/office/drawing/2017/decorative" val="1"/>
              </a:ext>
            </a:extLst>
          </p:cNvPr>
          <p:cNvSpPr>
            <a:spLocks noGrp="1"/>
          </p:cNvSpPr>
          <p:nvPr>
            <p:ph type="pic" sz="quarter" idx="11"/>
          </p:nvPr>
        </p:nvSpPr>
        <p:spPr>
          <a:xfrm>
            <a:off x="5314950" y="2766060"/>
            <a:ext cx="3829050" cy="2377440"/>
          </a:xfrm>
          <a:solidFill>
            <a:schemeClr val="tx1">
              <a:lumMod val="85000"/>
            </a:schemeClr>
          </a:solidFill>
        </p:spPr>
        <p:txBody>
          <a:bodyPr anchor="ctr" anchorCtr="0"/>
          <a:lstStyle>
            <a:lvl1pPr marL="0" indent="0" algn="ctr">
              <a:spcBef>
                <a:spcPts val="0"/>
              </a:spcBef>
              <a:buNone/>
              <a:defRPr sz="800">
                <a:solidFill>
                  <a:srgbClr val="000000"/>
                </a:solidFill>
              </a:defRPr>
            </a:lvl1pPr>
          </a:lstStyle>
          <a:p>
            <a:r>
              <a:rPr lang="en-US"/>
              <a:t>Click icon to add picture</a:t>
            </a:r>
          </a:p>
        </p:txBody>
      </p:sp>
      <p:sp>
        <p:nvSpPr>
          <p:cNvPr id="2" name="Title 2"/>
          <p:cNvSpPr>
            <a:spLocks noGrp="1"/>
          </p:cNvSpPr>
          <p:nvPr>
            <p:ph type="title" hasCustomPrompt="1"/>
          </p:nvPr>
        </p:nvSpPr>
        <p:spPr/>
        <p:txBody>
          <a:bodyPr/>
          <a:lstStyle>
            <a:lvl1pPr>
              <a:defRPr sz="1100" cap="all" spc="20" baseline="0"/>
            </a:lvl1pPr>
          </a:lstStyle>
          <a:p>
            <a:r>
              <a:rPr lang="en-US"/>
              <a:t>[OPTIONAL SLIDE TITLE/EYEBROW]</a:t>
            </a:r>
          </a:p>
        </p:txBody>
      </p:sp>
      <p:sp>
        <p:nvSpPr>
          <p:cNvPr id="6" name="Text Placeholder 3">
            <a:extLst>
              <a:ext uri="{FF2B5EF4-FFF2-40B4-BE49-F238E27FC236}">
                <a16:creationId xmlns:a16="http://schemas.microsoft.com/office/drawing/2014/main" id="{B7C0214A-1F74-44C9-F8C0-8FFAE6154D85}"/>
              </a:ext>
            </a:extLst>
          </p:cNvPr>
          <p:cNvSpPr>
            <a:spLocks noGrp="1"/>
          </p:cNvSpPr>
          <p:nvPr>
            <p:ph type="body" sz="quarter" idx="20" hasCustomPrompt="1"/>
          </p:nvPr>
        </p:nvSpPr>
        <p:spPr>
          <a:xfrm>
            <a:off x="411162" y="1279525"/>
            <a:ext cx="8321676" cy="914400"/>
          </a:xfrm>
        </p:spPr>
        <p:txBody>
          <a:bodyPr/>
          <a:lstStyle>
            <a:lvl1pPr marL="0" indent="0">
              <a:lnSpc>
                <a:spcPct val="90000"/>
              </a:lnSpc>
              <a:spcBef>
                <a:spcPts val="0"/>
              </a:spcBef>
              <a:buFontTx/>
              <a:buNone/>
              <a:defRPr sz="2200" b="1"/>
            </a:lvl1pPr>
            <a:lvl2pPr marL="0" indent="0">
              <a:lnSpc>
                <a:spcPct val="90000"/>
              </a:lnSpc>
              <a:spcBef>
                <a:spcPts val="0"/>
              </a:spcBef>
              <a:buFontTx/>
              <a:buNone/>
              <a:defRPr sz="2200" b="1"/>
            </a:lvl2pPr>
            <a:lvl3pPr marL="0" indent="0">
              <a:lnSpc>
                <a:spcPct val="90000"/>
              </a:lnSpc>
              <a:spcBef>
                <a:spcPts val="0"/>
              </a:spcBef>
              <a:buFontTx/>
              <a:buNone/>
              <a:defRPr sz="2200" b="1"/>
            </a:lvl3pPr>
            <a:lvl4pPr marL="0" indent="0">
              <a:lnSpc>
                <a:spcPct val="90000"/>
              </a:lnSpc>
              <a:spcBef>
                <a:spcPts val="0"/>
              </a:spcBef>
              <a:buFontTx/>
              <a:buNone/>
              <a:defRPr sz="2200" b="1"/>
            </a:lvl4pPr>
            <a:lvl5pPr marL="0" indent="0">
              <a:lnSpc>
                <a:spcPct val="90000"/>
              </a:lnSpc>
              <a:spcBef>
                <a:spcPts val="0"/>
              </a:spcBef>
              <a:buFontTx/>
              <a:buNone/>
              <a:defRPr sz="2200" b="1"/>
            </a:lvl5pPr>
            <a:lvl6pPr marL="0" indent="0">
              <a:lnSpc>
                <a:spcPct val="90000"/>
              </a:lnSpc>
              <a:spcBef>
                <a:spcPts val="0"/>
              </a:spcBef>
              <a:buFontTx/>
              <a:buNone/>
              <a:defRPr sz="2200" b="1"/>
            </a:lvl6pPr>
            <a:lvl7pPr marL="0" indent="0">
              <a:lnSpc>
                <a:spcPct val="90000"/>
              </a:lnSpc>
              <a:spcBef>
                <a:spcPts val="0"/>
              </a:spcBef>
              <a:buFontTx/>
              <a:buNone/>
              <a:defRPr sz="2200" b="1"/>
            </a:lvl7pPr>
            <a:lvl8pPr marL="0" indent="0">
              <a:lnSpc>
                <a:spcPct val="90000"/>
              </a:lnSpc>
              <a:spcBef>
                <a:spcPts val="0"/>
              </a:spcBef>
              <a:buFontTx/>
              <a:buNone/>
              <a:defRPr sz="2200" b="1"/>
            </a:lvl8pPr>
            <a:lvl9pPr marL="0" indent="0">
              <a:lnSpc>
                <a:spcPct val="90000"/>
              </a:lnSpc>
              <a:spcBef>
                <a:spcPts val="0"/>
              </a:spcBef>
              <a:buFontTx/>
              <a:buNone/>
              <a:defRPr sz="2200" b="1"/>
            </a:lvl9pPr>
          </a:lstStyle>
          <a:p>
            <a:pPr lvl="0"/>
            <a:r>
              <a:rPr lang="en-US"/>
              <a:t>[Statement]</a:t>
            </a:r>
          </a:p>
        </p:txBody>
      </p:sp>
      <p:cxnSp>
        <p:nvCxnSpPr>
          <p:cNvPr id="9" name="Line">
            <a:extLst>
              <a:ext uri="{FF2B5EF4-FFF2-40B4-BE49-F238E27FC236}">
                <a16:creationId xmlns:a16="http://schemas.microsoft.com/office/drawing/2014/main" id="{D00C2A02-8E52-208C-4764-B30149B54880}"/>
              </a:ext>
              <a:ext uri="{C183D7F6-B498-43B3-948B-1728B52AA6E4}">
                <adec:decorative xmlns:adec="http://schemas.microsoft.com/office/drawing/2017/decorative" val="1"/>
              </a:ext>
            </a:extLst>
          </p:cNvPr>
          <p:cNvCxnSpPr>
            <a:cxnSpLocks/>
          </p:cNvCxnSpPr>
          <p:nvPr userDrawn="1"/>
        </p:nvCxnSpPr>
        <p:spPr>
          <a:xfrm>
            <a:off x="712914" y="3291840"/>
            <a:ext cx="3503613"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5" name="Text Placeholder 4">
            <a:extLst>
              <a:ext uri="{FF2B5EF4-FFF2-40B4-BE49-F238E27FC236}">
                <a16:creationId xmlns:a16="http://schemas.microsoft.com/office/drawing/2014/main" id="{A5234115-8955-619E-ECC9-B610BE9A2174}"/>
              </a:ext>
            </a:extLst>
          </p:cNvPr>
          <p:cNvSpPr>
            <a:spLocks noGrp="1"/>
          </p:cNvSpPr>
          <p:nvPr>
            <p:ph type="body" sz="quarter" idx="15" hasCustomPrompt="1"/>
          </p:nvPr>
        </p:nvSpPr>
        <p:spPr>
          <a:xfrm>
            <a:off x="712914" y="3429000"/>
            <a:ext cx="2109534" cy="914400"/>
          </a:xfrm>
        </p:spPr>
        <p:txBody>
          <a:bodyPr/>
          <a:lstStyle>
            <a:lvl1pPr marL="0" indent="0">
              <a:lnSpc>
                <a:spcPct val="80000"/>
              </a:lnSpc>
              <a:spcBef>
                <a:spcPts val="0"/>
              </a:spcBef>
              <a:buFontTx/>
              <a:buNone/>
              <a:defRPr sz="7200" b="1"/>
            </a:lvl1pPr>
            <a:lvl2pPr marL="0" indent="0">
              <a:lnSpc>
                <a:spcPct val="80000"/>
              </a:lnSpc>
              <a:spcBef>
                <a:spcPts val="0"/>
              </a:spcBef>
              <a:buFontTx/>
              <a:buNone/>
              <a:defRPr sz="7200" b="1"/>
            </a:lvl2pPr>
            <a:lvl3pPr marL="0" indent="0">
              <a:lnSpc>
                <a:spcPct val="80000"/>
              </a:lnSpc>
              <a:spcBef>
                <a:spcPts val="0"/>
              </a:spcBef>
              <a:buFontTx/>
              <a:buNone/>
              <a:defRPr sz="7200" b="1"/>
            </a:lvl3pPr>
            <a:lvl4pPr marL="0" indent="0">
              <a:lnSpc>
                <a:spcPct val="80000"/>
              </a:lnSpc>
              <a:spcBef>
                <a:spcPts val="0"/>
              </a:spcBef>
              <a:buFontTx/>
              <a:buNone/>
              <a:defRPr sz="7200" b="1"/>
            </a:lvl4pPr>
            <a:lvl5pPr marL="0" indent="0">
              <a:lnSpc>
                <a:spcPct val="80000"/>
              </a:lnSpc>
              <a:spcBef>
                <a:spcPts val="0"/>
              </a:spcBef>
              <a:buFontTx/>
              <a:buNone/>
              <a:defRPr sz="7200" b="1"/>
            </a:lvl5pPr>
            <a:lvl6pPr marL="0" indent="0">
              <a:lnSpc>
                <a:spcPct val="80000"/>
              </a:lnSpc>
              <a:spcBef>
                <a:spcPts val="0"/>
              </a:spcBef>
              <a:buFontTx/>
              <a:buNone/>
              <a:defRPr sz="7200" b="1"/>
            </a:lvl6pPr>
            <a:lvl7pPr marL="0" indent="0">
              <a:lnSpc>
                <a:spcPct val="80000"/>
              </a:lnSpc>
              <a:spcBef>
                <a:spcPts val="0"/>
              </a:spcBef>
              <a:buFontTx/>
              <a:buNone/>
              <a:defRPr sz="7200" b="1"/>
            </a:lvl7pPr>
            <a:lvl8pPr marL="0" indent="0">
              <a:lnSpc>
                <a:spcPct val="80000"/>
              </a:lnSpc>
              <a:spcBef>
                <a:spcPts val="0"/>
              </a:spcBef>
              <a:buFontTx/>
              <a:buNone/>
              <a:defRPr sz="7200" b="1"/>
            </a:lvl8pPr>
            <a:lvl9pPr marL="0" indent="0">
              <a:lnSpc>
                <a:spcPct val="80000"/>
              </a:lnSpc>
              <a:spcBef>
                <a:spcPts val="0"/>
              </a:spcBef>
              <a:buFontTx/>
              <a:buNone/>
              <a:defRPr sz="7200" b="1"/>
            </a:lvl9pPr>
          </a:lstStyle>
          <a:p>
            <a:pPr lvl="0"/>
            <a:r>
              <a:rPr lang="en-US"/>
              <a:t>00%</a:t>
            </a:r>
          </a:p>
        </p:txBody>
      </p:sp>
      <p:sp>
        <p:nvSpPr>
          <p:cNvPr id="16" name="Content Placeholder 5">
            <a:extLst>
              <a:ext uri="{FF2B5EF4-FFF2-40B4-BE49-F238E27FC236}">
                <a16:creationId xmlns:a16="http://schemas.microsoft.com/office/drawing/2014/main" id="{1DA57281-0B97-D604-AC46-2A843B548961}"/>
              </a:ext>
            </a:extLst>
          </p:cNvPr>
          <p:cNvSpPr>
            <a:spLocks noGrp="1"/>
          </p:cNvSpPr>
          <p:nvPr>
            <p:ph sz="half" idx="1" hasCustomPrompt="1"/>
          </p:nvPr>
        </p:nvSpPr>
        <p:spPr>
          <a:xfrm>
            <a:off x="2822448" y="3429000"/>
            <a:ext cx="1394079" cy="914400"/>
          </a:xfrm>
        </p:spPr>
        <p:txBody>
          <a:bodyPr/>
          <a:lstStyle>
            <a:lvl1pPr marL="0" indent="0">
              <a:spcBef>
                <a:spcPts val="900"/>
              </a:spcBef>
              <a:buFontTx/>
              <a:buNone/>
              <a:defRPr sz="1600"/>
            </a:lvl1pPr>
            <a:lvl2pPr marL="0" indent="0">
              <a:spcBef>
                <a:spcPts val="900"/>
              </a:spcBef>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[Text]</a:t>
            </a:r>
          </a:p>
        </p:txBody>
      </p:sp>
      <p:pic>
        <p:nvPicPr>
          <p:cNvPr id="4" name="UL Solutions">
            <a:extLst>
              <a:ext uri="{FF2B5EF4-FFF2-40B4-BE49-F238E27FC236}">
                <a16:creationId xmlns:a16="http://schemas.microsoft.com/office/drawing/2014/main" id="{05B0C065-F543-AC41-14D4-93810D0CAD7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41925" y="4730243"/>
            <a:ext cx="712555" cy="292608"/>
          </a:xfrm>
          <a:prstGeom prst="rect">
            <a:avLst/>
          </a:prstGeom>
        </p:spPr>
      </p:pic>
      <p:sp>
        <p:nvSpPr>
          <p:cNvPr id="5" name="Slide Number Placeholder 6"/>
          <p:cNvSpPr>
            <a:spLocks noGrp="1"/>
          </p:cNvSpPr>
          <p:nvPr>
            <p:ph type="sldNum" sz="quarter" idx="12"/>
          </p:nvPr>
        </p:nvSpPr>
        <p:spPr/>
        <p:txBody>
          <a:bodyPr/>
          <a:lstStyle>
            <a:lvl1pPr>
              <a:defRPr>
                <a:solidFill>
                  <a:schemeClr val="tx1"/>
                </a:solidFill>
              </a:defRPr>
            </a:lvl1pPr>
          </a:lstStyle>
          <a:p>
            <a:fld id="{0FB653A9-F313-624D-BF6F-1C4E70BAF06A}" type="slidenum">
              <a:rPr lang="en-US" smtClean="0"/>
              <a:pPr/>
              <a:t>‹#›</a:t>
            </a:fld>
            <a:endParaRPr lang="en-US"/>
          </a:p>
        </p:txBody>
      </p:sp>
    </p:spTree>
    <p:extLst>
      <p:ext uri="{BB962C8B-B14F-4D97-AF65-F5344CB8AC3E}">
        <p14:creationId xmlns:p14="http://schemas.microsoft.com/office/powerpoint/2010/main" val="23408747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llage 02">
    <p:bg>
      <p:bgPr>
        <a:solidFill>
          <a:srgbClr val="E5DDCA"/>
        </a:solidFill>
        <a:effectLst/>
      </p:bgPr>
    </p:bg>
    <p:spTree>
      <p:nvGrpSpPr>
        <p:cNvPr id="1" name=""/>
        <p:cNvGrpSpPr/>
        <p:nvPr/>
      </p:nvGrpSpPr>
      <p:grpSpPr>
        <a:xfrm>
          <a:off x="0" y="0"/>
          <a:ext cx="0" cy="0"/>
          <a:chOff x="0" y="0"/>
          <a:chExt cx="0" cy="0"/>
        </a:xfrm>
      </p:grpSpPr>
      <p:sp>
        <p:nvSpPr>
          <p:cNvPr id="19" name="Rectangle">
            <a:extLst>
              <a:ext uri="{FF2B5EF4-FFF2-40B4-BE49-F238E27FC236}">
                <a16:creationId xmlns:a16="http://schemas.microsoft.com/office/drawing/2014/main" id="{1916F76D-DD49-1113-0C41-8C0357541CEC}"/>
              </a:ext>
              <a:ext uri="{C183D7F6-B498-43B3-948B-1728B52AA6E4}">
                <adec:decorative xmlns:adec="http://schemas.microsoft.com/office/drawing/2017/decorative" val="1"/>
              </a:ext>
            </a:extLst>
          </p:cNvPr>
          <p:cNvSpPr/>
          <p:nvPr userDrawn="1"/>
        </p:nvSpPr>
        <p:spPr bwMode="hidden">
          <a:xfrm>
            <a:off x="0" y="0"/>
            <a:ext cx="9144000" cy="1279525"/>
          </a:xfrm>
          <a:prstGeom prst="rect">
            <a:avLst/>
          </a:prstGeom>
          <a:solidFill>
            <a:srgbClr val="CA0123"/>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8" name="Picture Placeholder 1">
            <a:extLst>
              <a:ext uri="{FF2B5EF4-FFF2-40B4-BE49-F238E27FC236}">
                <a16:creationId xmlns:a16="http://schemas.microsoft.com/office/drawing/2014/main" id="{A97BC7FD-E8D3-4F77-E75D-CCCEE8686454}"/>
              </a:ext>
              <a:ext uri="{C183D7F6-B498-43B3-948B-1728B52AA6E4}">
                <adec:decorative xmlns:adec="http://schemas.microsoft.com/office/drawing/2017/decorative" val="1"/>
              </a:ext>
            </a:extLst>
          </p:cNvPr>
          <p:cNvSpPr>
            <a:spLocks noGrp="1"/>
          </p:cNvSpPr>
          <p:nvPr>
            <p:ph type="pic" sz="quarter" idx="11"/>
          </p:nvPr>
        </p:nvSpPr>
        <p:spPr>
          <a:xfrm>
            <a:off x="5314950" y="1279525"/>
            <a:ext cx="3829050" cy="3863975"/>
          </a:xfrm>
          <a:solidFill>
            <a:schemeClr val="bg1">
              <a:lumMod val="75000"/>
            </a:schemeClr>
          </a:solidFill>
        </p:spPr>
        <p:txBody>
          <a:bodyPr anchor="ctr" anchorCtr="0"/>
          <a:lstStyle>
            <a:lvl1pPr marL="0" indent="0" algn="ctr">
              <a:spcBef>
                <a:spcPts val="0"/>
              </a:spcBef>
              <a:buNone/>
              <a:defRPr sz="800">
                <a:solidFill>
                  <a:srgbClr val="000000"/>
                </a:solidFill>
              </a:defRPr>
            </a:lvl1pPr>
          </a:lstStyle>
          <a:p>
            <a:r>
              <a:rPr lang="en-US"/>
              <a:t>Click icon to add picture</a:t>
            </a:r>
          </a:p>
        </p:txBody>
      </p:sp>
      <p:sp>
        <p:nvSpPr>
          <p:cNvPr id="2" name="Title 2"/>
          <p:cNvSpPr>
            <a:spLocks noGrp="1"/>
          </p:cNvSpPr>
          <p:nvPr>
            <p:ph type="title" hasCustomPrompt="1"/>
          </p:nvPr>
        </p:nvSpPr>
        <p:spPr>
          <a:xfrm>
            <a:off x="411480" y="411480"/>
            <a:ext cx="8321358" cy="685800"/>
          </a:xfrm>
        </p:spPr>
        <p:txBody>
          <a:bodyPr/>
          <a:lstStyle>
            <a:lvl1pPr>
              <a:defRPr>
                <a:solidFill>
                  <a:schemeClr val="bg1"/>
                </a:solidFill>
              </a:defRPr>
            </a:lvl1pPr>
          </a:lstStyle>
          <a:p>
            <a:r>
              <a:rPr lang="en-US"/>
              <a:t>[Slide title or statement]</a:t>
            </a:r>
          </a:p>
        </p:txBody>
      </p:sp>
      <p:cxnSp>
        <p:nvCxnSpPr>
          <p:cNvPr id="9" name="Line">
            <a:extLst>
              <a:ext uri="{FF2B5EF4-FFF2-40B4-BE49-F238E27FC236}">
                <a16:creationId xmlns:a16="http://schemas.microsoft.com/office/drawing/2014/main" id="{2EF9056F-E9BF-3433-D3D7-95475CFBF9ED}"/>
              </a:ext>
              <a:ext uri="{C183D7F6-B498-43B3-948B-1728B52AA6E4}">
                <adec:decorative xmlns:adec="http://schemas.microsoft.com/office/drawing/2017/decorative" val="1"/>
              </a:ext>
            </a:extLst>
          </p:cNvPr>
          <p:cNvCxnSpPr>
            <a:cxnSpLocks/>
          </p:cNvCxnSpPr>
          <p:nvPr userDrawn="1"/>
        </p:nvCxnSpPr>
        <p:spPr>
          <a:xfrm>
            <a:off x="411480" y="1828800"/>
            <a:ext cx="411480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20" name="Text Placeholder 3">
            <a:extLst>
              <a:ext uri="{FF2B5EF4-FFF2-40B4-BE49-F238E27FC236}">
                <a16:creationId xmlns:a16="http://schemas.microsoft.com/office/drawing/2014/main" id="{5E99C21A-E90A-6F23-3825-23860F497493}"/>
              </a:ext>
            </a:extLst>
          </p:cNvPr>
          <p:cNvSpPr>
            <a:spLocks noGrp="1"/>
          </p:cNvSpPr>
          <p:nvPr>
            <p:ph type="body" sz="quarter" idx="21" hasCustomPrompt="1"/>
          </p:nvPr>
        </p:nvSpPr>
        <p:spPr>
          <a:xfrm>
            <a:off x="411480" y="1920240"/>
            <a:ext cx="1309370" cy="640080"/>
          </a:xfrm>
        </p:spPr>
        <p:txBody>
          <a:bodyPr/>
          <a:lstStyle>
            <a:lvl1pPr marL="0" indent="0">
              <a:spcBef>
                <a:spcPts val="0"/>
              </a:spcBef>
              <a:buFontTx/>
              <a:buNone/>
              <a:defRPr sz="1200" b="1"/>
            </a:lvl1pPr>
            <a:lvl2pPr marL="0" indent="0">
              <a:spcBef>
                <a:spcPts val="0"/>
              </a:spcBef>
              <a:buFontTx/>
              <a:buNone/>
              <a:defRPr sz="1200" b="1"/>
            </a:lvl2pPr>
            <a:lvl3pPr marL="0" indent="0">
              <a:spcBef>
                <a:spcPts val="0"/>
              </a:spcBef>
              <a:buFontTx/>
              <a:buNone/>
              <a:defRPr sz="1200" b="1"/>
            </a:lvl3pPr>
            <a:lvl4pPr marL="0" indent="0">
              <a:spcBef>
                <a:spcPts val="0"/>
              </a:spcBef>
              <a:buFontTx/>
              <a:buNone/>
              <a:defRPr sz="1200" b="1"/>
            </a:lvl4pPr>
            <a:lvl5pPr marL="0" indent="0">
              <a:spcBef>
                <a:spcPts val="0"/>
              </a:spcBef>
              <a:buFontTx/>
              <a:buNone/>
              <a:defRPr sz="1200" b="1"/>
            </a:lvl5pPr>
            <a:lvl6pPr marL="0" indent="0">
              <a:spcBef>
                <a:spcPts val="0"/>
              </a:spcBef>
              <a:buFontTx/>
              <a:buNone/>
              <a:defRPr sz="1200" b="1"/>
            </a:lvl6pPr>
            <a:lvl7pPr marL="0" indent="0">
              <a:spcBef>
                <a:spcPts val="0"/>
              </a:spcBef>
              <a:buFontTx/>
              <a:buNone/>
              <a:defRPr sz="1200" b="1"/>
            </a:lvl7pPr>
            <a:lvl8pPr marL="0" indent="0">
              <a:spcBef>
                <a:spcPts val="0"/>
              </a:spcBef>
              <a:buFontTx/>
              <a:buNone/>
              <a:defRPr sz="1200" b="1"/>
            </a:lvl8pPr>
            <a:lvl9pPr marL="0" indent="0">
              <a:spcBef>
                <a:spcPts val="0"/>
              </a:spcBef>
              <a:buFontTx/>
              <a:buNone/>
              <a:defRPr sz="1200" b="1"/>
            </a:lvl9pPr>
          </a:lstStyle>
          <a:p>
            <a:pPr lvl="0"/>
            <a:r>
              <a:rPr lang="en-US"/>
              <a:t>[Heading]</a:t>
            </a:r>
          </a:p>
        </p:txBody>
      </p:sp>
      <p:sp>
        <p:nvSpPr>
          <p:cNvPr id="10" name="Text Placeholder 4">
            <a:extLst>
              <a:ext uri="{FF2B5EF4-FFF2-40B4-BE49-F238E27FC236}">
                <a16:creationId xmlns:a16="http://schemas.microsoft.com/office/drawing/2014/main" id="{608263E5-72CC-A3FF-EA5B-2A0BA5C0942E}"/>
              </a:ext>
            </a:extLst>
          </p:cNvPr>
          <p:cNvSpPr>
            <a:spLocks noGrp="1"/>
          </p:cNvSpPr>
          <p:nvPr>
            <p:ph type="body" sz="quarter" idx="16" hasCustomPrompt="1"/>
          </p:nvPr>
        </p:nvSpPr>
        <p:spPr>
          <a:xfrm>
            <a:off x="2111502" y="1920240"/>
            <a:ext cx="2412872" cy="640080"/>
          </a:xfrm>
        </p:spPr>
        <p:txBody>
          <a:bodyPr/>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a:t>[Text]</a:t>
            </a:r>
          </a:p>
        </p:txBody>
      </p:sp>
      <p:cxnSp>
        <p:nvCxnSpPr>
          <p:cNvPr id="11" name="Line">
            <a:extLst>
              <a:ext uri="{FF2B5EF4-FFF2-40B4-BE49-F238E27FC236}">
                <a16:creationId xmlns:a16="http://schemas.microsoft.com/office/drawing/2014/main" id="{4441901B-312A-2F3A-D305-D3F964549B04}"/>
              </a:ext>
              <a:ext uri="{C183D7F6-B498-43B3-948B-1728B52AA6E4}">
                <adec:decorative xmlns:adec="http://schemas.microsoft.com/office/drawing/2017/decorative" val="1"/>
              </a:ext>
            </a:extLst>
          </p:cNvPr>
          <p:cNvCxnSpPr>
            <a:cxnSpLocks/>
          </p:cNvCxnSpPr>
          <p:nvPr userDrawn="1"/>
        </p:nvCxnSpPr>
        <p:spPr>
          <a:xfrm>
            <a:off x="411480" y="2742293"/>
            <a:ext cx="411480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21" name="Text Placeholder 5">
            <a:extLst>
              <a:ext uri="{FF2B5EF4-FFF2-40B4-BE49-F238E27FC236}">
                <a16:creationId xmlns:a16="http://schemas.microsoft.com/office/drawing/2014/main" id="{128F46EA-4F21-19B5-DFFF-353C9C40EB99}"/>
              </a:ext>
            </a:extLst>
          </p:cNvPr>
          <p:cNvSpPr>
            <a:spLocks noGrp="1"/>
          </p:cNvSpPr>
          <p:nvPr>
            <p:ph type="body" sz="quarter" idx="22" hasCustomPrompt="1"/>
          </p:nvPr>
        </p:nvSpPr>
        <p:spPr>
          <a:xfrm>
            <a:off x="411480" y="2834640"/>
            <a:ext cx="1309370" cy="640080"/>
          </a:xfrm>
        </p:spPr>
        <p:txBody>
          <a:bodyPr/>
          <a:lstStyle>
            <a:lvl1pPr marL="0" indent="0">
              <a:spcBef>
                <a:spcPts val="0"/>
              </a:spcBef>
              <a:buFontTx/>
              <a:buNone/>
              <a:defRPr sz="1200" b="1"/>
            </a:lvl1pPr>
            <a:lvl2pPr marL="0" indent="0">
              <a:spcBef>
                <a:spcPts val="0"/>
              </a:spcBef>
              <a:buFontTx/>
              <a:buNone/>
              <a:defRPr sz="1200" b="1"/>
            </a:lvl2pPr>
            <a:lvl3pPr marL="0" indent="0">
              <a:spcBef>
                <a:spcPts val="0"/>
              </a:spcBef>
              <a:buFontTx/>
              <a:buNone/>
              <a:defRPr sz="1200" b="1"/>
            </a:lvl3pPr>
            <a:lvl4pPr marL="0" indent="0">
              <a:spcBef>
                <a:spcPts val="0"/>
              </a:spcBef>
              <a:buFontTx/>
              <a:buNone/>
              <a:defRPr sz="1200" b="1"/>
            </a:lvl4pPr>
            <a:lvl5pPr marL="0" indent="0">
              <a:spcBef>
                <a:spcPts val="0"/>
              </a:spcBef>
              <a:buFontTx/>
              <a:buNone/>
              <a:defRPr sz="1200" b="1"/>
            </a:lvl5pPr>
            <a:lvl6pPr marL="0" indent="0">
              <a:spcBef>
                <a:spcPts val="0"/>
              </a:spcBef>
              <a:buFontTx/>
              <a:buNone/>
              <a:defRPr sz="1200" b="1"/>
            </a:lvl6pPr>
            <a:lvl7pPr marL="0" indent="0">
              <a:spcBef>
                <a:spcPts val="0"/>
              </a:spcBef>
              <a:buFontTx/>
              <a:buNone/>
              <a:defRPr sz="1200" b="1"/>
            </a:lvl7pPr>
            <a:lvl8pPr marL="0" indent="0">
              <a:spcBef>
                <a:spcPts val="0"/>
              </a:spcBef>
              <a:buFontTx/>
              <a:buNone/>
              <a:defRPr sz="1200" b="1"/>
            </a:lvl8pPr>
            <a:lvl9pPr marL="0" indent="0">
              <a:spcBef>
                <a:spcPts val="0"/>
              </a:spcBef>
              <a:buFontTx/>
              <a:buNone/>
              <a:defRPr sz="1200" b="1"/>
            </a:lvl9pPr>
          </a:lstStyle>
          <a:p>
            <a:pPr lvl="0"/>
            <a:r>
              <a:rPr lang="en-US"/>
              <a:t>[Heading]</a:t>
            </a:r>
          </a:p>
        </p:txBody>
      </p:sp>
      <p:sp>
        <p:nvSpPr>
          <p:cNvPr id="12" name="Text Placeholder 6">
            <a:extLst>
              <a:ext uri="{FF2B5EF4-FFF2-40B4-BE49-F238E27FC236}">
                <a16:creationId xmlns:a16="http://schemas.microsoft.com/office/drawing/2014/main" id="{02D29268-DC46-1E23-8D73-343A45EB1039}"/>
              </a:ext>
            </a:extLst>
          </p:cNvPr>
          <p:cNvSpPr>
            <a:spLocks noGrp="1"/>
          </p:cNvSpPr>
          <p:nvPr>
            <p:ph type="body" sz="quarter" idx="18" hasCustomPrompt="1"/>
          </p:nvPr>
        </p:nvSpPr>
        <p:spPr>
          <a:xfrm>
            <a:off x="2111502" y="2834640"/>
            <a:ext cx="2412872" cy="640080"/>
          </a:xfrm>
        </p:spPr>
        <p:txBody>
          <a:bodyPr/>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a:t>[Text]</a:t>
            </a:r>
          </a:p>
        </p:txBody>
      </p:sp>
      <p:cxnSp>
        <p:nvCxnSpPr>
          <p:cNvPr id="13" name="Line">
            <a:extLst>
              <a:ext uri="{FF2B5EF4-FFF2-40B4-BE49-F238E27FC236}">
                <a16:creationId xmlns:a16="http://schemas.microsoft.com/office/drawing/2014/main" id="{458339CC-E97A-E65F-4872-4DDC1EEA3978}"/>
              </a:ext>
              <a:ext uri="{C183D7F6-B498-43B3-948B-1728B52AA6E4}">
                <adec:decorative xmlns:adec="http://schemas.microsoft.com/office/drawing/2017/decorative" val="1"/>
              </a:ext>
            </a:extLst>
          </p:cNvPr>
          <p:cNvCxnSpPr>
            <a:cxnSpLocks/>
          </p:cNvCxnSpPr>
          <p:nvPr userDrawn="1"/>
        </p:nvCxnSpPr>
        <p:spPr>
          <a:xfrm>
            <a:off x="411480" y="3657600"/>
            <a:ext cx="4114800"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22" name="Text Placeholder 7">
            <a:extLst>
              <a:ext uri="{FF2B5EF4-FFF2-40B4-BE49-F238E27FC236}">
                <a16:creationId xmlns:a16="http://schemas.microsoft.com/office/drawing/2014/main" id="{5CCBADD2-4D09-4DAD-019A-BF71EE22B22A}"/>
              </a:ext>
            </a:extLst>
          </p:cNvPr>
          <p:cNvSpPr>
            <a:spLocks noGrp="1"/>
          </p:cNvSpPr>
          <p:nvPr>
            <p:ph type="body" sz="quarter" idx="23" hasCustomPrompt="1"/>
          </p:nvPr>
        </p:nvSpPr>
        <p:spPr>
          <a:xfrm>
            <a:off x="411480" y="3749040"/>
            <a:ext cx="1309370" cy="640080"/>
          </a:xfrm>
        </p:spPr>
        <p:txBody>
          <a:bodyPr/>
          <a:lstStyle>
            <a:lvl1pPr marL="0" indent="0">
              <a:spcBef>
                <a:spcPts val="0"/>
              </a:spcBef>
              <a:buFontTx/>
              <a:buNone/>
              <a:defRPr sz="1200" b="1"/>
            </a:lvl1pPr>
            <a:lvl2pPr marL="0" indent="0">
              <a:spcBef>
                <a:spcPts val="0"/>
              </a:spcBef>
              <a:buFontTx/>
              <a:buNone/>
              <a:defRPr sz="1200" b="1"/>
            </a:lvl2pPr>
            <a:lvl3pPr marL="0" indent="0">
              <a:spcBef>
                <a:spcPts val="0"/>
              </a:spcBef>
              <a:buFontTx/>
              <a:buNone/>
              <a:defRPr sz="1200" b="1"/>
            </a:lvl3pPr>
            <a:lvl4pPr marL="0" indent="0">
              <a:spcBef>
                <a:spcPts val="0"/>
              </a:spcBef>
              <a:buFontTx/>
              <a:buNone/>
              <a:defRPr sz="1200" b="1"/>
            </a:lvl4pPr>
            <a:lvl5pPr marL="0" indent="0">
              <a:spcBef>
                <a:spcPts val="0"/>
              </a:spcBef>
              <a:buFontTx/>
              <a:buNone/>
              <a:defRPr sz="1200" b="1"/>
            </a:lvl5pPr>
            <a:lvl6pPr marL="0" indent="0">
              <a:spcBef>
                <a:spcPts val="0"/>
              </a:spcBef>
              <a:buFontTx/>
              <a:buNone/>
              <a:defRPr sz="1200" b="1"/>
            </a:lvl6pPr>
            <a:lvl7pPr marL="0" indent="0">
              <a:spcBef>
                <a:spcPts val="0"/>
              </a:spcBef>
              <a:buFontTx/>
              <a:buNone/>
              <a:defRPr sz="1200" b="1"/>
            </a:lvl7pPr>
            <a:lvl8pPr marL="0" indent="0">
              <a:spcBef>
                <a:spcPts val="0"/>
              </a:spcBef>
              <a:buFontTx/>
              <a:buNone/>
              <a:defRPr sz="1200" b="1"/>
            </a:lvl8pPr>
            <a:lvl9pPr marL="0" indent="0">
              <a:spcBef>
                <a:spcPts val="0"/>
              </a:spcBef>
              <a:buFontTx/>
              <a:buNone/>
              <a:defRPr sz="1200" b="1"/>
            </a:lvl9pPr>
          </a:lstStyle>
          <a:p>
            <a:pPr lvl="0"/>
            <a:r>
              <a:rPr lang="en-US"/>
              <a:t>[Heading]</a:t>
            </a:r>
          </a:p>
        </p:txBody>
      </p:sp>
      <p:sp>
        <p:nvSpPr>
          <p:cNvPr id="14" name="Text Placeholder 8">
            <a:extLst>
              <a:ext uri="{FF2B5EF4-FFF2-40B4-BE49-F238E27FC236}">
                <a16:creationId xmlns:a16="http://schemas.microsoft.com/office/drawing/2014/main" id="{A99ED109-9CA8-2632-1D16-D567A9B0E71B}"/>
              </a:ext>
            </a:extLst>
          </p:cNvPr>
          <p:cNvSpPr>
            <a:spLocks noGrp="1"/>
          </p:cNvSpPr>
          <p:nvPr>
            <p:ph type="body" sz="quarter" idx="20" hasCustomPrompt="1"/>
          </p:nvPr>
        </p:nvSpPr>
        <p:spPr>
          <a:xfrm>
            <a:off x="2111502" y="3749040"/>
            <a:ext cx="2412872" cy="640080"/>
          </a:xfrm>
        </p:spPr>
        <p:txBody>
          <a:bodyPr/>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a:t>[Text]</a:t>
            </a:r>
          </a:p>
        </p:txBody>
      </p:sp>
      <p:pic>
        <p:nvPicPr>
          <p:cNvPr id="7" name="UL Solutions" descr="UL Solutions">
            <a:extLst>
              <a:ext uri="{FF2B5EF4-FFF2-40B4-BE49-F238E27FC236}">
                <a16:creationId xmlns:a16="http://schemas.microsoft.com/office/drawing/2014/main" id="{590AC614-2B1B-D61E-3CB7-BAD5065BF02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5" name="Slide Number Placeholder 9"/>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41999331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ollage 03">
    <p:bg>
      <p:bgPr>
        <a:solidFill>
          <a:srgbClr val="CA0123"/>
        </a:solidFill>
        <a:effectLst/>
      </p:bgPr>
    </p:bg>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91088585-4FE4-9AE8-7638-F5E30671C357}"/>
              </a:ext>
              <a:ext uri="{C183D7F6-B498-43B3-948B-1728B52AA6E4}">
                <adec:decorative xmlns:adec="http://schemas.microsoft.com/office/drawing/2017/decorative" val="1"/>
              </a:ext>
            </a:extLst>
          </p:cNvPr>
          <p:cNvSpPr/>
          <p:nvPr userDrawn="1"/>
        </p:nvSpPr>
        <p:spPr bwMode="hidden">
          <a:xfrm>
            <a:off x="0" y="0"/>
            <a:ext cx="4616450" cy="5143500"/>
          </a:xfrm>
          <a:prstGeom prst="rect">
            <a:avLst/>
          </a:prstGeom>
          <a:solidFill>
            <a:srgbClr val="9EC5D9"/>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7" name="Picture Placeholder 1">
            <a:extLst>
              <a:ext uri="{FF2B5EF4-FFF2-40B4-BE49-F238E27FC236}">
                <a16:creationId xmlns:a16="http://schemas.microsoft.com/office/drawing/2014/main" id="{D88A166F-9AE9-E3FE-AD53-0952B92DE1CC}"/>
              </a:ext>
              <a:ext uri="{C183D7F6-B498-43B3-948B-1728B52AA6E4}">
                <adec:decorative xmlns:adec="http://schemas.microsoft.com/office/drawing/2017/decorative" val="1"/>
              </a:ext>
            </a:extLst>
          </p:cNvPr>
          <p:cNvSpPr>
            <a:spLocks noGrp="1"/>
          </p:cNvSpPr>
          <p:nvPr>
            <p:ph type="pic" sz="quarter" idx="11"/>
          </p:nvPr>
        </p:nvSpPr>
        <p:spPr>
          <a:xfrm>
            <a:off x="0" y="0"/>
            <a:ext cx="4616450" cy="2569464"/>
          </a:xfrm>
          <a:solidFill>
            <a:schemeClr val="tx1">
              <a:lumMod val="85000"/>
            </a:schemeClr>
          </a:solidFill>
        </p:spPr>
        <p:txBody>
          <a:bodyPr anchor="ctr" anchorCtr="0"/>
          <a:lstStyle>
            <a:lvl1pPr marL="0" indent="0" algn="ctr">
              <a:spcBef>
                <a:spcPts val="0"/>
              </a:spcBef>
              <a:buNone/>
              <a:defRPr sz="800">
                <a:solidFill>
                  <a:srgbClr val="000000"/>
                </a:solidFill>
              </a:defRPr>
            </a:lvl1pPr>
          </a:lstStyle>
          <a:p>
            <a:r>
              <a:rPr lang="en-US"/>
              <a:t>Click icon to add picture</a:t>
            </a:r>
          </a:p>
        </p:txBody>
      </p:sp>
      <p:sp>
        <p:nvSpPr>
          <p:cNvPr id="2" name="Title 2"/>
          <p:cNvSpPr>
            <a:spLocks noGrp="1"/>
          </p:cNvSpPr>
          <p:nvPr>
            <p:ph type="title" hasCustomPrompt="1"/>
          </p:nvPr>
        </p:nvSpPr>
        <p:spPr>
          <a:xfrm>
            <a:off x="411480" y="2834639"/>
            <a:ext cx="3805047" cy="911601"/>
          </a:xfrm>
        </p:spPr>
        <p:txBody>
          <a:bodyPr/>
          <a:lstStyle>
            <a:lvl1pPr>
              <a:lnSpc>
                <a:spcPct val="100000"/>
              </a:lnSpc>
              <a:defRPr sz="1600" b="0">
                <a:solidFill>
                  <a:schemeClr val="bg1"/>
                </a:solidFill>
              </a:defRPr>
            </a:lvl1pPr>
          </a:lstStyle>
          <a:p>
            <a:r>
              <a:rPr lang="en-US"/>
              <a:t>[Slide title or statement]</a:t>
            </a:r>
          </a:p>
        </p:txBody>
      </p:sp>
      <p:cxnSp>
        <p:nvCxnSpPr>
          <p:cNvPr id="11" name="Line">
            <a:extLst>
              <a:ext uri="{FF2B5EF4-FFF2-40B4-BE49-F238E27FC236}">
                <a16:creationId xmlns:a16="http://schemas.microsoft.com/office/drawing/2014/main" id="{A3E17121-5847-4188-4F6C-41D50FA0C35B}"/>
              </a:ext>
              <a:ext uri="{C183D7F6-B498-43B3-948B-1728B52AA6E4}">
                <adec:decorative xmlns:adec="http://schemas.microsoft.com/office/drawing/2017/decorative" val="1"/>
              </a:ext>
            </a:extLst>
          </p:cNvPr>
          <p:cNvCxnSpPr>
            <a:cxnSpLocks/>
          </p:cNvCxnSpPr>
          <p:nvPr userDrawn="1"/>
        </p:nvCxnSpPr>
        <p:spPr>
          <a:xfrm>
            <a:off x="5314950" y="1284190"/>
            <a:ext cx="2715768"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5" name="Text Placeholder 3">
            <a:extLst>
              <a:ext uri="{FF2B5EF4-FFF2-40B4-BE49-F238E27FC236}">
                <a16:creationId xmlns:a16="http://schemas.microsoft.com/office/drawing/2014/main" id="{68E2CBC8-88CD-1CB8-C93E-67D43C818100}"/>
              </a:ext>
            </a:extLst>
          </p:cNvPr>
          <p:cNvSpPr>
            <a:spLocks noGrp="1"/>
          </p:cNvSpPr>
          <p:nvPr>
            <p:ph type="body" sz="quarter" idx="21" hasCustomPrompt="1"/>
          </p:nvPr>
        </p:nvSpPr>
        <p:spPr>
          <a:xfrm>
            <a:off x="5314949" y="1417319"/>
            <a:ext cx="2715768" cy="822960"/>
          </a:xfrm>
        </p:spPr>
        <p:txBody>
          <a:bodyPr/>
          <a:lstStyle>
            <a:lvl1pPr marL="0" indent="0">
              <a:lnSpc>
                <a:spcPct val="90000"/>
              </a:lnSpc>
              <a:spcBef>
                <a:spcPts val="0"/>
              </a:spcBef>
              <a:buFontTx/>
              <a:buNone/>
              <a:defRPr sz="2800" b="1"/>
            </a:lvl1pPr>
            <a:lvl2pPr marL="0" indent="0">
              <a:lnSpc>
                <a:spcPct val="90000"/>
              </a:lnSpc>
              <a:spcBef>
                <a:spcPts val="0"/>
              </a:spcBef>
              <a:buFontTx/>
              <a:buNone/>
              <a:defRPr sz="2800" b="1"/>
            </a:lvl2pPr>
            <a:lvl3pPr marL="0" indent="0">
              <a:lnSpc>
                <a:spcPct val="90000"/>
              </a:lnSpc>
              <a:spcBef>
                <a:spcPts val="0"/>
              </a:spcBef>
              <a:buFontTx/>
              <a:buNone/>
              <a:defRPr sz="2800" b="1"/>
            </a:lvl3pPr>
            <a:lvl4pPr marL="0" indent="0">
              <a:lnSpc>
                <a:spcPct val="90000"/>
              </a:lnSpc>
              <a:spcBef>
                <a:spcPts val="0"/>
              </a:spcBef>
              <a:buFontTx/>
              <a:buNone/>
              <a:defRPr sz="2800" b="1"/>
            </a:lvl4pPr>
            <a:lvl5pPr marL="0" indent="0">
              <a:lnSpc>
                <a:spcPct val="90000"/>
              </a:lnSpc>
              <a:spcBef>
                <a:spcPts val="0"/>
              </a:spcBef>
              <a:buFontTx/>
              <a:buNone/>
              <a:defRPr sz="2800" b="1"/>
            </a:lvl5pPr>
            <a:lvl6pPr marL="0" indent="0">
              <a:lnSpc>
                <a:spcPct val="90000"/>
              </a:lnSpc>
              <a:spcBef>
                <a:spcPts val="0"/>
              </a:spcBef>
              <a:buFontTx/>
              <a:buNone/>
              <a:defRPr sz="2800" b="1"/>
            </a:lvl6pPr>
            <a:lvl7pPr marL="0" indent="0">
              <a:lnSpc>
                <a:spcPct val="90000"/>
              </a:lnSpc>
              <a:spcBef>
                <a:spcPts val="0"/>
              </a:spcBef>
              <a:buFontTx/>
              <a:buNone/>
              <a:defRPr sz="2800" b="1"/>
            </a:lvl7pPr>
            <a:lvl8pPr marL="0" indent="0">
              <a:lnSpc>
                <a:spcPct val="90000"/>
              </a:lnSpc>
              <a:spcBef>
                <a:spcPts val="0"/>
              </a:spcBef>
              <a:buFontTx/>
              <a:buNone/>
              <a:defRPr sz="2800" b="1"/>
            </a:lvl8pPr>
            <a:lvl9pPr marL="0" indent="0">
              <a:lnSpc>
                <a:spcPct val="90000"/>
              </a:lnSpc>
              <a:spcBef>
                <a:spcPts val="0"/>
              </a:spcBef>
              <a:buFontTx/>
              <a:buNone/>
              <a:defRPr sz="2800" b="1"/>
            </a:lvl9pPr>
          </a:lstStyle>
          <a:p>
            <a:pPr lvl="0"/>
            <a:r>
              <a:rPr lang="en-US"/>
              <a:t>[Heading]</a:t>
            </a:r>
          </a:p>
        </p:txBody>
      </p:sp>
      <p:sp>
        <p:nvSpPr>
          <p:cNvPr id="19" name="Text Placeholder 4">
            <a:extLst>
              <a:ext uri="{FF2B5EF4-FFF2-40B4-BE49-F238E27FC236}">
                <a16:creationId xmlns:a16="http://schemas.microsoft.com/office/drawing/2014/main" id="{B6891CBF-8718-4124-AA14-6DA6121F5C31}"/>
              </a:ext>
            </a:extLst>
          </p:cNvPr>
          <p:cNvSpPr>
            <a:spLocks noGrp="1"/>
          </p:cNvSpPr>
          <p:nvPr>
            <p:ph type="body" sz="quarter" idx="16" hasCustomPrompt="1"/>
          </p:nvPr>
        </p:nvSpPr>
        <p:spPr>
          <a:xfrm>
            <a:off x="5314950" y="2377440"/>
            <a:ext cx="2715768" cy="2270760"/>
          </a:xfrm>
        </p:spPr>
        <p:txBody>
          <a:bodyPr/>
          <a:lstStyle>
            <a:lvl1pPr marL="0" indent="0">
              <a:spcBef>
                <a:spcPts val="900"/>
              </a:spcBef>
              <a:buFontTx/>
              <a:buNone/>
              <a:defRPr sz="1600"/>
            </a:lvl1pPr>
            <a:lvl2pPr marL="0" indent="0">
              <a:spcBef>
                <a:spcPts val="900"/>
              </a:spcBef>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[Text]</a:t>
            </a:r>
          </a:p>
        </p:txBody>
      </p:sp>
      <p:pic>
        <p:nvPicPr>
          <p:cNvPr id="10" name="UL Solutions" descr="UL Solutions">
            <a:extLst>
              <a:ext uri="{FF2B5EF4-FFF2-40B4-BE49-F238E27FC236}">
                <a16:creationId xmlns:a16="http://schemas.microsoft.com/office/drawing/2014/main" id="{C1BC0507-2B60-6AEB-EE25-C1CD1B56EBD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5" name="Slide Number Placeholder 5"/>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3752177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Collage 04">
    <p:bg>
      <p:bgPr>
        <a:solidFill>
          <a:srgbClr val="CA0123"/>
        </a:solidFill>
        <a:effectLst/>
      </p:bgPr>
    </p:bg>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91088585-4FE4-9AE8-7638-F5E30671C357}"/>
              </a:ext>
              <a:ext uri="{C183D7F6-B498-43B3-948B-1728B52AA6E4}">
                <adec:decorative xmlns:adec="http://schemas.microsoft.com/office/drawing/2017/decorative" val="1"/>
              </a:ext>
            </a:extLst>
          </p:cNvPr>
          <p:cNvSpPr/>
          <p:nvPr userDrawn="1"/>
        </p:nvSpPr>
        <p:spPr bwMode="hidden">
          <a:xfrm>
            <a:off x="4527550" y="0"/>
            <a:ext cx="4616450" cy="5143500"/>
          </a:xfrm>
          <a:prstGeom prst="rect">
            <a:avLst/>
          </a:prstGeom>
          <a:solidFill>
            <a:srgbClr val="9EC5D9"/>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7" name="Picture Placeholder 1">
            <a:extLst>
              <a:ext uri="{FF2B5EF4-FFF2-40B4-BE49-F238E27FC236}">
                <a16:creationId xmlns:a16="http://schemas.microsoft.com/office/drawing/2014/main" id="{D88A166F-9AE9-E3FE-AD53-0952B92DE1CC}"/>
              </a:ext>
              <a:ext uri="{C183D7F6-B498-43B3-948B-1728B52AA6E4}">
                <adec:decorative xmlns:adec="http://schemas.microsoft.com/office/drawing/2017/decorative" val="1"/>
              </a:ext>
            </a:extLst>
          </p:cNvPr>
          <p:cNvSpPr>
            <a:spLocks noGrp="1"/>
          </p:cNvSpPr>
          <p:nvPr>
            <p:ph type="pic" sz="quarter" idx="11"/>
          </p:nvPr>
        </p:nvSpPr>
        <p:spPr>
          <a:xfrm>
            <a:off x="4527550" y="2574036"/>
            <a:ext cx="4616450" cy="2569464"/>
          </a:xfrm>
          <a:solidFill>
            <a:schemeClr val="tx1">
              <a:lumMod val="85000"/>
            </a:schemeClr>
          </a:solidFill>
        </p:spPr>
        <p:txBody>
          <a:bodyPr anchor="ctr" anchorCtr="0"/>
          <a:lstStyle>
            <a:lvl1pPr marL="0" indent="0" algn="ctr">
              <a:spcBef>
                <a:spcPts val="0"/>
              </a:spcBef>
              <a:buNone/>
              <a:defRPr sz="800">
                <a:solidFill>
                  <a:srgbClr val="000000"/>
                </a:solidFill>
              </a:defRPr>
            </a:lvl1pPr>
          </a:lstStyle>
          <a:p>
            <a:r>
              <a:rPr lang="en-US"/>
              <a:t>Click icon to add picture</a:t>
            </a:r>
          </a:p>
        </p:txBody>
      </p:sp>
      <p:sp>
        <p:nvSpPr>
          <p:cNvPr id="3" name="Title 2">
            <a:extLst>
              <a:ext uri="{FF2B5EF4-FFF2-40B4-BE49-F238E27FC236}">
                <a16:creationId xmlns:a16="http://schemas.microsoft.com/office/drawing/2014/main" id="{4AD32676-E35C-A086-E70D-94BD4ECA94C1}"/>
              </a:ext>
            </a:extLst>
          </p:cNvPr>
          <p:cNvSpPr>
            <a:spLocks noGrp="1"/>
          </p:cNvSpPr>
          <p:nvPr>
            <p:ph type="title" hasCustomPrompt="1"/>
          </p:nvPr>
        </p:nvSpPr>
        <p:spPr>
          <a:xfrm>
            <a:off x="411480" y="411480"/>
            <a:ext cx="3805047" cy="1371600"/>
          </a:xfrm>
        </p:spPr>
        <p:txBody>
          <a:bodyPr/>
          <a:lstStyle>
            <a:lvl1pPr>
              <a:defRPr b="0"/>
            </a:lvl1pPr>
          </a:lstStyle>
          <a:p>
            <a:r>
              <a:rPr lang="en-US"/>
              <a:t>[Slide title or statement]</a:t>
            </a:r>
          </a:p>
        </p:txBody>
      </p:sp>
      <p:sp>
        <p:nvSpPr>
          <p:cNvPr id="13" name="Text Placeholder 3">
            <a:extLst>
              <a:ext uri="{FF2B5EF4-FFF2-40B4-BE49-F238E27FC236}">
                <a16:creationId xmlns:a16="http://schemas.microsoft.com/office/drawing/2014/main" id="{E3B73AA4-C30B-BD5F-9D90-FBF17BBC92A3}"/>
              </a:ext>
            </a:extLst>
          </p:cNvPr>
          <p:cNvSpPr>
            <a:spLocks noGrp="1"/>
          </p:cNvSpPr>
          <p:nvPr>
            <p:ph type="body" sz="quarter" idx="16" hasCustomPrompt="1"/>
          </p:nvPr>
        </p:nvSpPr>
        <p:spPr>
          <a:xfrm>
            <a:off x="411479" y="2571750"/>
            <a:ext cx="3805047" cy="1371600"/>
          </a:xfrm>
        </p:spPr>
        <p:txBody>
          <a:bodyPr/>
          <a:lstStyle>
            <a:lvl1pPr marL="0" indent="0">
              <a:spcBef>
                <a:spcPts val="900"/>
              </a:spcBef>
              <a:buFontTx/>
              <a:buNone/>
              <a:defRPr sz="1400"/>
            </a:lvl1pPr>
            <a:lvl2pPr marL="0" indent="0">
              <a:spcBef>
                <a:spcPts val="900"/>
              </a:spcBef>
              <a:buFontTx/>
              <a:buNone/>
              <a:defRPr sz="1400"/>
            </a:lvl2pPr>
            <a:lvl3pPr marL="0" indent="0">
              <a:spcBef>
                <a:spcPts val="900"/>
              </a:spcBef>
              <a:buFontTx/>
              <a:buNone/>
              <a:defRPr sz="1400"/>
            </a:lvl3pPr>
            <a:lvl4pPr marL="0" indent="0">
              <a:spcBef>
                <a:spcPts val="900"/>
              </a:spcBef>
              <a:buFontTx/>
              <a:buNone/>
              <a:defRPr sz="1400"/>
            </a:lvl4pPr>
            <a:lvl5pPr marL="0" indent="0">
              <a:spcBef>
                <a:spcPts val="900"/>
              </a:spcBef>
              <a:buFontTx/>
              <a:buNone/>
              <a:defRPr sz="1400"/>
            </a:lvl5pPr>
            <a:lvl6pPr marL="0" indent="0">
              <a:spcBef>
                <a:spcPts val="900"/>
              </a:spcBef>
              <a:buFontTx/>
              <a:buNone/>
              <a:defRPr sz="1400"/>
            </a:lvl6pPr>
            <a:lvl7pPr marL="0" indent="0">
              <a:spcBef>
                <a:spcPts val="900"/>
              </a:spcBef>
              <a:buFontTx/>
              <a:buNone/>
              <a:defRPr sz="1400"/>
            </a:lvl7pPr>
            <a:lvl8pPr marL="0" indent="0">
              <a:spcBef>
                <a:spcPts val="900"/>
              </a:spcBef>
              <a:buFontTx/>
              <a:buNone/>
              <a:defRPr sz="1400"/>
            </a:lvl8pPr>
            <a:lvl9pPr marL="0" indent="0">
              <a:spcBef>
                <a:spcPts val="900"/>
              </a:spcBef>
              <a:buFontTx/>
              <a:buNone/>
              <a:defRPr sz="1400"/>
            </a:lvl9pPr>
          </a:lstStyle>
          <a:p>
            <a:pPr lvl="0"/>
            <a:r>
              <a:rPr lang="en-US"/>
              <a:t>[Text]</a:t>
            </a:r>
          </a:p>
        </p:txBody>
      </p:sp>
      <p:cxnSp>
        <p:nvCxnSpPr>
          <p:cNvPr id="11" name="Line">
            <a:extLst>
              <a:ext uri="{FF2B5EF4-FFF2-40B4-BE49-F238E27FC236}">
                <a16:creationId xmlns:a16="http://schemas.microsoft.com/office/drawing/2014/main" id="{A3E17121-5847-4188-4F6C-41D50FA0C35B}"/>
              </a:ext>
              <a:ext uri="{C183D7F6-B498-43B3-948B-1728B52AA6E4}">
                <adec:decorative xmlns:adec="http://schemas.microsoft.com/office/drawing/2017/decorative" val="1"/>
              </a:ext>
            </a:extLst>
          </p:cNvPr>
          <p:cNvCxnSpPr>
            <a:cxnSpLocks/>
          </p:cNvCxnSpPr>
          <p:nvPr userDrawn="1"/>
        </p:nvCxnSpPr>
        <p:spPr>
          <a:xfrm>
            <a:off x="4918202" y="411480"/>
            <a:ext cx="3814636" cy="0"/>
          </a:xfrm>
          <a:prstGeom prst="line">
            <a:avLst/>
          </a:prstGeom>
          <a:ln w="19050" cap="flat">
            <a:solidFill>
              <a:schemeClr val="bg1"/>
            </a:solidFill>
            <a:miter lim="800000"/>
          </a:ln>
        </p:spPr>
        <p:style>
          <a:lnRef idx="1">
            <a:schemeClr val="accent1"/>
          </a:lnRef>
          <a:fillRef idx="0">
            <a:schemeClr val="accent1"/>
          </a:fillRef>
          <a:effectRef idx="0">
            <a:srgbClr val="000000"/>
          </a:effectRef>
          <a:fontRef idx="minor">
            <a:schemeClr val="bg1"/>
          </a:fontRef>
        </p:style>
      </p:cxnSp>
      <p:sp>
        <p:nvSpPr>
          <p:cNvPr id="15" name="Text Placeholder 4">
            <a:extLst>
              <a:ext uri="{FF2B5EF4-FFF2-40B4-BE49-F238E27FC236}">
                <a16:creationId xmlns:a16="http://schemas.microsoft.com/office/drawing/2014/main" id="{68E2CBC8-88CD-1CB8-C93E-67D43C818100}"/>
              </a:ext>
            </a:extLst>
          </p:cNvPr>
          <p:cNvSpPr>
            <a:spLocks noGrp="1"/>
          </p:cNvSpPr>
          <p:nvPr>
            <p:ph type="body" sz="quarter" idx="21" hasCustomPrompt="1"/>
          </p:nvPr>
        </p:nvSpPr>
        <p:spPr>
          <a:xfrm>
            <a:off x="4918202" y="548639"/>
            <a:ext cx="3814318" cy="1371600"/>
          </a:xfrm>
        </p:spPr>
        <p:txBody>
          <a:bodyPr/>
          <a:lstStyle>
            <a:lvl1pPr marL="0" indent="0">
              <a:lnSpc>
                <a:spcPct val="90000"/>
              </a:lnSpc>
              <a:spcBef>
                <a:spcPts val="0"/>
              </a:spcBef>
              <a:buFontTx/>
              <a:buNone/>
              <a:defRPr sz="3200" b="1">
                <a:solidFill>
                  <a:schemeClr val="bg1"/>
                </a:solidFill>
              </a:defRPr>
            </a:lvl1pPr>
            <a:lvl2pPr marL="0" indent="0">
              <a:lnSpc>
                <a:spcPct val="90000"/>
              </a:lnSpc>
              <a:spcBef>
                <a:spcPts val="0"/>
              </a:spcBef>
              <a:buFontTx/>
              <a:buNone/>
              <a:defRPr sz="3200" b="1">
                <a:solidFill>
                  <a:schemeClr val="bg1"/>
                </a:solidFill>
              </a:defRPr>
            </a:lvl2pPr>
            <a:lvl3pPr marL="0" indent="0">
              <a:lnSpc>
                <a:spcPct val="90000"/>
              </a:lnSpc>
              <a:spcBef>
                <a:spcPts val="0"/>
              </a:spcBef>
              <a:buFontTx/>
              <a:buNone/>
              <a:defRPr sz="3200" b="1">
                <a:solidFill>
                  <a:schemeClr val="bg1"/>
                </a:solidFill>
              </a:defRPr>
            </a:lvl3pPr>
            <a:lvl4pPr marL="0" indent="0">
              <a:lnSpc>
                <a:spcPct val="90000"/>
              </a:lnSpc>
              <a:spcBef>
                <a:spcPts val="0"/>
              </a:spcBef>
              <a:buFontTx/>
              <a:buNone/>
              <a:defRPr sz="3200" b="1">
                <a:solidFill>
                  <a:schemeClr val="bg1"/>
                </a:solidFill>
              </a:defRPr>
            </a:lvl4pPr>
            <a:lvl5pPr marL="0" indent="0">
              <a:lnSpc>
                <a:spcPct val="90000"/>
              </a:lnSpc>
              <a:spcBef>
                <a:spcPts val="0"/>
              </a:spcBef>
              <a:buFontTx/>
              <a:buNone/>
              <a:defRPr sz="3200" b="1">
                <a:solidFill>
                  <a:schemeClr val="bg1"/>
                </a:solidFill>
              </a:defRPr>
            </a:lvl5pPr>
            <a:lvl6pPr marL="0" indent="0">
              <a:lnSpc>
                <a:spcPct val="90000"/>
              </a:lnSpc>
              <a:spcBef>
                <a:spcPts val="0"/>
              </a:spcBef>
              <a:buFontTx/>
              <a:buNone/>
              <a:defRPr sz="3200" b="1">
                <a:solidFill>
                  <a:schemeClr val="bg1"/>
                </a:solidFill>
              </a:defRPr>
            </a:lvl6pPr>
            <a:lvl7pPr marL="0" indent="0">
              <a:lnSpc>
                <a:spcPct val="90000"/>
              </a:lnSpc>
              <a:spcBef>
                <a:spcPts val="0"/>
              </a:spcBef>
              <a:buFontTx/>
              <a:buNone/>
              <a:defRPr sz="3200" b="1">
                <a:solidFill>
                  <a:schemeClr val="bg1"/>
                </a:solidFill>
              </a:defRPr>
            </a:lvl7pPr>
            <a:lvl8pPr marL="0" indent="0">
              <a:lnSpc>
                <a:spcPct val="90000"/>
              </a:lnSpc>
              <a:spcBef>
                <a:spcPts val="0"/>
              </a:spcBef>
              <a:buFontTx/>
              <a:buNone/>
              <a:defRPr sz="3200" b="1">
                <a:solidFill>
                  <a:schemeClr val="bg1"/>
                </a:solidFill>
              </a:defRPr>
            </a:lvl8pPr>
            <a:lvl9pPr marL="0" indent="0">
              <a:lnSpc>
                <a:spcPct val="90000"/>
              </a:lnSpc>
              <a:spcBef>
                <a:spcPts val="0"/>
              </a:spcBef>
              <a:buFontTx/>
              <a:buNone/>
              <a:defRPr sz="3200" b="1">
                <a:solidFill>
                  <a:schemeClr val="bg1"/>
                </a:solidFill>
              </a:defRPr>
            </a:lvl9pPr>
          </a:lstStyle>
          <a:p>
            <a:pPr lvl="0"/>
            <a:r>
              <a:rPr lang="en-US"/>
              <a:t>[Statement]</a:t>
            </a:r>
          </a:p>
        </p:txBody>
      </p:sp>
      <p:pic>
        <p:nvPicPr>
          <p:cNvPr id="12" name="UL Solutions">
            <a:extLst>
              <a:ext uri="{FF2B5EF4-FFF2-40B4-BE49-F238E27FC236}">
                <a16:creationId xmlns:a16="http://schemas.microsoft.com/office/drawing/2014/main" id="{3F844194-8D33-1E18-92F4-9DE994B0CB3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41925" y="4730243"/>
            <a:ext cx="712555" cy="292608"/>
          </a:xfrm>
          <a:prstGeom prst="rect">
            <a:avLst/>
          </a:prstGeom>
        </p:spPr>
      </p:pic>
      <p:sp>
        <p:nvSpPr>
          <p:cNvPr id="5" name="Slide Number Placeholder 5"/>
          <p:cNvSpPr>
            <a:spLocks noGrp="1"/>
          </p:cNvSpPr>
          <p:nvPr>
            <p:ph type="sldNum" sz="quarter" idx="12"/>
          </p:nvPr>
        </p:nvSpPr>
        <p:spPr/>
        <p:txBody>
          <a:bodyPr/>
          <a:lstStyle>
            <a:lvl1pPr>
              <a:defRPr>
                <a:solidFill>
                  <a:schemeClr val="tx1"/>
                </a:solidFill>
              </a:defRPr>
            </a:lvl1pPr>
          </a:lstStyle>
          <a:p>
            <a:fld id="{0FB653A9-F313-624D-BF6F-1C4E70BAF06A}" type="slidenum">
              <a:rPr lang="en-US" smtClean="0"/>
              <a:pPr/>
              <a:t>‹#›</a:t>
            </a:fld>
            <a:endParaRPr lang="en-US"/>
          </a:p>
        </p:txBody>
      </p:sp>
    </p:spTree>
    <p:extLst>
      <p:ext uri="{BB962C8B-B14F-4D97-AF65-F5344CB8AC3E}">
        <p14:creationId xmlns:p14="http://schemas.microsoft.com/office/powerpoint/2010/main" val="33984889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Collage 05">
    <p:bg>
      <p:bgPr>
        <a:solidFill>
          <a:srgbClr val="E5DDCA"/>
        </a:solidFill>
        <a:effectLst/>
      </p:bgPr>
    </p:bg>
    <p:spTree>
      <p:nvGrpSpPr>
        <p:cNvPr id="1" name=""/>
        <p:cNvGrpSpPr/>
        <p:nvPr/>
      </p:nvGrpSpPr>
      <p:grpSpPr>
        <a:xfrm>
          <a:off x="0" y="0"/>
          <a:ext cx="0" cy="0"/>
          <a:chOff x="0" y="0"/>
          <a:chExt cx="0" cy="0"/>
        </a:xfrm>
      </p:grpSpPr>
      <p:sp>
        <p:nvSpPr>
          <p:cNvPr id="6" name="Picture Placeholder 1">
            <a:extLst>
              <a:ext uri="{FF2B5EF4-FFF2-40B4-BE49-F238E27FC236}">
                <a16:creationId xmlns:a16="http://schemas.microsoft.com/office/drawing/2014/main" id="{805EB92D-3A37-0CF0-B7A2-6071D4DB7E9C}"/>
              </a:ext>
              <a:ext uri="{C183D7F6-B498-43B3-948B-1728B52AA6E4}">
                <adec:decorative xmlns:adec="http://schemas.microsoft.com/office/drawing/2017/decorative" val="1"/>
              </a:ext>
            </a:extLst>
          </p:cNvPr>
          <p:cNvSpPr>
            <a:spLocks noGrp="1"/>
          </p:cNvSpPr>
          <p:nvPr>
            <p:ph type="pic" sz="quarter" idx="11"/>
          </p:nvPr>
        </p:nvSpPr>
        <p:spPr>
          <a:xfrm>
            <a:off x="4616450" y="1"/>
            <a:ext cx="4527550" cy="5143500"/>
          </a:xfrm>
          <a:solidFill>
            <a:schemeClr val="bg1">
              <a:lumMod val="75000"/>
            </a:schemeClr>
          </a:solidFill>
        </p:spPr>
        <p:txBody>
          <a:bodyPr anchor="ctr" anchorCtr="0"/>
          <a:lstStyle>
            <a:lvl1pPr marL="0" indent="0" algn="ctr">
              <a:spcBef>
                <a:spcPts val="0"/>
              </a:spcBef>
              <a:buNone/>
              <a:defRPr sz="800">
                <a:solidFill>
                  <a:srgbClr val="000000"/>
                </a:solidFill>
              </a:defRPr>
            </a:lvl1pPr>
          </a:lstStyle>
          <a:p>
            <a:r>
              <a:rPr lang="en-US"/>
              <a:t>Click icon to add picture</a:t>
            </a:r>
          </a:p>
        </p:txBody>
      </p:sp>
      <p:sp>
        <p:nvSpPr>
          <p:cNvPr id="2" name="Title 2"/>
          <p:cNvSpPr>
            <a:spLocks noGrp="1"/>
          </p:cNvSpPr>
          <p:nvPr>
            <p:ph type="title" hasCustomPrompt="1"/>
          </p:nvPr>
        </p:nvSpPr>
        <p:spPr>
          <a:xfrm>
            <a:off x="411480" y="411480"/>
            <a:ext cx="3414395" cy="685800"/>
          </a:xfrm>
        </p:spPr>
        <p:txBody>
          <a:bodyPr/>
          <a:lstStyle>
            <a:lvl1pPr marL="0" marR="0" indent="0" algn="l" defTabSz="685800" rtl="0" eaLnBrk="1" fontAlgn="auto" latinLnBrk="0" hangingPunct="1">
              <a:lnSpc>
                <a:spcPct val="90000"/>
              </a:lnSpc>
              <a:spcBef>
                <a:spcPct val="0"/>
              </a:spcBef>
              <a:spcAft>
                <a:spcPts val="0"/>
              </a:spcAft>
              <a:buClrTx/>
              <a:buSzTx/>
              <a:buFontTx/>
              <a:buNone/>
              <a:tabLst/>
              <a:defRPr sz="1100" cap="all" spc="20" baseline="0"/>
            </a:lvl1pPr>
          </a:lstStyle>
          <a:p>
            <a:r>
              <a:rPr lang="en-US"/>
              <a:t>[OPTIONAL SLIDE TITLE/EYEBROW]</a:t>
            </a:r>
          </a:p>
        </p:txBody>
      </p:sp>
      <p:cxnSp>
        <p:nvCxnSpPr>
          <p:cNvPr id="7" name="Line">
            <a:extLst>
              <a:ext uri="{FF2B5EF4-FFF2-40B4-BE49-F238E27FC236}">
                <a16:creationId xmlns:a16="http://schemas.microsoft.com/office/drawing/2014/main" id="{EF35DCB6-E00B-EA3F-E4B2-0E2FA3AEFD79}"/>
              </a:ext>
              <a:ext uri="{C183D7F6-B498-43B3-948B-1728B52AA6E4}">
                <adec:decorative xmlns:adec="http://schemas.microsoft.com/office/drawing/2017/decorative" val="1"/>
              </a:ext>
            </a:extLst>
          </p:cNvPr>
          <p:cNvCxnSpPr>
            <a:cxnSpLocks/>
          </p:cNvCxnSpPr>
          <p:nvPr userDrawn="1"/>
        </p:nvCxnSpPr>
        <p:spPr>
          <a:xfrm>
            <a:off x="411480" y="1876684"/>
            <a:ext cx="3410712" cy="0"/>
          </a:xfrm>
          <a:prstGeom prst="line">
            <a:avLst/>
          </a:prstGeom>
          <a:ln w="19050" cap="flat">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8" name="Text Placeholder 3">
            <a:extLst>
              <a:ext uri="{FF2B5EF4-FFF2-40B4-BE49-F238E27FC236}">
                <a16:creationId xmlns:a16="http://schemas.microsoft.com/office/drawing/2014/main" id="{B07DE6A9-ED6D-C9A6-1BC7-25C20B2144DE}"/>
              </a:ext>
            </a:extLst>
          </p:cNvPr>
          <p:cNvSpPr>
            <a:spLocks noGrp="1"/>
          </p:cNvSpPr>
          <p:nvPr>
            <p:ph type="body" sz="quarter" idx="21" hasCustomPrompt="1"/>
          </p:nvPr>
        </p:nvSpPr>
        <p:spPr>
          <a:xfrm>
            <a:off x="411480" y="2009813"/>
            <a:ext cx="3410712" cy="914400"/>
          </a:xfrm>
        </p:spPr>
        <p:txBody>
          <a:bodyPr/>
          <a:lstStyle>
            <a:lvl1pPr marL="0" indent="0">
              <a:lnSpc>
                <a:spcPct val="90000"/>
              </a:lnSpc>
              <a:spcBef>
                <a:spcPts val="0"/>
              </a:spcBef>
              <a:buFontTx/>
              <a:buNone/>
              <a:defRPr sz="3200" b="1"/>
            </a:lvl1pPr>
            <a:lvl2pPr marL="0" indent="0">
              <a:lnSpc>
                <a:spcPct val="90000"/>
              </a:lnSpc>
              <a:spcBef>
                <a:spcPts val="0"/>
              </a:spcBef>
              <a:buFontTx/>
              <a:buNone/>
              <a:defRPr sz="3200" b="1"/>
            </a:lvl2pPr>
            <a:lvl3pPr marL="0" indent="0">
              <a:lnSpc>
                <a:spcPct val="90000"/>
              </a:lnSpc>
              <a:spcBef>
                <a:spcPts val="0"/>
              </a:spcBef>
              <a:buFontTx/>
              <a:buNone/>
              <a:defRPr sz="3200" b="1"/>
            </a:lvl3pPr>
            <a:lvl4pPr marL="0" indent="0">
              <a:lnSpc>
                <a:spcPct val="90000"/>
              </a:lnSpc>
              <a:spcBef>
                <a:spcPts val="0"/>
              </a:spcBef>
              <a:buFontTx/>
              <a:buNone/>
              <a:defRPr sz="3200" b="1"/>
            </a:lvl4pPr>
            <a:lvl5pPr marL="0" indent="0">
              <a:lnSpc>
                <a:spcPct val="90000"/>
              </a:lnSpc>
              <a:spcBef>
                <a:spcPts val="0"/>
              </a:spcBef>
              <a:buFontTx/>
              <a:buNone/>
              <a:defRPr sz="3200" b="1"/>
            </a:lvl5pPr>
            <a:lvl6pPr marL="0" indent="0">
              <a:lnSpc>
                <a:spcPct val="90000"/>
              </a:lnSpc>
              <a:spcBef>
                <a:spcPts val="0"/>
              </a:spcBef>
              <a:buFontTx/>
              <a:buNone/>
              <a:defRPr sz="3200" b="1"/>
            </a:lvl6pPr>
            <a:lvl7pPr marL="0" indent="0">
              <a:lnSpc>
                <a:spcPct val="90000"/>
              </a:lnSpc>
              <a:spcBef>
                <a:spcPts val="0"/>
              </a:spcBef>
              <a:buFontTx/>
              <a:buNone/>
              <a:defRPr sz="3200" b="1"/>
            </a:lvl7pPr>
            <a:lvl8pPr marL="0" indent="0">
              <a:lnSpc>
                <a:spcPct val="90000"/>
              </a:lnSpc>
              <a:spcBef>
                <a:spcPts val="0"/>
              </a:spcBef>
              <a:buFontTx/>
              <a:buNone/>
              <a:defRPr sz="3200" b="1"/>
            </a:lvl8pPr>
            <a:lvl9pPr marL="0" indent="0">
              <a:lnSpc>
                <a:spcPct val="90000"/>
              </a:lnSpc>
              <a:spcBef>
                <a:spcPts val="0"/>
              </a:spcBef>
              <a:buFontTx/>
              <a:buNone/>
              <a:defRPr sz="3200" b="1"/>
            </a:lvl9pPr>
          </a:lstStyle>
          <a:p>
            <a:pPr lvl="0"/>
            <a:r>
              <a:rPr lang="en-US"/>
              <a:t>[Heading]</a:t>
            </a:r>
          </a:p>
        </p:txBody>
      </p:sp>
      <p:sp>
        <p:nvSpPr>
          <p:cNvPr id="10" name="Text Placeholder 4">
            <a:extLst>
              <a:ext uri="{FF2B5EF4-FFF2-40B4-BE49-F238E27FC236}">
                <a16:creationId xmlns:a16="http://schemas.microsoft.com/office/drawing/2014/main" id="{986E79B1-B898-7313-C7D0-B891897DFAFF}"/>
              </a:ext>
            </a:extLst>
          </p:cNvPr>
          <p:cNvSpPr>
            <a:spLocks noGrp="1"/>
          </p:cNvSpPr>
          <p:nvPr>
            <p:ph type="body" sz="quarter" idx="16" hasCustomPrompt="1"/>
          </p:nvPr>
        </p:nvSpPr>
        <p:spPr>
          <a:xfrm>
            <a:off x="411480" y="3017520"/>
            <a:ext cx="3410712" cy="1630680"/>
          </a:xfrm>
        </p:spPr>
        <p:txBody>
          <a:bodyPr/>
          <a:lstStyle>
            <a:lvl1pPr marL="0" indent="0">
              <a:spcBef>
                <a:spcPts val="900"/>
              </a:spcBef>
              <a:buFontTx/>
              <a:buNone/>
              <a:defRPr sz="1600"/>
            </a:lvl1pPr>
            <a:lvl2pPr marL="0" indent="0">
              <a:spcBef>
                <a:spcPts val="900"/>
              </a:spcBef>
              <a:buFontTx/>
              <a:buNone/>
              <a:defRPr sz="1600"/>
            </a:lvl2pPr>
            <a:lvl3pPr marL="0" indent="0">
              <a:spcBef>
                <a:spcPts val="900"/>
              </a:spcBef>
              <a:buFontTx/>
              <a:buNone/>
              <a:defRPr sz="1600"/>
            </a:lvl3pPr>
            <a:lvl4pPr marL="0" indent="0">
              <a:spcBef>
                <a:spcPts val="900"/>
              </a:spcBef>
              <a:buFontTx/>
              <a:buNone/>
              <a:defRPr sz="1600"/>
            </a:lvl4pPr>
            <a:lvl5pPr marL="0" indent="0">
              <a:spcBef>
                <a:spcPts val="900"/>
              </a:spcBef>
              <a:buFontTx/>
              <a:buNone/>
              <a:defRPr sz="1600"/>
            </a:lvl5pPr>
            <a:lvl6pPr marL="0" indent="0">
              <a:spcBef>
                <a:spcPts val="900"/>
              </a:spcBef>
              <a:buFontTx/>
              <a:buNone/>
              <a:defRPr sz="1600"/>
            </a:lvl6pPr>
            <a:lvl7pPr marL="0" indent="0">
              <a:spcBef>
                <a:spcPts val="900"/>
              </a:spcBef>
              <a:buFontTx/>
              <a:buNone/>
              <a:defRPr sz="1600"/>
            </a:lvl7pPr>
            <a:lvl8pPr marL="0" indent="0">
              <a:spcBef>
                <a:spcPts val="900"/>
              </a:spcBef>
              <a:buFontTx/>
              <a:buNone/>
              <a:defRPr sz="1600"/>
            </a:lvl8pPr>
            <a:lvl9pPr marL="0" indent="0">
              <a:spcBef>
                <a:spcPts val="900"/>
              </a:spcBef>
              <a:buFontTx/>
              <a:buNone/>
              <a:defRPr sz="1600"/>
            </a:lvl9pPr>
          </a:lstStyle>
          <a:p>
            <a:pPr lvl="0"/>
            <a:r>
              <a:rPr lang="en-US"/>
              <a:t>[Text]</a:t>
            </a:r>
          </a:p>
        </p:txBody>
      </p:sp>
      <p:pic>
        <p:nvPicPr>
          <p:cNvPr id="4" name="UL Solutions" descr="UL Solutions">
            <a:extLst>
              <a:ext uri="{FF2B5EF4-FFF2-40B4-BE49-F238E27FC236}">
                <a16:creationId xmlns:a16="http://schemas.microsoft.com/office/drawing/2014/main" id="{1CB8A258-A53D-F625-E0AF-CE9A641A025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5" name="Slide Number Placeholder 5"/>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4226148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Only" preserve="1">
  <p:cSld name="Title Only Whi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[Slide title]</a:t>
            </a:r>
          </a:p>
        </p:txBody>
      </p:sp>
      <p:pic>
        <p:nvPicPr>
          <p:cNvPr id="4" name="UL Solutions" descr="UL Solutions">
            <a:extLst>
              <a:ext uri="{FF2B5EF4-FFF2-40B4-BE49-F238E27FC236}">
                <a16:creationId xmlns:a16="http://schemas.microsoft.com/office/drawing/2014/main" id="{1CB8A258-A53D-F625-E0AF-CE9A641A025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5" name="Slide Number Placeholder 2"/>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427043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Only" preserve="1">
  <p:cSld name="Title Only Red">
    <p:bg>
      <p:bgPr>
        <a:solidFill>
          <a:srgbClr val="CA012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[Slide title]</a:t>
            </a:r>
          </a:p>
        </p:txBody>
      </p:sp>
      <p:pic>
        <p:nvPicPr>
          <p:cNvPr id="4" name="UL Solutions">
            <a:extLst>
              <a:ext uri="{FF2B5EF4-FFF2-40B4-BE49-F238E27FC236}">
                <a16:creationId xmlns:a16="http://schemas.microsoft.com/office/drawing/2014/main" id="{05B0C065-F543-AC41-14D4-93810D0CAD7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41925" y="4730243"/>
            <a:ext cx="712555" cy="292608"/>
          </a:xfrm>
          <a:prstGeom prst="rect">
            <a:avLst/>
          </a:prstGeom>
        </p:spPr>
      </p:pic>
      <p:sp>
        <p:nvSpPr>
          <p:cNvPr id="5" name="Slide Number Placeholder 2"/>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31001029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Blank White">
    <p:spTree>
      <p:nvGrpSpPr>
        <p:cNvPr id="1" name=""/>
        <p:cNvGrpSpPr/>
        <p:nvPr/>
      </p:nvGrpSpPr>
      <p:grpSpPr>
        <a:xfrm>
          <a:off x="0" y="0"/>
          <a:ext cx="0" cy="0"/>
          <a:chOff x="0" y="0"/>
          <a:chExt cx="0" cy="0"/>
        </a:xfrm>
      </p:grpSpPr>
      <p:pic>
        <p:nvPicPr>
          <p:cNvPr id="3" name="UL Solutions" descr="UL Solutions">
            <a:extLst>
              <a:ext uri="{FF2B5EF4-FFF2-40B4-BE49-F238E27FC236}">
                <a16:creationId xmlns:a16="http://schemas.microsoft.com/office/drawing/2014/main" id="{EE378ABF-46A6-3D0B-145B-B0AF86D1FB4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1924" y="4730243"/>
            <a:ext cx="712556" cy="292608"/>
          </a:xfrm>
          <a:prstGeom prst="rect">
            <a:avLst/>
          </a:prstGeom>
        </p:spPr>
      </p:pic>
      <p:sp>
        <p:nvSpPr>
          <p:cNvPr id="5" name="Slide Number Placeholder 1"/>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2336440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Blank Red">
    <p:bg>
      <p:bgPr>
        <a:solidFill>
          <a:srgbClr val="CA0123"/>
        </a:solidFill>
        <a:effectLst/>
      </p:bgPr>
    </p:bg>
    <p:spTree>
      <p:nvGrpSpPr>
        <p:cNvPr id="1" name=""/>
        <p:cNvGrpSpPr/>
        <p:nvPr/>
      </p:nvGrpSpPr>
      <p:grpSpPr>
        <a:xfrm>
          <a:off x="0" y="0"/>
          <a:ext cx="0" cy="0"/>
          <a:chOff x="0" y="0"/>
          <a:chExt cx="0" cy="0"/>
        </a:xfrm>
      </p:grpSpPr>
      <p:pic>
        <p:nvPicPr>
          <p:cNvPr id="3" name="UL Solutions">
            <a:extLst>
              <a:ext uri="{FF2B5EF4-FFF2-40B4-BE49-F238E27FC236}">
                <a16:creationId xmlns:a16="http://schemas.microsoft.com/office/drawing/2014/main" id="{0A5D2EEB-0566-5543-55A5-99920E76F6A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41925" y="4730243"/>
            <a:ext cx="712555" cy="292608"/>
          </a:xfrm>
          <a:prstGeom prst="rect">
            <a:avLst/>
          </a:prstGeom>
        </p:spPr>
      </p:pic>
      <p:sp>
        <p:nvSpPr>
          <p:cNvPr id="5" name="Slide Number Placeholder 1"/>
          <p:cNvSpPr>
            <a:spLocks noGrp="1"/>
          </p:cNvSpPr>
          <p:nvPr>
            <p:ph type="sldNum" sz="quarter" idx="12"/>
          </p:nvPr>
        </p:nvSpPr>
        <p:spPr/>
        <p:txBody>
          <a:bodyPr/>
          <a:lstStyle/>
          <a:p>
            <a:fld id="{0FB653A9-F313-624D-BF6F-1C4E70BAF06A}" type="slidenum">
              <a:rPr lang="en-US" smtClean="0"/>
              <a:t>‹#›</a:t>
            </a:fld>
            <a:endParaRPr lang="en-US"/>
          </a:p>
        </p:txBody>
      </p:sp>
    </p:spTree>
    <p:extLst>
      <p:ext uri="{BB962C8B-B14F-4D97-AF65-F5344CB8AC3E}">
        <p14:creationId xmlns:p14="http://schemas.microsoft.com/office/powerpoint/2010/main" val="38288139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Red Circle Strapline">
    <p:bg>
      <p:bgPr>
        <a:solidFill>
          <a:srgbClr val="CA0123"/>
        </a:solidFill>
        <a:effectLst/>
      </p:bgPr>
    </p:bg>
    <p:spTree>
      <p:nvGrpSpPr>
        <p:cNvPr id="1" name=""/>
        <p:cNvGrpSpPr/>
        <p:nvPr/>
      </p:nvGrpSpPr>
      <p:grpSpPr>
        <a:xfrm>
          <a:off x="0" y="0"/>
          <a:ext cx="0" cy="0"/>
          <a:chOff x="0" y="0"/>
          <a:chExt cx="0" cy="0"/>
        </a:xfrm>
      </p:grpSpPr>
      <p:pic>
        <p:nvPicPr>
          <p:cNvPr id="12" name="UL Solutions">
            <a:extLst>
              <a:ext uri="{FF2B5EF4-FFF2-40B4-BE49-F238E27FC236}">
                <a16:creationId xmlns:a16="http://schemas.microsoft.com/office/drawing/2014/main" id="{04ABC69D-E172-2759-6F24-F784D356641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411480" y="411479"/>
            <a:ext cx="1336041" cy="548640"/>
          </a:xfrm>
          <a:prstGeom prst="rect">
            <a:avLst/>
          </a:prstGeom>
        </p:spPr>
      </p:pic>
      <p:sp>
        <p:nvSpPr>
          <p:cNvPr id="9" name="Picture Placeholder 1">
            <a:extLst>
              <a:ext uri="{FF2B5EF4-FFF2-40B4-BE49-F238E27FC236}">
                <a16:creationId xmlns:a16="http://schemas.microsoft.com/office/drawing/2014/main" id="{0057C3A1-C288-4623-971F-816D37643B2B}"/>
              </a:ext>
              <a:ext uri="{C183D7F6-B498-43B3-948B-1728B52AA6E4}">
                <adec:decorative xmlns:adec="http://schemas.microsoft.com/office/drawing/2017/decorative" val="1"/>
              </a:ext>
            </a:extLst>
          </p:cNvPr>
          <p:cNvSpPr>
            <a:spLocks noGrp="1" noChangeAspect="1"/>
          </p:cNvSpPr>
          <p:nvPr>
            <p:ph type="pic" sz="quarter" idx="11"/>
          </p:nvPr>
        </p:nvSpPr>
        <p:spPr>
          <a:xfrm>
            <a:off x="5027930" y="719296"/>
            <a:ext cx="3704908" cy="3704908"/>
          </a:xfrm>
          <a:custGeom>
            <a:avLst/>
            <a:gdLst>
              <a:gd name="connsiteX0" fmla="*/ 1852454 w 3704908"/>
              <a:gd name="connsiteY0" fmla="*/ 0 h 3704908"/>
              <a:gd name="connsiteX1" fmla="*/ 3704908 w 3704908"/>
              <a:gd name="connsiteY1" fmla="*/ 1852454 h 3704908"/>
              <a:gd name="connsiteX2" fmla="*/ 1852454 w 3704908"/>
              <a:gd name="connsiteY2" fmla="*/ 3704908 h 3704908"/>
              <a:gd name="connsiteX3" fmla="*/ 0 w 3704908"/>
              <a:gd name="connsiteY3" fmla="*/ 1852454 h 3704908"/>
              <a:gd name="connsiteX4" fmla="*/ 1852454 w 3704908"/>
              <a:gd name="connsiteY4" fmla="*/ 0 h 3704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4908" h="3704908">
                <a:moveTo>
                  <a:pt x="1852454" y="0"/>
                </a:moveTo>
                <a:cubicBezTo>
                  <a:pt x="2875536" y="0"/>
                  <a:pt x="3704908" y="829372"/>
                  <a:pt x="3704908" y="1852454"/>
                </a:cubicBezTo>
                <a:cubicBezTo>
                  <a:pt x="3704908" y="2875536"/>
                  <a:pt x="2875536" y="3704908"/>
                  <a:pt x="1852454" y="3704908"/>
                </a:cubicBezTo>
                <a:cubicBezTo>
                  <a:pt x="829372" y="3704908"/>
                  <a:pt x="0" y="2875536"/>
                  <a:pt x="0" y="1852454"/>
                </a:cubicBezTo>
                <a:cubicBezTo>
                  <a:pt x="0" y="829372"/>
                  <a:pt x="829372" y="0"/>
                  <a:pt x="1852454" y="0"/>
                </a:cubicBezTo>
                <a:close/>
              </a:path>
            </a:pathLst>
          </a:custGeom>
          <a:solidFill>
            <a:srgbClr val="5B0428"/>
          </a:solidFill>
        </p:spPr>
        <p:txBody>
          <a:bodyPr wrap="square" anchor="ctr" anchorCtr="0">
            <a:noAutofit/>
          </a:bodyPr>
          <a:lstStyle>
            <a:lvl1pPr marL="0" indent="0" algn="ctr">
              <a:spcBef>
                <a:spcPts val="0"/>
              </a:spcBef>
              <a:buFontTx/>
              <a:buNone/>
              <a:defRPr sz="800">
                <a:solidFill>
                  <a:srgbClr val="FFFFFF"/>
                </a:solidFill>
              </a:defRPr>
            </a:lvl1pPr>
          </a:lstStyle>
          <a:p>
            <a:r>
              <a:rPr lang="en-US"/>
              <a:t>Click icon to add picture</a:t>
            </a:r>
          </a:p>
        </p:txBody>
      </p:sp>
      <p:sp>
        <p:nvSpPr>
          <p:cNvPr id="2" name="Title 2"/>
          <p:cNvSpPr>
            <a:spLocks noGrp="1"/>
          </p:cNvSpPr>
          <p:nvPr>
            <p:ph type="ctrTitle" hasCustomPrompt="1"/>
          </p:nvPr>
        </p:nvSpPr>
        <p:spPr>
          <a:xfrm>
            <a:off x="411480" y="1280160"/>
            <a:ext cx="4112895" cy="1554480"/>
          </a:xfrm>
        </p:spPr>
        <p:txBody>
          <a:bodyPr anchor="b"/>
          <a:lstStyle>
            <a:lvl1pPr algn="l">
              <a:lnSpc>
                <a:spcPct val="85000"/>
              </a:lnSpc>
              <a:defRPr sz="3600" b="0"/>
            </a:lvl1pPr>
          </a:lstStyle>
          <a:p>
            <a:r>
              <a:rPr lang="en-US"/>
              <a:t>[Presentation title]</a:t>
            </a:r>
          </a:p>
        </p:txBody>
      </p:sp>
      <p:sp>
        <p:nvSpPr>
          <p:cNvPr id="3" name="Subtitle 3"/>
          <p:cNvSpPr>
            <a:spLocks noGrp="1"/>
          </p:cNvSpPr>
          <p:nvPr>
            <p:ph type="subTitle" idx="1" hasCustomPrompt="1"/>
          </p:nvPr>
        </p:nvSpPr>
        <p:spPr>
          <a:xfrm>
            <a:off x="411480" y="2926080"/>
            <a:ext cx="4112895" cy="548640"/>
          </a:xfrm>
        </p:spPr>
        <p:txBody>
          <a:bodyPr/>
          <a:lstStyle>
            <a:lvl1pPr marL="0" indent="0" algn="l">
              <a:lnSpc>
                <a:spcPct val="90000"/>
              </a:lnSpc>
              <a:spcBef>
                <a:spcPts val="0"/>
              </a:spcBef>
              <a:buNone/>
              <a:defRPr sz="1800"/>
            </a:lvl1pPr>
            <a:lvl2pPr marL="0" indent="0" algn="l">
              <a:lnSpc>
                <a:spcPct val="90000"/>
              </a:lnSpc>
              <a:spcBef>
                <a:spcPts val="0"/>
              </a:spcBef>
              <a:buNone/>
              <a:defRPr sz="1800"/>
            </a:lvl2pPr>
            <a:lvl3pPr marL="0" indent="0" algn="l">
              <a:lnSpc>
                <a:spcPct val="90000"/>
              </a:lnSpc>
              <a:spcBef>
                <a:spcPts val="0"/>
              </a:spcBef>
              <a:buNone/>
              <a:defRPr sz="1800"/>
            </a:lvl3pPr>
            <a:lvl4pPr marL="0" indent="0" algn="l">
              <a:lnSpc>
                <a:spcPct val="90000"/>
              </a:lnSpc>
              <a:spcBef>
                <a:spcPts val="0"/>
              </a:spcBef>
              <a:buNone/>
              <a:defRPr sz="1800"/>
            </a:lvl4pPr>
            <a:lvl5pPr marL="0" indent="0" algn="l">
              <a:lnSpc>
                <a:spcPct val="90000"/>
              </a:lnSpc>
              <a:spcBef>
                <a:spcPts val="0"/>
              </a:spcBef>
              <a:buNone/>
              <a:defRPr sz="1800"/>
            </a:lvl5pPr>
            <a:lvl6pPr marL="0" indent="0" algn="l">
              <a:lnSpc>
                <a:spcPct val="90000"/>
              </a:lnSpc>
              <a:spcBef>
                <a:spcPts val="0"/>
              </a:spcBef>
              <a:buNone/>
              <a:defRPr sz="1800"/>
            </a:lvl6pPr>
            <a:lvl7pPr marL="0" indent="0" algn="l">
              <a:lnSpc>
                <a:spcPct val="90000"/>
              </a:lnSpc>
              <a:spcBef>
                <a:spcPts val="0"/>
              </a:spcBef>
              <a:buNone/>
              <a:defRPr sz="1800"/>
            </a:lvl7pPr>
            <a:lvl8pPr marL="0" indent="0" algn="l">
              <a:lnSpc>
                <a:spcPct val="90000"/>
              </a:lnSpc>
              <a:spcBef>
                <a:spcPts val="0"/>
              </a:spcBef>
              <a:buNone/>
              <a:defRPr sz="1800"/>
            </a:lvl8pPr>
            <a:lvl9pPr marL="0" indent="0" algn="l">
              <a:lnSpc>
                <a:spcPct val="90000"/>
              </a:lnSpc>
              <a:spcBef>
                <a:spcPts val="0"/>
              </a:spcBef>
              <a:buNone/>
              <a:defRPr sz="1800"/>
            </a:lvl9pPr>
          </a:lstStyle>
          <a:p>
            <a:r>
              <a:rPr lang="en-US"/>
              <a:t>[Presentation subtitle]</a:t>
            </a:r>
          </a:p>
        </p:txBody>
      </p:sp>
      <p:sp>
        <p:nvSpPr>
          <p:cNvPr id="8" name="Text Placeholder 4">
            <a:extLst>
              <a:ext uri="{FF2B5EF4-FFF2-40B4-BE49-F238E27FC236}">
                <a16:creationId xmlns:a16="http://schemas.microsoft.com/office/drawing/2014/main" id="{05A6E6F4-1D5B-D559-C2E7-C70CCCDA704F}"/>
              </a:ext>
            </a:extLst>
          </p:cNvPr>
          <p:cNvSpPr>
            <a:spLocks noGrp="1"/>
          </p:cNvSpPr>
          <p:nvPr>
            <p:ph type="body" sz="quarter" idx="10" hasCustomPrompt="1"/>
          </p:nvPr>
        </p:nvSpPr>
        <p:spPr>
          <a:xfrm>
            <a:off x="411163" y="3657600"/>
            <a:ext cx="4113212" cy="457200"/>
          </a:xfrm>
        </p:spPr>
        <p:txBody>
          <a:bodyPr/>
          <a:lstStyle>
            <a:lvl1pPr marL="0" indent="0">
              <a:spcBef>
                <a:spcPts val="0"/>
              </a:spcBef>
              <a:buFontTx/>
              <a:buNone/>
              <a:defRPr sz="1100"/>
            </a:lvl1pPr>
            <a:lvl2pPr marL="0" indent="0">
              <a:spcBef>
                <a:spcPts val="0"/>
              </a:spcBef>
              <a:buFontTx/>
              <a:buNone/>
              <a:defRPr sz="1100"/>
            </a:lvl2pPr>
            <a:lvl3pPr marL="0" indent="0">
              <a:spcBef>
                <a:spcPts val="0"/>
              </a:spcBef>
              <a:buFontTx/>
              <a:buNone/>
              <a:defRPr sz="1100"/>
            </a:lvl3pPr>
            <a:lvl4pPr marL="0" indent="0">
              <a:spcBef>
                <a:spcPts val="0"/>
              </a:spcBef>
              <a:buFontTx/>
              <a:buNone/>
              <a:defRPr sz="1100"/>
            </a:lvl4pPr>
            <a:lvl5pPr marL="0" indent="0">
              <a:spcBef>
                <a:spcPts val="0"/>
              </a:spcBef>
              <a:buFontTx/>
              <a:buNone/>
              <a:defRPr sz="1100"/>
            </a:lvl5pPr>
            <a:lvl6pPr marL="0" indent="0">
              <a:spcBef>
                <a:spcPts val="0"/>
              </a:spcBef>
              <a:buFontTx/>
              <a:buNone/>
              <a:defRPr sz="1100"/>
            </a:lvl6pPr>
            <a:lvl7pPr marL="0" indent="0">
              <a:spcBef>
                <a:spcPts val="0"/>
              </a:spcBef>
              <a:buFontTx/>
              <a:buNone/>
              <a:defRPr sz="1100"/>
            </a:lvl7pPr>
            <a:lvl8pPr marL="0" indent="0">
              <a:spcBef>
                <a:spcPts val="0"/>
              </a:spcBef>
              <a:buFontTx/>
              <a:buNone/>
              <a:defRPr sz="1100"/>
            </a:lvl8pPr>
            <a:lvl9pPr marL="0" indent="0">
              <a:spcBef>
                <a:spcPts val="0"/>
              </a:spcBef>
              <a:buFontTx/>
              <a:buNone/>
              <a:defRPr sz="1100"/>
            </a:lvl9pPr>
          </a:lstStyle>
          <a:p>
            <a:pPr lvl="0"/>
            <a:r>
              <a:rPr lang="en-US"/>
              <a:t>[</a:t>
            </a:r>
            <a:r>
              <a:rPr lang="en-US" err="1"/>
              <a:t>Firstname</a:t>
            </a:r>
            <a:r>
              <a:rPr lang="en-US"/>
              <a:t> </a:t>
            </a:r>
            <a:r>
              <a:rPr lang="en-US" err="1"/>
              <a:t>Lastname</a:t>
            </a:r>
            <a:r>
              <a:rPr lang="en-US"/>
              <a:t>]</a:t>
            </a:r>
            <a:br>
              <a:rPr lang="en-US"/>
            </a:br>
            <a:r>
              <a:rPr lang="en-US"/>
              <a:t>[Month 00, 0000]</a:t>
            </a:r>
          </a:p>
        </p:txBody>
      </p:sp>
      <p:sp>
        <p:nvSpPr>
          <p:cNvPr id="11" name="Safety. Science. Transformation." descr="Safety. Science. Transformation.">
            <a:extLst>
              <a:ext uri="{FF2B5EF4-FFF2-40B4-BE49-F238E27FC236}">
                <a16:creationId xmlns:a16="http://schemas.microsoft.com/office/drawing/2014/main" id="{8E5DEFC6-4EAB-8A27-7FA3-79C7A890720F}"/>
              </a:ext>
            </a:extLst>
          </p:cNvPr>
          <p:cNvSpPr>
            <a:spLocks noChangeAspect="1" noEditPoints="1"/>
          </p:cNvSpPr>
          <p:nvPr userDrawn="1"/>
        </p:nvSpPr>
        <p:spPr bwMode="black">
          <a:xfrm>
            <a:off x="411163" y="4542672"/>
            <a:ext cx="1891315" cy="137160"/>
          </a:xfrm>
          <a:custGeom>
            <a:avLst/>
            <a:gdLst>
              <a:gd name="T0" fmla="*/ 6727 w 6749"/>
              <a:gd name="T1" fmla="*/ 23 h 488"/>
              <a:gd name="T2" fmla="*/ 6641 w 6749"/>
              <a:gd name="T3" fmla="*/ 5 h 488"/>
              <a:gd name="T4" fmla="*/ 6593 w 6749"/>
              <a:gd name="T5" fmla="*/ 116 h 488"/>
              <a:gd name="T6" fmla="*/ 6534 w 6749"/>
              <a:gd name="T7" fmla="*/ 306 h 488"/>
              <a:gd name="T8" fmla="*/ 6240 w 6749"/>
              <a:gd name="T9" fmla="*/ 378 h 488"/>
              <a:gd name="T10" fmla="*/ 6375 w 6749"/>
              <a:gd name="T11" fmla="*/ 378 h 488"/>
              <a:gd name="T12" fmla="*/ 6086 w 6749"/>
              <a:gd name="T13" fmla="*/ 327 h 488"/>
              <a:gd name="T14" fmla="*/ 5863 w 6749"/>
              <a:gd name="T15" fmla="*/ 118 h 488"/>
              <a:gd name="T16" fmla="*/ 5896 w 6749"/>
              <a:gd name="T17" fmla="*/ 84 h 488"/>
              <a:gd name="T18" fmla="*/ 5657 w 6749"/>
              <a:gd name="T19" fmla="*/ 118 h 488"/>
              <a:gd name="T20" fmla="*/ 5769 w 6749"/>
              <a:gd name="T21" fmla="*/ 173 h 488"/>
              <a:gd name="T22" fmla="*/ 5566 w 6749"/>
              <a:gd name="T23" fmla="*/ 278 h 488"/>
              <a:gd name="T24" fmla="*/ 5566 w 6749"/>
              <a:gd name="T25" fmla="*/ 217 h 488"/>
              <a:gd name="T26" fmla="*/ 5647 w 6749"/>
              <a:gd name="T27" fmla="*/ 333 h 488"/>
              <a:gd name="T28" fmla="*/ 5170 w 6749"/>
              <a:gd name="T29" fmla="*/ 170 h 488"/>
              <a:gd name="T30" fmla="*/ 5193 w 6749"/>
              <a:gd name="T31" fmla="*/ 111 h 488"/>
              <a:gd name="T32" fmla="*/ 5296 w 6749"/>
              <a:gd name="T33" fmla="*/ 170 h 488"/>
              <a:gd name="T34" fmla="*/ 4947 w 6749"/>
              <a:gd name="T35" fmla="*/ 118 h 488"/>
              <a:gd name="T36" fmla="*/ 4959 w 6749"/>
              <a:gd name="T37" fmla="*/ 378 h 488"/>
              <a:gd name="T38" fmla="*/ 4740 w 6749"/>
              <a:gd name="T39" fmla="*/ 327 h 488"/>
              <a:gd name="T40" fmla="*/ 4578 w 6749"/>
              <a:gd name="T41" fmla="*/ 0 h 488"/>
              <a:gd name="T42" fmla="*/ 4559 w 6749"/>
              <a:gd name="T43" fmla="*/ 173 h 488"/>
              <a:gd name="T44" fmla="*/ 4578 w 6749"/>
              <a:gd name="T45" fmla="*/ 0 h 488"/>
              <a:gd name="T46" fmla="*/ 4240 w 6749"/>
              <a:gd name="T47" fmla="*/ 192 h 488"/>
              <a:gd name="T48" fmla="*/ 4426 w 6749"/>
              <a:gd name="T49" fmla="*/ 306 h 488"/>
              <a:gd name="T50" fmla="*/ 3993 w 6749"/>
              <a:gd name="T51" fmla="*/ 118 h 488"/>
              <a:gd name="T52" fmla="*/ 4128 w 6749"/>
              <a:gd name="T53" fmla="*/ 210 h 488"/>
              <a:gd name="T54" fmla="*/ 3834 w 6749"/>
              <a:gd name="T55" fmla="*/ 329 h 488"/>
              <a:gd name="T56" fmla="*/ 3746 w 6749"/>
              <a:gd name="T57" fmla="*/ 199 h 488"/>
              <a:gd name="T58" fmla="*/ 3884 w 6749"/>
              <a:gd name="T59" fmla="*/ 346 h 488"/>
              <a:gd name="T60" fmla="*/ 3707 w 6749"/>
              <a:gd name="T61" fmla="*/ 115 h 488"/>
              <a:gd name="T62" fmla="*/ 3413 w 6749"/>
              <a:gd name="T63" fmla="*/ 76 h 488"/>
              <a:gd name="T64" fmla="*/ 3413 w 6749"/>
              <a:gd name="T65" fmla="*/ 378 h 488"/>
              <a:gd name="T66" fmla="*/ 3036 w 6749"/>
              <a:gd name="T67" fmla="*/ 219 h 488"/>
              <a:gd name="T68" fmla="*/ 3103 w 6749"/>
              <a:gd name="T69" fmla="*/ 246 h 488"/>
              <a:gd name="T70" fmla="*/ 2650 w 6749"/>
              <a:gd name="T71" fmla="*/ 248 h 488"/>
              <a:gd name="T72" fmla="*/ 2796 w 6749"/>
              <a:gd name="T73" fmla="*/ 288 h 488"/>
              <a:gd name="T74" fmla="*/ 2404 w 6749"/>
              <a:gd name="T75" fmla="*/ 378 h 488"/>
              <a:gd name="T76" fmla="*/ 2538 w 6749"/>
              <a:gd name="T77" fmla="*/ 378 h 488"/>
              <a:gd name="T78" fmla="*/ 2148 w 6749"/>
              <a:gd name="T79" fmla="*/ 248 h 488"/>
              <a:gd name="T80" fmla="*/ 2355 w 6749"/>
              <a:gd name="T81" fmla="*/ 298 h 488"/>
              <a:gd name="T82" fmla="*/ 2035 w 6749"/>
              <a:gd name="T83" fmla="*/ 118 h 488"/>
              <a:gd name="T84" fmla="*/ 1778 w 6749"/>
              <a:gd name="T85" fmla="*/ 248 h 488"/>
              <a:gd name="T86" fmla="*/ 1991 w 6749"/>
              <a:gd name="T87" fmla="*/ 288 h 488"/>
              <a:gd name="T88" fmla="*/ 1628 w 6749"/>
              <a:gd name="T89" fmla="*/ 228 h 488"/>
              <a:gd name="T90" fmla="*/ 1649 w 6749"/>
              <a:gd name="T91" fmla="*/ 160 h 488"/>
              <a:gd name="T92" fmla="*/ 1383 w 6749"/>
              <a:gd name="T93" fmla="*/ 344 h 488"/>
              <a:gd name="T94" fmla="*/ 1147 w 6749"/>
              <a:gd name="T95" fmla="*/ 118 h 488"/>
              <a:gd name="T96" fmla="*/ 1091 w 6749"/>
              <a:gd name="T97" fmla="*/ 427 h 488"/>
              <a:gd name="T98" fmla="*/ 898 w 6749"/>
              <a:gd name="T99" fmla="*/ 118 h 488"/>
              <a:gd name="T100" fmla="*/ 1003 w 6749"/>
              <a:gd name="T101" fmla="*/ 297 h 488"/>
              <a:gd name="T102" fmla="*/ 730 w 6749"/>
              <a:gd name="T103" fmla="*/ 219 h 488"/>
              <a:gd name="T104" fmla="*/ 771 w 6749"/>
              <a:gd name="T105" fmla="*/ 330 h 488"/>
              <a:gd name="T106" fmla="*/ 641 w 6749"/>
              <a:gd name="T107" fmla="*/ 65 h 488"/>
              <a:gd name="T108" fmla="*/ 524 w 6749"/>
              <a:gd name="T109" fmla="*/ 378 h 488"/>
              <a:gd name="T110" fmla="*/ 344 w 6749"/>
              <a:gd name="T111" fmla="*/ 329 h 488"/>
              <a:gd name="T112" fmla="*/ 354 w 6749"/>
              <a:gd name="T113" fmla="*/ 221 h 488"/>
              <a:gd name="T114" fmla="*/ 448 w 6749"/>
              <a:gd name="T115" fmla="*/ 316 h 488"/>
              <a:gd name="T116" fmla="*/ 0 w 6749"/>
              <a:gd name="T117" fmla="*/ 275 h 488"/>
              <a:gd name="T118" fmla="*/ 108 w 6749"/>
              <a:gd name="T119" fmla="*/ 10 h 488"/>
              <a:gd name="T120" fmla="*/ 113 w 6749"/>
              <a:gd name="T121" fmla="*/ 385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49" h="488">
                <a:moveTo>
                  <a:pt x="6715" y="5"/>
                </a:moveTo>
                <a:lnTo>
                  <a:pt x="6715" y="5"/>
                </a:lnTo>
                <a:lnTo>
                  <a:pt x="6749" y="5"/>
                </a:lnTo>
                <a:lnTo>
                  <a:pt x="6749" y="116"/>
                </a:lnTo>
                <a:lnTo>
                  <a:pt x="6727" y="116"/>
                </a:lnTo>
                <a:lnTo>
                  <a:pt x="6727" y="41"/>
                </a:lnTo>
                <a:cubicBezTo>
                  <a:pt x="6727" y="39"/>
                  <a:pt x="6727" y="36"/>
                  <a:pt x="6727" y="32"/>
                </a:cubicBezTo>
                <a:cubicBezTo>
                  <a:pt x="6727" y="28"/>
                  <a:pt x="6727" y="25"/>
                  <a:pt x="6727" y="23"/>
                </a:cubicBezTo>
                <a:lnTo>
                  <a:pt x="6706" y="116"/>
                </a:lnTo>
                <a:lnTo>
                  <a:pt x="6683" y="116"/>
                </a:lnTo>
                <a:lnTo>
                  <a:pt x="6662" y="23"/>
                </a:lnTo>
                <a:cubicBezTo>
                  <a:pt x="6662" y="25"/>
                  <a:pt x="6662" y="28"/>
                  <a:pt x="6662" y="32"/>
                </a:cubicBezTo>
                <a:cubicBezTo>
                  <a:pt x="6662" y="36"/>
                  <a:pt x="6662" y="39"/>
                  <a:pt x="6662" y="41"/>
                </a:cubicBezTo>
                <a:lnTo>
                  <a:pt x="6662" y="116"/>
                </a:lnTo>
                <a:lnTo>
                  <a:pt x="6641" y="116"/>
                </a:lnTo>
                <a:lnTo>
                  <a:pt x="6641" y="5"/>
                </a:lnTo>
                <a:lnTo>
                  <a:pt x="6675" y="5"/>
                </a:lnTo>
                <a:lnTo>
                  <a:pt x="6695" y="92"/>
                </a:lnTo>
                <a:lnTo>
                  <a:pt x="6715" y="5"/>
                </a:lnTo>
                <a:close/>
                <a:moveTo>
                  <a:pt x="6627" y="5"/>
                </a:moveTo>
                <a:lnTo>
                  <a:pt x="6627" y="5"/>
                </a:lnTo>
                <a:lnTo>
                  <a:pt x="6627" y="24"/>
                </a:lnTo>
                <a:lnTo>
                  <a:pt x="6593" y="24"/>
                </a:lnTo>
                <a:lnTo>
                  <a:pt x="6593" y="116"/>
                </a:lnTo>
                <a:lnTo>
                  <a:pt x="6570" y="116"/>
                </a:lnTo>
                <a:lnTo>
                  <a:pt x="6570" y="24"/>
                </a:lnTo>
                <a:lnTo>
                  <a:pt x="6536" y="24"/>
                </a:lnTo>
                <a:lnTo>
                  <a:pt x="6536" y="5"/>
                </a:lnTo>
                <a:lnTo>
                  <a:pt x="6627" y="5"/>
                </a:lnTo>
                <a:close/>
                <a:moveTo>
                  <a:pt x="6495" y="344"/>
                </a:moveTo>
                <a:lnTo>
                  <a:pt x="6495" y="344"/>
                </a:lnTo>
                <a:cubicBezTo>
                  <a:pt x="6495" y="324"/>
                  <a:pt x="6512" y="306"/>
                  <a:pt x="6534" y="306"/>
                </a:cubicBezTo>
                <a:cubicBezTo>
                  <a:pt x="6554" y="306"/>
                  <a:pt x="6571" y="324"/>
                  <a:pt x="6571" y="344"/>
                </a:cubicBezTo>
                <a:cubicBezTo>
                  <a:pt x="6571" y="365"/>
                  <a:pt x="6554" y="383"/>
                  <a:pt x="6534" y="383"/>
                </a:cubicBezTo>
                <a:cubicBezTo>
                  <a:pt x="6512" y="383"/>
                  <a:pt x="6495" y="365"/>
                  <a:pt x="6495" y="344"/>
                </a:cubicBezTo>
                <a:close/>
                <a:moveTo>
                  <a:pt x="6343" y="169"/>
                </a:moveTo>
                <a:lnTo>
                  <a:pt x="6343" y="169"/>
                </a:lnTo>
                <a:cubicBezTo>
                  <a:pt x="6324" y="169"/>
                  <a:pt x="6306" y="182"/>
                  <a:pt x="6306" y="213"/>
                </a:cubicBezTo>
                <a:lnTo>
                  <a:pt x="6306" y="378"/>
                </a:lnTo>
                <a:lnTo>
                  <a:pt x="6240" y="378"/>
                </a:lnTo>
                <a:lnTo>
                  <a:pt x="6240" y="118"/>
                </a:lnTo>
                <a:lnTo>
                  <a:pt x="6295" y="118"/>
                </a:lnTo>
                <a:lnTo>
                  <a:pt x="6300" y="144"/>
                </a:lnTo>
                <a:lnTo>
                  <a:pt x="6303" y="144"/>
                </a:lnTo>
                <a:cubicBezTo>
                  <a:pt x="6311" y="131"/>
                  <a:pt x="6330" y="111"/>
                  <a:pt x="6364" y="111"/>
                </a:cubicBezTo>
                <a:cubicBezTo>
                  <a:pt x="6407" y="111"/>
                  <a:pt x="6441" y="142"/>
                  <a:pt x="6441" y="196"/>
                </a:cubicBezTo>
                <a:lnTo>
                  <a:pt x="6441" y="378"/>
                </a:lnTo>
                <a:lnTo>
                  <a:pt x="6375" y="378"/>
                </a:lnTo>
                <a:lnTo>
                  <a:pt x="6375" y="210"/>
                </a:lnTo>
                <a:cubicBezTo>
                  <a:pt x="6375" y="182"/>
                  <a:pt x="6361" y="169"/>
                  <a:pt x="6343" y="169"/>
                </a:cubicBezTo>
                <a:close/>
                <a:moveTo>
                  <a:pt x="6086" y="327"/>
                </a:moveTo>
                <a:lnTo>
                  <a:pt x="6086" y="327"/>
                </a:lnTo>
                <a:cubicBezTo>
                  <a:pt x="6112" y="327"/>
                  <a:pt x="6128" y="297"/>
                  <a:pt x="6128" y="248"/>
                </a:cubicBezTo>
                <a:cubicBezTo>
                  <a:pt x="6128" y="199"/>
                  <a:pt x="6112" y="169"/>
                  <a:pt x="6086" y="169"/>
                </a:cubicBezTo>
                <a:cubicBezTo>
                  <a:pt x="6059" y="169"/>
                  <a:pt x="6043" y="199"/>
                  <a:pt x="6043" y="248"/>
                </a:cubicBezTo>
                <a:cubicBezTo>
                  <a:pt x="6043" y="297"/>
                  <a:pt x="6059" y="327"/>
                  <a:pt x="6086" y="327"/>
                </a:cubicBezTo>
                <a:close/>
                <a:moveTo>
                  <a:pt x="5977" y="248"/>
                </a:moveTo>
                <a:lnTo>
                  <a:pt x="5977" y="248"/>
                </a:lnTo>
                <a:cubicBezTo>
                  <a:pt x="5977" y="164"/>
                  <a:pt x="6020" y="111"/>
                  <a:pt x="6086" y="111"/>
                </a:cubicBezTo>
                <a:cubicBezTo>
                  <a:pt x="6151" y="111"/>
                  <a:pt x="6195" y="164"/>
                  <a:pt x="6195" y="248"/>
                </a:cubicBezTo>
                <a:cubicBezTo>
                  <a:pt x="6195" y="332"/>
                  <a:pt x="6151" y="385"/>
                  <a:pt x="6086" y="385"/>
                </a:cubicBezTo>
                <a:cubicBezTo>
                  <a:pt x="6020" y="385"/>
                  <a:pt x="5977" y="332"/>
                  <a:pt x="5977" y="248"/>
                </a:cubicBezTo>
                <a:close/>
                <a:moveTo>
                  <a:pt x="5863" y="118"/>
                </a:moveTo>
                <a:lnTo>
                  <a:pt x="5863" y="118"/>
                </a:lnTo>
                <a:lnTo>
                  <a:pt x="5929" y="118"/>
                </a:lnTo>
                <a:lnTo>
                  <a:pt x="5929" y="378"/>
                </a:lnTo>
                <a:lnTo>
                  <a:pt x="5863" y="378"/>
                </a:lnTo>
                <a:lnTo>
                  <a:pt x="5863" y="118"/>
                </a:lnTo>
                <a:close/>
                <a:moveTo>
                  <a:pt x="5896" y="3"/>
                </a:moveTo>
                <a:lnTo>
                  <a:pt x="5896" y="3"/>
                </a:lnTo>
                <a:cubicBezTo>
                  <a:pt x="5918" y="3"/>
                  <a:pt x="5937" y="21"/>
                  <a:pt x="5937" y="43"/>
                </a:cubicBezTo>
                <a:cubicBezTo>
                  <a:pt x="5937" y="66"/>
                  <a:pt x="5918" y="84"/>
                  <a:pt x="5896" y="84"/>
                </a:cubicBezTo>
                <a:cubicBezTo>
                  <a:pt x="5874" y="84"/>
                  <a:pt x="5856" y="66"/>
                  <a:pt x="5856" y="43"/>
                </a:cubicBezTo>
                <a:cubicBezTo>
                  <a:pt x="5856" y="21"/>
                  <a:pt x="5874" y="3"/>
                  <a:pt x="5896" y="3"/>
                </a:cubicBezTo>
                <a:close/>
                <a:moveTo>
                  <a:pt x="5787" y="385"/>
                </a:moveTo>
                <a:lnTo>
                  <a:pt x="5787" y="385"/>
                </a:lnTo>
                <a:cubicBezTo>
                  <a:pt x="5737" y="385"/>
                  <a:pt x="5704" y="349"/>
                  <a:pt x="5704" y="304"/>
                </a:cubicBezTo>
                <a:lnTo>
                  <a:pt x="5704" y="173"/>
                </a:lnTo>
                <a:lnTo>
                  <a:pt x="5657" y="173"/>
                </a:lnTo>
                <a:lnTo>
                  <a:pt x="5657" y="118"/>
                </a:lnTo>
                <a:lnTo>
                  <a:pt x="5665" y="118"/>
                </a:lnTo>
                <a:cubicBezTo>
                  <a:pt x="5696" y="118"/>
                  <a:pt x="5711" y="100"/>
                  <a:pt x="5712" y="69"/>
                </a:cubicBezTo>
                <a:lnTo>
                  <a:pt x="5713" y="44"/>
                </a:lnTo>
                <a:lnTo>
                  <a:pt x="5769" y="44"/>
                </a:lnTo>
                <a:lnTo>
                  <a:pt x="5769" y="118"/>
                </a:lnTo>
                <a:lnTo>
                  <a:pt x="5825" y="118"/>
                </a:lnTo>
                <a:lnTo>
                  <a:pt x="5825" y="173"/>
                </a:lnTo>
                <a:lnTo>
                  <a:pt x="5769" y="173"/>
                </a:lnTo>
                <a:lnTo>
                  <a:pt x="5769" y="297"/>
                </a:lnTo>
                <a:cubicBezTo>
                  <a:pt x="5769" y="315"/>
                  <a:pt x="5783" y="328"/>
                  <a:pt x="5802" y="328"/>
                </a:cubicBezTo>
                <a:cubicBezTo>
                  <a:pt x="5809" y="328"/>
                  <a:pt x="5815" y="326"/>
                  <a:pt x="5820" y="325"/>
                </a:cubicBezTo>
                <a:lnTo>
                  <a:pt x="5820" y="379"/>
                </a:lnTo>
                <a:cubicBezTo>
                  <a:pt x="5811" y="383"/>
                  <a:pt x="5799" y="385"/>
                  <a:pt x="5787" y="385"/>
                </a:cubicBezTo>
                <a:close/>
                <a:moveTo>
                  <a:pt x="5527" y="329"/>
                </a:moveTo>
                <a:lnTo>
                  <a:pt x="5527" y="329"/>
                </a:lnTo>
                <a:cubicBezTo>
                  <a:pt x="5550" y="329"/>
                  <a:pt x="5566" y="309"/>
                  <a:pt x="5566" y="278"/>
                </a:cubicBezTo>
                <a:lnTo>
                  <a:pt x="5566" y="261"/>
                </a:lnTo>
                <a:lnTo>
                  <a:pt x="5551" y="264"/>
                </a:lnTo>
                <a:cubicBezTo>
                  <a:pt x="5519" y="269"/>
                  <a:pt x="5502" y="283"/>
                  <a:pt x="5502" y="303"/>
                </a:cubicBezTo>
                <a:cubicBezTo>
                  <a:pt x="5502" y="319"/>
                  <a:pt x="5513" y="329"/>
                  <a:pt x="5527" y="329"/>
                </a:cubicBezTo>
                <a:close/>
                <a:moveTo>
                  <a:pt x="5436" y="310"/>
                </a:moveTo>
                <a:lnTo>
                  <a:pt x="5436" y="310"/>
                </a:lnTo>
                <a:cubicBezTo>
                  <a:pt x="5436" y="260"/>
                  <a:pt x="5473" y="229"/>
                  <a:pt x="5537" y="221"/>
                </a:cubicBezTo>
                <a:lnTo>
                  <a:pt x="5566" y="217"/>
                </a:lnTo>
                <a:lnTo>
                  <a:pt x="5566" y="200"/>
                </a:lnTo>
                <a:cubicBezTo>
                  <a:pt x="5566" y="179"/>
                  <a:pt x="5555" y="168"/>
                  <a:pt x="5537" y="168"/>
                </a:cubicBezTo>
                <a:cubicBezTo>
                  <a:pt x="5519" y="168"/>
                  <a:pt x="5506" y="180"/>
                  <a:pt x="5505" y="199"/>
                </a:cubicBezTo>
                <a:lnTo>
                  <a:pt x="5439" y="199"/>
                </a:lnTo>
                <a:cubicBezTo>
                  <a:pt x="5443" y="147"/>
                  <a:pt x="5482" y="111"/>
                  <a:pt x="5539" y="111"/>
                </a:cubicBezTo>
                <a:cubicBezTo>
                  <a:pt x="5593" y="111"/>
                  <a:pt x="5631" y="147"/>
                  <a:pt x="5631" y="204"/>
                </a:cubicBezTo>
                <a:lnTo>
                  <a:pt x="5631" y="316"/>
                </a:lnTo>
                <a:cubicBezTo>
                  <a:pt x="5631" y="326"/>
                  <a:pt x="5637" y="333"/>
                  <a:pt x="5647" y="333"/>
                </a:cubicBezTo>
                <a:cubicBezTo>
                  <a:pt x="5649" y="333"/>
                  <a:pt x="5651" y="333"/>
                  <a:pt x="5654" y="332"/>
                </a:cubicBezTo>
                <a:lnTo>
                  <a:pt x="5654" y="380"/>
                </a:lnTo>
                <a:cubicBezTo>
                  <a:pt x="5646" y="382"/>
                  <a:pt x="5638" y="383"/>
                  <a:pt x="5630" y="383"/>
                </a:cubicBezTo>
                <a:cubicBezTo>
                  <a:pt x="5605" y="383"/>
                  <a:pt x="5584" y="372"/>
                  <a:pt x="5577" y="346"/>
                </a:cubicBezTo>
                <a:cubicBezTo>
                  <a:pt x="5567" y="365"/>
                  <a:pt x="5547" y="385"/>
                  <a:pt x="5512" y="385"/>
                </a:cubicBezTo>
                <a:cubicBezTo>
                  <a:pt x="5467" y="385"/>
                  <a:pt x="5436" y="356"/>
                  <a:pt x="5436" y="310"/>
                </a:cubicBezTo>
                <a:close/>
                <a:moveTo>
                  <a:pt x="5170" y="170"/>
                </a:moveTo>
                <a:lnTo>
                  <a:pt x="5170" y="170"/>
                </a:lnTo>
                <a:cubicBezTo>
                  <a:pt x="5151" y="170"/>
                  <a:pt x="5138" y="185"/>
                  <a:pt x="5138" y="210"/>
                </a:cubicBezTo>
                <a:lnTo>
                  <a:pt x="5138" y="378"/>
                </a:lnTo>
                <a:lnTo>
                  <a:pt x="5072" y="378"/>
                </a:lnTo>
                <a:lnTo>
                  <a:pt x="5072" y="118"/>
                </a:lnTo>
                <a:lnTo>
                  <a:pt x="5126" y="118"/>
                </a:lnTo>
                <a:lnTo>
                  <a:pt x="5130" y="147"/>
                </a:lnTo>
                <a:lnTo>
                  <a:pt x="5133" y="147"/>
                </a:lnTo>
                <a:cubicBezTo>
                  <a:pt x="5142" y="127"/>
                  <a:pt x="5167" y="111"/>
                  <a:pt x="5193" y="111"/>
                </a:cubicBezTo>
                <a:cubicBezTo>
                  <a:pt x="5221" y="111"/>
                  <a:pt x="5245" y="125"/>
                  <a:pt x="5255" y="147"/>
                </a:cubicBezTo>
                <a:lnTo>
                  <a:pt x="5258" y="147"/>
                </a:lnTo>
                <a:cubicBezTo>
                  <a:pt x="5271" y="124"/>
                  <a:pt x="5294" y="111"/>
                  <a:pt x="5322" y="111"/>
                </a:cubicBezTo>
                <a:cubicBezTo>
                  <a:pt x="5366" y="111"/>
                  <a:pt x="5391" y="142"/>
                  <a:pt x="5391" y="194"/>
                </a:cubicBezTo>
                <a:lnTo>
                  <a:pt x="5391" y="378"/>
                </a:lnTo>
                <a:lnTo>
                  <a:pt x="5325" y="378"/>
                </a:lnTo>
                <a:lnTo>
                  <a:pt x="5325" y="207"/>
                </a:lnTo>
                <a:cubicBezTo>
                  <a:pt x="5325" y="184"/>
                  <a:pt x="5314" y="170"/>
                  <a:pt x="5296" y="170"/>
                </a:cubicBezTo>
                <a:cubicBezTo>
                  <a:pt x="5277" y="170"/>
                  <a:pt x="5264" y="185"/>
                  <a:pt x="5264" y="210"/>
                </a:cubicBezTo>
                <a:lnTo>
                  <a:pt x="5264" y="378"/>
                </a:lnTo>
                <a:lnTo>
                  <a:pt x="5199" y="378"/>
                </a:lnTo>
                <a:lnTo>
                  <a:pt x="5199" y="207"/>
                </a:lnTo>
                <a:cubicBezTo>
                  <a:pt x="5199" y="184"/>
                  <a:pt x="5187" y="170"/>
                  <a:pt x="5170" y="170"/>
                </a:cubicBezTo>
                <a:close/>
                <a:moveTo>
                  <a:pt x="4893" y="118"/>
                </a:moveTo>
                <a:lnTo>
                  <a:pt x="4893" y="118"/>
                </a:lnTo>
                <a:lnTo>
                  <a:pt x="4947" y="118"/>
                </a:lnTo>
                <a:lnTo>
                  <a:pt x="4953" y="152"/>
                </a:lnTo>
                <a:lnTo>
                  <a:pt x="4956" y="152"/>
                </a:lnTo>
                <a:cubicBezTo>
                  <a:pt x="4965" y="133"/>
                  <a:pt x="4987" y="115"/>
                  <a:pt x="5023" y="115"/>
                </a:cubicBezTo>
                <a:cubicBezTo>
                  <a:pt x="5028" y="115"/>
                  <a:pt x="5033" y="115"/>
                  <a:pt x="5036" y="116"/>
                </a:cubicBezTo>
                <a:lnTo>
                  <a:pt x="5036" y="178"/>
                </a:lnTo>
                <a:cubicBezTo>
                  <a:pt x="5031" y="178"/>
                  <a:pt x="5027" y="178"/>
                  <a:pt x="5021" y="178"/>
                </a:cubicBezTo>
                <a:cubicBezTo>
                  <a:pt x="4990" y="178"/>
                  <a:pt x="4959" y="200"/>
                  <a:pt x="4959" y="254"/>
                </a:cubicBezTo>
                <a:lnTo>
                  <a:pt x="4959" y="378"/>
                </a:lnTo>
                <a:lnTo>
                  <a:pt x="4893" y="378"/>
                </a:lnTo>
                <a:lnTo>
                  <a:pt x="4893" y="118"/>
                </a:lnTo>
                <a:close/>
                <a:moveTo>
                  <a:pt x="4740" y="327"/>
                </a:moveTo>
                <a:lnTo>
                  <a:pt x="4740" y="327"/>
                </a:lnTo>
                <a:cubicBezTo>
                  <a:pt x="4766" y="327"/>
                  <a:pt x="4782" y="297"/>
                  <a:pt x="4782" y="248"/>
                </a:cubicBezTo>
                <a:cubicBezTo>
                  <a:pt x="4782" y="199"/>
                  <a:pt x="4766" y="169"/>
                  <a:pt x="4740" y="169"/>
                </a:cubicBezTo>
                <a:cubicBezTo>
                  <a:pt x="4714" y="169"/>
                  <a:pt x="4698" y="199"/>
                  <a:pt x="4698" y="248"/>
                </a:cubicBezTo>
                <a:cubicBezTo>
                  <a:pt x="4698" y="297"/>
                  <a:pt x="4714" y="327"/>
                  <a:pt x="4740" y="327"/>
                </a:cubicBezTo>
                <a:close/>
                <a:moveTo>
                  <a:pt x="4631" y="248"/>
                </a:moveTo>
                <a:lnTo>
                  <a:pt x="4631" y="248"/>
                </a:lnTo>
                <a:cubicBezTo>
                  <a:pt x="4631" y="164"/>
                  <a:pt x="4674" y="111"/>
                  <a:pt x="4740" y="111"/>
                </a:cubicBezTo>
                <a:cubicBezTo>
                  <a:pt x="4806" y="111"/>
                  <a:pt x="4849" y="164"/>
                  <a:pt x="4849" y="248"/>
                </a:cubicBezTo>
                <a:cubicBezTo>
                  <a:pt x="4849" y="332"/>
                  <a:pt x="4806" y="385"/>
                  <a:pt x="4740" y="385"/>
                </a:cubicBezTo>
                <a:cubicBezTo>
                  <a:pt x="4674" y="385"/>
                  <a:pt x="4631" y="332"/>
                  <a:pt x="4631" y="248"/>
                </a:cubicBezTo>
                <a:close/>
                <a:moveTo>
                  <a:pt x="4578" y="0"/>
                </a:moveTo>
                <a:lnTo>
                  <a:pt x="4578" y="0"/>
                </a:lnTo>
                <a:cubicBezTo>
                  <a:pt x="4600" y="0"/>
                  <a:pt x="4623" y="7"/>
                  <a:pt x="4633" y="17"/>
                </a:cubicBezTo>
                <a:lnTo>
                  <a:pt x="4611" y="65"/>
                </a:lnTo>
                <a:cubicBezTo>
                  <a:pt x="4603" y="61"/>
                  <a:pt x="4596" y="58"/>
                  <a:pt x="4587" y="58"/>
                </a:cubicBezTo>
                <a:cubicBezTo>
                  <a:pt x="4570" y="58"/>
                  <a:pt x="4559" y="70"/>
                  <a:pt x="4559" y="90"/>
                </a:cubicBezTo>
                <a:lnTo>
                  <a:pt x="4559" y="118"/>
                </a:lnTo>
                <a:lnTo>
                  <a:pt x="4614" y="118"/>
                </a:lnTo>
                <a:lnTo>
                  <a:pt x="4614" y="173"/>
                </a:lnTo>
                <a:lnTo>
                  <a:pt x="4559" y="173"/>
                </a:lnTo>
                <a:lnTo>
                  <a:pt x="4559" y="378"/>
                </a:lnTo>
                <a:lnTo>
                  <a:pt x="4494" y="378"/>
                </a:lnTo>
                <a:lnTo>
                  <a:pt x="4494" y="173"/>
                </a:lnTo>
                <a:lnTo>
                  <a:pt x="4447" y="173"/>
                </a:lnTo>
                <a:lnTo>
                  <a:pt x="4447" y="118"/>
                </a:lnTo>
                <a:lnTo>
                  <a:pt x="4494" y="118"/>
                </a:lnTo>
                <a:lnTo>
                  <a:pt x="4494" y="85"/>
                </a:lnTo>
                <a:cubicBezTo>
                  <a:pt x="4494" y="30"/>
                  <a:pt x="4531" y="0"/>
                  <a:pt x="4578" y="0"/>
                </a:cubicBezTo>
                <a:close/>
                <a:moveTo>
                  <a:pt x="4236" y="300"/>
                </a:moveTo>
                <a:lnTo>
                  <a:pt x="4236" y="300"/>
                </a:lnTo>
                <a:lnTo>
                  <a:pt x="4298" y="300"/>
                </a:lnTo>
                <a:cubicBezTo>
                  <a:pt x="4300" y="319"/>
                  <a:pt x="4312" y="333"/>
                  <a:pt x="4333" y="333"/>
                </a:cubicBezTo>
                <a:cubicBezTo>
                  <a:pt x="4349" y="333"/>
                  <a:pt x="4363" y="325"/>
                  <a:pt x="4363" y="310"/>
                </a:cubicBezTo>
                <a:cubicBezTo>
                  <a:pt x="4363" y="296"/>
                  <a:pt x="4355" y="287"/>
                  <a:pt x="4330" y="279"/>
                </a:cubicBezTo>
                <a:lnTo>
                  <a:pt x="4305" y="270"/>
                </a:lnTo>
                <a:cubicBezTo>
                  <a:pt x="4264" y="255"/>
                  <a:pt x="4240" y="229"/>
                  <a:pt x="4240" y="192"/>
                </a:cubicBezTo>
                <a:cubicBezTo>
                  <a:pt x="4240" y="144"/>
                  <a:pt x="4280" y="111"/>
                  <a:pt x="4331" y="111"/>
                </a:cubicBezTo>
                <a:cubicBezTo>
                  <a:pt x="4383" y="111"/>
                  <a:pt x="4420" y="144"/>
                  <a:pt x="4421" y="189"/>
                </a:cubicBezTo>
                <a:lnTo>
                  <a:pt x="4358" y="189"/>
                </a:lnTo>
                <a:cubicBezTo>
                  <a:pt x="4357" y="175"/>
                  <a:pt x="4347" y="163"/>
                  <a:pt x="4330" y="163"/>
                </a:cubicBezTo>
                <a:cubicBezTo>
                  <a:pt x="4316" y="163"/>
                  <a:pt x="4303" y="172"/>
                  <a:pt x="4303" y="187"/>
                </a:cubicBezTo>
                <a:cubicBezTo>
                  <a:pt x="4303" y="199"/>
                  <a:pt x="4309" y="206"/>
                  <a:pt x="4333" y="214"/>
                </a:cubicBezTo>
                <a:lnTo>
                  <a:pt x="4358" y="223"/>
                </a:lnTo>
                <a:cubicBezTo>
                  <a:pt x="4402" y="238"/>
                  <a:pt x="4426" y="267"/>
                  <a:pt x="4426" y="306"/>
                </a:cubicBezTo>
                <a:cubicBezTo>
                  <a:pt x="4426" y="356"/>
                  <a:pt x="4387" y="385"/>
                  <a:pt x="4334" y="385"/>
                </a:cubicBezTo>
                <a:cubicBezTo>
                  <a:pt x="4276" y="385"/>
                  <a:pt x="4237" y="350"/>
                  <a:pt x="4236" y="300"/>
                </a:cubicBezTo>
                <a:close/>
                <a:moveTo>
                  <a:pt x="4095" y="169"/>
                </a:moveTo>
                <a:lnTo>
                  <a:pt x="4095" y="169"/>
                </a:lnTo>
                <a:cubicBezTo>
                  <a:pt x="4077" y="169"/>
                  <a:pt x="4059" y="182"/>
                  <a:pt x="4059" y="213"/>
                </a:cubicBezTo>
                <a:lnTo>
                  <a:pt x="4059" y="378"/>
                </a:lnTo>
                <a:lnTo>
                  <a:pt x="3993" y="378"/>
                </a:lnTo>
                <a:lnTo>
                  <a:pt x="3993" y="118"/>
                </a:lnTo>
                <a:lnTo>
                  <a:pt x="4047" y="118"/>
                </a:lnTo>
                <a:lnTo>
                  <a:pt x="4053" y="144"/>
                </a:lnTo>
                <a:lnTo>
                  <a:pt x="4056" y="144"/>
                </a:lnTo>
                <a:cubicBezTo>
                  <a:pt x="4063" y="131"/>
                  <a:pt x="4083" y="111"/>
                  <a:pt x="4116" y="111"/>
                </a:cubicBezTo>
                <a:cubicBezTo>
                  <a:pt x="4160" y="111"/>
                  <a:pt x="4193" y="142"/>
                  <a:pt x="4193" y="196"/>
                </a:cubicBezTo>
                <a:lnTo>
                  <a:pt x="4193" y="378"/>
                </a:lnTo>
                <a:lnTo>
                  <a:pt x="4128" y="378"/>
                </a:lnTo>
                <a:lnTo>
                  <a:pt x="4128" y="210"/>
                </a:lnTo>
                <a:cubicBezTo>
                  <a:pt x="4128" y="182"/>
                  <a:pt x="4114" y="169"/>
                  <a:pt x="4095" y="169"/>
                </a:cubicBezTo>
                <a:close/>
                <a:moveTo>
                  <a:pt x="3834" y="329"/>
                </a:moveTo>
                <a:lnTo>
                  <a:pt x="3834" y="329"/>
                </a:lnTo>
                <a:cubicBezTo>
                  <a:pt x="3857" y="329"/>
                  <a:pt x="3873" y="309"/>
                  <a:pt x="3873" y="278"/>
                </a:cubicBezTo>
                <a:lnTo>
                  <a:pt x="3873" y="261"/>
                </a:lnTo>
                <a:lnTo>
                  <a:pt x="3858" y="264"/>
                </a:lnTo>
                <a:cubicBezTo>
                  <a:pt x="3826" y="269"/>
                  <a:pt x="3809" y="283"/>
                  <a:pt x="3809" y="303"/>
                </a:cubicBezTo>
                <a:cubicBezTo>
                  <a:pt x="3809" y="319"/>
                  <a:pt x="3820" y="329"/>
                  <a:pt x="3834" y="329"/>
                </a:cubicBezTo>
                <a:close/>
                <a:moveTo>
                  <a:pt x="3743" y="310"/>
                </a:moveTo>
                <a:lnTo>
                  <a:pt x="3743" y="310"/>
                </a:lnTo>
                <a:cubicBezTo>
                  <a:pt x="3743" y="260"/>
                  <a:pt x="3780" y="229"/>
                  <a:pt x="3845" y="221"/>
                </a:cubicBezTo>
                <a:lnTo>
                  <a:pt x="3873" y="217"/>
                </a:lnTo>
                <a:lnTo>
                  <a:pt x="3873" y="200"/>
                </a:lnTo>
                <a:cubicBezTo>
                  <a:pt x="3873" y="179"/>
                  <a:pt x="3862" y="168"/>
                  <a:pt x="3845" y="168"/>
                </a:cubicBezTo>
                <a:cubicBezTo>
                  <a:pt x="3826" y="168"/>
                  <a:pt x="3814" y="180"/>
                  <a:pt x="3812" y="199"/>
                </a:cubicBezTo>
                <a:lnTo>
                  <a:pt x="3746" y="199"/>
                </a:lnTo>
                <a:cubicBezTo>
                  <a:pt x="3750" y="147"/>
                  <a:pt x="3789" y="111"/>
                  <a:pt x="3846" y="111"/>
                </a:cubicBezTo>
                <a:cubicBezTo>
                  <a:pt x="3900" y="111"/>
                  <a:pt x="3938" y="147"/>
                  <a:pt x="3938" y="204"/>
                </a:cubicBezTo>
                <a:lnTo>
                  <a:pt x="3938" y="316"/>
                </a:lnTo>
                <a:cubicBezTo>
                  <a:pt x="3938" y="326"/>
                  <a:pt x="3944" y="333"/>
                  <a:pt x="3954" y="333"/>
                </a:cubicBezTo>
                <a:cubicBezTo>
                  <a:pt x="3956" y="333"/>
                  <a:pt x="3958" y="333"/>
                  <a:pt x="3961" y="332"/>
                </a:cubicBezTo>
                <a:lnTo>
                  <a:pt x="3961" y="380"/>
                </a:lnTo>
                <a:cubicBezTo>
                  <a:pt x="3953" y="382"/>
                  <a:pt x="3945" y="383"/>
                  <a:pt x="3937" y="383"/>
                </a:cubicBezTo>
                <a:cubicBezTo>
                  <a:pt x="3912" y="383"/>
                  <a:pt x="3891" y="372"/>
                  <a:pt x="3884" y="346"/>
                </a:cubicBezTo>
                <a:cubicBezTo>
                  <a:pt x="3875" y="365"/>
                  <a:pt x="3854" y="385"/>
                  <a:pt x="3819" y="385"/>
                </a:cubicBezTo>
                <a:cubicBezTo>
                  <a:pt x="3774" y="385"/>
                  <a:pt x="3743" y="356"/>
                  <a:pt x="3743" y="310"/>
                </a:cubicBezTo>
                <a:close/>
                <a:moveTo>
                  <a:pt x="3577" y="118"/>
                </a:moveTo>
                <a:lnTo>
                  <a:pt x="3577" y="118"/>
                </a:lnTo>
                <a:lnTo>
                  <a:pt x="3632" y="118"/>
                </a:lnTo>
                <a:lnTo>
                  <a:pt x="3637" y="152"/>
                </a:lnTo>
                <a:lnTo>
                  <a:pt x="3640" y="152"/>
                </a:lnTo>
                <a:cubicBezTo>
                  <a:pt x="3649" y="133"/>
                  <a:pt x="3671" y="115"/>
                  <a:pt x="3707" y="115"/>
                </a:cubicBezTo>
                <a:cubicBezTo>
                  <a:pt x="3712" y="115"/>
                  <a:pt x="3717" y="115"/>
                  <a:pt x="3721" y="116"/>
                </a:cubicBezTo>
                <a:lnTo>
                  <a:pt x="3721" y="178"/>
                </a:lnTo>
                <a:cubicBezTo>
                  <a:pt x="3715" y="178"/>
                  <a:pt x="3711" y="178"/>
                  <a:pt x="3706" y="178"/>
                </a:cubicBezTo>
                <a:cubicBezTo>
                  <a:pt x="3674" y="178"/>
                  <a:pt x="3643" y="200"/>
                  <a:pt x="3643" y="254"/>
                </a:cubicBezTo>
                <a:lnTo>
                  <a:pt x="3643" y="378"/>
                </a:lnTo>
                <a:lnTo>
                  <a:pt x="3577" y="378"/>
                </a:lnTo>
                <a:lnTo>
                  <a:pt x="3577" y="118"/>
                </a:lnTo>
                <a:close/>
                <a:moveTo>
                  <a:pt x="3413" y="76"/>
                </a:moveTo>
                <a:lnTo>
                  <a:pt x="3413" y="76"/>
                </a:lnTo>
                <a:lnTo>
                  <a:pt x="3327" y="76"/>
                </a:lnTo>
                <a:lnTo>
                  <a:pt x="3327" y="16"/>
                </a:lnTo>
                <a:lnTo>
                  <a:pt x="3567" y="16"/>
                </a:lnTo>
                <a:lnTo>
                  <a:pt x="3567" y="76"/>
                </a:lnTo>
                <a:lnTo>
                  <a:pt x="3482" y="76"/>
                </a:lnTo>
                <a:lnTo>
                  <a:pt x="3482" y="378"/>
                </a:lnTo>
                <a:lnTo>
                  <a:pt x="3413" y="378"/>
                </a:lnTo>
                <a:lnTo>
                  <a:pt x="3413" y="76"/>
                </a:lnTo>
                <a:close/>
                <a:moveTo>
                  <a:pt x="3144" y="344"/>
                </a:moveTo>
                <a:lnTo>
                  <a:pt x="3144" y="344"/>
                </a:lnTo>
                <a:cubicBezTo>
                  <a:pt x="3144" y="324"/>
                  <a:pt x="3161" y="306"/>
                  <a:pt x="3183" y="306"/>
                </a:cubicBezTo>
                <a:cubicBezTo>
                  <a:pt x="3203" y="306"/>
                  <a:pt x="3220" y="324"/>
                  <a:pt x="3220" y="344"/>
                </a:cubicBezTo>
                <a:cubicBezTo>
                  <a:pt x="3220" y="365"/>
                  <a:pt x="3203" y="383"/>
                  <a:pt x="3183" y="383"/>
                </a:cubicBezTo>
                <a:cubicBezTo>
                  <a:pt x="3161" y="383"/>
                  <a:pt x="3144" y="365"/>
                  <a:pt x="3144" y="344"/>
                </a:cubicBezTo>
                <a:close/>
                <a:moveTo>
                  <a:pt x="3036" y="219"/>
                </a:moveTo>
                <a:lnTo>
                  <a:pt x="3036" y="219"/>
                </a:lnTo>
                <a:cubicBezTo>
                  <a:pt x="3034" y="186"/>
                  <a:pt x="3021" y="167"/>
                  <a:pt x="3001" y="167"/>
                </a:cubicBezTo>
                <a:cubicBezTo>
                  <a:pt x="2979" y="167"/>
                  <a:pt x="2965" y="186"/>
                  <a:pt x="2962" y="219"/>
                </a:cubicBezTo>
                <a:lnTo>
                  <a:pt x="3036" y="219"/>
                </a:lnTo>
                <a:close/>
                <a:moveTo>
                  <a:pt x="2895" y="248"/>
                </a:moveTo>
                <a:lnTo>
                  <a:pt x="2895" y="248"/>
                </a:lnTo>
                <a:cubicBezTo>
                  <a:pt x="2895" y="164"/>
                  <a:pt x="2936" y="111"/>
                  <a:pt x="3001" y="111"/>
                </a:cubicBezTo>
                <a:cubicBezTo>
                  <a:pt x="3063" y="111"/>
                  <a:pt x="3103" y="162"/>
                  <a:pt x="3103" y="246"/>
                </a:cubicBezTo>
                <a:cubicBezTo>
                  <a:pt x="3103" y="250"/>
                  <a:pt x="3103" y="255"/>
                  <a:pt x="3102" y="264"/>
                </a:cubicBezTo>
                <a:lnTo>
                  <a:pt x="2961" y="264"/>
                </a:lnTo>
                <a:cubicBezTo>
                  <a:pt x="2962" y="303"/>
                  <a:pt x="2977" y="330"/>
                  <a:pt x="3003" y="330"/>
                </a:cubicBezTo>
                <a:cubicBezTo>
                  <a:pt x="3020" y="330"/>
                  <a:pt x="3033" y="319"/>
                  <a:pt x="3036" y="298"/>
                </a:cubicBezTo>
                <a:lnTo>
                  <a:pt x="3101" y="298"/>
                </a:lnTo>
                <a:cubicBezTo>
                  <a:pt x="3096" y="351"/>
                  <a:pt x="3057" y="385"/>
                  <a:pt x="3003" y="385"/>
                </a:cubicBezTo>
                <a:cubicBezTo>
                  <a:pt x="2935" y="385"/>
                  <a:pt x="2895" y="331"/>
                  <a:pt x="2895" y="248"/>
                </a:cubicBezTo>
                <a:close/>
                <a:moveTo>
                  <a:pt x="2650" y="248"/>
                </a:moveTo>
                <a:lnTo>
                  <a:pt x="2650" y="248"/>
                </a:lnTo>
                <a:cubicBezTo>
                  <a:pt x="2650" y="165"/>
                  <a:pt x="2693" y="111"/>
                  <a:pt x="2759" y="111"/>
                </a:cubicBezTo>
                <a:cubicBezTo>
                  <a:pt x="2817" y="111"/>
                  <a:pt x="2858" y="151"/>
                  <a:pt x="2863" y="212"/>
                </a:cubicBezTo>
                <a:lnTo>
                  <a:pt x="2796" y="212"/>
                </a:lnTo>
                <a:cubicBezTo>
                  <a:pt x="2794" y="184"/>
                  <a:pt x="2779" y="170"/>
                  <a:pt x="2759" y="170"/>
                </a:cubicBezTo>
                <a:cubicBezTo>
                  <a:pt x="2733" y="170"/>
                  <a:pt x="2716" y="198"/>
                  <a:pt x="2716" y="248"/>
                </a:cubicBezTo>
                <a:cubicBezTo>
                  <a:pt x="2716" y="299"/>
                  <a:pt x="2733" y="326"/>
                  <a:pt x="2760" y="326"/>
                </a:cubicBezTo>
                <a:cubicBezTo>
                  <a:pt x="2779" y="326"/>
                  <a:pt x="2793" y="312"/>
                  <a:pt x="2796" y="288"/>
                </a:cubicBezTo>
                <a:lnTo>
                  <a:pt x="2863" y="288"/>
                </a:lnTo>
                <a:cubicBezTo>
                  <a:pt x="2857" y="347"/>
                  <a:pt x="2816" y="385"/>
                  <a:pt x="2760" y="385"/>
                </a:cubicBezTo>
                <a:cubicBezTo>
                  <a:pt x="2693" y="385"/>
                  <a:pt x="2650" y="332"/>
                  <a:pt x="2650" y="248"/>
                </a:cubicBezTo>
                <a:close/>
                <a:moveTo>
                  <a:pt x="2506" y="169"/>
                </a:moveTo>
                <a:lnTo>
                  <a:pt x="2506" y="169"/>
                </a:lnTo>
                <a:cubicBezTo>
                  <a:pt x="2487" y="169"/>
                  <a:pt x="2469" y="182"/>
                  <a:pt x="2469" y="213"/>
                </a:cubicBezTo>
                <a:lnTo>
                  <a:pt x="2469" y="378"/>
                </a:lnTo>
                <a:lnTo>
                  <a:pt x="2404" y="378"/>
                </a:lnTo>
                <a:lnTo>
                  <a:pt x="2404" y="118"/>
                </a:lnTo>
                <a:lnTo>
                  <a:pt x="2458" y="118"/>
                </a:lnTo>
                <a:lnTo>
                  <a:pt x="2464" y="144"/>
                </a:lnTo>
                <a:lnTo>
                  <a:pt x="2467" y="144"/>
                </a:lnTo>
                <a:cubicBezTo>
                  <a:pt x="2474" y="131"/>
                  <a:pt x="2494" y="111"/>
                  <a:pt x="2527" y="111"/>
                </a:cubicBezTo>
                <a:cubicBezTo>
                  <a:pt x="2570" y="111"/>
                  <a:pt x="2604" y="142"/>
                  <a:pt x="2604" y="196"/>
                </a:cubicBezTo>
                <a:lnTo>
                  <a:pt x="2604" y="378"/>
                </a:lnTo>
                <a:lnTo>
                  <a:pt x="2538" y="378"/>
                </a:lnTo>
                <a:lnTo>
                  <a:pt x="2538" y="210"/>
                </a:lnTo>
                <a:cubicBezTo>
                  <a:pt x="2538" y="182"/>
                  <a:pt x="2524" y="169"/>
                  <a:pt x="2506" y="169"/>
                </a:cubicBezTo>
                <a:close/>
                <a:moveTo>
                  <a:pt x="2289" y="219"/>
                </a:moveTo>
                <a:lnTo>
                  <a:pt x="2289" y="219"/>
                </a:lnTo>
                <a:cubicBezTo>
                  <a:pt x="2287" y="186"/>
                  <a:pt x="2274" y="167"/>
                  <a:pt x="2254" y="167"/>
                </a:cubicBezTo>
                <a:cubicBezTo>
                  <a:pt x="2232" y="167"/>
                  <a:pt x="2218" y="186"/>
                  <a:pt x="2215" y="219"/>
                </a:cubicBezTo>
                <a:lnTo>
                  <a:pt x="2289" y="219"/>
                </a:lnTo>
                <a:close/>
                <a:moveTo>
                  <a:pt x="2148" y="248"/>
                </a:moveTo>
                <a:lnTo>
                  <a:pt x="2148" y="248"/>
                </a:lnTo>
                <a:cubicBezTo>
                  <a:pt x="2148" y="164"/>
                  <a:pt x="2190" y="111"/>
                  <a:pt x="2254" y="111"/>
                </a:cubicBezTo>
                <a:cubicBezTo>
                  <a:pt x="2316" y="111"/>
                  <a:pt x="2357" y="162"/>
                  <a:pt x="2357" y="246"/>
                </a:cubicBezTo>
                <a:cubicBezTo>
                  <a:pt x="2357" y="250"/>
                  <a:pt x="2357" y="255"/>
                  <a:pt x="2356" y="264"/>
                </a:cubicBezTo>
                <a:lnTo>
                  <a:pt x="2214" y="264"/>
                </a:lnTo>
                <a:cubicBezTo>
                  <a:pt x="2215" y="303"/>
                  <a:pt x="2230" y="330"/>
                  <a:pt x="2256" y="330"/>
                </a:cubicBezTo>
                <a:cubicBezTo>
                  <a:pt x="2273" y="330"/>
                  <a:pt x="2286" y="319"/>
                  <a:pt x="2289" y="298"/>
                </a:cubicBezTo>
                <a:lnTo>
                  <a:pt x="2355" y="298"/>
                </a:lnTo>
                <a:cubicBezTo>
                  <a:pt x="2349" y="351"/>
                  <a:pt x="2310" y="385"/>
                  <a:pt x="2256" y="385"/>
                </a:cubicBezTo>
                <a:cubicBezTo>
                  <a:pt x="2188" y="385"/>
                  <a:pt x="2148" y="331"/>
                  <a:pt x="2148" y="248"/>
                </a:cubicBezTo>
                <a:close/>
                <a:moveTo>
                  <a:pt x="2035" y="118"/>
                </a:moveTo>
                <a:lnTo>
                  <a:pt x="2035" y="118"/>
                </a:lnTo>
                <a:lnTo>
                  <a:pt x="2101" y="118"/>
                </a:lnTo>
                <a:lnTo>
                  <a:pt x="2101" y="378"/>
                </a:lnTo>
                <a:lnTo>
                  <a:pt x="2035" y="378"/>
                </a:lnTo>
                <a:lnTo>
                  <a:pt x="2035" y="118"/>
                </a:lnTo>
                <a:close/>
                <a:moveTo>
                  <a:pt x="2068" y="3"/>
                </a:moveTo>
                <a:lnTo>
                  <a:pt x="2068" y="3"/>
                </a:lnTo>
                <a:cubicBezTo>
                  <a:pt x="2090" y="3"/>
                  <a:pt x="2109" y="21"/>
                  <a:pt x="2109" y="43"/>
                </a:cubicBezTo>
                <a:cubicBezTo>
                  <a:pt x="2109" y="66"/>
                  <a:pt x="2090" y="84"/>
                  <a:pt x="2068" y="84"/>
                </a:cubicBezTo>
                <a:cubicBezTo>
                  <a:pt x="2046" y="84"/>
                  <a:pt x="2027" y="66"/>
                  <a:pt x="2027" y="43"/>
                </a:cubicBezTo>
                <a:cubicBezTo>
                  <a:pt x="2027" y="21"/>
                  <a:pt x="2046" y="3"/>
                  <a:pt x="2068" y="3"/>
                </a:cubicBezTo>
                <a:close/>
                <a:moveTo>
                  <a:pt x="1778" y="248"/>
                </a:moveTo>
                <a:lnTo>
                  <a:pt x="1778" y="248"/>
                </a:lnTo>
                <a:cubicBezTo>
                  <a:pt x="1778" y="165"/>
                  <a:pt x="1821" y="111"/>
                  <a:pt x="1888" y="111"/>
                </a:cubicBezTo>
                <a:cubicBezTo>
                  <a:pt x="1945" y="111"/>
                  <a:pt x="1986" y="151"/>
                  <a:pt x="1991" y="212"/>
                </a:cubicBezTo>
                <a:lnTo>
                  <a:pt x="1925" y="212"/>
                </a:lnTo>
                <a:cubicBezTo>
                  <a:pt x="1922" y="184"/>
                  <a:pt x="1908" y="170"/>
                  <a:pt x="1888" y="170"/>
                </a:cubicBezTo>
                <a:cubicBezTo>
                  <a:pt x="1862" y="170"/>
                  <a:pt x="1845" y="198"/>
                  <a:pt x="1845" y="248"/>
                </a:cubicBezTo>
                <a:cubicBezTo>
                  <a:pt x="1845" y="299"/>
                  <a:pt x="1862" y="326"/>
                  <a:pt x="1888" y="326"/>
                </a:cubicBezTo>
                <a:cubicBezTo>
                  <a:pt x="1908" y="326"/>
                  <a:pt x="1922" y="312"/>
                  <a:pt x="1925" y="288"/>
                </a:cubicBezTo>
                <a:lnTo>
                  <a:pt x="1991" y="288"/>
                </a:lnTo>
                <a:cubicBezTo>
                  <a:pt x="1986" y="347"/>
                  <a:pt x="1945" y="385"/>
                  <a:pt x="1888" y="385"/>
                </a:cubicBezTo>
                <a:cubicBezTo>
                  <a:pt x="1821" y="385"/>
                  <a:pt x="1778" y="332"/>
                  <a:pt x="1778" y="248"/>
                </a:cubicBezTo>
                <a:close/>
                <a:moveTo>
                  <a:pt x="1525" y="275"/>
                </a:moveTo>
                <a:lnTo>
                  <a:pt x="1525" y="275"/>
                </a:lnTo>
                <a:lnTo>
                  <a:pt x="1596" y="275"/>
                </a:lnTo>
                <a:cubicBezTo>
                  <a:pt x="1598" y="309"/>
                  <a:pt x="1614" y="324"/>
                  <a:pt x="1638" y="324"/>
                </a:cubicBezTo>
                <a:cubicBezTo>
                  <a:pt x="1661" y="324"/>
                  <a:pt x="1676" y="310"/>
                  <a:pt x="1676" y="286"/>
                </a:cubicBezTo>
                <a:cubicBezTo>
                  <a:pt x="1676" y="264"/>
                  <a:pt x="1662" y="248"/>
                  <a:pt x="1628" y="228"/>
                </a:cubicBezTo>
                <a:lnTo>
                  <a:pt x="1596" y="210"/>
                </a:lnTo>
                <a:cubicBezTo>
                  <a:pt x="1549" y="183"/>
                  <a:pt x="1528" y="149"/>
                  <a:pt x="1528" y="107"/>
                </a:cubicBezTo>
                <a:cubicBezTo>
                  <a:pt x="1528" y="56"/>
                  <a:pt x="1572" y="10"/>
                  <a:pt x="1634" y="10"/>
                </a:cubicBezTo>
                <a:cubicBezTo>
                  <a:pt x="1697" y="10"/>
                  <a:pt x="1740" y="50"/>
                  <a:pt x="1741" y="112"/>
                </a:cubicBezTo>
                <a:lnTo>
                  <a:pt x="1669" y="112"/>
                </a:lnTo>
                <a:cubicBezTo>
                  <a:pt x="1667" y="86"/>
                  <a:pt x="1654" y="71"/>
                  <a:pt x="1632" y="71"/>
                </a:cubicBezTo>
                <a:cubicBezTo>
                  <a:pt x="1614" y="71"/>
                  <a:pt x="1599" y="85"/>
                  <a:pt x="1599" y="104"/>
                </a:cubicBezTo>
                <a:cubicBezTo>
                  <a:pt x="1599" y="124"/>
                  <a:pt x="1611" y="139"/>
                  <a:pt x="1649" y="160"/>
                </a:cubicBezTo>
                <a:lnTo>
                  <a:pt x="1673" y="174"/>
                </a:lnTo>
                <a:cubicBezTo>
                  <a:pt x="1722" y="201"/>
                  <a:pt x="1746" y="240"/>
                  <a:pt x="1746" y="286"/>
                </a:cubicBezTo>
                <a:cubicBezTo>
                  <a:pt x="1746" y="344"/>
                  <a:pt x="1703" y="385"/>
                  <a:pt x="1638" y="385"/>
                </a:cubicBezTo>
                <a:cubicBezTo>
                  <a:pt x="1569" y="385"/>
                  <a:pt x="1526" y="342"/>
                  <a:pt x="1525" y="275"/>
                </a:cubicBezTo>
                <a:close/>
                <a:moveTo>
                  <a:pt x="1307" y="344"/>
                </a:moveTo>
                <a:lnTo>
                  <a:pt x="1307" y="344"/>
                </a:lnTo>
                <a:cubicBezTo>
                  <a:pt x="1307" y="324"/>
                  <a:pt x="1324" y="306"/>
                  <a:pt x="1345" y="306"/>
                </a:cubicBezTo>
                <a:cubicBezTo>
                  <a:pt x="1366" y="306"/>
                  <a:pt x="1383" y="324"/>
                  <a:pt x="1383" y="344"/>
                </a:cubicBezTo>
                <a:cubicBezTo>
                  <a:pt x="1383" y="365"/>
                  <a:pt x="1366" y="383"/>
                  <a:pt x="1345" y="383"/>
                </a:cubicBezTo>
                <a:cubicBezTo>
                  <a:pt x="1324" y="383"/>
                  <a:pt x="1307" y="365"/>
                  <a:pt x="1307" y="344"/>
                </a:cubicBezTo>
                <a:close/>
                <a:moveTo>
                  <a:pt x="1117" y="431"/>
                </a:moveTo>
                <a:lnTo>
                  <a:pt x="1117" y="431"/>
                </a:lnTo>
                <a:cubicBezTo>
                  <a:pt x="1131" y="431"/>
                  <a:pt x="1149" y="423"/>
                  <a:pt x="1155" y="401"/>
                </a:cubicBezTo>
                <a:lnTo>
                  <a:pt x="1161" y="377"/>
                </a:lnTo>
                <a:lnTo>
                  <a:pt x="1080" y="118"/>
                </a:lnTo>
                <a:lnTo>
                  <a:pt x="1147" y="118"/>
                </a:lnTo>
                <a:lnTo>
                  <a:pt x="1192" y="287"/>
                </a:lnTo>
                <a:lnTo>
                  <a:pt x="1195" y="287"/>
                </a:lnTo>
                <a:lnTo>
                  <a:pt x="1233" y="118"/>
                </a:lnTo>
                <a:lnTo>
                  <a:pt x="1301" y="118"/>
                </a:lnTo>
                <a:lnTo>
                  <a:pt x="1221" y="405"/>
                </a:lnTo>
                <a:cubicBezTo>
                  <a:pt x="1204" y="465"/>
                  <a:pt x="1163" y="488"/>
                  <a:pt x="1126" y="488"/>
                </a:cubicBezTo>
                <a:cubicBezTo>
                  <a:pt x="1111" y="488"/>
                  <a:pt x="1101" y="486"/>
                  <a:pt x="1091" y="483"/>
                </a:cubicBezTo>
                <a:lnTo>
                  <a:pt x="1091" y="427"/>
                </a:lnTo>
                <a:cubicBezTo>
                  <a:pt x="1100" y="430"/>
                  <a:pt x="1109" y="431"/>
                  <a:pt x="1117" y="431"/>
                </a:cubicBezTo>
                <a:close/>
                <a:moveTo>
                  <a:pt x="1021" y="385"/>
                </a:moveTo>
                <a:lnTo>
                  <a:pt x="1021" y="385"/>
                </a:lnTo>
                <a:cubicBezTo>
                  <a:pt x="970" y="385"/>
                  <a:pt x="937" y="349"/>
                  <a:pt x="937" y="304"/>
                </a:cubicBezTo>
                <a:lnTo>
                  <a:pt x="937" y="173"/>
                </a:lnTo>
                <a:lnTo>
                  <a:pt x="891" y="173"/>
                </a:lnTo>
                <a:lnTo>
                  <a:pt x="891" y="118"/>
                </a:lnTo>
                <a:lnTo>
                  <a:pt x="898" y="118"/>
                </a:lnTo>
                <a:cubicBezTo>
                  <a:pt x="929" y="118"/>
                  <a:pt x="944" y="100"/>
                  <a:pt x="946" y="69"/>
                </a:cubicBezTo>
                <a:lnTo>
                  <a:pt x="947" y="44"/>
                </a:lnTo>
                <a:lnTo>
                  <a:pt x="1003" y="44"/>
                </a:lnTo>
                <a:lnTo>
                  <a:pt x="1003" y="118"/>
                </a:lnTo>
                <a:lnTo>
                  <a:pt x="1058" y="118"/>
                </a:lnTo>
                <a:lnTo>
                  <a:pt x="1058" y="173"/>
                </a:lnTo>
                <a:lnTo>
                  <a:pt x="1003" y="173"/>
                </a:lnTo>
                <a:lnTo>
                  <a:pt x="1003" y="297"/>
                </a:lnTo>
                <a:cubicBezTo>
                  <a:pt x="1003" y="315"/>
                  <a:pt x="1016" y="328"/>
                  <a:pt x="1035" y="328"/>
                </a:cubicBezTo>
                <a:cubicBezTo>
                  <a:pt x="1042" y="328"/>
                  <a:pt x="1049" y="326"/>
                  <a:pt x="1054" y="325"/>
                </a:cubicBezTo>
                <a:lnTo>
                  <a:pt x="1054" y="379"/>
                </a:lnTo>
                <a:cubicBezTo>
                  <a:pt x="1044" y="383"/>
                  <a:pt x="1032" y="385"/>
                  <a:pt x="1021" y="385"/>
                </a:cubicBezTo>
                <a:close/>
                <a:moveTo>
                  <a:pt x="804" y="219"/>
                </a:moveTo>
                <a:lnTo>
                  <a:pt x="804" y="219"/>
                </a:lnTo>
                <a:cubicBezTo>
                  <a:pt x="802" y="186"/>
                  <a:pt x="789" y="167"/>
                  <a:pt x="769" y="167"/>
                </a:cubicBezTo>
                <a:cubicBezTo>
                  <a:pt x="747" y="167"/>
                  <a:pt x="733" y="186"/>
                  <a:pt x="730" y="219"/>
                </a:cubicBezTo>
                <a:lnTo>
                  <a:pt x="804" y="219"/>
                </a:lnTo>
                <a:close/>
                <a:moveTo>
                  <a:pt x="663" y="248"/>
                </a:moveTo>
                <a:lnTo>
                  <a:pt x="663" y="248"/>
                </a:lnTo>
                <a:cubicBezTo>
                  <a:pt x="663" y="164"/>
                  <a:pt x="705" y="111"/>
                  <a:pt x="769" y="111"/>
                </a:cubicBezTo>
                <a:cubicBezTo>
                  <a:pt x="831" y="111"/>
                  <a:pt x="872" y="162"/>
                  <a:pt x="872" y="246"/>
                </a:cubicBezTo>
                <a:cubicBezTo>
                  <a:pt x="872" y="250"/>
                  <a:pt x="872" y="255"/>
                  <a:pt x="871" y="264"/>
                </a:cubicBezTo>
                <a:lnTo>
                  <a:pt x="729" y="264"/>
                </a:lnTo>
                <a:cubicBezTo>
                  <a:pt x="730" y="303"/>
                  <a:pt x="745" y="330"/>
                  <a:pt x="771" y="330"/>
                </a:cubicBezTo>
                <a:cubicBezTo>
                  <a:pt x="788" y="330"/>
                  <a:pt x="801" y="319"/>
                  <a:pt x="804" y="298"/>
                </a:cubicBezTo>
                <a:lnTo>
                  <a:pt x="870" y="298"/>
                </a:lnTo>
                <a:cubicBezTo>
                  <a:pt x="864" y="351"/>
                  <a:pt x="825" y="385"/>
                  <a:pt x="771" y="385"/>
                </a:cubicBezTo>
                <a:cubicBezTo>
                  <a:pt x="703" y="385"/>
                  <a:pt x="663" y="331"/>
                  <a:pt x="663" y="248"/>
                </a:cubicBezTo>
                <a:close/>
                <a:moveTo>
                  <a:pt x="608" y="0"/>
                </a:moveTo>
                <a:lnTo>
                  <a:pt x="608" y="0"/>
                </a:lnTo>
                <a:cubicBezTo>
                  <a:pt x="631" y="0"/>
                  <a:pt x="653" y="7"/>
                  <a:pt x="664" y="17"/>
                </a:cubicBezTo>
                <a:lnTo>
                  <a:pt x="641" y="65"/>
                </a:lnTo>
                <a:cubicBezTo>
                  <a:pt x="633" y="61"/>
                  <a:pt x="626" y="58"/>
                  <a:pt x="618" y="58"/>
                </a:cubicBezTo>
                <a:cubicBezTo>
                  <a:pt x="600" y="58"/>
                  <a:pt x="590" y="70"/>
                  <a:pt x="590" y="90"/>
                </a:cubicBezTo>
                <a:lnTo>
                  <a:pt x="590" y="118"/>
                </a:lnTo>
                <a:lnTo>
                  <a:pt x="645" y="118"/>
                </a:lnTo>
                <a:lnTo>
                  <a:pt x="645" y="173"/>
                </a:lnTo>
                <a:lnTo>
                  <a:pt x="590" y="173"/>
                </a:lnTo>
                <a:lnTo>
                  <a:pt x="590" y="378"/>
                </a:lnTo>
                <a:lnTo>
                  <a:pt x="524" y="378"/>
                </a:lnTo>
                <a:lnTo>
                  <a:pt x="524" y="173"/>
                </a:lnTo>
                <a:lnTo>
                  <a:pt x="478" y="173"/>
                </a:lnTo>
                <a:lnTo>
                  <a:pt x="478" y="118"/>
                </a:lnTo>
                <a:lnTo>
                  <a:pt x="524" y="118"/>
                </a:lnTo>
                <a:lnTo>
                  <a:pt x="524" y="85"/>
                </a:lnTo>
                <a:cubicBezTo>
                  <a:pt x="524" y="30"/>
                  <a:pt x="562" y="0"/>
                  <a:pt x="608" y="0"/>
                </a:cubicBezTo>
                <a:close/>
                <a:moveTo>
                  <a:pt x="344" y="329"/>
                </a:moveTo>
                <a:lnTo>
                  <a:pt x="344" y="329"/>
                </a:lnTo>
                <a:cubicBezTo>
                  <a:pt x="367" y="329"/>
                  <a:pt x="383" y="309"/>
                  <a:pt x="383" y="278"/>
                </a:cubicBezTo>
                <a:lnTo>
                  <a:pt x="383" y="261"/>
                </a:lnTo>
                <a:lnTo>
                  <a:pt x="368" y="264"/>
                </a:lnTo>
                <a:cubicBezTo>
                  <a:pt x="336" y="269"/>
                  <a:pt x="319" y="283"/>
                  <a:pt x="319" y="303"/>
                </a:cubicBezTo>
                <a:cubicBezTo>
                  <a:pt x="319" y="319"/>
                  <a:pt x="330" y="329"/>
                  <a:pt x="344" y="329"/>
                </a:cubicBezTo>
                <a:close/>
                <a:moveTo>
                  <a:pt x="253" y="310"/>
                </a:moveTo>
                <a:lnTo>
                  <a:pt x="253" y="310"/>
                </a:lnTo>
                <a:cubicBezTo>
                  <a:pt x="253" y="260"/>
                  <a:pt x="290" y="229"/>
                  <a:pt x="354" y="221"/>
                </a:cubicBezTo>
                <a:lnTo>
                  <a:pt x="383" y="217"/>
                </a:lnTo>
                <a:lnTo>
                  <a:pt x="383" y="200"/>
                </a:lnTo>
                <a:cubicBezTo>
                  <a:pt x="383" y="179"/>
                  <a:pt x="371" y="168"/>
                  <a:pt x="354" y="168"/>
                </a:cubicBezTo>
                <a:cubicBezTo>
                  <a:pt x="336" y="168"/>
                  <a:pt x="323" y="180"/>
                  <a:pt x="322" y="199"/>
                </a:cubicBezTo>
                <a:lnTo>
                  <a:pt x="256" y="199"/>
                </a:lnTo>
                <a:cubicBezTo>
                  <a:pt x="260" y="147"/>
                  <a:pt x="299" y="111"/>
                  <a:pt x="355" y="111"/>
                </a:cubicBezTo>
                <a:cubicBezTo>
                  <a:pt x="410" y="111"/>
                  <a:pt x="448" y="147"/>
                  <a:pt x="448" y="204"/>
                </a:cubicBezTo>
                <a:lnTo>
                  <a:pt x="448" y="316"/>
                </a:lnTo>
                <a:cubicBezTo>
                  <a:pt x="448" y="326"/>
                  <a:pt x="454" y="333"/>
                  <a:pt x="464" y="333"/>
                </a:cubicBezTo>
                <a:cubicBezTo>
                  <a:pt x="466" y="333"/>
                  <a:pt x="468" y="333"/>
                  <a:pt x="471" y="332"/>
                </a:cubicBezTo>
                <a:lnTo>
                  <a:pt x="471" y="380"/>
                </a:lnTo>
                <a:cubicBezTo>
                  <a:pt x="463" y="382"/>
                  <a:pt x="455" y="383"/>
                  <a:pt x="447" y="383"/>
                </a:cubicBezTo>
                <a:cubicBezTo>
                  <a:pt x="422" y="383"/>
                  <a:pt x="400" y="372"/>
                  <a:pt x="394" y="346"/>
                </a:cubicBezTo>
                <a:cubicBezTo>
                  <a:pt x="384" y="365"/>
                  <a:pt x="364" y="385"/>
                  <a:pt x="329" y="385"/>
                </a:cubicBezTo>
                <a:cubicBezTo>
                  <a:pt x="284" y="385"/>
                  <a:pt x="253" y="356"/>
                  <a:pt x="253" y="310"/>
                </a:cubicBezTo>
                <a:close/>
                <a:moveTo>
                  <a:pt x="0" y="275"/>
                </a:moveTo>
                <a:lnTo>
                  <a:pt x="0" y="275"/>
                </a:lnTo>
                <a:lnTo>
                  <a:pt x="71" y="275"/>
                </a:lnTo>
                <a:cubicBezTo>
                  <a:pt x="73" y="309"/>
                  <a:pt x="89" y="324"/>
                  <a:pt x="113" y="324"/>
                </a:cubicBezTo>
                <a:cubicBezTo>
                  <a:pt x="136" y="324"/>
                  <a:pt x="151" y="310"/>
                  <a:pt x="151" y="286"/>
                </a:cubicBezTo>
                <a:cubicBezTo>
                  <a:pt x="151" y="264"/>
                  <a:pt x="137" y="248"/>
                  <a:pt x="103" y="228"/>
                </a:cubicBezTo>
                <a:lnTo>
                  <a:pt x="71" y="210"/>
                </a:lnTo>
                <a:cubicBezTo>
                  <a:pt x="23" y="183"/>
                  <a:pt x="3" y="149"/>
                  <a:pt x="3" y="107"/>
                </a:cubicBezTo>
                <a:cubicBezTo>
                  <a:pt x="3" y="56"/>
                  <a:pt x="47" y="10"/>
                  <a:pt x="108" y="10"/>
                </a:cubicBezTo>
                <a:cubicBezTo>
                  <a:pt x="171" y="10"/>
                  <a:pt x="214" y="50"/>
                  <a:pt x="216" y="112"/>
                </a:cubicBezTo>
                <a:lnTo>
                  <a:pt x="144" y="112"/>
                </a:lnTo>
                <a:cubicBezTo>
                  <a:pt x="141" y="86"/>
                  <a:pt x="129" y="71"/>
                  <a:pt x="107" y="71"/>
                </a:cubicBezTo>
                <a:cubicBezTo>
                  <a:pt x="89" y="71"/>
                  <a:pt x="74" y="85"/>
                  <a:pt x="74" y="104"/>
                </a:cubicBezTo>
                <a:cubicBezTo>
                  <a:pt x="74" y="124"/>
                  <a:pt x="86" y="139"/>
                  <a:pt x="123" y="160"/>
                </a:cubicBezTo>
                <a:lnTo>
                  <a:pt x="148" y="174"/>
                </a:lnTo>
                <a:cubicBezTo>
                  <a:pt x="197" y="201"/>
                  <a:pt x="220" y="240"/>
                  <a:pt x="220" y="286"/>
                </a:cubicBezTo>
                <a:cubicBezTo>
                  <a:pt x="220" y="344"/>
                  <a:pt x="178" y="385"/>
                  <a:pt x="113" y="385"/>
                </a:cubicBezTo>
                <a:cubicBezTo>
                  <a:pt x="44" y="385"/>
                  <a:pt x="1" y="342"/>
                  <a:pt x="0" y="275"/>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515857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Logo White">
    <p:bg>
      <p:bgRef idx="1001">
        <a:schemeClr val="bg1"/>
      </p:bgRef>
    </p:bg>
    <p:spTree>
      <p:nvGrpSpPr>
        <p:cNvPr id="1" name=""/>
        <p:cNvGrpSpPr/>
        <p:nvPr/>
      </p:nvGrpSpPr>
      <p:grpSpPr>
        <a:xfrm>
          <a:off x="0" y="0"/>
          <a:ext cx="0" cy="0"/>
          <a:chOff x="0" y="0"/>
          <a:chExt cx="0" cy="0"/>
        </a:xfrm>
      </p:grpSpPr>
      <p:pic>
        <p:nvPicPr>
          <p:cNvPr id="3" name="UL Solutions" descr="UL Solutions">
            <a:extLst>
              <a:ext uri="{FF2B5EF4-FFF2-40B4-BE49-F238E27FC236}">
                <a16:creationId xmlns:a16="http://schemas.microsoft.com/office/drawing/2014/main" id="{E20FC1DD-C7DA-62DB-1CD2-F957E9A4ECC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901947" y="1885950"/>
            <a:ext cx="3340106" cy="1371600"/>
          </a:xfrm>
          <a:prstGeom prst="rect">
            <a:avLst/>
          </a:prstGeom>
        </p:spPr>
      </p:pic>
    </p:spTree>
    <p:extLst>
      <p:ext uri="{BB962C8B-B14F-4D97-AF65-F5344CB8AC3E}">
        <p14:creationId xmlns:p14="http://schemas.microsoft.com/office/powerpoint/2010/main" val="15131335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Logo Red">
    <p:bg>
      <p:bgPr>
        <a:solidFill>
          <a:srgbClr val="CA0123"/>
        </a:solidFill>
        <a:effectLst/>
      </p:bgPr>
    </p:bg>
    <p:spTree>
      <p:nvGrpSpPr>
        <p:cNvPr id="1" name=""/>
        <p:cNvGrpSpPr/>
        <p:nvPr/>
      </p:nvGrpSpPr>
      <p:grpSpPr>
        <a:xfrm>
          <a:off x="0" y="0"/>
          <a:ext cx="0" cy="0"/>
          <a:chOff x="0" y="0"/>
          <a:chExt cx="0" cy="0"/>
        </a:xfrm>
      </p:grpSpPr>
      <p:pic>
        <p:nvPicPr>
          <p:cNvPr id="3" name="UL Solutions">
            <a:extLst>
              <a:ext uri="{FF2B5EF4-FFF2-40B4-BE49-F238E27FC236}">
                <a16:creationId xmlns:a16="http://schemas.microsoft.com/office/drawing/2014/main" id="{4362CD0A-F993-0404-CC14-A4AEC2BFB58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black">
          <a:xfrm>
            <a:off x="2901951" y="1885950"/>
            <a:ext cx="3340103" cy="1371600"/>
          </a:xfrm>
          <a:prstGeom prst="rect">
            <a:avLst/>
          </a:prstGeom>
        </p:spPr>
      </p:pic>
    </p:spTree>
    <p:extLst>
      <p:ext uri="{BB962C8B-B14F-4D97-AF65-F5344CB8AC3E}">
        <p14:creationId xmlns:p14="http://schemas.microsoft.com/office/powerpoint/2010/main" val="32930576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End White">
    <p:bg>
      <p:bgRef idx="1001">
        <a:schemeClr val="bg1"/>
      </p:bgRef>
    </p:bg>
    <p:spTree>
      <p:nvGrpSpPr>
        <p:cNvPr id="1" name=""/>
        <p:cNvGrpSpPr/>
        <p:nvPr/>
      </p:nvGrpSpPr>
      <p:grpSpPr>
        <a:xfrm>
          <a:off x="0" y="0"/>
          <a:ext cx="0" cy="0"/>
          <a:chOff x="0" y="0"/>
          <a:chExt cx="0" cy="0"/>
        </a:xfrm>
      </p:grpSpPr>
      <p:pic>
        <p:nvPicPr>
          <p:cNvPr id="5" name="UL Solutions" descr="UL Solutions">
            <a:extLst>
              <a:ext uri="{FF2B5EF4-FFF2-40B4-BE49-F238E27FC236}">
                <a16:creationId xmlns:a16="http://schemas.microsoft.com/office/drawing/2014/main" id="{C3BD79BD-6761-8DE7-9424-173C45BE4DB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11479" y="411479"/>
            <a:ext cx="1336042" cy="548640"/>
          </a:xfrm>
          <a:prstGeom prst="rect">
            <a:avLst/>
          </a:prstGeom>
        </p:spPr>
      </p:pic>
      <p:sp>
        <p:nvSpPr>
          <p:cNvPr id="6" name="TextBox">
            <a:extLst>
              <a:ext uri="{FF2B5EF4-FFF2-40B4-BE49-F238E27FC236}">
                <a16:creationId xmlns:a16="http://schemas.microsoft.com/office/drawing/2014/main" id="{6AB7A281-3456-BF33-0A82-04E98EC29E80}"/>
              </a:ext>
            </a:extLst>
          </p:cNvPr>
          <p:cNvSpPr txBox="1"/>
          <p:nvPr userDrawn="1"/>
        </p:nvSpPr>
        <p:spPr>
          <a:xfrm>
            <a:off x="411162" y="1280159"/>
            <a:ext cx="4114800" cy="1554480"/>
          </a:xfrm>
          <a:prstGeom prst="rect">
            <a:avLst/>
          </a:prstGeom>
          <a:noFill/>
        </p:spPr>
        <p:txBody>
          <a:bodyPr wrap="square" lIns="0" tIns="0" rIns="0" bIns="0" rtlCol="0" anchor="b" anchorCtr="0">
            <a:noAutofit/>
          </a:bodyPr>
          <a:lstStyle/>
          <a:p>
            <a:pPr marL="0" indent="0">
              <a:lnSpc>
                <a:spcPct val="85000"/>
              </a:lnSpc>
              <a:spcBef>
                <a:spcPts val="0"/>
              </a:spcBef>
              <a:buSzPct val="100000"/>
              <a:buFontTx/>
              <a:buNone/>
            </a:pPr>
            <a:r>
              <a:rPr lang="en-US" sz="3600">
                <a:latin typeface="+mj-lt"/>
              </a:rPr>
              <a:t>Thank you</a:t>
            </a:r>
          </a:p>
        </p:txBody>
      </p:sp>
      <p:sp>
        <p:nvSpPr>
          <p:cNvPr id="10" name="TextBox">
            <a:extLst>
              <a:ext uri="{FF2B5EF4-FFF2-40B4-BE49-F238E27FC236}">
                <a16:creationId xmlns:a16="http://schemas.microsoft.com/office/drawing/2014/main" id="{0C70F0C6-D2F2-BDD4-2986-64FAA9B11884}"/>
              </a:ext>
            </a:extLst>
          </p:cNvPr>
          <p:cNvSpPr txBox="1"/>
          <p:nvPr userDrawn="1"/>
        </p:nvSpPr>
        <p:spPr>
          <a:xfrm>
            <a:off x="411163" y="4069080"/>
            <a:ext cx="4114800" cy="274320"/>
          </a:xfrm>
          <a:prstGeom prst="rect">
            <a:avLst/>
          </a:prstGeom>
          <a:noFill/>
        </p:spPr>
        <p:txBody>
          <a:bodyPr wrap="square" lIns="0" tIns="0" rIns="0" bIns="0" rtlCol="0">
            <a:noAutofit/>
          </a:bodyPr>
          <a:lstStyle/>
          <a:p>
            <a:pPr>
              <a:lnSpc>
                <a:spcPct val="100000"/>
              </a:lnSpc>
              <a:spcBef>
                <a:spcPts val="900"/>
              </a:spcBef>
              <a:buSzPct val="100000"/>
            </a:pPr>
            <a:r>
              <a:rPr lang="en-US" sz="1000" b="1" err="1"/>
              <a:t>UL.com</a:t>
            </a:r>
            <a:r>
              <a:rPr lang="en-US" sz="1000" b="1"/>
              <a:t>/Solutions</a:t>
            </a:r>
          </a:p>
        </p:txBody>
      </p:sp>
    </p:spTree>
    <p:extLst>
      <p:ext uri="{BB962C8B-B14F-4D97-AF65-F5344CB8AC3E}">
        <p14:creationId xmlns:p14="http://schemas.microsoft.com/office/powerpoint/2010/main" val="4531755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End White Strapline">
    <p:bg>
      <p:bgRef idx="1001">
        <a:schemeClr val="bg1"/>
      </p:bgRef>
    </p:bg>
    <p:spTree>
      <p:nvGrpSpPr>
        <p:cNvPr id="1" name=""/>
        <p:cNvGrpSpPr/>
        <p:nvPr/>
      </p:nvGrpSpPr>
      <p:grpSpPr>
        <a:xfrm>
          <a:off x="0" y="0"/>
          <a:ext cx="0" cy="0"/>
          <a:chOff x="0" y="0"/>
          <a:chExt cx="0" cy="0"/>
        </a:xfrm>
      </p:grpSpPr>
      <p:pic>
        <p:nvPicPr>
          <p:cNvPr id="6" name="UL Solutions" descr="UL Solutions">
            <a:extLst>
              <a:ext uri="{FF2B5EF4-FFF2-40B4-BE49-F238E27FC236}">
                <a16:creationId xmlns:a16="http://schemas.microsoft.com/office/drawing/2014/main" id="{44A5ECBA-8D4D-A083-2BE7-7E75999790F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11479" y="411479"/>
            <a:ext cx="1336042" cy="548640"/>
          </a:xfrm>
          <a:prstGeom prst="rect">
            <a:avLst/>
          </a:prstGeom>
        </p:spPr>
      </p:pic>
      <p:sp>
        <p:nvSpPr>
          <p:cNvPr id="10" name="TextBox">
            <a:extLst>
              <a:ext uri="{FF2B5EF4-FFF2-40B4-BE49-F238E27FC236}">
                <a16:creationId xmlns:a16="http://schemas.microsoft.com/office/drawing/2014/main" id="{F5EE8989-D097-37CF-26B3-B5DB3FFCE595}"/>
              </a:ext>
            </a:extLst>
          </p:cNvPr>
          <p:cNvSpPr txBox="1"/>
          <p:nvPr userDrawn="1"/>
        </p:nvSpPr>
        <p:spPr>
          <a:xfrm>
            <a:off x="411162" y="1280159"/>
            <a:ext cx="4114800" cy="1554480"/>
          </a:xfrm>
          <a:prstGeom prst="rect">
            <a:avLst/>
          </a:prstGeom>
          <a:noFill/>
        </p:spPr>
        <p:txBody>
          <a:bodyPr wrap="square" lIns="0" tIns="0" rIns="0" bIns="0" rtlCol="0" anchor="b" anchorCtr="0">
            <a:noAutofit/>
          </a:bodyPr>
          <a:lstStyle/>
          <a:p>
            <a:pPr marL="0" indent="0">
              <a:lnSpc>
                <a:spcPct val="85000"/>
              </a:lnSpc>
              <a:spcBef>
                <a:spcPts val="0"/>
              </a:spcBef>
              <a:buSzPct val="100000"/>
              <a:buFontTx/>
              <a:buNone/>
            </a:pPr>
            <a:r>
              <a:rPr lang="en-US" sz="3600">
                <a:latin typeface="+mj-lt"/>
              </a:rPr>
              <a:t>Thank you</a:t>
            </a:r>
          </a:p>
        </p:txBody>
      </p:sp>
      <p:sp>
        <p:nvSpPr>
          <p:cNvPr id="7" name="TextBox">
            <a:extLst>
              <a:ext uri="{FF2B5EF4-FFF2-40B4-BE49-F238E27FC236}">
                <a16:creationId xmlns:a16="http://schemas.microsoft.com/office/drawing/2014/main" id="{9233F5F2-BCF2-D1D8-8388-869B1FB77B29}"/>
              </a:ext>
            </a:extLst>
          </p:cNvPr>
          <p:cNvSpPr txBox="1"/>
          <p:nvPr userDrawn="1"/>
        </p:nvSpPr>
        <p:spPr>
          <a:xfrm>
            <a:off x="411163" y="4069080"/>
            <a:ext cx="4114800" cy="274320"/>
          </a:xfrm>
          <a:prstGeom prst="rect">
            <a:avLst/>
          </a:prstGeom>
          <a:noFill/>
        </p:spPr>
        <p:txBody>
          <a:bodyPr wrap="square" lIns="0" tIns="0" rIns="0" bIns="0" rtlCol="0">
            <a:noAutofit/>
          </a:bodyPr>
          <a:lstStyle/>
          <a:p>
            <a:pPr>
              <a:lnSpc>
                <a:spcPct val="100000"/>
              </a:lnSpc>
              <a:spcBef>
                <a:spcPts val="900"/>
              </a:spcBef>
              <a:buSzPct val="100000"/>
            </a:pPr>
            <a:r>
              <a:rPr lang="en-US" sz="1000" b="1" err="1"/>
              <a:t>UL.com</a:t>
            </a:r>
            <a:r>
              <a:rPr lang="en-US" sz="1000" b="1"/>
              <a:t>/Solutions</a:t>
            </a:r>
          </a:p>
        </p:txBody>
      </p:sp>
      <p:sp>
        <p:nvSpPr>
          <p:cNvPr id="11" name="Safety. Science. Transformation." descr="Safety. Science. Transformation.">
            <a:extLst>
              <a:ext uri="{FF2B5EF4-FFF2-40B4-BE49-F238E27FC236}">
                <a16:creationId xmlns:a16="http://schemas.microsoft.com/office/drawing/2014/main" id="{64FB5B43-BC60-D5A6-3E47-CE45859E7473}"/>
              </a:ext>
            </a:extLst>
          </p:cNvPr>
          <p:cNvSpPr>
            <a:spLocks noChangeAspect="1" noEditPoints="1"/>
          </p:cNvSpPr>
          <p:nvPr userDrawn="1"/>
        </p:nvSpPr>
        <p:spPr bwMode="auto">
          <a:xfrm>
            <a:off x="411163" y="4542672"/>
            <a:ext cx="1891315" cy="137160"/>
          </a:xfrm>
          <a:custGeom>
            <a:avLst/>
            <a:gdLst>
              <a:gd name="T0" fmla="*/ 6727 w 6749"/>
              <a:gd name="T1" fmla="*/ 23 h 488"/>
              <a:gd name="T2" fmla="*/ 6641 w 6749"/>
              <a:gd name="T3" fmla="*/ 5 h 488"/>
              <a:gd name="T4" fmla="*/ 6593 w 6749"/>
              <a:gd name="T5" fmla="*/ 116 h 488"/>
              <a:gd name="T6" fmla="*/ 6534 w 6749"/>
              <a:gd name="T7" fmla="*/ 306 h 488"/>
              <a:gd name="T8" fmla="*/ 6240 w 6749"/>
              <a:gd name="T9" fmla="*/ 378 h 488"/>
              <a:gd name="T10" fmla="*/ 6375 w 6749"/>
              <a:gd name="T11" fmla="*/ 378 h 488"/>
              <a:gd name="T12" fmla="*/ 6086 w 6749"/>
              <a:gd name="T13" fmla="*/ 327 h 488"/>
              <a:gd name="T14" fmla="*/ 5863 w 6749"/>
              <a:gd name="T15" fmla="*/ 118 h 488"/>
              <a:gd name="T16" fmla="*/ 5896 w 6749"/>
              <a:gd name="T17" fmla="*/ 84 h 488"/>
              <a:gd name="T18" fmla="*/ 5657 w 6749"/>
              <a:gd name="T19" fmla="*/ 118 h 488"/>
              <a:gd name="T20" fmla="*/ 5769 w 6749"/>
              <a:gd name="T21" fmla="*/ 173 h 488"/>
              <a:gd name="T22" fmla="*/ 5566 w 6749"/>
              <a:gd name="T23" fmla="*/ 278 h 488"/>
              <a:gd name="T24" fmla="*/ 5566 w 6749"/>
              <a:gd name="T25" fmla="*/ 217 h 488"/>
              <a:gd name="T26" fmla="*/ 5647 w 6749"/>
              <a:gd name="T27" fmla="*/ 333 h 488"/>
              <a:gd name="T28" fmla="*/ 5170 w 6749"/>
              <a:gd name="T29" fmla="*/ 170 h 488"/>
              <a:gd name="T30" fmla="*/ 5193 w 6749"/>
              <a:gd name="T31" fmla="*/ 111 h 488"/>
              <a:gd name="T32" fmla="*/ 5296 w 6749"/>
              <a:gd name="T33" fmla="*/ 170 h 488"/>
              <a:gd name="T34" fmla="*/ 4947 w 6749"/>
              <a:gd name="T35" fmla="*/ 118 h 488"/>
              <a:gd name="T36" fmla="*/ 4959 w 6749"/>
              <a:gd name="T37" fmla="*/ 378 h 488"/>
              <a:gd name="T38" fmla="*/ 4740 w 6749"/>
              <a:gd name="T39" fmla="*/ 327 h 488"/>
              <a:gd name="T40" fmla="*/ 4578 w 6749"/>
              <a:gd name="T41" fmla="*/ 0 h 488"/>
              <a:gd name="T42" fmla="*/ 4559 w 6749"/>
              <a:gd name="T43" fmla="*/ 173 h 488"/>
              <a:gd name="T44" fmla="*/ 4578 w 6749"/>
              <a:gd name="T45" fmla="*/ 0 h 488"/>
              <a:gd name="T46" fmla="*/ 4240 w 6749"/>
              <a:gd name="T47" fmla="*/ 192 h 488"/>
              <a:gd name="T48" fmla="*/ 4426 w 6749"/>
              <a:gd name="T49" fmla="*/ 306 h 488"/>
              <a:gd name="T50" fmla="*/ 3993 w 6749"/>
              <a:gd name="T51" fmla="*/ 118 h 488"/>
              <a:gd name="T52" fmla="*/ 4128 w 6749"/>
              <a:gd name="T53" fmla="*/ 210 h 488"/>
              <a:gd name="T54" fmla="*/ 3834 w 6749"/>
              <a:gd name="T55" fmla="*/ 329 h 488"/>
              <a:gd name="T56" fmla="*/ 3746 w 6749"/>
              <a:gd name="T57" fmla="*/ 199 h 488"/>
              <a:gd name="T58" fmla="*/ 3884 w 6749"/>
              <a:gd name="T59" fmla="*/ 346 h 488"/>
              <a:gd name="T60" fmla="*/ 3707 w 6749"/>
              <a:gd name="T61" fmla="*/ 115 h 488"/>
              <a:gd name="T62" fmla="*/ 3413 w 6749"/>
              <a:gd name="T63" fmla="*/ 76 h 488"/>
              <a:gd name="T64" fmla="*/ 3413 w 6749"/>
              <a:gd name="T65" fmla="*/ 378 h 488"/>
              <a:gd name="T66" fmla="*/ 3036 w 6749"/>
              <a:gd name="T67" fmla="*/ 219 h 488"/>
              <a:gd name="T68" fmla="*/ 3103 w 6749"/>
              <a:gd name="T69" fmla="*/ 246 h 488"/>
              <a:gd name="T70" fmla="*/ 2650 w 6749"/>
              <a:gd name="T71" fmla="*/ 248 h 488"/>
              <a:gd name="T72" fmla="*/ 2796 w 6749"/>
              <a:gd name="T73" fmla="*/ 288 h 488"/>
              <a:gd name="T74" fmla="*/ 2404 w 6749"/>
              <a:gd name="T75" fmla="*/ 378 h 488"/>
              <a:gd name="T76" fmla="*/ 2538 w 6749"/>
              <a:gd name="T77" fmla="*/ 378 h 488"/>
              <a:gd name="T78" fmla="*/ 2148 w 6749"/>
              <a:gd name="T79" fmla="*/ 248 h 488"/>
              <a:gd name="T80" fmla="*/ 2355 w 6749"/>
              <a:gd name="T81" fmla="*/ 298 h 488"/>
              <a:gd name="T82" fmla="*/ 2035 w 6749"/>
              <a:gd name="T83" fmla="*/ 118 h 488"/>
              <a:gd name="T84" fmla="*/ 1778 w 6749"/>
              <a:gd name="T85" fmla="*/ 248 h 488"/>
              <a:gd name="T86" fmla="*/ 1991 w 6749"/>
              <a:gd name="T87" fmla="*/ 288 h 488"/>
              <a:gd name="T88" fmla="*/ 1628 w 6749"/>
              <a:gd name="T89" fmla="*/ 228 h 488"/>
              <a:gd name="T90" fmla="*/ 1649 w 6749"/>
              <a:gd name="T91" fmla="*/ 160 h 488"/>
              <a:gd name="T92" fmla="*/ 1383 w 6749"/>
              <a:gd name="T93" fmla="*/ 344 h 488"/>
              <a:gd name="T94" fmla="*/ 1147 w 6749"/>
              <a:gd name="T95" fmla="*/ 118 h 488"/>
              <a:gd name="T96" fmla="*/ 1091 w 6749"/>
              <a:gd name="T97" fmla="*/ 427 h 488"/>
              <a:gd name="T98" fmla="*/ 898 w 6749"/>
              <a:gd name="T99" fmla="*/ 118 h 488"/>
              <a:gd name="T100" fmla="*/ 1003 w 6749"/>
              <a:gd name="T101" fmla="*/ 297 h 488"/>
              <a:gd name="T102" fmla="*/ 730 w 6749"/>
              <a:gd name="T103" fmla="*/ 219 h 488"/>
              <a:gd name="T104" fmla="*/ 771 w 6749"/>
              <a:gd name="T105" fmla="*/ 330 h 488"/>
              <a:gd name="T106" fmla="*/ 641 w 6749"/>
              <a:gd name="T107" fmla="*/ 65 h 488"/>
              <a:gd name="T108" fmla="*/ 524 w 6749"/>
              <a:gd name="T109" fmla="*/ 378 h 488"/>
              <a:gd name="T110" fmla="*/ 344 w 6749"/>
              <a:gd name="T111" fmla="*/ 329 h 488"/>
              <a:gd name="T112" fmla="*/ 354 w 6749"/>
              <a:gd name="T113" fmla="*/ 221 h 488"/>
              <a:gd name="T114" fmla="*/ 448 w 6749"/>
              <a:gd name="T115" fmla="*/ 316 h 488"/>
              <a:gd name="T116" fmla="*/ 0 w 6749"/>
              <a:gd name="T117" fmla="*/ 275 h 488"/>
              <a:gd name="T118" fmla="*/ 108 w 6749"/>
              <a:gd name="T119" fmla="*/ 10 h 488"/>
              <a:gd name="T120" fmla="*/ 113 w 6749"/>
              <a:gd name="T121" fmla="*/ 385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49" h="488">
                <a:moveTo>
                  <a:pt x="6715" y="5"/>
                </a:moveTo>
                <a:lnTo>
                  <a:pt x="6715" y="5"/>
                </a:lnTo>
                <a:lnTo>
                  <a:pt x="6749" y="5"/>
                </a:lnTo>
                <a:lnTo>
                  <a:pt x="6749" y="116"/>
                </a:lnTo>
                <a:lnTo>
                  <a:pt x="6727" y="116"/>
                </a:lnTo>
                <a:lnTo>
                  <a:pt x="6727" y="41"/>
                </a:lnTo>
                <a:cubicBezTo>
                  <a:pt x="6727" y="39"/>
                  <a:pt x="6727" y="36"/>
                  <a:pt x="6727" y="32"/>
                </a:cubicBezTo>
                <a:cubicBezTo>
                  <a:pt x="6727" y="28"/>
                  <a:pt x="6727" y="25"/>
                  <a:pt x="6727" y="23"/>
                </a:cubicBezTo>
                <a:lnTo>
                  <a:pt x="6706" y="116"/>
                </a:lnTo>
                <a:lnTo>
                  <a:pt x="6683" y="116"/>
                </a:lnTo>
                <a:lnTo>
                  <a:pt x="6662" y="23"/>
                </a:lnTo>
                <a:cubicBezTo>
                  <a:pt x="6662" y="25"/>
                  <a:pt x="6662" y="28"/>
                  <a:pt x="6662" y="32"/>
                </a:cubicBezTo>
                <a:cubicBezTo>
                  <a:pt x="6662" y="36"/>
                  <a:pt x="6662" y="39"/>
                  <a:pt x="6662" y="41"/>
                </a:cubicBezTo>
                <a:lnTo>
                  <a:pt x="6662" y="116"/>
                </a:lnTo>
                <a:lnTo>
                  <a:pt x="6641" y="116"/>
                </a:lnTo>
                <a:lnTo>
                  <a:pt x="6641" y="5"/>
                </a:lnTo>
                <a:lnTo>
                  <a:pt x="6675" y="5"/>
                </a:lnTo>
                <a:lnTo>
                  <a:pt x="6695" y="92"/>
                </a:lnTo>
                <a:lnTo>
                  <a:pt x="6715" y="5"/>
                </a:lnTo>
                <a:close/>
                <a:moveTo>
                  <a:pt x="6627" y="5"/>
                </a:moveTo>
                <a:lnTo>
                  <a:pt x="6627" y="5"/>
                </a:lnTo>
                <a:lnTo>
                  <a:pt x="6627" y="24"/>
                </a:lnTo>
                <a:lnTo>
                  <a:pt x="6593" y="24"/>
                </a:lnTo>
                <a:lnTo>
                  <a:pt x="6593" y="116"/>
                </a:lnTo>
                <a:lnTo>
                  <a:pt x="6570" y="116"/>
                </a:lnTo>
                <a:lnTo>
                  <a:pt x="6570" y="24"/>
                </a:lnTo>
                <a:lnTo>
                  <a:pt x="6536" y="24"/>
                </a:lnTo>
                <a:lnTo>
                  <a:pt x="6536" y="5"/>
                </a:lnTo>
                <a:lnTo>
                  <a:pt x="6627" y="5"/>
                </a:lnTo>
                <a:close/>
                <a:moveTo>
                  <a:pt x="6495" y="344"/>
                </a:moveTo>
                <a:lnTo>
                  <a:pt x="6495" y="344"/>
                </a:lnTo>
                <a:cubicBezTo>
                  <a:pt x="6495" y="324"/>
                  <a:pt x="6512" y="306"/>
                  <a:pt x="6534" y="306"/>
                </a:cubicBezTo>
                <a:cubicBezTo>
                  <a:pt x="6554" y="306"/>
                  <a:pt x="6571" y="324"/>
                  <a:pt x="6571" y="344"/>
                </a:cubicBezTo>
                <a:cubicBezTo>
                  <a:pt x="6571" y="365"/>
                  <a:pt x="6554" y="383"/>
                  <a:pt x="6534" y="383"/>
                </a:cubicBezTo>
                <a:cubicBezTo>
                  <a:pt x="6512" y="383"/>
                  <a:pt x="6495" y="365"/>
                  <a:pt x="6495" y="344"/>
                </a:cubicBezTo>
                <a:close/>
                <a:moveTo>
                  <a:pt x="6343" y="169"/>
                </a:moveTo>
                <a:lnTo>
                  <a:pt x="6343" y="169"/>
                </a:lnTo>
                <a:cubicBezTo>
                  <a:pt x="6324" y="169"/>
                  <a:pt x="6306" y="182"/>
                  <a:pt x="6306" y="213"/>
                </a:cubicBezTo>
                <a:lnTo>
                  <a:pt x="6306" y="378"/>
                </a:lnTo>
                <a:lnTo>
                  <a:pt x="6240" y="378"/>
                </a:lnTo>
                <a:lnTo>
                  <a:pt x="6240" y="118"/>
                </a:lnTo>
                <a:lnTo>
                  <a:pt x="6295" y="118"/>
                </a:lnTo>
                <a:lnTo>
                  <a:pt x="6300" y="144"/>
                </a:lnTo>
                <a:lnTo>
                  <a:pt x="6303" y="144"/>
                </a:lnTo>
                <a:cubicBezTo>
                  <a:pt x="6311" y="131"/>
                  <a:pt x="6330" y="111"/>
                  <a:pt x="6364" y="111"/>
                </a:cubicBezTo>
                <a:cubicBezTo>
                  <a:pt x="6407" y="111"/>
                  <a:pt x="6441" y="142"/>
                  <a:pt x="6441" y="196"/>
                </a:cubicBezTo>
                <a:lnTo>
                  <a:pt x="6441" y="378"/>
                </a:lnTo>
                <a:lnTo>
                  <a:pt x="6375" y="378"/>
                </a:lnTo>
                <a:lnTo>
                  <a:pt x="6375" y="210"/>
                </a:lnTo>
                <a:cubicBezTo>
                  <a:pt x="6375" y="182"/>
                  <a:pt x="6361" y="169"/>
                  <a:pt x="6343" y="169"/>
                </a:cubicBezTo>
                <a:close/>
                <a:moveTo>
                  <a:pt x="6086" y="327"/>
                </a:moveTo>
                <a:lnTo>
                  <a:pt x="6086" y="327"/>
                </a:lnTo>
                <a:cubicBezTo>
                  <a:pt x="6112" y="327"/>
                  <a:pt x="6128" y="297"/>
                  <a:pt x="6128" y="248"/>
                </a:cubicBezTo>
                <a:cubicBezTo>
                  <a:pt x="6128" y="199"/>
                  <a:pt x="6112" y="169"/>
                  <a:pt x="6086" y="169"/>
                </a:cubicBezTo>
                <a:cubicBezTo>
                  <a:pt x="6059" y="169"/>
                  <a:pt x="6043" y="199"/>
                  <a:pt x="6043" y="248"/>
                </a:cubicBezTo>
                <a:cubicBezTo>
                  <a:pt x="6043" y="297"/>
                  <a:pt x="6059" y="327"/>
                  <a:pt x="6086" y="327"/>
                </a:cubicBezTo>
                <a:close/>
                <a:moveTo>
                  <a:pt x="5977" y="248"/>
                </a:moveTo>
                <a:lnTo>
                  <a:pt x="5977" y="248"/>
                </a:lnTo>
                <a:cubicBezTo>
                  <a:pt x="5977" y="164"/>
                  <a:pt x="6020" y="111"/>
                  <a:pt x="6086" y="111"/>
                </a:cubicBezTo>
                <a:cubicBezTo>
                  <a:pt x="6151" y="111"/>
                  <a:pt x="6195" y="164"/>
                  <a:pt x="6195" y="248"/>
                </a:cubicBezTo>
                <a:cubicBezTo>
                  <a:pt x="6195" y="332"/>
                  <a:pt x="6151" y="385"/>
                  <a:pt x="6086" y="385"/>
                </a:cubicBezTo>
                <a:cubicBezTo>
                  <a:pt x="6020" y="385"/>
                  <a:pt x="5977" y="332"/>
                  <a:pt x="5977" y="248"/>
                </a:cubicBezTo>
                <a:close/>
                <a:moveTo>
                  <a:pt x="5863" y="118"/>
                </a:moveTo>
                <a:lnTo>
                  <a:pt x="5863" y="118"/>
                </a:lnTo>
                <a:lnTo>
                  <a:pt x="5929" y="118"/>
                </a:lnTo>
                <a:lnTo>
                  <a:pt x="5929" y="378"/>
                </a:lnTo>
                <a:lnTo>
                  <a:pt x="5863" y="378"/>
                </a:lnTo>
                <a:lnTo>
                  <a:pt x="5863" y="118"/>
                </a:lnTo>
                <a:close/>
                <a:moveTo>
                  <a:pt x="5896" y="3"/>
                </a:moveTo>
                <a:lnTo>
                  <a:pt x="5896" y="3"/>
                </a:lnTo>
                <a:cubicBezTo>
                  <a:pt x="5918" y="3"/>
                  <a:pt x="5937" y="21"/>
                  <a:pt x="5937" y="43"/>
                </a:cubicBezTo>
                <a:cubicBezTo>
                  <a:pt x="5937" y="66"/>
                  <a:pt x="5918" y="84"/>
                  <a:pt x="5896" y="84"/>
                </a:cubicBezTo>
                <a:cubicBezTo>
                  <a:pt x="5874" y="84"/>
                  <a:pt x="5856" y="66"/>
                  <a:pt x="5856" y="43"/>
                </a:cubicBezTo>
                <a:cubicBezTo>
                  <a:pt x="5856" y="21"/>
                  <a:pt x="5874" y="3"/>
                  <a:pt x="5896" y="3"/>
                </a:cubicBezTo>
                <a:close/>
                <a:moveTo>
                  <a:pt x="5787" y="385"/>
                </a:moveTo>
                <a:lnTo>
                  <a:pt x="5787" y="385"/>
                </a:lnTo>
                <a:cubicBezTo>
                  <a:pt x="5737" y="385"/>
                  <a:pt x="5704" y="349"/>
                  <a:pt x="5704" y="304"/>
                </a:cubicBezTo>
                <a:lnTo>
                  <a:pt x="5704" y="173"/>
                </a:lnTo>
                <a:lnTo>
                  <a:pt x="5657" y="173"/>
                </a:lnTo>
                <a:lnTo>
                  <a:pt x="5657" y="118"/>
                </a:lnTo>
                <a:lnTo>
                  <a:pt x="5665" y="118"/>
                </a:lnTo>
                <a:cubicBezTo>
                  <a:pt x="5696" y="118"/>
                  <a:pt x="5711" y="100"/>
                  <a:pt x="5712" y="69"/>
                </a:cubicBezTo>
                <a:lnTo>
                  <a:pt x="5713" y="44"/>
                </a:lnTo>
                <a:lnTo>
                  <a:pt x="5769" y="44"/>
                </a:lnTo>
                <a:lnTo>
                  <a:pt x="5769" y="118"/>
                </a:lnTo>
                <a:lnTo>
                  <a:pt x="5825" y="118"/>
                </a:lnTo>
                <a:lnTo>
                  <a:pt x="5825" y="173"/>
                </a:lnTo>
                <a:lnTo>
                  <a:pt x="5769" y="173"/>
                </a:lnTo>
                <a:lnTo>
                  <a:pt x="5769" y="297"/>
                </a:lnTo>
                <a:cubicBezTo>
                  <a:pt x="5769" y="315"/>
                  <a:pt x="5783" y="328"/>
                  <a:pt x="5802" y="328"/>
                </a:cubicBezTo>
                <a:cubicBezTo>
                  <a:pt x="5809" y="328"/>
                  <a:pt x="5815" y="326"/>
                  <a:pt x="5820" y="325"/>
                </a:cubicBezTo>
                <a:lnTo>
                  <a:pt x="5820" y="379"/>
                </a:lnTo>
                <a:cubicBezTo>
                  <a:pt x="5811" y="383"/>
                  <a:pt x="5799" y="385"/>
                  <a:pt x="5787" y="385"/>
                </a:cubicBezTo>
                <a:close/>
                <a:moveTo>
                  <a:pt x="5527" y="329"/>
                </a:moveTo>
                <a:lnTo>
                  <a:pt x="5527" y="329"/>
                </a:lnTo>
                <a:cubicBezTo>
                  <a:pt x="5550" y="329"/>
                  <a:pt x="5566" y="309"/>
                  <a:pt x="5566" y="278"/>
                </a:cubicBezTo>
                <a:lnTo>
                  <a:pt x="5566" y="261"/>
                </a:lnTo>
                <a:lnTo>
                  <a:pt x="5551" y="264"/>
                </a:lnTo>
                <a:cubicBezTo>
                  <a:pt x="5519" y="269"/>
                  <a:pt x="5502" y="283"/>
                  <a:pt x="5502" y="303"/>
                </a:cubicBezTo>
                <a:cubicBezTo>
                  <a:pt x="5502" y="319"/>
                  <a:pt x="5513" y="329"/>
                  <a:pt x="5527" y="329"/>
                </a:cubicBezTo>
                <a:close/>
                <a:moveTo>
                  <a:pt x="5436" y="310"/>
                </a:moveTo>
                <a:lnTo>
                  <a:pt x="5436" y="310"/>
                </a:lnTo>
                <a:cubicBezTo>
                  <a:pt x="5436" y="260"/>
                  <a:pt x="5473" y="229"/>
                  <a:pt x="5537" y="221"/>
                </a:cubicBezTo>
                <a:lnTo>
                  <a:pt x="5566" y="217"/>
                </a:lnTo>
                <a:lnTo>
                  <a:pt x="5566" y="200"/>
                </a:lnTo>
                <a:cubicBezTo>
                  <a:pt x="5566" y="179"/>
                  <a:pt x="5555" y="168"/>
                  <a:pt x="5537" y="168"/>
                </a:cubicBezTo>
                <a:cubicBezTo>
                  <a:pt x="5519" y="168"/>
                  <a:pt x="5506" y="180"/>
                  <a:pt x="5505" y="199"/>
                </a:cubicBezTo>
                <a:lnTo>
                  <a:pt x="5439" y="199"/>
                </a:lnTo>
                <a:cubicBezTo>
                  <a:pt x="5443" y="147"/>
                  <a:pt x="5482" y="111"/>
                  <a:pt x="5539" y="111"/>
                </a:cubicBezTo>
                <a:cubicBezTo>
                  <a:pt x="5593" y="111"/>
                  <a:pt x="5631" y="147"/>
                  <a:pt x="5631" y="204"/>
                </a:cubicBezTo>
                <a:lnTo>
                  <a:pt x="5631" y="316"/>
                </a:lnTo>
                <a:cubicBezTo>
                  <a:pt x="5631" y="326"/>
                  <a:pt x="5637" y="333"/>
                  <a:pt x="5647" y="333"/>
                </a:cubicBezTo>
                <a:cubicBezTo>
                  <a:pt x="5649" y="333"/>
                  <a:pt x="5651" y="333"/>
                  <a:pt x="5654" y="332"/>
                </a:cubicBezTo>
                <a:lnTo>
                  <a:pt x="5654" y="380"/>
                </a:lnTo>
                <a:cubicBezTo>
                  <a:pt x="5646" y="382"/>
                  <a:pt x="5638" y="383"/>
                  <a:pt x="5630" y="383"/>
                </a:cubicBezTo>
                <a:cubicBezTo>
                  <a:pt x="5605" y="383"/>
                  <a:pt x="5584" y="372"/>
                  <a:pt x="5577" y="346"/>
                </a:cubicBezTo>
                <a:cubicBezTo>
                  <a:pt x="5567" y="365"/>
                  <a:pt x="5547" y="385"/>
                  <a:pt x="5512" y="385"/>
                </a:cubicBezTo>
                <a:cubicBezTo>
                  <a:pt x="5467" y="385"/>
                  <a:pt x="5436" y="356"/>
                  <a:pt x="5436" y="310"/>
                </a:cubicBezTo>
                <a:close/>
                <a:moveTo>
                  <a:pt x="5170" y="170"/>
                </a:moveTo>
                <a:lnTo>
                  <a:pt x="5170" y="170"/>
                </a:lnTo>
                <a:cubicBezTo>
                  <a:pt x="5151" y="170"/>
                  <a:pt x="5138" y="185"/>
                  <a:pt x="5138" y="210"/>
                </a:cubicBezTo>
                <a:lnTo>
                  <a:pt x="5138" y="378"/>
                </a:lnTo>
                <a:lnTo>
                  <a:pt x="5072" y="378"/>
                </a:lnTo>
                <a:lnTo>
                  <a:pt x="5072" y="118"/>
                </a:lnTo>
                <a:lnTo>
                  <a:pt x="5126" y="118"/>
                </a:lnTo>
                <a:lnTo>
                  <a:pt x="5130" y="147"/>
                </a:lnTo>
                <a:lnTo>
                  <a:pt x="5133" y="147"/>
                </a:lnTo>
                <a:cubicBezTo>
                  <a:pt x="5142" y="127"/>
                  <a:pt x="5167" y="111"/>
                  <a:pt x="5193" y="111"/>
                </a:cubicBezTo>
                <a:cubicBezTo>
                  <a:pt x="5221" y="111"/>
                  <a:pt x="5245" y="125"/>
                  <a:pt x="5255" y="147"/>
                </a:cubicBezTo>
                <a:lnTo>
                  <a:pt x="5258" y="147"/>
                </a:lnTo>
                <a:cubicBezTo>
                  <a:pt x="5271" y="124"/>
                  <a:pt x="5294" y="111"/>
                  <a:pt x="5322" y="111"/>
                </a:cubicBezTo>
                <a:cubicBezTo>
                  <a:pt x="5366" y="111"/>
                  <a:pt x="5391" y="142"/>
                  <a:pt x="5391" y="194"/>
                </a:cubicBezTo>
                <a:lnTo>
                  <a:pt x="5391" y="378"/>
                </a:lnTo>
                <a:lnTo>
                  <a:pt x="5325" y="378"/>
                </a:lnTo>
                <a:lnTo>
                  <a:pt x="5325" y="207"/>
                </a:lnTo>
                <a:cubicBezTo>
                  <a:pt x="5325" y="184"/>
                  <a:pt x="5314" y="170"/>
                  <a:pt x="5296" y="170"/>
                </a:cubicBezTo>
                <a:cubicBezTo>
                  <a:pt x="5277" y="170"/>
                  <a:pt x="5264" y="185"/>
                  <a:pt x="5264" y="210"/>
                </a:cubicBezTo>
                <a:lnTo>
                  <a:pt x="5264" y="378"/>
                </a:lnTo>
                <a:lnTo>
                  <a:pt x="5199" y="378"/>
                </a:lnTo>
                <a:lnTo>
                  <a:pt x="5199" y="207"/>
                </a:lnTo>
                <a:cubicBezTo>
                  <a:pt x="5199" y="184"/>
                  <a:pt x="5187" y="170"/>
                  <a:pt x="5170" y="170"/>
                </a:cubicBezTo>
                <a:close/>
                <a:moveTo>
                  <a:pt x="4893" y="118"/>
                </a:moveTo>
                <a:lnTo>
                  <a:pt x="4893" y="118"/>
                </a:lnTo>
                <a:lnTo>
                  <a:pt x="4947" y="118"/>
                </a:lnTo>
                <a:lnTo>
                  <a:pt x="4953" y="152"/>
                </a:lnTo>
                <a:lnTo>
                  <a:pt x="4956" y="152"/>
                </a:lnTo>
                <a:cubicBezTo>
                  <a:pt x="4965" y="133"/>
                  <a:pt x="4987" y="115"/>
                  <a:pt x="5023" y="115"/>
                </a:cubicBezTo>
                <a:cubicBezTo>
                  <a:pt x="5028" y="115"/>
                  <a:pt x="5033" y="115"/>
                  <a:pt x="5036" y="116"/>
                </a:cubicBezTo>
                <a:lnTo>
                  <a:pt x="5036" y="178"/>
                </a:lnTo>
                <a:cubicBezTo>
                  <a:pt x="5031" y="178"/>
                  <a:pt x="5027" y="178"/>
                  <a:pt x="5021" y="178"/>
                </a:cubicBezTo>
                <a:cubicBezTo>
                  <a:pt x="4990" y="178"/>
                  <a:pt x="4959" y="200"/>
                  <a:pt x="4959" y="254"/>
                </a:cubicBezTo>
                <a:lnTo>
                  <a:pt x="4959" y="378"/>
                </a:lnTo>
                <a:lnTo>
                  <a:pt x="4893" y="378"/>
                </a:lnTo>
                <a:lnTo>
                  <a:pt x="4893" y="118"/>
                </a:lnTo>
                <a:close/>
                <a:moveTo>
                  <a:pt x="4740" y="327"/>
                </a:moveTo>
                <a:lnTo>
                  <a:pt x="4740" y="327"/>
                </a:lnTo>
                <a:cubicBezTo>
                  <a:pt x="4766" y="327"/>
                  <a:pt x="4782" y="297"/>
                  <a:pt x="4782" y="248"/>
                </a:cubicBezTo>
                <a:cubicBezTo>
                  <a:pt x="4782" y="199"/>
                  <a:pt x="4766" y="169"/>
                  <a:pt x="4740" y="169"/>
                </a:cubicBezTo>
                <a:cubicBezTo>
                  <a:pt x="4714" y="169"/>
                  <a:pt x="4698" y="199"/>
                  <a:pt x="4698" y="248"/>
                </a:cubicBezTo>
                <a:cubicBezTo>
                  <a:pt x="4698" y="297"/>
                  <a:pt x="4714" y="327"/>
                  <a:pt x="4740" y="327"/>
                </a:cubicBezTo>
                <a:close/>
                <a:moveTo>
                  <a:pt x="4631" y="248"/>
                </a:moveTo>
                <a:lnTo>
                  <a:pt x="4631" y="248"/>
                </a:lnTo>
                <a:cubicBezTo>
                  <a:pt x="4631" y="164"/>
                  <a:pt x="4674" y="111"/>
                  <a:pt x="4740" y="111"/>
                </a:cubicBezTo>
                <a:cubicBezTo>
                  <a:pt x="4806" y="111"/>
                  <a:pt x="4849" y="164"/>
                  <a:pt x="4849" y="248"/>
                </a:cubicBezTo>
                <a:cubicBezTo>
                  <a:pt x="4849" y="332"/>
                  <a:pt x="4806" y="385"/>
                  <a:pt x="4740" y="385"/>
                </a:cubicBezTo>
                <a:cubicBezTo>
                  <a:pt x="4674" y="385"/>
                  <a:pt x="4631" y="332"/>
                  <a:pt x="4631" y="248"/>
                </a:cubicBezTo>
                <a:close/>
                <a:moveTo>
                  <a:pt x="4578" y="0"/>
                </a:moveTo>
                <a:lnTo>
                  <a:pt x="4578" y="0"/>
                </a:lnTo>
                <a:cubicBezTo>
                  <a:pt x="4600" y="0"/>
                  <a:pt x="4623" y="7"/>
                  <a:pt x="4633" y="17"/>
                </a:cubicBezTo>
                <a:lnTo>
                  <a:pt x="4611" y="65"/>
                </a:lnTo>
                <a:cubicBezTo>
                  <a:pt x="4603" y="61"/>
                  <a:pt x="4596" y="58"/>
                  <a:pt x="4587" y="58"/>
                </a:cubicBezTo>
                <a:cubicBezTo>
                  <a:pt x="4570" y="58"/>
                  <a:pt x="4559" y="70"/>
                  <a:pt x="4559" y="90"/>
                </a:cubicBezTo>
                <a:lnTo>
                  <a:pt x="4559" y="118"/>
                </a:lnTo>
                <a:lnTo>
                  <a:pt x="4614" y="118"/>
                </a:lnTo>
                <a:lnTo>
                  <a:pt x="4614" y="173"/>
                </a:lnTo>
                <a:lnTo>
                  <a:pt x="4559" y="173"/>
                </a:lnTo>
                <a:lnTo>
                  <a:pt x="4559" y="378"/>
                </a:lnTo>
                <a:lnTo>
                  <a:pt x="4494" y="378"/>
                </a:lnTo>
                <a:lnTo>
                  <a:pt x="4494" y="173"/>
                </a:lnTo>
                <a:lnTo>
                  <a:pt x="4447" y="173"/>
                </a:lnTo>
                <a:lnTo>
                  <a:pt x="4447" y="118"/>
                </a:lnTo>
                <a:lnTo>
                  <a:pt x="4494" y="118"/>
                </a:lnTo>
                <a:lnTo>
                  <a:pt x="4494" y="85"/>
                </a:lnTo>
                <a:cubicBezTo>
                  <a:pt x="4494" y="30"/>
                  <a:pt x="4531" y="0"/>
                  <a:pt x="4578" y="0"/>
                </a:cubicBezTo>
                <a:close/>
                <a:moveTo>
                  <a:pt x="4236" y="300"/>
                </a:moveTo>
                <a:lnTo>
                  <a:pt x="4236" y="300"/>
                </a:lnTo>
                <a:lnTo>
                  <a:pt x="4298" y="300"/>
                </a:lnTo>
                <a:cubicBezTo>
                  <a:pt x="4300" y="319"/>
                  <a:pt x="4312" y="333"/>
                  <a:pt x="4333" y="333"/>
                </a:cubicBezTo>
                <a:cubicBezTo>
                  <a:pt x="4349" y="333"/>
                  <a:pt x="4363" y="325"/>
                  <a:pt x="4363" y="310"/>
                </a:cubicBezTo>
                <a:cubicBezTo>
                  <a:pt x="4363" y="296"/>
                  <a:pt x="4355" y="287"/>
                  <a:pt x="4330" y="279"/>
                </a:cubicBezTo>
                <a:lnTo>
                  <a:pt x="4305" y="270"/>
                </a:lnTo>
                <a:cubicBezTo>
                  <a:pt x="4264" y="255"/>
                  <a:pt x="4240" y="229"/>
                  <a:pt x="4240" y="192"/>
                </a:cubicBezTo>
                <a:cubicBezTo>
                  <a:pt x="4240" y="144"/>
                  <a:pt x="4280" y="111"/>
                  <a:pt x="4331" y="111"/>
                </a:cubicBezTo>
                <a:cubicBezTo>
                  <a:pt x="4383" y="111"/>
                  <a:pt x="4420" y="144"/>
                  <a:pt x="4421" y="189"/>
                </a:cubicBezTo>
                <a:lnTo>
                  <a:pt x="4358" y="189"/>
                </a:lnTo>
                <a:cubicBezTo>
                  <a:pt x="4357" y="175"/>
                  <a:pt x="4347" y="163"/>
                  <a:pt x="4330" y="163"/>
                </a:cubicBezTo>
                <a:cubicBezTo>
                  <a:pt x="4316" y="163"/>
                  <a:pt x="4303" y="172"/>
                  <a:pt x="4303" y="187"/>
                </a:cubicBezTo>
                <a:cubicBezTo>
                  <a:pt x="4303" y="199"/>
                  <a:pt x="4309" y="206"/>
                  <a:pt x="4333" y="214"/>
                </a:cubicBezTo>
                <a:lnTo>
                  <a:pt x="4358" y="223"/>
                </a:lnTo>
                <a:cubicBezTo>
                  <a:pt x="4402" y="238"/>
                  <a:pt x="4426" y="267"/>
                  <a:pt x="4426" y="306"/>
                </a:cubicBezTo>
                <a:cubicBezTo>
                  <a:pt x="4426" y="356"/>
                  <a:pt x="4387" y="385"/>
                  <a:pt x="4334" y="385"/>
                </a:cubicBezTo>
                <a:cubicBezTo>
                  <a:pt x="4276" y="385"/>
                  <a:pt x="4237" y="350"/>
                  <a:pt x="4236" y="300"/>
                </a:cubicBezTo>
                <a:close/>
                <a:moveTo>
                  <a:pt x="4095" y="169"/>
                </a:moveTo>
                <a:lnTo>
                  <a:pt x="4095" y="169"/>
                </a:lnTo>
                <a:cubicBezTo>
                  <a:pt x="4077" y="169"/>
                  <a:pt x="4059" y="182"/>
                  <a:pt x="4059" y="213"/>
                </a:cubicBezTo>
                <a:lnTo>
                  <a:pt x="4059" y="378"/>
                </a:lnTo>
                <a:lnTo>
                  <a:pt x="3993" y="378"/>
                </a:lnTo>
                <a:lnTo>
                  <a:pt x="3993" y="118"/>
                </a:lnTo>
                <a:lnTo>
                  <a:pt x="4047" y="118"/>
                </a:lnTo>
                <a:lnTo>
                  <a:pt x="4053" y="144"/>
                </a:lnTo>
                <a:lnTo>
                  <a:pt x="4056" y="144"/>
                </a:lnTo>
                <a:cubicBezTo>
                  <a:pt x="4063" y="131"/>
                  <a:pt x="4083" y="111"/>
                  <a:pt x="4116" y="111"/>
                </a:cubicBezTo>
                <a:cubicBezTo>
                  <a:pt x="4160" y="111"/>
                  <a:pt x="4193" y="142"/>
                  <a:pt x="4193" y="196"/>
                </a:cubicBezTo>
                <a:lnTo>
                  <a:pt x="4193" y="378"/>
                </a:lnTo>
                <a:lnTo>
                  <a:pt x="4128" y="378"/>
                </a:lnTo>
                <a:lnTo>
                  <a:pt x="4128" y="210"/>
                </a:lnTo>
                <a:cubicBezTo>
                  <a:pt x="4128" y="182"/>
                  <a:pt x="4114" y="169"/>
                  <a:pt x="4095" y="169"/>
                </a:cubicBezTo>
                <a:close/>
                <a:moveTo>
                  <a:pt x="3834" y="329"/>
                </a:moveTo>
                <a:lnTo>
                  <a:pt x="3834" y="329"/>
                </a:lnTo>
                <a:cubicBezTo>
                  <a:pt x="3857" y="329"/>
                  <a:pt x="3873" y="309"/>
                  <a:pt x="3873" y="278"/>
                </a:cubicBezTo>
                <a:lnTo>
                  <a:pt x="3873" y="261"/>
                </a:lnTo>
                <a:lnTo>
                  <a:pt x="3858" y="264"/>
                </a:lnTo>
                <a:cubicBezTo>
                  <a:pt x="3826" y="269"/>
                  <a:pt x="3809" y="283"/>
                  <a:pt x="3809" y="303"/>
                </a:cubicBezTo>
                <a:cubicBezTo>
                  <a:pt x="3809" y="319"/>
                  <a:pt x="3820" y="329"/>
                  <a:pt x="3834" y="329"/>
                </a:cubicBezTo>
                <a:close/>
                <a:moveTo>
                  <a:pt x="3743" y="310"/>
                </a:moveTo>
                <a:lnTo>
                  <a:pt x="3743" y="310"/>
                </a:lnTo>
                <a:cubicBezTo>
                  <a:pt x="3743" y="260"/>
                  <a:pt x="3780" y="229"/>
                  <a:pt x="3845" y="221"/>
                </a:cubicBezTo>
                <a:lnTo>
                  <a:pt x="3873" y="217"/>
                </a:lnTo>
                <a:lnTo>
                  <a:pt x="3873" y="200"/>
                </a:lnTo>
                <a:cubicBezTo>
                  <a:pt x="3873" y="179"/>
                  <a:pt x="3862" y="168"/>
                  <a:pt x="3845" y="168"/>
                </a:cubicBezTo>
                <a:cubicBezTo>
                  <a:pt x="3826" y="168"/>
                  <a:pt x="3814" y="180"/>
                  <a:pt x="3812" y="199"/>
                </a:cubicBezTo>
                <a:lnTo>
                  <a:pt x="3746" y="199"/>
                </a:lnTo>
                <a:cubicBezTo>
                  <a:pt x="3750" y="147"/>
                  <a:pt x="3789" y="111"/>
                  <a:pt x="3846" y="111"/>
                </a:cubicBezTo>
                <a:cubicBezTo>
                  <a:pt x="3900" y="111"/>
                  <a:pt x="3938" y="147"/>
                  <a:pt x="3938" y="204"/>
                </a:cubicBezTo>
                <a:lnTo>
                  <a:pt x="3938" y="316"/>
                </a:lnTo>
                <a:cubicBezTo>
                  <a:pt x="3938" y="326"/>
                  <a:pt x="3944" y="333"/>
                  <a:pt x="3954" y="333"/>
                </a:cubicBezTo>
                <a:cubicBezTo>
                  <a:pt x="3956" y="333"/>
                  <a:pt x="3958" y="333"/>
                  <a:pt x="3961" y="332"/>
                </a:cubicBezTo>
                <a:lnTo>
                  <a:pt x="3961" y="380"/>
                </a:lnTo>
                <a:cubicBezTo>
                  <a:pt x="3953" y="382"/>
                  <a:pt x="3945" y="383"/>
                  <a:pt x="3937" y="383"/>
                </a:cubicBezTo>
                <a:cubicBezTo>
                  <a:pt x="3912" y="383"/>
                  <a:pt x="3891" y="372"/>
                  <a:pt x="3884" y="346"/>
                </a:cubicBezTo>
                <a:cubicBezTo>
                  <a:pt x="3875" y="365"/>
                  <a:pt x="3854" y="385"/>
                  <a:pt x="3819" y="385"/>
                </a:cubicBezTo>
                <a:cubicBezTo>
                  <a:pt x="3774" y="385"/>
                  <a:pt x="3743" y="356"/>
                  <a:pt x="3743" y="310"/>
                </a:cubicBezTo>
                <a:close/>
                <a:moveTo>
                  <a:pt x="3577" y="118"/>
                </a:moveTo>
                <a:lnTo>
                  <a:pt x="3577" y="118"/>
                </a:lnTo>
                <a:lnTo>
                  <a:pt x="3632" y="118"/>
                </a:lnTo>
                <a:lnTo>
                  <a:pt x="3637" y="152"/>
                </a:lnTo>
                <a:lnTo>
                  <a:pt x="3640" y="152"/>
                </a:lnTo>
                <a:cubicBezTo>
                  <a:pt x="3649" y="133"/>
                  <a:pt x="3671" y="115"/>
                  <a:pt x="3707" y="115"/>
                </a:cubicBezTo>
                <a:cubicBezTo>
                  <a:pt x="3712" y="115"/>
                  <a:pt x="3717" y="115"/>
                  <a:pt x="3721" y="116"/>
                </a:cubicBezTo>
                <a:lnTo>
                  <a:pt x="3721" y="178"/>
                </a:lnTo>
                <a:cubicBezTo>
                  <a:pt x="3715" y="178"/>
                  <a:pt x="3711" y="178"/>
                  <a:pt x="3706" y="178"/>
                </a:cubicBezTo>
                <a:cubicBezTo>
                  <a:pt x="3674" y="178"/>
                  <a:pt x="3643" y="200"/>
                  <a:pt x="3643" y="254"/>
                </a:cubicBezTo>
                <a:lnTo>
                  <a:pt x="3643" y="378"/>
                </a:lnTo>
                <a:lnTo>
                  <a:pt x="3577" y="378"/>
                </a:lnTo>
                <a:lnTo>
                  <a:pt x="3577" y="118"/>
                </a:lnTo>
                <a:close/>
                <a:moveTo>
                  <a:pt x="3413" y="76"/>
                </a:moveTo>
                <a:lnTo>
                  <a:pt x="3413" y="76"/>
                </a:lnTo>
                <a:lnTo>
                  <a:pt x="3327" y="76"/>
                </a:lnTo>
                <a:lnTo>
                  <a:pt x="3327" y="16"/>
                </a:lnTo>
                <a:lnTo>
                  <a:pt x="3567" y="16"/>
                </a:lnTo>
                <a:lnTo>
                  <a:pt x="3567" y="76"/>
                </a:lnTo>
                <a:lnTo>
                  <a:pt x="3482" y="76"/>
                </a:lnTo>
                <a:lnTo>
                  <a:pt x="3482" y="378"/>
                </a:lnTo>
                <a:lnTo>
                  <a:pt x="3413" y="378"/>
                </a:lnTo>
                <a:lnTo>
                  <a:pt x="3413" y="76"/>
                </a:lnTo>
                <a:close/>
                <a:moveTo>
                  <a:pt x="3144" y="344"/>
                </a:moveTo>
                <a:lnTo>
                  <a:pt x="3144" y="344"/>
                </a:lnTo>
                <a:cubicBezTo>
                  <a:pt x="3144" y="324"/>
                  <a:pt x="3161" y="306"/>
                  <a:pt x="3183" y="306"/>
                </a:cubicBezTo>
                <a:cubicBezTo>
                  <a:pt x="3203" y="306"/>
                  <a:pt x="3220" y="324"/>
                  <a:pt x="3220" y="344"/>
                </a:cubicBezTo>
                <a:cubicBezTo>
                  <a:pt x="3220" y="365"/>
                  <a:pt x="3203" y="383"/>
                  <a:pt x="3183" y="383"/>
                </a:cubicBezTo>
                <a:cubicBezTo>
                  <a:pt x="3161" y="383"/>
                  <a:pt x="3144" y="365"/>
                  <a:pt x="3144" y="344"/>
                </a:cubicBezTo>
                <a:close/>
                <a:moveTo>
                  <a:pt x="3036" y="219"/>
                </a:moveTo>
                <a:lnTo>
                  <a:pt x="3036" y="219"/>
                </a:lnTo>
                <a:cubicBezTo>
                  <a:pt x="3034" y="186"/>
                  <a:pt x="3021" y="167"/>
                  <a:pt x="3001" y="167"/>
                </a:cubicBezTo>
                <a:cubicBezTo>
                  <a:pt x="2979" y="167"/>
                  <a:pt x="2965" y="186"/>
                  <a:pt x="2962" y="219"/>
                </a:cubicBezTo>
                <a:lnTo>
                  <a:pt x="3036" y="219"/>
                </a:lnTo>
                <a:close/>
                <a:moveTo>
                  <a:pt x="2895" y="248"/>
                </a:moveTo>
                <a:lnTo>
                  <a:pt x="2895" y="248"/>
                </a:lnTo>
                <a:cubicBezTo>
                  <a:pt x="2895" y="164"/>
                  <a:pt x="2936" y="111"/>
                  <a:pt x="3001" y="111"/>
                </a:cubicBezTo>
                <a:cubicBezTo>
                  <a:pt x="3063" y="111"/>
                  <a:pt x="3103" y="162"/>
                  <a:pt x="3103" y="246"/>
                </a:cubicBezTo>
                <a:cubicBezTo>
                  <a:pt x="3103" y="250"/>
                  <a:pt x="3103" y="255"/>
                  <a:pt x="3102" y="264"/>
                </a:cubicBezTo>
                <a:lnTo>
                  <a:pt x="2961" y="264"/>
                </a:lnTo>
                <a:cubicBezTo>
                  <a:pt x="2962" y="303"/>
                  <a:pt x="2977" y="330"/>
                  <a:pt x="3003" y="330"/>
                </a:cubicBezTo>
                <a:cubicBezTo>
                  <a:pt x="3020" y="330"/>
                  <a:pt x="3033" y="319"/>
                  <a:pt x="3036" y="298"/>
                </a:cubicBezTo>
                <a:lnTo>
                  <a:pt x="3101" y="298"/>
                </a:lnTo>
                <a:cubicBezTo>
                  <a:pt x="3096" y="351"/>
                  <a:pt x="3057" y="385"/>
                  <a:pt x="3003" y="385"/>
                </a:cubicBezTo>
                <a:cubicBezTo>
                  <a:pt x="2935" y="385"/>
                  <a:pt x="2895" y="331"/>
                  <a:pt x="2895" y="248"/>
                </a:cubicBezTo>
                <a:close/>
                <a:moveTo>
                  <a:pt x="2650" y="248"/>
                </a:moveTo>
                <a:lnTo>
                  <a:pt x="2650" y="248"/>
                </a:lnTo>
                <a:cubicBezTo>
                  <a:pt x="2650" y="165"/>
                  <a:pt x="2693" y="111"/>
                  <a:pt x="2759" y="111"/>
                </a:cubicBezTo>
                <a:cubicBezTo>
                  <a:pt x="2817" y="111"/>
                  <a:pt x="2858" y="151"/>
                  <a:pt x="2863" y="212"/>
                </a:cubicBezTo>
                <a:lnTo>
                  <a:pt x="2796" y="212"/>
                </a:lnTo>
                <a:cubicBezTo>
                  <a:pt x="2794" y="184"/>
                  <a:pt x="2779" y="170"/>
                  <a:pt x="2759" y="170"/>
                </a:cubicBezTo>
                <a:cubicBezTo>
                  <a:pt x="2733" y="170"/>
                  <a:pt x="2716" y="198"/>
                  <a:pt x="2716" y="248"/>
                </a:cubicBezTo>
                <a:cubicBezTo>
                  <a:pt x="2716" y="299"/>
                  <a:pt x="2733" y="326"/>
                  <a:pt x="2760" y="326"/>
                </a:cubicBezTo>
                <a:cubicBezTo>
                  <a:pt x="2779" y="326"/>
                  <a:pt x="2793" y="312"/>
                  <a:pt x="2796" y="288"/>
                </a:cubicBezTo>
                <a:lnTo>
                  <a:pt x="2863" y="288"/>
                </a:lnTo>
                <a:cubicBezTo>
                  <a:pt x="2857" y="347"/>
                  <a:pt x="2816" y="385"/>
                  <a:pt x="2760" y="385"/>
                </a:cubicBezTo>
                <a:cubicBezTo>
                  <a:pt x="2693" y="385"/>
                  <a:pt x="2650" y="332"/>
                  <a:pt x="2650" y="248"/>
                </a:cubicBezTo>
                <a:close/>
                <a:moveTo>
                  <a:pt x="2506" y="169"/>
                </a:moveTo>
                <a:lnTo>
                  <a:pt x="2506" y="169"/>
                </a:lnTo>
                <a:cubicBezTo>
                  <a:pt x="2487" y="169"/>
                  <a:pt x="2469" y="182"/>
                  <a:pt x="2469" y="213"/>
                </a:cubicBezTo>
                <a:lnTo>
                  <a:pt x="2469" y="378"/>
                </a:lnTo>
                <a:lnTo>
                  <a:pt x="2404" y="378"/>
                </a:lnTo>
                <a:lnTo>
                  <a:pt x="2404" y="118"/>
                </a:lnTo>
                <a:lnTo>
                  <a:pt x="2458" y="118"/>
                </a:lnTo>
                <a:lnTo>
                  <a:pt x="2464" y="144"/>
                </a:lnTo>
                <a:lnTo>
                  <a:pt x="2467" y="144"/>
                </a:lnTo>
                <a:cubicBezTo>
                  <a:pt x="2474" y="131"/>
                  <a:pt x="2494" y="111"/>
                  <a:pt x="2527" y="111"/>
                </a:cubicBezTo>
                <a:cubicBezTo>
                  <a:pt x="2570" y="111"/>
                  <a:pt x="2604" y="142"/>
                  <a:pt x="2604" y="196"/>
                </a:cubicBezTo>
                <a:lnTo>
                  <a:pt x="2604" y="378"/>
                </a:lnTo>
                <a:lnTo>
                  <a:pt x="2538" y="378"/>
                </a:lnTo>
                <a:lnTo>
                  <a:pt x="2538" y="210"/>
                </a:lnTo>
                <a:cubicBezTo>
                  <a:pt x="2538" y="182"/>
                  <a:pt x="2524" y="169"/>
                  <a:pt x="2506" y="169"/>
                </a:cubicBezTo>
                <a:close/>
                <a:moveTo>
                  <a:pt x="2289" y="219"/>
                </a:moveTo>
                <a:lnTo>
                  <a:pt x="2289" y="219"/>
                </a:lnTo>
                <a:cubicBezTo>
                  <a:pt x="2287" y="186"/>
                  <a:pt x="2274" y="167"/>
                  <a:pt x="2254" y="167"/>
                </a:cubicBezTo>
                <a:cubicBezTo>
                  <a:pt x="2232" y="167"/>
                  <a:pt x="2218" y="186"/>
                  <a:pt x="2215" y="219"/>
                </a:cubicBezTo>
                <a:lnTo>
                  <a:pt x="2289" y="219"/>
                </a:lnTo>
                <a:close/>
                <a:moveTo>
                  <a:pt x="2148" y="248"/>
                </a:moveTo>
                <a:lnTo>
                  <a:pt x="2148" y="248"/>
                </a:lnTo>
                <a:cubicBezTo>
                  <a:pt x="2148" y="164"/>
                  <a:pt x="2190" y="111"/>
                  <a:pt x="2254" y="111"/>
                </a:cubicBezTo>
                <a:cubicBezTo>
                  <a:pt x="2316" y="111"/>
                  <a:pt x="2357" y="162"/>
                  <a:pt x="2357" y="246"/>
                </a:cubicBezTo>
                <a:cubicBezTo>
                  <a:pt x="2357" y="250"/>
                  <a:pt x="2357" y="255"/>
                  <a:pt x="2356" y="264"/>
                </a:cubicBezTo>
                <a:lnTo>
                  <a:pt x="2214" y="264"/>
                </a:lnTo>
                <a:cubicBezTo>
                  <a:pt x="2215" y="303"/>
                  <a:pt x="2230" y="330"/>
                  <a:pt x="2256" y="330"/>
                </a:cubicBezTo>
                <a:cubicBezTo>
                  <a:pt x="2273" y="330"/>
                  <a:pt x="2286" y="319"/>
                  <a:pt x="2289" y="298"/>
                </a:cubicBezTo>
                <a:lnTo>
                  <a:pt x="2355" y="298"/>
                </a:lnTo>
                <a:cubicBezTo>
                  <a:pt x="2349" y="351"/>
                  <a:pt x="2310" y="385"/>
                  <a:pt x="2256" y="385"/>
                </a:cubicBezTo>
                <a:cubicBezTo>
                  <a:pt x="2188" y="385"/>
                  <a:pt x="2148" y="331"/>
                  <a:pt x="2148" y="248"/>
                </a:cubicBezTo>
                <a:close/>
                <a:moveTo>
                  <a:pt x="2035" y="118"/>
                </a:moveTo>
                <a:lnTo>
                  <a:pt x="2035" y="118"/>
                </a:lnTo>
                <a:lnTo>
                  <a:pt x="2101" y="118"/>
                </a:lnTo>
                <a:lnTo>
                  <a:pt x="2101" y="378"/>
                </a:lnTo>
                <a:lnTo>
                  <a:pt x="2035" y="378"/>
                </a:lnTo>
                <a:lnTo>
                  <a:pt x="2035" y="118"/>
                </a:lnTo>
                <a:close/>
                <a:moveTo>
                  <a:pt x="2068" y="3"/>
                </a:moveTo>
                <a:lnTo>
                  <a:pt x="2068" y="3"/>
                </a:lnTo>
                <a:cubicBezTo>
                  <a:pt x="2090" y="3"/>
                  <a:pt x="2109" y="21"/>
                  <a:pt x="2109" y="43"/>
                </a:cubicBezTo>
                <a:cubicBezTo>
                  <a:pt x="2109" y="66"/>
                  <a:pt x="2090" y="84"/>
                  <a:pt x="2068" y="84"/>
                </a:cubicBezTo>
                <a:cubicBezTo>
                  <a:pt x="2046" y="84"/>
                  <a:pt x="2027" y="66"/>
                  <a:pt x="2027" y="43"/>
                </a:cubicBezTo>
                <a:cubicBezTo>
                  <a:pt x="2027" y="21"/>
                  <a:pt x="2046" y="3"/>
                  <a:pt x="2068" y="3"/>
                </a:cubicBezTo>
                <a:close/>
                <a:moveTo>
                  <a:pt x="1778" y="248"/>
                </a:moveTo>
                <a:lnTo>
                  <a:pt x="1778" y="248"/>
                </a:lnTo>
                <a:cubicBezTo>
                  <a:pt x="1778" y="165"/>
                  <a:pt x="1821" y="111"/>
                  <a:pt x="1888" y="111"/>
                </a:cubicBezTo>
                <a:cubicBezTo>
                  <a:pt x="1945" y="111"/>
                  <a:pt x="1986" y="151"/>
                  <a:pt x="1991" y="212"/>
                </a:cubicBezTo>
                <a:lnTo>
                  <a:pt x="1925" y="212"/>
                </a:lnTo>
                <a:cubicBezTo>
                  <a:pt x="1922" y="184"/>
                  <a:pt x="1908" y="170"/>
                  <a:pt x="1888" y="170"/>
                </a:cubicBezTo>
                <a:cubicBezTo>
                  <a:pt x="1862" y="170"/>
                  <a:pt x="1845" y="198"/>
                  <a:pt x="1845" y="248"/>
                </a:cubicBezTo>
                <a:cubicBezTo>
                  <a:pt x="1845" y="299"/>
                  <a:pt x="1862" y="326"/>
                  <a:pt x="1888" y="326"/>
                </a:cubicBezTo>
                <a:cubicBezTo>
                  <a:pt x="1908" y="326"/>
                  <a:pt x="1922" y="312"/>
                  <a:pt x="1925" y="288"/>
                </a:cubicBezTo>
                <a:lnTo>
                  <a:pt x="1991" y="288"/>
                </a:lnTo>
                <a:cubicBezTo>
                  <a:pt x="1986" y="347"/>
                  <a:pt x="1945" y="385"/>
                  <a:pt x="1888" y="385"/>
                </a:cubicBezTo>
                <a:cubicBezTo>
                  <a:pt x="1821" y="385"/>
                  <a:pt x="1778" y="332"/>
                  <a:pt x="1778" y="248"/>
                </a:cubicBezTo>
                <a:close/>
                <a:moveTo>
                  <a:pt x="1525" y="275"/>
                </a:moveTo>
                <a:lnTo>
                  <a:pt x="1525" y="275"/>
                </a:lnTo>
                <a:lnTo>
                  <a:pt x="1596" y="275"/>
                </a:lnTo>
                <a:cubicBezTo>
                  <a:pt x="1598" y="309"/>
                  <a:pt x="1614" y="324"/>
                  <a:pt x="1638" y="324"/>
                </a:cubicBezTo>
                <a:cubicBezTo>
                  <a:pt x="1661" y="324"/>
                  <a:pt x="1676" y="310"/>
                  <a:pt x="1676" y="286"/>
                </a:cubicBezTo>
                <a:cubicBezTo>
                  <a:pt x="1676" y="264"/>
                  <a:pt x="1662" y="248"/>
                  <a:pt x="1628" y="228"/>
                </a:cubicBezTo>
                <a:lnTo>
                  <a:pt x="1596" y="210"/>
                </a:lnTo>
                <a:cubicBezTo>
                  <a:pt x="1549" y="183"/>
                  <a:pt x="1528" y="149"/>
                  <a:pt x="1528" y="107"/>
                </a:cubicBezTo>
                <a:cubicBezTo>
                  <a:pt x="1528" y="56"/>
                  <a:pt x="1572" y="10"/>
                  <a:pt x="1634" y="10"/>
                </a:cubicBezTo>
                <a:cubicBezTo>
                  <a:pt x="1697" y="10"/>
                  <a:pt x="1740" y="50"/>
                  <a:pt x="1741" y="112"/>
                </a:cubicBezTo>
                <a:lnTo>
                  <a:pt x="1669" y="112"/>
                </a:lnTo>
                <a:cubicBezTo>
                  <a:pt x="1667" y="86"/>
                  <a:pt x="1654" y="71"/>
                  <a:pt x="1632" y="71"/>
                </a:cubicBezTo>
                <a:cubicBezTo>
                  <a:pt x="1614" y="71"/>
                  <a:pt x="1599" y="85"/>
                  <a:pt x="1599" y="104"/>
                </a:cubicBezTo>
                <a:cubicBezTo>
                  <a:pt x="1599" y="124"/>
                  <a:pt x="1611" y="139"/>
                  <a:pt x="1649" y="160"/>
                </a:cubicBezTo>
                <a:lnTo>
                  <a:pt x="1673" y="174"/>
                </a:lnTo>
                <a:cubicBezTo>
                  <a:pt x="1722" y="201"/>
                  <a:pt x="1746" y="240"/>
                  <a:pt x="1746" y="286"/>
                </a:cubicBezTo>
                <a:cubicBezTo>
                  <a:pt x="1746" y="344"/>
                  <a:pt x="1703" y="385"/>
                  <a:pt x="1638" y="385"/>
                </a:cubicBezTo>
                <a:cubicBezTo>
                  <a:pt x="1569" y="385"/>
                  <a:pt x="1526" y="342"/>
                  <a:pt x="1525" y="275"/>
                </a:cubicBezTo>
                <a:close/>
                <a:moveTo>
                  <a:pt x="1307" y="344"/>
                </a:moveTo>
                <a:lnTo>
                  <a:pt x="1307" y="344"/>
                </a:lnTo>
                <a:cubicBezTo>
                  <a:pt x="1307" y="324"/>
                  <a:pt x="1324" y="306"/>
                  <a:pt x="1345" y="306"/>
                </a:cubicBezTo>
                <a:cubicBezTo>
                  <a:pt x="1366" y="306"/>
                  <a:pt x="1383" y="324"/>
                  <a:pt x="1383" y="344"/>
                </a:cubicBezTo>
                <a:cubicBezTo>
                  <a:pt x="1383" y="365"/>
                  <a:pt x="1366" y="383"/>
                  <a:pt x="1345" y="383"/>
                </a:cubicBezTo>
                <a:cubicBezTo>
                  <a:pt x="1324" y="383"/>
                  <a:pt x="1307" y="365"/>
                  <a:pt x="1307" y="344"/>
                </a:cubicBezTo>
                <a:close/>
                <a:moveTo>
                  <a:pt x="1117" y="431"/>
                </a:moveTo>
                <a:lnTo>
                  <a:pt x="1117" y="431"/>
                </a:lnTo>
                <a:cubicBezTo>
                  <a:pt x="1131" y="431"/>
                  <a:pt x="1149" y="423"/>
                  <a:pt x="1155" y="401"/>
                </a:cubicBezTo>
                <a:lnTo>
                  <a:pt x="1161" y="377"/>
                </a:lnTo>
                <a:lnTo>
                  <a:pt x="1080" y="118"/>
                </a:lnTo>
                <a:lnTo>
                  <a:pt x="1147" y="118"/>
                </a:lnTo>
                <a:lnTo>
                  <a:pt x="1192" y="287"/>
                </a:lnTo>
                <a:lnTo>
                  <a:pt x="1195" y="287"/>
                </a:lnTo>
                <a:lnTo>
                  <a:pt x="1233" y="118"/>
                </a:lnTo>
                <a:lnTo>
                  <a:pt x="1301" y="118"/>
                </a:lnTo>
                <a:lnTo>
                  <a:pt x="1221" y="405"/>
                </a:lnTo>
                <a:cubicBezTo>
                  <a:pt x="1204" y="465"/>
                  <a:pt x="1163" y="488"/>
                  <a:pt x="1126" y="488"/>
                </a:cubicBezTo>
                <a:cubicBezTo>
                  <a:pt x="1111" y="488"/>
                  <a:pt x="1101" y="486"/>
                  <a:pt x="1091" y="483"/>
                </a:cubicBezTo>
                <a:lnTo>
                  <a:pt x="1091" y="427"/>
                </a:lnTo>
                <a:cubicBezTo>
                  <a:pt x="1100" y="430"/>
                  <a:pt x="1109" y="431"/>
                  <a:pt x="1117" y="431"/>
                </a:cubicBezTo>
                <a:close/>
                <a:moveTo>
                  <a:pt x="1021" y="385"/>
                </a:moveTo>
                <a:lnTo>
                  <a:pt x="1021" y="385"/>
                </a:lnTo>
                <a:cubicBezTo>
                  <a:pt x="970" y="385"/>
                  <a:pt x="937" y="349"/>
                  <a:pt x="937" y="304"/>
                </a:cubicBezTo>
                <a:lnTo>
                  <a:pt x="937" y="173"/>
                </a:lnTo>
                <a:lnTo>
                  <a:pt x="891" y="173"/>
                </a:lnTo>
                <a:lnTo>
                  <a:pt x="891" y="118"/>
                </a:lnTo>
                <a:lnTo>
                  <a:pt x="898" y="118"/>
                </a:lnTo>
                <a:cubicBezTo>
                  <a:pt x="929" y="118"/>
                  <a:pt x="944" y="100"/>
                  <a:pt x="946" y="69"/>
                </a:cubicBezTo>
                <a:lnTo>
                  <a:pt x="947" y="44"/>
                </a:lnTo>
                <a:lnTo>
                  <a:pt x="1003" y="44"/>
                </a:lnTo>
                <a:lnTo>
                  <a:pt x="1003" y="118"/>
                </a:lnTo>
                <a:lnTo>
                  <a:pt x="1058" y="118"/>
                </a:lnTo>
                <a:lnTo>
                  <a:pt x="1058" y="173"/>
                </a:lnTo>
                <a:lnTo>
                  <a:pt x="1003" y="173"/>
                </a:lnTo>
                <a:lnTo>
                  <a:pt x="1003" y="297"/>
                </a:lnTo>
                <a:cubicBezTo>
                  <a:pt x="1003" y="315"/>
                  <a:pt x="1016" y="328"/>
                  <a:pt x="1035" y="328"/>
                </a:cubicBezTo>
                <a:cubicBezTo>
                  <a:pt x="1042" y="328"/>
                  <a:pt x="1049" y="326"/>
                  <a:pt x="1054" y="325"/>
                </a:cubicBezTo>
                <a:lnTo>
                  <a:pt x="1054" y="379"/>
                </a:lnTo>
                <a:cubicBezTo>
                  <a:pt x="1044" y="383"/>
                  <a:pt x="1032" y="385"/>
                  <a:pt x="1021" y="385"/>
                </a:cubicBezTo>
                <a:close/>
                <a:moveTo>
                  <a:pt x="804" y="219"/>
                </a:moveTo>
                <a:lnTo>
                  <a:pt x="804" y="219"/>
                </a:lnTo>
                <a:cubicBezTo>
                  <a:pt x="802" y="186"/>
                  <a:pt x="789" y="167"/>
                  <a:pt x="769" y="167"/>
                </a:cubicBezTo>
                <a:cubicBezTo>
                  <a:pt x="747" y="167"/>
                  <a:pt x="733" y="186"/>
                  <a:pt x="730" y="219"/>
                </a:cubicBezTo>
                <a:lnTo>
                  <a:pt x="804" y="219"/>
                </a:lnTo>
                <a:close/>
                <a:moveTo>
                  <a:pt x="663" y="248"/>
                </a:moveTo>
                <a:lnTo>
                  <a:pt x="663" y="248"/>
                </a:lnTo>
                <a:cubicBezTo>
                  <a:pt x="663" y="164"/>
                  <a:pt x="705" y="111"/>
                  <a:pt x="769" y="111"/>
                </a:cubicBezTo>
                <a:cubicBezTo>
                  <a:pt x="831" y="111"/>
                  <a:pt x="872" y="162"/>
                  <a:pt x="872" y="246"/>
                </a:cubicBezTo>
                <a:cubicBezTo>
                  <a:pt x="872" y="250"/>
                  <a:pt x="872" y="255"/>
                  <a:pt x="871" y="264"/>
                </a:cubicBezTo>
                <a:lnTo>
                  <a:pt x="729" y="264"/>
                </a:lnTo>
                <a:cubicBezTo>
                  <a:pt x="730" y="303"/>
                  <a:pt x="745" y="330"/>
                  <a:pt x="771" y="330"/>
                </a:cubicBezTo>
                <a:cubicBezTo>
                  <a:pt x="788" y="330"/>
                  <a:pt x="801" y="319"/>
                  <a:pt x="804" y="298"/>
                </a:cubicBezTo>
                <a:lnTo>
                  <a:pt x="870" y="298"/>
                </a:lnTo>
                <a:cubicBezTo>
                  <a:pt x="864" y="351"/>
                  <a:pt x="825" y="385"/>
                  <a:pt x="771" y="385"/>
                </a:cubicBezTo>
                <a:cubicBezTo>
                  <a:pt x="703" y="385"/>
                  <a:pt x="663" y="331"/>
                  <a:pt x="663" y="248"/>
                </a:cubicBezTo>
                <a:close/>
                <a:moveTo>
                  <a:pt x="608" y="0"/>
                </a:moveTo>
                <a:lnTo>
                  <a:pt x="608" y="0"/>
                </a:lnTo>
                <a:cubicBezTo>
                  <a:pt x="631" y="0"/>
                  <a:pt x="653" y="7"/>
                  <a:pt x="664" y="17"/>
                </a:cubicBezTo>
                <a:lnTo>
                  <a:pt x="641" y="65"/>
                </a:lnTo>
                <a:cubicBezTo>
                  <a:pt x="633" y="61"/>
                  <a:pt x="626" y="58"/>
                  <a:pt x="618" y="58"/>
                </a:cubicBezTo>
                <a:cubicBezTo>
                  <a:pt x="600" y="58"/>
                  <a:pt x="590" y="70"/>
                  <a:pt x="590" y="90"/>
                </a:cubicBezTo>
                <a:lnTo>
                  <a:pt x="590" y="118"/>
                </a:lnTo>
                <a:lnTo>
                  <a:pt x="645" y="118"/>
                </a:lnTo>
                <a:lnTo>
                  <a:pt x="645" y="173"/>
                </a:lnTo>
                <a:lnTo>
                  <a:pt x="590" y="173"/>
                </a:lnTo>
                <a:lnTo>
                  <a:pt x="590" y="378"/>
                </a:lnTo>
                <a:lnTo>
                  <a:pt x="524" y="378"/>
                </a:lnTo>
                <a:lnTo>
                  <a:pt x="524" y="173"/>
                </a:lnTo>
                <a:lnTo>
                  <a:pt x="478" y="173"/>
                </a:lnTo>
                <a:lnTo>
                  <a:pt x="478" y="118"/>
                </a:lnTo>
                <a:lnTo>
                  <a:pt x="524" y="118"/>
                </a:lnTo>
                <a:lnTo>
                  <a:pt x="524" y="85"/>
                </a:lnTo>
                <a:cubicBezTo>
                  <a:pt x="524" y="30"/>
                  <a:pt x="562" y="0"/>
                  <a:pt x="608" y="0"/>
                </a:cubicBezTo>
                <a:close/>
                <a:moveTo>
                  <a:pt x="344" y="329"/>
                </a:moveTo>
                <a:lnTo>
                  <a:pt x="344" y="329"/>
                </a:lnTo>
                <a:cubicBezTo>
                  <a:pt x="367" y="329"/>
                  <a:pt x="383" y="309"/>
                  <a:pt x="383" y="278"/>
                </a:cubicBezTo>
                <a:lnTo>
                  <a:pt x="383" y="261"/>
                </a:lnTo>
                <a:lnTo>
                  <a:pt x="368" y="264"/>
                </a:lnTo>
                <a:cubicBezTo>
                  <a:pt x="336" y="269"/>
                  <a:pt x="319" y="283"/>
                  <a:pt x="319" y="303"/>
                </a:cubicBezTo>
                <a:cubicBezTo>
                  <a:pt x="319" y="319"/>
                  <a:pt x="330" y="329"/>
                  <a:pt x="344" y="329"/>
                </a:cubicBezTo>
                <a:close/>
                <a:moveTo>
                  <a:pt x="253" y="310"/>
                </a:moveTo>
                <a:lnTo>
                  <a:pt x="253" y="310"/>
                </a:lnTo>
                <a:cubicBezTo>
                  <a:pt x="253" y="260"/>
                  <a:pt x="290" y="229"/>
                  <a:pt x="354" y="221"/>
                </a:cubicBezTo>
                <a:lnTo>
                  <a:pt x="383" y="217"/>
                </a:lnTo>
                <a:lnTo>
                  <a:pt x="383" y="200"/>
                </a:lnTo>
                <a:cubicBezTo>
                  <a:pt x="383" y="179"/>
                  <a:pt x="371" y="168"/>
                  <a:pt x="354" y="168"/>
                </a:cubicBezTo>
                <a:cubicBezTo>
                  <a:pt x="336" y="168"/>
                  <a:pt x="323" y="180"/>
                  <a:pt x="322" y="199"/>
                </a:cubicBezTo>
                <a:lnTo>
                  <a:pt x="256" y="199"/>
                </a:lnTo>
                <a:cubicBezTo>
                  <a:pt x="260" y="147"/>
                  <a:pt x="299" y="111"/>
                  <a:pt x="355" y="111"/>
                </a:cubicBezTo>
                <a:cubicBezTo>
                  <a:pt x="410" y="111"/>
                  <a:pt x="448" y="147"/>
                  <a:pt x="448" y="204"/>
                </a:cubicBezTo>
                <a:lnTo>
                  <a:pt x="448" y="316"/>
                </a:lnTo>
                <a:cubicBezTo>
                  <a:pt x="448" y="326"/>
                  <a:pt x="454" y="333"/>
                  <a:pt x="464" y="333"/>
                </a:cubicBezTo>
                <a:cubicBezTo>
                  <a:pt x="466" y="333"/>
                  <a:pt x="468" y="333"/>
                  <a:pt x="471" y="332"/>
                </a:cubicBezTo>
                <a:lnTo>
                  <a:pt x="471" y="380"/>
                </a:lnTo>
                <a:cubicBezTo>
                  <a:pt x="463" y="382"/>
                  <a:pt x="455" y="383"/>
                  <a:pt x="447" y="383"/>
                </a:cubicBezTo>
                <a:cubicBezTo>
                  <a:pt x="422" y="383"/>
                  <a:pt x="400" y="372"/>
                  <a:pt x="394" y="346"/>
                </a:cubicBezTo>
                <a:cubicBezTo>
                  <a:pt x="384" y="365"/>
                  <a:pt x="364" y="385"/>
                  <a:pt x="329" y="385"/>
                </a:cubicBezTo>
                <a:cubicBezTo>
                  <a:pt x="284" y="385"/>
                  <a:pt x="253" y="356"/>
                  <a:pt x="253" y="310"/>
                </a:cubicBezTo>
                <a:close/>
                <a:moveTo>
                  <a:pt x="0" y="275"/>
                </a:moveTo>
                <a:lnTo>
                  <a:pt x="0" y="275"/>
                </a:lnTo>
                <a:lnTo>
                  <a:pt x="71" y="275"/>
                </a:lnTo>
                <a:cubicBezTo>
                  <a:pt x="73" y="309"/>
                  <a:pt x="89" y="324"/>
                  <a:pt x="113" y="324"/>
                </a:cubicBezTo>
                <a:cubicBezTo>
                  <a:pt x="136" y="324"/>
                  <a:pt x="151" y="310"/>
                  <a:pt x="151" y="286"/>
                </a:cubicBezTo>
                <a:cubicBezTo>
                  <a:pt x="151" y="264"/>
                  <a:pt x="137" y="248"/>
                  <a:pt x="103" y="228"/>
                </a:cubicBezTo>
                <a:lnTo>
                  <a:pt x="71" y="210"/>
                </a:lnTo>
                <a:cubicBezTo>
                  <a:pt x="23" y="183"/>
                  <a:pt x="3" y="149"/>
                  <a:pt x="3" y="107"/>
                </a:cubicBezTo>
                <a:cubicBezTo>
                  <a:pt x="3" y="56"/>
                  <a:pt x="47" y="10"/>
                  <a:pt x="108" y="10"/>
                </a:cubicBezTo>
                <a:cubicBezTo>
                  <a:pt x="171" y="10"/>
                  <a:pt x="214" y="50"/>
                  <a:pt x="216" y="112"/>
                </a:cubicBezTo>
                <a:lnTo>
                  <a:pt x="144" y="112"/>
                </a:lnTo>
                <a:cubicBezTo>
                  <a:pt x="141" y="86"/>
                  <a:pt x="129" y="71"/>
                  <a:pt x="107" y="71"/>
                </a:cubicBezTo>
                <a:cubicBezTo>
                  <a:pt x="89" y="71"/>
                  <a:pt x="74" y="85"/>
                  <a:pt x="74" y="104"/>
                </a:cubicBezTo>
                <a:cubicBezTo>
                  <a:pt x="74" y="124"/>
                  <a:pt x="86" y="139"/>
                  <a:pt x="123" y="160"/>
                </a:cubicBezTo>
                <a:lnTo>
                  <a:pt x="148" y="174"/>
                </a:lnTo>
                <a:cubicBezTo>
                  <a:pt x="197" y="201"/>
                  <a:pt x="220" y="240"/>
                  <a:pt x="220" y="286"/>
                </a:cubicBezTo>
                <a:cubicBezTo>
                  <a:pt x="220" y="344"/>
                  <a:pt x="178" y="385"/>
                  <a:pt x="113" y="385"/>
                </a:cubicBezTo>
                <a:cubicBezTo>
                  <a:pt x="44" y="385"/>
                  <a:pt x="1" y="342"/>
                  <a:pt x="0" y="275"/>
                </a:cubicBezTo>
                <a:close/>
              </a:path>
            </a:pathLst>
          </a:custGeom>
          <a:solidFill>
            <a:srgbClr val="CA012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485955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End Red">
    <p:bg>
      <p:bgPr>
        <a:solidFill>
          <a:srgbClr val="CA0123"/>
        </a:solidFill>
        <a:effectLst/>
      </p:bgPr>
    </p:bg>
    <p:spTree>
      <p:nvGrpSpPr>
        <p:cNvPr id="1" name=""/>
        <p:cNvGrpSpPr/>
        <p:nvPr/>
      </p:nvGrpSpPr>
      <p:grpSpPr>
        <a:xfrm>
          <a:off x="0" y="0"/>
          <a:ext cx="0" cy="0"/>
          <a:chOff x="0" y="0"/>
          <a:chExt cx="0" cy="0"/>
        </a:xfrm>
      </p:grpSpPr>
      <p:pic>
        <p:nvPicPr>
          <p:cNvPr id="7" name="UL Solutions">
            <a:extLst>
              <a:ext uri="{FF2B5EF4-FFF2-40B4-BE49-F238E27FC236}">
                <a16:creationId xmlns:a16="http://schemas.microsoft.com/office/drawing/2014/main" id="{1BD9CC86-450D-3CEF-646D-03A14125F57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411480" y="411479"/>
            <a:ext cx="1336041" cy="548640"/>
          </a:xfrm>
          <a:prstGeom prst="rect">
            <a:avLst/>
          </a:prstGeom>
        </p:spPr>
      </p:pic>
      <p:sp>
        <p:nvSpPr>
          <p:cNvPr id="6" name="TextBox">
            <a:extLst>
              <a:ext uri="{FF2B5EF4-FFF2-40B4-BE49-F238E27FC236}">
                <a16:creationId xmlns:a16="http://schemas.microsoft.com/office/drawing/2014/main" id="{BBBF2874-2024-F348-A16A-A268E54A614A}"/>
              </a:ext>
            </a:extLst>
          </p:cNvPr>
          <p:cNvSpPr txBox="1"/>
          <p:nvPr userDrawn="1"/>
        </p:nvSpPr>
        <p:spPr>
          <a:xfrm>
            <a:off x="411162" y="1280159"/>
            <a:ext cx="4114800" cy="1554480"/>
          </a:xfrm>
          <a:prstGeom prst="rect">
            <a:avLst/>
          </a:prstGeom>
          <a:noFill/>
        </p:spPr>
        <p:txBody>
          <a:bodyPr wrap="square" lIns="0" tIns="0" rIns="0" bIns="0" rtlCol="0" anchor="b" anchorCtr="0">
            <a:noAutofit/>
          </a:bodyPr>
          <a:lstStyle/>
          <a:p>
            <a:pPr marL="0" indent="0">
              <a:lnSpc>
                <a:spcPct val="85000"/>
              </a:lnSpc>
              <a:spcBef>
                <a:spcPts val="0"/>
              </a:spcBef>
              <a:buSzPct val="100000"/>
              <a:buFontTx/>
              <a:buNone/>
            </a:pPr>
            <a:r>
              <a:rPr lang="en-US" sz="3600">
                <a:latin typeface="+mj-lt"/>
              </a:rPr>
              <a:t>Thank you</a:t>
            </a:r>
          </a:p>
        </p:txBody>
      </p:sp>
      <p:sp>
        <p:nvSpPr>
          <p:cNvPr id="9" name="TextBox">
            <a:extLst>
              <a:ext uri="{FF2B5EF4-FFF2-40B4-BE49-F238E27FC236}">
                <a16:creationId xmlns:a16="http://schemas.microsoft.com/office/drawing/2014/main" id="{0443D2F4-C60E-D78A-C788-4E368A6F8166}"/>
              </a:ext>
            </a:extLst>
          </p:cNvPr>
          <p:cNvSpPr txBox="1"/>
          <p:nvPr userDrawn="1"/>
        </p:nvSpPr>
        <p:spPr>
          <a:xfrm>
            <a:off x="411163" y="4069080"/>
            <a:ext cx="4114800" cy="274320"/>
          </a:xfrm>
          <a:prstGeom prst="rect">
            <a:avLst/>
          </a:prstGeom>
          <a:noFill/>
        </p:spPr>
        <p:txBody>
          <a:bodyPr wrap="square" lIns="0" tIns="0" rIns="0" bIns="0" rtlCol="0">
            <a:noAutofit/>
          </a:bodyPr>
          <a:lstStyle/>
          <a:p>
            <a:pPr>
              <a:lnSpc>
                <a:spcPct val="100000"/>
              </a:lnSpc>
              <a:spcBef>
                <a:spcPts val="900"/>
              </a:spcBef>
              <a:buSzPct val="100000"/>
            </a:pPr>
            <a:r>
              <a:rPr lang="en-US" sz="1000" b="1" err="1"/>
              <a:t>UL.com</a:t>
            </a:r>
            <a:r>
              <a:rPr lang="en-US" sz="1000" b="1"/>
              <a:t>/Solutions</a:t>
            </a:r>
          </a:p>
        </p:txBody>
      </p:sp>
    </p:spTree>
    <p:extLst>
      <p:ext uri="{BB962C8B-B14F-4D97-AF65-F5344CB8AC3E}">
        <p14:creationId xmlns:p14="http://schemas.microsoft.com/office/powerpoint/2010/main" val="40414993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End Red Strapline">
    <p:bg>
      <p:bgPr>
        <a:solidFill>
          <a:srgbClr val="CA0123"/>
        </a:solidFill>
        <a:effectLst/>
      </p:bgPr>
    </p:bg>
    <p:spTree>
      <p:nvGrpSpPr>
        <p:cNvPr id="1" name=""/>
        <p:cNvGrpSpPr/>
        <p:nvPr/>
      </p:nvGrpSpPr>
      <p:grpSpPr>
        <a:xfrm>
          <a:off x="0" y="0"/>
          <a:ext cx="0" cy="0"/>
          <a:chOff x="0" y="0"/>
          <a:chExt cx="0" cy="0"/>
        </a:xfrm>
      </p:grpSpPr>
      <p:pic>
        <p:nvPicPr>
          <p:cNvPr id="6" name="UL Solutions">
            <a:extLst>
              <a:ext uri="{FF2B5EF4-FFF2-40B4-BE49-F238E27FC236}">
                <a16:creationId xmlns:a16="http://schemas.microsoft.com/office/drawing/2014/main" id="{B4E50CF3-93A0-7B1C-B908-6A296CE540E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411480" y="411479"/>
            <a:ext cx="1336041" cy="548640"/>
          </a:xfrm>
          <a:prstGeom prst="rect">
            <a:avLst/>
          </a:prstGeom>
        </p:spPr>
      </p:pic>
      <p:sp>
        <p:nvSpPr>
          <p:cNvPr id="9" name="TextBox">
            <a:extLst>
              <a:ext uri="{FF2B5EF4-FFF2-40B4-BE49-F238E27FC236}">
                <a16:creationId xmlns:a16="http://schemas.microsoft.com/office/drawing/2014/main" id="{5DBDC9FC-6487-BED8-ECCE-2461EC90E9AC}"/>
              </a:ext>
            </a:extLst>
          </p:cNvPr>
          <p:cNvSpPr txBox="1"/>
          <p:nvPr userDrawn="1"/>
        </p:nvSpPr>
        <p:spPr>
          <a:xfrm>
            <a:off x="411162" y="1280159"/>
            <a:ext cx="4114800" cy="1554480"/>
          </a:xfrm>
          <a:prstGeom prst="rect">
            <a:avLst/>
          </a:prstGeom>
          <a:noFill/>
        </p:spPr>
        <p:txBody>
          <a:bodyPr wrap="square" lIns="0" tIns="0" rIns="0" bIns="0" rtlCol="0" anchor="b" anchorCtr="0">
            <a:noAutofit/>
          </a:bodyPr>
          <a:lstStyle/>
          <a:p>
            <a:pPr marL="0" indent="0">
              <a:lnSpc>
                <a:spcPct val="85000"/>
              </a:lnSpc>
              <a:spcBef>
                <a:spcPts val="0"/>
              </a:spcBef>
              <a:buSzPct val="100000"/>
              <a:buFontTx/>
              <a:buNone/>
            </a:pPr>
            <a:r>
              <a:rPr lang="en-US" sz="3600">
                <a:latin typeface="+mj-lt"/>
              </a:rPr>
              <a:t>Thank you</a:t>
            </a:r>
          </a:p>
        </p:txBody>
      </p:sp>
      <p:sp>
        <p:nvSpPr>
          <p:cNvPr id="10" name="TextBox">
            <a:extLst>
              <a:ext uri="{FF2B5EF4-FFF2-40B4-BE49-F238E27FC236}">
                <a16:creationId xmlns:a16="http://schemas.microsoft.com/office/drawing/2014/main" id="{07857D23-221D-B9E4-C7DC-A0178B84313B}"/>
              </a:ext>
            </a:extLst>
          </p:cNvPr>
          <p:cNvSpPr txBox="1"/>
          <p:nvPr userDrawn="1"/>
        </p:nvSpPr>
        <p:spPr>
          <a:xfrm>
            <a:off x="411163" y="4069080"/>
            <a:ext cx="4114800" cy="274320"/>
          </a:xfrm>
          <a:prstGeom prst="rect">
            <a:avLst/>
          </a:prstGeom>
          <a:noFill/>
        </p:spPr>
        <p:txBody>
          <a:bodyPr wrap="square" lIns="0" tIns="0" rIns="0" bIns="0" rtlCol="0">
            <a:noAutofit/>
          </a:bodyPr>
          <a:lstStyle/>
          <a:p>
            <a:pPr>
              <a:lnSpc>
                <a:spcPct val="100000"/>
              </a:lnSpc>
              <a:spcBef>
                <a:spcPts val="900"/>
              </a:spcBef>
              <a:buSzPct val="100000"/>
            </a:pPr>
            <a:r>
              <a:rPr lang="en-US" sz="1000" b="1" err="1"/>
              <a:t>UL.com</a:t>
            </a:r>
            <a:r>
              <a:rPr lang="en-US" sz="1000" b="1"/>
              <a:t>/Solutions</a:t>
            </a:r>
          </a:p>
        </p:txBody>
      </p:sp>
      <p:sp>
        <p:nvSpPr>
          <p:cNvPr id="8" name="Safety. Science. Transformation." descr="Safety. Science. Transformation.">
            <a:extLst>
              <a:ext uri="{FF2B5EF4-FFF2-40B4-BE49-F238E27FC236}">
                <a16:creationId xmlns:a16="http://schemas.microsoft.com/office/drawing/2014/main" id="{B12E11D1-2529-542F-F954-433CCF66B9A4}"/>
              </a:ext>
            </a:extLst>
          </p:cNvPr>
          <p:cNvSpPr>
            <a:spLocks noChangeAspect="1" noEditPoints="1"/>
          </p:cNvSpPr>
          <p:nvPr userDrawn="1"/>
        </p:nvSpPr>
        <p:spPr bwMode="black">
          <a:xfrm>
            <a:off x="411163" y="4542672"/>
            <a:ext cx="1891315" cy="137160"/>
          </a:xfrm>
          <a:custGeom>
            <a:avLst/>
            <a:gdLst>
              <a:gd name="T0" fmla="*/ 6727 w 6749"/>
              <a:gd name="T1" fmla="*/ 23 h 488"/>
              <a:gd name="T2" fmla="*/ 6641 w 6749"/>
              <a:gd name="T3" fmla="*/ 5 h 488"/>
              <a:gd name="T4" fmla="*/ 6593 w 6749"/>
              <a:gd name="T5" fmla="*/ 116 h 488"/>
              <a:gd name="T6" fmla="*/ 6534 w 6749"/>
              <a:gd name="T7" fmla="*/ 306 h 488"/>
              <a:gd name="T8" fmla="*/ 6240 w 6749"/>
              <a:gd name="T9" fmla="*/ 378 h 488"/>
              <a:gd name="T10" fmla="*/ 6375 w 6749"/>
              <a:gd name="T11" fmla="*/ 378 h 488"/>
              <a:gd name="T12" fmla="*/ 6086 w 6749"/>
              <a:gd name="T13" fmla="*/ 327 h 488"/>
              <a:gd name="T14" fmla="*/ 5863 w 6749"/>
              <a:gd name="T15" fmla="*/ 118 h 488"/>
              <a:gd name="T16" fmla="*/ 5896 w 6749"/>
              <a:gd name="T17" fmla="*/ 84 h 488"/>
              <a:gd name="T18" fmla="*/ 5657 w 6749"/>
              <a:gd name="T19" fmla="*/ 118 h 488"/>
              <a:gd name="T20" fmla="*/ 5769 w 6749"/>
              <a:gd name="T21" fmla="*/ 173 h 488"/>
              <a:gd name="T22" fmla="*/ 5566 w 6749"/>
              <a:gd name="T23" fmla="*/ 278 h 488"/>
              <a:gd name="T24" fmla="*/ 5566 w 6749"/>
              <a:gd name="T25" fmla="*/ 217 h 488"/>
              <a:gd name="T26" fmla="*/ 5647 w 6749"/>
              <a:gd name="T27" fmla="*/ 333 h 488"/>
              <a:gd name="T28" fmla="*/ 5170 w 6749"/>
              <a:gd name="T29" fmla="*/ 170 h 488"/>
              <a:gd name="T30" fmla="*/ 5193 w 6749"/>
              <a:gd name="T31" fmla="*/ 111 h 488"/>
              <a:gd name="T32" fmla="*/ 5296 w 6749"/>
              <a:gd name="T33" fmla="*/ 170 h 488"/>
              <a:gd name="T34" fmla="*/ 4947 w 6749"/>
              <a:gd name="T35" fmla="*/ 118 h 488"/>
              <a:gd name="T36" fmla="*/ 4959 w 6749"/>
              <a:gd name="T37" fmla="*/ 378 h 488"/>
              <a:gd name="T38" fmla="*/ 4740 w 6749"/>
              <a:gd name="T39" fmla="*/ 327 h 488"/>
              <a:gd name="T40" fmla="*/ 4578 w 6749"/>
              <a:gd name="T41" fmla="*/ 0 h 488"/>
              <a:gd name="T42" fmla="*/ 4559 w 6749"/>
              <a:gd name="T43" fmla="*/ 173 h 488"/>
              <a:gd name="T44" fmla="*/ 4578 w 6749"/>
              <a:gd name="T45" fmla="*/ 0 h 488"/>
              <a:gd name="T46" fmla="*/ 4240 w 6749"/>
              <a:gd name="T47" fmla="*/ 192 h 488"/>
              <a:gd name="T48" fmla="*/ 4426 w 6749"/>
              <a:gd name="T49" fmla="*/ 306 h 488"/>
              <a:gd name="T50" fmla="*/ 3993 w 6749"/>
              <a:gd name="T51" fmla="*/ 118 h 488"/>
              <a:gd name="T52" fmla="*/ 4128 w 6749"/>
              <a:gd name="T53" fmla="*/ 210 h 488"/>
              <a:gd name="T54" fmla="*/ 3834 w 6749"/>
              <a:gd name="T55" fmla="*/ 329 h 488"/>
              <a:gd name="T56" fmla="*/ 3746 w 6749"/>
              <a:gd name="T57" fmla="*/ 199 h 488"/>
              <a:gd name="T58" fmla="*/ 3884 w 6749"/>
              <a:gd name="T59" fmla="*/ 346 h 488"/>
              <a:gd name="T60" fmla="*/ 3707 w 6749"/>
              <a:gd name="T61" fmla="*/ 115 h 488"/>
              <a:gd name="T62" fmla="*/ 3413 w 6749"/>
              <a:gd name="T63" fmla="*/ 76 h 488"/>
              <a:gd name="T64" fmla="*/ 3413 w 6749"/>
              <a:gd name="T65" fmla="*/ 378 h 488"/>
              <a:gd name="T66" fmla="*/ 3036 w 6749"/>
              <a:gd name="T67" fmla="*/ 219 h 488"/>
              <a:gd name="T68" fmla="*/ 3103 w 6749"/>
              <a:gd name="T69" fmla="*/ 246 h 488"/>
              <a:gd name="T70" fmla="*/ 2650 w 6749"/>
              <a:gd name="T71" fmla="*/ 248 h 488"/>
              <a:gd name="T72" fmla="*/ 2796 w 6749"/>
              <a:gd name="T73" fmla="*/ 288 h 488"/>
              <a:gd name="T74" fmla="*/ 2404 w 6749"/>
              <a:gd name="T75" fmla="*/ 378 h 488"/>
              <a:gd name="T76" fmla="*/ 2538 w 6749"/>
              <a:gd name="T77" fmla="*/ 378 h 488"/>
              <a:gd name="T78" fmla="*/ 2148 w 6749"/>
              <a:gd name="T79" fmla="*/ 248 h 488"/>
              <a:gd name="T80" fmla="*/ 2355 w 6749"/>
              <a:gd name="T81" fmla="*/ 298 h 488"/>
              <a:gd name="T82" fmla="*/ 2035 w 6749"/>
              <a:gd name="T83" fmla="*/ 118 h 488"/>
              <a:gd name="T84" fmla="*/ 1778 w 6749"/>
              <a:gd name="T85" fmla="*/ 248 h 488"/>
              <a:gd name="T86" fmla="*/ 1991 w 6749"/>
              <a:gd name="T87" fmla="*/ 288 h 488"/>
              <a:gd name="T88" fmla="*/ 1628 w 6749"/>
              <a:gd name="T89" fmla="*/ 228 h 488"/>
              <a:gd name="T90" fmla="*/ 1649 w 6749"/>
              <a:gd name="T91" fmla="*/ 160 h 488"/>
              <a:gd name="T92" fmla="*/ 1383 w 6749"/>
              <a:gd name="T93" fmla="*/ 344 h 488"/>
              <a:gd name="T94" fmla="*/ 1147 w 6749"/>
              <a:gd name="T95" fmla="*/ 118 h 488"/>
              <a:gd name="T96" fmla="*/ 1091 w 6749"/>
              <a:gd name="T97" fmla="*/ 427 h 488"/>
              <a:gd name="T98" fmla="*/ 898 w 6749"/>
              <a:gd name="T99" fmla="*/ 118 h 488"/>
              <a:gd name="T100" fmla="*/ 1003 w 6749"/>
              <a:gd name="T101" fmla="*/ 297 h 488"/>
              <a:gd name="T102" fmla="*/ 730 w 6749"/>
              <a:gd name="T103" fmla="*/ 219 h 488"/>
              <a:gd name="T104" fmla="*/ 771 w 6749"/>
              <a:gd name="T105" fmla="*/ 330 h 488"/>
              <a:gd name="T106" fmla="*/ 641 w 6749"/>
              <a:gd name="T107" fmla="*/ 65 h 488"/>
              <a:gd name="T108" fmla="*/ 524 w 6749"/>
              <a:gd name="T109" fmla="*/ 378 h 488"/>
              <a:gd name="T110" fmla="*/ 344 w 6749"/>
              <a:gd name="T111" fmla="*/ 329 h 488"/>
              <a:gd name="T112" fmla="*/ 354 w 6749"/>
              <a:gd name="T113" fmla="*/ 221 h 488"/>
              <a:gd name="T114" fmla="*/ 448 w 6749"/>
              <a:gd name="T115" fmla="*/ 316 h 488"/>
              <a:gd name="T116" fmla="*/ 0 w 6749"/>
              <a:gd name="T117" fmla="*/ 275 h 488"/>
              <a:gd name="T118" fmla="*/ 108 w 6749"/>
              <a:gd name="T119" fmla="*/ 10 h 488"/>
              <a:gd name="T120" fmla="*/ 113 w 6749"/>
              <a:gd name="T121" fmla="*/ 385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49" h="488">
                <a:moveTo>
                  <a:pt x="6715" y="5"/>
                </a:moveTo>
                <a:lnTo>
                  <a:pt x="6715" y="5"/>
                </a:lnTo>
                <a:lnTo>
                  <a:pt x="6749" y="5"/>
                </a:lnTo>
                <a:lnTo>
                  <a:pt x="6749" y="116"/>
                </a:lnTo>
                <a:lnTo>
                  <a:pt x="6727" y="116"/>
                </a:lnTo>
                <a:lnTo>
                  <a:pt x="6727" y="41"/>
                </a:lnTo>
                <a:cubicBezTo>
                  <a:pt x="6727" y="39"/>
                  <a:pt x="6727" y="36"/>
                  <a:pt x="6727" y="32"/>
                </a:cubicBezTo>
                <a:cubicBezTo>
                  <a:pt x="6727" y="28"/>
                  <a:pt x="6727" y="25"/>
                  <a:pt x="6727" y="23"/>
                </a:cubicBezTo>
                <a:lnTo>
                  <a:pt x="6706" y="116"/>
                </a:lnTo>
                <a:lnTo>
                  <a:pt x="6683" y="116"/>
                </a:lnTo>
                <a:lnTo>
                  <a:pt x="6662" y="23"/>
                </a:lnTo>
                <a:cubicBezTo>
                  <a:pt x="6662" y="25"/>
                  <a:pt x="6662" y="28"/>
                  <a:pt x="6662" y="32"/>
                </a:cubicBezTo>
                <a:cubicBezTo>
                  <a:pt x="6662" y="36"/>
                  <a:pt x="6662" y="39"/>
                  <a:pt x="6662" y="41"/>
                </a:cubicBezTo>
                <a:lnTo>
                  <a:pt x="6662" y="116"/>
                </a:lnTo>
                <a:lnTo>
                  <a:pt x="6641" y="116"/>
                </a:lnTo>
                <a:lnTo>
                  <a:pt x="6641" y="5"/>
                </a:lnTo>
                <a:lnTo>
                  <a:pt x="6675" y="5"/>
                </a:lnTo>
                <a:lnTo>
                  <a:pt x="6695" y="92"/>
                </a:lnTo>
                <a:lnTo>
                  <a:pt x="6715" y="5"/>
                </a:lnTo>
                <a:close/>
                <a:moveTo>
                  <a:pt x="6627" y="5"/>
                </a:moveTo>
                <a:lnTo>
                  <a:pt x="6627" y="5"/>
                </a:lnTo>
                <a:lnTo>
                  <a:pt x="6627" y="24"/>
                </a:lnTo>
                <a:lnTo>
                  <a:pt x="6593" y="24"/>
                </a:lnTo>
                <a:lnTo>
                  <a:pt x="6593" y="116"/>
                </a:lnTo>
                <a:lnTo>
                  <a:pt x="6570" y="116"/>
                </a:lnTo>
                <a:lnTo>
                  <a:pt x="6570" y="24"/>
                </a:lnTo>
                <a:lnTo>
                  <a:pt x="6536" y="24"/>
                </a:lnTo>
                <a:lnTo>
                  <a:pt x="6536" y="5"/>
                </a:lnTo>
                <a:lnTo>
                  <a:pt x="6627" y="5"/>
                </a:lnTo>
                <a:close/>
                <a:moveTo>
                  <a:pt x="6495" y="344"/>
                </a:moveTo>
                <a:lnTo>
                  <a:pt x="6495" y="344"/>
                </a:lnTo>
                <a:cubicBezTo>
                  <a:pt x="6495" y="324"/>
                  <a:pt x="6512" y="306"/>
                  <a:pt x="6534" y="306"/>
                </a:cubicBezTo>
                <a:cubicBezTo>
                  <a:pt x="6554" y="306"/>
                  <a:pt x="6571" y="324"/>
                  <a:pt x="6571" y="344"/>
                </a:cubicBezTo>
                <a:cubicBezTo>
                  <a:pt x="6571" y="365"/>
                  <a:pt x="6554" y="383"/>
                  <a:pt x="6534" y="383"/>
                </a:cubicBezTo>
                <a:cubicBezTo>
                  <a:pt x="6512" y="383"/>
                  <a:pt x="6495" y="365"/>
                  <a:pt x="6495" y="344"/>
                </a:cubicBezTo>
                <a:close/>
                <a:moveTo>
                  <a:pt x="6343" y="169"/>
                </a:moveTo>
                <a:lnTo>
                  <a:pt x="6343" y="169"/>
                </a:lnTo>
                <a:cubicBezTo>
                  <a:pt x="6324" y="169"/>
                  <a:pt x="6306" y="182"/>
                  <a:pt x="6306" y="213"/>
                </a:cubicBezTo>
                <a:lnTo>
                  <a:pt x="6306" y="378"/>
                </a:lnTo>
                <a:lnTo>
                  <a:pt x="6240" y="378"/>
                </a:lnTo>
                <a:lnTo>
                  <a:pt x="6240" y="118"/>
                </a:lnTo>
                <a:lnTo>
                  <a:pt x="6295" y="118"/>
                </a:lnTo>
                <a:lnTo>
                  <a:pt x="6300" y="144"/>
                </a:lnTo>
                <a:lnTo>
                  <a:pt x="6303" y="144"/>
                </a:lnTo>
                <a:cubicBezTo>
                  <a:pt x="6311" y="131"/>
                  <a:pt x="6330" y="111"/>
                  <a:pt x="6364" y="111"/>
                </a:cubicBezTo>
                <a:cubicBezTo>
                  <a:pt x="6407" y="111"/>
                  <a:pt x="6441" y="142"/>
                  <a:pt x="6441" y="196"/>
                </a:cubicBezTo>
                <a:lnTo>
                  <a:pt x="6441" y="378"/>
                </a:lnTo>
                <a:lnTo>
                  <a:pt x="6375" y="378"/>
                </a:lnTo>
                <a:lnTo>
                  <a:pt x="6375" y="210"/>
                </a:lnTo>
                <a:cubicBezTo>
                  <a:pt x="6375" y="182"/>
                  <a:pt x="6361" y="169"/>
                  <a:pt x="6343" y="169"/>
                </a:cubicBezTo>
                <a:close/>
                <a:moveTo>
                  <a:pt x="6086" y="327"/>
                </a:moveTo>
                <a:lnTo>
                  <a:pt x="6086" y="327"/>
                </a:lnTo>
                <a:cubicBezTo>
                  <a:pt x="6112" y="327"/>
                  <a:pt x="6128" y="297"/>
                  <a:pt x="6128" y="248"/>
                </a:cubicBezTo>
                <a:cubicBezTo>
                  <a:pt x="6128" y="199"/>
                  <a:pt x="6112" y="169"/>
                  <a:pt x="6086" y="169"/>
                </a:cubicBezTo>
                <a:cubicBezTo>
                  <a:pt x="6059" y="169"/>
                  <a:pt x="6043" y="199"/>
                  <a:pt x="6043" y="248"/>
                </a:cubicBezTo>
                <a:cubicBezTo>
                  <a:pt x="6043" y="297"/>
                  <a:pt x="6059" y="327"/>
                  <a:pt x="6086" y="327"/>
                </a:cubicBezTo>
                <a:close/>
                <a:moveTo>
                  <a:pt x="5977" y="248"/>
                </a:moveTo>
                <a:lnTo>
                  <a:pt x="5977" y="248"/>
                </a:lnTo>
                <a:cubicBezTo>
                  <a:pt x="5977" y="164"/>
                  <a:pt x="6020" y="111"/>
                  <a:pt x="6086" y="111"/>
                </a:cubicBezTo>
                <a:cubicBezTo>
                  <a:pt x="6151" y="111"/>
                  <a:pt x="6195" y="164"/>
                  <a:pt x="6195" y="248"/>
                </a:cubicBezTo>
                <a:cubicBezTo>
                  <a:pt x="6195" y="332"/>
                  <a:pt x="6151" y="385"/>
                  <a:pt x="6086" y="385"/>
                </a:cubicBezTo>
                <a:cubicBezTo>
                  <a:pt x="6020" y="385"/>
                  <a:pt x="5977" y="332"/>
                  <a:pt x="5977" y="248"/>
                </a:cubicBezTo>
                <a:close/>
                <a:moveTo>
                  <a:pt x="5863" y="118"/>
                </a:moveTo>
                <a:lnTo>
                  <a:pt x="5863" y="118"/>
                </a:lnTo>
                <a:lnTo>
                  <a:pt x="5929" y="118"/>
                </a:lnTo>
                <a:lnTo>
                  <a:pt x="5929" y="378"/>
                </a:lnTo>
                <a:lnTo>
                  <a:pt x="5863" y="378"/>
                </a:lnTo>
                <a:lnTo>
                  <a:pt x="5863" y="118"/>
                </a:lnTo>
                <a:close/>
                <a:moveTo>
                  <a:pt x="5896" y="3"/>
                </a:moveTo>
                <a:lnTo>
                  <a:pt x="5896" y="3"/>
                </a:lnTo>
                <a:cubicBezTo>
                  <a:pt x="5918" y="3"/>
                  <a:pt x="5937" y="21"/>
                  <a:pt x="5937" y="43"/>
                </a:cubicBezTo>
                <a:cubicBezTo>
                  <a:pt x="5937" y="66"/>
                  <a:pt x="5918" y="84"/>
                  <a:pt x="5896" y="84"/>
                </a:cubicBezTo>
                <a:cubicBezTo>
                  <a:pt x="5874" y="84"/>
                  <a:pt x="5856" y="66"/>
                  <a:pt x="5856" y="43"/>
                </a:cubicBezTo>
                <a:cubicBezTo>
                  <a:pt x="5856" y="21"/>
                  <a:pt x="5874" y="3"/>
                  <a:pt x="5896" y="3"/>
                </a:cubicBezTo>
                <a:close/>
                <a:moveTo>
                  <a:pt x="5787" y="385"/>
                </a:moveTo>
                <a:lnTo>
                  <a:pt x="5787" y="385"/>
                </a:lnTo>
                <a:cubicBezTo>
                  <a:pt x="5737" y="385"/>
                  <a:pt x="5704" y="349"/>
                  <a:pt x="5704" y="304"/>
                </a:cubicBezTo>
                <a:lnTo>
                  <a:pt x="5704" y="173"/>
                </a:lnTo>
                <a:lnTo>
                  <a:pt x="5657" y="173"/>
                </a:lnTo>
                <a:lnTo>
                  <a:pt x="5657" y="118"/>
                </a:lnTo>
                <a:lnTo>
                  <a:pt x="5665" y="118"/>
                </a:lnTo>
                <a:cubicBezTo>
                  <a:pt x="5696" y="118"/>
                  <a:pt x="5711" y="100"/>
                  <a:pt x="5712" y="69"/>
                </a:cubicBezTo>
                <a:lnTo>
                  <a:pt x="5713" y="44"/>
                </a:lnTo>
                <a:lnTo>
                  <a:pt x="5769" y="44"/>
                </a:lnTo>
                <a:lnTo>
                  <a:pt x="5769" y="118"/>
                </a:lnTo>
                <a:lnTo>
                  <a:pt x="5825" y="118"/>
                </a:lnTo>
                <a:lnTo>
                  <a:pt x="5825" y="173"/>
                </a:lnTo>
                <a:lnTo>
                  <a:pt x="5769" y="173"/>
                </a:lnTo>
                <a:lnTo>
                  <a:pt x="5769" y="297"/>
                </a:lnTo>
                <a:cubicBezTo>
                  <a:pt x="5769" y="315"/>
                  <a:pt x="5783" y="328"/>
                  <a:pt x="5802" y="328"/>
                </a:cubicBezTo>
                <a:cubicBezTo>
                  <a:pt x="5809" y="328"/>
                  <a:pt x="5815" y="326"/>
                  <a:pt x="5820" y="325"/>
                </a:cubicBezTo>
                <a:lnTo>
                  <a:pt x="5820" y="379"/>
                </a:lnTo>
                <a:cubicBezTo>
                  <a:pt x="5811" y="383"/>
                  <a:pt x="5799" y="385"/>
                  <a:pt x="5787" y="385"/>
                </a:cubicBezTo>
                <a:close/>
                <a:moveTo>
                  <a:pt x="5527" y="329"/>
                </a:moveTo>
                <a:lnTo>
                  <a:pt x="5527" y="329"/>
                </a:lnTo>
                <a:cubicBezTo>
                  <a:pt x="5550" y="329"/>
                  <a:pt x="5566" y="309"/>
                  <a:pt x="5566" y="278"/>
                </a:cubicBezTo>
                <a:lnTo>
                  <a:pt x="5566" y="261"/>
                </a:lnTo>
                <a:lnTo>
                  <a:pt x="5551" y="264"/>
                </a:lnTo>
                <a:cubicBezTo>
                  <a:pt x="5519" y="269"/>
                  <a:pt x="5502" y="283"/>
                  <a:pt x="5502" y="303"/>
                </a:cubicBezTo>
                <a:cubicBezTo>
                  <a:pt x="5502" y="319"/>
                  <a:pt x="5513" y="329"/>
                  <a:pt x="5527" y="329"/>
                </a:cubicBezTo>
                <a:close/>
                <a:moveTo>
                  <a:pt x="5436" y="310"/>
                </a:moveTo>
                <a:lnTo>
                  <a:pt x="5436" y="310"/>
                </a:lnTo>
                <a:cubicBezTo>
                  <a:pt x="5436" y="260"/>
                  <a:pt x="5473" y="229"/>
                  <a:pt x="5537" y="221"/>
                </a:cubicBezTo>
                <a:lnTo>
                  <a:pt x="5566" y="217"/>
                </a:lnTo>
                <a:lnTo>
                  <a:pt x="5566" y="200"/>
                </a:lnTo>
                <a:cubicBezTo>
                  <a:pt x="5566" y="179"/>
                  <a:pt x="5555" y="168"/>
                  <a:pt x="5537" y="168"/>
                </a:cubicBezTo>
                <a:cubicBezTo>
                  <a:pt x="5519" y="168"/>
                  <a:pt x="5506" y="180"/>
                  <a:pt x="5505" y="199"/>
                </a:cubicBezTo>
                <a:lnTo>
                  <a:pt x="5439" y="199"/>
                </a:lnTo>
                <a:cubicBezTo>
                  <a:pt x="5443" y="147"/>
                  <a:pt x="5482" y="111"/>
                  <a:pt x="5539" y="111"/>
                </a:cubicBezTo>
                <a:cubicBezTo>
                  <a:pt x="5593" y="111"/>
                  <a:pt x="5631" y="147"/>
                  <a:pt x="5631" y="204"/>
                </a:cubicBezTo>
                <a:lnTo>
                  <a:pt x="5631" y="316"/>
                </a:lnTo>
                <a:cubicBezTo>
                  <a:pt x="5631" y="326"/>
                  <a:pt x="5637" y="333"/>
                  <a:pt x="5647" y="333"/>
                </a:cubicBezTo>
                <a:cubicBezTo>
                  <a:pt x="5649" y="333"/>
                  <a:pt x="5651" y="333"/>
                  <a:pt x="5654" y="332"/>
                </a:cubicBezTo>
                <a:lnTo>
                  <a:pt x="5654" y="380"/>
                </a:lnTo>
                <a:cubicBezTo>
                  <a:pt x="5646" y="382"/>
                  <a:pt x="5638" y="383"/>
                  <a:pt x="5630" y="383"/>
                </a:cubicBezTo>
                <a:cubicBezTo>
                  <a:pt x="5605" y="383"/>
                  <a:pt x="5584" y="372"/>
                  <a:pt x="5577" y="346"/>
                </a:cubicBezTo>
                <a:cubicBezTo>
                  <a:pt x="5567" y="365"/>
                  <a:pt x="5547" y="385"/>
                  <a:pt x="5512" y="385"/>
                </a:cubicBezTo>
                <a:cubicBezTo>
                  <a:pt x="5467" y="385"/>
                  <a:pt x="5436" y="356"/>
                  <a:pt x="5436" y="310"/>
                </a:cubicBezTo>
                <a:close/>
                <a:moveTo>
                  <a:pt x="5170" y="170"/>
                </a:moveTo>
                <a:lnTo>
                  <a:pt x="5170" y="170"/>
                </a:lnTo>
                <a:cubicBezTo>
                  <a:pt x="5151" y="170"/>
                  <a:pt x="5138" y="185"/>
                  <a:pt x="5138" y="210"/>
                </a:cubicBezTo>
                <a:lnTo>
                  <a:pt x="5138" y="378"/>
                </a:lnTo>
                <a:lnTo>
                  <a:pt x="5072" y="378"/>
                </a:lnTo>
                <a:lnTo>
                  <a:pt x="5072" y="118"/>
                </a:lnTo>
                <a:lnTo>
                  <a:pt x="5126" y="118"/>
                </a:lnTo>
                <a:lnTo>
                  <a:pt x="5130" y="147"/>
                </a:lnTo>
                <a:lnTo>
                  <a:pt x="5133" y="147"/>
                </a:lnTo>
                <a:cubicBezTo>
                  <a:pt x="5142" y="127"/>
                  <a:pt x="5167" y="111"/>
                  <a:pt x="5193" y="111"/>
                </a:cubicBezTo>
                <a:cubicBezTo>
                  <a:pt x="5221" y="111"/>
                  <a:pt x="5245" y="125"/>
                  <a:pt x="5255" y="147"/>
                </a:cubicBezTo>
                <a:lnTo>
                  <a:pt x="5258" y="147"/>
                </a:lnTo>
                <a:cubicBezTo>
                  <a:pt x="5271" y="124"/>
                  <a:pt x="5294" y="111"/>
                  <a:pt x="5322" y="111"/>
                </a:cubicBezTo>
                <a:cubicBezTo>
                  <a:pt x="5366" y="111"/>
                  <a:pt x="5391" y="142"/>
                  <a:pt x="5391" y="194"/>
                </a:cubicBezTo>
                <a:lnTo>
                  <a:pt x="5391" y="378"/>
                </a:lnTo>
                <a:lnTo>
                  <a:pt x="5325" y="378"/>
                </a:lnTo>
                <a:lnTo>
                  <a:pt x="5325" y="207"/>
                </a:lnTo>
                <a:cubicBezTo>
                  <a:pt x="5325" y="184"/>
                  <a:pt x="5314" y="170"/>
                  <a:pt x="5296" y="170"/>
                </a:cubicBezTo>
                <a:cubicBezTo>
                  <a:pt x="5277" y="170"/>
                  <a:pt x="5264" y="185"/>
                  <a:pt x="5264" y="210"/>
                </a:cubicBezTo>
                <a:lnTo>
                  <a:pt x="5264" y="378"/>
                </a:lnTo>
                <a:lnTo>
                  <a:pt x="5199" y="378"/>
                </a:lnTo>
                <a:lnTo>
                  <a:pt x="5199" y="207"/>
                </a:lnTo>
                <a:cubicBezTo>
                  <a:pt x="5199" y="184"/>
                  <a:pt x="5187" y="170"/>
                  <a:pt x="5170" y="170"/>
                </a:cubicBezTo>
                <a:close/>
                <a:moveTo>
                  <a:pt x="4893" y="118"/>
                </a:moveTo>
                <a:lnTo>
                  <a:pt x="4893" y="118"/>
                </a:lnTo>
                <a:lnTo>
                  <a:pt x="4947" y="118"/>
                </a:lnTo>
                <a:lnTo>
                  <a:pt x="4953" y="152"/>
                </a:lnTo>
                <a:lnTo>
                  <a:pt x="4956" y="152"/>
                </a:lnTo>
                <a:cubicBezTo>
                  <a:pt x="4965" y="133"/>
                  <a:pt x="4987" y="115"/>
                  <a:pt x="5023" y="115"/>
                </a:cubicBezTo>
                <a:cubicBezTo>
                  <a:pt x="5028" y="115"/>
                  <a:pt x="5033" y="115"/>
                  <a:pt x="5036" y="116"/>
                </a:cubicBezTo>
                <a:lnTo>
                  <a:pt x="5036" y="178"/>
                </a:lnTo>
                <a:cubicBezTo>
                  <a:pt x="5031" y="178"/>
                  <a:pt x="5027" y="178"/>
                  <a:pt x="5021" y="178"/>
                </a:cubicBezTo>
                <a:cubicBezTo>
                  <a:pt x="4990" y="178"/>
                  <a:pt x="4959" y="200"/>
                  <a:pt x="4959" y="254"/>
                </a:cubicBezTo>
                <a:lnTo>
                  <a:pt x="4959" y="378"/>
                </a:lnTo>
                <a:lnTo>
                  <a:pt x="4893" y="378"/>
                </a:lnTo>
                <a:lnTo>
                  <a:pt x="4893" y="118"/>
                </a:lnTo>
                <a:close/>
                <a:moveTo>
                  <a:pt x="4740" y="327"/>
                </a:moveTo>
                <a:lnTo>
                  <a:pt x="4740" y="327"/>
                </a:lnTo>
                <a:cubicBezTo>
                  <a:pt x="4766" y="327"/>
                  <a:pt x="4782" y="297"/>
                  <a:pt x="4782" y="248"/>
                </a:cubicBezTo>
                <a:cubicBezTo>
                  <a:pt x="4782" y="199"/>
                  <a:pt x="4766" y="169"/>
                  <a:pt x="4740" y="169"/>
                </a:cubicBezTo>
                <a:cubicBezTo>
                  <a:pt x="4714" y="169"/>
                  <a:pt x="4698" y="199"/>
                  <a:pt x="4698" y="248"/>
                </a:cubicBezTo>
                <a:cubicBezTo>
                  <a:pt x="4698" y="297"/>
                  <a:pt x="4714" y="327"/>
                  <a:pt x="4740" y="327"/>
                </a:cubicBezTo>
                <a:close/>
                <a:moveTo>
                  <a:pt x="4631" y="248"/>
                </a:moveTo>
                <a:lnTo>
                  <a:pt x="4631" y="248"/>
                </a:lnTo>
                <a:cubicBezTo>
                  <a:pt x="4631" y="164"/>
                  <a:pt x="4674" y="111"/>
                  <a:pt x="4740" y="111"/>
                </a:cubicBezTo>
                <a:cubicBezTo>
                  <a:pt x="4806" y="111"/>
                  <a:pt x="4849" y="164"/>
                  <a:pt x="4849" y="248"/>
                </a:cubicBezTo>
                <a:cubicBezTo>
                  <a:pt x="4849" y="332"/>
                  <a:pt x="4806" y="385"/>
                  <a:pt x="4740" y="385"/>
                </a:cubicBezTo>
                <a:cubicBezTo>
                  <a:pt x="4674" y="385"/>
                  <a:pt x="4631" y="332"/>
                  <a:pt x="4631" y="248"/>
                </a:cubicBezTo>
                <a:close/>
                <a:moveTo>
                  <a:pt x="4578" y="0"/>
                </a:moveTo>
                <a:lnTo>
                  <a:pt x="4578" y="0"/>
                </a:lnTo>
                <a:cubicBezTo>
                  <a:pt x="4600" y="0"/>
                  <a:pt x="4623" y="7"/>
                  <a:pt x="4633" y="17"/>
                </a:cubicBezTo>
                <a:lnTo>
                  <a:pt x="4611" y="65"/>
                </a:lnTo>
                <a:cubicBezTo>
                  <a:pt x="4603" y="61"/>
                  <a:pt x="4596" y="58"/>
                  <a:pt x="4587" y="58"/>
                </a:cubicBezTo>
                <a:cubicBezTo>
                  <a:pt x="4570" y="58"/>
                  <a:pt x="4559" y="70"/>
                  <a:pt x="4559" y="90"/>
                </a:cubicBezTo>
                <a:lnTo>
                  <a:pt x="4559" y="118"/>
                </a:lnTo>
                <a:lnTo>
                  <a:pt x="4614" y="118"/>
                </a:lnTo>
                <a:lnTo>
                  <a:pt x="4614" y="173"/>
                </a:lnTo>
                <a:lnTo>
                  <a:pt x="4559" y="173"/>
                </a:lnTo>
                <a:lnTo>
                  <a:pt x="4559" y="378"/>
                </a:lnTo>
                <a:lnTo>
                  <a:pt x="4494" y="378"/>
                </a:lnTo>
                <a:lnTo>
                  <a:pt x="4494" y="173"/>
                </a:lnTo>
                <a:lnTo>
                  <a:pt x="4447" y="173"/>
                </a:lnTo>
                <a:lnTo>
                  <a:pt x="4447" y="118"/>
                </a:lnTo>
                <a:lnTo>
                  <a:pt x="4494" y="118"/>
                </a:lnTo>
                <a:lnTo>
                  <a:pt x="4494" y="85"/>
                </a:lnTo>
                <a:cubicBezTo>
                  <a:pt x="4494" y="30"/>
                  <a:pt x="4531" y="0"/>
                  <a:pt x="4578" y="0"/>
                </a:cubicBezTo>
                <a:close/>
                <a:moveTo>
                  <a:pt x="4236" y="300"/>
                </a:moveTo>
                <a:lnTo>
                  <a:pt x="4236" y="300"/>
                </a:lnTo>
                <a:lnTo>
                  <a:pt x="4298" y="300"/>
                </a:lnTo>
                <a:cubicBezTo>
                  <a:pt x="4300" y="319"/>
                  <a:pt x="4312" y="333"/>
                  <a:pt x="4333" y="333"/>
                </a:cubicBezTo>
                <a:cubicBezTo>
                  <a:pt x="4349" y="333"/>
                  <a:pt x="4363" y="325"/>
                  <a:pt x="4363" y="310"/>
                </a:cubicBezTo>
                <a:cubicBezTo>
                  <a:pt x="4363" y="296"/>
                  <a:pt x="4355" y="287"/>
                  <a:pt x="4330" y="279"/>
                </a:cubicBezTo>
                <a:lnTo>
                  <a:pt x="4305" y="270"/>
                </a:lnTo>
                <a:cubicBezTo>
                  <a:pt x="4264" y="255"/>
                  <a:pt x="4240" y="229"/>
                  <a:pt x="4240" y="192"/>
                </a:cubicBezTo>
                <a:cubicBezTo>
                  <a:pt x="4240" y="144"/>
                  <a:pt x="4280" y="111"/>
                  <a:pt x="4331" y="111"/>
                </a:cubicBezTo>
                <a:cubicBezTo>
                  <a:pt x="4383" y="111"/>
                  <a:pt x="4420" y="144"/>
                  <a:pt x="4421" y="189"/>
                </a:cubicBezTo>
                <a:lnTo>
                  <a:pt x="4358" y="189"/>
                </a:lnTo>
                <a:cubicBezTo>
                  <a:pt x="4357" y="175"/>
                  <a:pt x="4347" y="163"/>
                  <a:pt x="4330" y="163"/>
                </a:cubicBezTo>
                <a:cubicBezTo>
                  <a:pt x="4316" y="163"/>
                  <a:pt x="4303" y="172"/>
                  <a:pt x="4303" y="187"/>
                </a:cubicBezTo>
                <a:cubicBezTo>
                  <a:pt x="4303" y="199"/>
                  <a:pt x="4309" y="206"/>
                  <a:pt x="4333" y="214"/>
                </a:cubicBezTo>
                <a:lnTo>
                  <a:pt x="4358" y="223"/>
                </a:lnTo>
                <a:cubicBezTo>
                  <a:pt x="4402" y="238"/>
                  <a:pt x="4426" y="267"/>
                  <a:pt x="4426" y="306"/>
                </a:cubicBezTo>
                <a:cubicBezTo>
                  <a:pt x="4426" y="356"/>
                  <a:pt x="4387" y="385"/>
                  <a:pt x="4334" y="385"/>
                </a:cubicBezTo>
                <a:cubicBezTo>
                  <a:pt x="4276" y="385"/>
                  <a:pt x="4237" y="350"/>
                  <a:pt x="4236" y="300"/>
                </a:cubicBezTo>
                <a:close/>
                <a:moveTo>
                  <a:pt x="4095" y="169"/>
                </a:moveTo>
                <a:lnTo>
                  <a:pt x="4095" y="169"/>
                </a:lnTo>
                <a:cubicBezTo>
                  <a:pt x="4077" y="169"/>
                  <a:pt x="4059" y="182"/>
                  <a:pt x="4059" y="213"/>
                </a:cubicBezTo>
                <a:lnTo>
                  <a:pt x="4059" y="378"/>
                </a:lnTo>
                <a:lnTo>
                  <a:pt x="3993" y="378"/>
                </a:lnTo>
                <a:lnTo>
                  <a:pt x="3993" y="118"/>
                </a:lnTo>
                <a:lnTo>
                  <a:pt x="4047" y="118"/>
                </a:lnTo>
                <a:lnTo>
                  <a:pt x="4053" y="144"/>
                </a:lnTo>
                <a:lnTo>
                  <a:pt x="4056" y="144"/>
                </a:lnTo>
                <a:cubicBezTo>
                  <a:pt x="4063" y="131"/>
                  <a:pt x="4083" y="111"/>
                  <a:pt x="4116" y="111"/>
                </a:cubicBezTo>
                <a:cubicBezTo>
                  <a:pt x="4160" y="111"/>
                  <a:pt x="4193" y="142"/>
                  <a:pt x="4193" y="196"/>
                </a:cubicBezTo>
                <a:lnTo>
                  <a:pt x="4193" y="378"/>
                </a:lnTo>
                <a:lnTo>
                  <a:pt x="4128" y="378"/>
                </a:lnTo>
                <a:lnTo>
                  <a:pt x="4128" y="210"/>
                </a:lnTo>
                <a:cubicBezTo>
                  <a:pt x="4128" y="182"/>
                  <a:pt x="4114" y="169"/>
                  <a:pt x="4095" y="169"/>
                </a:cubicBezTo>
                <a:close/>
                <a:moveTo>
                  <a:pt x="3834" y="329"/>
                </a:moveTo>
                <a:lnTo>
                  <a:pt x="3834" y="329"/>
                </a:lnTo>
                <a:cubicBezTo>
                  <a:pt x="3857" y="329"/>
                  <a:pt x="3873" y="309"/>
                  <a:pt x="3873" y="278"/>
                </a:cubicBezTo>
                <a:lnTo>
                  <a:pt x="3873" y="261"/>
                </a:lnTo>
                <a:lnTo>
                  <a:pt x="3858" y="264"/>
                </a:lnTo>
                <a:cubicBezTo>
                  <a:pt x="3826" y="269"/>
                  <a:pt x="3809" y="283"/>
                  <a:pt x="3809" y="303"/>
                </a:cubicBezTo>
                <a:cubicBezTo>
                  <a:pt x="3809" y="319"/>
                  <a:pt x="3820" y="329"/>
                  <a:pt x="3834" y="329"/>
                </a:cubicBezTo>
                <a:close/>
                <a:moveTo>
                  <a:pt x="3743" y="310"/>
                </a:moveTo>
                <a:lnTo>
                  <a:pt x="3743" y="310"/>
                </a:lnTo>
                <a:cubicBezTo>
                  <a:pt x="3743" y="260"/>
                  <a:pt x="3780" y="229"/>
                  <a:pt x="3845" y="221"/>
                </a:cubicBezTo>
                <a:lnTo>
                  <a:pt x="3873" y="217"/>
                </a:lnTo>
                <a:lnTo>
                  <a:pt x="3873" y="200"/>
                </a:lnTo>
                <a:cubicBezTo>
                  <a:pt x="3873" y="179"/>
                  <a:pt x="3862" y="168"/>
                  <a:pt x="3845" y="168"/>
                </a:cubicBezTo>
                <a:cubicBezTo>
                  <a:pt x="3826" y="168"/>
                  <a:pt x="3814" y="180"/>
                  <a:pt x="3812" y="199"/>
                </a:cubicBezTo>
                <a:lnTo>
                  <a:pt x="3746" y="199"/>
                </a:lnTo>
                <a:cubicBezTo>
                  <a:pt x="3750" y="147"/>
                  <a:pt x="3789" y="111"/>
                  <a:pt x="3846" y="111"/>
                </a:cubicBezTo>
                <a:cubicBezTo>
                  <a:pt x="3900" y="111"/>
                  <a:pt x="3938" y="147"/>
                  <a:pt x="3938" y="204"/>
                </a:cubicBezTo>
                <a:lnTo>
                  <a:pt x="3938" y="316"/>
                </a:lnTo>
                <a:cubicBezTo>
                  <a:pt x="3938" y="326"/>
                  <a:pt x="3944" y="333"/>
                  <a:pt x="3954" y="333"/>
                </a:cubicBezTo>
                <a:cubicBezTo>
                  <a:pt x="3956" y="333"/>
                  <a:pt x="3958" y="333"/>
                  <a:pt x="3961" y="332"/>
                </a:cubicBezTo>
                <a:lnTo>
                  <a:pt x="3961" y="380"/>
                </a:lnTo>
                <a:cubicBezTo>
                  <a:pt x="3953" y="382"/>
                  <a:pt x="3945" y="383"/>
                  <a:pt x="3937" y="383"/>
                </a:cubicBezTo>
                <a:cubicBezTo>
                  <a:pt x="3912" y="383"/>
                  <a:pt x="3891" y="372"/>
                  <a:pt x="3884" y="346"/>
                </a:cubicBezTo>
                <a:cubicBezTo>
                  <a:pt x="3875" y="365"/>
                  <a:pt x="3854" y="385"/>
                  <a:pt x="3819" y="385"/>
                </a:cubicBezTo>
                <a:cubicBezTo>
                  <a:pt x="3774" y="385"/>
                  <a:pt x="3743" y="356"/>
                  <a:pt x="3743" y="310"/>
                </a:cubicBezTo>
                <a:close/>
                <a:moveTo>
                  <a:pt x="3577" y="118"/>
                </a:moveTo>
                <a:lnTo>
                  <a:pt x="3577" y="118"/>
                </a:lnTo>
                <a:lnTo>
                  <a:pt x="3632" y="118"/>
                </a:lnTo>
                <a:lnTo>
                  <a:pt x="3637" y="152"/>
                </a:lnTo>
                <a:lnTo>
                  <a:pt x="3640" y="152"/>
                </a:lnTo>
                <a:cubicBezTo>
                  <a:pt x="3649" y="133"/>
                  <a:pt x="3671" y="115"/>
                  <a:pt x="3707" y="115"/>
                </a:cubicBezTo>
                <a:cubicBezTo>
                  <a:pt x="3712" y="115"/>
                  <a:pt x="3717" y="115"/>
                  <a:pt x="3721" y="116"/>
                </a:cubicBezTo>
                <a:lnTo>
                  <a:pt x="3721" y="178"/>
                </a:lnTo>
                <a:cubicBezTo>
                  <a:pt x="3715" y="178"/>
                  <a:pt x="3711" y="178"/>
                  <a:pt x="3706" y="178"/>
                </a:cubicBezTo>
                <a:cubicBezTo>
                  <a:pt x="3674" y="178"/>
                  <a:pt x="3643" y="200"/>
                  <a:pt x="3643" y="254"/>
                </a:cubicBezTo>
                <a:lnTo>
                  <a:pt x="3643" y="378"/>
                </a:lnTo>
                <a:lnTo>
                  <a:pt x="3577" y="378"/>
                </a:lnTo>
                <a:lnTo>
                  <a:pt x="3577" y="118"/>
                </a:lnTo>
                <a:close/>
                <a:moveTo>
                  <a:pt x="3413" y="76"/>
                </a:moveTo>
                <a:lnTo>
                  <a:pt x="3413" y="76"/>
                </a:lnTo>
                <a:lnTo>
                  <a:pt x="3327" y="76"/>
                </a:lnTo>
                <a:lnTo>
                  <a:pt x="3327" y="16"/>
                </a:lnTo>
                <a:lnTo>
                  <a:pt x="3567" y="16"/>
                </a:lnTo>
                <a:lnTo>
                  <a:pt x="3567" y="76"/>
                </a:lnTo>
                <a:lnTo>
                  <a:pt x="3482" y="76"/>
                </a:lnTo>
                <a:lnTo>
                  <a:pt x="3482" y="378"/>
                </a:lnTo>
                <a:lnTo>
                  <a:pt x="3413" y="378"/>
                </a:lnTo>
                <a:lnTo>
                  <a:pt x="3413" y="76"/>
                </a:lnTo>
                <a:close/>
                <a:moveTo>
                  <a:pt x="3144" y="344"/>
                </a:moveTo>
                <a:lnTo>
                  <a:pt x="3144" y="344"/>
                </a:lnTo>
                <a:cubicBezTo>
                  <a:pt x="3144" y="324"/>
                  <a:pt x="3161" y="306"/>
                  <a:pt x="3183" y="306"/>
                </a:cubicBezTo>
                <a:cubicBezTo>
                  <a:pt x="3203" y="306"/>
                  <a:pt x="3220" y="324"/>
                  <a:pt x="3220" y="344"/>
                </a:cubicBezTo>
                <a:cubicBezTo>
                  <a:pt x="3220" y="365"/>
                  <a:pt x="3203" y="383"/>
                  <a:pt x="3183" y="383"/>
                </a:cubicBezTo>
                <a:cubicBezTo>
                  <a:pt x="3161" y="383"/>
                  <a:pt x="3144" y="365"/>
                  <a:pt x="3144" y="344"/>
                </a:cubicBezTo>
                <a:close/>
                <a:moveTo>
                  <a:pt x="3036" y="219"/>
                </a:moveTo>
                <a:lnTo>
                  <a:pt x="3036" y="219"/>
                </a:lnTo>
                <a:cubicBezTo>
                  <a:pt x="3034" y="186"/>
                  <a:pt x="3021" y="167"/>
                  <a:pt x="3001" y="167"/>
                </a:cubicBezTo>
                <a:cubicBezTo>
                  <a:pt x="2979" y="167"/>
                  <a:pt x="2965" y="186"/>
                  <a:pt x="2962" y="219"/>
                </a:cubicBezTo>
                <a:lnTo>
                  <a:pt x="3036" y="219"/>
                </a:lnTo>
                <a:close/>
                <a:moveTo>
                  <a:pt x="2895" y="248"/>
                </a:moveTo>
                <a:lnTo>
                  <a:pt x="2895" y="248"/>
                </a:lnTo>
                <a:cubicBezTo>
                  <a:pt x="2895" y="164"/>
                  <a:pt x="2936" y="111"/>
                  <a:pt x="3001" y="111"/>
                </a:cubicBezTo>
                <a:cubicBezTo>
                  <a:pt x="3063" y="111"/>
                  <a:pt x="3103" y="162"/>
                  <a:pt x="3103" y="246"/>
                </a:cubicBezTo>
                <a:cubicBezTo>
                  <a:pt x="3103" y="250"/>
                  <a:pt x="3103" y="255"/>
                  <a:pt x="3102" y="264"/>
                </a:cubicBezTo>
                <a:lnTo>
                  <a:pt x="2961" y="264"/>
                </a:lnTo>
                <a:cubicBezTo>
                  <a:pt x="2962" y="303"/>
                  <a:pt x="2977" y="330"/>
                  <a:pt x="3003" y="330"/>
                </a:cubicBezTo>
                <a:cubicBezTo>
                  <a:pt x="3020" y="330"/>
                  <a:pt x="3033" y="319"/>
                  <a:pt x="3036" y="298"/>
                </a:cubicBezTo>
                <a:lnTo>
                  <a:pt x="3101" y="298"/>
                </a:lnTo>
                <a:cubicBezTo>
                  <a:pt x="3096" y="351"/>
                  <a:pt x="3057" y="385"/>
                  <a:pt x="3003" y="385"/>
                </a:cubicBezTo>
                <a:cubicBezTo>
                  <a:pt x="2935" y="385"/>
                  <a:pt x="2895" y="331"/>
                  <a:pt x="2895" y="248"/>
                </a:cubicBezTo>
                <a:close/>
                <a:moveTo>
                  <a:pt x="2650" y="248"/>
                </a:moveTo>
                <a:lnTo>
                  <a:pt x="2650" y="248"/>
                </a:lnTo>
                <a:cubicBezTo>
                  <a:pt x="2650" y="165"/>
                  <a:pt x="2693" y="111"/>
                  <a:pt x="2759" y="111"/>
                </a:cubicBezTo>
                <a:cubicBezTo>
                  <a:pt x="2817" y="111"/>
                  <a:pt x="2858" y="151"/>
                  <a:pt x="2863" y="212"/>
                </a:cubicBezTo>
                <a:lnTo>
                  <a:pt x="2796" y="212"/>
                </a:lnTo>
                <a:cubicBezTo>
                  <a:pt x="2794" y="184"/>
                  <a:pt x="2779" y="170"/>
                  <a:pt x="2759" y="170"/>
                </a:cubicBezTo>
                <a:cubicBezTo>
                  <a:pt x="2733" y="170"/>
                  <a:pt x="2716" y="198"/>
                  <a:pt x="2716" y="248"/>
                </a:cubicBezTo>
                <a:cubicBezTo>
                  <a:pt x="2716" y="299"/>
                  <a:pt x="2733" y="326"/>
                  <a:pt x="2760" y="326"/>
                </a:cubicBezTo>
                <a:cubicBezTo>
                  <a:pt x="2779" y="326"/>
                  <a:pt x="2793" y="312"/>
                  <a:pt x="2796" y="288"/>
                </a:cubicBezTo>
                <a:lnTo>
                  <a:pt x="2863" y="288"/>
                </a:lnTo>
                <a:cubicBezTo>
                  <a:pt x="2857" y="347"/>
                  <a:pt x="2816" y="385"/>
                  <a:pt x="2760" y="385"/>
                </a:cubicBezTo>
                <a:cubicBezTo>
                  <a:pt x="2693" y="385"/>
                  <a:pt x="2650" y="332"/>
                  <a:pt x="2650" y="248"/>
                </a:cubicBezTo>
                <a:close/>
                <a:moveTo>
                  <a:pt x="2506" y="169"/>
                </a:moveTo>
                <a:lnTo>
                  <a:pt x="2506" y="169"/>
                </a:lnTo>
                <a:cubicBezTo>
                  <a:pt x="2487" y="169"/>
                  <a:pt x="2469" y="182"/>
                  <a:pt x="2469" y="213"/>
                </a:cubicBezTo>
                <a:lnTo>
                  <a:pt x="2469" y="378"/>
                </a:lnTo>
                <a:lnTo>
                  <a:pt x="2404" y="378"/>
                </a:lnTo>
                <a:lnTo>
                  <a:pt x="2404" y="118"/>
                </a:lnTo>
                <a:lnTo>
                  <a:pt x="2458" y="118"/>
                </a:lnTo>
                <a:lnTo>
                  <a:pt x="2464" y="144"/>
                </a:lnTo>
                <a:lnTo>
                  <a:pt x="2467" y="144"/>
                </a:lnTo>
                <a:cubicBezTo>
                  <a:pt x="2474" y="131"/>
                  <a:pt x="2494" y="111"/>
                  <a:pt x="2527" y="111"/>
                </a:cubicBezTo>
                <a:cubicBezTo>
                  <a:pt x="2570" y="111"/>
                  <a:pt x="2604" y="142"/>
                  <a:pt x="2604" y="196"/>
                </a:cubicBezTo>
                <a:lnTo>
                  <a:pt x="2604" y="378"/>
                </a:lnTo>
                <a:lnTo>
                  <a:pt x="2538" y="378"/>
                </a:lnTo>
                <a:lnTo>
                  <a:pt x="2538" y="210"/>
                </a:lnTo>
                <a:cubicBezTo>
                  <a:pt x="2538" y="182"/>
                  <a:pt x="2524" y="169"/>
                  <a:pt x="2506" y="169"/>
                </a:cubicBezTo>
                <a:close/>
                <a:moveTo>
                  <a:pt x="2289" y="219"/>
                </a:moveTo>
                <a:lnTo>
                  <a:pt x="2289" y="219"/>
                </a:lnTo>
                <a:cubicBezTo>
                  <a:pt x="2287" y="186"/>
                  <a:pt x="2274" y="167"/>
                  <a:pt x="2254" y="167"/>
                </a:cubicBezTo>
                <a:cubicBezTo>
                  <a:pt x="2232" y="167"/>
                  <a:pt x="2218" y="186"/>
                  <a:pt x="2215" y="219"/>
                </a:cubicBezTo>
                <a:lnTo>
                  <a:pt x="2289" y="219"/>
                </a:lnTo>
                <a:close/>
                <a:moveTo>
                  <a:pt x="2148" y="248"/>
                </a:moveTo>
                <a:lnTo>
                  <a:pt x="2148" y="248"/>
                </a:lnTo>
                <a:cubicBezTo>
                  <a:pt x="2148" y="164"/>
                  <a:pt x="2190" y="111"/>
                  <a:pt x="2254" y="111"/>
                </a:cubicBezTo>
                <a:cubicBezTo>
                  <a:pt x="2316" y="111"/>
                  <a:pt x="2357" y="162"/>
                  <a:pt x="2357" y="246"/>
                </a:cubicBezTo>
                <a:cubicBezTo>
                  <a:pt x="2357" y="250"/>
                  <a:pt x="2357" y="255"/>
                  <a:pt x="2356" y="264"/>
                </a:cubicBezTo>
                <a:lnTo>
                  <a:pt x="2214" y="264"/>
                </a:lnTo>
                <a:cubicBezTo>
                  <a:pt x="2215" y="303"/>
                  <a:pt x="2230" y="330"/>
                  <a:pt x="2256" y="330"/>
                </a:cubicBezTo>
                <a:cubicBezTo>
                  <a:pt x="2273" y="330"/>
                  <a:pt x="2286" y="319"/>
                  <a:pt x="2289" y="298"/>
                </a:cubicBezTo>
                <a:lnTo>
                  <a:pt x="2355" y="298"/>
                </a:lnTo>
                <a:cubicBezTo>
                  <a:pt x="2349" y="351"/>
                  <a:pt x="2310" y="385"/>
                  <a:pt x="2256" y="385"/>
                </a:cubicBezTo>
                <a:cubicBezTo>
                  <a:pt x="2188" y="385"/>
                  <a:pt x="2148" y="331"/>
                  <a:pt x="2148" y="248"/>
                </a:cubicBezTo>
                <a:close/>
                <a:moveTo>
                  <a:pt x="2035" y="118"/>
                </a:moveTo>
                <a:lnTo>
                  <a:pt x="2035" y="118"/>
                </a:lnTo>
                <a:lnTo>
                  <a:pt x="2101" y="118"/>
                </a:lnTo>
                <a:lnTo>
                  <a:pt x="2101" y="378"/>
                </a:lnTo>
                <a:lnTo>
                  <a:pt x="2035" y="378"/>
                </a:lnTo>
                <a:lnTo>
                  <a:pt x="2035" y="118"/>
                </a:lnTo>
                <a:close/>
                <a:moveTo>
                  <a:pt x="2068" y="3"/>
                </a:moveTo>
                <a:lnTo>
                  <a:pt x="2068" y="3"/>
                </a:lnTo>
                <a:cubicBezTo>
                  <a:pt x="2090" y="3"/>
                  <a:pt x="2109" y="21"/>
                  <a:pt x="2109" y="43"/>
                </a:cubicBezTo>
                <a:cubicBezTo>
                  <a:pt x="2109" y="66"/>
                  <a:pt x="2090" y="84"/>
                  <a:pt x="2068" y="84"/>
                </a:cubicBezTo>
                <a:cubicBezTo>
                  <a:pt x="2046" y="84"/>
                  <a:pt x="2027" y="66"/>
                  <a:pt x="2027" y="43"/>
                </a:cubicBezTo>
                <a:cubicBezTo>
                  <a:pt x="2027" y="21"/>
                  <a:pt x="2046" y="3"/>
                  <a:pt x="2068" y="3"/>
                </a:cubicBezTo>
                <a:close/>
                <a:moveTo>
                  <a:pt x="1778" y="248"/>
                </a:moveTo>
                <a:lnTo>
                  <a:pt x="1778" y="248"/>
                </a:lnTo>
                <a:cubicBezTo>
                  <a:pt x="1778" y="165"/>
                  <a:pt x="1821" y="111"/>
                  <a:pt x="1888" y="111"/>
                </a:cubicBezTo>
                <a:cubicBezTo>
                  <a:pt x="1945" y="111"/>
                  <a:pt x="1986" y="151"/>
                  <a:pt x="1991" y="212"/>
                </a:cubicBezTo>
                <a:lnTo>
                  <a:pt x="1925" y="212"/>
                </a:lnTo>
                <a:cubicBezTo>
                  <a:pt x="1922" y="184"/>
                  <a:pt x="1908" y="170"/>
                  <a:pt x="1888" y="170"/>
                </a:cubicBezTo>
                <a:cubicBezTo>
                  <a:pt x="1862" y="170"/>
                  <a:pt x="1845" y="198"/>
                  <a:pt x="1845" y="248"/>
                </a:cubicBezTo>
                <a:cubicBezTo>
                  <a:pt x="1845" y="299"/>
                  <a:pt x="1862" y="326"/>
                  <a:pt x="1888" y="326"/>
                </a:cubicBezTo>
                <a:cubicBezTo>
                  <a:pt x="1908" y="326"/>
                  <a:pt x="1922" y="312"/>
                  <a:pt x="1925" y="288"/>
                </a:cubicBezTo>
                <a:lnTo>
                  <a:pt x="1991" y="288"/>
                </a:lnTo>
                <a:cubicBezTo>
                  <a:pt x="1986" y="347"/>
                  <a:pt x="1945" y="385"/>
                  <a:pt x="1888" y="385"/>
                </a:cubicBezTo>
                <a:cubicBezTo>
                  <a:pt x="1821" y="385"/>
                  <a:pt x="1778" y="332"/>
                  <a:pt x="1778" y="248"/>
                </a:cubicBezTo>
                <a:close/>
                <a:moveTo>
                  <a:pt x="1525" y="275"/>
                </a:moveTo>
                <a:lnTo>
                  <a:pt x="1525" y="275"/>
                </a:lnTo>
                <a:lnTo>
                  <a:pt x="1596" y="275"/>
                </a:lnTo>
                <a:cubicBezTo>
                  <a:pt x="1598" y="309"/>
                  <a:pt x="1614" y="324"/>
                  <a:pt x="1638" y="324"/>
                </a:cubicBezTo>
                <a:cubicBezTo>
                  <a:pt x="1661" y="324"/>
                  <a:pt x="1676" y="310"/>
                  <a:pt x="1676" y="286"/>
                </a:cubicBezTo>
                <a:cubicBezTo>
                  <a:pt x="1676" y="264"/>
                  <a:pt x="1662" y="248"/>
                  <a:pt x="1628" y="228"/>
                </a:cubicBezTo>
                <a:lnTo>
                  <a:pt x="1596" y="210"/>
                </a:lnTo>
                <a:cubicBezTo>
                  <a:pt x="1549" y="183"/>
                  <a:pt x="1528" y="149"/>
                  <a:pt x="1528" y="107"/>
                </a:cubicBezTo>
                <a:cubicBezTo>
                  <a:pt x="1528" y="56"/>
                  <a:pt x="1572" y="10"/>
                  <a:pt x="1634" y="10"/>
                </a:cubicBezTo>
                <a:cubicBezTo>
                  <a:pt x="1697" y="10"/>
                  <a:pt x="1740" y="50"/>
                  <a:pt x="1741" y="112"/>
                </a:cubicBezTo>
                <a:lnTo>
                  <a:pt x="1669" y="112"/>
                </a:lnTo>
                <a:cubicBezTo>
                  <a:pt x="1667" y="86"/>
                  <a:pt x="1654" y="71"/>
                  <a:pt x="1632" y="71"/>
                </a:cubicBezTo>
                <a:cubicBezTo>
                  <a:pt x="1614" y="71"/>
                  <a:pt x="1599" y="85"/>
                  <a:pt x="1599" y="104"/>
                </a:cubicBezTo>
                <a:cubicBezTo>
                  <a:pt x="1599" y="124"/>
                  <a:pt x="1611" y="139"/>
                  <a:pt x="1649" y="160"/>
                </a:cubicBezTo>
                <a:lnTo>
                  <a:pt x="1673" y="174"/>
                </a:lnTo>
                <a:cubicBezTo>
                  <a:pt x="1722" y="201"/>
                  <a:pt x="1746" y="240"/>
                  <a:pt x="1746" y="286"/>
                </a:cubicBezTo>
                <a:cubicBezTo>
                  <a:pt x="1746" y="344"/>
                  <a:pt x="1703" y="385"/>
                  <a:pt x="1638" y="385"/>
                </a:cubicBezTo>
                <a:cubicBezTo>
                  <a:pt x="1569" y="385"/>
                  <a:pt x="1526" y="342"/>
                  <a:pt x="1525" y="275"/>
                </a:cubicBezTo>
                <a:close/>
                <a:moveTo>
                  <a:pt x="1307" y="344"/>
                </a:moveTo>
                <a:lnTo>
                  <a:pt x="1307" y="344"/>
                </a:lnTo>
                <a:cubicBezTo>
                  <a:pt x="1307" y="324"/>
                  <a:pt x="1324" y="306"/>
                  <a:pt x="1345" y="306"/>
                </a:cubicBezTo>
                <a:cubicBezTo>
                  <a:pt x="1366" y="306"/>
                  <a:pt x="1383" y="324"/>
                  <a:pt x="1383" y="344"/>
                </a:cubicBezTo>
                <a:cubicBezTo>
                  <a:pt x="1383" y="365"/>
                  <a:pt x="1366" y="383"/>
                  <a:pt x="1345" y="383"/>
                </a:cubicBezTo>
                <a:cubicBezTo>
                  <a:pt x="1324" y="383"/>
                  <a:pt x="1307" y="365"/>
                  <a:pt x="1307" y="344"/>
                </a:cubicBezTo>
                <a:close/>
                <a:moveTo>
                  <a:pt x="1117" y="431"/>
                </a:moveTo>
                <a:lnTo>
                  <a:pt x="1117" y="431"/>
                </a:lnTo>
                <a:cubicBezTo>
                  <a:pt x="1131" y="431"/>
                  <a:pt x="1149" y="423"/>
                  <a:pt x="1155" y="401"/>
                </a:cubicBezTo>
                <a:lnTo>
                  <a:pt x="1161" y="377"/>
                </a:lnTo>
                <a:lnTo>
                  <a:pt x="1080" y="118"/>
                </a:lnTo>
                <a:lnTo>
                  <a:pt x="1147" y="118"/>
                </a:lnTo>
                <a:lnTo>
                  <a:pt x="1192" y="287"/>
                </a:lnTo>
                <a:lnTo>
                  <a:pt x="1195" y="287"/>
                </a:lnTo>
                <a:lnTo>
                  <a:pt x="1233" y="118"/>
                </a:lnTo>
                <a:lnTo>
                  <a:pt x="1301" y="118"/>
                </a:lnTo>
                <a:lnTo>
                  <a:pt x="1221" y="405"/>
                </a:lnTo>
                <a:cubicBezTo>
                  <a:pt x="1204" y="465"/>
                  <a:pt x="1163" y="488"/>
                  <a:pt x="1126" y="488"/>
                </a:cubicBezTo>
                <a:cubicBezTo>
                  <a:pt x="1111" y="488"/>
                  <a:pt x="1101" y="486"/>
                  <a:pt x="1091" y="483"/>
                </a:cubicBezTo>
                <a:lnTo>
                  <a:pt x="1091" y="427"/>
                </a:lnTo>
                <a:cubicBezTo>
                  <a:pt x="1100" y="430"/>
                  <a:pt x="1109" y="431"/>
                  <a:pt x="1117" y="431"/>
                </a:cubicBezTo>
                <a:close/>
                <a:moveTo>
                  <a:pt x="1021" y="385"/>
                </a:moveTo>
                <a:lnTo>
                  <a:pt x="1021" y="385"/>
                </a:lnTo>
                <a:cubicBezTo>
                  <a:pt x="970" y="385"/>
                  <a:pt x="937" y="349"/>
                  <a:pt x="937" y="304"/>
                </a:cubicBezTo>
                <a:lnTo>
                  <a:pt x="937" y="173"/>
                </a:lnTo>
                <a:lnTo>
                  <a:pt x="891" y="173"/>
                </a:lnTo>
                <a:lnTo>
                  <a:pt x="891" y="118"/>
                </a:lnTo>
                <a:lnTo>
                  <a:pt x="898" y="118"/>
                </a:lnTo>
                <a:cubicBezTo>
                  <a:pt x="929" y="118"/>
                  <a:pt x="944" y="100"/>
                  <a:pt x="946" y="69"/>
                </a:cubicBezTo>
                <a:lnTo>
                  <a:pt x="947" y="44"/>
                </a:lnTo>
                <a:lnTo>
                  <a:pt x="1003" y="44"/>
                </a:lnTo>
                <a:lnTo>
                  <a:pt x="1003" y="118"/>
                </a:lnTo>
                <a:lnTo>
                  <a:pt x="1058" y="118"/>
                </a:lnTo>
                <a:lnTo>
                  <a:pt x="1058" y="173"/>
                </a:lnTo>
                <a:lnTo>
                  <a:pt x="1003" y="173"/>
                </a:lnTo>
                <a:lnTo>
                  <a:pt x="1003" y="297"/>
                </a:lnTo>
                <a:cubicBezTo>
                  <a:pt x="1003" y="315"/>
                  <a:pt x="1016" y="328"/>
                  <a:pt x="1035" y="328"/>
                </a:cubicBezTo>
                <a:cubicBezTo>
                  <a:pt x="1042" y="328"/>
                  <a:pt x="1049" y="326"/>
                  <a:pt x="1054" y="325"/>
                </a:cubicBezTo>
                <a:lnTo>
                  <a:pt x="1054" y="379"/>
                </a:lnTo>
                <a:cubicBezTo>
                  <a:pt x="1044" y="383"/>
                  <a:pt x="1032" y="385"/>
                  <a:pt x="1021" y="385"/>
                </a:cubicBezTo>
                <a:close/>
                <a:moveTo>
                  <a:pt x="804" y="219"/>
                </a:moveTo>
                <a:lnTo>
                  <a:pt x="804" y="219"/>
                </a:lnTo>
                <a:cubicBezTo>
                  <a:pt x="802" y="186"/>
                  <a:pt x="789" y="167"/>
                  <a:pt x="769" y="167"/>
                </a:cubicBezTo>
                <a:cubicBezTo>
                  <a:pt x="747" y="167"/>
                  <a:pt x="733" y="186"/>
                  <a:pt x="730" y="219"/>
                </a:cubicBezTo>
                <a:lnTo>
                  <a:pt x="804" y="219"/>
                </a:lnTo>
                <a:close/>
                <a:moveTo>
                  <a:pt x="663" y="248"/>
                </a:moveTo>
                <a:lnTo>
                  <a:pt x="663" y="248"/>
                </a:lnTo>
                <a:cubicBezTo>
                  <a:pt x="663" y="164"/>
                  <a:pt x="705" y="111"/>
                  <a:pt x="769" y="111"/>
                </a:cubicBezTo>
                <a:cubicBezTo>
                  <a:pt x="831" y="111"/>
                  <a:pt x="872" y="162"/>
                  <a:pt x="872" y="246"/>
                </a:cubicBezTo>
                <a:cubicBezTo>
                  <a:pt x="872" y="250"/>
                  <a:pt x="872" y="255"/>
                  <a:pt x="871" y="264"/>
                </a:cubicBezTo>
                <a:lnTo>
                  <a:pt x="729" y="264"/>
                </a:lnTo>
                <a:cubicBezTo>
                  <a:pt x="730" y="303"/>
                  <a:pt x="745" y="330"/>
                  <a:pt x="771" y="330"/>
                </a:cubicBezTo>
                <a:cubicBezTo>
                  <a:pt x="788" y="330"/>
                  <a:pt x="801" y="319"/>
                  <a:pt x="804" y="298"/>
                </a:cubicBezTo>
                <a:lnTo>
                  <a:pt x="870" y="298"/>
                </a:lnTo>
                <a:cubicBezTo>
                  <a:pt x="864" y="351"/>
                  <a:pt x="825" y="385"/>
                  <a:pt x="771" y="385"/>
                </a:cubicBezTo>
                <a:cubicBezTo>
                  <a:pt x="703" y="385"/>
                  <a:pt x="663" y="331"/>
                  <a:pt x="663" y="248"/>
                </a:cubicBezTo>
                <a:close/>
                <a:moveTo>
                  <a:pt x="608" y="0"/>
                </a:moveTo>
                <a:lnTo>
                  <a:pt x="608" y="0"/>
                </a:lnTo>
                <a:cubicBezTo>
                  <a:pt x="631" y="0"/>
                  <a:pt x="653" y="7"/>
                  <a:pt x="664" y="17"/>
                </a:cubicBezTo>
                <a:lnTo>
                  <a:pt x="641" y="65"/>
                </a:lnTo>
                <a:cubicBezTo>
                  <a:pt x="633" y="61"/>
                  <a:pt x="626" y="58"/>
                  <a:pt x="618" y="58"/>
                </a:cubicBezTo>
                <a:cubicBezTo>
                  <a:pt x="600" y="58"/>
                  <a:pt x="590" y="70"/>
                  <a:pt x="590" y="90"/>
                </a:cubicBezTo>
                <a:lnTo>
                  <a:pt x="590" y="118"/>
                </a:lnTo>
                <a:lnTo>
                  <a:pt x="645" y="118"/>
                </a:lnTo>
                <a:lnTo>
                  <a:pt x="645" y="173"/>
                </a:lnTo>
                <a:lnTo>
                  <a:pt x="590" y="173"/>
                </a:lnTo>
                <a:lnTo>
                  <a:pt x="590" y="378"/>
                </a:lnTo>
                <a:lnTo>
                  <a:pt x="524" y="378"/>
                </a:lnTo>
                <a:lnTo>
                  <a:pt x="524" y="173"/>
                </a:lnTo>
                <a:lnTo>
                  <a:pt x="478" y="173"/>
                </a:lnTo>
                <a:lnTo>
                  <a:pt x="478" y="118"/>
                </a:lnTo>
                <a:lnTo>
                  <a:pt x="524" y="118"/>
                </a:lnTo>
                <a:lnTo>
                  <a:pt x="524" y="85"/>
                </a:lnTo>
                <a:cubicBezTo>
                  <a:pt x="524" y="30"/>
                  <a:pt x="562" y="0"/>
                  <a:pt x="608" y="0"/>
                </a:cubicBezTo>
                <a:close/>
                <a:moveTo>
                  <a:pt x="344" y="329"/>
                </a:moveTo>
                <a:lnTo>
                  <a:pt x="344" y="329"/>
                </a:lnTo>
                <a:cubicBezTo>
                  <a:pt x="367" y="329"/>
                  <a:pt x="383" y="309"/>
                  <a:pt x="383" y="278"/>
                </a:cubicBezTo>
                <a:lnTo>
                  <a:pt x="383" y="261"/>
                </a:lnTo>
                <a:lnTo>
                  <a:pt x="368" y="264"/>
                </a:lnTo>
                <a:cubicBezTo>
                  <a:pt x="336" y="269"/>
                  <a:pt x="319" y="283"/>
                  <a:pt x="319" y="303"/>
                </a:cubicBezTo>
                <a:cubicBezTo>
                  <a:pt x="319" y="319"/>
                  <a:pt x="330" y="329"/>
                  <a:pt x="344" y="329"/>
                </a:cubicBezTo>
                <a:close/>
                <a:moveTo>
                  <a:pt x="253" y="310"/>
                </a:moveTo>
                <a:lnTo>
                  <a:pt x="253" y="310"/>
                </a:lnTo>
                <a:cubicBezTo>
                  <a:pt x="253" y="260"/>
                  <a:pt x="290" y="229"/>
                  <a:pt x="354" y="221"/>
                </a:cubicBezTo>
                <a:lnTo>
                  <a:pt x="383" y="217"/>
                </a:lnTo>
                <a:lnTo>
                  <a:pt x="383" y="200"/>
                </a:lnTo>
                <a:cubicBezTo>
                  <a:pt x="383" y="179"/>
                  <a:pt x="371" y="168"/>
                  <a:pt x="354" y="168"/>
                </a:cubicBezTo>
                <a:cubicBezTo>
                  <a:pt x="336" y="168"/>
                  <a:pt x="323" y="180"/>
                  <a:pt x="322" y="199"/>
                </a:cubicBezTo>
                <a:lnTo>
                  <a:pt x="256" y="199"/>
                </a:lnTo>
                <a:cubicBezTo>
                  <a:pt x="260" y="147"/>
                  <a:pt x="299" y="111"/>
                  <a:pt x="355" y="111"/>
                </a:cubicBezTo>
                <a:cubicBezTo>
                  <a:pt x="410" y="111"/>
                  <a:pt x="448" y="147"/>
                  <a:pt x="448" y="204"/>
                </a:cubicBezTo>
                <a:lnTo>
                  <a:pt x="448" y="316"/>
                </a:lnTo>
                <a:cubicBezTo>
                  <a:pt x="448" y="326"/>
                  <a:pt x="454" y="333"/>
                  <a:pt x="464" y="333"/>
                </a:cubicBezTo>
                <a:cubicBezTo>
                  <a:pt x="466" y="333"/>
                  <a:pt x="468" y="333"/>
                  <a:pt x="471" y="332"/>
                </a:cubicBezTo>
                <a:lnTo>
                  <a:pt x="471" y="380"/>
                </a:lnTo>
                <a:cubicBezTo>
                  <a:pt x="463" y="382"/>
                  <a:pt x="455" y="383"/>
                  <a:pt x="447" y="383"/>
                </a:cubicBezTo>
                <a:cubicBezTo>
                  <a:pt x="422" y="383"/>
                  <a:pt x="400" y="372"/>
                  <a:pt x="394" y="346"/>
                </a:cubicBezTo>
                <a:cubicBezTo>
                  <a:pt x="384" y="365"/>
                  <a:pt x="364" y="385"/>
                  <a:pt x="329" y="385"/>
                </a:cubicBezTo>
                <a:cubicBezTo>
                  <a:pt x="284" y="385"/>
                  <a:pt x="253" y="356"/>
                  <a:pt x="253" y="310"/>
                </a:cubicBezTo>
                <a:close/>
                <a:moveTo>
                  <a:pt x="0" y="275"/>
                </a:moveTo>
                <a:lnTo>
                  <a:pt x="0" y="275"/>
                </a:lnTo>
                <a:lnTo>
                  <a:pt x="71" y="275"/>
                </a:lnTo>
                <a:cubicBezTo>
                  <a:pt x="73" y="309"/>
                  <a:pt x="89" y="324"/>
                  <a:pt x="113" y="324"/>
                </a:cubicBezTo>
                <a:cubicBezTo>
                  <a:pt x="136" y="324"/>
                  <a:pt x="151" y="310"/>
                  <a:pt x="151" y="286"/>
                </a:cubicBezTo>
                <a:cubicBezTo>
                  <a:pt x="151" y="264"/>
                  <a:pt x="137" y="248"/>
                  <a:pt x="103" y="228"/>
                </a:cubicBezTo>
                <a:lnTo>
                  <a:pt x="71" y="210"/>
                </a:lnTo>
                <a:cubicBezTo>
                  <a:pt x="23" y="183"/>
                  <a:pt x="3" y="149"/>
                  <a:pt x="3" y="107"/>
                </a:cubicBezTo>
                <a:cubicBezTo>
                  <a:pt x="3" y="56"/>
                  <a:pt x="47" y="10"/>
                  <a:pt x="108" y="10"/>
                </a:cubicBezTo>
                <a:cubicBezTo>
                  <a:pt x="171" y="10"/>
                  <a:pt x="214" y="50"/>
                  <a:pt x="216" y="112"/>
                </a:cubicBezTo>
                <a:lnTo>
                  <a:pt x="144" y="112"/>
                </a:lnTo>
                <a:cubicBezTo>
                  <a:pt x="141" y="86"/>
                  <a:pt x="129" y="71"/>
                  <a:pt x="107" y="71"/>
                </a:cubicBezTo>
                <a:cubicBezTo>
                  <a:pt x="89" y="71"/>
                  <a:pt x="74" y="85"/>
                  <a:pt x="74" y="104"/>
                </a:cubicBezTo>
                <a:cubicBezTo>
                  <a:pt x="74" y="124"/>
                  <a:pt x="86" y="139"/>
                  <a:pt x="123" y="160"/>
                </a:cubicBezTo>
                <a:lnTo>
                  <a:pt x="148" y="174"/>
                </a:lnTo>
                <a:cubicBezTo>
                  <a:pt x="197" y="201"/>
                  <a:pt x="220" y="240"/>
                  <a:pt x="220" y="286"/>
                </a:cubicBezTo>
                <a:cubicBezTo>
                  <a:pt x="220" y="344"/>
                  <a:pt x="178" y="385"/>
                  <a:pt x="113" y="385"/>
                </a:cubicBezTo>
                <a:cubicBezTo>
                  <a:pt x="44" y="385"/>
                  <a:pt x="1" y="342"/>
                  <a:pt x="0" y="275"/>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763023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End Red Strapline">
    <p:bg>
      <p:bgPr>
        <a:solidFill>
          <a:srgbClr val="CA0123"/>
        </a:solidFill>
        <a:effectLst/>
      </p:bgPr>
    </p:bg>
    <p:spTree>
      <p:nvGrpSpPr>
        <p:cNvPr id="1" name=""/>
        <p:cNvGrpSpPr/>
        <p:nvPr/>
      </p:nvGrpSpPr>
      <p:grpSpPr>
        <a:xfrm>
          <a:off x="0" y="0"/>
          <a:ext cx="0" cy="0"/>
          <a:chOff x="0" y="0"/>
          <a:chExt cx="0" cy="0"/>
        </a:xfrm>
      </p:grpSpPr>
      <p:pic>
        <p:nvPicPr>
          <p:cNvPr id="6" name="UL Solutions">
            <a:extLst>
              <a:ext uri="{FF2B5EF4-FFF2-40B4-BE49-F238E27FC236}">
                <a16:creationId xmlns:a16="http://schemas.microsoft.com/office/drawing/2014/main" id="{B4E50CF3-93A0-7B1C-B908-6A296CE540E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411480" y="411479"/>
            <a:ext cx="1336041" cy="548640"/>
          </a:xfrm>
          <a:prstGeom prst="rect">
            <a:avLst/>
          </a:prstGeom>
        </p:spPr>
      </p:pic>
      <p:sp>
        <p:nvSpPr>
          <p:cNvPr id="9" name="TextBox">
            <a:extLst>
              <a:ext uri="{FF2B5EF4-FFF2-40B4-BE49-F238E27FC236}">
                <a16:creationId xmlns:a16="http://schemas.microsoft.com/office/drawing/2014/main" id="{5DBDC9FC-6487-BED8-ECCE-2461EC90E9AC}"/>
              </a:ext>
            </a:extLst>
          </p:cNvPr>
          <p:cNvSpPr txBox="1"/>
          <p:nvPr userDrawn="1"/>
        </p:nvSpPr>
        <p:spPr>
          <a:xfrm>
            <a:off x="411162" y="1280159"/>
            <a:ext cx="4114800" cy="1554480"/>
          </a:xfrm>
          <a:prstGeom prst="rect">
            <a:avLst/>
          </a:prstGeom>
          <a:noFill/>
        </p:spPr>
        <p:txBody>
          <a:bodyPr wrap="square" lIns="0" tIns="0" rIns="0" bIns="0" rtlCol="0" anchor="b" anchorCtr="0">
            <a:noAutofit/>
          </a:bodyPr>
          <a:lstStyle/>
          <a:p>
            <a:pPr marL="0" indent="0">
              <a:lnSpc>
                <a:spcPct val="85000"/>
              </a:lnSpc>
              <a:spcBef>
                <a:spcPts val="0"/>
              </a:spcBef>
              <a:buSzPct val="100000"/>
              <a:buFontTx/>
              <a:buNone/>
            </a:pPr>
            <a:r>
              <a:rPr lang="en-US" sz="3600">
                <a:latin typeface="+mj-lt"/>
              </a:rPr>
              <a:t>Thank you</a:t>
            </a:r>
          </a:p>
        </p:txBody>
      </p:sp>
      <p:sp>
        <p:nvSpPr>
          <p:cNvPr id="10" name="TextBox">
            <a:extLst>
              <a:ext uri="{FF2B5EF4-FFF2-40B4-BE49-F238E27FC236}">
                <a16:creationId xmlns:a16="http://schemas.microsoft.com/office/drawing/2014/main" id="{07857D23-221D-B9E4-C7DC-A0178B84313B}"/>
              </a:ext>
            </a:extLst>
          </p:cNvPr>
          <p:cNvSpPr txBox="1"/>
          <p:nvPr userDrawn="1"/>
        </p:nvSpPr>
        <p:spPr>
          <a:xfrm>
            <a:off x="411163" y="4069080"/>
            <a:ext cx="4114800" cy="274320"/>
          </a:xfrm>
          <a:prstGeom prst="rect">
            <a:avLst/>
          </a:prstGeom>
          <a:noFill/>
        </p:spPr>
        <p:txBody>
          <a:bodyPr wrap="square" lIns="0" tIns="0" rIns="0" bIns="0" rtlCol="0">
            <a:noAutofit/>
          </a:bodyPr>
          <a:lstStyle/>
          <a:p>
            <a:pPr>
              <a:lnSpc>
                <a:spcPct val="100000"/>
              </a:lnSpc>
              <a:spcBef>
                <a:spcPts val="900"/>
              </a:spcBef>
              <a:buSzPct val="100000"/>
            </a:pPr>
            <a:r>
              <a:rPr lang="en-US" sz="1000" b="1" err="1"/>
              <a:t>UL.com</a:t>
            </a:r>
            <a:r>
              <a:rPr lang="en-US" sz="1000" b="1"/>
              <a:t>/Solutions</a:t>
            </a:r>
          </a:p>
        </p:txBody>
      </p:sp>
      <p:sp>
        <p:nvSpPr>
          <p:cNvPr id="8" name="Safety. Science. Transformation." descr="Safety. Science. Transformation.">
            <a:extLst>
              <a:ext uri="{FF2B5EF4-FFF2-40B4-BE49-F238E27FC236}">
                <a16:creationId xmlns:a16="http://schemas.microsoft.com/office/drawing/2014/main" id="{B12E11D1-2529-542F-F954-433CCF66B9A4}"/>
              </a:ext>
            </a:extLst>
          </p:cNvPr>
          <p:cNvSpPr>
            <a:spLocks noChangeAspect="1" noEditPoints="1"/>
          </p:cNvSpPr>
          <p:nvPr userDrawn="1"/>
        </p:nvSpPr>
        <p:spPr bwMode="black">
          <a:xfrm>
            <a:off x="411163" y="4542672"/>
            <a:ext cx="1891315" cy="137160"/>
          </a:xfrm>
          <a:custGeom>
            <a:avLst/>
            <a:gdLst>
              <a:gd name="T0" fmla="*/ 6727 w 6749"/>
              <a:gd name="T1" fmla="*/ 23 h 488"/>
              <a:gd name="T2" fmla="*/ 6641 w 6749"/>
              <a:gd name="T3" fmla="*/ 5 h 488"/>
              <a:gd name="T4" fmla="*/ 6593 w 6749"/>
              <a:gd name="T5" fmla="*/ 116 h 488"/>
              <a:gd name="T6" fmla="*/ 6534 w 6749"/>
              <a:gd name="T7" fmla="*/ 306 h 488"/>
              <a:gd name="T8" fmla="*/ 6240 w 6749"/>
              <a:gd name="T9" fmla="*/ 378 h 488"/>
              <a:gd name="T10" fmla="*/ 6375 w 6749"/>
              <a:gd name="T11" fmla="*/ 378 h 488"/>
              <a:gd name="T12" fmla="*/ 6086 w 6749"/>
              <a:gd name="T13" fmla="*/ 327 h 488"/>
              <a:gd name="T14" fmla="*/ 5863 w 6749"/>
              <a:gd name="T15" fmla="*/ 118 h 488"/>
              <a:gd name="T16" fmla="*/ 5896 w 6749"/>
              <a:gd name="T17" fmla="*/ 84 h 488"/>
              <a:gd name="T18" fmla="*/ 5657 w 6749"/>
              <a:gd name="T19" fmla="*/ 118 h 488"/>
              <a:gd name="T20" fmla="*/ 5769 w 6749"/>
              <a:gd name="T21" fmla="*/ 173 h 488"/>
              <a:gd name="T22" fmla="*/ 5566 w 6749"/>
              <a:gd name="T23" fmla="*/ 278 h 488"/>
              <a:gd name="T24" fmla="*/ 5566 w 6749"/>
              <a:gd name="T25" fmla="*/ 217 h 488"/>
              <a:gd name="T26" fmla="*/ 5647 w 6749"/>
              <a:gd name="T27" fmla="*/ 333 h 488"/>
              <a:gd name="T28" fmla="*/ 5170 w 6749"/>
              <a:gd name="T29" fmla="*/ 170 h 488"/>
              <a:gd name="T30" fmla="*/ 5193 w 6749"/>
              <a:gd name="T31" fmla="*/ 111 h 488"/>
              <a:gd name="T32" fmla="*/ 5296 w 6749"/>
              <a:gd name="T33" fmla="*/ 170 h 488"/>
              <a:gd name="T34" fmla="*/ 4947 w 6749"/>
              <a:gd name="T35" fmla="*/ 118 h 488"/>
              <a:gd name="T36" fmla="*/ 4959 w 6749"/>
              <a:gd name="T37" fmla="*/ 378 h 488"/>
              <a:gd name="T38" fmla="*/ 4740 w 6749"/>
              <a:gd name="T39" fmla="*/ 327 h 488"/>
              <a:gd name="T40" fmla="*/ 4578 w 6749"/>
              <a:gd name="T41" fmla="*/ 0 h 488"/>
              <a:gd name="T42" fmla="*/ 4559 w 6749"/>
              <a:gd name="T43" fmla="*/ 173 h 488"/>
              <a:gd name="T44" fmla="*/ 4578 w 6749"/>
              <a:gd name="T45" fmla="*/ 0 h 488"/>
              <a:gd name="T46" fmla="*/ 4240 w 6749"/>
              <a:gd name="T47" fmla="*/ 192 h 488"/>
              <a:gd name="T48" fmla="*/ 4426 w 6749"/>
              <a:gd name="T49" fmla="*/ 306 h 488"/>
              <a:gd name="T50" fmla="*/ 3993 w 6749"/>
              <a:gd name="T51" fmla="*/ 118 h 488"/>
              <a:gd name="T52" fmla="*/ 4128 w 6749"/>
              <a:gd name="T53" fmla="*/ 210 h 488"/>
              <a:gd name="T54" fmla="*/ 3834 w 6749"/>
              <a:gd name="T55" fmla="*/ 329 h 488"/>
              <a:gd name="T56" fmla="*/ 3746 w 6749"/>
              <a:gd name="T57" fmla="*/ 199 h 488"/>
              <a:gd name="T58" fmla="*/ 3884 w 6749"/>
              <a:gd name="T59" fmla="*/ 346 h 488"/>
              <a:gd name="T60" fmla="*/ 3707 w 6749"/>
              <a:gd name="T61" fmla="*/ 115 h 488"/>
              <a:gd name="T62" fmla="*/ 3413 w 6749"/>
              <a:gd name="T63" fmla="*/ 76 h 488"/>
              <a:gd name="T64" fmla="*/ 3413 w 6749"/>
              <a:gd name="T65" fmla="*/ 378 h 488"/>
              <a:gd name="T66" fmla="*/ 3036 w 6749"/>
              <a:gd name="T67" fmla="*/ 219 h 488"/>
              <a:gd name="T68" fmla="*/ 3103 w 6749"/>
              <a:gd name="T69" fmla="*/ 246 h 488"/>
              <a:gd name="T70" fmla="*/ 2650 w 6749"/>
              <a:gd name="T71" fmla="*/ 248 h 488"/>
              <a:gd name="T72" fmla="*/ 2796 w 6749"/>
              <a:gd name="T73" fmla="*/ 288 h 488"/>
              <a:gd name="T74" fmla="*/ 2404 w 6749"/>
              <a:gd name="T75" fmla="*/ 378 h 488"/>
              <a:gd name="T76" fmla="*/ 2538 w 6749"/>
              <a:gd name="T77" fmla="*/ 378 h 488"/>
              <a:gd name="T78" fmla="*/ 2148 w 6749"/>
              <a:gd name="T79" fmla="*/ 248 h 488"/>
              <a:gd name="T80" fmla="*/ 2355 w 6749"/>
              <a:gd name="T81" fmla="*/ 298 h 488"/>
              <a:gd name="T82" fmla="*/ 2035 w 6749"/>
              <a:gd name="T83" fmla="*/ 118 h 488"/>
              <a:gd name="T84" fmla="*/ 1778 w 6749"/>
              <a:gd name="T85" fmla="*/ 248 h 488"/>
              <a:gd name="T86" fmla="*/ 1991 w 6749"/>
              <a:gd name="T87" fmla="*/ 288 h 488"/>
              <a:gd name="T88" fmla="*/ 1628 w 6749"/>
              <a:gd name="T89" fmla="*/ 228 h 488"/>
              <a:gd name="T90" fmla="*/ 1649 w 6749"/>
              <a:gd name="T91" fmla="*/ 160 h 488"/>
              <a:gd name="T92" fmla="*/ 1383 w 6749"/>
              <a:gd name="T93" fmla="*/ 344 h 488"/>
              <a:gd name="T94" fmla="*/ 1147 w 6749"/>
              <a:gd name="T95" fmla="*/ 118 h 488"/>
              <a:gd name="T96" fmla="*/ 1091 w 6749"/>
              <a:gd name="T97" fmla="*/ 427 h 488"/>
              <a:gd name="T98" fmla="*/ 898 w 6749"/>
              <a:gd name="T99" fmla="*/ 118 h 488"/>
              <a:gd name="T100" fmla="*/ 1003 w 6749"/>
              <a:gd name="T101" fmla="*/ 297 h 488"/>
              <a:gd name="T102" fmla="*/ 730 w 6749"/>
              <a:gd name="T103" fmla="*/ 219 h 488"/>
              <a:gd name="T104" fmla="*/ 771 w 6749"/>
              <a:gd name="T105" fmla="*/ 330 h 488"/>
              <a:gd name="T106" fmla="*/ 641 w 6749"/>
              <a:gd name="T107" fmla="*/ 65 h 488"/>
              <a:gd name="T108" fmla="*/ 524 w 6749"/>
              <a:gd name="T109" fmla="*/ 378 h 488"/>
              <a:gd name="T110" fmla="*/ 344 w 6749"/>
              <a:gd name="T111" fmla="*/ 329 h 488"/>
              <a:gd name="T112" fmla="*/ 354 w 6749"/>
              <a:gd name="T113" fmla="*/ 221 h 488"/>
              <a:gd name="T114" fmla="*/ 448 w 6749"/>
              <a:gd name="T115" fmla="*/ 316 h 488"/>
              <a:gd name="T116" fmla="*/ 0 w 6749"/>
              <a:gd name="T117" fmla="*/ 275 h 488"/>
              <a:gd name="T118" fmla="*/ 108 w 6749"/>
              <a:gd name="T119" fmla="*/ 10 h 488"/>
              <a:gd name="T120" fmla="*/ 113 w 6749"/>
              <a:gd name="T121" fmla="*/ 385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49" h="488">
                <a:moveTo>
                  <a:pt x="6715" y="5"/>
                </a:moveTo>
                <a:lnTo>
                  <a:pt x="6715" y="5"/>
                </a:lnTo>
                <a:lnTo>
                  <a:pt x="6749" y="5"/>
                </a:lnTo>
                <a:lnTo>
                  <a:pt x="6749" y="116"/>
                </a:lnTo>
                <a:lnTo>
                  <a:pt x="6727" y="116"/>
                </a:lnTo>
                <a:lnTo>
                  <a:pt x="6727" y="41"/>
                </a:lnTo>
                <a:cubicBezTo>
                  <a:pt x="6727" y="39"/>
                  <a:pt x="6727" y="36"/>
                  <a:pt x="6727" y="32"/>
                </a:cubicBezTo>
                <a:cubicBezTo>
                  <a:pt x="6727" y="28"/>
                  <a:pt x="6727" y="25"/>
                  <a:pt x="6727" y="23"/>
                </a:cubicBezTo>
                <a:lnTo>
                  <a:pt x="6706" y="116"/>
                </a:lnTo>
                <a:lnTo>
                  <a:pt x="6683" y="116"/>
                </a:lnTo>
                <a:lnTo>
                  <a:pt x="6662" y="23"/>
                </a:lnTo>
                <a:cubicBezTo>
                  <a:pt x="6662" y="25"/>
                  <a:pt x="6662" y="28"/>
                  <a:pt x="6662" y="32"/>
                </a:cubicBezTo>
                <a:cubicBezTo>
                  <a:pt x="6662" y="36"/>
                  <a:pt x="6662" y="39"/>
                  <a:pt x="6662" y="41"/>
                </a:cubicBezTo>
                <a:lnTo>
                  <a:pt x="6662" y="116"/>
                </a:lnTo>
                <a:lnTo>
                  <a:pt x="6641" y="116"/>
                </a:lnTo>
                <a:lnTo>
                  <a:pt x="6641" y="5"/>
                </a:lnTo>
                <a:lnTo>
                  <a:pt x="6675" y="5"/>
                </a:lnTo>
                <a:lnTo>
                  <a:pt x="6695" y="92"/>
                </a:lnTo>
                <a:lnTo>
                  <a:pt x="6715" y="5"/>
                </a:lnTo>
                <a:close/>
                <a:moveTo>
                  <a:pt x="6627" y="5"/>
                </a:moveTo>
                <a:lnTo>
                  <a:pt x="6627" y="5"/>
                </a:lnTo>
                <a:lnTo>
                  <a:pt x="6627" y="24"/>
                </a:lnTo>
                <a:lnTo>
                  <a:pt x="6593" y="24"/>
                </a:lnTo>
                <a:lnTo>
                  <a:pt x="6593" y="116"/>
                </a:lnTo>
                <a:lnTo>
                  <a:pt x="6570" y="116"/>
                </a:lnTo>
                <a:lnTo>
                  <a:pt x="6570" y="24"/>
                </a:lnTo>
                <a:lnTo>
                  <a:pt x="6536" y="24"/>
                </a:lnTo>
                <a:lnTo>
                  <a:pt x="6536" y="5"/>
                </a:lnTo>
                <a:lnTo>
                  <a:pt x="6627" y="5"/>
                </a:lnTo>
                <a:close/>
                <a:moveTo>
                  <a:pt x="6495" y="344"/>
                </a:moveTo>
                <a:lnTo>
                  <a:pt x="6495" y="344"/>
                </a:lnTo>
                <a:cubicBezTo>
                  <a:pt x="6495" y="324"/>
                  <a:pt x="6512" y="306"/>
                  <a:pt x="6534" y="306"/>
                </a:cubicBezTo>
                <a:cubicBezTo>
                  <a:pt x="6554" y="306"/>
                  <a:pt x="6571" y="324"/>
                  <a:pt x="6571" y="344"/>
                </a:cubicBezTo>
                <a:cubicBezTo>
                  <a:pt x="6571" y="365"/>
                  <a:pt x="6554" y="383"/>
                  <a:pt x="6534" y="383"/>
                </a:cubicBezTo>
                <a:cubicBezTo>
                  <a:pt x="6512" y="383"/>
                  <a:pt x="6495" y="365"/>
                  <a:pt x="6495" y="344"/>
                </a:cubicBezTo>
                <a:close/>
                <a:moveTo>
                  <a:pt x="6343" y="169"/>
                </a:moveTo>
                <a:lnTo>
                  <a:pt x="6343" y="169"/>
                </a:lnTo>
                <a:cubicBezTo>
                  <a:pt x="6324" y="169"/>
                  <a:pt x="6306" y="182"/>
                  <a:pt x="6306" y="213"/>
                </a:cubicBezTo>
                <a:lnTo>
                  <a:pt x="6306" y="378"/>
                </a:lnTo>
                <a:lnTo>
                  <a:pt x="6240" y="378"/>
                </a:lnTo>
                <a:lnTo>
                  <a:pt x="6240" y="118"/>
                </a:lnTo>
                <a:lnTo>
                  <a:pt x="6295" y="118"/>
                </a:lnTo>
                <a:lnTo>
                  <a:pt x="6300" y="144"/>
                </a:lnTo>
                <a:lnTo>
                  <a:pt x="6303" y="144"/>
                </a:lnTo>
                <a:cubicBezTo>
                  <a:pt x="6311" y="131"/>
                  <a:pt x="6330" y="111"/>
                  <a:pt x="6364" y="111"/>
                </a:cubicBezTo>
                <a:cubicBezTo>
                  <a:pt x="6407" y="111"/>
                  <a:pt x="6441" y="142"/>
                  <a:pt x="6441" y="196"/>
                </a:cubicBezTo>
                <a:lnTo>
                  <a:pt x="6441" y="378"/>
                </a:lnTo>
                <a:lnTo>
                  <a:pt x="6375" y="378"/>
                </a:lnTo>
                <a:lnTo>
                  <a:pt x="6375" y="210"/>
                </a:lnTo>
                <a:cubicBezTo>
                  <a:pt x="6375" y="182"/>
                  <a:pt x="6361" y="169"/>
                  <a:pt x="6343" y="169"/>
                </a:cubicBezTo>
                <a:close/>
                <a:moveTo>
                  <a:pt x="6086" y="327"/>
                </a:moveTo>
                <a:lnTo>
                  <a:pt x="6086" y="327"/>
                </a:lnTo>
                <a:cubicBezTo>
                  <a:pt x="6112" y="327"/>
                  <a:pt x="6128" y="297"/>
                  <a:pt x="6128" y="248"/>
                </a:cubicBezTo>
                <a:cubicBezTo>
                  <a:pt x="6128" y="199"/>
                  <a:pt x="6112" y="169"/>
                  <a:pt x="6086" y="169"/>
                </a:cubicBezTo>
                <a:cubicBezTo>
                  <a:pt x="6059" y="169"/>
                  <a:pt x="6043" y="199"/>
                  <a:pt x="6043" y="248"/>
                </a:cubicBezTo>
                <a:cubicBezTo>
                  <a:pt x="6043" y="297"/>
                  <a:pt x="6059" y="327"/>
                  <a:pt x="6086" y="327"/>
                </a:cubicBezTo>
                <a:close/>
                <a:moveTo>
                  <a:pt x="5977" y="248"/>
                </a:moveTo>
                <a:lnTo>
                  <a:pt x="5977" y="248"/>
                </a:lnTo>
                <a:cubicBezTo>
                  <a:pt x="5977" y="164"/>
                  <a:pt x="6020" y="111"/>
                  <a:pt x="6086" y="111"/>
                </a:cubicBezTo>
                <a:cubicBezTo>
                  <a:pt x="6151" y="111"/>
                  <a:pt x="6195" y="164"/>
                  <a:pt x="6195" y="248"/>
                </a:cubicBezTo>
                <a:cubicBezTo>
                  <a:pt x="6195" y="332"/>
                  <a:pt x="6151" y="385"/>
                  <a:pt x="6086" y="385"/>
                </a:cubicBezTo>
                <a:cubicBezTo>
                  <a:pt x="6020" y="385"/>
                  <a:pt x="5977" y="332"/>
                  <a:pt x="5977" y="248"/>
                </a:cubicBezTo>
                <a:close/>
                <a:moveTo>
                  <a:pt x="5863" y="118"/>
                </a:moveTo>
                <a:lnTo>
                  <a:pt x="5863" y="118"/>
                </a:lnTo>
                <a:lnTo>
                  <a:pt x="5929" y="118"/>
                </a:lnTo>
                <a:lnTo>
                  <a:pt x="5929" y="378"/>
                </a:lnTo>
                <a:lnTo>
                  <a:pt x="5863" y="378"/>
                </a:lnTo>
                <a:lnTo>
                  <a:pt x="5863" y="118"/>
                </a:lnTo>
                <a:close/>
                <a:moveTo>
                  <a:pt x="5896" y="3"/>
                </a:moveTo>
                <a:lnTo>
                  <a:pt x="5896" y="3"/>
                </a:lnTo>
                <a:cubicBezTo>
                  <a:pt x="5918" y="3"/>
                  <a:pt x="5937" y="21"/>
                  <a:pt x="5937" y="43"/>
                </a:cubicBezTo>
                <a:cubicBezTo>
                  <a:pt x="5937" y="66"/>
                  <a:pt x="5918" y="84"/>
                  <a:pt x="5896" y="84"/>
                </a:cubicBezTo>
                <a:cubicBezTo>
                  <a:pt x="5874" y="84"/>
                  <a:pt x="5856" y="66"/>
                  <a:pt x="5856" y="43"/>
                </a:cubicBezTo>
                <a:cubicBezTo>
                  <a:pt x="5856" y="21"/>
                  <a:pt x="5874" y="3"/>
                  <a:pt x="5896" y="3"/>
                </a:cubicBezTo>
                <a:close/>
                <a:moveTo>
                  <a:pt x="5787" y="385"/>
                </a:moveTo>
                <a:lnTo>
                  <a:pt x="5787" y="385"/>
                </a:lnTo>
                <a:cubicBezTo>
                  <a:pt x="5737" y="385"/>
                  <a:pt x="5704" y="349"/>
                  <a:pt x="5704" y="304"/>
                </a:cubicBezTo>
                <a:lnTo>
                  <a:pt x="5704" y="173"/>
                </a:lnTo>
                <a:lnTo>
                  <a:pt x="5657" y="173"/>
                </a:lnTo>
                <a:lnTo>
                  <a:pt x="5657" y="118"/>
                </a:lnTo>
                <a:lnTo>
                  <a:pt x="5665" y="118"/>
                </a:lnTo>
                <a:cubicBezTo>
                  <a:pt x="5696" y="118"/>
                  <a:pt x="5711" y="100"/>
                  <a:pt x="5712" y="69"/>
                </a:cubicBezTo>
                <a:lnTo>
                  <a:pt x="5713" y="44"/>
                </a:lnTo>
                <a:lnTo>
                  <a:pt x="5769" y="44"/>
                </a:lnTo>
                <a:lnTo>
                  <a:pt x="5769" y="118"/>
                </a:lnTo>
                <a:lnTo>
                  <a:pt x="5825" y="118"/>
                </a:lnTo>
                <a:lnTo>
                  <a:pt x="5825" y="173"/>
                </a:lnTo>
                <a:lnTo>
                  <a:pt x="5769" y="173"/>
                </a:lnTo>
                <a:lnTo>
                  <a:pt x="5769" y="297"/>
                </a:lnTo>
                <a:cubicBezTo>
                  <a:pt x="5769" y="315"/>
                  <a:pt x="5783" y="328"/>
                  <a:pt x="5802" y="328"/>
                </a:cubicBezTo>
                <a:cubicBezTo>
                  <a:pt x="5809" y="328"/>
                  <a:pt x="5815" y="326"/>
                  <a:pt x="5820" y="325"/>
                </a:cubicBezTo>
                <a:lnTo>
                  <a:pt x="5820" y="379"/>
                </a:lnTo>
                <a:cubicBezTo>
                  <a:pt x="5811" y="383"/>
                  <a:pt x="5799" y="385"/>
                  <a:pt x="5787" y="385"/>
                </a:cubicBezTo>
                <a:close/>
                <a:moveTo>
                  <a:pt x="5527" y="329"/>
                </a:moveTo>
                <a:lnTo>
                  <a:pt x="5527" y="329"/>
                </a:lnTo>
                <a:cubicBezTo>
                  <a:pt x="5550" y="329"/>
                  <a:pt x="5566" y="309"/>
                  <a:pt x="5566" y="278"/>
                </a:cubicBezTo>
                <a:lnTo>
                  <a:pt x="5566" y="261"/>
                </a:lnTo>
                <a:lnTo>
                  <a:pt x="5551" y="264"/>
                </a:lnTo>
                <a:cubicBezTo>
                  <a:pt x="5519" y="269"/>
                  <a:pt x="5502" y="283"/>
                  <a:pt x="5502" y="303"/>
                </a:cubicBezTo>
                <a:cubicBezTo>
                  <a:pt x="5502" y="319"/>
                  <a:pt x="5513" y="329"/>
                  <a:pt x="5527" y="329"/>
                </a:cubicBezTo>
                <a:close/>
                <a:moveTo>
                  <a:pt x="5436" y="310"/>
                </a:moveTo>
                <a:lnTo>
                  <a:pt x="5436" y="310"/>
                </a:lnTo>
                <a:cubicBezTo>
                  <a:pt x="5436" y="260"/>
                  <a:pt x="5473" y="229"/>
                  <a:pt x="5537" y="221"/>
                </a:cubicBezTo>
                <a:lnTo>
                  <a:pt x="5566" y="217"/>
                </a:lnTo>
                <a:lnTo>
                  <a:pt x="5566" y="200"/>
                </a:lnTo>
                <a:cubicBezTo>
                  <a:pt x="5566" y="179"/>
                  <a:pt x="5555" y="168"/>
                  <a:pt x="5537" y="168"/>
                </a:cubicBezTo>
                <a:cubicBezTo>
                  <a:pt x="5519" y="168"/>
                  <a:pt x="5506" y="180"/>
                  <a:pt x="5505" y="199"/>
                </a:cubicBezTo>
                <a:lnTo>
                  <a:pt x="5439" y="199"/>
                </a:lnTo>
                <a:cubicBezTo>
                  <a:pt x="5443" y="147"/>
                  <a:pt x="5482" y="111"/>
                  <a:pt x="5539" y="111"/>
                </a:cubicBezTo>
                <a:cubicBezTo>
                  <a:pt x="5593" y="111"/>
                  <a:pt x="5631" y="147"/>
                  <a:pt x="5631" y="204"/>
                </a:cubicBezTo>
                <a:lnTo>
                  <a:pt x="5631" y="316"/>
                </a:lnTo>
                <a:cubicBezTo>
                  <a:pt x="5631" y="326"/>
                  <a:pt x="5637" y="333"/>
                  <a:pt x="5647" y="333"/>
                </a:cubicBezTo>
                <a:cubicBezTo>
                  <a:pt x="5649" y="333"/>
                  <a:pt x="5651" y="333"/>
                  <a:pt x="5654" y="332"/>
                </a:cubicBezTo>
                <a:lnTo>
                  <a:pt x="5654" y="380"/>
                </a:lnTo>
                <a:cubicBezTo>
                  <a:pt x="5646" y="382"/>
                  <a:pt x="5638" y="383"/>
                  <a:pt x="5630" y="383"/>
                </a:cubicBezTo>
                <a:cubicBezTo>
                  <a:pt x="5605" y="383"/>
                  <a:pt x="5584" y="372"/>
                  <a:pt x="5577" y="346"/>
                </a:cubicBezTo>
                <a:cubicBezTo>
                  <a:pt x="5567" y="365"/>
                  <a:pt x="5547" y="385"/>
                  <a:pt x="5512" y="385"/>
                </a:cubicBezTo>
                <a:cubicBezTo>
                  <a:pt x="5467" y="385"/>
                  <a:pt x="5436" y="356"/>
                  <a:pt x="5436" y="310"/>
                </a:cubicBezTo>
                <a:close/>
                <a:moveTo>
                  <a:pt x="5170" y="170"/>
                </a:moveTo>
                <a:lnTo>
                  <a:pt x="5170" y="170"/>
                </a:lnTo>
                <a:cubicBezTo>
                  <a:pt x="5151" y="170"/>
                  <a:pt x="5138" y="185"/>
                  <a:pt x="5138" y="210"/>
                </a:cubicBezTo>
                <a:lnTo>
                  <a:pt x="5138" y="378"/>
                </a:lnTo>
                <a:lnTo>
                  <a:pt x="5072" y="378"/>
                </a:lnTo>
                <a:lnTo>
                  <a:pt x="5072" y="118"/>
                </a:lnTo>
                <a:lnTo>
                  <a:pt x="5126" y="118"/>
                </a:lnTo>
                <a:lnTo>
                  <a:pt x="5130" y="147"/>
                </a:lnTo>
                <a:lnTo>
                  <a:pt x="5133" y="147"/>
                </a:lnTo>
                <a:cubicBezTo>
                  <a:pt x="5142" y="127"/>
                  <a:pt x="5167" y="111"/>
                  <a:pt x="5193" y="111"/>
                </a:cubicBezTo>
                <a:cubicBezTo>
                  <a:pt x="5221" y="111"/>
                  <a:pt x="5245" y="125"/>
                  <a:pt x="5255" y="147"/>
                </a:cubicBezTo>
                <a:lnTo>
                  <a:pt x="5258" y="147"/>
                </a:lnTo>
                <a:cubicBezTo>
                  <a:pt x="5271" y="124"/>
                  <a:pt x="5294" y="111"/>
                  <a:pt x="5322" y="111"/>
                </a:cubicBezTo>
                <a:cubicBezTo>
                  <a:pt x="5366" y="111"/>
                  <a:pt x="5391" y="142"/>
                  <a:pt x="5391" y="194"/>
                </a:cubicBezTo>
                <a:lnTo>
                  <a:pt x="5391" y="378"/>
                </a:lnTo>
                <a:lnTo>
                  <a:pt x="5325" y="378"/>
                </a:lnTo>
                <a:lnTo>
                  <a:pt x="5325" y="207"/>
                </a:lnTo>
                <a:cubicBezTo>
                  <a:pt x="5325" y="184"/>
                  <a:pt x="5314" y="170"/>
                  <a:pt x="5296" y="170"/>
                </a:cubicBezTo>
                <a:cubicBezTo>
                  <a:pt x="5277" y="170"/>
                  <a:pt x="5264" y="185"/>
                  <a:pt x="5264" y="210"/>
                </a:cubicBezTo>
                <a:lnTo>
                  <a:pt x="5264" y="378"/>
                </a:lnTo>
                <a:lnTo>
                  <a:pt x="5199" y="378"/>
                </a:lnTo>
                <a:lnTo>
                  <a:pt x="5199" y="207"/>
                </a:lnTo>
                <a:cubicBezTo>
                  <a:pt x="5199" y="184"/>
                  <a:pt x="5187" y="170"/>
                  <a:pt x="5170" y="170"/>
                </a:cubicBezTo>
                <a:close/>
                <a:moveTo>
                  <a:pt x="4893" y="118"/>
                </a:moveTo>
                <a:lnTo>
                  <a:pt x="4893" y="118"/>
                </a:lnTo>
                <a:lnTo>
                  <a:pt x="4947" y="118"/>
                </a:lnTo>
                <a:lnTo>
                  <a:pt x="4953" y="152"/>
                </a:lnTo>
                <a:lnTo>
                  <a:pt x="4956" y="152"/>
                </a:lnTo>
                <a:cubicBezTo>
                  <a:pt x="4965" y="133"/>
                  <a:pt x="4987" y="115"/>
                  <a:pt x="5023" y="115"/>
                </a:cubicBezTo>
                <a:cubicBezTo>
                  <a:pt x="5028" y="115"/>
                  <a:pt x="5033" y="115"/>
                  <a:pt x="5036" y="116"/>
                </a:cubicBezTo>
                <a:lnTo>
                  <a:pt x="5036" y="178"/>
                </a:lnTo>
                <a:cubicBezTo>
                  <a:pt x="5031" y="178"/>
                  <a:pt x="5027" y="178"/>
                  <a:pt x="5021" y="178"/>
                </a:cubicBezTo>
                <a:cubicBezTo>
                  <a:pt x="4990" y="178"/>
                  <a:pt x="4959" y="200"/>
                  <a:pt x="4959" y="254"/>
                </a:cubicBezTo>
                <a:lnTo>
                  <a:pt x="4959" y="378"/>
                </a:lnTo>
                <a:lnTo>
                  <a:pt x="4893" y="378"/>
                </a:lnTo>
                <a:lnTo>
                  <a:pt x="4893" y="118"/>
                </a:lnTo>
                <a:close/>
                <a:moveTo>
                  <a:pt x="4740" y="327"/>
                </a:moveTo>
                <a:lnTo>
                  <a:pt x="4740" y="327"/>
                </a:lnTo>
                <a:cubicBezTo>
                  <a:pt x="4766" y="327"/>
                  <a:pt x="4782" y="297"/>
                  <a:pt x="4782" y="248"/>
                </a:cubicBezTo>
                <a:cubicBezTo>
                  <a:pt x="4782" y="199"/>
                  <a:pt x="4766" y="169"/>
                  <a:pt x="4740" y="169"/>
                </a:cubicBezTo>
                <a:cubicBezTo>
                  <a:pt x="4714" y="169"/>
                  <a:pt x="4698" y="199"/>
                  <a:pt x="4698" y="248"/>
                </a:cubicBezTo>
                <a:cubicBezTo>
                  <a:pt x="4698" y="297"/>
                  <a:pt x="4714" y="327"/>
                  <a:pt x="4740" y="327"/>
                </a:cubicBezTo>
                <a:close/>
                <a:moveTo>
                  <a:pt x="4631" y="248"/>
                </a:moveTo>
                <a:lnTo>
                  <a:pt x="4631" y="248"/>
                </a:lnTo>
                <a:cubicBezTo>
                  <a:pt x="4631" y="164"/>
                  <a:pt x="4674" y="111"/>
                  <a:pt x="4740" y="111"/>
                </a:cubicBezTo>
                <a:cubicBezTo>
                  <a:pt x="4806" y="111"/>
                  <a:pt x="4849" y="164"/>
                  <a:pt x="4849" y="248"/>
                </a:cubicBezTo>
                <a:cubicBezTo>
                  <a:pt x="4849" y="332"/>
                  <a:pt x="4806" y="385"/>
                  <a:pt x="4740" y="385"/>
                </a:cubicBezTo>
                <a:cubicBezTo>
                  <a:pt x="4674" y="385"/>
                  <a:pt x="4631" y="332"/>
                  <a:pt x="4631" y="248"/>
                </a:cubicBezTo>
                <a:close/>
                <a:moveTo>
                  <a:pt x="4578" y="0"/>
                </a:moveTo>
                <a:lnTo>
                  <a:pt x="4578" y="0"/>
                </a:lnTo>
                <a:cubicBezTo>
                  <a:pt x="4600" y="0"/>
                  <a:pt x="4623" y="7"/>
                  <a:pt x="4633" y="17"/>
                </a:cubicBezTo>
                <a:lnTo>
                  <a:pt x="4611" y="65"/>
                </a:lnTo>
                <a:cubicBezTo>
                  <a:pt x="4603" y="61"/>
                  <a:pt x="4596" y="58"/>
                  <a:pt x="4587" y="58"/>
                </a:cubicBezTo>
                <a:cubicBezTo>
                  <a:pt x="4570" y="58"/>
                  <a:pt x="4559" y="70"/>
                  <a:pt x="4559" y="90"/>
                </a:cubicBezTo>
                <a:lnTo>
                  <a:pt x="4559" y="118"/>
                </a:lnTo>
                <a:lnTo>
                  <a:pt x="4614" y="118"/>
                </a:lnTo>
                <a:lnTo>
                  <a:pt x="4614" y="173"/>
                </a:lnTo>
                <a:lnTo>
                  <a:pt x="4559" y="173"/>
                </a:lnTo>
                <a:lnTo>
                  <a:pt x="4559" y="378"/>
                </a:lnTo>
                <a:lnTo>
                  <a:pt x="4494" y="378"/>
                </a:lnTo>
                <a:lnTo>
                  <a:pt x="4494" y="173"/>
                </a:lnTo>
                <a:lnTo>
                  <a:pt x="4447" y="173"/>
                </a:lnTo>
                <a:lnTo>
                  <a:pt x="4447" y="118"/>
                </a:lnTo>
                <a:lnTo>
                  <a:pt x="4494" y="118"/>
                </a:lnTo>
                <a:lnTo>
                  <a:pt x="4494" y="85"/>
                </a:lnTo>
                <a:cubicBezTo>
                  <a:pt x="4494" y="30"/>
                  <a:pt x="4531" y="0"/>
                  <a:pt x="4578" y="0"/>
                </a:cubicBezTo>
                <a:close/>
                <a:moveTo>
                  <a:pt x="4236" y="300"/>
                </a:moveTo>
                <a:lnTo>
                  <a:pt x="4236" y="300"/>
                </a:lnTo>
                <a:lnTo>
                  <a:pt x="4298" y="300"/>
                </a:lnTo>
                <a:cubicBezTo>
                  <a:pt x="4300" y="319"/>
                  <a:pt x="4312" y="333"/>
                  <a:pt x="4333" y="333"/>
                </a:cubicBezTo>
                <a:cubicBezTo>
                  <a:pt x="4349" y="333"/>
                  <a:pt x="4363" y="325"/>
                  <a:pt x="4363" y="310"/>
                </a:cubicBezTo>
                <a:cubicBezTo>
                  <a:pt x="4363" y="296"/>
                  <a:pt x="4355" y="287"/>
                  <a:pt x="4330" y="279"/>
                </a:cubicBezTo>
                <a:lnTo>
                  <a:pt x="4305" y="270"/>
                </a:lnTo>
                <a:cubicBezTo>
                  <a:pt x="4264" y="255"/>
                  <a:pt x="4240" y="229"/>
                  <a:pt x="4240" y="192"/>
                </a:cubicBezTo>
                <a:cubicBezTo>
                  <a:pt x="4240" y="144"/>
                  <a:pt x="4280" y="111"/>
                  <a:pt x="4331" y="111"/>
                </a:cubicBezTo>
                <a:cubicBezTo>
                  <a:pt x="4383" y="111"/>
                  <a:pt x="4420" y="144"/>
                  <a:pt x="4421" y="189"/>
                </a:cubicBezTo>
                <a:lnTo>
                  <a:pt x="4358" y="189"/>
                </a:lnTo>
                <a:cubicBezTo>
                  <a:pt x="4357" y="175"/>
                  <a:pt x="4347" y="163"/>
                  <a:pt x="4330" y="163"/>
                </a:cubicBezTo>
                <a:cubicBezTo>
                  <a:pt x="4316" y="163"/>
                  <a:pt x="4303" y="172"/>
                  <a:pt x="4303" y="187"/>
                </a:cubicBezTo>
                <a:cubicBezTo>
                  <a:pt x="4303" y="199"/>
                  <a:pt x="4309" y="206"/>
                  <a:pt x="4333" y="214"/>
                </a:cubicBezTo>
                <a:lnTo>
                  <a:pt x="4358" y="223"/>
                </a:lnTo>
                <a:cubicBezTo>
                  <a:pt x="4402" y="238"/>
                  <a:pt x="4426" y="267"/>
                  <a:pt x="4426" y="306"/>
                </a:cubicBezTo>
                <a:cubicBezTo>
                  <a:pt x="4426" y="356"/>
                  <a:pt x="4387" y="385"/>
                  <a:pt x="4334" y="385"/>
                </a:cubicBezTo>
                <a:cubicBezTo>
                  <a:pt x="4276" y="385"/>
                  <a:pt x="4237" y="350"/>
                  <a:pt x="4236" y="300"/>
                </a:cubicBezTo>
                <a:close/>
                <a:moveTo>
                  <a:pt x="4095" y="169"/>
                </a:moveTo>
                <a:lnTo>
                  <a:pt x="4095" y="169"/>
                </a:lnTo>
                <a:cubicBezTo>
                  <a:pt x="4077" y="169"/>
                  <a:pt x="4059" y="182"/>
                  <a:pt x="4059" y="213"/>
                </a:cubicBezTo>
                <a:lnTo>
                  <a:pt x="4059" y="378"/>
                </a:lnTo>
                <a:lnTo>
                  <a:pt x="3993" y="378"/>
                </a:lnTo>
                <a:lnTo>
                  <a:pt x="3993" y="118"/>
                </a:lnTo>
                <a:lnTo>
                  <a:pt x="4047" y="118"/>
                </a:lnTo>
                <a:lnTo>
                  <a:pt x="4053" y="144"/>
                </a:lnTo>
                <a:lnTo>
                  <a:pt x="4056" y="144"/>
                </a:lnTo>
                <a:cubicBezTo>
                  <a:pt x="4063" y="131"/>
                  <a:pt x="4083" y="111"/>
                  <a:pt x="4116" y="111"/>
                </a:cubicBezTo>
                <a:cubicBezTo>
                  <a:pt x="4160" y="111"/>
                  <a:pt x="4193" y="142"/>
                  <a:pt x="4193" y="196"/>
                </a:cubicBezTo>
                <a:lnTo>
                  <a:pt x="4193" y="378"/>
                </a:lnTo>
                <a:lnTo>
                  <a:pt x="4128" y="378"/>
                </a:lnTo>
                <a:lnTo>
                  <a:pt x="4128" y="210"/>
                </a:lnTo>
                <a:cubicBezTo>
                  <a:pt x="4128" y="182"/>
                  <a:pt x="4114" y="169"/>
                  <a:pt x="4095" y="169"/>
                </a:cubicBezTo>
                <a:close/>
                <a:moveTo>
                  <a:pt x="3834" y="329"/>
                </a:moveTo>
                <a:lnTo>
                  <a:pt x="3834" y="329"/>
                </a:lnTo>
                <a:cubicBezTo>
                  <a:pt x="3857" y="329"/>
                  <a:pt x="3873" y="309"/>
                  <a:pt x="3873" y="278"/>
                </a:cubicBezTo>
                <a:lnTo>
                  <a:pt x="3873" y="261"/>
                </a:lnTo>
                <a:lnTo>
                  <a:pt x="3858" y="264"/>
                </a:lnTo>
                <a:cubicBezTo>
                  <a:pt x="3826" y="269"/>
                  <a:pt x="3809" y="283"/>
                  <a:pt x="3809" y="303"/>
                </a:cubicBezTo>
                <a:cubicBezTo>
                  <a:pt x="3809" y="319"/>
                  <a:pt x="3820" y="329"/>
                  <a:pt x="3834" y="329"/>
                </a:cubicBezTo>
                <a:close/>
                <a:moveTo>
                  <a:pt x="3743" y="310"/>
                </a:moveTo>
                <a:lnTo>
                  <a:pt x="3743" y="310"/>
                </a:lnTo>
                <a:cubicBezTo>
                  <a:pt x="3743" y="260"/>
                  <a:pt x="3780" y="229"/>
                  <a:pt x="3845" y="221"/>
                </a:cubicBezTo>
                <a:lnTo>
                  <a:pt x="3873" y="217"/>
                </a:lnTo>
                <a:lnTo>
                  <a:pt x="3873" y="200"/>
                </a:lnTo>
                <a:cubicBezTo>
                  <a:pt x="3873" y="179"/>
                  <a:pt x="3862" y="168"/>
                  <a:pt x="3845" y="168"/>
                </a:cubicBezTo>
                <a:cubicBezTo>
                  <a:pt x="3826" y="168"/>
                  <a:pt x="3814" y="180"/>
                  <a:pt x="3812" y="199"/>
                </a:cubicBezTo>
                <a:lnTo>
                  <a:pt x="3746" y="199"/>
                </a:lnTo>
                <a:cubicBezTo>
                  <a:pt x="3750" y="147"/>
                  <a:pt x="3789" y="111"/>
                  <a:pt x="3846" y="111"/>
                </a:cubicBezTo>
                <a:cubicBezTo>
                  <a:pt x="3900" y="111"/>
                  <a:pt x="3938" y="147"/>
                  <a:pt x="3938" y="204"/>
                </a:cubicBezTo>
                <a:lnTo>
                  <a:pt x="3938" y="316"/>
                </a:lnTo>
                <a:cubicBezTo>
                  <a:pt x="3938" y="326"/>
                  <a:pt x="3944" y="333"/>
                  <a:pt x="3954" y="333"/>
                </a:cubicBezTo>
                <a:cubicBezTo>
                  <a:pt x="3956" y="333"/>
                  <a:pt x="3958" y="333"/>
                  <a:pt x="3961" y="332"/>
                </a:cubicBezTo>
                <a:lnTo>
                  <a:pt x="3961" y="380"/>
                </a:lnTo>
                <a:cubicBezTo>
                  <a:pt x="3953" y="382"/>
                  <a:pt x="3945" y="383"/>
                  <a:pt x="3937" y="383"/>
                </a:cubicBezTo>
                <a:cubicBezTo>
                  <a:pt x="3912" y="383"/>
                  <a:pt x="3891" y="372"/>
                  <a:pt x="3884" y="346"/>
                </a:cubicBezTo>
                <a:cubicBezTo>
                  <a:pt x="3875" y="365"/>
                  <a:pt x="3854" y="385"/>
                  <a:pt x="3819" y="385"/>
                </a:cubicBezTo>
                <a:cubicBezTo>
                  <a:pt x="3774" y="385"/>
                  <a:pt x="3743" y="356"/>
                  <a:pt x="3743" y="310"/>
                </a:cubicBezTo>
                <a:close/>
                <a:moveTo>
                  <a:pt x="3577" y="118"/>
                </a:moveTo>
                <a:lnTo>
                  <a:pt x="3577" y="118"/>
                </a:lnTo>
                <a:lnTo>
                  <a:pt x="3632" y="118"/>
                </a:lnTo>
                <a:lnTo>
                  <a:pt x="3637" y="152"/>
                </a:lnTo>
                <a:lnTo>
                  <a:pt x="3640" y="152"/>
                </a:lnTo>
                <a:cubicBezTo>
                  <a:pt x="3649" y="133"/>
                  <a:pt x="3671" y="115"/>
                  <a:pt x="3707" y="115"/>
                </a:cubicBezTo>
                <a:cubicBezTo>
                  <a:pt x="3712" y="115"/>
                  <a:pt x="3717" y="115"/>
                  <a:pt x="3721" y="116"/>
                </a:cubicBezTo>
                <a:lnTo>
                  <a:pt x="3721" y="178"/>
                </a:lnTo>
                <a:cubicBezTo>
                  <a:pt x="3715" y="178"/>
                  <a:pt x="3711" y="178"/>
                  <a:pt x="3706" y="178"/>
                </a:cubicBezTo>
                <a:cubicBezTo>
                  <a:pt x="3674" y="178"/>
                  <a:pt x="3643" y="200"/>
                  <a:pt x="3643" y="254"/>
                </a:cubicBezTo>
                <a:lnTo>
                  <a:pt x="3643" y="378"/>
                </a:lnTo>
                <a:lnTo>
                  <a:pt x="3577" y="378"/>
                </a:lnTo>
                <a:lnTo>
                  <a:pt x="3577" y="118"/>
                </a:lnTo>
                <a:close/>
                <a:moveTo>
                  <a:pt x="3413" y="76"/>
                </a:moveTo>
                <a:lnTo>
                  <a:pt x="3413" y="76"/>
                </a:lnTo>
                <a:lnTo>
                  <a:pt x="3327" y="76"/>
                </a:lnTo>
                <a:lnTo>
                  <a:pt x="3327" y="16"/>
                </a:lnTo>
                <a:lnTo>
                  <a:pt x="3567" y="16"/>
                </a:lnTo>
                <a:lnTo>
                  <a:pt x="3567" y="76"/>
                </a:lnTo>
                <a:lnTo>
                  <a:pt x="3482" y="76"/>
                </a:lnTo>
                <a:lnTo>
                  <a:pt x="3482" y="378"/>
                </a:lnTo>
                <a:lnTo>
                  <a:pt x="3413" y="378"/>
                </a:lnTo>
                <a:lnTo>
                  <a:pt x="3413" y="76"/>
                </a:lnTo>
                <a:close/>
                <a:moveTo>
                  <a:pt x="3144" y="344"/>
                </a:moveTo>
                <a:lnTo>
                  <a:pt x="3144" y="344"/>
                </a:lnTo>
                <a:cubicBezTo>
                  <a:pt x="3144" y="324"/>
                  <a:pt x="3161" y="306"/>
                  <a:pt x="3183" y="306"/>
                </a:cubicBezTo>
                <a:cubicBezTo>
                  <a:pt x="3203" y="306"/>
                  <a:pt x="3220" y="324"/>
                  <a:pt x="3220" y="344"/>
                </a:cubicBezTo>
                <a:cubicBezTo>
                  <a:pt x="3220" y="365"/>
                  <a:pt x="3203" y="383"/>
                  <a:pt x="3183" y="383"/>
                </a:cubicBezTo>
                <a:cubicBezTo>
                  <a:pt x="3161" y="383"/>
                  <a:pt x="3144" y="365"/>
                  <a:pt x="3144" y="344"/>
                </a:cubicBezTo>
                <a:close/>
                <a:moveTo>
                  <a:pt x="3036" y="219"/>
                </a:moveTo>
                <a:lnTo>
                  <a:pt x="3036" y="219"/>
                </a:lnTo>
                <a:cubicBezTo>
                  <a:pt x="3034" y="186"/>
                  <a:pt x="3021" y="167"/>
                  <a:pt x="3001" y="167"/>
                </a:cubicBezTo>
                <a:cubicBezTo>
                  <a:pt x="2979" y="167"/>
                  <a:pt x="2965" y="186"/>
                  <a:pt x="2962" y="219"/>
                </a:cubicBezTo>
                <a:lnTo>
                  <a:pt x="3036" y="219"/>
                </a:lnTo>
                <a:close/>
                <a:moveTo>
                  <a:pt x="2895" y="248"/>
                </a:moveTo>
                <a:lnTo>
                  <a:pt x="2895" y="248"/>
                </a:lnTo>
                <a:cubicBezTo>
                  <a:pt x="2895" y="164"/>
                  <a:pt x="2936" y="111"/>
                  <a:pt x="3001" y="111"/>
                </a:cubicBezTo>
                <a:cubicBezTo>
                  <a:pt x="3063" y="111"/>
                  <a:pt x="3103" y="162"/>
                  <a:pt x="3103" y="246"/>
                </a:cubicBezTo>
                <a:cubicBezTo>
                  <a:pt x="3103" y="250"/>
                  <a:pt x="3103" y="255"/>
                  <a:pt x="3102" y="264"/>
                </a:cubicBezTo>
                <a:lnTo>
                  <a:pt x="2961" y="264"/>
                </a:lnTo>
                <a:cubicBezTo>
                  <a:pt x="2962" y="303"/>
                  <a:pt x="2977" y="330"/>
                  <a:pt x="3003" y="330"/>
                </a:cubicBezTo>
                <a:cubicBezTo>
                  <a:pt x="3020" y="330"/>
                  <a:pt x="3033" y="319"/>
                  <a:pt x="3036" y="298"/>
                </a:cubicBezTo>
                <a:lnTo>
                  <a:pt x="3101" y="298"/>
                </a:lnTo>
                <a:cubicBezTo>
                  <a:pt x="3096" y="351"/>
                  <a:pt x="3057" y="385"/>
                  <a:pt x="3003" y="385"/>
                </a:cubicBezTo>
                <a:cubicBezTo>
                  <a:pt x="2935" y="385"/>
                  <a:pt x="2895" y="331"/>
                  <a:pt x="2895" y="248"/>
                </a:cubicBezTo>
                <a:close/>
                <a:moveTo>
                  <a:pt x="2650" y="248"/>
                </a:moveTo>
                <a:lnTo>
                  <a:pt x="2650" y="248"/>
                </a:lnTo>
                <a:cubicBezTo>
                  <a:pt x="2650" y="165"/>
                  <a:pt x="2693" y="111"/>
                  <a:pt x="2759" y="111"/>
                </a:cubicBezTo>
                <a:cubicBezTo>
                  <a:pt x="2817" y="111"/>
                  <a:pt x="2858" y="151"/>
                  <a:pt x="2863" y="212"/>
                </a:cubicBezTo>
                <a:lnTo>
                  <a:pt x="2796" y="212"/>
                </a:lnTo>
                <a:cubicBezTo>
                  <a:pt x="2794" y="184"/>
                  <a:pt x="2779" y="170"/>
                  <a:pt x="2759" y="170"/>
                </a:cubicBezTo>
                <a:cubicBezTo>
                  <a:pt x="2733" y="170"/>
                  <a:pt x="2716" y="198"/>
                  <a:pt x="2716" y="248"/>
                </a:cubicBezTo>
                <a:cubicBezTo>
                  <a:pt x="2716" y="299"/>
                  <a:pt x="2733" y="326"/>
                  <a:pt x="2760" y="326"/>
                </a:cubicBezTo>
                <a:cubicBezTo>
                  <a:pt x="2779" y="326"/>
                  <a:pt x="2793" y="312"/>
                  <a:pt x="2796" y="288"/>
                </a:cubicBezTo>
                <a:lnTo>
                  <a:pt x="2863" y="288"/>
                </a:lnTo>
                <a:cubicBezTo>
                  <a:pt x="2857" y="347"/>
                  <a:pt x="2816" y="385"/>
                  <a:pt x="2760" y="385"/>
                </a:cubicBezTo>
                <a:cubicBezTo>
                  <a:pt x="2693" y="385"/>
                  <a:pt x="2650" y="332"/>
                  <a:pt x="2650" y="248"/>
                </a:cubicBezTo>
                <a:close/>
                <a:moveTo>
                  <a:pt x="2506" y="169"/>
                </a:moveTo>
                <a:lnTo>
                  <a:pt x="2506" y="169"/>
                </a:lnTo>
                <a:cubicBezTo>
                  <a:pt x="2487" y="169"/>
                  <a:pt x="2469" y="182"/>
                  <a:pt x="2469" y="213"/>
                </a:cubicBezTo>
                <a:lnTo>
                  <a:pt x="2469" y="378"/>
                </a:lnTo>
                <a:lnTo>
                  <a:pt x="2404" y="378"/>
                </a:lnTo>
                <a:lnTo>
                  <a:pt x="2404" y="118"/>
                </a:lnTo>
                <a:lnTo>
                  <a:pt x="2458" y="118"/>
                </a:lnTo>
                <a:lnTo>
                  <a:pt x="2464" y="144"/>
                </a:lnTo>
                <a:lnTo>
                  <a:pt x="2467" y="144"/>
                </a:lnTo>
                <a:cubicBezTo>
                  <a:pt x="2474" y="131"/>
                  <a:pt x="2494" y="111"/>
                  <a:pt x="2527" y="111"/>
                </a:cubicBezTo>
                <a:cubicBezTo>
                  <a:pt x="2570" y="111"/>
                  <a:pt x="2604" y="142"/>
                  <a:pt x="2604" y="196"/>
                </a:cubicBezTo>
                <a:lnTo>
                  <a:pt x="2604" y="378"/>
                </a:lnTo>
                <a:lnTo>
                  <a:pt x="2538" y="378"/>
                </a:lnTo>
                <a:lnTo>
                  <a:pt x="2538" y="210"/>
                </a:lnTo>
                <a:cubicBezTo>
                  <a:pt x="2538" y="182"/>
                  <a:pt x="2524" y="169"/>
                  <a:pt x="2506" y="169"/>
                </a:cubicBezTo>
                <a:close/>
                <a:moveTo>
                  <a:pt x="2289" y="219"/>
                </a:moveTo>
                <a:lnTo>
                  <a:pt x="2289" y="219"/>
                </a:lnTo>
                <a:cubicBezTo>
                  <a:pt x="2287" y="186"/>
                  <a:pt x="2274" y="167"/>
                  <a:pt x="2254" y="167"/>
                </a:cubicBezTo>
                <a:cubicBezTo>
                  <a:pt x="2232" y="167"/>
                  <a:pt x="2218" y="186"/>
                  <a:pt x="2215" y="219"/>
                </a:cubicBezTo>
                <a:lnTo>
                  <a:pt x="2289" y="219"/>
                </a:lnTo>
                <a:close/>
                <a:moveTo>
                  <a:pt x="2148" y="248"/>
                </a:moveTo>
                <a:lnTo>
                  <a:pt x="2148" y="248"/>
                </a:lnTo>
                <a:cubicBezTo>
                  <a:pt x="2148" y="164"/>
                  <a:pt x="2190" y="111"/>
                  <a:pt x="2254" y="111"/>
                </a:cubicBezTo>
                <a:cubicBezTo>
                  <a:pt x="2316" y="111"/>
                  <a:pt x="2357" y="162"/>
                  <a:pt x="2357" y="246"/>
                </a:cubicBezTo>
                <a:cubicBezTo>
                  <a:pt x="2357" y="250"/>
                  <a:pt x="2357" y="255"/>
                  <a:pt x="2356" y="264"/>
                </a:cubicBezTo>
                <a:lnTo>
                  <a:pt x="2214" y="264"/>
                </a:lnTo>
                <a:cubicBezTo>
                  <a:pt x="2215" y="303"/>
                  <a:pt x="2230" y="330"/>
                  <a:pt x="2256" y="330"/>
                </a:cubicBezTo>
                <a:cubicBezTo>
                  <a:pt x="2273" y="330"/>
                  <a:pt x="2286" y="319"/>
                  <a:pt x="2289" y="298"/>
                </a:cubicBezTo>
                <a:lnTo>
                  <a:pt x="2355" y="298"/>
                </a:lnTo>
                <a:cubicBezTo>
                  <a:pt x="2349" y="351"/>
                  <a:pt x="2310" y="385"/>
                  <a:pt x="2256" y="385"/>
                </a:cubicBezTo>
                <a:cubicBezTo>
                  <a:pt x="2188" y="385"/>
                  <a:pt x="2148" y="331"/>
                  <a:pt x="2148" y="248"/>
                </a:cubicBezTo>
                <a:close/>
                <a:moveTo>
                  <a:pt x="2035" y="118"/>
                </a:moveTo>
                <a:lnTo>
                  <a:pt x="2035" y="118"/>
                </a:lnTo>
                <a:lnTo>
                  <a:pt x="2101" y="118"/>
                </a:lnTo>
                <a:lnTo>
                  <a:pt x="2101" y="378"/>
                </a:lnTo>
                <a:lnTo>
                  <a:pt x="2035" y="378"/>
                </a:lnTo>
                <a:lnTo>
                  <a:pt x="2035" y="118"/>
                </a:lnTo>
                <a:close/>
                <a:moveTo>
                  <a:pt x="2068" y="3"/>
                </a:moveTo>
                <a:lnTo>
                  <a:pt x="2068" y="3"/>
                </a:lnTo>
                <a:cubicBezTo>
                  <a:pt x="2090" y="3"/>
                  <a:pt x="2109" y="21"/>
                  <a:pt x="2109" y="43"/>
                </a:cubicBezTo>
                <a:cubicBezTo>
                  <a:pt x="2109" y="66"/>
                  <a:pt x="2090" y="84"/>
                  <a:pt x="2068" y="84"/>
                </a:cubicBezTo>
                <a:cubicBezTo>
                  <a:pt x="2046" y="84"/>
                  <a:pt x="2027" y="66"/>
                  <a:pt x="2027" y="43"/>
                </a:cubicBezTo>
                <a:cubicBezTo>
                  <a:pt x="2027" y="21"/>
                  <a:pt x="2046" y="3"/>
                  <a:pt x="2068" y="3"/>
                </a:cubicBezTo>
                <a:close/>
                <a:moveTo>
                  <a:pt x="1778" y="248"/>
                </a:moveTo>
                <a:lnTo>
                  <a:pt x="1778" y="248"/>
                </a:lnTo>
                <a:cubicBezTo>
                  <a:pt x="1778" y="165"/>
                  <a:pt x="1821" y="111"/>
                  <a:pt x="1888" y="111"/>
                </a:cubicBezTo>
                <a:cubicBezTo>
                  <a:pt x="1945" y="111"/>
                  <a:pt x="1986" y="151"/>
                  <a:pt x="1991" y="212"/>
                </a:cubicBezTo>
                <a:lnTo>
                  <a:pt x="1925" y="212"/>
                </a:lnTo>
                <a:cubicBezTo>
                  <a:pt x="1922" y="184"/>
                  <a:pt x="1908" y="170"/>
                  <a:pt x="1888" y="170"/>
                </a:cubicBezTo>
                <a:cubicBezTo>
                  <a:pt x="1862" y="170"/>
                  <a:pt x="1845" y="198"/>
                  <a:pt x="1845" y="248"/>
                </a:cubicBezTo>
                <a:cubicBezTo>
                  <a:pt x="1845" y="299"/>
                  <a:pt x="1862" y="326"/>
                  <a:pt x="1888" y="326"/>
                </a:cubicBezTo>
                <a:cubicBezTo>
                  <a:pt x="1908" y="326"/>
                  <a:pt x="1922" y="312"/>
                  <a:pt x="1925" y="288"/>
                </a:cubicBezTo>
                <a:lnTo>
                  <a:pt x="1991" y="288"/>
                </a:lnTo>
                <a:cubicBezTo>
                  <a:pt x="1986" y="347"/>
                  <a:pt x="1945" y="385"/>
                  <a:pt x="1888" y="385"/>
                </a:cubicBezTo>
                <a:cubicBezTo>
                  <a:pt x="1821" y="385"/>
                  <a:pt x="1778" y="332"/>
                  <a:pt x="1778" y="248"/>
                </a:cubicBezTo>
                <a:close/>
                <a:moveTo>
                  <a:pt x="1525" y="275"/>
                </a:moveTo>
                <a:lnTo>
                  <a:pt x="1525" y="275"/>
                </a:lnTo>
                <a:lnTo>
                  <a:pt x="1596" y="275"/>
                </a:lnTo>
                <a:cubicBezTo>
                  <a:pt x="1598" y="309"/>
                  <a:pt x="1614" y="324"/>
                  <a:pt x="1638" y="324"/>
                </a:cubicBezTo>
                <a:cubicBezTo>
                  <a:pt x="1661" y="324"/>
                  <a:pt x="1676" y="310"/>
                  <a:pt x="1676" y="286"/>
                </a:cubicBezTo>
                <a:cubicBezTo>
                  <a:pt x="1676" y="264"/>
                  <a:pt x="1662" y="248"/>
                  <a:pt x="1628" y="228"/>
                </a:cubicBezTo>
                <a:lnTo>
                  <a:pt x="1596" y="210"/>
                </a:lnTo>
                <a:cubicBezTo>
                  <a:pt x="1549" y="183"/>
                  <a:pt x="1528" y="149"/>
                  <a:pt x="1528" y="107"/>
                </a:cubicBezTo>
                <a:cubicBezTo>
                  <a:pt x="1528" y="56"/>
                  <a:pt x="1572" y="10"/>
                  <a:pt x="1634" y="10"/>
                </a:cubicBezTo>
                <a:cubicBezTo>
                  <a:pt x="1697" y="10"/>
                  <a:pt x="1740" y="50"/>
                  <a:pt x="1741" y="112"/>
                </a:cubicBezTo>
                <a:lnTo>
                  <a:pt x="1669" y="112"/>
                </a:lnTo>
                <a:cubicBezTo>
                  <a:pt x="1667" y="86"/>
                  <a:pt x="1654" y="71"/>
                  <a:pt x="1632" y="71"/>
                </a:cubicBezTo>
                <a:cubicBezTo>
                  <a:pt x="1614" y="71"/>
                  <a:pt x="1599" y="85"/>
                  <a:pt x="1599" y="104"/>
                </a:cubicBezTo>
                <a:cubicBezTo>
                  <a:pt x="1599" y="124"/>
                  <a:pt x="1611" y="139"/>
                  <a:pt x="1649" y="160"/>
                </a:cubicBezTo>
                <a:lnTo>
                  <a:pt x="1673" y="174"/>
                </a:lnTo>
                <a:cubicBezTo>
                  <a:pt x="1722" y="201"/>
                  <a:pt x="1746" y="240"/>
                  <a:pt x="1746" y="286"/>
                </a:cubicBezTo>
                <a:cubicBezTo>
                  <a:pt x="1746" y="344"/>
                  <a:pt x="1703" y="385"/>
                  <a:pt x="1638" y="385"/>
                </a:cubicBezTo>
                <a:cubicBezTo>
                  <a:pt x="1569" y="385"/>
                  <a:pt x="1526" y="342"/>
                  <a:pt x="1525" y="275"/>
                </a:cubicBezTo>
                <a:close/>
                <a:moveTo>
                  <a:pt x="1307" y="344"/>
                </a:moveTo>
                <a:lnTo>
                  <a:pt x="1307" y="344"/>
                </a:lnTo>
                <a:cubicBezTo>
                  <a:pt x="1307" y="324"/>
                  <a:pt x="1324" y="306"/>
                  <a:pt x="1345" y="306"/>
                </a:cubicBezTo>
                <a:cubicBezTo>
                  <a:pt x="1366" y="306"/>
                  <a:pt x="1383" y="324"/>
                  <a:pt x="1383" y="344"/>
                </a:cubicBezTo>
                <a:cubicBezTo>
                  <a:pt x="1383" y="365"/>
                  <a:pt x="1366" y="383"/>
                  <a:pt x="1345" y="383"/>
                </a:cubicBezTo>
                <a:cubicBezTo>
                  <a:pt x="1324" y="383"/>
                  <a:pt x="1307" y="365"/>
                  <a:pt x="1307" y="344"/>
                </a:cubicBezTo>
                <a:close/>
                <a:moveTo>
                  <a:pt x="1117" y="431"/>
                </a:moveTo>
                <a:lnTo>
                  <a:pt x="1117" y="431"/>
                </a:lnTo>
                <a:cubicBezTo>
                  <a:pt x="1131" y="431"/>
                  <a:pt x="1149" y="423"/>
                  <a:pt x="1155" y="401"/>
                </a:cubicBezTo>
                <a:lnTo>
                  <a:pt x="1161" y="377"/>
                </a:lnTo>
                <a:lnTo>
                  <a:pt x="1080" y="118"/>
                </a:lnTo>
                <a:lnTo>
                  <a:pt x="1147" y="118"/>
                </a:lnTo>
                <a:lnTo>
                  <a:pt x="1192" y="287"/>
                </a:lnTo>
                <a:lnTo>
                  <a:pt x="1195" y="287"/>
                </a:lnTo>
                <a:lnTo>
                  <a:pt x="1233" y="118"/>
                </a:lnTo>
                <a:lnTo>
                  <a:pt x="1301" y="118"/>
                </a:lnTo>
                <a:lnTo>
                  <a:pt x="1221" y="405"/>
                </a:lnTo>
                <a:cubicBezTo>
                  <a:pt x="1204" y="465"/>
                  <a:pt x="1163" y="488"/>
                  <a:pt x="1126" y="488"/>
                </a:cubicBezTo>
                <a:cubicBezTo>
                  <a:pt x="1111" y="488"/>
                  <a:pt x="1101" y="486"/>
                  <a:pt x="1091" y="483"/>
                </a:cubicBezTo>
                <a:lnTo>
                  <a:pt x="1091" y="427"/>
                </a:lnTo>
                <a:cubicBezTo>
                  <a:pt x="1100" y="430"/>
                  <a:pt x="1109" y="431"/>
                  <a:pt x="1117" y="431"/>
                </a:cubicBezTo>
                <a:close/>
                <a:moveTo>
                  <a:pt x="1021" y="385"/>
                </a:moveTo>
                <a:lnTo>
                  <a:pt x="1021" y="385"/>
                </a:lnTo>
                <a:cubicBezTo>
                  <a:pt x="970" y="385"/>
                  <a:pt x="937" y="349"/>
                  <a:pt x="937" y="304"/>
                </a:cubicBezTo>
                <a:lnTo>
                  <a:pt x="937" y="173"/>
                </a:lnTo>
                <a:lnTo>
                  <a:pt x="891" y="173"/>
                </a:lnTo>
                <a:lnTo>
                  <a:pt x="891" y="118"/>
                </a:lnTo>
                <a:lnTo>
                  <a:pt x="898" y="118"/>
                </a:lnTo>
                <a:cubicBezTo>
                  <a:pt x="929" y="118"/>
                  <a:pt x="944" y="100"/>
                  <a:pt x="946" y="69"/>
                </a:cubicBezTo>
                <a:lnTo>
                  <a:pt x="947" y="44"/>
                </a:lnTo>
                <a:lnTo>
                  <a:pt x="1003" y="44"/>
                </a:lnTo>
                <a:lnTo>
                  <a:pt x="1003" y="118"/>
                </a:lnTo>
                <a:lnTo>
                  <a:pt x="1058" y="118"/>
                </a:lnTo>
                <a:lnTo>
                  <a:pt x="1058" y="173"/>
                </a:lnTo>
                <a:lnTo>
                  <a:pt x="1003" y="173"/>
                </a:lnTo>
                <a:lnTo>
                  <a:pt x="1003" y="297"/>
                </a:lnTo>
                <a:cubicBezTo>
                  <a:pt x="1003" y="315"/>
                  <a:pt x="1016" y="328"/>
                  <a:pt x="1035" y="328"/>
                </a:cubicBezTo>
                <a:cubicBezTo>
                  <a:pt x="1042" y="328"/>
                  <a:pt x="1049" y="326"/>
                  <a:pt x="1054" y="325"/>
                </a:cubicBezTo>
                <a:lnTo>
                  <a:pt x="1054" y="379"/>
                </a:lnTo>
                <a:cubicBezTo>
                  <a:pt x="1044" y="383"/>
                  <a:pt x="1032" y="385"/>
                  <a:pt x="1021" y="385"/>
                </a:cubicBezTo>
                <a:close/>
                <a:moveTo>
                  <a:pt x="804" y="219"/>
                </a:moveTo>
                <a:lnTo>
                  <a:pt x="804" y="219"/>
                </a:lnTo>
                <a:cubicBezTo>
                  <a:pt x="802" y="186"/>
                  <a:pt x="789" y="167"/>
                  <a:pt x="769" y="167"/>
                </a:cubicBezTo>
                <a:cubicBezTo>
                  <a:pt x="747" y="167"/>
                  <a:pt x="733" y="186"/>
                  <a:pt x="730" y="219"/>
                </a:cubicBezTo>
                <a:lnTo>
                  <a:pt x="804" y="219"/>
                </a:lnTo>
                <a:close/>
                <a:moveTo>
                  <a:pt x="663" y="248"/>
                </a:moveTo>
                <a:lnTo>
                  <a:pt x="663" y="248"/>
                </a:lnTo>
                <a:cubicBezTo>
                  <a:pt x="663" y="164"/>
                  <a:pt x="705" y="111"/>
                  <a:pt x="769" y="111"/>
                </a:cubicBezTo>
                <a:cubicBezTo>
                  <a:pt x="831" y="111"/>
                  <a:pt x="872" y="162"/>
                  <a:pt x="872" y="246"/>
                </a:cubicBezTo>
                <a:cubicBezTo>
                  <a:pt x="872" y="250"/>
                  <a:pt x="872" y="255"/>
                  <a:pt x="871" y="264"/>
                </a:cubicBezTo>
                <a:lnTo>
                  <a:pt x="729" y="264"/>
                </a:lnTo>
                <a:cubicBezTo>
                  <a:pt x="730" y="303"/>
                  <a:pt x="745" y="330"/>
                  <a:pt x="771" y="330"/>
                </a:cubicBezTo>
                <a:cubicBezTo>
                  <a:pt x="788" y="330"/>
                  <a:pt x="801" y="319"/>
                  <a:pt x="804" y="298"/>
                </a:cubicBezTo>
                <a:lnTo>
                  <a:pt x="870" y="298"/>
                </a:lnTo>
                <a:cubicBezTo>
                  <a:pt x="864" y="351"/>
                  <a:pt x="825" y="385"/>
                  <a:pt x="771" y="385"/>
                </a:cubicBezTo>
                <a:cubicBezTo>
                  <a:pt x="703" y="385"/>
                  <a:pt x="663" y="331"/>
                  <a:pt x="663" y="248"/>
                </a:cubicBezTo>
                <a:close/>
                <a:moveTo>
                  <a:pt x="608" y="0"/>
                </a:moveTo>
                <a:lnTo>
                  <a:pt x="608" y="0"/>
                </a:lnTo>
                <a:cubicBezTo>
                  <a:pt x="631" y="0"/>
                  <a:pt x="653" y="7"/>
                  <a:pt x="664" y="17"/>
                </a:cubicBezTo>
                <a:lnTo>
                  <a:pt x="641" y="65"/>
                </a:lnTo>
                <a:cubicBezTo>
                  <a:pt x="633" y="61"/>
                  <a:pt x="626" y="58"/>
                  <a:pt x="618" y="58"/>
                </a:cubicBezTo>
                <a:cubicBezTo>
                  <a:pt x="600" y="58"/>
                  <a:pt x="590" y="70"/>
                  <a:pt x="590" y="90"/>
                </a:cubicBezTo>
                <a:lnTo>
                  <a:pt x="590" y="118"/>
                </a:lnTo>
                <a:lnTo>
                  <a:pt x="645" y="118"/>
                </a:lnTo>
                <a:lnTo>
                  <a:pt x="645" y="173"/>
                </a:lnTo>
                <a:lnTo>
                  <a:pt x="590" y="173"/>
                </a:lnTo>
                <a:lnTo>
                  <a:pt x="590" y="378"/>
                </a:lnTo>
                <a:lnTo>
                  <a:pt x="524" y="378"/>
                </a:lnTo>
                <a:lnTo>
                  <a:pt x="524" y="173"/>
                </a:lnTo>
                <a:lnTo>
                  <a:pt x="478" y="173"/>
                </a:lnTo>
                <a:lnTo>
                  <a:pt x="478" y="118"/>
                </a:lnTo>
                <a:lnTo>
                  <a:pt x="524" y="118"/>
                </a:lnTo>
                <a:lnTo>
                  <a:pt x="524" y="85"/>
                </a:lnTo>
                <a:cubicBezTo>
                  <a:pt x="524" y="30"/>
                  <a:pt x="562" y="0"/>
                  <a:pt x="608" y="0"/>
                </a:cubicBezTo>
                <a:close/>
                <a:moveTo>
                  <a:pt x="344" y="329"/>
                </a:moveTo>
                <a:lnTo>
                  <a:pt x="344" y="329"/>
                </a:lnTo>
                <a:cubicBezTo>
                  <a:pt x="367" y="329"/>
                  <a:pt x="383" y="309"/>
                  <a:pt x="383" y="278"/>
                </a:cubicBezTo>
                <a:lnTo>
                  <a:pt x="383" y="261"/>
                </a:lnTo>
                <a:lnTo>
                  <a:pt x="368" y="264"/>
                </a:lnTo>
                <a:cubicBezTo>
                  <a:pt x="336" y="269"/>
                  <a:pt x="319" y="283"/>
                  <a:pt x="319" y="303"/>
                </a:cubicBezTo>
                <a:cubicBezTo>
                  <a:pt x="319" y="319"/>
                  <a:pt x="330" y="329"/>
                  <a:pt x="344" y="329"/>
                </a:cubicBezTo>
                <a:close/>
                <a:moveTo>
                  <a:pt x="253" y="310"/>
                </a:moveTo>
                <a:lnTo>
                  <a:pt x="253" y="310"/>
                </a:lnTo>
                <a:cubicBezTo>
                  <a:pt x="253" y="260"/>
                  <a:pt x="290" y="229"/>
                  <a:pt x="354" y="221"/>
                </a:cubicBezTo>
                <a:lnTo>
                  <a:pt x="383" y="217"/>
                </a:lnTo>
                <a:lnTo>
                  <a:pt x="383" y="200"/>
                </a:lnTo>
                <a:cubicBezTo>
                  <a:pt x="383" y="179"/>
                  <a:pt x="371" y="168"/>
                  <a:pt x="354" y="168"/>
                </a:cubicBezTo>
                <a:cubicBezTo>
                  <a:pt x="336" y="168"/>
                  <a:pt x="323" y="180"/>
                  <a:pt x="322" y="199"/>
                </a:cubicBezTo>
                <a:lnTo>
                  <a:pt x="256" y="199"/>
                </a:lnTo>
                <a:cubicBezTo>
                  <a:pt x="260" y="147"/>
                  <a:pt x="299" y="111"/>
                  <a:pt x="355" y="111"/>
                </a:cubicBezTo>
                <a:cubicBezTo>
                  <a:pt x="410" y="111"/>
                  <a:pt x="448" y="147"/>
                  <a:pt x="448" y="204"/>
                </a:cubicBezTo>
                <a:lnTo>
                  <a:pt x="448" y="316"/>
                </a:lnTo>
                <a:cubicBezTo>
                  <a:pt x="448" y="326"/>
                  <a:pt x="454" y="333"/>
                  <a:pt x="464" y="333"/>
                </a:cubicBezTo>
                <a:cubicBezTo>
                  <a:pt x="466" y="333"/>
                  <a:pt x="468" y="333"/>
                  <a:pt x="471" y="332"/>
                </a:cubicBezTo>
                <a:lnTo>
                  <a:pt x="471" y="380"/>
                </a:lnTo>
                <a:cubicBezTo>
                  <a:pt x="463" y="382"/>
                  <a:pt x="455" y="383"/>
                  <a:pt x="447" y="383"/>
                </a:cubicBezTo>
                <a:cubicBezTo>
                  <a:pt x="422" y="383"/>
                  <a:pt x="400" y="372"/>
                  <a:pt x="394" y="346"/>
                </a:cubicBezTo>
                <a:cubicBezTo>
                  <a:pt x="384" y="365"/>
                  <a:pt x="364" y="385"/>
                  <a:pt x="329" y="385"/>
                </a:cubicBezTo>
                <a:cubicBezTo>
                  <a:pt x="284" y="385"/>
                  <a:pt x="253" y="356"/>
                  <a:pt x="253" y="310"/>
                </a:cubicBezTo>
                <a:close/>
                <a:moveTo>
                  <a:pt x="0" y="275"/>
                </a:moveTo>
                <a:lnTo>
                  <a:pt x="0" y="275"/>
                </a:lnTo>
                <a:lnTo>
                  <a:pt x="71" y="275"/>
                </a:lnTo>
                <a:cubicBezTo>
                  <a:pt x="73" y="309"/>
                  <a:pt x="89" y="324"/>
                  <a:pt x="113" y="324"/>
                </a:cubicBezTo>
                <a:cubicBezTo>
                  <a:pt x="136" y="324"/>
                  <a:pt x="151" y="310"/>
                  <a:pt x="151" y="286"/>
                </a:cubicBezTo>
                <a:cubicBezTo>
                  <a:pt x="151" y="264"/>
                  <a:pt x="137" y="248"/>
                  <a:pt x="103" y="228"/>
                </a:cubicBezTo>
                <a:lnTo>
                  <a:pt x="71" y="210"/>
                </a:lnTo>
                <a:cubicBezTo>
                  <a:pt x="23" y="183"/>
                  <a:pt x="3" y="149"/>
                  <a:pt x="3" y="107"/>
                </a:cubicBezTo>
                <a:cubicBezTo>
                  <a:pt x="3" y="56"/>
                  <a:pt x="47" y="10"/>
                  <a:pt x="108" y="10"/>
                </a:cubicBezTo>
                <a:cubicBezTo>
                  <a:pt x="171" y="10"/>
                  <a:pt x="214" y="50"/>
                  <a:pt x="216" y="112"/>
                </a:cubicBezTo>
                <a:lnTo>
                  <a:pt x="144" y="112"/>
                </a:lnTo>
                <a:cubicBezTo>
                  <a:pt x="141" y="86"/>
                  <a:pt x="129" y="71"/>
                  <a:pt x="107" y="71"/>
                </a:cubicBezTo>
                <a:cubicBezTo>
                  <a:pt x="89" y="71"/>
                  <a:pt x="74" y="85"/>
                  <a:pt x="74" y="104"/>
                </a:cubicBezTo>
                <a:cubicBezTo>
                  <a:pt x="74" y="124"/>
                  <a:pt x="86" y="139"/>
                  <a:pt x="123" y="160"/>
                </a:cubicBezTo>
                <a:lnTo>
                  <a:pt x="148" y="174"/>
                </a:lnTo>
                <a:cubicBezTo>
                  <a:pt x="197" y="201"/>
                  <a:pt x="220" y="240"/>
                  <a:pt x="220" y="286"/>
                </a:cubicBezTo>
                <a:cubicBezTo>
                  <a:pt x="220" y="344"/>
                  <a:pt x="178" y="385"/>
                  <a:pt x="113" y="385"/>
                </a:cubicBezTo>
                <a:cubicBezTo>
                  <a:pt x="44" y="385"/>
                  <a:pt x="1" y="342"/>
                  <a:pt x="0" y="275"/>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763023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Cover White Tag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8A532-6502-7444-9A17-0DF57965A446}"/>
              </a:ext>
            </a:extLst>
          </p:cNvPr>
          <p:cNvSpPr>
            <a:spLocks noGrp="1"/>
          </p:cNvSpPr>
          <p:nvPr>
            <p:ph type="ctrTitle" hasCustomPrompt="1"/>
          </p:nvPr>
        </p:nvSpPr>
        <p:spPr>
          <a:xfrm>
            <a:off x="342900" y="2226040"/>
            <a:ext cx="7132320" cy="1241822"/>
          </a:xfrm>
        </p:spPr>
        <p:txBody>
          <a:bodyPr anchor="b" anchorCtr="0">
            <a:noAutofit/>
          </a:bodyPr>
          <a:lstStyle>
            <a:lvl1pPr algn="l">
              <a:defRPr sz="3200">
                <a:latin typeface="Arial" panose="020B0604020202020204" pitchFamily="34" charset="0"/>
                <a:cs typeface="Arial" panose="020B0604020202020204" pitchFamily="34" charset="0"/>
              </a:defRPr>
            </a:lvl1pPr>
          </a:lstStyle>
          <a:p>
            <a:r>
              <a:rPr lang="en-US"/>
              <a:t>Presentation title Arial </a:t>
            </a:r>
            <a:br>
              <a:rPr lang="en-US"/>
            </a:br>
            <a:r>
              <a:rPr lang="en-US"/>
              <a:t>32pt sentence case</a:t>
            </a:r>
          </a:p>
        </p:txBody>
      </p:sp>
      <p:sp>
        <p:nvSpPr>
          <p:cNvPr id="3" name="Subtitle 2">
            <a:extLst>
              <a:ext uri="{FF2B5EF4-FFF2-40B4-BE49-F238E27FC236}">
                <a16:creationId xmlns:a16="http://schemas.microsoft.com/office/drawing/2014/main" id="{8D57401A-C885-A242-B17E-A1280D732681}"/>
              </a:ext>
            </a:extLst>
          </p:cNvPr>
          <p:cNvSpPr>
            <a:spLocks noGrp="1"/>
          </p:cNvSpPr>
          <p:nvPr>
            <p:ph type="subTitle" idx="1" hasCustomPrompt="1"/>
          </p:nvPr>
        </p:nvSpPr>
        <p:spPr>
          <a:xfrm>
            <a:off x="342900" y="3597640"/>
            <a:ext cx="8458200" cy="709184"/>
          </a:xfrm>
        </p:spPr>
        <p:txBody>
          <a:bodyPr>
            <a:noAutofit/>
          </a:bodyPr>
          <a:lstStyle>
            <a:lvl1pPr marL="0" indent="0" algn="l">
              <a:buNone/>
              <a:defRPr sz="1400">
                <a:latin typeface="Arial" panose="020B0604020202020204" pitchFamily="34" charset="0"/>
                <a:cs typeface="Arial" panose="020B0604020202020204" pitchFamily="34" charset="0"/>
              </a:defRPr>
            </a:lvl1pPr>
            <a:lvl2pPr marL="342797" indent="0" algn="ctr">
              <a:buNone/>
              <a:defRPr sz="1500"/>
            </a:lvl2pPr>
            <a:lvl3pPr marL="685595" indent="0" algn="ctr">
              <a:buNone/>
              <a:defRPr sz="1350"/>
            </a:lvl3pPr>
            <a:lvl4pPr marL="1028391" indent="0" algn="ctr">
              <a:buNone/>
              <a:defRPr sz="1200"/>
            </a:lvl4pPr>
            <a:lvl5pPr marL="1371189" indent="0" algn="ctr">
              <a:buNone/>
              <a:defRPr sz="1200"/>
            </a:lvl5pPr>
            <a:lvl6pPr marL="1713986" indent="0" algn="ctr">
              <a:buNone/>
              <a:defRPr sz="1200"/>
            </a:lvl6pPr>
            <a:lvl7pPr marL="2056783" indent="0" algn="ctr">
              <a:buNone/>
              <a:defRPr sz="1200"/>
            </a:lvl7pPr>
            <a:lvl8pPr marL="2399580" indent="0" algn="ctr">
              <a:buNone/>
              <a:defRPr sz="1200"/>
            </a:lvl8pPr>
            <a:lvl9pPr marL="2742377" indent="0" algn="ctr">
              <a:buNone/>
              <a:defRPr sz="1200"/>
            </a:lvl9pPr>
          </a:lstStyle>
          <a:p>
            <a:r>
              <a:rPr lang="en-US"/>
              <a:t>Subtitle Arial 14pt</a:t>
            </a:r>
          </a:p>
        </p:txBody>
      </p:sp>
      <p:pic>
        <p:nvPicPr>
          <p:cNvPr id="8" name="Graphic 7">
            <a:extLst>
              <a:ext uri="{FF2B5EF4-FFF2-40B4-BE49-F238E27FC236}">
                <a16:creationId xmlns:a16="http://schemas.microsoft.com/office/drawing/2014/main" id="{B7F65B64-C2A9-864D-92E0-7D1F8D1C7E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15100" y="4592717"/>
            <a:ext cx="2286000" cy="276225"/>
          </a:xfrm>
          <a:prstGeom prst="rect">
            <a:avLst/>
          </a:prstGeom>
        </p:spPr>
      </p:pic>
      <p:pic>
        <p:nvPicPr>
          <p:cNvPr id="12" name="Graphic 11">
            <a:extLst>
              <a:ext uri="{FF2B5EF4-FFF2-40B4-BE49-F238E27FC236}">
                <a16:creationId xmlns:a16="http://schemas.microsoft.com/office/drawing/2014/main" id="{7DA2B5B0-4E8E-1D49-8B5B-411B85E5B12C}"/>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13043"/>
          <a:stretch/>
        </p:blipFill>
        <p:spPr>
          <a:xfrm>
            <a:off x="6857998" y="162878"/>
            <a:ext cx="2286001" cy="2628900"/>
          </a:xfrm>
          <a:prstGeom prst="rect">
            <a:avLst/>
          </a:prstGeom>
        </p:spPr>
      </p:pic>
      <p:sp>
        <p:nvSpPr>
          <p:cNvPr id="9" name="Footer Placeholder 8">
            <a:extLst>
              <a:ext uri="{FF2B5EF4-FFF2-40B4-BE49-F238E27FC236}">
                <a16:creationId xmlns:a16="http://schemas.microsoft.com/office/drawing/2014/main" id="{C0AB7C14-5C94-3041-86A1-256CA4161BEE}"/>
              </a:ext>
            </a:extLst>
          </p:cNvPr>
          <p:cNvSpPr>
            <a:spLocks noGrp="1"/>
          </p:cNvSpPr>
          <p:nvPr>
            <p:ph type="ftr" sz="quarter" idx="10"/>
          </p:nvPr>
        </p:nvSpPr>
        <p:spPr>
          <a:xfrm>
            <a:off x="342900" y="4807323"/>
            <a:ext cx="3086100" cy="240507"/>
          </a:xfrm>
        </p:spPr>
        <p:txBody>
          <a:bodyPr/>
          <a:lstStyle/>
          <a:p>
            <a:r>
              <a:rPr lang="en-US"/>
              <a:t>UL and the UL logo are trademarks of UL LLC © 2021.</a:t>
            </a:r>
          </a:p>
        </p:txBody>
      </p:sp>
    </p:spTree>
    <p:extLst>
      <p:ext uri="{BB962C8B-B14F-4D97-AF65-F5344CB8AC3E}">
        <p14:creationId xmlns:p14="http://schemas.microsoft.com/office/powerpoint/2010/main" val="14619007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Cover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8A532-6502-7444-9A17-0DF57965A446}"/>
              </a:ext>
            </a:extLst>
          </p:cNvPr>
          <p:cNvSpPr>
            <a:spLocks noGrp="1"/>
          </p:cNvSpPr>
          <p:nvPr>
            <p:ph type="ctrTitle" hasCustomPrompt="1"/>
          </p:nvPr>
        </p:nvSpPr>
        <p:spPr>
          <a:xfrm>
            <a:off x="342900" y="2226040"/>
            <a:ext cx="7132320" cy="1241822"/>
          </a:xfrm>
        </p:spPr>
        <p:txBody>
          <a:bodyPr anchor="b" anchorCtr="0">
            <a:noAutofit/>
          </a:bodyPr>
          <a:lstStyle>
            <a:lvl1pPr algn="l">
              <a:defRPr sz="3200">
                <a:latin typeface="Arial" panose="020B0604020202020204" pitchFamily="34" charset="0"/>
                <a:cs typeface="Arial" panose="020B0604020202020204" pitchFamily="34" charset="0"/>
              </a:defRPr>
            </a:lvl1pPr>
          </a:lstStyle>
          <a:p>
            <a:r>
              <a:rPr lang="en-US"/>
              <a:t>Presentation title Arial </a:t>
            </a:r>
            <a:br>
              <a:rPr lang="en-US"/>
            </a:br>
            <a:r>
              <a:rPr lang="en-US"/>
              <a:t>32pt sentence case</a:t>
            </a:r>
          </a:p>
        </p:txBody>
      </p:sp>
      <p:sp>
        <p:nvSpPr>
          <p:cNvPr id="3" name="Subtitle 2">
            <a:extLst>
              <a:ext uri="{FF2B5EF4-FFF2-40B4-BE49-F238E27FC236}">
                <a16:creationId xmlns:a16="http://schemas.microsoft.com/office/drawing/2014/main" id="{8D57401A-C885-A242-B17E-A1280D732681}"/>
              </a:ext>
            </a:extLst>
          </p:cNvPr>
          <p:cNvSpPr>
            <a:spLocks noGrp="1"/>
          </p:cNvSpPr>
          <p:nvPr>
            <p:ph type="subTitle" idx="1" hasCustomPrompt="1"/>
          </p:nvPr>
        </p:nvSpPr>
        <p:spPr>
          <a:xfrm>
            <a:off x="342900" y="3597640"/>
            <a:ext cx="8458200" cy="709184"/>
          </a:xfrm>
        </p:spPr>
        <p:txBody>
          <a:bodyPr>
            <a:noAutofit/>
          </a:bodyPr>
          <a:lstStyle>
            <a:lvl1pPr marL="0" indent="0" algn="l">
              <a:buNone/>
              <a:defRPr sz="1400">
                <a:latin typeface="Arial" panose="020B0604020202020204" pitchFamily="34" charset="0"/>
                <a:cs typeface="Arial" panose="020B0604020202020204" pitchFamily="34" charset="0"/>
              </a:defRPr>
            </a:lvl1pPr>
            <a:lvl2pPr marL="342797" indent="0" algn="ctr">
              <a:buNone/>
              <a:defRPr sz="1500"/>
            </a:lvl2pPr>
            <a:lvl3pPr marL="685595" indent="0" algn="ctr">
              <a:buNone/>
              <a:defRPr sz="1350"/>
            </a:lvl3pPr>
            <a:lvl4pPr marL="1028391" indent="0" algn="ctr">
              <a:buNone/>
              <a:defRPr sz="1200"/>
            </a:lvl4pPr>
            <a:lvl5pPr marL="1371189" indent="0" algn="ctr">
              <a:buNone/>
              <a:defRPr sz="1200"/>
            </a:lvl5pPr>
            <a:lvl6pPr marL="1713986" indent="0" algn="ctr">
              <a:buNone/>
              <a:defRPr sz="1200"/>
            </a:lvl6pPr>
            <a:lvl7pPr marL="2056783" indent="0" algn="ctr">
              <a:buNone/>
              <a:defRPr sz="1200"/>
            </a:lvl7pPr>
            <a:lvl8pPr marL="2399580" indent="0" algn="ctr">
              <a:buNone/>
              <a:defRPr sz="1200"/>
            </a:lvl8pPr>
            <a:lvl9pPr marL="2742377" indent="0" algn="ctr">
              <a:buNone/>
              <a:defRPr sz="1200"/>
            </a:lvl9pPr>
          </a:lstStyle>
          <a:p>
            <a:r>
              <a:rPr lang="en-US"/>
              <a:t>Subtitle Arial 14pt</a:t>
            </a:r>
          </a:p>
        </p:txBody>
      </p:sp>
      <p:pic>
        <p:nvPicPr>
          <p:cNvPr id="8" name="Graphic 7">
            <a:extLst>
              <a:ext uri="{FF2B5EF4-FFF2-40B4-BE49-F238E27FC236}">
                <a16:creationId xmlns:a16="http://schemas.microsoft.com/office/drawing/2014/main" id="{D5729E97-6426-0F4B-A2D4-CF055A71E7BA}"/>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3043"/>
          <a:stretch/>
        </p:blipFill>
        <p:spPr>
          <a:xfrm>
            <a:off x="6857998" y="162878"/>
            <a:ext cx="2286001" cy="2628900"/>
          </a:xfrm>
          <a:prstGeom prst="rect">
            <a:avLst/>
          </a:prstGeom>
        </p:spPr>
      </p:pic>
      <p:sp>
        <p:nvSpPr>
          <p:cNvPr id="5" name="Footer Placeholder 4">
            <a:extLst>
              <a:ext uri="{FF2B5EF4-FFF2-40B4-BE49-F238E27FC236}">
                <a16:creationId xmlns:a16="http://schemas.microsoft.com/office/drawing/2014/main" id="{7EF26E89-3428-3D42-A6FE-6A4134E5A559}"/>
              </a:ext>
            </a:extLst>
          </p:cNvPr>
          <p:cNvSpPr>
            <a:spLocks noGrp="1"/>
          </p:cNvSpPr>
          <p:nvPr>
            <p:ph type="ftr" sz="quarter" idx="10"/>
          </p:nvPr>
        </p:nvSpPr>
        <p:spPr>
          <a:xfrm>
            <a:off x="342900" y="4807323"/>
            <a:ext cx="3086100" cy="240507"/>
          </a:xfrm>
        </p:spPr>
        <p:txBody>
          <a:bodyPr/>
          <a:lstStyle/>
          <a:p>
            <a:r>
              <a:rPr lang="en-US"/>
              <a:t>UL and the UL logo are trademarks of UL LLC © 2021.</a:t>
            </a:r>
          </a:p>
        </p:txBody>
      </p:sp>
    </p:spTree>
    <p:extLst>
      <p:ext uri="{BB962C8B-B14F-4D97-AF65-F5344CB8AC3E}">
        <p14:creationId xmlns:p14="http://schemas.microsoft.com/office/powerpoint/2010/main" val="11687501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Cover Red Taglin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8A532-6502-7444-9A17-0DF57965A446}"/>
              </a:ext>
            </a:extLst>
          </p:cNvPr>
          <p:cNvSpPr>
            <a:spLocks noGrp="1"/>
          </p:cNvSpPr>
          <p:nvPr>
            <p:ph type="ctrTitle" hasCustomPrompt="1"/>
          </p:nvPr>
        </p:nvSpPr>
        <p:spPr>
          <a:xfrm>
            <a:off x="342900" y="2226040"/>
            <a:ext cx="7132320" cy="1241822"/>
          </a:xfrm>
        </p:spPr>
        <p:txBody>
          <a:bodyPr anchor="b" anchorCtr="0">
            <a:noAutofit/>
          </a:bodyPr>
          <a:lstStyle>
            <a:lvl1pPr algn="l">
              <a:defRPr sz="3200">
                <a:solidFill>
                  <a:schemeClr val="bg1"/>
                </a:solidFill>
                <a:latin typeface="Arial" panose="020B0604020202020204" pitchFamily="34" charset="0"/>
                <a:cs typeface="Arial" panose="020B0604020202020204" pitchFamily="34" charset="0"/>
              </a:defRPr>
            </a:lvl1pPr>
          </a:lstStyle>
          <a:p>
            <a:r>
              <a:rPr lang="en-US"/>
              <a:t>Presentation title Arial </a:t>
            </a:r>
            <a:br>
              <a:rPr lang="en-US"/>
            </a:br>
            <a:r>
              <a:rPr lang="en-US"/>
              <a:t>32pt sentence case</a:t>
            </a:r>
          </a:p>
        </p:txBody>
      </p:sp>
      <p:sp>
        <p:nvSpPr>
          <p:cNvPr id="3" name="Subtitle 2">
            <a:extLst>
              <a:ext uri="{FF2B5EF4-FFF2-40B4-BE49-F238E27FC236}">
                <a16:creationId xmlns:a16="http://schemas.microsoft.com/office/drawing/2014/main" id="{8D57401A-C885-A242-B17E-A1280D732681}"/>
              </a:ext>
            </a:extLst>
          </p:cNvPr>
          <p:cNvSpPr>
            <a:spLocks noGrp="1"/>
          </p:cNvSpPr>
          <p:nvPr>
            <p:ph type="subTitle" idx="1" hasCustomPrompt="1"/>
          </p:nvPr>
        </p:nvSpPr>
        <p:spPr>
          <a:xfrm>
            <a:off x="342900" y="3597640"/>
            <a:ext cx="8458200" cy="709184"/>
          </a:xfrm>
        </p:spPr>
        <p:txBody>
          <a:bodyPr>
            <a:noAutofit/>
          </a:bodyPr>
          <a:lstStyle>
            <a:lvl1pPr marL="0" indent="0" algn="l">
              <a:buNone/>
              <a:defRPr sz="1400">
                <a:solidFill>
                  <a:schemeClr val="bg1"/>
                </a:solidFill>
                <a:latin typeface="Arial" panose="020B0604020202020204" pitchFamily="34" charset="0"/>
                <a:cs typeface="Arial" panose="020B0604020202020204" pitchFamily="34" charset="0"/>
              </a:defRPr>
            </a:lvl1pPr>
            <a:lvl2pPr marL="342797" indent="0" algn="ctr">
              <a:buNone/>
              <a:defRPr sz="1500"/>
            </a:lvl2pPr>
            <a:lvl3pPr marL="685595" indent="0" algn="ctr">
              <a:buNone/>
              <a:defRPr sz="1350"/>
            </a:lvl3pPr>
            <a:lvl4pPr marL="1028391" indent="0" algn="ctr">
              <a:buNone/>
              <a:defRPr sz="1200"/>
            </a:lvl4pPr>
            <a:lvl5pPr marL="1371189" indent="0" algn="ctr">
              <a:buNone/>
              <a:defRPr sz="1200"/>
            </a:lvl5pPr>
            <a:lvl6pPr marL="1713986" indent="0" algn="ctr">
              <a:buNone/>
              <a:defRPr sz="1200"/>
            </a:lvl6pPr>
            <a:lvl7pPr marL="2056783" indent="0" algn="ctr">
              <a:buNone/>
              <a:defRPr sz="1200"/>
            </a:lvl7pPr>
            <a:lvl8pPr marL="2399580" indent="0" algn="ctr">
              <a:buNone/>
              <a:defRPr sz="1200"/>
            </a:lvl8pPr>
            <a:lvl9pPr marL="2742377" indent="0" algn="ctr">
              <a:buNone/>
              <a:defRPr sz="1200"/>
            </a:lvl9pPr>
          </a:lstStyle>
          <a:p>
            <a:r>
              <a:rPr lang="en-US"/>
              <a:t>Subtitle Arial 14pt</a:t>
            </a:r>
          </a:p>
        </p:txBody>
      </p:sp>
      <p:pic>
        <p:nvPicPr>
          <p:cNvPr id="10" name="Graphic 9">
            <a:extLst>
              <a:ext uri="{FF2B5EF4-FFF2-40B4-BE49-F238E27FC236}">
                <a16:creationId xmlns:a16="http://schemas.microsoft.com/office/drawing/2014/main" id="{0A28634F-54C7-ED44-930F-908997E6BD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15100" y="4592717"/>
            <a:ext cx="2286000" cy="276225"/>
          </a:xfrm>
          <a:prstGeom prst="rect">
            <a:avLst/>
          </a:prstGeom>
        </p:spPr>
      </p:pic>
      <p:pic>
        <p:nvPicPr>
          <p:cNvPr id="12" name="Graphic 11">
            <a:extLst>
              <a:ext uri="{FF2B5EF4-FFF2-40B4-BE49-F238E27FC236}">
                <a16:creationId xmlns:a16="http://schemas.microsoft.com/office/drawing/2014/main" id="{AFF89A5F-27D2-3944-883A-EA92D8527293}"/>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13043"/>
          <a:stretch/>
        </p:blipFill>
        <p:spPr>
          <a:xfrm>
            <a:off x="6857998" y="162878"/>
            <a:ext cx="2286001" cy="2628900"/>
          </a:xfrm>
          <a:prstGeom prst="rect">
            <a:avLst/>
          </a:prstGeom>
        </p:spPr>
      </p:pic>
      <p:sp>
        <p:nvSpPr>
          <p:cNvPr id="4" name="Footer Placeholder 3">
            <a:extLst>
              <a:ext uri="{FF2B5EF4-FFF2-40B4-BE49-F238E27FC236}">
                <a16:creationId xmlns:a16="http://schemas.microsoft.com/office/drawing/2014/main" id="{0245DD9E-82C1-E04F-9881-3A93282F602E}"/>
              </a:ext>
            </a:extLst>
          </p:cNvPr>
          <p:cNvSpPr>
            <a:spLocks noGrp="1"/>
          </p:cNvSpPr>
          <p:nvPr>
            <p:ph type="ftr" sz="quarter" idx="10"/>
          </p:nvPr>
        </p:nvSpPr>
        <p:spPr>
          <a:xfrm>
            <a:off x="342900" y="4807323"/>
            <a:ext cx="3086100" cy="240507"/>
          </a:xfrm>
        </p:spPr>
        <p:txBody>
          <a:bodyPr/>
          <a:lstStyle>
            <a:lvl1pPr>
              <a:defRPr>
                <a:solidFill>
                  <a:schemeClr val="accent1">
                    <a:lumMod val="75000"/>
                  </a:schemeClr>
                </a:solidFill>
              </a:defRPr>
            </a:lvl1pPr>
          </a:lstStyle>
          <a:p>
            <a:r>
              <a:rPr lang="en-US"/>
              <a:t>UL and the UL logo are trademarks of UL LLC © 2021.</a:t>
            </a:r>
          </a:p>
        </p:txBody>
      </p:sp>
    </p:spTree>
    <p:extLst>
      <p:ext uri="{BB962C8B-B14F-4D97-AF65-F5344CB8AC3E}">
        <p14:creationId xmlns:p14="http://schemas.microsoft.com/office/powerpoint/2010/main" val="3804267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White Half Image">
    <p:spTree>
      <p:nvGrpSpPr>
        <p:cNvPr id="1" name=""/>
        <p:cNvGrpSpPr/>
        <p:nvPr/>
      </p:nvGrpSpPr>
      <p:grpSpPr>
        <a:xfrm>
          <a:off x="0" y="0"/>
          <a:ext cx="0" cy="0"/>
          <a:chOff x="0" y="0"/>
          <a:chExt cx="0" cy="0"/>
        </a:xfrm>
      </p:grpSpPr>
      <p:sp>
        <p:nvSpPr>
          <p:cNvPr id="5" name="Picture Placeholder 1">
            <a:extLst>
              <a:ext uri="{FF2B5EF4-FFF2-40B4-BE49-F238E27FC236}">
                <a16:creationId xmlns:a16="http://schemas.microsoft.com/office/drawing/2014/main" id="{BD1BDBDC-7404-AF80-7E18-CBB8EB3346FB}"/>
              </a:ext>
              <a:ext uri="{C183D7F6-B498-43B3-948B-1728B52AA6E4}">
                <adec:decorative xmlns:adec="http://schemas.microsoft.com/office/drawing/2017/decorative" val="1"/>
              </a:ext>
            </a:extLst>
          </p:cNvPr>
          <p:cNvSpPr>
            <a:spLocks noGrp="1"/>
          </p:cNvSpPr>
          <p:nvPr>
            <p:ph type="pic" sz="quarter" idx="11"/>
          </p:nvPr>
        </p:nvSpPr>
        <p:spPr>
          <a:xfrm>
            <a:off x="4619628" y="0"/>
            <a:ext cx="4524372" cy="5143500"/>
          </a:xfrm>
          <a:solidFill>
            <a:schemeClr val="bg1">
              <a:lumMod val="85000"/>
            </a:schemeClr>
          </a:solidFill>
        </p:spPr>
        <p:txBody>
          <a:bodyPr anchor="ctr" anchorCtr="0"/>
          <a:lstStyle>
            <a:lvl1pPr marL="0" indent="0" algn="ctr">
              <a:spcBef>
                <a:spcPts val="0"/>
              </a:spcBef>
              <a:buNone/>
              <a:defRPr sz="800">
                <a:solidFill>
                  <a:srgbClr val="000000"/>
                </a:solidFill>
              </a:defRPr>
            </a:lvl1pPr>
          </a:lstStyle>
          <a:p>
            <a:r>
              <a:rPr lang="en-US"/>
              <a:t>Click icon to add picture</a:t>
            </a:r>
          </a:p>
        </p:txBody>
      </p:sp>
      <p:pic>
        <p:nvPicPr>
          <p:cNvPr id="7" name="UL Solutions" descr="UL Solutions">
            <a:extLst>
              <a:ext uri="{FF2B5EF4-FFF2-40B4-BE49-F238E27FC236}">
                <a16:creationId xmlns:a16="http://schemas.microsoft.com/office/drawing/2014/main" id="{20793EB0-1710-8E49-9D0B-DCC5D3AAE3E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11479" y="411479"/>
            <a:ext cx="1336042" cy="548640"/>
          </a:xfrm>
          <a:prstGeom prst="rect">
            <a:avLst/>
          </a:prstGeom>
        </p:spPr>
      </p:pic>
      <p:sp>
        <p:nvSpPr>
          <p:cNvPr id="2" name="Title 2"/>
          <p:cNvSpPr>
            <a:spLocks noGrp="1"/>
          </p:cNvSpPr>
          <p:nvPr>
            <p:ph type="ctrTitle" hasCustomPrompt="1"/>
          </p:nvPr>
        </p:nvSpPr>
        <p:spPr>
          <a:xfrm>
            <a:off x="411480" y="1280160"/>
            <a:ext cx="4112895" cy="1554480"/>
          </a:xfrm>
        </p:spPr>
        <p:txBody>
          <a:bodyPr rIns="274320" anchor="b"/>
          <a:lstStyle>
            <a:lvl1pPr algn="l">
              <a:lnSpc>
                <a:spcPct val="85000"/>
              </a:lnSpc>
              <a:defRPr sz="3600" b="0"/>
            </a:lvl1pPr>
          </a:lstStyle>
          <a:p>
            <a:r>
              <a:rPr lang="en-US"/>
              <a:t>[Presentation title]</a:t>
            </a:r>
          </a:p>
        </p:txBody>
      </p:sp>
      <p:sp>
        <p:nvSpPr>
          <p:cNvPr id="3" name="Subtitle 3"/>
          <p:cNvSpPr>
            <a:spLocks noGrp="1"/>
          </p:cNvSpPr>
          <p:nvPr>
            <p:ph type="subTitle" idx="1" hasCustomPrompt="1"/>
          </p:nvPr>
        </p:nvSpPr>
        <p:spPr>
          <a:xfrm>
            <a:off x="411480" y="2926080"/>
            <a:ext cx="4112895" cy="548640"/>
          </a:xfrm>
        </p:spPr>
        <p:txBody>
          <a:bodyPr rIns="274320"/>
          <a:lstStyle>
            <a:lvl1pPr marL="0" indent="0" algn="l">
              <a:lnSpc>
                <a:spcPct val="90000"/>
              </a:lnSpc>
              <a:spcBef>
                <a:spcPts val="0"/>
              </a:spcBef>
              <a:buNone/>
              <a:defRPr sz="1800"/>
            </a:lvl1pPr>
            <a:lvl2pPr marL="0" indent="0" algn="l">
              <a:lnSpc>
                <a:spcPct val="90000"/>
              </a:lnSpc>
              <a:spcBef>
                <a:spcPts val="0"/>
              </a:spcBef>
              <a:buNone/>
              <a:defRPr sz="1800"/>
            </a:lvl2pPr>
            <a:lvl3pPr marL="0" indent="0" algn="l">
              <a:lnSpc>
                <a:spcPct val="90000"/>
              </a:lnSpc>
              <a:spcBef>
                <a:spcPts val="0"/>
              </a:spcBef>
              <a:buNone/>
              <a:defRPr sz="1800"/>
            </a:lvl3pPr>
            <a:lvl4pPr marL="0" indent="0" algn="l">
              <a:lnSpc>
                <a:spcPct val="90000"/>
              </a:lnSpc>
              <a:spcBef>
                <a:spcPts val="0"/>
              </a:spcBef>
              <a:buNone/>
              <a:defRPr sz="1800"/>
            </a:lvl4pPr>
            <a:lvl5pPr marL="0" indent="0" algn="l">
              <a:lnSpc>
                <a:spcPct val="90000"/>
              </a:lnSpc>
              <a:spcBef>
                <a:spcPts val="0"/>
              </a:spcBef>
              <a:buNone/>
              <a:defRPr sz="1800"/>
            </a:lvl5pPr>
            <a:lvl6pPr marL="0" indent="0" algn="l">
              <a:lnSpc>
                <a:spcPct val="90000"/>
              </a:lnSpc>
              <a:spcBef>
                <a:spcPts val="0"/>
              </a:spcBef>
              <a:buNone/>
              <a:defRPr sz="1800"/>
            </a:lvl6pPr>
            <a:lvl7pPr marL="0" indent="0" algn="l">
              <a:lnSpc>
                <a:spcPct val="90000"/>
              </a:lnSpc>
              <a:spcBef>
                <a:spcPts val="0"/>
              </a:spcBef>
              <a:buNone/>
              <a:defRPr sz="1800"/>
            </a:lvl7pPr>
            <a:lvl8pPr marL="0" indent="0" algn="l">
              <a:lnSpc>
                <a:spcPct val="90000"/>
              </a:lnSpc>
              <a:spcBef>
                <a:spcPts val="0"/>
              </a:spcBef>
              <a:buNone/>
              <a:defRPr sz="1800"/>
            </a:lvl8pPr>
            <a:lvl9pPr marL="0" indent="0" algn="l">
              <a:lnSpc>
                <a:spcPct val="90000"/>
              </a:lnSpc>
              <a:spcBef>
                <a:spcPts val="0"/>
              </a:spcBef>
              <a:buNone/>
              <a:defRPr sz="1800"/>
            </a:lvl9pPr>
          </a:lstStyle>
          <a:p>
            <a:r>
              <a:rPr lang="en-US"/>
              <a:t>[Presentation subtitle]</a:t>
            </a:r>
          </a:p>
        </p:txBody>
      </p:sp>
      <p:sp>
        <p:nvSpPr>
          <p:cNvPr id="8" name="Text Placeholder 4">
            <a:extLst>
              <a:ext uri="{FF2B5EF4-FFF2-40B4-BE49-F238E27FC236}">
                <a16:creationId xmlns:a16="http://schemas.microsoft.com/office/drawing/2014/main" id="{05A6E6F4-1D5B-D559-C2E7-C70CCCDA704F}"/>
              </a:ext>
            </a:extLst>
          </p:cNvPr>
          <p:cNvSpPr>
            <a:spLocks noGrp="1"/>
          </p:cNvSpPr>
          <p:nvPr>
            <p:ph type="body" sz="quarter" idx="10" hasCustomPrompt="1"/>
          </p:nvPr>
        </p:nvSpPr>
        <p:spPr>
          <a:xfrm>
            <a:off x="411163" y="3657600"/>
            <a:ext cx="4113212" cy="457200"/>
          </a:xfrm>
        </p:spPr>
        <p:txBody>
          <a:bodyPr rIns="274320"/>
          <a:lstStyle>
            <a:lvl1pPr marL="0" indent="0">
              <a:spcBef>
                <a:spcPts val="0"/>
              </a:spcBef>
              <a:buFontTx/>
              <a:buNone/>
              <a:defRPr sz="1100"/>
            </a:lvl1pPr>
            <a:lvl2pPr marL="0" indent="0">
              <a:spcBef>
                <a:spcPts val="0"/>
              </a:spcBef>
              <a:buFontTx/>
              <a:buNone/>
              <a:defRPr sz="1100"/>
            </a:lvl2pPr>
            <a:lvl3pPr marL="0" indent="0">
              <a:spcBef>
                <a:spcPts val="0"/>
              </a:spcBef>
              <a:buFontTx/>
              <a:buNone/>
              <a:defRPr sz="1100"/>
            </a:lvl3pPr>
            <a:lvl4pPr marL="0" indent="0">
              <a:spcBef>
                <a:spcPts val="0"/>
              </a:spcBef>
              <a:buFontTx/>
              <a:buNone/>
              <a:defRPr sz="1100"/>
            </a:lvl4pPr>
            <a:lvl5pPr marL="0" indent="0">
              <a:spcBef>
                <a:spcPts val="0"/>
              </a:spcBef>
              <a:buFontTx/>
              <a:buNone/>
              <a:defRPr sz="1100"/>
            </a:lvl5pPr>
            <a:lvl6pPr marL="0" indent="0">
              <a:spcBef>
                <a:spcPts val="0"/>
              </a:spcBef>
              <a:buFontTx/>
              <a:buNone/>
              <a:defRPr sz="1100"/>
            </a:lvl6pPr>
            <a:lvl7pPr marL="0" indent="0">
              <a:spcBef>
                <a:spcPts val="0"/>
              </a:spcBef>
              <a:buFontTx/>
              <a:buNone/>
              <a:defRPr sz="1100"/>
            </a:lvl7pPr>
            <a:lvl8pPr marL="0" indent="0">
              <a:spcBef>
                <a:spcPts val="0"/>
              </a:spcBef>
              <a:buFontTx/>
              <a:buNone/>
              <a:defRPr sz="1100"/>
            </a:lvl8pPr>
            <a:lvl9pPr marL="0" indent="0">
              <a:spcBef>
                <a:spcPts val="0"/>
              </a:spcBef>
              <a:buFontTx/>
              <a:buNone/>
              <a:defRPr sz="1100"/>
            </a:lvl9pPr>
          </a:lstStyle>
          <a:p>
            <a:pPr lvl="0"/>
            <a:r>
              <a:rPr lang="en-US"/>
              <a:t>[</a:t>
            </a:r>
            <a:r>
              <a:rPr lang="en-US" err="1"/>
              <a:t>Firstname</a:t>
            </a:r>
            <a:r>
              <a:rPr lang="en-US"/>
              <a:t> </a:t>
            </a:r>
            <a:r>
              <a:rPr lang="en-US" err="1"/>
              <a:t>Lastname</a:t>
            </a:r>
            <a:r>
              <a:rPr lang="en-US"/>
              <a:t>]</a:t>
            </a:r>
            <a:br>
              <a:rPr lang="en-US"/>
            </a:br>
            <a:r>
              <a:rPr lang="en-US"/>
              <a:t>[Month 00, 0000]</a:t>
            </a:r>
          </a:p>
        </p:txBody>
      </p:sp>
    </p:spTree>
    <p:extLst>
      <p:ext uri="{BB962C8B-B14F-4D97-AF65-F5344CB8AC3E}">
        <p14:creationId xmlns:p14="http://schemas.microsoft.com/office/powerpoint/2010/main" val="65335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Cover Re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8A532-6502-7444-9A17-0DF57965A446}"/>
              </a:ext>
            </a:extLst>
          </p:cNvPr>
          <p:cNvSpPr>
            <a:spLocks noGrp="1"/>
          </p:cNvSpPr>
          <p:nvPr>
            <p:ph type="ctrTitle" hasCustomPrompt="1"/>
          </p:nvPr>
        </p:nvSpPr>
        <p:spPr>
          <a:xfrm>
            <a:off x="342900" y="2226040"/>
            <a:ext cx="7132320" cy="1241822"/>
          </a:xfrm>
        </p:spPr>
        <p:txBody>
          <a:bodyPr anchor="b" anchorCtr="0">
            <a:noAutofit/>
          </a:bodyPr>
          <a:lstStyle>
            <a:lvl1pPr algn="l">
              <a:defRPr sz="3200">
                <a:solidFill>
                  <a:schemeClr val="bg1"/>
                </a:solidFill>
                <a:latin typeface="Arial" panose="020B0604020202020204" pitchFamily="34" charset="0"/>
                <a:cs typeface="Arial" panose="020B0604020202020204" pitchFamily="34" charset="0"/>
              </a:defRPr>
            </a:lvl1pPr>
          </a:lstStyle>
          <a:p>
            <a:r>
              <a:rPr lang="en-US"/>
              <a:t>Presentation title Arial </a:t>
            </a:r>
            <a:br>
              <a:rPr lang="en-US"/>
            </a:br>
            <a:r>
              <a:rPr lang="en-US"/>
              <a:t>32pt sentence case</a:t>
            </a:r>
          </a:p>
        </p:txBody>
      </p:sp>
      <p:sp>
        <p:nvSpPr>
          <p:cNvPr id="3" name="Subtitle 2">
            <a:extLst>
              <a:ext uri="{FF2B5EF4-FFF2-40B4-BE49-F238E27FC236}">
                <a16:creationId xmlns:a16="http://schemas.microsoft.com/office/drawing/2014/main" id="{8D57401A-C885-A242-B17E-A1280D732681}"/>
              </a:ext>
            </a:extLst>
          </p:cNvPr>
          <p:cNvSpPr>
            <a:spLocks noGrp="1"/>
          </p:cNvSpPr>
          <p:nvPr>
            <p:ph type="subTitle" idx="1" hasCustomPrompt="1"/>
          </p:nvPr>
        </p:nvSpPr>
        <p:spPr>
          <a:xfrm>
            <a:off x="342900" y="3597640"/>
            <a:ext cx="8458200" cy="709184"/>
          </a:xfrm>
        </p:spPr>
        <p:txBody>
          <a:bodyPr>
            <a:noAutofit/>
          </a:bodyPr>
          <a:lstStyle>
            <a:lvl1pPr marL="0" indent="0" algn="l">
              <a:buNone/>
              <a:defRPr sz="1400">
                <a:solidFill>
                  <a:schemeClr val="bg1"/>
                </a:solidFill>
                <a:latin typeface="Arial" panose="020B0604020202020204" pitchFamily="34" charset="0"/>
                <a:cs typeface="Arial" panose="020B0604020202020204" pitchFamily="34" charset="0"/>
              </a:defRPr>
            </a:lvl1pPr>
            <a:lvl2pPr marL="342797" indent="0" algn="ctr">
              <a:buNone/>
              <a:defRPr sz="1500"/>
            </a:lvl2pPr>
            <a:lvl3pPr marL="685595" indent="0" algn="ctr">
              <a:buNone/>
              <a:defRPr sz="1350"/>
            </a:lvl3pPr>
            <a:lvl4pPr marL="1028391" indent="0" algn="ctr">
              <a:buNone/>
              <a:defRPr sz="1200"/>
            </a:lvl4pPr>
            <a:lvl5pPr marL="1371189" indent="0" algn="ctr">
              <a:buNone/>
              <a:defRPr sz="1200"/>
            </a:lvl5pPr>
            <a:lvl6pPr marL="1713986" indent="0" algn="ctr">
              <a:buNone/>
              <a:defRPr sz="1200"/>
            </a:lvl6pPr>
            <a:lvl7pPr marL="2056783" indent="0" algn="ctr">
              <a:buNone/>
              <a:defRPr sz="1200"/>
            </a:lvl7pPr>
            <a:lvl8pPr marL="2399580" indent="0" algn="ctr">
              <a:buNone/>
              <a:defRPr sz="1200"/>
            </a:lvl8pPr>
            <a:lvl9pPr marL="2742377" indent="0" algn="ctr">
              <a:buNone/>
              <a:defRPr sz="1200"/>
            </a:lvl9pPr>
          </a:lstStyle>
          <a:p>
            <a:r>
              <a:rPr lang="en-US"/>
              <a:t>Subtitle Arial 14pt</a:t>
            </a:r>
          </a:p>
        </p:txBody>
      </p:sp>
      <p:pic>
        <p:nvPicPr>
          <p:cNvPr id="10" name="Graphic 9">
            <a:extLst>
              <a:ext uri="{FF2B5EF4-FFF2-40B4-BE49-F238E27FC236}">
                <a16:creationId xmlns:a16="http://schemas.microsoft.com/office/drawing/2014/main" id="{81DFC6B3-1120-8E4C-A041-7A495334B9AE}"/>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3043"/>
          <a:stretch/>
        </p:blipFill>
        <p:spPr>
          <a:xfrm>
            <a:off x="6857998" y="162878"/>
            <a:ext cx="2286001" cy="2628900"/>
          </a:xfrm>
          <a:prstGeom prst="rect">
            <a:avLst/>
          </a:prstGeom>
        </p:spPr>
      </p:pic>
      <p:sp>
        <p:nvSpPr>
          <p:cNvPr id="4" name="Footer Placeholder 3">
            <a:extLst>
              <a:ext uri="{FF2B5EF4-FFF2-40B4-BE49-F238E27FC236}">
                <a16:creationId xmlns:a16="http://schemas.microsoft.com/office/drawing/2014/main" id="{389331C8-0139-EF4D-8146-47AFE40380F5}"/>
              </a:ext>
            </a:extLst>
          </p:cNvPr>
          <p:cNvSpPr>
            <a:spLocks noGrp="1"/>
          </p:cNvSpPr>
          <p:nvPr>
            <p:ph type="ftr" sz="quarter" idx="10"/>
          </p:nvPr>
        </p:nvSpPr>
        <p:spPr>
          <a:xfrm>
            <a:off x="342900" y="4807323"/>
            <a:ext cx="3086100" cy="240507"/>
          </a:xfrm>
        </p:spPr>
        <p:txBody>
          <a:bodyPr/>
          <a:lstStyle>
            <a:lvl1pPr>
              <a:defRPr>
                <a:solidFill>
                  <a:schemeClr val="accent1">
                    <a:lumMod val="75000"/>
                  </a:schemeClr>
                </a:solidFill>
              </a:defRPr>
            </a:lvl1pPr>
          </a:lstStyle>
          <a:p>
            <a:r>
              <a:rPr lang="en-US"/>
              <a:t>UL and the UL logo are trademarks of UL LLC © 2021.</a:t>
            </a:r>
          </a:p>
        </p:txBody>
      </p:sp>
    </p:spTree>
    <p:extLst>
      <p:ext uri="{BB962C8B-B14F-4D97-AF65-F5344CB8AC3E}">
        <p14:creationId xmlns:p14="http://schemas.microsoft.com/office/powerpoint/2010/main" val="65740290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Cover Gradient Tagline">
    <p:bg>
      <p:bgPr>
        <a:gradFill>
          <a:gsLst>
            <a:gs pos="0">
              <a:schemeClr val="accent1"/>
            </a:gs>
            <a:gs pos="100000">
              <a:srgbClr val="5E2032"/>
            </a:gs>
          </a:gsLst>
          <a:lin ang="42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8A532-6502-7444-9A17-0DF57965A446}"/>
              </a:ext>
            </a:extLst>
          </p:cNvPr>
          <p:cNvSpPr>
            <a:spLocks noGrp="1"/>
          </p:cNvSpPr>
          <p:nvPr>
            <p:ph type="ctrTitle" hasCustomPrompt="1"/>
          </p:nvPr>
        </p:nvSpPr>
        <p:spPr>
          <a:xfrm>
            <a:off x="342900" y="2226040"/>
            <a:ext cx="7132320" cy="1241822"/>
          </a:xfrm>
        </p:spPr>
        <p:txBody>
          <a:bodyPr anchor="b" anchorCtr="0">
            <a:noAutofit/>
          </a:bodyPr>
          <a:lstStyle>
            <a:lvl1pPr algn="l">
              <a:defRPr sz="3200">
                <a:solidFill>
                  <a:schemeClr val="bg1"/>
                </a:solidFill>
                <a:latin typeface="Arial" panose="020B0604020202020204" pitchFamily="34" charset="0"/>
                <a:cs typeface="Arial" panose="020B0604020202020204" pitchFamily="34" charset="0"/>
              </a:defRPr>
            </a:lvl1pPr>
          </a:lstStyle>
          <a:p>
            <a:r>
              <a:rPr lang="en-US"/>
              <a:t>Presentation title Arial </a:t>
            </a:r>
            <a:br>
              <a:rPr lang="en-US"/>
            </a:br>
            <a:r>
              <a:rPr lang="en-US"/>
              <a:t>32pt sentence case</a:t>
            </a:r>
          </a:p>
        </p:txBody>
      </p:sp>
      <p:sp>
        <p:nvSpPr>
          <p:cNvPr id="3" name="Subtitle 2">
            <a:extLst>
              <a:ext uri="{FF2B5EF4-FFF2-40B4-BE49-F238E27FC236}">
                <a16:creationId xmlns:a16="http://schemas.microsoft.com/office/drawing/2014/main" id="{8D57401A-C885-A242-B17E-A1280D732681}"/>
              </a:ext>
            </a:extLst>
          </p:cNvPr>
          <p:cNvSpPr>
            <a:spLocks noGrp="1"/>
          </p:cNvSpPr>
          <p:nvPr>
            <p:ph type="subTitle" idx="1" hasCustomPrompt="1"/>
          </p:nvPr>
        </p:nvSpPr>
        <p:spPr>
          <a:xfrm>
            <a:off x="342900" y="3597640"/>
            <a:ext cx="8458200" cy="709184"/>
          </a:xfrm>
        </p:spPr>
        <p:txBody>
          <a:bodyPr>
            <a:noAutofit/>
          </a:bodyPr>
          <a:lstStyle>
            <a:lvl1pPr marL="0" indent="0" algn="l">
              <a:buNone/>
              <a:defRPr sz="1400">
                <a:solidFill>
                  <a:schemeClr val="bg1"/>
                </a:solidFill>
                <a:latin typeface="Arial" panose="020B0604020202020204" pitchFamily="34" charset="0"/>
                <a:cs typeface="Arial" panose="020B0604020202020204" pitchFamily="34" charset="0"/>
              </a:defRPr>
            </a:lvl1pPr>
            <a:lvl2pPr marL="342797" indent="0" algn="ctr">
              <a:buNone/>
              <a:defRPr sz="1500"/>
            </a:lvl2pPr>
            <a:lvl3pPr marL="685595" indent="0" algn="ctr">
              <a:buNone/>
              <a:defRPr sz="1350"/>
            </a:lvl3pPr>
            <a:lvl4pPr marL="1028391" indent="0" algn="ctr">
              <a:buNone/>
              <a:defRPr sz="1200"/>
            </a:lvl4pPr>
            <a:lvl5pPr marL="1371189" indent="0" algn="ctr">
              <a:buNone/>
              <a:defRPr sz="1200"/>
            </a:lvl5pPr>
            <a:lvl6pPr marL="1713986" indent="0" algn="ctr">
              <a:buNone/>
              <a:defRPr sz="1200"/>
            </a:lvl6pPr>
            <a:lvl7pPr marL="2056783" indent="0" algn="ctr">
              <a:buNone/>
              <a:defRPr sz="1200"/>
            </a:lvl7pPr>
            <a:lvl8pPr marL="2399580" indent="0" algn="ctr">
              <a:buNone/>
              <a:defRPr sz="1200"/>
            </a:lvl8pPr>
            <a:lvl9pPr marL="2742377" indent="0" algn="ctr">
              <a:buNone/>
              <a:defRPr sz="1200"/>
            </a:lvl9pPr>
          </a:lstStyle>
          <a:p>
            <a:r>
              <a:rPr lang="en-US"/>
              <a:t>Subtitle Arial 14pt</a:t>
            </a:r>
          </a:p>
        </p:txBody>
      </p:sp>
      <p:pic>
        <p:nvPicPr>
          <p:cNvPr id="10" name="Graphic 9">
            <a:extLst>
              <a:ext uri="{FF2B5EF4-FFF2-40B4-BE49-F238E27FC236}">
                <a16:creationId xmlns:a16="http://schemas.microsoft.com/office/drawing/2014/main" id="{D6B8E94E-E648-7042-A24F-7315EB4858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15100" y="4592717"/>
            <a:ext cx="2286000" cy="276225"/>
          </a:xfrm>
          <a:prstGeom prst="rect">
            <a:avLst/>
          </a:prstGeom>
        </p:spPr>
      </p:pic>
      <p:pic>
        <p:nvPicPr>
          <p:cNvPr id="12" name="Graphic 11">
            <a:extLst>
              <a:ext uri="{FF2B5EF4-FFF2-40B4-BE49-F238E27FC236}">
                <a16:creationId xmlns:a16="http://schemas.microsoft.com/office/drawing/2014/main" id="{3DB6FDDB-FD2D-2241-854C-B903EC2820D0}"/>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13043"/>
          <a:stretch/>
        </p:blipFill>
        <p:spPr>
          <a:xfrm>
            <a:off x="6857998" y="162878"/>
            <a:ext cx="2286001" cy="2628900"/>
          </a:xfrm>
          <a:prstGeom prst="rect">
            <a:avLst/>
          </a:prstGeom>
        </p:spPr>
      </p:pic>
      <p:sp>
        <p:nvSpPr>
          <p:cNvPr id="4" name="Footer Placeholder 3">
            <a:extLst>
              <a:ext uri="{FF2B5EF4-FFF2-40B4-BE49-F238E27FC236}">
                <a16:creationId xmlns:a16="http://schemas.microsoft.com/office/drawing/2014/main" id="{585A4BCD-AB5D-CC40-A2E1-01CF1956FA3F}"/>
              </a:ext>
            </a:extLst>
          </p:cNvPr>
          <p:cNvSpPr>
            <a:spLocks noGrp="1"/>
          </p:cNvSpPr>
          <p:nvPr>
            <p:ph type="ftr" sz="quarter" idx="10"/>
          </p:nvPr>
        </p:nvSpPr>
        <p:spPr>
          <a:xfrm>
            <a:off x="342900" y="4807323"/>
            <a:ext cx="3086100" cy="240507"/>
          </a:xfrm>
        </p:spPr>
        <p:txBody>
          <a:bodyPr/>
          <a:lstStyle>
            <a:lvl1pPr>
              <a:defRPr>
                <a:solidFill>
                  <a:schemeClr val="accent1">
                    <a:lumMod val="50000"/>
                  </a:schemeClr>
                </a:solidFill>
              </a:defRPr>
            </a:lvl1pPr>
          </a:lstStyle>
          <a:p>
            <a:r>
              <a:rPr lang="en-US"/>
              <a:t>UL and the UL logo are trademarks of UL LLC © 2021.</a:t>
            </a:r>
          </a:p>
        </p:txBody>
      </p:sp>
    </p:spTree>
    <p:extLst>
      <p:ext uri="{BB962C8B-B14F-4D97-AF65-F5344CB8AC3E}">
        <p14:creationId xmlns:p14="http://schemas.microsoft.com/office/powerpoint/2010/main" val="41188071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Cover Gradient">
    <p:bg>
      <p:bgPr>
        <a:gradFill>
          <a:gsLst>
            <a:gs pos="0">
              <a:schemeClr val="accent1"/>
            </a:gs>
            <a:gs pos="100000">
              <a:srgbClr val="5E2032"/>
            </a:gs>
          </a:gsLst>
          <a:lin ang="42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8A532-6502-7444-9A17-0DF57965A446}"/>
              </a:ext>
            </a:extLst>
          </p:cNvPr>
          <p:cNvSpPr>
            <a:spLocks noGrp="1"/>
          </p:cNvSpPr>
          <p:nvPr>
            <p:ph type="ctrTitle" hasCustomPrompt="1"/>
          </p:nvPr>
        </p:nvSpPr>
        <p:spPr>
          <a:xfrm>
            <a:off x="342900" y="2226040"/>
            <a:ext cx="7132320" cy="1241822"/>
          </a:xfrm>
        </p:spPr>
        <p:txBody>
          <a:bodyPr anchor="b" anchorCtr="0">
            <a:noAutofit/>
          </a:bodyPr>
          <a:lstStyle>
            <a:lvl1pPr algn="l">
              <a:defRPr sz="3200">
                <a:solidFill>
                  <a:schemeClr val="bg1"/>
                </a:solidFill>
                <a:latin typeface="Arial" panose="020B0604020202020204" pitchFamily="34" charset="0"/>
                <a:cs typeface="Arial" panose="020B0604020202020204" pitchFamily="34" charset="0"/>
              </a:defRPr>
            </a:lvl1pPr>
          </a:lstStyle>
          <a:p>
            <a:r>
              <a:rPr lang="en-US"/>
              <a:t>Presentation title Arial </a:t>
            </a:r>
            <a:br>
              <a:rPr lang="en-US"/>
            </a:br>
            <a:r>
              <a:rPr lang="en-US"/>
              <a:t>32pt sentence case</a:t>
            </a:r>
          </a:p>
        </p:txBody>
      </p:sp>
      <p:sp>
        <p:nvSpPr>
          <p:cNvPr id="3" name="Subtitle 2">
            <a:extLst>
              <a:ext uri="{FF2B5EF4-FFF2-40B4-BE49-F238E27FC236}">
                <a16:creationId xmlns:a16="http://schemas.microsoft.com/office/drawing/2014/main" id="{8D57401A-C885-A242-B17E-A1280D732681}"/>
              </a:ext>
            </a:extLst>
          </p:cNvPr>
          <p:cNvSpPr>
            <a:spLocks noGrp="1"/>
          </p:cNvSpPr>
          <p:nvPr>
            <p:ph type="subTitle" idx="1" hasCustomPrompt="1"/>
          </p:nvPr>
        </p:nvSpPr>
        <p:spPr>
          <a:xfrm>
            <a:off x="342900" y="3597640"/>
            <a:ext cx="8458200" cy="709184"/>
          </a:xfrm>
        </p:spPr>
        <p:txBody>
          <a:bodyPr>
            <a:noAutofit/>
          </a:bodyPr>
          <a:lstStyle>
            <a:lvl1pPr marL="0" indent="0" algn="l">
              <a:buNone/>
              <a:defRPr sz="1400">
                <a:solidFill>
                  <a:schemeClr val="bg1"/>
                </a:solidFill>
                <a:latin typeface="Arial" panose="020B0604020202020204" pitchFamily="34" charset="0"/>
                <a:cs typeface="Arial" panose="020B0604020202020204" pitchFamily="34" charset="0"/>
              </a:defRPr>
            </a:lvl1pPr>
            <a:lvl2pPr marL="342797" indent="0" algn="ctr">
              <a:buNone/>
              <a:defRPr sz="1500"/>
            </a:lvl2pPr>
            <a:lvl3pPr marL="685595" indent="0" algn="ctr">
              <a:buNone/>
              <a:defRPr sz="1350"/>
            </a:lvl3pPr>
            <a:lvl4pPr marL="1028391" indent="0" algn="ctr">
              <a:buNone/>
              <a:defRPr sz="1200"/>
            </a:lvl4pPr>
            <a:lvl5pPr marL="1371189" indent="0" algn="ctr">
              <a:buNone/>
              <a:defRPr sz="1200"/>
            </a:lvl5pPr>
            <a:lvl6pPr marL="1713986" indent="0" algn="ctr">
              <a:buNone/>
              <a:defRPr sz="1200"/>
            </a:lvl6pPr>
            <a:lvl7pPr marL="2056783" indent="0" algn="ctr">
              <a:buNone/>
              <a:defRPr sz="1200"/>
            </a:lvl7pPr>
            <a:lvl8pPr marL="2399580" indent="0" algn="ctr">
              <a:buNone/>
              <a:defRPr sz="1200"/>
            </a:lvl8pPr>
            <a:lvl9pPr marL="2742377" indent="0" algn="ctr">
              <a:buNone/>
              <a:defRPr sz="1200"/>
            </a:lvl9pPr>
          </a:lstStyle>
          <a:p>
            <a:r>
              <a:rPr lang="en-US"/>
              <a:t>Subtitle Arial 14pt</a:t>
            </a:r>
          </a:p>
        </p:txBody>
      </p:sp>
      <p:pic>
        <p:nvPicPr>
          <p:cNvPr id="10" name="Graphic 9">
            <a:extLst>
              <a:ext uri="{FF2B5EF4-FFF2-40B4-BE49-F238E27FC236}">
                <a16:creationId xmlns:a16="http://schemas.microsoft.com/office/drawing/2014/main" id="{15C8A21D-A802-BD43-8E29-B6867B0058E3}"/>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3043"/>
          <a:stretch/>
        </p:blipFill>
        <p:spPr>
          <a:xfrm>
            <a:off x="6857998" y="162878"/>
            <a:ext cx="2286001" cy="2628900"/>
          </a:xfrm>
          <a:prstGeom prst="rect">
            <a:avLst/>
          </a:prstGeom>
        </p:spPr>
      </p:pic>
      <p:sp>
        <p:nvSpPr>
          <p:cNvPr id="4" name="Footer Placeholder 3">
            <a:extLst>
              <a:ext uri="{FF2B5EF4-FFF2-40B4-BE49-F238E27FC236}">
                <a16:creationId xmlns:a16="http://schemas.microsoft.com/office/drawing/2014/main" id="{AAA69349-5F4D-3740-8DB5-D3773BECC975}"/>
              </a:ext>
            </a:extLst>
          </p:cNvPr>
          <p:cNvSpPr>
            <a:spLocks noGrp="1"/>
          </p:cNvSpPr>
          <p:nvPr>
            <p:ph type="ftr" sz="quarter" idx="10"/>
          </p:nvPr>
        </p:nvSpPr>
        <p:spPr>
          <a:xfrm>
            <a:off x="342900" y="4807323"/>
            <a:ext cx="3086100" cy="240507"/>
          </a:xfrm>
        </p:spPr>
        <p:txBody>
          <a:bodyPr/>
          <a:lstStyle>
            <a:lvl1pPr>
              <a:defRPr>
                <a:solidFill>
                  <a:schemeClr val="accent1">
                    <a:lumMod val="50000"/>
                  </a:schemeClr>
                </a:solidFill>
              </a:defRPr>
            </a:lvl1pPr>
          </a:lstStyle>
          <a:p>
            <a:r>
              <a:rPr lang="en-US"/>
              <a:t>UL and the UL logo are trademarks of UL LLC © 2021.</a:t>
            </a:r>
          </a:p>
        </p:txBody>
      </p:sp>
    </p:spTree>
    <p:extLst>
      <p:ext uri="{BB962C8B-B14F-4D97-AF65-F5344CB8AC3E}">
        <p14:creationId xmlns:p14="http://schemas.microsoft.com/office/powerpoint/2010/main" val="333803655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Divider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8A532-6502-7444-9A17-0DF57965A446}"/>
              </a:ext>
            </a:extLst>
          </p:cNvPr>
          <p:cNvSpPr>
            <a:spLocks noGrp="1"/>
          </p:cNvSpPr>
          <p:nvPr>
            <p:ph type="ctrTitle" hasCustomPrompt="1"/>
          </p:nvPr>
        </p:nvSpPr>
        <p:spPr>
          <a:xfrm>
            <a:off x="342900" y="1519246"/>
            <a:ext cx="8458200" cy="1241822"/>
          </a:xfrm>
        </p:spPr>
        <p:txBody>
          <a:bodyPr anchor="b" anchorCtr="0">
            <a:noAutofit/>
          </a:bodyPr>
          <a:lstStyle>
            <a:lvl1pPr algn="l">
              <a:defRPr sz="3200">
                <a:solidFill>
                  <a:schemeClr val="accent1"/>
                </a:solidFill>
              </a:defRPr>
            </a:lvl1pPr>
          </a:lstStyle>
          <a:p>
            <a:r>
              <a:rPr lang="en-US"/>
              <a:t>Section title Arial 32pt</a:t>
            </a:r>
          </a:p>
        </p:txBody>
      </p:sp>
      <p:sp>
        <p:nvSpPr>
          <p:cNvPr id="3" name="Subtitle 2">
            <a:extLst>
              <a:ext uri="{FF2B5EF4-FFF2-40B4-BE49-F238E27FC236}">
                <a16:creationId xmlns:a16="http://schemas.microsoft.com/office/drawing/2014/main" id="{8D57401A-C885-A242-B17E-A1280D732681}"/>
              </a:ext>
            </a:extLst>
          </p:cNvPr>
          <p:cNvSpPr>
            <a:spLocks noGrp="1"/>
          </p:cNvSpPr>
          <p:nvPr>
            <p:ph type="subTitle" idx="1" hasCustomPrompt="1"/>
          </p:nvPr>
        </p:nvSpPr>
        <p:spPr>
          <a:xfrm>
            <a:off x="342900" y="2890846"/>
            <a:ext cx="8458200" cy="709184"/>
          </a:xfrm>
        </p:spPr>
        <p:txBody>
          <a:bodyPr>
            <a:noAutofit/>
          </a:bodyPr>
          <a:lstStyle>
            <a:lvl1pPr marL="0" indent="0" algn="l">
              <a:buNone/>
              <a:defRPr sz="1400">
                <a:solidFill>
                  <a:schemeClr val="tx1"/>
                </a:solidFill>
              </a:defRPr>
            </a:lvl1pPr>
            <a:lvl2pPr marL="342797" indent="0" algn="ctr">
              <a:buNone/>
              <a:defRPr sz="1500"/>
            </a:lvl2pPr>
            <a:lvl3pPr marL="685595" indent="0" algn="ctr">
              <a:buNone/>
              <a:defRPr sz="1350"/>
            </a:lvl3pPr>
            <a:lvl4pPr marL="1028391" indent="0" algn="ctr">
              <a:buNone/>
              <a:defRPr sz="1200"/>
            </a:lvl4pPr>
            <a:lvl5pPr marL="1371189" indent="0" algn="ctr">
              <a:buNone/>
              <a:defRPr sz="1200"/>
            </a:lvl5pPr>
            <a:lvl6pPr marL="1713986" indent="0" algn="ctr">
              <a:buNone/>
              <a:defRPr sz="1200"/>
            </a:lvl6pPr>
            <a:lvl7pPr marL="2056783" indent="0" algn="ctr">
              <a:buNone/>
              <a:defRPr sz="1200"/>
            </a:lvl7pPr>
            <a:lvl8pPr marL="2399580" indent="0" algn="ctr">
              <a:buNone/>
              <a:defRPr sz="1200"/>
            </a:lvl8pPr>
            <a:lvl9pPr marL="2742377" indent="0" algn="ctr">
              <a:buNone/>
              <a:defRPr sz="1200"/>
            </a:lvl9pPr>
          </a:lstStyle>
          <a:p>
            <a:r>
              <a:rPr lang="en-US"/>
              <a:t>Subtitle Arial 14pt</a:t>
            </a:r>
          </a:p>
        </p:txBody>
      </p:sp>
      <p:pic>
        <p:nvPicPr>
          <p:cNvPr id="6" name="Graphic 5">
            <a:extLst>
              <a:ext uri="{FF2B5EF4-FFF2-40B4-BE49-F238E27FC236}">
                <a16:creationId xmlns:a16="http://schemas.microsoft.com/office/drawing/2014/main" id="{023BBA79-7958-7D45-AF75-EEB8FFD8215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01011" y="4804745"/>
            <a:ext cx="225087" cy="225086"/>
          </a:xfrm>
          <a:prstGeom prst="rect">
            <a:avLst/>
          </a:prstGeom>
        </p:spPr>
      </p:pic>
      <p:sp>
        <p:nvSpPr>
          <p:cNvPr id="7" name="Slide Number Placeholder 6">
            <a:extLst>
              <a:ext uri="{FF2B5EF4-FFF2-40B4-BE49-F238E27FC236}">
                <a16:creationId xmlns:a16="http://schemas.microsoft.com/office/drawing/2014/main" id="{CB222E1C-946B-4B41-B890-8B9E6B5475B5}"/>
              </a:ext>
            </a:extLst>
          </p:cNvPr>
          <p:cNvSpPr>
            <a:spLocks noGrp="1"/>
          </p:cNvSpPr>
          <p:nvPr>
            <p:ph type="sldNum" sz="quarter" idx="11"/>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257070955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Divider Re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8A532-6502-7444-9A17-0DF57965A446}"/>
              </a:ext>
            </a:extLst>
          </p:cNvPr>
          <p:cNvSpPr>
            <a:spLocks noGrp="1"/>
          </p:cNvSpPr>
          <p:nvPr>
            <p:ph type="ctrTitle" hasCustomPrompt="1"/>
          </p:nvPr>
        </p:nvSpPr>
        <p:spPr>
          <a:xfrm>
            <a:off x="342900" y="1519246"/>
            <a:ext cx="8458200" cy="1241822"/>
          </a:xfrm>
        </p:spPr>
        <p:txBody>
          <a:bodyPr anchor="b" anchorCtr="0">
            <a:noAutofit/>
          </a:bodyPr>
          <a:lstStyle>
            <a:lvl1pPr algn="l">
              <a:defRPr sz="3200">
                <a:solidFill>
                  <a:schemeClr val="bg1"/>
                </a:solidFill>
              </a:defRPr>
            </a:lvl1pPr>
          </a:lstStyle>
          <a:p>
            <a:r>
              <a:rPr lang="en-US"/>
              <a:t>Section title Arial 32pt</a:t>
            </a:r>
          </a:p>
        </p:txBody>
      </p:sp>
      <p:sp>
        <p:nvSpPr>
          <p:cNvPr id="3" name="Subtitle 2">
            <a:extLst>
              <a:ext uri="{FF2B5EF4-FFF2-40B4-BE49-F238E27FC236}">
                <a16:creationId xmlns:a16="http://schemas.microsoft.com/office/drawing/2014/main" id="{8D57401A-C885-A242-B17E-A1280D732681}"/>
              </a:ext>
            </a:extLst>
          </p:cNvPr>
          <p:cNvSpPr>
            <a:spLocks noGrp="1"/>
          </p:cNvSpPr>
          <p:nvPr>
            <p:ph type="subTitle" idx="1" hasCustomPrompt="1"/>
          </p:nvPr>
        </p:nvSpPr>
        <p:spPr>
          <a:xfrm>
            <a:off x="342900" y="2890846"/>
            <a:ext cx="8458200" cy="709184"/>
          </a:xfrm>
        </p:spPr>
        <p:txBody>
          <a:bodyPr>
            <a:noAutofit/>
          </a:bodyPr>
          <a:lstStyle>
            <a:lvl1pPr marL="0" indent="0" algn="l">
              <a:buNone/>
              <a:defRPr sz="1400">
                <a:solidFill>
                  <a:schemeClr val="bg1"/>
                </a:solidFill>
              </a:defRPr>
            </a:lvl1pPr>
            <a:lvl2pPr marL="342797" indent="0" algn="ctr">
              <a:buNone/>
              <a:defRPr sz="1500"/>
            </a:lvl2pPr>
            <a:lvl3pPr marL="685595" indent="0" algn="ctr">
              <a:buNone/>
              <a:defRPr sz="1350"/>
            </a:lvl3pPr>
            <a:lvl4pPr marL="1028391" indent="0" algn="ctr">
              <a:buNone/>
              <a:defRPr sz="1200"/>
            </a:lvl4pPr>
            <a:lvl5pPr marL="1371189" indent="0" algn="ctr">
              <a:buNone/>
              <a:defRPr sz="1200"/>
            </a:lvl5pPr>
            <a:lvl6pPr marL="1713986" indent="0" algn="ctr">
              <a:buNone/>
              <a:defRPr sz="1200"/>
            </a:lvl6pPr>
            <a:lvl7pPr marL="2056783" indent="0" algn="ctr">
              <a:buNone/>
              <a:defRPr sz="1200"/>
            </a:lvl7pPr>
            <a:lvl8pPr marL="2399580" indent="0" algn="ctr">
              <a:buNone/>
              <a:defRPr sz="1200"/>
            </a:lvl8pPr>
            <a:lvl9pPr marL="2742377" indent="0" algn="ctr">
              <a:buNone/>
              <a:defRPr sz="1200"/>
            </a:lvl9pPr>
          </a:lstStyle>
          <a:p>
            <a:r>
              <a:rPr lang="en-US"/>
              <a:t>Subtitle Arial 14pt</a:t>
            </a:r>
          </a:p>
        </p:txBody>
      </p:sp>
      <p:pic>
        <p:nvPicPr>
          <p:cNvPr id="6" name="Graphic 5">
            <a:extLst>
              <a:ext uri="{FF2B5EF4-FFF2-40B4-BE49-F238E27FC236}">
                <a16:creationId xmlns:a16="http://schemas.microsoft.com/office/drawing/2014/main" id="{904E383D-9ADB-164C-AC21-0EEF650904C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01011" y="4804745"/>
            <a:ext cx="225087" cy="225086"/>
          </a:xfrm>
          <a:prstGeom prst="rect">
            <a:avLst/>
          </a:prstGeom>
        </p:spPr>
      </p:pic>
      <p:sp>
        <p:nvSpPr>
          <p:cNvPr id="5" name="Slide Number Placeholder 4">
            <a:extLst>
              <a:ext uri="{FF2B5EF4-FFF2-40B4-BE49-F238E27FC236}">
                <a16:creationId xmlns:a16="http://schemas.microsoft.com/office/drawing/2014/main" id="{38D63068-6024-5241-9B07-04EA740B6502}"/>
              </a:ext>
            </a:extLst>
          </p:cNvPr>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53836991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Divider Gradient">
    <p:bg>
      <p:bgPr>
        <a:gradFill>
          <a:gsLst>
            <a:gs pos="0">
              <a:schemeClr val="accent1"/>
            </a:gs>
            <a:gs pos="100000">
              <a:srgbClr val="5E2032"/>
            </a:gs>
          </a:gsLst>
          <a:lin ang="42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8A532-6502-7444-9A17-0DF57965A446}"/>
              </a:ext>
            </a:extLst>
          </p:cNvPr>
          <p:cNvSpPr>
            <a:spLocks noGrp="1"/>
          </p:cNvSpPr>
          <p:nvPr>
            <p:ph type="ctrTitle" hasCustomPrompt="1"/>
          </p:nvPr>
        </p:nvSpPr>
        <p:spPr>
          <a:xfrm>
            <a:off x="342900" y="1519246"/>
            <a:ext cx="8458200" cy="1241822"/>
          </a:xfrm>
        </p:spPr>
        <p:txBody>
          <a:bodyPr anchor="b" anchorCtr="0">
            <a:noAutofit/>
          </a:bodyPr>
          <a:lstStyle>
            <a:lvl1pPr algn="l">
              <a:defRPr sz="3200">
                <a:solidFill>
                  <a:schemeClr val="bg1"/>
                </a:solidFill>
              </a:defRPr>
            </a:lvl1pPr>
          </a:lstStyle>
          <a:p>
            <a:r>
              <a:rPr lang="en-US"/>
              <a:t>Section title Arial 32pt</a:t>
            </a:r>
          </a:p>
        </p:txBody>
      </p:sp>
      <p:sp>
        <p:nvSpPr>
          <p:cNvPr id="3" name="Subtitle 2">
            <a:extLst>
              <a:ext uri="{FF2B5EF4-FFF2-40B4-BE49-F238E27FC236}">
                <a16:creationId xmlns:a16="http://schemas.microsoft.com/office/drawing/2014/main" id="{8D57401A-C885-A242-B17E-A1280D732681}"/>
              </a:ext>
            </a:extLst>
          </p:cNvPr>
          <p:cNvSpPr>
            <a:spLocks noGrp="1"/>
          </p:cNvSpPr>
          <p:nvPr>
            <p:ph type="subTitle" idx="1" hasCustomPrompt="1"/>
          </p:nvPr>
        </p:nvSpPr>
        <p:spPr>
          <a:xfrm>
            <a:off x="342900" y="2890846"/>
            <a:ext cx="8458200" cy="709184"/>
          </a:xfrm>
        </p:spPr>
        <p:txBody>
          <a:bodyPr>
            <a:noAutofit/>
          </a:bodyPr>
          <a:lstStyle>
            <a:lvl1pPr marL="0" indent="0" algn="l">
              <a:buNone/>
              <a:defRPr sz="1800">
                <a:solidFill>
                  <a:schemeClr val="bg1"/>
                </a:solidFill>
              </a:defRPr>
            </a:lvl1pPr>
            <a:lvl2pPr marL="342797" indent="0" algn="ctr">
              <a:buNone/>
              <a:defRPr sz="1500"/>
            </a:lvl2pPr>
            <a:lvl3pPr marL="685595" indent="0" algn="ctr">
              <a:buNone/>
              <a:defRPr sz="1350"/>
            </a:lvl3pPr>
            <a:lvl4pPr marL="1028391" indent="0" algn="ctr">
              <a:buNone/>
              <a:defRPr sz="1200"/>
            </a:lvl4pPr>
            <a:lvl5pPr marL="1371189" indent="0" algn="ctr">
              <a:buNone/>
              <a:defRPr sz="1200"/>
            </a:lvl5pPr>
            <a:lvl6pPr marL="1713986" indent="0" algn="ctr">
              <a:buNone/>
              <a:defRPr sz="1200"/>
            </a:lvl6pPr>
            <a:lvl7pPr marL="2056783" indent="0" algn="ctr">
              <a:buNone/>
              <a:defRPr sz="1200"/>
            </a:lvl7pPr>
            <a:lvl8pPr marL="2399580" indent="0" algn="ctr">
              <a:buNone/>
              <a:defRPr sz="1200"/>
            </a:lvl8pPr>
            <a:lvl9pPr marL="2742377" indent="0" algn="ctr">
              <a:buNone/>
              <a:defRPr sz="1200"/>
            </a:lvl9pPr>
          </a:lstStyle>
          <a:p>
            <a:r>
              <a:rPr lang="en-US"/>
              <a:t>Subtitle Arial 14pt</a:t>
            </a:r>
          </a:p>
        </p:txBody>
      </p:sp>
      <p:pic>
        <p:nvPicPr>
          <p:cNvPr id="6" name="Graphic 5">
            <a:extLst>
              <a:ext uri="{FF2B5EF4-FFF2-40B4-BE49-F238E27FC236}">
                <a16:creationId xmlns:a16="http://schemas.microsoft.com/office/drawing/2014/main" id="{A48C0AD9-F672-5544-BB88-07095F34420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01011" y="4804745"/>
            <a:ext cx="225087" cy="225086"/>
          </a:xfrm>
          <a:prstGeom prst="rect">
            <a:avLst/>
          </a:prstGeom>
        </p:spPr>
      </p:pic>
      <p:sp>
        <p:nvSpPr>
          <p:cNvPr id="5" name="Slide Number Placeholder 4">
            <a:extLst>
              <a:ext uri="{FF2B5EF4-FFF2-40B4-BE49-F238E27FC236}">
                <a16:creationId xmlns:a16="http://schemas.microsoft.com/office/drawing/2014/main" id="{24229EB8-9AA8-7B45-A119-825CCB339B24}"/>
              </a:ext>
            </a:extLst>
          </p:cNvPr>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81913226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Divider Image">
    <p:spTree>
      <p:nvGrpSpPr>
        <p:cNvPr id="1" name=""/>
        <p:cNvGrpSpPr/>
        <p:nvPr/>
      </p:nvGrpSpPr>
      <p:grpSpPr>
        <a:xfrm>
          <a:off x="0" y="0"/>
          <a:ext cx="0" cy="0"/>
          <a:chOff x="0" y="0"/>
          <a:chExt cx="0" cy="0"/>
        </a:xfrm>
      </p:grpSpPr>
      <p:sp>
        <p:nvSpPr>
          <p:cNvPr id="6" name="Marcador de imagen 1">
            <a:extLst>
              <a:ext uri="{FF2B5EF4-FFF2-40B4-BE49-F238E27FC236}">
                <a16:creationId xmlns:a16="http://schemas.microsoft.com/office/drawing/2014/main" id="{0074B585-4EC1-9C4B-847F-044FAF9BF10B}"/>
              </a:ext>
            </a:extLst>
          </p:cNvPr>
          <p:cNvSpPr>
            <a:spLocks noGrp="1"/>
          </p:cNvSpPr>
          <p:nvPr>
            <p:ph type="pic" sz="quarter" idx="20" hasCustomPrompt="1"/>
          </p:nvPr>
        </p:nvSpPr>
        <p:spPr>
          <a:xfrm>
            <a:off x="0" y="1"/>
            <a:ext cx="9144000" cy="5143500"/>
          </a:xfrm>
          <a:solidFill>
            <a:schemeClr val="bg1">
              <a:lumMod val="95000"/>
            </a:schemeClr>
          </a:solidFill>
        </p:spPr>
        <p:txBody>
          <a:bodyPr lIns="91440" tIns="91440" rIns="91440" bIns="91440"/>
          <a:lstStyle>
            <a:lvl1pPr>
              <a:defRPr sz="1400">
                <a:solidFill>
                  <a:schemeClr val="tx2"/>
                </a:solidFill>
              </a:defRPr>
            </a:lvl1pPr>
          </a:lstStyle>
          <a:p>
            <a:r>
              <a:rPr lang="en-US"/>
              <a:t>Click to add image</a:t>
            </a:r>
          </a:p>
        </p:txBody>
      </p:sp>
      <p:sp>
        <p:nvSpPr>
          <p:cNvPr id="2" name="Title 1">
            <a:extLst>
              <a:ext uri="{FF2B5EF4-FFF2-40B4-BE49-F238E27FC236}">
                <a16:creationId xmlns:a16="http://schemas.microsoft.com/office/drawing/2014/main" id="{0278A532-6502-7444-9A17-0DF57965A446}"/>
              </a:ext>
            </a:extLst>
          </p:cNvPr>
          <p:cNvSpPr>
            <a:spLocks noGrp="1"/>
          </p:cNvSpPr>
          <p:nvPr>
            <p:ph type="ctrTitle" hasCustomPrompt="1"/>
          </p:nvPr>
        </p:nvSpPr>
        <p:spPr>
          <a:xfrm>
            <a:off x="342900" y="1519246"/>
            <a:ext cx="8458200" cy="1241822"/>
          </a:xfrm>
        </p:spPr>
        <p:txBody>
          <a:bodyPr anchor="b" anchorCtr="0">
            <a:noAutofit/>
          </a:bodyPr>
          <a:lstStyle>
            <a:lvl1pPr algn="l">
              <a:defRPr sz="3200">
                <a:solidFill>
                  <a:schemeClr val="bg1"/>
                </a:solidFill>
              </a:defRPr>
            </a:lvl1pPr>
          </a:lstStyle>
          <a:p>
            <a:r>
              <a:rPr lang="en-US"/>
              <a:t>Section title Arial 32pt</a:t>
            </a:r>
          </a:p>
        </p:txBody>
      </p:sp>
      <p:sp>
        <p:nvSpPr>
          <p:cNvPr id="3" name="Subtitle 2">
            <a:extLst>
              <a:ext uri="{FF2B5EF4-FFF2-40B4-BE49-F238E27FC236}">
                <a16:creationId xmlns:a16="http://schemas.microsoft.com/office/drawing/2014/main" id="{8D57401A-C885-A242-B17E-A1280D732681}"/>
              </a:ext>
            </a:extLst>
          </p:cNvPr>
          <p:cNvSpPr>
            <a:spLocks noGrp="1"/>
          </p:cNvSpPr>
          <p:nvPr>
            <p:ph type="subTitle" idx="1" hasCustomPrompt="1"/>
          </p:nvPr>
        </p:nvSpPr>
        <p:spPr>
          <a:xfrm>
            <a:off x="342900" y="2890846"/>
            <a:ext cx="8458200" cy="709184"/>
          </a:xfrm>
        </p:spPr>
        <p:txBody>
          <a:bodyPr>
            <a:noAutofit/>
          </a:bodyPr>
          <a:lstStyle>
            <a:lvl1pPr marL="0" indent="0" algn="l">
              <a:buNone/>
              <a:defRPr sz="1400">
                <a:solidFill>
                  <a:schemeClr val="bg1"/>
                </a:solidFill>
              </a:defRPr>
            </a:lvl1pPr>
            <a:lvl2pPr marL="342797" indent="0" algn="ctr">
              <a:buNone/>
              <a:defRPr sz="1500"/>
            </a:lvl2pPr>
            <a:lvl3pPr marL="685595" indent="0" algn="ctr">
              <a:buNone/>
              <a:defRPr sz="1350"/>
            </a:lvl3pPr>
            <a:lvl4pPr marL="1028391" indent="0" algn="ctr">
              <a:buNone/>
              <a:defRPr sz="1200"/>
            </a:lvl4pPr>
            <a:lvl5pPr marL="1371189" indent="0" algn="ctr">
              <a:buNone/>
              <a:defRPr sz="1200"/>
            </a:lvl5pPr>
            <a:lvl6pPr marL="1713986" indent="0" algn="ctr">
              <a:buNone/>
              <a:defRPr sz="1200"/>
            </a:lvl6pPr>
            <a:lvl7pPr marL="2056783" indent="0" algn="ctr">
              <a:buNone/>
              <a:defRPr sz="1200"/>
            </a:lvl7pPr>
            <a:lvl8pPr marL="2399580" indent="0" algn="ctr">
              <a:buNone/>
              <a:defRPr sz="1200"/>
            </a:lvl8pPr>
            <a:lvl9pPr marL="2742377" indent="0" algn="ctr">
              <a:buNone/>
              <a:defRPr sz="1200"/>
            </a:lvl9pPr>
          </a:lstStyle>
          <a:p>
            <a:r>
              <a:rPr lang="en-US"/>
              <a:t>Subtitle Arial 14pt</a:t>
            </a:r>
          </a:p>
        </p:txBody>
      </p:sp>
      <p:pic>
        <p:nvPicPr>
          <p:cNvPr id="7" name="Graphic 6">
            <a:extLst>
              <a:ext uri="{FF2B5EF4-FFF2-40B4-BE49-F238E27FC236}">
                <a16:creationId xmlns:a16="http://schemas.microsoft.com/office/drawing/2014/main" id="{4BA3E3DE-3D0F-484D-A53D-013E55D4C24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01011" y="4804745"/>
            <a:ext cx="225087" cy="225086"/>
          </a:xfrm>
          <a:prstGeom prst="rect">
            <a:avLst/>
          </a:prstGeom>
        </p:spPr>
      </p:pic>
      <p:sp>
        <p:nvSpPr>
          <p:cNvPr id="5" name="Slide Number Placeholder 4">
            <a:extLst>
              <a:ext uri="{FF2B5EF4-FFF2-40B4-BE49-F238E27FC236}">
                <a16:creationId xmlns:a16="http://schemas.microsoft.com/office/drawing/2014/main" id="{F154CFCC-A9D1-FF46-B3DD-53CEC296F91A}"/>
              </a:ext>
            </a:extLst>
          </p:cNvPr>
          <p:cNvSpPr>
            <a:spLocks noGrp="1"/>
          </p:cNvSpPr>
          <p:nvPr>
            <p:ph type="sldNum" sz="quarter" idx="22"/>
          </p:nvPr>
        </p:nvSpPr>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55027907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Divider LightGrey">
    <p:bg>
      <p:bgPr>
        <a:solidFill>
          <a:srgbClr val="EBEBE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8A532-6502-7444-9A17-0DF57965A446}"/>
              </a:ext>
            </a:extLst>
          </p:cNvPr>
          <p:cNvSpPr>
            <a:spLocks noGrp="1"/>
          </p:cNvSpPr>
          <p:nvPr>
            <p:ph type="ctrTitle" hasCustomPrompt="1"/>
          </p:nvPr>
        </p:nvSpPr>
        <p:spPr>
          <a:xfrm>
            <a:off x="342900" y="1519246"/>
            <a:ext cx="8458200" cy="1241822"/>
          </a:xfrm>
          <a:noFill/>
        </p:spPr>
        <p:txBody>
          <a:bodyPr anchor="b" anchorCtr="0">
            <a:noAutofit/>
          </a:bodyPr>
          <a:lstStyle>
            <a:lvl1pPr algn="l">
              <a:defRPr sz="3200">
                <a:solidFill>
                  <a:schemeClr val="accent1"/>
                </a:solidFill>
              </a:defRPr>
            </a:lvl1pPr>
          </a:lstStyle>
          <a:p>
            <a:r>
              <a:rPr lang="en-US"/>
              <a:t>Section title Arial 32pt</a:t>
            </a:r>
          </a:p>
        </p:txBody>
      </p:sp>
      <p:sp>
        <p:nvSpPr>
          <p:cNvPr id="3" name="Subtitle 2">
            <a:extLst>
              <a:ext uri="{FF2B5EF4-FFF2-40B4-BE49-F238E27FC236}">
                <a16:creationId xmlns:a16="http://schemas.microsoft.com/office/drawing/2014/main" id="{8D57401A-C885-A242-B17E-A1280D732681}"/>
              </a:ext>
            </a:extLst>
          </p:cNvPr>
          <p:cNvSpPr>
            <a:spLocks noGrp="1"/>
          </p:cNvSpPr>
          <p:nvPr>
            <p:ph type="subTitle" idx="1" hasCustomPrompt="1"/>
          </p:nvPr>
        </p:nvSpPr>
        <p:spPr>
          <a:xfrm>
            <a:off x="342900" y="2890846"/>
            <a:ext cx="8458200" cy="709184"/>
          </a:xfrm>
        </p:spPr>
        <p:txBody>
          <a:bodyPr>
            <a:noAutofit/>
          </a:bodyPr>
          <a:lstStyle>
            <a:lvl1pPr marL="0" indent="0" algn="l">
              <a:buNone/>
              <a:defRPr sz="1400">
                <a:solidFill>
                  <a:schemeClr val="tx1"/>
                </a:solidFill>
              </a:defRPr>
            </a:lvl1pPr>
            <a:lvl2pPr marL="342797" indent="0" algn="ctr">
              <a:buNone/>
              <a:defRPr sz="1500"/>
            </a:lvl2pPr>
            <a:lvl3pPr marL="685595" indent="0" algn="ctr">
              <a:buNone/>
              <a:defRPr sz="1350"/>
            </a:lvl3pPr>
            <a:lvl4pPr marL="1028391" indent="0" algn="ctr">
              <a:buNone/>
              <a:defRPr sz="1200"/>
            </a:lvl4pPr>
            <a:lvl5pPr marL="1371189" indent="0" algn="ctr">
              <a:buNone/>
              <a:defRPr sz="1200"/>
            </a:lvl5pPr>
            <a:lvl6pPr marL="1713986" indent="0" algn="ctr">
              <a:buNone/>
              <a:defRPr sz="1200"/>
            </a:lvl6pPr>
            <a:lvl7pPr marL="2056783" indent="0" algn="ctr">
              <a:buNone/>
              <a:defRPr sz="1200"/>
            </a:lvl7pPr>
            <a:lvl8pPr marL="2399580" indent="0" algn="ctr">
              <a:buNone/>
              <a:defRPr sz="1200"/>
            </a:lvl8pPr>
            <a:lvl9pPr marL="2742377" indent="0" algn="ctr">
              <a:buNone/>
              <a:defRPr sz="1200"/>
            </a:lvl9pPr>
          </a:lstStyle>
          <a:p>
            <a:r>
              <a:rPr lang="en-US"/>
              <a:t>Subtitle Arial 14pt</a:t>
            </a:r>
          </a:p>
        </p:txBody>
      </p:sp>
      <p:pic>
        <p:nvPicPr>
          <p:cNvPr id="6" name="Graphic 5">
            <a:extLst>
              <a:ext uri="{FF2B5EF4-FFF2-40B4-BE49-F238E27FC236}">
                <a16:creationId xmlns:a16="http://schemas.microsoft.com/office/drawing/2014/main" id="{6D8890F1-4C97-AA46-AEF7-6CA1D8A36B7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01011" y="4804745"/>
            <a:ext cx="225087" cy="225086"/>
          </a:xfrm>
          <a:prstGeom prst="rect">
            <a:avLst/>
          </a:prstGeom>
        </p:spPr>
      </p:pic>
      <p:sp>
        <p:nvSpPr>
          <p:cNvPr id="5" name="Slide Number Placeholder 4">
            <a:extLst>
              <a:ext uri="{FF2B5EF4-FFF2-40B4-BE49-F238E27FC236}">
                <a16:creationId xmlns:a16="http://schemas.microsoft.com/office/drawing/2014/main" id="{2D59B622-1D4E-6343-8C5B-3F5D821E3B31}"/>
              </a:ext>
            </a:extLst>
          </p:cNvPr>
          <p:cNvSpPr>
            <a:spLocks noGrp="1"/>
          </p:cNvSpPr>
          <p:nvPr>
            <p:ph type="sldNum" sz="quarter" idx="11"/>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426901005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Agenda Image">
    <p:spTree>
      <p:nvGrpSpPr>
        <p:cNvPr id="1" name=""/>
        <p:cNvGrpSpPr/>
        <p:nvPr/>
      </p:nvGrpSpPr>
      <p:grpSpPr>
        <a:xfrm>
          <a:off x="0" y="0"/>
          <a:ext cx="0" cy="0"/>
          <a:chOff x="0" y="0"/>
          <a:chExt cx="0" cy="0"/>
        </a:xfrm>
      </p:grpSpPr>
      <p:sp>
        <p:nvSpPr>
          <p:cNvPr id="8" name="Marcador de imagen 2">
            <a:extLst>
              <a:ext uri="{FF2B5EF4-FFF2-40B4-BE49-F238E27FC236}">
                <a16:creationId xmlns:a16="http://schemas.microsoft.com/office/drawing/2014/main" id="{25234C92-7515-2C43-8E9F-7BE2C3D497E1}"/>
              </a:ext>
            </a:extLst>
          </p:cNvPr>
          <p:cNvSpPr>
            <a:spLocks noGrp="1"/>
          </p:cNvSpPr>
          <p:nvPr>
            <p:ph type="pic" sz="quarter" idx="20" hasCustomPrompt="1"/>
          </p:nvPr>
        </p:nvSpPr>
        <p:spPr>
          <a:xfrm>
            <a:off x="1" y="0"/>
            <a:ext cx="2912174" cy="5143500"/>
          </a:xfrm>
          <a:solidFill>
            <a:schemeClr val="bg1">
              <a:lumMod val="95000"/>
            </a:schemeClr>
          </a:solidFill>
        </p:spPr>
        <p:txBody>
          <a:bodyPr lIns="91440" tIns="91440" rIns="91440" bIns="91440"/>
          <a:lstStyle>
            <a:lvl1pPr marL="0" marR="0" indent="0" algn="l" defTabSz="685629"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tx2"/>
                </a:solidFill>
              </a:defRPr>
            </a:lvl1pPr>
          </a:lstStyle>
          <a:p>
            <a:pPr marL="0" marR="0" lvl="0" indent="0" algn="l" defTabSz="685629"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to add image</a:t>
            </a:r>
          </a:p>
        </p:txBody>
      </p:sp>
      <p:sp>
        <p:nvSpPr>
          <p:cNvPr id="12" name="Title 1">
            <a:extLst>
              <a:ext uri="{FF2B5EF4-FFF2-40B4-BE49-F238E27FC236}">
                <a16:creationId xmlns:a16="http://schemas.microsoft.com/office/drawing/2014/main" id="{49E2DC99-09B3-7343-8B7E-2E96AF59B3FB}"/>
              </a:ext>
            </a:extLst>
          </p:cNvPr>
          <p:cNvSpPr txBox="1">
            <a:spLocks/>
          </p:cNvSpPr>
          <p:nvPr/>
        </p:nvSpPr>
        <p:spPr>
          <a:xfrm>
            <a:off x="3514020" y="939999"/>
            <a:ext cx="5287079" cy="731520"/>
          </a:xfrm>
          <a:prstGeom prst="rect">
            <a:avLst/>
          </a:prstGeom>
        </p:spPr>
        <p:txBody>
          <a:bodyPr vert="horz" lIns="0" tIns="45720" rIns="91440" bIns="45720" rtlCol="0" anchor="t">
            <a:noAutofit/>
          </a:bodyPr>
          <a:lstStyle>
            <a:lvl1pPr algn="l" defTabSz="685800" rtl="0" eaLnBrk="1" latinLnBrk="0" hangingPunct="1">
              <a:lnSpc>
                <a:spcPct val="90000"/>
              </a:lnSpc>
              <a:spcBef>
                <a:spcPct val="0"/>
              </a:spcBef>
              <a:buNone/>
              <a:defRPr sz="2800" kern="1200">
                <a:solidFill>
                  <a:schemeClr val="accent1"/>
                </a:solidFill>
                <a:latin typeface="Arial" panose="020B0604020202020204" pitchFamily="34" charset="0"/>
                <a:ea typeface="+mj-ea"/>
                <a:cs typeface="Arial" panose="020B0604020202020204" pitchFamily="34" charset="0"/>
              </a:defRPr>
            </a:lvl1pPr>
          </a:lstStyle>
          <a:p>
            <a:endParaRPr lang="en-US"/>
          </a:p>
        </p:txBody>
      </p:sp>
      <p:sp>
        <p:nvSpPr>
          <p:cNvPr id="5" name="Title 4">
            <a:extLst>
              <a:ext uri="{FF2B5EF4-FFF2-40B4-BE49-F238E27FC236}">
                <a16:creationId xmlns:a16="http://schemas.microsoft.com/office/drawing/2014/main" id="{E0342F2D-F307-2B45-8DB5-9E4CDB22E6B0}"/>
              </a:ext>
            </a:extLst>
          </p:cNvPr>
          <p:cNvSpPr>
            <a:spLocks noGrp="1"/>
          </p:cNvSpPr>
          <p:nvPr>
            <p:ph type="title" hasCustomPrompt="1"/>
          </p:nvPr>
        </p:nvSpPr>
        <p:spPr>
          <a:xfrm>
            <a:off x="3513930" y="939999"/>
            <a:ext cx="5287170" cy="731520"/>
          </a:xfrm>
        </p:spPr>
        <p:txBody>
          <a:bodyPr anchor="t"/>
          <a:lstStyle/>
          <a:p>
            <a:r>
              <a:rPr lang="en-US"/>
              <a:t>Agenda title Arial 28pt</a:t>
            </a:r>
          </a:p>
        </p:txBody>
      </p:sp>
      <p:sp>
        <p:nvSpPr>
          <p:cNvPr id="19" name="Content Placeholder 18">
            <a:extLst>
              <a:ext uri="{FF2B5EF4-FFF2-40B4-BE49-F238E27FC236}">
                <a16:creationId xmlns:a16="http://schemas.microsoft.com/office/drawing/2014/main" id="{86B991F5-F551-0641-8B72-BEBFD3279CCC}"/>
              </a:ext>
            </a:extLst>
          </p:cNvPr>
          <p:cNvSpPr>
            <a:spLocks noGrp="1"/>
          </p:cNvSpPr>
          <p:nvPr>
            <p:ph sz="quarter" idx="21" hasCustomPrompt="1"/>
          </p:nvPr>
        </p:nvSpPr>
        <p:spPr>
          <a:xfrm>
            <a:off x="3513138" y="2036964"/>
            <a:ext cx="2560320" cy="2286000"/>
          </a:xfrm>
        </p:spPr>
        <p:txBody>
          <a:bodyPr>
            <a:noAutofit/>
          </a:bodyPr>
          <a:lstStyle>
            <a:lvl1pPr marL="0" marR="0" indent="0" algn="l" defTabSz="685800" rtl="0" eaLnBrk="1" fontAlgn="auto" latinLnBrk="0" hangingPunct="1">
              <a:lnSpc>
                <a:spcPct val="90000"/>
              </a:lnSpc>
              <a:spcBef>
                <a:spcPts val="0"/>
              </a:spcBef>
              <a:spcAft>
                <a:spcPts val="1800"/>
              </a:spcAft>
              <a:buClrTx/>
              <a:buSzTx/>
              <a:buFont typeface="Arial" panose="020B0604020202020204" pitchFamily="34" charset="0"/>
              <a:buNone/>
              <a:tabLst/>
              <a:defRPr/>
            </a:lvl1pPr>
            <a:lvl2pPr>
              <a:spcAft>
                <a:spcPts val="1800"/>
              </a:spcAft>
              <a:defRPr/>
            </a:lvl2pPr>
            <a:lvl3pPr>
              <a:spcAft>
                <a:spcPts val="1800"/>
              </a:spcAft>
              <a:defRPr/>
            </a:lvl3pPr>
            <a:lvl4pPr>
              <a:spcAft>
                <a:spcPts val="1800"/>
              </a:spcAft>
              <a:defRPr/>
            </a:lvl4pPr>
            <a:lvl5pPr>
              <a:spcAft>
                <a:spcPts val="1800"/>
              </a:spcAft>
              <a:defRPr/>
            </a:lvl5pPr>
          </a:lstStyle>
          <a:p>
            <a:pPr marL="342900" marR="0" lvl="0" indent="-342900" algn="l" defTabSz="685800" rtl="0" eaLnBrk="1" fontAlgn="auto" latinLnBrk="0" hangingPunct="1">
              <a:lnSpc>
                <a:spcPct val="90000"/>
              </a:lnSpc>
              <a:spcBef>
                <a:spcPts val="0"/>
              </a:spcBef>
              <a:spcAft>
                <a:spcPts val="1800"/>
              </a:spcAft>
              <a:buClrTx/>
              <a:buSzTx/>
              <a:tabLst/>
              <a:defRPr/>
            </a:pPr>
            <a:r>
              <a:rPr lang="en-US" b="1">
                <a:solidFill>
                  <a:schemeClr val="tx2"/>
                </a:solidFill>
              </a:rPr>
              <a:t>01</a:t>
            </a:r>
            <a:r>
              <a:rPr lang="en-US"/>
              <a:t>  Title lorem ipsum</a:t>
            </a:r>
          </a:p>
          <a:p>
            <a:pPr marL="342900" marR="0" lvl="0" indent="-342900" algn="l" defTabSz="685800" rtl="0" eaLnBrk="1" fontAlgn="auto" latinLnBrk="0" hangingPunct="1">
              <a:lnSpc>
                <a:spcPct val="90000"/>
              </a:lnSpc>
              <a:spcBef>
                <a:spcPts val="0"/>
              </a:spcBef>
              <a:spcAft>
                <a:spcPts val="1800"/>
              </a:spcAft>
              <a:buClrTx/>
              <a:buSzTx/>
              <a:tabLst/>
              <a:defRPr/>
            </a:pPr>
            <a:r>
              <a:rPr lang="en-US" b="1">
                <a:solidFill>
                  <a:schemeClr val="tx2"/>
                </a:solidFill>
              </a:rPr>
              <a:t>02</a:t>
            </a:r>
            <a:r>
              <a:rPr lang="en-US"/>
              <a:t>  Title lorem ipsum</a:t>
            </a:r>
          </a:p>
          <a:p>
            <a:pPr marL="342900" marR="0" lvl="0" indent="-342900" algn="l" defTabSz="685800" rtl="0" eaLnBrk="1" fontAlgn="auto" latinLnBrk="0" hangingPunct="1">
              <a:lnSpc>
                <a:spcPct val="90000"/>
              </a:lnSpc>
              <a:spcBef>
                <a:spcPts val="0"/>
              </a:spcBef>
              <a:spcAft>
                <a:spcPts val="1800"/>
              </a:spcAft>
              <a:buClrTx/>
              <a:buSzTx/>
              <a:tabLst/>
              <a:defRPr/>
            </a:pPr>
            <a:r>
              <a:rPr lang="en-US" b="1">
                <a:solidFill>
                  <a:schemeClr val="tx2"/>
                </a:solidFill>
              </a:rPr>
              <a:t>03</a:t>
            </a:r>
            <a:r>
              <a:rPr lang="en-US"/>
              <a:t>  Title lorem ipsum</a:t>
            </a:r>
          </a:p>
          <a:p>
            <a:pPr marL="342900" marR="0" lvl="0" indent="-342900" algn="l" defTabSz="685800" rtl="0" eaLnBrk="1" fontAlgn="auto" latinLnBrk="0" hangingPunct="1">
              <a:lnSpc>
                <a:spcPct val="90000"/>
              </a:lnSpc>
              <a:spcBef>
                <a:spcPts val="0"/>
              </a:spcBef>
              <a:spcAft>
                <a:spcPts val="1800"/>
              </a:spcAft>
              <a:buClrTx/>
              <a:buSzTx/>
              <a:tabLst/>
              <a:defRPr/>
            </a:pPr>
            <a:r>
              <a:rPr lang="en-US" b="1">
                <a:solidFill>
                  <a:schemeClr val="tx2"/>
                </a:solidFill>
              </a:rPr>
              <a:t>04</a:t>
            </a:r>
            <a:r>
              <a:rPr lang="en-US"/>
              <a:t>  Title lorem ipsum</a:t>
            </a:r>
          </a:p>
          <a:p>
            <a:endParaRPr lang="en-US"/>
          </a:p>
        </p:txBody>
      </p:sp>
      <p:sp>
        <p:nvSpPr>
          <p:cNvPr id="20" name="Content Placeholder 18">
            <a:extLst>
              <a:ext uri="{FF2B5EF4-FFF2-40B4-BE49-F238E27FC236}">
                <a16:creationId xmlns:a16="http://schemas.microsoft.com/office/drawing/2014/main" id="{381A9436-F7D3-2F44-9449-13367D42B240}"/>
              </a:ext>
            </a:extLst>
          </p:cNvPr>
          <p:cNvSpPr>
            <a:spLocks noGrp="1"/>
          </p:cNvSpPr>
          <p:nvPr>
            <p:ph sz="quarter" idx="22" hasCustomPrompt="1"/>
          </p:nvPr>
        </p:nvSpPr>
        <p:spPr>
          <a:xfrm>
            <a:off x="6240691" y="2036964"/>
            <a:ext cx="2560320" cy="2286000"/>
          </a:xfrm>
        </p:spPr>
        <p:txBody>
          <a:bodyPr/>
          <a:lstStyle>
            <a:lvl1pPr marL="342900" marR="0" indent="-342900" algn="l" defTabSz="685800" rtl="0" eaLnBrk="1" fontAlgn="auto" latinLnBrk="0" hangingPunct="1">
              <a:lnSpc>
                <a:spcPct val="90000"/>
              </a:lnSpc>
              <a:spcBef>
                <a:spcPts val="0"/>
              </a:spcBef>
              <a:spcAft>
                <a:spcPts val="1800"/>
              </a:spcAft>
              <a:buClrTx/>
              <a:buSzTx/>
              <a:tabLst/>
              <a:defRPr/>
            </a:lvl1pPr>
            <a:lvl2pPr>
              <a:spcAft>
                <a:spcPts val="1800"/>
              </a:spcAft>
              <a:defRPr/>
            </a:lvl2pPr>
            <a:lvl3pPr>
              <a:spcAft>
                <a:spcPts val="1800"/>
              </a:spcAft>
              <a:defRPr/>
            </a:lvl3pPr>
            <a:lvl4pPr>
              <a:spcAft>
                <a:spcPts val="1800"/>
              </a:spcAft>
              <a:defRPr/>
            </a:lvl4pPr>
            <a:lvl5pPr>
              <a:spcAft>
                <a:spcPts val="1800"/>
              </a:spcAft>
              <a:defRPr/>
            </a:lvl5pPr>
          </a:lstStyle>
          <a:p>
            <a:pPr marL="342900" marR="0" lvl="0" indent="-342900" algn="l" defTabSz="685800" rtl="0" eaLnBrk="1" fontAlgn="auto" latinLnBrk="0" hangingPunct="1">
              <a:lnSpc>
                <a:spcPct val="90000"/>
              </a:lnSpc>
              <a:spcBef>
                <a:spcPts val="0"/>
              </a:spcBef>
              <a:spcAft>
                <a:spcPts val="1800"/>
              </a:spcAft>
              <a:buClrTx/>
              <a:buSzTx/>
              <a:tabLst/>
              <a:defRPr/>
            </a:pPr>
            <a:r>
              <a:rPr lang="en-US" b="1">
                <a:solidFill>
                  <a:schemeClr val="tx2"/>
                </a:solidFill>
              </a:rPr>
              <a:t>05</a:t>
            </a:r>
            <a:r>
              <a:rPr lang="en-US"/>
              <a:t>  Title lorem ipsum</a:t>
            </a:r>
          </a:p>
          <a:p>
            <a:pPr marL="342900" marR="0" lvl="0" indent="-342900" algn="l" defTabSz="685800" rtl="0" eaLnBrk="1" fontAlgn="auto" latinLnBrk="0" hangingPunct="1">
              <a:lnSpc>
                <a:spcPct val="90000"/>
              </a:lnSpc>
              <a:spcBef>
                <a:spcPts val="0"/>
              </a:spcBef>
              <a:spcAft>
                <a:spcPts val="1800"/>
              </a:spcAft>
              <a:buClrTx/>
              <a:buSzTx/>
              <a:tabLst/>
              <a:defRPr/>
            </a:pPr>
            <a:r>
              <a:rPr lang="en-US" b="1">
                <a:solidFill>
                  <a:schemeClr val="tx2"/>
                </a:solidFill>
              </a:rPr>
              <a:t>06</a:t>
            </a:r>
            <a:r>
              <a:rPr lang="en-US"/>
              <a:t>  Title lorem ipsum</a:t>
            </a:r>
          </a:p>
          <a:p>
            <a:pPr marL="342900" marR="0" lvl="0" indent="-342900" algn="l" defTabSz="685800" rtl="0" eaLnBrk="1" fontAlgn="auto" latinLnBrk="0" hangingPunct="1">
              <a:lnSpc>
                <a:spcPct val="90000"/>
              </a:lnSpc>
              <a:spcBef>
                <a:spcPts val="0"/>
              </a:spcBef>
              <a:spcAft>
                <a:spcPts val="1800"/>
              </a:spcAft>
              <a:buClrTx/>
              <a:buSzTx/>
              <a:tabLst/>
              <a:defRPr/>
            </a:pPr>
            <a:r>
              <a:rPr lang="en-US" b="1">
                <a:solidFill>
                  <a:schemeClr val="tx2"/>
                </a:solidFill>
              </a:rPr>
              <a:t>07</a:t>
            </a:r>
            <a:r>
              <a:rPr lang="en-US"/>
              <a:t>  Title lorem ipsum</a:t>
            </a:r>
          </a:p>
          <a:p>
            <a:pPr marL="342900" marR="0" lvl="0" indent="-342900" algn="l" defTabSz="685800" rtl="0" eaLnBrk="1" fontAlgn="auto" latinLnBrk="0" hangingPunct="1">
              <a:lnSpc>
                <a:spcPct val="90000"/>
              </a:lnSpc>
              <a:spcBef>
                <a:spcPts val="0"/>
              </a:spcBef>
              <a:spcAft>
                <a:spcPts val="1800"/>
              </a:spcAft>
              <a:buClrTx/>
              <a:buSzTx/>
              <a:tabLst/>
              <a:defRPr/>
            </a:pPr>
            <a:r>
              <a:rPr lang="en-US" b="1">
                <a:solidFill>
                  <a:schemeClr val="tx2"/>
                </a:solidFill>
              </a:rPr>
              <a:t>08</a:t>
            </a:r>
            <a:r>
              <a:rPr lang="en-US"/>
              <a:t>  Title lorem ipsum</a:t>
            </a:r>
          </a:p>
        </p:txBody>
      </p:sp>
      <p:pic>
        <p:nvPicPr>
          <p:cNvPr id="10" name="Graphic 9">
            <a:extLst>
              <a:ext uri="{FF2B5EF4-FFF2-40B4-BE49-F238E27FC236}">
                <a16:creationId xmlns:a16="http://schemas.microsoft.com/office/drawing/2014/main" id="{2BD2D171-924E-3C4A-930A-6F53B50E8ED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01011" y="4804745"/>
            <a:ext cx="225087" cy="225086"/>
          </a:xfrm>
          <a:prstGeom prst="rect">
            <a:avLst/>
          </a:prstGeom>
        </p:spPr>
      </p:pic>
      <p:sp>
        <p:nvSpPr>
          <p:cNvPr id="3" name="Slide Number Placeholder 2">
            <a:extLst>
              <a:ext uri="{FF2B5EF4-FFF2-40B4-BE49-F238E27FC236}">
                <a16:creationId xmlns:a16="http://schemas.microsoft.com/office/drawing/2014/main" id="{2B5673E6-1FCF-CB49-8E0A-2A7C84BEC54C}"/>
              </a:ext>
            </a:extLst>
          </p:cNvPr>
          <p:cNvSpPr>
            <a:spLocks noGrp="1"/>
          </p:cNvSpPr>
          <p:nvPr>
            <p:ph type="sldNum" sz="quarter" idx="24"/>
          </p:nvPr>
        </p:nvSpPr>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69403872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Agenda Righ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9A65A1-55E5-184A-A430-3A7662721029}"/>
              </a:ext>
            </a:extLst>
          </p:cNvPr>
          <p:cNvSpPr>
            <a:spLocks noGrp="1"/>
          </p:cNvSpPr>
          <p:nvPr>
            <p:ph type="title" hasCustomPrompt="1"/>
          </p:nvPr>
        </p:nvSpPr>
        <p:spPr>
          <a:xfrm>
            <a:off x="342900" y="939999"/>
            <a:ext cx="8458200" cy="731520"/>
          </a:xfrm>
        </p:spPr>
        <p:txBody>
          <a:bodyPr anchor="t"/>
          <a:lstStyle/>
          <a:p>
            <a:r>
              <a:rPr lang="en-US"/>
              <a:t>Agenda title Arial 28pt</a:t>
            </a:r>
          </a:p>
        </p:txBody>
      </p:sp>
      <p:sp>
        <p:nvSpPr>
          <p:cNvPr id="21" name="Content Placeholder 18">
            <a:extLst>
              <a:ext uri="{FF2B5EF4-FFF2-40B4-BE49-F238E27FC236}">
                <a16:creationId xmlns:a16="http://schemas.microsoft.com/office/drawing/2014/main" id="{A7A8D7AB-DB1A-2642-986A-7281D6854D2A}"/>
              </a:ext>
            </a:extLst>
          </p:cNvPr>
          <p:cNvSpPr>
            <a:spLocks noGrp="1"/>
          </p:cNvSpPr>
          <p:nvPr>
            <p:ph sz="quarter" idx="21" hasCustomPrompt="1"/>
          </p:nvPr>
        </p:nvSpPr>
        <p:spPr>
          <a:xfrm>
            <a:off x="3131731" y="2036964"/>
            <a:ext cx="2743200" cy="2286000"/>
          </a:xfrm>
        </p:spPr>
        <p:txBody>
          <a:bodyPr/>
          <a:lstStyle>
            <a:lvl1pPr marL="342900" marR="0" indent="-342900" algn="l" defTabSz="685800" rtl="0" eaLnBrk="1" fontAlgn="auto" latinLnBrk="0" hangingPunct="1">
              <a:lnSpc>
                <a:spcPct val="90000"/>
              </a:lnSpc>
              <a:spcBef>
                <a:spcPts val="0"/>
              </a:spcBef>
              <a:spcAft>
                <a:spcPts val="1800"/>
              </a:spcAft>
              <a:buClrTx/>
              <a:buSzTx/>
              <a:tabLst/>
              <a:defRPr/>
            </a:lvl1pPr>
          </a:lstStyle>
          <a:p>
            <a:pPr marL="342900" marR="0" lvl="0" indent="-342900" algn="l" defTabSz="685800" rtl="0" eaLnBrk="1" fontAlgn="auto" latinLnBrk="0" hangingPunct="1">
              <a:lnSpc>
                <a:spcPct val="90000"/>
              </a:lnSpc>
              <a:spcBef>
                <a:spcPts val="0"/>
              </a:spcBef>
              <a:spcAft>
                <a:spcPts val="1800"/>
              </a:spcAft>
              <a:buClrTx/>
              <a:buSzTx/>
              <a:tabLst/>
              <a:defRPr/>
            </a:pPr>
            <a:r>
              <a:rPr lang="en-US" b="1">
                <a:solidFill>
                  <a:schemeClr val="tx2"/>
                </a:solidFill>
              </a:rPr>
              <a:t>01</a:t>
            </a:r>
            <a:r>
              <a:rPr lang="en-US"/>
              <a:t>  Title lorem ipsum</a:t>
            </a:r>
          </a:p>
          <a:p>
            <a:pPr marL="342900" marR="0" lvl="0" indent="-342900" algn="l" defTabSz="685800" rtl="0" eaLnBrk="1" fontAlgn="auto" latinLnBrk="0" hangingPunct="1">
              <a:lnSpc>
                <a:spcPct val="90000"/>
              </a:lnSpc>
              <a:spcBef>
                <a:spcPts val="0"/>
              </a:spcBef>
              <a:spcAft>
                <a:spcPts val="1800"/>
              </a:spcAft>
              <a:buClrTx/>
              <a:buSzTx/>
              <a:tabLst/>
              <a:defRPr/>
            </a:pPr>
            <a:r>
              <a:rPr lang="en-US" b="1">
                <a:solidFill>
                  <a:schemeClr val="tx2"/>
                </a:solidFill>
              </a:rPr>
              <a:t>02</a:t>
            </a:r>
            <a:r>
              <a:rPr lang="en-US"/>
              <a:t>  Title lorem ipsum</a:t>
            </a:r>
          </a:p>
          <a:p>
            <a:pPr marL="342900" marR="0" lvl="0" indent="-342900" algn="l" defTabSz="685800" rtl="0" eaLnBrk="1" fontAlgn="auto" latinLnBrk="0" hangingPunct="1">
              <a:lnSpc>
                <a:spcPct val="90000"/>
              </a:lnSpc>
              <a:spcBef>
                <a:spcPts val="0"/>
              </a:spcBef>
              <a:spcAft>
                <a:spcPts val="1800"/>
              </a:spcAft>
              <a:buClrTx/>
              <a:buSzTx/>
              <a:tabLst/>
              <a:defRPr/>
            </a:pPr>
            <a:r>
              <a:rPr lang="en-US" b="1">
                <a:solidFill>
                  <a:schemeClr val="tx2"/>
                </a:solidFill>
              </a:rPr>
              <a:t>03</a:t>
            </a:r>
            <a:r>
              <a:rPr lang="en-US"/>
              <a:t>  Title lorem ipsum</a:t>
            </a:r>
          </a:p>
          <a:p>
            <a:pPr marL="342900" marR="0" lvl="0" indent="-342900" algn="l" defTabSz="685800" rtl="0" eaLnBrk="1" fontAlgn="auto" latinLnBrk="0" hangingPunct="1">
              <a:lnSpc>
                <a:spcPct val="90000"/>
              </a:lnSpc>
              <a:spcBef>
                <a:spcPts val="0"/>
              </a:spcBef>
              <a:spcAft>
                <a:spcPts val="1800"/>
              </a:spcAft>
              <a:buClrTx/>
              <a:buSzTx/>
              <a:tabLst/>
              <a:defRPr/>
            </a:pPr>
            <a:r>
              <a:rPr lang="en-US" b="1">
                <a:solidFill>
                  <a:schemeClr val="tx2"/>
                </a:solidFill>
              </a:rPr>
              <a:t>04</a:t>
            </a:r>
            <a:r>
              <a:rPr lang="en-US"/>
              <a:t>  Title lorem ipsum</a:t>
            </a:r>
          </a:p>
        </p:txBody>
      </p:sp>
      <p:sp>
        <p:nvSpPr>
          <p:cNvPr id="22" name="Content Placeholder 18">
            <a:extLst>
              <a:ext uri="{FF2B5EF4-FFF2-40B4-BE49-F238E27FC236}">
                <a16:creationId xmlns:a16="http://schemas.microsoft.com/office/drawing/2014/main" id="{D2EE5D0D-02C6-9144-A934-80F653481086}"/>
              </a:ext>
            </a:extLst>
          </p:cNvPr>
          <p:cNvSpPr>
            <a:spLocks noGrp="1"/>
          </p:cNvSpPr>
          <p:nvPr>
            <p:ph sz="quarter" idx="22" hasCustomPrompt="1"/>
          </p:nvPr>
        </p:nvSpPr>
        <p:spPr>
          <a:xfrm>
            <a:off x="6057811" y="2036964"/>
            <a:ext cx="2743200" cy="2286000"/>
          </a:xfrm>
        </p:spPr>
        <p:txBody>
          <a:bodyPr/>
          <a:lstStyle>
            <a:lvl1pPr marL="342900" marR="0" indent="-342900" algn="l" defTabSz="685800" rtl="0" eaLnBrk="1" fontAlgn="auto" latinLnBrk="0" hangingPunct="1">
              <a:lnSpc>
                <a:spcPct val="90000"/>
              </a:lnSpc>
              <a:spcBef>
                <a:spcPts val="0"/>
              </a:spcBef>
              <a:spcAft>
                <a:spcPts val="1800"/>
              </a:spcAft>
              <a:buClrTx/>
              <a:buSzTx/>
              <a:tabLst/>
              <a:defRPr/>
            </a:lvl1pPr>
          </a:lstStyle>
          <a:p>
            <a:pPr marL="342900" marR="0" lvl="0" indent="-342900" algn="l" defTabSz="685800" rtl="0" eaLnBrk="1" fontAlgn="auto" latinLnBrk="0" hangingPunct="1">
              <a:lnSpc>
                <a:spcPct val="90000"/>
              </a:lnSpc>
              <a:spcBef>
                <a:spcPts val="0"/>
              </a:spcBef>
              <a:spcAft>
                <a:spcPts val="1800"/>
              </a:spcAft>
              <a:buClrTx/>
              <a:buSzTx/>
              <a:tabLst/>
              <a:defRPr/>
            </a:pPr>
            <a:r>
              <a:rPr lang="en-US" b="1">
                <a:solidFill>
                  <a:schemeClr val="tx2"/>
                </a:solidFill>
              </a:rPr>
              <a:t>05</a:t>
            </a:r>
            <a:r>
              <a:rPr lang="en-US"/>
              <a:t>  Title lorem ipsum</a:t>
            </a:r>
          </a:p>
          <a:p>
            <a:pPr marL="342900" marR="0" lvl="0" indent="-342900" algn="l" defTabSz="685800" rtl="0" eaLnBrk="1" fontAlgn="auto" latinLnBrk="0" hangingPunct="1">
              <a:lnSpc>
                <a:spcPct val="90000"/>
              </a:lnSpc>
              <a:spcBef>
                <a:spcPts val="0"/>
              </a:spcBef>
              <a:spcAft>
                <a:spcPts val="1800"/>
              </a:spcAft>
              <a:buClrTx/>
              <a:buSzTx/>
              <a:tabLst/>
              <a:defRPr/>
            </a:pPr>
            <a:r>
              <a:rPr lang="en-US" b="1">
                <a:solidFill>
                  <a:schemeClr val="tx2"/>
                </a:solidFill>
              </a:rPr>
              <a:t>06</a:t>
            </a:r>
            <a:r>
              <a:rPr lang="en-US"/>
              <a:t>  Title lorem ipsum</a:t>
            </a:r>
          </a:p>
          <a:p>
            <a:pPr marL="342900" marR="0" lvl="0" indent="-342900" algn="l" defTabSz="685800" rtl="0" eaLnBrk="1" fontAlgn="auto" latinLnBrk="0" hangingPunct="1">
              <a:lnSpc>
                <a:spcPct val="90000"/>
              </a:lnSpc>
              <a:spcBef>
                <a:spcPts val="0"/>
              </a:spcBef>
              <a:spcAft>
                <a:spcPts val="1800"/>
              </a:spcAft>
              <a:buClrTx/>
              <a:buSzTx/>
              <a:tabLst/>
              <a:defRPr/>
            </a:pPr>
            <a:r>
              <a:rPr lang="en-US" b="1">
                <a:solidFill>
                  <a:schemeClr val="tx2"/>
                </a:solidFill>
              </a:rPr>
              <a:t>07</a:t>
            </a:r>
            <a:r>
              <a:rPr lang="en-US"/>
              <a:t>  Title lorem ipsum</a:t>
            </a:r>
          </a:p>
          <a:p>
            <a:pPr marL="342900" marR="0" lvl="0" indent="-342900" algn="l" defTabSz="685800" rtl="0" eaLnBrk="1" fontAlgn="auto" latinLnBrk="0" hangingPunct="1">
              <a:lnSpc>
                <a:spcPct val="90000"/>
              </a:lnSpc>
              <a:spcBef>
                <a:spcPts val="0"/>
              </a:spcBef>
              <a:spcAft>
                <a:spcPts val="1800"/>
              </a:spcAft>
              <a:buClrTx/>
              <a:buSzTx/>
              <a:tabLst/>
              <a:defRPr/>
            </a:pPr>
            <a:r>
              <a:rPr lang="en-US" b="1">
                <a:solidFill>
                  <a:schemeClr val="tx2"/>
                </a:solidFill>
              </a:rPr>
              <a:t>08</a:t>
            </a:r>
            <a:r>
              <a:rPr lang="en-US"/>
              <a:t>  Title lorem ipsum</a:t>
            </a:r>
          </a:p>
        </p:txBody>
      </p:sp>
      <p:pic>
        <p:nvPicPr>
          <p:cNvPr id="8" name="Graphic 7">
            <a:extLst>
              <a:ext uri="{FF2B5EF4-FFF2-40B4-BE49-F238E27FC236}">
                <a16:creationId xmlns:a16="http://schemas.microsoft.com/office/drawing/2014/main" id="{44E4214D-A299-344C-9B2B-9074B8B1631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01011" y="4804745"/>
            <a:ext cx="225087" cy="225086"/>
          </a:xfrm>
          <a:prstGeom prst="rect">
            <a:avLst/>
          </a:prstGeom>
        </p:spPr>
      </p:pic>
      <p:sp>
        <p:nvSpPr>
          <p:cNvPr id="3" name="Slide Number Placeholder 2">
            <a:extLst>
              <a:ext uri="{FF2B5EF4-FFF2-40B4-BE49-F238E27FC236}">
                <a16:creationId xmlns:a16="http://schemas.microsoft.com/office/drawing/2014/main" id="{95B3AD32-FB81-5942-868C-652C7A1FF5A4}"/>
              </a:ext>
            </a:extLst>
          </p:cNvPr>
          <p:cNvSpPr>
            <a:spLocks noGrp="1"/>
          </p:cNvSpPr>
          <p:nvPr>
            <p:ph type="sldNum" sz="quarter" idx="24"/>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320319039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99.xml"/><Relationship Id="rId18" Type="http://schemas.openxmlformats.org/officeDocument/2006/relationships/slideLayout" Target="../slideLayouts/slideLayout104.xml"/><Relationship Id="rId26" Type="http://schemas.openxmlformats.org/officeDocument/2006/relationships/slideLayout" Target="../slideLayouts/slideLayout112.xml"/><Relationship Id="rId39" Type="http://schemas.openxmlformats.org/officeDocument/2006/relationships/slideLayout" Target="../slideLayouts/slideLayout125.xml"/><Relationship Id="rId21" Type="http://schemas.openxmlformats.org/officeDocument/2006/relationships/slideLayout" Target="../slideLayouts/slideLayout107.xml"/><Relationship Id="rId34" Type="http://schemas.openxmlformats.org/officeDocument/2006/relationships/slideLayout" Target="../slideLayouts/slideLayout120.xml"/><Relationship Id="rId42" Type="http://schemas.openxmlformats.org/officeDocument/2006/relationships/slideLayout" Target="../slideLayouts/slideLayout128.xml"/><Relationship Id="rId47" Type="http://schemas.openxmlformats.org/officeDocument/2006/relationships/slideLayout" Target="../slideLayouts/slideLayout133.xml"/><Relationship Id="rId50" Type="http://schemas.openxmlformats.org/officeDocument/2006/relationships/slideLayout" Target="../slideLayouts/slideLayout136.xml"/><Relationship Id="rId55" Type="http://schemas.openxmlformats.org/officeDocument/2006/relationships/slideLayout" Target="../slideLayouts/slideLayout141.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slideLayout" Target="../slideLayouts/slideLayout103.xml"/><Relationship Id="rId25" Type="http://schemas.openxmlformats.org/officeDocument/2006/relationships/slideLayout" Target="../slideLayouts/slideLayout111.xml"/><Relationship Id="rId33" Type="http://schemas.openxmlformats.org/officeDocument/2006/relationships/slideLayout" Target="../slideLayouts/slideLayout119.xml"/><Relationship Id="rId38" Type="http://schemas.openxmlformats.org/officeDocument/2006/relationships/slideLayout" Target="../slideLayouts/slideLayout124.xml"/><Relationship Id="rId46" Type="http://schemas.openxmlformats.org/officeDocument/2006/relationships/slideLayout" Target="../slideLayouts/slideLayout132.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20" Type="http://schemas.openxmlformats.org/officeDocument/2006/relationships/slideLayout" Target="../slideLayouts/slideLayout106.xml"/><Relationship Id="rId29" Type="http://schemas.openxmlformats.org/officeDocument/2006/relationships/slideLayout" Target="../slideLayouts/slideLayout115.xml"/><Relationship Id="rId41" Type="http://schemas.openxmlformats.org/officeDocument/2006/relationships/slideLayout" Target="../slideLayouts/slideLayout127.xml"/><Relationship Id="rId54" Type="http://schemas.openxmlformats.org/officeDocument/2006/relationships/slideLayout" Target="../slideLayouts/slideLayout140.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24" Type="http://schemas.openxmlformats.org/officeDocument/2006/relationships/slideLayout" Target="../slideLayouts/slideLayout110.xml"/><Relationship Id="rId32" Type="http://schemas.openxmlformats.org/officeDocument/2006/relationships/slideLayout" Target="../slideLayouts/slideLayout118.xml"/><Relationship Id="rId37" Type="http://schemas.openxmlformats.org/officeDocument/2006/relationships/slideLayout" Target="../slideLayouts/slideLayout123.xml"/><Relationship Id="rId40" Type="http://schemas.openxmlformats.org/officeDocument/2006/relationships/slideLayout" Target="../slideLayouts/slideLayout126.xml"/><Relationship Id="rId45" Type="http://schemas.openxmlformats.org/officeDocument/2006/relationships/slideLayout" Target="../slideLayouts/slideLayout131.xml"/><Relationship Id="rId53" Type="http://schemas.openxmlformats.org/officeDocument/2006/relationships/slideLayout" Target="../slideLayouts/slideLayout139.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23" Type="http://schemas.openxmlformats.org/officeDocument/2006/relationships/slideLayout" Target="../slideLayouts/slideLayout109.xml"/><Relationship Id="rId28" Type="http://schemas.openxmlformats.org/officeDocument/2006/relationships/slideLayout" Target="../slideLayouts/slideLayout114.xml"/><Relationship Id="rId36" Type="http://schemas.openxmlformats.org/officeDocument/2006/relationships/slideLayout" Target="../slideLayouts/slideLayout122.xml"/><Relationship Id="rId49" Type="http://schemas.openxmlformats.org/officeDocument/2006/relationships/slideLayout" Target="../slideLayouts/slideLayout135.xml"/><Relationship Id="rId57" Type="http://schemas.openxmlformats.org/officeDocument/2006/relationships/theme" Target="../theme/theme2.xml"/><Relationship Id="rId10" Type="http://schemas.openxmlformats.org/officeDocument/2006/relationships/slideLayout" Target="../slideLayouts/slideLayout96.xml"/><Relationship Id="rId19" Type="http://schemas.openxmlformats.org/officeDocument/2006/relationships/slideLayout" Target="../slideLayouts/slideLayout105.xml"/><Relationship Id="rId31" Type="http://schemas.openxmlformats.org/officeDocument/2006/relationships/slideLayout" Target="../slideLayouts/slideLayout117.xml"/><Relationship Id="rId44" Type="http://schemas.openxmlformats.org/officeDocument/2006/relationships/slideLayout" Target="../slideLayouts/slideLayout130.xml"/><Relationship Id="rId52" Type="http://schemas.openxmlformats.org/officeDocument/2006/relationships/slideLayout" Target="../slideLayouts/slideLayout138.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 Id="rId22" Type="http://schemas.openxmlformats.org/officeDocument/2006/relationships/slideLayout" Target="../slideLayouts/slideLayout108.xml"/><Relationship Id="rId27" Type="http://schemas.openxmlformats.org/officeDocument/2006/relationships/slideLayout" Target="../slideLayouts/slideLayout113.xml"/><Relationship Id="rId30" Type="http://schemas.openxmlformats.org/officeDocument/2006/relationships/slideLayout" Target="../slideLayouts/slideLayout116.xml"/><Relationship Id="rId35" Type="http://schemas.openxmlformats.org/officeDocument/2006/relationships/slideLayout" Target="../slideLayouts/slideLayout121.xml"/><Relationship Id="rId43" Type="http://schemas.openxmlformats.org/officeDocument/2006/relationships/slideLayout" Target="../slideLayouts/slideLayout129.xml"/><Relationship Id="rId48" Type="http://schemas.openxmlformats.org/officeDocument/2006/relationships/slideLayout" Target="../slideLayouts/slideLayout134.xml"/><Relationship Id="rId56" Type="http://schemas.openxmlformats.org/officeDocument/2006/relationships/slideLayout" Target="../slideLayouts/slideLayout142.xml"/><Relationship Id="rId8" Type="http://schemas.openxmlformats.org/officeDocument/2006/relationships/slideLayout" Target="../slideLayouts/slideLayout94.xml"/><Relationship Id="rId51" Type="http://schemas.openxmlformats.org/officeDocument/2006/relationships/slideLayout" Target="../slideLayouts/slideLayout137.xml"/><Relationship Id="rId3" Type="http://schemas.openxmlformats.org/officeDocument/2006/relationships/slideLayout" Target="../slideLayouts/slideLayout8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55.xml"/><Relationship Id="rId18" Type="http://schemas.openxmlformats.org/officeDocument/2006/relationships/slideLayout" Target="../slideLayouts/slideLayout160.xml"/><Relationship Id="rId26" Type="http://schemas.openxmlformats.org/officeDocument/2006/relationships/slideLayout" Target="../slideLayouts/slideLayout168.xml"/><Relationship Id="rId39" Type="http://schemas.openxmlformats.org/officeDocument/2006/relationships/slideLayout" Target="../slideLayouts/slideLayout181.xml"/><Relationship Id="rId21" Type="http://schemas.openxmlformats.org/officeDocument/2006/relationships/slideLayout" Target="../slideLayouts/slideLayout163.xml"/><Relationship Id="rId34" Type="http://schemas.openxmlformats.org/officeDocument/2006/relationships/slideLayout" Target="../slideLayouts/slideLayout176.xml"/><Relationship Id="rId42" Type="http://schemas.openxmlformats.org/officeDocument/2006/relationships/slideLayout" Target="../slideLayouts/slideLayout184.xml"/><Relationship Id="rId47" Type="http://schemas.openxmlformats.org/officeDocument/2006/relationships/slideLayout" Target="../slideLayouts/slideLayout189.xml"/><Relationship Id="rId50" Type="http://schemas.openxmlformats.org/officeDocument/2006/relationships/slideLayout" Target="../slideLayouts/slideLayout192.xml"/><Relationship Id="rId55" Type="http://schemas.openxmlformats.org/officeDocument/2006/relationships/slideLayout" Target="../slideLayouts/slideLayout197.xml"/><Relationship Id="rId63" Type="http://schemas.openxmlformats.org/officeDocument/2006/relationships/slideLayout" Target="../slideLayouts/slideLayout205.xml"/><Relationship Id="rId68" Type="http://schemas.openxmlformats.org/officeDocument/2006/relationships/slideLayout" Target="../slideLayouts/slideLayout210.xml"/><Relationship Id="rId76" Type="http://schemas.openxmlformats.org/officeDocument/2006/relationships/slideLayout" Target="../slideLayouts/slideLayout218.xml"/><Relationship Id="rId84" Type="http://schemas.openxmlformats.org/officeDocument/2006/relationships/slideLayout" Target="../slideLayouts/slideLayout226.xml"/><Relationship Id="rId89" Type="http://schemas.openxmlformats.org/officeDocument/2006/relationships/theme" Target="../theme/theme3.xml"/><Relationship Id="rId7" Type="http://schemas.openxmlformats.org/officeDocument/2006/relationships/slideLayout" Target="../slideLayouts/slideLayout149.xml"/><Relationship Id="rId71" Type="http://schemas.openxmlformats.org/officeDocument/2006/relationships/slideLayout" Target="../slideLayouts/slideLayout213.xml"/><Relationship Id="rId2" Type="http://schemas.openxmlformats.org/officeDocument/2006/relationships/slideLayout" Target="../slideLayouts/slideLayout144.xml"/><Relationship Id="rId16" Type="http://schemas.openxmlformats.org/officeDocument/2006/relationships/slideLayout" Target="../slideLayouts/slideLayout158.xml"/><Relationship Id="rId29" Type="http://schemas.openxmlformats.org/officeDocument/2006/relationships/slideLayout" Target="../slideLayouts/slideLayout171.xml"/><Relationship Id="rId11" Type="http://schemas.openxmlformats.org/officeDocument/2006/relationships/slideLayout" Target="../slideLayouts/slideLayout153.xml"/><Relationship Id="rId24" Type="http://schemas.openxmlformats.org/officeDocument/2006/relationships/slideLayout" Target="../slideLayouts/slideLayout166.xml"/><Relationship Id="rId32" Type="http://schemas.openxmlformats.org/officeDocument/2006/relationships/slideLayout" Target="../slideLayouts/slideLayout174.xml"/><Relationship Id="rId37" Type="http://schemas.openxmlformats.org/officeDocument/2006/relationships/slideLayout" Target="../slideLayouts/slideLayout179.xml"/><Relationship Id="rId40" Type="http://schemas.openxmlformats.org/officeDocument/2006/relationships/slideLayout" Target="../slideLayouts/slideLayout182.xml"/><Relationship Id="rId45" Type="http://schemas.openxmlformats.org/officeDocument/2006/relationships/slideLayout" Target="../slideLayouts/slideLayout187.xml"/><Relationship Id="rId53" Type="http://schemas.openxmlformats.org/officeDocument/2006/relationships/slideLayout" Target="../slideLayouts/slideLayout195.xml"/><Relationship Id="rId58" Type="http://schemas.openxmlformats.org/officeDocument/2006/relationships/slideLayout" Target="../slideLayouts/slideLayout200.xml"/><Relationship Id="rId66" Type="http://schemas.openxmlformats.org/officeDocument/2006/relationships/slideLayout" Target="../slideLayouts/slideLayout208.xml"/><Relationship Id="rId74" Type="http://schemas.openxmlformats.org/officeDocument/2006/relationships/slideLayout" Target="../slideLayouts/slideLayout216.xml"/><Relationship Id="rId79" Type="http://schemas.openxmlformats.org/officeDocument/2006/relationships/slideLayout" Target="../slideLayouts/slideLayout221.xml"/><Relationship Id="rId87" Type="http://schemas.openxmlformats.org/officeDocument/2006/relationships/slideLayout" Target="../slideLayouts/slideLayout229.xml"/><Relationship Id="rId5" Type="http://schemas.openxmlformats.org/officeDocument/2006/relationships/slideLayout" Target="../slideLayouts/slideLayout147.xml"/><Relationship Id="rId61" Type="http://schemas.openxmlformats.org/officeDocument/2006/relationships/slideLayout" Target="../slideLayouts/slideLayout203.xml"/><Relationship Id="rId82" Type="http://schemas.openxmlformats.org/officeDocument/2006/relationships/slideLayout" Target="../slideLayouts/slideLayout224.xml"/><Relationship Id="rId19" Type="http://schemas.openxmlformats.org/officeDocument/2006/relationships/slideLayout" Target="../slideLayouts/slideLayout161.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slideLayout" Target="../slideLayouts/slideLayout156.xml"/><Relationship Id="rId22" Type="http://schemas.openxmlformats.org/officeDocument/2006/relationships/slideLayout" Target="../slideLayouts/slideLayout164.xml"/><Relationship Id="rId27" Type="http://schemas.openxmlformats.org/officeDocument/2006/relationships/slideLayout" Target="../slideLayouts/slideLayout169.xml"/><Relationship Id="rId30" Type="http://schemas.openxmlformats.org/officeDocument/2006/relationships/slideLayout" Target="../slideLayouts/slideLayout172.xml"/><Relationship Id="rId35" Type="http://schemas.openxmlformats.org/officeDocument/2006/relationships/slideLayout" Target="../slideLayouts/slideLayout177.xml"/><Relationship Id="rId43" Type="http://schemas.openxmlformats.org/officeDocument/2006/relationships/slideLayout" Target="../slideLayouts/slideLayout185.xml"/><Relationship Id="rId48" Type="http://schemas.openxmlformats.org/officeDocument/2006/relationships/slideLayout" Target="../slideLayouts/slideLayout190.xml"/><Relationship Id="rId56" Type="http://schemas.openxmlformats.org/officeDocument/2006/relationships/slideLayout" Target="../slideLayouts/slideLayout198.xml"/><Relationship Id="rId64" Type="http://schemas.openxmlformats.org/officeDocument/2006/relationships/slideLayout" Target="../slideLayouts/slideLayout206.xml"/><Relationship Id="rId69" Type="http://schemas.openxmlformats.org/officeDocument/2006/relationships/slideLayout" Target="../slideLayouts/slideLayout211.xml"/><Relationship Id="rId77" Type="http://schemas.openxmlformats.org/officeDocument/2006/relationships/slideLayout" Target="../slideLayouts/slideLayout219.xml"/><Relationship Id="rId8" Type="http://schemas.openxmlformats.org/officeDocument/2006/relationships/slideLayout" Target="../slideLayouts/slideLayout150.xml"/><Relationship Id="rId51" Type="http://schemas.openxmlformats.org/officeDocument/2006/relationships/slideLayout" Target="../slideLayouts/slideLayout193.xml"/><Relationship Id="rId72" Type="http://schemas.openxmlformats.org/officeDocument/2006/relationships/slideLayout" Target="../slideLayouts/slideLayout214.xml"/><Relationship Id="rId80" Type="http://schemas.openxmlformats.org/officeDocument/2006/relationships/slideLayout" Target="../slideLayouts/slideLayout222.xml"/><Relationship Id="rId85" Type="http://schemas.openxmlformats.org/officeDocument/2006/relationships/slideLayout" Target="../slideLayouts/slideLayout227.xml"/><Relationship Id="rId3" Type="http://schemas.openxmlformats.org/officeDocument/2006/relationships/slideLayout" Target="../slideLayouts/slideLayout145.xml"/><Relationship Id="rId12" Type="http://schemas.openxmlformats.org/officeDocument/2006/relationships/slideLayout" Target="../slideLayouts/slideLayout154.xml"/><Relationship Id="rId17" Type="http://schemas.openxmlformats.org/officeDocument/2006/relationships/slideLayout" Target="../slideLayouts/slideLayout159.xml"/><Relationship Id="rId25" Type="http://schemas.openxmlformats.org/officeDocument/2006/relationships/slideLayout" Target="../slideLayouts/slideLayout167.xml"/><Relationship Id="rId33" Type="http://schemas.openxmlformats.org/officeDocument/2006/relationships/slideLayout" Target="../slideLayouts/slideLayout175.xml"/><Relationship Id="rId38" Type="http://schemas.openxmlformats.org/officeDocument/2006/relationships/slideLayout" Target="../slideLayouts/slideLayout180.xml"/><Relationship Id="rId46" Type="http://schemas.openxmlformats.org/officeDocument/2006/relationships/slideLayout" Target="../slideLayouts/slideLayout188.xml"/><Relationship Id="rId59" Type="http://schemas.openxmlformats.org/officeDocument/2006/relationships/slideLayout" Target="../slideLayouts/slideLayout201.xml"/><Relationship Id="rId67" Type="http://schemas.openxmlformats.org/officeDocument/2006/relationships/slideLayout" Target="../slideLayouts/slideLayout209.xml"/><Relationship Id="rId20" Type="http://schemas.openxmlformats.org/officeDocument/2006/relationships/slideLayout" Target="../slideLayouts/slideLayout162.xml"/><Relationship Id="rId41" Type="http://schemas.openxmlformats.org/officeDocument/2006/relationships/slideLayout" Target="../slideLayouts/slideLayout183.xml"/><Relationship Id="rId54" Type="http://schemas.openxmlformats.org/officeDocument/2006/relationships/slideLayout" Target="../slideLayouts/slideLayout196.xml"/><Relationship Id="rId62" Type="http://schemas.openxmlformats.org/officeDocument/2006/relationships/slideLayout" Target="../slideLayouts/slideLayout204.xml"/><Relationship Id="rId70" Type="http://schemas.openxmlformats.org/officeDocument/2006/relationships/slideLayout" Target="../slideLayouts/slideLayout212.xml"/><Relationship Id="rId75" Type="http://schemas.openxmlformats.org/officeDocument/2006/relationships/slideLayout" Target="../slideLayouts/slideLayout217.xml"/><Relationship Id="rId83" Type="http://schemas.openxmlformats.org/officeDocument/2006/relationships/slideLayout" Target="../slideLayouts/slideLayout225.xml"/><Relationship Id="rId88" Type="http://schemas.openxmlformats.org/officeDocument/2006/relationships/slideLayout" Target="../slideLayouts/slideLayout230.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5" Type="http://schemas.openxmlformats.org/officeDocument/2006/relationships/slideLayout" Target="../slideLayouts/slideLayout157.xml"/><Relationship Id="rId23" Type="http://schemas.openxmlformats.org/officeDocument/2006/relationships/slideLayout" Target="../slideLayouts/slideLayout165.xml"/><Relationship Id="rId28" Type="http://schemas.openxmlformats.org/officeDocument/2006/relationships/slideLayout" Target="../slideLayouts/slideLayout170.xml"/><Relationship Id="rId36" Type="http://schemas.openxmlformats.org/officeDocument/2006/relationships/slideLayout" Target="../slideLayouts/slideLayout178.xml"/><Relationship Id="rId49" Type="http://schemas.openxmlformats.org/officeDocument/2006/relationships/slideLayout" Target="../slideLayouts/slideLayout191.xml"/><Relationship Id="rId57" Type="http://schemas.openxmlformats.org/officeDocument/2006/relationships/slideLayout" Target="../slideLayouts/slideLayout199.xml"/><Relationship Id="rId10" Type="http://schemas.openxmlformats.org/officeDocument/2006/relationships/slideLayout" Target="../slideLayouts/slideLayout152.xml"/><Relationship Id="rId31" Type="http://schemas.openxmlformats.org/officeDocument/2006/relationships/slideLayout" Target="../slideLayouts/slideLayout173.xml"/><Relationship Id="rId44" Type="http://schemas.openxmlformats.org/officeDocument/2006/relationships/slideLayout" Target="../slideLayouts/slideLayout186.xml"/><Relationship Id="rId52" Type="http://schemas.openxmlformats.org/officeDocument/2006/relationships/slideLayout" Target="../slideLayouts/slideLayout194.xml"/><Relationship Id="rId60" Type="http://schemas.openxmlformats.org/officeDocument/2006/relationships/slideLayout" Target="../slideLayouts/slideLayout202.xml"/><Relationship Id="rId65" Type="http://schemas.openxmlformats.org/officeDocument/2006/relationships/slideLayout" Target="../slideLayouts/slideLayout207.xml"/><Relationship Id="rId73" Type="http://schemas.openxmlformats.org/officeDocument/2006/relationships/slideLayout" Target="../slideLayouts/slideLayout215.xml"/><Relationship Id="rId78" Type="http://schemas.openxmlformats.org/officeDocument/2006/relationships/slideLayout" Target="../slideLayouts/slideLayout220.xml"/><Relationship Id="rId81" Type="http://schemas.openxmlformats.org/officeDocument/2006/relationships/slideLayout" Target="../slideLayouts/slideLayout223.xml"/><Relationship Id="rId86" Type="http://schemas.openxmlformats.org/officeDocument/2006/relationships/slideLayout" Target="../slideLayouts/slideLayout228.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243.xml"/><Relationship Id="rId18" Type="http://schemas.openxmlformats.org/officeDocument/2006/relationships/slideLayout" Target="../slideLayouts/slideLayout248.xml"/><Relationship Id="rId26" Type="http://schemas.openxmlformats.org/officeDocument/2006/relationships/slideLayout" Target="../slideLayouts/slideLayout256.xml"/><Relationship Id="rId39" Type="http://schemas.openxmlformats.org/officeDocument/2006/relationships/slideLayout" Target="../slideLayouts/slideLayout269.xml"/><Relationship Id="rId21" Type="http://schemas.openxmlformats.org/officeDocument/2006/relationships/slideLayout" Target="../slideLayouts/slideLayout251.xml"/><Relationship Id="rId34" Type="http://schemas.openxmlformats.org/officeDocument/2006/relationships/slideLayout" Target="../slideLayouts/slideLayout264.xml"/><Relationship Id="rId42" Type="http://schemas.openxmlformats.org/officeDocument/2006/relationships/slideLayout" Target="../slideLayouts/slideLayout272.xml"/><Relationship Id="rId47" Type="http://schemas.openxmlformats.org/officeDocument/2006/relationships/slideLayout" Target="../slideLayouts/slideLayout277.xml"/><Relationship Id="rId50" Type="http://schemas.openxmlformats.org/officeDocument/2006/relationships/slideLayout" Target="../slideLayouts/slideLayout280.xml"/><Relationship Id="rId55" Type="http://schemas.openxmlformats.org/officeDocument/2006/relationships/slideLayout" Target="../slideLayouts/slideLayout285.xml"/><Relationship Id="rId63" Type="http://schemas.openxmlformats.org/officeDocument/2006/relationships/slideLayout" Target="../slideLayouts/slideLayout293.xml"/><Relationship Id="rId68" Type="http://schemas.openxmlformats.org/officeDocument/2006/relationships/slideLayout" Target="../slideLayouts/slideLayout298.xml"/><Relationship Id="rId76" Type="http://schemas.openxmlformats.org/officeDocument/2006/relationships/slideLayout" Target="../slideLayouts/slideLayout306.xml"/><Relationship Id="rId7" Type="http://schemas.openxmlformats.org/officeDocument/2006/relationships/slideLayout" Target="../slideLayouts/slideLayout237.xml"/><Relationship Id="rId71" Type="http://schemas.openxmlformats.org/officeDocument/2006/relationships/slideLayout" Target="../slideLayouts/slideLayout301.xml"/><Relationship Id="rId2" Type="http://schemas.openxmlformats.org/officeDocument/2006/relationships/slideLayout" Target="../slideLayouts/slideLayout232.xml"/><Relationship Id="rId16" Type="http://schemas.openxmlformats.org/officeDocument/2006/relationships/slideLayout" Target="../slideLayouts/slideLayout246.xml"/><Relationship Id="rId29" Type="http://schemas.openxmlformats.org/officeDocument/2006/relationships/slideLayout" Target="../slideLayouts/slideLayout259.xml"/><Relationship Id="rId11" Type="http://schemas.openxmlformats.org/officeDocument/2006/relationships/slideLayout" Target="../slideLayouts/slideLayout241.xml"/><Relationship Id="rId24" Type="http://schemas.openxmlformats.org/officeDocument/2006/relationships/slideLayout" Target="../slideLayouts/slideLayout254.xml"/><Relationship Id="rId32" Type="http://schemas.openxmlformats.org/officeDocument/2006/relationships/slideLayout" Target="../slideLayouts/slideLayout262.xml"/><Relationship Id="rId37" Type="http://schemas.openxmlformats.org/officeDocument/2006/relationships/slideLayout" Target="../slideLayouts/slideLayout267.xml"/><Relationship Id="rId40" Type="http://schemas.openxmlformats.org/officeDocument/2006/relationships/slideLayout" Target="../slideLayouts/slideLayout270.xml"/><Relationship Id="rId45" Type="http://schemas.openxmlformats.org/officeDocument/2006/relationships/slideLayout" Target="../slideLayouts/slideLayout275.xml"/><Relationship Id="rId53" Type="http://schemas.openxmlformats.org/officeDocument/2006/relationships/slideLayout" Target="../slideLayouts/slideLayout283.xml"/><Relationship Id="rId58" Type="http://schemas.openxmlformats.org/officeDocument/2006/relationships/slideLayout" Target="../slideLayouts/slideLayout288.xml"/><Relationship Id="rId66" Type="http://schemas.openxmlformats.org/officeDocument/2006/relationships/slideLayout" Target="../slideLayouts/slideLayout296.xml"/><Relationship Id="rId74" Type="http://schemas.openxmlformats.org/officeDocument/2006/relationships/slideLayout" Target="../slideLayouts/slideLayout304.xml"/><Relationship Id="rId79" Type="http://schemas.openxmlformats.org/officeDocument/2006/relationships/slideLayout" Target="../slideLayouts/slideLayout309.xml"/><Relationship Id="rId5" Type="http://schemas.openxmlformats.org/officeDocument/2006/relationships/slideLayout" Target="../slideLayouts/slideLayout235.xml"/><Relationship Id="rId61" Type="http://schemas.openxmlformats.org/officeDocument/2006/relationships/slideLayout" Target="../slideLayouts/slideLayout291.xml"/><Relationship Id="rId82" Type="http://schemas.openxmlformats.org/officeDocument/2006/relationships/theme" Target="../theme/theme4.xml"/><Relationship Id="rId10" Type="http://schemas.openxmlformats.org/officeDocument/2006/relationships/slideLayout" Target="../slideLayouts/slideLayout240.xml"/><Relationship Id="rId19" Type="http://schemas.openxmlformats.org/officeDocument/2006/relationships/slideLayout" Target="../slideLayouts/slideLayout249.xml"/><Relationship Id="rId31" Type="http://schemas.openxmlformats.org/officeDocument/2006/relationships/slideLayout" Target="../slideLayouts/slideLayout261.xml"/><Relationship Id="rId44" Type="http://schemas.openxmlformats.org/officeDocument/2006/relationships/slideLayout" Target="../slideLayouts/slideLayout274.xml"/><Relationship Id="rId52" Type="http://schemas.openxmlformats.org/officeDocument/2006/relationships/slideLayout" Target="../slideLayouts/slideLayout282.xml"/><Relationship Id="rId60" Type="http://schemas.openxmlformats.org/officeDocument/2006/relationships/slideLayout" Target="../slideLayouts/slideLayout290.xml"/><Relationship Id="rId65" Type="http://schemas.openxmlformats.org/officeDocument/2006/relationships/slideLayout" Target="../slideLayouts/slideLayout295.xml"/><Relationship Id="rId73" Type="http://schemas.openxmlformats.org/officeDocument/2006/relationships/slideLayout" Target="../slideLayouts/slideLayout303.xml"/><Relationship Id="rId78" Type="http://schemas.openxmlformats.org/officeDocument/2006/relationships/slideLayout" Target="../slideLayouts/slideLayout308.xml"/><Relationship Id="rId81" Type="http://schemas.openxmlformats.org/officeDocument/2006/relationships/slideLayout" Target="../slideLayouts/slideLayout311.xml"/><Relationship Id="rId4" Type="http://schemas.openxmlformats.org/officeDocument/2006/relationships/slideLayout" Target="../slideLayouts/slideLayout234.xml"/><Relationship Id="rId9" Type="http://schemas.openxmlformats.org/officeDocument/2006/relationships/slideLayout" Target="../slideLayouts/slideLayout239.xml"/><Relationship Id="rId14" Type="http://schemas.openxmlformats.org/officeDocument/2006/relationships/slideLayout" Target="../slideLayouts/slideLayout244.xml"/><Relationship Id="rId22" Type="http://schemas.openxmlformats.org/officeDocument/2006/relationships/slideLayout" Target="../slideLayouts/slideLayout252.xml"/><Relationship Id="rId27" Type="http://schemas.openxmlformats.org/officeDocument/2006/relationships/slideLayout" Target="../slideLayouts/slideLayout257.xml"/><Relationship Id="rId30" Type="http://schemas.openxmlformats.org/officeDocument/2006/relationships/slideLayout" Target="../slideLayouts/slideLayout260.xml"/><Relationship Id="rId35" Type="http://schemas.openxmlformats.org/officeDocument/2006/relationships/slideLayout" Target="../slideLayouts/slideLayout265.xml"/><Relationship Id="rId43" Type="http://schemas.openxmlformats.org/officeDocument/2006/relationships/slideLayout" Target="../slideLayouts/slideLayout273.xml"/><Relationship Id="rId48" Type="http://schemas.openxmlformats.org/officeDocument/2006/relationships/slideLayout" Target="../slideLayouts/slideLayout278.xml"/><Relationship Id="rId56" Type="http://schemas.openxmlformats.org/officeDocument/2006/relationships/slideLayout" Target="../slideLayouts/slideLayout286.xml"/><Relationship Id="rId64" Type="http://schemas.openxmlformats.org/officeDocument/2006/relationships/slideLayout" Target="../slideLayouts/slideLayout294.xml"/><Relationship Id="rId69" Type="http://schemas.openxmlformats.org/officeDocument/2006/relationships/slideLayout" Target="../slideLayouts/slideLayout299.xml"/><Relationship Id="rId77" Type="http://schemas.openxmlformats.org/officeDocument/2006/relationships/slideLayout" Target="../slideLayouts/slideLayout307.xml"/><Relationship Id="rId8" Type="http://schemas.openxmlformats.org/officeDocument/2006/relationships/slideLayout" Target="../slideLayouts/slideLayout238.xml"/><Relationship Id="rId51" Type="http://schemas.openxmlformats.org/officeDocument/2006/relationships/slideLayout" Target="../slideLayouts/slideLayout281.xml"/><Relationship Id="rId72" Type="http://schemas.openxmlformats.org/officeDocument/2006/relationships/slideLayout" Target="../slideLayouts/slideLayout302.xml"/><Relationship Id="rId80" Type="http://schemas.openxmlformats.org/officeDocument/2006/relationships/slideLayout" Target="../slideLayouts/slideLayout310.xml"/><Relationship Id="rId3" Type="http://schemas.openxmlformats.org/officeDocument/2006/relationships/slideLayout" Target="../slideLayouts/slideLayout233.xml"/><Relationship Id="rId12" Type="http://schemas.openxmlformats.org/officeDocument/2006/relationships/slideLayout" Target="../slideLayouts/slideLayout242.xml"/><Relationship Id="rId17" Type="http://schemas.openxmlformats.org/officeDocument/2006/relationships/slideLayout" Target="../slideLayouts/slideLayout247.xml"/><Relationship Id="rId25" Type="http://schemas.openxmlformats.org/officeDocument/2006/relationships/slideLayout" Target="../slideLayouts/slideLayout255.xml"/><Relationship Id="rId33" Type="http://schemas.openxmlformats.org/officeDocument/2006/relationships/slideLayout" Target="../slideLayouts/slideLayout263.xml"/><Relationship Id="rId38" Type="http://schemas.openxmlformats.org/officeDocument/2006/relationships/slideLayout" Target="../slideLayouts/slideLayout268.xml"/><Relationship Id="rId46" Type="http://schemas.openxmlformats.org/officeDocument/2006/relationships/slideLayout" Target="../slideLayouts/slideLayout276.xml"/><Relationship Id="rId59" Type="http://schemas.openxmlformats.org/officeDocument/2006/relationships/slideLayout" Target="../slideLayouts/slideLayout289.xml"/><Relationship Id="rId67" Type="http://schemas.openxmlformats.org/officeDocument/2006/relationships/slideLayout" Target="../slideLayouts/slideLayout297.xml"/><Relationship Id="rId20" Type="http://schemas.openxmlformats.org/officeDocument/2006/relationships/slideLayout" Target="../slideLayouts/slideLayout250.xml"/><Relationship Id="rId41" Type="http://schemas.openxmlformats.org/officeDocument/2006/relationships/slideLayout" Target="../slideLayouts/slideLayout271.xml"/><Relationship Id="rId54" Type="http://schemas.openxmlformats.org/officeDocument/2006/relationships/slideLayout" Target="../slideLayouts/slideLayout284.xml"/><Relationship Id="rId62" Type="http://schemas.openxmlformats.org/officeDocument/2006/relationships/slideLayout" Target="../slideLayouts/slideLayout292.xml"/><Relationship Id="rId70" Type="http://schemas.openxmlformats.org/officeDocument/2006/relationships/slideLayout" Target="../slideLayouts/slideLayout300.xml"/><Relationship Id="rId75" Type="http://schemas.openxmlformats.org/officeDocument/2006/relationships/slideLayout" Target="../slideLayouts/slideLayout305.xml"/><Relationship Id="rId1" Type="http://schemas.openxmlformats.org/officeDocument/2006/relationships/slideLayout" Target="../slideLayouts/slideLayout231.xml"/><Relationship Id="rId6" Type="http://schemas.openxmlformats.org/officeDocument/2006/relationships/slideLayout" Target="../slideLayouts/slideLayout236.xml"/><Relationship Id="rId15" Type="http://schemas.openxmlformats.org/officeDocument/2006/relationships/slideLayout" Target="../slideLayouts/slideLayout245.xml"/><Relationship Id="rId23" Type="http://schemas.openxmlformats.org/officeDocument/2006/relationships/slideLayout" Target="../slideLayouts/slideLayout253.xml"/><Relationship Id="rId28" Type="http://schemas.openxmlformats.org/officeDocument/2006/relationships/slideLayout" Target="../slideLayouts/slideLayout258.xml"/><Relationship Id="rId36" Type="http://schemas.openxmlformats.org/officeDocument/2006/relationships/slideLayout" Target="../slideLayouts/slideLayout266.xml"/><Relationship Id="rId49" Type="http://schemas.openxmlformats.org/officeDocument/2006/relationships/slideLayout" Target="../slideLayouts/slideLayout279.xml"/><Relationship Id="rId57" Type="http://schemas.openxmlformats.org/officeDocument/2006/relationships/slideLayout" Target="../slideLayouts/slideLayout287.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324.xml"/><Relationship Id="rId18" Type="http://schemas.openxmlformats.org/officeDocument/2006/relationships/slideLayout" Target="../slideLayouts/slideLayout329.xml"/><Relationship Id="rId26" Type="http://schemas.openxmlformats.org/officeDocument/2006/relationships/slideLayout" Target="../slideLayouts/slideLayout337.xml"/><Relationship Id="rId39" Type="http://schemas.openxmlformats.org/officeDocument/2006/relationships/slideLayout" Target="../slideLayouts/slideLayout350.xml"/><Relationship Id="rId21" Type="http://schemas.openxmlformats.org/officeDocument/2006/relationships/slideLayout" Target="../slideLayouts/slideLayout332.xml"/><Relationship Id="rId34" Type="http://schemas.openxmlformats.org/officeDocument/2006/relationships/slideLayout" Target="../slideLayouts/slideLayout345.xml"/><Relationship Id="rId42" Type="http://schemas.openxmlformats.org/officeDocument/2006/relationships/slideLayout" Target="../slideLayouts/slideLayout353.xml"/><Relationship Id="rId47" Type="http://schemas.openxmlformats.org/officeDocument/2006/relationships/slideLayout" Target="../slideLayouts/slideLayout358.xml"/><Relationship Id="rId50" Type="http://schemas.openxmlformats.org/officeDocument/2006/relationships/slideLayout" Target="../slideLayouts/slideLayout361.xml"/><Relationship Id="rId55" Type="http://schemas.openxmlformats.org/officeDocument/2006/relationships/slideLayout" Target="../slideLayouts/slideLayout366.xml"/><Relationship Id="rId63" Type="http://schemas.openxmlformats.org/officeDocument/2006/relationships/slideLayout" Target="../slideLayouts/slideLayout374.xml"/><Relationship Id="rId68" Type="http://schemas.openxmlformats.org/officeDocument/2006/relationships/slideLayout" Target="../slideLayouts/slideLayout379.xml"/><Relationship Id="rId76" Type="http://schemas.openxmlformats.org/officeDocument/2006/relationships/slideLayout" Target="../slideLayouts/slideLayout387.xml"/><Relationship Id="rId7" Type="http://schemas.openxmlformats.org/officeDocument/2006/relationships/slideLayout" Target="../slideLayouts/slideLayout318.xml"/><Relationship Id="rId71" Type="http://schemas.openxmlformats.org/officeDocument/2006/relationships/slideLayout" Target="../slideLayouts/slideLayout382.xml"/><Relationship Id="rId2" Type="http://schemas.openxmlformats.org/officeDocument/2006/relationships/slideLayout" Target="../slideLayouts/slideLayout313.xml"/><Relationship Id="rId16" Type="http://schemas.openxmlformats.org/officeDocument/2006/relationships/slideLayout" Target="../slideLayouts/slideLayout327.xml"/><Relationship Id="rId29" Type="http://schemas.openxmlformats.org/officeDocument/2006/relationships/slideLayout" Target="../slideLayouts/slideLayout340.xml"/><Relationship Id="rId11" Type="http://schemas.openxmlformats.org/officeDocument/2006/relationships/slideLayout" Target="../slideLayouts/slideLayout322.xml"/><Relationship Id="rId24" Type="http://schemas.openxmlformats.org/officeDocument/2006/relationships/slideLayout" Target="../slideLayouts/slideLayout335.xml"/><Relationship Id="rId32" Type="http://schemas.openxmlformats.org/officeDocument/2006/relationships/slideLayout" Target="../slideLayouts/slideLayout343.xml"/><Relationship Id="rId37" Type="http://schemas.openxmlformats.org/officeDocument/2006/relationships/slideLayout" Target="../slideLayouts/slideLayout348.xml"/><Relationship Id="rId40" Type="http://schemas.openxmlformats.org/officeDocument/2006/relationships/slideLayout" Target="../slideLayouts/slideLayout351.xml"/><Relationship Id="rId45" Type="http://schemas.openxmlformats.org/officeDocument/2006/relationships/slideLayout" Target="../slideLayouts/slideLayout356.xml"/><Relationship Id="rId53" Type="http://schemas.openxmlformats.org/officeDocument/2006/relationships/slideLayout" Target="../slideLayouts/slideLayout364.xml"/><Relationship Id="rId58" Type="http://schemas.openxmlformats.org/officeDocument/2006/relationships/slideLayout" Target="../slideLayouts/slideLayout369.xml"/><Relationship Id="rId66" Type="http://schemas.openxmlformats.org/officeDocument/2006/relationships/slideLayout" Target="../slideLayouts/slideLayout377.xml"/><Relationship Id="rId74" Type="http://schemas.openxmlformats.org/officeDocument/2006/relationships/slideLayout" Target="../slideLayouts/slideLayout385.xml"/><Relationship Id="rId79" Type="http://schemas.openxmlformats.org/officeDocument/2006/relationships/slideLayout" Target="../slideLayouts/slideLayout390.xml"/><Relationship Id="rId5" Type="http://schemas.openxmlformats.org/officeDocument/2006/relationships/slideLayout" Target="../slideLayouts/slideLayout316.xml"/><Relationship Id="rId61" Type="http://schemas.openxmlformats.org/officeDocument/2006/relationships/slideLayout" Target="../slideLayouts/slideLayout372.xml"/><Relationship Id="rId82" Type="http://schemas.openxmlformats.org/officeDocument/2006/relationships/slideLayout" Target="../slideLayouts/slideLayout393.xml"/><Relationship Id="rId10" Type="http://schemas.openxmlformats.org/officeDocument/2006/relationships/slideLayout" Target="../slideLayouts/slideLayout321.xml"/><Relationship Id="rId19" Type="http://schemas.openxmlformats.org/officeDocument/2006/relationships/slideLayout" Target="../slideLayouts/slideLayout330.xml"/><Relationship Id="rId31" Type="http://schemas.openxmlformats.org/officeDocument/2006/relationships/slideLayout" Target="../slideLayouts/slideLayout342.xml"/><Relationship Id="rId44" Type="http://schemas.openxmlformats.org/officeDocument/2006/relationships/slideLayout" Target="../slideLayouts/slideLayout355.xml"/><Relationship Id="rId52" Type="http://schemas.openxmlformats.org/officeDocument/2006/relationships/slideLayout" Target="../slideLayouts/slideLayout363.xml"/><Relationship Id="rId60" Type="http://schemas.openxmlformats.org/officeDocument/2006/relationships/slideLayout" Target="../slideLayouts/slideLayout371.xml"/><Relationship Id="rId65" Type="http://schemas.openxmlformats.org/officeDocument/2006/relationships/slideLayout" Target="../slideLayouts/slideLayout376.xml"/><Relationship Id="rId73" Type="http://schemas.openxmlformats.org/officeDocument/2006/relationships/slideLayout" Target="../slideLayouts/slideLayout384.xml"/><Relationship Id="rId78" Type="http://schemas.openxmlformats.org/officeDocument/2006/relationships/slideLayout" Target="../slideLayouts/slideLayout389.xml"/><Relationship Id="rId81" Type="http://schemas.openxmlformats.org/officeDocument/2006/relationships/slideLayout" Target="../slideLayouts/slideLayout392.xml"/><Relationship Id="rId4" Type="http://schemas.openxmlformats.org/officeDocument/2006/relationships/slideLayout" Target="../slideLayouts/slideLayout315.xml"/><Relationship Id="rId9" Type="http://schemas.openxmlformats.org/officeDocument/2006/relationships/slideLayout" Target="../slideLayouts/slideLayout320.xml"/><Relationship Id="rId14" Type="http://schemas.openxmlformats.org/officeDocument/2006/relationships/slideLayout" Target="../slideLayouts/slideLayout325.xml"/><Relationship Id="rId22" Type="http://schemas.openxmlformats.org/officeDocument/2006/relationships/slideLayout" Target="../slideLayouts/slideLayout333.xml"/><Relationship Id="rId27" Type="http://schemas.openxmlformats.org/officeDocument/2006/relationships/slideLayout" Target="../slideLayouts/slideLayout338.xml"/><Relationship Id="rId30" Type="http://schemas.openxmlformats.org/officeDocument/2006/relationships/slideLayout" Target="../slideLayouts/slideLayout341.xml"/><Relationship Id="rId35" Type="http://schemas.openxmlformats.org/officeDocument/2006/relationships/slideLayout" Target="../slideLayouts/slideLayout346.xml"/><Relationship Id="rId43" Type="http://schemas.openxmlformats.org/officeDocument/2006/relationships/slideLayout" Target="../slideLayouts/slideLayout354.xml"/><Relationship Id="rId48" Type="http://schemas.openxmlformats.org/officeDocument/2006/relationships/slideLayout" Target="../slideLayouts/slideLayout359.xml"/><Relationship Id="rId56" Type="http://schemas.openxmlformats.org/officeDocument/2006/relationships/slideLayout" Target="../slideLayouts/slideLayout367.xml"/><Relationship Id="rId64" Type="http://schemas.openxmlformats.org/officeDocument/2006/relationships/slideLayout" Target="../slideLayouts/slideLayout375.xml"/><Relationship Id="rId69" Type="http://schemas.openxmlformats.org/officeDocument/2006/relationships/slideLayout" Target="../slideLayouts/slideLayout380.xml"/><Relationship Id="rId77" Type="http://schemas.openxmlformats.org/officeDocument/2006/relationships/slideLayout" Target="../slideLayouts/slideLayout388.xml"/><Relationship Id="rId8" Type="http://schemas.openxmlformats.org/officeDocument/2006/relationships/slideLayout" Target="../slideLayouts/slideLayout319.xml"/><Relationship Id="rId51" Type="http://schemas.openxmlformats.org/officeDocument/2006/relationships/slideLayout" Target="../slideLayouts/slideLayout362.xml"/><Relationship Id="rId72" Type="http://schemas.openxmlformats.org/officeDocument/2006/relationships/slideLayout" Target="../slideLayouts/slideLayout383.xml"/><Relationship Id="rId80" Type="http://schemas.openxmlformats.org/officeDocument/2006/relationships/slideLayout" Target="../slideLayouts/slideLayout391.xml"/><Relationship Id="rId3" Type="http://schemas.openxmlformats.org/officeDocument/2006/relationships/slideLayout" Target="../slideLayouts/slideLayout314.xml"/><Relationship Id="rId12" Type="http://schemas.openxmlformats.org/officeDocument/2006/relationships/slideLayout" Target="../slideLayouts/slideLayout323.xml"/><Relationship Id="rId17" Type="http://schemas.openxmlformats.org/officeDocument/2006/relationships/slideLayout" Target="../slideLayouts/slideLayout328.xml"/><Relationship Id="rId25" Type="http://schemas.openxmlformats.org/officeDocument/2006/relationships/slideLayout" Target="../slideLayouts/slideLayout336.xml"/><Relationship Id="rId33" Type="http://schemas.openxmlformats.org/officeDocument/2006/relationships/slideLayout" Target="../slideLayouts/slideLayout344.xml"/><Relationship Id="rId38" Type="http://schemas.openxmlformats.org/officeDocument/2006/relationships/slideLayout" Target="../slideLayouts/slideLayout349.xml"/><Relationship Id="rId46" Type="http://schemas.openxmlformats.org/officeDocument/2006/relationships/slideLayout" Target="../slideLayouts/slideLayout357.xml"/><Relationship Id="rId59" Type="http://schemas.openxmlformats.org/officeDocument/2006/relationships/slideLayout" Target="../slideLayouts/slideLayout370.xml"/><Relationship Id="rId67" Type="http://schemas.openxmlformats.org/officeDocument/2006/relationships/slideLayout" Target="../slideLayouts/slideLayout378.xml"/><Relationship Id="rId20" Type="http://schemas.openxmlformats.org/officeDocument/2006/relationships/slideLayout" Target="../slideLayouts/slideLayout331.xml"/><Relationship Id="rId41" Type="http://schemas.openxmlformats.org/officeDocument/2006/relationships/slideLayout" Target="../slideLayouts/slideLayout352.xml"/><Relationship Id="rId54" Type="http://schemas.openxmlformats.org/officeDocument/2006/relationships/slideLayout" Target="../slideLayouts/slideLayout365.xml"/><Relationship Id="rId62" Type="http://schemas.openxmlformats.org/officeDocument/2006/relationships/slideLayout" Target="../slideLayouts/slideLayout373.xml"/><Relationship Id="rId70" Type="http://schemas.openxmlformats.org/officeDocument/2006/relationships/slideLayout" Target="../slideLayouts/slideLayout381.xml"/><Relationship Id="rId75" Type="http://schemas.openxmlformats.org/officeDocument/2006/relationships/slideLayout" Target="../slideLayouts/slideLayout386.xml"/><Relationship Id="rId83" Type="http://schemas.openxmlformats.org/officeDocument/2006/relationships/theme" Target="../theme/theme5.xml"/><Relationship Id="rId1" Type="http://schemas.openxmlformats.org/officeDocument/2006/relationships/slideLayout" Target="../slideLayouts/slideLayout312.xml"/><Relationship Id="rId6" Type="http://schemas.openxmlformats.org/officeDocument/2006/relationships/slideLayout" Target="../slideLayouts/slideLayout317.xml"/><Relationship Id="rId15" Type="http://schemas.openxmlformats.org/officeDocument/2006/relationships/slideLayout" Target="../slideLayouts/slideLayout326.xml"/><Relationship Id="rId23" Type="http://schemas.openxmlformats.org/officeDocument/2006/relationships/slideLayout" Target="../slideLayouts/slideLayout334.xml"/><Relationship Id="rId28" Type="http://schemas.openxmlformats.org/officeDocument/2006/relationships/slideLayout" Target="../slideLayouts/slideLayout339.xml"/><Relationship Id="rId36" Type="http://schemas.openxmlformats.org/officeDocument/2006/relationships/slideLayout" Target="../slideLayouts/slideLayout347.xml"/><Relationship Id="rId49" Type="http://schemas.openxmlformats.org/officeDocument/2006/relationships/slideLayout" Target="../slideLayouts/slideLayout360.xml"/><Relationship Id="rId57" Type="http://schemas.openxmlformats.org/officeDocument/2006/relationships/slideLayout" Target="../slideLayouts/slideLayout3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11480"/>
            <a:ext cx="5516245" cy="685800"/>
          </a:xfrm>
          <a:prstGeom prst="rect">
            <a:avLst/>
          </a:prstGeom>
          <a:noFill/>
        </p:spPr>
        <p:txBody>
          <a:bodyPr vert="horz" lIns="0" tIns="0" rIns="0" bIns="0" rtlCol="0" anchor="t" anchorCtr="0">
            <a:noAutofit/>
          </a:bodyPr>
          <a:lstStyle/>
          <a:p>
            <a:r>
              <a:rPr lang="en-US"/>
              <a:t>[Slide title]</a:t>
            </a:r>
          </a:p>
        </p:txBody>
      </p:sp>
      <p:sp>
        <p:nvSpPr>
          <p:cNvPr id="3" name="Text Placeholder 2"/>
          <p:cNvSpPr>
            <a:spLocks noGrp="1"/>
          </p:cNvSpPr>
          <p:nvPr>
            <p:ph type="body" idx="1"/>
          </p:nvPr>
        </p:nvSpPr>
        <p:spPr>
          <a:xfrm>
            <a:off x="411480" y="1280158"/>
            <a:ext cx="8321040" cy="3364992"/>
          </a:xfrm>
          <a:prstGeom prst="rect">
            <a:avLst/>
          </a:prstGeom>
        </p:spPr>
        <p:txBody>
          <a:bodyPr vert="horz" lIns="0" tIns="0" rIns="0" bIns="0" spcCol="9144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p:cNvSpPr>
            <a:spLocks noGrp="1"/>
          </p:cNvSpPr>
          <p:nvPr>
            <p:ph type="sldNum" sz="quarter" idx="4"/>
          </p:nvPr>
        </p:nvSpPr>
        <p:spPr>
          <a:xfrm>
            <a:off x="8594316" y="4792345"/>
            <a:ext cx="301752" cy="137160"/>
          </a:xfrm>
          <a:prstGeom prst="rect">
            <a:avLst/>
          </a:prstGeom>
        </p:spPr>
        <p:txBody>
          <a:bodyPr vert="horz" wrap="none" lIns="0" tIns="0" rIns="0" bIns="0" rtlCol="0" anchor="b" anchorCtr="0">
            <a:noAutofit/>
          </a:bodyPr>
          <a:lstStyle>
            <a:lvl1pPr algn="r">
              <a:defRPr sz="600" b="1">
                <a:solidFill>
                  <a:schemeClr val="tx1"/>
                </a:solidFill>
              </a:defRPr>
            </a:lvl1pPr>
          </a:lstStyle>
          <a:p>
            <a:fld id="{0FB653A9-F313-624D-BF6F-1C4E70BAF06A}" type="slidenum">
              <a:rPr lang="en-US" smtClean="0"/>
              <a:pPr/>
              <a:t>‹#›</a:t>
            </a:fld>
            <a:endParaRPr lang="en-US"/>
          </a:p>
        </p:txBody>
      </p:sp>
      <p:sp>
        <p:nvSpPr>
          <p:cNvPr id="7" name="Copyright">
            <a:extLst>
              <a:ext uri="{FF2B5EF4-FFF2-40B4-BE49-F238E27FC236}">
                <a16:creationId xmlns:a16="http://schemas.microsoft.com/office/drawing/2014/main" id="{F073CF92-BE09-0B9E-1157-A8F1EF11F1D8}"/>
              </a:ext>
            </a:extLst>
          </p:cNvPr>
          <p:cNvSpPr txBox="1"/>
          <p:nvPr userDrawn="1"/>
        </p:nvSpPr>
        <p:spPr>
          <a:xfrm>
            <a:off x="411479" y="4792345"/>
            <a:ext cx="2011680" cy="137160"/>
          </a:xfrm>
          <a:prstGeom prst="rect">
            <a:avLst/>
          </a:prstGeom>
          <a:noFill/>
        </p:spPr>
        <p:txBody>
          <a:bodyPr wrap="none" lIns="0" tIns="0" rIns="0" bIns="0" rtlCol="0" anchor="b" anchorCtr="0">
            <a:noAutofit/>
          </a:bodyPr>
          <a:lstStyle/>
          <a:p>
            <a:pPr marL="0" indent="0" algn="l">
              <a:lnSpc>
                <a:spcPct val="100000"/>
              </a:lnSpc>
              <a:spcBef>
                <a:spcPts val="0"/>
              </a:spcBef>
              <a:buSzPct val="100000"/>
              <a:buFontTx/>
              <a:buNone/>
            </a:pPr>
            <a:r>
              <a:rPr lang="en-US" sz="600" dirty="0"/>
              <a:t>© 2023 UL LLC. All rights reserved.</a:t>
            </a:r>
          </a:p>
        </p:txBody>
      </p:sp>
    </p:spTree>
    <p:extLst>
      <p:ext uri="{BB962C8B-B14F-4D97-AF65-F5344CB8AC3E}">
        <p14:creationId xmlns:p14="http://schemas.microsoft.com/office/powerpoint/2010/main" val="3756961190"/>
      </p:ext>
    </p:extLst>
  </p:cSld>
  <p:clrMap bg1="lt1" tx1="dk1" bg2="lt2" tx2="dk2" accent1="accent1" accent2="accent2" accent3="accent3" accent4="accent4" accent5="accent5" accent6="accent6" hlink="hlink" folHlink="folHlink"/>
  <p:sldLayoutIdLst>
    <p:sldLayoutId id="2147484314" r:id="rId1"/>
    <p:sldLayoutId id="2147484315" r:id="rId2"/>
    <p:sldLayoutId id="2147484316" r:id="rId3"/>
    <p:sldLayoutId id="2147484317" r:id="rId4"/>
    <p:sldLayoutId id="2147484318" r:id="rId5"/>
    <p:sldLayoutId id="2147484319" r:id="rId6"/>
    <p:sldLayoutId id="2147484320" r:id="rId7"/>
    <p:sldLayoutId id="2147484321" r:id="rId8"/>
    <p:sldLayoutId id="2147484322" r:id="rId9"/>
    <p:sldLayoutId id="2147484323" r:id="rId10"/>
    <p:sldLayoutId id="2147484324" r:id="rId11"/>
    <p:sldLayoutId id="2147484325" r:id="rId12"/>
    <p:sldLayoutId id="2147484326" r:id="rId13"/>
    <p:sldLayoutId id="2147484327" r:id="rId14"/>
    <p:sldLayoutId id="2147484328" r:id="rId15"/>
    <p:sldLayoutId id="2147484329" r:id="rId16"/>
    <p:sldLayoutId id="2147484330" r:id="rId17"/>
    <p:sldLayoutId id="2147484331" r:id="rId18"/>
    <p:sldLayoutId id="2147484332" r:id="rId19"/>
    <p:sldLayoutId id="2147484333" r:id="rId20"/>
    <p:sldLayoutId id="2147484334" r:id="rId21"/>
    <p:sldLayoutId id="2147484335" r:id="rId22"/>
    <p:sldLayoutId id="2147484336" r:id="rId23"/>
    <p:sldLayoutId id="2147484337" r:id="rId24"/>
    <p:sldLayoutId id="2147484338" r:id="rId25"/>
    <p:sldLayoutId id="2147484339" r:id="rId26"/>
    <p:sldLayoutId id="2147484340" r:id="rId27"/>
    <p:sldLayoutId id="2147484341" r:id="rId28"/>
    <p:sldLayoutId id="2147484342" r:id="rId29"/>
    <p:sldLayoutId id="2147484343" r:id="rId30"/>
    <p:sldLayoutId id="2147484344" r:id="rId31"/>
    <p:sldLayoutId id="2147484345" r:id="rId32"/>
    <p:sldLayoutId id="2147484346" r:id="rId33"/>
    <p:sldLayoutId id="2147484187" r:id="rId34"/>
    <p:sldLayoutId id="2147483674" r:id="rId35"/>
    <p:sldLayoutId id="2147483761" r:id="rId36"/>
    <p:sldLayoutId id="2147483663" r:id="rId37"/>
    <p:sldLayoutId id="2147483692" r:id="rId38"/>
    <p:sldLayoutId id="2147483693" r:id="rId39"/>
    <p:sldLayoutId id="2147484347" r:id="rId40"/>
    <p:sldLayoutId id="2147484348" r:id="rId41"/>
    <p:sldLayoutId id="2147484349" r:id="rId42"/>
    <p:sldLayoutId id="2147484350" r:id="rId43"/>
    <p:sldLayoutId id="2147484351" r:id="rId44"/>
    <p:sldLayoutId id="2147484352" r:id="rId45"/>
    <p:sldLayoutId id="2147484353" r:id="rId46"/>
    <p:sldLayoutId id="2147484354" r:id="rId47"/>
    <p:sldLayoutId id="2147484355" r:id="rId48"/>
    <p:sldLayoutId id="2147484356" r:id="rId49"/>
    <p:sldLayoutId id="2147484357" r:id="rId50"/>
    <p:sldLayoutId id="2147484358" r:id="rId51"/>
    <p:sldLayoutId id="2147484359" r:id="rId52"/>
    <p:sldLayoutId id="2147484360" r:id="rId53"/>
    <p:sldLayoutId id="2147484361" r:id="rId54"/>
    <p:sldLayoutId id="2147484362" r:id="rId55"/>
    <p:sldLayoutId id="2147484363" r:id="rId56"/>
    <p:sldLayoutId id="2147484364" r:id="rId57"/>
    <p:sldLayoutId id="2147484365" r:id="rId58"/>
    <p:sldLayoutId id="2147484366" r:id="rId59"/>
    <p:sldLayoutId id="2147484367" r:id="rId60"/>
    <p:sldLayoutId id="2147484368" r:id="rId61"/>
    <p:sldLayoutId id="2147484369" r:id="rId62"/>
    <p:sldLayoutId id="2147484370" r:id="rId63"/>
    <p:sldLayoutId id="2147484371" r:id="rId64"/>
    <p:sldLayoutId id="2147484372" r:id="rId65"/>
    <p:sldLayoutId id="2147484373" r:id="rId66"/>
    <p:sldLayoutId id="2147484374" r:id="rId67"/>
    <p:sldLayoutId id="2147484375" r:id="rId68"/>
    <p:sldLayoutId id="2147484376" r:id="rId69"/>
    <p:sldLayoutId id="2147484377" r:id="rId70"/>
    <p:sldLayoutId id="2147484378" r:id="rId71"/>
    <p:sldLayoutId id="2147484379" r:id="rId72"/>
    <p:sldLayoutId id="2147484380" r:id="rId73"/>
    <p:sldLayoutId id="2147484381" r:id="rId74"/>
    <p:sldLayoutId id="2147484382" r:id="rId75"/>
    <p:sldLayoutId id="2147484383" r:id="rId76"/>
    <p:sldLayoutId id="2147484384" r:id="rId77"/>
    <p:sldLayoutId id="2147484385" r:id="rId78"/>
    <p:sldLayoutId id="2147484386" r:id="rId79"/>
    <p:sldLayoutId id="2147484387" r:id="rId80"/>
    <p:sldLayoutId id="2147484388" r:id="rId81"/>
    <p:sldLayoutId id="2147484389" r:id="rId82"/>
    <p:sldLayoutId id="2147484390" r:id="rId83"/>
    <p:sldLayoutId id="2147484391" r:id="rId84"/>
    <p:sldLayoutId id="2147484392" r:id="rId85"/>
    <p:sldLayoutId id="2147483990" r:id="rId8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137160" indent="-137160" algn="l" defTabSz="685800" rtl="0" eaLnBrk="1" latinLnBrk="0" hangingPunct="1">
        <a:lnSpc>
          <a:spcPct val="100000"/>
        </a:lnSpc>
        <a:spcBef>
          <a:spcPts val="900"/>
        </a:spcBef>
        <a:buClr>
          <a:srgbClr val="CA0123"/>
        </a:buClr>
        <a:buFont typeface="Arial" panose="020B0604020202020204" pitchFamily="34" charset="0"/>
        <a:buChar char="•"/>
        <a:defRPr sz="1400" kern="1200">
          <a:solidFill>
            <a:schemeClr val="tx1"/>
          </a:solidFill>
          <a:latin typeface="+mn-lt"/>
          <a:ea typeface="+mn-ea"/>
          <a:cs typeface="+mn-cs"/>
        </a:defRPr>
      </a:lvl1pPr>
      <a:lvl2pPr marL="27432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2pPr>
      <a:lvl3pPr marL="41148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3pPr>
      <a:lvl4pPr marL="54864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4pPr>
      <a:lvl5pPr marL="68580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5pPr>
      <a:lvl6pPr marL="82296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6pPr>
      <a:lvl7pPr marL="96012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7pPr>
      <a:lvl8pPr marL="109728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8pPr>
      <a:lvl9pPr marL="123444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59" userDrawn="1">
          <p15:clr>
            <a:srgbClr val="F26B43"/>
          </p15:clr>
        </p15:guide>
        <p15:guide id="3" pos="5501" userDrawn="1">
          <p15:clr>
            <a:srgbClr val="F26B43"/>
          </p15:clr>
        </p15:guide>
        <p15:guide id="4" orient="horz" pos="806" userDrawn="1">
          <p15:clr>
            <a:srgbClr val="F26B43"/>
          </p15:clr>
        </p15:guide>
        <p15:guide id="5" orient="horz" pos="260" userDrawn="1">
          <p15:clr>
            <a:srgbClr val="F26B43"/>
          </p15:clr>
        </p15:guide>
        <p15:guide id="7" pos="642" userDrawn="1">
          <p15:clr>
            <a:srgbClr val="A4A3A4"/>
          </p15:clr>
        </p15:guide>
        <p15:guide id="8" pos="700" userDrawn="1">
          <p15:clr>
            <a:srgbClr val="A4A3A4"/>
          </p15:clr>
        </p15:guide>
        <p15:guide id="9" pos="1084" userDrawn="1">
          <p15:clr>
            <a:srgbClr val="A4A3A4"/>
          </p15:clr>
        </p15:guide>
        <p15:guide id="10" pos="1140" userDrawn="1">
          <p15:clr>
            <a:srgbClr val="A4A3A4"/>
          </p15:clr>
        </p15:guide>
        <p15:guide id="11" pos="1526" userDrawn="1">
          <p15:clr>
            <a:srgbClr val="A4A3A4"/>
          </p15:clr>
        </p15:guide>
        <p15:guide id="12" pos="1582" userDrawn="1">
          <p15:clr>
            <a:srgbClr val="A4A3A4"/>
          </p15:clr>
        </p15:guide>
        <p15:guide id="13" pos="1968" userDrawn="1">
          <p15:clr>
            <a:srgbClr val="A4A3A4"/>
          </p15:clr>
        </p15:guide>
        <p15:guide id="14" pos="2024" userDrawn="1">
          <p15:clr>
            <a:srgbClr val="A4A3A4"/>
          </p15:clr>
        </p15:guide>
        <p15:guide id="15" pos="2410" userDrawn="1">
          <p15:clr>
            <a:srgbClr val="A4A3A4"/>
          </p15:clr>
        </p15:guide>
        <p15:guide id="16" pos="2466" userDrawn="1">
          <p15:clr>
            <a:srgbClr val="A4A3A4"/>
          </p15:clr>
        </p15:guide>
        <p15:guide id="17" pos="2850" userDrawn="1">
          <p15:clr>
            <a:srgbClr val="A4A3A4"/>
          </p15:clr>
        </p15:guide>
        <p15:guide id="18" pos="2908" userDrawn="1">
          <p15:clr>
            <a:srgbClr val="A4A3A4"/>
          </p15:clr>
        </p15:guide>
        <p15:guide id="19" pos="3292" userDrawn="1">
          <p15:clr>
            <a:srgbClr val="A4A3A4"/>
          </p15:clr>
        </p15:guide>
        <p15:guide id="20" pos="3348" userDrawn="1">
          <p15:clr>
            <a:srgbClr val="A4A3A4"/>
          </p15:clr>
        </p15:guide>
        <p15:guide id="21" pos="3734" userDrawn="1">
          <p15:clr>
            <a:srgbClr val="A4A3A4"/>
          </p15:clr>
        </p15:guide>
        <p15:guide id="22" pos="3790" userDrawn="1">
          <p15:clr>
            <a:srgbClr val="A4A3A4"/>
          </p15:clr>
        </p15:guide>
        <p15:guide id="23" pos="4176" userDrawn="1">
          <p15:clr>
            <a:srgbClr val="A4A3A4"/>
          </p15:clr>
        </p15:guide>
        <p15:guide id="24" pos="4232" userDrawn="1">
          <p15:clr>
            <a:srgbClr val="A4A3A4"/>
          </p15:clr>
        </p15:guide>
        <p15:guide id="25" pos="4618" userDrawn="1">
          <p15:clr>
            <a:srgbClr val="A4A3A4"/>
          </p15:clr>
        </p15:guide>
        <p15:guide id="26" pos="4674" userDrawn="1">
          <p15:clr>
            <a:srgbClr val="A4A3A4"/>
          </p15:clr>
        </p15:guide>
        <p15:guide id="27" pos="5058" userDrawn="1">
          <p15:clr>
            <a:srgbClr val="A4A3A4"/>
          </p15:clr>
        </p15:guide>
        <p15:guide id="28" pos="5116" userDrawn="1">
          <p15:clr>
            <a:srgbClr val="A4A3A4"/>
          </p15:clr>
        </p15:guide>
        <p15:guide id="29" orient="horz" pos="292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42900"/>
            <a:ext cx="8458200" cy="73152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342900" y="1352140"/>
            <a:ext cx="8458200" cy="32004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864963" y="4807323"/>
            <a:ext cx="3086100" cy="240507"/>
          </a:xfrm>
          <a:prstGeom prst="rect">
            <a:avLst/>
          </a:prstGeom>
        </p:spPr>
        <p:txBody>
          <a:bodyPr vert="horz" lIns="91440" tIns="45720" rIns="91440" bIns="45720" rtlCol="0" anchor="ctr"/>
          <a:lstStyle>
            <a:lvl1pPr algn="l">
              <a:defRPr sz="700">
                <a:solidFill>
                  <a:schemeClr val="tx2"/>
                </a:solidFill>
                <a:latin typeface="Arial" panose="020B0604020202020204" pitchFamily="34" charset="0"/>
                <a:cs typeface="Arial" panose="020B0604020202020204" pitchFamily="34" charset="0"/>
              </a:defRPr>
            </a:lvl1pPr>
          </a:lstStyle>
          <a:p>
            <a:r>
              <a:rPr lang="en-US"/>
              <a:t>UL and the UL logo are trademarks of UL LLC © 2021.</a:t>
            </a:r>
          </a:p>
        </p:txBody>
      </p:sp>
      <p:sp>
        <p:nvSpPr>
          <p:cNvPr id="6" name="Slide Number Placeholder 5"/>
          <p:cNvSpPr>
            <a:spLocks noGrp="1"/>
          </p:cNvSpPr>
          <p:nvPr>
            <p:ph type="sldNum" sz="quarter" idx="4"/>
          </p:nvPr>
        </p:nvSpPr>
        <p:spPr>
          <a:xfrm>
            <a:off x="114300" y="4807323"/>
            <a:ext cx="605159" cy="240507"/>
          </a:xfrm>
          <a:prstGeom prst="rect">
            <a:avLst/>
          </a:prstGeom>
        </p:spPr>
        <p:txBody>
          <a:bodyPr vert="horz" lIns="91440" tIns="45720" rIns="91440" bIns="45720" rtlCol="0" anchor="ctr"/>
          <a:lstStyle>
            <a:lvl1pPr algn="l">
              <a:defRPr sz="700">
                <a:solidFill>
                  <a:schemeClr val="tx2"/>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807546264"/>
      </p:ext>
    </p:extLst>
  </p:cSld>
  <p:clrMap bg1="lt1" tx1="dk1" bg2="lt2" tx2="dk2" accent1="accent1" accent2="accent2" accent3="accent3" accent4="accent4" accent5="accent5" accent6="accent6" hlink="hlink" folHlink="folHlink"/>
  <p:sldLayoutIdLst>
    <p:sldLayoutId id="2147484534" r:id="rId1"/>
    <p:sldLayoutId id="2147484535" r:id="rId2"/>
    <p:sldLayoutId id="2147484536" r:id="rId3"/>
    <p:sldLayoutId id="2147484537" r:id="rId4"/>
    <p:sldLayoutId id="2147484538" r:id="rId5"/>
    <p:sldLayoutId id="2147484539" r:id="rId6"/>
    <p:sldLayoutId id="2147484540" r:id="rId7"/>
    <p:sldLayoutId id="2147484541" r:id="rId8"/>
    <p:sldLayoutId id="2147484542" r:id="rId9"/>
    <p:sldLayoutId id="2147484543" r:id="rId10"/>
    <p:sldLayoutId id="2147484544" r:id="rId11"/>
    <p:sldLayoutId id="2147484545" r:id="rId12"/>
    <p:sldLayoutId id="2147484546" r:id="rId13"/>
    <p:sldLayoutId id="2147484547" r:id="rId14"/>
    <p:sldLayoutId id="2147484548" r:id="rId15"/>
    <p:sldLayoutId id="2147484549" r:id="rId16"/>
    <p:sldLayoutId id="2147484550" r:id="rId17"/>
    <p:sldLayoutId id="2147484551" r:id="rId18"/>
    <p:sldLayoutId id="2147484552" r:id="rId19"/>
    <p:sldLayoutId id="2147484553" r:id="rId20"/>
    <p:sldLayoutId id="2147484554" r:id="rId21"/>
    <p:sldLayoutId id="2147484555" r:id="rId22"/>
    <p:sldLayoutId id="2147484556" r:id="rId23"/>
    <p:sldLayoutId id="2147484557" r:id="rId24"/>
    <p:sldLayoutId id="2147484558" r:id="rId25"/>
    <p:sldLayoutId id="2147484559" r:id="rId26"/>
    <p:sldLayoutId id="2147484561" r:id="rId27"/>
    <p:sldLayoutId id="2147484562" r:id="rId28"/>
    <p:sldLayoutId id="2147484563" r:id="rId29"/>
    <p:sldLayoutId id="2147484564" r:id="rId30"/>
    <p:sldLayoutId id="2147484565" r:id="rId31"/>
    <p:sldLayoutId id="2147484566" r:id="rId32"/>
    <p:sldLayoutId id="2147484567" r:id="rId33"/>
    <p:sldLayoutId id="2147484568" r:id="rId34"/>
    <p:sldLayoutId id="2147484569" r:id="rId35"/>
    <p:sldLayoutId id="2147484516" r:id="rId36"/>
    <p:sldLayoutId id="2147483852" r:id="rId37"/>
    <p:sldLayoutId id="2147483853" r:id="rId38"/>
    <p:sldLayoutId id="2147483972" r:id="rId39"/>
    <p:sldLayoutId id="2147484072" r:id="rId40"/>
    <p:sldLayoutId id="2147484570" r:id="rId41"/>
    <p:sldLayoutId id="2147484571" r:id="rId42"/>
    <p:sldLayoutId id="2147484572" r:id="rId43"/>
    <p:sldLayoutId id="2147484573" r:id="rId44"/>
    <p:sldLayoutId id="2147484574" r:id="rId45"/>
    <p:sldLayoutId id="2147484575" r:id="rId46"/>
    <p:sldLayoutId id="2147484576" r:id="rId47"/>
    <p:sldLayoutId id="2147484577" r:id="rId48"/>
    <p:sldLayoutId id="2147483856" r:id="rId49"/>
    <p:sldLayoutId id="2147483977" r:id="rId50"/>
    <p:sldLayoutId id="2147484437" r:id="rId51"/>
    <p:sldLayoutId id="2147484438" r:id="rId52"/>
    <p:sldLayoutId id="2147484439" r:id="rId53"/>
    <p:sldLayoutId id="2147483983" r:id="rId54"/>
    <p:sldLayoutId id="2147484440" r:id="rId55"/>
    <p:sldLayoutId id="2147484441" r:id="rId56"/>
  </p:sldLayoutIdLst>
  <p:hf hdr="0" dt="0"/>
  <p:txStyles>
    <p:titleStyle>
      <a:lvl1pPr algn="l" defTabSz="685800" rtl="0" eaLnBrk="1" latinLnBrk="0" hangingPunct="1">
        <a:lnSpc>
          <a:spcPct val="90000"/>
        </a:lnSpc>
        <a:spcBef>
          <a:spcPct val="0"/>
        </a:spcBef>
        <a:buNone/>
        <a:defRPr sz="2800" kern="1200">
          <a:solidFill>
            <a:schemeClr val="accent1"/>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lnSpc>
          <a:spcPct val="90000"/>
        </a:lnSpc>
        <a:spcBef>
          <a:spcPts val="0"/>
        </a:spcBef>
        <a:spcAft>
          <a:spcPts val="600"/>
        </a:spcAft>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16">
          <p15:clr>
            <a:srgbClr val="F26B43"/>
          </p15:clr>
        </p15:guide>
        <p15:guide id="3" pos="2880">
          <p15:clr>
            <a:srgbClr val="F26B43"/>
          </p15:clr>
        </p15:guide>
        <p15:guide id="4" orient="horz" pos="216">
          <p15:clr>
            <a:srgbClr val="F26B43"/>
          </p15:clr>
        </p15:guide>
        <p15:guide id="5" pos="5760">
          <p15:clr>
            <a:srgbClr val="F26B43"/>
          </p15:clr>
        </p15:guide>
        <p15:guide id="6" pos="5544">
          <p15:clr>
            <a:srgbClr val="F26B43"/>
          </p15:clr>
        </p15:guide>
        <p15:guide id="7" orient="horz" pos="3240">
          <p15:clr>
            <a:srgbClr val="F26B43"/>
          </p15:clr>
        </p15:guide>
        <p15:guide id="8" orient="horz" pos="302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11480"/>
            <a:ext cx="5516245" cy="685800"/>
          </a:xfrm>
          <a:prstGeom prst="rect">
            <a:avLst/>
          </a:prstGeom>
          <a:noFill/>
        </p:spPr>
        <p:txBody>
          <a:bodyPr vert="horz" lIns="0" tIns="0" rIns="0" bIns="0" rtlCol="0" anchor="t" anchorCtr="0">
            <a:noAutofit/>
          </a:bodyPr>
          <a:lstStyle/>
          <a:p>
            <a:r>
              <a:rPr lang="en-US"/>
              <a:t>[Slide title]</a:t>
            </a:r>
          </a:p>
        </p:txBody>
      </p:sp>
      <p:sp>
        <p:nvSpPr>
          <p:cNvPr id="3" name="Text Placeholder 2"/>
          <p:cNvSpPr>
            <a:spLocks noGrp="1"/>
          </p:cNvSpPr>
          <p:nvPr>
            <p:ph type="body" idx="1"/>
          </p:nvPr>
        </p:nvSpPr>
        <p:spPr>
          <a:xfrm>
            <a:off x="411480" y="1280158"/>
            <a:ext cx="8321040" cy="3364992"/>
          </a:xfrm>
          <a:prstGeom prst="rect">
            <a:avLst/>
          </a:prstGeom>
        </p:spPr>
        <p:txBody>
          <a:bodyPr vert="horz" lIns="0" tIns="0" rIns="0" bIns="0" spcCol="9144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3"/>
          <p:cNvSpPr>
            <a:spLocks noGrp="1"/>
          </p:cNvSpPr>
          <p:nvPr>
            <p:ph type="sldNum" sz="quarter" idx="4"/>
          </p:nvPr>
        </p:nvSpPr>
        <p:spPr>
          <a:xfrm>
            <a:off x="8594316" y="4792345"/>
            <a:ext cx="301752" cy="137160"/>
          </a:xfrm>
          <a:prstGeom prst="rect">
            <a:avLst/>
          </a:prstGeom>
        </p:spPr>
        <p:txBody>
          <a:bodyPr vert="horz" wrap="none" lIns="0" tIns="0" rIns="0" bIns="0" rtlCol="0" anchor="b" anchorCtr="0">
            <a:noAutofit/>
          </a:bodyPr>
          <a:lstStyle>
            <a:lvl1pPr algn="r">
              <a:defRPr sz="600" b="1">
                <a:solidFill>
                  <a:schemeClr val="tx1"/>
                </a:solidFill>
              </a:defRPr>
            </a:lvl1pPr>
          </a:lstStyle>
          <a:p>
            <a:fld id="{0FB653A9-F313-624D-BF6F-1C4E70BAF06A}" type="slidenum">
              <a:rPr lang="en-US" smtClean="0"/>
              <a:pPr/>
              <a:t>‹#›</a:t>
            </a:fld>
            <a:endParaRPr lang="en-US"/>
          </a:p>
        </p:txBody>
      </p:sp>
      <p:sp>
        <p:nvSpPr>
          <p:cNvPr id="7" name="Copyright">
            <a:extLst>
              <a:ext uri="{FF2B5EF4-FFF2-40B4-BE49-F238E27FC236}">
                <a16:creationId xmlns:a16="http://schemas.microsoft.com/office/drawing/2014/main" id="{F073CF92-BE09-0B9E-1157-A8F1EF11F1D8}"/>
              </a:ext>
            </a:extLst>
          </p:cNvPr>
          <p:cNvSpPr txBox="1"/>
          <p:nvPr userDrawn="1"/>
        </p:nvSpPr>
        <p:spPr>
          <a:xfrm>
            <a:off x="411479" y="4792345"/>
            <a:ext cx="2011680" cy="137160"/>
          </a:xfrm>
          <a:prstGeom prst="rect">
            <a:avLst/>
          </a:prstGeom>
          <a:noFill/>
        </p:spPr>
        <p:txBody>
          <a:bodyPr wrap="none" lIns="0" tIns="0" rIns="0" bIns="0" rtlCol="0" anchor="b" anchorCtr="0">
            <a:noAutofit/>
          </a:bodyPr>
          <a:lstStyle/>
          <a:p>
            <a:pPr marL="0" indent="0" algn="l">
              <a:lnSpc>
                <a:spcPct val="100000"/>
              </a:lnSpc>
              <a:spcBef>
                <a:spcPts val="0"/>
              </a:spcBef>
              <a:buSzPct val="100000"/>
              <a:buFontTx/>
              <a:buNone/>
            </a:pPr>
            <a:r>
              <a:rPr lang="en-US" sz="600"/>
              <a:t>© 2022 UL LLC. All rights reserved.</a:t>
            </a:r>
          </a:p>
        </p:txBody>
      </p:sp>
    </p:spTree>
    <p:extLst>
      <p:ext uri="{BB962C8B-B14F-4D97-AF65-F5344CB8AC3E}">
        <p14:creationId xmlns:p14="http://schemas.microsoft.com/office/powerpoint/2010/main" val="3756961190"/>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 id="2147484003" r:id="rId12"/>
    <p:sldLayoutId id="2147484004" r:id="rId13"/>
    <p:sldLayoutId id="2147484005" r:id="rId14"/>
    <p:sldLayoutId id="2147484006" r:id="rId15"/>
    <p:sldLayoutId id="2147484007" r:id="rId16"/>
    <p:sldLayoutId id="2147484008" r:id="rId17"/>
    <p:sldLayoutId id="2147484009" r:id="rId18"/>
    <p:sldLayoutId id="2147484010" r:id="rId19"/>
    <p:sldLayoutId id="2147484011" r:id="rId20"/>
    <p:sldLayoutId id="2147484012" r:id="rId21"/>
    <p:sldLayoutId id="2147484013" r:id="rId22"/>
    <p:sldLayoutId id="2147484014" r:id="rId23"/>
    <p:sldLayoutId id="2147484015" r:id="rId24"/>
    <p:sldLayoutId id="2147484016" r:id="rId25"/>
    <p:sldLayoutId id="2147484017" r:id="rId26"/>
    <p:sldLayoutId id="2147484018" r:id="rId27"/>
    <p:sldLayoutId id="2147484019" r:id="rId28"/>
    <p:sldLayoutId id="2147484020" r:id="rId29"/>
    <p:sldLayoutId id="2147484021" r:id="rId30"/>
    <p:sldLayoutId id="2147484022" r:id="rId31"/>
    <p:sldLayoutId id="2147484023" r:id="rId32"/>
    <p:sldLayoutId id="2147484024" r:id="rId33"/>
    <p:sldLayoutId id="2147484025" r:id="rId34"/>
    <p:sldLayoutId id="2147484026" r:id="rId35"/>
    <p:sldLayoutId id="2147484027" r:id="rId36"/>
    <p:sldLayoutId id="2147484431" r:id="rId37"/>
    <p:sldLayoutId id="2147484029" r:id="rId38"/>
    <p:sldLayoutId id="2147484030" r:id="rId39"/>
    <p:sldLayoutId id="2147484031" r:id="rId40"/>
    <p:sldLayoutId id="2147484032" r:id="rId41"/>
    <p:sldLayoutId id="2147484033" r:id="rId42"/>
    <p:sldLayoutId id="2147483767" r:id="rId43"/>
    <p:sldLayoutId id="2147484034" r:id="rId44"/>
    <p:sldLayoutId id="2147484035" r:id="rId45"/>
    <p:sldLayoutId id="2147484036" r:id="rId46"/>
    <p:sldLayoutId id="2147484037" r:id="rId47"/>
    <p:sldLayoutId id="2147484038" r:id="rId48"/>
    <p:sldLayoutId id="2147484039" r:id="rId49"/>
    <p:sldLayoutId id="2147484040" r:id="rId50"/>
    <p:sldLayoutId id="2147484041" r:id="rId51"/>
    <p:sldLayoutId id="2147484042" r:id="rId52"/>
    <p:sldLayoutId id="2147484043" r:id="rId53"/>
    <p:sldLayoutId id="2147484044" r:id="rId54"/>
    <p:sldLayoutId id="2147484045" r:id="rId55"/>
    <p:sldLayoutId id="2147484046" r:id="rId56"/>
    <p:sldLayoutId id="2147484047" r:id="rId57"/>
    <p:sldLayoutId id="2147484048" r:id="rId58"/>
    <p:sldLayoutId id="2147484049" r:id="rId59"/>
    <p:sldLayoutId id="2147484050" r:id="rId60"/>
    <p:sldLayoutId id="2147484051" r:id="rId61"/>
    <p:sldLayoutId id="2147483765" r:id="rId62"/>
    <p:sldLayoutId id="2147483766" r:id="rId63"/>
    <p:sldLayoutId id="2147484052" r:id="rId64"/>
    <p:sldLayoutId id="2147484053" r:id="rId65"/>
    <p:sldLayoutId id="2147484054" r:id="rId66"/>
    <p:sldLayoutId id="2147484055" r:id="rId67"/>
    <p:sldLayoutId id="2147484056" r:id="rId68"/>
    <p:sldLayoutId id="2147484057" r:id="rId69"/>
    <p:sldLayoutId id="2147484058" r:id="rId70"/>
    <p:sldLayoutId id="2147484059" r:id="rId71"/>
    <p:sldLayoutId id="2147483769" r:id="rId72"/>
    <p:sldLayoutId id="2147484060" r:id="rId73"/>
    <p:sldLayoutId id="2147483763" r:id="rId74"/>
    <p:sldLayoutId id="2147483768" r:id="rId75"/>
    <p:sldLayoutId id="2147484062" r:id="rId76"/>
    <p:sldLayoutId id="2147484063" r:id="rId77"/>
    <p:sldLayoutId id="2147484064" r:id="rId78"/>
    <p:sldLayoutId id="2147484065" r:id="rId79"/>
    <p:sldLayoutId id="2147484429" r:id="rId80"/>
    <p:sldLayoutId id="2147484430" r:id="rId81"/>
    <p:sldLayoutId id="2147484068" r:id="rId82"/>
    <p:sldLayoutId id="2147484069" r:id="rId83"/>
    <p:sldLayoutId id="2147484070" r:id="rId84"/>
    <p:sldLayoutId id="2147484071" r:id="rId85"/>
    <p:sldLayoutId id="2147483708" r:id="rId86"/>
    <p:sldLayoutId id="2147484432" r:id="rId87"/>
    <p:sldLayoutId id="2147483764" r:id="rId8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137160" indent="-137160" algn="l" defTabSz="685800" rtl="0" eaLnBrk="1" latinLnBrk="0" hangingPunct="1">
        <a:lnSpc>
          <a:spcPct val="100000"/>
        </a:lnSpc>
        <a:spcBef>
          <a:spcPts val="900"/>
        </a:spcBef>
        <a:buClr>
          <a:srgbClr val="CA0123"/>
        </a:buClr>
        <a:buFont typeface="Arial" panose="020B0604020202020204" pitchFamily="34" charset="0"/>
        <a:buChar char="•"/>
        <a:defRPr sz="1400" kern="1200">
          <a:solidFill>
            <a:schemeClr val="tx1"/>
          </a:solidFill>
          <a:latin typeface="+mn-lt"/>
          <a:ea typeface="+mn-ea"/>
          <a:cs typeface="+mn-cs"/>
        </a:defRPr>
      </a:lvl1pPr>
      <a:lvl2pPr marL="27432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2pPr>
      <a:lvl3pPr marL="41148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3pPr>
      <a:lvl4pPr marL="54864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4pPr>
      <a:lvl5pPr marL="68580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5pPr>
      <a:lvl6pPr marL="82296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6pPr>
      <a:lvl7pPr marL="96012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7pPr>
      <a:lvl8pPr marL="109728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8pPr>
      <a:lvl9pPr marL="123444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59" userDrawn="1">
          <p15:clr>
            <a:srgbClr val="F26B43"/>
          </p15:clr>
        </p15:guide>
        <p15:guide id="3" pos="5501" userDrawn="1">
          <p15:clr>
            <a:srgbClr val="F26B43"/>
          </p15:clr>
        </p15:guide>
        <p15:guide id="4" orient="horz" pos="806" userDrawn="1">
          <p15:clr>
            <a:srgbClr val="F26B43"/>
          </p15:clr>
        </p15:guide>
        <p15:guide id="5" orient="horz" pos="260" userDrawn="1">
          <p15:clr>
            <a:srgbClr val="F26B43"/>
          </p15:clr>
        </p15:guide>
        <p15:guide id="7" pos="642" userDrawn="1">
          <p15:clr>
            <a:srgbClr val="A4A3A4"/>
          </p15:clr>
        </p15:guide>
        <p15:guide id="8" pos="700" userDrawn="1">
          <p15:clr>
            <a:srgbClr val="A4A3A4"/>
          </p15:clr>
        </p15:guide>
        <p15:guide id="9" pos="1084" userDrawn="1">
          <p15:clr>
            <a:srgbClr val="A4A3A4"/>
          </p15:clr>
        </p15:guide>
        <p15:guide id="10" pos="1140" userDrawn="1">
          <p15:clr>
            <a:srgbClr val="A4A3A4"/>
          </p15:clr>
        </p15:guide>
        <p15:guide id="11" pos="1526" userDrawn="1">
          <p15:clr>
            <a:srgbClr val="A4A3A4"/>
          </p15:clr>
        </p15:guide>
        <p15:guide id="12" pos="1582" userDrawn="1">
          <p15:clr>
            <a:srgbClr val="A4A3A4"/>
          </p15:clr>
        </p15:guide>
        <p15:guide id="13" pos="1968" userDrawn="1">
          <p15:clr>
            <a:srgbClr val="A4A3A4"/>
          </p15:clr>
        </p15:guide>
        <p15:guide id="14" pos="2024" userDrawn="1">
          <p15:clr>
            <a:srgbClr val="A4A3A4"/>
          </p15:clr>
        </p15:guide>
        <p15:guide id="15" pos="2410" userDrawn="1">
          <p15:clr>
            <a:srgbClr val="A4A3A4"/>
          </p15:clr>
        </p15:guide>
        <p15:guide id="16" pos="2466" userDrawn="1">
          <p15:clr>
            <a:srgbClr val="A4A3A4"/>
          </p15:clr>
        </p15:guide>
        <p15:guide id="17" pos="2850" userDrawn="1">
          <p15:clr>
            <a:srgbClr val="A4A3A4"/>
          </p15:clr>
        </p15:guide>
        <p15:guide id="18" pos="2908" userDrawn="1">
          <p15:clr>
            <a:srgbClr val="A4A3A4"/>
          </p15:clr>
        </p15:guide>
        <p15:guide id="19" pos="3292" userDrawn="1">
          <p15:clr>
            <a:srgbClr val="A4A3A4"/>
          </p15:clr>
        </p15:guide>
        <p15:guide id="20" pos="3348" userDrawn="1">
          <p15:clr>
            <a:srgbClr val="A4A3A4"/>
          </p15:clr>
        </p15:guide>
        <p15:guide id="21" pos="3734" userDrawn="1">
          <p15:clr>
            <a:srgbClr val="A4A3A4"/>
          </p15:clr>
        </p15:guide>
        <p15:guide id="22" pos="3790" userDrawn="1">
          <p15:clr>
            <a:srgbClr val="A4A3A4"/>
          </p15:clr>
        </p15:guide>
        <p15:guide id="23" pos="4176" userDrawn="1">
          <p15:clr>
            <a:srgbClr val="A4A3A4"/>
          </p15:clr>
        </p15:guide>
        <p15:guide id="24" pos="4232" userDrawn="1">
          <p15:clr>
            <a:srgbClr val="A4A3A4"/>
          </p15:clr>
        </p15:guide>
        <p15:guide id="25" pos="4618" userDrawn="1">
          <p15:clr>
            <a:srgbClr val="A4A3A4"/>
          </p15:clr>
        </p15:guide>
        <p15:guide id="26" pos="4674" userDrawn="1">
          <p15:clr>
            <a:srgbClr val="A4A3A4"/>
          </p15:clr>
        </p15:guide>
        <p15:guide id="27" pos="5058" userDrawn="1">
          <p15:clr>
            <a:srgbClr val="A4A3A4"/>
          </p15:clr>
        </p15:guide>
        <p15:guide id="28" pos="5116" userDrawn="1">
          <p15:clr>
            <a:srgbClr val="A4A3A4"/>
          </p15:clr>
        </p15:guide>
        <p15:guide id="29" orient="horz" pos="292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11480"/>
            <a:ext cx="5516245" cy="685800"/>
          </a:xfrm>
          <a:prstGeom prst="rect">
            <a:avLst/>
          </a:prstGeom>
          <a:noFill/>
        </p:spPr>
        <p:txBody>
          <a:bodyPr vert="horz" lIns="0" tIns="0" rIns="0" bIns="0" rtlCol="0" anchor="t" anchorCtr="0">
            <a:noAutofit/>
          </a:bodyPr>
          <a:lstStyle/>
          <a:p>
            <a:r>
              <a:rPr lang="en-US"/>
              <a:t>[Slide title]</a:t>
            </a:r>
          </a:p>
        </p:txBody>
      </p:sp>
      <p:sp>
        <p:nvSpPr>
          <p:cNvPr id="3" name="Text Placeholder 2"/>
          <p:cNvSpPr>
            <a:spLocks noGrp="1"/>
          </p:cNvSpPr>
          <p:nvPr>
            <p:ph type="body" idx="1"/>
          </p:nvPr>
        </p:nvSpPr>
        <p:spPr>
          <a:xfrm>
            <a:off x="411480" y="1280158"/>
            <a:ext cx="8321040" cy="3364992"/>
          </a:xfrm>
          <a:prstGeom prst="rect">
            <a:avLst/>
          </a:prstGeom>
        </p:spPr>
        <p:txBody>
          <a:bodyPr vert="horz" lIns="0" tIns="0" rIns="0" bIns="0" spcCol="9144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Slide Number Placeholder 3"/>
          <p:cNvSpPr>
            <a:spLocks noGrp="1"/>
          </p:cNvSpPr>
          <p:nvPr>
            <p:ph type="sldNum" sz="quarter" idx="4"/>
          </p:nvPr>
        </p:nvSpPr>
        <p:spPr>
          <a:xfrm>
            <a:off x="8430768" y="4792345"/>
            <a:ext cx="301752" cy="137160"/>
          </a:xfrm>
          <a:prstGeom prst="rect">
            <a:avLst/>
          </a:prstGeom>
        </p:spPr>
        <p:txBody>
          <a:bodyPr vert="horz" wrap="none" lIns="0" tIns="0" rIns="0" bIns="0" rtlCol="0" anchor="b" anchorCtr="0">
            <a:noAutofit/>
          </a:bodyPr>
          <a:lstStyle>
            <a:lvl1pPr algn="r">
              <a:defRPr sz="600" b="1">
                <a:solidFill>
                  <a:schemeClr val="tx1"/>
                </a:solidFill>
              </a:defRPr>
            </a:lvl1pPr>
          </a:lstStyle>
          <a:p>
            <a:fld id="{0FB653A9-F313-624D-BF6F-1C4E70BAF06A}" type="slidenum">
              <a:rPr lang="en-US" smtClean="0"/>
              <a:pPr/>
              <a:t>‹#›</a:t>
            </a:fld>
            <a:endParaRPr lang="en-US"/>
          </a:p>
        </p:txBody>
      </p:sp>
      <p:sp>
        <p:nvSpPr>
          <p:cNvPr id="7" name="Copyright">
            <a:extLst>
              <a:ext uri="{FF2B5EF4-FFF2-40B4-BE49-F238E27FC236}">
                <a16:creationId xmlns:a16="http://schemas.microsoft.com/office/drawing/2014/main" id="{F073CF92-BE09-0B9E-1157-A8F1EF11F1D8}"/>
              </a:ext>
            </a:extLst>
          </p:cNvPr>
          <p:cNvSpPr txBox="1"/>
          <p:nvPr userDrawn="1"/>
        </p:nvSpPr>
        <p:spPr>
          <a:xfrm>
            <a:off x="411479" y="4792345"/>
            <a:ext cx="2011680" cy="137160"/>
          </a:xfrm>
          <a:prstGeom prst="rect">
            <a:avLst/>
          </a:prstGeom>
          <a:noFill/>
        </p:spPr>
        <p:txBody>
          <a:bodyPr wrap="none" lIns="0" tIns="0" rIns="0" bIns="0" rtlCol="0" anchor="b" anchorCtr="0">
            <a:noAutofit/>
          </a:bodyPr>
          <a:lstStyle/>
          <a:p>
            <a:pPr marL="0" indent="0" algn="l">
              <a:lnSpc>
                <a:spcPct val="100000"/>
              </a:lnSpc>
              <a:spcBef>
                <a:spcPts val="0"/>
              </a:spcBef>
              <a:buSzPct val="100000"/>
              <a:buFontTx/>
              <a:buNone/>
            </a:pPr>
            <a:r>
              <a:rPr lang="en-US" sz="600"/>
              <a:t>© 2022 UL LLC. All rights reserved.</a:t>
            </a:r>
          </a:p>
        </p:txBody>
      </p:sp>
      <p:sp>
        <p:nvSpPr>
          <p:cNvPr id="4" name="Footer Placeholder 8">
            <a:extLst>
              <a:ext uri="{FF2B5EF4-FFF2-40B4-BE49-F238E27FC236}">
                <a16:creationId xmlns:a16="http://schemas.microsoft.com/office/drawing/2014/main" id="{20E2B7DC-4643-6045-6D6B-DAD59573618A}"/>
              </a:ext>
            </a:extLst>
          </p:cNvPr>
          <p:cNvSpPr>
            <a:spLocks noGrp="1"/>
          </p:cNvSpPr>
          <p:nvPr>
            <p:ph type="ftr" sz="quarter" idx="3"/>
          </p:nvPr>
        </p:nvSpPr>
        <p:spPr>
          <a:xfrm>
            <a:off x="8393176" y="0"/>
            <a:ext cx="750824" cy="274091"/>
          </a:xfrm>
          <a:prstGeom prst="rect">
            <a:avLst/>
          </a:prstGeom>
          <a:noFill/>
        </p:spPr>
        <p:txBody>
          <a:bodyPr wrap="none" lIns="90000" tIns="90000" rIns="90000" bIns="90000" rtlCol="0" anchor="t" anchorCtr="0">
            <a:spAutoFit/>
          </a:bodyPr>
          <a:lstStyle>
            <a:lvl1pPr>
              <a:defRPr lang="en-US" sz="600" smtClean="0"/>
            </a:lvl1pPr>
          </a:lstStyle>
          <a:p>
            <a:pPr algn="r">
              <a:buSzPct val="100000"/>
            </a:pPr>
            <a:r>
              <a:rPr lang="en-US"/>
              <a:t>IMS22CS385721</a:t>
            </a:r>
          </a:p>
        </p:txBody>
      </p:sp>
    </p:spTree>
    <p:extLst>
      <p:ext uri="{BB962C8B-B14F-4D97-AF65-F5344CB8AC3E}">
        <p14:creationId xmlns:p14="http://schemas.microsoft.com/office/powerpoint/2010/main" val="3756961190"/>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 id="2147484087" r:id="rId13"/>
    <p:sldLayoutId id="2147484088" r:id="rId14"/>
    <p:sldLayoutId id="2147484089" r:id="rId15"/>
    <p:sldLayoutId id="2147484090" r:id="rId16"/>
    <p:sldLayoutId id="2147484091" r:id="rId17"/>
    <p:sldLayoutId id="2147484092" r:id="rId18"/>
    <p:sldLayoutId id="2147484093" r:id="rId19"/>
    <p:sldLayoutId id="2147484094" r:id="rId20"/>
    <p:sldLayoutId id="2147484095" r:id="rId21"/>
    <p:sldLayoutId id="2147484096" r:id="rId22"/>
    <p:sldLayoutId id="2147484097" r:id="rId23"/>
    <p:sldLayoutId id="2147484098" r:id="rId24"/>
    <p:sldLayoutId id="2147484099" r:id="rId25"/>
    <p:sldLayoutId id="2147484100" r:id="rId26"/>
    <p:sldLayoutId id="2147484101" r:id="rId27"/>
    <p:sldLayoutId id="2147484102" r:id="rId28"/>
    <p:sldLayoutId id="2147484103" r:id="rId29"/>
    <p:sldLayoutId id="2147484104" r:id="rId30"/>
    <p:sldLayoutId id="2147484105" r:id="rId31"/>
    <p:sldLayoutId id="2147484106" r:id="rId32"/>
    <p:sldLayoutId id="2147484107" r:id="rId33"/>
    <p:sldLayoutId id="2147484108" r:id="rId34"/>
    <p:sldLayoutId id="2147484109" r:id="rId35"/>
    <p:sldLayoutId id="2147484110" r:id="rId36"/>
    <p:sldLayoutId id="2147484111" r:id="rId37"/>
    <p:sldLayoutId id="2147484112" r:id="rId38"/>
    <p:sldLayoutId id="2147484113" r:id="rId39"/>
    <p:sldLayoutId id="2147484114" r:id="rId40"/>
    <p:sldLayoutId id="2147484115" r:id="rId41"/>
    <p:sldLayoutId id="2147484116" r:id="rId42"/>
    <p:sldLayoutId id="2147484117" r:id="rId43"/>
    <p:sldLayoutId id="2147484118" r:id="rId44"/>
    <p:sldLayoutId id="2147484119" r:id="rId45"/>
    <p:sldLayoutId id="2147484120" r:id="rId46"/>
    <p:sldLayoutId id="2147484121" r:id="rId47"/>
    <p:sldLayoutId id="2147484122" r:id="rId48"/>
    <p:sldLayoutId id="2147484123" r:id="rId49"/>
    <p:sldLayoutId id="2147484124" r:id="rId50"/>
    <p:sldLayoutId id="2147484125" r:id="rId51"/>
    <p:sldLayoutId id="2147484126" r:id="rId52"/>
    <p:sldLayoutId id="2147484127" r:id="rId53"/>
    <p:sldLayoutId id="2147484128" r:id="rId54"/>
    <p:sldLayoutId id="2147484129" r:id="rId55"/>
    <p:sldLayoutId id="2147484130" r:id="rId56"/>
    <p:sldLayoutId id="2147484131" r:id="rId57"/>
    <p:sldLayoutId id="2147484132" r:id="rId58"/>
    <p:sldLayoutId id="2147484133" r:id="rId59"/>
    <p:sldLayoutId id="2147484134" r:id="rId60"/>
    <p:sldLayoutId id="2147484135" r:id="rId61"/>
    <p:sldLayoutId id="2147484136" r:id="rId62"/>
    <p:sldLayoutId id="2147484137" r:id="rId63"/>
    <p:sldLayoutId id="2147484138" r:id="rId64"/>
    <p:sldLayoutId id="2147484139" r:id="rId65"/>
    <p:sldLayoutId id="2147484140" r:id="rId66"/>
    <p:sldLayoutId id="2147484141" r:id="rId67"/>
    <p:sldLayoutId id="2147484142" r:id="rId68"/>
    <p:sldLayoutId id="2147484143" r:id="rId69"/>
    <p:sldLayoutId id="2147484144" r:id="rId70"/>
    <p:sldLayoutId id="2147484145" r:id="rId71"/>
    <p:sldLayoutId id="2147484146" r:id="rId72"/>
    <p:sldLayoutId id="2147484147" r:id="rId73"/>
    <p:sldLayoutId id="2147484148" r:id="rId74"/>
    <p:sldLayoutId id="2147484149" r:id="rId75"/>
    <p:sldLayoutId id="2147484150" r:id="rId76"/>
    <p:sldLayoutId id="2147484151" r:id="rId77"/>
    <p:sldLayoutId id="2147484152" r:id="rId78"/>
    <p:sldLayoutId id="2147484153" r:id="rId79"/>
    <p:sldLayoutId id="2147484154" r:id="rId80"/>
    <p:sldLayoutId id="2147484155" r:id="rId8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137160" indent="-137160" algn="l" defTabSz="685800" rtl="0" eaLnBrk="1" latinLnBrk="0" hangingPunct="1">
        <a:lnSpc>
          <a:spcPct val="100000"/>
        </a:lnSpc>
        <a:spcBef>
          <a:spcPts val="900"/>
        </a:spcBef>
        <a:buClr>
          <a:srgbClr val="CA0123"/>
        </a:buClr>
        <a:buFont typeface="Arial" panose="020B0604020202020204" pitchFamily="34" charset="0"/>
        <a:buChar char="•"/>
        <a:defRPr sz="1400" kern="1200">
          <a:solidFill>
            <a:schemeClr val="tx1"/>
          </a:solidFill>
          <a:latin typeface="+mn-lt"/>
          <a:ea typeface="+mn-ea"/>
          <a:cs typeface="+mn-cs"/>
        </a:defRPr>
      </a:lvl1pPr>
      <a:lvl2pPr marL="27432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2pPr>
      <a:lvl3pPr marL="41148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3pPr>
      <a:lvl4pPr marL="54864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4pPr>
      <a:lvl5pPr marL="68580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5pPr>
      <a:lvl6pPr marL="82296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6pPr>
      <a:lvl7pPr marL="96012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7pPr>
      <a:lvl8pPr marL="109728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8pPr>
      <a:lvl9pPr marL="123444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59" userDrawn="1">
          <p15:clr>
            <a:srgbClr val="F26B43"/>
          </p15:clr>
        </p15:guide>
        <p15:guide id="3" pos="5501" userDrawn="1">
          <p15:clr>
            <a:srgbClr val="F26B43"/>
          </p15:clr>
        </p15:guide>
        <p15:guide id="4" orient="horz" pos="806" userDrawn="1">
          <p15:clr>
            <a:srgbClr val="F26B43"/>
          </p15:clr>
        </p15:guide>
        <p15:guide id="5" orient="horz" pos="260" userDrawn="1">
          <p15:clr>
            <a:srgbClr val="F26B43"/>
          </p15:clr>
        </p15:guide>
        <p15:guide id="7" pos="642" userDrawn="1">
          <p15:clr>
            <a:srgbClr val="A4A3A4"/>
          </p15:clr>
        </p15:guide>
        <p15:guide id="8" pos="700" userDrawn="1">
          <p15:clr>
            <a:srgbClr val="A4A3A4"/>
          </p15:clr>
        </p15:guide>
        <p15:guide id="9" pos="1084" userDrawn="1">
          <p15:clr>
            <a:srgbClr val="A4A3A4"/>
          </p15:clr>
        </p15:guide>
        <p15:guide id="10" pos="1140" userDrawn="1">
          <p15:clr>
            <a:srgbClr val="A4A3A4"/>
          </p15:clr>
        </p15:guide>
        <p15:guide id="11" pos="1526" userDrawn="1">
          <p15:clr>
            <a:srgbClr val="A4A3A4"/>
          </p15:clr>
        </p15:guide>
        <p15:guide id="12" pos="1582" userDrawn="1">
          <p15:clr>
            <a:srgbClr val="A4A3A4"/>
          </p15:clr>
        </p15:guide>
        <p15:guide id="13" pos="1968" userDrawn="1">
          <p15:clr>
            <a:srgbClr val="A4A3A4"/>
          </p15:clr>
        </p15:guide>
        <p15:guide id="14" pos="2024" userDrawn="1">
          <p15:clr>
            <a:srgbClr val="A4A3A4"/>
          </p15:clr>
        </p15:guide>
        <p15:guide id="15" pos="2410" userDrawn="1">
          <p15:clr>
            <a:srgbClr val="A4A3A4"/>
          </p15:clr>
        </p15:guide>
        <p15:guide id="16" pos="2466" userDrawn="1">
          <p15:clr>
            <a:srgbClr val="A4A3A4"/>
          </p15:clr>
        </p15:guide>
        <p15:guide id="17" pos="2850" userDrawn="1">
          <p15:clr>
            <a:srgbClr val="A4A3A4"/>
          </p15:clr>
        </p15:guide>
        <p15:guide id="18" pos="2908" userDrawn="1">
          <p15:clr>
            <a:srgbClr val="A4A3A4"/>
          </p15:clr>
        </p15:guide>
        <p15:guide id="19" pos="3292" userDrawn="1">
          <p15:clr>
            <a:srgbClr val="A4A3A4"/>
          </p15:clr>
        </p15:guide>
        <p15:guide id="20" pos="3348" userDrawn="1">
          <p15:clr>
            <a:srgbClr val="A4A3A4"/>
          </p15:clr>
        </p15:guide>
        <p15:guide id="21" pos="3734" userDrawn="1">
          <p15:clr>
            <a:srgbClr val="A4A3A4"/>
          </p15:clr>
        </p15:guide>
        <p15:guide id="22" pos="3790" userDrawn="1">
          <p15:clr>
            <a:srgbClr val="A4A3A4"/>
          </p15:clr>
        </p15:guide>
        <p15:guide id="23" pos="4176" userDrawn="1">
          <p15:clr>
            <a:srgbClr val="A4A3A4"/>
          </p15:clr>
        </p15:guide>
        <p15:guide id="24" pos="4232" userDrawn="1">
          <p15:clr>
            <a:srgbClr val="A4A3A4"/>
          </p15:clr>
        </p15:guide>
        <p15:guide id="25" pos="4618" userDrawn="1">
          <p15:clr>
            <a:srgbClr val="A4A3A4"/>
          </p15:clr>
        </p15:guide>
        <p15:guide id="26" pos="4674" userDrawn="1">
          <p15:clr>
            <a:srgbClr val="A4A3A4"/>
          </p15:clr>
        </p15:guide>
        <p15:guide id="27" pos="5058" userDrawn="1">
          <p15:clr>
            <a:srgbClr val="A4A3A4"/>
          </p15:clr>
        </p15:guide>
        <p15:guide id="28" pos="5116" userDrawn="1">
          <p15:clr>
            <a:srgbClr val="A4A3A4"/>
          </p15:clr>
        </p15:guide>
        <p15:guide id="29" orient="horz" pos="2928"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11480"/>
            <a:ext cx="5516245" cy="685800"/>
          </a:xfrm>
          <a:prstGeom prst="rect">
            <a:avLst/>
          </a:prstGeom>
          <a:noFill/>
        </p:spPr>
        <p:txBody>
          <a:bodyPr vert="horz" lIns="0" tIns="0" rIns="0" bIns="0" rtlCol="0" anchor="t" anchorCtr="0">
            <a:noAutofit/>
          </a:bodyPr>
          <a:lstStyle/>
          <a:p>
            <a:r>
              <a:rPr lang="en-US"/>
              <a:t>[Slide title]</a:t>
            </a:r>
          </a:p>
        </p:txBody>
      </p:sp>
      <p:sp>
        <p:nvSpPr>
          <p:cNvPr id="3" name="Text Placeholder 2"/>
          <p:cNvSpPr>
            <a:spLocks noGrp="1"/>
          </p:cNvSpPr>
          <p:nvPr>
            <p:ph type="body" idx="1"/>
          </p:nvPr>
        </p:nvSpPr>
        <p:spPr>
          <a:xfrm>
            <a:off x="411480" y="1280158"/>
            <a:ext cx="8321040" cy="3364992"/>
          </a:xfrm>
          <a:prstGeom prst="rect">
            <a:avLst/>
          </a:prstGeom>
        </p:spPr>
        <p:txBody>
          <a:bodyPr vert="horz" lIns="0" tIns="0" rIns="0" bIns="0" spcCol="9144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p:cNvSpPr>
            <a:spLocks noGrp="1"/>
          </p:cNvSpPr>
          <p:nvPr>
            <p:ph type="sldNum" sz="quarter" idx="4"/>
          </p:nvPr>
        </p:nvSpPr>
        <p:spPr>
          <a:xfrm>
            <a:off x="8430768" y="4792345"/>
            <a:ext cx="301752" cy="137160"/>
          </a:xfrm>
          <a:prstGeom prst="rect">
            <a:avLst/>
          </a:prstGeom>
        </p:spPr>
        <p:txBody>
          <a:bodyPr vert="horz" wrap="none" lIns="0" tIns="0" rIns="0" bIns="0" rtlCol="0" anchor="b" anchorCtr="0">
            <a:noAutofit/>
          </a:bodyPr>
          <a:lstStyle>
            <a:lvl1pPr algn="r">
              <a:defRPr sz="600" b="1">
                <a:solidFill>
                  <a:schemeClr val="tx1"/>
                </a:solidFill>
              </a:defRPr>
            </a:lvl1pPr>
          </a:lstStyle>
          <a:p>
            <a:fld id="{0FB653A9-F313-624D-BF6F-1C4E70BAF06A}" type="slidenum">
              <a:rPr lang="en-US" smtClean="0"/>
              <a:pPr/>
              <a:t>‹#›</a:t>
            </a:fld>
            <a:endParaRPr lang="en-US"/>
          </a:p>
        </p:txBody>
      </p:sp>
    </p:spTree>
    <p:extLst>
      <p:ext uri="{BB962C8B-B14F-4D97-AF65-F5344CB8AC3E}">
        <p14:creationId xmlns:p14="http://schemas.microsoft.com/office/powerpoint/2010/main" val="3426015177"/>
      </p:ext>
    </p:extLst>
  </p:cSld>
  <p:clrMap bg1="lt1" tx1="dk1" bg2="lt2" tx2="dk2" accent1="accent1" accent2="accent2" accent3="accent3" accent4="accent4" accent5="accent5" accent6="accent6" hlink="hlink" folHlink="folHlink"/>
  <p:sldLayoutIdLst>
    <p:sldLayoutId id="2147484738" r:id="rId1"/>
    <p:sldLayoutId id="2147484739" r:id="rId2"/>
    <p:sldLayoutId id="2147484740" r:id="rId3"/>
    <p:sldLayoutId id="2147484741" r:id="rId4"/>
    <p:sldLayoutId id="2147484742" r:id="rId5"/>
    <p:sldLayoutId id="2147484743" r:id="rId6"/>
    <p:sldLayoutId id="2147484744" r:id="rId7"/>
    <p:sldLayoutId id="2147484745" r:id="rId8"/>
    <p:sldLayoutId id="2147484746" r:id="rId9"/>
    <p:sldLayoutId id="2147484747" r:id="rId10"/>
    <p:sldLayoutId id="2147484748" r:id="rId11"/>
    <p:sldLayoutId id="2147484749" r:id="rId12"/>
    <p:sldLayoutId id="2147484750" r:id="rId13"/>
    <p:sldLayoutId id="2147484751" r:id="rId14"/>
    <p:sldLayoutId id="2147484752" r:id="rId15"/>
    <p:sldLayoutId id="2147484753" r:id="rId16"/>
    <p:sldLayoutId id="2147484754" r:id="rId17"/>
    <p:sldLayoutId id="2147484755" r:id="rId18"/>
    <p:sldLayoutId id="2147484756" r:id="rId19"/>
    <p:sldLayoutId id="2147484757" r:id="rId20"/>
    <p:sldLayoutId id="2147484758" r:id="rId21"/>
    <p:sldLayoutId id="2147484759" r:id="rId22"/>
    <p:sldLayoutId id="2147484760" r:id="rId23"/>
    <p:sldLayoutId id="2147484762" r:id="rId24"/>
    <p:sldLayoutId id="2147484763" r:id="rId25"/>
    <p:sldLayoutId id="2147484764" r:id="rId26"/>
    <p:sldLayoutId id="2147484765" r:id="rId27"/>
    <p:sldLayoutId id="2147484766" r:id="rId28"/>
    <p:sldLayoutId id="2147484767" r:id="rId29"/>
    <p:sldLayoutId id="2147484768" r:id="rId30"/>
    <p:sldLayoutId id="2147484769" r:id="rId31"/>
    <p:sldLayoutId id="2147484770" r:id="rId32"/>
    <p:sldLayoutId id="2147484771" r:id="rId33"/>
    <p:sldLayoutId id="2147484772" r:id="rId34"/>
    <p:sldLayoutId id="2147484773" r:id="rId35"/>
    <p:sldLayoutId id="2147484774" r:id="rId36"/>
    <p:sldLayoutId id="2147484775" r:id="rId37"/>
    <p:sldLayoutId id="2147484776" r:id="rId38"/>
    <p:sldLayoutId id="2147484777" r:id="rId39"/>
    <p:sldLayoutId id="2147484778" r:id="rId40"/>
    <p:sldLayoutId id="2147484779" r:id="rId41"/>
    <p:sldLayoutId id="2147484780" r:id="rId42"/>
    <p:sldLayoutId id="2147484781" r:id="rId43"/>
    <p:sldLayoutId id="2147484782" r:id="rId44"/>
    <p:sldLayoutId id="2147484783" r:id="rId45"/>
    <p:sldLayoutId id="2147484784" r:id="rId46"/>
    <p:sldLayoutId id="2147484785" r:id="rId47"/>
    <p:sldLayoutId id="2147484786" r:id="rId48"/>
    <p:sldLayoutId id="2147484787" r:id="rId49"/>
    <p:sldLayoutId id="2147484788" r:id="rId50"/>
    <p:sldLayoutId id="2147484789" r:id="rId51"/>
    <p:sldLayoutId id="2147484790" r:id="rId52"/>
    <p:sldLayoutId id="2147484791" r:id="rId53"/>
    <p:sldLayoutId id="2147484792" r:id="rId54"/>
    <p:sldLayoutId id="2147484793" r:id="rId55"/>
    <p:sldLayoutId id="2147484794" r:id="rId56"/>
    <p:sldLayoutId id="2147484795" r:id="rId57"/>
    <p:sldLayoutId id="2147484796" r:id="rId58"/>
    <p:sldLayoutId id="2147484797" r:id="rId59"/>
    <p:sldLayoutId id="2147484798" r:id="rId60"/>
    <p:sldLayoutId id="2147484799" r:id="rId61"/>
    <p:sldLayoutId id="2147484800" r:id="rId62"/>
    <p:sldLayoutId id="2147484801" r:id="rId63"/>
    <p:sldLayoutId id="2147484802" r:id="rId64"/>
    <p:sldLayoutId id="2147484803" r:id="rId65"/>
    <p:sldLayoutId id="2147484804" r:id="rId66"/>
    <p:sldLayoutId id="2147484805" r:id="rId67"/>
    <p:sldLayoutId id="2147484806" r:id="rId68"/>
    <p:sldLayoutId id="2147484807" r:id="rId69"/>
    <p:sldLayoutId id="2147484808" r:id="rId70"/>
    <p:sldLayoutId id="2147484809" r:id="rId71"/>
    <p:sldLayoutId id="2147484810" r:id="rId72"/>
    <p:sldLayoutId id="2147484812" r:id="rId73"/>
    <p:sldLayoutId id="2147484813" r:id="rId74"/>
    <p:sldLayoutId id="2147484814" r:id="rId75"/>
    <p:sldLayoutId id="2147484815" r:id="rId76"/>
    <p:sldLayoutId id="2147484816" r:id="rId77"/>
    <p:sldLayoutId id="2147484817" r:id="rId78"/>
    <p:sldLayoutId id="2147484818" r:id="rId79"/>
    <p:sldLayoutId id="2147484819" r:id="rId80"/>
    <p:sldLayoutId id="2147484820" r:id="rId81"/>
    <p:sldLayoutId id="2147484821" r:id="rId8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137160" indent="-137160" algn="l" defTabSz="685800" rtl="0" eaLnBrk="1" latinLnBrk="0" hangingPunct="1">
        <a:lnSpc>
          <a:spcPct val="100000"/>
        </a:lnSpc>
        <a:spcBef>
          <a:spcPts val="900"/>
        </a:spcBef>
        <a:buClr>
          <a:srgbClr val="CA0123"/>
        </a:buClr>
        <a:buFont typeface="Arial" panose="020B0604020202020204" pitchFamily="34" charset="0"/>
        <a:buChar char="•"/>
        <a:defRPr sz="1400" kern="1200">
          <a:solidFill>
            <a:schemeClr val="tx1"/>
          </a:solidFill>
          <a:latin typeface="+mn-lt"/>
          <a:ea typeface="+mn-ea"/>
          <a:cs typeface="+mn-cs"/>
        </a:defRPr>
      </a:lvl1pPr>
      <a:lvl2pPr marL="27432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2pPr>
      <a:lvl3pPr marL="41148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3pPr>
      <a:lvl4pPr marL="54864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4pPr>
      <a:lvl5pPr marL="68580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5pPr>
      <a:lvl6pPr marL="82296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6pPr>
      <a:lvl7pPr marL="96012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7pPr>
      <a:lvl8pPr marL="109728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8pPr>
      <a:lvl9pPr marL="123444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59">
          <p15:clr>
            <a:srgbClr val="F26B43"/>
          </p15:clr>
        </p15:guide>
        <p15:guide id="3" pos="5501">
          <p15:clr>
            <a:srgbClr val="F26B43"/>
          </p15:clr>
        </p15:guide>
        <p15:guide id="4" orient="horz" pos="806">
          <p15:clr>
            <a:srgbClr val="F26B43"/>
          </p15:clr>
        </p15:guide>
        <p15:guide id="5" orient="horz" pos="260">
          <p15:clr>
            <a:srgbClr val="F26B43"/>
          </p15:clr>
        </p15:guide>
        <p15:guide id="7" pos="642">
          <p15:clr>
            <a:srgbClr val="A4A3A4"/>
          </p15:clr>
        </p15:guide>
        <p15:guide id="8" pos="700">
          <p15:clr>
            <a:srgbClr val="A4A3A4"/>
          </p15:clr>
        </p15:guide>
        <p15:guide id="9" pos="1084">
          <p15:clr>
            <a:srgbClr val="A4A3A4"/>
          </p15:clr>
        </p15:guide>
        <p15:guide id="10" pos="1140">
          <p15:clr>
            <a:srgbClr val="A4A3A4"/>
          </p15:clr>
        </p15:guide>
        <p15:guide id="11" pos="1526">
          <p15:clr>
            <a:srgbClr val="A4A3A4"/>
          </p15:clr>
        </p15:guide>
        <p15:guide id="12" pos="1582">
          <p15:clr>
            <a:srgbClr val="A4A3A4"/>
          </p15:clr>
        </p15:guide>
        <p15:guide id="13" pos="1968">
          <p15:clr>
            <a:srgbClr val="A4A3A4"/>
          </p15:clr>
        </p15:guide>
        <p15:guide id="14" pos="2024">
          <p15:clr>
            <a:srgbClr val="A4A3A4"/>
          </p15:clr>
        </p15:guide>
        <p15:guide id="15" pos="2410">
          <p15:clr>
            <a:srgbClr val="A4A3A4"/>
          </p15:clr>
        </p15:guide>
        <p15:guide id="16" pos="2466">
          <p15:clr>
            <a:srgbClr val="A4A3A4"/>
          </p15:clr>
        </p15:guide>
        <p15:guide id="17" pos="2850">
          <p15:clr>
            <a:srgbClr val="A4A3A4"/>
          </p15:clr>
        </p15:guide>
        <p15:guide id="18" pos="2908">
          <p15:clr>
            <a:srgbClr val="A4A3A4"/>
          </p15:clr>
        </p15:guide>
        <p15:guide id="19" pos="3292">
          <p15:clr>
            <a:srgbClr val="A4A3A4"/>
          </p15:clr>
        </p15:guide>
        <p15:guide id="20" pos="3348">
          <p15:clr>
            <a:srgbClr val="A4A3A4"/>
          </p15:clr>
        </p15:guide>
        <p15:guide id="21" pos="3734">
          <p15:clr>
            <a:srgbClr val="A4A3A4"/>
          </p15:clr>
        </p15:guide>
        <p15:guide id="22" pos="3790">
          <p15:clr>
            <a:srgbClr val="A4A3A4"/>
          </p15:clr>
        </p15:guide>
        <p15:guide id="23" pos="4176">
          <p15:clr>
            <a:srgbClr val="A4A3A4"/>
          </p15:clr>
        </p15:guide>
        <p15:guide id="24" pos="4232">
          <p15:clr>
            <a:srgbClr val="A4A3A4"/>
          </p15:clr>
        </p15:guide>
        <p15:guide id="25" pos="4618">
          <p15:clr>
            <a:srgbClr val="A4A3A4"/>
          </p15:clr>
        </p15:guide>
        <p15:guide id="26" pos="4674">
          <p15:clr>
            <a:srgbClr val="A4A3A4"/>
          </p15:clr>
        </p15:guide>
        <p15:guide id="27" pos="5058">
          <p15:clr>
            <a:srgbClr val="A4A3A4"/>
          </p15:clr>
        </p15:guide>
        <p15:guide id="28" pos="5116">
          <p15:clr>
            <a:srgbClr val="A4A3A4"/>
          </p15:clr>
        </p15:guide>
        <p15:guide id="29" orient="horz" pos="292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hemeOverride" Target="../theme/themeOverride1.xml"/><Relationship Id="rId4" Type="http://schemas.openxmlformats.org/officeDocument/2006/relationships/image" Target="../media/image6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66.png"/><Relationship Id="rId7" Type="http://schemas.openxmlformats.org/officeDocument/2006/relationships/image" Target="../media/image70.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69.jpeg"/><Relationship Id="rId5" Type="http://schemas.openxmlformats.org/officeDocument/2006/relationships/image" Target="../media/image68.png"/><Relationship Id="rId4" Type="http://schemas.openxmlformats.org/officeDocument/2006/relationships/image" Target="../media/image67.jpeg"/></Relationships>
</file>

<file path=ppt/slides/_rels/slide1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2.xml"/><Relationship Id="rId1" Type="http://schemas.openxmlformats.org/officeDocument/2006/relationships/slideLayout" Target="../slideLayouts/slideLayout76.xml"/><Relationship Id="rId4" Type="http://schemas.openxmlformats.org/officeDocument/2006/relationships/image" Target="../media/image73.svg"/></Relationships>
</file>

<file path=ppt/slides/_rels/slide14.xml.rels><?xml version="1.0" encoding="UTF-8" standalone="yes"?>
<Relationships xmlns="http://schemas.openxmlformats.org/package/2006/relationships"><Relationship Id="rId8" Type="http://schemas.openxmlformats.org/officeDocument/2006/relationships/image" Target="../media/image79.svg"/><Relationship Id="rId13" Type="http://schemas.openxmlformats.org/officeDocument/2006/relationships/image" Target="../media/image84.png"/><Relationship Id="rId18" Type="http://schemas.openxmlformats.org/officeDocument/2006/relationships/image" Target="../media/image89.svg"/><Relationship Id="rId3" Type="http://schemas.openxmlformats.org/officeDocument/2006/relationships/image" Target="../media/image74.png"/><Relationship Id="rId21" Type="http://schemas.openxmlformats.org/officeDocument/2006/relationships/image" Target="../media/image92.png"/><Relationship Id="rId7" Type="http://schemas.openxmlformats.org/officeDocument/2006/relationships/image" Target="../media/image78.png"/><Relationship Id="rId12" Type="http://schemas.openxmlformats.org/officeDocument/2006/relationships/image" Target="../media/image83.svg"/><Relationship Id="rId17" Type="http://schemas.openxmlformats.org/officeDocument/2006/relationships/image" Target="../media/image88.png"/><Relationship Id="rId2" Type="http://schemas.openxmlformats.org/officeDocument/2006/relationships/notesSlide" Target="../notesSlides/notesSlide13.xml"/><Relationship Id="rId16" Type="http://schemas.openxmlformats.org/officeDocument/2006/relationships/image" Target="../media/image87.svg"/><Relationship Id="rId20" Type="http://schemas.openxmlformats.org/officeDocument/2006/relationships/image" Target="../media/image91.svg"/><Relationship Id="rId1" Type="http://schemas.openxmlformats.org/officeDocument/2006/relationships/slideLayout" Target="../slideLayouts/slideLayout76.xml"/><Relationship Id="rId6" Type="http://schemas.openxmlformats.org/officeDocument/2006/relationships/image" Target="../media/image77.svg"/><Relationship Id="rId11" Type="http://schemas.openxmlformats.org/officeDocument/2006/relationships/image" Target="../media/image82.png"/><Relationship Id="rId5" Type="http://schemas.openxmlformats.org/officeDocument/2006/relationships/image" Target="../media/image76.png"/><Relationship Id="rId15" Type="http://schemas.openxmlformats.org/officeDocument/2006/relationships/image" Target="../media/image86.png"/><Relationship Id="rId10" Type="http://schemas.openxmlformats.org/officeDocument/2006/relationships/image" Target="../media/image81.svg"/><Relationship Id="rId19" Type="http://schemas.openxmlformats.org/officeDocument/2006/relationships/image" Target="../media/image90.png"/><Relationship Id="rId4" Type="http://schemas.openxmlformats.org/officeDocument/2006/relationships/image" Target="../media/image75.svg"/><Relationship Id="rId9" Type="http://schemas.openxmlformats.org/officeDocument/2006/relationships/image" Target="../media/image80.png"/><Relationship Id="rId14" Type="http://schemas.openxmlformats.org/officeDocument/2006/relationships/image" Target="../media/image85.svg"/><Relationship Id="rId22" Type="http://schemas.openxmlformats.org/officeDocument/2006/relationships/image" Target="../media/image93.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6.xml"/></Relationships>
</file>

<file path=ppt/slides/_rels/slide16.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5.svg"/><Relationship Id="rId3" Type="http://schemas.openxmlformats.org/officeDocument/2006/relationships/notesSlide" Target="../notesSlides/notesSlide19.xml"/><Relationship Id="rId7" Type="http://schemas.openxmlformats.org/officeDocument/2006/relationships/image" Target="../media/image99.svg"/><Relationship Id="rId12" Type="http://schemas.openxmlformats.org/officeDocument/2006/relationships/image" Target="../media/image104.png"/><Relationship Id="rId2" Type="http://schemas.openxmlformats.org/officeDocument/2006/relationships/slideLayout" Target="../slideLayouts/slideLayout31.xml"/><Relationship Id="rId1" Type="http://schemas.openxmlformats.org/officeDocument/2006/relationships/tags" Target="../tags/tag1.xml"/><Relationship Id="rId6" Type="http://schemas.openxmlformats.org/officeDocument/2006/relationships/image" Target="../media/image98.png"/><Relationship Id="rId11" Type="http://schemas.openxmlformats.org/officeDocument/2006/relationships/image" Target="../media/image103.svg"/><Relationship Id="rId5" Type="http://schemas.openxmlformats.org/officeDocument/2006/relationships/image" Target="../media/image97.svg"/><Relationship Id="rId10" Type="http://schemas.openxmlformats.org/officeDocument/2006/relationships/image" Target="../media/image102.png"/><Relationship Id="rId4" Type="http://schemas.openxmlformats.org/officeDocument/2006/relationships/image" Target="../media/image96.png"/><Relationship Id="rId9" Type="http://schemas.openxmlformats.org/officeDocument/2006/relationships/image" Target="../media/image101.svg"/></Relationships>
</file>

<file path=ppt/slides/_rels/slide21.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115.svg"/><Relationship Id="rId3" Type="http://schemas.openxmlformats.org/officeDocument/2006/relationships/image" Target="../media/image106.jpeg"/><Relationship Id="rId7" Type="http://schemas.openxmlformats.org/officeDocument/2006/relationships/image" Target="../media/image109.svg"/><Relationship Id="rId12" Type="http://schemas.openxmlformats.org/officeDocument/2006/relationships/image" Target="../media/image114.png"/><Relationship Id="rId2" Type="http://schemas.openxmlformats.org/officeDocument/2006/relationships/notesSlide" Target="../notesSlides/notesSlide20.xml"/><Relationship Id="rId1" Type="http://schemas.openxmlformats.org/officeDocument/2006/relationships/slideLayout" Target="../slideLayouts/slideLayout76.xml"/><Relationship Id="rId6" Type="http://schemas.openxmlformats.org/officeDocument/2006/relationships/image" Target="../media/image108.png"/><Relationship Id="rId11" Type="http://schemas.openxmlformats.org/officeDocument/2006/relationships/image" Target="../media/image113.svg"/><Relationship Id="rId5" Type="http://schemas.openxmlformats.org/officeDocument/2006/relationships/image" Target="../media/image107.svg"/><Relationship Id="rId15" Type="http://schemas.openxmlformats.org/officeDocument/2006/relationships/image" Target="../media/image117.svg"/><Relationship Id="rId10" Type="http://schemas.openxmlformats.org/officeDocument/2006/relationships/image" Target="../media/image112.png"/><Relationship Id="rId4" Type="http://schemas.openxmlformats.org/officeDocument/2006/relationships/image" Target="../media/image1.png"/><Relationship Id="rId9" Type="http://schemas.openxmlformats.org/officeDocument/2006/relationships/image" Target="../media/image111.svg"/><Relationship Id="rId14" Type="http://schemas.openxmlformats.org/officeDocument/2006/relationships/image" Target="../media/image116.png"/></Relationships>
</file>

<file path=ppt/slides/_rels/slide22.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21.xml"/><Relationship Id="rId1" Type="http://schemas.openxmlformats.org/officeDocument/2006/relationships/slideLayout" Target="../slideLayouts/slideLayout7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1.xml"/><Relationship Id="rId1" Type="http://schemas.openxmlformats.org/officeDocument/2006/relationships/themeOverride" Target="../theme/themeOverride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25.xml"/><Relationship Id="rId1" Type="http://schemas.openxmlformats.org/officeDocument/2006/relationships/slideLayout" Target="../slideLayouts/slideLayout3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8" Type="http://schemas.openxmlformats.org/officeDocument/2006/relationships/image" Target="../media/image124.svg"/><Relationship Id="rId3" Type="http://schemas.openxmlformats.org/officeDocument/2006/relationships/chart" Target="../charts/chart1.xml"/><Relationship Id="rId7" Type="http://schemas.openxmlformats.org/officeDocument/2006/relationships/image" Target="../media/image123.png"/><Relationship Id="rId2" Type="http://schemas.openxmlformats.org/officeDocument/2006/relationships/notesSlide" Target="../notesSlides/notesSlide27.xml"/><Relationship Id="rId1" Type="http://schemas.openxmlformats.org/officeDocument/2006/relationships/slideLayout" Target="../slideLayouts/slideLayout34.xml"/><Relationship Id="rId6" Type="http://schemas.openxmlformats.org/officeDocument/2006/relationships/image" Target="../media/image122.svg"/><Relationship Id="rId5" Type="http://schemas.openxmlformats.org/officeDocument/2006/relationships/image" Target="../media/image121.png"/><Relationship Id="rId10" Type="http://schemas.openxmlformats.org/officeDocument/2006/relationships/image" Target="../media/image126.svg"/><Relationship Id="rId4" Type="http://schemas.openxmlformats.org/officeDocument/2006/relationships/hyperlink" Target="https://www.mckinsey.com/industries/automotive-and-assembly/our-insights/the-race-for-cybersecurity-protecting-the-connected-car-in-the-era-of-new-regulation" TargetMode="External"/><Relationship Id="rId9" Type="http://schemas.openxmlformats.org/officeDocument/2006/relationships/image" Target="../media/image125.png"/></Relationships>
</file>

<file path=ppt/slides/_rels/slide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1.xml"/><Relationship Id="rId1" Type="http://schemas.openxmlformats.org/officeDocument/2006/relationships/themeOverride" Target="../theme/themeOverride3.xml"/><Relationship Id="rId4" Type="http://schemas.openxmlformats.org/officeDocument/2006/relationships/hyperlink" Target="https://www.methodpark.com/seminare/automotive-functional-safety-professional.html"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18" Type="http://schemas.openxmlformats.org/officeDocument/2006/relationships/image" Target="../media/image47.png"/><Relationship Id="rId26" Type="http://schemas.openxmlformats.org/officeDocument/2006/relationships/image" Target="../media/image55.png"/><Relationship Id="rId3" Type="http://schemas.openxmlformats.org/officeDocument/2006/relationships/diagramData" Target="../diagrams/data1.xml"/><Relationship Id="rId21" Type="http://schemas.openxmlformats.org/officeDocument/2006/relationships/image" Target="../media/image50.svg"/><Relationship Id="rId7" Type="http://schemas.microsoft.com/office/2007/relationships/diagramDrawing" Target="../diagrams/drawing1.xml"/><Relationship Id="rId12" Type="http://schemas.openxmlformats.org/officeDocument/2006/relationships/image" Target="../media/image41.png"/><Relationship Id="rId17" Type="http://schemas.openxmlformats.org/officeDocument/2006/relationships/image" Target="../media/image46.svg"/><Relationship Id="rId25" Type="http://schemas.openxmlformats.org/officeDocument/2006/relationships/image" Target="../media/image54.svg"/><Relationship Id="rId2" Type="http://schemas.openxmlformats.org/officeDocument/2006/relationships/notesSlide" Target="../notesSlides/notesSlide3.xml"/><Relationship Id="rId16" Type="http://schemas.openxmlformats.org/officeDocument/2006/relationships/image" Target="../media/image45.png"/><Relationship Id="rId20" Type="http://schemas.openxmlformats.org/officeDocument/2006/relationships/image" Target="../media/image49.png"/><Relationship Id="rId29" Type="http://schemas.openxmlformats.org/officeDocument/2006/relationships/image" Target="../media/image58.svg"/><Relationship Id="rId1" Type="http://schemas.openxmlformats.org/officeDocument/2006/relationships/slideLayout" Target="../slideLayouts/slideLayout78.xml"/><Relationship Id="rId6" Type="http://schemas.openxmlformats.org/officeDocument/2006/relationships/diagramColors" Target="../diagrams/colors1.xml"/><Relationship Id="rId11" Type="http://schemas.openxmlformats.org/officeDocument/2006/relationships/image" Target="../media/image40.svg"/><Relationship Id="rId24" Type="http://schemas.openxmlformats.org/officeDocument/2006/relationships/image" Target="../media/image53.png"/><Relationship Id="rId5" Type="http://schemas.openxmlformats.org/officeDocument/2006/relationships/diagramQuickStyle" Target="../diagrams/quickStyle1.xml"/><Relationship Id="rId15" Type="http://schemas.openxmlformats.org/officeDocument/2006/relationships/image" Target="../media/image44.svg"/><Relationship Id="rId23" Type="http://schemas.openxmlformats.org/officeDocument/2006/relationships/image" Target="../media/image52.svg"/><Relationship Id="rId28" Type="http://schemas.openxmlformats.org/officeDocument/2006/relationships/image" Target="../media/image57.png"/><Relationship Id="rId10" Type="http://schemas.openxmlformats.org/officeDocument/2006/relationships/image" Target="../media/image39.png"/><Relationship Id="rId19" Type="http://schemas.openxmlformats.org/officeDocument/2006/relationships/image" Target="../media/image48.svg"/><Relationship Id="rId31" Type="http://schemas.openxmlformats.org/officeDocument/2006/relationships/image" Target="../media/image60.svg"/><Relationship Id="rId4" Type="http://schemas.openxmlformats.org/officeDocument/2006/relationships/diagramLayout" Target="../diagrams/layout1.xml"/><Relationship Id="rId9" Type="http://schemas.openxmlformats.org/officeDocument/2006/relationships/image" Target="../media/image38.svg"/><Relationship Id="rId14" Type="http://schemas.openxmlformats.org/officeDocument/2006/relationships/image" Target="../media/image43.png"/><Relationship Id="rId22" Type="http://schemas.openxmlformats.org/officeDocument/2006/relationships/image" Target="../media/image51.png"/><Relationship Id="rId27" Type="http://schemas.openxmlformats.org/officeDocument/2006/relationships/image" Target="../media/image56.svg"/><Relationship Id="rId30" Type="http://schemas.openxmlformats.org/officeDocument/2006/relationships/image" Target="../media/image5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73.xml"/></Relationships>
</file>

<file path=ppt/slides/_rels/slide45.xml.rels><?xml version="1.0" encoding="UTF-8" standalone="yes"?>
<Relationships xmlns="http://schemas.openxmlformats.org/package/2006/relationships"><Relationship Id="rId3" Type="http://schemas.openxmlformats.org/officeDocument/2006/relationships/image" Target="../media/image132.jpeg"/><Relationship Id="rId7" Type="http://schemas.openxmlformats.org/officeDocument/2006/relationships/image" Target="../media/image136.svg"/><Relationship Id="rId2" Type="http://schemas.openxmlformats.org/officeDocument/2006/relationships/slideLayout" Target="../slideLayouts/slideLayout39.xml"/><Relationship Id="rId1" Type="http://schemas.openxmlformats.org/officeDocument/2006/relationships/tags" Target="../tags/tag2.xml"/><Relationship Id="rId6" Type="http://schemas.openxmlformats.org/officeDocument/2006/relationships/image" Target="../media/image135.png"/><Relationship Id="rId5" Type="http://schemas.openxmlformats.org/officeDocument/2006/relationships/image" Target="../media/image134.svg"/><Relationship Id="rId4" Type="http://schemas.openxmlformats.org/officeDocument/2006/relationships/image" Target="../media/image133.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6.xml"/></Relationships>
</file>

<file path=ppt/slides/_rels/slide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64.png"/><Relationship Id="rId4" Type="http://schemas.openxmlformats.org/officeDocument/2006/relationships/image" Target="../media/image6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55F95617-CD95-2AFC-4E38-33798E5074E3}"/>
              </a:ext>
            </a:extLst>
          </p:cNvPr>
          <p:cNvSpPr>
            <a:spLocks noGrp="1"/>
          </p:cNvSpPr>
          <p:nvPr>
            <p:ph type="ctrTitle"/>
          </p:nvPr>
        </p:nvSpPr>
        <p:spPr>
          <a:xfrm>
            <a:off x="411480" y="1280160"/>
            <a:ext cx="4307477" cy="1554480"/>
          </a:xfrm>
        </p:spPr>
        <p:txBody>
          <a:bodyPr/>
          <a:lstStyle/>
          <a:p>
            <a:r>
              <a:rPr lang="en-US" sz="2800" dirty="0"/>
              <a:t>Cybersecurity and functional safety for devices and systems</a:t>
            </a:r>
            <a:endParaRPr lang="en-US" sz="2400" i="1" dirty="0"/>
          </a:p>
        </p:txBody>
      </p:sp>
      <p:pic>
        <p:nvPicPr>
          <p:cNvPr id="6" name="Picture Placeholder 5">
            <a:extLst>
              <a:ext uri="{FF2B5EF4-FFF2-40B4-BE49-F238E27FC236}">
                <a16:creationId xmlns:a16="http://schemas.microsoft.com/office/drawing/2014/main" id="{211E819B-4E39-974D-04D3-035E5F2EB6EF}"/>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p:blipFill>
        <p:spPr>
          <a:xfrm>
            <a:off x="5027930" y="719296"/>
            <a:ext cx="3704908" cy="3704908"/>
          </a:xfrm>
        </p:spPr>
      </p:pic>
      <p:sp>
        <p:nvSpPr>
          <p:cNvPr id="3" name="TextBox 2">
            <a:extLst>
              <a:ext uri="{FF2B5EF4-FFF2-40B4-BE49-F238E27FC236}">
                <a16:creationId xmlns:a16="http://schemas.microsoft.com/office/drawing/2014/main" id="{8F41C1B6-09D7-D0F6-3CD0-35BECBF31ACD}"/>
              </a:ext>
            </a:extLst>
          </p:cNvPr>
          <p:cNvSpPr txBox="1"/>
          <p:nvPr/>
        </p:nvSpPr>
        <p:spPr>
          <a:xfrm>
            <a:off x="4572000" y="0"/>
            <a:ext cx="4572000" cy="161583"/>
          </a:xfrm>
          <a:prstGeom prst="rect">
            <a:avLst/>
          </a:prstGeom>
          <a:noFill/>
        </p:spPr>
        <p:txBody>
          <a:bodyPr wrap="square">
            <a:spAutoFit/>
          </a:bodyPr>
          <a:lstStyle/>
          <a:p>
            <a:pPr algn="r"/>
            <a:r>
              <a:rPr lang="en-US" sz="450" b="0" i="0">
                <a:effectLst/>
              </a:rPr>
              <a:t>IMS22CS508972</a:t>
            </a:r>
            <a:endParaRPr lang="en-US" sz="450"/>
          </a:p>
        </p:txBody>
      </p:sp>
      <p:sp>
        <p:nvSpPr>
          <p:cNvPr id="8" name="Subtitle 3">
            <a:extLst>
              <a:ext uri="{FF2B5EF4-FFF2-40B4-BE49-F238E27FC236}">
                <a16:creationId xmlns:a16="http://schemas.microsoft.com/office/drawing/2014/main" id="{D0C9753B-7CFC-45A1-8CBF-1C10C6D760CE}"/>
              </a:ext>
            </a:extLst>
          </p:cNvPr>
          <p:cNvSpPr>
            <a:spLocks noGrp="1"/>
          </p:cNvSpPr>
          <p:nvPr>
            <p:ph type="subTitle" idx="1"/>
          </p:nvPr>
        </p:nvSpPr>
        <p:spPr>
          <a:xfrm>
            <a:off x="411480" y="2926080"/>
            <a:ext cx="4112895" cy="383177"/>
          </a:xfrm>
        </p:spPr>
        <p:txBody>
          <a:bodyPr vert="horz" lIns="0" tIns="0" rIns="0" bIns="0" spcCol="91440" rtlCol="0" anchor="t">
            <a:noAutofit/>
          </a:bodyPr>
          <a:lstStyle/>
          <a:p>
            <a:r>
              <a:rPr lang="en-US" sz="2000" dirty="0"/>
              <a:t>Support overview</a:t>
            </a:r>
            <a:endParaRPr lang="en-US" sz="1600" dirty="0"/>
          </a:p>
        </p:txBody>
      </p:sp>
      <p:sp>
        <p:nvSpPr>
          <p:cNvPr id="4" name="TextBox 3">
            <a:extLst>
              <a:ext uri="{FF2B5EF4-FFF2-40B4-BE49-F238E27FC236}">
                <a16:creationId xmlns:a16="http://schemas.microsoft.com/office/drawing/2014/main" id="{AC5D1458-04F7-839B-F799-2964C71BAB9A}"/>
              </a:ext>
            </a:extLst>
          </p:cNvPr>
          <p:cNvSpPr txBox="1"/>
          <p:nvPr/>
        </p:nvSpPr>
        <p:spPr>
          <a:xfrm>
            <a:off x="411162" y="3863340"/>
            <a:ext cx="4572000" cy="461665"/>
          </a:xfrm>
          <a:prstGeom prst="rect">
            <a:avLst/>
          </a:prstGeom>
          <a:noFill/>
        </p:spPr>
        <p:txBody>
          <a:bodyPr wrap="square">
            <a:spAutoFit/>
          </a:bodyPr>
          <a:lstStyle/>
          <a:p>
            <a:r>
              <a:rPr lang="en-US" sz="1200" dirty="0"/>
              <a:t>Identity management and security (IMS)</a:t>
            </a:r>
          </a:p>
          <a:p>
            <a:r>
              <a:rPr lang="en-US" sz="1200" dirty="0"/>
              <a:t>&lt;Mon. ##&gt;, 2023</a:t>
            </a:r>
          </a:p>
        </p:txBody>
      </p:sp>
    </p:spTree>
    <p:extLst>
      <p:ext uri="{BB962C8B-B14F-4D97-AF65-F5344CB8AC3E}">
        <p14:creationId xmlns:p14="http://schemas.microsoft.com/office/powerpoint/2010/main" val="1603008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25CBF2C2-F80C-4490-9DC2-0750203000DF}"/>
              </a:ext>
            </a:extLst>
          </p:cNvPr>
          <p:cNvSpPr>
            <a:spLocks noGrp="1"/>
          </p:cNvSpPr>
          <p:nvPr>
            <p:ph type="title"/>
          </p:nvPr>
        </p:nvSpPr>
        <p:spPr>
          <a:xfrm>
            <a:off x="90435" y="861714"/>
            <a:ext cx="3459589" cy="492443"/>
          </a:xfrm>
        </p:spPr>
        <p:txBody>
          <a:bodyPr/>
          <a:lstStyle/>
          <a:p>
            <a:r>
              <a:rPr lang="en-US" sz="1800">
                <a:solidFill>
                  <a:schemeClr val="bg1"/>
                </a:solidFill>
              </a:rPr>
              <a:t>Value proposition</a:t>
            </a:r>
          </a:p>
        </p:txBody>
      </p:sp>
      <p:sp>
        <p:nvSpPr>
          <p:cNvPr id="3" name="Slide Number Placeholder 3">
            <a:extLst>
              <a:ext uri="{FF2B5EF4-FFF2-40B4-BE49-F238E27FC236}">
                <a16:creationId xmlns:a16="http://schemas.microsoft.com/office/drawing/2014/main" id="{5177EBE0-4AB1-DA03-B47D-3EFA96C73AA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B653A9-F313-624D-BF6F-1C4E70BAF06A}" type="slidenum">
              <a:rPr kumimoji="0" lang="en-US" sz="60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600" b="1" i="0" u="none" strike="noStrike" kern="1200" cap="none" spc="0" normalizeH="0" baseline="0" noProof="0">
              <a:ln>
                <a:noFill/>
              </a:ln>
              <a:solidFill>
                <a:srgbClr val="000000"/>
              </a:solidFill>
              <a:effectLst/>
              <a:uLnTx/>
              <a:uFillTx/>
              <a:latin typeface="Arial"/>
              <a:ea typeface="+mn-ea"/>
              <a:cs typeface="+mn-cs"/>
            </a:endParaRPr>
          </a:p>
        </p:txBody>
      </p:sp>
      <p:sp>
        <p:nvSpPr>
          <p:cNvPr id="4" name="Text Placeholder 9">
            <a:extLst>
              <a:ext uri="{FF2B5EF4-FFF2-40B4-BE49-F238E27FC236}">
                <a16:creationId xmlns:a16="http://schemas.microsoft.com/office/drawing/2014/main" id="{C274DF67-581D-4156-A799-257A5DFC09AB}"/>
              </a:ext>
            </a:extLst>
          </p:cNvPr>
          <p:cNvSpPr txBox="1">
            <a:spLocks/>
          </p:cNvSpPr>
          <p:nvPr/>
        </p:nvSpPr>
        <p:spPr>
          <a:xfrm>
            <a:off x="0" y="744964"/>
            <a:ext cx="2310714" cy="492443"/>
          </a:xfrm>
          <a:prstGeom prst="rect">
            <a:avLst/>
          </a:prstGeom>
          <a:solidFill>
            <a:srgbClr val="CA0123"/>
          </a:solidFill>
        </p:spPr>
        <p:txBody>
          <a:bodyPr vert="horz" lIns="365760" tIns="1280160" rIns="609600" bIns="365760" rtlCol="0" anchor="t">
            <a:normAutofit fontScale="25000" lnSpcReduction="20000"/>
          </a:bodyPr>
          <a:lstStyle>
            <a:lvl1pPr marL="0" indent="0" algn="l" defTabSz="457200" rtl="0" eaLnBrk="1" latinLnBrk="0" hangingPunct="1">
              <a:spcBef>
                <a:spcPts val="0"/>
              </a:spcBef>
              <a:spcAft>
                <a:spcPts val="1200"/>
              </a:spcAft>
              <a:buFont typeface="Arial" panose="020B0604020202020204" pitchFamily="34" charset="0"/>
              <a:buNone/>
              <a:defRPr sz="1400" kern="1200">
                <a:solidFill>
                  <a:schemeClr val="tx1"/>
                </a:solidFill>
                <a:latin typeface="+mn-lt"/>
                <a:ea typeface="+mn-ea"/>
                <a:cs typeface="+mn-cs"/>
              </a:defRPr>
            </a:lvl1pPr>
            <a:lvl2pPr marL="173736" indent="-173736" algn="l" defTabSz="457200" rtl="0" eaLnBrk="1" latinLnBrk="0" hangingPunct="1">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2pPr>
            <a:lvl3pPr marL="347472" indent="-173736" algn="l" defTabSz="457200" rtl="0" eaLnBrk="1" latinLnBrk="0" hangingPunct="1">
              <a:spcBef>
                <a:spcPts val="0"/>
              </a:spcBef>
              <a:spcAft>
                <a:spcPts val="1200"/>
              </a:spcAft>
              <a:buFont typeface="Arial" panose="020B0604020202020204" pitchFamily="34" charset="0"/>
              <a:buChar char="•"/>
              <a:defRPr sz="1400" kern="1200">
                <a:solidFill>
                  <a:schemeClr val="tx1"/>
                </a:solidFill>
                <a:latin typeface="+mn-lt"/>
                <a:ea typeface="+mn-ea"/>
                <a:cs typeface="+mn-cs"/>
              </a:defRPr>
            </a:lvl3pPr>
            <a:lvl4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4pPr>
            <a:lvl5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5pPr>
            <a:lvl6pPr marL="521208" indent="-173736" algn="l" defTabSz="457200" rtl="0" eaLnBrk="1" latinLnBrk="0" hangingPunct="1">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6pPr>
            <a:lvl7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7pPr>
            <a:lvl8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8pPr>
            <a:lvl9pPr marL="521208" indent="-173736" algn="l" defTabSz="457200" rtl="0" eaLnBrk="1" latinLnBrk="0" hangingPunct="1">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1200"/>
              </a:spcAft>
              <a:buClrTx/>
              <a:buSzTx/>
              <a:buFont typeface="Arial" panose="020B0604020202020204" pitchFamily="34" charset="0"/>
              <a:buNone/>
              <a:tabLst/>
              <a:defRPr/>
            </a:pPr>
            <a:endParaRPr kumimoji="0" lang="en-US" sz="1867"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D0F89C27-90BD-4539-9CF1-C33729060ACB}"/>
              </a:ext>
            </a:extLst>
          </p:cNvPr>
          <p:cNvSpPr/>
          <p:nvPr/>
        </p:nvSpPr>
        <p:spPr>
          <a:xfrm>
            <a:off x="402166" y="1297995"/>
            <a:ext cx="4169834" cy="3108543"/>
          </a:xfrm>
          <a:prstGeom prst="rect">
            <a:avLst/>
          </a:prstGeom>
        </p:spPr>
        <p:txBody>
          <a:bodyPr wrap="square" lIns="91440" tIns="45720" rIns="91440" bIns="45720" anchor="t">
            <a:spAutoFit/>
          </a:bodyPr>
          <a:lstStyle/>
          <a:p>
            <a:pPr marL="171450" marR="0" lvl="0" indent="-171450" algn="l" defTabSz="4572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Independent, trusted third-party testing and evaluation support</a:t>
            </a:r>
          </a:p>
          <a:p>
            <a:pPr marL="171450" marR="0" lvl="0" indent="-171450" algn="l" defTabSz="4572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Extensive global expertise in healthcare ecosystem cybersecurity standards, frameworks and best practices</a:t>
            </a:r>
            <a:endParaRPr kumimoji="0" lang="en-US" sz="1200" b="0" i="0" u="none" strike="noStrike" kern="1200" cap="none" spc="0" normalizeH="0" baseline="0" noProof="0" dirty="0">
              <a:ln>
                <a:noFill/>
              </a:ln>
              <a:solidFill>
                <a:srgbClr val="000000"/>
              </a:solidFill>
              <a:effectLst/>
              <a:uLnTx/>
              <a:uFillTx/>
              <a:latin typeface="Arial"/>
              <a:ea typeface="+mn-ea"/>
              <a:cs typeface="Arial"/>
            </a:endParaRPr>
          </a:p>
          <a:p>
            <a:pPr marL="171450" marR="0" lvl="0" indent="-171450" algn="l" defTabSz="4572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Comprehensive, end-to-end life cycle strategy encompassing conception to compliance</a:t>
            </a:r>
            <a:endParaRPr kumimoji="0" lang="en-US" sz="1200" b="0" i="0" u="none" strike="noStrike" kern="1200" cap="none" spc="0" normalizeH="0" baseline="0" noProof="0" dirty="0">
              <a:ln>
                <a:noFill/>
              </a:ln>
              <a:solidFill>
                <a:srgbClr val="000000"/>
              </a:solidFill>
              <a:effectLst/>
              <a:uLnTx/>
              <a:uFillTx/>
              <a:latin typeface="Arial"/>
              <a:ea typeface="+mn-ea"/>
              <a:cs typeface="Arial"/>
            </a:endParaRPr>
          </a:p>
          <a:p>
            <a:pPr marL="171450" marR="0" lvl="0" indent="-171450" algn="l" defTabSz="4572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Full suite of resources designed to help manage cybersecurity risks</a:t>
            </a:r>
            <a:endParaRPr kumimoji="0" lang="en-US" sz="1200" b="0" i="0" u="none" strike="noStrike" kern="1200" cap="none" spc="0" normalizeH="0" baseline="0" noProof="0" dirty="0">
              <a:ln>
                <a:noFill/>
              </a:ln>
              <a:solidFill>
                <a:srgbClr val="000000"/>
              </a:solidFill>
              <a:effectLst/>
              <a:uLnTx/>
              <a:uFillTx/>
              <a:latin typeface="Arial"/>
              <a:ea typeface="+mn-ea"/>
              <a:cs typeface="Arial"/>
            </a:endParaRPr>
          </a:p>
          <a:p>
            <a:pPr marL="171450" marR="0" lvl="0" indent="-171450" algn="l" defTabSz="4572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lt"/>
                <a:cs typeface="Arial"/>
              </a:rPr>
              <a:t>The UL 2900 series provides a set of transparent, testable cybersecurity criteria you can repeatedly use across different industry verticals</a:t>
            </a:r>
            <a:endParaRPr kumimoji="0" lang="en-US" sz="1200" b="0" i="0" u="none" strike="noStrike" kern="1200" cap="none" spc="0" normalizeH="0" baseline="0" noProof="0" dirty="0">
              <a:ln>
                <a:noFill/>
              </a:ln>
              <a:solidFill>
                <a:srgbClr val="000000"/>
              </a:solidFill>
              <a:effectLst/>
              <a:uLnTx/>
              <a:uFillTx/>
              <a:latin typeface="Arial"/>
              <a:ea typeface="+mn-ea"/>
              <a:cs typeface="Arial"/>
            </a:endParaRPr>
          </a:p>
          <a:p>
            <a:pPr marL="171450" marR="0" lvl="0" indent="-171450" algn="l" defTabSz="4572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Validate cybersecurity capabilities to the marketplace</a:t>
            </a:r>
            <a:endParaRPr kumimoji="0" lang="en-US" sz="1200" b="0" i="0" u="none" strike="noStrike" kern="1200" cap="none" spc="0" normalizeH="0" baseline="0" noProof="0" dirty="0">
              <a:ln>
                <a:noFill/>
              </a:ln>
              <a:solidFill>
                <a:srgbClr val="000000"/>
              </a:solidFill>
              <a:effectLst/>
              <a:uLnTx/>
              <a:uFillTx/>
              <a:latin typeface="Arial"/>
              <a:ea typeface="+mn-ea"/>
              <a:cs typeface="Arial"/>
            </a:endParaRPr>
          </a:p>
          <a:p>
            <a:pPr marL="171450" marR="0" lvl="0" indent="-171450" algn="l" defTabSz="4572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a:rPr>
              <a:t>Demonstrate commitment to cybersecurity safety</a:t>
            </a:r>
            <a:endParaRPr kumimoji="0" lang="en-US" sz="1000" b="0" i="0" u="none" strike="noStrike" kern="1200" cap="none" spc="0" normalizeH="0" baseline="0" noProof="0" dirty="0">
              <a:ln>
                <a:noFill/>
              </a:ln>
              <a:solidFill>
                <a:srgbClr val="000000">
                  <a:lumMod val="50000"/>
                </a:srgbClr>
              </a:solidFill>
              <a:effectLst/>
              <a:uLnTx/>
              <a:uFillTx/>
              <a:latin typeface="Arial"/>
              <a:ea typeface="+mn-ea"/>
              <a:cs typeface="Arial"/>
            </a:endParaRPr>
          </a:p>
        </p:txBody>
      </p:sp>
      <p:sp>
        <p:nvSpPr>
          <p:cNvPr id="12" name="Title 4">
            <a:extLst>
              <a:ext uri="{FF2B5EF4-FFF2-40B4-BE49-F238E27FC236}">
                <a16:creationId xmlns:a16="http://schemas.microsoft.com/office/drawing/2014/main" id="{B23A722A-C081-4643-BD5E-312F3B77F44F}"/>
              </a:ext>
            </a:extLst>
          </p:cNvPr>
          <p:cNvSpPr txBox="1">
            <a:spLocks/>
          </p:cNvSpPr>
          <p:nvPr/>
        </p:nvSpPr>
        <p:spPr>
          <a:xfrm>
            <a:off x="402166" y="193223"/>
            <a:ext cx="8260142" cy="369332"/>
          </a:xfrm>
          <a:prstGeom prst="rect">
            <a:avLst/>
          </a:prstGeom>
        </p:spPr>
        <p:txBody>
          <a:bodyPr vert="horz" wrap="square" lIns="0" tIns="0" rIns="0" bIns="0" rtlCol="0" anchor="t">
            <a:spAutoFit/>
          </a:bodyPr>
          <a:lstStyle>
            <a:lvl1pPr algn="l" defTabSz="457200" rtl="0" eaLnBrk="1" latinLnBrk="0" hangingPunct="1">
              <a:spcBef>
                <a:spcPct val="0"/>
              </a:spcBef>
              <a:buNone/>
              <a:defRPr sz="2200" b="0" kern="1200">
                <a:solidFill>
                  <a:schemeClr val="accent1"/>
                </a:solidFill>
                <a:latin typeface="+mj-lt"/>
                <a:ea typeface="+mj-ea"/>
                <a:cs typeface="+mj-cs"/>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400" b="1">
                <a:solidFill>
                  <a:schemeClr val="tx1"/>
                </a:solidFill>
              </a:rPr>
              <a:t>Digital health cybersecurity</a:t>
            </a:r>
          </a:p>
        </p:txBody>
      </p:sp>
      <p:pic>
        <p:nvPicPr>
          <p:cNvPr id="7" name="Picture 6" descr="Diagram&#10;&#10;Description automatically generated">
            <a:extLst>
              <a:ext uri="{FF2B5EF4-FFF2-40B4-BE49-F238E27FC236}">
                <a16:creationId xmlns:a16="http://schemas.microsoft.com/office/drawing/2014/main" id="{D8487EE2-983E-A1A0-90D3-C20F02305E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14471" y="1065194"/>
            <a:ext cx="3609875" cy="3224511"/>
          </a:xfrm>
          <a:prstGeom prst="rect">
            <a:avLst/>
          </a:prstGeom>
        </p:spPr>
      </p:pic>
      <p:sp>
        <p:nvSpPr>
          <p:cNvPr id="2" name="Title 7">
            <a:extLst>
              <a:ext uri="{FF2B5EF4-FFF2-40B4-BE49-F238E27FC236}">
                <a16:creationId xmlns:a16="http://schemas.microsoft.com/office/drawing/2014/main" id="{CE838F9E-A87B-ECCA-D9D8-86696B298710}"/>
              </a:ext>
            </a:extLst>
          </p:cNvPr>
          <p:cNvSpPr txBox="1">
            <a:spLocks/>
          </p:cNvSpPr>
          <p:nvPr/>
        </p:nvSpPr>
        <p:spPr>
          <a:xfrm>
            <a:off x="180870" y="861714"/>
            <a:ext cx="3459589" cy="492443"/>
          </a:xfrm>
          <a:prstGeom prst="rect">
            <a:avLst/>
          </a:prstGeom>
          <a:noFill/>
        </p:spPr>
        <p:txBody>
          <a:bodyPr vert="horz" lIns="0" tIns="0" rIns="0" bIns="0" rtlCol="0" anchor="t" anchorCtr="0">
            <a:noAutofit/>
          </a:bodyPr>
          <a:lstStyle>
            <a:lvl1pPr algn="l" defTabSz="685800" rtl="0" eaLnBrk="1" latinLnBrk="0" hangingPunct="1">
              <a:lnSpc>
                <a:spcPct val="90000"/>
              </a:lnSpc>
              <a:spcBef>
                <a:spcPct val="0"/>
              </a:spcBef>
              <a:buNone/>
              <a:defRPr sz="2400" b="1" kern="1200">
                <a:solidFill>
                  <a:schemeClr val="tx1"/>
                </a:solidFill>
                <a:latin typeface="+mj-lt"/>
                <a:ea typeface="+mj-ea"/>
                <a:cs typeface="+mj-cs"/>
              </a:defRPr>
            </a:lvl1pPr>
          </a:lstStyle>
          <a:p>
            <a:r>
              <a:rPr lang="en-US" sz="1800">
                <a:solidFill>
                  <a:schemeClr val="bg1"/>
                </a:solidFill>
              </a:rPr>
              <a:t>Value proposition</a:t>
            </a:r>
          </a:p>
        </p:txBody>
      </p:sp>
    </p:spTree>
    <p:extLst>
      <p:ext uri="{BB962C8B-B14F-4D97-AF65-F5344CB8AC3E}">
        <p14:creationId xmlns:p14="http://schemas.microsoft.com/office/powerpoint/2010/main" val="27132721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79301-C8C4-811D-815D-DBF91DF6463E}"/>
              </a:ext>
            </a:extLst>
          </p:cNvPr>
          <p:cNvSpPr>
            <a:spLocks noGrp="1"/>
          </p:cNvSpPr>
          <p:nvPr>
            <p:ph type="title"/>
          </p:nvPr>
        </p:nvSpPr>
        <p:spPr>
          <a:xfrm>
            <a:off x="411163" y="412750"/>
            <a:ext cx="5736544" cy="866775"/>
          </a:xfrm>
        </p:spPr>
        <p:txBody>
          <a:bodyPr/>
          <a:lstStyle/>
          <a:p>
            <a:r>
              <a:rPr lang="en-US"/>
              <a:t>Service portfolio:</a:t>
            </a:r>
            <a:br>
              <a:rPr lang="en-US"/>
            </a:br>
            <a:r>
              <a:rPr lang="en-US"/>
              <a:t>Consumer IoT</a:t>
            </a:r>
          </a:p>
        </p:txBody>
      </p:sp>
      <p:sp>
        <p:nvSpPr>
          <p:cNvPr id="4" name="Slide Number Placeholder 3">
            <a:extLst>
              <a:ext uri="{FF2B5EF4-FFF2-40B4-BE49-F238E27FC236}">
                <a16:creationId xmlns:a16="http://schemas.microsoft.com/office/drawing/2014/main" id="{D41E840E-CF27-57B0-C4AB-E47CC59293B6}"/>
              </a:ext>
            </a:extLst>
          </p:cNvPr>
          <p:cNvSpPr>
            <a:spLocks noGrp="1"/>
          </p:cNvSpPr>
          <p:nvPr>
            <p:ph type="sldNum" sz="quarter" idx="12"/>
          </p:nvPr>
        </p:nvSpPr>
        <p:spPr/>
        <p:txBody>
          <a:bodyPr/>
          <a:lstStyle/>
          <a:p>
            <a:fld id="{0FB653A9-F313-624D-BF6F-1C4E70BAF06A}" type="slidenum">
              <a:rPr lang="en-US" smtClean="0"/>
              <a:pPr/>
              <a:t>11</a:t>
            </a:fld>
            <a:endParaRPr lang="en-US"/>
          </a:p>
        </p:txBody>
      </p:sp>
    </p:spTree>
    <p:extLst>
      <p:ext uri="{BB962C8B-B14F-4D97-AF65-F5344CB8AC3E}">
        <p14:creationId xmlns:p14="http://schemas.microsoft.com/office/powerpoint/2010/main" val="1106095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6D731967-D3BF-4B02-ACD3-1AC56D6DC0B2}"/>
              </a:ext>
            </a:extLst>
          </p:cNvPr>
          <p:cNvSpPr>
            <a:spLocks noGrp="1"/>
          </p:cNvSpPr>
          <p:nvPr>
            <p:ph type="title"/>
          </p:nvPr>
        </p:nvSpPr>
        <p:spPr>
          <a:xfrm>
            <a:off x="411479" y="192024"/>
            <a:ext cx="8257032" cy="365760"/>
          </a:xfrm>
        </p:spPr>
        <p:txBody>
          <a:bodyPr/>
          <a:lstStyle/>
          <a:p>
            <a:r>
              <a:rPr lang="en-US"/>
              <a:t>IoT cybersecurity market landscape</a:t>
            </a:r>
          </a:p>
        </p:txBody>
      </p:sp>
      <p:grpSp>
        <p:nvGrpSpPr>
          <p:cNvPr id="14340" name="Group 14339">
            <a:extLst>
              <a:ext uri="{FF2B5EF4-FFF2-40B4-BE49-F238E27FC236}">
                <a16:creationId xmlns:a16="http://schemas.microsoft.com/office/drawing/2014/main" id="{95585E45-11C0-4BD2-9641-C1E0FA10959A}"/>
              </a:ext>
            </a:extLst>
          </p:cNvPr>
          <p:cNvGrpSpPr/>
          <p:nvPr/>
        </p:nvGrpSpPr>
        <p:grpSpPr>
          <a:xfrm>
            <a:off x="462979" y="868301"/>
            <a:ext cx="8218042" cy="3775059"/>
            <a:chOff x="462979" y="913163"/>
            <a:chExt cx="8218042" cy="3775059"/>
          </a:xfrm>
        </p:grpSpPr>
        <p:cxnSp>
          <p:nvCxnSpPr>
            <p:cNvPr id="59" name="Straight Arrow Connector 58">
              <a:extLst>
                <a:ext uri="{FF2B5EF4-FFF2-40B4-BE49-F238E27FC236}">
                  <a16:creationId xmlns:a16="http://schemas.microsoft.com/office/drawing/2014/main" id="{E978BF2D-3B44-45A1-89A5-26784CCD7931}"/>
                </a:ext>
              </a:extLst>
            </p:cNvPr>
            <p:cNvCxnSpPr>
              <a:cxnSpLocks/>
              <a:endCxn id="8" idx="2"/>
            </p:cNvCxnSpPr>
            <p:nvPr/>
          </p:nvCxnSpPr>
          <p:spPr>
            <a:xfrm flipV="1">
              <a:off x="1701419" y="3871056"/>
              <a:ext cx="0" cy="152417"/>
            </a:xfrm>
            <a:prstGeom prst="straightConnector1">
              <a:avLst/>
            </a:prstGeom>
            <a:ln w="12700" cap="flat">
              <a:solidFill>
                <a:schemeClr val="bg1">
                  <a:lumMod val="50000"/>
                </a:schemeClr>
              </a:solidFill>
              <a:miter lim="800000"/>
              <a:tailEnd type="triangle"/>
            </a:ln>
          </p:spPr>
          <p:style>
            <a:lnRef idx="1">
              <a:schemeClr val="tx1"/>
            </a:lnRef>
            <a:fillRef idx="0">
              <a:schemeClr val="accent1"/>
            </a:fillRef>
            <a:effectRef idx="0">
              <a:srgbClr val="000000"/>
            </a:effectRef>
            <a:fontRef idx="minor">
              <a:schemeClr val="tx1"/>
            </a:fontRef>
          </p:style>
        </p:cxnSp>
        <p:sp>
          <p:nvSpPr>
            <p:cNvPr id="40" name="Rectangle 39">
              <a:extLst>
                <a:ext uri="{FF2B5EF4-FFF2-40B4-BE49-F238E27FC236}">
                  <a16:creationId xmlns:a16="http://schemas.microsoft.com/office/drawing/2014/main" id="{27810818-90DD-468C-B4A1-85F2DEA571D1}"/>
                </a:ext>
              </a:extLst>
            </p:cNvPr>
            <p:cNvSpPr/>
            <p:nvPr/>
          </p:nvSpPr>
          <p:spPr>
            <a:xfrm>
              <a:off x="2955179" y="1493613"/>
              <a:ext cx="385924" cy="2377439"/>
            </a:xfrm>
            <a:prstGeom prst="rect">
              <a:avLst/>
            </a:prstGeom>
            <a:pattFill prst="ltHorz">
              <a:fgClr>
                <a:schemeClr val="bg1">
                  <a:lumMod val="85000"/>
                </a:schemeClr>
              </a:fgClr>
              <a:bgClr>
                <a:schemeClr val="bg1"/>
              </a:bgClr>
            </a:pattFill>
            <a:ln w="3175" cap="flat">
              <a:noFill/>
              <a:miter lim="800000"/>
            </a:ln>
          </p:spPr>
          <p:style>
            <a:lnRef idx="0">
              <a:schemeClr val="tx1"/>
            </a:lnRef>
            <a:fillRef idx="1">
              <a:schemeClr val="accent1"/>
            </a:fillRef>
            <a:effectRef idx="0">
              <a:srgbClr val="000000"/>
            </a:effectRef>
            <a:fontRef idx="minor">
              <a:schemeClr val="tx1"/>
            </a:fontRef>
          </p:style>
          <p:txBody>
            <a:bodyPr tIns="91440" bIns="91440" rtlCol="0" anchor="t"/>
            <a:lstStyle/>
            <a:p>
              <a:pPr marL="0" marR="0" lvl="0" indent="0" algn="ctr" defTabSz="457200" rtl="0" eaLnBrk="1" fontAlgn="auto" latinLnBrk="0" hangingPunct="1">
                <a:lnSpc>
                  <a:spcPct val="100000"/>
                </a:lnSpc>
                <a:spcBef>
                  <a:spcPts val="600"/>
                </a:spcBef>
                <a:spcAft>
                  <a:spcPts val="0"/>
                </a:spcAft>
                <a:buClrTx/>
                <a:buSzTx/>
                <a:buFontTx/>
                <a:buNone/>
                <a:tabLst/>
                <a:defRPr/>
              </a:pPr>
              <a:endParaRPr kumimoji="0" lang="en-US" sz="600" b="0" i="0" u="none" strike="noStrike" kern="1200" cap="none" spc="0" normalizeH="0" baseline="0" noProof="0">
                <a:ln>
                  <a:noFill/>
                </a:ln>
                <a:solidFill>
                  <a:srgbClr val="000000"/>
                </a:solidFill>
                <a:effectLst/>
                <a:uLnTx/>
                <a:uFillTx/>
                <a:latin typeface="Arial"/>
                <a:ea typeface="+mn-ea"/>
                <a:cs typeface="+mn-cs"/>
              </a:endParaRPr>
            </a:p>
          </p:txBody>
        </p:sp>
        <p:cxnSp>
          <p:nvCxnSpPr>
            <p:cNvPr id="58" name="Straight Arrow Connector 57">
              <a:extLst>
                <a:ext uri="{FF2B5EF4-FFF2-40B4-BE49-F238E27FC236}">
                  <a16:creationId xmlns:a16="http://schemas.microsoft.com/office/drawing/2014/main" id="{EAEDCDB2-15B4-45AE-B4FF-B45CAC2B7895}"/>
                </a:ext>
              </a:extLst>
            </p:cNvPr>
            <p:cNvCxnSpPr>
              <a:cxnSpLocks/>
            </p:cNvCxnSpPr>
            <p:nvPr/>
          </p:nvCxnSpPr>
          <p:spPr>
            <a:xfrm flipV="1">
              <a:off x="3981260" y="3879559"/>
              <a:ext cx="0" cy="222782"/>
            </a:xfrm>
            <a:prstGeom prst="straightConnector1">
              <a:avLst/>
            </a:prstGeom>
            <a:ln w="12700" cap="flat">
              <a:solidFill>
                <a:schemeClr val="bg1">
                  <a:lumMod val="50000"/>
                </a:schemeClr>
              </a:solidFill>
              <a:miter lim="800000"/>
              <a:tailEnd type="triangle"/>
            </a:ln>
          </p:spPr>
          <p:style>
            <a:lnRef idx="1">
              <a:schemeClr val="tx1"/>
            </a:lnRef>
            <a:fillRef idx="0">
              <a:schemeClr val="accent1"/>
            </a:fillRef>
            <a:effectRef idx="0">
              <a:srgbClr val="000000"/>
            </a:effectRef>
            <a:fontRef idx="minor">
              <a:schemeClr val="tx1"/>
            </a:fontRef>
          </p:style>
        </p:cxnSp>
        <p:cxnSp>
          <p:nvCxnSpPr>
            <p:cNvPr id="60" name="Straight Arrow Connector 59">
              <a:extLst>
                <a:ext uri="{FF2B5EF4-FFF2-40B4-BE49-F238E27FC236}">
                  <a16:creationId xmlns:a16="http://schemas.microsoft.com/office/drawing/2014/main" id="{05D59C49-2260-4EE4-BF76-E4D4E2886881}"/>
                </a:ext>
              </a:extLst>
            </p:cNvPr>
            <p:cNvCxnSpPr>
              <a:cxnSpLocks/>
              <a:endCxn id="35" idx="2"/>
            </p:cNvCxnSpPr>
            <p:nvPr/>
          </p:nvCxnSpPr>
          <p:spPr>
            <a:xfrm flipV="1">
              <a:off x="6776986" y="3871053"/>
              <a:ext cx="0" cy="231288"/>
            </a:xfrm>
            <a:prstGeom prst="straightConnector1">
              <a:avLst/>
            </a:prstGeom>
            <a:ln w="12700" cap="flat">
              <a:solidFill>
                <a:schemeClr val="bg1">
                  <a:lumMod val="50000"/>
                </a:schemeClr>
              </a:solidFill>
              <a:miter lim="800000"/>
              <a:tailEnd type="triangle"/>
            </a:ln>
          </p:spPr>
          <p:style>
            <a:lnRef idx="1">
              <a:schemeClr val="tx1"/>
            </a:lnRef>
            <a:fillRef idx="0">
              <a:schemeClr val="accent1"/>
            </a:fillRef>
            <a:effectRef idx="0">
              <a:srgbClr val="000000"/>
            </a:effectRef>
            <a:fontRef idx="minor">
              <a:schemeClr val="tx1"/>
            </a:fontRef>
          </p:style>
        </p:cxnSp>
        <p:cxnSp>
          <p:nvCxnSpPr>
            <p:cNvPr id="14339" name="Straight Arrow Connector 14338">
              <a:extLst>
                <a:ext uri="{FF2B5EF4-FFF2-40B4-BE49-F238E27FC236}">
                  <a16:creationId xmlns:a16="http://schemas.microsoft.com/office/drawing/2014/main" id="{368ECEF2-265B-4E56-9115-376228797F83}"/>
                </a:ext>
              </a:extLst>
            </p:cNvPr>
            <p:cNvCxnSpPr>
              <a:cxnSpLocks/>
              <a:endCxn id="8" idx="0"/>
            </p:cNvCxnSpPr>
            <p:nvPr/>
          </p:nvCxnSpPr>
          <p:spPr>
            <a:xfrm>
              <a:off x="1701418" y="1229378"/>
              <a:ext cx="1" cy="264235"/>
            </a:xfrm>
            <a:prstGeom prst="straightConnector1">
              <a:avLst/>
            </a:prstGeom>
            <a:ln w="12700" cap="flat">
              <a:solidFill>
                <a:schemeClr val="bg1">
                  <a:lumMod val="50000"/>
                </a:schemeClr>
              </a:solidFill>
              <a:miter lim="800000"/>
              <a:tailEnd type="triangle"/>
            </a:ln>
          </p:spPr>
          <p:style>
            <a:lnRef idx="1">
              <a:schemeClr val="tx1"/>
            </a:lnRef>
            <a:fillRef idx="0">
              <a:schemeClr val="accent1"/>
            </a:fillRef>
            <a:effectRef idx="0">
              <a:srgbClr val="000000"/>
            </a:effectRef>
            <a:fontRef idx="minor">
              <a:schemeClr val="tx1"/>
            </a:fontRef>
          </p:style>
        </p:cxnSp>
        <p:cxnSp>
          <p:nvCxnSpPr>
            <p:cNvPr id="61" name="Straight Arrow Connector 60">
              <a:extLst>
                <a:ext uri="{FF2B5EF4-FFF2-40B4-BE49-F238E27FC236}">
                  <a16:creationId xmlns:a16="http://schemas.microsoft.com/office/drawing/2014/main" id="{88C6A320-88A9-43B2-A244-FE3F26551F28}"/>
                </a:ext>
              </a:extLst>
            </p:cNvPr>
            <p:cNvCxnSpPr>
              <a:cxnSpLocks/>
              <a:endCxn id="19" idx="0"/>
            </p:cNvCxnSpPr>
            <p:nvPr/>
          </p:nvCxnSpPr>
          <p:spPr>
            <a:xfrm>
              <a:off x="3904598" y="1199658"/>
              <a:ext cx="32812" cy="293955"/>
            </a:xfrm>
            <a:prstGeom prst="straightConnector1">
              <a:avLst/>
            </a:prstGeom>
            <a:ln w="12700" cap="flat">
              <a:solidFill>
                <a:schemeClr val="bg1">
                  <a:lumMod val="50000"/>
                </a:schemeClr>
              </a:solidFill>
              <a:miter lim="800000"/>
              <a:tailEnd type="triangle"/>
            </a:ln>
          </p:spPr>
          <p:style>
            <a:lnRef idx="1">
              <a:schemeClr val="tx1"/>
            </a:lnRef>
            <a:fillRef idx="0">
              <a:schemeClr val="accent1"/>
            </a:fillRef>
            <a:effectRef idx="0">
              <a:srgbClr val="000000"/>
            </a:effectRef>
            <a:fontRef idx="minor">
              <a:schemeClr val="tx1"/>
            </a:fontRef>
          </p:style>
        </p:cxnSp>
        <p:cxnSp>
          <p:nvCxnSpPr>
            <p:cNvPr id="64" name="Straight Arrow Connector 63">
              <a:extLst>
                <a:ext uri="{FF2B5EF4-FFF2-40B4-BE49-F238E27FC236}">
                  <a16:creationId xmlns:a16="http://schemas.microsoft.com/office/drawing/2014/main" id="{19D6B4B8-5592-4C2C-8F36-FC0A8D47D169}"/>
                </a:ext>
              </a:extLst>
            </p:cNvPr>
            <p:cNvCxnSpPr>
              <a:cxnSpLocks/>
              <a:endCxn id="35" idx="0"/>
            </p:cNvCxnSpPr>
            <p:nvPr/>
          </p:nvCxnSpPr>
          <p:spPr>
            <a:xfrm>
              <a:off x="6776986" y="1167988"/>
              <a:ext cx="0" cy="325625"/>
            </a:xfrm>
            <a:prstGeom prst="straightConnector1">
              <a:avLst/>
            </a:prstGeom>
            <a:ln w="12700" cap="flat">
              <a:solidFill>
                <a:schemeClr val="bg1">
                  <a:lumMod val="50000"/>
                </a:schemeClr>
              </a:solidFill>
              <a:miter lim="800000"/>
              <a:tailEnd type="triangle"/>
            </a:ln>
          </p:spPr>
          <p:style>
            <a:lnRef idx="1">
              <a:schemeClr val="tx1"/>
            </a:lnRef>
            <a:fillRef idx="0">
              <a:schemeClr val="accent1"/>
            </a:fillRef>
            <a:effectRef idx="0">
              <a:srgbClr val="000000"/>
            </a:effectRef>
            <a:fontRef idx="minor">
              <a:schemeClr val="tx1"/>
            </a:fontRef>
          </p:style>
        </p:cxnSp>
        <p:sp>
          <p:nvSpPr>
            <p:cNvPr id="56" name="Rectangle 55">
              <a:extLst>
                <a:ext uri="{FF2B5EF4-FFF2-40B4-BE49-F238E27FC236}">
                  <a16:creationId xmlns:a16="http://schemas.microsoft.com/office/drawing/2014/main" id="{AF7EB97F-D3DD-4BDC-AA0F-46EAE064D035}"/>
                </a:ext>
              </a:extLst>
            </p:cNvPr>
            <p:cNvSpPr/>
            <p:nvPr/>
          </p:nvSpPr>
          <p:spPr>
            <a:xfrm>
              <a:off x="462979" y="913163"/>
              <a:ext cx="8218042" cy="417549"/>
            </a:xfrm>
            <a:prstGeom prst="rect">
              <a:avLst/>
            </a:prstGeom>
            <a:solidFill>
              <a:srgbClr val="CA0123"/>
            </a:solidFill>
            <a:ln w="19050" cap="flat">
              <a:noFill/>
              <a:prstDash val="dash"/>
              <a:miter lim="800000"/>
            </a:ln>
          </p:spPr>
          <p:style>
            <a:lnRef idx="0">
              <a:schemeClr val="tx1"/>
            </a:lnRef>
            <a:fillRef idx="1">
              <a:schemeClr val="accent1"/>
            </a:fillRef>
            <a:effectRef idx="0">
              <a:srgbClr val="000000"/>
            </a:effectRef>
            <a:fontRef idx="minor">
              <a:schemeClr val="tx1"/>
            </a:fontRef>
          </p:style>
          <p:txBody>
            <a:bodyPr tIns="91440" bIns="91440" rtlCol="0" anchor="ctr"/>
            <a:lstStyle/>
            <a:p>
              <a:pPr marL="0" marR="0" lvl="0" indent="0" algn="ctr" defTabSz="457200" rtl="0" eaLnBrk="1" fontAlgn="auto" latinLnBrk="0" hangingPunct="1">
                <a:lnSpc>
                  <a:spcPct val="100000"/>
                </a:lnSpc>
                <a:spcBef>
                  <a:spcPts val="30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a:ea typeface="+mn-ea"/>
                  <a:cs typeface="+mn-cs"/>
                </a:rPr>
                <a:t>Cybersecurity</a:t>
              </a:r>
            </a:p>
          </p:txBody>
        </p:sp>
        <p:sp>
          <p:nvSpPr>
            <p:cNvPr id="67" name="Rectangle 66">
              <a:extLst>
                <a:ext uri="{FF2B5EF4-FFF2-40B4-BE49-F238E27FC236}">
                  <a16:creationId xmlns:a16="http://schemas.microsoft.com/office/drawing/2014/main" id="{0A5C377F-57F6-4EB7-953B-6AAA3CAC740D}"/>
                </a:ext>
              </a:extLst>
            </p:cNvPr>
            <p:cNvSpPr/>
            <p:nvPr/>
          </p:nvSpPr>
          <p:spPr>
            <a:xfrm>
              <a:off x="462979" y="3987033"/>
              <a:ext cx="8218042" cy="701189"/>
            </a:xfrm>
            <a:prstGeom prst="rect">
              <a:avLst/>
            </a:prstGeom>
            <a:solidFill>
              <a:schemeClr val="bg1"/>
            </a:solidFill>
            <a:ln w="12700" cap="flat">
              <a:solidFill>
                <a:schemeClr val="bg1">
                  <a:lumMod val="85000"/>
                </a:schemeClr>
              </a:solidFill>
              <a:miter lim="800000"/>
            </a:ln>
          </p:spPr>
          <p:style>
            <a:lnRef idx="0">
              <a:schemeClr val="tx1"/>
            </a:lnRef>
            <a:fillRef idx="1">
              <a:schemeClr val="accent1"/>
            </a:fillRef>
            <a:effectRef idx="0">
              <a:srgbClr val="000000"/>
            </a:effectRef>
            <a:fontRef idx="minor">
              <a:schemeClr val="tx1"/>
            </a:fontRef>
          </p:style>
          <p:txBody>
            <a:bodyPr tIns="91440" bIns="91440" rtlCol="0" anchor="b"/>
            <a:lstStyle/>
            <a:p>
              <a:pPr marL="0" marR="0" lvl="0" indent="0" algn="ctr" defTabSz="457200" rtl="0" eaLnBrk="1" fontAlgn="auto" latinLnBrk="0" hangingPunct="1">
                <a:lnSpc>
                  <a:spcPct val="100000"/>
                </a:lnSpc>
                <a:spcBef>
                  <a:spcPts val="300"/>
                </a:spcBef>
                <a:spcAft>
                  <a:spcPts val="0"/>
                </a:spcAft>
                <a:buClrTx/>
                <a:buSzTx/>
                <a:buFontTx/>
                <a:buNone/>
                <a:tabLst/>
                <a:defRPr/>
              </a:pPr>
              <a:endParaRPr kumimoji="0" lang="en-US" sz="600" b="0" i="0" u="none" strike="noStrike" kern="1200" cap="none" spc="0" normalizeH="0" baseline="0" noProof="0">
                <a:ln>
                  <a:noFill/>
                </a:ln>
                <a:solidFill>
                  <a:srgbClr val="000000"/>
                </a:solidFill>
                <a:effectLst/>
                <a:uLnTx/>
                <a:uFillTx/>
                <a:latin typeface="Arial"/>
                <a:ea typeface="+mn-ea"/>
                <a:cs typeface="+mn-cs"/>
              </a:endParaRPr>
            </a:p>
          </p:txBody>
        </p:sp>
        <p:grpSp>
          <p:nvGrpSpPr>
            <p:cNvPr id="26" name="Group 25">
              <a:extLst>
                <a:ext uri="{FF2B5EF4-FFF2-40B4-BE49-F238E27FC236}">
                  <a16:creationId xmlns:a16="http://schemas.microsoft.com/office/drawing/2014/main" id="{3B6CD145-F73B-41AC-BEC5-142DAF333F5F}"/>
                </a:ext>
              </a:extLst>
            </p:cNvPr>
            <p:cNvGrpSpPr/>
            <p:nvPr/>
          </p:nvGrpSpPr>
          <p:grpSpPr>
            <a:xfrm>
              <a:off x="3290918" y="1493613"/>
              <a:ext cx="1274866" cy="2377440"/>
              <a:chOff x="3300922" y="1483565"/>
              <a:chExt cx="1274866" cy="2377440"/>
            </a:xfrm>
          </p:grpSpPr>
          <p:sp>
            <p:nvSpPr>
              <p:cNvPr id="19" name="Rectangle 18">
                <a:extLst>
                  <a:ext uri="{FF2B5EF4-FFF2-40B4-BE49-F238E27FC236}">
                    <a16:creationId xmlns:a16="http://schemas.microsoft.com/office/drawing/2014/main" id="{E7661268-999B-4F71-8604-B140620A7604}"/>
                  </a:ext>
                </a:extLst>
              </p:cNvPr>
              <p:cNvSpPr/>
              <p:nvPr/>
            </p:nvSpPr>
            <p:spPr>
              <a:xfrm>
                <a:off x="3352912" y="1483565"/>
                <a:ext cx="1189004" cy="2377440"/>
              </a:xfrm>
              <a:prstGeom prst="rect">
                <a:avLst/>
              </a:prstGeom>
              <a:solidFill>
                <a:schemeClr val="bg1"/>
              </a:solidFill>
              <a:ln w="12700" cap="flat">
                <a:solidFill>
                  <a:schemeClr val="bg1">
                    <a:lumMod val="85000"/>
                  </a:schemeClr>
                </a:solidFill>
                <a:miter lim="800000"/>
              </a:ln>
            </p:spPr>
            <p:style>
              <a:lnRef idx="0">
                <a:schemeClr val="tx1"/>
              </a:lnRef>
              <a:fillRef idx="1">
                <a:schemeClr val="accent1"/>
              </a:fillRef>
              <a:effectRef idx="0">
                <a:srgbClr val="000000"/>
              </a:effectRef>
              <a:fontRef idx="minor">
                <a:schemeClr val="tx1"/>
              </a:fontRef>
            </p:style>
            <p:txBody>
              <a:bodyPr tIns="91440" bIns="91440" rtlCol="0" anchor="t"/>
              <a:lstStyle/>
              <a:p>
                <a:pPr marL="0" marR="0" lvl="0" indent="0" algn="ctr" defTabSz="457200" rtl="0" eaLnBrk="1" fontAlgn="auto" latinLnBrk="0" hangingPunct="1">
                  <a:lnSpc>
                    <a:spcPct val="100000"/>
                  </a:lnSpc>
                  <a:spcBef>
                    <a:spcPts val="300"/>
                  </a:spcBef>
                  <a:spcAft>
                    <a:spcPts val="0"/>
                  </a:spcAft>
                  <a:buClrTx/>
                  <a:buSzTx/>
                  <a:buFontTx/>
                  <a:buNone/>
                  <a:tabLst/>
                  <a:defRPr/>
                </a:pPr>
                <a:endParaRPr kumimoji="0" lang="en-US" sz="600" b="0" i="0" u="none" strike="noStrike" kern="1200" cap="none" spc="0" normalizeH="0" baseline="0" noProof="0">
                  <a:ln>
                    <a:noFill/>
                  </a:ln>
                  <a:solidFill>
                    <a:srgbClr val="000000"/>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45F133FF-CB41-4955-BB19-052E06E0078D}"/>
                  </a:ext>
                </a:extLst>
              </p:cNvPr>
              <p:cNvSpPr/>
              <p:nvPr/>
            </p:nvSpPr>
            <p:spPr>
              <a:xfrm>
                <a:off x="3459208" y="2097855"/>
                <a:ext cx="961150" cy="1678473"/>
              </a:xfrm>
              <a:prstGeom prst="rect">
                <a:avLst/>
              </a:prstGeom>
              <a:solidFill>
                <a:schemeClr val="bg1">
                  <a:lumMod val="95000"/>
                </a:schemeClr>
              </a:solidFill>
              <a:ln w="3175" cap="flat">
                <a:solidFill>
                  <a:schemeClr val="bg1">
                    <a:lumMod val="75000"/>
                  </a:schemeClr>
                </a:solidFill>
                <a:miter lim="800000"/>
              </a:ln>
            </p:spPr>
            <p:style>
              <a:lnRef idx="0">
                <a:schemeClr val="tx1"/>
              </a:lnRef>
              <a:fillRef idx="1">
                <a:schemeClr val="accent1"/>
              </a:fillRef>
              <a:effectRef idx="0">
                <a:srgbClr val="000000"/>
              </a:effectRef>
              <a:fontRef idx="minor">
                <a:schemeClr val="tx1"/>
              </a:fontRef>
            </p:style>
            <p:txBody>
              <a:bodyPr tIns="91440" bIns="91440" rtlCol="0" anchor="t"/>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sz="700" b="1" i="0" u="none" strike="noStrike" kern="1200" cap="none" spc="0" normalizeH="0" baseline="0" noProof="0" dirty="0">
                    <a:ln>
                      <a:noFill/>
                    </a:ln>
                    <a:solidFill>
                      <a:srgbClr val="000000"/>
                    </a:solidFill>
                    <a:effectLst/>
                    <a:uLnTx/>
                    <a:uFillTx/>
                    <a:latin typeface="Arial"/>
                    <a:ea typeface="+mn-ea"/>
                    <a:cs typeface="+mn-cs"/>
                  </a:rPr>
                  <a:t>Network communication </a:t>
                </a:r>
                <a:r>
                  <a:rPr lang="en-US" sz="700" b="1" dirty="0">
                    <a:solidFill>
                      <a:srgbClr val="000000"/>
                    </a:solidFill>
                    <a:latin typeface="Arial"/>
                  </a:rPr>
                  <a:t>layer</a:t>
                </a:r>
                <a:endParaRPr kumimoji="0" lang="en-US" sz="7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457200" rtl="0" eaLnBrk="1" fontAlgn="auto" latinLnBrk="0" hangingPunct="1">
                  <a:lnSpc>
                    <a:spcPct val="100000"/>
                  </a:lnSpc>
                  <a:spcBef>
                    <a:spcPts val="600"/>
                  </a:spcBef>
                  <a:spcAft>
                    <a:spcPts val="0"/>
                  </a:spcAft>
                  <a:buClrTx/>
                  <a:buSzTx/>
                  <a:buFontTx/>
                  <a:buNone/>
                  <a:tabLst/>
                  <a:defRPr/>
                </a:pPr>
                <a:br>
                  <a:rPr kumimoji="0" lang="en-US" sz="600" b="0" i="0" u="none" strike="noStrike" kern="1200" cap="none" spc="0" normalizeH="0" baseline="0" noProof="0" dirty="0">
                    <a:ln>
                      <a:noFill/>
                    </a:ln>
                    <a:solidFill>
                      <a:srgbClr val="000000"/>
                    </a:solidFill>
                    <a:effectLst/>
                    <a:uLnTx/>
                    <a:uFillTx/>
                    <a:latin typeface="Arial"/>
                    <a:ea typeface="+mn-ea"/>
                    <a:cs typeface="+mn-cs"/>
                  </a:rPr>
                </a:br>
                <a:r>
                  <a:rPr kumimoji="0" lang="en-US" sz="600" b="0" i="0" u="none" strike="noStrike" kern="1200" cap="none" spc="0" normalizeH="0" baseline="0" noProof="0" dirty="0">
                    <a:ln>
                      <a:noFill/>
                    </a:ln>
                    <a:solidFill>
                      <a:srgbClr val="000000"/>
                    </a:solidFill>
                    <a:effectLst/>
                    <a:uLnTx/>
                    <a:uFillTx/>
                    <a:latin typeface="Arial"/>
                    <a:ea typeface="+mn-ea"/>
                    <a:cs typeface="+mn-cs"/>
                  </a:rPr>
                  <a:t>The protocols that enable the communication of the smart product, e.g., by routers (Wi-Fi) or direct (5G), making it a smart, connected product</a:t>
                </a:r>
              </a:p>
            </p:txBody>
          </p:sp>
          <p:sp>
            <p:nvSpPr>
              <p:cNvPr id="21" name="Rectangle 20">
                <a:extLst>
                  <a:ext uri="{FF2B5EF4-FFF2-40B4-BE49-F238E27FC236}">
                    <a16:creationId xmlns:a16="http://schemas.microsoft.com/office/drawing/2014/main" id="{9BA08CDD-D39B-48F2-8111-110AD08306B8}"/>
                  </a:ext>
                </a:extLst>
              </p:cNvPr>
              <p:cNvSpPr/>
              <p:nvPr/>
            </p:nvSpPr>
            <p:spPr>
              <a:xfrm>
                <a:off x="3300922" y="1490044"/>
                <a:ext cx="1230972" cy="303282"/>
              </a:xfrm>
              <a:prstGeom prst="rect">
                <a:avLst/>
              </a:prstGeom>
              <a:noFill/>
              <a:ln w="3175" cap="flat">
                <a:noFill/>
                <a:miter lim="800000"/>
              </a:ln>
            </p:spPr>
            <p:style>
              <a:lnRef idx="0">
                <a:schemeClr val="tx1"/>
              </a:lnRef>
              <a:fillRef idx="1">
                <a:schemeClr val="accent1"/>
              </a:fillRef>
              <a:effectRef idx="0">
                <a:srgbClr val="000000"/>
              </a:effectRef>
              <a:fontRef idx="minor">
                <a:schemeClr val="tx1"/>
              </a:fontRef>
            </p:style>
            <p:txBody>
              <a:bodyPr tIns="91440" bIns="91440" rtlCol="0" anchor="ctr"/>
              <a:lstStyle/>
              <a:p>
                <a:pPr marL="0" marR="0" lvl="0" indent="0" algn="ctr" defTabSz="457200" rtl="0" eaLnBrk="1" fontAlgn="auto" latinLnBrk="0" hangingPunct="1">
                  <a:lnSpc>
                    <a:spcPct val="100000"/>
                  </a:lnSpc>
                  <a:spcBef>
                    <a:spcPts val="30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a:ea typeface="+mn-ea"/>
                    <a:cs typeface="+mn-cs"/>
                  </a:rPr>
                  <a:t>Connectivity</a:t>
                </a: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1C9B8A46-4780-4F4B-9A8F-D3DCF457E39C}"/>
                  </a:ext>
                </a:extLst>
              </p:cNvPr>
              <p:cNvSpPr/>
              <p:nvPr/>
            </p:nvSpPr>
            <p:spPr>
              <a:xfrm>
                <a:off x="3300922" y="1849138"/>
                <a:ext cx="1274866" cy="127522"/>
              </a:xfrm>
              <a:prstGeom prst="rect">
                <a:avLst/>
              </a:prstGeom>
              <a:noFill/>
              <a:ln w="3175" cap="flat">
                <a:noFill/>
                <a:miter lim="800000"/>
              </a:ln>
            </p:spPr>
            <p:style>
              <a:lnRef idx="0">
                <a:schemeClr val="tx1"/>
              </a:lnRef>
              <a:fillRef idx="1">
                <a:schemeClr val="accent1"/>
              </a:fillRef>
              <a:effectRef idx="0">
                <a:srgbClr val="000000"/>
              </a:effectRef>
              <a:fontRef idx="minor">
                <a:schemeClr val="tx1"/>
              </a:fontRef>
            </p:style>
            <p:txBody>
              <a:bodyPr tIns="91440" bIns="91440" rtlCol="0" anchor="ctr"/>
              <a:lstStyle/>
              <a:p>
                <a:pPr marL="0" marR="0" lvl="0" indent="0" algn="ctr" defTabSz="457200" rtl="0" eaLnBrk="1" fontAlgn="auto" latinLnBrk="0" hangingPunct="1">
                  <a:lnSpc>
                    <a:spcPct val="100000"/>
                  </a:lnSpc>
                  <a:spcBef>
                    <a:spcPts val="300"/>
                  </a:spcBef>
                  <a:spcAft>
                    <a:spcPts val="0"/>
                  </a:spcAft>
                  <a:buClrTx/>
                  <a:buSzTx/>
                  <a:buFontTx/>
                  <a:buNone/>
                  <a:tabLst/>
                  <a:defRPr/>
                </a:pPr>
                <a:r>
                  <a:rPr kumimoji="0" lang="en-US" sz="800" b="1" i="0" u="none" strike="noStrike" kern="1200" cap="none" spc="0" normalizeH="0" baseline="0" noProof="0" dirty="0">
                    <a:ln>
                      <a:noFill/>
                    </a:ln>
                    <a:solidFill>
                      <a:srgbClr val="FFFFFF">
                        <a:lumMod val="75000"/>
                      </a:srgbClr>
                    </a:solidFill>
                    <a:effectLst/>
                    <a:uLnTx/>
                    <a:uFillTx/>
                    <a:latin typeface="Arial"/>
                    <a:ea typeface="+mn-ea"/>
                    <a:cs typeface="+mn-cs"/>
                  </a:rPr>
                  <a:t>5G, Wi-Fi, Zigbee, etc.</a:t>
                </a:r>
                <a:endParaRPr kumimoji="0" lang="en-US" sz="700" b="0" i="0" u="none" strike="noStrike" kern="1200" cap="none" spc="0" normalizeH="0" baseline="0" noProof="0" dirty="0">
                  <a:ln>
                    <a:noFill/>
                  </a:ln>
                  <a:solidFill>
                    <a:srgbClr val="FFFFFF">
                      <a:lumMod val="75000"/>
                    </a:srgbClr>
                  </a:solidFill>
                  <a:effectLst/>
                  <a:uLnTx/>
                  <a:uFillTx/>
                  <a:latin typeface="Arial"/>
                  <a:ea typeface="+mn-ea"/>
                  <a:cs typeface="+mn-cs"/>
                </a:endParaRPr>
              </a:p>
            </p:txBody>
          </p:sp>
        </p:grpSp>
        <p:sp>
          <p:nvSpPr>
            <p:cNvPr id="8" name="Rectangle 7">
              <a:extLst>
                <a:ext uri="{FF2B5EF4-FFF2-40B4-BE49-F238E27FC236}">
                  <a16:creationId xmlns:a16="http://schemas.microsoft.com/office/drawing/2014/main" id="{FFF62171-4435-4529-B6E4-77C62FB134D4}"/>
                </a:ext>
              </a:extLst>
            </p:cNvPr>
            <p:cNvSpPr/>
            <p:nvPr/>
          </p:nvSpPr>
          <p:spPr>
            <a:xfrm>
              <a:off x="462979" y="1493613"/>
              <a:ext cx="2476879" cy="2377440"/>
            </a:xfrm>
            <a:prstGeom prst="rect">
              <a:avLst/>
            </a:prstGeom>
            <a:solidFill>
              <a:schemeClr val="bg1"/>
            </a:solidFill>
            <a:ln w="12700" cap="flat">
              <a:solidFill>
                <a:schemeClr val="bg1">
                  <a:lumMod val="85000"/>
                </a:schemeClr>
              </a:solidFill>
              <a:miter lim="800000"/>
            </a:ln>
          </p:spPr>
          <p:style>
            <a:lnRef idx="0">
              <a:schemeClr val="tx1"/>
            </a:lnRef>
            <a:fillRef idx="1">
              <a:schemeClr val="accent1"/>
            </a:fillRef>
            <a:effectRef idx="0">
              <a:srgbClr val="000000"/>
            </a:effectRef>
            <a:fontRef idx="minor">
              <a:schemeClr val="tx1"/>
            </a:fontRef>
          </p:style>
          <p:txBody>
            <a:bodyPr tIns="91440" bIns="91440" rtlCol="0" anchor="t"/>
            <a:lstStyle/>
            <a:p>
              <a:pPr marL="0" marR="0" lvl="0" indent="0" algn="ctr" defTabSz="457200" rtl="0" eaLnBrk="1" fontAlgn="auto" latinLnBrk="0" hangingPunct="1">
                <a:lnSpc>
                  <a:spcPct val="100000"/>
                </a:lnSpc>
                <a:spcBef>
                  <a:spcPts val="300"/>
                </a:spcBef>
                <a:spcAft>
                  <a:spcPts val="0"/>
                </a:spcAft>
                <a:buClrTx/>
                <a:buSzTx/>
                <a:buFontTx/>
                <a:buNone/>
                <a:tabLst/>
                <a:defRPr/>
              </a:pPr>
              <a:endParaRPr kumimoji="0" lang="en-US" sz="600" b="0" i="0" u="none" strike="noStrike" kern="1200" cap="none" spc="0" normalizeH="0" baseline="0" noProof="0">
                <a:ln>
                  <a:noFill/>
                </a:ln>
                <a:solidFill>
                  <a:srgbClr val="000000"/>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51003E99-2DCB-4B90-BCDB-DDAD260150FD}"/>
                </a:ext>
              </a:extLst>
            </p:cNvPr>
            <p:cNvGrpSpPr/>
            <p:nvPr/>
          </p:nvGrpSpPr>
          <p:grpSpPr>
            <a:xfrm>
              <a:off x="583331" y="2082914"/>
              <a:ext cx="2228964" cy="1141277"/>
              <a:chOff x="762221" y="1894246"/>
              <a:chExt cx="2228964" cy="820328"/>
            </a:xfrm>
          </p:grpSpPr>
          <p:sp>
            <p:nvSpPr>
              <p:cNvPr id="6" name="Rectangle 5">
                <a:extLst>
                  <a:ext uri="{FF2B5EF4-FFF2-40B4-BE49-F238E27FC236}">
                    <a16:creationId xmlns:a16="http://schemas.microsoft.com/office/drawing/2014/main" id="{065BB2CB-F466-4038-95F9-3697D089EA69}"/>
                  </a:ext>
                </a:extLst>
              </p:cNvPr>
              <p:cNvSpPr/>
              <p:nvPr/>
            </p:nvSpPr>
            <p:spPr>
              <a:xfrm>
                <a:off x="762221" y="1895272"/>
                <a:ext cx="1077618" cy="819302"/>
              </a:xfrm>
              <a:prstGeom prst="rect">
                <a:avLst/>
              </a:prstGeom>
              <a:solidFill>
                <a:schemeClr val="bg1">
                  <a:lumMod val="95000"/>
                </a:schemeClr>
              </a:solidFill>
              <a:ln w="3175" cap="flat">
                <a:solidFill>
                  <a:schemeClr val="bg1">
                    <a:lumMod val="75000"/>
                  </a:schemeClr>
                </a:solidFill>
                <a:miter lim="800000"/>
              </a:ln>
            </p:spPr>
            <p:style>
              <a:lnRef idx="0">
                <a:schemeClr val="tx1"/>
              </a:lnRef>
              <a:fillRef idx="1">
                <a:schemeClr val="accent1"/>
              </a:fillRef>
              <a:effectRef idx="0">
                <a:srgbClr val="000000"/>
              </a:effectRef>
              <a:fontRef idx="minor">
                <a:schemeClr val="tx1"/>
              </a:fontRef>
            </p:style>
            <p:txBody>
              <a:bodyPr tIns="91440" bIns="91440" rtlCol="0" anchor="t"/>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sz="700" b="1" i="0" u="none" strike="noStrike" kern="1200" cap="none" spc="0" normalizeH="0" baseline="0" noProof="0" dirty="0">
                    <a:ln>
                      <a:noFill/>
                    </a:ln>
                    <a:solidFill>
                      <a:srgbClr val="000000"/>
                    </a:solidFill>
                    <a:effectLst/>
                    <a:uLnTx/>
                    <a:uFillTx/>
                    <a:latin typeface="Arial"/>
                    <a:ea typeface="+mn-ea"/>
                    <a:cs typeface="+mn-cs"/>
                  </a:rPr>
                  <a:t>Product hardware </a:t>
                </a:r>
                <a:r>
                  <a:rPr lang="en-US" sz="700" b="1" dirty="0">
                    <a:solidFill>
                      <a:srgbClr val="000000"/>
                    </a:solidFill>
                    <a:latin typeface="Arial"/>
                  </a:rPr>
                  <a:t>components</a:t>
                </a:r>
                <a:endParaRPr kumimoji="0" lang="en-US" sz="7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Arial"/>
                    <a:ea typeface="+mn-ea"/>
                    <a:cs typeface="+mn-cs"/>
                  </a:rPr>
                  <a:t>Chips, embedded sensors, processors, controllers and a connectivity port/antenna that supplement traditional mechanical and electrical components</a:t>
                </a:r>
              </a:p>
            </p:txBody>
          </p:sp>
          <p:sp>
            <p:nvSpPr>
              <p:cNvPr id="7" name="Rectangle 6">
                <a:extLst>
                  <a:ext uri="{FF2B5EF4-FFF2-40B4-BE49-F238E27FC236}">
                    <a16:creationId xmlns:a16="http://schemas.microsoft.com/office/drawing/2014/main" id="{592182EC-BC69-48BB-B4A0-43E020C622E7}"/>
                  </a:ext>
                </a:extLst>
              </p:cNvPr>
              <p:cNvSpPr/>
              <p:nvPr/>
            </p:nvSpPr>
            <p:spPr>
              <a:xfrm>
                <a:off x="1912193" y="1894246"/>
                <a:ext cx="1078992" cy="819998"/>
              </a:xfrm>
              <a:prstGeom prst="rect">
                <a:avLst/>
              </a:prstGeom>
              <a:solidFill>
                <a:schemeClr val="bg1">
                  <a:lumMod val="95000"/>
                </a:schemeClr>
              </a:solidFill>
              <a:ln w="3175" cap="flat">
                <a:solidFill>
                  <a:schemeClr val="bg1">
                    <a:lumMod val="75000"/>
                  </a:schemeClr>
                </a:solidFill>
                <a:miter lim="800000"/>
              </a:ln>
            </p:spPr>
            <p:style>
              <a:lnRef idx="0">
                <a:schemeClr val="tx1"/>
              </a:lnRef>
              <a:fillRef idx="1">
                <a:schemeClr val="accent1"/>
              </a:fillRef>
              <a:effectRef idx="0">
                <a:srgbClr val="000000"/>
              </a:effectRef>
              <a:fontRef idx="minor">
                <a:schemeClr val="tx1"/>
              </a:fontRef>
            </p:style>
            <p:txBody>
              <a:bodyPr tIns="91440" bIns="91440" rtlCol="0" anchor="t"/>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sz="700" b="1" i="0" u="none" strike="noStrike" kern="1200" cap="none" spc="0" normalizeH="0" baseline="0" noProof="0" dirty="0">
                    <a:ln>
                      <a:noFill/>
                    </a:ln>
                    <a:solidFill>
                      <a:srgbClr val="000000"/>
                    </a:solidFill>
                    <a:effectLst/>
                    <a:uLnTx/>
                    <a:uFillTx/>
                    <a:latin typeface="Arial"/>
                    <a:ea typeface="+mn-ea"/>
                    <a:cs typeface="+mn-cs"/>
                  </a:rPr>
                  <a:t>Embedded product </a:t>
                </a:r>
                <a:r>
                  <a:rPr lang="en-US" sz="700" b="1" dirty="0">
                    <a:solidFill>
                      <a:srgbClr val="000000"/>
                    </a:solidFill>
                    <a:latin typeface="Arial"/>
                  </a:rPr>
                  <a:t>software</a:t>
                </a:r>
                <a:endParaRPr kumimoji="0" lang="en-US" sz="7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Arial"/>
                    <a:ea typeface="+mn-ea"/>
                    <a:cs typeface="+mn-cs"/>
                  </a:rPr>
                  <a:t>An embedded operating system, onboard software applications, an enhanced user interface and product control components</a:t>
                </a:r>
              </a:p>
            </p:txBody>
          </p:sp>
        </p:grpSp>
        <p:sp>
          <p:nvSpPr>
            <p:cNvPr id="10" name="Rectangle 9">
              <a:extLst>
                <a:ext uri="{FF2B5EF4-FFF2-40B4-BE49-F238E27FC236}">
                  <a16:creationId xmlns:a16="http://schemas.microsoft.com/office/drawing/2014/main" id="{79B6F718-FADC-4856-88E8-DE0DF20BC538}"/>
                </a:ext>
              </a:extLst>
            </p:cNvPr>
            <p:cNvSpPr/>
            <p:nvPr/>
          </p:nvSpPr>
          <p:spPr>
            <a:xfrm>
              <a:off x="730840" y="1504455"/>
              <a:ext cx="1919960" cy="298556"/>
            </a:xfrm>
            <a:prstGeom prst="rect">
              <a:avLst/>
            </a:prstGeom>
            <a:noFill/>
            <a:ln w="3175" cap="flat">
              <a:noFill/>
              <a:miter lim="800000"/>
            </a:ln>
          </p:spPr>
          <p:style>
            <a:lnRef idx="0">
              <a:schemeClr val="tx1"/>
            </a:lnRef>
            <a:fillRef idx="1">
              <a:schemeClr val="accent1"/>
            </a:fillRef>
            <a:effectRef idx="0">
              <a:srgbClr val="000000"/>
            </a:effectRef>
            <a:fontRef idx="minor">
              <a:schemeClr val="tx1"/>
            </a:fontRef>
          </p:style>
          <p:txBody>
            <a:bodyPr tIns="91440" bIns="91440" rtlCol="0" anchor="ctr"/>
            <a:lstStyle/>
            <a:p>
              <a:pPr marL="0" marR="0" lvl="0" indent="0" algn="ctr" defTabSz="457200" rtl="0" eaLnBrk="1" fontAlgn="auto" latinLnBrk="0" hangingPunct="1">
                <a:lnSpc>
                  <a:spcPct val="100000"/>
                </a:lnSpc>
                <a:spcBef>
                  <a:spcPts val="30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a:ea typeface="+mn-ea"/>
                  <a:cs typeface="+mn-cs"/>
                </a:rPr>
                <a:t>Smart product</a:t>
              </a: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0E9B4D90-1154-4FD1-89C6-A4E0A5FBC21C}"/>
                </a:ext>
              </a:extLst>
            </p:cNvPr>
            <p:cNvSpPr/>
            <p:nvPr/>
          </p:nvSpPr>
          <p:spPr>
            <a:xfrm>
              <a:off x="846536" y="1802527"/>
              <a:ext cx="1696996" cy="144518"/>
            </a:xfrm>
            <a:prstGeom prst="rect">
              <a:avLst/>
            </a:prstGeom>
            <a:noFill/>
            <a:ln w="3175" cap="flat">
              <a:noFill/>
              <a:miter lim="800000"/>
            </a:ln>
          </p:spPr>
          <p:style>
            <a:lnRef idx="0">
              <a:schemeClr val="tx1"/>
            </a:lnRef>
            <a:fillRef idx="1">
              <a:schemeClr val="accent1"/>
            </a:fillRef>
            <a:effectRef idx="0">
              <a:srgbClr val="000000"/>
            </a:effectRef>
            <a:fontRef idx="minor">
              <a:schemeClr val="tx1"/>
            </a:fontRef>
          </p:style>
          <p:txBody>
            <a:bodyPr tIns="91440" bIns="91440" rtlCol="0" anchor="ctr"/>
            <a:lstStyle/>
            <a:p>
              <a:pPr marL="0" marR="0" lvl="0" indent="0" algn="ctr" defTabSz="457200" rtl="0" eaLnBrk="1" fontAlgn="auto" latinLnBrk="0" hangingPunct="1">
                <a:lnSpc>
                  <a:spcPct val="100000"/>
                </a:lnSpc>
                <a:spcBef>
                  <a:spcPts val="300"/>
                </a:spcBef>
                <a:spcAft>
                  <a:spcPts val="0"/>
                </a:spcAft>
                <a:buClrTx/>
                <a:buSzTx/>
                <a:buFontTx/>
                <a:buNone/>
                <a:tabLst/>
                <a:defRPr/>
              </a:pPr>
              <a:r>
                <a:rPr kumimoji="0" lang="en-US" sz="600" b="1" i="0" u="none" strike="noStrike" kern="1200" cap="none" spc="0" normalizeH="0" baseline="0" noProof="0" dirty="0">
                  <a:ln>
                    <a:noFill/>
                  </a:ln>
                  <a:solidFill>
                    <a:srgbClr val="FFFFFF">
                      <a:lumMod val="75000"/>
                    </a:srgbClr>
                  </a:solidFill>
                  <a:effectLst/>
                  <a:uLnTx/>
                  <a:uFillTx/>
                  <a:latin typeface="Arial"/>
                  <a:ea typeface="+mn-ea"/>
                  <a:cs typeface="+mn-cs"/>
                </a:rPr>
                <a:t>OEM supply </a:t>
              </a:r>
              <a:r>
                <a:rPr lang="en-US" sz="600" b="1" dirty="0">
                  <a:solidFill>
                    <a:srgbClr val="FFFFFF">
                      <a:lumMod val="75000"/>
                    </a:srgbClr>
                  </a:solidFill>
                  <a:latin typeface="Arial"/>
                </a:rPr>
                <a:t>c</a:t>
              </a:r>
              <a:r>
                <a:rPr kumimoji="0" lang="en-US" sz="600" b="1" i="0" u="none" strike="noStrike" kern="1200" cap="none" spc="0" normalizeH="0" baseline="0" noProof="0" dirty="0" err="1">
                  <a:ln>
                    <a:noFill/>
                  </a:ln>
                  <a:solidFill>
                    <a:srgbClr val="FFFFFF">
                      <a:lumMod val="75000"/>
                    </a:srgbClr>
                  </a:solidFill>
                  <a:effectLst/>
                  <a:uLnTx/>
                  <a:uFillTx/>
                  <a:latin typeface="Arial"/>
                  <a:ea typeface="+mn-ea"/>
                  <a:cs typeface="+mn-cs"/>
                </a:rPr>
                <a:t>hain</a:t>
              </a:r>
              <a:endParaRPr kumimoji="0" lang="en-US" sz="500" b="0" i="0" u="none" strike="noStrike" kern="1200" cap="none" spc="0" normalizeH="0" baseline="0" noProof="0" dirty="0">
                <a:ln>
                  <a:noFill/>
                </a:ln>
                <a:solidFill>
                  <a:srgbClr val="FFFFFF">
                    <a:lumMod val="75000"/>
                  </a:srgbClr>
                </a:solidFill>
                <a:effectLst/>
                <a:uLnTx/>
                <a:uFillTx/>
                <a:latin typeface="Arial"/>
                <a:ea typeface="+mn-ea"/>
                <a:cs typeface="+mn-cs"/>
              </a:endParaRPr>
            </a:p>
          </p:txBody>
        </p:sp>
        <p:pic>
          <p:nvPicPr>
            <p:cNvPr id="14342" name="Picture 6" descr="Free Icon | Factory">
              <a:extLst>
                <a:ext uri="{FF2B5EF4-FFF2-40B4-BE49-F238E27FC236}">
                  <a16:creationId xmlns:a16="http://schemas.microsoft.com/office/drawing/2014/main" id="{50B808E2-6ED8-457C-BC8E-DC088AC54FAB}"/>
                </a:ext>
              </a:extLst>
            </p:cNvPr>
            <p:cNvPicPr>
              <a:picLocks noChangeAspect="1" noChangeArrowheads="1"/>
            </p:cNvPicPr>
            <p:nvPr/>
          </p:nvPicPr>
          <p:blipFill rotWithShape="1">
            <a:blip r:embed="rId3" cstate="screen">
              <a:lum bright="70000" contrast="-70000"/>
              <a:extLst>
                <a:ext uri="{28A0092B-C50C-407E-A947-70E740481C1C}">
                  <a14:useLocalDpi xmlns:a14="http://schemas.microsoft.com/office/drawing/2010/main"/>
                </a:ext>
              </a:extLst>
            </a:blip>
            <a:srcRect b="12915"/>
            <a:stretch/>
          </p:blipFill>
          <p:spPr bwMode="auto">
            <a:xfrm>
              <a:off x="2485231" y="1787179"/>
              <a:ext cx="308762" cy="254460"/>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618 Value Chain Icon Illustrations &amp; Clip Art - iStock">
              <a:extLst>
                <a:ext uri="{FF2B5EF4-FFF2-40B4-BE49-F238E27FC236}">
                  <a16:creationId xmlns:a16="http://schemas.microsoft.com/office/drawing/2014/main" id="{9F4950CD-B828-42A0-9A26-94DC85179B4C}"/>
                </a:ext>
              </a:extLst>
            </p:cNvPr>
            <p:cNvPicPr>
              <a:picLocks noChangeAspect="1" noChangeArrowheads="1"/>
            </p:cNvPicPr>
            <p:nvPr/>
          </p:nvPicPr>
          <p:blipFill rotWithShape="1">
            <a:blip r:embed="rId4" cstate="screen">
              <a:lum bright="70000" contrast="-70000"/>
              <a:extLst>
                <a:ext uri="{28A0092B-C50C-407E-A947-70E740481C1C}">
                  <a14:useLocalDpi xmlns:a14="http://schemas.microsoft.com/office/drawing/2010/main"/>
                </a:ext>
              </a:extLst>
            </a:blip>
            <a:srcRect/>
            <a:stretch/>
          </p:blipFill>
          <p:spPr bwMode="auto">
            <a:xfrm>
              <a:off x="627738" y="1786717"/>
              <a:ext cx="355305" cy="25446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a:extLst>
                <a:ext uri="{FF2B5EF4-FFF2-40B4-BE49-F238E27FC236}">
                  <a16:creationId xmlns:a16="http://schemas.microsoft.com/office/drawing/2014/main" id="{5A787359-AED3-4113-9FC3-6ADB9FEB94EA}"/>
                </a:ext>
              </a:extLst>
            </p:cNvPr>
            <p:cNvCxnSpPr>
              <a:cxnSpLocks/>
            </p:cNvCxnSpPr>
            <p:nvPr/>
          </p:nvCxnSpPr>
          <p:spPr>
            <a:xfrm flipV="1">
              <a:off x="1048346" y="1975116"/>
              <a:ext cx="1371600" cy="0"/>
            </a:xfrm>
            <a:prstGeom prst="straightConnector1">
              <a:avLst/>
            </a:prstGeom>
            <a:ln w="19050" cap="flat">
              <a:solidFill>
                <a:schemeClr val="bg1">
                  <a:lumMod val="85000"/>
                </a:schemeClr>
              </a:solidFill>
              <a:miter lim="800000"/>
              <a:tailEnd type="triangle"/>
            </a:ln>
          </p:spPr>
          <p:style>
            <a:lnRef idx="1">
              <a:schemeClr val="tx1"/>
            </a:lnRef>
            <a:fillRef idx="0">
              <a:schemeClr val="accent1"/>
            </a:fillRef>
            <a:effectRef idx="0">
              <a:srgbClr val="000000"/>
            </a:effectRef>
            <a:fontRef idx="minor">
              <a:schemeClr val="tx1"/>
            </a:fontRef>
          </p:style>
        </p:cxnSp>
        <p:sp>
          <p:nvSpPr>
            <p:cNvPr id="35" name="Rectangle 34">
              <a:extLst>
                <a:ext uri="{FF2B5EF4-FFF2-40B4-BE49-F238E27FC236}">
                  <a16:creationId xmlns:a16="http://schemas.microsoft.com/office/drawing/2014/main" id="{B7CBC719-07D6-4EDB-849A-1F89FF1B4590}"/>
                </a:ext>
              </a:extLst>
            </p:cNvPr>
            <p:cNvSpPr/>
            <p:nvPr/>
          </p:nvSpPr>
          <p:spPr>
            <a:xfrm>
              <a:off x="4872951" y="1493613"/>
              <a:ext cx="3808070" cy="2377440"/>
            </a:xfrm>
            <a:prstGeom prst="rect">
              <a:avLst/>
            </a:prstGeom>
            <a:solidFill>
              <a:schemeClr val="bg1"/>
            </a:solidFill>
            <a:ln w="12700" cap="flat">
              <a:solidFill>
                <a:schemeClr val="bg1">
                  <a:lumMod val="85000"/>
                </a:schemeClr>
              </a:solidFill>
              <a:miter lim="800000"/>
            </a:ln>
          </p:spPr>
          <p:style>
            <a:lnRef idx="0">
              <a:schemeClr val="tx1"/>
            </a:lnRef>
            <a:fillRef idx="1">
              <a:schemeClr val="accent1"/>
            </a:fillRef>
            <a:effectRef idx="0">
              <a:srgbClr val="000000"/>
            </a:effectRef>
            <a:fontRef idx="minor">
              <a:schemeClr val="tx1"/>
            </a:fontRef>
          </p:style>
          <p:txBody>
            <a:bodyPr tIns="91440" bIns="91440" rtlCol="0" anchor="t"/>
            <a:lstStyle/>
            <a:p>
              <a:pPr marL="0" marR="0" lvl="0" indent="0" algn="ctr" defTabSz="457200" rtl="0" eaLnBrk="1" fontAlgn="auto" latinLnBrk="0" hangingPunct="1">
                <a:lnSpc>
                  <a:spcPct val="100000"/>
                </a:lnSpc>
                <a:spcBef>
                  <a:spcPts val="300"/>
                </a:spcBef>
                <a:spcAft>
                  <a:spcPts val="0"/>
                </a:spcAft>
                <a:buClrTx/>
                <a:buSzTx/>
                <a:buFontTx/>
                <a:buNone/>
                <a:tabLst/>
                <a:defRPr/>
              </a:pPr>
              <a:endParaRPr kumimoji="0" lang="en-US" sz="600" b="0" i="0" u="none" strike="noStrike" kern="1200" cap="none" spc="0" normalizeH="0" baseline="0" noProof="0">
                <a:ln>
                  <a:noFill/>
                </a:ln>
                <a:solidFill>
                  <a:srgbClr val="000000"/>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20CD0F5E-EA0E-4B99-91CB-757C6825666C}"/>
                </a:ext>
              </a:extLst>
            </p:cNvPr>
            <p:cNvSpPr/>
            <p:nvPr/>
          </p:nvSpPr>
          <p:spPr>
            <a:xfrm>
              <a:off x="5023422" y="1498339"/>
              <a:ext cx="3509084" cy="298556"/>
            </a:xfrm>
            <a:prstGeom prst="rect">
              <a:avLst/>
            </a:prstGeom>
            <a:noFill/>
            <a:ln w="3175" cap="flat">
              <a:noFill/>
              <a:miter lim="800000"/>
            </a:ln>
          </p:spPr>
          <p:style>
            <a:lnRef idx="0">
              <a:schemeClr val="tx1"/>
            </a:lnRef>
            <a:fillRef idx="1">
              <a:schemeClr val="accent1"/>
            </a:fillRef>
            <a:effectRef idx="0">
              <a:srgbClr val="000000"/>
            </a:effectRef>
            <a:fontRef idx="minor">
              <a:schemeClr val="tx1"/>
            </a:fontRef>
          </p:style>
          <p:txBody>
            <a:bodyPr tIns="91440" bIns="91440" rtlCol="0" anchor="ctr"/>
            <a:lstStyle/>
            <a:p>
              <a:pPr marL="0" marR="0" lvl="0" indent="0" algn="ctr" defTabSz="457200" rtl="0" eaLnBrk="1" fontAlgn="auto" latinLnBrk="0" hangingPunct="1">
                <a:lnSpc>
                  <a:spcPct val="100000"/>
                </a:lnSpc>
                <a:spcBef>
                  <a:spcPts val="30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a:ea typeface="+mn-ea"/>
                  <a:cs typeface="+mn-cs"/>
                </a:rPr>
                <a:t>Ecosystem technology</a:t>
              </a: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pic>
          <p:nvPicPr>
            <p:cNvPr id="14346" name="Picture 10" descr="Data Center Icon - Free PNG &amp; SVG 1653081 - Noun Project">
              <a:extLst>
                <a:ext uri="{FF2B5EF4-FFF2-40B4-BE49-F238E27FC236}">
                  <a16:creationId xmlns:a16="http://schemas.microsoft.com/office/drawing/2014/main" id="{1781553A-C766-4F84-AD3D-066184F111FC}"/>
                </a:ext>
              </a:extLst>
            </p:cNvPr>
            <p:cNvPicPr>
              <a:picLocks noChangeAspect="1" noChangeArrowheads="1"/>
            </p:cNvPicPr>
            <p:nvPr/>
          </p:nvPicPr>
          <p:blipFill rotWithShape="1">
            <a:blip r:embed="rId5"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a:off x="5364566" y="1829217"/>
              <a:ext cx="376070" cy="235891"/>
            </a:xfrm>
            <a:prstGeom prst="rect">
              <a:avLst/>
            </a:prstGeom>
            <a:noFill/>
            <a:extLst>
              <a:ext uri="{909E8E84-426E-40DD-AFC4-6F175D3DCCD1}">
                <a14:hiddenFill xmlns:a14="http://schemas.microsoft.com/office/drawing/2010/main">
                  <a:solidFill>
                    <a:srgbClr val="FFFFFF"/>
                  </a:solidFill>
                </a14:hiddenFill>
              </a:ext>
            </a:extLst>
          </p:spPr>
        </p:pic>
        <p:pic>
          <p:nvPicPr>
            <p:cNvPr id="14348" name="Picture 12" descr="Cloud Computing Line Icon Outline Vector Symbol Illustration Stock  Illustration - Download Image Now - iStock">
              <a:extLst>
                <a:ext uri="{FF2B5EF4-FFF2-40B4-BE49-F238E27FC236}">
                  <a16:creationId xmlns:a16="http://schemas.microsoft.com/office/drawing/2014/main" id="{A7744D0D-01B6-46CF-B134-EF4EFDEF7FFC}"/>
                </a:ext>
              </a:extLst>
            </p:cNvPr>
            <p:cNvPicPr>
              <a:picLocks noChangeAspect="1" noChangeArrowheads="1"/>
            </p:cNvPicPr>
            <p:nvPr/>
          </p:nvPicPr>
          <p:blipFill rotWithShape="1">
            <a:blip r:embed="rId6"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a:off x="6172402" y="1808154"/>
              <a:ext cx="401277" cy="251702"/>
            </a:xfrm>
            <a:prstGeom prst="rect">
              <a:avLst/>
            </a:prstGeom>
            <a:noFill/>
            <a:extLst>
              <a:ext uri="{909E8E84-426E-40DD-AFC4-6F175D3DCCD1}">
                <a14:hiddenFill xmlns:a14="http://schemas.microsoft.com/office/drawing/2010/main">
                  <a:solidFill>
                    <a:srgbClr val="FFFFFF"/>
                  </a:solidFill>
                </a14:hiddenFill>
              </a:ext>
            </a:extLst>
          </p:spPr>
        </p:pic>
        <p:pic>
          <p:nvPicPr>
            <p:cNvPr id="14350" name="Picture 14" descr="Cloud Migration Icon Stock Illustrations – 789 Cloud Migration Icon Stock  Illustrations, Vectors &amp; Clipart - Dreamstime">
              <a:extLst>
                <a:ext uri="{FF2B5EF4-FFF2-40B4-BE49-F238E27FC236}">
                  <a16:creationId xmlns:a16="http://schemas.microsoft.com/office/drawing/2014/main" id="{2FCEFEDB-B994-4B3D-B885-68BE807821F6}"/>
                </a:ext>
              </a:extLst>
            </p:cNvPr>
            <p:cNvPicPr>
              <a:picLocks noChangeAspect="1" noChangeArrowheads="1"/>
            </p:cNvPicPr>
            <p:nvPr/>
          </p:nvPicPr>
          <p:blipFill rotWithShape="1">
            <a:blip r:embed="rId7"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a:off x="7009167" y="1810532"/>
              <a:ext cx="408236" cy="229478"/>
            </a:xfrm>
            <a:prstGeom prst="rect">
              <a:avLst/>
            </a:prstGeom>
            <a:noFill/>
            <a:extLst>
              <a:ext uri="{909E8E84-426E-40DD-AFC4-6F175D3DCCD1}">
                <a14:hiddenFill xmlns:a14="http://schemas.microsoft.com/office/drawing/2010/main">
                  <a:solidFill>
                    <a:srgbClr val="FFFFFF"/>
                  </a:solidFill>
                </a14:hiddenFill>
              </a:ext>
            </a:extLst>
          </p:spPr>
        </p:pic>
        <p:pic>
          <p:nvPicPr>
            <p:cNvPr id="14352" name="Picture 16" descr="Cloud Icon Grafik Von MatFine · Creative Fabrica">
              <a:extLst>
                <a:ext uri="{FF2B5EF4-FFF2-40B4-BE49-F238E27FC236}">
                  <a16:creationId xmlns:a16="http://schemas.microsoft.com/office/drawing/2014/main" id="{42254202-F3A8-48A5-A3DE-E1FA2FFD153F}"/>
                </a:ext>
              </a:extLst>
            </p:cNvPr>
            <p:cNvPicPr>
              <a:picLocks noChangeAspect="1" noChangeArrowheads="1"/>
            </p:cNvPicPr>
            <p:nvPr/>
          </p:nvPicPr>
          <p:blipFill rotWithShape="1">
            <a:blip r:embed="rId8"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a:off x="7853915" y="1800375"/>
              <a:ext cx="352858" cy="234408"/>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a:extLst>
                <a:ext uri="{FF2B5EF4-FFF2-40B4-BE49-F238E27FC236}">
                  <a16:creationId xmlns:a16="http://schemas.microsoft.com/office/drawing/2014/main" id="{557D1316-EEBB-4705-BFD1-59CCF94C0681}"/>
                </a:ext>
              </a:extLst>
            </p:cNvPr>
            <p:cNvSpPr/>
            <p:nvPr/>
          </p:nvSpPr>
          <p:spPr>
            <a:xfrm>
              <a:off x="4994509" y="2103957"/>
              <a:ext cx="3566160" cy="594360"/>
            </a:xfrm>
            <a:prstGeom prst="rect">
              <a:avLst/>
            </a:prstGeom>
            <a:solidFill>
              <a:schemeClr val="bg1">
                <a:lumMod val="95000"/>
              </a:schemeClr>
            </a:solidFill>
            <a:ln w="3175" cap="flat">
              <a:solidFill>
                <a:schemeClr val="bg1">
                  <a:lumMod val="75000"/>
                </a:schemeClr>
              </a:solidFill>
              <a:miter lim="800000"/>
            </a:ln>
          </p:spPr>
          <p:style>
            <a:lnRef idx="0">
              <a:schemeClr val="tx1"/>
            </a:lnRef>
            <a:fillRef idx="1">
              <a:schemeClr val="accent1"/>
            </a:fillRef>
            <a:effectRef idx="0">
              <a:srgbClr val="000000"/>
            </a:effectRef>
            <a:fontRef idx="minor">
              <a:schemeClr val="tx1"/>
            </a:fontRef>
          </p:style>
          <p:txBody>
            <a:bodyPr lIns="91440" tIns="45720" rIns="91440" bIns="45720" rtlCol="0" anchor="ctr"/>
            <a:lstStyle/>
            <a:p>
              <a:pPr marL="0" marR="0" lvl="0" indent="0" algn="ctr" defTabSz="457200" rtl="0" eaLnBrk="1" fontAlgn="auto" latinLnBrk="0" hangingPunct="1">
                <a:lnSpc>
                  <a:spcPct val="100000"/>
                </a:lnSpc>
                <a:spcBef>
                  <a:spcPts val="300"/>
                </a:spcBef>
                <a:spcAft>
                  <a:spcPts val="0"/>
                </a:spcAft>
                <a:buClrTx/>
                <a:buSzTx/>
                <a:buFontTx/>
                <a:buNone/>
                <a:tabLst/>
                <a:defRPr/>
              </a:pPr>
              <a:r>
                <a:rPr kumimoji="0" lang="en-US" sz="700" b="1" i="0" u="none" strike="noStrike" kern="1200" cap="none" spc="0" normalizeH="0" baseline="0" noProof="0" dirty="0">
                  <a:ln>
                    <a:noFill/>
                  </a:ln>
                  <a:solidFill>
                    <a:srgbClr val="000000"/>
                  </a:solidFill>
                  <a:effectLst/>
                  <a:uLnTx/>
                  <a:uFillTx/>
                  <a:latin typeface="Arial"/>
                  <a:ea typeface="+mn-ea"/>
                  <a:cs typeface="+mn-cs"/>
                </a:rPr>
                <a:t>Ancillary software</a:t>
              </a:r>
            </a:p>
            <a:p>
              <a:pPr marL="0" marR="0" lvl="0" indent="0" algn="ctr" defTabSz="457200" rtl="0" eaLnBrk="1" fontAlgn="auto" latinLnBrk="0" hangingPunct="1">
                <a:lnSpc>
                  <a:spcPct val="100000"/>
                </a:lnSpc>
                <a:spcBef>
                  <a:spcPts val="30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Arial"/>
                  <a:ea typeface="+mn-ea"/>
                  <a:cs typeface="+mn-cs"/>
                </a:rPr>
                <a:t>Software applications and platforms running on on-site and remote cloud servers and/or mobile applications that configure and manage the monitoring, control, optimization and autonomous operation of product functions, or that could enable the rapid creation of smart, connected business applications using data access, visualization and run-time tools</a:t>
              </a:r>
            </a:p>
          </p:txBody>
        </p:sp>
        <p:sp>
          <p:nvSpPr>
            <p:cNvPr id="47" name="Rectangle 46">
              <a:extLst>
                <a:ext uri="{FF2B5EF4-FFF2-40B4-BE49-F238E27FC236}">
                  <a16:creationId xmlns:a16="http://schemas.microsoft.com/office/drawing/2014/main" id="{8C059BAC-6977-4095-B7FC-6AAD37C6CCD8}"/>
                </a:ext>
              </a:extLst>
            </p:cNvPr>
            <p:cNvSpPr/>
            <p:nvPr/>
          </p:nvSpPr>
          <p:spPr>
            <a:xfrm>
              <a:off x="4995487" y="2750052"/>
              <a:ext cx="3566160" cy="493776"/>
            </a:xfrm>
            <a:prstGeom prst="rect">
              <a:avLst/>
            </a:prstGeom>
            <a:solidFill>
              <a:schemeClr val="bg1">
                <a:lumMod val="95000"/>
              </a:schemeClr>
            </a:solidFill>
            <a:ln w="3175" cap="flat">
              <a:solidFill>
                <a:schemeClr val="bg1">
                  <a:lumMod val="75000"/>
                </a:schemeClr>
              </a:solidFill>
              <a:miter lim="800000"/>
            </a:ln>
          </p:spPr>
          <p:style>
            <a:lnRef idx="0">
              <a:schemeClr val="tx1"/>
            </a:lnRef>
            <a:fillRef idx="1">
              <a:schemeClr val="accent1"/>
            </a:fillRef>
            <a:effectRef idx="0">
              <a:srgbClr val="000000"/>
            </a:effectRef>
            <a:fontRef idx="minor">
              <a:schemeClr val="tx1"/>
            </a:fontRef>
          </p:style>
          <p:txBody>
            <a:bodyPr lIns="91440" tIns="45720" rIns="91440" bIns="45720" rtlCol="0" anchor="ctr"/>
            <a:lstStyle/>
            <a:p>
              <a:pPr marL="0" marR="0" lvl="0" indent="0" algn="ctr" defTabSz="457200" rtl="0" eaLnBrk="1" fontAlgn="auto" latinLnBrk="0" hangingPunct="1">
                <a:lnSpc>
                  <a:spcPct val="100000"/>
                </a:lnSpc>
                <a:spcBef>
                  <a:spcPts val="300"/>
                </a:spcBef>
                <a:spcAft>
                  <a:spcPts val="0"/>
                </a:spcAft>
                <a:buClrTx/>
                <a:buSzTx/>
                <a:buFontTx/>
                <a:buNone/>
                <a:tabLst/>
                <a:defRPr/>
              </a:pPr>
              <a:r>
                <a:rPr kumimoji="0" lang="en-US" sz="700" b="1" i="0" u="none" strike="noStrike" kern="1200" cap="none" spc="0" normalizeH="0" baseline="0" noProof="0">
                  <a:ln>
                    <a:noFill/>
                  </a:ln>
                  <a:solidFill>
                    <a:srgbClr val="000000"/>
                  </a:solidFill>
                  <a:effectLst/>
                  <a:uLnTx/>
                  <a:uFillTx/>
                  <a:latin typeface="Arial"/>
                  <a:ea typeface="+mn-ea"/>
                  <a:cs typeface="+mn-cs"/>
                </a:rPr>
                <a:t>Analytics</a:t>
              </a:r>
            </a:p>
            <a:p>
              <a:pPr marL="0" marR="0" lvl="0" indent="0" algn="ctr" defTabSz="457200" rtl="0" eaLnBrk="1" fontAlgn="auto" latinLnBrk="0" hangingPunct="1">
                <a:lnSpc>
                  <a:spcPct val="100000"/>
                </a:lnSpc>
                <a:spcBef>
                  <a:spcPts val="30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The rules, business logic, big data analytical capabilities, artificial intelligence and machine learning that populate the algorithms involved in product operation and reveal new product insights</a:t>
              </a:r>
            </a:p>
          </p:txBody>
        </p:sp>
        <p:sp>
          <p:nvSpPr>
            <p:cNvPr id="49" name="Rectangle 48">
              <a:extLst>
                <a:ext uri="{FF2B5EF4-FFF2-40B4-BE49-F238E27FC236}">
                  <a16:creationId xmlns:a16="http://schemas.microsoft.com/office/drawing/2014/main" id="{BCEF0E14-6A34-4D2F-AAF8-8E1C1F1E2CE4}"/>
                </a:ext>
              </a:extLst>
            </p:cNvPr>
            <p:cNvSpPr/>
            <p:nvPr/>
          </p:nvSpPr>
          <p:spPr>
            <a:xfrm>
              <a:off x="4994509" y="3295564"/>
              <a:ext cx="3566160" cy="493776"/>
            </a:xfrm>
            <a:prstGeom prst="rect">
              <a:avLst/>
            </a:prstGeom>
            <a:solidFill>
              <a:schemeClr val="bg1">
                <a:lumMod val="95000"/>
              </a:schemeClr>
            </a:solidFill>
            <a:ln w="3175" cap="flat">
              <a:solidFill>
                <a:schemeClr val="bg1">
                  <a:lumMod val="75000"/>
                </a:schemeClr>
              </a:solidFill>
              <a:miter lim="800000"/>
            </a:ln>
          </p:spPr>
          <p:style>
            <a:lnRef idx="0">
              <a:schemeClr val="tx1"/>
            </a:lnRef>
            <a:fillRef idx="1">
              <a:schemeClr val="accent1"/>
            </a:fillRef>
            <a:effectRef idx="0">
              <a:srgbClr val="000000"/>
            </a:effectRef>
            <a:fontRef idx="minor">
              <a:schemeClr val="tx1"/>
            </a:fontRef>
          </p:style>
          <p:txBody>
            <a:bodyPr lIns="91440" tIns="45720" rIns="91440" bIns="45720" rtlCol="0" anchor="ctr"/>
            <a:lstStyle/>
            <a:p>
              <a:pPr marL="0" marR="0" lvl="0" indent="0" algn="ctr" defTabSz="457200" rtl="0" eaLnBrk="1" fontAlgn="auto" latinLnBrk="0" hangingPunct="1">
                <a:lnSpc>
                  <a:spcPct val="100000"/>
                </a:lnSpc>
                <a:spcBef>
                  <a:spcPts val="300"/>
                </a:spcBef>
                <a:spcAft>
                  <a:spcPts val="0"/>
                </a:spcAft>
                <a:buClrTx/>
                <a:buSzTx/>
                <a:buFontTx/>
                <a:buNone/>
                <a:tabLst/>
                <a:defRPr/>
              </a:pPr>
              <a:r>
                <a:rPr kumimoji="0" lang="en-US" sz="700" b="1" i="0" u="none" strike="noStrike" kern="1200" cap="none" spc="0" normalizeH="0" baseline="0" noProof="0" dirty="0">
                  <a:ln>
                    <a:noFill/>
                  </a:ln>
                  <a:solidFill>
                    <a:srgbClr val="000000"/>
                  </a:solidFill>
                  <a:effectLst/>
                  <a:uLnTx/>
                  <a:uFillTx/>
                  <a:latin typeface="Arial"/>
                  <a:ea typeface="+mn-ea"/>
                  <a:cs typeface="+mn-cs"/>
                </a:rPr>
                <a:t>Data management/privacy of data</a:t>
              </a:r>
            </a:p>
            <a:p>
              <a:pPr marL="0" marR="0" lvl="0" indent="0" algn="ctr" defTabSz="457200" rtl="0" eaLnBrk="1" fontAlgn="auto" latinLnBrk="0" hangingPunct="1">
                <a:lnSpc>
                  <a:spcPct val="100000"/>
                </a:lnSpc>
                <a:spcBef>
                  <a:spcPts val="30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Arial"/>
                  <a:ea typeface="+mn-ea"/>
                  <a:cs typeface="+mn-cs"/>
                </a:rPr>
                <a:t>Data management systems that enable aggregation, normalization and management protection of data (collection, storage, usage and destruction of data)</a:t>
              </a:r>
              <a:endParaRPr kumimoji="0" lang="en-US" sz="600" b="0" i="0" u="none" strike="sngStrike" kern="1200" cap="none" spc="0" normalizeH="0" baseline="0" noProof="0" dirty="0">
                <a:ln>
                  <a:noFill/>
                </a:ln>
                <a:solidFill>
                  <a:srgbClr val="000000"/>
                </a:solidFill>
                <a:effectLst/>
                <a:uLnTx/>
                <a:uFillTx/>
                <a:latin typeface="Arial"/>
                <a:ea typeface="+mn-ea"/>
                <a:cs typeface="+mn-cs"/>
              </a:endParaRPr>
            </a:p>
          </p:txBody>
        </p:sp>
        <p:sp>
          <p:nvSpPr>
            <p:cNvPr id="43" name="Rectangle 42">
              <a:extLst>
                <a:ext uri="{FF2B5EF4-FFF2-40B4-BE49-F238E27FC236}">
                  <a16:creationId xmlns:a16="http://schemas.microsoft.com/office/drawing/2014/main" id="{6123C9A9-7F86-4181-8DEB-EC3A2752D394}"/>
                </a:ext>
              </a:extLst>
            </p:cNvPr>
            <p:cNvSpPr/>
            <p:nvPr/>
          </p:nvSpPr>
          <p:spPr>
            <a:xfrm>
              <a:off x="583331" y="3287985"/>
              <a:ext cx="2228964" cy="498821"/>
            </a:xfrm>
            <a:prstGeom prst="rect">
              <a:avLst/>
            </a:prstGeom>
            <a:solidFill>
              <a:schemeClr val="bg1">
                <a:lumMod val="95000"/>
              </a:schemeClr>
            </a:solidFill>
            <a:ln w="3175" cap="flat">
              <a:solidFill>
                <a:schemeClr val="bg1">
                  <a:lumMod val="75000"/>
                </a:schemeClr>
              </a:solidFill>
              <a:miter lim="800000"/>
            </a:ln>
          </p:spPr>
          <p:style>
            <a:lnRef idx="0">
              <a:schemeClr val="tx1"/>
            </a:lnRef>
            <a:fillRef idx="1">
              <a:schemeClr val="accent1"/>
            </a:fillRef>
            <a:effectRef idx="0">
              <a:srgbClr val="000000"/>
            </a:effectRef>
            <a:fontRef idx="minor">
              <a:schemeClr val="tx1"/>
            </a:fontRef>
          </p:style>
          <p:txBody>
            <a:bodyPr tIns="91440" bIns="91440" rtlCol="0" anchor="ctr"/>
            <a:lstStyle/>
            <a:p>
              <a:pPr marL="0" marR="0" lvl="0" indent="0" algn="ctr" defTabSz="457200" rtl="0" eaLnBrk="1" fontAlgn="auto" latinLnBrk="0" hangingPunct="1">
                <a:lnSpc>
                  <a:spcPct val="100000"/>
                </a:lnSpc>
                <a:spcBef>
                  <a:spcPts val="300"/>
                </a:spcBef>
                <a:spcAft>
                  <a:spcPts val="0"/>
                </a:spcAft>
                <a:buClrTx/>
                <a:buSzTx/>
                <a:buFontTx/>
                <a:buNone/>
                <a:tabLst/>
                <a:defRPr/>
              </a:pPr>
              <a:r>
                <a:rPr kumimoji="0" lang="en-US" sz="700" b="1" i="0" u="none" strike="noStrike" kern="1200" cap="none" spc="0" normalizeH="0" baseline="0" noProof="0" dirty="0">
                  <a:ln>
                    <a:noFill/>
                  </a:ln>
                  <a:solidFill>
                    <a:srgbClr val="000000"/>
                  </a:solidFill>
                  <a:effectLst/>
                  <a:uLnTx/>
                  <a:uFillTx/>
                  <a:latin typeface="Arial"/>
                  <a:ea typeface="+mn-ea"/>
                  <a:cs typeface="+mn-cs"/>
                </a:rPr>
                <a:t>Supply chain</a:t>
              </a:r>
            </a:p>
            <a:p>
              <a:pPr marL="0" marR="0" lvl="0" indent="0" algn="ctr" defTabSz="457200" rtl="0" eaLnBrk="1" fontAlgn="auto" latinLnBrk="0" hangingPunct="1">
                <a:lnSpc>
                  <a:spcPct val="100000"/>
                </a:lnSpc>
                <a:spcBef>
                  <a:spcPts val="30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Arial"/>
                  <a:ea typeface="+mn-ea"/>
                  <a:cs typeface="+mn-cs"/>
                </a:rPr>
                <a:t>Efficiency in supply chain management for product hardware, software and data is a key success factor.</a:t>
              </a:r>
            </a:p>
          </p:txBody>
        </p:sp>
        <p:sp>
          <p:nvSpPr>
            <p:cNvPr id="46" name="Rectangle 45">
              <a:extLst>
                <a:ext uri="{FF2B5EF4-FFF2-40B4-BE49-F238E27FC236}">
                  <a16:creationId xmlns:a16="http://schemas.microsoft.com/office/drawing/2014/main" id="{E80178A6-06F1-43CE-B742-220CFF9722CA}"/>
                </a:ext>
              </a:extLst>
            </p:cNvPr>
            <p:cNvSpPr/>
            <p:nvPr/>
          </p:nvSpPr>
          <p:spPr>
            <a:xfrm>
              <a:off x="2971598" y="4032221"/>
              <a:ext cx="3200804" cy="303282"/>
            </a:xfrm>
            <a:prstGeom prst="rect">
              <a:avLst/>
            </a:prstGeom>
            <a:noFill/>
            <a:ln w="3175" cap="flat">
              <a:noFill/>
              <a:miter lim="800000"/>
            </a:ln>
          </p:spPr>
          <p:style>
            <a:lnRef idx="0">
              <a:schemeClr val="tx1"/>
            </a:lnRef>
            <a:fillRef idx="1">
              <a:schemeClr val="accent1"/>
            </a:fillRef>
            <a:effectRef idx="0">
              <a:srgbClr val="000000"/>
            </a:effectRef>
            <a:fontRef idx="minor">
              <a:schemeClr val="tx1"/>
            </a:fontRef>
          </p:style>
          <p:txBody>
            <a:bodyPr tIns="91440" bIns="91440" rtlCol="0" anchor="ctr"/>
            <a:lstStyle/>
            <a:p>
              <a:pPr marL="0" marR="0" lvl="0" indent="0" algn="ctr" defTabSz="457200" rtl="0" eaLnBrk="1" fontAlgn="auto" latinLnBrk="0" hangingPunct="1">
                <a:lnSpc>
                  <a:spcPct val="100000"/>
                </a:lnSpc>
                <a:spcBef>
                  <a:spcPts val="30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a:ea typeface="+mn-ea"/>
                  <a:cs typeface="+mn-cs"/>
                </a:rPr>
                <a:t>Governance, risk and compliance</a:t>
              </a: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
          <p:nvSpPr>
            <p:cNvPr id="48" name="Rectangle 47">
              <a:extLst>
                <a:ext uri="{FF2B5EF4-FFF2-40B4-BE49-F238E27FC236}">
                  <a16:creationId xmlns:a16="http://schemas.microsoft.com/office/drawing/2014/main" id="{C40789CE-715C-43A9-9992-440D21797FB8}"/>
                </a:ext>
              </a:extLst>
            </p:cNvPr>
            <p:cNvSpPr/>
            <p:nvPr/>
          </p:nvSpPr>
          <p:spPr>
            <a:xfrm>
              <a:off x="583331" y="4303802"/>
              <a:ext cx="7977338" cy="344724"/>
            </a:xfrm>
            <a:prstGeom prst="rect">
              <a:avLst/>
            </a:prstGeom>
            <a:solidFill>
              <a:schemeClr val="bg1">
                <a:lumMod val="95000"/>
              </a:schemeClr>
            </a:solidFill>
            <a:ln w="3175" cap="flat">
              <a:solidFill>
                <a:schemeClr val="bg1">
                  <a:lumMod val="75000"/>
                </a:schemeClr>
              </a:solidFill>
              <a:miter lim="800000"/>
            </a:ln>
          </p:spPr>
          <p:style>
            <a:lnRef idx="0">
              <a:schemeClr val="tx1"/>
            </a:lnRef>
            <a:fillRef idx="1">
              <a:schemeClr val="accent1"/>
            </a:fillRef>
            <a:effectRef idx="0">
              <a:srgbClr val="000000"/>
            </a:effectRef>
            <a:fontRef idx="minor">
              <a:schemeClr val="tx1"/>
            </a:fontRef>
          </p:style>
          <p:txBody>
            <a:bodyPr tIns="91440" bIns="91440" rtlCol="0" anchor="ctr"/>
            <a:lstStyle/>
            <a:p>
              <a:pPr marR="0" lvl="0" algn="ctr" defTabSz="457200" rtl="0" eaLnBrk="1" fontAlgn="auto" latinLnBrk="0" hangingPunct="1">
                <a:lnSpc>
                  <a:spcPct val="100000"/>
                </a:lnSpc>
                <a:spcBef>
                  <a:spcPts val="300"/>
                </a:spcBef>
                <a:spcAft>
                  <a:spcPts val="0"/>
                </a:spcAft>
                <a:buClrTx/>
                <a:buSzTx/>
                <a:tabLst/>
                <a:defRPr/>
              </a:pPr>
              <a:r>
                <a:rPr kumimoji="0" lang="en-US" sz="600" b="0" i="0" u="none" strike="noStrike" kern="1200" cap="none" spc="0" normalizeH="0" baseline="0" noProof="0" dirty="0">
                  <a:ln>
                    <a:noFill/>
                  </a:ln>
                  <a:solidFill>
                    <a:srgbClr val="000000"/>
                  </a:solidFill>
                  <a:effectLst/>
                  <a:uLnTx/>
                  <a:uFillTx/>
                  <a:latin typeface="Arial"/>
                  <a:ea typeface="+mn-ea"/>
                  <a:cs typeface="+mn-cs"/>
                </a:rPr>
                <a:t>Governance structures pertaining to security product life cycle management, vulnerability and risk management, policies and procedures and system security requirements</a:t>
              </a:r>
            </a:p>
          </p:txBody>
        </p:sp>
        <p:sp>
          <p:nvSpPr>
            <p:cNvPr id="42" name="Rectangle 41">
              <a:extLst>
                <a:ext uri="{FF2B5EF4-FFF2-40B4-BE49-F238E27FC236}">
                  <a16:creationId xmlns:a16="http://schemas.microsoft.com/office/drawing/2014/main" id="{A87F8F3C-8A46-42F5-8305-7B3ED8FDE4C9}"/>
                </a:ext>
              </a:extLst>
            </p:cNvPr>
            <p:cNvSpPr/>
            <p:nvPr/>
          </p:nvSpPr>
          <p:spPr>
            <a:xfrm>
              <a:off x="3009973" y="3003522"/>
              <a:ext cx="262819" cy="266396"/>
            </a:xfrm>
            <a:prstGeom prst="rect">
              <a:avLst/>
            </a:prstGeom>
            <a:solidFill>
              <a:schemeClr val="bg1">
                <a:lumMod val="95000"/>
              </a:schemeClr>
            </a:solidFill>
            <a:ln w="3175" cap="flat">
              <a:noFill/>
              <a:miter lim="800000"/>
            </a:ln>
          </p:spPr>
          <p:style>
            <a:lnRef idx="0">
              <a:schemeClr val="tx1"/>
            </a:lnRef>
            <a:fillRef idx="1">
              <a:schemeClr val="accent1"/>
            </a:fillRef>
            <a:effectRef idx="0">
              <a:srgbClr val="000000"/>
            </a:effectRef>
            <a:fontRef idx="minor">
              <a:schemeClr val="tx1"/>
            </a:fontRef>
          </p:style>
          <p:txBody>
            <a:bodyPr lIns="0" tIns="0" rIns="0" bIns="0" rtlCol="0" anchor="ctr"/>
            <a:lstStyle/>
            <a:p>
              <a:pPr marL="0" marR="0" lvl="0" indent="0" algn="ctr" defTabSz="457200" rtl="0" eaLnBrk="1" fontAlgn="auto" latinLnBrk="0" hangingPunct="1">
                <a:lnSpc>
                  <a:spcPct val="100000"/>
                </a:lnSpc>
                <a:spcBef>
                  <a:spcPts val="300"/>
                </a:spcBef>
                <a:spcAft>
                  <a:spcPts val="0"/>
                </a:spcAft>
                <a:buClrTx/>
                <a:buSzTx/>
                <a:buFontTx/>
                <a:buNone/>
                <a:tabLst/>
                <a:defRPr/>
              </a:pPr>
              <a:r>
                <a:rPr kumimoji="0" lang="en-US" sz="500" b="0" i="0" u="none" strike="noStrike" kern="1200" cap="none" spc="0" normalizeH="0" baseline="0" noProof="0" dirty="0">
                  <a:ln>
                    <a:noFill/>
                  </a:ln>
                  <a:solidFill>
                    <a:srgbClr val="FFFFFF">
                      <a:lumMod val="50000"/>
                    </a:srgbClr>
                  </a:solidFill>
                  <a:effectLst/>
                  <a:uLnTx/>
                  <a:uFillTx/>
                  <a:latin typeface="Arial"/>
                  <a:ea typeface="+mn-ea"/>
                  <a:cs typeface="+mn-cs"/>
                </a:rPr>
                <a:t>May be integral</a:t>
              </a:r>
            </a:p>
          </p:txBody>
        </p:sp>
        <p:cxnSp>
          <p:nvCxnSpPr>
            <p:cNvPr id="54" name="Straight Arrow Connector 53">
              <a:extLst>
                <a:ext uri="{FF2B5EF4-FFF2-40B4-BE49-F238E27FC236}">
                  <a16:creationId xmlns:a16="http://schemas.microsoft.com/office/drawing/2014/main" id="{AB7FD322-826A-4E19-A1D4-22C0DDA1D9F1}"/>
                </a:ext>
              </a:extLst>
            </p:cNvPr>
            <p:cNvCxnSpPr>
              <a:cxnSpLocks/>
            </p:cNvCxnSpPr>
            <p:nvPr/>
          </p:nvCxnSpPr>
          <p:spPr>
            <a:xfrm>
              <a:off x="2939858" y="2466296"/>
              <a:ext cx="401245" cy="0"/>
            </a:xfrm>
            <a:prstGeom prst="straightConnector1">
              <a:avLst/>
            </a:prstGeom>
            <a:ln w="12700" cap="flat">
              <a:solidFill>
                <a:schemeClr val="bg1">
                  <a:lumMod val="50000"/>
                </a:schemeClr>
              </a:solidFill>
              <a:miter lim="800000"/>
              <a:tailEnd type="triangle"/>
            </a:ln>
          </p:spPr>
          <p:style>
            <a:lnRef idx="1">
              <a:schemeClr val="tx1"/>
            </a:lnRef>
            <a:fillRef idx="0">
              <a:schemeClr val="accent1"/>
            </a:fillRef>
            <a:effectRef idx="0">
              <a:srgbClr val="000000"/>
            </a:effectRef>
            <a:fontRef idx="minor">
              <a:schemeClr val="tx1"/>
            </a:fontRef>
          </p:style>
        </p:cxnSp>
        <p:cxnSp>
          <p:nvCxnSpPr>
            <p:cNvPr id="57" name="Straight Arrow Connector 56">
              <a:extLst>
                <a:ext uri="{FF2B5EF4-FFF2-40B4-BE49-F238E27FC236}">
                  <a16:creationId xmlns:a16="http://schemas.microsoft.com/office/drawing/2014/main" id="{B80F11C5-8B67-4A72-B86F-6BE30D5D39D2}"/>
                </a:ext>
              </a:extLst>
            </p:cNvPr>
            <p:cNvCxnSpPr>
              <a:cxnSpLocks/>
              <a:stCxn id="19" idx="3"/>
              <a:endCxn id="35" idx="1"/>
            </p:cNvCxnSpPr>
            <p:nvPr/>
          </p:nvCxnSpPr>
          <p:spPr>
            <a:xfrm>
              <a:off x="4531912" y="2682333"/>
              <a:ext cx="341039" cy="0"/>
            </a:xfrm>
            <a:prstGeom prst="straightConnector1">
              <a:avLst/>
            </a:prstGeom>
            <a:ln w="12700" cap="flat">
              <a:solidFill>
                <a:schemeClr val="bg1">
                  <a:lumMod val="50000"/>
                </a:schemeClr>
              </a:solidFill>
              <a:miter lim="800000"/>
              <a:tailEnd type="triangle"/>
            </a:ln>
          </p:spPr>
          <p:style>
            <a:lnRef idx="1">
              <a:schemeClr val="tx1"/>
            </a:lnRef>
            <a:fillRef idx="0">
              <a:schemeClr val="accent1"/>
            </a:fillRef>
            <a:effectRef idx="0">
              <a:srgbClr val="000000"/>
            </a:effectRef>
            <a:fontRef idx="minor">
              <a:schemeClr val="tx1"/>
            </a:fontRef>
          </p:style>
        </p:cxnSp>
        <p:cxnSp>
          <p:nvCxnSpPr>
            <p:cNvPr id="65" name="Straight Arrow Connector 64">
              <a:extLst>
                <a:ext uri="{FF2B5EF4-FFF2-40B4-BE49-F238E27FC236}">
                  <a16:creationId xmlns:a16="http://schemas.microsoft.com/office/drawing/2014/main" id="{BC3B04CA-84D4-4767-B07D-EE312282C335}"/>
                </a:ext>
              </a:extLst>
            </p:cNvPr>
            <p:cNvCxnSpPr>
              <a:cxnSpLocks/>
            </p:cNvCxnSpPr>
            <p:nvPr/>
          </p:nvCxnSpPr>
          <p:spPr>
            <a:xfrm flipH="1">
              <a:off x="2939858" y="2945885"/>
              <a:ext cx="401245" cy="0"/>
            </a:xfrm>
            <a:prstGeom prst="straightConnector1">
              <a:avLst/>
            </a:prstGeom>
            <a:ln w="12700" cap="flat">
              <a:solidFill>
                <a:schemeClr val="bg1">
                  <a:lumMod val="75000"/>
                </a:schemeClr>
              </a:solidFill>
              <a:prstDash val="dash"/>
              <a:miter lim="800000"/>
              <a:headEnd type="triangle"/>
              <a:tailEnd type="triangle"/>
            </a:ln>
          </p:spPr>
          <p:style>
            <a:lnRef idx="1">
              <a:schemeClr val="tx1"/>
            </a:lnRef>
            <a:fillRef idx="0">
              <a:schemeClr val="accent1"/>
            </a:fillRef>
            <a:effectRef idx="0">
              <a:srgbClr val="000000"/>
            </a:effectRef>
            <a:fontRef idx="minor">
              <a:schemeClr val="tx1"/>
            </a:fontRef>
          </p:style>
        </p:cxnSp>
      </p:grpSp>
    </p:spTree>
    <p:extLst>
      <p:ext uri="{BB962C8B-B14F-4D97-AF65-F5344CB8AC3E}">
        <p14:creationId xmlns:p14="http://schemas.microsoft.com/office/powerpoint/2010/main" val="2540782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CFBF9-0884-6E85-5A51-B0F2C8B7A523}"/>
              </a:ext>
            </a:extLst>
          </p:cNvPr>
          <p:cNvSpPr>
            <a:spLocks noGrp="1"/>
          </p:cNvSpPr>
          <p:nvPr>
            <p:ph type="title"/>
          </p:nvPr>
        </p:nvSpPr>
        <p:spPr>
          <a:xfrm>
            <a:off x="402335" y="192024"/>
            <a:ext cx="8257032" cy="365760"/>
          </a:xfrm>
        </p:spPr>
        <p:txBody>
          <a:bodyPr/>
          <a:lstStyle/>
          <a:p>
            <a:r>
              <a:rPr lang="en-US"/>
              <a:t>IoT differentials</a:t>
            </a:r>
          </a:p>
        </p:txBody>
      </p:sp>
      <p:sp>
        <p:nvSpPr>
          <p:cNvPr id="3" name="Slide Number Placeholder 2">
            <a:extLst>
              <a:ext uri="{FF2B5EF4-FFF2-40B4-BE49-F238E27FC236}">
                <a16:creationId xmlns:a16="http://schemas.microsoft.com/office/drawing/2014/main" id="{433AB8BD-07B0-B187-BDCA-2487EC43548F}"/>
              </a:ext>
            </a:extLst>
          </p:cNvPr>
          <p:cNvSpPr>
            <a:spLocks noGrp="1"/>
          </p:cNvSpPr>
          <p:nvPr>
            <p:ph type="sldNum" sz="quarter" idx="12"/>
          </p:nvPr>
        </p:nvSpPr>
        <p:spPr/>
        <p:txBody>
          <a:bodyPr/>
          <a:lstStyle/>
          <a:p>
            <a:fld id="{0FB653A9-F313-624D-BF6F-1C4E70BAF06A}" type="slidenum">
              <a:rPr lang="en-US" smtClean="0"/>
              <a:t>13</a:t>
            </a:fld>
            <a:endParaRPr lang="en-US"/>
          </a:p>
        </p:txBody>
      </p:sp>
      <p:cxnSp>
        <p:nvCxnSpPr>
          <p:cNvPr id="5" name="Straight Connector 4">
            <a:extLst>
              <a:ext uri="{FF2B5EF4-FFF2-40B4-BE49-F238E27FC236}">
                <a16:creationId xmlns:a16="http://schemas.microsoft.com/office/drawing/2014/main" id="{54EA9B3B-E54E-848C-BE58-A7C027C1E135}"/>
              </a:ext>
            </a:extLst>
          </p:cNvPr>
          <p:cNvCxnSpPr>
            <a:cxnSpLocks/>
          </p:cNvCxnSpPr>
          <p:nvPr/>
        </p:nvCxnSpPr>
        <p:spPr>
          <a:xfrm>
            <a:off x="4572000" y="1563679"/>
            <a:ext cx="0" cy="2691649"/>
          </a:xfrm>
          <a:prstGeom prst="line">
            <a:avLst/>
          </a:prstGeom>
          <a:ln w="9525" cap="flat">
            <a:solidFill>
              <a:srgbClr val="CA0123"/>
            </a:solidFill>
            <a:prstDash val="sysDash"/>
            <a:miter lim="800000"/>
            <a:tailEnd type="none" w="sm" len="sm"/>
          </a:ln>
        </p:spPr>
        <p:style>
          <a:lnRef idx="1">
            <a:schemeClr val="tx1"/>
          </a:lnRef>
          <a:fillRef idx="0">
            <a:schemeClr val="accent1"/>
          </a:fillRef>
          <a:effectRef idx="0">
            <a:srgbClr val="000000"/>
          </a:effectRef>
          <a:fontRef idx="minor">
            <a:schemeClr val="tx1"/>
          </a:fontRef>
        </p:style>
      </p:cxnSp>
      <p:sp>
        <p:nvSpPr>
          <p:cNvPr id="23" name="TextBox 22">
            <a:extLst>
              <a:ext uri="{FF2B5EF4-FFF2-40B4-BE49-F238E27FC236}">
                <a16:creationId xmlns:a16="http://schemas.microsoft.com/office/drawing/2014/main" id="{587DD262-4DE7-EA93-5937-7EC68308E236}"/>
              </a:ext>
            </a:extLst>
          </p:cNvPr>
          <p:cNvSpPr txBox="1"/>
          <p:nvPr/>
        </p:nvSpPr>
        <p:spPr>
          <a:xfrm>
            <a:off x="5021475" y="1716088"/>
            <a:ext cx="1182618" cy="153888"/>
          </a:xfrm>
          <a:prstGeom prst="rect">
            <a:avLst/>
          </a:prstGeom>
          <a:noFill/>
        </p:spPr>
        <p:txBody>
          <a:bodyPr wrap="square" lIns="0" tIns="0" rIns="0" bIns="0" rtlCol="0">
            <a:spAutoFit/>
          </a:bodyPr>
          <a:lstStyle/>
          <a:p>
            <a:pPr algn="r"/>
            <a:r>
              <a:rPr lang="en-US" sz="1000">
                <a:latin typeface="Arial" pitchFamily="34" charset="0"/>
                <a:cs typeface="Arial" pitchFamily="34" charset="0"/>
              </a:rPr>
              <a:t>Heavy machinery</a:t>
            </a:r>
          </a:p>
        </p:txBody>
      </p:sp>
      <p:sp>
        <p:nvSpPr>
          <p:cNvPr id="24" name="TextBox 23">
            <a:extLst>
              <a:ext uri="{FF2B5EF4-FFF2-40B4-BE49-F238E27FC236}">
                <a16:creationId xmlns:a16="http://schemas.microsoft.com/office/drawing/2014/main" id="{76901A87-A871-1BFF-3335-894D87F364D1}"/>
              </a:ext>
            </a:extLst>
          </p:cNvPr>
          <p:cNvSpPr txBox="1"/>
          <p:nvPr/>
        </p:nvSpPr>
        <p:spPr>
          <a:xfrm>
            <a:off x="5021473" y="2083325"/>
            <a:ext cx="1182620" cy="153888"/>
          </a:xfrm>
          <a:prstGeom prst="rect">
            <a:avLst/>
          </a:prstGeom>
          <a:noFill/>
        </p:spPr>
        <p:txBody>
          <a:bodyPr wrap="square" lIns="0" tIns="0" rIns="0" bIns="0" rtlCol="0">
            <a:spAutoFit/>
          </a:bodyPr>
          <a:lstStyle/>
          <a:p>
            <a:pPr algn="r"/>
            <a:r>
              <a:rPr lang="en-US" sz="1000">
                <a:latin typeface="Arial" pitchFamily="34" charset="0"/>
                <a:cs typeface="Arial" pitchFamily="34" charset="0"/>
              </a:rPr>
              <a:t>Transportation</a:t>
            </a:r>
          </a:p>
        </p:txBody>
      </p:sp>
      <p:sp>
        <p:nvSpPr>
          <p:cNvPr id="25" name="TextBox 24">
            <a:extLst>
              <a:ext uri="{FF2B5EF4-FFF2-40B4-BE49-F238E27FC236}">
                <a16:creationId xmlns:a16="http://schemas.microsoft.com/office/drawing/2014/main" id="{E6EBB817-382B-7C44-C362-D27D803B7EA5}"/>
              </a:ext>
            </a:extLst>
          </p:cNvPr>
          <p:cNvSpPr txBox="1"/>
          <p:nvPr/>
        </p:nvSpPr>
        <p:spPr>
          <a:xfrm>
            <a:off x="5024517" y="2450562"/>
            <a:ext cx="1179576" cy="153888"/>
          </a:xfrm>
          <a:prstGeom prst="rect">
            <a:avLst/>
          </a:prstGeom>
          <a:noFill/>
        </p:spPr>
        <p:txBody>
          <a:bodyPr wrap="square" lIns="0" tIns="0" rIns="0" bIns="0" rtlCol="0">
            <a:spAutoFit/>
          </a:bodyPr>
          <a:lstStyle/>
          <a:p>
            <a:pPr algn="r"/>
            <a:r>
              <a:rPr lang="en-US" sz="1000">
                <a:latin typeface="Arial" pitchFamily="34" charset="0"/>
                <a:cs typeface="Arial" pitchFamily="34" charset="0"/>
              </a:rPr>
              <a:t>Smart cities</a:t>
            </a:r>
          </a:p>
        </p:txBody>
      </p:sp>
      <p:sp>
        <p:nvSpPr>
          <p:cNvPr id="26" name="TextBox 25">
            <a:extLst>
              <a:ext uri="{FF2B5EF4-FFF2-40B4-BE49-F238E27FC236}">
                <a16:creationId xmlns:a16="http://schemas.microsoft.com/office/drawing/2014/main" id="{73629836-2232-A73F-58CE-037087F1147F}"/>
              </a:ext>
            </a:extLst>
          </p:cNvPr>
          <p:cNvSpPr txBox="1"/>
          <p:nvPr/>
        </p:nvSpPr>
        <p:spPr>
          <a:xfrm>
            <a:off x="5024517" y="2817799"/>
            <a:ext cx="1179576" cy="153888"/>
          </a:xfrm>
          <a:prstGeom prst="rect">
            <a:avLst/>
          </a:prstGeom>
          <a:noFill/>
        </p:spPr>
        <p:txBody>
          <a:bodyPr wrap="square" lIns="0" tIns="0" rIns="0" bIns="0" rtlCol="0">
            <a:spAutoFit/>
          </a:bodyPr>
          <a:lstStyle/>
          <a:p>
            <a:pPr algn="r"/>
            <a:r>
              <a:rPr lang="en-US" sz="1000">
                <a:latin typeface="Arial" pitchFamily="34" charset="0"/>
                <a:cs typeface="Arial" pitchFamily="34" charset="0"/>
              </a:rPr>
              <a:t>Automotive</a:t>
            </a:r>
          </a:p>
        </p:txBody>
      </p:sp>
      <p:sp>
        <p:nvSpPr>
          <p:cNvPr id="27" name="TextBox 26">
            <a:extLst>
              <a:ext uri="{FF2B5EF4-FFF2-40B4-BE49-F238E27FC236}">
                <a16:creationId xmlns:a16="http://schemas.microsoft.com/office/drawing/2014/main" id="{7BB232B5-CBA2-FCB1-FE2D-75B4199313EF}"/>
              </a:ext>
            </a:extLst>
          </p:cNvPr>
          <p:cNvSpPr txBox="1"/>
          <p:nvPr/>
        </p:nvSpPr>
        <p:spPr>
          <a:xfrm>
            <a:off x="5024517" y="3185036"/>
            <a:ext cx="1179576" cy="153888"/>
          </a:xfrm>
          <a:prstGeom prst="rect">
            <a:avLst/>
          </a:prstGeom>
          <a:noFill/>
        </p:spPr>
        <p:txBody>
          <a:bodyPr wrap="square" lIns="0" tIns="0" rIns="0" bIns="0" rtlCol="0">
            <a:spAutoFit/>
          </a:bodyPr>
          <a:lstStyle/>
          <a:p>
            <a:pPr algn="r"/>
            <a:r>
              <a:rPr lang="en-US" sz="1000">
                <a:latin typeface="Arial" pitchFamily="34" charset="0"/>
                <a:cs typeface="Arial" pitchFamily="34" charset="0"/>
              </a:rPr>
              <a:t>Automation</a:t>
            </a:r>
          </a:p>
        </p:txBody>
      </p:sp>
      <p:sp>
        <p:nvSpPr>
          <p:cNvPr id="28" name="TextBox 27">
            <a:extLst>
              <a:ext uri="{FF2B5EF4-FFF2-40B4-BE49-F238E27FC236}">
                <a16:creationId xmlns:a16="http://schemas.microsoft.com/office/drawing/2014/main" id="{03FC9667-FBD7-C15D-2DD8-F14B7918C2D7}"/>
              </a:ext>
            </a:extLst>
          </p:cNvPr>
          <p:cNvSpPr txBox="1"/>
          <p:nvPr/>
        </p:nvSpPr>
        <p:spPr>
          <a:xfrm>
            <a:off x="5024517" y="3552273"/>
            <a:ext cx="1179576" cy="153888"/>
          </a:xfrm>
          <a:prstGeom prst="rect">
            <a:avLst/>
          </a:prstGeom>
          <a:noFill/>
        </p:spPr>
        <p:txBody>
          <a:bodyPr wrap="square" lIns="0" tIns="0" rIns="0" bIns="0" rtlCol="0">
            <a:spAutoFit/>
          </a:bodyPr>
          <a:lstStyle/>
          <a:p>
            <a:pPr algn="r"/>
            <a:r>
              <a:rPr lang="en-US" sz="1000">
                <a:latin typeface="Arial" pitchFamily="34" charset="0"/>
                <a:cs typeface="Arial" pitchFamily="34" charset="0"/>
              </a:rPr>
              <a:t>Factories</a:t>
            </a:r>
          </a:p>
        </p:txBody>
      </p:sp>
      <p:sp>
        <p:nvSpPr>
          <p:cNvPr id="29" name="TextBox 28">
            <a:extLst>
              <a:ext uri="{FF2B5EF4-FFF2-40B4-BE49-F238E27FC236}">
                <a16:creationId xmlns:a16="http://schemas.microsoft.com/office/drawing/2014/main" id="{FF256B48-DFB5-B0C2-147A-7DB268F9999F}"/>
              </a:ext>
            </a:extLst>
          </p:cNvPr>
          <p:cNvSpPr txBox="1"/>
          <p:nvPr/>
        </p:nvSpPr>
        <p:spPr>
          <a:xfrm>
            <a:off x="5024517" y="3919513"/>
            <a:ext cx="1179576" cy="153888"/>
          </a:xfrm>
          <a:prstGeom prst="rect">
            <a:avLst/>
          </a:prstGeom>
          <a:noFill/>
        </p:spPr>
        <p:txBody>
          <a:bodyPr wrap="square" lIns="0" tIns="0" rIns="0" bIns="0" rtlCol="0">
            <a:spAutoFit/>
          </a:bodyPr>
          <a:lstStyle/>
          <a:p>
            <a:pPr algn="r"/>
            <a:r>
              <a:rPr lang="en-US" sz="1000">
                <a:latin typeface="Arial" pitchFamily="34" charset="0"/>
                <a:cs typeface="Arial" pitchFamily="34" charset="0"/>
              </a:rPr>
              <a:t>Medical</a:t>
            </a:r>
          </a:p>
        </p:txBody>
      </p:sp>
      <p:sp>
        <p:nvSpPr>
          <p:cNvPr id="8" name="Title 1">
            <a:extLst>
              <a:ext uri="{FF2B5EF4-FFF2-40B4-BE49-F238E27FC236}">
                <a16:creationId xmlns:a16="http://schemas.microsoft.com/office/drawing/2014/main" id="{F3CA45FA-7EFC-AC89-1BA4-607DCE1AAB35}"/>
              </a:ext>
            </a:extLst>
          </p:cNvPr>
          <p:cNvSpPr txBox="1">
            <a:spLocks/>
          </p:cNvSpPr>
          <p:nvPr/>
        </p:nvSpPr>
        <p:spPr>
          <a:xfrm>
            <a:off x="5663091" y="1283747"/>
            <a:ext cx="1292343" cy="246221"/>
          </a:xfrm>
        </p:spPr>
        <p:txBody>
          <a:bodyPr lIns="0" tIns="0" rIns="0" bIns="0">
            <a:noAutofit/>
          </a:bodyPr>
          <a:lstStyle>
            <a:lvl1pPr algn="l" defTabSz="685800" rtl="0" eaLnBrk="1" latinLnBrk="0" hangingPunct="1">
              <a:lnSpc>
                <a:spcPct val="90000"/>
              </a:lnSpc>
              <a:spcBef>
                <a:spcPct val="0"/>
              </a:spcBef>
              <a:buNone/>
              <a:defRPr sz="2800" kern="1200">
                <a:solidFill>
                  <a:schemeClr val="accent1"/>
                </a:solidFill>
                <a:latin typeface="Arial" panose="020B0604020202020204" pitchFamily="34" charset="0"/>
                <a:ea typeface="+mj-ea"/>
                <a:cs typeface="Arial" panose="020B0604020202020204" pitchFamily="34" charset="0"/>
              </a:defRPr>
            </a:lvl1pPr>
          </a:lstStyle>
          <a:p>
            <a:pPr algn="ctr"/>
            <a:r>
              <a:rPr lang="en-US" sz="1200" b="1">
                <a:solidFill>
                  <a:schemeClr val="tx1"/>
                </a:solidFill>
                <a:ea typeface="Geneva"/>
              </a:rPr>
              <a:t>Industrial IoT</a:t>
            </a:r>
            <a:endParaRPr lang="en-US" sz="1200" b="1">
              <a:solidFill>
                <a:schemeClr val="tx1"/>
              </a:solidFill>
            </a:endParaRPr>
          </a:p>
        </p:txBody>
      </p:sp>
      <p:sp>
        <p:nvSpPr>
          <p:cNvPr id="9" name="TextBox 8">
            <a:extLst>
              <a:ext uri="{FF2B5EF4-FFF2-40B4-BE49-F238E27FC236}">
                <a16:creationId xmlns:a16="http://schemas.microsoft.com/office/drawing/2014/main" id="{BB1FA819-F1A9-A8EA-49B6-46F367C39516}"/>
              </a:ext>
            </a:extLst>
          </p:cNvPr>
          <p:cNvSpPr txBox="1"/>
          <p:nvPr/>
        </p:nvSpPr>
        <p:spPr>
          <a:xfrm>
            <a:off x="7052362" y="2016951"/>
            <a:ext cx="1726750" cy="2092881"/>
          </a:xfrm>
          <a:prstGeom prst="rect">
            <a:avLst/>
          </a:prstGeom>
          <a:noFill/>
        </p:spPr>
        <p:txBody>
          <a:bodyPr wrap="square" lIns="0" rtlCol="0">
            <a:spAutoFit/>
          </a:bodyPr>
          <a:lstStyle/>
          <a:p>
            <a:r>
              <a:rPr lang="en-US" sz="1000" b="1" dirty="0">
                <a:latin typeface="Arial" pitchFamily="34" charset="0"/>
                <a:cs typeface="Arial" pitchFamily="34" charset="0"/>
              </a:rPr>
              <a:t>IEC 62443</a:t>
            </a:r>
            <a:r>
              <a:rPr lang="en-US" sz="1000" dirty="0">
                <a:latin typeface="Arial" pitchFamily="34" charset="0"/>
                <a:cs typeface="Arial" pitchFamily="34" charset="0"/>
              </a:rPr>
              <a:t>, Industrial Communication Networks – Network and System Security</a:t>
            </a:r>
          </a:p>
          <a:p>
            <a:endParaRPr lang="en-US" sz="1000" dirty="0">
              <a:latin typeface="Arial" pitchFamily="34" charset="0"/>
              <a:cs typeface="Arial" pitchFamily="34" charset="0"/>
            </a:endParaRPr>
          </a:p>
          <a:p>
            <a:r>
              <a:rPr lang="en-US" sz="1000" b="1" dirty="0">
                <a:latin typeface="Arial" pitchFamily="34" charset="0"/>
                <a:cs typeface="Arial" pitchFamily="34" charset="0"/>
              </a:rPr>
              <a:t>UL 2900-1</a:t>
            </a:r>
            <a:r>
              <a:rPr lang="en-US" sz="1000" dirty="0">
                <a:latin typeface="Arial" pitchFamily="34" charset="0"/>
                <a:cs typeface="Arial" pitchFamily="34" charset="0"/>
              </a:rPr>
              <a:t>, </a:t>
            </a:r>
            <a:r>
              <a:rPr kumimoji="0" lang="en-US" sz="1000" b="0" i="0" u="none" strike="noStrike" kern="1200" cap="none" spc="0" normalizeH="0" baseline="0" noProof="0" dirty="0">
                <a:ln>
                  <a:noFill/>
                </a:ln>
                <a:solidFill>
                  <a:srgbClr val="000000">
                    <a:lumMod val="50000"/>
                  </a:srgbClr>
                </a:solidFill>
                <a:effectLst/>
                <a:uLnTx/>
                <a:uFillTx/>
                <a:latin typeface="Arial"/>
                <a:ea typeface="+mn-ea"/>
                <a:cs typeface="+mn-cs"/>
              </a:rPr>
              <a:t>the Standard for Software Cybersecurity for Network-Connectable Products, Part 1: General Requirements</a:t>
            </a:r>
            <a:endParaRPr lang="en-US" sz="1000" dirty="0">
              <a:latin typeface="Arial" pitchFamily="34" charset="0"/>
              <a:cs typeface="Arial" pitchFamily="34" charset="0"/>
            </a:endParaRPr>
          </a:p>
          <a:p>
            <a:endParaRPr lang="en-US" sz="1000" dirty="0">
              <a:latin typeface="Arial" pitchFamily="34" charset="0"/>
              <a:cs typeface="Arial" pitchFamily="34" charset="0"/>
            </a:endParaRPr>
          </a:p>
          <a:p>
            <a:r>
              <a:rPr lang="en-US" sz="1000" b="1" dirty="0">
                <a:latin typeface="Arial" pitchFamily="34" charset="0"/>
                <a:cs typeface="Arial" pitchFamily="34" charset="0"/>
              </a:rPr>
              <a:t>ISO 21434</a:t>
            </a:r>
            <a:r>
              <a:rPr lang="en-US" sz="1000" dirty="0">
                <a:latin typeface="Arial" pitchFamily="34" charset="0"/>
                <a:cs typeface="Arial" pitchFamily="34" charset="0"/>
              </a:rPr>
              <a:t>, Road Vehicles – Cybersecurity Engineering</a:t>
            </a:r>
          </a:p>
        </p:txBody>
      </p:sp>
      <p:sp>
        <p:nvSpPr>
          <p:cNvPr id="10" name="TextBox 9">
            <a:extLst>
              <a:ext uri="{FF2B5EF4-FFF2-40B4-BE49-F238E27FC236}">
                <a16:creationId xmlns:a16="http://schemas.microsoft.com/office/drawing/2014/main" id="{75831430-C174-437F-BEE9-BEFE3C4DB8F6}"/>
              </a:ext>
            </a:extLst>
          </p:cNvPr>
          <p:cNvSpPr txBox="1"/>
          <p:nvPr/>
        </p:nvSpPr>
        <p:spPr>
          <a:xfrm>
            <a:off x="393659" y="1681120"/>
            <a:ext cx="1700016" cy="2616101"/>
          </a:xfrm>
          <a:prstGeom prst="rect">
            <a:avLst/>
          </a:prstGeom>
          <a:noFill/>
        </p:spPr>
        <p:txBody>
          <a:bodyPr wrap="square" lIns="0" tIns="0" rIns="0" bIns="0" rtlCol="0" anchor="t">
            <a:spAutoFit/>
          </a:bodyPr>
          <a:lstStyle/>
          <a:p>
            <a:pPr algn="r"/>
            <a:r>
              <a:rPr lang="en-US" sz="1000" b="1" dirty="0">
                <a:latin typeface="Arial"/>
                <a:cs typeface="Arial"/>
              </a:rPr>
              <a:t>UL MCV 1376</a:t>
            </a:r>
            <a:r>
              <a:rPr lang="en-US" sz="1000" dirty="0">
                <a:latin typeface="Arial"/>
                <a:cs typeface="Arial"/>
              </a:rPr>
              <a:t>, Methodology for Marketing Claim Verification: Security Capabilities Verified to Level Bronze/Silver/Gold/Platinum/Diamond</a:t>
            </a:r>
            <a:br>
              <a:rPr lang="en-US" sz="1000" dirty="0">
                <a:latin typeface="Arial" pitchFamily="34" charset="0"/>
                <a:cs typeface="Arial" pitchFamily="34" charset="0"/>
              </a:rPr>
            </a:br>
            <a:endParaRPr lang="en-US" sz="1000" dirty="0">
              <a:latin typeface="Arial" pitchFamily="34" charset="0"/>
              <a:cs typeface="Arial" pitchFamily="34" charset="0"/>
            </a:endParaRPr>
          </a:p>
          <a:p>
            <a:pPr algn="r"/>
            <a:r>
              <a:rPr lang="en-US" sz="1000" b="1" dirty="0">
                <a:latin typeface="Arial" pitchFamily="34" charset="0"/>
                <a:cs typeface="Arial" pitchFamily="34" charset="0"/>
              </a:rPr>
              <a:t>ETSI EN 303 645</a:t>
            </a:r>
            <a:r>
              <a:rPr lang="en-US" sz="1000" dirty="0">
                <a:latin typeface="Arial" pitchFamily="34" charset="0"/>
                <a:cs typeface="Arial" pitchFamily="34" charset="0"/>
              </a:rPr>
              <a:t>, Cyber Security for Consumer</a:t>
            </a:r>
            <a:br>
              <a:rPr lang="en-US" sz="1000" dirty="0">
                <a:latin typeface="Arial" pitchFamily="34" charset="0"/>
                <a:cs typeface="Arial" pitchFamily="34" charset="0"/>
              </a:rPr>
            </a:br>
            <a:r>
              <a:rPr lang="en-US" sz="1000" dirty="0">
                <a:latin typeface="Arial" pitchFamily="34" charset="0"/>
                <a:cs typeface="Arial" pitchFamily="34" charset="0"/>
              </a:rPr>
              <a:t> Internet of Things: </a:t>
            </a:r>
            <a:br>
              <a:rPr lang="en-US" sz="1000" dirty="0">
                <a:latin typeface="Arial" pitchFamily="34" charset="0"/>
                <a:cs typeface="Arial" pitchFamily="34" charset="0"/>
              </a:rPr>
            </a:br>
            <a:r>
              <a:rPr lang="en-US" sz="1000" dirty="0">
                <a:latin typeface="Arial" pitchFamily="34" charset="0"/>
                <a:cs typeface="Arial" pitchFamily="34" charset="0"/>
              </a:rPr>
              <a:t>Baseline Requirements</a:t>
            </a:r>
          </a:p>
          <a:p>
            <a:pPr algn="r"/>
            <a:endParaRPr lang="en-US" sz="1000" dirty="0">
              <a:latin typeface="Arial" pitchFamily="34" charset="0"/>
              <a:cs typeface="Arial" pitchFamily="34" charset="0"/>
            </a:endParaRPr>
          </a:p>
          <a:p>
            <a:pPr algn="r"/>
            <a:r>
              <a:rPr lang="en-US" sz="1000" b="1" dirty="0">
                <a:latin typeface="Arial" pitchFamily="34" charset="0"/>
                <a:cs typeface="Arial" pitchFamily="34" charset="0"/>
              </a:rPr>
              <a:t>UL 2900-1</a:t>
            </a:r>
            <a:r>
              <a:rPr lang="en-US" sz="1000" dirty="0">
                <a:latin typeface="Arial" pitchFamily="34" charset="0"/>
                <a:cs typeface="Arial" pitchFamily="34" charset="0"/>
              </a:rPr>
              <a:t>, </a:t>
            </a:r>
            <a:r>
              <a:rPr kumimoji="0" lang="en-US" sz="1000" b="0" i="0" u="none" strike="noStrike" kern="1200" cap="none" spc="0" normalizeH="0" baseline="0" noProof="0" dirty="0">
                <a:ln>
                  <a:noFill/>
                </a:ln>
                <a:solidFill>
                  <a:srgbClr val="000000">
                    <a:lumMod val="50000"/>
                  </a:srgbClr>
                </a:solidFill>
                <a:effectLst/>
                <a:uLnTx/>
                <a:uFillTx/>
                <a:latin typeface="Arial"/>
                <a:ea typeface="+mn-ea"/>
                <a:cs typeface="+mn-cs"/>
              </a:rPr>
              <a:t>the Standard for Software Cybersecurity for Network-Connectable Products, Part 1: General Requirements</a:t>
            </a:r>
            <a:endParaRPr lang="en-US" sz="1000" dirty="0">
              <a:latin typeface="Arial" pitchFamily="34" charset="0"/>
              <a:cs typeface="Arial" pitchFamily="34" charset="0"/>
            </a:endParaRPr>
          </a:p>
        </p:txBody>
      </p:sp>
      <p:sp>
        <p:nvSpPr>
          <p:cNvPr id="17" name="TextBox 16">
            <a:extLst>
              <a:ext uri="{FF2B5EF4-FFF2-40B4-BE49-F238E27FC236}">
                <a16:creationId xmlns:a16="http://schemas.microsoft.com/office/drawing/2014/main" id="{75CE2387-8AFE-FD22-F601-E8BB2B8933D4}"/>
              </a:ext>
            </a:extLst>
          </p:cNvPr>
          <p:cNvSpPr txBox="1"/>
          <p:nvPr/>
        </p:nvSpPr>
        <p:spPr>
          <a:xfrm>
            <a:off x="2961418" y="1716088"/>
            <a:ext cx="1143445" cy="153888"/>
          </a:xfrm>
          <a:prstGeom prst="rect">
            <a:avLst/>
          </a:prstGeom>
          <a:noFill/>
        </p:spPr>
        <p:txBody>
          <a:bodyPr wrap="square" lIns="0" tIns="0" rIns="0" bIns="0" rtlCol="0">
            <a:spAutoFit/>
          </a:bodyPr>
          <a:lstStyle/>
          <a:p>
            <a:r>
              <a:rPr lang="en-US" sz="1000">
                <a:latin typeface="Arial" pitchFamily="34" charset="0"/>
                <a:cs typeface="Arial" pitchFamily="34" charset="0"/>
              </a:rPr>
              <a:t>Wearables</a:t>
            </a:r>
          </a:p>
        </p:txBody>
      </p:sp>
      <p:sp>
        <p:nvSpPr>
          <p:cNvPr id="18" name="TextBox 17">
            <a:extLst>
              <a:ext uri="{FF2B5EF4-FFF2-40B4-BE49-F238E27FC236}">
                <a16:creationId xmlns:a16="http://schemas.microsoft.com/office/drawing/2014/main" id="{2837F600-CFA4-BFEE-5081-28027E376E45}"/>
              </a:ext>
            </a:extLst>
          </p:cNvPr>
          <p:cNvSpPr txBox="1"/>
          <p:nvPr/>
        </p:nvSpPr>
        <p:spPr>
          <a:xfrm>
            <a:off x="2961418" y="2156773"/>
            <a:ext cx="1386608" cy="153888"/>
          </a:xfrm>
          <a:prstGeom prst="rect">
            <a:avLst/>
          </a:prstGeom>
          <a:noFill/>
        </p:spPr>
        <p:txBody>
          <a:bodyPr wrap="square" lIns="0" tIns="0" rIns="0" bIns="0" rtlCol="0">
            <a:spAutoFit/>
          </a:bodyPr>
          <a:lstStyle/>
          <a:p>
            <a:r>
              <a:rPr lang="en-US" sz="1000">
                <a:latin typeface="Arial" pitchFamily="34" charset="0"/>
                <a:cs typeface="Arial" pitchFamily="34" charset="0"/>
              </a:rPr>
              <a:t>TVs, tablets, phones</a:t>
            </a:r>
          </a:p>
        </p:txBody>
      </p:sp>
      <p:sp>
        <p:nvSpPr>
          <p:cNvPr id="19" name="TextBox 18">
            <a:extLst>
              <a:ext uri="{FF2B5EF4-FFF2-40B4-BE49-F238E27FC236}">
                <a16:creationId xmlns:a16="http://schemas.microsoft.com/office/drawing/2014/main" id="{9C7B1184-2644-CE54-29A9-7CA0B3AE2497}"/>
              </a:ext>
            </a:extLst>
          </p:cNvPr>
          <p:cNvSpPr txBox="1"/>
          <p:nvPr/>
        </p:nvSpPr>
        <p:spPr>
          <a:xfrm>
            <a:off x="2961418" y="2597458"/>
            <a:ext cx="1143445" cy="153888"/>
          </a:xfrm>
          <a:prstGeom prst="rect">
            <a:avLst/>
          </a:prstGeom>
          <a:noFill/>
        </p:spPr>
        <p:txBody>
          <a:bodyPr wrap="square" lIns="0" tIns="0" rIns="0" bIns="0" rtlCol="0">
            <a:spAutoFit/>
          </a:bodyPr>
          <a:lstStyle/>
          <a:p>
            <a:r>
              <a:rPr lang="en-US" sz="1000">
                <a:latin typeface="Arial" pitchFamily="34" charset="0"/>
                <a:cs typeface="Arial" pitchFamily="34" charset="0"/>
              </a:rPr>
              <a:t>Smart devices</a:t>
            </a:r>
          </a:p>
        </p:txBody>
      </p:sp>
      <p:sp>
        <p:nvSpPr>
          <p:cNvPr id="20" name="TextBox 19">
            <a:extLst>
              <a:ext uri="{FF2B5EF4-FFF2-40B4-BE49-F238E27FC236}">
                <a16:creationId xmlns:a16="http://schemas.microsoft.com/office/drawing/2014/main" id="{973A20A5-50F7-458A-BF0E-CF9EA3981100}"/>
              </a:ext>
            </a:extLst>
          </p:cNvPr>
          <p:cNvSpPr txBox="1"/>
          <p:nvPr/>
        </p:nvSpPr>
        <p:spPr>
          <a:xfrm>
            <a:off x="2961418" y="3919513"/>
            <a:ext cx="1243490" cy="153888"/>
          </a:xfrm>
          <a:prstGeom prst="rect">
            <a:avLst/>
          </a:prstGeom>
          <a:noFill/>
        </p:spPr>
        <p:txBody>
          <a:bodyPr wrap="square" lIns="0" tIns="0" rIns="0" bIns="0" rtlCol="0">
            <a:spAutoFit/>
          </a:bodyPr>
          <a:lstStyle/>
          <a:p>
            <a:r>
              <a:rPr lang="en-US" sz="1000">
                <a:latin typeface="Arial" pitchFamily="34" charset="0"/>
                <a:cs typeface="Arial" pitchFamily="34" charset="0"/>
              </a:rPr>
              <a:t>Home automation</a:t>
            </a:r>
          </a:p>
        </p:txBody>
      </p:sp>
      <p:sp>
        <p:nvSpPr>
          <p:cNvPr id="21" name="TextBox 20">
            <a:extLst>
              <a:ext uri="{FF2B5EF4-FFF2-40B4-BE49-F238E27FC236}">
                <a16:creationId xmlns:a16="http://schemas.microsoft.com/office/drawing/2014/main" id="{B191E5A0-99FB-B9B2-2B98-C724E788A844}"/>
              </a:ext>
            </a:extLst>
          </p:cNvPr>
          <p:cNvSpPr txBox="1"/>
          <p:nvPr/>
        </p:nvSpPr>
        <p:spPr>
          <a:xfrm>
            <a:off x="2961418" y="3038143"/>
            <a:ext cx="1143446" cy="153888"/>
          </a:xfrm>
          <a:prstGeom prst="rect">
            <a:avLst/>
          </a:prstGeom>
          <a:noFill/>
        </p:spPr>
        <p:txBody>
          <a:bodyPr wrap="square" lIns="0" tIns="0" rIns="0" bIns="0" rtlCol="0">
            <a:spAutoFit/>
          </a:bodyPr>
          <a:lstStyle/>
          <a:p>
            <a:r>
              <a:rPr lang="en-US" sz="1000">
                <a:latin typeface="Arial" pitchFamily="34" charset="0"/>
                <a:cs typeface="Arial" pitchFamily="34" charset="0"/>
              </a:rPr>
              <a:t>Appliances</a:t>
            </a:r>
          </a:p>
        </p:txBody>
      </p:sp>
      <p:sp>
        <p:nvSpPr>
          <p:cNvPr id="22" name="TextBox 21">
            <a:extLst>
              <a:ext uri="{FF2B5EF4-FFF2-40B4-BE49-F238E27FC236}">
                <a16:creationId xmlns:a16="http://schemas.microsoft.com/office/drawing/2014/main" id="{C936BB9F-3AB9-EBB5-3E38-046134E102CF}"/>
              </a:ext>
            </a:extLst>
          </p:cNvPr>
          <p:cNvSpPr txBox="1"/>
          <p:nvPr/>
        </p:nvSpPr>
        <p:spPr>
          <a:xfrm>
            <a:off x="2961418" y="3478828"/>
            <a:ext cx="1225209" cy="153888"/>
          </a:xfrm>
          <a:prstGeom prst="rect">
            <a:avLst/>
          </a:prstGeom>
          <a:noFill/>
        </p:spPr>
        <p:txBody>
          <a:bodyPr wrap="square" lIns="0" tIns="0" rIns="0" bIns="0" rtlCol="0">
            <a:spAutoFit/>
          </a:bodyPr>
          <a:lstStyle/>
          <a:p>
            <a:r>
              <a:rPr lang="en-US" sz="1000">
                <a:latin typeface="Arial" pitchFamily="34" charset="0"/>
                <a:cs typeface="Arial" pitchFamily="34" charset="0"/>
              </a:rPr>
              <a:t>Home monitoring</a:t>
            </a:r>
          </a:p>
        </p:txBody>
      </p:sp>
      <p:sp>
        <p:nvSpPr>
          <p:cNvPr id="12" name="Title 1">
            <a:extLst>
              <a:ext uri="{FF2B5EF4-FFF2-40B4-BE49-F238E27FC236}">
                <a16:creationId xmlns:a16="http://schemas.microsoft.com/office/drawing/2014/main" id="{15BB3D64-D85D-EBAB-A10E-947DBFCD34DA}"/>
              </a:ext>
            </a:extLst>
          </p:cNvPr>
          <p:cNvSpPr txBox="1">
            <a:spLocks/>
          </p:cNvSpPr>
          <p:nvPr/>
        </p:nvSpPr>
        <p:spPr>
          <a:xfrm>
            <a:off x="1608793" y="1283747"/>
            <a:ext cx="2324817" cy="245874"/>
          </a:xfrm>
        </p:spPr>
        <p:txBody>
          <a:bodyPr lIns="0" tIns="0" rIns="0" bIns="0">
            <a:noAutofit/>
          </a:bodyPr>
          <a:lstStyle>
            <a:lvl1pPr algn="ctr" defTabSz="609570" rtl="0" eaLnBrk="1" latinLnBrk="0" hangingPunct="1">
              <a:spcBef>
                <a:spcPct val="0"/>
              </a:spcBef>
              <a:buNone/>
              <a:defRPr sz="5867" kern="1200">
                <a:solidFill>
                  <a:schemeClr val="tx1"/>
                </a:solidFill>
                <a:latin typeface="+mj-lt"/>
                <a:ea typeface="+mj-ea"/>
                <a:cs typeface="+mj-cs"/>
              </a:defRPr>
            </a:lvl1pPr>
          </a:lstStyle>
          <a:p>
            <a:r>
              <a:rPr lang="en-US" sz="1200" b="1">
                <a:ea typeface="Geneva"/>
              </a:rPr>
              <a:t>Consumer and baseline IoT</a:t>
            </a:r>
            <a:endParaRPr lang="en-US" sz="1200" b="1"/>
          </a:p>
        </p:txBody>
      </p:sp>
      <p:sp>
        <p:nvSpPr>
          <p:cNvPr id="13" name="Title 1">
            <a:extLst>
              <a:ext uri="{FF2B5EF4-FFF2-40B4-BE49-F238E27FC236}">
                <a16:creationId xmlns:a16="http://schemas.microsoft.com/office/drawing/2014/main" id="{9DC2DE05-3D1F-621F-07A7-C04A8561F226}"/>
              </a:ext>
            </a:extLst>
          </p:cNvPr>
          <p:cNvSpPr txBox="1">
            <a:spLocks/>
          </p:cNvSpPr>
          <p:nvPr/>
        </p:nvSpPr>
        <p:spPr>
          <a:xfrm>
            <a:off x="4011179" y="1283747"/>
            <a:ext cx="1121642" cy="231343"/>
          </a:xfrm>
        </p:spPr>
        <p:txBody>
          <a:bodyPr lIns="0" tIns="0" rIns="0" bIns="0">
            <a:noAutofit/>
          </a:bodyPr>
          <a:lstStyle>
            <a:lvl1pPr algn="ctr" defTabSz="609570" rtl="0" eaLnBrk="1" latinLnBrk="0" hangingPunct="1">
              <a:spcBef>
                <a:spcPct val="0"/>
              </a:spcBef>
              <a:buNone/>
              <a:defRPr sz="5867" kern="1200">
                <a:solidFill>
                  <a:schemeClr val="tx1"/>
                </a:solidFill>
                <a:latin typeface="+mj-lt"/>
                <a:ea typeface="+mj-ea"/>
                <a:cs typeface="+mj-cs"/>
              </a:defRPr>
            </a:lvl1pPr>
          </a:lstStyle>
          <a:p>
            <a:r>
              <a:rPr lang="en-US" sz="1200" b="1">
                <a:solidFill>
                  <a:srgbClr val="C00000"/>
                </a:solidFill>
                <a:ea typeface="Geneva"/>
              </a:rPr>
              <a:t>vs.</a:t>
            </a:r>
            <a:endParaRPr lang="en-US" sz="1200" b="1">
              <a:solidFill>
                <a:srgbClr val="C00000"/>
              </a:solidFill>
            </a:endParaRPr>
          </a:p>
        </p:txBody>
      </p:sp>
      <p:sp>
        <p:nvSpPr>
          <p:cNvPr id="30" name="Rectangle: Rounded Corners 4">
            <a:extLst>
              <a:ext uri="{FF2B5EF4-FFF2-40B4-BE49-F238E27FC236}">
                <a16:creationId xmlns:a16="http://schemas.microsoft.com/office/drawing/2014/main" id="{F8D6CAEE-DD41-D1A9-4FE1-FF4115D4D201}"/>
              </a:ext>
            </a:extLst>
          </p:cNvPr>
          <p:cNvSpPr/>
          <p:nvPr/>
        </p:nvSpPr>
        <p:spPr>
          <a:xfrm>
            <a:off x="2617771" y="4360200"/>
            <a:ext cx="3920835" cy="288000"/>
          </a:xfrm>
          <a:prstGeom prst="roundRect">
            <a:avLst>
              <a:gd name="adj" fmla="val 9042"/>
            </a:avLst>
          </a:prstGeom>
          <a:solidFill>
            <a:srgbClr val="CA012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p>
        </p:txBody>
      </p:sp>
      <p:cxnSp>
        <p:nvCxnSpPr>
          <p:cNvPr id="32" name="Straight Connector 31">
            <a:extLst>
              <a:ext uri="{FF2B5EF4-FFF2-40B4-BE49-F238E27FC236}">
                <a16:creationId xmlns:a16="http://schemas.microsoft.com/office/drawing/2014/main" id="{308971BE-73D6-9A01-4595-485370C8BDA9}"/>
              </a:ext>
            </a:extLst>
          </p:cNvPr>
          <p:cNvCxnSpPr>
            <a:cxnSpLocks/>
          </p:cNvCxnSpPr>
          <p:nvPr/>
        </p:nvCxnSpPr>
        <p:spPr>
          <a:xfrm>
            <a:off x="2617772" y="1793032"/>
            <a:ext cx="0" cy="2203425"/>
          </a:xfrm>
          <a:prstGeom prst="line">
            <a:avLst/>
          </a:prstGeom>
          <a:ln w="9525" cap="flat">
            <a:solidFill>
              <a:srgbClr val="CA0123"/>
            </a:solidFill>
            <a:prstDash val="sysDash"/>
            <a:miter lim="800000"/>
            <a:headEnd type="none" w="sm" len="sm"/>
            <a:tailEnd type="none" w="sm" len="sm"/>
          </a:ln>
        </p:spPr>
        <p:style>
          <a:lnRef idx="1">
            <a:schemeClr val="tx1"/>
          </a:lnRef>
          <a:fillRef idx="0">
            <a:schemeClr val="accent1"/>
          </a:fillRef>
          <a:effectRef idx="0">
            <a:srgbClr val="000000"/>
          </a:effectRef>
          <a:fontRef idx="minor">
            <a:schemeClr val="tx1"/>
          </a:fontRef>
        </p:style>
      </p:cxnSp>
      <p:cxnSp>
        <p:nvCxnSpPr>
          <p:cNvPr id="33" name="Straight Connector 32">
            <a:extLst>
              <a:ext uri="{FF2B5EF4-FFF2-40B4-BE49-F238E27FC236}">
                <a16:creationId xmlns:a16="http://schemas.microsoft.com/office/drawing/2014/main" id="{9E5B1E3D-8673-0D8D-EF9E-9FFBA3B2073D}"/>
              </a:ext>
            </a:extLst>
          </p:cNvPr>
          <p:cNvCxnSpPr>
            <a:cxnSpLocks/>
          </p:cNvCxnSpPr>
          <p:nvPr/>
        </p:nvCxnSpPr>
        <p:spPr>
          <a:xfrm flipH="1">
            <a:off x="2617772" y="1793032"/>
            <a:ext cx="252000" cy="0"/>
          </a:xfrm>
          <a:prstGeom prst="line">
            <a:avLst/>
          </a:prstGeom>
          <a:ln w="9525" cap="flat">
            <a:solidFill>
              <a:srgbClr val="CA0123"/>
            </a:solidFill>
            <a:prstDash val="sysDash"/>
            <a:miter lim="800000"/>
            <a:headEnd type="none" w="sm" len="sm"/>
            <a:tailEnd type="none" w="sm" len="sm"/>
          </a:ln>
        </p:spPr>
        <p:style>
          <a:lnRef idx="1">
            <a:schemeClr val="tx1"/>
          </a:lnRef>
          <a:fillRef idx="0">
            <a:schemeClr val="accent1"/>
          </a:fillRef>
          <a:effectRef idx="0">
            <a:srgbClr val="000000"/>
          </a:effectRef>
          <a:fontRef idx="minor">
            <a:schemeClr val="tx1"/>
          </a:fontRef>
        </p:style>
      </p:cxnSp>
      <p:cxnSp>
        <p:nvCxnSpPr>
          <p:cNvPr id="34" name="Straight Connector 33">
            <a:extLst>
              <a:ext uri="{FF2B5EF4-FFF2-40B4-BE49-F238E27FC236}">
                <a16:creationId xmlns:a16="http://schemas.microsoft.com/office/drawing/2014/main" id="{F8C956BE-9249-1A65-F7F4-8C05584B8867}"/>
              </a:ext>
            </a:extLst>
          </p:cNvPr>
          <p:cNvCxnSpPr>
            <a:cxnSpLocks/>
          </p:cNvCxnSpPr>
          <p:nvPr/>
        </p:nvCxnSpPr>
        <p:spPr>
          <a:xfrm flipH="1">
            <a:off x="2617772" y="2242418"/>
            <a:ext cx="252000" cy="0"/>
          </a:xfrm>
          <a:prstGeom prst="line">
            <a:avLst/>
          </a:prstGeom>
          <a:ln w="9525" cap="flat">
            <a:solidFill>
              <a:srgbClr val="CA0123"/>
            </a:solidFill>
            <a:prstDash val="sysDash"/>
            <a:miter lim="800000"/>
            <a:headEnd type="none" w="sm" len="sm"/>
            <a:tailEnd type="none" w="sm" len="sm"/>
          </a:ln>
        </p:spPr>
        <p:style>
          <a:lnRef idx="1">
            <a:schemeClr val="tx1"/>
          </a:lnRef>
          <a:fillRef idx="0">
            <a:schemeClr val="accent1"/>
          </a:fillRef>
          <a:effectRef idx="0">
            <a:srgbClr val="000000"/>
          </a:effectRef>
          <a:fontRef idx="minor">
            <a:schemeClr val="tx1"/>
          </a:fontRef>
        </p:style>
      </p:cxnSp>
      <p:cxnSp>
        <p:nvCxnSpPr>
          <p:cNvPr id="35" name="Straight Connector 34">
            <a:extLst>
              <a:ext uri="{FF2B5EF4-FFF2-40B4-BE49-F238E27FC236}">
                <a16:creationId xmlns:a16="http://schemas.microsoft.com/office/drawing/2014/main" id="{01D0F2A6-01AA-2467-2013-E430C3BBB2FF}"/>
              </a:ext>
            </a:extLst>
          </p:cNvPr>
          <p:cNvCxnSpPr>
            <a:cxnSpLocks/>
          </p:cNvCxnSpPr>
          <p:nvPr/>
        </p:nvCxnSpPr>
        <p:spPr>
          <a:xfrm>
            <a:off x="2268297" y="2894744"/>
            <a:ext cx="349475" cy="0"/>
          </a:xfrm>
          <a:prstGeom prst="line">
            <a:avLst/>
          </a:prstGeom>
          <a:ln w="9525" cap="flat">
            <a:solidFill>
              <a:srgbClr val="CA0123"/>
            </a:solidFill>
            <a:prstDash val="sysDash"/>
            <a:miter lim="800000"/>
            <a:headEnd type="oval" w="sm" len="sm"/>
            <a:tailEnd type="none" w="sm" len="sm"/>
          </a:ln>
        </p:spPr>
        <p:style>
          <a:lnRef idx="1">
            <a:schemeClr val="tx1"/>
          </a:lnRef>
          <a:fillRef idx="0">
            <a:schemeClr val="accent1"/>
          </a:fillRef>
          <a:effectRef idx="0">
            <a:srgbClr val="000000"/>
          </a:effectRef>
          <a:fontRef idx="minor">
            <a:schemeClr val="tx1"/>
          </a:fontRef>
        </p:style>
      </p:cxnSp>
      <p:cxnSp>
        <p:nvCxnSpPr>
          <p:cNvPr id="37" name="Straight Connector 36">
            <a:extLst>
              <a:ext uri="{FF2B5EF4-FFF2-40B4-BE49-F238E27FC236}">
                <a16:creationId xmlns:a16="http://schemas.microsoft.com/office/drawing/2014/main" id="{3F22B6AC-9B09-84DE-9865-DC3C22CFB211}"/>
              </a:ext>
            </a:extLst>
          </p:cNvPr>
          <p:cNvCxnSpPr>
            <a:cxnSpLocks/>
          </p:cNvCxnSpPr>
          <p:nvPr/>
        </p:nvCxnSpPr>
        <p:spPr>
          <a:xfrm flipH="1">
            <a:off x="2617772" y="2674402"/>
            <a:ext cx="252000" cy="0"/>
          </a:xfrm>
          <a:prstGeom prst="line">
            <a:avLst/>
          </a:prstGeom>
          <a:ln w="9525" cap="flat">
            <a:solidFill>
              <a:srgbClr val="CA0123"/>
            </a:solidFill>
            <a:prstDash val="sysDash"/>
            <a:miter lim="800000"/>
            <a:headEnd type="none" w="sm" len="sm"/>
            <a:tailEnd type="none" w="sm" len="sm"/>
          </a:ln>
        </p:spPr>
        <p:style>
          <a:lnRef idx="1">
            <a:schemeClr val="tx1"/>
          </a:lnRef>
          <a:fillRef idx="0">
            <a:schemeClr val="accent1"/>
          </a:fillRef>
          <a:effectRef idx="0">
            <a:srgbClr val="000000"/>
          </a:effectRef>
          <a:fontRef idx="minor">
            <a:schemeClr val="tx1"/>
          </a:fontRef>
        </p:style>
      </p:cxnSp>
      <p:cxnSp>
        <p:nvCxnSpPr>
          <p:cNvPr id="38" name="Straight Connector 37">
            <a:extLst>
              <a:ext uri="{FF2B5EF4-FFF2-40B4-BE49-F238E27FC236}">
                <a16:creationId xmlns:a16="http://schemas.microsoft.com/office/drawing/2014/main" id="{F6DB3502-B935-F17E-A5C4-63FC28DB9945}"/>
              </a:ext>
            </a:extLst>
          </p:cNvPr>
          <p:cNvCxnSpPr>
            <a:cxnSpLocks/>
          </p:cNvCxnSpPr>
          <p:nvPr/>
        </p:nvCxnSpPr>
        <p:spPr>
          <a:xfrm flipH="1">
            <a:off x="2617772" y="3115087"/>
            <a:ext cx="252000" cy="0"/>
          </a:xfrm>
          <a:prstGeom prst="line">
            <a:avLst/>
          </a:prstGeom>
          <a:ln w="9525" cap="flat">
            <a:solidFill>
              <a:srgbClr val="CA0123"/>
            </a:solidFill>
            <a:prstDash val="sysDash"/>
            <a:miter lim="800000"/>
            <a:headEnd type="none" w="sm" len="sm"/>
            <a:tailEnd type="none" w="sm" len="sm"/>
          </a:ln>
        </p:spPr>
        <p:style>
          <a:lnRef idx="1">
            <a:schemeClr val="tx1"/>
          </a:lnRef>
          <a:fillRef idx="0">
            <a:schemeClr val="accent1"/>
          </a:fillRef>
          <a:effectRef idx="0">
            <a:srgbClr val="000000"/>
          </a:effectRef>
          <a:fontRef idx="minor">
            <a:schemeClr val="tx1"/>
          </a:fontRef>
        </p:style>
      </p:cxnSp>
      <p:cxnSp>
        <p:nvCxnSpPr>
          <p:cNvPr id="39" name="Straight Connector 38">
            <a:extLst>
              <a:ext uri="{FF2B5EF4-FFF2-40B4-BE49-F238E27FC236}">
                <a16:creationId xmlns:a16="http://schemas.microsoft.com/office/drawing/2014/main" id="{0D84737F-263F-5C16-851A-3D958FA96910}"/>
              </a:ext>
            </a:extLst>
          </p:cNvPr>
          <p:cNvCxnSpPr>
            <a:cxnSpLocks/>
          </p:cNvCxnSpPr>
          <p:nvPr/>
        </p:nvCxnSpPr>
        <p:spPr>
          <a:xfrm flipH="1">
            <a:off x="2617772" y="3555772"/>
            <a:ext cx="252000" cy="0"/>
          </a:xfrm>
          <a:prstGeom prst="line">
            <a:avLst/>
          </a:prstGeom>
          <a:ln w="9525" cap="flat">
            <a:solidFill>
              <a:srgbClr val="CA0123"/>
            </a:solidFill>
            <a:prstDash val="sysDash"/>
            <a:miter lim="800000"/>
            <a:headEnd type="none" w="sm" len="sm"/>
            <a:tailEnd type="none" w="sm" len="sm"/>
          </a:ln>
        </p:spPr>
        <p:style>
          <a:lnRef idx="1">
            <a:schemeClr val="tx1"/>
          </a:lnRef>
          <a:fillRef idx="0">
            <a:schemeClr val="accent1"/>
          </a:fillRef>
          <a:effectRef idx="0">
            <a:srgbClr val="000000"/>
          </a:effectRef>
          <a:fontRef idx="minor">
            <a:schemeClr val="tx1"/>
          </a:fontRef>
        </p:style>
      </p:cxnSp>
      <p:cxnSp>
        <p:nvCxnSpPr>
          <p:cNvPr id="40" name="Straight Connector 39">
            <a:extLst>
              <a:ext uri="{FF2B5EF4-FFF2-40B4-BE49-F238E27FC236}">
                <a16:creationId xmlns:a16="http://schemas.microsoft.com/office/drawing/2014/main" id="{CBA7E2C2-2079-545A-16B2-D72B230CDF24}"/>
              </a:ext>
            </a:extLst>
          </p:cNvPr>
          <p:cNvCxnSpPr>
            <a:cxnSpLocks/>
          </p:cNvCxnSpPr>
          <p:nvPr/>
        </p:nvCxnSpPr>
        <p:spPr>
          <a:xfrm flipH="1">
            <a:off x="2617772" y="3996457"/>
            <a:ext cx="252000" cy="0"/>
          </a:xfrm>
          <a:prstGeom prst="line">
            <a:avLst/>
          </a:prstGeom>
          <a:ln w="9525" cap="flat">
            <a:solidFill>
              <a:srgbClr val="CA0123"/>
            </a:solidFill>
            <a:prstDash val="sysDash"/>
            <a:miter lim="800000"/>
            <a:headEnd type="none" w="sm" len="sm"/>
            <a:tailEnd type="none" w="sm" len="sm"/>
          </a:ln>
        </p:spPr>
        <p:style>
          <a:lnRef idx="1">
            <a:schemeClr val="tx1"/>
          </a:lnRef>
          <a:fillRef idx="0">
            <a:schemeClr val="accent1"/>
          </a:fillRef>
          <a:effectRef idx="0">
            <a:srgbClr val="000000"/>
          </a:effectRef>
          <a:fontRef idx="minor">
            <a:schemeClr val="tx1"/>
          </a:fontRef>
        </p:style>
      </p:cxnSp>
      <p:cxnSp>
        <p:nvCxnSpPr>
          <p:cNvPr id="42" name="Straight Connector 41">
            <a:extLst>
              <a:ext uri="{FF2B5EF4-FFF2-40B4-BE49-F238E27FC236}">
                <a16:creationId xmlns:a16="http://schemas.microsoft.com/office/drawing/2014/main" id="{A6364C83-BC05-8194-6AD3-8B84A2E3C56C}"/>
              </a:ext>
            </a:extLst>
          </p:cNvPr>
          <p:cNvCxnSpPr>
            <a:cxnSpLocks/>
          </p:cNvCxnSpPr>
          <p:nvPr/>
        </p:nvCxnSpPr>
        <p:spPr>
          <a:xfrm>
            <a:off x="6538615" y="1793032"/>
            <a:ext cx="0" cy="2203425"/>
          </a:xfrm>
          <a:prstGeom prst="line">
            <a:avLst/>
          </a:prstGeom>
          <a:ln w="9525" cap="flat">
            <a:solidFill>
              <a:srgbClr val="CA0123"/>
            </a:solidFill>
            <a:prstDash val="sysDash"/>
            <a:miter lim="800000"/>
            <a:headEnd type="none" w="sm" len="sm"/>
            <a:tailEnd type="none" w="sm" len="sm"/>
          </a:ln>
        </p:spPr>
        <p:style>
          <a:lnRef idx="1">
            <a:schemeClr val="tx1"/>
          </a:lnRef>
          <a:fillRef idx="0">
            <a:schemeClr val="accent1"/>
          </a:fillRef>
          <a:effectRef idx="0">
            <a:srgbClr val="000000"/>
          </a:effectRef>
          <a:fontRef idx="minor">
            <a:schemeClr val="tx1"/>
          </a:fontRef>
        </p:style>
      </p:cxnSp>
      <p:cxnSp>
        <p:nvCxnSpPr>
          <p:cNvPr id="43" name="Straight Connector 42">
            <a:extLst>
              <a:ext uri="{FF2B5EF4-FFF2-40B4-BE49-F238E27FC236}">
                <a16:creationId xmlns:a16="http://schemas.microsoft.com/office/drawing/2014/main" id="{0649A381-EFEF-6906-DBF7-6C3E80C13AB4}"/>
              </a:ext>
            </a:extLst>
          </p:cNvPr>
          <p:cNvCxnSpPr>
            <a:cxnSpLocks/>
          </p:cNvCxnSpPr>
          <p:nvPr/>
        </p:nvCxnSpPr>
        <p:spPr>
          <a:xfrm flipH="1">
            <a:off x="6286615" y="1793032"/>
            <a:ext cx="252000" cy="0"/>
          </a:xfrm>
          <a:prstGeom prst="line">
            <a:avLst/>
          </a:prstGeom>
          <a:ln w="9525" cap="flat">
            <a:solidFill>
              <a:srgbClr val="CA0123"/>
            </a:solidFill>
            <a:prstDash val="sysDash"/>
            <a:miter lim="800000"/>
            <a:headEnd type="none" w="sm" len="sm"/>
            <a:tailEnd type="none" w="sm" len="sm"/>
          </a:ln>
        </p:spPr>
        <p:style>
          <a:lnRef idx="1">
            <a:schemeClr val="tx1"/>
          </a:lnRef>
          <a:fillRef idx="0">
            <a:schemeClr val="accent1"/>
          </a:fillRef>
          <a:effectRef idx="0">
            <a:srgbClr val="000000"/>
          </a:effectRef>
          <a:fontRef idx="minor">
            <a:schemeClr val="tx1"/>
          </a:fontRef>
        </p:style>
      </p:cxnSp>
      <p:cxnSp>
        <p:nvCxnSpPr>
          <p:cNvPr id="44" name="Straight Connector 43">
            <a:extLst>
              <a:ext uri="{FF2B5EF4-FFF2-40B4-BE49-F238E27FC236}">
                <a16:creationId xmlns:a16="http://schemas.microsoft.com/office/drawing/2014/main" id="{F592FEA1-EB7E-D5F7-A37B-D578D44B1311}"/>
              </a:ext>
            </a:extLst>
          </p:cNvPr>
          <p:cNvCxnSpPr>
            <a:cxnSpLocks/>
          </p:cNvCxnSpPr>
          <p:nvPr/>
        </p:nvCxnSpPr>
        <p:spPr>
          <a:xfrm flipH="1">
            <a:off x="6286615" y="2160269"/>
            <a:ext cx="252000" cy="0"/>
          </a:xfrm>
          <a:prstGeom prst="line">
            <a:avLst/>
          </a:prstGeom>
          <a:ln w="9525" cap="flat">
            <a:solidFill>
              <a:srgbClr val="CA0123"/>
            </a:solidFill>
            <a:prstDash val="sysDash"/>
            <a:miter lim="800000"/>
            <a:headEnd type="none" w="sm" len="sm"/>
            <a:tailEnd type="none" w="sm" len="sm"/>
          </a:ln>
        </p:spPr>
        <p:style>
          <a:lnRef idx="1">
            <a:schemeClr val="tx1"/>
          </a:lnRef>
          <a:fillRef idx="0">
            <a:schemeClr val="accent1"/>
          </a:fillRef>
          <a:effectRef idx="0">
            <a:srgbClr val="000000"/>
          </a:effectRef>
          <a:fontRef idx="minor">
            <a:schemeClr val="tx1"/>
          </a:fontRef>
        </p:style>
      </p:cxnSp>
      <p:cxnSp>
        <p:nvCxnSpPr>
          <p:cNvPr id="45" name="Straight Connector 44">
            <a:extLst>
              <a:ext uri="{FF2B5EF4-FFF2-40B4-BE49-F238E27FC236}">
                <a16:creationId xmlns:a16="http://schemas.microsoft.com/office/drawing/2014/main" id="{41F6526D-A636-5904-8BCF-4EEFBA1D9F17}"/>
              </a:ext>
            </a:extLst>
          </p:cNvPr>
          <p:cNvCxnSpPr>
            <a:cxnSpLocks/>
          </p:cNvCxnSpPr>
          <p:nvPr/>
        </p:nvCxnSpPr>
        <p:spPr>
          <a:xfrm>
            <a:off x="6528540" y="2894744"/>
            <a:ext cx="349200" cy="0"/>
          </a:xfrm>
          <a:prstGeom prst="line">
            <a:avLst/>
          </a:prstGeom>
          <a:ln w="9525" cap="flat">
            <a:solidFill>
              <a:srgbClr val="CA0123"/>
            </a:solidFill>
            <a:prstDash val="sysDash"/>
            <a:miter lim="800000"/>
            <a:headEnd type="none" w="sm" len="sm"/>
            <a:tailEnd type="oval" w="sm" len="sm"/>
          </a:ln>
        </p:spPr>
        <p:style>
          <a:lnRef idx="1">
            <a:schemeClr val="tx1"/>
          </a:lnRef>
          <a:fillRef idx="0">
            <a:schemeClr val="accent1"/>
          </a:fillRef>
          <a:effectRef idx="0">
            <a:srgbClr val="000000"/>
          </a:effectRef>
          <a:fontRef idx="minor">
            <a:schemeClr val="tx1"/>
          </a:fontRef>
        </p:style>
      </p:cxnSp>
      <p:cxnSp>
        <p:nvCxnSpPr>
          <p:cNvPr id="46" name="Straight Connector 45">
            <a:extLst>
              <a:ext uri="{FF2B5EF4-FFF2-40B4-BE49-F238E27FC236}">
                <a16:creationId xmlns:a16="http://schemas.microsoft.com/office/drawing/2014/main" id="{9EB27C88-1E87-9292-DA70-C8EAD4CBCF2C}"/>
              </a:ext>
            </a:extLst>
          </p:cNvPr>
          <p:cNvCxnSpPr>
            <a:cxnSpLocks/>
          </p:cNvCxnSpPr>
          <p:nvPr/>
        </p:nvCxnSpPr>
        <p:spPr>
          <a:xfrm flipH="1">
            <a:off x="6286615" y="2527506"/>
            <a:ext cx="252000" cy="0"/>
          </a:xfrm>
          <a:prstGeom prst="line">
            <a:avLst/>
          </a:prstGeom>
          <a:ln w="9525" cap="flat">
            <a:solidFill>
              <a:srgbClr val="CA0123"/>
            </a:solidFill>
            <a:prstDash val="sysDash"/>
            <a:miter lim="800000"/>
            <a:headEnd type="none" w="sm" len="sm"/>
            <a:tailEnd type="none" w="sm" len="sm"/>
          </a:ln>
        </p:spPr>
        <p:style>
          <a:lnRef idx="1">
            <a:schemeClr val="tx1"/>
          </a:lnRef>
          <a:fillRef idx="0">
            <a:schemeClr val="accent1"/>
          </a:fillRef>
          <a:effectRef idx="0">
            <a:srgbClr val="000000"/>
          </a:effectRef>
          <a:fontRef idx="minor">
            <a:schemeClr val="tx1"/>
          </a:fontRef>
        </p:style>
      </p:cxnSp>
      <p:cxnSp>
        <p:nvCxnSpPr>
          <p:cNvPr id="47" name="Straight Connector 46">
            <a:extLst>
              <a:ext uri="{FF2B5EF4-FFF2-40B4-BE49-F238E27FC236}">
                <a16:creationId xmlns:a16="http://schemas.microsoft.com/office/drawing/2014/main" id="{104E6BB6-3FB6-B57C-CD62-12B7498FA3F6}"/>
              </a:ext>
            </a:extLst>
          </p:cNvPr>
          <p:cNvCxnSpPr>
            <a:cxnSpLocks/>
          </p:cNvCxnSpPr>
          <p:nvPr/>
        </p:nvCxnSpPr>
        <p:spPr>
          <a:xfrm flipH="1">
            <a:off x="6286615" y="2894743"/>
            <a:ext cx="252000" cy="0"/>
          </a:xfrm>
          <a:prstGeom prst="line">
            <a:avLst/>
          </a:prstGeom>
          <a:ln w="9525" cap="flat">
            <a:solidFill>
              <a:srgbClr val="CA0123"/>
            </a:solidFill>
            <a:prstDash val="sysDash"/>
            <a:miter lim="800000"/>
            <a:headEnd type="none" w="sm" len="sm"/>
            <a:tailEnd type="none" w="sm" len="sm"/>
          </a:ln>
        </p:spPr>
        <p:style>
          <a:lnRef idx="1">
            <a:schemeClr val="tx1"/>
          </a:lnRef>
          <a:fillRef idx="0">
            <a:schemeClr val="accent1"/>
          </a:fillRef>
          <a:effectRef idx="0">
            <a:srgbClr val="000000"/>
          </a:effectRef>
          <a:fontRef idx="minor">
            <a:schemeClr val="tx1"/>
          </a:fontRef>
        </p:style>
      </p:cxnSp>
      <p:cxnSp>
        <p:nvCxnSpPr>
          <p:cNvPr id="48" name="Straight Connector 47">
            <a:extLst>
              <a:ext uri="{FF2B5EF4-FFF2-40B4-BE49-F238E27FC236}">
                <a16:creationId xmlns:a16="http://schemas.microsoft.com/office/drawing/2014/main" id="{130B8908-2A7C-2EF0-E96D-84C0591AC332}"/>
              </a:ext>
            </a:extLst>
          </p:cNvPr>
          <p:cNvCxnSpPr>
            <a:cxnSpLocks/>
          </p:cNvCxnSpPr>
          <p:nvPr/>
        </p:nvCxnSpPr>
        <p:spPr>
          <a:xfrm flipH="1">
            <a:off x="6286615" y="3261980"/>
            <a:ext cx="252000" cy="0"/>
          </a:xfrm>
          <a:prstGeom prst="line">
            <a:avLst/>
          </a:prstGeom>
          <a:ln w="9525" cap="flat">
            <a:solidFill>
              <a:srgbClr val="CA0123"/>
            </a:solidFill>
            <a:prstDash val="sysDash"/>
            <a:miter lim="800000"/>
            <a:headEnd type="none" w="sm" len="sm"/>
            <a:tailEnd type="none" w="sm" len="sm"/>
          </a:ln>
        </p:spPr>
        <p:style>
          <a:lnRef idx="1">
            <a:schemeClr val="tx1"/>
          </a:lnRef>
          <a:fillRef idx="0">
            <a:schemeClr val="accent1"/>
          </a:fillRef>
          <a:effectRef idx="0">
            <a:srgbClr val="000000"/>
          </a:effectRef>
          <a:fontRef idx="minor">
            <a:schemeClr val="tx1"/>
          </a:fontRef>
        </p:style>
      </p:cxnSp>
      <p:cxnSp>
        <p:nvCxnSpPr>
          <p:cNvPr id="49" name="Straight Connector 48">
            <a:extLst>
              <a:ext uri="{FF2B5EF4-FFF2-40B4-BE49-F238E27FC236}">
                <a16:creationId xmlns:a16="http://schemas.microsoft.com/office/drawing/2014/main" id="{2A953E41-294D-5B76-4247-C106AE2EE9B6}"/>
              </a:ext>
            </a:extLst>
          </p:cNvPr>
          <p:cNvCxnSpPr>
            <a:cxnSpLocks/>
          </p:cNvCxnSpPr>
          <p:nvPr/>
        </p:nvCxnSpPr>
        <p:spPr>
          <a:xfrm flipH="1">
            <a:off x="6286615" y="3996457"/>
            <a:ext cx="252000" cy="0"/>
          </a:xfrm>
          <a:prstGeom prst="line">
            <a:avLst/>
          </a:prstGeom>
          <a:ln w="9525" cap="flat">
            <a:solidFill>
              <a:srgbClr val="CA0123"/>
            </a:solidFill>
            <a:prstDash val="sysDash"/>
            <a:miter lim="800000"/>
            <a:headEnd type="none" w="sm" len="sm"/>
            <a:tailEnd type="none" w="sm" len="sm"/>
          </a:ln>
        </p:spPr>
        <p:style>
          <a:lnRef idx="1">
            <a:schemeClr val="tx1"/>
          </a:lnRef>
          <a:fillRef idx="0">
            <a:schemeClr val="accent1"/>
          </a:fillRef>
          <a:effectRef idx="0">
            <a:srgbClr val="000000"/>
          </a:effectRef>
          <a:fontRef idx="minor">
            <a:schemeClr val="tx1"/>
          </a:fontRef>
        </p:style>
      </p:cxnSp>
      <p:sp>
        <p:nvSpPr>
          <p:cNvPr id="50" name="TextBox 49">
            <a:extLst>
              <a:ext uri="{FF2B5EF4-FFF2-40B4-BE49-F238E27FC236}">
                <a16:creationId xmlns:a16="http://schemas.microsoft.com/office/drawing/2014/main" id="{93E876D6-2AA2-956F-FFC7-5E7BD0ADF768}"/>
              </a:ext>
            </a:extLst>
          </p:cNvPr>
          <p:cNvSpPr txBox="1"/>
          <p:nvPr/>
        </p:nvSpPr>
        <p:spPr>
          <a:xfrm>
            <a:off x="6744559" y="4255741"/>
            <a:ext cx="0" cy="0"/>
          </a:xfrm>
          <a:prstGeom prst="rect">
            <a:avLst/>
          </a:prstGeom>
          <a:noFill/>
        </p:spPr>
        <p:txBody>
          <a:bodyPr wrap="none" lIns="0" tIns="0" rIns="0" bIns="0" rtlCol="0">
            <a:noAutofit/>
          </a:bodyPr>
          <a:lstStyle/>
          <a:p>
            <a:pPr marL="137160" indent="-137160">
              <a:lnSpc>
                <a:spcPct val="100000"/>
              </a:lnSpc>
              <a:spcBef>
                <a:spcPts val="900"/>
              </a:spcBef>
              <a:buClr>
                <a:srgbClr val="CA0123"/>
              </a:buClr>
              <a:buSzPct val="100000"/>
              <a:buFont typeface="Arial"/>
              <a:buChar char="•"/>
            </a:pPr>
            <a:endParaRPr sz="1400"/>
          </a:p>
        </p:txBody>
      </p:sp>
      <p:cxnSp>
        <p:nvCxnSpPr>
          <p:cNvPr id="51" name="Straight Connector 50">
            <a:extLst>
              <a:ext uri="{FF2B5EF4-FFF2-40B4-BE49-F238E27FC236}">
                <a16:creationId xmlns:a16="http://schemas.microsoft.com/office/drawing/2014/main" id="{B96E7F48-33D1-2D2A-4717-0A51F048BDB6}"/>
              </a:ext>
            </a:extLst>
          </p:cNvPr>
          <p:cNvCxnSpPr>
            <a:cxnSpLocks/>
          </p:cNvCxnSpPr>
          <p:nvPr/>
        </p:nvCxnSpPr>
        <p:spPr>
          <a:xfrm flipH="1">
            <a:off x="6286615" y="3629217"/>
            <a:ext cx="252000" cy="0"/>
          </a:xfrm>
          <a:prstGeom prst="line">
            <a:avLst/>
          </a:prstGeom>
          <a:ln w="9525" cap="flat">
            <a:solidFill>
              <a:srgbClr val="CA0123"/>
            </a:solidFill>
            <a:prstDash val="sysDash"/>
            <a:miter lim="800000"/>
            <a:headEnd type="none" w="sm" len="sm"/>
            <a:tailEnd type="none" w="sm" len="sm"/>
          </a:ln>
        </p:spPr>
        <p:style>
          <a:lnRef idx="1">
            <a:schemeClr val="tx1"/>
          </a:lnRef>
          <a:fillRef idx="0">
            <a:schemeClr val="accent1"/>
          </a:fillRef>
          <a:effectRef idx="0">
            <a:srgbClr val="000000"/>
          </a:effectRef>
          <a:fontRef idx="minor">
            <a:schemeClr val="tx1"/>
          </a:fontRef>
        </p:style>
      </p:cxnSp>
      <p:sp>
        <p:nvSpPr>
          <p:cNvPr id="6" name="TextBox 5">
            <a:extLst>
              <a:ext uri="{FF2B5EF4-FFF2-40B4-BE49-F238E27FC236}">
                <a16:creationId xmlns:a16="http://schemas.microsoft.com/office/drawing/2014/main" id="{B8ADA899-D470-73AD-21ED-A42F41CD2DBB}"/>
              </a:ext>
            </a:extLst>
          </p:cNvPr>
          <p:cNvSpPr txBox="1"/>
          <p:nvPr/>
        </p:nvSpPr>
        <p:spPr>
          <a:xfrm>
            <a:off x="6931742" y="4262284"/>
            <a:ext cx="0" cy="0"/>
          </a:xfrm>
          <a:prstGeom prst="rect">
            <a:avLst/>
          </a:prstGeom>
          <a:noFill/>
        </p:spPr>
        <p:txBody>
          <a:bodyPr wrap="none" lIns="0" tIns="0" rIns="0" bIns="0" rtlCol="0">
            <a:noAutofit/>
          </a:bodyPr>
          <a:lstStyle/>
          <a:p>
            <a:pPr marL="137160" indent="-137160">
              <a:lnSpc>
                <a:spcPct val="100000"/>
              </a:lnSpc>
              <a:spcBef>
                <a:spcPts val="900"/>
              </a:spcBef>
              <a:buClr>
                <a:srgbClr val="CA0123"/>
              </a:buClr>
              <a:buSzPct val="100000"/>
              <a:buFont typeface="Arial"/>
              <a:buChar char="•"/>
            </a:pPr>
            <a:endParaRPr sz="1400"/>
          </a:p>
        </p:txBody>
      </p:sp>
      <p:sp>
        <p:nvSpPr>
          <p:cNvPr id="54" name="Rectangle: Rounded Corners 4">
            <a:extLst>
              <a:ext uri="{FF2B5EF4-FFF2-40B4-BE49-F238E27FC236}">
                <a16:creationId xmlns:a16="http://schemas.microsoft.com/office/drawing/2014/main" id="{D8F7AC90-6702-80F5-3DD2-F8E7CBD6E721}"/>
              </a:ext>
            </a:extLst>
          </p:cNvPr>
          <p:cNvSpPr/>
          <p:nvPr/>
        </p:nvSpPr>
        <p:spPr>
          <a:xfrm>
            <a:off x="3989375" y="2306187"/>
            <a:ext cx="1143446" cy="996941"/>
          </a:xfrm>
          <a:prstGeom prst="roundRect">
            <a:avLst>
              <a:gd name="adj" fmla="val 904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540000" rIns="91440" bIns="36000" numCol="1" spcCol="0" rtlCol="0" fromWordArt="0" anchor="ctr" anchorCtr="0" forceAA="0" compatLnSpc="1">
            <a:prstTxWarp prst="textNoShape">
              <a:avLst/>
            </a:prstTxWarp>
            <a:spAutoFit/>
          </a:bodyPr>
          <a:lstStyle/>
          <a:p>
            <a:pPr algn="ctr"/>
            <a:r>
              <a:rPr lang="en-US" sz="1200" b="1" dirty="0">
                <a:solidFill>
                  <a:schemeClr val="tx1"/>
                </a:solidFill>
              </a:rPr>
              <a:t>Connected </a:t>
            </a:r>
            <a:br>
              <a:rPr lang="en-US" sz="1200" b="1" dirty="0">
                <a:solidFill>
                  <a:schemeClr val="tx1"/>
                </a:solidFill>
              </a:rPr>
            </a:br>
            <a:r>
              <a:rPr lang="en-US" sz="1200" b="1" dirty="0">
                <a:solidFill>
                  <a:schemeClr val="tx1"/>
                </a:solidFill>
              </a:rPr>
              <a:t>devices</a:t>
            </a:r>
          </a:p>
        </p:txBody>
      </p:sp>
      <p:pic>
        <p:nvPicPr>
          <p:cNvPr id="11" name="Graphic 10">
            <a:extLst>
              <a:ext uri="{FF2B5EF4-FFF2-40B4-BE49-F238E27FC236}">
                <a16:creationId xmlns:a16="http://schemas.microsoft.com/office/drawing/2014/main" id="{0662F969-D824-D472-8AE4-EA2D4BDC8BD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01347" y="2227637"/>
            <a:ext cx="535040" cy="535040"/>
          </a:xfrm>
          <a:prstGeom prst="rect">
            <a:avLst/>
          </a:prstGeom>
        </p:spPr>
      </p:pic>
    </p:spTree>
    <p:extLst>
      <p:ext uri="{BB962C8B-B14F-4D97-AF65-F5344CB8AC3E}">
        <p14:creationId xmlns:p14="http://schemas.microsoft.com/office/powerpoint/2010/main" val="398256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C4F9A85F-2596-2CF7-48D0-E93A4FC3DCF8}"/>
              </a:ext>
            </a:extLst>
          </p:cNvPr>
          <p:cNvSpPr/>
          <p:nvPr/>
        </p:nvSpPr>
        <p:spPr>
          <a:xfrm>
            <a:off x="298450" y="829158"/>
            <a:ext cx="8604250" cy="3533613"/>
          </a:xfrm>
          <a:prstGeom prst="roundRect">
            <a:avLst/>
          </a:prstGeom>
          <a:solidFill>
            <a:srgbClr val="CA0123"/>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2" name="Title 1">
            <a:extLst>
              <a:ext uri="{FF2B5EF4-FFF2-40B4-BE49-F238E27FC236}">
                <a16:creationId xmlns:a16="http://schemas.microsoft.com/office/drawing/2014/main" id="{A45CFBF9-0884-6E85-5A51-B0F2C8B7A523}"/>
              </a:ext>
            </a:extLst>
          </p:cNvPr>
          <p:cNvSpPr>
            <a:spLocks noGrp="1"/>
          </p:cNvSpPr>
          <p:nvPr>
            <p:ph type="title"/>
          </p:nvPr>
        </p:nvSpPr>
        <p:spPr>
          <a:xfrm>
            <a:off x="402336" y="192024"/>
            <a:ext cx="825703200" cy="365760"/>
          </a:xfrm>
        </p:spPr>
        <p:txBody>
          <a:bodyPr/>
          <a:lstStyle/>
          <a:p>
            <a:r>
              <a:rPr lang="en-US" dirty="0"/>
              <a:t>What are key IoT risks?</a:t>
            </a:r>
          </a:p>
        </p:txBody>
      </p:sp>
      <p:sp>
        <p:nvSpPr>
          <p:cNvPr id="3" name="Slide Number Placeholder 2">
            <a:extLst>
              <a:ext uri="{FF2B5EF4-FFF2-40B4-BE49-F238E27FC236}">
                <a16:creationId xmlns:a16="http://schemas.microsoft.com/office/drawing/2014/main" id="{433AB8BD-07B0-B187-BDCA-2487EC43548F}"/>
              </a:ext>
            </a:extLst>
          </p:cNvPr>
          <p:cNvSpPr>
            <a:spLocks noGrp="1"/>
          </p:cNvSpPr>
          <p:nvPr>
            <p:ph type="sldNum" sz="quarter" idx="12"/>
          </p:nvPr>
        </p:nvSpPr>
        <p:spPr>
          <a:xfrm>
            <a:off x="8430768" y="4854337"/>
            <a:ext cx="301752" cy="137160"/>
          </a:xfrm>
        </p:spPr>
        <p:txBody>
          <a:bodyPr/>
          <a:lstStyle/>
          <a:p>
            <a:fld id="{0FB653A9-F313-624D-BF6F-1C4E70BAF06A}" type="slidenum">
              <a:rPr lang="en-US" smtClean="0"/>
              <a:t>14</a:t>
            </a:fld>
            <a:endParaRPr lang="en-US"/>
          </a:p>
        </p:txBody>
      </p:sp>
      <p:sp>
        <p:nvSpPr>
          <p:cNvPr id="4" name="TextBox 3">
            <a:extLst>
              <a:ext uri="{FF2B5EF4-FFF2-40B4-BE49-F238E27FC236}">
                <a16:creationId xmlns:a16="http://schemas.microsoft.com/office/drawing/2014/main" id="{C3532881-A931-A6B4-C117-61FE4B9E8E00}"/>
              </a:ext>
            </a:extLst>
          </p:cNvPr>
          <p:cNvSpPr txBox="1"/>
          <p:nvPr/>
        </p:nvSpPr>
        <p:spPr>
          <a:xfrm>
            <a:off x="1214983" y="1069371"/>
            <a:ext cx="3470845" cy="3533614"/>
          </a:xfrm>
          <a:prstGeom prst="rect">
            <a:avLst/>
          </a:prstGeom>
          <a:noFill/>
        </p:spPr>
        <p:txBody>
          <a:bodyPr wrap="square" lIns="0" tIns="0" rIns="0" bIns="0" rtlCol="0">
            <a:noAutofit/>
          </a:bodyPr>
          <a:lstStyle/>
          <a:p>
            <a:pPr marL="137160" indent="-137160">
              <a:lnSpc>
                <a:spcPct val="100000"/>
              </a:lnSpc>
              <a:spcBef>
                <a:spcPts val="900"/>
              </a:spcBef>
              <a:buClr>
                <a:schemeClr val="bg1"/>
              </a:buClr>
              <a:buSzPct val="100000"/>
              <a:buFont typeface="Arial"/>
              <a:buChar char="•"/>
            </a:pPr>
            <a:r>
              <a:rPr lang="en-US" sz="1400" dirty="0">
                <a:solidFill>
                  <a:schemeClr val="bg1"/>
                </a:solidFill>
              </a:rPr>
              <a:t>Insecure web interfaces</a:t>
            </a:r>
          </a:p>
          <a:p>
            <a:pPr marL="137160" indent="-137160">
              <a:lnSpc>
                <a:spcPct val="100000"/>
              </a:lnSpc>
              <a:spcBef>
                <a:spcPts val="900"/>
              </a:spcBef>
              <a:buClr>
                <a:schemeClr val="bg1"/>
              </a:buClr>
              <a:buSzPct val="100000"/>
              <a:buFont typeface="Arial"/>
              <a:buChar char="•"/>
            </a:pPr>
            <a:endParaRPr lang="en-US" sz="1400" dirty="0">
              <a:solidFill>
                <a:schemeClr val="bg1"/>
              </a:solidFill>
            </a:endParaRPr>
          </a:p>
          <a:p>
            <a:pPr marL="137160" indent="-137160">
              <a:lnSpc>
                <a:spcPct val="100000"/>
              </a:lnSpc>
              <a:spcBef>
                <a:spcPts val="900"/>
              </a:spcBef>
              <a:buClr>
                <a:schemeClr val="bg1"/>
              </a:buClr>
              <a:buSzPct val="100000"/>
              <a:buFont typeface="Arial"/>
              <a:buChar char="•"/>
            </a:pPr>
            <a:r>
              <a:rPr lang="en-US" sz="1400" dirty="0">
                <a:solidFill>
                  <a:schemeClr val="bg1"/>
                </a:solidFill>
              </a:rPr>
              <a:t>Insufficient authentication/authorization</a:t>
            </a:r>
          </a:p>
          <a:p>
            <a:pPr marL="137160" indent="-137160">
              <a:lnSpc>
                <a:spcPct val="100000"/>
              </a:lnSpc>
              <a:spcBef>
                <a:spcPts val="900"/>
              </a:spcBef>
              <a:buClr>
                <a:schemeClr val="bg1"/>
              </a:buClr>
              <a:buSzPct val="100000"/>
              <a:buFont typeface="Arial"/>
              <a:buChar char="•"/>
            </a:pPr>
            <a:endParaRPr lang="en-US" sz="1400" dirty="0">
              <a:solidFill>
                <a:schemeClr val="bg1"/>
              </a:solidFill>
            </a:endParaRPr>
          </a:p>
          <a:p>
            <a:pPr marL="137160" indent="-137160">
              <a:lnSpc>
                <a:spcPct val="100000"/>
              </a:lnSpc>
              <a:spcBef>
                <a:spcPts val="900"/>
              </a:spcBef>
              <a:buClr>
                <a:schemeClr val="bg1"/>
              </a:buClr>
              <a:buSzPct val="100000"/>
              <a:buFont typeface="Arial"/>
              <a:buChar char="•"/>
            </a:pPr>
            <a:r>
              <a:rPr lang="en-US" sz="1400" dirty="0">
                <a:solidFill>
                  <a:schemeClr val="bg1"/>
                </a:solidFill>
              </a:rPr>
              <a:t>Insecure network interfaces</a:t>
            </a:r>
          </a:p>
          <a:p>
            <a:pPr marL="137160" indent="-137160">
              <a:lnSpc>
                <a:spcPct val="100000"/>
              </a:lnSpc>
              <a:spcBef>
                <a:spcPts val="900"/>
              </a:spcBef>
              <a:buClr>
                <a:schemeClr val="bg1"/>
              </a:buClr>
              <a:buSzPct val="100000"/>
              <a:buFont typeface="Arial"/>
              <a:buChar char="•"/>
            </a:pPr>
            <a:endParaRPr lang="en-US" sz="1400" dirty="0">
              <a:solidFill>
                <a:schemeClr val="bg1"/>
              </a:solidFill>
            </a:endParaRPr>
          </a:p>
          <a:p>
            <a:pPr marL="137160" indent="-137160">
              <a:lnSpc>
                <a:spcPct val="100000"/>
              </a:lnSpc>
              <a:spcBef>
                <a:spcPts val="900"/>
              </a:spcBef>
              <a:buClr>
                <a:schemeClr val="bg1"/>
              </a:buClr>
              <a:buSzPct val="100000"/>
              <a:buFont typeface="Arial"/>
              <a:buChar char="•"/>
            </a:pPr>
            <a:r>
              <a:rPr lang="en-US" sz="1400" dirty="0">
                <a:solidFill>
                  <a:schemeClr val="bg1"/>
                </a:solidFill>
              </a:rPr>
              <a:t>Lack of transport encryption</a:t>
            </a:r>
          </a:p>
          <a:p>
            <a:pPr marL="137160" indent="-137160">
              <a:lnSpc>
                <a:spcPct val="100000"/>
              </a:lnSpc>
              <a:spcBef>
                <a:spcPts val="900"/>
              </a:spcBef>
              <a:buClr>
                <a:schemeClr val="bg1"/>
              </a:buClr>
              <a:buSzPct val="100000"/>
              <a:buFont typeface="Arial"/>
              <a:buChar char="•"/>
            </a:pPr>
            <a:endParaRPr lang="en-US" sz="1400" dirty="0">
              <a:solidFill>
                <a:schemeClr val="bg1"/>
              </a:solidFill>
            </a:endParaRPr>
          </a:p>
          <a:p>
            <a:pPr marL="137160" indent="-137160">
              <a:lnSpc>
                <a:spcPct val="100000"/>
              </a:lnSpc>
              <a:spcBef>
                <a:spcPts val="900"/>
              </a:spcBef>
              <a:buClr>
                <a:schemeClr val="bg1"/>
              </a:buClr>
              <a:buSzPct val="100000"/>
              <a:buFont typeface="Arial"/>
              <a:buChar char="•"/>
            </a:pPr>
            <a:r>
              <a:rPr lang="en-US" sz="1400" dirty="0">
                <a:solidFill>
                  <a:schemeClr val="bg1"/>
                </a:solidFill>
              </a:rPr>
              <a:t>Privacy concerns</a:t>
            </a:r>
          </a:p>
          <a:p>
            <a:pPr marL="137160" indent="-137160">
              <a:lnSpc>
                <a:spcPct val="100000"/>
              </a:lnSpc>
              <a:spcBef>
                <a:spcPts val="900"/>
              </a:spcBef>
              <a:buClr>
                <a:schemeClr val="bg1"/>
              </a:buClr>
              <a:buSzPct val="100000"/>
              <a:buFont typeface="Arial"/>
              <a:buChar char="•"/>
            </a:pPr>
            <a:endParaRPr lang="en-US" sz="1400" dirty="0">
              <a:solidFill>
                <a:schemeClr val="bg1"/>
              </a:solidFill>
            </a:endParaRPr>
          </a:p>
          <a:p>
            <a:pPr marL="137160" indent="-137160">
              <a:lnSpc>
                <a:spcPct val="100000"/>
              </a:lnSpc>
              <a:spcBef>
                <a:spcPts val="900"/>
              </a:spcBef>
              <a:buClr>
                <a:schemeClr val="bg1"/>
              </a:buClr>
              <a:buSzPct val="100000"/>
              <a:buFont typeface="Arial"/>
              <a:buChar char="•"/>
            </a:pPr>
            <a:endParaRPr lang="en-US" sz="1400" dirty="0">
              <a:solidFill>
                <a:schemeClr val="bg1"/>
              </a:solidFill>
            </a:endParaRPr>
          </a:p>
        </p:txBody>
      </p:sp>
      <p:sp>
        <p:nvSpPr>
          <p:cNvPr id="7" name="TextBox 6">
            <a:extLst>
              <a:ext uri="{FF2B5EF4-FFF2-40B4-BE49-F238E27FC236}">
                <a16:creationId xmlns:a16="http://schemas.microsoft.com/office/drawing/2014/main" id="{3DF575B3-D25C-233D-028E-F442D7C8614A}"/>
              </a:ext>
            </a:extLst>
          </p:cNvPr>
          <p:cNvSpPr txBox="1"/>
          <p:nvPr/>
        </p:nvSpPr>
        <p:spPr>
          <a:xfrm>
            <a:off x="5719649" y="1069371"/>
            <a:ext cx="3125901" cy="3533614"/>
          </a:xfrm>
          <a:prstGeom prst="rect">
            <a:avLst/>
          </a:prstGeom>
          <a:noFill/>
        </p:spPr>
        <p:txBody>
          <a:bodyPr wrap="square" lIns="0" tIns="0" rIns="0" bIns="0" rtlCol="0">
            <a:noAutofit/>
          </a:bodyPr>
          <a:lstStyle/>
          <a:p>
            <a:pPr marL="137160" indent="-137160">
              <a:spcBef>
                <a:spcPts val="900"/>
              </a:spcBef>
              <a:buClr>
                <a:schemeClr val="bg1"/>
              </a:buClr>
              <a:buSzPct val="100000"/>
              <a:buFont typeface="Arial"/>
              <a:buChar char="•"/>
            </a:pPr>
            <a:r>
              <a:rPr lang="en-US" sz="1400" dirty="0">
                <a:solidFill>
                  <a:schemeClr val="bg1"/>
                </a:solidFill>
              </a:rPr>
              <a:t>Insecure cloud interfaces</a:t>
            </a:r>
          </a:p>
          <a:p>
            <a:pPr marL="137160" indent="-137160">
              <a:spcBef>
                <a:spcPts val="900"/>
              </a:spcBef>
              <a:buClr>
                <a:schemeClr val="bg1"/>
              </a:buClr>
              <a:buSzPct val="100000"/>
              <a:buFont typeface="Arial"/>
              <a:buChar char="•"/>
            </a:pPr>
            <a:endParaRPr lang="en-US" sz="1400" dirty="0">
              <a:solidFill>
                <a:schemeClr val="bg1"/>
              </a:solidFill>
            </a:endParaRPr>
          </a:p>
          <a:p>
            <a:pPr marL="137160" indent="-137160">
              <a:spcBef>
                <a:spcPts val="900"/>
              </a:spcBef>
              <a:buClr>
                <a:schemeClr val="bg1"/>
              </a:buClr>
              <a:buSzPct val="100000"/>
              <a:buFont typeface="Arial"/>
              <a:buChar char="•"/>
            </a:pPr>
            <a:r>
              <a:rPr lang="en-US" sz="1400" dirty="0">
                <a:solidFill>
                  <a:schemeClr val="bg1"/>
                </a:solidFill>
              </a:rPr>
              <a:t>Insecure mobile interfaces</a:t>
            </a:r>
          </a:p>
          <a:p>
            <a:pPr marL="137160" indent="-137160">
              <a:spcBef>
                <a:spcPts val="900"/>
              </a:spcBef>
              <a:buClr>
                <a:schemeClr val="bg1"/>
              </a:buClr>
              <a:buSzPct val="100000"/>
              <a:buFont typeface="Arial"/>
              <a:buChar char="•"/>
            </a:pPr>
            <a:endParaRPr lang="en-US" sz="1400" dirty="0">
              <a:solidFill>
                <a:schemeClr val="bg1"/>
              </a:solidFill>
            </a:endParaRPr>
          </a:p>
          <a:p>
            <a:pPr marL="137160" indent="-137160">
              <a:spcBef>
                <a:spcPts val="900"/>
              </a:spcBef>
              <a:buClr>
                <a:schemeClr val="bg1"/>
              </a:buClr>
              <a:buSzPct val="100000"/>
              <a:buFont typeface="Arial"/>
              <a:buChar char="•"/>
            </a:pPr>
            <a:r>
              <a:rPr lang="en-US" sz="1400" dirty="0">
                <a:solidFill>
                  <a:schemeClr val="bg1"/>
                </a:solidFill>
              </a:rPr>
              <a:t>Insufficient security/configurability</a:t>
            </a:r>
          </a:p>
          <a:p>
            <a:pPr marL="137160" indent="-137160">
              <a:spcBef>
                <a:spcPts val="900"/>
              </a:spcBef>
              <a:buClr>
                <a:schemeClr val="bg1"/>
              </a:buClr>
              <a:buSzPct val="100000"/>
              <a:buFont typeface="Arial"/>
              <a:buChar char="•"/>
            </a:pPr>
            <a:endParaRPr lang="en-US" sz="1400" dirty="0">
              <a:solidFill>
                <a:schemeClr val="bg1"/>
              </a:solidFill>
            </a:endParaRPr>
          </a:p>
          <a:p>
            <a:pPr marL="137160" indent="-137160">
              <a:spcBef>
                <a:spcPts val="900"/>
              </a:spcBef>
              <a:buClr>
                <a:schemeClr val="bg1"/>
              </a:buClr>
              <a:buSzPct val="100000"/>
              <a:buFont typeface="Arial"/>
              <a:buChar char="•"/>
            </a:pPr>
            <a:r>
              <a:rPr lang="en-US" sz="1400" dirty="0">
                <a:solidFill>
                  <a:schemeClr val="bg1"/>
                </a:solidFill>
              </a:rPr>
              <a:t>Insecure software/firmware</a:t>
            </a:r>
          </a:p>
          <a:p>
            <a:pPr marL="137160" indent="-137160">
              <a:spcBef>
                <a:spcPts val="900"/>
              </a:spcBef>
              <a:buClr>
                <a:schemeClr val="bg1"/>
              </a:buClr>
              <a:buSzPct val="100000"/>
              <a:buFont typeface="Arial"/>
              <a:buChar char="•"/>
            </a:pPr>
            <a:endParaRPr lang="en-US" sz="1400" dirty="0">
              <a:solidFill>
                <a:schemeClr val="bg1"/>
              </a:solidFill>
            </a:endParaRPr>
          </a:p>
          <a:p>
            <a:pPr marL="137160" indent="-137160">
              <a:spcBef>
                <a:spcPts val="900"/>
              </a:spcBef>
              <a:buClr>
                <a:schemeClr val="bg1"/>
              </a:buClr>
              <a:buSzPct val="100000"/>
              <a:buFont typeface="Arial"/>
              <a:buChar char="•"/>
            </a:pPr>
            <a:r>
              <a:rPr lang="en-US" sz="1400" dirty="0">
                <a:solidFill>
                  <a:schemeClr val="bg1"/>
                </a:solidFill>
              </a:rPr>
              <a:t>Poor physical security</a:t>
            </a:r>
          </a:p>
          <a:p>
            <a:pPr marL="137160" indent="-137160">
              <a:spcBef>
                <a:spcPts val="900"/>
              </a:spcBef>
              <a:buClr>
                <a:schemeClr val="bg1"/>
              </a:buClr>
              <a:buSzPct val="100000"/>
              <a:buFont typeface="Arial"/>
              <a:buChar char="•"/>
            </a:pPr>
            <a:endParaRPr lang="en-US" sz="1400" dirty="0">
              <a:solidFill>
                <a:schemeClr val="bg1"/>
              </a:solidFill>
            </a:endParaRPr>
          </a:p>
          <a:p>
            <a:pPr marL="137160" indent="-137160">
              <a:lnSpc>
                <a:spcPct val="100000"/>
              </a:lnSpc>
              <a:spcBef>
                <a:spcPts val="900"/>
              </a:spcBef>
              <a:buClr>
                <a:srgbClr val="CA0123"/>
              </a:buClr>
              <a:buSzPct val="100000"/>
              <a:buFont typeface="Arial"/>
              <a:buChar char="•"/>
            </a:pPr>
            <a:endParaRPr lang="en-US" sz="1400" dirty="0"/>
          </a:p>
        </p:txBody>
      </p:sp>
      <p:pic>
        <p:nvPicPr>
          <p:cNvPr id="67" name="Graphic 66">
            <a:extLst>
              <a:ext uri="{FF2B5EF4-FFF2-40B4-BE49-F238E27FC236}">
                <a16:creationId xmlns:a16="http://schemas.microsoft.com/office/drawing/2014/main" id="{69035D7F-5FF0-6E26-BE0A-C3E34BC3CCB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99354" y="3633267"/>
            <a:ext cx="331324" cy="331324"/>
          </a:xfrm>
          <a:prstGeom prst="rect">
            <a:avLst/>
          </a:prstGeom>
        </p:spPr>
      </p:pic>
      <p:pic>
        <p:nvPicPr>
          <p:cNvPr id="69" name="Graphic 68">
            <a:extLst>
              <a:ext uri="{FF2B5EF4-FFF2-40B4-BE49-F238E27FC236}">
                <a16:creationId xmlns:a16="http://schemas.microsoft.com/office/drawing/2014/main" id="{F7FC7476-3F30-48A7-2FAC-058F0028C38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51575" y="2891629"/>
            <a:ext cx="385951" cy="385951"/>
          </a:xfrm>
          <a:prstGeom prst="rect">
            <a:avLst/>
          </a:prstGeom>
        </p:spPr>
      </p:pic>
      <p:pic>
        <p:nvPicPr>
          <p:cNvPr id="71" name="Graphic 70">
            <a:extLst>
              <a:ext uri="{FF2B5EF4-FFF2-40B4-BE49-F238E27FC236}">
                <a16:creationId xmlns:a16="http://schemas.microsoft.com/office/drawing/2014/main" id="{CC9BD49A-2D96-2423-18F4-A08E6D8CAB97}"/>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628328" y="2201303"/>
            <a:ext cx="356570" cy="356570"/>
          </a:xfrm>
          <a:prstGeom prst="rect">
            <a:avLst/>
          </a:prstGeom>
        </p:spPr>
      </p:pic>
      <p:pic>
        <p:nvPicPr>
          <p:cNvPr id="73" name="Graphic 72">
            <a:extLst>
              <a:ext uri="{FF2B5EF4-FFF2-40B4-BE49-F238E27FC236}">
                <a16:creationId xmlns:a16="http://schemas.microsoft.com/office/drawing/2014/main" id="{E5B4B173-C3C1-BB63-F1C6-7848F7224393}"/>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674226" y="1588779"/>
            <a:ext cx="356570" cy="356570"/>
          </a:xfrm>
          <a:prstGeom prst="rect">
            <a:avLst/>
          </a:prstGeom>
        </p:spPr>
      </p:pic>
      <p:pic>
        <p:nvPicPr>
          <p:cNvPr id="75" name="Graphic 74">
            <a:extLst>
              <a:ext uri="{FF2B5EF4-FFF2-40B4-BE49-F238E27FC236}">
                <a16:creationId xmlns:a16="http://schemas.microsoft.com/office/drawing/2014/main" id="{F0622138-1573-8231-0B6D-5C572011C3E7}"/>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a:off x="664745" y="997669"/>
            <a:ext cx="366051" cy="366051"/>
          </a:xfrm>
          <a:prstGeom prst="rect">
            <a:avLst/>
          </a:prstGeom>
        </p:spPr>
      </p:pic>
      <p:pic>
        <p:nvPicPr>
          <p:cNvPr id="77" name="Graphic 76">
            <a:extLst>
              <a:ext uri="{FF2B5EF4-FFF2-40B4-BE49-F238E27FC236}">
                <a16:creationId xmlns:a16="http://schemas.microsoft.com/office/drawing/2014/main" id="{7E875222-650A-F5DA-2414-3D47DB394434}"/>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5153961" y="3531393"/>
            <a:ext cx="441938" cy="441938"/>
          </a:xfrm>
          <a:prstGeom prst="rect">
            <a:avLst/>
          </a:prstGeom>
        </p:spPr>
      </p:pic>
      <p:pic>
        <p:nvPicPr>
          <p:cNvPr id="79" name="Graphic 78">
            <a:extLst>
              <a:ext uri="{FF2B5EF4-FFF2-40B4-BE49-F238E27FC236}">
                <a16:creationId xmlns:a16="http://schemas.microsoft.com/office/drawing/2014/main" id="{675E1170-95BF-B21E-957F-B145972274E5}"/>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5153961" y="2878926"/>
            <a:ext cx="441938" cy="441938"/>
          </a:xfrm>
          <a:prstGeom prst="rect">
            <a:avLst/>
          </a:prstGeom>
        </p:spPr>
      </p:pic>
      <p:pic>
        <p:nvPicPr>
          <p:cNvPr id="81" name="Graphic 80">
            <a:extLst>
              <a:ext uri="{FF2B5EF4-FFF2-40B4-BE49-F238E27FC236}">
                <a16:creationId xmlns:a16="http://schemas.microsoft.com/office/drawing/2014/main" id="{CC1EBFEF-9D61-E144-ABAC-0DB242D29A3E}"/>
              </a:ext>
            </a:extLst>
          </p:cNvPr>
          <p:cNvPicPr>
            <a:picLocks noChangeAspect="1"/>
          </p:cNvPicPr>
          <p:nvPr/>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5181134" y="2226460"/>
            <a:ext cx="441938" cy="441938"/>
          </a:xfrm>
          <a:prstGeom prst="rect">
            <a:avLst/>
          </a:prstGeom>
        </p:spPr>
      </p:pic>
      <p:pic>
        <p:nvPicPr>
          <p:cNvPr id="83" name="Graphic 82">
            <a:extLst>
              <a:ext uri="{FF2B5EF4-FFF2-40B4-BE49-F238E27FC236}">
                <a16:creationId xmlns:a16="http://schemas.microsoft.com/office/drawing/2014/main" id="{4AAE7116-9568-FD7C-4167-52EE5967F021}"/>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5153961" y="1597519"/>
            <a:ext cx="441938" cy="441938"/>
          </a:xfrm>
          <a:prstGeom prst="rect">
            <a:avLst/>
          </a:prstGeom>
        </p:spPr>
      </p:pic>
      <p:pic>
        <p:nvPicPr>
          <p:cNvPr id="85" name="Graphic 84">
            <a:extLst>
              <a:ext uri="{FF2B5EF4-FFF2-40B4-BE49-F238E27FC236}">
                <a16:creationId xmlns:a16="http://schemas.microsoft.com/office/drawing/2014/main" id="{175D2DE3-0EDF-465B-6043-DF015CDB70AC}"/>
              </a:ext>
            </a:extLst>
          </p:cNvPr>
          <p:cNvPicPr>
            <a:picLocks noChangeAspect="1"/>
          </p:cNvPicPr>
          <p:nvPr/>
        </p:nvPicPr>
        <p:blipFill>
          <a:blip r:embed="rId21" cstate="screen">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5107804" y="936458"/>
            <a:ext cx="441938" cy="441938"/>
          </a:xfrm>
          <a:prstGeom prst="rect">
            <a:avLst/>
          </a:prstGeom>
        </p:spPr>
      </p:pic>
    </p:spTree>
    <p:extLst>
      <p:ext uri="{BB962C8B-B14F-4D97-AF65-F5344CB8AC3E}">
        <p14:creationId xmlns:p14="http://schemas.microsoft.com/office/powerpoint/2010/main" val="3162983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42850-09C9-86F3-7F37-5999C40511EC}"/>
              </a:ext>
            </a:extLst>
          </p:cNvPr>
          <p:cNvSpPr>
            <a:spLocks noGrp="1"/>
          </p:cNvSpPr>
          <p:nvPr>
            <p:ph type="title"/>
          </p:nvPr>
        </p:nvSpPr>
        <p:spPr>
          <a:xfrm>
            <a:off x="411480" y="411480"/>
            <a:ext cx="8325762" cy="685800"/>
          </a:xfrm>
        </p:spPr>
        <p:txBody>
          <a:bodyPr/>
          <a:lstStyle/>
          <a:p>
            <a:r>
              <a:rPr lang="en-US"/>
              <a:t>Evolving regulations, guidelines and compliance for IoT</a:t>
            </a:r>
          </a:p>
        </p:txBody>
      </p:sp>
      <p:sp>
        <p:nvSpPr>
          <p:cNvPr id="3" name="Slide Number Placeholder 2">
            <a:extLst>
              <a:ext uri="{FF2B5EF4-FFF2-40B4-BE49-F238E27FC236}">
                <a16:creationId xmlns:a16="http://schemas.microsoft.com/office/drawing/2014/main" id="{A7931040-D277-2644-AD68-15D6D35CB963}"/>
              </a:ext>
            </a:extLst>
          </p:cNvPr>
          <p:cNvSpPr>
            <a:spLocks noGrp="1"/>
          </p:cNvSpPr>
          <p:nvPr>
            <p:ph type="sldNum" sz="quarter" idx="12"/>
          </p:nvPr>
        </p:nvSpPr>
        <p:spPr/>
        <p:txBody>
          <a:bodyPr/>
          <a:lstStyle/>
          <a:p>
            <a:fld id="{0FB653A9-F313-624D-BF6F-1C4E70BAF06A}" type="slidenum">
              <a:rPr lang="en-US" smtClean="0"/>
              <a:t>15</a:t>
            </a:fld>
            <a:endParaRPr lang="en-US"/>
          </a:p>
        </p:txBody>
      </p:sp>
      <p:sp>
        <p:nvSpPr>
          <p:cNvPr id="4" name="TextBox 3">
            <a:extLst>
              <a:ext uri="{FF2B5EF4-FFF2-40B4-BE49-F238E27FC236}">
                <a16:creationId xmlns:a16="http://schemas.microsoft.com/office/drawing/2014/main" id="{F3AE83F1-6C67-A57B-AFEE-3B591E05B5AF}"/>
              </a:ext>
            </a:extLst>
          </p:cNvPr>
          <p:cNvSpPr txBox="1">
            <a:spLocks/>
          </p:cNvSpPr>
          <p:nvPr/>
        </p:nvSpPr>
        <p:spPr>
          <a:xfrm>
            <a:off x="411163" y="1279525"/>
            <a:ext cx="1080000" cy="172731"/>
          </a:xfrm>
          <a:prstGeom prst="rect">
            <a:avLst/>
          </a:prstGeom>
          <a:solidFill>
            <a:schemeClr val="accent2"/>
          </a:solidFill>
        </p:spPr>
        <p:txBody>
          <a:bodyPr wrap="square" lIns="36000" tIns="36000" rIns="0" bIns="36000" rtlCol="0">
            <a:spAutoFit/>
          </a:bodyPr>
          <a:lstStyle/>
          <a:p>
            <a:pPr>
              <a:spcBef>
                <a:spcPts val="900"/>
              </a:spcBef>
              <a:buClr>
                <a:srgbClr val="CA0123"/>
              </a:buClr>
              <a:buSzPct val="100000"/>
            </a:pPr>
            <a:r>
              <a:rPr lang="en-US" sz="650">
                <a:solidFill>
                  <a:schemeClr val="bg1"/>
                </a:solidFill>
              </a:rPr>
              <a:t>Oregon H.B. 2395</a:t>
            </a:r>
          </a:p>
        </p:txBody>
      </p:sp>
      <p:sp>
        <p:nvSpPr>
          <p:cNvPr id="5" name="TextBox 4">
            <a:extLst>
              <a:ext uri="{FF2B5EF4-FFF2-40B4-BE49-F238E27FC236}">
                <a16:creationId xmlns:a16="http://schemas.microsoft.com/office/drawing/2014/main" id="{5D1BE073-44C3-7467-63E0-BEBFDA330006}"/>
              </a:ext>
            </a:extLst>
          </p:cNvPr>
          <p:cNvSpPr txBox="1"/>
          <p:nvPr/>
        </p:nvSpPr>
        <p:spPr>
          <a:xfrm>
            <a:off x="411163" y="1511262"/>
            <a:ext cx="1080000" cy="272758"/>
          </a:xfrm>
          <a:prstGeom prst="rect">
            <a:avLst/>
          </a:prstGeom>
          <a:solidFill>
            <a:schemeClr val="accent2"/>
          </a:solidFill>
        </p:spPr>
        <p:txBody>
          <a:bodyPr wrap="square" lIns="36000" tIns="36000" rIns="0" bIns="36000" rtlCol="0">
            <a:spAutoFit/>
          </a:bodyPr>
          <a:lstStyle/>
          <a:p>
            <a:pPr>
              <a:spcBef>
                <a:spcPts val="900"/>
              </a:spcBef>
              <a:buClr>
                <a:srgbClr val="CA0123"/>
              </a:buClr>
              <a:buSzPct val="100000"/>
            </a:pPr>
            <a:r>
              <a:rPr lang="en-US" sz="650">
                <a:solidFill>
                  <a:schemeClr val="bg1"/>
                </a:solidFill>
              </a:rPr>
              <a:t>California Cal Civ Code for Connected Devices</a:t>
            </a:r>
          </a:p>
        </p:txBody>
      </p:sp>
      <p:sp>
        <p:nvSpPr>
          <p:cNvPr id="6" name="TextBox 5">
            <a:extLst>
              <a:ext uri="{FF2B5EF4-FFF2-40B4-BE49-F238E27FC236}">
                <a16:creationId xmlns:a16="http://schemas.microsoft.com/office/drawing/2014/main" id="{59515799-2647-B4F7-DE86-679A3F5E72F8}"/>
              </a:ext>
            </a:extLst>
          </p:cNvPr>
          <p:cNvSpPr txBox="1"/>
          <p:nvPr/>
        </p:nvSpPr>
        <p:spPr>
          <a:xfrm>
            <a:off x="411163" y="1843026"/>
            <a:ext cx="1080000" cy="272758"/>
          </a:xfrm>
          <a:prstGeom prst="rect">
            <a:avLst/>
          </a:prstGeom>
          <a:solidFill>
            <a:schemeClr val="accent2"/>
          </a:solidFill>
        </p:spPr>
        <p:txBody>
          <a:bodyPr wrap="square" lIns="36000" tIns="36000" rIns="0" bIns="36000" rtlCol="0">
            <a:spAutoFit/>
          </a:bodyPr>
          <a:lstStyle/>
          <a:p>
            <a:pPr>
              <a:spcBef>
                <a:spcPts val="900"/>
              </a:spcBef>
              <a:buClr>
                <a:srgbClr val="CA0123"/>
              </a:buClr>
              <a:buSzPct val="100000"/>
            </a:pPr>
            <a:r>
              <a:rPr lang="en-US" sz="650">
                <a:solidFill>
                  <a:schemeClr val="bg1"/>
                </a:solidFill>
              </a:rPr>
              <a:t>DLC Cybersecurity Compliance</a:t>
            </a:r>
          </a:p>
        </p:txBody>
      </p:sp>
      <p:sp>
        <p:nvSpPr>
          <p:cNvPr id="7" name="TextBox 6">
            <a:extLst>
              <a:ext uri="{FF2B5EF4-FFF2-40B4-BE49-F238E27FC236}">
                <a16:creationId xmlns:a16="http://schemas.microsoft.com/office/drawing/2014/main" id="{866BAC7A-04B8-F404-9C1F-23F397AC9A70}"/>
              </a:ext>
            </a:extLst>
          </p:cNvPr>
          <p:cNvSpPr txBox="1"/>
          <p:nvPr/>
        </p:nvSpPr>
        <p:spPr>
          <a:xfrm>
            <a:off x="411163" y="2506554"/>
            <a:ext cx="1309688" cy="372785"/>
          </a:xfrm>
          <a:prstGeom prst="rect">
            <a:avLst/>
          </a:prstGeom>
          <a:solidFill>
            <a:schemeClr val="accent2"/>
          </a:solidFill>
        </p:spPr>
        <p:txBody>
          <a:bodyPr wrap="square" lIns="36000" tIns="36000" rIns="0" bIns="36000" rtlCol="0">
            <a:spAutoFit/>
          </a:bodyPr>
          <a:lstStyle/>
          <a:p>
            <a:pPr>
              <a:spcBef>
                <a:spcPts val="900"/>
              </a:spcBef>
              <a:buClr>
                <a:srgbClr val="CA0123"/>
              </a:buClr>
              <a:buSzPct val="100000"/>
            </a:pPr>
            <a:r>
              <a:rPr lang="en-US" sz="650">
                <a:solidFill>
                  <a:schemeClr val="bg1"/>
                </a:solidFill>
              </a:rPr>
              <a:t>Baseline Cybersecurity Standard for Devices and Device Systems (ANSI/CTA-2088)</a:t>
            </a:r>
          </a:p>
        </p:txBody>
      </p:sp>
      <p:sp>
        <p:nvSpPr>
          <p:cNvPr id="8" name="TextBox 7">
            <a:extLst>
              <a:ext uri="{FF2B5EF4-FFF2-40B4-BE49-F238E27FC236}">
                <a16:creationId xmlns:a16="http://schemas.microsoft.com/office/drawing/2014/main" id="{ABABEE86-17C2-C0F9-41C8-06737F1AD2E2}"/>
              </a:ext>
            </a:extLst>
          </p:cNvPr>
          <p:cNvSpPr txBox="1"/>
          <p:nvPr/>
        </p:nvSpPr>
        <p:spPr>
          <a:xfrm>
            <a:off x="411162" y="3601873"/>
            <a:ext cx="3066668" cy="811367"/>
          </a:xfrm>
          <a:prstGeom prst="rect">
            <a:avLst/>
          </a:prstGeom>
          <a:solidFill>
            <a:schemeClr val="accent2"/>
          </a:solidFill>
        </p:spPr>
        <p:txBody>
          <a:bodyPr wrap="square" lIns="36000" tIns="36000" rIns="36000" bIns="36000" rtlCol="0">
            <a:spAutoFit/>
          </a:bodyPr>
          <a:lstStyle/>
          <a:p>
            <a:r>
              <a:rPr lang="en-US" sz="600">
                <a:solidFill>
                  <a:schemeClr val="bg1"/>
                </a:solidFill>
              </a:rPr>
              <a:t>US, NIST:</a:t>
            </a:r>
          </a:p>
          <a:p>
            <a:pPr defTabSz="457178">
              <a:defRPr/>
            </a:pPr>
            <a:r>
              <a:rPr lang="en-US" sz="600" kern="0">
                <a:solidFill>
                  <a:schemeClr val="bg1"/>
                </a:solidFill>
                <a:cs typeface="Calibri" panose="020F0502020204030204" pitchFamily="34" charset="0"/>
              </a:rPr>
              <a:t>Presidential Executive Order for Cybersecurity Labelling</a:t>
            </a:r>
          </a:p>
          <a:p>
            <a:pPr defTabSz="457178">
              <a:defRPr/>
            </a:pPr>
            <a:r>
              <a:rPr lang="en-US" sz="600" kern="0">
                <a:solidFill>
                  <a:schemeClr val="bg1"/>
                </a:solidFill>
                <a:cs typeface="Calibri" panose="020F0502020204030204" pitchFamily="34" charset="0"/>
              </a:rPr>
              <a:t>Profile of the IoT Core Baseline for Consumer IoT Products (NIST 8425)</a:t>
            </a:r>
          </a:p>
          <a:p>
            <a:pPr defTabSz="457178">
              <a:defRPr/>
            </a:pPr>
            <a:r>
              <a:rPr lang="en-US" sz="600">
                <a:solidFill>
                  <a:schemeClr val="bg1"/>
                </a:solidFill>
                <a:cs typeface="Calibri" panose="020F0502020204030204" pitchFamily="34" charset="0"/>
              </a:rPr>
              <a:t>IoT Device Cybersecurity Guidance for the Federal Government (800-213A) </a:t>
            </a:r>
            <a:br>
              <a:rPr lang="en-US" sz="600">
                <a:solidFill>
                  <a:schemeClr val="bg1"/>
                </a:solidFill>
                <a:cs typeface="Calibri" panose="020F0502020204030204" pitchFamily="34" charset="0"/>
              </a:rPr>
            </a:br>
            <a:r>
              <a:rPr lang="en-US" sz="600">
                <a:solidFill>
                  <a:schemeClr val="bg1"/>
                </a:solidFill>
                <a:cs typeface="Calibri" panose="020F0502020204030204" pitchFamily="34" charset="0"/>
              </a:rPr>
              <a:t>IoT Device Cybersecurity Capability Core Baseline (</a:t>
            </a:r>
            <a:r>
              <a:rPr lang="en-US" sz="600" err="1">
                <a:solidFill>
                  <a:schemeClr val="bg1"/>
                </a:solidFill>
                <a:cs typeface="Calibri" panose="020F0502020204030204" pitchFamily="34" charset="0"/>
              </a:rPr>
              <a:t>NISTIR</a:t>
            </a:r>
            <a:r>
              <a:rPr lang="en-US" sz="600">
                <a:solidFill>
                  <a:schemeClr val="bg1"/>
                </a:solidFill>
                <a:cs typeface="Calibri" panose="020F0502020204030204" pitchFamily="34" charset="0"/>
              </a:rPr>
              <a:t> 8259A)</a:t>
            </a:r>
          </a:p>
          <a:p>
            <a:pPr defTabSz="457178">
              <a:defRPr/>
            </a:pPr>
            <a:r>
              <a:rPr lang="en-US" sz="600">
                <a:solidFill>
                  <a:schemeClr val="bg1"/>
                </a:solidFill>
                <a:cs typeface="Calibri" panose="020F0502020204030204" pitchFamily="34" charset="0"/>
              </a:rPr>
              <a:t>IoT Non-Technical Supporting Capability Core Baseline (</a:t>
            </a:r>
            <a:r>
              <a:rPr lang="en-US" sz="600" err="1">
                <a:solidFill>
                  <a:schemeClr val="bg1"/>
                </a:solidFill>
                <a:cs typeface="Calibri" panose="020F0502020204030204" pitchFamily="34" charset="0"/>
              </a:rPr>
              <a:t>NISTIR</a:t>
            </a:r>
            <a:r>
              <a:rPr lang="en-US" sz="600">
                <a:solidFill>
                  <a:schemeClr val="bg1"/>
                </a:solidFill>
                <a:cs typeface="Calibri" panose="020F0502020204030204" pitchFamily="34" charset="0"/>
              </a:rPr>
              <a:t> 8259B)</a:t>
            </a:r>
          </a:p>
          <a:p>
            <a:pPr defTabSz="457178">
              <a:defRPr/>
            </a:pPr>
            <a:r>
              <a:rPr lang="en-US" sz="600">
                <a:solidFill>
                  <a:schemeClr val="bg1"/>
                </a:solidFill>
                <a:cs typeface="Calibri" panose="020F0502020204030204" pitchFamily="34" charset="0"/>
              </a:rPr>
              <a:t>Multidisciplinary Approach in the Engineering of Trustworthy Secure Systems (800-160)</a:t>
            </a:r>
            <a:br>
              <a:rPr lang="en-US" sz="600">
                <a:solidFill>
                  <a:schemeClr val="bg1"/>
                </a:solidFill>
                <a:cs typeface="Calibri" panose="020F0502020204030204" pitchFamily="34" charset="0"/>
              </a:rPr>
            </a:br>
            <a:r>
              <a:rPr lang="en-US" sz="600">
                <a:solidFill>
                  <a:srgbClr val="FFFFFF"/>
                </a:solidFill>
                <a:latin typeface="Arial"/>
              </a:rPr>
              <a:t>Chips and Science Act</a:t>
            </a:r>
          </a:p>
        </p:txBody>
      </p:sp>
      <p:sp>
        <p:nvSpPr>
          <p:cNvPr id="9" name="TextBox 8">
            <a:extLst>
              <a:ext uri="{FF2B5EF4-FFF2-40B4-BE49-F238E27FC236}">
                <a16:creationId xmlns:a16="http://schemas.microsoft.com/office/drawing/2014/main" id="{8AAD5264-8737-DE48-9CC5-F8A4B861E6DA}"/>
              </a:ext>
            </a:extLst>
          </p:cNvPr>
          <p:cNvSpPr txBox="1"/>
          <p:nvPr/>
        </p:nvSpPr>
        <p:spPr>
          <a:xfrm>
            <a:off x="411163" y="2174790"/>
            <a:ext cx="1309688" cy="272758"/>
          </a:xfrm>
          <a:prstGeom prst="rect">
            <a:avLst/>
          </a:prstGeom>
          <a:solidFill>
            <a:schemeClr val="accent2"/>
          </a:solidFill>
        </p:spPr>
        <p:txBody>
          <a:bodyPr wrap="square" lIns="36000" tIns="36000" rIns="0" bIns="36000" rtlCol="0">
            <a:spAutoFit/>
          </a:bodyPr>
          <a:lstStyle/>
          <a:p>
            <a:pPr>
              <a:spcBef>
                <a:spcPts val="900"/>
              </a:spcBef>
              <a:buClr>
                <a:srgbClr val="CA0123"/>
              </a:buClr>
              <a:buSzPct val="100000"/>
            </a:pPr>
            <a:r>
              <a:rPr lang="en-US" sz="650">
                <a:solidFill>
                  <a:schemeClr val="bg1"/>
                </a:solidFill>
              </a:rPr>
              <a:t>Walmart® USA Product Safety and Compliance Standard</a:t>
            </a:r>
          </a:p>
        </p:txBody>
      </p:sp>
      <p:sp>
        <p:nvSpPr>
          <p:cNvPr id="10" name="TextBox 9">
            <a:extLst>
              <a:ext uri="{FF2B5EF4-FFF2-40B4-BE49-F238E27FC236}">
                <a16:creationId xmlns:a16="http://schemas.microsoft.com/office/drawing/2014/main" id="{F63FFBD7-B1F8-25A4-99BA-0F7230749CC2}"/>
              </a:ext>
            </a:extLst>
          </p:cNvPr>
          <p:cNvSpPr txBox="1"/>
          <p:nvPr/>
        </p:nvSpPr>
        <p:spPr>
          <a:xfrm>
            <a:off x="411163" y="2938345"/>
            <a:ext cx="1309688" cy="272758"/>
          </a:xfrm>
          <a:prstGeom prst="rect">
            <a:avLst/>
          </a:prstGeom>
          <a:solidFill>
            <a:schemeClr val="accent2"/>
          </a:solidFill>
        </p:spPr>
        <p:txBody>
          <a:bodyPr wrap="square" lIns="36000" tIns="36000" rIns="36000" bIns="36000" rtlCol="0">
            <a:spAutoFit/>
          </a:bodyPr>
          <a:lstStyle/>
          <a:p>
            <a:pPr>
              <a:spcBef>
                <a:spcPts val="900"/>
              </a:spcBef>
              <a:buClr>
                <a:srgbClr val="CA0123"/>
              </a:buClr>
              <a:buSzPct val="100000"/>
            </a:pPr>
            <a:r>
              <a:rPr lang="en-US" sz="650">
                <a:solidFill>
                  <a:schemeClr val="bg1"/>
                </a:solidFill>
              </a:rPr>
              <a:t>Internet of Things Cybersecurity Improvement Act of 2020</a:t>
            </a:r>
          </a:p>
        </p:txBody>
      </p:sp>
      <p:sp>
        <p:nvSpPr>
          <p:cNvPr id="11" name="TextBox 10">
            <a:extLst>
              <a:ext uri="{FF2B5EF4-FFF2-40B4-BE49-F238E27FC236}">
                <a16:creationId xmlns:a16="http://schemas.microsoft.com/office/drawing/2014/main" id="{4A31D7C0-5106-B2CE-A784-F8BDCA88A15C}"/>
              </a:ext>
            </a:extLst>
          </p:cNvPr>
          <p:cNvSpPr txBox="1"/>
          <p:nvPr/>
        </p:nvSpPr>
        <p:spPr>
          <a:xfrm>
            <a:off x="411163" y="3270109"/>
            <a:ext cx="1309688" cy="272758"/>
          </a:xfrm>
          <a:prstGeom prst="rect">
            <a:avLst/>
          </a:prstGeom>
          <a:solidFill>
            <a:schemeClr val="accent2"/>
          </a:solidFill>
        </p:spPr>
        <p:txBody>
          <a:bodyPr wrap="square" lIns="36000" tIns="36000" rIns="0" bIns="36000" rtlCol="0">
            <a:spAutoFit/>
          </a:bodyPr>
          <a:lstStyle/>
          <a:p>
            <a:pPr>
              <a:spcBef>
                <a:spcPts val="900"/>
              </a:spcBef>
              <a:buClr>
                <a:srgbClr val="CA0123"/>
              </a:buClr>
              <a:buSzPct val="100000"/>
            </a:pPr>
            <a:r>
              <a:rPr lang="en-US" sz="650">
                <a:solidFill>
                  <a:schemeClr val="bg1"/>
                </a:solidFill>
              </a:rPr>
              <a:t>CITA Cybersecurity Certification </a:t>
            </a:r>
            <a:br>
              <a:rPr lang="en-US" sz="650">
                <a:solidFill>
                  <a:schemeClr val="bg1"/>
                </a:solidFill>
              </a:rPr>
            </a:br>
            <a:r>
              <a:rPr lang="en-US" sz="650">
                <a:solidFill>
                  <a:schemeClr val="bg1"/>
                </a:solidFill>
              </a:rPr>
              <a:t>Test Plan for IoT Devices</a:t>
            </a:r>
          </a:p>
        </p:txBody>
      </p:sp>
      <p:grpSp>
        <p:nvGrpSpPr>
          <p:cNvPr id="12" name="Group">
            <a:extLst>
              <a:ext uri="{FF2B5EF4-FFF2-40B4-BE49-F238E27FC236}">
                <a16:creationId xmlns:a16="http://schemas.microsoft.com/office/drawing/2014/main" id="{E83872AF-9186-D1AE-4209-C2A3483F986F}"/>
              </a:ext>
            </a:extLst>
          </p:cNvPr>
          <p:cNvGrpSpPr>
            <a:grpSpLocks noChangeAspect="1"/>
          </p:cNvGrpSpPr>
          <p:nvPr/>
        </p:nvGrpSpPr>
        <p:grpSpPr>
          <a:xfrm>
            <a:off x="2173694" y="1285875"/>
            <a:ext cx="6300000" cy="3080355"/>
            <a:chOff x="1032058" y="1279525"/>
            <a:chExt cx="7079885" cy="3454400"/>
          </a:xfrm>
          <a:solidFill>
            <a:schemeClr val="bg1">
              <a:lumMod val="85000"/>
            </a:schemeClr>
          </a:solidFill>
        </p:grpSpPr>
        <p:sp>
          <p:nvSpPr>
            <p:cNvPr id="13" name="Zimbabwe">
              <a:extLst>
                <a:ext uri="{FF2B5EF4-FFF2-40B4-BE49-F238E27FC236}">
                  <a16:creationId xmlns:a16="http://schemas.microsoft.com/office/drawing/2014/main" id="{89E72D00-BF7C-E4A8-20F7-B9A69F8C8DA3}"/>
                </a:ext>
                <a:ext uri="{C183D7F6-B498-43B3-948B-1728B52AA6E4}">
                  <adec:decorative xmlns:adec="http://schemas.microsoft.com/office/drawing/2017/decorative" val="1"/>
                </a:ext>
              </a:extLst>
            </p:cNvPr>
            <p:cNvSpPr>
              <a:spLocks/>
            </p:cNvSpPr>
            <p:nvPr/>
          </p:nvSpPr>
          <p:spPr bwMode="gray">
            <a:xfrm>
              <a:off x="4860073" y="3707415"/>
              <a:ext cx="177375" cy="177375"/>
            </a:xfrm>
            <a:custGeom>
              <a:avLst/>
              <a:gdLst>
                <a:gd name="T0" fmla="*/ 2147483647 w 552"/>
                <a:gd name="T1" fmla="*/ 2147483647 h 552"/>
                <a:gd name="T2" fmla="*/ 2147483647 w 552"/>
                <a:gd name="T3" fmla="*/ 2147483647 h 552"/>
                <a:gd name="T4" fmla="*/ 2147483647 w 552"/>
                <a:gd name="T5" fmla="*/ 2147483647 h 552"/>
                <a:gd name="T6" fmla="*/ 2147483647 w 552"/>
                <a:gd name="T7" fmla="*/ 2147483647 h 552"/>
                <a:gd name="T8" fmla="*/ 2147483647 w 552"/>
                <a:gd name="T9" fmla="*/ 2147483647 h 552"/>
                <a:gd name="T10" fmla="*/ 2147483647 w 552"/>
                <a:gd name="T11" fmla="*/ 2147483647 h 552"/>
                <a:gd name="T12" fmla="*/ 2147483647 w 552"/>
                <a:gd name="T13" fmla="*/ 2147483647 h 552"/>
                <a:gd name="T14" fmla="*/ 2147483647 w 552"/>
                <a:gd name="T15" fmla="*/ 2147483647 h 552"/>
                <a:gd name="T16" fmla="*/ 2147483647 w 552"/>
                <a:gd name="T17" fmla="*/ 2147483647 h 552"/>
                <a:gd name="T18" fmla="*/ 2147483647 w 552"/>
                <a:gd name="T19" fmla="*/ 2147483647 h 552"/>
                <a:gd name="T20" fmla="*/ 2147483647 w 552"/>
                <a:gd name="T21" fmla="*/ 2147483647 h 552"/>
                <a:gd name="T22" fmla="*/ 2147483647 w 552"/>
                <a:gd name="T23" fmla="*/ 2147483647 h 552"/>
                <a:gd name="T24" fmla="*/ 2147483647 w 552"/>
                <a:gd name="T25" fmla="*/ 2147483647 h 552"/>
                <a:gd name="T26" fmla="*/ 2147483647 w 552"/>
                <a:gd name="T27" fmla="*/ 2147483647 h 552"/>
                <a:gd name="T28" fmla="*/ 2147483647 w 552"/>
                <a:gd name="T29" fmla="*/ 2147483647 h 552"/>
                <a:gd name="T30" fmla="*/ 2147483647 w 552"/>
                <a:gd name="T31" fmla="*/ 2147483647 h 552"/>
                <a:gd name="T32" fmla="*/ 2147483647 w 552"/>
                <a:gd name="T33" fmla="*/ 2147483647 h 552"/>
                <a:gd name="T34" fmla="*/ 2147483647 w 552"/>
                <a:gd name="T35" fmla="*/ 2147483647 h 552"/>
                <a:gd name="T36" fmla="*/ 2147483647 w 552"/>
                <a:gd name="T37" fmla="*/ 2147483647 h 552"/>
                <a:gd name="T38" fmla="*/ 2147483647 w 552"/>
                <a:gd name="T39" fmla="*/ 2147483647 h 552"/>
                <a:gd name="T40" fmla="*/ 2147483647 w 552"/>
                <a:gd name="T41" fmla="*/ 2147483647 h 552"/>
                <a:gd name="T42" fmla="*/ 2147483647 w 552"/>
                <a:gd name="T43" fmla="*/ 2147483647 h 552"/>
                <a:gd name="T44" fmla="*/ 2147483647 w 552"/>
                <a:gd name="T45" fmla="*/ 2147483647 h 552"/>
                <a:gd name="T46" fmla="*/ 2147483647 w 552"/>
                <a:gd name="T47" fmla="*/ 2147483647 h 552"/>
                <a:gd name="T48" fmla="*/ 2147483647 w 552"/>
                <a:gd name="T49" fmla="*/ 2147483647 h 552"/>
                <a:gd name="T50" fmla="*/ 2147483647 w 552"/>
                <a:gd name="T51" fmla="*/ 2147483647 h 552"/>
                <a:gd name="T52" fmla="*/ 2147483647 w 552"/>
                <a:gd name="T53" fmla="*/ 2147483647 h 552"/>
                <a:gd name="T54" fmla="*/ 2147483647 w 552"/>
                <a:gd name="T55" fmla="*/ 2147483647 h 552"/>
                <a:gd name="T56" fmla="*/ 2147483647 w 552"/>
                <a:gd name="T57" fmla="*/ 2147483647 h 552"/>
                <a:gd name="T58" fmla="*/ 2147483647 w 552"/>
                <a:gd name="T59" fmla="*/ 2147483647 h 552"/>
                <a:gd name="T60" fmla="*/ 2147483647 w 552"/>
                <a:gd name="T61" fmla="*/ 2147483647 h 552"/>
                <a:gd name="T62" fmla="*/ 2147483647 w 552"/>
                <a:gd name="T63" fmla="*/ 2147483647 h 552"/>
                <a:gd name="T64" fmla="*/ 2147483647 w 552"/>
                <a:gd name="T65" fmla="*/ 2147483647 h 552"/>
                <a:gd name="T66" fmla="*/ 2147483647 w 552"/>
                <a:gd name="T67" fmla="*/ 2147483647 h 552"/>
                <a:gd name="T68" fmla="*/ 2147483647 w 552"/>
                <a:gd name="T69" fmla="*/ 2147483647 h 552"/>
                <a:gd name="T70" fmla="*/ 2147483647 w 552"/>
                <a:gd name="T71" fmla="*/ 2147483647 h 552"/>
                <a:gd name="T72" fmla="*/ 2147483647 w 552"/>
                <a:gd name="T73" fmla="*/ 2147483647 h 552"/>
                <a:gd name="T74" fmla="*/ 2147483647 w 552"/>
                <a:gd name="T75" fmla="*/ 0 h 552"/>
                <a:gd name="T76" fmla="*/ 2147483647 w 552"/>
                <a:gd name="T77" fmla="*/ 2147483647 h 552"/>
                <a:gd name="T78" fmla="*/ 2147483647 w 552"/>
                <a:gd name="T79" fmla="*/ 2147483647 h 552"/>
                <a:gd name="T80" fmla="*/ 2147483647 w 552"/>
                <a:gd name="T81" fmla="*/ 2147483647 h 552"/>
                <a:gd name="T82" fmla="*/ 2147483647 w 552"/>
                <a:gd name="T83" fmla="*/ 2147483647 h 552"/>
                <a:gd name="T84" fmla="*/ 2147483647 w 552"/>
                <a:gd name="T85" fmla="*/ 2147483647 h 552"/>
                <a:gd name="T86" fmla="*/ 2147483647 w 552"/>
                <a:gd name="T87" fmla="*/ 2147483647 h 552"/>
                <a:gd name="T88" fmla="*/ 2147483647 w 552"/>
                <a:gd name="T89" fmla="*/ 2147483647 h 552"/>
                <a:gd name="T90" fmla="*/ 2147483647 w 552"/>
                <a:gd name="T91" fmla="*/ 2147483647 h 552"/>
                <a:gd name="T92" fmla="*/ 2147483647 w 552"/>
                <a:gd name="T93" fmla="*/ 2147483647 h 552"/>
                <a:gd name="T94" fmla="*/ 2147483647 w 552"/>
                <a:gd name="T95" fmla="*/ 2147483647 h 552"/>
                <a:gd name="T96" fmla="*/ 2147483647 w 552"/>
                <a:gd name="T97" fmla="*/ 2147483647 h 552"/>
                <a:gd name="T98" fmla="*/ 2147483647 w 552"/>
                <a:gd name="T99" fmla="*/ 2147483647 h 552"/>
                <a:gd name="T100" fmla="*/ 2147483647 w 552"/>
                <a:gd name="T101" fmla="*/ 2147483647 h 552"/>
                <a:gd name="T102" fmla="*/ 2147483647 w 552"/>
                <a:gd name="T103" fmla="*/ 2147483647 h 5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52"/>
                <a:gd name="T157" fmla="*/ 0 h 552"/>
                <a:gd name="T158" fmla="*/ 552 w 552"/>
                <a:gd name="T159" fmla="*/ 552 h 5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52" h="552">
                  <a:moveTo>
                    <a:pt x="18" y="204"/>
                  </a:moveTo>
                  <a:lnTo>
                    <a:pt x="18" y="234"/>
                  </a:lnTo>
                  <a:lnTo>
                    <a:pt x="30" y="234"/>
                  </a:lnTo>
                  <a:lnTo>
                    <a:pt x="36" y="240"/>
                  </a:lnTo>
                  <a:lnTo>
                    <a:pt x="48" y="264"/>
                  </a:lnTo>
                  <a:lnTo>
                    <a:pt x="54" y="270"/>
                  </a:lnTo>
                  <a:lnTo>
                    <a:pt x="54" y="294"/>
                  </a:lnTo>
                  <a:lnTo>
                    <a:pt x="72" y="330"/>
                  </a:lnTo>
                  <a:lnTo>
                    <a:pt x="84" y="336"/>
                  </a:lnTo>
                  <a:lnTo>
                    <a:pt x="102" y="354"/>
                  </a:lnTo>
                  <a:lnTo>
                    <a:pt x="132" y="354"/>
                  </a:lnTo>
                  <a:lnTo>
                    <a:pt x="138" y="360"/>
                  </a:lnTo>
                  <a:lnTo>
                    <a:pt x="138" y="390"/>
                  </a:lnTo>
                  <a:lnTo>
                    <a:pt x="168" y="390"/>
                  </a:lnTo>
                  <a:lnTo>
                    <a:pt x="174" y="414"/>
                  </a:lnTo>
                  <a:lnTo>
                    <a:pt x="168" y="420"/>
                  </a:lnTo>
                  <a:lnTo>
                    <a:pt x="168" y="450"/>
                  </a:lnTo>
                  <a:lnTo>
                    <a:pt x="186" y="450"/>
                  </a:lnTo>
                  <a:lnTo>
                    <a:pt x="186" y="480"/>
                  </a:lnTo>
                  <a:lnTo>
                    <a:pt x="198" y="480"/>
                  </a:lnTo>
                  <a:lnTo>
                    <a:pt x="216" y="486"/>
                  </a:lnTo>
                  <a:lnTo>
                    <a:pt x="228" y="486"/>
                  </a:lnTo>
                  <a:lnTo>
                    <a:pt x="246" y="492"/>
                  </a:lnTo>
                  <a:lnTo>
                    <a:pt x="264" y="510"/>
                  </a:lnTo>
                  <a:lnTo>
                    <a:pt x="270" y="522"/>
                  </a:lnTo>
                  <a:lnTo>
                    <a:pt x="270" y="528"/>
                  </a:lnTo>
                  <a:lnTo>
                    <a:pt x="252" y="528"/>
                  </a:lnTo>
                  <a:lnTo>
                    <a:pt x="312" y="528"/>
                  </a:lnTo>
                  <a:lnTo>
                    <a:pt x="324" y="534"/>
                  </a:lnTo>
                  <a:lnTo>
                    <a:pt x="330" y="534"/>
                  </a:lnTo>
                  <a:lnTo>
                    <a:pt x="342" y="540"/>
                  </a:lnTo>
                  <a:lnTo>
                    <a:pt x="402" y="540"/>
                  </a:lnTo>
                  <a:lnTo>
                    <a:pt x="420" y="552"/>
                  </a:lnTo>
                  <a:lnTo>
                    <a:pt x="486" y="468"/>
                  </a:lnTo>
                  <a:lnTo>
                    <a:pt x="504" y="462"/>
                  </a:lnTo>
                  <a:lnTo>
                    <a:pt x="492" y="444"/>
                  </a:lnTo>
                  <a:lnTo>
                    <a:pt x="504" y="432"/>
                  </a:lnTo>
                  <a:lnTo>
                    <a:pt x="504" y="402"/>
                  </a:lnTo>
                  <a:lnTo>
                    <a:pt x="516" y="396"/>
                  </a:lnTo>
                  <a:lnTo>
                    <a:pt x="528" y="384"/>
                  </a:lnTo>
                  <a:lnTo>
                    <a:pt x="528" y="372"/>
                  </a:lnTo>
                  <a:lnTo>
                    <a:pt x="540" y="360"/>
                  </a:lnTo>
                  <a:lnTo>
                    <a:pt x="546" y="348"/>
                  </a:lnTo>
                  <a:lnTo>
                    <a:pt x="546" y="342"/>
                  </a:lnTo>
                  <a:lnTo>
                    <a:pt x="522" y="318"/>
                  </a:lnTo>
                  <a:lnTo>
                    <a:pt x="522" y="306"/>
                  </a:lnTo>
                  <a:lnTo>
                    <a:pt x="540" y="288"/>
                  </a:lnTo>
                  <a:lnTo>
                    <a:pt x="522" y="264"/>
                  </a:lnTo>
                  <a:lnTo>
                    <a:pt x="540" y="252"/>
                  </a:lnTo>
                  <a:lnTo>
                    <a:pt x="540" y="240"/>
                  </a:lnTo>
                  <a:lnTo>
                    <a:pt x="546" y="240"/>
                  </a:lnTo>
                  <a:lnTo>
                    <a:pt x="546" y="234"/>
                  </a:lnTo>
                  <a:lnTo>
                    <a:pt x="552" y="228"/>
                  </a:lnTo>
                  <a:lnTo>
                    <a:pt x="552" y="216"/>
                  </a:lnTo>
                  <a:lnTo>
                    <a:pt x="540" y="192"/>
                  </a:lnTo>
                  <a:lnTo>
                    <a:pt x="540" y="180"/>
                  </a:lnTo>
                  <a:lnTo>
                    <a:pt x="546" y="174"/>
                  </a:lnTo>
                  <a:lnTo>
                    <a:pt x="546" y="168"/>
                  </a:lnTo>
                  <a:lnTo>
                    <a:pt x="552" y="162"/>
                  </a:lnTo>
                  <a:lnTo>
                    <a:pt x="540" y="150"/>
                  </a:lnTo>
                  <a:lnTo>
                    <a:pt x="552" y="138"/>
                  </a:lnTo>
                  <a:lnTo>
                    <a:pt x="540" y="120"/>
                  </a:lnTo>
                  <a:lnTo>
                    <a:pt x="546" y="114"/>
                  </a:lnTo>
                  <a:lnTo>
                    <a:pt x="552" y="102"/>
                  </a:lnTo>
                  <a:lnTo>
                    <a:pt x="552" y="96"/>
                  </a:lnTo>
                  <a:lnTo>
                    <a:pt x="540" y="84"/>
                  </a:lnTo>
                  <a:lnTo>
                    <a:pt x="528" y="84"/>
                  </a:lnTo>
                  <a:lnTo>
                    <a:pt x="510" y="66"/>
                  </a:lnTo>
                  <a:lnTo>
                    <a:pt x="498" y="66"/>
                  </a:lnTo>
                  <a:lnTo>
                    <a:pt x="486" y="72"/>
                  </a:lnTo>
                  <a:lnTo>
                    <a:pt x="480" y="72"/>
                  </a:lnTo>
                  <a:lnTo>
                    <a:pt x="462" y="48"/>
                  </a:lnTo>
                  <a:lnTo>
                    <a:pt x="444" y="48"/>
                  </a:lnTo>
                  <a:lnTo>
                    <a:pt x="432" y="30"/>
                  </a:lnTo>
                  <a:lnTo>
                    <a:pt x="372" y="30"/>
                  </a:lnTo>
                  <a:lnTo>
                    <a:pt x="366" y="0"/>
                  </a:lnTo>
                  <a:lnTo>
                    <a:pt x="330" y="0"/>
                  </a:lnTo>
                  <a:lnTo>
                    <a:pt x="294" y="12"/>
                  </a:lnTo>
                  <a:lnTo>
                    <a:pt x="282" y="24"/>
                  </a:lnTo>
                  <a:lnTo>
                    <a:pt x="258" y="36"/>
                  </a:lnTo>
                  <a:lnTo>
                    <a:pt x="258" y="72"/>
                  </a:lnTo>
                  <a:lnTo>
                    <a:pt x="252" y="78"/>
                  </a:lnTo>
                  <a:lnTo>
                    <a:pt x="240" y="78"/>
                  </a:lnTo>
                  <a:lnTo>
                    <a:pt x="228" y="84"/>
                  </a:lnTo>
                  <a:lnTo>
                    <a:pt x="210" y="90"/>
                  </a:lnTo>
                  <a:lnTo>
                    <a:pt x="198" y="96"/>
                  </a:lnTo>
                  <a:lnTo>
                    <a:pt x="192" y="102"/>
                  </a:lnTo>
                  <a:lnTo>
                    <a:pt x="180" y="126"/>
                  </a:lnTo>
                  <a:lnTo>
                    <a:pt x="174" y="132"/>
                  </a:lnTo>
                  <a:lnTo>
                    <a:pt x="174" y="138"/>
                  </a:lnTo>
                  <a:lnTo>
                    <a:pt x="168" y="144"/>
                  </a:lnTo>
                  <a:lnTo>
                    <a:pt x="162" y="156"/>
                  </a:lnTo>
                  <a:lnTo>
                    <a:pt x="132" y="186"/>
                  </a:lnTo>
                  <a:lnTo>
                    <a:pt x="108" y="198"/>
                  </a:lnTo>
                  <a:lnTo>
                    <a:pt x="90" y="198"/>
                  </a:lnTo>
                  <a:lnTo>
                    <a:pt x="90" y="192"/>
                  </a:lnTo>
                  <a:lnTo>
                    <a:pt x="78" y="180"/>
                  </a:lnTo>
                  <a:lnTo>
                    <a:pt x="66" y="180"/>
                  </a:lnTo>
                  <a:lnTo>
                    <a:pt x="66" y="192"/>
                  </a:lnTo>
                  <a:lnTo>
                    <a:pt x="54" y="192"/>
                  </a:lnTo>
                  <a:lnTo>
                    <a:pt x="42" y="180"/>
                  </a:lnTo>
                  <a:lnTo>
                    <a:pt x="42" y="174"/>
                  </a:lnTo>
                  <a:lnTo>
                    <a:pt x="0" y="174"/>
                  </a:lnTo>
                  <a:lnTo>
                    <a:pt x="6" y="192"/>
                  </a:lnTo>
                  <a:lnTo>
                    <a:pt x="18" y="204"/>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4" name="Zambia">
              <a:extLst>
                <a:ext uri="{FF2B5EF4-FFF2-40B4-BE49-F238E27FC236}">
                  <a16:creationId xmlns:a16="http://schemas.microsoft.com/office/drawing/2014/main" id="{DA891839-671C-2952-FB67-996E5743C8C8}"/>
                </a:ext>
                <a:ext uri="{C183D7F6-B498-43B3-948B-1728B52AA6E4}">
                  <adec:decorative xmlns:adec="http://schemas.microsoft.com/office/drawing/2017/decorative" val="1"/>
                </a:ext>
              </a:extLst>
            </p:cNvPr>
            <p:cNvSpPr>
              <a:spLocks/>
            </p:cNvSpPr>
            <p:nvPr/>
          </p:nvSpPr>
          <p:spPr bwMode="gray">
            <a:xfrm>
              <a:off x="4788364" y="3513688"/>
              <a:ext cx="267949" cy="256627"/>
            </a:xfrm>
            <a:custGeom>
              <a:avLst/>
              <a:gdLst>
                <a:gd name="T0" fmla="*/ 2147483647 w 834"/>
                <a:gd name="T1" fmla="*/ 2147483647 h 798"/>
                <a:gd name="T2" fmla="*/ 2147483647 w 834"/>
                <a:gd name="T3" fmla="*/ 2147483647 h 798"/>
                <a:gd name="T4" fmla="*/ 2147483647 w 834"/>
                <a:gd name="T5" fmla="*/ 2147483647 h 798"/>
                <a:gd name="T6" fmla="*/ 2147483647 w 834"/>
                <a:gd name="T7" fmla="*/ 2147483647 h 798"/>
                <a:gd name="T8" fmla="*/ 2147483647 w 834"/>
                <a:gd name="T9" fmla="*/ 2147483647 h 798"/>
                <a:gd name="T10" fmla="*/ 2147483647 w 834"/>
                <a:gd name="T11" fmla="*/ 2147483647 h 798"/>
                <a:gd name="T12" fmla="*/ 2147483647 w 834"/>
                <a:gd name="T13" fmla="*/ 2147483647 h 798"/>
                <a:gd name="T14" fmla="*/ 2147483647 w 834"/>
                <a:gd name="T15" fmla="*/ 2147483647 h 798"/>
                <a:gd name="T16" fmla="*/ 2147483647 w 834"/>
                <a:gd name="T17" fmla="*/ 2147483647 h 798"/>
                <a:gd name="T18" fmla="*/ 2147483647 w 834"/>
                <a:gd name="T19" fmla="*/ 2147483647 h 798"/>
                <a:gd name="T20" fmla="*/ 2147483647 w 834"/>
                <a:gd name="T21" fmla="*/ 2147483647 h 798"/>
                <a:gd name="T22" fmla="*/ 2147483647 w 834"/>
                <a:gd name="T23" fmla="*/ 2147483647 h 798"/>
                <a:gd name="T24" fmla="*/ 2147483647 w 834"/>
                <a:gd name="T25" fmla="*/ 2147483647 h 798"/>
                <a:gd name="T26" fmla="*/ 2147483647 w 834"/>
                <a:gd name="T27" fmla="*/ 2147483647 h 798"/>
                <a:gd name="T28" fmla="*/ 2147483647 w 834"/>
                <a:gd name="T29" fmla="*/ 2147483647 h 798"/>
                <a:gd name="T30" fmla="*/ 2147483647 w 834"/>
                <a:gd name="T31" fmla="*/ 2147483647 h 798"/>
                <a:gd name="T32" fmla="*/ 2147483647 w 834"/>
                <a:gd name="T33" fmla="*/ 2147483647 h 798"/>
                <a:gd name="T34" fmla="*/ 2147483647 w 834"/>
                <a:gd name="T35" fmla="*/ 2147483647 h 798"/>
                <a:gd name="T36" fmla="*/ 2147483647 w 834"/>
                <a:gd name="T37" fmla="*/ 2147483647 h 798"/>
                <a:gd name="T38" fmla="*/ 2147483647 w 834"/>
                <a:gd name="T39" fmla="*/ 2147483647 h 798"/>
                <a:gd name="T40" fmla="*/ 2147483647 w 834"/>
                <a:gd name="T41" fmla="*/ 2147483647 h 798"/>
                <a:gd name="T42" fmla="*/ 2147483647 w 834"/>
                <a:gd name="T43" fmla="*/ 2147483647 h 798"/>
                <a:gd name="T44" fmla="*/ 2147483647 w 834"/>
                <a:gd name="T45" fmla="*/ 2147483647 h 798"/>
                <a:gd name="T46" fmla="*/ 2147483647 w 834"/>
                <a:gd name="T47" fmla="*/ 2147483647 h 798"/>
                <a:gd name="T48" fmla="*/ 2147483647 w 834"/>
                <a:gd name="T49" fmla="*/ 2147483647 h 798"/>
                <a:gd name="T50" fmla="*/ 2147483647 w 834"/>
                <a:gd name="T51" fmla="*/ 2147483647 h 798"/>
                <a:gd name="T52" fmla="*/ 2147483647 w 834"/>
                <a:gd name="T53" fmla="*/ 2147483647 h 798"/>
                <a:gd name="T54" fmla="*/ 2147483647 w 834"/>
                <a:gd name="T55" fmla="*/ 2147483647 h 798"/>
                <a:gd name="T56" fmla="*/ 2147483647 w 834"/>
                <a:gd name="T57" fmla="*/ 2147483647 h 798"/>
                <a:gd name="T58" fmla="*/ 2147483647 w 834"/>
                <a:gd name="T59" fmla="*/ 2147483647 h 798"/>
                <a:gd name="T60" fmla="*/ 2147483647 w 834"/>
                <a:gd name="T61" fmla="*/ 2147483647 h 798"/>
                <a:gd name="T62" fmla="*/ 2147483647 w 834"/>
                <a:gd name="T63" fmla="*/ 2147483647 h 798"/>
                <a:gd name="T64" fmla="*/ 2147483647 w 834"/>
                <a:gd name="T65" fmla="*/ 2147483647 h 798"/>
                <a:gd name="T66" fmla="*/ 2147483647 w 834"/>
                <a:gd name="T67" fmla="*/ 2147483647 h 798"/>
                <a:gd name="T68" fmla="*/ 2147483647 w 834"/>
                <a:gd name="T69" fmla="*/ 2147483647 h 798"/>
                <a:gd name="T70" fmla="*/ 2147483647 w 834"/>
                <a:gd name="T71" fmla="*/ 2147483647 h 798"/>
                <a:gd name="T72" fmla="*/ 2147483647 w 834"/>
                <a:gd name="T73" fmla="*/ 2147483647 h 798"/>
                <a:gd name="T74" fmla="*/ 2147483647 w 834"/>
                <a:gd name="T75" fmla="*/ 2147483647 h 798"/>
                <a:gd name="T76" fmla="*/ 2147483647 w 834"/>
                <a:gd name="T77" fmla="*/ 2147483647 h 798"/>
                <a:gd name="T78" fmla="*/ 2147483647 w 834"/>
                <a:gd name="T79" fmla="*/ 2147483647 h 798"/>
                <a:gd name="T80" fmla="*/ 2147483647 w 834"/>
                <a:gd name="T81" fmla="*/ 2147483647 h 798"/>
                <a:gd name="T82" fmla="*/ 2147483647 w 834"/>
                <a:gd name="T83" fmla="*/ 2147483647 h 798"/>
                <a:gd name="T84" fmla="*/ 2147483647 w 834"/>
                <a:gd name="T85" fmla="*/ 2147483647 h 798"/>
                <a:gd name="T86" fmla="*/ 2147483647 w 834"/>
                <a:gd name="T87" fmla="*/ 2147483647 h 798"/>
                <a:gd name="T88" fmla="*/ 2147483647 w 834"/>
                <a:gd name="T89" fmla="*/ 2147483647 h 798"/>
                <a:gd name="T90" fmla="*/ 2147483647 w 834"/>
                <a:gd name="T91" fmla="*/ 2147483647 h 798"/>
                <a:gd name="T92" fmla="*/ 2147483647 w 834"/>
                <a:gd name="T93" fmla="*/ 2147483647 h 798"/>
                <a:gd name="T94" fmla="*/ 2147483647 w 834"/>
                <a:gd name="T95" fmla="*/ 2147483647 h 798"/>
                <a:gd name="T96" fmla="*/ 2147483647 w 834"/>
                <a:gd name="T97" fmla="*/ 2147483647 h 798"/>
                <a:gd name="T98" fmla="*/ 2147483647 w 834"/>
                <a:gd name="T99" fmla="*/ 2147483647 h 798"/>
                <a:gd name="T100" fmla="*/ 2147483647 w 834"/>
                <a:gd name="T101" fmla="*/ 2147483647 h 798"/>
                <a:gd name="T102" fmla="*/ 2147483647 w 834"/>
                <a:gd name="T103" fmla="*/ 2147483647 h 7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34"/>
                <a:gd name="T157" fmla="*/ 0 h 798"/>
                <a:gd name="T158" fmla="*/ 834 w 834"/>
                <a:gd name="T159" fmla="*/ 798 h 79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34" h="798">
                  <a:moveTo>
                    <a:pt x="822" y="186"/>
                  </a:moveTo>
                  <a:lnTo>
                    <a:pt x="822" y="162"/>
                  </a:lnTo>
                  <a:lnTo>
                    <a:pt x="816" y="168"/>
                  </a:lnTo>
                  <a:lnTo>
                    <a:pt x="810" y="168"/>
                  </a:lnTo>
                  <a:lnTo>
                    <a:pt x="810" y="126"/>
                  </a:lnTo>
                  <a:lnTo>
                    <a:pt x="798" y="114"/>
                  </a:lnTo>
                  <a:lnTo>
                    <a:pt x="786" y="114"/>
                  </a:lnTo>
                  <a:lnTo>
                    <a:pt x="786" y="102"/>
                  </a:lnTo>
                  <a:lnTo>
                    <a:pt x="768" y="90"/>
                  </a:lnTo>
                  <a:lnTo>
                    <a:pt x="750" y="90"/>
                  </a:lnTo>
                  <a:lnTo>
                    <a:pt x="750" y="72"/>
                  </a:lnTo>
                  <a:lnTo>
                    <a:pt x="738" y="78"/>
                  </a:lnTo>
                  <a:lnTo>
                    <a:pt x="726" y="78"/>
                  </a:lnTo>
                  <a:lnTo>
                    <a:pt x="708" y="60"/>
                  </a:lnTo>
                  <a:lnTo>
                    <a:pt x="690" y="60"/>
                  </a:lnTo>
                  <a:lnTo>
                    <a:pt x="684" y="54"/>
                  </a:lnTo>
                  <a:lnTo>
                    <a:pt x="684" y="36"/>
                  </a:lnTo>
                  <a:lnTo>
                    <a:pt x="672" y="42"/>
                  </a:lnTo>
                  <a:lnTo>
                    <a:pt x="654" y="42"/>
                  </a:lnTo>
                  <a:lnTo>
                    <a:pt x="648" y="54"/>
                  </a:lnTo>
                  <a:lnTo>
                    <a:pt x="642" y="60"/>
                  </a:lnTo>
                  <a:lnTo>
                    <a:pt x="636" y="60"/>
                  </a:lnTo>
                  <a:lnTo>
                    <a:pt x="624" y="48"/>
                  </a:lnTo>
                  <a:lnTo>
                    <a:pt x="624" y="36"/>
                  </a:lnTo>
                  <a:lnTo>
                    <a:pt x="618" y="30"/>
                  </a:lnTo>
                  <a:lnTo>
                    <a:pt x="606" y="30"/>
                  </a:lnTo>
                  <a:lnTo>
                    <a:pt x="600" y="24"/>
                  </a:lnTo>
                  <a:lnTo>
                    <a:pt x="594" y="24"/>
                  </a:lnTo>
                  <a:lnTo>
                    <a:pt x="594" y="6"/>
                  </a:lnTo>
                  <a:lnTo>
                    <a:pt x="600" y="0"/>
                  </a:lnTo>
                  <a:lnTo>
                    <a:pt x="576" y="12"/>
                  </a:lnTo>
                  <a:lnTo>
                    <a:pt x="558" y="12"/>
                  </a:lnTo>
                  <a:lnTo>
                    <a:pt x="546" y="18"/>
                  </a:lnTo>
                  <a:lnTo>
                    <a:pt x="528" y="18"/>
                  </a:lnTo>
                  <a:lnTo>
                    <a:pt x="510" y="24"/>
                  </a:lnTo>
                  <a:lnTo>
                    <a:pt x="498" y="24"/>
                  </a:lnTo>
                  <a:lnTo>
                    <a:pt x="498" y="54"/>
                  </a:lnTo>
                  <a:lnTo>
                    <a:pt x="480" y="72"/>
                  </a:lnTo>
                  <a:lnTo>
                    <a:pt x="468" y="78"/>
                  </a:lnTo>
                  <a:lnTo>
                    <a:pt x="462" y="84"/>
                  </a:lnTo>
                  <a:lnTo>
                    <a:pt x="456" y="84"/>
                  </a:lnTo>
                  <a:lnTo>
                    <a:pt x="468" y="96"/>
                  </a:lnTo>
                  <a:lnTo>
                    <a:pt x="468" y="102"/>
                  </a:lnTo>
                  <a:lnTo>
                    <a:pt x="474" y="108"/>
                  </a:lnTo>
                  <a:lnTo>
                    <a:pt x="474" y="114"/>
                  </a:lnTo>
                  <a:lnTo>
                    <a:pt x="480" y="120"/>
                  </a:lnTo>
                  <a:lnTo>
                    <a:pt x="480" y="144"/>
                  </a:lnTo>
                  <a:lnTo>
                    <a:pt x="486" y="162"/>
                  </a:lnTo>
                  <a:lnTo>
                    <a:pt x="486" y="216"/>
                  </a:lnTo>
                  <a:lnTo>
                    <a:pt x="474" y="228"/>
                  </a:lnTo>
                  <a:lnTo>
                    <a:pt x="468" y="240"/>
                  </a:lnTo>
                  <a:lnTo>
                    <a:pt x="462" y="258"/>
                  </a:lnTo>
                  <a:lnTo>
                    <a:pt x="456" y="270"/>
                  </a:lnTo>
                  <a:lnTo>
                    <a:pt x="456" y="294"/>
                  </a:lnTo>
                  <a:lnTo>
                    <a:pt x="468" y="306"/>
                  </a:lnTo>
                  <a:lnTo>
                    <a:pt x="474" y="306"/>
                  </a:lnTo>
                  <a:lnTo>
                    <a:pt x="474" y="312"/>
                  </a:lnTo>
                  <a:lnTo>
                    <a:pt x="480" y="312"/>
                  </a:lnTo>
                  <a:lnTo>
                    <a:pt x="510" y="342"/>
                  </a:lnTo>
                  <a:lnTo>
                    <a:pt x="522" y="348"/>
                  </a:lnTo>
                  <a:lnTo>
                    <a:pt x="528" y="348"/>
                  </a:lnTo>
                  <a:lnTo>
                    <a:pt x="534" y="342"/>
                  </a:lnTo>
                  <a:lnTo>
                    <a:pt x="534" y="324"/>
                  </a:lnTo>
                  <a:lnTo>
                    <a:pt x="558" y="324"/>
                  </a:lnTo>
                  <a:lnTo>
                    <a:pt x="558" y="372"/>
                  </a:lnTo>
                  <a:lnTo>
                    <a:pt x="552" y="408"/>
                  </a:lnTo>
                  <a:lnTo>
                    <a:pt x="546" y="426"/>
                  </a:lnTo>
                  <a:lnTo>
                    <a:pt x="540" y="426"/>
                  </a:lnTo>
                  <a:lnTo>
                    <a:pt x="540" y="420"/>
                  </a:lnTo>
                  <a:lnTo>
                    <a:pt x="534" y="408"/>
                  </a:lnTo>
                  <a:lnTo>
                    <a:pt x="516" y="420"/>
                  </a:lnTo>
                  <a:lnTo>
                    <a:pt x="498" y="420"/>
                  </a:lnTo>
                  <a:lnTo>
                    <a:pt x="498" y="408"/>
                  </a:lnTo>
                  <a:lnTo>
                    <a:pt x="492" y="396"/>
                  </a:lnTo>
                  <a:lnTo>
                    <a:pt x="492" y="384"/>
                  </a:lnTo>
                  <a:lnTo>
                    <a:pt x="480" y="372"/>
                  </a:lnTo>
                  <a:lnTo>
                    <a:pt x="468" y="372"/>
                  </a:lnTo>
                  <a:lnTo>
                    <a:pt x="462" y="360"/>
                  </a:lnTo>
                  <a:lnTo>
                    <a:pt x="462" y="354"/>
                  </a:lnTo>
                  <a:lnTo>
                    <a:pt x="456" y="342"/>
                  </a:lnTo>
                  <a:lnTo>
                    <a:pt x="450" y="336"/>
                  </a:lnTo>
                  <a:lnTo>
                    <a:pt x="444" y="336"/>
                  </a:lnTo>
                  <a:lnTo>
                    <a:pt x="438" y="342"/>
                  </a:lnTo>
                  <a:lnTo>
                    <a:pt x="426" y="342"/>
                  </a:lnTo>
                  <a:lnTo>
                    <a:pt x="426" y="330"/>
                  </a:lnTo>
                  <a:lnTo>
                    <a:pt x="420" y="324"/>
                  </a:lnTo>
                  <a:lnTo>
                    <a:pt x="390" y="324"/>
                  </a:lnTo>
                  <a:lnTo>
                    <a:pt x="390" y="312"/>
                  </a:lnTo>
                  <a:lnTo>
                    <a:pt x="396" y="312"/>
                  </a:lnTo>
                  <a:lnTo>
                    <a:pt x="396" y="300"/>
                  </a:lnTo>
                  <a:lnTo>
                    <a:pt x="384" y="300"/>
                  </a:lnTo>
                  <a:lnTo>
                    <a:pt x="378" y="294"/>
                  </a:lnTo>
                  <a:lnTo>
                    <a:pt x="378" y="282"/>
                  </a:lnTo>
                  <a:lnTo>
                    <a:pt x="366" y="270"/>
                  </a:lnTo>
                  <a:lnTo>
                    <a:pt x="360" y="270"/>
                  </a:lnTo>
                  <a:lnTo>
                    <a:pt x="354" y="276"/>
                  </a:lnTo>
                  <a:lnTo>
                    <a:pt x="354" y="294"/>
                  </a:lnTo>
                  <a:lnTo>
                    <a:pt x="348" y="300"/>
                  </a:lnTo>
                  <a:lnTo>
                    <a:pt x="348" y="306"/>
                  </a:lnTo>
                  <a:lnTo>
                    <a:pt x="330" y="306"/>
                  </a:lnTo>
                  <a:lnTo>
                    <a:pt x="300" y="300"/>
                  </a:lnTo>
                  <a:lnTo>
                    <a:pt x="264" y="294"/>
                  </a:lnTo>
                  <a:lnTo>
                    <a:pt x="246" y="282"/>
                  </a:lnTo>
                  <a:lnTo>
                    <a:pt x="240" y="276"/>
                  </a:lnTo>
                  <a:lnTo>
                    <a:pt x="234" y="264"/>
                  </a:lnTo>
                  <a:lnTo>
                    <a:pt x="234" y="246"/>
                  </a:lnTo>
                  <a:lnTo>
                    <a:pt x="192" y="252"/>
                  </a:lnTo>
                  <a:lnTo>
                    <a:pt x="198" y="258"/>
                  </a:lnTo>
                  <a:lnTo>
                    <a:pt x="198" y="264"/>
                  </a:lnTo>
                  <a:lnTo>
                    <a:pt x="180" y="264"/>
                  </a:lnTo>
                  <a:lnTo>
                    <a:pt x="174" y="258"/>
                  </a:lnTo>
                  <a:lnTo>
                    <a:pt x="174" y="228"/>
                  </a:lnTo>
                  <a:lnTo>
                    <a:pt x="156" y="228"/>
                  </a:lnTo>
                  <a:lnTo>
                    <a:pt x="150" y="216"/>
                  </a:lnTo>
                  <a:lnTo>
                    <a:pt x="144" y="234"/>
                  </a:lnTo>
                  <a:lnTo>
                    <a:pt x="144" y="240"/>
                  </a:lnTo>
                  <a:lnTo>
                    <a:pt x="156" y="252"/>
                  </a:lnTo>
                  <a:lnTo>
                    <a:pt x="156" y="270"/>
                  </a:lnTo>
                  <a:lnTo>
                    <a:pt x="150" y="276"/>
                  </a:lnTo>
                  <a:lnTo>
                    <a:pt x="144" y="276"/>
                  </a:lnTo>
                  <a:lnTo>
                    <a:pt x="144" y="330"/>
                  </a:lnTo>
                  <a:lnTo>
                    <a:pt x="156" y="342"/>
                  </a:lnTo>
                  <a:lnTo>
                    <a:pt x="138" y="348"/>
                  </a:lnTo>
                  <a:lnTo>
                    <a:pt x="138" y="354"/>
                  </a:lnTo>
                  <a:lnTo>
                    <a:pt x="144" y="360"/>
                  </a:lnTo>
                  <a:lnTo>
                    <a:pt x="144" y="384"/>
                  </a:lnTo>
                  <a:lnTo>
                    <a:pt x="132" y="396"/>
                  </a:lnTo>
                  <a:lnTo>
                    <a:pt x="126" y="396"/>
                  </a:lnTo>
                  <a:lnTo>
                    <a:pt x="0" y="390"/>
                  </a:lnTo>
                  <a:lnTo>
                    <a:pt x="0" y="642"/>
                  </a:lnTo>
                  <a:lnTo>
                    <a:pt x="6" y="654"/>
                  </a:lnTo>
                  <a:lnTo>
                    <a:pt x="6" y="672"/>
                  </a:lnTo>
                  <a:lnTo>
                    <a:pt x="96" y="762"/>
                  </a:lnTo>
                  <a:lnTo>
                    <a:pt x="114" y="768"/>
                  </a:lnTo>
                  <a:lnTo>
                    <a:pt x="138" y="756"/>
                  </a:lnTo>
                  <a:lnTo>
                    <a:pt x="144" y="756"/>
                  </a:lnTo>
                  <a:lnTo>
                    <a:pt x="150" y="750"/>
                  </a:lnTo>
                  <a:lnTo>
                    <a:pt x="168" y="750"/>
                  </a:lnTo>
                  <a:lnTo>
                    <a:pt x="174" y="756"/>
                  </a:lnTo>
                  <a:lnTo>
                    <a:pt x="174" y="762"/>
                  </a:lnTo>
                  <a:lnTo>
                    <a:pt x="204" y="756"/>
                  </a:lnTo>
                  <a:lnTo>
                    <a:pt x="222" y="774"/>
                  </a:lnTo>
                  <a:lnTo>
                    <a:pt x="264" y="774"/>
                  </a:lnTo>
                  <a:lnTo>
                    <a:pt x="264" y="780"/>
                  </a:lnTo>
                  <a:lnTo>
                    <a:pt x="276" y="792"/>
                  </a:lnTo>
                  <a:lnTo>
                    <a:pt x="288" y="792"/>
                  </a:lnTo>
                  <a:lnTo>
                    <a:pt x="288" y="780"/>
                  </a:lnTo>
                  <a:lnTo>
                    <a:pt x="300" y="780"/>
                  </a:lnTo>
                  <a:lnTo>
                    <a:pt x="312" y="792"/>
                  </a:lnTo>
                  <a:lnTo>
                    <a:pt x="312" y="798"/>
                  </a:lnTo>
                  <a:lnTo>
                    <a:pt x="330" y="798"/>
                  </a:lnTo>
                  <a:lnTo>
                    <a:pt x="354" y="786"/>
                  </a:lnTo>
                  <a:lnTo>
                    <a:pt x="384" y="756"/>
                  </a:lnTo>
                  <a:lnTo>
                    <a:pt x="390" y="744"/>
                  </a:lnTo>
                  <a:lnTo>
                    <a:pt x="396" y="738"/>
                  </a:lnTo>
                  <a:lnTo>
                    <a:pt x="396" y="732"/>
                  </a:lnTo>
                  <a:lnTo>
                    <a:pt x="402" y="726"/>
                  </a:lnTo>
                  <a:lnTo>
                    <a:pt x="414" y="702"/>
                  </a:lnTo>
                  <a:lnTo>
                    <a:pt x="420" y="696"/>
                  </a:lnTo>
                  <a:lnTo>
                    <a:pt x="432" y="690"/>
                  </a:lnTo>
                  <a:lnTo>
                    <a:pt x="450" y="684"/>
                  </a:lnTo>
                  <a:lnTo>
                    <a:pt x="462" y="678"/>
                  </a:lnTo>
                  <a:lnTo>
                    <a:pt x="474" y="678"/>
                  </a:lnTo>
                  <a:lnTo>
                    <a:pt x="480" y="672"/>
                  </a:lnTo>
                  <a:lnTo>
                    <a:pt x="480" y="636"/>
                  </a:lnTo>
                  <a:lnTo>
                    <a:pt x="504" y="624"/>
                  </a:lnTo>
                  <a:lnTo>
                    <a:pt x="516" y="612"/>
                  </a:lnTo>
                  <a:lnTo>
                    <a:pt x="552" y="600"/>
                  </a:lnTo>
                  <a:lnTo>
                    <a:pt x="588" y="600"/>
                  </a:lnTo>
                  <a:lnTo>
                    <a:pt x="588" y="576"/>
                  </a:lnTo>
                  <a:lnTo>
                    <a:pt x="570" y="558"/>
                  </a:lnTo>
                  <a:lnTo>
                    <a:pt x="582" y="546"/>
                  </a:lnTo>
                  <a:lnTo>
                    <a:pt x="612" y="546"/>
                  </a:lnTo>
                  <a:lnTo>
                    <a:pt x="630" y="528"/>
                  </a:lnTo>
                  <a:lnTo>
                    <a:pt x="642" y="528"/>
                  </a:lnTo>
                  <a:lnTo>
                    <a:pt x="654" y="522"/>
                  </a:lnTo>
                  <a:lnTo>
                    <a:pt x="672" y="522"/>
                  </a:lnTo>
                  <a:lnTo>
                    <a:pt x="690" y="516"/>
                  </a:lnTo>
                  <a:lnTo>
                    <a:pt x="702" y="510"/>
                  </a:lnTo>
                  <a:lnTo>
                    <a:pt x="708" y="510"/>
                  </a:lnTo>
                  <a:lnTo>
                    <a:pt x="732" y="498"/>
                  </a:lnTo>
                  <a:lnTo>
                    <a:pt x="750" y="486"/>
                  </a:lnTo>
                  <a:lnTo>
                    <a:pt x="762" y="480"/>
                  </a:lnTo>
                  <a:lnTo>
                    <a:pt x="780" y="474"/>
                  </a:lnTo>
                  <a:lnTo>
                    <a:pt x="786" y="468"/>
                  </a:lnTo>
                  <a:lnTo>
                    <a:pt x="792" y="468"/>
                  </a:lnTo>
                  <a:lnTo>
                    <a:pt x="780" y="462"/>
                  </a:lnTo>
                  <a:lnTo>
                    <a:pt x="768" y="450"/>
                  </a:lnTo>
                  <a:lnTo>
                    <a:pt x="756" y="444"/>
                  </a:lnTo>
                  <a:lnTo>
                    <a:pt x="756" y="438"/>
                  </a:lnTo>
                  <a:lnTo>
                    <a:pt x="762" y="432"/>
                  </a:lnTo>
                  <a:lnTo>
                    <a:pt x="768" y="420"/>
                  </a:lnTo>
                  <a:lnTo>
                    <a:pt x="774" y="414"/>
                  </a:lnTo>
                  <a:lnTo>
                    <a:pt x="780" y="402"/>
                  </a:lnTo>
                  <a:lnTo>
                    <a:pt x="774" y="366"/>
                  </a:lnTo>
                  <a:lnTo>
                    <a:pt x="780" y="366"/>
                  </a:lnTo>
                  <a:lnTo>
                    <a:pt x="786" y="360"/>
                  </a:lnTo>
                  <a:lnTo>
                    <a:pt x="798" y="354"/>
                  </a:lnTo>
                  <a:lnTo>
                    <a:pt x="816" y="336"/>
                  </a:lnTo>
                  <a:lnTo>
                    <a:pt x="816" y="330"/>
                  </a:lnTo>
                  <a:lnTo>
                    <a:pt x="804" y="330"/>
                  </a:lnTo>
                  <a:lnTo>
                    <a:pt x="804" y="258"/>
                  </a:lnTo>
                  <a:lnTo>
                    <a:pt x="810" y="240"/>
                  </a:lnTo>
                  <a:lnTo>
                    <a:pt x="798" y="234"/>
                  </a:lnTo>
                  <a:lnTo>
                    <a:pt x="798" y="216"/>
                  </a:lnTo>
                  <a:lnTo>
                    <a:pt x="804" y="216"/>
                  </a:lnTo>
                  <a:lnTo>
                    <a:pt x="810" y="210"/>
                  </a:lnTo>
                  <a:lnTo>
                    <a:pt x="834" y="198"/>
                  </a:lnTo>
                  <a:lnTo>
                    <a:pt x="834" y="186"/>
                  </a:lnTo>
                  <a:lnTo>
                    <a:pt x="822" y="186"/>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5" name="Yemen">
              <a:extLst>
                <a:ext uri="{FF2B5EF4-FFF2-40B4-BE49-F238E27FC236}">
                  <a16:creationId xmlns:a16="http://schemas.microsoft.com/office/drawing/2014/main" id="{569A0FB0-55B7-379D-409C-F65AF7761152}"/>
                </a:ext>
                <a:ext uri="{C183D7F6-B498-43B3-948B-1728B52AA6E4}">
                  <adec:decorative xmlns:adec="http://schemas.microsoft.com/office/drawing/2017/decorative" val="1"/>
                </a:ext>
              </a:extLst>
            </p:cNvPr>
            <p:cNvSpPr>
              <a:spLocks/>
            </p:cNvSpPr>
            <p:nvPr/>
          </p:nvSpPr>
          <p:spPr bwMode="gray">
            <a:xfrm>
              <a:off x="5255080" y="2809223"/>
              <a:ext cx="235241" cy="161020"/>
            </a:xfrm>
            <a:custGeom>
              <a:avLst/>
              <a:gdLst>
                <a:gd name="T0" fmla="*/ 2147483647 w 732"/>
                <a:gd name="T1" fmla="*/ 2147483647 h 498"/>
                <a:gd name="T2" fmla="*/ 2147483647 w 732"/>
                <a:gd name="T3" fmla="*/ 2147483647 h 498"/>
                <a:gd name="T4" fmla="*/ 2147483647 w 732"/>
                <a:gd name="T5" fmla="*/ 2147483647 h 498"/>
                <a:gd name="T6" fmla="*/ 2147483647 w 732"/>
                <a:gd name="T7" fmla="*/ 2147483647 h 498"/>
                <a:gd name="T8" fmla="*/ 2147483647 w 732"/>
                <a:gd name="T9" fmla="*/ 2147483647 h 498"/>
                <a:gd name="T10" fmla="*/ 2147483647 w 732"/>
                <a:gd name="T11" fmla="*/ 2147483647 h 498"/>
                <a:gd name="T12" fmla="*/ 2147483647 w 732"/>
                <a:gd name="T13" fmla="*/ 2147483647 h 498"/>
                <a:gd name="T14" fmla="*/ 2147483647 w 732"/>
                <a:gd name="T15" fmla="*/ 2147483647 h 498"/>
                <a:gd name="T16" fmla="*/ 2147483647 w 732"/>
                <a:gd name="T17" fmla="*/ 2147483647 h 498"/>
                <a:gd name="T18" fmla="*/ 2147483647 w 732"/>
                <a:gd name="T19" fmla="*/ 2147483647 h 498"/>
                <a:gd name="T20" fmla="*/ 2147483647 w 732"/>
                <a:gd name="T21" fmla="*/ 2147483647 h 498"/>
                <a:gd name="T22" fmla="*/ 2147483647 w 732"/>
                <a:gd name="T23" fmla="*/ 2147483647 h 498"/>
                <a:gd name="T24" fmla="*/ 2147483647 w 732"/>
                <a:gd name="T25" fmla="*/ 2147483647 h 498"/>
                <a:gd name="T26" fmla="*/ 2147483647 w 732"/>
                <a:gd name="T27" fmla="*/ 2147483647 h 498"/>
                <a:gd name="T28" fmla="*/ 2147483647 w 732"/>
                <a:gd name="T29" fmla="*/ 2147483647 h 498"/>
                <a:gd name="T30" fmla="*/ 0 w 732"/>
                <a:gd name="T31" fmla="*/ 2147483647 h 498"/>
                <a:gd name="T32" fmla="*/ 2147483647 w 732"/>
                <a:gd name="T33" fmla="*/ 2147483647 h 498"/>
                <a:gd name="T34" fmla="*/ 2147483647 w 732"/>
                <a:gd name="T35" fmla="*/ 2147483647 h 498"/>
                <a:gd name="T36" fmla="*/ 2147483647 w 732"/>
                <a:gd name="T37" fmla="*/ 2147483647 h 498"/>
                <a:gd name="T38" fmla="*/ 2147483647 w 732"/>
                <a:gd name="T39" fmla="*/ 2147483647 h 498"/>
                <a:gd name="T40" fmla="*/ 2147483647 w 732"/>
                <a:gd name="T41" fmla="*/ 2147483647 h 498"/>
                <a:gd name="T42" fmla="*/ 2147483647 w 732"/>
                <a:gd name="T43" fmla="*/ 2147483647 h 498"/>
                <a:gd name="T44" fmla="*/ 2147483647 w 732"/>
                <a:gd name="T45" fmla="*/ 2147483647 h 498"/>
                <a:gd name="T46" fmla="*/ 2147483647 w 732"/>
                <a:gd name="T47" fmla="*/ 2147483647 h 498"/>
                <a:gd name="T48" fmla="*/ 2147483647 w 732"/>
                <a:gd name="T49" fmla="*/ 2147483647 h 498"/>
                <a:gd name="T50" fmla="*/ 2147483647 w 732"/>
                <a:gd name="T51" fmla="*/ 2147483647 h 498"/>
                <a:gd name="T52" fmla="*/ 2147483647 w 732"/>
                <a:gd name="T53" fmla="*/ 2147483647 h 498"/>
                <a:gd name="T54" fmla="*/ 2147483647 w 732"/>
                <a:gd name="T55" fmla="*/ 2147483647 h 498"/>
                <a:gd name="T56" fmla="*/ 2147483647 w 732"/>
                <a:gd name="T57" fmla="*/ 2147483647 h 498"/>
                <a:gd name="T58" fmla="*/ 2147483647 w 732"/>
                <a:gd name="T59" fmla="*/ 2147483647 h 498"/>
                <a:gd name="T60" fmla="*/ 2147483647 w 732"/>
                <a:gd name="T61" fmla="*/ 2147483647 h 498"/>
                <a:gd name="T62" fmla="*/ 2147483647 w 732"/>
                <a:gd name="T63" fmla="*/ 2147483647 h 498"/>
                <a:gd name="T64" fmla="*/ 2147483647 w 732"/>
                <a:gd name="T65" fmla="*/ 2147483647 h 498"/>
                <a:gd name="T66" fmla="*/ 2147483647 w 732"/>
                <a:gd name="T67" fmla="*/ 2147483647 h 498"/>
                <a:gd name="T68" fmla="*/ 2147483647 w 732"/>
                <a:gd name="T69" fmla="*/ 2147483647 h 498"/>
                <a:gd name="T70" fmla="*/ 2147483647 w 732"/>
                <a:gd name="T71" fmla="*/ 2147483647 h 498"/>
                <a:gd name="T72" fmla="*/ 2147483647 w 732"/>
                <a:gd name="T73" fmla="*/ 2147483647 h 498"/>
                <a:gd name="T74" fmla="*/ 2147483647 w 732"/>
                <a:gd name="T75" fmla="*/ 2147483647 h 498"/>
                <a:gd name="T76" fmla="*/ 2147483647 w 732"/>
                <a:gd name="T77" fmla="*/ 0 h 498"/>
                <a:gd name="T78" fmla="*/ 2147483647 w 732"/>
                <a:gd name="T79" fmla="*/ 2147483647 h 498"/>
                <a:gd name="T80" fmla="*/ 2147483647 w 732"/>
                <a:gd name="T81" fmla="*/ 2147483647 h 4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2"/>
                <a:gd name="T124" fmla="*/ 0 h 498"/>
                <a:gd name="T125" fmla="*/ 732 w 732"/>
                <a:gd name="T126" fmla="*/ 498 h 4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2" h="498">
                  <a:moveTo>
                    <a:pt x="468" y="24"/>
                  </a:moveTo>
                  <a:lnTo>
                    <a:pt x="450" y="30"/>
                  </a:lnTo>
                  <a:lnTo>
                    <a:pt x="420" y="36"/>
                  </a:lnTo>
                  <a:lnTo>
                    <a:pt x="390" y="54"/>
                  </a:lnTo>
                  <a:lnTo>
                    <a:pt x="372" y="72"/>
                  </a:lnTo>
                  <a:lnTo>
                    <a:pt x="366" y="84"/>
                  </a:lnTo>
                  <a:lnTo>
                    <a:pt x="354" y="96"/>
                  </a:lnTo>
                  <a:lnTo>
                    <a:pt x="348" y="108"/>
                  </a:lnTo>
                  <a:lnTo>
                    <a:pt x="342" y="114"/>
                  </a:lnTo>
                  <a:lnTo>
                    <a:pt x="336" y="126"/>
                  </a:lnTo>
                  <a:lnTo>
                    <a:pt x="336" y="144"/>
                  </a:lnTo>
                  <a:lnTo>
                    <a:pt x="330" y="150"/>
                  </a:lnTo>
                  <a:lnTo>
                    <a:pt x="324" y="162"/>
                  </a:lnTo>
                  <a:lnTo>
                    <a:pt x="312" y="162"/>
                  </a:lnTo>
                  <a:lnTo>
                    <a:pt x="300" y="156"/>
                  </a:lnTo>
                  <a:lnTo>
                    <a:pt x="294" y="144"/>
                  </a:lnTo>
                  <a:lnTo>
                    <a:pt x="288" y="138"/>
                  </a:lnTo>
                  <a:lnTo>
                    <a:pt x="210" y="138"/>
                  </a:lnTo>
                  <a:lnTo>
                    <a:pt x="204" y="132"/>
                  </a:lnTo>
                  <a:lnTo>
                    <a:pt x="192" y="126"/>
                  </a:lnTo>
                  <a:lnTo>
                    <a:pt x="102" y="126"/>
                  </a:lnTo>
                  <a:lnTo>
                    <a:pt x="96" y="132"/>
                  </a:lnTo>
                  <a:lnTo>
                    <a:pt x="72" y="138"/>
                  </a:lnTo>
                  <a:lnTo>
                    <a:pt x="54" y="120"/>
                  </a:lnTo>
                  <a:lnTo>
                    <a:pt x="48" y="120"/>
                  </a:lnTo>
                  <a:lnTo>
                    <a:pt x="42" y="126"/>
                  </a:lnTo>
                  <a:lnTo>
                    <a:pt x="36" y="138"/>
                  </a:lnTo>
                  <a:lnTo>
                    <a:pt x="36" y="186"/>
                  </a:lnTo>
                  <a:lnTo>
                    <a:pt x="30" y="192"/>
                  </a:lnTo>
                  <a:lnTo>
                    <a:pt x="24" y="204"/>
                  </a:lnTo>
                  <a:lnTo>
                    <a:pt x="12" y="216"/>
                  </a:lnTo>
                  <a:lnTo>
                    <a:pt x="0" y="252"/>
                  </a:lnTo>
                  <a:lnTo>
                    <a:pt x="0" y="258"/>
                  </a:lnTo>
                  <a:lnTo>
                    <a:pt x="18" y="276"/>
                  </a:lnTo>
                  <a:lnTo>
                    <a:pt x="24" y="288"/>
                  </a:lnTo>
                  <a:lnTo>
                    <a:pt x="36" y="294"/>
                  </a:lnTo>
                  <a:lnTo>
                    <a:pt x="24" y="408"/>
                  </a:lnTo>
                  <a:lnTo>
                    <a:pt x="54" y="444"/>
                  </a:lnTo>
                  <a:lnTo>
                    <a:pt x="54" y="456"/>
                  </a:lnTo>
                  <a:lnTo>
                    <a:pt x="60" y="468"/>
                  </a:lnTo>
                  <a:lnTo>
                    <a:pt x="78" y="486"/>
                  </a:lnTo>
                  <a:lnTo>
                    <a:pt x="90" y="492"/>
                  </a:lnTo>
                  <a:lnTo>
                    <a:pt x="114" y="498"/>
                  </a:lnTo>
                  <a:lnTo>
                    <a:pt x="132" y="498"/>
                  </a:lnTo>
                  <a:lnTo>
                    <a:pt x="150" y="492"/>
                  </a:lnTo>
                  <a:lnTo>
                    <a:pt x="162" y="486"/>
                  </a:lnTo>
                  <a:lnTo>
                    <a:pt x="168" y="480"/>
                  </a:lnTo>
                  <a:lnTo>
                    <a:pt x="186" y="444"/>
                  </a:lnTo>
                  <a:lnTo>
                    <a:pt x="198" y="432"/>
                  </a:lnTo>
                  <a:lnTo>
                    <a:pt x="210" y="432"/>
                  </a:lnTo>
                  <a:lnTo>
                    <a:pt x="228" y="438"/>
                  </a:lnTo>
                  <a:lnTo>
                    <a:pt x="270" y="438"/>
                  </a:lnTo>
                  <a:lnTo>
                    <a:pt x="324" y="432"/>
                  </a:lnTo>
                  <a:lnTo>
                    <a:pt x="366" y="426"/>
                  </a:lnTo>
                  <a:lnTo>
                    <a:pt x="390" y="414"/>
                  </a:lnTo>
                  <a:lnTo>
                    <a:pt x="402" y="402"/>
                  </a:lnTo>
                  <a:lnTo>
                    <a:pt x="414" y="384"/>
                  </a:lnTo>
                  <a:lnTo>
                    <a:pt x="426" y="372"/>
                  </a:lnTo>
                  <a:lnTo>
                    <a:pt x="450" y="360"/>
                  </a:lnTo>
                  <a:lnTo>
                    <a:pt x="462" y="348"/>
                  </a:lnTo>
                  <a:lnTo>
                    <a:pt x="474" y="342"/>
                  </a:lnTo>
                  <a:lnTo>
                    <a:pt x="486" y="330"/>
                  </a:lnTo>
                  <a:lnTo>
                    <a:pt x="504" y="324"/>
                  </a:lnTo>
                  <a:lnTo>
                    <a:pt x="528" y="312"/>
                  </a:lnTo>
                  <a:lnTo>
                    <a:pt x="546" y="306"/>
                  </a:lnTo>
                  <a:lnTo>
                    <a:pt x="558" y="294"/>
                  </a:lnTo>
                  <a:lnTo>
                    <a:pt x="594" y="276"/>
                  </a:lnTo>
                  <a:lnTo>
                    <a:pt x="666" y="276"/>
                  </a:lnTo>
                  <a:lnTo>
                    <a:pt x="666" y="270"/>
                  </a:lnTo>
                  <a:lnTo>
                    <a:pt x="672" y="264"/>
                  </a:lnTo>
                  <a:lnTo>
                    <a:pt x="684" y="240"/>
                  </a:lnTo>
                  <a:lnTo>
                    <a:pt x="690" y="222"/>
                  </a:lnTo>
                  <a:lnTo>
                    <a:pt x="702" y="210"/>
                  </a:lnTo>
                  <a:lnTo>
                    <a:pt x="708" y="198"/>
                  </a:lnTo>
                  <a:lnTo>
                    <a:pt x="720" y="192"/>
                  </a:lnTo>
                  <a:lnTo>
                    <a:pt x="720" y="186"/>
                  </a:lnTo>
                  <a:lnTo>
                    <a:pt x="732" y="186"/>
                  </a:lnTo>
                  <a:lnTo>
                    <a:pt x="648" y="0"/>
                  </a:lnTo>
                  <a:lnTo>
                    <a:pt x="630" y="0"/>
                  </a:lnTo>
                  <a:lnTo>
                    <a:pt x="588" y="6"/>
                  </a:lnTo>
                  <a:lnTo>
                    <a:pt x="540" y="18"/>
                  </a:lnTo>
                  <a:lnTo>
                    <a:pt x="492" y="24"/>
                  </a:lnTo>
                  <a:lnTo>
                    <a:pt x="468" y="24"/>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6" name="Western Sahara">
              <a:extLst>
                <a:ext uri="{FF2B5EF4-FFF2-40B4-BE49-F238E27FC236}">
                  <a16:creationId xmlns:a16="http://schemas.microsoft.com/office/drawing/2014/main" id="{B5F561D0-4C5D-44EB-5811-E86B147E2BD5}"/>
                </a:ext>
                <a:ext uri="{C183D7F6-B498-43B3-948B-1728B52AA6E4}">
                  <adec:decorative xmlns:adec="http://schemas.microsoft.com/office/drawing/2017/decorative" val="1"/>
                </a:ext>
              </a:extLst>
            </p:cNvPr>
            <p:cNvSpPr>
              <a:spLocks/>
            </p:cNvSpPr>
            <p:nvPr/>
          </p:nvSpPr>
          <p:spPr bwMode="gray">
            <a:xfrm>
              <a:off x="3910306" y="2585303"/>
              <a:ext cx="192470" cy="164795"/>
            </a:xfrm>
            <a:custGeom>
              <a:avLst/>
              <a:gdLst>
                <a:gd name="T0" fmla="*/ 2147483647 w 600"/>
                <a:gd name="T1" fmla="*/ 0 h 510"/>
                <a:gd name="T2" fmla="*/ 2147483647 w 600"/>
                <a:gd name="T3" fmla="*/ 0 h 510"/>
                <a:gd name="T4" fmla="*/ 2147483647 w 600"/>
                <a:gd name="T5" fmla="*/ 2147483647 h 510"/>
                <a:gd name="T6" fmla="*/ 2147483647 w 600"/>
                <a:gd name="T7" fmla="*/ 2147483647 h 510"/>
                <a:gd name="T8" fmla="*/ 2147483647 w 600"/>
                <a:gd name="T9" fmla="*/ 2147483647 h 510"/>
                <a:gd name="T10" fmla="*/ 2147483647 w 600"/>
                <a:gd name="T11" fmla="*/ 2147483647 h 510"/>
                <a:gd name="T12" fmla="*/ 2147483647 w 600"/>
                <a:gd name="T13" fmla="*/ 2147483647 h 510"/>
                <a:gd name="T14" fmla="*/ 2147483647 w 600"/>
                <a:gd name="T15" fmla="*/ 2147483647 h 510"/>
                <a:gd name="T16" fmla="*/ 2147483647 w 600"/>
                <a:gd name="T17" fmla="*/ 2147483647 h 510"/>
                <a:gd name="T18" fmla="*/ 2147483647 w 600"/>
                <a:gd name="T19" fmla="*/ 2147483647 h 510"/>
                <a:gd name="T20" fmla="*/ 2147483647 w 600"/>
                <a:gd name="T21" fmla="*/ 2147483647 h 510"/>
                <a:gd name="T22" fmla="*/ 2147483647 w 600"/>
                <a:gd name="T23" fmla="*/ 2147483647 h 510"/>
                <a:gd name="T24" fmla="*/ 2147483647 w 600"/>
                <a:gd name="T25" fmla="*/ 2147483647 h 510"/>
                <a:gd name="T26" fmla="*/ 2147483647 w 600"/>
                <a:gd name="T27" fmla="*/ 2147483647 h 510"/>
                <a:gd name="T28" fmla="*/ 2147483647 w 600"/>
                <a:gd name="T29" fmla="*/ 2147483647 h 510"/>
                <a:gd name="T30" fmla="*/ 2147483647 w 600"/>
                <a:gd name="T31" fmla="*/ 2147483647 h 510"/>
                <a:gd name="T32" fmla="*/ 2147483647 w 600"/>
                <a:gd name="T33" fmla="*/ 2147483647 h 510"/>
                <a:gd name="T34" fmla="*/ 2147483647 w 600"/>
                <a:gd name="T35" fmla="*/ 2147483647 h 510"/>
                <a:gd name="T36" fmla="*/ 2147483647 w 600"/>
                <a:gd name="T37" fmla="*/ 2147483647 h 510"/>
                <a:gd name="T38" fmla="*/ 2147483647 w 600"/>
                <a:gd name="T39" fmla="*/ 2147483647 h 510"/>
                <a:gd name="T40" fmla="*/ 2147483647 w 600"/>
                <a:gd name="T41" fmla="*/ 2147483647 h 510"/>
                <a:gd name="T42" fmla="*/ 2147483647 w 600"/>
                <a:gd name="T43" fmla="*/ 2147483647 h 510"/>
                <a:gd name="T44" fmla="*/ 2147483647 w 600"/>
                <a:gd name="T45" fmla="*/ 2147483647 h 510"/>
                <a:gd name="T46" fmla="*/ 2147483647 w 600"/>
                <a:gd name="T47" fmla="*/ 2147483647 h 510"/>
                <a:gd name="T48" fmla="*/ 2147483647 w 600"/>
                <a:gd name="T49" fmla="*/ 2147483647 h 510"/>
                <a:gd name="T50" fmla="*/ 2147483647 w 600"/>
                <a:gd name="T51" fmla="*/ 2147483647 h 510"/>
                <a:gd name="T52" fmla="*/ 2147483647 w 600"/>
                <a:gd name="T53" fmla="*/ 2147483647 h 510"/>
                <a:gd name="T54" fmla="*/ 2147483647 w 600"/>
                <a:gd name="T55" fmla="*/ 2147483647 h 510"/>
                <a:gd name="T56" fmla="*/ 2147483647 w 600"/>
                <a:gd name="T57" fmla="*/ 2147483647 h 510"/>
                <a:gd name="T58" fmla="*/ 2147483647 w 600"/>
                <a:gd name="T59" fmla="*/ 2147483647 h 510"/>
                <a:gd name="T60" fmla="*/ 2147483647 w 600"/>
                <a:gd name="T61" fmla="*/ 2147483647 h 510"/>
                <a:gd name="T62" fmla="*/ 2147483647 w 600"/>
                <a:gd name="T63" fmla="*/ 2147483647 h 510"/>
                <a:gd name="T64" fmla="*/ 2147483647 w 600"/>
                <a:gd name="T65" fmla="*/ 2147483647 h 510"/>
                <a:gd name="T66" fmla="*/ 2147483647 w 600"/>
                <a:gd name="T67" fmla="*/ 2147483647 h 510"/>
                <a:gd name="T68" fmla="*/ 2147483647 w 600"/>
                <a:gd name="T69" fmla="*/ 2147483647 h 510"/>
                <a:gd name="T70" fmla="*/ 2147483647 w 600"/>
                <a:gd name="T71" fmla="*/ 2147483647 h 510"/>
                <a:gd name="T72" fmla="*/ 2147483647 w 600"/>
                <a:gd name="T73" fmla="*/ 2147483647 h 510"/>
                <a:gd name="T74" fmla="*/ 2147483647 w 600"/>
                <a:gd name="T75" fmla="*/ 2147483647 h 510"/>
                <a:gd name="T76" fmla="*/ 2147483647 w 600"/>
                <a:gd name="T77" fmla="*/ 2147483647 h 510"/>
                <a:gd name="T78" fmla="*/ 0 w 600"/>
                <a:gd name="T79" fmla="*/ 2147483647 h 510"/>
                <a:gd name="T80" fmla="*/ 0 w 600"/>
                <a:gd name="T81" fmla="*/ 2147483647 h 510"/>
                <a:gd name="T82" fmla="*/ 2147483647 w 600"/>
                <a:gd name="T83" fmla="*/ 2147483647 h 510"/>
                <a:gd name="T84" fmla="*/ 2147483647 w 600"/>
                <a:gd name="T85" fmla="*/ 2147483647 h 510"/>
                <a:gd name="T86" fmla="*/ 2147483647 w 600"/>
                <a:gd name="T87" fmla="*/ 2147483647 h 510"/>
                <a:gd name="T88" fmla="*/ 2147483647 w 600"/>
                <a:gd name="T89" fmla="*/ 2147483647 h 510"/>
                <a:gd name="T90" fmla="*/ 2147483647 w 600"/>
                <a:gd name="T91" fmla="*/ 2147483647 h 510"/>
                <a:gd name="T92" fmla="*/ 2147483647 w 600"/>
                <a:gd name="T93" fmla="*/ 2147483647 h 510"/>
                <a:gd name="T94" fmla="*/ 2147483647 w 600"/>
                <a:gd name="T95" fmla="*/ 2147483647 h 510"/>
                <a:gd name="T96" fmla="*/ 2147483647 w 600"/>
                <a:gd name="T97" fmla="*/ 2147483647 h 510"/>
                <a:gd name="T98" fmla="*/ 2147483647 w 600"/>
                <a:gd name="T99" fmla="*/ 2147483647 h 510"/>
                <a:gd name="T100" fmla="*/ 2147483647 w 600"/>
                <a:gd name="T101" fmla="*/ 2147483647 h 510"/>
                <a:gd name="T102" fmla="*/ 2147483647 w 600"/>
                <a:gd name="T103" fmla="*/ 2147483647 h 510"/>
                <a:gd name="T104" fmla="*/ 2147483647 w 600"/>
                <a:gd name="T105" fmla="*/ 2147483647 h 510"/>
                <a:gd name="T106" fmla="*/ 2147483647 w 600"/>
                <a:gd name="T107" fmla="*/ 2147483647 h 510"/>
                <a:gd name="T108" fmla="*/ 2147483647 w 600"/>
                <a:gd name="T109" fmla="*/ 2147483647 h 510"/>
                <a:gd name="T110" fmla="*/ 2147483647 w 600"/>
                <a:gd name="T111" fmla="*/ 2147483647 h 510"/>
                <a:gd name="T112" fmla="*/ 2147483647 w 600"/>
                <a:gd name="T113" fmla="*/ 0 h 510"/>
                <a:gd name="T114" fmla="*/ 2147483647 w 600"/>
                <a:gd name="T115" fmla="*/ 0 h 5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00"/>
                <a:gd name="T175" fmla="*/ 0 h 510"/>
                <a:gd name="T176" fmla="*/ 600 w 600"/>
                <a:gd name="T177" fmla="*/ 510 h 5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00" h="510">
                  <a:moveTo>
                    <a:pt x="546" y="0"/>
                  </a:moveTo>
                  <a:lnTo>
                    <a:pt x="288" y="0"/>
                  </a:lnTo>
                  <a:lnTo>
                    <a:pt x="282" y="6"/>
                  </a:lnTo>
                  <a:lnTo>
                    <a:pt x="270" y="30"/>
                  </a:lnTo>
                  <a:lnTo>
                    <a:pt x="270" y="42"/>
                  </a:lnTo>
                  <a:lnTo>
                    <a:pt x="264" y="54"/>
                  </a:lnTo>
                  <a:lnTo>
                    <a:pt x="264" y="66"/>
                  </a:lnTo>
                  <a:lnTo>
                    <a:pt x="234" y="96"/>
                  </a:lnTo>
                  <a:lnTo>
                    <a:pt x="198" y="96"/>
                  </a:lnTo>
                  <a:lnTo>
                    <a:pt x="186" y="108"/>
                  </a:lnTo>
                  <a:lnTo>
                    <a:pt x="186" y="144"/>
                  </a:lnTo>
                  <a:lnTo>
                    <a:pt x="156" y="174"/>
                  </a:lnTo>
                  <a:lnTo>
                    <a:pt x="156" y="186"/>
                  </a:lnTo>
                  <a:lnTo>
                    <a:pt x="168" y="210"/>
                  </a:lnTo>
                  <a:lnTo>
                    <a:pt x="168" y="222"/>
                  </a:lnTo>
                  <a:lnTo>
                    <a:pt x="156" y="246"/>
                  </a:lnTo>
                  <a:lnTo>
                    <a:pt x="144" y="252"/>
                  </a:lnTo>
                  <a:lnTo>
                    <a:pt x="138" y="252"/>
                  </a:lnTo>
                  <a:lnTo>
                    <a:pt x="132" y="258"/>
                  </a:lnTo>
                  <a:lnTo>
                    <a:pt x="126" y="270"/>
                  </a:lnTo>
                  <a:lnTo>
                    <a:pt x="114" y="282"/>
                  </a:lnTo>
                  <a:lnTo>
                    <a:pt x="102" y="288"/>
                  </a:lnTo>
                  <a:lnTo>
                    <a:pt x="96" y="294"/>
                  </a:lnTo>
                  <a:lnTo>
                    <a:pt x="84" y="300"/>
                  </a:lnTo>
                  <a:lnTo>
                    <a:pt x="78" y="306"/>
                  </a:lnTo>
                  <a:lnTo>
                    <a:pt x="78" y="318"/>
                  </a:lnTo>
                  <a:lnTo>
                    <a:pt x="90" y="324"/>
                  </a:lnTo>
                  <a:lnTo>
                    <a:pt x="78" y="330"/>
                  </a:lnTo>
                  <a:lnTo>
                    <a:pt x="60" y="366"/>
                  </a:lnTo>
                  <a:lnTo>
                    <a:pt x="60" y="384"/>
                  </a:lnTo>
                  <a:lnTo>
                    <a:pt x="48" y="384"/>
                  </a:lnTo>
                  <a:lnTo>
                    <a:pt x="48" y="390"/>
                  </a:lnTo>
                  <a:lnTo>
                    <a:pt x="54" y="396"/>
                  </a:lnTo>
                  <a:lnTo>
                    <a:pt x="54" y="408"/>
                  </a:lnTo>
                  <a:lnTo>
                    <a:pt x="48" y="420"/>
                  </a:lnTo>
                  <a:lnTo>
                    <a:pt x="36" y="426"/>
                  </a:lnTo>
                  <a:lnTo>
                    <a:pt x="24" y="426"/>
                  </a:lnTo>
                  <a:lnTo>
                    <a:pt x="18" y="432"/>
                  </a:lnTo>
                  <a:lnTo>
                    <a:pt x="6" y="456"/>
                  </a:lnTo>
                  <a:lnTo>
                    <a:pt x="0" y="462"/>
                  </a:lnTo>
                  <a:lnTo>
                    <a:pt x="0" y="510"/>
                  </a:lnTo>
                  <a:lnTo>
                    <a:pt x="276" y="510"/>
                  </a:lnTo>
                  <a:lnTo>
                    <a:pt x="282" y="408"/>
                  </a:lnTo>
                  <a:lnTo>
                    <a:pt x="276" y="396"/>
                  </a:lnTo>
                  <a:lnTo>
                    <a:pt x="276" y="378"/>
                  </a:lnTo>
                  <a:lnTo>
                    <a:pt x="282" y="366"/>
                  </a:lnTo>
                  <a:lnTo>
                    <a:pt x="306" y="354"/>
                  </a:lnTo>
                  <a:lnTo>
                    <a:pt x="336" y="354"/>
                  </a:lnTo>
                  <a:lnTo>
                    <a:pt x="348" y="348"/>
                  </a:lnTo>
                  <a:lnTo>
                    <a:pt x="354" y="342"/>
                  </a:lnTo>
                  <a:lnTo>
                    <a:pt x="354" y="150"/>
                  </a:lnTo>
                  <a:lnTo>
                    <a:pt x="366" y="144"/>
                  </a:lnTo>
                  <a:lnTo>
                    <a:pt x="366" y="132"/>
                  </a:lnTo>
                  <a:lnTo>
                    <a:pt x="588" y="126"/>
                  </a:lnTo>
                  <a:lnTo>
                    <a:pt x="588" y="90"/>
                  </a:lnTo>
                  <a:lnTo>
                    <a:pt x="594" y="84"/>
                  </a:lnTo>
                  <a:lnTo>
                    <a:pt x="600" y="0"/>
                  </a:lnTo>
                  <a:lnTo>
                    <a:pt x="546" y="0"/>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7" name="West Bank">
              <a:extLst>
                <a:ext uri="{FF2B5EF4-FFF2-40B4-BE49-F238E27FC236}">
                  <a16:creationId xmlns:a16="http://schemas.microsoft.com/office/drawing/2014/main" id="{16611F99-4F2A-04E6-3CF4-9AC771A6D9BB}"/>
                </a:ext>
                <a:ext uri="{C183D7F6-B498-43B3-948B-1728B52AA6E4}">
                  <adec:decorative xmlns:adec="http://schemas.microsoft.com/office/drawing/2017/decorative" val="1"/>
                </a:ext>
              </a:extLst>
            </p:cNvPr>
            <p:cNvSpPr>
              <a:spLocks/>
            </p:cNvSpPr>
            <p:nvPr/>
          </p:nvSpPr>
          <p:spPr bwMode="gray">
            <a:xfrm>
              <a:off x="5062609" y="2460764"/>
              <a:ext cx="13838" cy="30191"/>
            </a:xfrm>
            <a:custGeom>
              <a:avLst/>
              <a:gdLst>
                <a:gd name="T0" fmla="*/ 2147483647 w 42"/>
                <a:gd name="T1" fmla="*/ 2147483647 h 96"/>
                <a:gd name="T2" fmla="*/ 2147483647 w 42"/>
                <a:gd name="T3" fmla="*/ 2147483647 h 96"/>
                <a:gd name="T4" fmla="*/ 2147483647 w 42"/>
                <a:gd name="T5" fmla="*/ 2147483647 h 96"/>
                <a:gd name="T6" fmla="*/ 2147483647 w 42"/>
                <a:gd name="T7" fmla="*/ 0 h 96"/>
                <a:gd name="T8" fmla="*/ 2147483647 w 42"/>
                <a:gd name="T9" fmla="*/ 0 h 96"/>
                <a:gd name="T10" fmla="*/ 0 w 42"/>
                <a:gd name="T11" fmla="*/ 2147483647 h 96"/>
                <a:gd name="T12" fmla="*/ 0 w 42"/>
                <a:gd name="T13" fmla="*/ 2147483647 h 96"/>
                <a:gd name="T14" fmla="*/ 2147483647 w 42"/>
                <a:gd name="T15" fmla="*/ 2147483647 h 96"/>
                <a:gd name="T16" fmla="*/ 2147483647 w 42"/>
                <a:gd name="T17" fmla="*/ 2147483647 h 96"/>
                <a:gd name="T18" fmla="*/ 2147483647 w 42"/>
                <a:gd name="T19" fmla="*/ 2147483647 h 96"/>
                <a:gd name="T20" fmla="*/ 2147483647 w 42"/>
                <a:gd name="T21" fmla="*/ 2147483647 h 96"/>
                <a:gd name="T22" fmla="*/ 2147483647 w 42"/>
                <a:gd name="T23" fmla="*/ 2147483647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
                <a:gd name="T37" fmla="*/ 0 h 96"/>
                <a:gd name="T38" fmla="*/ 42 w 42"/>
                <a:gd name="T39" fmla="*/ 96 h 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 h="96">
                  <a:moveTo>
                    <a:pt x="24" y="78"/>
                  </a:moveTo>
                  <a:lnTo>
                    <a:pt x="30" y="84"/>
                  </a:lnTo>
                  <a:lnTo>
                    <a:pt x="42" y="72"/>
                  </a:lnTo>
                  <a:lnTo>
                    <a:pt x="36" y="0"/>
                  </a:lnTo>
                  <a:lnTo>
                    <a:pt x="18" y="0"/>
                  </a:lnTo>
                  <a:lnTo>
                    <a:pt x="0" y="18"/>
                  </a:lnTo>
                  <a:lnTo>
                    <a:pt x="0" y="90"/>
                  </a:lnTo>
                  <a:lnTo>
                    <a:pt x="6" y="96"/>
                  </a:lnTo>
                  <a:lnTo>
                    <a:pt x="12" y="90"/>
                  </a:lnTo>
                  <a:lnTo>
                    <a:pt x="18" y="90"/>
                  </a:lnTo>
                  <a:lnTo>
                    <a:pt x="18" y="84"/>
                  </a:lnTo>
                  <a:lnTo>
                    <a:pt x="24" y="78"/>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8" name="Uzbekistan">
              <a:extLst>
                <a:ext uri="{FF2B5EF4-FFF2-40B4-BE49-F238E27FC236}">
                  <a16:creationId xmlns:a16="http://schemas.microsoft.com/office/drawing/2014/main" id="{0CC51329-2B68-61FF-159B-DB997E88843D}"/>
                </a:ext>
                <a:ext uri="{C183D7F6-B498-43B3-948B-1728B52AA6E4}">
                  <adec:decorative xmlns:adec="http://schemas.microsoft.com/office/drawing/2017/decorative" val="1"/>
                </a:ext>
              </a:extLst>
            </p:cNvPr>
            <p:cNvSpPr>
              <a:spLocks/>
            </p:cNvSpPr>
            <p:nvPr/>
          </p:nvSpPr>
          <p:spPr bwMode="gray">
            <a:xfrm>
              <a:off x="5461388" y="2124885"/>
              <a:ext cx="381167" cy="213856"/>
            </a:xfrm>
            <a:custGeom>
              <a:avLst/>
              <a:gdLst>
                <a:gd name="T0" fmla="*/ 2147483647 w 1182"/>
                <a:gd name="T1" fmla="*/ 2147483647 h 666"/>
                <a:gd name="T2" fmla="*/ 2147483647 w 1182"/>
                <a:gd name="T3" fmla="*/ 2147483647 h 666"/>
                <a:gd name="T4" fmla="*/ 2147483647 w 1182"/>
                <a:gd name="T5" fmla="*/ 2147483647 h 666"/>
                <a:gd name="T6" fmla="*/ 2147483647 w 1182"/>
                <a:gd name="T7" fmla="*/ 2147483647 h 666"/>
                <a:gd name="T8" fmla="*/ 2147483647 w 1182"/>
                <a:gd name="T9" fmla="*/ 2147483647 h 666"/>
                <a:gd name="T10" fmla="*/ 2147483647 w 1182"/>
                <a:gd name="T11" fmla="*/ 2147483647 h 666"/>
                <a:gd name="T12" fmla="*/ 2147483647 w 1182"/>
                <a:gd name="T13" fmla="*/ 2147483647 h 666"/>
                <a:gd name="T14" fmla="*/ 2147483647 w 1182"/>
                <a:gd name="T15" fmla="*/ 2147483647 h 666"/>
                <a:gd name="T16" fmla="*/ 2147483647 w 1182"/>
                <a:gd name="T17" fmla="*/ 2147483647 h 666"/>
                <a:gd name="T18" fmla="*/ 2147483647 w 1182"/>
                <a:gd name="T19" fmla="*/ 2147483647 h 666"/>
                <a:gd name="T20" fmla="*/ 2147483647 w 1182"/>
                <a:gd name="T21" fmla="*/ 2147483647 h 666"/>
                <a:gd name="T22" fmla="*/ 2147483647 w 1182"/>
                <a:gd name="T23" fmla="*/ 2147483647 h 666"/>
                <a:gd name="T24" fmla="*/ 2147483647 w 1182"/>
                <a:gd name="T25" fmla="*/ 2147483647 h 666"/>
                <a:gd name="T26" fmla="*/ 2147483647 w 1182"/>
                <a:gd name="T27" fmla="*/ 2147483647 h 666"/>
                <a:gd name="T28" fmla="*/ 2147483647 w 1182"/>
                <a:gd name="T29" fmla="*/ 2147483647 h 666"/>
                <a:gd name="T30" fmla="*/ 2147483647 w 1182"/>
                <a:gd name="T31" fmla="*/ 2147483647 h 666"/>
                <a:gd name="T32" fmla="*/ 2147483647 w 1182"/>
                <a:gd name="T33" fmla="*/ 2147483647 h 666"/>
                <a:gd name="T34" fmla="*/ 2147483647 w 1182"/>
                <a:gd name="T35" fmla="*/ 2147483647 h 666"/>
                <a:gd name="T36" fmla="*/ 2147483647 w 1182"/>
                <a:gd name="T37" fmla="*/ 2147483647 h 666"/>
                <a:gd name="T38" fmla="*/ 2147483647 w 1182"/>
                <a:gd name="T39" fmla="*/ 2147483647 h 666"/>
                <a:gd name="T40" fmla="*/ 2147483647 w 1182"/>
                <a:gd name="T41" fmla="*/ 2147483647 h 666"/>
                <a:gd name="T42" fmla="*/ 2147483647 w 1182"/>
                <a:gd name="T43" fmla="*/ 2147483647 h 666"/>
                <a:gd name="T44" fmla="*/ 2147483647 w 1182"/>
                <a:gd name="T45" fmla="*/ 2147483647 h 666"/>
                <a:gd name="T46" fmla="*/ 2147483647 w 1182"/>
                <a:gd name="T47" fmla="*/ 2147483647 h 666"/>
                <a:gd name="T48" fmla="*/ 2147483647 w 1182"/>
                <a:gd name="T49" fmla="*/ 2147483647 h 666"/>
                <a:gd name="T50" fmla="*/ 2147483647 w 1182"/>
                <a:gd name="T51" fmla="*/ 2147483647 h 666"/>
                <a:gd name="T52" fmla="*/ 2147483647 w 1182"/>
                <a:gd name="T53" fmla="*/ 2147483647 h 666"/>
                <a:gd name="T54" fmla="*/ 2147483647 w 1182"/>
                <a:gd name="T55" fmla="*/ 2147483647 h 666"/>
                <a:gd name="T56" fmla="*/ 2147483647 w 1182"/>
                <a:gd name="T57" fmla="*/ 2147483647 h 666"/>
                <a:gd name="T58" fmla="*/ 2147483647 w 1182"/>
                <a:gd name="T59" fmla="*/ 2147483647 h 666"/>
                <a:gd name="T60" fmla="*/ 2147483647 w 1182"/>
                <a:gd name="T61" fmla="*/ 2147483647 h 666"/>
                <a:gd name="T62" fmla="*/ 2147483647 w 1182"/>
                <a:gd name="T63" fmla="*/ 2147483647 h 666"/>
                <a:gd name="T64" fmla="*/ 2147483647 w 1182"/>
                <a:gd name="T65" fmla="*/ 2147483647 h 666"/>
                <a:gd name="T66" fmla="*/ 2147483647 w 1182"/>
                <a:gd name="T67" fmla="*/ 2147483647 h 666"/>
                <a:gd name="T68" fmla="*/ 2147483647 w 1182"/>
                <a:gd name="T69" fmla="*/ 2147483647 h 666"/>
                <a:gd name="T70" fmla="*/ 2147483647 w 1182"/>
                <a:gd name="T71" fmla="*/ 2147483647 h 666"/>
                <a:gd name="T72" fmla="*/ 2147483647 w 1182"/>
                <a:gd name="T73" fmla="*/ 2147483647 h 666"/>
                <a:gd name="T74" fmla="*/ 2147483647 w 1182"/>
                <a:gd name="T75" fmla="*/ 2147483647 h 666"/>
                <a:gd name="T76" fmla="*/ 2147483647 w 1182"/>
                <a:gd name="T77" fmla="*/ 2147483647 h 666"/>
                <a:gd name="T78" fmla="*/ 2147483647 w 1182"/>
                <a:gd name="T79" fmla="*/ 2147483647 h 666"/>
                <a:gd name="T80" fmla="*/ 2147483647 w 1182"/>
                <a:gd name="T81" fmla="*/ 2147483647 h 666"/>
                <a:gd name="T82" fmla="*/ 2147483647 w 1182"/>
                <a:gd name="T83" fmla="*/ 2147483647 h 666"/>
                <a:gd name="T84" fmla="*/ 2147483647 w 1182"/>
                <a:gd name="T85" fmla="*/ 2147483647 h 666"/>
                <a:gd name="T86" fmla="*/ 2147483647 w 1182"/>
                <a:gd name="T87" fmla="*/ 2147483647 h 666"/>
                <a:gd name="T88" fmla="*/ 2147483647 w 1182"/>
                <a:gd name="T89" fmla="*/ 2147483647 h 666"/>
                <a:gd name="T90" fmla="*/ 2147483647 w 1182"/>
                <a:gd name="T91" fmla="*/ 2147483647 h 666"/>
                <a:gd name="T92" fmla="*/ 2147483647 w 1182"/>
                <a:gd name="T93" fmla="*/ 2147483647 h 666"/>
                <a:gd name="T94" fmla="*/ 2147483647 w 1182"/>
                <a:gd name="T95" fmla="*/ 2147483647 h 666"/>
                <a:gd name="T96" fmla="*/ 2147483647 w 1182"/>
                <a:gd name="T97" fmla="*/ 2147483647 h 666"/>
                <a:gd name="T98" fmla="*/ 2147483647 w 1182"/>
                <a:gd name="T99" fmla="*/ 2147483647 h 666"/>
                <a:gd name="T100" fmla="*/ 2147483647 w 1182"/>
                <a:gd name="T101" fmla="*/ 2147483647 h 666"/>
                <a:gd name="T102" fmla="*/ 2147483647 w 1182"/>
                <a:gd name="T103" fmla="*/ 2147483647 h 666"/>
                <a:gd name="T104" fmla="*/ 2147483647 w 1182"/>
                <a:gd name="T105" fmla="*/ 2147483647 h 666"/>
                <a:gd name="T106" fmla="*/ 2147483647 w 1182"/>
                <a:gd name="T107" fmla="*/ 2147483647 h 666"/>
                <a:gd name="T108" fmla="*/ 2147483647 w 1182"/>
                <a:gd name="T109" fmla="*/ 2147483647 h 666"/>
                <a:gd name="T110" fmla="*/ 2147483647 w 1182"/>
                <a:gd name="T111" fmla="*/ 2147483647 h 666"/>
                <a:gd name="T112" fmla="*/ 2147483647 w 1182"/>
                <a:gd name="T113" fmla="*/ 2147483647 h 666"/>
                <a:gd name="T114" fmla="*/ 2147483647 w 1182"/>
                <a:gd name="T115" fmla="*/ 2147483647 h 6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82"/>
                <a:gd name="T175" fmla="*/ 0 h 666"/>
                <a:gd name="T176" fmla="*/ 1182 w 1182"/>
                <a:gd name="T177" fmla="*/ 666 h 66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82" h="666">
                  <a:moveTo>
                    <a:pt x="1152" y="372"/>
                  </a:moveTo>
                  <a:lnTo>
                    <a:pt x="1146" y="360"/>
                  </a:lnTo>
                  <a:lnTo>
                    <a:pt x="1122" y="360"/>
                  </a:lnTo>
                  <a:lnTo>
                    <a:pt x="1116" y="342"/>
                  </a:lnTo>
                  <a:lnTo>
                    <a:pt x="1098" y="342"/>
                  </a:lnTo>
                  <a:lnTo>
                    <a:pt x="1080" y="318"/>
                  </a:lnTo>
                  <a:lnTo>
                    <a:pt x="1080" y="330"/>
                  </a:lnTo>
                  <a:lnTo>
                    <a:pt x="1068" y="330"/>
                  </a:lnTo>
                  <a:lnTo>
                    <a:pt x="1068" y="342"/>
                  </a:lnTo>
                  <a:lnTo>
                    <a:pt x="1032" y="342"/>
                  </a:lnTo>
                  <a:lnTo>
                    <a:pt x="1020" y="330"/>
                  </a:lnTo>
                  <a:lnTo>
                    <a:pt x="990" y="318"/>
                  </a:lnTo>
                  <a:lnTo>
                    <a:pt x="1038" y="270"/>
                  </a:lnTo>
                  <a:lnTo>
                    <a:pt x="1038" y="264"/>
                  </a:lnTo>
                  <a:lnTo>
                    <a:pt x="1032" y="264"/>
                  </a:lnTo>
                  <a:lnTo>
                    <a:pt x="1032" y="258"/>
                  </a:lnTo>
                  <a:lnTo>
                    <a:pt x="1002" y="276"/>
                  </a:lnTo>
                  <a:lnTo>
                    <a:pt x="978" y="276"/>
                  </a:lnTo>
                  <a:lnTo>
                    <a:pt x="966" y="300"/>
                  </a:lnTo>
                  <a:lnTo>
                    <a:pt x="960" y="300"/>
                  </a:lnTo>
                  <a:lnTo>
                    <a:pt x="954" y="306"/>
                  </a:lnTo>
                  <a:lnTo>
                    <a:pt x="942" y="306"/>
                  </a:lnTo>
                  <a:lnTo>
                    <a:pt x="930" y="312"/>
                  </a:lnTo>
                  <a:lnTo>
                    <a:pt x="918" y="324"/>
                  </a:lnTo>
                  <a:lnTo>
                    <a:pt x="918" y="342"/>
                  </a:lnTo>
                  <a:lnTo>
                    <a:pt x="912" y="342"/>
                  </a:lnTo>
                  <a:lnTo>
                    <a:pt x="906" y="348"/>
                  </a:lnTo>
                  <a:lnTo>
                    <a:pt x="894" y="354"/>
                  </a:lnTo>
                  <a:lnTo>
                    <a:pt x="882" y="366"/>
                  </a:lnTo>
                  <a:lnTo>
                    <a:pt x="882" y="378"/>
                  </a:lnTo>
                  <a:lnTo>
                    <a:pt x="888" y="384"/>
                  </a:lnTo>
                  <a:lnTo>
                    <a:pt x="888" y="396"/>
                  </a:lnTo>
                  <a:lnTo>
                    <a:pt x="882" y="390"/>
                  </a:lnTo>
                  <a:lnTo>
                    <a:pt x="870" y="390"/>
                  </a:lnTo>
                  <a:lnTo>
                    <a:pt x="858" y="384"/>
                  </a:lnTo>
                  <a:lnTo>
                    <a:pt x="852" y="384"/>
                  </a:lnTo>
                  <a:lnTo>
                    <a:pt x="852" y="372"/>
                  </a:lnTo>
                  <a:lnTo>
                    <a:pt x="858" y="366"/>
                  </a:lnTo>
                  <a:lnTo>
                    <a:pt x="858" y="348"/>
                  </a:lnTo>
                  <a:lnTo>
                    <a:pt x="840" y="342"/>
                  </a:lnTo>
                  <a:lnTo>
                    <a:pt x="762" y="342"/>
                  </a:lnTo>
                  <a:lnTo>
                    <a:pt x="732" y="282"/>
                  </a:lnTo>
                  <a:lnTo>
                    <a:pt x="726" y="276"/>
                  </a:lnTo>
                  <a:lnTo>
                    <a:pt x="714" y="276"/>
                  </a:lnTo>
                  <a:lnTo>
                    <a:pt x="708" y="282"/>
                  </a:lnTo>
                  <a:lnTo>
                    <a:pt x="702" y="282"/>
                  </a:lnTo>
                  <a:lnTo>
                    <a:pt x="696" y="276"/>
                  </a:lnTo>
                  <a:lnTo>
                    <a:pt x="696" y="234"/>
                  </a:lnTo>
                  <a:lnTo>
                    <a:pt x="690" y="216"/>
                  </a:lnTo>
                  <a:lnTo>
                    <a:pt x="690" y="204"/>
                  </a:lnTo>
                  <a:lnTo>
                    <a:pt x="660" y="204"/>
                  </a:lnTo>
                  <a:lnTo>
                    <a:pt x="654" y="192"/>
                  </a:lnTo>
                  <a:lnTo>
                    <a:pt x="642" y="186"/>
                  </a:lnTo>
                  <a:lnTo>
                    <a:pt x="636" y="168"/>
                  </a:lnTo>
                  <a:lnTo>
                    <a:pt x="618" y="150"/>
                  </a:lnTo>
                  <a:lnTo>
                    <a:pt x="612" y="138"/>
                  </a:lnTo>
                  <a:lnTo>
                    <a:pt x="600" y="138"/>
                  </a:lnTo>
                  <a:lnTo>
                    <a:pt x="576" y="150"/>
                  </a:lnTo>
                  <a:lnTo>
                    <a:pt x="570" y="156"/>
                  </a:lnTo>
                  <a:lnTo>
                    <a:pt x="552" y="156"/>
                  </a:lnTo>
                  <a:lnTo>
                    <a:pt x="534" y="150"/>
                  </a:lnTo>
                  <a:lnTo>
                    <a:pt x="474" y="150"/>
                  </a:lnTo>
                  <a:lnTo>
                    <a:pt x="456" y="156"/>
                  </a:lnTo>
                  <a:lnTo>
                    <a:pt x="420" y="156"/>
                  </a:lnTo>
                  <a:lnTo>
                    <a:pt x="414" y="162"/>
                  </a:lnTo>
                  <a:lnTo>
                    <a:pt x="408" y="162"/>
                  </a:lnTo>
                  <a:lnTo>
                    <a:pt x="330" y="90"/>
                  </a:lnTo>
                  <a:lnTo>
                    <a:pt x="264" y="54"/>
                  </a:lnTo>
                  <a:lnTo>
                    <a:pt x="270" y="66"/>
                  </a:lnTo>
                  <a:lnTo>
                    <a:pt x="270" y="90"/>
                  </a:lnTo>
                  <a:lnTo>
                    <a:pt x="264" y="102"/>
                  </a:lnTo>
                  <a:lnTo>
                    <a:pt x="258" y="108"/>
                  </a:lnTo>
                  <a:lnTo>
                    <a:pt x="240" y="108"/>
                  </a:lnTo>
                  <a:lnTo>
                    <a:pt x="228" y="102"/>
                  </a:lnTo>
                  <a:lnTo>
                    <a:pt x="222" y="96"/>
                  </a:lnTo>
                  <a:lnTo>
                    <a:pt x="222" y="78"/>
                  </a:lnTo>
                  <a:lnTo>
                    <a:pt x="210" y="54"/>
                  </a:lnTo>
                  <a:lnTo>
                    <a:pt x="216" y="36"/>
                  </a:lnTo>
                  <a:lnTo>
                    <a:pt x="162" y="12"/>
                  </a:lnTo>
                  <a:lnTo>
                    <a:pt x="156" y="30"/>
                  </a:lnTo>
                  <a:lnTo>
                    <a:pt x="168" y="36"/>
                  </a:lnTo>
                  <a:lnTo>
                    <a:pt x="174" y="48"/>
                  </a:lnTo>
                  <a:lnTo>
                    <a:pt x="174" y="72"/>
                  </a:lnTo>
                  <a:lnTo>
                    <a:pt x="168" y="78"/>
                  </a:lnTo>
                  <a:lnTo>
                    <a:pt x="156" y="84"/>
                  </a:lnTo>
                  <a:lnTo>
                    <a:pt x="150" y="84"/>
                  </a:lnTo>
                  <a:lnTo>
                    <a:pt x="144" y="78"/>
                  </a:lnTo>
                  <a:lnTo>
                    <a:pt x="144" y="60"/>
                  </a:lnTo>
                  <a:lnTo>
                    <a:pt x="132" y="48"/>
                  </a:lnTo>
                  <a:lnTo>
                    <a:pt x="132" y="42"/>
                  </a:lnTo>
                  <a:lnTo>
                    <a:pt x="144" y="30"/>
                  </a:lnTo>
                  <a:lnTo>
                    <a:pt x="150" y="6"/>
                  </a:lnTo>
                  <a:lnTo>
                    <a:pt x="144" y="0"/>
                  </a:lnTo>
                  <a:lnTo>
                    <a:pt x="0" y="42"/>
                  </a:lnTo>
                  <a:lnTo>
                    <a:pt x="48" y="324"/>
                  </a:lnTo>
                  <a:lnTo>
                    <a:pt x="60" y="324"/>
                  </a:lnTo>
                  <a:lnTo>
                    <a:pt x="72" y="336"/>
                  </a:lnTo>
                  <a:lnTo>
                    <a:pt x="138" y="336"/>
                  </a:lnTo>
                  <a:lnTo>
                    <a:pt x="132" y="324"/>
                  </a:lnTo>
                  <a:lnTo>
                    <a:pt x="120" y="318"/>
                  </a:lnTo>
                  <a:lnTo>
                    <a:pt x="114" y="300"/>
                  </a:lnTo>
                  <a:lnTo>
                    <a:pt x="114" y="288"/>
                  </a:lnTo>
                  <a:lnTo>
                    <a:pt x="132" y="270"/>
                  </a:lnTo>
                  <a:lnTo>
                    <a:pt x="144" y="264"/>
                  </a:lnTo>
                  <a:lnTo>
                    <a:pt x="156" y="264"/>
                  </a:lnTo>
                  <a:lnTo>
                    <a:pt x="162" y="258"/>
                  </a:lnTo>
                  <a:lnTo>
                    <a:pt x="168" y="258"/>
                  </a:lnTo>
                  <a:lnTo>
                    <a:pt x="168" y="246"/>
                  </a:lnTo>
                  <a:lnTo>
                    <a:pt x="174" y="240"/>
                  </a:lnTo>
                  <a:lnTo>
                    <a:pt x="180" y="240"/>
                  </a:lnTo>
                  <a:lnTo>
                    <a:pt x="186" y="246"/>
                  </a:lnTo>
                  <a:lnTo>
                    <a:pt x="198" y="246"/>
                  </a:lnTo>
                  <a:lnTo>
                    <a:pt x="204" y="252"/>
                  </a:lnTo>
                  <a:lnTo>
                    <a:pt x="174" y="222"/>
                  </a:lnTo>
                  <a:lnTo>
                    <a:pt x="204" y="228"/>
                  </a:lnTo>
                  <a:lnTo>
                    <a:pt x="210" y="216"/>
                  </a:lnTo>
                  <a:lnTo>
                    <a:pt x="228" y="240"/>
                  </a:lnTo>
                  <a:lnTo>
                    <a:pt x="252" y="240"/>
                  </a:lnTo>
                  <a:lnTo>
                    <a:pt x="252" y="252"/>
                  </a:lnTo>
                  <a:lnTo>
                    <a:pt x="264" y="258"/>
                  </a:lnTo>
                  <a:lnTo>
                    <a:pt x="300" y="258"/>
                  </a:lnTo>
                  <a:lnTo>
                    <a:pt x="306" y="264"/>
                  </a:lnTo>
                  <a:lnTo>
                    <a:pt x="312" y="276"/>
                  </a:lnTo>
                  <a:lnTo>
                    <a:pt x="312" y="288"/>
                  </a:lnTo>
                  <a:lnTo>
                    <a:pt x="324" y="294"/>
                  </a:lnTo>
                  <a:lnTo>
                    <a:pt x="312" y="306"/>
                  </a:lnTo>
                  <a:lnTo>
                    <a:pt x="312" y="318"/>
                  </a:lnTo>
                  <a:lnTo>
                    <a:pt x="330" y="336"/>
                  </a:lnTo>
                  <a:lnTo>
                    <a:pt x="360" y="336"/>
                  </a:lnTo>
                  <a:lnTo>
                    <a:pt x="414" y="342"/>
                  </a:lnTo>
                  <a:lnTo>
                    <a:pt x="414" y="336"/>
                  </a:lnTo>
                  <a:lnTo>
                    <a:pt x="450" y="354"/>
                  </a:lnTo>
                  <a:lnTo>
                    <a:pt x="468" y="384"/>
                  </a:lnTo>
                  <a:lnTo>
                    <a:pt x="486" y="402"/>
                  </a:lnTo>
                  <a:lnTo>
                    <a:pt x="486" y="408"/>
                  </a:lnTo>
                  <a:lnTo>
                    <a:pt x="492" y="414"/>
                  </a:lnTo>
                  <a:lnTo>
                    <a:pt x="510" y="450"/>
                  </a:lnTo>
                  <a:lnTo>
                    <a:pt x="522" y="462"/>
                  </a:lnTo>
                  <a:lnTo>
                    <a:pt x="534" y="468"/>
                  </a:lnTo>
                  <a:lnTo>
                    <a:pt x="552" y="468"/>
                  </a:lnTo>
                  <a:lnTo>
                    <a:pt x="564" y="474"/>
                  </a:lnTo>
                  <a:lnTo>
                    <a:pt x="570" y="474"/>
                  </a:lnTo>
                  <a:lnTo>
                    <a:pt x="582" y="486"/>
                  </a:lnTo>
                  <a:lnTo>
                    <a:pt x="588" y="498"/>
                  </a:lnTo>
                  <a:lnTo>
                    <a:pt x="594" y="504"/>
                  </a:lnTo>
                  <a:lnTo>
                    <a:pt x="624" y="522"/>
                  </a:lnTo>
                  <a:lnTo>
                    <a:pt x="648" y="522"/>
                  </a:lnTo>
                  <a:lnTo>
                    <a:pt x="666" y="534"/>
                  </a:lnTo>
                  <a:lnTo>
                    <a:pt x="690" y="546"/>
                  </a:lnTo>
                  <a:lnTo>
                    <a:pt x="696" y="552"/>
                  </a:lnTo>
                  <a:lnTo>
                    <a:pt x="708" y="558"/>
                  </a:lnTo>
                  <a:lnTo>
                    <a:pt x="720" y="570"/>
                  </a:lnTo>
                  <a:lnTo>
                    <a:pt x="732" y="570"/>
                  </a:lnTo>
                  <a:lnTo>
                    <a:pt x="744" y="582"/>
                  </a:lnTo>
                  <a:lnTo>
                    <a:pt x="750" y="582"/>
                  </a:lnTo>
                  <a:lnTo>
                    <a:pt x="774" y="576"/>
                  </a:lnTo>
                  <a:lnTo>
                    <a:pt x="822" y="606"/>
                  </a:lnTo>
                  <a:lnTo>
                    <a:pt x="816" y="612"/>
                  </a:lnTo>
                  <a:lnTo>
                    <a:pt x="816" y="630"/>
                  </a:lnTo>
                  <a:lnTo>
                    <a:pt x="828" y="642"/>
                  </a:lnTo>
                  <a:lnTo>
                    <a:pt x="828" y="654"/>
                  </a:lnTo>
                  <a:lnTo>
                    <a:pt x="840" y="654"/>
                  </a:lnTo>
                  <a:lnTo>
                    <a:pt x="852" y="642"/>
                  </a:lnTo>
                  <a:lnTo>
                    <a:pt x="870" y="666"/>
                  </a:lnTo>
                  <a:lnTo>
                    <a:pt x="882" y="660"/>
                  </a:lnTo>
                  <a:lnTo>
                    <a:pt x="894" y="660"/>
                  </a:lnTo>
                  <a:lnTo>
                    <a:pt x="900" y="666"/>
                  </a:lnTo>
                  <a:lnTo>
                    <a:pt x="906" y="666"/>
                  </a:lnTo>
                  <a:lnTo>
                    <a:pt x="900" y="666"/>
                  </a:lnTo>
                  <a:lnTo>
                    <a:pt x="900" y="642"/>
                  </a:lnTo>
                  <a:lnTo>
                    <a:pt x="906" y="636"/>
                  </a:lnTo>
                  <a:lnTo>
                    <a:pt x="912" y="624"/>
                  </a:lnTo>
                  <a:lnTo>
                    <a:pt x="924" y="618"/>
                  </a:lnTo>
                  <a:lnTo>
                    <a:pt x="930" y="606"/>
                  </a:lnTo>
                  <a:lnTo>
                    <a:pt x="930" y="588"/>
                  </a:lnTo>
                  <a:lnTo>
                    <a:pt x="918" y="576"/>
                  </a:lnTo>
                  <a:lnTo>
                    <a:pt x="906" y="570"/>
                  </a:lnTo>
                  <a:lnTo>
                    <a:pt x="900" y="564"/>
                  </a:lnTo>
                  <a:lnTo>
                    <a:pt x="900" y="546"/>
                  </a:lnTo>
                  <a:lnTo>
                    <a:pt x="906" y="540"/>
                  </a:lnTo>
                  <a:lnTo>
                    <a:pt x="906" y="534"/>
                  </a:lnTo>
                  <a:lnTo>
                    <a:pt x="894" y="522"/>
                  </a:lnTo>
                  <a:lnTo>
                    <a:pt x="882" y="522"/>
                  </a:lnTo>
                  <a:lnTo>
                    <a:pt x="876" y="516"/>
                  </a:lnTo>
                  <a:lnTo>
                    <a:pt x="870" y="516"/>
                  </a:lnTo>
                  <a:lnTo>
                    <a:pt x="858" y="504"/>
                  </a:lnTo>
                  <a:lnTo>
                    <a:pt x="840" y="504"/>
                  </a:lnTo>
                  <a:lnTo>
                    <a:pt x="840" y="486"/>
                  </a:lnTo>
                  <a:lnTo>
                    <a:pt x="846" y="480"/>
                  </a:lnTo>
                  <a:lnTo>
                    <a:pt x="894" y="480"/>
                  </a:lnTo>
                  <a:lnTo>
                    <a:pt x="918" y="468"/>
                  </a:lnTo>
                  <a:lnTo>
                    <a:pt x="918" y="456"/>
                  </a:lnTo>
                  <a:lnTo>
                    <a:pt x="912" y="456"/>
                  </a:lnTo>
                  <a:lnTo>
                    <a:pt x="930" y="444"/>
                  </a:lnTo>
                  <a:lnTo>
                    <a:pt x="906" y="420"/>
                  </a:lnTo>
                  <a:lnTo>
                    <a:pt x="948" y="420"/>
                  </a:lnTo>
                  <a:lnTo>
                    <a:pt x="948" y="414"/>
                  </a:lnTo>
                  <a:lnTo>
                    <a:pt x="936" y="402"/>
                  </a:lnTo>
                  <a:lnTo>
                    <a:pt x="936" y="390"/>
                  </a:lnTo>
                  <a:lnTo>
                    <a:pt x="942" y="384"/>
                  </a:lnTo>
                  <a:lnTo>
                    <a:pt x="942" y="372"/>
                  </a:lnTo>
                  <a:lnTo>
                    <a:pt x="954" y="372"/>
                  </a:lnTo>
                  <a:lnTo>
                    <a:pt x="972" y="390"/>
                  </a:lnTo>
                  <a:lnTo>
                    <a:pt x="978" y="390"/>
                  </a:lnTo>
                  <a:lnTo>
                    <a:pt x="984" y="378"/>
                  </a:lnTo>
                  <a:lnTo>
                    <a:pt x="996" y="372"/>
                  </a:lnTo>
                  <a:lnTo>
                    <a:pt x="1002" y="360"/>
                  </a:lnTo>
                  <a:lnTo>
                    <a:pt x="1020" y="360"/>
                  </a:lnTo>
                  <a:lnTo>
                    <a:pt x="1032" y="366"/>
                  </a:lnTo>
                  <a:lnTo>
                    <a:pt x="1038" y="372"/>
                  </a:lnTo>
                  <a:lnTo>
                    <a:pt x="1014" y="408"/>
                  </a:lnTo>
                  <a:lnTo>
                    <a:pt x="1026" y="408"/>
                  </a:lnTo>
                  <a:lnTo>
                    <a:pt x="1032" y="414"/>
                  </a:lnTo>
                  <a:lnTo>
                    <a:pt x="1044" y="414"/>
                  </a:lnTo>
                  <a:lnTo>
                    <a:pt x="1050" y="420"/>
                  </a:lnTo>
                  <a:lnTo>
                    <a:pt x="1056" y="420"/>
                  </a:lnTo>
                  <a:lnTo>
                    <a:pt x="1068" y="414"/>
                  </a:lnTo>
                  <a:lnTo>
                    <a:pt x="1086" y="414"/>
                  </a:lnTo>
                  <a:lnTo>
                    <a:pt x="1092" y="420"/>
                  </a:lnTo>
                  <a:lnTo>
                    <a:pt x="1098" y="420"/>
                  </a:lnTo>
                  <a:lnTo>
                    <a:pt x="1104" y="426"/>
                  </a:lnTo>
                  <a:lnTo>
                    <a:pt x="1110" y="426"/>
                  </a:lnTo>
                  <a:lnTo>
                    <a:pt x="1128" y="408"/>
                  </a:lnTo>
                  <a:lnTo>
                    <a:pt x="1146" y="402"/>
                  </a:lnTo>
                  <a:lnTo>
                    <a:pt x="1146" y="396"/>
                  </a:lnTo>
                  <a:lnTo>
                    <a:pt x="1158" y="396"/>
                  </a:lnTo>
                  <a:lnTo>
                    <a:pt x="1170" y="390"/>
                  </a:lnTo>
                  <a:lnTo>
                    <a:pt x="1182" y="378"/>
                  </a:lnTo>
                  <a:lnTo>
                    <a:pt x="1182" y="366"/>
                  </a:lnTo>
                  <a:lnTo>
                    <a:pt x="1170" y="366"/>
                  </a:lnTo>
                  <a:lnTo>
                    <a:pt x="1158" y="372"/>
                  </a:lnTo>
                  <a:lnTo>
                    <a:pt x="1152" y="372"/>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9" name="Vietnam">
              <a:extLst>
                <a:ext uri="{FF2B5EF4-FFF2-40B4-BE49-F238E27FC236}">
                  <a16:creationId xmlns:a16="http://schemas.microsoft.com/office/drawing/2014/main" id="{3DCE5211-5346-2DAE-9D73-390BB42548AE}"/>
                </a:ext>
                <a:ext uri="{C183D7F6-B498-43B3-948B-1728B52AA6E4}">
                  <adec:decorative xmlns:adec="http://schemas.microsoft.com/office/drawing/2017/decorative" val="1"/>
                </a:ext>
              </a:extLst>
            </p:cNvPr>
            <p:cNvSpPr>
              <a:spLocks/>
            </p:cNvSpPr>
            <p:nvPr/>
          </p:nvSpPr>
          <p:spPr bwMode="gray">
            <a:xfrm>
              <a:off x="6583502" y="2696005"/>
              <a:ext cx="194986" cy="383683"/>
            </a:xfrm>
            <a:custGeom>
              <a:avLst/>
              <a:gdLst>
                <a:gd name="T0" fmla="*/ 2147483647 w 606"/>
                <a:gd name="T1" fmla="*/ 2147483647 h 1194"/>
                <a:gd name="T2" fmla="*/ 2147483647 w 606"/>
                <a:gd name="T3" fmla="*/ 2147483647 h 1194"/>
                <a:gd name="T4" fmla="*/ 2147483647 w 606"/>
                <a:gd name="T5" fmla="*/ 2147483647 h 1194"/>
                <a:gd name="T6" fmla="*/ 2147483647 w 606"/>
                <a:gd name="T7" fmla="*/ 2147483647 h 1194"/>
                <a:gd name="T8" fmla="*/ 2147483647 w 606"/>
                <a:gd name="T9" fmla="*/ 2147483647 h 1194"/>
                <a:gd name="T10" fmla="*/ 2147483647 w 606"/>
                <a:gd name="T11" fmla="*/ 2147483647 h 1194"/>
                <a:gd name="T12" fmla="*/ 2147483647 w 606"/>
                <a:gd name="T13" fmla="*/ 2147483647 h 1194"/>
                <a:gd name="T14" fmla="*/ 2147483647 w 606"/>
                <a:gd name="T15" fmla="*/ 2147483647 h 1194"/>
                <a:gd name="T16" fmla="*/ 2147483647 w 606"/>
                <a:gd name="T17" fmla="*/ 2147483647 h 1194"/>
                <a:gd name="T18" fmla="*/ 2147483647 w 606"/>
                <a:gd name="T19" fmla="*/ 2147483647 h 1194"/>
                <a:gd name="T20" fmla="*/ 2147483647 w 606"/>
                <a:gd name="T21" fmla="*/ 2147483647 h 1194"/>
                <a:gd name="T22" fmla="*/ 2147483647 w 606"/>
                <a:gd name="T23" fmla="*/ 2147483647 h 1194"/>
                <a:gd name="T24" fmla="*/ 2147483647 w 606"/>
                <a:gd name="T25" fmla="*/ 2147483647 h 1194"/>
                <a:gd name="T26" fmla="*/ 2147483647 w 606"/>
                <a:gd name="T27" fmla="*/ 2147483647 h 1194"/>
                <a:gd name="T28" fmla="*/ 2147483647 w 606"/>
                <a:gd name="T29" fmla="*/ 2147483647 h 1194"/>
                <a:gd name="T30" fmla="*/ 2147483647 w 606"/>
                <a:gd name="T31" fmla="*/ 2147483647 h 1194"/>
                <a:gd name="T32" fmla="*/ 2147483647 w 606"/>
                <a:gd name="T33" fmla="*/ 2147483647 h 1194"/>
                <a:gd name="T34" fmla="*/ 2147483647 w 606"/>
                <a:gd name="T35" fmla="*/ 2147483647 h 1194"/>
                <a:gd name="T36" fmla="*/ 2147483647 w 606"/>
                <a:gd name="T37" fmla="*/ 2147483647 h 1194"/>
                <a:gd name="T38" fmla="*/ 2147483647 w 606"/>
                <a:gd name="T39" fmla="*/ 2147483647 h 1194"/>
                <a:gd name="T40" fmla="*/ 2147483647 w 606"/>
                <a:gd name="T41" fmla="*/ 2147483647 h 1194"/>
                <a:gd name="T42" fmla="*/ 2147483647 w 606"/>
                <a:gd name="T43" fmla="*/ 2147483647 h 1194"/>
                <a:gd name="T44" fmla="*/ 2147483647 w 606"/>
                <a:gd name="T45" fmla="*/ 2147483647 h 1194"/>
                <a:gd name="T46" fmla="*/ 2147483647 w 606"/>
                <a:gd name="T47" fmla="*/ 2147483647 h 1194"/>
                <a:gd name="T48" fmla="*/ 2147483647 w 606"/>
                <a:gd name="T49" fmla="*/ 2147483647 h 1194"/>
                <a:gd name="T50" fmla="*/ 2147483647 w 606"/>
                <a:gd name="T51" fmla="*/ 2147483647 h 1194"/>
                <a:gd name="T52" fmla="*/ 2147483647 w 606"/>
                <a:gd name="T53" fmla="*/ 2147483647 h 1194"/>
                <a:gd name="T54" fmla="*/ 2147483647 w 606"/>
                <a:gd name="T55" fmla="*/ 2147483647 h 1194"/>
                <a:gd name="T56" fmla="*/ 2147483647 w 606"/>
                <a:gd name="T57" fmla="*/ 2147483647 h 1194"/>
                <a:gd name="T58" fmla="*/ 2147483647 w 606"/>
                <a:gd name="T59" fmla="*/ 2147483647 h 1194"/>
                <a:gd name="T60" fmla="*/ 2147483647 w 606"/>
                <a:gd name="T61" fmla="*/ 2147483647 h 1194"/>
                <a:gd name="T62" fmla="*/ 2147483647 w 606"/>
                <a:gd name="T63" fmla="*/ 2147483647 h 1194"/>
                <a:gd name="T64" fmla="*/ 2147483647 w 606"/>
                <a:gd name="T65" fmla="*/ 2147483647 h 1194"/>
                <a:gd name="T66" fmla="*/ 2147483647 w 606"/>
                <a:gd name="T67" fmla="*/ 2147483647 h 1194"/>
                <a:gd name="T68" fmla="*/ 2147483647 w 606"/>
                <a:gd name="T69" fmla="*/ 2147483647 h 1194"/>
                <a:gd name="T70" fmla="*/ 2147483647 w 606"/>
                <a:gd name="T71" fmla="*/ 2147483647 h 1194"/>
                <a:gd name="T72" fmla="*/ 2147483647 w 606"/>
                <a:gd name="T73" fmla="*/ 2147483647 h 1194"/>
                <a:gd name="T74" fmla="*/ 2147483647 w 606"/>
                <a:gd name="T75" fmla="*/ 2147483647 h 1194"/>
                <a:gd name="T76" fmla="*/ 2147483647 w 606"/>
                <a:gd name="T77" fmla="*/ 2147483647 h 1194"/>
                <a:gd name="T78" fmla="*/ 2147483647 w 606"/>
                <a:gd name="T79" fmla="*/ 2147483647 h 1194"/>
                <a:gd name="T80" fmla="*/ 2147483647 w 606"/>
                <a:gd name="T81" fmla="*/ 2147483647 h 1194"/>
                <a:gd name="T82" fmla="*/ 2147483647 w 606"/>
                <a:gd name="T83" fmla="*/ 2147483647 h 1194"/>
                <a:gd name="T84" fmla="*/ 2147483647 w 606"/>
                <a:gd name="T85" fmla="*/ 2147483647 h 1194"/>
                <a:gd name="T86" fmla="*/ 2147483647 w 606"/>
                <a:gd name="T87" fmla="*/ 2147483647 h 1194"/>
                <a:gd name="T88" fmla="*/ 2147483647 w 606"/>
                <a:gd name="T89" fmla="*/ 2147483647 h 1194"/>
                <a:gd name="T90" fmla="*/ 2147483647 w 606"/>
                <a:gd name="T91" fmla="*/ 2147483647 h 1194"/>
                <a:gd name="T92" fmla="*/ 2147483647 w 606"/>
                <a:gd name="T93" fmla="*/ 2147483647 h 1194"/>
                <a:gd name="T94" fmla="*/ 2147483647 w 606"/>
                <a:gd name="T95" fmla="*/ 2147483647 h 1194"/>
                <a:gd name="T96" fmla="*/ 2147483647 w 606"/>
                <a:gd name="T97" fmla="*/ 2147483647 h 1194"/>
                <a:gd name="T98" fmla="*/ 2147483647 w 606"/>
                <a:gd name="T99" fmla="*/ 2147483647 h 1194"/>
                <a:gd name="T100" fmla="*/ 2147483647 w 606"/>
                <a:gd name="T101" fmla="*/ 2147483647 h 1194"/>
                <a:gd name="T102" fmla="*/ 2147483647 w 606"/>
                <a:gd name="T103" fmla="*/ 2147483647 h 1194"/>
                <a:gd name="T104" fmla="*/ 2147483647 w 606"/>
                <a:gd name="T105" fmla="*/ 2147483647 h 1194"/>
                <a:gd name="T106" fmla="*/ 2147483647 w 606"/>
                <a:gd name="T107" fmla="*/ 2147483647 h 1194"/>
                <a:gd name="T108" fmla="*/ 2147483647 w 606"/>
                <a:gd name="T109" fmla="*/ 2147483647 h 1194"/>
                <a:gd name="T110" fmla="*/ 2147483647 w 606"/>
                <a:gd name="T111" fmla="*/ 2147483647 h 1194"/>
                <a:gd name="T112" fmla="*/ 2147483647 w 606"/>
                <a:gd name="T113" fmla="*/ 2147483647 h 1194"/>
                <a:gd name="T114" fmla="*/ 2147483647 w 606"/>
                <a:gd name="T115" fmla="*/ 2147483647 h 1194"/>
                <a:gd name="T116" fmla="*/ 2147483647 w 606"/>
                <a:gd name="T117" fmla="*/ 2147483647 h 1194"/>
                <a:gd name="T118" fmla="*/ 2147483647 w 606"/>
                <a:gd name="T119" fmla="*/ 2147483647 h 1194"/>
                <a:gd name="T120" fmla="*/ 2147483647 w 606"/>
                <a:gd name="T121" fmla="*/ 2147483647 h 1194"/>
                <a:gd name="T122" fmla="*/ 2147483647 w 606"/>
                <a:gd name="T123" fmla="*/ 2147483647 h 11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6"/>
                <a:gd name="T187" fmla="*/ 0 h 1194"/>
                <a:gd name="T188" fmla="*/ 606 w 606"/>
                <a:gd name="T189" fmla="*/ 1194 h 11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6" h="1194">
                  <a:moveTo>
                    <a:pt x="6" y="48"/>
                  </a:moveTo>
                  <a:lnTo>
                    <a:pt x="0" y="60"/>
                  </a:lnTo>
                  <a:lnTo>
                    <a:pt x="0" y="72"/>
                  </a:lnTo>
                  <a:lnTo>
                    <a:pt x="12" y="96"/>
                  </a:lnTo>
                  <a:lnTo>
                    <a:pt x="18" y="102"/>
                  </a:lnTo>
                  <a:lnTo>
                    <a:pt x="24" y="114"/>
                  </a:lnTo>
                  <a:lnTo>
                    <a:pt x="36" y="120"/>
                  </a:lnTo>
                  <a:lnTo>
                    <a:pt x="42" y="132"/>
                  </a:lnTo>
                  <a:lnTo>
                    <a:pt x="48" y="126"/>
                  </a:lnTo>
                  <a:lnTo>
                    <a:pt x="54" y="126"/>
                  </a:lnTo>
                  <a:lnTo>
                    <a:pt x="54" y="156"/>
                  </a:lnTo>
                  <a:lnTo>
                    <a:pt x="66" y="180"/>
                  </a:lnTo>
                  <a:lnTo>
                    <a:pt x="84" y="198"/>
                  </a:lnTo>
                  <a:lnTo>
                    <a:pt x="90" y="210"/>
                  </a:lnTo>
                  <a:lnTo>
                    <a:pt x="108" y="210"/>
                  </a:lnTo>
                  <a:lnTo>
                    <a:pt x="108" y="216"/>
                  </a:lnTo>
                  <a:lnTo>
                    <a:pt x="120" y="228"/>
                  </a:lnTo>
                  <a:lnTo>
                    <a:pt x="126" y="222"/>
                  </a:lnTo>
                  <a:lnTo>
                    <a:pt x="132" y="210"/>
                  </a:lnTo>
                  <a:lnTo>
                    <a:pt x="132" y="204"/>
                  </a:lnTo>
                  <a:lnTo>
                    <a:pt x="138" y="192"/>
                  </a:lnTo>
                  <a:lnTo>
                    <a:pt x="150" y="192"/>
                  </a:lnTo>
                  <a:lnTo>
                    <a:pt x="162" y="198"/>
                  </a:lnTo>
                  <a:lnTo>
                    <a:pt x="186" y="222"/>
                  </a:lnTo>
                  <a:lnTo>
                    <a:pt x="180" y="222"/>
                  </a:lnTo>
                  <a:lnTo>
                    <a:pt x="174" y="228"/>
                  </a:lnTo>
                  <a:lnTo>
                    <a:pt x="174" y="234"/>
                  </a:lnTo>
                  <a:lnTo>
                    <a:pt x="198" y="246"/>
                  </a:lnTo>
                  <a:lnTo>
                    <a:pt x="216" y="252"/>
                  </a:lnTo>
                  <a:lnTo>
                    <a:pt x="228" y="258"/>
                  </a:lnTo>
                  <a:lnTo>
                    <a:pt x="228" y="270"/>
                  </a:lnTo>
                  <a:lnTo>
                    <a:pt x="222" y="282"/>
                  </a:lnTo>
                  <a:lnTo>
                    <a:pt x="210" y="288"/>
                  </a:lnTo>
                  <a:lnTo>
                    <a:pt x="204" y="300"/>
                  </a:lnTo>
                  <a:lnTo>
                    <a:pt x="198" y="306"/>
                  </a:lnTo>
                  <a:lnTo>
                    <a:pt x="180" y="306"/>
                  </a:lnTo>
                  <a:lnTo>
                    <a:pt x="174" y="300"/>
                  </a:lnTo>
                  <a:lnTo>
                    <a:pt x="150" y="300"/>
                  </a:lnTo>
                  <a:lnTo>
                    <a:pt x="156" y="306"/>
                  </a:lnTo>
                  <a:lnTo>
                    <a:pt x="156" y="324"/>
                  </a:lnTo>
                  <a:lnTo>
                    <a:pt x="168" y="330"/>
                  </a:lnTo>
                  <a:lnTo>
                    <a:pt x="174" y="336"/>
                  </a:lnTo>
                  <a:lnTo>
                    <a:pt x="210" y="354"/>
                  </a:lnTo>
                  <a:lnTo>
                    <a:pt x="222" y="366"/>
                  </a:lnTo>
                  <a:lnTo>
                    <a:pt x="234" y="372"/>
                  </a:lnTo>
                  <a:lnTo>
                    <a:pt x="240" y="378"/>
                  </a:lnTo>
                  <a:lnTo>
                    <a:pt x="252" y="378"/>
                  </a:lnTo>
                  <a:lnTo>
                    <a:pt x="252" y="408"/>
                  </a:lnTo>
                  <a:lnTo>
                    <a:pt x="258" y="414"/>
                  </a:lnTo>
                  <a:lnTo>
                    <a:pt x="270" y="414"/>
                  </a:lnTo>
                  <a:lnTo>
                    <a:pt x="282" y="420"/>
                  </a:lnTo>
                  <a:lnTo>
                    <a:pt x="288" y="426"/>
                  </a:lnTo>
                  <a:lnTo>
                    <a:pt x="294" y="426"/>
                  </a:lnTo>
                  <a:lnTo>
                    <a:pt x="294" y="450"/>
                  </a:lnTo>
                  <a:lnTo>
                    <a:pt x="306" y="474"/>
                  </a:lnTo>
                  <a:lnTo>
                    <a:pt x="324" y="486"/>
                  </a:lnTo>
                  <a:lnTo>
                    <a:pt x="342" y="504"/>
                  </a:lnTo>
                  <a:lnTo>
                    <a:pt x="348" y="522"/>
                  </a:lnTo>
                  <a:lnTo>
                    <a:pt x="366" y="522"/>
                  </a:lnTo>
                  <a:lnTo>
                    <a:pt x="366" y="528"/>
                  </a:lnTo>
                  <a:lnTo>
                    <a:pt x="372" y="534"/>
                  </a:lnTo>
                  <a:lnTo>
                    <a:pt x="384" y="558"/>
                  </a:lnTo>
                  <a:lnTo>
                    <a:pt x="396" y="570"/>
                  </a:lnTo>
                  <a:lnTo>
                    <a:pt x="408" y="570"/>
                  </a:lnTo>
                  <a:lnTo>
                    <a:pt x="414" y="576"/>
                  </a:lnTo>
                  <a:lnTo>
                    <a:pt x="426" y="582"/>
                  </a:lnTo>
                  <a:lnTo>
                    <a:pt x="432" y="588"/>
                  </a:lnTo>
                  <a:lnTo>
                    <a:pt x="432" y="600"/>
                  </a:lnTo>
                  <a:lnTo>
                    <a:pt x="426" y="606"/>
                  </a:lnTo>
                  <a:lnTo>
                    <a:pt x="420" y="606"/>
                  </a:lnTo>
                  <a:lnTo>
                    <a:pt x="414" y="612"/>
                  </a:lnTo>
                  <a:lnTo>
                    <a:pt x="408" y="612"/>
                  </a:lnTo>
                  <a:lnTo>
                    <a:pt x="432" y="636"/>
                  </a:lnTo>
                  <a:lnTo>
                    <a:pt x="456" y="648"/>
                  </a:lnTo>
                  <a:lnTo>
                    <a:pt x="462" y="654"/>
                  </a:lnTo>
                  <a:lnTo>
                    <a:pt x="468" y="654"/>
                  </a:lnTo>
                  <a:lnTo>
                    <a:pt x="450" y="690"/>
                  </a:lnTo>
                  <a:lnTo>
                    <a:pt x="456" y="690"/>
                  </a:lnTo>
                  <a:lnTo>
                    <a:pt x="468" y="702"/>
                  </a:lnTo>
                  <a:lnTo>
                    <a:pt x="468" y="708"/>
                  </a:lnTo>
                  <a:lnTo>
                    <a:pt x="456" y="720"/>
                  </a:lnTo>
                  <a:lnTo>
                    <a:pt x="450" y="720"/>
                  </a:lnTo>
                  <a:lnTo>
                    <a:pt x="450" y="762"/>
                  </a:lnTo>
                  <a:lnTo>
                    <a:pt x="456" y="762"/>
                  </a:lnTo>
                  <a:lnTo>
                    <a:pt x="468" y="774"/>
                  </a:lnTo>
                  <a:lnTo>
                    <a:pt x="480" y="798"/>
                  </a:lnTo>
                  <a:lnTo>
                    <a:pt x="480" y="804"/>
                  </a:lnTo>
                  <a:lnTo>
                    <a:pt x="468" y="816"/>
                  </a:lnTo>
                  <a:lnTo>
                    <a:pt x="462" y="816"/>
                  </a:lnTo>
                  <a:lnTo>
                    <a:pt x="462" y="828"/>
                  </a:lnTo>
                  <a:lnTo>
                    <a:pt x="468" y="834"/>
                  </a:lnTo>
                  <a:lnTo>
                    <a:pt x="468" y="864"/>
                  </a:lnTo>
                  <a:lnTo>
                    <a:pt x="474" y="870"/>
                  </a:lnTo>
                  <a:lnTo>
                    <a:pt x="474" y="900"/>
                  </a:lnTo>
                  <a:lnTo>
                    <a:pt x="462" y="894"/>
                  </a:lnTo>
                  <a:lnTo>
                    <a:pt x="444" y="894"/>
                  </a:lnTo>
                  <a:lnTo>
                    <a:pt x="438" y="900"/>
                  </a:lnTo>
                  <a:lnTo>
                    <a:pt x="438" y="918"/>
                  </a:lnTo>
                  <a:lnTo>
                    <a:pt x="408" y="918"/>
                  </a:lnTo>
                  <a:lnTo>
                    <a:pt x="408" y="942"/>
                  </a:lnTo>
                  <a:lnTo>
                    <a:pt x="366" y="942"/>
                  </a:lnTo>
                  <a:lnTo>
                    <a:pt x="366" y="966"/>
                  </a:lnTo>
                  <a:lnTo>
                    <a:pt x="378" y="990"/>
                  </a:lnTo>
                  <a:lnTo>
                    <a:pt x="396" y="1008"/>
                  </a:lnTo>
                  <a:lnTo>
                    <a:pt x="396" y="1020"/>
                  </a:lnTo>
                  <a:lnTo>
                    <a:pt x="390" y="1014"/>
                  </a:lnTo>
                  <a:lnTo>
                    <a:pt x="378" y="1008"/>
                  </a:lnTo>
                  <a:lnTo>
                    <a:pt x="372" y="1002"/>
                  </a:lnTo>
                  <a:lnTo>
                    <a:pt x="360" y="996"/>
                  </a:lnTo>
                  <a:lnTo>
                    <a:pt x="348" y="996"/>
                  </a:lnTo>
                  <a:lnTo>
                    <a:pt x="342" y="1002"/>
                  </a:lnTo>
                  <a:lnTo>
                    <a:pt x="342" y="1008"/>
                  </a:lnTo>
                  <a:lnTo>
                    <a:pt x="306" y="1008"/>
                  </a:lnTo>
                  <a:lnTo>
                    <a:pt x="312" y="1014"/>
                  </a:lnTo>
                  <a:lnTo>
                    <a:pt x="318" y="1014"/>
                  </a:lnTo>
                  <a:lnTo>
                    <a:pt x="324" y="1020"/>
                  </a:lnTo>
                  <a:lnTo>
                    <a:pt x="324" y="1026"/>
                  </a:lnTo>
                  <a:lnTo>
                    <a:pt x="312" y="1032"/>
                  </a:lnTo>
                  <a:lnTo>
                    <a:pt x="294" y="1032"/>
                  </a:lnTo>
                  <a:lnTo>
                    <a:pt x="276" y="1038"/>
                  </a:lnTo>
                  <a:lnTo>
                    <a:pt x="270" y="1050"/>
                  </a:lnTo>
                  <a:lnTo>
                    <a:pt x="270" y="1056"/>
                  </a:lnTo>
                  <a:lnTo>
                    <a:pt x="288" y="1074"/>
                  </a:lnTo>
                  <a:lnTo>
                    <a:pt x="300" y="1080"/>
                  </a:lnTo>
                  <a:lnTo>
                    <a:pt x="306" y="1086"/>
                  </a:lnTo>
                  <a:lnTo>
                    <a:pt x="312" y="1086"/>
                  </a:lnTo>
                  <a:lnTo>
                    <a:pt x="294" y="1104"/>
                  </a:lnTo>
                  <a:lnTo>
                    <a:pt x="294" y="1110"/>
                  </a:lnTo>
                  <a:lnTo>
                    <a:pt x="300" y="1116"/>
                  </a:lnTo>
                  <a:lnTo>
                    <a:pt x="300" y="1128"/>
                  </a:lnTo>
                  <a:lnTo>
                    <a:pt x="306" y="1140"/>
                  </a:lnTo>
                  <a:lnTo>
                    <a:pt x="306" y="1152"/>
                  </a:lnTo>
                  <a:lnTo>
                    <a:pt x="312" y="1158"/>
                  </a:lnTo>
                  <a:lnTo>
                    <a:pt x="294" y="1176"/>
                  </a:lnTo>
                  <a:lnTo>
                    <a:pt x="294" y="1188"/>
                  </a:lnTo>
                  <a:lnTo>
                    <a:pt x="306" y="1194"/>
                  </a:lnTo>
                  <a:lnTo>
                    <a:pt x="318" y="1194"/>
                  </a:lnTo>
                  <a:lnTo>
                    <a:pt x="330" y="1188"/>
                  </a:lnTo>
                  <a:lnTo>
                    <a:pt x="354" y="1164"/>
                  </a:lnTo>
                  <a:lnTo>
                    <a:pt x="366" y="1158"/>
                  </a:lnTo>
                  <a:lnTo>
                    <a:pt x="378" y="1158"/>
                  </a:lnTo>
                  <a:lnTo>
                    <a:pt x="384" y="1134"/>
                  </a:lnTo>
                  <a:lnTo>
                    <a:pt x="384" y="1110"/>
                  </a:lnTo>
                  <a:lnTo>
                    <a:pt x="396" y="1110"/>
                  </a:lnTo>
                  <a:lnTo>
                    <a:pt x="402" y="1116"/>
                  </a:lnTo>
                  <a:lnTo>
                    <a:pt x="414" y="1116"/>
                  </a:lnTo>
                  <a:lnTo>
                    <a:pt x="426" y="1104"/>
                  </a:lnTo>
                  <a:lnTo>
                    <a:pt x="426" y="1092"/>
                  </a:lnTo>
                  <a:lnTo>
                    <a:pt x="420" y="1086"/>
                  </a:lnTo>
                  <a:lnTo>
                    <a:pt x="414" y="1074"/>
                  </a:lnTo>
                  <a:lnTo>
                    <a:pt x="408" y="1068"/>
                  </a:lnTo>
                  <a:lnTo>
                    <a:pt x="408" y="1062"/>
                  </a:lnTo>
                  <a:lnTo>
                    <a:pt x="414" y="1056"/>
                  </a:lnTo>
                  <a:lnTo>
                    <a:pt x="426" y="1056"/>
                  </a:lnTo>
                  <a:lnTo>
                    <a:pt x="438" y="1050"/>
                  </a:lnTo>
                  <a:lnTo>
                    <a:pt x="444" y="1044"/>
                  </a:lnTo>
                  <a:lnTo>
                    <a:pt x="450" y="1044"/>
                  </a:lnTo>
                  <a:lnTo>
                    <a:pt x="456" y="1050"/>
                  </a:lnTo>
                  <a:lnTo>
                    <a:pt x="468" y="1050"/>
                  </a:lnTo>
                  <a:lnTo>
                    <a:pt x="480" y="1044"/>
                  </a:lnTo>
                  <a:lnTo>
                    <a:pt x="498" y="1038"/>
                  </a:lnTo>
                  <a:lnTo>
                    <a:pt x="546" y="1014"/>
                  </a:lnTo>
                  <a:lnTo>
                    <a:pt x="582" y="978"/>
                  </a:lnTo>
                  <a:lnTo>
                    <a:pt x="588" y="960"/>
                  </a:lnTo>
                  <a:lnTo>
                    <a:pt x="594" y="936"/>
                  </a:lnTo>
                  <a:lnTo>
                    <a:pt x="606" y="876"/>
                  </a:lnTo>
                  <a:lnTo>
                    <a:pt x="606" y="846"/>
                  </a:lnTo>
                  <a:lnTo>
                    <a:pt x="600" y="834"/>
                  </a:lnTo>
                  <a:lnTo>
                    <a:pt x="576" y="810"/>
                  </a:lnTo>
                  <a:lnTo>
                    <a:pt x="594" y="804"/>
                  </a:lnTo>
                  <a:lnTo>
                    <a:pt x="594" y="774"/>
                  </a:lnTo>
                  <a:lnTo>
                    <a:pt x="588" y="756"/>
                  </a:lnTo>
                  <a:lnTo>
                    <a:pt x="588" y="744"/>
                  </a:lnTo>
                  <a:lnTo>
                    <a:pt x="570" y="708"/>
                  </a:lnTo>
                  <a:lnTo>
                    <a:pt x="564" y="690"/>
                  </a:lnTo>
                  <a:lnTo>
                    <a:pt x="558" y="684"/>
                  </a:lnTo>
                  <a:lnTo>
                    <a:pt x="552" y="672"/>
                  </a:lnTo>
                  <a:lnTo>
                    <a:pt x="558" y="666"/>
                  </a:lnTo>
                  <a:lnTo>
                    <a:pt x="558" y="642"/>
                  </a:lnTo>
                  <a:lnTo>
                    <a:pt x="522" y="606"/>
                  </a:lnTo>
                  <a:lnTo>
                    <a:pt x="486" y="576"/>
                  </a:lnTo>
                  <a:lnTo>
                    <a:pt x="456" y="552"/>
                  </a:lnTo>
                  <a:lnTo>
                    <a:pt x="432" y="534"/>
                  </a:lnTo>
                  <a:lnTo>
                    <a:pt x="420" y="528"/>
                  </a:lnTo>
                  <a:lnTo>
                    <a:pt x="402" y="516"/>
                  </a:lnTo>
                  <a:lnTo>
                    <a:pt x="390" y="510"/>
                  </a:lnTo>
                  <a:lnTo>
                    <a:pt x="384" y="504"/>
                  </a:lnTo>
                  <a:lnTo>
                    <a:pt x="384" y="468"/>
                  </a:lnTo>
                  <a:lnTo>
                    <a:pt x="336" y="420"/>
                  </a:lnTo>
                  <a:lnTo>
                    <a:pt x="306" y="384"/>
                  </a:lnTo>
                  <a:lnTo>
                    <a:pt x="288" y="354"/>
                  </a:lnTo>
                  <a:lnTo>
                    <a:pt x="282" y="336"/>
                  </a:lnTo>
                  <a:lnTo>
                    <a:pt x="282" y="318"/>
                  </a:lnTo>
                  <a:lnTo>
                    <a:pt x="276" y="306"/>
                  </a:lnTo>
                  <a:lnTo>
                    <a:pt x="276" y="282"/>
                  </a:lnTo>
                  <a:lnTo>
                    <a:pt x="282" y="276"/>
                  </a:lnTo>
                  <a:lnTo>
                    <a:pt x="294" y="252"/>
                  </a:lnTo>
                  <a:lnTo>
                    <a:pt x="294" y="240"/>
                  </a:lnTo>
                  <a:lnTo>
                    <a:pt x="300" y="240"/>
                  </a:lnTo>
                  <a:lnTo>
                    <a:pt x="312" y="228"/>
                  </a:lnTo>
                  <a:lnTo>
                    <a:pt x="324" y="222"/>
                  </a:lnTo>
                  <a:lnTo>
                    <a:pt x="336" y="210"/>
                  </a:lnTo>
                  <a:lnTo>
                    <a:pt x="336" y="204"/>
                  </a:lnTo>
                  <a:lnTo>
                    <a:pt x="342" y="198"/>
                  </a:lnTo>
                  <a:lnTo>
                    <a:pt x="372" y="198"/>
                  </a:lnTo>
                  <a:lnTo>
                    <a:pt x="384" y="186"/>
                  </a:lnTo>
                  <a:lnTo>
                    <a:pt x="390" y="174"/>
                  </a:lnTo>
                  <a:lnTo>
                    <a:pt x="390" y="156"/>
                  </a:lnTo>
                  <a:lnTo>
                    <a:pt x="396" y="144"/>
                  </a:lnTo>
                  <a:lnTo>
                    <a:pt x="390" y="144"/>
                  </a:lnTo>
                  <a:lnTo>
                    <a:pt x="384" y="138"/>
                  </a:lnTo>
                  <a:lnTo>
                    <a:pt x="354" y="138"/>
                  </a:lnTo>
                  <a:lnTo>
                    <a:pt x="342" y="132"/>
                  </a:lnTo>
                  <a:lnTo>
                    <a:pt x="336" y="120"/>
                  </a:lnTo>
                  <a:lnTo>
                    <a:pt x="330" y="114"/>
                  </a:lnTo>
                  <a:lnTo>
                    <a:pt x="312" y="114"/>
                  </a:lnTo>
                  <a:lnTo>
                    <a:pt x="312" y="96"/>
                  </a:lnTo>
                  <a:lnTo>
                    <a:pt x="300" y="90"/>
                  </a:lnTo>
                  <a:lnTo>
                    <a:pt x="294" y="72"/>
                  </a:lnTo>
                  <a:lnTo>
                    <a:pt x="312" y="54"/>
                  </a:lnTo>
                  <a:lnTo>
                    <a:pt x="312" y="48"/>
                  </a:lnTo>
                  <a:lnTo>
                    <a:pt x="306" y="42"/>
                  </a:lnTo>
                  <a:lnTo>
                    <a:pt x="276" y="42"/>
                  </a:lnTo>
                  <a:lnTo>
                    <a:pt x="264" y="30"/>
                  </a:lnTo>
                  <a:lnTo>
                    <a:pt x="234" y="36"/>
                  </a:lnTo>
                  <a:lnTo>
                    <a:pt x="204" y="0"/>
                  </a:lnTo>
                  <a:lnTo>
                    <a:pt x="198" y="0"/>
                  </a:lnTo>
                  <a:lnTo>
                    <a:pt x="192" y="6"/>
                  </a:lnTo>
                  <a:lnTo>
                    <a:pt x="180" y="12"/>
                  </a:lnTo>
                  <a:lnTo>
                    <a:pt x="174" y="18"/>
                  </a:lnTo>
                  <a:lnTo>
                    <a:pt x="174" y="30"/>
                  </a:lnTo>
                  <a:lnTo>
                    <a:pt x="168" y="42"/>
                  </a:lnTo>
                  <a:lnTo>
                    <a:pt x="168" y="48"/>
                  </a:lnTo>
                  <a:lnTo>
                    <a:pt x="150" y="48"/>
                  </a:lnTo>
                  <a:lnTo>
                    <a:pt x="144" y="54"/>
                  </a:lnTo>
                  <a:lnTo>
                    <a:pt x="138" y="48"/>
                  </a:lnTo>
                  <a:lnTo>
                    <a:pt x="120" y="48"/>
                  </a:lnTo>
                  <a:lnTo>
                    <a:pt x="132" y="60"/>
                  </a:lnTo>
                  <a:lnTo>
                    <a:pt x="132" y="72"/>
                  </a:lnTo>
                  <a:lnTo>
                    <a:pt x="114" y="72"/>
                  </a:lnTo>
                  <a:lnTo>
                    <a:pt x="108" y="66"/>
                  </a:lnTo>
                  <a:lnTo>
                    <a:pt x="96" y="48"/>
                  </a:lnTo>
                  <a:lnTo>
                    <a:pt x="90" y="48"/>
                  </a:lnTo>
                  <a:lnTo>
                    <a:pt x="90" y="66"/>
                  </a:lnTo>
                  <a:lnTo>
                    <a:pt x="72" y="48"/>
                  </a:lnTo>
                  <a:lnTo>
                    <a:pt x="66" y="54"/>
                  </a:lnTo>
                  <a:lnTo>
                    <a:pt x="60" y="66"/>
                  </a:lnTo>
                  <a:lnTo>
                    <a:pt x="54" y="72"/>
                  </a:lnTo>
                  <a:lnTo>
                    <a:pt x="42" y="72"/>
                  </a:lnTo>
                  <a:lnTo>
                    <a:pt x="18" y="48"/>
                  </a:lnTo>
                  <a:lnTo>
                    <a:pt x="6" y="48"/>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20" name="Venezuela">
              <a:extLst>
                <a:ext uri="{FF2B5EF4-FFF2-40B4-BE49-F238E27FC236}">
                  <a16:creationId xmlns:a16="http://schemas.microsoft.com/office/drawing/2014/main" id="{B161D2EA-BFCC-7FFB-A8AF-BB55E86C5F49}"/>
                </a:ext>
                <a:ext uri="{C183D7F6-B498-43B3-948B-1728B52AA6E4}">
                  <adec:decorative xmlns:adec="http://schemas.microsoft.com/office/drawing/2017/decorative" val="1"/>
                </a:ext>
              </a:extLst>
            </p:cNvPr>
            <p:cNvSpPr>
              <a:spLocks noEditPoints="1"/>
            </p:cNvSpPr>
            <p:nvPr/>
          </p:nvSpPr>
          <p:spPr bwMode="gray">
            <a:xfrm>
              <a:off x="2614591" y="2986598"/>
              <a:ext cx="306945" cy="299398"/>
            </a:xfrm>
            <a:custGeom>
              <a:avLst/>
              <a:gdLst>
                <a:gd name="T0" fmla="*/ 2147483647 w 954"/>
                <a:gd name="T1" fmla="*/ 2147483647 h 930"/>
                <a:gd name="T2" fmla="*/ 2147483647 w 954"/>
                <a:gd name="T3" fmla="*/ 2147483647 h 930"/>
                <a:gd name="T4" fmla="*/ 2147483647 w 954"/>
                <a:gd name="T5" fmla="*/ 2147483647 h 930"/>
                <a:gd name="T6" fmla="*/ 2147483647 w 954"/>
                <a:gd name="T7" fmla="*/ 2147483647 h 930"/>
                <a:gd name="T8" fmla="*/ 2147483647 w 954"/>
                <a:gd name="T9" fmla="*/ 2147483647 h 930"/>
                <a:gd name="T10" fmla="*/ 2147483647 w 954"/>
                <a:gd name="T11" fmla="*/ 2147483647 h 930"/>
                <a:gd name="T12" fmla="*/ 2147483647 w 954"/>
                <a:gd name="T13" fmla="*/ 2147483647 h 930"/>
                <a:gd name="T14" fmla="*/ 2147483647 w 954"/>
                <a:gd name="T15" fmla="*/ 2147483647 h 930"/>
                <a:gd name="T16" fmla="*/ 2147483647 w 954"/>
                <a:gd name="T17" fmla="*/ 2147483647 h 930"/>
                <a:gd name="T18" fmla="*/ 2147483647 w 954"/>
                <a:gd name="T19" fmla="*/ 2147483647 h 930"/>
                <a:gd name="T20" fmla="*/ 2147483647 w 954"/>
                <a:gd name="T21" fmla="*/ 2147483647 h 930"/>
                <a:gd name="T22" fmla="*/ 2147483647 w 954"/>
                <a:gd name="T23" fmla="*/ 2147483647 h 930"/>
                <a:gd name="T24" fmla="*/ 2147483647 w 954"/>
                <a:gd name="T25" fmla="*/ 2147483647 h 930"/>
                <a:gd name="T26" fmla="*/ 2147483647 w 954"/>
                <a:gd name="T27" fmla="*/ 2147483647 h 930"/>
                <a:gd name="T28" fmla="*/ 2147483647 w 954"/>
                <a:gd name="T29" fmla="*/ 2147483647 h 930"/>
                <a:gd name="T30" fmla="*/ 2147483647 w 954"/>
                <a:gd name="T31" fmla="*/ 2147483647 h 930"/>
                <a:gd name="T32" fmla="*/ 2147483647 w 954"/>
                <a:gd name="T33" fmla="*/ 2147483647 h 930"/>
                <a:gd name="T34" fmla="*/ 2147483647 w 954"/>
                <a:gd name="T35" fmla="*/ 2147483647 h 930"/>
                <a:gd name="T36" fmla="*/ 2147483647 w 954"/>
                <a:gd name="T37" fmla="*/ 2147483647 h 930"/>
                <a:gd name="T38" fmla="*/ 2147483647 w 954"/>
                <a:gd name="T39" fmla="*/ 2147483647 h 930"/>
                <a:gd name="T40" fmla="*/ 2147483647 w 954"/>
                <a:gd name="T41" fmla="*/ 2147483647 h 930"/>
                <a:gd name="T42" fmla="*/ 2147483647 w 954"/>
                <a:gd name="T43" fmla="*/ 2147483647 h 930"/>
                <a:gd name="T44" fmla="*/ 2147483647 w 954"/>
                <a:gd name="T45" fmla="*/ 2147483647 h 930"/>
                <a:gd name="T46" fmla="*/ 2147483647 w 954"/>
                <a:gd name="T47" fmla="*/ 2147483647 h 930"/>
                <a:gd name="T48" fmla="*/ 2147483647 w 954"/>
                <a:gd name="T49" fmla="*/ 2147483647 h 930"/>
                <a:gd name="T50" fmla="*/ 0 w 954"/>
                <a:gd name="T51" fmla="*/ 2147483647 h 930"/>
                <a:gd name="T52" fmla="*/ 2147483647 w 954"/>
                <a:gd name="T53" fmla="*/ 2147483647 h 930"/>
                <a:gd name="T54" fmla="*/ 2147483647 w 954"/>
                <a:gd name="T55" fmla="*/ 2147483647 h 930"/>
                <a:gd name="T56" fmla="*/ 2147483647 w 954"/>
                <a:gd name="T57" fmla="*/ 2147483647 h 930"/>
                <a:gd name="T58" fmla="*/ 2147483647 w 954"/>
                <a:gd name="T59" fmla="*/ 2147483647 h 930"/>
                <a:gd name="T60" fmla="*/ 2147483647 w 954"/>
                <a:gd name="T61" fmla="*/ 2147483647 h 930"/>
                <a:gd name="T62" fmla="*/ 2147483647 w 954"/>
                <a:gd name="T63" fmla="*/ 2147483647 h 930"/>
                <a:gd name="T64" fmla="*/ 2147483647 w 954"/>
                <a:gd name="T65" fmla="*/ 2147483647 h 930"/>
                <a:gd name="T66" fmla="*/ 2147483647 w 954"/>
                <a:gd name="T67" fmla="*/ 2147483647 h 930"/>
                <a:gd name="T68" fmla="*/ 2147483647 w 954"/>
                <a:gd name="T69" fmla="*/ 2147483647 h 930"/>
                <a:gd name="T70" fmla="*/ 2147483647 w 954"/>
                <a:gd name="T71" fmla="*/ 2147483647 h 930"/>
                <a:gd name="T72" fmla="*/ 2147483647 w 954"/>
                <a:gd name="T73" fmla="*/ 2147483647 h 930"/>
                <a:gd name="T74" fmla="*/ 2147483647 w 954"/>
                <a:gd name="T75" fmla="*/ 2147483647 h 930"/>
                <a:gd name="T76" fmla="*/ 2147483647 w 954"/>
                <a:gd name="T77" fmla="*/ 2147483647 h 930"/>
                <a:gd name="T78" fmla="*/ 2147483647 w 954"/>
                <a:gd name="T79" fmla="*/ 2147483647 h 930"/>
                <a:gd name="T80" fmla="*/ 2147483647 w 954"/>
                <a:gd name="T81" fmla="*/ 2147483647 h 930"/>
                <a:gd name="T82" fmla="*/ 2147483647 w 954"/>
                <a:gd name="T83" fmla="*/ 2147483647 h 930"/>
                <a:gd name="T84" fmla="*/ 2147483647 w 954"/>
                <a:gd name="T85" fmla="*/ 2147483647 h 930"/>
                <a:gd name="T86" fmla="*/ 2147483647 w 954"/>
                <a:gd name="T87" fmla="*/ 2147483647 h 930"/>
                <a:gd name="T88" fmla="*/ 2147483647 w 954"/>
                <a:gd name="T89" fmla="*/ 2147483647 h 930"/>
                <a:gd name="T90" fmla="*/ 2147483647 w 954"/>
                <a:gd name="T91" fmla="*/ 2147483647 h 930"/>
                <a:gd name="T92" fmla="*/ 2147483647 w 954"/>
                <a:gd name="T93" fmla="*/ 2147483647 h 930"/>
                <a:gd name="T94" fmla="*/ 2147483647 w 954"/>
                <a:gd name="T95" fmla="*/ 2147483647 h 930"/>
                <a:gd name="T96" fmla="*/ 2147483647 w 954"/>
                <a:gd name="T97" fmla="*/ 2147483647 h 930"/>
                <a:gd name="T98" fmla="*/ 2147483647 w 954"/>
                <a:gd name="T99" fmla="*/ 2147483647 h 930"/>
                <a:gd name="T100" fmla="*/ 2147483647 w 954"/>
                <a:gd name="T101" fmla="*/ 2147483647 h 930"/>
                <a:gd name="T102" fmla="*/ 2147483647 w 954"/>
                <a:gd name="T103" fmla="*/ 2147483647 h 930"/>
                <a:gd name="T104" fmla="*/ 2147483647 w 954"/>
                <a:gd name="T105" fmla="*/ 2147483647 h 930"/>
                <a:gd name="T106" fmla="*/ 2147483647 w 954"/>
                <a:gd name="T107" fmla="*/ 2147483647 h 930"/>
                <a:gd name="T108" fmla="*/ 2147483647 w 954"/>
                <a:gd name="T109" fmla="*/ 2147483647 h 930"/>
                <a:gd name="T110" fmla="*/ 2147483647 w 954"/>
                <a:gd name="T111" fmla="*/ 2147483647 h 930"/>
                <a:gd name="T112" fmla="*/ 2147483647 w 954"/>
                <a:gd name="T113" fmla="*/ 2147483647 h 930"/>
                <a:gd name="T114" fmla="*/ 2147483647 w 954"/>
                <a:gd name="T115" fmla="*/ 2147483647 h 930"/>
                <a:gd name="T116" fmla="*/ 2147483647 w 954"/>
                <a:gd name="T117" fmla="*/ 2147483647 h 930"/>
                <a:gd name="T118" fmla="*/ 2147483647 w 954"/>
                <a:gd name="T119" fmla="*/ 2147483647 h 9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54"/>
                <a:gd name="T181" fmla="*/ 0 h 930"/>
                <a:gd name="T182" fmla="*/ 954 w 954"/>
                <a:gd name="T183" fmla="*/ 930 h 9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54" h="930">
                  <a:moveTo>
                    <a:pt x="264" y="42"/>
                  </a:moveTo>
                  <a:lnTo>
                    <a:pt x="264" y="12"/>
                  </a:lnTo>
                  <a:lnTo>
                    <a:pt x="252" y="0"/>
                  </a:lnTo>
                  <a:lnTo>
                    <a:pt x="234" y="0"/>
                  </a:lnTo>
                  <a:lnTo>
                    <a:pt x="228" y="6"/>
                  </a:lnTo>
                  <a:lnTo>
                    <a:pt x="228" y="18"/>
                  </a:lnTo>
                  <a:lnTo>
                    <a:pt x="234" y="24"/>
                  </a:lnTo>
                  <a:lnTo>
                    <a:pt x="234" y="36"/>
                  </a:lnTo>
                  <a:lnTo>
                    <a:pt x="240" y="42"/>
                  </a:lnTo>
                  <a:lnTo>
                    <a:pt x="264" y="42"/>
                  </a:lnTo>
                  <a:close/>
                  <a:moveTo>
                    <a:pt x="936" y="276"/>
                  </a:moveTo>
                  <a:lnTo>
                    <a:pt x="930" y="276"/>
                  </a:lnTo>
                  <a:lnTo>
                    <a:pt x="924" y="282"/>
                  </a:lnTo>
                  <a:lnTo>
                    <a:pt x="912" y="288"/>
                  </a:lnTo>
                  <a:lnTo>
                    <a:pt x="906" y="294"/>
                  </a:lnTo>
                  <a:lnTo>
                    <a:pt x="900" y="288"/>
                  </a:lnTo>
                  <a:lnTo>
                    <a:pt x="888" y="288"/>
                  </a:lnTo>
                  <a:lnTo>
                    <a:pt x="882" y="282"/>
                  </a:lnTo>
                  <a:lnTo>
                    <a:pt x="876" y="282"/>
                  </a:lnTo>
                  <a:lnTo>
                    <a:pt x="852" y="306"/>
                  </a:lnTo>
                  <a:lnTo>
                    <a:pt x="822" y="282"/>
                  </a:lnTo>
                  <a:lnTo>
                    <a:pt x="846" y="282"/>
                  </a:lnTo>
                  <a:lnTo>
                    <a:pt x="858" y="276"/>
                  </a:lnTo>
                  <a:lnTo>
                    <a:pt x="864" y="276"/>
                  </a:lnTo>
                  <a:lnTo>
                    <a:pt x="870" y="264"/>
                  </a:lnTo>
                  <a:lnTo>
                    <a:pt x="870" y="246"/>
                  </a:lnTo>
                  <a:lnTo>
                    <a:pt x="882" y="234"/>
                  </a:lnTo>
                  <a:lnTo>
                    <a:pt x="888" y="222"/>
                  </a:lnTo>
                  <a:lnTo>
                    <a:pt x="876" y="210"/>
                  </a:lnTo>
                  <a:lnTo>
                    <a:pt x="846" y="210"/>
                  </a:lnTo>
                  <a:lnTo>
                    <a:pt x="846" y="204"/>
                  </a:lnTo>
                  <a:lnTo>
                    <a:pt x="840" y="198"/>
                  </a:lnTo>
                  <a:lnTo>
                    <a:pt x="840" y="192"/>
                  </a:lnTo>
                  <a:lnTo>
                    <a:pt x="834" y="186"/>
                  </a:lnTo>
                  <a:lnTo>
                    <a:pt x="828" y="186"/>
                  </a:lnTo>
                  <a:lnTo>
                    <a:pt x="822" y="192"/>
                  </a:lnTo>
                  <a:lnTo>
                    <a:pt x="822" y="210"/>
                  </a:lnTo>
                  <a:lnTo>
                    <a:pt x="816" y="198"/>
                  </a:lnTo>
                  <a:lnTo>
                    <a:pt x="816" y="180"/>
                  </a:lnTo>
                  <a:lnTo>
                    <a:pt x="792" y="180"/>
                  </a:lnTo>
                  <a:lnTo>
                    <a:pt x="786" y="210"/>
                  </a:lnTo>
                  <a:lnTo>
                    <a:pt x="780" y="204"/>
                  </a:lnTo>
                  <a:lnTo>
                    <a:pt x="774" y="192"/>
                  </a:lnTo>
                  <a:lnTo>
                    <a:pt x="774" y="186"/>
                  </a:lnTo>
                  <a:lnTo>
                    <a:pt x="768" y="180"/>
                  </a:lnTo>
                  <a:lnTo>
                    <a:pt x="768" y="156"/>
                  </a:lnTo>
                  <a:lnTo>
                    <a:pt x="738" y="168"/>
                  </a:lnTo>
                  <a:lnTo>
                    <a:pt x="744" y="162"/>
                  </a:lnTo>
                  <a:lnTo>
                    <a:pt x="756" y="156"/>
                  </a:lnTo>
                  <a:lnTo>
                    <a:pt x="762" y="156"/>
                  </a:lnTo>
                  <a:lnTo>
                    <a:pt x="762" y="144"/>
                  </a:lnTo>
                  <a:lnTo>
                    <a:pt x="750" y="138"/>
                  </a:lnTo>
                  <a:lnTo>
                    <a:pt x="744" y="138"/>
                  </a:lnTo>
                  <a:lnTo>
                    <a:pt x="744" y="132"/>
                  </a:lnTo>
                  <a:lnTo>
                    <a:pt x="750" y="132"/>
                  </a:lnTo>
                  <a:lnTo>
                    <a:pt x="762" y="126"/>
                  </a:lnTo>
                  <a:lnTo>
                    <a:pt x="774" y="126"/>
                  </a:lnTo>
                  <a:lnTo>
                    <a:pt x="792" y="120"/>
                  </a:lnTo>
                  <a:lnTo>
                    <a:pt x="804" y="120"/>
                  </a:lnTo>
                  <a:lnTo>
                    <a:pt x="810" y="114"/>
                  </a:lnTo>
                  <a:lnTo>
                    <a:pt x="726" y="114"/>
                  </a:lnTo>
                  <a:lnTo>
                    <a:pt x="690" y="120"/>
                  </a:lnTo>
                  <a:lnTo>
                    <a:pt x="678" y="120"/>
                  </a:lnTo>
                  <a:lnTo>
                    <a:pt x="690" y="132"/>
                  </a:lnTo>
                  <a:lnTo>
                    <a:pt x="678" y="132"/>
                  </a:lnTo>
                  <a:lnTo>
                    <a:pt x="666" y="138"/>
                  </a:lnTo>
                  <a:lnTo>
                    <a:pt x="654" y="138"/>
                  </a:lnTo>
                  <a:lnTo>
                    <a:pt x="642" y="144"/>
                  </a:lnTo>
                  <a:lnTo>
                    <a:pt x="636" y="144"/>
                  </a:lnTo>
                  <a:lnTo>
                    <a:pt x="624" y="150"/>
                  </a:lnTo>
                  <a:lnTo>
                    <a:pt x="606" y="168"/>
                  </a:lnTo>
                  <a:lnTo>
                    <a:pt x="594" y="174"/>
                  </a:lnTo>
                  <a:lnTo>
                    <a:pt x="576" y="174"/>
                  </a:lnTo>
                  <a:lnTo>
                    <a:pt x="564" y="162"/>
                  </a:lnTo>
                  <a:lnTo>
                    <a:pt x="546" y="156"/>
                  </a:lnTo>
                  <a:lnTo>
                    <a:pt x="534" y="144"/>
                  </a:lnTo>
                  <a:lnTo>
                    <a:pt x="522" y="138"/>
                  </a:lnTo>
                  <a:lnTo>
                    <a:pt x="510" y="126"/>
                  </a:lnTo>
                  <a:lnTo>
                    <a:pt x="492" y="126"/>
                  </a:lnTo>
                  <a:lnTo>
                    <a:pt x="450" y="132"/>
                  </a:lnTo>
                  <a:lnTo>
                    <a:pt x="372" y="132"/>
                  </a:lnTo>
                  <a:lnTo>
                    <a:pt x="360" y="120"/>
                  </a:lnTo>
                  <a:lnTo>
                    <a:pt x="354" y="108"/>
                  </a:lnTo>
                  <a:lnTo>
                    <a:pt x="354" y="84"/>
                  </a:lnTo>
                  <a:lnTo>
                    <a:pt x="348" y="72"/>
                  </a:lnTo>
                  <a:lnTo>
                    <a:pt x="336" y="60"/>
                  </a:lnTo>
                  <a:lnTo>
                    <a:pt x="324" y="54"/>
                  </a:lnTo>
                  <a:lnTo>
                    <a:pt x="276" y="54"/>
                  </a:lnTo>
                  <a:lnTo>
                    <a:pt x="240" y="60"/>
                  </a:lnTo>
                  <a:lnTo>
                    <a:pt x="222" y="72"/>
                  </a:lnTo>
                  <a:lnTo>
                    <a:pt x="210" y="78"/>
                  </a:lnTo>
                  <a:lnTo>
                    <a:pt x="204" y="78"/>
                  </a:lnTo>
                  <a:lnTo>
                    <a:pt x="180" y="90"/>
                  </a:lnTo>
                  <a:lnTo>
                    <a:pt x="162" y="96"/>
                  </a:lnTo>
                  <a:lnTo>
                    <a:pt x="144" y="108"/>
                  </a:lnTo>
                  <a:lnTo>
                    <a:pt x="138" y="120"/>
                  </a:lnTo>
                  <a:lnTo>
                    <a:pt x="138" y="144"/>
                  </a:lnTo>
                  <a:lnTo>
                    <a:pt x="150" y="168"/>
                  </a:lnTo>
                  <a:lnTo>
                    <a:pt x="156" y="186"/>
                  </a:lnTo>
                  <a:lnTo>
                    <a:pt x="162" y="198"/>
                  </a:lnTo>
                  <a:lnTo>
                    <a:pt x="156" y="210"/>
                  </a:lnTo>
                  <a:lnTo>
                    <a:pt x="150" y="228"/>
                  </a:lnTo>
                  <a:lnTo>
                    <a:pt x="138" y="234"/>
                  </a:lnTo>
                  <a:lnTo>
                    <a:pt x="132" y="246"/>
                  </a:lnTo>
                  <a:lnTo>
                    <a:pt x="126" y="252"/>
                  </a:lnTo>
                  <a:lnTo>
                    <a:pt x="120" y="252"/>
                  </a:lnTo>
                  <a:lnTo>
                    <a:pt x="126" y="222"/>
                  </a:lnTo>
                  <a:lnTo>
                    <a:pt x="114" y="222"/>
                  </a:lnTo>
                  <a:lnTo>
                    <a:pt x="108" y="216"/>
                  </a:lnTo>
                  <a:lnTo>
                    <a:pt x="96" y="210"/>
                  </a:lnTo>
                  <a:lnTo>
                    <a:pt x="90" y="204"/>
                  </a:lnTo>
                  <a:lnTo>
                    <a:pt x="84" y="192"/>
                  </a:lnTo>
                  <a:lnTo>
                    <a:pt x="96" y="168"/>
                  </a:lnTo>
                  <a:lnTo>
                    <a:pt x="108" y="156"/>
                  </a:lnTo>
                  <a:lnTo>
                    <a:pt x="120" y="132"/>
                  </a:lnTo>
                  <a:lnTo>
                    <a:pt x="120" y="78"/>
                  </a:lnTo>
                  <a:lnTo>
                    <a:pt x="114" y="66"/>
                  </a:lnTo>
                  <a:lnTo>
                    <a:pt x="114" y="54"/>
                  </a:lnTo>
                  <a:lnTo>
                    <a:pt x="108" y="48"/>
                  </a:lnTo>
                  <a:lnTo>
                    <a:pt x="108" y="54"/>
                  </a:lnTo>
                  <a:lnTo>
                    <a:pt x="102" y="66"/>
                  </a:lnTo>
                  <a:lnTo>
                    <a:pt x="90" y="78"/>
                  </a:lnTo>
                  <a:lnTo>
                    <a:pt x="72" y="84"/>
                  </a:lnTo>
                  <a:lnTo>
                    <a:pt x="48" y="108"/>
                  </a:lnTo>
                  <a:lnTo>
                    <a:pt x="36" y="144"/>
                  </a:lnTo>
                  <a:lnTo>
                    <a:pt x="36" y="162"/>
                  </a:lnTo>
                  <a:lnTo>
                    <a:pt x="30" y="168"/>
                  </a:lnTo>
                  <a:lnTo>
                    <a:pt x="30" y="192"/>
                  </a:lnTo>
                  <a:lnTo>
                    <a:pt x="6" y="216"/>
                  </a:lnTo>
                  <a:lnTo>
                    <a:pt x="0" y="228"/>
                  </a:lnTo>
                  <a:lnTo>
                    <a:pt x="0" y="240"/>
                  </a:lnTo>
                  <a:lnTo>
                    <a:pt x="6" y="246"/>
                  </a:lnTo>
                  <a:lnTo>
                    <a:pt x="6" y="240"/>
                  </a:lnTo>
                  <a:lnTo>
                    <a:pt x="18" y="228"/>
                  </a:lnTo>
                  <a:lnTo>
                    <a:pt x="24" y="228"/>
                  </a:lnTo>
                  <a:lnTo>
                    <a:pt x="36" y="240"/>
                  </a:lnTo>
                  <a:lnTo>
                    <a:pt x="42" y="252"/>
                  </a:lnTo>
                  <a:lnTo>
                    <a:pt x="42" y="288"/>
                  </a:lnTo>
                  <a:lnTo>
                    <a:pt x="48" y="294"/>
                  </a:lnTo>
                  <a:lnTo>
                    <a:pt x="60" y="300"/>
                  </a:lnTo>
                  <a:lnTo>
                    <a:pt x="66" y="306"/>
                  </a:lnTo>
                  <a:lnTo>
                    <a:pt x="66" y="318"/>
                  </a:lnTo>
                  <a:lnTo>
                    <a:pt x="54" y="342"/>
                  </a:lnTo>
                  <a:lnTo>
                    <a:pt x="54" y="384"/>
                  </a:lnTo>
                  <a:lnTo>
                    <a:pt x="66" y="384"/>
                  </a:lnTo>
                  <a:lnTo>
                    <a:pt x="66" y="396"/>
                  </a:lnTo>
                  <a:lnTo>
                    <a:pt x="72" y="408"/>
                  </a:lnTo>
                  <a:lnTo>
                    <a:pt x="78" y="414"/>
                  </a:lnTo>
                  <a:lnTo>
                    <a:pt x="102" y="414"/>
                  </a:lnTo>
                  <a:lnTo>
                    <a:pt x="108" y="408"/>
                  </a:lnTo>
                  <a:lnTo>
                    <a:pt x="120" y="408"/>
                  </a:lnTo>
                  <a:lnTo>
                    <a:pt x="132" y="414"/>
                  </a:lnTo>
                  <a:lnTo>
                    <a:pt x="138" y="414"/>
                  </a:lnTo>
                  <a:lnTo>
                    <a:pt x="150" y="420"/>
                  </a:lnTo>
                  <a:lnTo>
                    <a:pt x="162" y="420"/>
                  </a:lnTo>
                  <a:lnTo>
                    <a:pt x="168" y="414"/>
                  </a:lnTo>
                  <a:lnTo>
                    <a:pt x="168" y="408"/>
                  </a:lnTo>
                  <a:lnTo>
                    <a:pt x="180" y="408"/>
                  </a:lnTo>
                  <a:lnTo>
                    <a:pt x="186" y="414"/>
                  </a:lnTo>
                  <a:lnTo>
                    <a:pt x="198" y="420"/>
                  </a:lnTo>
                  <a:lnTo>
                    <a:pt x="222" y="420"/>
                  </a:lnTo>
                  <a:lnTo>
                    <a:pt x="222" y="426"/>
                  </a:lnTo>
                  <a:lnTo>
                    <a:pt x="228" y="432"/>
                  </a:lnTo>
                  <a:lnTo>
                    <a:pt x="234" y="444"/>
                  </a:lnTo>
                  <a:lnTo>
                    <a:pt x="240" y="462"/>
                  </a:lnTo>
                  <a:lnTo>
                    <a:pt x="264" y="486"/>
                  </a:lnTo>
                  <a:lnTo>
                    <a:pt x="288" y="486"/>
                  </a:lnTo>
                  <a:lnTo>
                    <a:pt x="288" y="480"/>
                  </a:lnTo>
                  <a:lnTo>
                    <a:pt x="306" y="480"/>
                  </a:lnTo>
                  <a:lnTo>
                    <a:pt x="312" y="486"/>
                  </a:lnTo>
                  <a:lnTo>
                    <a:pt x="336" y="486"/>
                  </a:lnTo>
                  <a:lnTo>
                    <a:pt x="342" y="480"/>
                  </a:lnTo>
                  <a:lnTo>
                    <a:pt x="366" y="486"/>
                  </a:lnTo>
                  <a:lnTo>
                    <a:pt x="372" y="480"/>
                  </a:lnTo>
                  <a:lnTo>
                    <a:pt x="384" y="474"/>
                  </a:lnTo>
                  <a:lnTo>
                    <a:pt x="402" y="474"/>
                  </a:lnTo>
                  <a:lnTo>
                    <a:pt x="408" y="480"/>
                  </a:lnTo>
                  <a:lnTo>
                    <a:pt x="408" y="492"/>
                  </a:lnTo>
                  <a:lnTo>
                    <a:pt x="390" y="510"/>
                  </a:lnTo>
                  <a:lnTo>
                    <a:pt x="390" y="534"/>
                  </a:lnTo>
                  <a:lnTo>
                    <a:pt x="384" y="540"/>
                  </a:lnTo>
                  <a:lnTo>
                    <a:pt x="378" y="540"/>
                  </a:lnTo>
                  <a:lnTo>
                    <a:pt x="366" y="552"/>
                  </a:lnTo>
                  <a:lnTo>
                    <a:pt x="366" y="576"/>
                  </a:lnTo>
                  <a:lnTo>
                    <a:pt x="372" y="588"/>
                  </a:lnTo>
                  <a:lnTo>
                    <a:pt x="372" y="618"/>
                  </a:lnTo>
                  <a:lnTo>
                    <a:pt x="366" y="630"/>
                  </a:lnTo>
                  <a:lnTo>
                    <a:pt x="366" y="642"/>
                  </a:lnTo>
                  <a:lnTo>
                    <a:pt x="372" y="648"/>
                  </a:lnTo>
                  <a:lnTo>
                    <a:pt x="384" y="648"/>
                  </a:lnTo>
                  <a:lnTo>
                    <a:pt x="384" y="672"/>
                  </a:lnTo>
                  <a:lnTo>
                    <a:pt x="390" y="684"/>
                  </a:lnTo>
                  <a:lnTo>
                    <a:pt x="402" y="690"/>
                  </a:lnTo>
                  <a:lnTo>
                    <a:pt x="408" y="702"/>
                  </a:lnTo>
                  <a:lnTo>
                    <a:pt x="408" y="708"/>
                  </a:lnTo>
                  <a:lnTo>
                    <a:pt x="402" y="720"/>
                  </a:lnTo>
                  <a:lnTo>
                    <a:pt x="372" y="750"/>
                  </a:lnTo>
                  <a:lnTo>
                    <a:pt x="366" y="750"/>
                  </a:lnTo>
                  <a:lnTo>
                    <a:pt x="390" y="762"/>
                  </a:lnTo>
                  <a:lnTo>
                    <a:pt x="402" y="774"/>
                  </a:lnTo>
                  <a:lnTo>
                    <a:pt x="414" y="774"/>
                  </a:lnTo>
                  <a:lnTo>
                    <a:pt x="414" y="798"/>
                  </a:lnTo>
                  <a:lnTo>
                    <a:pt x="420" y="804"/>
                  </a:lnTo>
                  <a:lnTo>
                    <a:pt x="420" y="822"/>
                  </a:lnTo>
                  <a:lnTo>
                    <a:pt x="426" y="828"/>
                  </a:lnTo>
                  <a:lnTo>
                    <a:pt x="426" y="846"/>
                  </a:lnTo>
                  <a:lnTo>
                    <a:pt x="432" y="858"/>
                  </a:lnTo>
                  <a:lnTo>
                    <a:pt x="432" y="876"/>
                  </a:lnTo>
                  <a:lnTo>
                    <a:pt x="444" y="888"/>
                  </a:lnTo>
                  <a:lnTo>
                    <a:pt x="450" y="900"/>
                  </a:lnTo>
                  <a:lnTo>
                    <a:pt x="450" y="906"/>
                  </a:lnTo>
                  <a:lnTo>
                    <a:pt x="462" y="918"/>
                  </a:lnTo>
                  <a:lnTo>
                    <a:pt x="468" y="918"/>
                  </a:lnTo>
                  <a:lnTo>
                    <a:pt x="480" y="924"/>
                  </a:lnTo>
                  <a:lnTo>
                    <a:pt x="486" y="924"/>
                  </a:lnTo>
                  <a:lnTo>
                    <a:pt x="498" y="918"/>
                  </a:lnTo>
                  <a:lnTo>
                    <a:pt x="504" y="912"/>
                  </a:lnTo>
                  <a:lnTo>
                    <a:pt x="516" y="906"/>
                  </a:lnTo>
                  <a:lnTo>
                    <a:pt x="522" y="900"/>
                  </a:lnTo>
                  <a:lnTo>
                    <a:pt x="528" y="906"/>
                  </a:lnTo>
                  <a:lnTo>
                    <a:pt x="528" y="930"/>
                  </a:lnTo>
                  <a:lnTo>
                    <a:pt x="534" y="930"/>
                  </a:lnTo>
                  <a:lnTo>
                    <a:pt x="546" y="918"/>
                  </a:lnTo>
                  <a:lnTo>
                    <a:pt x="558" y="894"/>
                  </a:lnTo>
                  <a:lnTo>
                    <a:pt x="570" y="882"/>
                  </a:lnTo>
                  <a:lnTo>
                    <a:pt x="588" y="882"/>
                  </a:lnTo>
                  <a:lnTo>
                    <a:pt x="594" y="876"/>
                  </a:lnTo>
                  <a:lnTo>
                    <a:pt x="630" y="858"/>
                  </a:lnTo>
                  <a:lnTo>
                    <a:pt x="636" y="846"/>
                  </a:lnTo>
                  <a:lnTo>
                    <a:pt x="636" y="816"/>
                  </a:lnTo>
                  <a:lnTo>
                    <a:pt x="678" y="816"/>
                  </a:lnTo>
                  <a:lnTo>
                    <a:pt x="684" y="810"/>
                  </a:lnTo>
                  <a:lnTo>
                    <a:pt x="690" y="798"/>
                  </a:lnTo>
                  <a:lnTo>
                    <a:pt x="690" y="792"/>
                  </a:lnTo>
                  <a:lnTo>
                    <a:pt x="684" y="786"/>
                  </a:lnTo>
                  <a:lnTo>
                    <a:pt x="636" y="780"/>
                  </a:lnTo>
                  <a:lnTo>
                    <a:pt x="636" y="750"/>
                  </a:lnTo>
                  <a:lnTo>
                    <a:pt x="630" y="738"/>
                  </a:lnTo>
                  <a:lnTo>
                    <a:pt x="618" y="726"/>
                  </a:lnTo>
                  <a:lnTo>
                    <a:pt x="624" y="720"/>
                  </a:lnTo>
                  <a:lnTo>
                    <a:pt x="624" y="690"/>
                  </a:lnTo>
                  <a:lnTo>
                    <a:pt x="618" y="684"/>
                  </a:lnTo>
                  <a:lnTo>
                    <a:pt x="606" y="678"/>
                  </a:lnTo>
                  <a:lnTo>
                    <a:pt x="588" y="660"/>
                  </a:lnTo>
                  <a:lnTo>
                    <a:pt x="588" y="630"/>
                  </a:lnTo>
                  <a:lnTo>
                    <a:pt x="594" y="636"/>
                  </a:lnTo>
                  <a:lnTo>
                    <a:pt x="594" y="642"/>
                  </a:lnTo>
                  <a:lnTo>
                    <a:pt x="636" y="642"/>
                  </a:lnTo>
                  <a:lnTo>
                    <a:pt x="642" y="648"/>
                  </a:lnTo>
                  <a:lnTo>
                    <a:pt x="642" y="666"/>
                  </a:lnTo>
                  <a:lnTo>
                    <a:pt x="654" y="666"/>
                  </a:lnTo>
                  <a:lnTo>
                    <a:pt x="666" y="660"/>
                  </a:lnTo>
                  <a:lnTo>
                    <a:pt x="678" y="666"/>
                  </a:lnTo>
                  <a:lnTo>
                    <a:pt x="684" y="660"/>
                  </a:lnTo>
                  <a:lnTo>
                    <a:pt x="696" y="660"/>
                  </a:lnTo>
                  <a:lnTo>
                    <a:pt x="702" y="666"/>
                  </a:lnTo>
                  <a:lnTo>
                    <a:pt x="708" y="678"/>
                  </a:lnTo>
                  <a:lnTo>
                    <a:pt x="720" y="690"/>
                  </a:lnTo>
                  <a:lnTo>
                    <a:pt x="732" y="696"/>
                  </a:lnTo>
                  <a:lnTo>
                    <a:pt x="738" y="690"/>
                  </a:lnTo>
                  <a:lnTo>
                    <a:pt x="738" y="672"/>
                  </a:lnTo>
                  <a:lnTo>
                    <a:pt x="744" y="660"/>
                  </a:lnTo>
                  <a:lnTo>
                    <a:pt x="744" y="648"/>
                  </a:lnTo>
                  <a:lnTo>
                    <a:pt x="750" y="642"/>
                  </a:lnTo>
                  <a:lnTo>
                    <a:pt x="768" y="642"/>
                  </a:lnTo>
                  <a:lnTo>
                    <a:pt x="774" y="648"/>
                  </a:lnTo>
                  <a:lnTo>
                    <a:pt x="792" y="648"/>
                  </a:lnTo>
                  <a:lnTo>
                    <a:pt x="804" y="642"/>
                  </a:lnTo>
                  <a:lnTo>
                    <a:pt x="828" y="618"/>
                  </a:lnTo>
                  <a:lnTo>
                    <a:pt x="840" y="612"/>
                  </a:lnTo>
                  <a:lnTo>
                    <a:pt x="864" y="612"/>
                  </a:lnTo>
                  <a:lnTo>
                    <a:pt x="864" y="600"/>
                  </a:lnTo>
                  <a:lnTo>
                    <a:pt x="876" y="600"/>
                  </a:lnTo>
                  <a:lnTo>
                    <a:pt x="882" y="594"/>
                  </a:lnTo>
                  <a:lnTo>
                    <a:pt x="882" y="558"/>
                  </a:lnTo>
                  <a:lnTo>
                    <a:pt x="846" y="522"/>
                  </a:lnTo>
                  <a:lnTo>
                    <a:pt x="840" y="510"/>
                  </a:lnTo>
                  <a:lnTo>
                    <a:pt x="834" y="504"/>
                  </a:lnTo>
                  <a:lnTo>
                    <a:pt x="834" y="492"/>
                  </a:lnTo>
                  <a:lnTo>
                    <a:pt x="846" y="486"/>
                  </a:lnTo>
                  <a:lnTo>
                    <a:pt x="852" y="486"/>
                  </a:lnTo>
                  <a:lnTo>
                    <a:pt x="864" y="480"/>
                  </a:lnTo>
                  <a:lnTo>
                    <a:pt x="864" y="462"/>
                  </a:lnTo>
                  <a:lnTo>
                    <a:pt x="846" y="444"/>
                  </a:lnTo>
                  <a:lnTo>
                    <a:pt x="846" y="438"/>
                  </a:lnTo>
                  <a:lnTo>
                    <a:pt x="876" y="438"/>
                  </a:lnTo>
                  <a:lnTo>
                    <a:pt x="888" y="432"/>
                  </a:lnTo>
                  <a:lnTo>
                    <a:pt x="900" y="432"/>
                  </a:lnTo>
                  <a:lnTo>
                    <a:pt x="912" y="426"/>
                  </a:lnTo>
                  <a:lnTo>
                    <a:pt x="918" y="420"/>
                  </a:lnTo>
                  <a:lnTo>
                    <a:pt x="918" y="402"/>
                  </a:lnTo>
                  <a:lnTo>
                    <a:pt x="894" y="402"/>
                  </a:lnTo>
                  <a:lnTo>
                    <a:pt x="894" y="360"/>
                  </a:lnTo>
                  <a:lnTo>
                    <a:pt x="906" y="348"/>
                  </a:lnTo>
                  <a:lnTo>
                    <a:pt x="918" y="348"/>
                  </a:lnTo>
                  <a:lnTo>
                    <a:pt x="924" y="342"/>
                  </a:lnTo>
                  <a:lnTo>
                    <a:pt x="930" y="342"/>
                  </a:lnTo>
                  <a:lnTo>
                    <a:pt x="936" y="336"/>
                  </a:lnTo>
                  <a:lnTo>
                    <a:pt x="954" y="300"/>
                  </a:lnTo>
                  <a:lnTo>
                    <a:pt x="948" y="294"/>
                  </a:lnTo>
                  <a:lnTo>
                    <a:pt x="942" y="282"/>
                  </a:lnTo>
                  <a:lnTo>
                    <a:pt x="936" y="276"/>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21" name="USA (Alaska)">
              <a:extLst>
                <a:ext uri="{FF2B5EF4-FFF2-40B4-BE49-F238E27FC236}">
                  <a16:creationId xmlns:a16="http://schemas.microsoft.com/office/drawing/2014/main" id="{67BEFDD7-ACD5-AD0D-8E4B-68B00C6DAEB7}"/>
                </a:ext>
                <a:ext uri="{C183D7F6-B498-43B3-948B-1728B52AA6E4}">
                  <adec:decorative xmlns:adec="http://schemas.microsoft.com/office/drawing/2017/decorative" val="1"/>
                </a:ext>
              </a:extLst>
            </p:cNvPr>
            <p:cNvSpPr>
              <a:spLocks noEditPoints="1"/>
            </p:cNvSpPr>
            <p:nvPr/>
          </p:nvSpPr>
          <p:spPr bwMode="gray">
            <a:xfrm>
              <a:off x="1032058" y="1510993"/>
              <a:ext cx="988768" cy="427712"/>
            </a:xfrm>
            <a:custGeom>
              <a:avLst/>
              <a:gdLst>
                <a:gd name="T0" fmla="*/ 2147483647 w 3072"/>
                <a:gd name="T1" fmla="*/ 2147483647 h 1332"/>
                <a:gd name="T2" fmla="*/ 2147483647 w 3072"/>
                <a:gd name="T3" fmla="*/ 2147483647 h 1332"/>
                <a:gd name="T4" fmla="*/ 2147483647 w 3072"/>
                <a:gd name="T5" fmla="*/ 2147483647 h 1332"/>
                <a:gd name="T6" fmla="*/ 2147483647 w 3072"/>
                <a:gd name="T7" fmla="*/ 2147483647 h 1332"/>
                <a:gd name="T8" fmla="*/ 2147483647 w 3072"/>
                <a:gd name="T9" fmla="*/ 2147483647 h 1332"/>
                <a:gd name="T10" fmla="*/ 2147483647 w 3072"/>
                <a:gd name="T11" fmla="*/ 2147483647 h 1332"/>
                <a:gd name="T12" fmla="*/ 2147483647 w 3072"/>
                <a:gd name="T13" fmla="*/ 2147483647 h 1332"/>
                <a:gd name="T14" fmla="*/ 2147483647 w 3072"/>
                <a:gd name="T15" fmla="*/ 2147483647 h 1332"/>
                <a:gd name="T16" fmla="*/ 2147483647 w 3072"/>
                <a:gd name="T17" fmla="*/ 2147483647 h 1332"/>
                <a:gd name="T18" fmla="*/ 2147483647 w 3072"/>
                <a:gd name="T19" fmla="*/ 2147483647 h 1332"/>
                <a:gd name="T20" fmla="*/ 2147483647 w 3072"/>
                <a:gd name="T21" fmla="*/ 2147483647 h 1332"/>
                <a:gd name="T22" fmla="*/ 2147483647 w 3072"/>
                <a:gd name="T23" fmla="*/ 0 h 1332"/>
                <a:gd name="T24" fmla="*/ 2147483647 w 3072"/>
                <a:gd name="T25" fmla="*/ 2147483647 h 1332"/>
                <a:gd name="T26" fmla="*/ 2147483647 w 3072"/>
                <a:gd name="T27" fmla="*/ 2147483647 h 1332"/>
                <a:gd name="T28" fmla="*/ 2147483647 w 3072"/>
                <a:gd name="T29" fmla="*/ 2147483647 h 1332"/>
                <a:gd name="T30" fmla="*/ 2147483647 w 3072"/>
                <a:gd name="T31" fmla="*/ 2147483647 h 1332"/>
                <a:gd name="T32" fmla="*/ 2147483647 w 3072"/>
                <a:gd name="T33" fmla="*/ 2147483647 h 1332"/>
                <a:gd name="T34" fmla="*/ 2147483647 w 3072"/>
                <a:gd name="T35" fmla="*/ 2147483647 h 1332"/>
                <a:gd name="T36" fmla="*/ 2147483647 w 3072"/>
                <a:gd name="T37" fmla="*/ 2147483647 h 1332"/>
                <a:gd name="T38" fmla="*/ 2147483647 w 3072"/>
                <a:gd name="T39" fmla="*/ 2147483647 h 1332"/>
                <a:gd name="T40" fmla="*/ 2147483647 w 3072"/>
                <a:gd name="T41" fmla="*/ 2147483647 h 1332"/>
                <a:gd name="T42" fmla="*/ 2147483647 w 3072"/>
                <a:gd name="T43" fmla="*/ 2147483647 h 1332"/>
                <a:gd name="T44" fmla="*/ 2147483647 w 3072"/>
                <a:gd name="T45" fmla="*/ 2147483647 h 1332"/>
                <a:gd name="T46" fmla="*/ 2147483647 w 3072"/>
                <a:gd name="T47" fmla="*/ 2147483647 h 1332"/>
                <a:gd name="T48" fmla="*/ 2147483647 w 3072"/>
                <a:gd name="T49" fmla="*/ 2147483647 h 1332"/>
                <a:gd name="T50" fmla="*/ 2147483647 w 3072"/>
                <a:gd name="T51" fmla="*/ 2147483647 h 1332"/>
                <a:gd name="T52" fmla="*/ 2147483647 w 3072"/>
                <a:gd name="T53" fmla="*/ 2147483647 h 1332"/>
                <a:gd name="T54" fmla="*/ 2147483647 w 3072"/>
                <a:gd name="T55" fmla="*/ 2147483647 h 1332"/>
                <a:gd name="T56" fmla="*/ 2147483647 w 3072"/>
                <a:gd name="T57" fmla="*/ 2147483647 h 1332"/>
                <a:gd name="T58" fmla="*/ 2147483647 w 3072"/>
                <a:gd name="T59" fmla="*/ 2147483647 h 1332"/>
                <a:gd name="T60" fmla="*/ 2147483647 w 3072"/>
                <a:gd name="T61" fmla="*/ 2147483647 h 1332"/>
                <a:gd name="T62" fmla="*/ 2147483647 w 3072"/>
                <a:gd name="T63" fmla="*/ 2147483647 h 1332"/>
                <a:gd name="T64" fmla="*/ 2147483647 w 3072"/>
                <a:gd name="T65" fmla="*/ 2147483647 h 1332"/>
                <a:gd name="T66" fmla="*/ 2147483647 w 3072"/>
                <a:gd name="T67" fmla="*/ 2147483647 h 1332"/>
                <a:gd name="T68" fmla="*/ 2147483647 w 3072"/>
                <a:gd name="T69" fmla="*/ 2147483647 h 1332"/>
                <a:gd name="T70" fmla="*/ 2147483647 w 3072"/>
                <a:gd name="T71" fmla="*/ 2147483647 h 1332"/>
                <a:gd name="T72" fmla="*/ 2147483647 w 3072"/>
                <a:gd name="T73" fmla="*/ 2147483647 h 1332"/>
                <a:gd name="T74" fmla="*/ 2147483647 w 3072"/>
                <a:gd name="T75" fmla="*/ 2147483647 h 1332"/>
                <a:gd name="T76" fmla="*/ 2147483647 w 3072"/>
                <a:gd name="T77" fmla="*/ 2147483647 h 1332"/>
                <a:gd name="T78" fmla="*/ 2147483647 w 3072"/>
                <a:gd name="T79" fmla="*/ 2147483647 h 1332"/>
                <a:gd name="T80" fmla="*/ 2147483647 w 3072"/>
                <a:gd name="T81" fmla="*/ 2147483647 h 1332"/>
                <a:gd name="T82" fmla="*/ 2147483647 w 3072"/>
                <a:gd name="T83" fmla="*/ 2147483647 h 1332"/>
                <a:gd name="T84" fmla="*/ 2147483647 w 3072"/>
                <a:gd name="T85" fmla="*/ 2147483647 h 1332"/>
                <a:gd name="T86" fmla="*/ 2147483647 w 3072"/>
                <a:gd name="T87" fmla="*/ 2147483647 h 1332"/>
                <a:gd name="T88" fmla="*/ 2147483647 w 3072"/>
                <a:gd name="T89" fmla="*/ 2147483647 h 1332"/>
                <a:gd name="T90" fmla="*/ 2147483647 w 3072"/>
                <a:gd name="T91" fmla="*/ 2147483647 h 1332"/>
                <a:gd name="T92" fmla="*/ 2147483647 w 3072"/>
                <a:gd name="T93" fmla="*/ 2147483647 h 1332"/>
                <a:gd name="T94" fmla="*/ 2147483647 w 3072"/>
                <a:gd name="T95" fmla="*/ 2147483647 h 1332"/>
                <a:gd name="T96" fmla="*/ 2147483647 w 3072"/>
                <a:gd name="T97" fmla="*/ 2147483647 h 1332"/>
                <a:gd name="T98" fmla="*/ 2147483647 w 3072"/>
                <a:gd name="T99" fmla="*/ 2147483647 h 1332"/>
                <a:gd name="T100" fmla="*/ 2147483647 w 3072"/>
                <a:gd name="T101" fmla="*/ 2147483647 h 1332"/>
                <a:gd name="T102" fmla="*/ 2147483647 w 3072"/>
                <a:gd name="T103" fmla="*/ 2147483647 h 1332"/>
                <a:gd name="T104" fmla="*/ 2147483647 w 3072"/>
                <a:gd name="T105" fmla="*/ 2147483647 h 1332"/>
                <a:gd name="T106" fmla="*/ 2147483647 w 3072"/>
                <a:gd name="T107" fmla="*/ 2147483647 h 1332"/>
                <a:gd name="T108" fmla="*/ 2147483647 w 3072"/>
                <a:gd name="T109" fmla="*/ 2147483647 h 1332"/>
                <a:gd name="T110" fmla="*/ 2147483647 w 3072"/>
                <a:gd name="T111" fmla="*/ 2147483647 h 1332"/>
                <a:gd name="T112" fmla="*/ 2147483647 w 3072"/>
                <a:gd name="T113" fmla="*/ 2147483647 h 1332"/>
                <a:gd name="T114" fmla="*/ 2147483647 w 3072"/>
                <a:gd name="T115" fmla="*/ 2147483647 h 1332"/>
                <a:gd name="T116" fmla="*/ 2147483647 w 3072"/>
                <a:gd name="T117" fmla="*/ 2147483647 h 1332"/>
                <a:gd name="T118" fmla="*/ 2147483647 w 3072"/>
                <a:gd name="T119" fmla="*/ 2147483647 h 1332"/>
                <a:gd name="T120" fmla="*/ 2147483647 w 3072"/>
                <a:gd name="T121" fmla="*/ 2147483647 h 13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72"/>
                <a:gd name="T184" fmla="*/ 0 h 1332"/>
                <a:gd name="T185" fmla="*/ 3072 w 3072"/>
                <a:gd name="T186" fmla="*/ 1332 h 13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72" h="1332">
                  <a:moveTo>
                    <a:pt x="2454" y="930"/>
                  </a:moveTo>
                  <a:lnTo>
                    <a:pt x="2418" y="966"/>
                  </a:lnTo>
                  <a:lnTo>
                    <a:pt x="2400" y="1002"/>
                  </a:lnTo>
                  <a:lnTo>
                    <a:pt x="2412" y="1002"/>
                  </a:lnTo>
                  <a:lnTo>
                    <a:pt x="2448" y="984"/>
                  </a:lnTo>
                  <a:lnTo>
                    <a:pt x="2460" y="972"/>
                  </a:lnTo>
                  <a:lnTo>
                    <a:pt x="2460" y="954"/>
                  </a:lnTo>
                  <a:lnTo>
                    <a:pt x="2472" y="942"/>
                  </a:lnTo>
                  <a:lnTo>
                    <a:pt x="2460" y="930"/>
                  </a:lnTo>
                  <a:lnTo>
                    <a:pt x="2454" y="930"/>
                  </a:lnTo>
                  <a:close/>
                  <a:moveTo>
                    <a:pt x="2400" y="930"/>
                  </a:moveTo>
                  <a:lnTo>
                    <a:pt x="2388" y="930"/>
                  </a:lnTo>
                  <a:lnTo>
                    <a:pt x="2376" y="936"/>
                  </a:lnTo>
                  <a:lnTo>
                    <a:pt x="2364" y="948"/>
                  </a:lnTo>
                  <a:lnTo>
                    <a:pt x="2364" y="954"/>
                  </a:lnTo>
                  <a:lnTo>
                    <a:pt x="2370" y="966"/>
                  </a:lnTo>
                  <a:lnTo>
                    <a:pt x="2376" y="972"/>
                  </a:lnTo>
                  <a:lnTo>
                    <a:pt x="2406" y="972"/>
                  </a:lnTo>
                  <a:lnTo>
                    <a:pt x="2412" y="960"/>
                  </a:lnTo>
                  <a:lnTo>
                    <a:pt x="2418" y="954"/>
                  </a:lnTo>
                  <a:lnTo>
                    <a:pt x="2418" y="942"/>
                  </a:lnTo>
                  <a:lnTo>
                    <a:pt x="2406" y="936"/>
                  </a:lnTo>
                  <a:lnTo>
                    <a:pt x="2400" y="930"/>
                  </a:lnTo>
                  <a:close/>
                  <a:moveTo>
                    <a:pt x="2316" y="1188"/>
                  </a:moveTo>
                  <a:lnTo>
                    <a:pt x="2328" y="1188"/>
                  </a:lnTo>
                  <a:lnTo>
                    <a:pt x="2340" y="1152"/>
                  </a:lnTo>
                  <a:lnTo>
                    <a:pt x="2322" y="1158"/>
                  </a:lnTo>
                  <a:lnTo>
                    <a:pt x="2316" y="1188"/>
                  </a:lnTo>
                  <a:close/>
                  <a:moveTo>
                    <a:pt x="2388" y="1074"/>
                  </a:moveTo>
                  <a:lnTo>
                    <a:pt x="2370" y="1086"/>
                  </a:lnTo>
                  <a:lnTo>
                    <a:pt x="2382" y="1098"/>
                  </a:lnTo>
                  <a:lnTo>
                    <a:pt x="2388" y="1098"/>
                  </a:lnTo>
                  <a:lnTo>
                    <a:pt x="2382" y="1104"/>
                  </a:lnTo>
                  <a:lnTo>
                    <a:pt x="2376" y="1104"/>
                  </a:lnTo>
                  <a:lnTo>
                    <a:pt x="2364" y="1116"/>
                  </a:lnTo>
                  <a:lnTo>
                    <a:pt x="2358" y="1116"/>
                  </a:lnTo>
                  <a:lnTo>
                    <a:pt x="2352" y="1122"/>
                  </a:lnTo>
                  <a:lnTo>
                    <a:pt x="2352" y="1152"/>
                  </a:lnTo>
                  <a:lnTo>
                    <a:pt x="2358" y="1164"/>
                  </a:lnTo>
                  <a:lnTo>
                    <a:pt x="2358" y="1188"/>
                  </a:lnTo>
                  <a:lnTo>
                    <a:pt x="2370" y="1182"/>
                  </a:lnTo>
                  <a:lnTo>
                    <a:pt x="2376" y="1170"/>
                  </a:lnTo>
                  <a:lnTo>
                    <a:pt x="2388" y="1164"/>
                  </a:lnTo>
                  <a:lnTo>
                    <a:pt x="2394" y="1158"/>
                  </a:lnTo>
                  <a:lnTo>
                    <a:pt x="2394" y="1146"/>
                  </a:lnTo>
                  <a:lnTo>
                    <a:pt x="2382" y="1134"/>
                  </a:lnTo>
                  <a:lnTo>
                    <a:pt x="2394" y="1134"/>
                  </a:lnTo>
                  <a:lnTo>
                    <a:pt x="2412" y="1116"/>
                  </a:lnTo>
                  <a:lnTo>
                    <a:pt x="2412" y="1098"/>
                  </a:lnTo>
                  <a:lnTo>
                    <a:pt x="2388" y="1074"/>
                  </a:lnTo>
                  <a:close/>
                  <a:moveTo>
                    <a:pt x="2562" y="1080"/>
                  </a:moveTo>
                  <a:lnTo>
                    <a:pt x="2550" y="1080"/>
                  </a:lnTo>
                  <a:lnTo>
                    <a:pt x="2550" y="1074"/>
                  </a:lnTo>
                  <a:lnTo>
                    <a:pt x="2544" y="1068"/>
                  </a:lnTo>
                  <a:lnTo>
                    <a:pt x="2538" y="1068"/>
                  </a:lnTo>
                  <a:lnTo>
                    <a:pt x="2532" y="1062"/>
                  </a:lnTo>
                  <a:lnTo>
                    <a:pt x="2520" y="1056"/>
                  </a:lnTo>
                  <a:lnTo>
                    <a:pt x="2514" y="1050"/>
                  </a:lnTo>
                  <a:lnTo>
                    <a:pt x="2514" y="1044"/>
                  </a:lnTo>
                  <a:lnTo>
                    <a:pt x="2520" y="1032"/>
                  </a:lnTo>
                  <a:lnTo>
                    <a:pt x="2520" y="1020"/>
                  </a:lnTo>
                  <a:lnTo>
                    <a:pt x="2526" y="1008"/>
                  </a:lnTo>
                  <a:lnTo>
                    <a:pt x="2532" y="1002"/>
                  </a:lnTo>
                  <a:lnTo>
                    <a:pt x="2532" y="960"/>
                  </a:lnTo>
                  <a:lnTo>
                    <a:pt x="2550" y="924"/>
                  </a:lnTo>
                  <a:lnTo>
                    <a:pt x="2550" y="906"/>
                  </a:lnTo>
                  <a:lnTo>
                    <a:pt x="2544" y="894"/>
                  </a:lnTo>
                  <a:lnTo>
                    <a:pt x="2526" y="876"/>
                  </a:lnTo>
                  <a:lnTo>
                    <a:pt x="2538" y="864"/>
                  </a:lnTo>
                  <a:lnTo>
                    <a:pt x="2538" y="834"/>
                  </a:lnTo>
                  <a:lnTo>
                    <a:pt x="2544" y="828"/>
                  </a:lnTo>
                  <a:lnTo>
                    <a:pt x="2550" y="828"/>
                  </a:lnTo>
                  <a:lnTo>
                    <a:pt x="2556" y="822"/>
                  </a:lnTo>
                  <a:lnTo>
                    <a:pt x="2550" y="816"/>
                  </a:lnTo>
                  <a:lnTo>
                    <a:pt x="2532" y="810"/>
                  </a:lnTo>
                  <a:lnTo>
                    <a:pt x="2520" y="810"/>
                  </a:lnTo>
                  <a:lnTo>
                    <a:pt x="2502" y="816"/>
                  </a:lnTo>
                  <a:lnTo>
                    <a:pt x="2490" y="816"/>
                  </a:lnTo>
                  <a:lnTo>
                    <a:pt x="2484" y="822"/>
                  </a:lnTo>
                  <a:lnTo>
                    <a:pt x="2478" y="822"/>
                  </a:lnTo>
                  <a:lnTo>
                    <a:pt x="2478" y="834"/>
                  </a:lnTo>
                  <a:lnTo>
                    <a:pt x="2460" y="834"/>
                  </a:lnTo>
                  <a:lnTo>
                    <a:pt x="2454" y="840"/>
                  </a:lnTo>
                  <a:lnTo>
                    <a:pt x="2442" y="846"/>
                  </a:lnTo>
                  <a:lnTo>
                    <a:pt x="2430" y="846"/>
                  </a:lnTo>
                  <a:lnTo>
                    <a:pt x="2418" y="852"/>
                  </a:lnTo>
                  <a:lnTo>
                    <a:pt x="2406" y="852"/>
                  </a:lnTo>
                  <a:lnTo>
                    <a:pt x="2400" y="858"/>
                  </a:lnTo>
                  <a:lnTo>
                    <a:pt x="2394" y="858"/>
                  </a:lnTo>
                  <a:lnTo>
                    <a:pt x="2388" y="864"/>
                  </a:lnTo>
                  <a:lnTo>
                    <a:pt x="2376" y="870"/>
                  </a:lnTo>
                  <a:lnTo>
                    <a:pt x="2370" y="876"/>
                  </a:lnTo>
                  <a:lnTo>
                    <a:pt x="2364" y="876"/>
                  </a:lnTo>
                  <a:lnTo>
                    <a:pt x="2364" y="864"/>
                  </a:lnTo>
                  <a:lnTo>
                    <a:pt x="2382" y="846"/>
                  </a:lnTo>
                  <a:lnTo>
                    <a:pt x="2376" y="840"/>
                  </a:lnTo>
                  <a:lnTo>
                    <a:pt x="2364" y="834"/>
                  </a:lnTo>
                  <a:lnTo>
                    <a:pt x="2358" y="828"/>
                  </a:lnTo>
                  <a:lnTo>
                    <a:pt x="2358" y="810"/>
                  </a:lnTo>
                  <a:lnTo>
                    <a:pt x="2352" y="798"/>
                  </a:lnTo>
                  <a:lnTo>
                    <a:pt x="2352" y="792"/>
                  </a:lnTo>
                  <a:lnTo>
                    <a:pt x="2376" y="768"/>
                  </a:lnTo>
                  <a:lnTo>
                    <a:pt x="2340" y="768"/>
                  </a:lnTo>
                  <a:lnTo>
                    <a:pt x="2328" y="780"/>
                  </a:lnTo>
                  <a:lnTo>
                    <a:pt x="2274" y="780"/>
                  </a:lnTo>
                  <a:lnTo>
                    <a:pt x="2274" y="768"/>
                  </a:lnTo>
                  <a:lnTo>
                    <a:pt x="2280" y="756"/>
                  </a:lnTo>
                  <a:lnTo>
                    <a:pt x="2292" y="750"/>
                  </a:lnTo>
                  <a:lnTo>
                    <a:pt x="2298" y="744"/>
                  </a:lnTo>
                  <a:lnTo>
                    <a:pt x="3072" y="108"/>
                  </a:lnTo>
                  <a:lnTo>
                    <a:pt x="3054" y="108"/>
                  </a:lnTo>
                  <a:lnTo>
                    <a:pt x="3054" y="102"/>
                  </a:lnTo>
                  <a:lnTo>
                    <a:pt x="3048" y="90"/>
                  </a:lnTo>
                  <a:lnTo>
                    <a:pt x="3036" y="84"/>
                  </a:lnTo>
                  <a:lnTo>
                    <a:pt x="3030" y="78"/>
                  </a:lnTo>
                  <a:lnTo>
                    <a:pt x="3012" y="78"/>
                  </a:lnTo>
                  <a:lnTo>
                    <a:pt x="2988" y="84"/>
                  </a:lnTo>
                  <a:lnTo>
                    <a:pt x="2964" y="84"/>
                  </a:lnTo>
                  <a:lnTo>
                    <a:pt x="2928" y="96"/>
                  </a:lnTo>
                  <a:lnTo>
                    <a:pt x="2916" y="96"/>
                  </a:lnTo>
                  <a:lnTo>
                    <a:pt x="2892" y="84"/>
                  </a:lnTo>
                  <a:lnTo>
                    <a:pt x="2886" y="78"/>
                  </a:lnTo>
                  <a:lnTo>
                    <a:pt x="2874" y="72"/>
                  </a:lnTo>
                  <a:lnTo>
                    <a:pt x="2784" y="72"/>
                  </a:lnTo>
                  <a:lnTo>
                    <a:pt x="2772" y="66"/>
                  </a:lnTo>
                  <a:lnTo>
                    <a:pt x="2766" y="60"/>
                  </a:lnTo>
                  <a:lnTo>
                    <a:pt x="2748" y="60"/>
                  </a:lnTo>
                  <a:lnTo>
                    <a:pt x="2736" y="54"/>
                  </a:lnTo>
                  <a:lnTo>
                    <a:pt x="2598" y="54"/>
                  </a:lnTo>
                  <a:lnTo>
                    <a:pt x="2598" y="42"/>
                  </a:lnTo>
                  <a:lnTo>
                    <a:pt x="2604" y="36"/>
                  </a:lnTo>
                  <a:lnTo>
                    <a:pt x="2592" y="36"/>
                  </a:lnTo>
                  <a:lnTo>
                    <a:pt x="2574" y="30"/>
                  </a:lnTo>
                  <a:lnTo>
                    <a:pt x="2562" y="30"/>
                  </a:lnTo>
                  <a:lnTo>
                    <a:pt x="2550" y="24"/>
                  </a:lnTo>
                  <a:lnTo>
                    <a:pt x="2532" y="24"/>
                  </a:lnTo>
                  <a:lnTo>
                    <a:pt x="2520" y="30"/>
                  </a:lnTo>
                  <a:lnTo>
                    <a:pt x="2496" y="30"/>
                  </a:lnTo>
                  <a:lnTo>
                    <a:pt x="2490" y="36"/>
                  </a:lnTo>
                  <a:lnTo>
                    <a:pt x="2484" y="36"/>
                  </a:lnTo>
                  <a:lnTo>
                    <a:pt x="2514" y="0"/>
                  </a:lnTo>
                  <a:lnTo>
                    <a:pt x="2430" y="36"/>
                  </a:lnTo>
                  <a:lnTo>
                    <a:pt x="2460" y="0"/>
                  </a:lnTo>
                  <a:lnTo>
                    <a:pt x="2430" y="0"/>
                  </a:lnTo>
                  <a:lnTo>
                    <a:pt x="2418" y="6"/>
                  </a:lnTo>
                  <a:lnTo>
                    <a:pt x="2412" y="12"/>
                  </a:lnTo>
                  <a:lnTo>
                    <a:pt x="2358" y="30"/>
                  </a:lnTo>
                  <a:lnTo>
                    <a:pt x="2232" y="30"/>
                  </a:lnTo>
                  <a:lnTo>
                    <a:pt x="2214" y="36"/>
                  </a:lnTo>
                  <a:lnTo>
                    <a:pt x="2208" y="42"/>
                  </a:lnTo>
                  <a:lnTo>
                    <a:pt x="2184" y="54"/>
                  </a:lnTo>
                  <a:lnTo>
                    <a:pt x="2172" y="54"/>
                  </a:lnTo>
                  <a:lnTo>
                    <a:pt x="2166" y="60"/>
                  </a:lnTo>
                  <a:lnTo>
                    <a:pt x="2046" y="60"/>
                  </a:lnTo>
                  <a:lnTo>
                    <a:pt x="2004" y="72"/>
                  </a:lnTo>
                  <a:lnTo>
                    <a:pt x="1956" y="102"/>
                  </a:lnTo>
                  <a:lnTo>
                    <a:pt x="1902" y="132"/>
                  </a:lnTo>
                  <a:lnTo>
                    <a:pt x="1854" y="144"/>
                  </a:lnTo>
                  <a:lnTo>
                    <a:pt x="1758" y="156"/>
                  </a:lnTo>
                  <a:lnTo>
                    <a:pt x="1722" y="162"/>
                  </a:lnTo>
                  <a:lnTo>
                    <a:pt x="1704" y="162"/>
                  </a:lnTo>
                  <a:lnTo>
                    <a:pt x="1698" y="168"/>
                  </a:lnTo>
                  <a:lnTo>
                    <a:pt x="1644" y="186"/>
                  </a:lnTo>
                  <a:lnTo>
                    <a:pt x="1632" y="192"/>
                  </a:lnTo>
                  <a:lnTo>
                    <a:pt x="1620" y="192"/>
                  </a:lnTo>
                  <a:lnTo>
                    <a:pt x="1620" y="198"/>
                  </a:lnTo>
                  <a:lnTo>
                    <a:pt x="1626" y="204"/>
                  </a:lnTo>
                  <a:lnTo>
                    <a:pt x="1638" y="210"/>
                  </a:lnTo>
                  <a:lnTo>
                    <a:pt x="1650" y="222"/>
                  </a:lnTo>
                  <a:lnTo>
                    <a:pt x="1656" y="222"/>
                  </a:lnTo>
                  <a:lnTo>
                    <a:pt x="1662" y="234"/>
                  </a:lnTo>
                  <a:lnTo>
                    <a:pt x="1662" y="240"/>
                  </a:lnTo>
                  <a:lnTo>
                    <a:pt x="1668" y="252"/>
                  </a:lnTo>
                  <a:lnTo>
                    <a:pt x="1668" y="264"/>
                  </a:lnTo>
                  <a:lnTo>
                    <a:pt x="1662" y="264"/>
                  </a:lnTo>
                  <a:lnTo>
                    <a:pt x="1650" y="270"/>
                  </a:lnTo>
                  <a:lnTo>
                    <a:pt x="1644" y="282"/>
                  </a:lnTo>
                  <a:lnTo>
                    <a:pt x="1734" y="282"/>
                  </a:lnTo>
                  <a:lnTo>
                    <a:pt x="1704" y="318"/>
                  </a:lnTo>
                  <a:lnTo>
                    <a:pt x="1770" y="318"/>
                  </a:lnTo>
                  <a:lnTo>
                    <a:pt x="1764" y="336"/>
                  </a:lnTo>
                  <a:lnTo>
                    <a:pt x="1710" y="336"/>
                  </a:lnTo>
                  <a:lnTo>
                    <a:pt x="1698" y="348"/>
                  </a:lnTo>
                  <a:lnTo>
                    <a:pt x="1632" y="348"/>
                  </a:lnTo>
                  <a:lnTo>
                    <a:pt x="1614" y="354"/>
                  </a:lnTo>
                  <a:lnTo>
                    <a:pt x="1560" y="354"/>
                  </a:lnTo>
                  <a:lnTo>
                    <a:pt x="1554" y="348"/>
                  </a:lnTo>
                  <a:lnTo>
                    <a:pt x="1548" y="348"/>
                  </a:lnTo>
                  <a:lnTo>
                    <a:pt x="1554" y="342"/>
                  </a:lnTo>
                  <a:lnTo>
                    <a:pt x="1560" y="342"/>
                  </a:lnTo>
                  <a:lnTo>
                    <a:pt x="1572" y="330"/>
                  </a:lnTo>
                  <a:lnTo>
                    <a:pt x="1566" y="324"/>
                  </a:lnTo>
                  <a:lnTo>
                    <a:pt x="1458" y="324"/>
                  </a:lnTo>
                  <a:lnTo>
                    <a:pt x="1452" y="330"/>
                  </a:lnTo>
                  <a:lnTo>
                    <a:pt x="1452" y="348"/>
                  </a:lnTo>
                  <a:lnTo>
                    <a:pt x="1434" y="348"/>
                  </a:lnTo>
                  <a:lnTo>
                    <a:pt x="1422" y="354"/>
                  </a:lnTo>
                  <a:lnTo>
                    <a:pt x="1404" y="354"/>
                  </a:lnTo>
                  <a:lnTo>
                    <a:pt x="1386" y="360"/>
                  </a:lnTo>
                  <a:lnTo>
                    <a:pt x="1338" y="360"/>
                  </a:lnTo>
                  <a:lnTo>
                    <a:pt x="1308" y="366"/>
                  </a:lnTo>
                  <a:lnTo>
                    <a:pt x="1254" y="384"/>
                  </a:lnTo>
                  <a:lnTo>
                    <a:pt x="1254" y="390"/>
                  </a:lnTo>
                  <a:lnTo>
                    <a:pt x="1272" y="396"/>
                  </a:lnTo>
                  <a:lnTo>
                    <a:pt x="1284" y="402"/>
                  </a:lnTo>
                  <a:lnTo>
                    <a:pt x="1314" y="402"/>
                  </a:lnTo>
                  <a:lnTo>
                    <a:pt x="1272" y="420"/>
                  </a:lnTo>
                  <a:lnTo>
                    <a:pt x="1260" y="462"/>
                  </a:lnTo>
                  <a:lnTo>
                    <a:pt x="1272" y="462"/>
                  </a:lnTo>
                  <a:lnTo>
                    <a:pt x="1290" y="468"/>
                  </a:lnTo>
                  <a:lnTo>
                    <a:pt x="1338" y="468"/>
                  </a:lnTo>
                  <a:lnTo>
                    <a:pt x="1350" y="462"/>
                  </a:lnTo>
                  <a:lnTo>
                    <a:pt x="1362" y="462"/>
                  </a:lnTo>
                  <a:lnTo>
                    <a:pt x="1410" y="474"/>
                  </a:lnTo>
                  <a:lnTo>
                    <a:pt x="1422" y="456"/>
                  </a:lnTo>
                  <a:lnTo>
                    <a:pt x="1434" y="474"/>
                  </a:lnTo>
                  <a:lnTo>
                    <a:pt x="1446" y="468"/>
                  </a:lnTo>
                  <a:lnTo>
                    <a:pt x="1452" y="462"/>
                  </a:lnTo>
                  <a:lnTo>
                    <a:pt x="1476" y="450"/>
                  </a:lnTo>
                  <a:lnTo>
                    <a:pt x="1482" y="444"/>
                  </a:lnTo>
                  <a:lnTo>
                    <a:pt x="1494" y="444"/>
                  </a:lnTo>
                  <a:lnTo>
                    <a:pt x="1506" y="450"/>
                  </a:lnTo>
                  <a:lnTo>
                    <a:pt x="1524" y="450"/>
                  </a:lnTo>
                  <a:lnTo>
                    <a:pt x="1536" y="444"/>
                  </a:lnTo>
                  <a:lnTo>
                    <a:pt x="1542" y="438"/>
                  </a:lnTo>
                  <a:lnTo>
                    <a:pt x="1554" y="432"/>
                  </a:lnTo>
                  <a:lnTo>
                    <a:pt x="1560" y="432"/>
                  </a:lnTo>
                  <a:lnTo>
                    <a:pt x="1566" y="426"/>
                  </a:lnTo>
                  <a:lnTo>
                    <a:pt x="1566" y="450"/>
                  </a:lnTo>
                  <a:lnTo>
                    <a:pt x="1560" y="462"/>
                  </a:lnTo>
                  <a:lnTo>
                    <a:pt x="1554" y="468"/>
                  </a:lnTo>
                  <a:lnTo>
                    <a:pt x="1500" y="468"/>
                  </a:lnTo>
                  <a:lnTo>
                    <a:pt x="1506" y="498"/>
                  </a:lnTo>
                  <a:lnTo>
                    <a:pt x="1494" y="504"/>
                  </a:lnTo>
                  <a:lnTo>
                    <a:pt x="1488" y="516"/>
                  </a:lnTo>
                  <a:lnTo>
                    <a:pt x="1476" y="522"/>
                  </a:lnTo>
                  <a:lnTo>
                    <a:pt x="1464" y="534"/>
                  </a:lnTo>
                  <a:lnTo>
                    <a:pt x="1446" y="540"/>
                  </a:lnTo>
                  <a:lnTo>
                    <a:pt x="1380" y="540"/>
                  </a:lnTo>
                  <a:lnTo>
                    <a:pt x="1362" y="522"/>
                  </a:lnTo>
                  <a:lnTo>
                    <a:pt x="1344" y="534"/>
                  </a:lnTo>
                  <a:lnTo>
                    <a:pt x="1344" y="546"/>
                  </a:lnTo>
                  <a:lnTo>
                    <a:pt x="1338" y="546"/>
                  </a:lnTo>
                  <a:lnTo>
                    <a:pt x="1332" y="552"/>
                  </a:lnTo>
                  <a:lnTo>
                    <a:pt x="1320" y="558"/>
                  </a:lnTo>
                  <a:lnTo>
                    <a:pt x="1302" y="564"/>
                  </a:lnTo>
                  <a:lnTo>
                    <a:pt x="1290" y="570"/>
                  </a:lnTo>
                  <a:lnTo>
                    <a:pt x="1266" y="570"/>
                  </a:lnTo>
                  <a:lnTo>
                    <a:pt x="1242" y="558"/>
                  </a:lnTo>
                  <a:lnTo>
                    <a:pt x="1236" y="558"/>
                  </a:lnTo>
                  <a:lnTo>
                    <a:pt x="1140" y="606"/>
                  </a:lnTo>
                  <a:lnTo>
                    <a:pt x="1122" y="624"/>
                  </a:lnTo>
                  <a:lnTo>
                    <a:pt x="1116" y="606"/>
                  </a:lnTo>
                  <a:lnTo>
                    <a:pt x="1080" y="624"/>
                  </a:lnTo>
                  <a:lnTo>
                    <a:pt x="1068" y="624"/>
                  </a:lnTo>
                  <a:lnTo>
                    <a:pt x="1044" y="636"/>
                  </a:lnTo>
                  <a:lnTo>
                    <a:pt x="1020" y="660"/>
                  </a:lnTo>
                  <a:lnTo>
                    <a:pt x="990" y="648"/>
                  </a:lnTo>
                  <a:lnTo>
                    <a:pt x="990" y="672"/>
                  </a:lnTo>
                  <a:lnTo>
                    <a:pt x="984" y="666"/>
                  </a:lnTo>
                  <a:lnTo>
                    <a:pt x="972" y="666"/>
                  </a:lnTo>
                  <a:lnTo>
                    <a:pt x="966" y="672"/>
                  </a:lnTo>
                  <a:lnTo>
                    <a:pt x="966" y="690"/>
                  </a:lnTo>
                  <a:lnTo>
                    <a:pt x="954" y="708"/>
                  </a:lnTo>
                  <a:lnTo>
                    <a:pt x="1014" y="684"/>
                  </a:lnTo>
                  <a:lnTo>
                    <a:pt x="990" y="702"/>
                  </a:lnTo>
                  <a:lnTo>
                    <a:pt x="990" y="714"/>
                  </a:lnTo>
                  <a:lnTo>
                    <a:pt x="972" y="726"/>
                  </a:lnTo>
                  <a:lnTo>
                    <a:pt x="1026" y="726"/>
                  </a:lnTo>
                  <a:lnTo>
                    <a:pt x="1032" y="732"/>
                  </a:lnTo>
                  <a:lnTo>
                    <a:pt x="1032" y="738"/>
                  </a:lnTo>
                  <a:lnTo>
                    <a:pt x="1020" y="744"/>
                  </a:lnTo>
                  <a:lnTo>
                    <a:pt x="984" y="744"/>
                  </a:lnTo>
                  <a:lnTo>
                    <a:pt x="960" y="750"/>
                  </a:lnTo>
                  <a:lnTo>
                    <a:pt x="972" y="738"/>
                  </a:lnTo>
                  <a:lnTo>
                    <a:pt x="960" y="732"/>
                  </a:lnTo>
                  <a:lnTo>
                    <a:pt x="954" y="732"/>
                  </a:lnTo>
                  <a:lnTo>
                    <a:pt x="948" y="738"/>
                  </a:lnTo>
                  <a:lnTo>
                    <a:pt x="936" y="744"/>
                  </a:lnTo>
                  <a:lnTo>
                    <a:pt x="930" y="750"/>
                  </a:lnTo>
                  <a:lnTo>
                    <a:pt x="924" y="750"/>
                  </a:lnTo>
                  <a:lnTo>
                    <a:pt x="918" y="756"/>
                  </a:lnTo>
                  <a:lnTo>
                    <a:pt x="924" y="756"/>
                  </a:lnTo>
                  <a:lnTo>
                    <a:pt x="930" y="762"/>
                  </a:lnTo>
                  <a:lnTo>
                    <a:pt x="930" y="768"/>
                  </a:lnTo>
                  <a:lnTo>
                    <a:pt x="924" y="774"/>
                  </a:lnTo>
                  <a:lnTo>
                    <a:pt x="924" y="780"/>
                  </a:lnTo>
                  <a:lnTo>
                    <a:pt x="918" y="792"/>
                  </a:lnTo>
                  <a:lnTo>
                    <a:pt x="918" y="804"/>
                  </a:lnTo>
                  <a:lnTo>
                    <a:pt x="990" y="804"/>
                  </a:lnTo>
                  <a:lnTo>
                    <a:pt x="1038" y="774"/>
                  </a:lnTo>
                  <a:lnTo>
                    <a:pt x="1104" y="750"/>
                  </a:lnTo>
                  <a:lnTo>
                    <a:pt x="1098" y="750"/>
                  </a:lnTo>
                  <a:lnTo>
                    <a:pt x="1092" y="756"/>
                  </a:lnTo>
                  <a:lnTo>
                    <a:pt x="1080" y="762"/>
                  </a:lnTo>
                  <a:lnTo>
                    <a:pt x="1062" y="768"/>
                  </a:lnTo>
                  <a:lnTo>
                    <a:pt x="1050" y="780"/>
                  </a:lnTo>
                  <a:lnTo>
                    <a:pt x="1038" y="786"/>
                  </a:lnTo>
                  <a:lnTo>
                    <a:pt x="1026" y="798"/>
                  </a:lnTo>
                  <a:lnTo>
                    <a:pt x="1026" y="816"/>
                  </a:lnTo>
                  <a:lnTo>
                    <a:pt x="1020" y="828"/>
                  </a:lnTo>
                  <a:lnTo>
                    <a:pt x="990" y="828"/>
                  </a:lnTo>
                  <a:lnTo>
                    <a:pt x="978" y="834"/>
                  </a:lnTo>
                  <a:lnTo>
                    <a:pt x="972" y="852"/>
                  </a:lnTo>
                  <a:lnTo>
                    <a:pt x="966" y="864"/>
                  </a:lnTo>
                  <a:lnTo>
                    <a:pt x="954" y="870"/>
                  </a:lnTo>
                  <a:lnTo>
                    <a:pt x="942" y="882"/>
                  </a:lnTo>
                  <a:lnTo>
                    <a:pt x="930" y="888"/>
                  </a:lnTo>
                  <a:lnTo>
                    <a:pt x="924" y="894"/>
                  </a:lnTo>
                  <a:lnTo>
                    <a:pt x="978" y="888"/>
                  </a:lnTo>
                  <a:lnTo>
                    <a:pt x="972" y="906"/>
                  </a:lnTo>
                  <a:lnTo>
                    <a:pt x="978" y="894"/>
                  </a:lnTo>
                  <a:lnTo>
                    <a:pt x="990" y="888"/>
                  </a:lnTo>
                  <a:lnTo>
                    <a:pt x="1002" y="876"/>
                  </a:lnTo>
                  <a:lnTo>
                    <a:pt x="1026" y="864"/>
                  </a:lnTo>
                  <a:lnTo>
                    <a:pt x="1038" y="864"/>
                  </a:lnTo>
                  <a:lnTo>
                    <a:pt x="1050" y="870"/>
                  </a:lnTo>
                  <a:lnTo>
                    <a:pt x="1056" y="870"/>
                  </a:lnTo>
                  <a:lnTo>
                    <a:pt x="1056" y="876"/>
                  </a:lnTo>
                  <a:lnTo>
                    <a:pt x="1050" y="876"/>
                  </a:lnTo>
                  <a:lnTo>
                    <a:pt x="1074" y="870"/>
                  </a:lnTo>
                  <a:lnTo>
                    <a:pt x="1068" y="876"/>
                  </a:lnTo>
                  <a:lnTo>
                    <a:pt x="1068" y="906"/>
                  </a:lnTo>
                  <a:lnTo>
                    <a:pt x="1074" y="912"/>
                  </a:lnTo>
                  <a:lnTo>
                    <a:pt x="1092" y="912"/>
                  </a:lnTo>
                  <a:lnTo>
                    <a:pt x="1098" y="900"/>
                  </a:lnTo>
                  <a:lnTo>
                    <a:pt x="1110" y="894"/>
                  </a:lnTo>
                  <a:lnTo>
                    <a:pt x="1116" y="888"/>
                  </a:lnTo>
                  <a:lnTo>
                    <a:pt x="1122" y="876"/>
                  </a:lnTo>
                  <a:lnTo>
                    <a:pt x="1164" y="858"/>
                  </a:lnTo>
                  <a:lnTo>
                    <a:pt x="1176" y="870"/>
                  </a:lnTo>
                  <a:lnTo>
                    <a:pt x="1146" y="870"/>
                  </a:lnTo>
                  <a:lnTo>
                    <a:pt x="1140" y="876"/>
                  </a:lnTo>
                  <a:lnTo>
                    <a:pt x="1140" y="882"/>
                  </a:lnTo>
                  <a:lnTo>
                    <a:pt x="1134" y="888"/>
                  </a:lnTo>
                  <a:lnTo>
                    <a:pt x="1134" y="894"/>
                  </a:lnTo>
                  <a:lnTo>
                    <a:pt x="1152" y="894"/>
                  </a:lnTo>
                  <a:lnTo>
                    <a:pt x="1164" y="888"/>
                  </a:lnTo>
                  <a:lnTo>
                    <a:pt x="1182" y="888"/>
                  </a:lnTo>
                  <a:lnTo>
                    <a:pt x="1200" y="882"/>
                  </a:lnTo>
                  <a:lnTo>
                    <a:pt x="1218" y="882"/>
                  </a:lnTo>
                  <a:lnTo>
                    <a:pt x="1224" y="876"/>
                  </a:lnTo>
                  <a:lnTo>
                    <a:pt x="1230" y="876"/>
                  </a:lnTo>
                  <a:lnTo>
                    <a:pt x="1272" y="858"/>
                  </a:lnTo>
                  <a:lnTo>
                    <a:pt x="1224" y="882"/>
                  </a:lnTo>
                  <a:lnTo>
                    <a:pt x="1224" y="894"/>
                  </a:lnTo>
                  <a:lnTo>
                    <a:pt x="1212" y="894"/>
                  </a:lnTo>
                  <a:lnTo>
                    <a:pt x="1200" y="900"/>
                  </a:lnTo>
                  <a:lnTo>
                    <a:pt x="1188" y="900"/>
                  </a:lnTo>
                  <a:lnTo>
                    <a:pt x="1176" y="906"/>
                  </a:lnTo>
                  <a:lnTo>
                    <a:pt x="1170" y="912"/>
                  </a:lnTo>
                  <a:lnTo>
                    <a:pt x="1158" y="918"/>
                  </a:lnTo>
                  <a:lnTo>
                    <a:pt x="1152" y="930"/>
                  </a:lnTo>
                  <a:lnTo>
                    <a:pt x="1122" y="930"/>
                  </a:lnTo>
                  <a:lnTo>
                    <a:pt x="1086" y="960"/>
                  </a:lnTo>
                  <a:lnTo>
                    <a:pt x="1086" y="978"/>
                  </a:lnTo>
                  <a:lnTo>
                    <a:pt x="1038" y="978"/>
                  </a:lnTo>
                  <a:lnTo>
                    <a:pt x="1032" y="984"/>
                  </a:lnTo>
                  <a:lnTo>
                    <a:pt x="1020" y="984"/>
                  </a:lnTo>
                  <a:lnTo>
                    <a:pt x="1002" y="990"/>
                  </a:lnTo>
                  <a:lnTo>
                    <a:pt x="990" y="996"/>
                  </a:lnTo>
                  <a:lnTo>
                    <a:pt x="978" y="996"/>
                  </a:lnTo>
                  <a:lnTo>
                    <a:pt x="966" y="1008"/>
                  </a:lnTo>
                  <a:lnTo>
                    <a:pt x="966" y="1020"/>
                  </a:lnTo>
                  <a:lnTo>
                    <a:pt x="960" y="1026"/>
                  </a:lnTo>
                  <a:lnTo>
                    <a:pt x="960" y="1038"/>
                  </a:lnTo>
                  <a:lnTo>
                    <a:pt x="876" y="1038"/>
                  </a:lnTo>
                  <a:lnTo>
                    <a:pt x="858" y="1044"/>
                  </a:lnTo>
                  <a:lnTo>
                    <a:pt x="828" y="1062"/>
                  </a:lnTo>
                  <a:lnTo>
                    <a:pt x="804" y="1080"/>
                  </a:lnTo>
                  <a:lnTo>
                    <a:pt x="780" y="1092"/>
                  </a:lnTo>
                  <a:lnTo>
                    <a:pt x="774" y="1098"/>
                  </a:lnTo>
                  <a:lnTo>
                    <a:pt x="750" y="1104"/>
                  </a:lnTo>
                  <a:lnTo>
                    <a:pt x="738" y="1122"/>
                  </a:lnTo>
                  <a:lnTo>
                    <a:pt x="732" y="1104"/>
                  </a:lnTo>
                  <a:lnTo>
                    <a:pt x="672" y="1104"/>
                  </a:lnTo>
                  <a:lnTo>
                    <a:pt x="648" y="1116"/>
                  </a:lnTo>
                  <a:lnTo>
                    <a:pt x="630" y="1122"/>
                  </a:lnTo>
                  <a:lnTo>
                    <a:pt x="624" y="1128"/>
                  </a:lnTo>
                  <a:lnTo>
                    <a:pt x="606" y="1128"/>
                  </a:lnTo>
                  <a:lnTo>
                    <a:pt x="606" y="1140"/>
                  </a:lnTo>
                  <a:lnTo>
                    <a:pt x="576" y="1146"/>
                  </a:lnTo>
                  <a:lnTo>
                    <a:pt x="564" y="1152"/>
                  </a:lnTo>
                  <a:lnTo>
                    <a:pt x="540" y="1152"/>
                  </a:lnTo>
                  <a:lnTo>
                    <a:pt x="516" y="1170"/>
                  </a:lnTo>
                  <a:lnTo>
                    <a:pt x="522" y="1182"/>
                  </a:lnTo>
                  <a:lnTo>
                    <a:pt x="540" y="1164"/>
                  </a:lnTo>
                  <a:lnTo>
                    <a:pt x="558" y="1176"/>
                  </a:lnTo>
                  <a:lnTo>
                    <a:pt x="582" y="1158"/>
                  </a:lnTo>
                  <a:lnTo>
                    <a:pt x="582" y="1170"/>
                  </a:lnTo>
                  <a:lnTo>
                    <a:pt x="594" y="1170"/>
                  </a:lnTo>
                  <a:lnTo>
                    <a:pt x="606" y="1164"/>
                  </a:lnTo>
                  <a:lnTo>
                    <a:pt x="618" y="1164"/>
                  </a:lnTo>
                  <a:lnTo>
                    <a:pt x="642" y="1140"/>
                  </a:lnTo>
                  <a:lnTo>
                    <a:pt x="654" y="1134"/>
                  </a:lnTo>
                  <a:lnTo>
                    <a:pt x="666" y="1122"/>
                  </a:lnTo>
                  <a:lnTo>
                    <a:pt x="684" y="1122"/>
                  </a:lnTo>
                  <a:lnTo>
                    <a:pt x="684" y="1134"/>
                  </a:lnTo>
                  <a:lnTo>
                    <a:pt x="690" y="1140"/>
                  </a:lnTo>
                  <a:lnTo>
                    <a:pt x="708" y="1140"/>
                  </a:lnTo>
                  <a:lnTo>
                    <a:pt x="732" y="1128"/>
                  </a:lnTo>
                  <a:lnTo>
                    <a:pt x="744" y="1128"/>
                  </a:lnTo>
                  <a:lnTo>
                    <a:pt x="756" y="1122"/>
                  </a:lnTo>
                  <a:lnTo>
                    <a:pt x="762" y="1116"/>
                  </a:lnTo>
                  <a:lnTo>
                    <a:pt x="768" y="1116"/>
                  </a:lnTo>
                  <a:lnTo>
                    <a:pt x="804" y="1128"/>
                  </a:lnTo>
                  <a:lnTo>
                    <a:pt x="822" y="1110"/>
                  </a:lnTo>
                  <a:lnTo>
                    <a:pt x="834" y="1110"/>
                  </a:lnTo>
                  <a:lnTo>
                    <a:pt x="852" y="1104"/>
                  </a:lnTo>
                  <a:lnTo>
                    <a:pt x="870" y="1104"/>
                  </a:lnTo>
                  <a:lnTo>
                    <a:pt x="894" y="1092"/>
                  </a:lnTo>
                  <a:lnTo>
                    <a:pt x="918" y="1068"/>
                  </a:lnTo>
                  <a:lnTo>
                    <a:pt x="942" y="1056"/>
                  </a:lnTo>
                  <a:lnTo>
                    <a:pt x="972" y="1056"/>
                  </a:lnTo>
                  <a:lnTo>
                    <a:pt x="978" y="1044"/>
                  </a:lnTo>
                  <a:lnTo>
                    <a:pt x="1014" y="1044"/>
                  </a:lnTo>
                  <a:lnTo>
                    <a:pt x="1026" y="1038"/>
                  </a:lnTo>
                  <a:lnTo>
                    <a:pt x="1032" y="1038"/>
                  </a:lnTo>
                  <a:lnTo>
                    <a:pt x="1038" y="1032"/>
                  </a:lnTo>
                  <a:lnTo>
                    <a:pt x="1050" y="1032"/>
                  </a:lnTo>
                  <a:lnTo>
                    <a:pt x="1086" y="1020"/>
                  </a:lnTo>
                  <a:lnTo>
                    <a:pt x="1110" y="1008"/>
                  </a:lnTo>
                  <a:lnTo>
                    <a:pt x="1122" y="996"/>
                  </a:lnTo>
                  <a:lnTo>
                    <a:pt x="1134" y="990"/>
                  </a:lnTo>
                  <a:lnTo>
                    <a:pt x="1140" y="984"/>
                  </a:lnTo>
                  <a:lnTo>
                    <a:pt x="1206" y="972"/>
                  </a:lnTo>
                  <a:lnTo>
                    <a:pt x="1260" y="942"/>
                  </a:lnTo>
                  <a:lnTo>
                    <a:pt x="1296" y="942"/>
                  </a:lnTo>
                  <a:lnTo>
                    <a:pt x="1314" y="936"/>
                  </a:lnTo>
                  <a:lnTo>
                    <a:pt x="1326" y="936"/>
                  </a:lnTo>
                  <a:lnTo>
                    <a:pt x="1338" y="930"/>
                  </a:lnTo>
                  <a:lnTo>
                    <a:pt x="1368" y="900"/>
                  </a:lnTo>
                  <a:lnTo>
                    <a:pt x="1380" y="900"/>
                  </a:lnTo>
                  <a:lnTo>
                    <a:pt x="1404" y="888"/>
                  </a:lnTo>
                  <a:lnTo>
                    <a:pt x="1416" y="888"/>
                  </a:lnTo>
                  <a:lnTo>
                    <a:pt x="1428" y="882"/>
                  </a:lnTo>
                  <a:lnTo>
                    <a:pt x="1434" y="876"/>
                  </a:lnTo>
                  <a:lnTo>
                    <a:pt x="1434" y="864"/>
                  </a:lnTo>
                  <a:lnTo>
                    <a:pt x="1422" y="864"/>
                  </a:lnTo>
                  <a:lnTo>
                    <a:pt x="1428" y="858"/>
                  </a:lnTo>
                  <a:lnTo>
                    <a:pt x="1452" y="846"/>
                  </a:lnTo>
                  <a:lnTo>
                    <a:pt x="1458" y="840"/>
                  </a:lnTo>
                  <a:lnTo>
                    <a:pt x="1470" y="834"/>
                  </a:lnTo>
                  <a:lnTo>
                    <a:pt x="1476" y="828"/>
                  </a:lnTo>
                  <a:lnTo>
                    <a:pt x="1488" y="828"/>
                  </a:lnTo>
                  <a:lnTo>
                    <a:pt x="1500" y="822"/>
                  </a:lnTo>
                  <a:lnTo>
                    <a:pt x="1512" y="822"/>
                  </a:lnTo>
                  <a:lnTo>
                    <a:pt x="1518" y="816"/>
                  </a:lnTo>
                  <a:lnTo>
                    <a:pt x="1524" y="816"/>
                  </a:lnTo>
                  <a:lnTo>
                    <a:pt x="1596" y="786"/>
                  </a:lnTo>
                  <a:lnTo>
                    <a:pt x="1590" y="768"/>
                  </a:lnTo>
                  <a:lnTo>
                    <a:pt x="1602" y="768"/>
                  </a:lnTo>
                  <a:lnTo>
                    <a:pt x="1608" y="774"/>
                  </a:lnTo>
                  <a:lnTo>
                    <a:pt x="1626" y="774"/>
                  </a:lnTo>
                  <a:lnTo>
                    <a:pt x="1638" y="762"/>
                  </a:lnTo>
                  <a:lnTo>
                    <a:pt x="1650" y="762"/>
                  </a:lnTo>
                  <a:lnTo>
                    <a:pt x="1674" y="750"/>
                  </a:lnTo>
                  <a:lnTo>
                    <a:pt x="1680" y="744"/>
                  </a:lnTo>
                  <a:lnTo>
                    <a:pt x="1704" y="732"/>
                  </a:lnTo>
                  <a:lnTo>
                    <a:pt x="1740" y="720"/>
                  </a:lnTo>
                  <a:lnTo>
                    <a:pt x="1770" y="708"/>
                  </a:lnTo>
                  <a:lnTo>
                    <a:pt x="1794" y="702"/>
                  </a:lnTo>
                  <a:lnTo>
                    <a:pt x="1812" y="702"/>
                  </a:lnTo>
                  <a:lnTo>
                    <a:pt x="1818" y="708"/>
                  </a:lnTo>
                  <a:lnTo>
                    <a:pt x="1842" y="720"/>
                  </a:lnTo>
                  <a:lnTo>
                    <a:pt x="1848" y="726"/>
                  </a:lnTo>
                  <a:lnTo>
                    <a:pt x="1812" y="726"/>
                  </a:lnTo>
                  <a:lnTo>
                    <a:pt x="1794" y="714"/>
                  </a:lnTo>
                  <a:lnTo>
                    <a:pt x="1758" y="738"/>
                  </a:lnTo>
                  <a:lnTo>
                    <a:pt x="1728" y="738"/>
                  </a:lnTo>
                  <a:lnTo>
                    <a:pt x="1722" y="744"/>
                  </a:lnTo>
                  <a:lnTo>
                    <a:pt x="1710" y="750"/>
                  </a:lnTo>
                  <a:lnTo>
                    <a:pt x="1704" y="762"/>
                  </a:lnTo>
                  <a:lnTo>
                    <a:pt x="1692" y="768"/>
                  </a:lnTo>
                  <a:lnTo>
                    <a:pt x="1686" y="774"/>
                  </a:lnTo>
                  <a:lnTo>
                    <a:pt x="1680" y="774"/>
                  </a:lnTo>
                  <a:lnTo>
                    <a:pt x="1668" y="780"/>
                  </a:lnTo>
                  <a:lnTo>
                    <a:pt x="1656" y="780"/>
                  </a:lnTo>
                  <a:lnTo>
                    <a:pt x="1638" y="786"/>
                  </a:lnTo>
                  <a:lnTo>
                    <a:pt x="1614" y="798"/>
                  </a:lnTo>
                  <a:lnTo>
                    <a:pt x="1614" y="804"/>
                  </a:lnTo>
                  <a:lnTo>
                    <a:pt x="1620" y="810"/>
                  </a:lnTo>
                  <a:lnTo>
                    <a:pt x="1632" y="816"/>
                  </a:lnTo>
                  <a:lnTo>
                    <a:pt x="1650" y="816"/>
                  </a:lnTo>
                  <a:lnTo>
                    <a:pt x="1644" y="816"/>
                  </a:lnTo>
                  <a:lnTo>
                    <a:pt x="1638" y="822"/>
                  </a:lnTo>
                  <a:lnTo>
                    <a:pt x="1632" y="822"/>
                  </a:lnTo>
                  <a:lnTo>
                    <a:pt x="1620" y="828"/>
                  </a:lnTo>
                  <a:lnTo>
                    <a:pt x="1572" y="828"/>
                  </a:lnTo>
                  <a:lnTo>
                    <a:pt x="1566" y="834"/>
                  </a:lnTo>
                  <a:lnTo>
                    <a:pt x="1560" y="834"/>
                  </a:lnTo>
                  <a:lnTo>
                    <a:pt x="1560" y="846"/>
                  </a:lnTo>
                  <a:lnTo>
                    <a:pt x="1572" y="858"/>
                  </a:lnTo>
                  <a:lnTo>
                    <a:pt x="1584" y="858"/>
                  </a:lnTo>
                  <a:lnTo>
                    <a:pt x="1596" y="852"/>
                  </a:lnTo>
                  <a:lnTo>
                    <a:pt x="1638" y="834"/>
                  </a:lnTo>
                  <a:lnTo>
                    <a:pt x="1680" y="810"/>
                  </a:lnTo>
                  <a:lnTo>
                    <a:pt x="1722" y="798"/>
                  </a:lnTo>
                  <a:lnTo>
                    <a:pt x="1788" y="798"/>
                  </a:lnTo>
                  <a:lnTo>
                    <a:pt x="1818" y="792"/>
                  </a:lnTo>
                  <a:lnTo>
                    <a:pt x="1824" y="786"/>
                  </a:lnTo>
                  <a:lnTo>
                    <a:pt x="1848" y="774"/>
                  </a:lnTo>
                  <a:lnTo>
                    <a:pt x="1854" y="762"/>
                  </a:lnTo>
                  <a:lnTo>
                    <a:pt x="1866" y="756"/>
                  </a:lnTo>
                  <a:lnTo>
                    <a:pt x="1872" y="750"/>
                  </a:lnTo>
                  <a:lnTo>
                    <a:pt x="1866" y="738"/>
                  </a:lnTo>
                  <a:lnTo>
                    <a:pt x="1878" y="732"/>
                  </a:lnTo>
                  <a:lnTo>
                    <a:pt x="1908" y="720"/>
                  </a:lnTo>
                  <a:lnTo>
                    <a:pt x="1944" y="714"/>
                  </a:lnTo>
                  <a:lnTo>
                    <a:pt x="1962" y="708"/>
                  </a:lnTo>
                  <a:lnTo>
                    <a:pt x="1968" y="708"/>
                  </a:lnTo>
                  <a:lnTo>
                    <a:pt x="1980" y="720"/>
                  </a:lnTo>
                  <a:lnTo>
                    <a:pt x="1980" y="726"/>
                  </a:lnTo>
                  <a:lnTo>
                    <a:pt x="2046" y="702"/>
                  </a:lnTo>
                  <a:lnTo>
                    <a:pt x="2004" y="738"/>
                  </a:lnTo>
                  <a:lnTo>
                    <a:pt x="2022" y="744"/>
                  </a:lnTo>
                  <a:lnTo>
                    <a:pt x="2022" y="762"/>
                  </a:lnTo>
                  <a:lnTo>
                    <a:pt x="2028" y="762"/>
                  </a:lnTo>
                  <a:lnTo>
                    <a:pt x="2034" y="756"/>
                  </a:lnTo>
                  <a:lnTo>
                    <a:pt x="2094" y="726"/>
                  </a:lnTo>
                  <a:lnTo>
                    <a:pt x="2082" y="732"/>
                  </a:lnTo>
                  <a:lnTo>
                    <a:pt x="2076" y="744"/>
                  </a:lnTo>
                  <a:lnTo>
                    <a:pt x="2064" y="750"/>
                  </a:lnTo>
                  <a:lnTo>
                    <a:pt x="2058" y="762"/>
                  </a:lnTo>
                  <a:lnTo>
                    <a:pt x="2046" y="774"/>
                  </a:lnTo>
                  <a:lnTo>
                    <a:pt x="2052" y="780"/>
                  </a:lnTo>
                  <a:lnTo>
                    <a:pt x="2064" y="780"/>
                  </a:lnTo>
                  <a:lnTo>
                    <a:pt x="2076" y="786"/>
                  </a:lnTo>
                  <a:lnTo>
                    <a:pt x="2106" y="786"/>
                  </a:lnTo>
                  <a:lnTo>
                    <a:pt x="2208" y="798"/>
                  </a:lnTo>
                  <a:lnTo>
                    <a:pt x="2238" y="780"/>
                  </a:lnTo>
                  <a:lnTo>
                    <a:pt x="2232" y="786"/>
                  </a:lnTo>
                  <a:lnTo>
                    <a:pt x="2232" y="810"/>
                  </a:lnTo>
                  <a:lnTo>
                    <a:pt x="2298" y="810"/>
                  </a:lnTo>
                  <a:lnTo>
                    <a:pt x="2334" y="804"/>
                  </a:lnTo>
                  <a:lnTo>
                    <a:pt x="2328" y="804"/>
                  </a:lnTo>
                  <a:lnTo>
                    <a:pt x="2322" y="810"/>
                  </a:lnTo>
                  <a:lnTo>
                    <a:pt x="2310" y="810"/>
                  </a:lnTo>
                  <a:lnTo>
                    <a:pt x="2286" y="822"/>
                  </a:lnTo>
                  <a:lnTo>
                    <a:pt x="2280" y="828"/>
                  </a:lnTo>
                  <a:lnTo>
                    <a:pt x="2280" y="834"/>
                  </a:lnTo>
                  <a:lnTo>
                    <a:pt x="2292" y="846"/>
                  </a:lnTo>
                  <a:lnTo>
                    <a:pt x="2304" y="852"/>
                  </a:lnTo>
                  <a:lnTo>
                    <a:pt x="2310" y="858"/>
                  </a:lnTo>
                  <a:lnTo>
                    <a:pt x="2310" y="882"/>
                  </a:lnTo>
                  <a:lnTo>
                    <a:pt x="2316" y="888"/>
                  </a:lnTo>
                  <a:lnTo>
                    <a:pt x="2316" y="900"/>
                  </a:lnTo>
                  <a:lnTo>
                    <a:pt x="2322" y="912"/>
                  </a:lnTo>
                  <a:lnTo>
                    <a:pt x="2358" y="912"/>
                  </a:lnTo>
                  <a:lnTo>
                    <a:pt x="2370" y="906"/>
                  </a:lnTo>
                  <a:lnTo>
                    <a:pt x="2388" y="906"/>
                  </a:lnTo>
                  <a:lnTo>
                    <a:pt x="2382" y="876"/>
                  </a:lnTo>
                  <a:lnTo>
                    <a:pt x="2400" y="870"/>
                  </a:lnTo>
                  <a:lnTo>
                    <a:pt x="2412" y="888"/>
                  </a:lnTo>
                  <a:lnTo>
                    <a:pt x="2442" y="876"/>
                  </a:lnTo>
                  <a:lnTo>
                    <a:pt x="2430" y="888"/>
                  </a:lnTo>
                  <a:lnTo>
                    <a:pt x="2430" y="900"/>
                  </a:lnTo>
                  <a:lnTo>
                    <a:pt x="2424" y="906"/>
                  </a:lnTo>
                  <a:lnTo>
                    <a:pt x="2424" y="912"/>
                  </a:lnTo>
                  <a:lnTo>
                    <a:pt x="2430" y="918"/>
                  </a:lnTo>
                  <a:lnTo>
                    <a:pt x="2436" y="918"/>
                  </a:lnTo>
                  <a:lnTo>
                    <a:pt x="2448" y="912"/>
                  </a:lnTo>
                  <a:lnTo>
                    <a:pt x="2454" y="906"/>
                  </a:lnTo>
                  <a:lnTo>
                    <a:pt x="2460" y="894"/>
                  </a:lnTo>
                  <a:lnTo>
                    <a:pt x="2466" y="888"/>
                  </a:lnTo>
                  <a:lnTo>
                    <a:pt x="2472" y="876"/>
                  </a:lnTo>
                  <a:lnTo>
                    <a:pt x="2502" y="834"/>
                  </a:lnTo>
                  <a:lnTo>
                    <a:pt x="2478" y="900"/>
                  </a:lnTo>
                  <a:lnTo>
                    <a:pt x="2484" y="924"/>
                  </a:lnTo>
                  <a:lnTo>
                    <a:pt x="2520" y="912"/>
                  </a:lnTo>
                  <a:lnTo>
                    <a:pt x="2496" y="936"/>
                  </a:lnTo>
                  <a:lnTo>
                    <a:pt x="2520" y="954"/>
                  </a:lnTo>
                  <a:lnTo>
                    <a:pt x="2502" y="954"/>
                  </a:lnTo>
                  <a:lnTo>
                    <a:pt x="2502" y="972"/>
                  </a:lnTo>
                  <a:lnTo>
                    <a:pt x="2472" y="990"/>
                  </a:lnTo>
                  <a:lnTo>
                    <a:pt x="2454" y="1002"/>
                  </a:lnTo>
                  <a:lnTo>
                    <a:pt x="2484" y="1020"/>
                  </a:lnTo>
                  <a:lnTo>
                    <a:pt x="2478" y="1050"/>
                  </a:lnTo>
                  <a:lnTo>
                    <a:pt x="2460" y="1068"/>
                  </a:lnTo>
                  <a:lnTo>
                    <a:pt x="2478" y="1080"/>
                  </a:lnTo>
                  <a:lnTo>
                    <a:pt x="2460" y="1098"/>
                  </a:lnTo>
                  <a:lnTo>
                    <a:pt x="2490" y="1098"/>
                  </a:lnTo>
                  <a:lnTo>
                    <a:pt x="2526" y="1086"/>
                  </a:lnTo>
                  <a:lnTo>
                    <a:pt x="2496" y="1122"/>
                  </a:lnTo>
                  <a:lnTo>
                    <a:pt x="2478" y="1140"/>
                  </a:lnTo>
                  <a:lnTo>
                    <a:pt x="2502" y="1146"/>
                  </a:lnTo>
                  <a:lnTo>
                    <a:pt x="2454" y="1164"/>
                  </a:lnTo>
                  <a:lnTo>
                    <a:pt x="2436" y="1176"/>
                  </a:lnTo>
                  <a:lnTo>
                    <a:pt x="2454" y="1188"/>
                  </a:lnTo>
                  <a:lnTo>
                    <a:pt x="2454" y="1200"/>
                  </a:lnTo>
                  <a:lnTo>
                    <a:pt x="2472" y="1188"/>
                  </a:lnTo>
                  <a:lnTo>
                    <a:pt x="2490" y="1182"/>
                  </a:lnTo>
                  <a:lnTo>
                    <a:pt x="2502" y="1170"/>
                  </a:lnTo>
                  <a:lnTo>
                    <a:pt x="2514" y="1164"/>
                  </a:lnTo>
                  <a:lnTo>
                    <a:pt x="2532" y="1146"/>
                  </a:lnTo>
                  <a:lnTo>
                    <a:pt x="2538" y="1134"/>
                  </a:lnTo>
                  <a:lnTo>
                    <a:pt x="2538" y="1122"/>
                  </a:lnTo>
                  <a:lnTo>
                    <a:pt x="2550" y="1116"/>
                  </a:lnTo>
                  <a:lnTo>
                    <a:pt x="2562" y="1104"/>
                  </a:lnTo>
                  <a:lnTo>
                    <a:pt x="2574" y="1098"/>
                  </a:lnTo>
                  <a:lnTo>
                    <a:pt x="2574" y="1086"/>
                  </a:lnTo>
                  <a:lnTo>
                    <a:pt x="2568" y="1080"/>
                  </a:lnTo>
                  <a:lnTo>
                    <a:pt x="2562" y="1080"/>
                  </a:lnTo>
                  <a:close/>
                  <a:moveTo>
                    <a:pt x="2394" y="1056"/>
                  </a:moveTo>
                  <a:lnTo>
                    <a:pt x="2400" y="1062"/>
                  </a:lnTo>
                  <a:lnTo>
                    <a:pt x="2418" y="1062"/>
                  </a:lnTo>
                  <a:lnTo>
                    <a:pt x="2436" y="1044"/>
                  </a:lnTo>
                  <a:lnTo>
                    <a:pt x="2460" y="1038"/>
                  </a:lnTo>
                  <a:lnTo>
                    <a:pt x="2454" y="1020"/>
                  </a:lnTo>
                  <a:lnTo>
                    <a:pt x="2430" y="1020"/>
                  </a:lnTo>
                  <a:lnTo>
                    <a:pt x="2418" y="1026"/>
                  </a:lnTo>
                  <a:lnTo>
                    <a:pt x="2412" y="1032"/>
                  </a:lnTo>
                  <a:lnTo>
                    <a:pt x="2406" y="1044"/>
                  </a:lnTo>
                  <a:lnTo>
                    <a:pt x="2394" y="1050"/>
                  </a:lnTo>
                  <a:lnTo>
                    <a:pt x="2394" y="1056"/>
                  </a:lnTo>
                  <a:close/>
                  <a:moveTo>
                    <a:pt x="2376" y="984"/>
                  </a:moveTo>
                  <a:lnTo>
                    <a:pt x="2358" y="984"/>
                  </a:lnTo>
                  <a:lnTo>
                    <a:pt x="2346" y="990"/>
                  </a:lnTo>
                  <a:lnTo>
                    <a:pt x="2334" y="1002"/>
                  </a:lnTo>
                  <a:lnTo>
                    <a:pt x="2334" y="1014"/>
                  </a:lnTo>
                  <a:lnTo>
                    <a:pt x="2322" y="1026"/>
                  </a:lnTo>
                  <a:lnTo>
                    <a:pt x="2322" y="1044"/>
                  </a:lnTo>
                  <a:lnTo>
                    <a:pt x="2310" y="1056"/>
                  </a:lnTo>
                  <a:lnTo>
                    <a:pt x="2310" y="1074"/>
                  </a:lnTo>
                  <a:lnTo>
                    <a:pt x="2316" y="1080"/>
                  </a:lnTo>
                  <a:lnTo>
                    <a:pt x="2322" y="1074"/>
                  </a:lnTo>
                  <a:lnTo>
                    <a:pt x="2328" y="1062"/>
                  </a:lnTo>
                  <a:lnTo>
                    <a:pt x="2340" y="1050"/>
                  </a:lnTo>
                  <a:lnTo>
                    <a:pt x="2352" y="1044"/>
                  </a:lnTo>
                  <a:lnTo>
                    <a:pt x="2376" y="1020"/>
                  </a:lnTo>
                  <a:lnTo>
                    <a:pt x="2382" y="1008"/>
                  </a:lnTo>
                  <a:lnTo>
                    <a:pt x="2382" y="990"/>
                  </a:lnTo>
                  <a:lnTo>
                    <a:pt x="2376" y="984"/>
                  </a:lnTo>
                  <a:close/>
                  <a:moveTo>
                    <a:pt x="786" y="810"/>
                  </a:moveTo>
                  <a:lnTo>
                    <a:pt x="798" y="810"/>
                  </a:lnTo>
                  <a:lnTo>
                    <a:pt x="834" y="798"/>
                  </a:lnTo>
                  <a:lnTo>
                    <a:pt x="858" y="786"/>
                  </a:lnTo>
                  <a:lnTo>
                    <a:pt x="864" y="780"/>
                  </a:lnTo>
                  <a:lnTo>
                    <a:pt x="870" y="780"/>
                  </a:lnTo>
                  <a:lnTo>
                    <a:pt x="864" y="774"/>
                  </a:lnTo>
                  <a:lnTo>
                    <a:pt x="828" y="762"/>
                  </a:lnTo>
                  <a:lnTo>
                    <a:pt x="810" y="762"/>
                  </a:lnTo>
                  <a:lnTo>
                    <a:pt x="798" y="768"/>
                  </a:lnTo>
                  <a:lnTo>
                    <a:pt x="792" y="774"/>
                  </a:lnTo>
                  <a:lnTo>
                    <a:pt x="786" y="768"/>
                  </a:lnTo>
                  <a:lnTo>
                    <a:pt x="774" y="768"/>
                  </a:lnTo>
                  <a:lnTo>
                    <a:pt x="768" y="774"/>
                  </a:lnTo>
                  <a:lnTo>
                    <a:pt x="768" y="804"/>
                  </a:lnTo>
                  <a:lnTo>
                    <a:pt x="774" y="810"/>
                  </a:lnTo>
                  <a:lnTo>
                    <a:pt x="786" y="810"/>
                  </a:lnTo>
                  <a:close/>
                  <a:moveTo>
                    <a:pt x="0" y="1332"/>
                  </a:moveTo>
                  <a:lnTo>
                    <a:pt x="60" y="1320"/>
                  </a:lnTo>
                  <a:lnTo>
                    <a:pt x="72" y="1302"/>
                  </a:lnTo>
                  <a:lnTo>
                    <a:pt x="132" y="1296"/>
                  </a:lnTo>
                  <a:lnTo>
                    <a:pt x="114" y="1272"/>
                  </a:lnTo>
                  <a:lnTo>
                    <a:pt x="0" y="1332"/>
                  </a:lnTo>
                  <a:close/>
                  <a:moveTo>
                    <a:pt x="1362" y="954"/>
                  </a:moveTo>
                  <a:lnTo>
                    <a:pt x="1350" y="954"/>
                  </a:lnTo>
                  <a:lnTo>
                    <a:pt x="1338" y="960"/>
                  </a:lnTo>
                  <a:lnTo>
                    <a:pt x="1332" y="954"/>
                  </a:lnTo>
                  <a:lnTo>
                    <a:pt x="1314" y="954"/>
                  </a:lnTo>
                  <a:lnTo>
                    <a:pt x="1314" y="978"/>
                  </a:lnTo>
                  <a:lnTo>
                    <a:pt x="1290" y="996"/>
                  </a:lnTo>
                  <a:lnTo>
                    <a:pt x="1290" y="972"/>
                  </a:lnTo>
                  <a:lnTo>
                    <a:pt x="1278" y="966"/>
                  </a:lnTo>
                  <a:lnTo>
                    <a:pt x="1272" y="966"/>
                  </a:lnTo>
                  <a:lnTo>
                    <a:pt x="1248" y="978"/>
                  </a:lnTo>
                  <a:lnTo>
                    <a:pt x="1242" y="978"/>
                  </a:lnTo>
                  <a:lnTo>
                    <a:pt x="1230" y="990"/>
                  </a:lnTo>
                  <a:lnTo>
                    <a:pt x="1224" y="1002"/>
                  </a:lnTo>
                  <a:lnTo>
                    <a:pt x="1218" y="1008"/>
                  </a:lnTo>
                  <a:lnTo>
                    <a:pt x="1218" y="1014"/>
                  </a:lnTo>
                  <a:lnTo>
                    <a:pt x="1224" y="1014"/>
                  </a:lnTo>
                  <a:lnTo>
                    <a:pt x="1230" y="1020"/>
                  </a:lnTo>
                  <a:lnTo>
                    <a:pt x="1278" y="1020"/>
                  </a:lnTo>
                  <a:lnTo>
                    <a:pt x="1296" y="1014"/>
                  </a:lnTo>
                  <a:lnTo>
                    <a:pt x="1308" y="1014"/>
                  </a:lnTo>
                  <a:lnTo>
                    <a:pt x="1320" y="1008"/>
                  </a:lnTo>
                  <a:lnTo>
                    <a:pt x="1320" y="996"/>
                  </a:lnTo>
                  <a:lnTo>
                    <a:pt x="1350" y="990"/>
                  </a:lnTo>
                  <a:lnTo>
                    <a:pt x="1350" y="984"/>
                  </a:lnTo>
                  <a:lnTo>
                    <a:pt x="1386" y="978"/>
                  </a:lnTo>
                  <a:lnTo>
                    <a:pt x="1398" y="954"/>
                  </a:lnTo>
                  <a:lnTo>
                    <a:pt x="1380" y="960"/>
                  </a:lnTo>
                  <a:lnTo>
                    <a:pt x="1374" y="954"/>
                  </a:lnTo>
                  <a:lnTo>
                    <a:pt x="1362" y="954"/>
                  </a:lnTo>
                  <a:close/>
                  <a:moveTo>
                    <a:pt x="162" y="1290"/>
                  </a:moveTo>
                  <a:lnTo>
                    <a:pt x="204" y="1290"/>
                  </a:lnTo>
                  <a:lnTo>
                    <a:pt x="240" y="1260"/>
                  </a:lnTo>
                  <a:lnTo>
                    <a:pt x="228" y="1242"/>
                  </a:lnTo>
                  <a:lnTo>
                    <a:pt x="162" y="1290"/>
                  </a:lnTo>
                  <a:close/>
                  <a:moveTo>
                    <a:pt x="2466" y="1140"/>
                  </a:moveTo>
                  <a:lnTo>
                    <a:pt x="2472" y="1128"/>
                  </a:lnTo>
                  <a:lnTo>
                    <a:pt x="2454" y="1110"/>
                  </a:lnTo>
                  <a:lnTo>
                    <a:pt x="2448" y="1110"/>
                  </a:lnTo>
                  <a:lnTo>
                    <a:pt x="2436" y="1122"/>
                  </a:lnTo>
                  <a:lnTo>
                    <a:pt x="2430" y="1134"/>
                  </a:lnTo>
                  <a:lnTo>
                    <a:pt x="2424" y="1152"/>
                  </a:lnTo>
                  <a:lnTo>
                    <a:pt x="2418" y="1164"/>
                  </a:lnTo>
                  <a:lnTo>
                    <a:pt x="2418" y="1176"/>
                  </a:lnTo>
                  <a:lnTo>
                    <a:pt x="2436" y="1158"/>
                  </a:lnTo>
                  <a:lnTo>
                    <a:pt x="2454" y="1158"/>
                  </a:lnTo>
                  <a:lnTo>
                    <a:pt x="2460" y="1152"/>
                  </a:lnTo>
                  <a:lnTo>
                    <a:pt x="2466" y="1140"/>
                  </a:lnTo>
                  <a:close/>
                  <a:moveTo>
                    <a:pt x="1428" y="912"/>
                  </a:moveTo>
                  <a:lnTo>
                    <a:pt x="1404" y="924"/>
                  </a:lnTo>
                  <a:lnTo>
                    <a:pt x="1386" y="942"/>
                  </a:lnTo>
                  <a:lnTo>
                    <a:pt x="1386" y="948"/>
                  </a:lnTo>
                  <a:lnTo>
                    <a:pt x="1398" y="954"/>
                  </a:lnTo>
                  <a:lnTo>
                    <a:pt x="1410" y="954"/>
                  </a:lnTo>
                  <a:lnTo>
                    <a:pt x="1422" y="948"/>
                  </a:lnTo>
                  <a:lnTo>
                    <a:pt x="1428" y="948"/>
                  </a:lnTo>
                  <a:lnTo>
                    <a:pt x="1440" y="942"/>
                  </a:lnTo>
                  <a:lnTo>
                    <a:pt x="1446" y="930"/>
                  </a:lnTo>
                  <a:lnTo>
                    <a:pt x="1470" y="930"/>
                  </a:lnTo>
                  <a:lnTo>
                    <a:pt x="1470" y="924"/>
                  </a:lnTo>
                  <a:lnTo>
                    <a:pt x="1458" y="912"/>
                  </a:lnTo>
                  <a:lnTo>
                    <a:pt x="1452" y="912"/>
                  </a:lnTo>
                  <a:lnTo>
                    <a:pt x="1440" y="906"/>
                  </a:lnTo>
                  <a:lnTo>
                    <a:pt x="1428" y="912"/>
                  </a:lnTo>
                  <a:close/>
                  <a:moveTo>
                    <a:pt x="498" y="1164"/>
                  </a:moveTo>
                  <a:lnTo>
                    <a:pt x="486" y="1164"/>
                  </a:lnTo>
                  <a:lnTo>
                    <a:pt x="474" y="1170"/>
                  </a:lnTo>
                  <a:lnTo>
                    <a:pt x="462" y="1170"/>
                  </a:lnTo>
                  <a:lnTo>
                    <a:pt x="450" y="1176"/>
                  </a:lnTo>
                  <a:lnTo>
                    <a:pt x="444" y="1182"/>
                  </a:lnTo>
                  <a:lnTo>
                    <a:pt x="432" y="1182"/>
                  </a:lnTo>
                  <a:lnTo>
                    <a:pt x="426" y="1188"/>
                  </a:lnTo>
                  <a:lnTo>
                    <a:pt x="414" y="1188"/>
                  </a:lnTo>
                  <a:lnTo>
                    <a:pt x="390" y="1200"/>
                  </a:lnTo>
                  <a:lnTo>
                    <a:pt x="384" y="1206"/>
                  </a:lnTo>
                  <a:lnTo>
                    <a:pt x="384" y="1218"/>
                  </a:lnTo>
                  <a:lnTo>
                    <a:pt x="402" y="1218"/>
                  </a:lnTo>
                  <a:lnTo>
                    <a:pt x="420" y="1212"/>
                  </a:lnTo>
                  <a:lnTo>
                    <a:pt x="432" y="1206"/>
                  </a:lnTo>
                  <a:lnTo>
                    <a:pt x="504" y="1206"/>
                  </a:lnTo>
                  <a:lnTo>
                    <a:pt x="510" y="1200"/>
                  </a:lnTo>
                  <a:lnTo>
                    <a:pt x="510" y="1176"/>
                  </a:lnTo>
                  <a:lnTo>
                    <a:pt x="498" y="1164"/>
                  </a:lnTo>
                  <a:close/>
                  <a:moveTo>
                    <a:pt x="330" y="1242"/>
                  </a:moveTo>
                  <a:lnTo>
                    <a:pt x="330" y="1224"/>
                  </a:lnTo>
                  <a:lnTo>
                    <a:pt x="276" y="1242"/>
                  </a:lnTo>
                  <a:lnTo>
                    <a:pt x="330" y="1242"/>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22" name="USA">
              <a:extLst>
                <a:ext uri="{FF2B5EF4-FFF2-40B4-BE49-F238E27FC236}">
                  <a16:creationId xmlns:a16="http://schemas.microsoft.com/office/drawing/2014/main" id="{82D40E05-0106-899D-5EEC-E6C6CFE631F1}"/>
                </a:ext>
                <a:ext uri="{C183D7F6-B498-43B3-948B-1728B52AA6E4}">
                  <adec:decorative xmlns:adec="http://schemas.microsoft.com/office/drawing/2017/decorative" val="1"/>
                </a:ext>
              </a:extLst>
            </p:cNvPr>
            <p:cNvSpPr>
              <a:spLocks noEditPoints="1"/>
            </p:cNvSpPr>
            <p:nvPr/>
          </p:nvSpPr>
          <p:spPr bwMode="gray">
            <a:xfrm>
              <a:off x="1678657" y="2025505"/>
              <a:ext cx="1260491" cy="625214"/>
            </a:xfrm>
            <a:custGeom>
              <a:avLst/>
              <a:gdLst>
                <a:gd name="T0" fmla="*/ 2147483647 w 3918"/>
                <a:gd name="T1" fmla="*/ 2147483647 h 1944"/>
                <a:gd name="T2" fmla="*/ 2147483647 w 3918"/>
                <a:gd name="T3" fmla="*/ 2147483647 h 1944"/>
                <a:gd name="T4" fmla="*/ 2147483647 w 3918"/>
                <a:gd name="T5" fmla="*/ 2147483647 h 1944"/>
                <a:gd name="T6" fmla="*/ 2147483647 w 3918"/>
                <a:gd name="T7" fmla="*/ 2147483647 h 1944"/>
                <a:gd name="T8" fmla="*/ 2147483647 w 3918"/>
                <a:gd name="T9" fmla="*/ 2147483647 h 1944"/>
                <a:gd name="T10" fmla="*/ 2147483647 w 3918"/>
                <a:gd name="T11" fmla="*/ 2147483647 h 1944"/>
                <a:gd name="T12" fmla="*/ 2147483647 w 3918"/>
                <a:gd name="T13" fmla="*/ 2147483647 h 1944"/>
                <a:gd name="T14" fmla="*/ 2147483647 w 3918"/>
                <a:gd name="T15" fmla="*/ 2147483647 h 1944"/>
                <a:gd name="T16" fmla="*/ 2147483647 w 3918"/>
                <a:gd name="T17" fmla="*/ 2147483647 h 1944"/>
                <a:gd name="T18" fmla="*/ 2147483647 w 3918"/>
                <a:gd name="T19" fmla="*/ 2147483647 h 1944"/>
                <a:gd name="T20" fmla="*/ 2147483647 w 3918"/>
                <a:gd name="T21" fmla="*/ 2147483647 h 1944"/>
                <a:gd name="T22" fmla="*/ 2147483647 w 3918"/>
                <a:gd name="T23" fmla="*/ 2147483647 h 1944"/>
                <a:gd name="T24" fmla="*/ 2147483647 w 3918"/>
                <a:gd name="T25" fmla="*/ 2147483647 h 1944"/>
                <a:gd name="T26" fmla="*/ 2147483647 w 3918"/>
                <a:gd name="T27" fmla="*/ 2147483647 h 1944"/>
                <a:gd name="T28" fmla="*/ 2147483647 w 3918"/>
                <a:gd name="T29" fmla="*/ 2147483647 h 1944"/>
                <a:gd name="T30" fmla="*/ 2147483647 w 3918"/>
                <a:gd name="T31" fmla="*/ 2147483647 h 1944"/>
                <a:gd name="T32" fmla="*/ 2147483647 w 3918"/>
                <a:gd name="T33" fmla="*/ 2147483647 h 1944"/>
                <a:gd name="T34" fmla="*/ 2147483647 w 3918"/>
                <a:gd name="T35" fmla="*/ 2147483647 h 1944"/>
                <a:gd name="T36" fmla="*/ 2147483647 w 3918"/>
                <a:gd name="T37" fmla="*/ 2147483647 h 1944"/>
                <a:gd name="T38" fmla="*/ 2147483647 w 3918"/>
                <a:gd name="T39" fmla="*/ 2147483647 h 1944"/>
                <a:gd name="T40" fmla="*/ 2147483647 w 3918"/>
                <a:gd name="T41" fmla="*/ 2147483647 h 1944"/>
                <a:gd name="T42" fmla="*/ 2147483647 w 3918"/>
                <a:gd name="T43" fmla="*/ 2147483647 h 1944"/>
                <a:gd name="T44" fmla="*/ 2147483647 w 3918"/>
                <a:gd name="T45" fmla="*/ 2147483647 h 1944"/>
                <a:gd name="T46" fmla="*/ 2147483647 w 3918"/>
                <a:gd name="T47" fmla="*/ 2147483647 h 1944"/>
                <a:gd name="T48" fmla="*/ 2147483647 w 3918"/>
                <a:gd name="T49" fmla="*/ 2147483647 h 1944"/>
                <a:gd name="T50" fmla="*/ 2147483647 w 3918"/>
                <a:gd name="T51" fmla="*/ 2147483647 h 1944"/>
                <a:gd name="T52" fmla="*/ 2147483647 w 3918"/>
                <a:gd name="T53" fmla="*/ 2147483647 h 1944"/>
                <a:gd name="T54" fmla="*/ 2147483647 w 3918"/>
                <a:gd name="T55" fmla="*/ 2147483647 h 1944"/>
                <a:gd name="T56" fmla="*/ 2147483647 w 3918"/>
                <a:gd name="T57" fmla="*/ 2147483647 h 1944"/>
                <a:gd name="T58" fmla="*/ 2147483647 w 3918"/>
                <a:gd name="T59" fmla="*/ 2147483647 h 1944"/>
                <a:gd name="T60" fmla="*/ 2147483647 w 3918"/>
                <a:gd name="T61" fmla="*/ 2147483647 h 1944"/>
                <a:gd name="T62" fmla="*/ 2147483647 w 3918"/>
                <a:gd name="T63" fmla="*/ 2147483647 h 1944"/>
                <a:gd name="T64" fmla="*/ 2147483647 w 3918"/>
                <a:gd name="T65" fmla="*/ 2147483647 h 1944"/>
                <a:gd name="T66" fmla="*/ 2147483647 w 3918"/>
                <a:gd name="T67" fmla="*/ 2147483647 h 1944"/>
                <a:gd name="T68" fmla="*/ 2147483647 w 3918"/>
                <a:gd name="T69" fmla="*/ 2147483647 h 1944"/>
                <a:gd name="T70" fmla="*/ 2147483647 w 3918"/>
                <a:gd name="T71" fmla="*/ 2147483647 h 1944"/>
                <a:gd name="T72" fmla="*/ 2147483647 w 3918"/>
                <a:gd name="T73" fmla="*/ 2147483647 h 1944"/>
                <a:gd name="T74" fmla="*/ 2147483647 w 3918"/>
                <a:gd name="T75" fmla="*/ 2147483647 h 1944"/>
                <a:gd name="T76" fmla="*/ 2147483647 w 3918"/>
                <a:gd name="T77" fmla="*/ 2147483647 h 1944"/>
                <a:gd name="T78" fmla="*/ 2147483647 w 3918"/>
                <a:gd name="T79" fmla="*/ 2147483647 h 1944"/>
                <a:gd name="T80" fmla="*/ 2147483647 w 3918"/>
                <a:gd name="T81" fmla="*/ 2147483647 h 1944"/>
                <a:gd name="T82" fmla="*/ 2147483647 w 3918"/>
                <a:gd name="T83" fmla="*/ 2147483647 h 1944"/>
                <a:gd name="T84" fmla="*/ 2147483647 w 3918"/>
                <a:gd name="T85" fmla="*/ 2147483647 h 1944"/>
                <a:gd name="T86" fmla="*/ 2147483647 w 3918"/>
                <a:gd name="T87" fmla="*/ 2147483647 h 1944"/>
                <a:gd name="T88" fmla="*/ 2147483647 w 3918"/>
                <a:gd name="T89" fmla="*/ 2147483647 h 1944"/>
                <a:gd name="T90" fmla="*/ 2147483647 w 3918"/>
                <a:gd name="T91" fmla="*/ 2147483647 h 1944"/>
                <a:gd name="T92" fmla="*/ 2147483647 w 3918"/>
                <a:gd name="T93" fmla="*/ 2147483647 h 1944"/>
                <a:gd name="T94" fmla="*/ 2147483647 w 3918"/>
                <a:gd name="T95" fmla="*/ 2147483647 h 1944"/>
                <a:gd name="T96" fmla="*/ 2147483647 w 3918"/>
                <a:gd name="T97" fmla="*/ 2147483647 h 1944"/>
                <a:gd name="T98" fmla="*/ 2147483647 w 3918"/>
                <a:gd name="T99" fmla="*/ 2147483647 h 1944"/>
                <a:gd name="T100" fmla="*/ 2147483647 w 3918"/>
                <a:gd name="T101" fmla="*/ 2147483647 h 1944"/>
                <a:gd name="T102" fmla="*/ 2147483647 w 3918"/>
                <a:gd name="T103" fmla="*/ 2147483647 h 1944"/>
                <a:gd name="T104" fmla="*/ 2147483647 w 3918"/>
                <a:gd name="T105" fmla="*/ 2147483647 h 1944"/>
                <a:gd name="T106" fmla="*/ 2147483647 w 3918"/>
                <a:gd name="T107" fmla="*/ 2147483647 h 1944"/>
                <a:gd name="T108" fmla="*/ 2147483647 w 3918"/>
                <a:gd name="T109" fmla="*/ 2147483647 h 1944"/>
                <a:gd name="T110" fmla="*/ 2147483647 w 3918"/>
                <a:gd name="T111" fmla="*/ 2147483647 h 1944"/>
                <a:gd name="T112" fmla="*/ 2147483647 w 3918"/>
                <a:gd name="T113" fmla="*/ 2147483647 h 1944"/>
                <a:gd name="T114" fmla="*/ 2147483647 w 3918"/>
                <a:gd name="T115" fmla="*/ 2147483647 h 1944"/>
                <a:gd name="T116" fmla="*/ 2147483647 w 3918"/>
                <a:gd name="T117" fmla="*/ 2147483647 h 1944"/>
                <a:gd name="T118" fmla="*/ 2147483647 w 3918"/>
                <a:gd name="T119" fmla="*/ 2147483647 h 1944"/>
                <a:gd name="T120" fmla="*/ 2147483647 w 3918"/>
                <a:gd name="T121" fmla="*/ 2147483647 h 1944"/>
                <a:gd name="T122" fmla="*/ 2147483647 w 3918"/>
                <a:gd name="T123" fmla="*/ 2147483647 h 1944"/>
                <a:gd name="T124" fmla="*/ 2147483647 w 3918"/>
                <a:gd name="T125" fmla="*/ 2147483647 h 19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18"/>
                <a:gd name="T190" fmla="*/ 0 h 1944"/>
                <a:gd name="T191" fmla="*/ 3918 w 3918"/>
                <a:gd name="T192" fmla="*/ 1944 h 194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18" h="1944">
                  <a:moveTo>
                    <a:pt x="3858" y="168"/>
                  </a:moveTo>
                  <a:lnTo>
                    <a:pt x="3852" y="168"/>
                  </a:lnTo>
                  <a:lnTo>
                    <a:pt x="3846" y="162"/>
                  </a:lnTo>
                  <a:lnTo>
                    <a:pt x="3846" y="156"/>
                  </a:lnTo>
                  <a:lnTo>
                    <a:pt x="3840" y="150"/>
                  </a:lnTo>
                  <a:lnTo>
                    <a:pt x="3828" y="150"/>
                  </a:lnTo>
                  <a:lnTo>
                    <a:pt x="3804" y="174"/>
                  </a:lnTo>
                  <a:lnTo>
                    <a:pt x="3798" y="186"/>
                  </a:lnTo>
                  <a:lnTo>
                    <a:pt x="3756" y="210"/>
                  </a:lnTo>
                  <a:lnTo>
                    <a:pt x="3756" y="234"/>
                  </a:lnTo>
                  <a:lnTo>
                    <a:pt x="3744" y="246"/>
                  </a:lnTo>
                  <a:lnTo>
                    <a:pt x="3738" y="246"/>
                  </a:lnTo>
                  <a:lnTo>
                    <a:pt x="3726" y="258"/>
                  </a:lnTo>
                  <a:lnTo>
                    <a:pt x="3720" y="270"/>
                  </a:lnTo>
                  <a:lnTo>
                    <a:pt x="3720" y="294"/>
                  </a:lnTo>
                  <a:lnTo>
                    <a:pt x="3714" y="294"/>
                  </a:lnTo>
                  <a:lnTo>
                    <a:pt x="3708" y="288"/>
                  </a:lnTo>
                  <a:lnTo>
                    <a:pt x="3696" y="288"/>
                  </a:lnTo>
                  <a:lnTo>
                    <a:pt x="3690" y="294"/>
                  </a:lnTo>
                  <a:lnTo>
                    <a:pt x="3678" y="300"/>
                  </a:lnTo>
                  <a:lnTo>
                    <a:pt x="3666" y="312"/>
                  </a:lnTo>
                  <a:lnTo>
                    <a:pt x="3666" y="318"/>
                  </a:lnTo>
                  <a:lnTo>
                    <a:pt x="3660" y="318"/>
                  </a:lnTo>
                  <a:lnTo>
                    <a:pt x="3648" y="324"/>
                  </a:lnTo>
                  <a:lnTo>
                    <a:pt x="3630" y="324"/>
                  </a:lnTo>
                  <a:lnTo>
                    <a:pt x="3618" y="336"/>
                  </a:lnTo>
                  <a:lnTo>
                    <a:pt x="3618" y="342"/>
                  </a:lnTo>
                  <a:lnTo>
                    <a:pt x="3384" y="342"/>
                  </a:lnTo>
                  <a:lnTo>
                    <a:pt x="3372" y="354"/>
                  </a:lnTo>
                  <a:lnTo>
                    <a:pt x="3360" y="360"/>
                  </a:lnTo>
                  <a:lnTo>
                    <a:pt x="3336" y="384"/>
                  </a:lnTo>
                  <a:lnTo>
                    <a:pt x="3324" y="390"/>
                  </a:lnTo>
                  <a:lnTo>
                    <a:pt x="3312" y="402"/>
                  </a:lnTo>
                  <a:lnTo>
                    <a:pt x="3282" y="402"/>
                  </a:lnTo>
                  <a:lnTo>
                    <a:pt x="3282" y="408"/>
                  </a:lnTo>
                  <a:lnTo>
                    <a:pt x="3276" y="408"/>
                  </a:lnTo>
                  <a:lnTo>
                    <a:pt x="3282" y="414"/>
                  </a:lnTo>
                  <a:lnTo>
                    <a:pt x="3282" y="420"/>
                  </a:lnTo>
                  <a:lnTo>
                    <a:pt x="3288" y="426"/>
                  </a:lnTo>
                  <a:lnTo>
                    <a:pt x="3282" y="432"/>
                  </a:lnTo>
                  <a:lnTo>
                    <a:pt x="3282" y="438"/>
                  </a:lnTo>
                  <a:lnTo>
                    <a:pt x="3276" y="444"/>
                  </a:lnTo>
                  <a:lnTo>
                    <a:pt x="3270" y="456"/>
                  </a:lnTo>
                  <a:lnTo>
                    <a:pt x="3264" y="462"/>
                  </a:lnTo>
                  <a:lnTo>
                    <a:pt x="3264" y="468"/>
                  </a:lnTo>
                  <a:lnTo>
                    <a:pt x="3246" y="468"/>
                  </a:lnTo>
                  <a:lnTo>
                    <a:pt x="3246" y="474"/>
                  </a:lnTo>
                  <a:lnTo>
                    <a:pt x="3240" y="474"/>
                  </a:lnTo>
                  <a:lnTo>
                    <a:pt x="3228" y="480"/>
                  </a:lnTo>
                  <a:lnTo>
                    <a:pt x="3204" y="480"/>
                  </a:lnTo>
                  <a:lnTo>
                    <a:pt x="3198" y="474"/>
                  </a:lnTo>
                  <a:lnTo>
                    <a:pt x="3186" y="486"/>
                  </a:lnTo>
                  <a:lnTo>
                    <a:pt x="3162" y="486"/>
                  </a:lnTo>
                  <a:lnTo>
                    <a:pt x="3150" y="480"/>
                  </a:lnTo>
                  <a:lnTo>
                    <a:pt x="3144" y="474"/>
                  </a:lnTo>
                  <a:lnTo>
                    <a:pt x="3114" y="474"/>
                  </a:lnTo>
                  <a:lnTo>
                    <a:pt x="3096" y="486"/>
                  </a:lnTo>
                  <a:lnTo>
                    <a:pt x="3078" y="492"/>
                  </a:lnTo>
                  <a:lnTo>
                    <a:pt x="3072" y="492"/>
                  </a:lnTo>
                  <a:lnTo>
                    <a:pt x="3072" y="516"/>
                  </a:lnTo>
                  <a:lnTo>
                    <a:pt x="3066" y="522"/>
                  </a:lnTo>
                  <a:lnTo>
                    <a:pt x="3078" y="522"/>
                  </a:lnTo>
                  <a:lnTo>
                    <a:pt x="3066" y="528"/>
                  </a:lnTo>
                  <a:lnTo>
                    <a:pt x="3036" y="546"/>
                  </a:lnTo>
                  <a:lnTo>
                    <a:pt x="3000" y="564"/>
                  </a:lnTo>
                  <a:lnTo>
                    <a:pt x="2964" y="576"/>
                  </a:lnTo>
                  <a:lnTo>
                    <a:pt x="2946" y="588"/>
                  </a:lnTo>
                  <a:lnTo>
                    <a:pt x="2934" y="594"/>
                  </a:lnTo>
                  <a:lnTo>
                    <a:pt x="2928" y="594"/>
                  </a:lnTo>
                  <a:lnTo>
                    <a:pt x="2856" y="618"/>
                  </a:lnTo>
                  <a:lnTo>
                    <a:pt x="2850" y="624"/>
                  </a:lnTo>
                  <a:lnTo>
                    <a:pt x="2838" y="624"/>
                  </a:lnTo>
                  <a:lnTo>
                    <a:pt x="2826" y="630"/>
                  </a:lnTo>
                  <a:lnTo>
                    <a:pt x="2808" y="630"/>
                  </a:lnTo>
                  <a:lnTo>
                    <a:pt x="2802" y="636"/>
                  </a:lnTo>
                  <a:lnTo>
                    <a:pt x="2778" y="636"/>
                  </a:lnTo>
                  <a:lnTo>
                    <a:pt x="2772" y="630"/>
                  </a:lnTo>
                  <a:lnTo>
                    <a:pt x="2772" y="624"/>
                  </a:lnTo>
                  <a:lnTo>
                    <a:pt x="2760" y="624"/>
                  </a:lnTo>
                  <a:lnTo>
                    <a:pt x="2748" y="618"/>
                  </a:lnTo>
                  <a:lnTo>
                    <a:pt x="2736" y="606"/>
                  </a:lnTo>
                  <a:lnTo>
                    <a:pt x="2742" y="606"/>
                  </a:lnTo>
                  <a:lnTo>
                    <a:pt x="2748" y="600"/>
                  </a:lnTo>
                  <a:lnTo>
                    <a:pt x="2772" y="588"/>
                  </a:lnTo>
                  <a:lnTo>
                    <a:pt x="2772" y="582"/>
                  </a:lnTo>
                  <a:lnTo>
                    <a:pt x="2796" y="558"/>
                  </a:lnTo>
                  <a:lnTo>
                    <a:pt x="2832" y="540"/>
                  </a:lnTo>
                  <a:lnTo>
                    <a:pt x="2838" y="540"/>
                  </a:lnTo>
                  <a:lnTo>
                    <a:pt x="2844" y="534"/>
                  </a:lnTo>
                  <a:lnTo>
                    <a:pt x="2844" y="510"/>
                  </a:lnTo>
                  <a:lnTo>
                    <a:pt x="2850" y="504"/>
                  </a:lnTo>
                  <a:lnTo>
                    <a:pt x="2856" y="492"/>
                  </a:lnTo>
                  <a:lnTo>
                    <a:pt x="2850" y="486"/>
                  </a:lnTo>
                  <a:lnTo>
                    <a:pt x="2850" y="480"/>
                  </a:lnTo>
                  <a:lnTo>
                    <a:pt x="2856" y="468"/>
                  </a:lnTo>
                  <a:lnTo>
                    <a:pt x="2856" y="444"/>
                  </a:lnTo>
                  <a:lnTo>
                    <a:pt x="2862" y="432"/>
                  </a:lnTo>
                  <a:lnTo>
                    <a:pt x="2862" y="426"/>
                  </a:lnTo>
                  <a:lnTo>
                    <a:pt x="2856" y="420"/>
                  </a:lnTo>
                  <a:lnTo>
                    <a:pt x="2850" y="420"/>
                  </a:lnTo>
                  <a:lnTo>
                    <a:pt x="2844" y="426"/>
                  </a:lnTo>
                  <a:lnTo>
                    <a:pt x="2832" y="426"/>
                  </a:lnTo>
                  <a:lnTo>
                    <a:pt x="2814" y="444"/>
                  </a:lnTo>
                  <a:lnTo>
                    <a:pt x="2802" y="450"/>
                  </a:lnTo>
                  <a:lnTo>
                    <a:pt x="2796" y="456"/>
                  </a:lnTo>
                  <a:lnTo>
                    <a:pt x="2778" y="456"/>
                  </a:lnTo>
                  <a:lnTo>
                    <a:pt x="2772" y="450"/>
                  </a:lnTo>
                  <a:lnTo>
                    <a:pt x="2778" y="444"/>
                  </a:lnTo>
                  <a:lnTo>
                    <a:pt x="2784" y="432"/>
                  </a:lnTo>
                  <a:lnTo>
                    <a:pt x="2808" y="420"/>
                  </a:lnTo>
                  <a:lnTo>
                    <a:pt x="2826" y="402"/>
                  </a:lnTo>
                  <a:lnTo>
                    <a:pt x="2850" y="390"/>
                  </a:lnTo>
                  <a:lnTo>
                    <a:pt x="2856" y="384"/>
                  </a:lnTo>
                  <a:lnTo>
                    <a:pt x="2856" y="366"/>
                  </a:lnTo>
                  <a:lnTo>
                    <a:pt x="2850" y="360"/>
                  </a:lnTo>
                  <a:lnTo>
                    <a:pt x="2850" y="348"/>
                  </a:lnTo>
                  <a:lnTo>
                    <a:pt x="2856" y="348"/>
                  </a:lnTo>
                  <a:lnTo>
                    <a:pt x="2862" y="342"/>
                  </a:lnTo>
                  <a:lnTo>
                    <a:pt x="2868" y="330"/>
                  </a:lnTo>
                  <a:lnTo>
                    <a:pt x="2868" y="318"/>
                  </a:lnTo>
                  <a:lnTo>
                    <a:pt x="2862" y="312"/>
                  </a:lnTo>
                  <a:lnTo>
                    <a:pt x="2850" y="312"/>
                  </a:lnTo>
                  <a:lnTo>
                    <a:pt x="2838" y="306"/>
                  </a:lnTo>
                  <a:lnTo>
                    <a:pt x="2832" y="306"/>
                  </a:lnTo>
                  <a:lnTo>
                    <a:pt x="2826" y="294"/>
                  </a:lnTo>
                  <a:lnTo>
                    <a:pt x="2820" y="288"/>
                  </a:lnTo>
                  <a:lnTo>
                    <a:pt x="2820" y="282"/>
                  </a:lnTo>
                  <a:lnTo>
                    <a:pt x="2814" y="288"/>
                  </a:lnTo>
                  <a:lnTo>
                    <a:pt x="2808" y="288"/>
                  </a:lnTo>
                  <a:lnTo>
                    <a:pt x="2808" y="264"/>
                  </a:lnTo>
                  <a:lnTo>
                    <a:pt x="2844" y="270"/>
                  </a:lnTo>
                  <a:lnTo>
                    <a:pt x="2850" y="264"/>
                  </a:lnTo>
                  <a:lnTo>
                    <a:pt x="2850" y="246"/>
                  </a:lnTo>
                  <a:lnTo>
                    <a:pt x="2862" y="246"/>
                  </a:lnTo>
                  <a:lnTo>
                    <a:pt x="2868" y="228"/>
                  </a:lnTo>
                  <a:lnTo>
                    <a:pt x="2850" y="228"/>
                  </a:lnTo>
                  <a:lnTo>
                    <a:pt x="2844" y="240"/>
                  </a:lnTo>
                  <a:lnTo>
                    <a:pt x="2820" y="228"/>
                  </a:lnTo>
                  <a:lnTo>
                    <a:pt x="2820" y="210"/>
                  </a:lnTo>
                  <a:lnTo>
                    <a:pt x="2802" y="210"/>
                  </a:lnTo>
                  <a:lnTo>
                    <a:pt x="2790" y="216"/>
                  </a:lnTo>
                  <a:lnTo>
                    <a:pt x="2736" y="216"/>
                  </a:lnTo>
                  <a:lnTo>
                    <a:pt x="2724" y="222"/>
                  </a:lnTo>
                  <a:lnTo>
                    <a:pt x="2712" y="222"/>
                  </a:lnTo>
                  <a:lnTo>
                    <a:pt x="2700" y="228"/>
                  </a:lnTo>
                  <a:lnTo>
                    <a:pt x="2682" y="228"/>
                  </a:lnTo>
                  <a:lnTo>
                    <a:pt x="2658" y="216"/>
                  </a:lnTo>
                  <a:lnTo>
                    <a:pt x="2658" y="210"/>
                  </a:lnTo>
                  <a:lnTo>
                    <a:pt x="2652" y="204"/>
                  </a:lnTo>
                  <a:lnTo>
                    <a:pt x="2652" y="198"/>
                  </a:lnTo>
                  <a:lnTo>
                    <a:pt x="2646" y="192"/>
                  </a:lnTo>
                  <a:lnTo>
                    <a:pt x="2628" y="192"/>
                  </a:lnTo>
                  <a:lnTo>
                    <a:pt x="2622" y="198"/>
                  </a:lnTo>
                  <a:lnTo>
                    <a:pt x="2616" y="198"/>
                  </a:lnTo>
                  <a:lnTo>
                    <a:pt x="2610" y="192"/>
                  </a:lnTo>
                  <a:lnTo>
                    <a:pt x="2670" y="162"/>
                  </a:lnTo>
                  <a:lnTo>
                    <a:pt x="2658" y="150"/>
                  </a:lnTo>
                  <a:lnTo>
                    <a:pt x="2640" y="150"/>
                  </a:lnTo>
                  <a:lnTo>
                    <a:pt x="2628" y="162"/>
                  </a:lnTo>
                  <a:lnTo>
                    <a:pt x="2616" y="168"/>
                  </a:lnTo>
                  <a:lnTo>
                    <a:pt x="2610" y="174"/>
                  </a:lnTo>
                  <a:lnTo>
                    <a:pt x="2604" y="174"/>
                  </a:lnTo>
                  <a:lnTo>
                    <a:pt x="2580" y="186"/>
                  </a:lnTo>
                  <a:lnTo>
                    <a:pt x="2562" y="192"/>
                  </a:lnTo>
                  <a:lnTo>
                    <a:pt x="2538" y="204"/>
                  </a:lnTo>
                  <a:lnTo>
                    <a:pt x="2508" y="204"/>
                  </a:lnTo>
                  <a:lnTo>
                    <a:pt x="2496" y="216"/>
                  </a:lnTo>
                  <a:lnTo>
                    <a:pt x="2448" y="216"/>
                  </a:lnTo>
                  <a:lnTo>
                    <a:pt x="2448" y="210"/>
                  </a:lnTo>
                  <a:lnTo>
                    <a:pt x="2454" y="204"/>
                  </a:lnTo>
                  <a:lnTo>
                    <a:pt x="2460" y="204"/>
                  </a:lnTo>
                  <a:lnTo>
                    <a:pt x="2472" y="192"/>
                  </a:lnTo>
                  <a:lnTo>
                    <a:pt x="2460" y="192"/>
                  </a:lnTo>
                  <a:lnTo>
                    <a:pt x="2448" y="198"/>
                  </a:lnTo>
                  <a:lnTo>
                    <a:pt x="2412" y="198"/>
                  </a:lnTo>
                  <a:lnTo>
                    <a:pt x="2400" y="204"/>
                  </a:lnTo>
                  <a:lnTo>
                    <a:pt x="2394" y="210"/>
                  </a:lnTo>
                  <a:lnTo>
                    <a:pt x="2370" y="210"/>
                  </a:lnTo>
                  <a:lnTo>
                    <a:pt x="2370" y="198"/>
                  </a:lnTo>
                  <a:lnTo>
                    <a:pt x="2400" y="180"/>
                  </a:lnTo>
                  <a:lnTo>
                    <a:pt x="2442" y="168"/>
                  </a:lnTo>
                  <a:lnTo>
                    <a:pt x="2502" y="138"/>
                  </a:lnTo>
                  <a:lnTo>
                    <a:pt x="2520" y="126"/>
                  </a:lnTo>
                  <a:lnTo>
                    <a:pt x="2544" y="120"/>
                  </a:lnTo>
                  <a:lnTo>
                    <a:pt x="2574" y="114"/>
                  </a:lnTo>
                  <a:lnTo>
                    <a:pt x="2580" y="114"/>
                  </a:lnTo>
                  <a:lnTo>
                    <a:pt x="2592" y="108"/>
                  </a:lnTo>
                  <a:lnTo>
                    <a:pt x="2574" y="108"/>
                  </a:lnTo>
                  <a:lnTo>
                    <a:pt x="2562" y="102"/>
                  </a:lnTo>
                  <a:lnTo>
                    <a:pt x="2556" y="102"/>
                  </a:lnTo>
                  <a:lnTo>
                    <a:pt x="2556" y="96"/>
                  </a:lnTo>
                  <a:lnTo>
                    <a:pt x="2508" y="102"/>
                  </a:lnTo>
                  <a:lnTo>
                    <a:pt x="2508" y="84"/>
                  </a:lnTo>
                  <a:lnTo>
                    <a:pt x="2502" y="90"/>
                  </a:lnTo>
                  <a:lnTo>
                    <a:pt x="2490" y="96"/>
                  </a:lnTo>
                  <a:lnTo>
                    <a:pt x="2478" y="108"/>
                  </a:lnTo>
                  <a:lnTo>
                    <a:pt x="2466" y="108"/>
                  </a:lnTo>
                  <a:lnTo>
                    <a:pt x="2448" y="90"/>
                  </a:lnTo>
                  <a:lnTo>
                    <a:pt x="2418" y="90"/>
                  </a:lnTo>
                  <a:lnTo>
                    <a:pt x="2412" y="84"/>
                  </a:lnTo>
                  <a:lnTo>
                    <a:pt x="2412" y="78"/>
                  </a:lnTo>
                  <a:lnTo>
                    <a:pt x="2400" y="66"/>
                  </a:lnTo>
                  <a:lnTo>
                    <a:pt x="2388" y="60"/>
                  </a:lnTo>
                  <a:lnTo>
                    <a:pt x="2376" y="60"/>
                  </a:lnTo>
                  <a:lnTo>
                    <a:pt x="2364" y="72"/>
                  </a:lnTo>
                  <a:lnTo>
                    <a:pt x="2364" y="78"/>
                  </a:lnTo>
                  <a:lnTo>
                    <a:pt x="2352" y="78"/>
                  </a:lnTo>
                  <a:lnTo>
                    <a:pt x="2334" y="60"/>
                  </a:lnTo>
                  <a:lnTo>
                    <a:pt x="2322" y="60"/>
                  </a:lnTo>
                  <a:lnTo>
                    <a:pt x="2304" y="54"/>
                  </a:lnTo>
                  <a:lnTo>
                    <a:pt x="2292" y="48"/>
                  </a:lnTo>
                  <a:lnTo>
                    <a:pt x="2292" y="36"/>
                  </a:lnTo>
                  <a:lnTo>
                    <a:pt x="2298" y="24"/>
                  </a:lnTo>
                  <a:lnTo>
                    <a:pt x="2310" y="12"/>
                  </a:lnTo>
                  <a:lnTo>
                    <a:pt x="2298" y="0"/>
                  </a:lnTo>
                  <a:lnTo>
                    <a:pt x="2286" y="6"/>
                  </a:lnTo>
                  <a:lnTo>
                    <a:pt x="2280" y="12"/>
                  </a:lnTo>
                  <a:lnTo>
                    <a:pt x="2274" y="24"/>
                  </a:lnTo>
                  <a:lnTo>
                    <a:pt x="2274" y="30"/>
                  </a:lnTo>
                  <a:lnTo>
                    <a:pt x="2268" y="42"/>
                  </a:lnTo>
                  <a:lnTo>
                    <a:pt x="558" y="42"/>
                  </a:lnTo>
                  <a:lnTo>
                    <a:pt x="552" y="54"/>
                  </a:lnTo>
                  <a:lnTo>
                    <a:pt x="552" y="60"/>
                  </a:lnTo>
                  <a:lnTo>
                    <a:pt x="546" y="60"/>
                  </a:lnTo>
                  <a:lnTo>
                    <a:pt x="546" y="72"/>
                  </a:lnTo>
                  <a:lnTo>
                    <a:pt x="540" y="84"/>
                  </a:lnTo>
                  <a:lnTo>
                    <a:pt x="540" y="108"/>
                  </a:lnTo>
                  <a:lnTo>
                    <a:pt x="510" y="126"/>
                  </a:lnTo>
                  <a:lnTo>
                    <a:pt x="504" y="144"/>
                  </a:lnTo>
                  <a:lnTo>
                    <a:pt x="486" y="168"/>
                  </a:lnTo>
                  <a:lnTo>
                    <a:pt x="438" y="180"/>
                  </a:lnTo>
                  <a:lnTo>
                    <a:pt x="474" y="162"/>
                  </a:lnTo>
                  <a:lnTo>
                    <a:pt x="450" y="162"/>
                  </a:lnTo>
                  <a:lnTo>
                    <a:pt x="456" y="156"/>
                  </a:lnTo>
                  <a:lnTo>
                    <a:pt x="462" y="144"/>
                  </a:lnTo>
                  <a:lnTo>
                    <a:pt x="486" y="120"/>
                  </a:lnTo>
                  <a:lnTo>
                    <a:pt x="492" y="120"/>
                  </a:lnTo>
                  <a:lnTo>
                    <a:pt x="504" y="108"/>
                  </a:lnTo>
                  <a:lnTo>
                    <a:pt x="504" y="102"/>
                  </a:lnTo>
                  <a:lnTo>
                    <a:pt x="456" y="102"/>
                  </a:lnTo>
                  <a:lnTo>
                    <a:pt x="450" y="96"/>
                  </a:lnTo>
                  <a:lnTo>
                    <a:pt x="438" y="90"/>
                  </a:lnTo>
                  <a:lnTo>
                    <a:pt x="432" y="84"/>
                  </a:lnTo>
                  <a:lnTo>
                    <a:pt x="420" y="78"/>
                  </a:lnTo>
                  <a:lnTo>
                    <a:pt x="402" y="78"/>
                  </a:lnTo>
                  <a:lnTo>
                    <a:pt x="390" y="90"/>
                  </a:lnTo>
                  <a:lnTo>
                    <a:pt x="384" y="102"/>
                  </a:lnTo>
                  <a:lnTo>
                    <a:pt x="384" y="150"/>
                  </a:lnTo>
                  <a:lnTo>
                    <a:pt x="378" y="156"/>
                  </a:lnTo>
                  <a:lnTo>
                    <a:pt x="378" y="162"/>
                  </a:lnTo>
                  <a:lnTo>
                    <a:pt x="360" y="180"/>
                  </a:lnTo>
                  <a:lnTo>
                    <a:pt x="390" y="186"/>
                  </a:lnTo>
                  <a:lnTo>
                    <a:pt x="360" y="192"/>
                  </a:lnTo>
                  <a:lnTo>
                    <a:pt x="366" y="210"/>
                  </a:lnTo>
                  <a:lnTo>
                    <a:pt x="348" y="234"/>
                  </a:lnTo>
                  <a:lnTo>
                    <a:pt x="354" y="234"/>
                  </a:lnTo>
                  <a:lnTo>
                    <a:pt x="366" y="246"/>
                  </a:lnTo>
                  <a:lnTo>
                    <a:pt x="372" y="246"/>
                  </a:lnTo>
                  <a:lnTo>
                    <a:pt x="378" y="252"/>
                  </a:lnTo>
                  <a:lnTo>
                    <a:pt x="330" y="252"/>
                  </a:lnTo>
                  <a:lnTo>
                    <a:pt x="324" y="264"/>
                  </a:lnTo>
                  <a:lnTo>
                    <a:pt x="306" y="282"/>
                  </a:lnTo>
                  <a:lnTo>
                    <a:pt x="270" y="342"/>
                  </a:lnTo>
                  <a:lnTo>
                    <a:pt x="258" y="360"/>
                  </a:lnTo>
                  <a:lnTo>
                    <a:pt x="216" y="402"/>
                  </a:lnTo>
                  <a:lnTo>
                    <a:pt x="192" y="432"/>
                  </a:lnTo>
                  <a:lnTo>
                    <a:pt x="174" y="456"/>
                  </a:lnTo>
                  <a:lnTo>
                    <a:pt x="168" y="462"/>
                  </a:lnTo>
                  <a:lnTo>
                    <a:pt x="174" y="480"/>
                  </a:lnTo>
                  <a:lnTo>
                    <a:pt x="168" y="480"/>
                  </a:lnTo>
                  <a:lnTo>
                    <a:pt x="162" y="486"/>
                  </a:lnTo>
                  <a:lnTo>
                    <a:pt x="150" y="492"/>
                  </a:lnTo>
                  <a:lnTo>
                    <a:pt x="126" y="516"/>
                  </a:lnTo>
                  <a:lnTo>
                    <a:pt x="120" y="534"/>
                  </a:lnTo>
                  <a:lnTo>
                    <a:pt x="120" y="546"/>
                  </a:lnTo>
                  <a:lnTo>
                    <a:pt x="102" y="570"/>
                  </a:lnTo>
                  <a:lnTo>
                    <a:pt x="96" y="618"/>
                  </a:lnTo>
                  <a:lnTo>
                    <a:pt x="90" y="630"/>
                  </a:lnTo>
                  <a:lnTo>
                    <a:pt x="72" y="648"/>
                  </a:lnTo>
                  <a:lnTo>
                    <a:pt x="60" y="672"/>
                  </a:lnTo>
                  <a:lnTo>
                    <a:pt x="54" y="678"/>
                  </a:lnTo>
                  <a:lnTo>
                    <a:pt x="42" y="684"/>
                  </a:lnTo>
                  <a:lnTo>
                    <a:pt x="18" y="708"/>
                  </a:lnTo>
                  <a:lnTo>
                    <a:pt x="12" y="720"/>
                  </a:lnTo>
                  <a:lnTo>
                    <a:pt x="18" y="732"/>
                  </a:lnTo>
                  <a:lnTo>
                    <a:pt x="36" y="750"/>
                  </a:lnTo>
                  <a:lnTo>
                    <a:pt x="36" y="762"/>
                  </a:lnTo>
                  <a:lnTo>
                    <a:pt x="30" y="774"/>
                  </a:lnTo>
                  <a:lnTo>
                    <a:pt x="18" y="786"/>
                  </a:lnTo>
                  <a:lnTo>
                    <a:pt x="12" y="798"/>
                  </a:lnTo>
                  <a:lnTo>
                    <a:pt x="6" y="816"/>
                  </a:lnTo>
                  <a:lnTo>
                    <a:pt x="0" y="828"/>
                  </a:lnTo>
                  <a:lnTo>
                    <a:pt x="0" y="840"/>
                  </a:lnTo>
                  <a:lnTo>
                    <a:pt x="6" y="852"/>
                  </a:lnTo>
                  <a:lnTo>
                    <a:pt x="12" y="870"/>
                  </a:lnTo>
                  <a:lnTo>
                    <a:pt x="12" y="882"/>
                  </a:lnTo>
                  <a:lnTo>
                    <a:pt x="18" y="900"/>
                  </a:lnTo>
                  <a:lnTo>
                    <a:pt x="24" y="906"/>
                  </a:lnTo>
                  <a:lnTo>
                    <a:pt x="24" y="912"/>
                  </a:lnTo>
                  <a:lnTo>
                    <a:pt x="48" y="894"/>
                  </a:lnTo>
                  <a:lnTo>
                    <a:pt x="114" y="900"/>
                  </a:lnTo>
                  <a:lnTo>
                    <a:pt x="78" y="900"/>
                  </a:lnTo>
                  <a:lnTo>
                    <a:pt x="66" y="906"/>
                  </a:lnTo>
                  <a:lnTo>
                    <a:pt x="60" y="906"/>
                  </a:lnTo>
                  <a:lnTo>
                    <a:pt x="48" y="918"/>
                  </a:lnTo>
                  <a:lnTo>
                    <a:pt x="48" y="942"/>
                  </a:lnTo>
                  <a:lnTo>
                    <a:pt x="30" y="924"/>
                  </a:lnTo>
                  <a:lnTo>
                    <a:pt x="24" y="924"/>
                  </a:lnTo>
                  <a:lnTo>
                    <a:pt x="18" y="936"/>
                  </a:lnTo>
                  <a:lnTo>
                    <a:pt x="18" y="942"/>
                  </a:lnTo>
                  <a:lnTo>
                    <a:pt x="12" y="960"/>
                  </a:lnTo>
                  <a:lnTo>
                    <a:pt x="12" y="978"/>
                  </a:lnTo>
                  <a:lnTo>
                    <a:pt x="18" y="984"/>
                  </a:lnTo>
                  <a:lnTo>
                    <a:pt x="30" y="990"/>
                  </a:lnTo>
                  <a:lnTo>
                    <a:pt x="42" y="990"/>
                  </a:lnTo>
                  <a:lnTo>
                    <a:pt x="42" y="1002"/>
                  </a:lnTo>
                  <a:lnTo>
                    <a:pt x="36" y="1008"/>
                  </a:lnTo>
                  <a:lnTo>
                    <a:pt x="36" y="1014"/>
                  </a:lnTo>
                  <a:lnTo>
                    <a:pt x="18" y="1032"/>
                  </a:lnTo>
                  <a:lnTo>
                    <a:pt x="12" y="1044"/>
                  </a:lnTo>
                  <a:lnTo>
                    <a:pt x="12" y="1056"/>
                  </a:lnTo>
                  <a:lnTo>
                    <a:pt x="18" y="1068"/>
                  </a:lnTo>
                  <a:lnTo>
                    <a:pt x="24" y="1074"/>
                  </a:lnTo>
                  <a:lnTo>
                    <a:pt x="36" y="1098"/>
                  </a:lnTo>
                  <a:lnTo>
                    <a:pt x="42" y="1104"/>
                  </a:lnTo>
                  <a:lnTo>
                    <a:pt x="54" y="1128"/>
                  </a:lnTo>
                  <a:lnTo>
                    <a:pt x="60" y="1134"/>
                  </a:lnTo>
                  <a:lnTo>
                    <a:pt x="60" y="1146"/>
                  </a:lnTo>
                  <a:lnTo>
                    <a:pt x="54" y="1152"/>
                  </a:lnTo>
                  <a:lnTo>
                    <a:pt x="42" y="1176"/>
                  </a:lnTo>
                  <a:lnTo>
                    <a:pt x="36" y="1182"/>
                  </a:lnTo>
                  <a:lnTo>
                    <a:pt x="36" y="1188"/>
                  </a:lnTo>
                  <a:lnTo>
                    <a:pt x="42" y="1194"/>
                  </a:lnTo>
                  <a:lnTo>
                    <a:pt x="54" y="1194"/>
                  </a:lnTo>
                  <a:lnTo>
                    <a:pt x="72" y="1200"/>
                  </a:lnTo>
                  <a:lnTo>
                    <a:pt x="102" y="1200"/>
                  </a:lnTo>
                  <a:lnTo>
                    <a:pt x="102" y="1212"/>
                  </a:lnTo>
                  <a:lnTo>
                    <a:pt x="120" y="1230"/>
                  </a:lnTo>
                  <a:lnTo>
                    <a:pt x="132" y="1230"/>
                  </a:lnTo>
                  <a:lnTo>
                    <a:pt x="144" y="1224"/>
                  </a:lnTo>
                  <a:lnTo>
                    <a:pt x="150" y="1224"/>
                  </a:lnTo>
                  <a:lnTo>
                    <a:pt x="162" y="1218"/>
                  </a:lnTo>
                  <a:lnTo>
                    <a:pt x="168" y="1248"/>
                  </a:lnTo>
                  <a:lnTo>
                    <a:pt x="174" y="1248"/>
                  </a:lnTo>
                  <a:lnTo>
                    <a:pt x="180" y="1254"/>
                  </a:lnTo>
                  <a:lnTo>
                    <a:pt x="204" y="1266"/>
                  </a:lnTo>
                  <a:lnTo>
                    <a:pt x="216" y="1290"/>
                  </a:lnTo>
                  <a:lnTo>
                    <a:pt x="216" y="1314"/>
                  </a:lnTo>
                  <a:lnTo>
                    <a:pt x="210" y="1338"/>
                  </a:lnTo>
                  <a:lnTo>
                    <a:pt x="216" y="1344"/>
                  </a:lnTo>
                  <a:lnTo>
                    <a:pt x="360" y="1338"/>
                  </a:lnTo>
                  <a:lnTo>
                    <a:pt x="354" y="1344"/>
                  </a:lnTo>
                  <a:lnTo>
                    <a:pt x="354" y="1350"/>
                  </a:lnTo>
                  <a:lnTo>
                    <a:pt x="360" y="1350"/>
                  </a:lnTo>
                  <a:lnTo>
                    <a:pt x="570" y="1446"/>
                  </a:lnTo>
                  <a:lnTo>
                    <a:pt x="774" y="1446"/>
                  </a:lnTo>
                  <a:lnTo>
                    <a:pt x="774" y="1440"/>
                  </a:lnTo>
                  <a:lnTo>
                    <a:pt x="780" y="1428"/>
                  </a:lnTo>
                  <a:lnTo>
                    <a:pt x="780" y="1410"/>
                  </a:lnTo>
                  <a:lnTo>
                    <a:pt x="786" y="1404"/>
                  </a:lnTo>
                  <a:lnTo>
                    <a:pt x="900" y="1404"/>
                  </a:lnTo>
                  <a:lnTo>
                    <a:pt x="912" y="1416"/>
                  </a:lnTo>
                  <a:lnTo>
                    <a:pt x="912" y="1440"/>
                  </a:lnTo>
                  <a:lnTo>
                    <a:pt x="942" y="1452"/>
                  </a:lnTo>
                  <a:lnTo>
                    <a:pt x="948" y="1482"/>
                  </a:lnTo>
                  <a:lnTo>
                    <a:pt x="960" y="1482"/>
                  </a:lnTo>
                  <a:lnTo>
                    <a:pt x="972" y="1488"/>
                  </a:lnTo>
                  <a:lnTo>
                    <a:pt x="984" y="1500"/>
                  </a:lnTo>
                  <a:lnTo>
                    <a:pt x="990" y="1512"/>
                  </a:lnTo>
                  <a:lnTo>
                    <a:pt x="990" y="1554"/>
                  </a:lnTo>
                  <a:lnTo>
                    <a:pt x="984" y="1566"/>
                  </a:lnTo>
                  <a:lnTo>
                    <a:pt x="984" y="1578"/>
                  </a:lnTo>
                  <a:lnTo>
                    <a:pt x="1014" y="1608"/>
                  </a:lnTo>
                  <a:lnTo>
                    <a:pt x="1026" y="1614"/>
                  </a:lnTo>
                  <a:lnTo>
                    <a:pt x="1044" y="1626"/>
                  </a:lnTo>
                  <a:lnTo>
                    <a:pt x="1056" y="1626"/>
                  </a:lnTo>
                  <a:lnTo>
                    <a:pt x="1080" y="1614"/>
                  </a:lnTo>
                  <a:lnTo>
                    <a:pt x="1092" y="1602"/>
                  </a:lnTo>
                  <a:lnTo>
                    <a:pt x="1104" y="1578"/>
                  </a:lnTo>
                  <a:lnTo>
                    <a:pt x="1116" y="1566"/>
                  </a:lnTo>
                  <a:lnTo>
                    <a:pt x="1134" y="1566"/>
                  </a:lnTo>
                  <a:lnTo>
                    <a:pt x="1134" y="1560"/>
                  </a:lnTo>
                  <a:lnTo>
                    <a:pt x="1152" y="1566"/>
                  </a:lnTo>
                  <a:lnTo>
                    <a:pt x="1194" y="1566"/>
                  </a:lnTo>
                  <a:lnTo>
                    <a:pt x="1200" y="1578"/>
                  </a:lnTo>
                  <a:lnTo>
                    <a:pt x="1206" y="1584"/>
                  </a:lnTo>
                  <a:lnTo>
                    <a:pt x="1212" y="1596"/>
                  </a:lnTo>
                  <a:lnTo>
                    <a:pt x="1224" y="1608"/>
                  </a:lnTo>
                  <a:lnTo>
                    <a:pt x="1230" y="1620"/>
                  </a:lnTo>
                  <a:lnTo>
                    <a:pt x="1242" y="1632"/>
                  </a:lnTo>
                  <a:lnTo>
                    <a:pt x="1242" y="1656"/>
                  </a:lnTo>
                  <a:lnTo>
                    <a:pt x="1236" y="1668"/>
                  </a:lnTo>
                  <a:lnTo>
                    <a:pt x="1236" y="1680"/>
                  </a:lnTo>
                  <a:lnTo>
                    <a:pt x="1242" y="1692"/>
                  </a:lnTo>
                  <a:lnTo>
                    <a:pt x="1254" y="1698"/>
                  </a:lnTo>
                  <a:lnTo>
                    <a:pt x="1254" y="1722"/>
                  </a:lnTo>
                  <a:lnTo>
                    <a:pt x="1260" y="1728"/>
                  </a:lnTo>
                  <a:lnTo>
                    <a:pt x="1272" y="1734"/>
                  </a:lnTo>
                  <a:lnTo>
                    <a:pt x="1284" y="1746"/>
                  </a:lnTo>
                  <a:lnTo>
                    <a:pt x="1284" y="1752"/>
                  </a:lnTo>
                  <a:lnTo>
                    <a:pt x="1278" y="1758"/>
                  </a:lnTo>
                  <a:lnTo>
                    <a:pt x="1272" y="1758"/>
                  </a:lnTo>
                  <a:lnTo>
                    <a:pt x="1272" y="1794"/>
                  </a:lnTo>
                  <a:lnTo>
                    <a:pt x="1284" y="1806"/>
                  </a:lnTo>
                  <a:lnTo>
                    <a:pt x="1284" y="1836"/>
                  </a:lnTo>
                  <a:lnTo>
                    <a:pt x="1296" y="1848"/>
                  </a:lnTo>
                  <a:lnTo>
                    <a:pt x="1314" y="1854"/>
                  </a:lnTo>
                  <a:lnTo>
                    <a:pt x="1326" y="1854"/>
                  </a:lnTo>
                  <a:lnTo>
                    <a:pt x="1338" y="1866"/>
                  </a:lnTo>
                  <a:lnTo>
                    <a:pt x="1380" y="1866"/>
                  </a:lnTo>
                  <a:lnTo>
                    <a:pt x="1380" y="1872"/>
                  </a:lnTo>
                  <a:lnTo>
                    <a:pt x="1386" y="1884"/>
                  </a:lnTo>
                  <a:lnTo>
                    <a:pt x="1410" y="1884"/>
                  </a:lnTo>
                  <a:lnTo>
                    <a:pt x="1410" y="1878"/>
                  </a:lnTo>
                  <a:lnTo>
                    <a:pt x="1398" y="1806"/>
                  </a:lnTo>
                  <a:lnTo>
                    <a:pt x="1416" y="1788"/>
                  </a:lnTo>
                  <a:lnTo>
                    <a:pt x="1398" y="1776"/>
                  </a:lnTo>
                  <a:lnTo>
                    <a:pt x="1398" y="1758"/>
                  </a:lnTo>
                  <a:lnTo>
                    <a:pt x="1404" y="1764"/>
                  </a:lnTo>
                  <a:lnTo>
                    <a:pt x="1422" y="1764"/>
                  </a:lnTo>
                  <a:lnTo>
                    <a:pt x="1428" y="1758"/>
                  </a:lnTo>
                  <a:lnTo>
                    <a:pt x="1428" y="1728"/>
                  </a:lnTo>
                  <a:lnTo>
                    <a:pt x="1452" y="1722"/>
                  </a:lnTo>
                  <a:lnTo>
                    <a:pt x="1458" y="1698"/>
                  </a:lnTo>
                  <a:lnTo>
                    <a:pt x="1476" y="1704"/>
                  </a:lnTo>
                  <a:lnTo>
                    <a:pt x="1494" y="1692"/>
                  </a:lnTo>
                  <a:lnTo>
                    <a:pt x="1488" y="1668"/>
                  </a:lnTo>
                  <a:lnTo>
                    <a:pt x="1500" y="1680"/>
                  </a:lnTo>
                  <a:lnTo>
                    <a:pt x="1500" y="1668"/>
                  </a:lnTo>
                  <a:lnTo>
                    <a:pt x="1506" y="1656"/>
                  </a:lnTo>
                  <a:lnTo>
                    <a:pt x="1512" y="1650"/>
                  </a:lnTo>
                  <a:lnTo>
                    <a:pt x="1518" y="1650"/>
                  </a:lnTo>
                  <a:lnTo>
                    <a:pt x="1524" y="1656"/>
                  </a:lnTo>
                  <a:lnTo>
                    <a:pt x="1524" y="1668"/>
                  </a:lnTo>
                  <a:lnTo>
                    <a:pt x="1542" y="1668"/>
                  </a:lnTo>
                  <a:lnTo>
                    <a:pt x="1554" y="1662"/>
                  </a:lnTo>
                  <a:lnTo>
                    <a:pt x="1572" y="1656"/>
                  </a:lnTo>
                  <a:lnTo>
                    <a:pt x="1596" y="1644"/>
                  </a:lnTo>
                  <a:lnTo>
                    <a:pt x="1602" y="1638"/>
                  </a:lnTo>
                  <a:lnTo>
                    <a:pt x="1608" y="1626"/>
                  </a:lnTo>
                  <a:lnTo>
                    <a:pt x="1620" y="1620"/>
                  </a:lnTo>
                  <a:lnTo>
                    <a:pt x="1626" y="1608"/>
                  </a:lnTo>
                  <a:lnTo>
                    <a:pt x="1632" y="1602"/>
                  </a:lnTo>
                  <a:lnTo>
                    <a:pt x="1632" y="1590"/>
                  </a:lnTo>
                  <a:lnTo>
                    <a:pt x="1626" y="1584"/>
                  </a:lnTo>
                  <a:lnTo>
                    <a:pt x="1626" y="1566"/>
                  </a:lnTo>
                  <a:lnTo>
                    <a:pt x="1632" y="1566"/>
                  </a:lnTo>
                  <a:lnTo>
                    <a:pt x="1656" y="1578"/>
                  </a:lnTo>
                  <a:lnTo>
                    <a:pt x="1662" y="1584"/>
                  </a:lnTo>
                  <a:lnTo>
                    <a:pt x="1674" y="1590"/>
                  </a:lnTo>
                  <a:lnTo>
                    <a:pt x="1686" y="1590"/>
                  </a:lnTo>
                  <a:lnTo>
                    <a:pt x="1692" y="1584"/>
                  </a:lnTo>
                  <a:lnTo>
                    <a:pt x="1710" y="1548"/>
                  </a:lnTo>
                  <a:lnTo>
                    <a:pt x="1716" y="1548"/>
                  </a:lnTo>
                  <a:lnTo>
                    <a:pt x="1734" y="1566"/>
                  </a:lnTo>
                  <a:lnTo>
                    <a:pt x="1746" y="1566"/>
                  </a:lnTo>
                  <a:lnTo>
                    <a:pt x="1752" y="1560"/>
                  </a:lnTo>
                  <a:lnTo>
                    <a:pt x="1758" y="1548"/>
                  </a:lnTo>
                  <a:lnTo>
                    <a:pt x="1764" y="1542"/>
                  </a:lnTo>
                  <a:lnTo>
                    <a:pt x="1770" y="1554"/>
                  </a:lnTo>
                  <a:lnTo>
                    <a:pt x="1776" y="1560"/>
                  </a:lnTo>
                  <a:lnTo>
                    <a:pt x="1782" y="1572"/>
                  </a:lnTo>
                  <a:lnTo>
                    <a:pt x="1794" y="1578"/>
                  </a:lnTo>
                  <a:lnTo>
                    <a:pt x="1800" y="1584"/>
                  </a:lnTo>
                  <a:lnTo>
                    <a:pt x="1818" y="1584"/>
                  </a:lnTo>
                  <a:lnTo>
                    <a:pt x="1824" y="1578"/>
                  </a:lnTo>
                  <a:lnTo>
                    <a:pt x="1830" y="1566"/>
                  </a:lnTo>
                  <a:lnTo>
                    <a:pt x="1842" y="1554"/>
                  </a:lnTo>
                  <a:lnTo>
                    <a:pt x="1848" y="1554"/>
                  </a:lnTo>
                  <a:lnTo>
                    <a:pt x="1860" y="1560"/>
                  </a:lnTo>
                  <a:lnTo>
                    <a:pt x="1872" y="1572"/>
                  </a:lnTo>
                  <a:lnTo>
                    <a:pt x="1872" y="1584"/>
                  </a:lnTo>
                  <a:lnTo>
                    <a:pt x="1878" y="1596"/>
                  </a:lnTo>
                  <a:lnTo>
                    <a:pt x="1878" y="1614"/>
                  </a:lnTo>
                  <a:lnTo>
                    <a:pt x="1914" y="1614"/>
                  </a:lnTo>
                  <a:lnTo>
                    <a:pt x="1920" y="1620"/>
                  </a:lnTo>
                  <a:lnTo>
                    <a:pt x="1926" y="1620"/>
                  </a:lnTo>
                  <a:lnTo>
                    <a:pt x="1926" y="1608"/>
                  </a:lnTo>
                  <a:lnTo>
                    <a:pt x="1932" y="1602"/>
                  </a:lnTo>
                  <a:lnTo>
                    <a:pt x="1932" y="1608"/>
                  </a:lnTo>
                  <a:lnTo>
                    <a:pt x="1956" y="1632"/>
                  </a:lnTo>
                  <a:lnTo>
                    <a:pt x="1962" y="1626"/>
                  </a:lnTo>
                  <a:lnTo>
                    <a:pt x="1968" y="1614"/>
                  </a:lnTo>
                  <a:lnTo>
                    <a:pt x="1968" y="1596"/>
                  </a:lnTo>
                  <a:lnTo>
                    <a:pt x="1962" y="1584"/>
                  </a:lnTo>
                  <a:lnTo>
                    <a:pt x="1980" y="1590"/>
                  </a:lnTo>
                  <a:lnTo>
                    <a:pt x="1992" y="1608"/>
                  </a:lnTo>
                  <a:lnTo>
                    <a:pt x="2004" y="1614"/>
                  </a:lnTo>
                  <a:lnTo>
                    <a:pt x="2004" y="1626"/>
                  </a:lnTo>
                  <a:lnTo>
                    <a:pt x="2010" y="1626"/>
                  </a:lnTo>
                  <a:lnTo>
                    <a:pt x="2016" y="1632"/>
                  </a:lnTo>
                  <a:lnTo>
                    <a:pt x="2028" y="1632"/>
                  </a:lnTo>
                  <a:lnTo>
                    <a:pt x="2034" y="1626"/>
                  </a:lnTo>
                  <a:lnTo>
                    <a:pt x="2034" y="1620"/>
                  </a:lnTo>
                  <a:lnTo>
                    <a:pt x="2028" y="1608"/>
                  </a:lnTo>
                  <a:lnTo>
                    <a:pt x="2022" y="1602"/>
                  </a:lnTo>
                  <a:lnTo>
                    <a:pt x="2010" y="1596"/>
                  </a:lnTo>
                  <a:lnTo>
                    <a:pt x="2004" y="1590"/>
                  </a:lnTo>
                  <a:lnTo>
                    <a:pt x="1998" y="1578"/>
                  </a:lnTo>
                  <a:lnTo>
                    <a:pt x="2010" y="1578"/>
                  </a:lnTo>
                  <a:lnTo>
                    <a:pt x="2022" y="1566"/>
                  </a:lnTo>
                  <a:lnTo>
                    <a:pt x="2022" y="1554"/>
                  </a:lnTo>
                  <a:lnTo>
                    <a:pt x="2016" y="1548"/>
                  </a:lnTo>
                  <a:lnTo>
                    <a:pt x="1968" y="1548"/>
                  </a:lnTo>
                  <a:lnTo>
                    <a:pt x="1962" y="1542"/>
                  </a:lnTo>
                  <a:lnTo>
                    <a:pt x="1962" y="1530"/>
                  </a:lnTo>
                  <a:lnTo>
                    <a:pt x="1968" y="1524"/>
                  </a:lnTo>
                  <a:lnTo>
                    <a:pt x="1986" y="1524"/>
                  </a:lnTo>
                  <a:lnTo>
                    <a:pt x="1998" y="1530"/>
                  </a:lnTo>
                  <a:lnTo>
                    <a:pt x="2004" y="1530"/>
                  </a:lnTo>
                  <a:lnTo>
                    <a:pt x="2016" y="1536"/>
                  </a:lnTo>
                  <a:lnTo>
                    <a:pt x="2028" y="1536"/>
                  </a:lnTo>
                  <a:lnTo>
                    <a:pt x="2064" y="1518"/>
                  </a:lnTo>
                  <a:lnTo>
                    <a:pt x="2070" y="1512"/>
                  </a:lnTo>
                  <a:lnTo>
                    <a:pt x="2082" y="1512"/>
                  </a:lnTo>
                  <a:lnTo>
                    <a:pt x="2082" y="1518"/>
                  </a:lnTo>
                  <a:lnTo>
                    <a:pt x="2106" y="1518"/>
                  </a:lnTo>
                  <a:lnTo>
                    <a:pt x="2118" y="1512"/>
                  </a:lnTo>
                  <a:lnTo>
                    <a:pt x="2124" y="1512"/>
                  </a:lnTo>
                  <a:lnTo>
                    <a:pt x="2130" y="1506"/>
                  </a:lnTo>
                  <a:lnTo>
                    <a:pt x="2130" y="1500"/>
                  </a:lnTo>
                  <a:lnTo>
                    <a:pt x="2136" y="1488"/>
                  </a:lnTo>
                  <a:lnTo>
                    <a:pt x="2136" y="1482"/>
                  </a:lnTo>
                  <a:lnTo>
                    <a:pt x="2142" y="1482"/>
                  </a:lnTo>
                  <a:lnTo>
                    <a:pt x="2142" y="1488"/>
                  </a:lnTo>
                  <a:lnTo>
                    <a:pt x="2148" y="1500"/>
                  </a:lnTo>
                  <a:lnTo>
                    <a:pt x="2148" y="1524"/>
                  </a:lnTo>
                  <a:lnTo>
                    <a:pt x="2154" y="1524"/>
                  </a:lnTo>
                  <a:lnTo>
                    <a:pt x="2160" y="1518"/>
                  </a:lnTo>
                  <a:lnTo>
                    <a:pt x="2172" y="1512"/>
                  </a:lnTo>
                  <a:lnTo>
                    <a:pt x="2190" y="1512"/>
                  </a:lnTo>
                  <a:lnTo>
                    <a:pt x="2202" y="1506"/>
                  </a:lnTo>
                  <a:lnTo>
                    <a:pt x="2214" y="1506"/>
                  </a:lnTo>
                  <a:lnTo>
                    <a:pt x="2226" y="1512"/>
                  </a:lnTo>
                  <a:lnTo>
                    <a:pt x="2232" y="1524"/>
                  </a:lnTo>
                  <a:lnTo>
                    <a:pt x="2232" y="1506"/>
                  </a:lnTo>
                  <a:lnTo>
                    <a:pt x="2244" y="1506"/>
                  </a:lnTo>
                  <a:lnTo>
                    <a:pt x="2256" y="1518"/>
                  </a:lnTo>
                  <a:lnTo>
                    <a:pt x="2256" y="1530"/>
                  </a:lnTo>
                  <a:lnTo>
                    <a:pt x="2286" y="1524"/>
                  </a:lnTo>
                  <a:lnTo>
                    <a:pt x="2280" y="1536"/>
                  </a:lnTo>
                  <a:lnTo>
                    <a:pt x="2280" y="1548"/>
                  </a:lnTo>
                  <a:lnTo>
                    <a:pt x="2286" y="1554"/>
                  </a:lnTo>
                  <a:lnTo>
                    <a:pt x="2286" y="1566"/>
                  </a:lnTo>
                  <a:lnTo>
                    <a:pt x="2298" y="1578"/>
                  </a:lnTo>
                  <a:lnTo>
                    <a:pt x="2310" y="1578"/>
                  </a:lnTo>
                  <a:lnTo>
                    <a:pt x="2328" y="1572"/>
                  </a:lnTo>
                  <a:lnTo>
                    <a:pt x="2352" y="1548"/>
                  </a:lnTo>
                  <a:lnTo>
                    <a:pt x="2370" y="1542"/>
                  </a:lnTo>
                  <a:lnTo>
                    <a:pt x="2382" y="1542"/>
                  </a:lnTo>
                  <a:lnTo>
                    <a:pt x="2394" y="1548"/>
                  </a:lnTo>
                  <a:lnTo>
                    <a:pt x="2400" y="1554"/>
                  </a:lnTo>
                  <a:lnTo>
                    <a:pt x="2418" y="1590"/>
                  </a:lnTo>
                  <a:lnTo>
                    <a:pt x="2418" y="1602"/>
                  </a:lnTo>
                  <a:lnTo>
                    <a:pt x="2424" y="1608"/>
                  </a:lnTo>
                  <a:lnTo>
                    <a:pt x="2436" y="1614"/>
                  </a:lnTo>
                  <a:lnTo>
                    <a:pt x="2466" y="1614"/>
                  </a:lnTo>
                  <a:lnTo>
                    <a:pt x="2460" y="1656"/>
                  </a:lnTo>
                  <a:lnTo>
                    <a:pt x="2460" y="1662"/>
                  </a:lnTo>
                  <a:lnTo>
                    <a:pt x="2454" y="1668"/>
                  </a:lnTo>
                  <a:lnTo>
                    <a:pt x="2436" y="1704"/>
                  </a:lnTo>
                  <a:lnTo>
                    <a:pt x="2436" y="1710"/>
                  </a:lnTo>
                  <a:lnTo>
                    <a:pt x="2448" y="1722"/>
                  </a:lnTo>
                  <a:lnTo>
                    <a:pt x="2454" y="1722"/>
                  </a:lnTo>
                  <a:lnTo>
                    <a:pt x="2460" y="1734"/>
                  </a:lnTo>
                  <a:lnTo>
                    <a:pt x="2436" y="1758"/>
                  </a:lnTo>
                  <a:lnTo>
                    <a:pt x="2454" y="1806"/>
                  </a:lnTo>
                  <a:lnTo>
                    <a:pt x="2472" y="1788"/>
                  </a:lnTo>
                  <a:lnTo>
                    <a:pt x="2478" y="1788"/>
                  </a:lnTo>
                  <a:lnTo>
                    <a:pt x="2478" y="1794"/>
                  </a:lnTo>
                  <a:lnTo>
                    <a:pt x="2472" y="1800"/>
                  </a:lnTo>
                  <a:lnTo>
                    <a:pt x="2466" y="1812"/>
                  </a:lnTo>
                  <a:lnTo>
                    <a:pt x="2466" y="1818"/>
                  </a:lnTo>
                  <a:lnTo>
                    <a:pt x="2460" y="1830"/>
                  </a:lnTo>
                  <a:lnTo>
                    <a:pt x="2478" y="1830"/>
                  </a:lnTo>
                  <a:lnTo>
                    <a:pt x="2478" y="1878"/>
                  </a:lnTo>
                  <a:lnTo>
                    <a:pt x="2496" y="1878"/>
                  </a:lnTo>
                  <a:lnTo>
                    <a:pt x="2502" y="1884"/>
                  </a:lnTo>
                  <a:lnTo>
                    <a:pt x="2508" y="1884"/>
                  </a:lnTo>
                  <a:lnTo>
                    <a:pt x="2508" y="1896"/>
                  </a:lnTo>
                  <a:lnTo>
                    <a:pt x="2502" y="1908"/>
                  </a:lnTo>
                  <a:lnTo>
                    <a:pt x="2502" y="1920"/>
                  </a:lnTo>
                  <a:lnTo>
                    <a:pt x="2526" y="1944"/>
                  </a:lnTo>
                  <a:lnTo>
                    <a:pt x="2532" y="1944"/>
                  </a:lnTo>
                  <a:lnTo>
                    <a:pt x="2538" y="1938"/>
                  </a:lnTo>
                  <a:lnTo>
                    <a:pt x="2550" y="1932"/>
                  </a:lnTo>
                  <a:lnTo>
                    <a:pt x="2556" y="1932"/>
                  </a:lnTo>
                  <a:lnTo>
                    <a:pt x="2562" y="1926"/>
                  </a:lnTo>
                  <a:lnTo>
                    <a:pt x="2568" y="1914"/>
                  </a:lnTo>
                  <a:lnTo>
                    <a:pt x="2568" y="1896"/>
                  </a:lnTo>
                  <a:lnTo>
                    <a:pt x="2586" y="1896"/>
                  </a:lnTo>
                  <a:lnTo>
                    <a:pt x="2586" y="1872"/>
                  </a:lnTo>
                  <a:lnTo>
                    <a:pt x="2604" y="1836"/>
                  </a:lnTo>
                  <a:lnTo>
                    <a:pt x="2604" y="1818"/>
                  </a:lnTo>
                  <a:lnTo>
                    <a:pt x="2610" y="1806"/>
                  </a:lnTo>
                  <a:lnTo>
                    <a:pt x="2610" y="1794"/>
                  </a:lnTo>
                  <a:lnTo>
                    <a:pt x="2604" y="1782"/>
                  </a:lnTo>
                  <a:lnTo>
                    <a:pt x="2604" y="1770"/>
                  </a:lnTo>
                  <a:lnTo>
                    <a:pt x="2598" y="1752"/>
                  </a:lnTo>
                  <a:lnTo>
                    <a:pt x="2592" y="1740"/>
                  </a:lnTo>
                  <a:lnTo>
                    <a:pt x="2586" y="1722"/>
                  </a:lnTo>
                  <a:lnTo>
                    <a:pt x="2586" y="1704"/>
                  </a:lnTo>
                  <a:lnTo>
                    <a:pt x="2592" y="1686"/>
                  </a:lnTo>
                  <a:lnTo>
                    <a:pt x="2598" y="1674"/>
                  </a:lnTo>
                  <a:lnTo>
                    <a:pt x="2598" y="1644"/>
                  </a:lnTo>
                  <a:lnTo>
                    <a:pt x="2592" y="1626"/>
                  </a:lnTo>
                  <a:lnTo>
                    <a:pt x="2586" y="1614"/>
                  </a:lnTo>
                  <a:lnTo>
                    <a:pt x="2580" y="1596"/>
                  </a:lnTo>
                  <a:lnTo>
                    <a:pt x="2574" y="1584"/>
                  </a:lnTo>
                  <a:lnTo>
                    <a:pt x="2574" y="1518"/>
                  </a:lnTo>
                  <a:lnTo>
                    <a:pt x="2580" y="1488"/>
                  </a:lnTo>
                  <a:lnTo>
                    <a:pt x="2586" y="1470"/>
                  </a:lnTo>
                  <a:lnTo>
                    <a:pt x="2598" y="1452"/>
                  </a:lnTo>
                  <a:lnTo>
                    <a:pt x="2604" y="1440"/>
                  </a:lnTo>
                  <a:lnTo>
                    <a:pt x="2610" y="1422"/>
                  </a:lnTo>
                  <a:lnTo>
                    <a:pt x="2616" y="1416"/>
                  </a:lnTo>
                  <a:lnTo>
                    <a:pt x="2616" y="1410"/>
                  </a:lnTo>
                  <a:lnTo>
                    <a:pt x="2628" y="1398"/>
                  </a:lnTo>
                  <a:lnTo>
                    <a:pt x="2652" y="1380"/>
                  </a:lnTo>
                  <a:lnTo>
                    <a:pt x="2658" y="1356"/>
                  </a:lnTo>
                  <a:lnTo>
                    <a:pt x="2670" y="1368"/>
                  </a:lnTo>
                  <a:lnTo>
                    <a:pt x="2676" y="1344"/>
                  </a:lnTo>
                  <a:lnTo>
                    <a:pt x="2730" y="1344"/>
                  </a:lnTo>
                  <a:lnTo>
                    <a:pt x="2730" y="1314"/>
                  </a:lnTo>
                  <a:lnTo>
                    <a:pt x="2748" y="1320"/>
                  </a:lnTo>
                  <a:lnTo>
                    <a:pt x="2754" y="1308"/>
                  </a:lnTo>
                  <a:lnTo>
                    <a:pt x="2772" y="1308"/>
                  </a:lnTo>
                  <a:lnTo>
                    <a:pt x="2796" y="1278"/>
                  </a:lnTo>
                  <a:lnTo>
                    <a:pt x="2796" y="1272"/>
                  </a:lnTo>
                  <a:lnTo>
                    <a:pt x="2802" y="1266"/>
                  </a:lnTo>
                  <a:lnTo>
                    <a:pt x="2814" y="1242"/>
                  </a:lnTo>
                  <a:lnTo>
                    <a:pt x="2832" y="1236"/>
                  </a:lnTo>
                  <a:lnTo>
                    <a:pt x="2862" y="1236"/>
                  </a:lnTo>
                  <a:lnTo>
                    <a:pt x="2874" y="1242"/>
                  </a:lnTo>
                  <a:lnTo>
                    <a:pt x="2886" y="1242"/>
                  </a:lnTo>
                  <a:lnTo>
                    <a:pt x="2892" y="1236"/>
                  </a:lnTo>
                  <a:lnTo>
                    <a:pt x="2904" y="1212"/>
                  </a:lnTo>
                  <a:lnTo>
                    <a:pt x="2910" y="1206"/>
                  </a:lnTo>
                  <a:lnTo>
                    <a:pt x="2916" y="1194"/>
                  </a:lnTo>
                  <a:lnTo>
                    <a:pt x="2928" y="1200"/>
                  </a:lnTo>
                  <a:lnTo>
                    <a:pt x="2934" y="1176"/>
                  </a:lnTo>
                  <a:lnTo>
                    <a:pt x="3018" y="1170"/>
                  </a:lnTo>
                  <a:lnTo>
                    <a:pt x="3024" y="1146"/>
                  </a:lnTo>
                  <a:lnTo>
                    <a:pt x="2982" y="1152"/>
                  </a:lnTo>
                  <a:lnTo>
                    <a:pt x="2988" y="1146"/>
                  </a:lnTo>
                  <a:lnTo>
                    <a:pt x="3000" y="1140"/>
                  </a:lnTo>
                  <a:lnTo>
                    <a:pt x="3006" y="1140"/>
                  </a:lnTo>
                  <a:lnTo>
                    <a:pt x="3006" y="1134"/>
                  </a:lnTo>
                  <a:lnTo>
                    <a:pt x="3000" y="1128"/>
                  </a:lnTo>
                  <a:lnTo>
                    <a:pt x="2994" y="1116"/>
                  </a:lnTo>
                  <a:lnTo>
                    <a:pt x="2988" y="1110"/>
                  </a:lnTo>
                  <a:lnTo>
                    <a:pt x="3024" y="1104"/>
                  </a:lnTo>
                  <a:lnTo>
                    <a:pt x="3048" y="1116"/>
                  </a:lnTo>
                  <a:lnTo>
                    <a:pt x="3078" y="1080"/>
                  </a:lnTo>
                  <a:lnTo>
                    <a:pt x="3024" y="1074"/>
                  </a:lnTo>
                  <a:lnTo>
                    <a:pt x="3024" y="1050"/>
                  </a:lnTo>
                  <a:lnTo>
                    <a:pt x="3036" y="1062"/>
                  </a:lnTo>
                  <a:lnTo>
                    <a:pt x="3078" y="1050"/>
                  </a:lnTo>
                  <a:lnTo>
                    <a:pt x="3084" y="990"/>
                  </a:lnTo>
                  <a:lnTo>
                    <a:pt x="3054" y="1002"/>
                  </a:lnTo>
                  <a:lnTo>
                    <a:pt x="3048" y="972"/>
                  </a:lnTo>
                  <a:lnTo>
                    <a:pt x="3024" y="960"/>
                  </a:lnTo>
                  <a:lnTo>
                    <a:pt x="3072" y="978"/>
                  </a:lnTo>
                  <a:lnTo>
                    <a:pt x="3078" y="972"/>
                  </a:lnTo>
                  <a:lnTo>
                    <a:pt x="3060" y="954"/>
                  </a:lnTo>
                  <a:lnTo>
                    <a:pt x="3090" y="954"/>
                  </a:lnTo>
                  <a:lnTo>
                    <a:pt x="3084" y="948"/>
                  </a:lnTo>
                  <a:lnTo>
                    <a:pt x="3078" y="936"/>
                  </a:lnTo>
                  <a:lnTo>
                    <a:pt x="3060" y="918"/>
                  </a:lnTo>
                  <a:lnTo>
                    <a:pt x="3054" y="906"/>
                  </a:lnTo>
                  <a:lnTo>
                    <a:pt x="3054" y="894"/>
                  </a:lnTo>
                  <a:lnTo>
                    <a:pt x="3060" y="888"/>
                  </a:lnTo>
                  <a:lnTo>
                    <a:pt x="3042" y="870"/>
                  </a:lnTo>
                  <a:lnTo>
                    <a:pt x="3042" y="864"/>
                  </a:lnTo>
                  <a:lnTo>
                    <a:pt x="3048" y="864"/>
                  </a:lnTo>
                  <a:lnTo>
                    <a:pt x="3066" y="846"/>
                  </a:lnTo>
                  <a:lnTo>
                    <a:pt x="3072" y="846"/>
                  </a:lnTo>
                  <a:lnTo>
                    <a:pt x="3066" y="870"/>
                  </a:lnTo>
                  <a:lnTo>
                    <a:pt x="3096" y="894"/>
                  </a:lnTo>
                  <a:lnTo>
                    <a:pt x="3096" y="888"/>
                  </a:lnTo>
                  <a:lnTo>
                    <a:pt x="3102" y="882"/>
                  </a:lnTo>
                  <a:lnTo>
                    <a:pt x="3102" y="864"/>
                  </a:lnTo>
                  <a:lnTo>
                    <a:pt x="3108" y="852"/>
                  </a:lnTo>
                  <a:lnTo>
                    <a:pt x="3108" y="834"/>
                  </a:lnTo>
                  <a:lnTo>
                    <a:pt x="3114" y="822"/>
                  </a:lnTo>
                  <a:lnTo>
                    <a:pt x="3144" y="792"/>
                  </a:lnTo>
                  <a:lnTo>
                    <a:pt x="3156" y="786"/>
                  </a:lnTo>
                  <a:lnTo>
                    <a:pt x="3162" y="786"/>
                  </a:lnTo>
                  <a:lnTo>
                    <a:pt x="3162" y="792"/>
                  </a:lnTo>
                  <a:lnTo>
                    <a:pt x="3150" y="816"/>
                  </a:lnTo>
                  <a:lnTo>
                    <a:pt x="3132" y="834"/>
                  </a:lnTo>
                  <a:lnTo>
                    <a:pt x="3126" y="846"/>
                  </a:lnTo>
                  <a:lnTo>
                    <a:pt x="3120" y="882"/>
                  </a:lnTo>
                  <a:lnTo>
                    <a:pt x="3138" y="882"/>
                  </a:lnTo>
                  <a:lnTo>
                    <a:pt x="3138" y="894"/>
                  </a:lnTo>
                  <a:lnTo>
                    <a:pt x="3132" y="906"/>
                  </a:lnTo>
                  <a:lnTo>
                    <a:pt x="3132" y="918"/>
                  </a:lnTo>
                  <a:lnTo>
                    <a:pt x="3114" y="936"/>
                  </a:lnTo>
                  <a:lnTo>
                    <a:pt x="3102" y="960"/>
                  </a:lnTo>
                  <a:lnTo>
                    <a:pt x="3102" y="978"/>
                  </a:lnTo>
                  <a:lnTo>
                    <a:pt x="3126" y="954"/>
                  </a:lnTo>
                  <a:lnTo>
                    <a:pt x="3132" y="942"/>
                  </a:lnTo>
                  <a:lnTo>
                    <a:pt x="3144" y="930"/>
                  </a:lnTo>
                  <a:lnTo>
                    <a:pt x="3168" y="918"/>
                  </a:lnTo>
                  <a:lnTo>
                    <a:pt x="3180" y="906"/>
                  </a:lnTo>
                  <a:lnTo>
                    <a:pt x="3192" y="882"/>
                  </a:lnTo>
                  <a:lnTo>
                    <a:pt x="3192" y="798"/>
                  </a:lnTo>
                  <a:lnTo>
                    <a:pt x="3198" y="780"/>
                  </a:lnTo>
                  <a:lnTo>
                    <a:pt x="3198" y="768"/>
                  </a:lnTo>
                  <a:lnTo>
                    <a:pt x="3204" y="756"/>
                  </a:lnTo>
                  <a:lnTo>
                    <a:pt x="3210" y="756"/>
                  </a:lnTo>
                  <a:lnTo>
                    <a:pt x="3210" y="768"/>
                  </a:lnTo>
                  <a:lnTo>
                    <a:pt x="3204" y="780"/>
                  </a:lnTo>
                  <a:lnTo>
                    <a:pt x="3204" y="798"/>
                  </a:lnTo>
                  <a:lnTo>
                    <a:pt x="3210" y="798"/>
                  </a:lnTo>
                  <a:lnTo>
                    <a:pt x="3216" y="804"/>
                  </a:lnTo>
                  <a:lnTo>
                    <a:pt x="3216" y="840"/>
                  </a:lnTo>
                  <a:lnTo>
                    <a:pt x="3234" y="822"/>
                  </a:lnTo>
                  <a:lnTo>
                    <a:pt x="3240" y="810"/>
                  </a:lnTo>
                  <a:lnTo>
                    <a:pt x="3288" y="762"/>
                  </a:lnTo>
                  <a:lnTo>
                    <a:pt x="3300" y="756"/>
                  </a:lnTo>
                  <a:lnTo>
                    <a:pt x="3324" y="732"/>
                  </a:lnTo>
                  <a:lnTo>
                    <a:pt x="3324" y="726"/>
                  </a:lnTo>
                  <a:lnTo>
                    <a:pt x="3318" y="720"/>
                  </a:lnTo>
                  <a:lnTo>
                    <a:pt x="3312" y="720"/>
                  </a:lnTo>
                  <a:lnTo>
                    <a:pt x="3306" y="714"/>
                  </a:lnTo>
                  <a:lnTo>
                    <a:pt x="3306" y="702"/>
                  </a:lnTo>
                  <a:lnTo>
                    <a:pt x="3312" y="696"/>
                  </a:lnTo>
                  <a:lnTo>
                    <a:pt x="3324" y="696"/>
                  </a:lnTo>
                  <a:lnTo>
                    <a:pt x="3330" y="702"/>
                  </a:lnTo>
                  <a:lnTo>
                    <a:pt x="3360" y="702"/>
                  </a:lnTo>
                  <a:lnTo>
                    <a:pt x="3390" y="696"/>
                  </a:lnTo>
                  <a:lnTo>
                    <a:pt x="3450" y="672"/>
                  </a:lnTo>
                  <a:lnTo>
                    <a:pt x="3462" y="666"/>
                  </a:lnTo>
                  <a:lnTo>
                    <a:pt x="3444" y="660"/>
                  </a:lnTo>
                  <a:lnTo>
                    <a:pt x="3438" y="660"/>
                  </a:lnTo>
                  <a:lnTo>
                    <a:pt x="3432" y="666"/>
                  </a:lnTo>
                  <a:lnTo>
                    <a:pt x="3414" y="672"/>
                  </a:lnTo>
                  <a:lnTo>
                    <a:pt x="3402" y="672"/>
                  </a:lnTo>
                  <a:lnTo>
                    <a:pt x="3390" y="678"/>
                  </a:lnTo>
                  <a:lnTo>
                    <a:pt x="3372" y="678"/>
                  </a:lnTo>
                  <a:lnTo>
                    <a:pt x="3360" y="684"/>
                  </a:lnTo>
                  <a:lnTo>
                    <a:pt x="3348" y="684"/>
                  </a:lnTo>
                  <a:lnTo>
                    <a:pt x="3342" y="678"/>
                  </a:lnTo>
                  <a:lnTo>
                    <a:pt x="3342" y="672"/>
                  </a:lnTo>
                  <a:lnTo>
                    <a:pt x="3348" y="666"/>
                  </a:lnTo>
                  <a:lnTo>
                    <a:pt x="3354" y="654"/>
                  </a:lnTo>
                  <a:lnTo>
                    <a:pt x="3366" y="654"/>
                  </a:lnTo>
                  <a:lnTo>
                    <a:pt x="3378" y="648"/>
                  </a:lnTo>
                  <a:lnTo>
                    <a:pt x="3402" y="648"/>
                  </a:lnTo>
                  <a:lnTo>
                    <a:pt x="3492" y="642"/>
                  </a:lnTo>
                  <a:lnTo>
                    <a:pt x="3534" y="606"/>
                  </a:lnTo>
                  <a:lnTo>
                    <a:pt x="3546" y="618"/>
                  </a:lnTo>
                  <a:lnTo>
                    <a:pt x="3570" y="606"/>
                  </a:lnTo>
                  <a:lnTo>
                    <a:pt x="3570" y="642"/>
                  </a:lnTo>
                  <a:lnTo>
                    <a:pt x="3600" y="618"/>
                  </a:lnTo>
                  <a:lnTo>
                    <a:pt x="3624" y="612"/>
                  </a:lnTo>
                  <a:lnTo>
                    <a:pt x="3630" y="582"/>
                  </a:lnTo>
                  <a:lnTo>
                    <a:pt x="3618" y="570"/>
                  </a:lnTo>
                  <a:lnTo>
                    <a:pt x="3612" y="600"/>
                  </a:lnTo>
                  <a:lnTo>
                    <a:pt x="3588" y="600"/>
                  </a:lnTo>
                  <a:lnTo>
                    <a:pt x="3588" y="576"/>
                  </a:lnTo>
                  <a:lnTo>
                    <a:pt x="3570" y="552"/>
                  </a:lnTo>
                  <a:lnTo>
                    <a:pt x="3594" y="540"/>
                  </a:lnTo>
                  <a:lnTo>
                    <a:pt x="3600" y="504"/>
                  </a:lnTo>
                  <a:lnTo>
                    <a:pt x="3612" y="498"/>
                  </a:lnTo>
                  <a:lnTo>
                    <a:pt x="3618" y="486"/>
                  </a:lnTo>
                  <a:lnTo>
                    <a:pt x="3630" y="480"/>
                  </a:lnTo>
                  <a:lnTo>
                    <a:pt x="3636" y="474"/>
                  </a:lnTo>
                  <a:lnTo>
                    <a:pt x="3648" y="468"/>
                  </a:lnTo>
                  <a:lnTo>
                    <a:pt x="3654" y="456"/>
                  </a:lnTo>
                  <a:lnTo>
                    <a:pt x="3654" y="450"/>
                  </a:lnTo>
                  <a:lnTo>
                    <a:pt x="3660" y="444"/>
                  </a:lnTo>
                  <a:lnTo>
                    <a:pt x="3660" y="438"/>
                  </a:lnTo>
                  <a:lnTo>
                    <a:pt x="3690" y="444"/>
                  </a:lnTo>
                  <a:lnTo>
                    <a:pt x="3702" y="426"/>
                  </a:lnTo>
                  <a:lnTo>
                    <a:pt x="3708" y="432"/>
                  </a:lnTo>
                  <a:lnTo>
                    <a:pt x="3720" y="432"/>
                  </a:lnTo>
                  <a:lnTo>
                    <a:pt x="3726" y="426"/>
                  </a:lnTo>
                  <a:lnTo>
                    <a:pt x="3738" y="420"/>
                  </a:lnTo>
                  <a:lnTo>
                    <a:pt x="3744" y="408"/>
                  </a:lnTo>
                  <a:lnTo>
                    <a:pt x="3756" y="402"/>
                  </a:lnTo>
                  <a:lnTo>
                    <a:pt x="3774" y="384"/>
                  </a:lnTo>
                  <a:lnTo>
                    <a:pt x="3774" y="414"/>
                  </a:lnTo>
                  <a:lnTo>
                    <a:pt x="3786" y="408"/>
                  </a:lnTo>
                  <a:lnTo>
                    <a:pt x="3792" y="402"/>
                  </a:lnTo>
                  <a:lnTo>
                    <a:pt x="3828" y="384"/>
                  </a:lnTo>
                  <a:lnTo>
                    <a:pt x="3834" y="378"/>
                  </a:lnTo>
                  <a:lnTo>
                    <a:pt x="3846" y="378"/>
                  </a:lnTo>
                  <a:lnTo>
                    <a:pt x="3858" y="372"/>
                  </a:lnTo>
                  <a:lnTo>
                    <a:pt x="3876" y="372"/>
                  </a:lnTo>
                  <a:lnTo>
                    <a:pt x="3888" y="366"/>
                  </a:lnTo>
                  <a:lnTo>
                    <a:pt x="3900" y="366"/>
                  </a:lnTo>
                  <a:lnTo>
                    <a:pt x="3900" y="330"/>
                  </a:lnTo>
                  <a:lnTo>
                    <a:pt x="3876" y="330"/>
                  </a:lnTo>
                  <a:lnTo>
                    <a:pt x="3876" y="324"/>
                  </a:lnTo>
                  <a:lnTo>
                    <a:pt x="3882" y="312"/>
                  </a:lnTo>
                  <a:lnTo>
                    <a:pt x="3894" y="300"/>
                  </a:lnTo>
                  <a:lnTo>
                    <a:pt x="3888" y="294"/>
                  </a:lnTo>
                  <a:lnTo>
                    <a:pt x="3882" y="294"/>
                  </a:lnTo>
                  <a:lnTo>
                    <a:pt x="3876" y="288"/>
                  </a:lnTo>
                  <a:lnTo>
                    <a:pt x="3876" y="276"/>
                  </a:lnTo>
                  <a:lnTo>
                    <a:pt x="3888" y="252"/>
                  </a:lnTo>
                  <a:lnTo>
                    <a:pt x="3900" y="222"/>
                  </a:lnTo>
                  <a:lnTo>
                    <a:pt x="3912" y="198"/>
                  </a:lnTo>
                  <a:lnTo>
                    <a:pt x="3918" y="174"/>
                  </a:lnTo>
                  <a:lnTo>
                    <a:pt x="3918" y="168"/>
                  </a:lnTo>
                  <a:lnTo>
                    <a:pt x="3912" y="162"/>
                  </a:lnTo>
                  <a:lnTo>
                    <a:pt x="3876" y="162"/>
                  </a:lnTo>
                  <a:lnTo>
                    <a:pt x="3864" y="168"/>
                  </a:lnTo>
                  <a:lnTo>
                    <a:pt x="3858" y="168"/>
                  </a:lnTo>
                  <a:close/>
                  <a:moveTo>
                    <a:pt x="2718" y="366"/>
                  </a:moveTo>
                  <a:lnTo>
                    <a:pt x="2712" y="366"/>
                  </a:lnTo>
                  <a:lnTo>
                    <a:pt x="2712" y="354"/>
                  </a:lnTo>
                  <a:lnTo>
                    <a:pt x="2718" y="348"/>
                  </a:lnTo>
                  <a:lnTo>
                    <a:pt x="2718" y="336"/>
                  </a:lnTo>
                  <a:lnTo>
                    <a:pt x="2712" y="336"/>
                  </a:lnTo>
                  <a:lnTo>
                    <a:pt x="2700" y="342"/>
                  </a:lnTo>
                  <a:lnTo>
                    <a:pt x="2694" y="348"/>
                  </a:lnTo>
                  <a:lnTo>
                    <a:pt x="2682" y="354"/>
                  </a:lnTo>
                  <a:lnTo>
                    <a:pt x="2676" y="372"/>
                  </a:lnTo>
                  <a:lnTo>
                    <a:pt x="2664" y="366"/>
                  </a:lnTo>
                  <a:lnTo>
                    <a:pt x="2664" y="378"/>
                  </a:lnTo>
                  <a:lnTo>
                    <a:pt x="2652" y="402"/>
                  </a:lnTo>
                  <a:lnTo>
                    <a:pt x="2628" y="414"/>
                  </a:lnTo>
                  <a:lnTo>
                    <a:pt x="2628" y="426"/>
                  </a:lnTo>
                  <a:lnTo>
                    <a:pt x="2634" y="432"/>
                  </a:lnTo>
                  <a:lnTo>
                    <a:pt x="2628" y="432"/>
                  </a:lnTo>
                  <a:lnTo>
                    <a:pt x="2598" y="462"/>
                  </a:lnTo>
                  <a:lnTo>
                    <a:pt x="2598" y="468"/>
                  </a:lnTo>
                  <a:lnTo>
                    <a:pt x="2604" y="474"/>
                  </a:lnTo>
                  <a:lnTo>
                    <a:pt x="2610" y="474"/>
                  </a:lnTo>
                  <a:lnTo>
                    <a:pt x="2616" y="480"/>
                  </a:lnTo>
                  <a:lnTo>
                    <a:pt x="2616" y="492"/>
                  </a:lnTo>
                  <a:lnTo>
                    <a:pt x="2610" y="498"/>
                  </a:lnTo>
                  <a:lnTo>
                    <a:pt x="2604" y="498"/>
                  </a:lnTo>
                  <a:lnTo>
                    <a:pt x="2604" y="510"/>
                  </a:lnTo>
                  <a:lnTo>
                    <a:pt x="2592" y="534"/>
                  </a:lnTo>
                  <a:lnTo>
                    <a:pt x="2580" y="552"/>
                  </a:lnTo>
                  <a:lnTo>
                    <a:pt x="2550" y="582"/>
                  </a:lnTo>
                  <a:lnTo>
                    <a:pt x="2478" y="618"/>
                  </a:lnTo>
                  <a:lnTo>
                    <a:pt x="2484" y="588"/>
                  </a:lnTo>
                  <a:lnTo>
                    <a:pt x="2478" y="582"/>
                  </a:lnTo>
                  <a:lnTo>
                    <a:pt x="2478" y="576"/>
                  </a:lnTo>
                  <a:lnTo>
                    <a:pt x="2472" y="570"/>
                  </a:lnTo>
                  <a:lnTo>
                    <a:pt x="2472" y="564"/>
                  </a:lnTo>
                  <a:lnTo>
                    <a:pt x="2478" y="552"/>
                  </a:lnTo>
                  <a:lnTo>
                    <a:pt x="2496" y="534"/>
                  </a:lnTo>
                  <a:lnTo>
                    <a:pt x="2502" y="522"/>
                  </a:lnTo>
                  <a:lnTo>
                    <a:pt x="2502" y="516"/>
                  </a:lnTo>
                  <a:lnTo>
                    <a:pt x="2496" y="510"/>
                  </a:lnTo>
                  <a:lnTo>
                    <a:pt x="2496" y="492"/>
                  </a:lnTo>
                  <a:lnTo>
                    <a:pt x="2502" y="480"/>
                  </a:lnTo>
                  <a:lnTo>
                    <a:pt x="2508" y="474"/>
                  </a:lnTo>
                  <a:lnTo>
                    <a:pt x="2514" y="462"/>
                  </a:lnTo>
                  <a:lnTo>
                    <a:pt x="2526" y="456"/>
                  </a:lnTo>
                  <a:lnTo>
                    <a:pt x="2532" y="450"/>
                  </a:lnTo>
                  <a:lnTo>
                    <a:pt x="2532" y="432"/>
                  </a:lnTo>
                  <a:lnTo>
                    <a:pt x="2538" y="432"/>
                  </a:lnTo>
                  <a:lnTo>
                    <a:pt x="2622" y="348"/>
                  </a:lnTo>
                  <a:lnTo>
                    <a:pt x="2592" y="354"/>
                  </a:lnTo>
                  <a:lnTo>
                    <a:pt x="2580" y="360"/>
                  </a:lnTo>
                  <a:lnTo>
                    <a:pt x="2574" y="366"/>
                  </a:lnTo>
                  <a:lnTo>
                    <a:pt x="2562" y="372"/>
                  </a:lnTo>
                  <a:lnTo>
                    <a:pt x="2556" y="378"/>
                  </a:lnTo>
                  <a:lnTo>
                    <a:pt x="2550" y="378"/>
                  </a:lnTo>
                  <a:lnTo>
                    <a:pt x="2550" y="372"/>
                  </a:lnTo>
                  <a:lnTo>
                    <a:pt x="2556" y="366"/>
                  </a:lnTo>
                  <a:lnTo>
                    <a:pt x="2568" y="360"/>
                  </a:lnTo>
                  <a:lnTo>
                    <a:pt x="2592" y="336"/>
                  </a:lnTo>
                  <a:lnTo>
                    <a:pt x="2604" y="330"/>
                  </a:lnTo>
                  <a:lnTo>
                    <a:pt x="2658" y="276"/>
                  </a:lnTo>
                  <a:lnTo>
                    <a:pt x="2670" y="288"/>
                  </a:lnTo>
                  <a:lnTo>
                    <a:pt x="2682" y="276"/>
                  </a:lnTo>
                  <a:lnTo>
                    <a:pt x="2682" y="288"/>
                  </a:lnTo>
                  <a:lnTo>
                    <a:pt x="2694" y="288"/>
                  </a:lnTo>
                  <a:lnTo>
                    <a:pt x="2700" y="282"/>
                  </a:lnTo>
                  <a:lnTo>
                    <a:pt x="2700" y="270"/>
                  </a:lnTo>
                  <a:lnTo>
                    <a:pt x="2724" y="276"/>
                  </a:lnTo>
                  <a:lnTo>
                    <a:pt x="2736" y="270"/>
                  </a:lnTo>
                  <a:lnTo>
                    <a:pt x="2742" y="270"/>
                  </a:lnTo>
                  <a:lnTo>
                    <a:pt x="2754" y="264"/>
                  </a:lnTo>
                  <a:lnTo>
                    <a:pt x="2772" y="264"/>
                  </a:lnTo>
                  <a:lnTo>
                    <a:pt x="2784" y="270"/>
                  </a:lnTo>
                  <a:lnTo>
                    <a:pt x="2790" y="276"/>
                  </a:lnTo>
                  <a:lnTo>
                    <a:pt x="2796" y="288"/>
                  </a:lnTo>
                  <a:lnTo>
                    <a:pt x="2772" y="294"/>
                  </a:lnTo>
                  <a:lnTo>
                    <a:pt x="2772" y="318"/>
                  </a:lnTo>
                  <a:lnTo>
                    <a:pt x="2742" y="318"/>
                  </a:lnTo>
                  <a:lnTo>
                    <a:pt x="2736" y="324"/>
                  </a:lnTo>
                  <a:lnTo>
                    <a:pt x="2736" y="360"/>
                  </a:lnTo>
                  <a:lnTo>
                    <a:pt x="2730" y="366"/>
                  </a:lnTo>
                  <a:lnTo>
                    <a:pt x="2718" y="366"/>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23" name="Uruguay">
              <a:extLst>
                <a:ext uri="{FF2B5EF4-FFF2-40B4-BE49-F238E27FC236}">
                  <a16:creationId xmlns:a16="http://schemas.microsoft.com/office/drawing/2014/main" id="{F31D47B2-0ED7-1A46-EEE5-2B95A5C6AE4F}"/>
                </a:ext>
                <a:ext uri="{C183D7F6-B498-43B3-948B-1728B52AA6E4}">
                  <adec:decorative xmlns:adec="http://schemas.microsoft.com/office/drawing/2017/decorative" val="1"/>
                </a:ext>
              </a:extLst>
            </p:cNvPr>
            <p:cNvSpPr>
              <a:spLocks/>
            </p:cNvSpPr>
            <p:nvPr/>
          </p:nvSpPr>
          <p:spPr bwMode="gray">
            <a:xfrm>
              <a:off x="3023433" y="4083552"/>
              <a:ext cx="118250" cy="123282"/>
            </a:xfrm>
            <a:custGeom>
              <a:avLst/>
              <a:gdLst>
                <a:gd name="T0" fmla="*/ 2147483647 w 366"/>
                <a:gd name="T1" fmla="*/ 2147483647 h 384"/>
                <a:gd name="T2" fmla="*/ 2147483647 w 366"/>
                <a:gd name="T3" fmla="*/ 2147483647 h 384"/>
                <a:gd name="T4" fmla="*/ 2147483647 w 366"/>
                <a:gd name="T5" fmla="*/ 2147483647 h 384"/>
                <a:gd name="T6" fmla="*/ 2147483647 w 366"/>
                <a:gd name="T7" fmla="*/ 2147483647 h 384"/>
                <a:gd name="T8" fmla="*/ 2147483647 w 366"/>
                <a:gd name="T9" fmla="*/ 2147483647 h 384"/>
                <a:gd name="T10" fmla="*/ 2147483647 w 366"/>
                <a:gd name="T11" fmla="*/ 2147483647 h 384"/>
                <a:gd name="T12" fmla="*/ 2147483647 w 366"/>
                <a:gd name="T13" fmla="*/ 2147483647 h 384"/>
                <a:gd name="T14" fmla="*/ 2147483647 w 366"/>
                <a:gd name="T15" fmla="*/ 2147483647 h 384"/>
                <a:gd name="T16" fmla="*/ 2147483647 w 366"/>
                <a:gd name="T17" fmla="*/ 2147483647 h 384"/>
                <a:gd name="T18" fmla="*/ 2147483647 w 366"/>
                <a:gd name="T19" fmla="*/ 2147483647 h 384"/>
                <a:gd name="T20" fmla="*/ 2147483647 w 366"/>
                <a:gd name="T21" fmla="*/ 2147483647 h 384"/>
                <a:gd name="T22" fmla="*/ 2147483647 w 366"/>
                <a:gd name="T23" fmla="*/ 2147483647 h 384"/>
                <a:gd name="T24" fmla="*/ 2147483647 w 366"/>
                <a:gd name="T25" fmla="*/ 2147483647 h 384"/>
                <a:gd name="T26" fmla="*/ 2147483647 w 366"/>
                <a:gd name="T27" fmla="*/ 2147483647 h 384"/>
                <a:gd name="T28" fmla="*/ 2147483647 w 366"/>
                <a:gd name="T29" fmla="*/ 2147483647 h 384"/>
                <a:gd name="T30" fmla="*/ 2147483647 w 366"/>
                <a:gd name="T31" fmla="*/ 2147483647 h 384"/>
                <a:gd name="T32" fmla="*/ 2147483647 w 366"/>
                <a:gd name="T33" fmla="*/ 2147483647 h 384"/>
                <a:gd name="T34" fmla="*/ 2147483647 w 366"/>
                <a:gd name="T35" fmla="*/ 2147483647 h 384"/>
                <a:gd name="T36" fmla="*/ 2147483647 w 366"/>
                <a:gd name="T37" fmla="*/ 2147483647 h 384"/>
                <a:gd name="T38" fmla="*/ 2147483647 w 366"/>
                <a:gd name="T39" fmla="*/ 2147483647 h 384"/>
                <a:gd name="T40" fmla="*/ 2147483647 w 366"/>
                <a:gd name="T41" fmla="*/ 2147483647 h 384"/>
                <a:gd name="T42" fmla="*/ 2147483647 w 366"/>
                <a:gd name="T43" fmla="*/ 2147483647 h 384"/>
                <a:gd name="T44" fmla="*/ 2147483647 w 366"/>
                <a:gd name="T45" fmla="*/ 0 h 384"/>
                <a:gd name="T46" fmla="*/ 2147483647 w 366"/>
                <a:gd name="T47" fmla="*/ 2147483647 h 384"/>
                <a:gd name="T48" fmla="*/ 2147483647 w 366"/>
                <a:gd name="T49" fmla="*/ 2147483647 h 384"/>
                <a:gd name="T50" fmla="*/ 0 w 366"/>
                <a:gd name="T51" fmla="*/ 2147483647 h 384"/>
                <a:gd name="T52" fmla="*/ 2147483647 w 366"/>
                <a:gd name="T53" fmla="*/ 2147483647 h 384"/>
                <a:gd name="T54" fmla="*/ 2147483647 w 366"/>
                <a:gd name="T55" fmla="*/ 2147483647 h 384"/>
                <a:gd name="T56" fmla="*/ 2147483647 w 366"/>
                <a:gd name="T57" fmla="*/ 2147483647 h 384"/>
                <a:gd name="T58" fmla="*/ 2147483647 w 366"/>
                <a:gd name="T59" fmla="*/ 2147483647 h 384"/>
                <a:gd name="T60" fmla="*/ 2147483647 w 366"/>
                <a:gd name="T61" fmla="*/ 2147483647 h 384"/>
                <a:gd name="T62" fmla="*/ 2147483647 w 366"/>
                <a:gd name="T63" fmla="*/ 2147483647 h 384"/>
                <a:gd name="T64" fmla="*/ 2147483647 w 366"/>
                <a:gd name="T65" fmla="*/ 2147483647 h 384"/>
                <a:gd name="T66" fmla="*/ 2147483647 w 366"/>
                <a:gd name="T67" fmla="*/ 2147483647 h 384"/>
                <a:gd name="T68" fmla="*/ 2147483647 w 366"/>
                <a:gd name="T69" fmla="*/ 2147483647 h 384"/>
                <a:gd name="T70" fmla="*/ 2147483647 w 366"/>
                <a:gd name="T71" fmla="*/ 2147483647 h 384"/>
                <a:gd name="T72" fmla="*/ 2147483647 w 366"/>
                <a:gd name="T73" fmla="*/ 2147483647 h 384"/>
                <a:gd name="T74" fmla="*/ 2147483647 w 366"/>
                <a:gd name="T75" fmla="*/ 2147483647 h 384"/>
                <a:gd name="T76" fmla="*/ 2147483647 w 366"/>
                <a:gd name="T77" fmla="*/ 2147483647 h 3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6"/>
                <a:gd name="T118" fmla="*/ 0 h 384"/>
                <a:gd name="T119" fmla="*/ 366 w 366"/>
                <a:gd name="T120" fmla="*/ 384 h 3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6" h="384">
                  <a:moveTo>
                    <a:pt x="138" y="372"/>
                  </a:moveTo>
                  <a:lnTo>
                    <a:pt x="174" y="372"/>
                  </a:lnTo>
                  <a:lnTo>
                    <a:pt x="198" y="378"/>
                  </a:lnTo>
                  <a:lnTo>
                    <a:pt x="228" y="378"/>
                  </a:lnTo>
                  <a:lnTo>
                    <a:pt x="288" y="384"/>
                  </a:lnTo>
                  <a:lnTo>
                    <a:pt x="330" y="366"/>
                  </a:lnTo>
                  <a:lnTo>
                    <a:pt x="342" y="354"/>
                  </a:lnTo>
                  <a:lnTo>
                    <a:pt x="360" y="300"/>
                  </a:lnTo>
                  <a:lnTo>
                    <a:pt x="366" y="294"/>
                  </a:lnTo>
                  <a:lnTo>
                    <a:pt x="348" y="294"/>
                  </a:lnTo>
                  <a:lnTo>
                    <a:pt x="348" y="264"/>
                  </a:lnTo>
                  <a:lnTo>
                    <a:pt x="342" y="264"/>
                  </a:lnTo>
                  <a:lnTo>
                    <a:pt x="342" y="240"/>
                  </a:lnTo>
                  <a:lnTo>
                    <a:pt x="348" y="234"/>
                  </a:lnTo>
                  <a:lnTo>
                    <a:pt x="360" y="210"/>
                  </a:lnTo>
                  <a:lnTo>
                    <a:pt x="360" y="198"/>
                  </a:lnTo>
                  <a:lnTo>
                    <a:pt x="354" y="198"/>
                  </a:lnTo>
                  <a:lnTo>
                    <a:pt x="342" y="192"/>
                  </a:lnTo>
                  <a:lnTo>
                    <a:pt x="336" y="192"/>
                  </a:lnTo>
                  <a:lnTo>
                    <a:pt x="318" y="174"/>
                  </a:lnTo>
                  <a:lnTo>
                    <a:pt x="312" y="162"/>
                  </a:lnTo>
                  <a:lnTo>
                    <a:pt x="306" y="156"/>
                  </a:lnTo>
                  <a:lnTo>
                    <a:pt x="300" y="144"/>
                  </a:lnTo>
                  <a:lnTo>
                    <a:pt x="288" y="144"/>
                  </a:lnTo>
                  <a:lnTo>
                    <a:pt x="270" y="138"/>
                  </a:lnTo>
                  <a:lnTo>
                    <a:pt x="258" y="132"/>
                  </a:lnTo>
                  <a:lnTo>
                    <a:pt x="252" y="126"/>
                  </a:lnTo>
                  <a:lnTo>
                    <a:pt x="252" y="114"/>
                  </a:lnTo>
                  <a:lnTo>
                    <a:pt x="246" y="114"/>
                  </a:lnTo>
                  <a:lnTo>
                    <a:pt x="228" y="96"/>
                  </a:lnTo>
                  <a:lnTo>
                    <a:pt x="210" y="96"/>
                  </a:lnTo>
                  <a:lnTo>
                    <a:pt x="192" y="78"/>
                  </a:lnTo>
                  <a:lnTo>
                    <a:pt x="186" y="66"/>
                  </a:lnTo>
                  <a:lnTo>
                    <a:pt x="174" y="60"/>
                  </a:lnTo>
                  <a:lnTo>
                    <a:pt x="168" y="60"/>
                  </a:lnTo>
                  <a:lnTo>
                    <a:pt x="156" y="72"/>
                  </a:lnTo>
                  <a:lnTo>
                    <a:pt x="156" y="78"/>
                  </a:lnTo>
                  <a:lnTo>
                    <a:pt x="144" y="78"/>
                  </a:lnTo>
                  <a:lnTo>
                    <a:pt x="144" y="66"/>
                  </a:lnTo>
                  <a:lnTo>
                    <a:pt x="132" y="54"/>
                  </a:lnTo>
                  <a:lnTo>
                    <a:pt x="126" y="42"/>
                  </a:lnTo>
                  <a:lnTo>
                    <a:pt x="120" y="36"/>
                  </a:lnTo>
                  <a:lnTo>
                    <a:pt x="108" y="30"/>
                  </a:lnTo>
                  <a:lnTo>
                    <a:pt x="102" y="18"/>
                  </a:lnTo>
                  <a:lnTo>
                    <a:pt x="78" y="6"/>
                  </a:lnTo>
                  <a:lnTo>
                    <a:pt x="72" y="0"/>
                  </a:lnTo>
                  <a:lnTo>
                    <a:pt x="60" y="0"/>
                  </a:lnTo>
                  <a:lnTo>
                    <a:pt x="48" y="6"/>
                  </a:lnTo>
                  <a:lnTo>
                    <a:pt x="42" y="12"/>
                  </a:lnTo>
                  <a:lnTo>
                    <a:pt x="18" y="12"/>
                  </a:lnTo>
                  <a:lnTo>
                    <a:pt x="0" y="30"/>
                  </a:lnTo>
                  <a:lnTo>
                    <a:pt x="0" y="36"/>
                  </a:lnTo>
                  <a:lnTo>
                    <a:pt x="24" y="60"/>
                  </a:lnTo>
                  <a:lnTo>
                    <a:pt x="30" y="60"/>
                  </a:lnTo>
                  <a:lnTo>
                    <a:pt x="6" y="72"/>
                  </a:lnTo>
                  <a:lnTo>
                    <a:pt x="6" y="108"/>
                  </a:lnTo>
                  <a:lnTo>
                    <a:pt x="30" y="126"/>
                  </a:lnTo>
                  <a:lnTo>
                    <a:pt x="12" y="126"/>
                  </a:lnTo>
                  <a:lnTo>
                    <a:pt x="0" y="138"/>
                  </a:lnTo>
                  <a:lnTo>
                    <a:pt x="6" y="144"/>
                  </a:lnTo>
                  <a:lnTo>
                    <a:pt x="12" y="156"/>
                  </a:lnTo>
                  <a:lnTo>
                    <a:pt x="24" y="168"/>
                  </a:lnTo>
                  <a:lnTo>
                    <a:pt x="12" y="186"/>
                  </a:lnTo>
                  <a:lnTo>
                    <a:pt x="18" y="192"/>
                  </a:lnTo>
                  <a:lnTo>
                    <a:pt x="24" y="204"/>
                  </a:lnTo>
                  <a:lnTo>
                    <a:pt x="36" y="210"/>
                  </a:lnTo>
                  <a:lnTo>
                    <a:pt x="42" y="222"/>
                  </a:lnTo>
                  <a:lnTo>
                    <a:pt x="42" y="228"/>
                  </a:lnTo>
                  <a:lnTo>
                    <a:pt x="36" y="228"/>
                  </a:lnTo>
                  <a:lnTo>
                    <a:pt x="30" y="234"/>
                  </a:lnTo>
                  <a:lnTo>
                    <a:pt x="6" y="234"/>
                  </a:lnTo>
                  <a:lnTo>
                    <a:pt x="6" y="282"/>
                  </a:lnTo>
                  <a:lnTo>
                    <a:pt x="36" y="318"/>
                  </a:lnTo>
                  <a:lnTo>
                    <a:pt x="42" y="318"/>
                  </a:lnTo>
                  <a:lnTo>
                    <a:pt x="54" y="324"/>
                  </a:lnTo>
                  <a:lnTo>
                    <a:pt x="78" y="348"/>
                  </a:lnTo>
                  <a:lnTo>
                    <a:pt x="90" y="354"/>
                  </a:lnTo>
                  <a:lnTo>
                    <a:pt x="126" y="354"/>
                  </a:lnTo>
                  <a:lnTo>
                    <a:pt x="138" y="372"/>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24" name="United Kingdom">
              <a:extLst>
                <a:ext uri="{FF2B5EF4-FFF2-40B4-BE49-F238E27FC236}">
                  <a16:creationId xmlns:a16="http://schemas.microsoft.com/office/drawing/2014/main" id="{43565ACF-F601-89D1-1BCD-34142A1E678E}"/>
                </a:ext>
                <a:ext uri="{C183D7F6-B498-43B3-948B-1728B52AA6E4}">
                  <adec:decorative xmlns:adec="http://schemas.microsoft.com/office/drawing/2017/decorative" val="1"/>
                </a:ext>
              </a:extLst>
            </p:cNvPr>
            <p:cNvSpPr>
              <a:spLocks noEditPoints="1"/>
            </p:cNvSpPr>
            <p:nvPr/>
          </p:nvSpPr>
          <p:spPr bwMode="gray">
            <a:xfrm>
              <a:off x="4168190" y="1747492"/>
              <a:ext cx="186180" cy="265434"/>
            </a:xfrm>
            <a:custGeom>
              <a:avLst/>
              <a:gdLst>
                <a:gd name="T0" fmla="*/ 2147483647 w 576"/>
                <a:gd name="T1" fmla="*/ 2147483647 h 822"/>
                <a:gd name="T2" fmla="*/ 2147483647 w 576"/>
                <a:gd name="T3" fmla="*/ 2147483647 h 822"/>
                <a:gd name="T4" fmla="*/ 2147483647 w 576"/>
                <a:gd name="T5" fmla="*/ 2147483647 h 822"/>
                <a:gd name="T6" fmla="*/ 2147483647 w 576"/>
                <a:gd name="T7" fmla="*/ 2147483647 h 822"/>
                <a:gd name="T8" fmla="*/ 2147483647 w 576"/>
                <a:gd name="T9" fmla="*/ 2147483647 h 822"/>
                <a:gd name="T10" fmla="*/ 2147483647 w 576"/>
                <a:gd name="T11" fmla="*/ 2147483647 h 822"/>
                <a:gd name="T12" fmla="*/ 2147483647 w 576"/>
                <a:gd name="T13" fmla="*/ 2147483647 h 822"/>
                <a:gd name="T14" fmla="*/ 2147483647 w 576"/>
                <a:gd name="T15" fmla="*/ 0 h 822"/>
                <a:gd name="T16" fmla="*/ 2147483647 w 576"/>
                <a:gd name="T17" fmla="*/ 0 h 822"/>
                <a:gd name="T18" fmla="*/ 2147483647 w 576"/>
                <a:gd name="T19" fmla="*/ 2147483647 h 822"/>
                <a:gd name="T20" fmla="*/ 2147483647 w 576"/>
                <a:gd name="T21" fmla="*/ 2147483647 h 822"/>
                <a:gd name="T22" fmla="*/ 2147483647 w 576"/>
                <a:gd name="T23" fmla="*/ 2147483647 h 822"/>
                <a:gd name="T24" fmla="*/ 2147483647 w 576"/>
                <a:gd name="T25" fmla="*/ 2147483647 h 822"/>
                <a:gd name="T26" fmla="*/ 2147483647 w 576"/>
                <a:gd name="T27" fmla="*/ 2147483647 h 822"/>
                <a:gd name="T28" fmla="*/ 2147483647 w 576"/>
                <a:gd name="T29" fmla="*/ 2147483647 h 822"/>
                <a:gd name="T30" fmla="*/ 2147483647 w 576"/>
                <a:gd name="T31" fmla="*/ 2147483647 h 822"/>
                <a:gd name="T32" fmla="*/ 2147483647 w 576"/>
                <a:gd name="T33" fmla="*/ 2147483647 h 822"/>
                <a:gd name="T34" fmla="*/ 2147483647 w 576"/>
                <a:gd name="T35" fmla="*/ 2147483647 h 822"/>
                <a:gd name="T36" fmla="*/ 2147483647 w 576"/>
                <a:gd name="T37" fmla="*/ 2147483647 h 822"/>
                <a:gd name="T38" fmla="*/ 2147483647 w 576"/>
                <a:gd name="T39" fmla="*/ 2147483647 h 822"/>
                <a:gd name="T40" fmla="*/ 2147483647 w 576"/>
                <a:gd name="T41" fmla="*/ 2147483647 h 822"/>
                <a:gd name="T42" fmla="*/ 2147483647 w 576"/>
                <a:gd name="T43" fmla="*/ 2147483647 h 822"/>
                <a:gd name="T44" fmla="*/ 2147483647 w 576"/>
                <a:gd name="T45" fmla="*/ 2147483647 h 822"/>
                <a:gd name="T46" fmla="*/ 2147483647 w 576"/>
                <a:gd name="T47" fmla="*/ 2147483647 h 822"/>
                <a:gd name="T48" fmla="*/ 2147483647 w 576"/>
                <a:gd name="T49" fmla="*/ 2147483647 h 822"/>
                <a:gd name="T50" fmla="*/ 2147483647 w 576"/>
                <a:gd name="T51" fmla="*/ 2147483647 h 822"/>
                <a:gd name="T52" fmla="*/ 2147483647 w 576"/>
                <a:gd name="T53" fmla="*/ 2147483647 h 822"/>
                <a:gd name="T54" fmla="*/ 2147483647 w 576"/>
                <a:gd name="T55" fmla="*/ 2147483647 h 822"/>
                <a:gd name="T56" fmla="*/ 2147483647 w 576"/>
                <a:gd name="T57" fmla="*/ 2147483647 h 822"/>
                <a:gd name="T58" fmla="*/ 2147483647 w 576"/>
                <a:gd name="T59" fmla="*/ 2147483647 h 822"/>
                <a:gd name="T60" fmla="*/ 2147483647 w 576"/>
                <a:gd name="T61" fmla="*/ 2147483647 h 822"/>
                <a:gd name="T62" fmla="*/ 2147483647 w 576"/>
                <a:gd name="T63" fmla="*/ 2147483647 h 822"/>
                <a:gd name="T64" fmla="*/ 2147483647 w 576"/>
                <a:gd name="T65" fmla="*/ 2147483647 h 822"/>
                <a:gd name="T66" fmla="*/ 2147483647 w 576"/>
                <a:gd name="T67" fmla="*/ 2147483647 h 822"/>
                <a:gd name="T68" fmla="*/ 2147483647 w 576"/>
                <a:gd name="T69" fmla="*/ 2147483647 h 822"/>
                <a:gd name="T70" fmla="*/ 2147483647 w 576"/>
                <a:gd name="T71" fmla="*/ 2147483647 h 822"/>
                <a:gd name="T72" fmla="*/ 2147483647 w 576"/>
                <a:gd name="T73" fmla="*/ 2147483647 h 822"/>
                <a:gd name="T74" fmla="*/ 2147483647 w 576"/>
                <a:gd name="T75" fmla="*/ 2147483647 h 822"/>
                <a:gd name="T76" fmla="*/ 2147483647 w 576"/>
                <a:gd name="T77" fmla="*/ 2147483647 h 822"/>
                <a:gd name="T78" fmla="*/ 2147483647 w 576"/>
                <a:gd name="T79" fmla="*/ 2147483647 h 822"/>
                <a:gd name="T80" fmla="*/ 2147483647 w 576"/>
                <a:gd name="T81" fmla="*/ 2147483647 h 822"/>
                <a:gd name="T82" fmla="*/ 2147483647 w 576"/>
                <a:gd name="T83" fmla="*/ 2147483647 h 822"/>
                <a:gd name="T84" fmla="*/ 2147483647 w 576"/>
                <a:gd name="T85" fmla="*/ 2147483647 h 822"/>
                <a:gd name="T86" fmla="*/ 2147483647 w 576"/>
                <a:gd name="T87" fmla="*/ 2147483647 h 822"/>
                <a:gd name="T88" fmla="*/ 2147483647 w 576"/>
                <a:gd name="T89" fmla="*/ 2147483647 h 822"/>
                <a:gd name="T90" fmla="*/ 2147483647 w 576"/>
                <a:gd name="T91" fmla="*/ 2147483647 h 822"/>
                <a:gd name="T92" fmla="*/ 2147483647 w 576"/>
                <a:gd name="T93" fmla="*/ 2147483647 h 822"/>
                <a:gd name="T94" fmla="*/ 2147483647 w 576"/>
                <a:gd name="T95" fmla="*/ 2147483647 h 822"/>
                <a:gd name="T96" fmla="*/ 2147483647 w 576"/>
                <a:gd name="T97" fmla="*/ 2147483647 h 822"/>
                <a:gd name="T98" fmla="*/ 2147483647 w 576"/>
                <a:gd name="T99" fmla="*/ 2147483647 h 822"/>
                <a:gd name="T100" fmla="*/ 2147483647 w 576"/>
                <a:gd name="T101" fmla="*/ 2147483647 h 822"/>
                <a:gd name="T102" fmla="*/ 2147483647 w 576"/>
                <a:gd name="T103" fmla="*/ 2147483647 h 822"/>
                <a:gd name="T104" fmla="*/ 2147483647 w 576"/>
                <a:gd name="T105" fmla="*/ 2147483647 h 822"/>
                <a:gd name="T106" fmla="*/ 2147483647 w 576"/>
                <a:gd name="T107" fmla="*/ 2147483647 h 822"/>
                <a:gd name="T108" fmla="*/ 2147483647 w 576"/>
                <a:gd name="T109" fmla="*/ 2147483647 h 822"/>
                <a:gd name="T110" fmla="*/ 2147483647 w 576"/>
                <a:gd name="T111" fmla="*/ 2147483647 h 822"/>
                <a:gd name="T112" fmla="*/ 2147483647 w 576"/>
                <a:gd name="T113" fmla="*/ 2147483647 h 822"/>
                <a:gd name="T114" fmla="*/ 2147483647 w 576"/>
                <a:gd name="T115" fmla="*/ 2147483647 h 822"/>
                <a:gd name="T116" fmla="*/ 2147483647 w 576"/>
                <a:gd name="T117" fmla="*/ 2147483647 h 822"/>
                <a:gd name="T118" fmla="*/ 2147483647 w 576"/>
                <a:gd name="T119" fmla="*/ 2147483647 h 822"/>
                <a:gd name="T120" fmla="*/ 2147483647 w 576"/>
                <a:gd name="T121" fmla="*/ 2147483647 h 822"/>
                <a:gd name="T122" fmla="*/ 2147483647 w 576"/>
                <a:gd name="T123" fmla="*/ 2147483647 h 8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76"/>
                <a:gd name="T187" fmla="*/ 0 h 822"/>
                <a:gd name="T188" fmla="*/ 576 w 576"/>
                <a:gd name="T189" fmla="*/ 822 h 82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76" h="822">
                  <a:moveTo>
                    <a:pt x="162" y="378"/>
                  </a:moveTo>
                  <a:lnTo>
                    <a:pt x="156" y="378"/>
                  </a:lnTo>
                  <a:lnTo>
                    <a:pt x="150" y="384"/>
                  </a:lnTo>
                  <a:lnTo>
                    <a:pt x="150" y="396"/>
                  </a:lnTo>
                  <a:lnTo>
                    <a:pt x="144" y="414"/>
                  </a:lnTo>
                  <a:lnTo>
                    <a:pt x="156" y="402"/>
                  </a:lnTo>
                  <a:lnTo>
                    <a:pt x="162" y="390"/>
                  </a:lnTo>
                  <a:lnTo>
                    <a:pt x="162" y="378"/>
                  </a:lnTo>
                  <a:close/>
                  <a:moveTo>
                    <a:pt x="132" y="312"/>
                  </a:moveTo>
                  <a:lnTo>
                    <a:pt x="126" y="312"/>
                  </a:lnTo>
                  <a:lnTo>
                    <a:pt x="126" y="336"/>
                  </a:lnTo>
                  <a:lnTo>
                    <a:pt x="132" y="336"/>
                  </a:lnTo>
                  <a:lnTo>
                    <a:pt x="138" y="330"/>
                  </a:lnTo>
                  <a:lnTo>
                    <a:pt x="150" y="330"/>
                  </a:lnTo>
                  <a:lnTo>
                    <a:pt x="144" y="318"/>
                  </a:lnTo>
                  <a:lnTo>
                    <a:pt x="138" y="312"/>
                  </a:lnTo>
                  <a:lnTo>
                    <a:pt x="132" y="312"/>
                  </a:lnTo>
                  <a:close/>
                  <a:moveTo>
                    <a:pt x="114" y="390"/>
                  </a:moveTo>
                  <a:lnTo>
                    <a:pt x="126" y="390"/>
                  </a:lnTo>
                  <a:lnTo>
                    <a:pt x="138" y="384"/>
                  </a:lnTo>
                  <a:lnTo>
                    <a:pt x="138" y="372"/>
                  </a:lnTo>
                  <a:lnTo>
                    <a:pt x="132" y="366"/>
                  </a:lnTo>
                  <a:lnTo>
                    <a:pt x="120" y="366"/>
                  </a:lnTo>
                  <a:lnTo>
                    <a:pt x="114" y="372"/>
                  </a:lnTo>
                  <a:lnTo>
                    <a:pt x="108" y="384"/>
                  </a:lnTo>
                  <a:lnTo>
                    <a:pt x="108" y="390"/>
                  </a:lnTo>
                  <a:lnTo>
                    <a:pt x="114" y="390"/>
                  </a:lnTo>
                  <a:close/>
                  <a:moveTo>
                    <a:pt x="330" y="120"/>
                  </a:moveTo>
                  <a:lnTo>
                    <a:pt x="324" y="120"/>
                  </a:lnTo>
                  <a:lnTo>
                    <a:pt x="318" y="126"/>
                  </a:lnTo>
                  <a:lnTo>
                    <a:pt x="318" y="138"/>
                  </a:lnTo>
                  <a:lnTo>
                    <a:pt x="330" y="138"/>
                  </a:lnTo>
                  <a:lnTo>
                    <a:pt x="336" y="126"/>
                  </a:lnTo>
                  <a:lnTo>
                    <a:pt x="330" y="120"/>
                  </a:lnTo>
                  <a:close/>
                  <a:moveTo>
                    <a:pt x="138" y="258"/>
                  </a:moveTo>
                  <a:lnTo>
                    <a:pt x="138" y="234"/>
                  </a:lnTo>
                  <a:lnTo>
                    <a:pt x="126" y="234"/>
                  </a:lnTo>
                  <a:lnTo>
                    <a:pt x="120" y="240"/>
                  </a:lnTo>
                  <a:lnTo>
                    <a:pt x="120" y="246"/>
                  </a:lnTo>
                  <a:lnTo>
                    <a:pt x="126" y="252"/>
                  </a:lnTo>
                  <a:lnTo>
                    <a:pt x="108" y="252"/>
                  </a:lnTo>
                  <a:lnTo>
                    <a:pt x="108" y="258"/>
                  </a:lnTo>
                  <a:lnTo>
                    <a:pt x="114" y="264"/>
                  </a:lnTo>
                  <a:lnTo>
                    <a:pt x="120" y="264"/>
                  </a:lnTo>
                  <a:lnTo>
                    <a:pt x="126" y="270"/>
                  </a:lnTo>
                  <a:lnTo>
                    <a:pt x="150" y="270"/>
                  </a:lnTo>
                  <a:lnTo>
                    <a:pt x="138" y="258"/>
                  </a:lnTo>
                  <a:close/>
                  <a:moveTo>
                    <a:pt x="474" y="0"/>
                  </a:moveTo>
                  <a:lnTo>
                    <a:pt x="468" y="0"/>
                  </a:lnTo>
                  <a:lnTo>
                    <a:pt x="456" y="12"/>
                  </a:lnTo>
                  <a:lnTo>
                    <a:pt x="474" y="12"/>
                  </a:lnTo>
                  <a:lnTo>
                    <a:pt x="474" y="6"/>
                  </a:lnTo>
                  <a:lnTo>
                    <a:pt x="480" y="0"/>
                  </a:lnTo>
                  <a:lnTo>
                    <a:pt x="474" y="0"/>
                  </a:lnTo>
                  <a:close/>
                  <a:moveTo>
                    <a:pt x="432" y="48"/>
                  </a:moveTo>
                  <a:lnTo>
                    <a:pt x="432" y="66"/>
                  </a:lnTo>
                  <a:lnTo>
                    <a:pt x="438" y="66"/>
                  </a:lnTo>
                  <a:lnTo>
                    <a:pt x="444" y="60"/>
                  </a:lnTo>
                  <a:lnTo>
                    <a:pt x="450" y="48"/>
                  </a:lnTo>
                  <a:lnTo>
                    <a:pt x="450" y="24"/>
                  </a:lnTo>
                  <a:lnTo>
                    <a:pt x="438" y="12"/>
                  </a:lnTo>
                  <a:lnTo>
                    <a:pt x="432" y="24"/>
                  </a:lnTo>
                  <a:lnTo>
                    <a:pt x="426" y="30"/>
                  </a:lnTo>
                  <a:lnTo>
                    <a:pt x="420" y="30"/>
                  </a:lnTo>
                  <a:lnTo>
                    <a:pt x="420" y="42"/>
                  </a:lnTo>
                  <a:lnTo>
                    <a:pt x="426" y="42"/>
                  </a:lnTo>
                  <a:lnTo>
                    <a:pt x="432" y="48"/>
                  </a:lnTo>
                  <a:close/>
                  <a:moveTo>
                    <a:pt x="342" y="138"/>
                  </a:moveTo>
                  <a:lnTo>
                    <a:pt x="342" y="150"/>
                  </a:lnTo>
                  <a:lnTo>
                    <a:pt x="354" y="138"/>
                  </a:lnTo>
                  <a:lnTo>
                    <a:pt x="342" y="138"/>
                  </a:lnTo>
                  <a:close/>
                  <a:moveTo>
                    <a:pt x="192" y="402"/>
                  </a:moveTo>
                  <a:lnTo>
                    <a:pt x="192" y="390"/>
                  </a:lnTo>
                  <a:lnTo>
                    <a:pt x="186" y="384"/>
                  </a:lnTo>
                  <a:lnTo>
                    <a:pt x="186" y="378"/>
                  </a:lnTo>
                  <a:lnTo>
                    <a:pt x="174" y="390"/>
                  </a:lnTo>
                  <a:lnTo>
                    <a:pt x="174" y="396"/>
                  </a:lnTo>
                  <a:lnTo>
                    <a:pt x="180" y="402"/>
                  </a:lnTo>
                  <a:lnTo>
                    <a:pt x="192" y="402"/>
                  </a:lnTo>
                  <a:close/>
                  <a:moveTo>
                    <a:pt x="504" y="588"/>
                  </a:moveTo>
                  <a:lnTo>
                    <a:pt x="498" y="594"/>
                  </a:lnTo>
                  <a:lnTo>
                    <a:pt x="498" y="600"/>
                  </a:lnTo>
                  <a:lnTo>
                    <a:pt x="480" y="600"/>
                  </a:lnTo>
                  <a:lnTo>
                    <a:pt x="480" y="588"/>
                  </a:lnTo>
                  <a:lnTo>
                    <a:pt x="486" y="576"/>
                  </a:lnTo>
                  <a:lnTo>
                    <a:pt x="498" y="564"/>
                  </a:lnTo>
                  <a:lnTo>
                    <a:pt x="492" y="558"/>
                  </a:lnTo>
                  <a:lnTo>
                    <a:pt x="456" y="540"/>
                  </a:lnTo>
                  <a:lnTo>
                    <a:pt x="450" y="540"/>
                  </a:lnTo>
                  <a:lnTo>
                    <a:pt x="444" y="534"/>
                  </a:lnTo>
                  <a:lnTo>
                    <a:pt x="450" y="534"/>
                  </a:lnTo>
                  <a:lnTo>
                    <a:pt x="456" y="528"/>
                  </a:lnTo>
                  <a:lnTo>
                    <a:pt x="480" y="528"/>
                  </a:lnTo>
                  <a:lnTo>
                    <a:pt x="468" y="516"/>
                  </a:lnTo>
                  <a:lnTo>
                    <a:pt x="468" y="510"/>
                  </a:lnTo>
                  <a:lnTo>
                    <a:pt x="456" y="498"/>
                  </a:lnTo>
                  <a:lnTo>
                    <a:pt x="450" y="486"/>
                  </a:lnTo>
                  <a:lnTo>
                    <a:pt x="432" y="468"/>
                  </a:lnTo>
                  <a:lnTo>
                    <a:pt x="420" y="468"/>
                  </a:lnTo>
                  <a:lnTo>
                    <a:pt x="414" y="456"/>
                  </a:lnTo>
                  <a:lnTo>
                    <a:pt x="402" y="450"/>
                  </a:lnTo>
                  <a:lnTo>
                    <a:pt x="390" y="438"/>
                  </a:lnTo>
                  <a:lnTo>
                    <a:pt x="390" y="414"/>
                  </a:lnTo>
                  <a:lnTo>
                    <a:pt x="396" y="402"/>
                  </a:lnTo>
                  <a:lnTo>
                    <a:pt x="396" y="390"/>
                  </a:lnTo>
                  <a:lnTo>
                    <a:pt x="384" y="390"/>
                  </a:lnTo>
                  <a:lnTo>
                    <a:pt x="378" y="384"/>
                  </a:lnTo>
                  <a:lnTo>
                    <a:pt x="372" y="372"/>
                  </a:lnTo>
                  <a:lnTo>
                    <a:pt x="360" y="360"/>
                  </a:lnTo>
                  <a:lnTo>
                    <a:pt x="342" y="354"/>
                  </a:lnTo>
                  <a:lnTo>
                    <a:pt x="324" y="354"/>
                  </a:lnTo>
                  <a:lnTo>
                    <a:pt x="306" y="360"/>
                  </a:lnTo>
                  <a:lnTo>
                    <a:pt x="294" y="366"/>
                  </a:lnTo>
                  <a:lnTo>
                    <a:pt x="288" y="366"/>
                  </a:lnTo>
                  <a:lnTo>
                    <a:pt x="270" y="348"/>
                  </a:lnTo>
                  <a:lnTo>
                    <a:pt x="282" y="348"/>
                  </a:lnTo>
                  <a:lnTo>
                    <a:pt x="294" y="354"/>
                  </a:lnTo>
                  <a:lnTo>
                    <a:pt x="306" y="354"/>
                  </a:lnTo>
                  <a:lnTo>
                    <a:pt x="330" y="342"/>
                  </a:lnTo>
                  <a:lnTo>
                    <a:pt x="336" y="336"/>
                  </a:lnTo>
                  <a:lnTo>
                    <a:pt x="330" y="336"/>
                  </a:lnTo>
                  <a:lnTo>
                    <a:pt x="324" y="330"/>
                  </a:lnTo>
                  <a:lnTo>
                    <a:pt x="306" y="330"/>
                  </a:lnTo>
                  <a:lnTo>
                    <a:pt x="330" y="324"/>
                  </a:lnTo>
                  <a:lnTo>
                    <a:pt x="336" y="318"/>
                  </a:lnTo>
                  <a:lnTo>
                    <a:pt x="348" y="312"/>
                  </a:lnTo>
                  <a:lnTo>
                    <a:pt x="360" y="300"/>
                  </a:lnTo>
                  <a:lnTo>
                    <a:pt x="360" y="288"/>
                  </a:lnTo>
                  <a:lnTo>
                    <a:pt x="366" y="276"/>
                  </a:lnTo>
                  <a:lnTo>
                    <a:pt x="372" y="270"/>
                  </a:lnTo>
                  <a:lnTo>
                    <a:pt x="378" y="258"/>
                  </a:lnTo>
                  <a:lnTo>
                    <a:pt x="384" y="252"/>
                  </a:lnTo>
                  <a:lnTo>
                    <a:pt x="396" y="246"/>
                  </a:lnTo>
                  <a:lnTo>
                    <a:pt x="402" y="246"/>
                  </a:lnTo>
                  <a:lnTo>
                    <a:pt x="402" y="240"/>
                  </a:lnTo>
                  <a:lnTo>
                    <a:pt x="396" y="234"/>
                  </a:lnTo>
                  <a:lnTo>
                    <a:pt x="318" y="234"/>
                  </a:lnTo>
                  <a:lnTo>
                    <a:pt x="318" y="228"/>
                  </a:lnTo>
                  <a:lnTo>
                    <a:pt x="288" y="228"/>
                  </a:lnTo>
                  <a:lnTo>
                    <a:pt x="276" y="234"/>
                  </a:lnTo>
                  <a:lnTo>
                    <a:pt x="264" y="234"/>
                  </a:lnTo>
                  <a:lnTo>
                    <a:pt x="258" y="240"/>
                  </a:lnTo>
                  <a:lnTo>
                    <a:pt x="252" y="240"/>
                  </a:lnTo>
                  <a:lnTo>
                    <a:pt x="264" y="228"/>
                  </a:lnTo>
                  <a:lnTo>
                    <a:pt x="252" y="216"/>
                  </a:lnTo>
                  <a:lnTo>
                    <a:pt x="270" y="210"/>
                  </a:lnTo>
                  <a:lnTo>
                    <a:pt x="300" y="192"/>
                  </a:lnTo>
                  <a:lnTo>
                    <a:pt x="312" y="186"/>
                  </a:lnTo>
                  <a:lnTo>
                    <a:pt x="324" y="162"/>
                  </a:lnTo>
                  <a:lnTo>
                    <a:pt x="318" y="156"/>
                  </a:lnTo>
                  <a:lnTo>
                    <a:pt x="288" y="156"/>
                  </a:lnTo>
                  <a:lnTo>
                    <a:pt x="276" y="162"/>
                  </a:lnTo>
                  <a:lnTo>
                    <a:pt x="258" y="168"/>
                  </a:lnTo>
                  <a:lnTo>
                    <a:pt x="240" y="168"/>
                  </a:lnTo>
                  <a:lnTo>
                    <a:pt x="228" y="162"/>
                  </a:lnTo>
                  <a:lnTo>
                    <a:pt x="216" y="162"/>
                  </a:lnTo>
                  <a:lnTo>
                    <a:pt x="210" y="168"/>
                  </a:lnTo>
                  <a:lnTo>
                    <a:pt x="210" y="174"/>
                  </a:lnTo>
                  <a:lnTo>
                    <a:pt x="216" y="180"/>
                  </a:lnTo>
                  <a:lnTo>
                    <a:pt x="204" y="180"/>
                  </a:lnTo>
                  <a:lnTo>
                    <a:pt x="192" y="192"/>
                  </a:lnTo>
                  <a:lnTo>
                    <a:pt x="192" y="210"/>
                  </a:lnTo>
                  <a:lnTo>
                    <a:pt x="198" y="216"/>
                  </a:lnTo>
                  <a:lnTo>
                    <a:pt x="156" y="222"/>
                  </a:lnTo>
                  <a:lnTo>
                    <a:pt x="156" y="234"/>
                  </a:lnTo>
                  <a:lnTo>
                    <a:pt x="168" y="240"/>
                  </a:lnTo>
                  <a:lnTo>
                    <a:pt x="180" y="264"/>
                  </a:lnTo>
                  <a:lnTo>
                    <a:pt x="162" y="282"/>
                  </a:lnTo>
                  <a:lnTo>
                    <a:pt x="162" y="294"/>
                  </a:lnTo>
                  <a:lnTo>
                    <a:pt x="144" y="300"/>
                  </a:lnTo>
                  <a:lnTo>
                    <a:pt x="156" y="312"/>
                  </a:lnTo>
                  <a:lnTo>
                    <a:pt x="168" y="312"/>
                  </a:lnTo>
                  <a:lnTo>
                    <a:pt x="180" y="306"/>
                  </a:lnTo>
                  <a:lnTo>
                    <a:pt x="186" y="300"/>
                  </a:lnTo>
                  <a:lnTo>
                    <a:pt x="186" y="318"/>
                  </a:lnTo>
                  <a:lnTo>
                    <a:pt x="180" y="318"/>
                  </a:lnTo>
                  <a:lnTo>
                    <a:pt x="168" y="330"/>
                  </a:lnTo>
                  <a:lnTo>
                    <a:pt x="156" y="336"/>
                  </a:lnTo>
                  <a:lnTo>
                    <a:pt x="156" y="360"/>
                  </a:lnTo>
                  <a:lnTo>
                    <a:pt x="162" y="372"/>
                  </a:lnTo>
                  <a:lnTo>
                    <a:pt x="168" y="366"/>
                  </a:lnTo>
                  <a:lnTo>
                    <a:pt x="198" y="366"/>
                  </a:lnTo>
                  <a:lnTo>
                    <a:pt x="210" y="360"/>
                  </a:lnTo>
                  <a:lnTo>
                    <a:pt x="216" y="354"/>
                  </a:lnTo>
                  <a:lnTo>
                    <a:pt x="198" y="372"/>
                  </a:lnTo>
                  <a:lnTo>
                    <a:pt x="210" y="402"/>
                  </a:lnTo>
                  <a:lnTo>
                    <a:pt x="204" y="408"/>
                  </a:lnTo>
                  <a:lnTo>
                    <a:pt x="198" y="420"/>
                  </a:lnTo>
                  <a:lnTo>
                    <a:pt x="186" y="426"/>
                  </a:lnTo>
                  <a:lnTo>
                    <a:pt x="180" y="438"/>
                  </a:lnTo>
                  <a:lnTo>
                    <a:pt x="180" y="450"/>
                  </a:lnTo>
                  <a:lnTo>
                    <a:pt x="186" y="456"/>
                  </a:lnTo>
                  <a:lnTo>
                    <a:pt x="204" y="456"/>
                  </a:lnTo>
                  <a:lnTo>
                    <a:pt x="216" y="450"/>
                  </a:lnTo>
                  <a:lnTo>
                    <a:pt x="240" y="450"/>
                  </a:lnTo>
                  <a:lnTo>
                    <a:pt x="252" y="444"/>
                  </a:lnTo>
                  <a:lnTo>
                    <a:pt x="258" y="438"/>
                  </a:lnTo>
                  <a:lnTo>
                    <a:pt x="270" y="432"/>
                  </a:lnTo>
                  <a:lnTo>
                    <a:pt x="300" y="438"/>
                  </a:lnTo>
                  <a:lnTo>
                    <a:pt x="288" y="444"/>
                  </a:lnTo>
                  <a:lnTo>
                    <a:pt x="264" y="468"/>
                  </a:lnTo>
                  <a:lnTo>
                    <a:pt x="264" y="474"/>
                  </a:lnTo>
                  <a:lnTo>
                    <a:pt x="282" y="492"/>
                  </a:lnTo>
                  <a:lnTo>
                    <a:pt x="294" y="492"/>
                  </a:lnTo>
                  <a:lnTo>
                    <a:pt x="300" y="498"/>
                  </a:lnTo>
                  <a:lnTo>
                    <a:pt x="306" y="498"/>
                  </a:lnTo>
                  <a:lnTo>
                    <a:pt x="312" y="516"/>
                  </a:lnTo>
                  <a:lnTo>
                    <a:pt x="294" y="534"/>
                  </a:lnTo>
                  <a:lnTo>
                    <a:pt x="294" y="564"/>
                  </a:lnTo>
                  <a:lnTo>
                    <a:pt x="222" y="564"/>
                  </a:lnTo>
                  <a:lnTo>
                    <a:pt x="216" y="558"/>
                  </a:lnTo>
                  <a:lnTo>
                    <a:pt x="198" y="558"/>
                  </a:lnTo>
                  <a:lnTo>
                    <a:pt x="192" y="564"/>
                  </a:lnTo>
                  <a:lnTo>
                    <a:pt x="210" y="582"/>
                  </a:lnTo>
                  <a:lnTo>
                    <a:pt x="186" y="600"/>
                  </a:lnTo>
                  <a:lnTo>
                    <a:pt x="228" y="594"/>
                  </a:lnTo>
                  <a:lnTo>
                    <a:pt x="228" y="618"/>
                  </a:lnTo>
                  <a:lnTo>
                    <a:pt x="216" y="642"/>
                  </a:lnTo>
                  <a:lnTo>
                    <a:pt x="210" y="648"/>
                  </a:lnTo>
                  <a:lnTo>
                    <a:pt x="198" y="654"/>
                  </a:lnTo>
                  <a:lnTo>
                    <a:pt x="180" y="660"/>
                  </a:lnTo>
                  <a:lnTo>
                    <a:pt x="168" y="666"/>
                  </a:lnTo>
                  <a:lnTo>
                    <a:pt x="162" y="666"/>
                  </a:lnTo>
                  <a:lnTo>
                    <a:pt x="162" y="690"/>
                  </a:lnTo>
                  <a:lnTo>
                    <a:pt x="168" y="696"/>
                  </a:lnTo>
                  <a:lnTo>
                    <a:pt x="174" y="696"/>
                  </a:lnTo>
                  <a:lnTo>
                    <a:pt x="180" y="690"/>
                  </a:lnTo>
                  <a:lnTo>
                    <a:pt x="192" y="684"/>
                  </a:lnTo>
                  <a:lnTo>
                    <a:pt x="198" y="678"/>
                  </a:lnTo>
                  <a:lnTo>
                    <a:pt x="204" y="684"/>
                  </a:lnTo>
                  <a:lnTo>
                    <a:pt x="204" y="690"/>
                  </a:lnTo>
                  <a:lnTo>
                    <a:pt x="210" y="696"/>
                  </a:lnTo>
                  <a:lnTo>
                    <a:pt x="234" y="696"/>
                  </a:lnTo>
                  <a:lnTo>
                    <a:pt x="240" y="702"/>
                  </a:lnTo>
                  <a:lnTo>
                    <a:pt x="252" y="708"/>
                  </a:lnTo>
                  <a:lnTo>
                    <a:pt x="258" y="708"/>
                  </a:lnTo>
                  <a:lnTo>
                    <a:pt x="276" y="702"/>
                  </a:lnTo>
                  <a:lnTo>
                    <a:pt x="288" y="696"/>
                  </a:lnTo>
                  <a:lnTo>
                    <a:pt x="294" y="690"/>
                  </a:lnTo>
                  <a:lnTo>
                    <a:pt x="318" y="690"/>
                  </a:lnTo>
                  <a:lnTo>
                    <a:pt x="312" y="696"/>
                  </a:lnTo>
                  <a:lnTo>
                    <a:pt x="300" y="702"/>
                  </a:lnTo>
                  <a:lnTo>
                    <a:pt x="294" y="714"/>
                  </a:lnTo>
                  <a:lnTo>
                    <a:pt x="282" y="720"/>
                  </a:lnTo>
                  <a:lnTo>
                    <a:pt x="276" y="726"/>
                  </a:lnTo>
                  <a:lnTo>
                    <a:pt x="210" y="726"/>
                  </a:lnTo>
                  <a:lnTo>
                    <a:pt x="210" y="738"/>
                  </a:lnTo>
                  <a:lnTo>
                    <a:pt x="198" y="738"/>
                  </a:lnTo>
                  <a:lnTo>
                    <a:pt x="186" y="744"/>
                  </a:lnTo>
                  <a:lnTo>
                    <a:pt x="180" y="750"/>
                  </a:lnTo>
                  <a:lnTo>
                    <a:pt x="180" y="768"/>
                  </a:lnTo>
                  <a:lnTo>
                    <a:pt x="174" y="774"/>
                  </a:lnTo>
                  <a:lnTo>
                    <a:pt x="144" y="774"/>
                  </a:lnTo>
                  <a:lnTo>
                    <a:pt x="144" y="780"/>
                  </a:lnTo>
                  <a:lnTo>
                    <a:pt x="138" y="786"/>
                  </a:lnTo>
                  <a:lnTo>
                    <a:pt x="138" y="792"/>
                  </a:lnTo>
                  <a:lnTo>
                    <a:pt x="126" y="804"/>
                  </a:lnTo>
                  <a:lnTo>
                    <a:pt x="114" y="810"/>
                  </a:lnTo>
                  <a:lnTo>
                    <a:pt x="108" y="810"/>
                  </a:lnTo>
                  <a:lnTo>
                    <a:pt x="108" y="816"/>
                  </a:lnTo>
                  <a:lnTo>
                    <a:pt x="114" y="816"/>
                  </a:lnTo>
                  <a:lnTo>
                    <a:pt x="120" y="822"/>
                  </a:lnTo>
                  <a:lnTo>
                    <a:pt x="150" y="822"/>
                  </a:lnTo>
                  <a:lnTo>
                    <a:pt x="156" y="810"/>
                  </a:lnTo>
                  <a:lnTo>
                    <a:pt x="174" y="792"/>
                  </a:lnTo>
                  <a:lnTo>
                    <a:pt x="210" y="792"/>
                  </a:lnTo>
                  <a:lnTo>
                    <a:pt x="216" y="798"/>
                  </a:lnTo>
                  <a:lnTo>
                    <a:pt x="228" y="804"/>
                  </a:lnTo>
                  <a:lnTo>
                    <a:pt x="240" y="804"/>
                  </a:lnTo>
                  <a:lnTo>
                    <a:pt x="246" y="792"/>
                  </a:lnTo>
                  <a:lnTo>
                    <a:pt x="252" y="786"/>
                  </a:lnTo>
                  <a:lnTo>
                    <a:pt x="258" y="774"/>
                  </a:lnTo>
                  <a:lnTo>
                    <a:pt x="270" y="762"/>
                  </a:lnTo>
                  <a:lnTo>
                    <a:pt x="288" y="762"/>
                  </a:lnTo>
                  <a:lnTo>
                    <a:pt x="300" y="774"/>
                  </a:lnTo>
                  <a:lnTo>
                    <a:pt x="330" y="774"/>
                  </a:lnTo>
                  <a:lnTo>
                    <a:pt x="354" y="762"/>
                  </a:lnTo>
                  <a:lnTo>
                    <a:pt x="360" y="762"/>
                  </a:lnTo>
                  <a:lnTo>
                    <a:pt x="366" y="768"/>
                  </a:lnTo>
                  <a:lnTo>
                    <a:pt x="378" y="768"/>
                  </a:lnTo>
                  <a:lnTo>
                    <a:pt x="390" y="774"/>
                  </a:lnTo>
                  <a:lnTo>
                    <a:pt x="396" y="774"/>
                  </a:lnTo>
                  <a:lnTo>
                    <a:pt x="396" y="768"/>
                  </a:lnTo>
                  <a:lnTo>
                    <a:pt x="390" y="762"/>
                  </a:lnTo>
                  <a:lnTo>
                    <a:pt x="390" y="750"/>
                  </a:lnTo>
                  <a:lnTo>
                    <a:pt x="396" y="750"/>
                  </a:lnTo>
                  <a:lnTo>
                    <a:pt x="408" y="756"/>
                  </a:lnTo>
                  <a:lnTo>
                    <a:pt x="414" y="762"/>
                  </a:lnTo>
                  <a:lnTo>
                    <a:pt x="426" y="756"/>
                  </a:lnTo>
                  <a:lnTo>
                    <a:pt x="498" y="756"/>
                  </a:lnTo>
                  <a:lnTo>
                    <a:pt x="522" y="750"/>
                  </a:lnTo>
                  <a:lnTo>
                    <a:pt x="534" y="744"/>
                  </a:lnTo>
                  <a:lnTo>
                    <a:pt x="540" y="732"/>
                  </a:lnTo>
                  <a:lnTo>
                    <a:pt x="546" y="726"/>
                  </a:lnTo>
                  <a:lnTo>
                    <a:pt x="552" y="714"/>
                  </a:lnTo>
                  <a:lnTo>
                    <a:pt x="498" y="708"/>
                  </a:lnTo>
                  <a:lnTo>
                    <a:pt x="522" y="702"/>
                  </a:lnTo>
                  <a:lnTo>
                    <a:pt x="516" y="684"/>
                  </a:lnTo>
                  <a:lnTo>
                    <a:pt x="528" y="672"/>
                  </a:lnTo>
                  <a:lnTo>
                    <a:pt x="540" y="666"/>
                  </a:lnTo>
                  <a:lnTo>
                    <a:pt x="546" y="666"/>
                  </a:lnTo>
                  <a:lnTo>
                    <a:pt x="558" y="660"/>
                  </a:lnTo>
                  <a:lnTo>
                    <a:pt x="564" y="654"/>
                  </a:lnTo>
                  <a:lnTo>
                    <a:pt x="576" y="618"/>
                  </a:lnTo>
                  <a:lnTo>
                    <a:pt x="570" y="606"/>
                  </a:lnTo>
                  <a:lnTo>
                    <a:pt x="564" y="600"/>
                  </a:lnTo>
                  <a:lnTo>
                    <a:pt x="552" y="594"/>
                  </a:lnTo>
                  <a:lnTo>
                    <a:pt x="540" y="594"/>
                  </a:lnTo>
                  <a:lnTo>
                    <a:pt x="528" y="588"/>
                  </a:lnTo>
                  <a:lnTo>
                    <a:pt x="504" y="588"/>
                  </a:lnTo>
                  <a:close/>
                  <a:moveTo>
                    <a:pt x="222" y="486"/>
                  </a:moveTo>
                  <a:lnTo>
                    <a:pt x="216" y="480"/>
                  </a:lnTo>
                  <a:lnTo>
                    <a:pt x="204" y="480"/>
                  </a:lnTo>
                  <a:lnTo>
                    <a:pt x="204" y="486"/>
                  </a:lnTo>
                  <a:lnTo>
                    <a:pt x="198" y="498"/>
                  </a:lnTo>
                  <a:lnTo>
                    <a:pt x="192" y="504"/>
                  </a:lnTo>
                  <a:lnTo>
                    <a:pt x="210" y="504"/>
                  </a:lnTo>
                  <a:lnTo>
                    <a:pt x="222" y="492"/>
                  </a:lnTo>
                  <a:lnTo>
                    <a:pt x="222" y="486"/>
                  </a:lnTo>
                  <a:close/>
                  <a:moveTo>
                    <a:pt x="126" y="504"/>
                  </a:moveTo>
                  <a:lnTo>
                    <a:pt x="132" y="498"/>
                  </a:lnTo>
                  <a:lnTo>
                    <a:pt x="132" y="492"/>
                  </a:lnTo>
                  <a:lnTo>
                    <a:pt x="144" y="492"/>
                  </a:lnTo>
                  <a:lnTo>
                    <a:pt x="150" y="480"/>
                  </a:lnTo>
                  <a:lnTo>
                    <a:pt x="156" y="474"/>
                  </a:lnTo>
                  <a:lnTo>
                    <a:pt x="156" y="462"/>
                  </a:lnTo>
                  <a:lnTo>
                    <a:pt x="138" y="444"/>
                  </a:lnTo>
                  <a:lnTo>
                    <a:pt x="138" y="432"/>
                  </a:lnTo>
                  <a:lnTo>
                    <a:pt x="132" y="438"/>
                  </a:lnTo>
                  <a:lnTo>
                    <a:pt x="126" y="426"/>
                  </a:lnTo>
                  <a:lnTo>
                    <a:pt x="120" y="420"/>
                  </a:lnTo>
                  <a:lnTo>
                    <a:pt x="78" y="420"/>
                  </a:lnTo>
                  <a:lnTo>
                    <a:pt x="72" y="426"/>
                  </a:lnTo>
                  <a:lnTo>
                    <a:pt x="30" y="450"/>
                  </a:lnTo>
                  <a:lnTo>
                    <a:pt x="30" y="462"/>
                  </a:lnTo>
                  <a:lnTo>
                    <a:pt x="24" y="462"/>
                  </a:lnTo>
                  <a:lnTo>
                    <a:pt x="18" y="468"/>
                  </a:lnTo>
                  <a:lnTo>
                    <a:pt x="12" y="468"/>
                  </a:lnTo>
                  <a:lnTo>
                    <a:pt x="0" y="480"/>
                  </a:lnTo>
                  <a:lnTo>
                    <a:pt x="6" y="486"/>
                  </a:lnTo>
                  <a:lnTo>
                    <a:pt x="30" y="498"/>
                  </a:lnTo>
                  <a:lnTo>
                    <a:pt x="42" y="498"/>
                  </a:lnTo>
                  <a:lnTo>
                    <a:pt x="66" y="474"/>
                  </a:lnTo>
                  <a:lnTo>
                    <a:pt x="84" y="498"/>
                  </a:lnTo>
                  <a:lnTo>
                    <a:pt x="120" y="504"/>
                  </a:lnTo>
                  <a:lnTo>
                    <a:pt x="126" y="504"/>
                  </a:lnTo>
                  <a:close/>
                  <a:moveTo>
                    <a:pt x="78" y="228"/>
                  </a:moveTo>
                  <a:lnTo>
                    <a:pt x="72" y="228"/>
                  </a:lnTo>
                  <a:lnTo>
                    <a:pt x="66" y="234"/>
                  </a:lnTo>
                  <a:lnTo>
                    <a:pt x="66" y="240"/>
                  </a:lnTo>
                  <a:lnTo>
                    <a:pt x="84" y="240"/>
                  </a:lnTo>
                  <a:lnTo>
                    <a:pt x="84" y="228"/>
                  </a:lnTo>
                  <a:lnTo>
                    <a:pt x="78" y="228"/>
                  </a:lnTo>
                  <a:close/>
                  <a:moveTo>
                    <a:pt x="108" y="210"/>
                  </a:moveTo>
                  <a:lnTo>
                    <a:pt x="126" y="210"/>
                  </a:lnTo>
                  <a:lnTo>
                    <a:pt x="132" y="204"/>
                  </a:lnTo>
                  <a:lnTo>
                    <a:pt x="132" y="198"/>
                  </a:lnTo>
                  <a:lnTo>
                    <a:pt x="138" y="186"/>
                  </a:lnTo>
                  <a:lnTo>
                    <a:pt x="150" y="174"/>
                  </a:lnTo>
                  <a:lnTo>
                    <a:pt x="150" y="168"/>
                  </a:lnTo>
                  <a:lnTo>
                    <a:pt x="138" y="174"/>
                  </a:lnTo>
                  <a:lnTo>
                    <a:pt x="132" y="174"/>
                  </a:lnTo>
                  <a:lnTo>
                    <a:pt x="114" y="192"/>
                  </a:lnTo>
                  <a:lnTo>
                    <a:pt x="108" y="186"/>
                  </a:lnTo>
                  <a:lnTo>
                    <a:pt x="96" y="186"/>
                  </a:lnTo>
                  <a:lnTo>
                    <a:pt x="90" y="192"/>
                  </a:lnTo>
                  <a:lnTo>
                    <a:pt x="90" y="210"/>
                  </a:lnTo>
                  <a:lnTo>
                    <a:pt x="96" y="216"/>
                  </a:lnTo>
                  <a:lnTo>
                    <a:pt x="96" y="228"/>
                  </a:lnTo>
                  <a:lnTo>
                    <a:pt x="108" y="210"/>
                  </a:lnTo>
                  <a:close/>
                  <a:moveTo>
                    <a:pt x="72" y="252"/>
                  </a:moveTo>
                  <a:lnTo>
                    <a:pt x="60" y="282"/>
                  </a:lnTo>
                  <a:lnTo>
                    <a:pt x="78" y="258"/>
                  </a:lnTo>
                  <a:lnTo>
                    <a:pt x="72" y="252"/>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25" name="United Arab Emirates">
              <a:extLst>
                <a:ext uri="{FF2B5EF4-FFF2-40B4-BE49-F238E27FC236}">
                  <a16:creationId xmlns:a16="http://schemas.microsoft.com/office/drawing/2014/main" id="{4A598C44-83A7-3DAB-C5CD-704CC548DDF8}"/>
                </a:ext>
                <a:ext uri="{C183D7F6-B498-43B3-948B-1728B52AA6E4}">
                  <adec:decorative xmlns:adec="http://schemas.microsoft.com/office/drawing/2017/decorative" val="1"/>
                </a:ext>
              </a:extLst>
            </p:cNvPr>
            <p:cNvSpPr>
              <a:spLocks/>
            </p:cNvSpPr>
            <p:nvPr/>
          </p:nvSpPr>
          <p:spPr bwMode="gray">
            <a:xfrm>
              <a:off x="5445034" y="2614237"/>
              <a:ext cx="108186" cy="103155"/>
            </a:xfrm>
            <a:custGeom>
              <a:avLst/>
              <a:gdLst>
                <a:gd name="T0" fmla="*/ 2147483647 w 336"/>
                <a:gd name="T1" fmla="*/ 2147483647 h 318"/>
                <a:gd name="T2" fmla="*/ 2147483647 w 336"/>
                <a:gd name="T3" fmla="*/ 2147483647 h 318"/>
                <a:gd name="T4" fmla="*/ 2147483647 w 336"/>
                <a:gd name="T5" fmla="*/ 2147483647 h 318"/>
                <a:gd name="T6" fmla="*/ 2147483647 w 336"/>
                <a:gd name="T7" fmla="*/ 2147483647 h 318"/>
                <a:gd name="T8" fmla="*/ 2147483647 w 336"/>
                <a:gd name="T9" fmla="*/ 2147483647 h 318"/>
                <a:gd name="T10" fmla="*/ 2147483647 w 336"/>
                <a:gd name="T11" fmla="*/ 0 h 318"/>
                <a:gd name="T12" fmla="*/ 2147483647 w 336"/>
                <a:gd name="T13" fmla="*/ 2147483647 h 318"/>
                <a:gd name="T14" fmla="*/ 2147483647 w 336"/>
                <a:gd name="T15" fmla="*/ 2147483647 h 318"/>
                <a:gd name="T16" fmla="*/ 2147483647 w 336"/>
                <a:gd name="T17" fmla="*/ 2147483647 h 318"/>
                <a:gd name="T18" fmla="*/ 2147483647 w 336"/>
                <a:gd name="T19" fmla="*/ 2147483647 h 318"/>
                <a:gd name="T20" fmla="*/ 2147483647 w 336"/>
                <a:gd name="T21" fmla="*/ 2147483647 h 318"/>
                <a:gd name="T22" fmla="*/ 2147483647 w 336"/>
                <a:gd name="T23" fmla="*/ 2147483647 h 318"/>
                <a:gd name="T24" fmla="*/ 2147483647 w 336"/>
                <a:gd name="T25" fmla="*/ 2147483647 h 318"/>
                <a:gd name="T26" fmla="*/ 2147483647 w 336"/>
                <a:gd name="T27" fmla="*/ 2147483647 h 318"/>
                <a:gd name="T28" fmla="*/ 2147483647 w 336"/>
                <a:gd name="T29" fmla="*/ 2147483647 h 318"/>
                <a:gd name="T30" fmla="*/ 2147483647 w 336"/>
                <a:gd name="T31" fmla="*/ 2147483647 h 318"/>
                <a:gd name="T32" fmla="*/ 2147483647 w 336"/>
                <a:gd name="T33" fmla="*/ 2147483647 h 318"/>
                <a:gd name="T34" fmla="*/ 2147483647 w 336"/>
                <a:gd name="T35" fmla="*/ 2147483647 h 318"/>
                <a:gd name="T36" fmla="*/ 0 w 336"/>
                <a:gd name="T37" fmla="*/ 2147483647 h 318"/>
                <a:gd name="T38" fmla="*/ 2147483647 w 336"/>
                <a:gd name="T39" fmla="*/ 2147483647 h 318"/>
                <a:gd name="T40" fmla="*/ 2147483647 w 336"/>
                <a:gd name="T41" fmla="*/ 2147483647 h 318"/>
                <a:gd name="T42" fmla="*/ 2147483647 w 336"/>
                <a:gd name="T43" fmla="*/ 2147483647 h 318"/>
                <a:gd name="T44" fmla="*/ 2147483647 w 336"/>
                <a:gd name="T45" fmla="*/ 2147483647 h 318"/>
                <a:gd name="T46" fmla="*/ 2147483647 w 336"/>
                <a:gd name="T47" fmla="*/ 2147483647 h 318"/>
                <a:gd name="T48" fmla="*/ 2147483647 w 336"/>
                <a:gd name="T49" fmla="*/ 2147483647 h 318"/>
                <a:gd name="T50" fmla="*/ 2147483647 w 336"/>
                <a:gd name="T51" fmla="*/ 2147483647 h 318"/>
                <a:gd name="T52" fmla="*/ 2147483647 w 336"/>
                <a:gd name="T53" fmla="*/ 2147483647 h 318"/>
                <a:gd name="T54" fmla="*/ 2147483647 w 336"/>
                <a:gd name="T55" fmla="*/ 2147483647 h 318"/>
                <a:gd name="T56" fmla="*/ 2147483647 w 336"/>
                <a:gd name="T57" fmla="*/ 2147483647 h 318"/>
                <a:gd name="T58" fmla="*/ 2147483647 w 336"/>
                <a:gd name="T59" fmla="*/ 2147483647 h 318"/>
                <a:gd name="T60" fmla="*/ 2147483647 w 336"/>
                <a:gd name="T61" fmla="*/ 2147483647 h 318"/>
                <a:gd name="T62" fmla="*/ 2147483647 w 336"/>
                <a:gd name="T63" fmla="*/ 2147483647 h 318"/>
                <a:gd name="T64" fmla="*/ 2147483647 w 336"/>
                <a:gd name="T65" fmla="*/ 2147483647 h 318"/>
                <a:gd name="T66" fmla="*/ 2147483647 w 336"/>
                <a:gd name="T67" fmla="*/ 2147483647 h 318"/>
                <a:gd name="T68" fmla="*/ 2147483647 w 336"/>
                <a:gd name="T69" fmla="*/ 2147483647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6"/>
                <a:gd name="T106" fmla="*/ 0 h 318"/>
                <a:gd name="T107" fmla="*/ 336 w 336"/>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6" h="318">
                  <a:moveTo>
                    <a:pt x="300" y="120"/>
                  </a:moveTo>
                  <a:lnTo>
                    <a:pt x="306" y="120"/>
                  </a:lnTo>
                  <a:lnTo>
                    <a:pt x="306" y="126"/>
                  </a:lnTo>
                  <a:lnTo>
                    <a:pt x="312" y="138"/>
                  </a:lnTo>
                  <a:lnTo>
                    <a:pt x="336" y="132"/>
                  </a:lnTo>
                  <a:lnTo>
                    <a:pt x="330" y="120"/>
                  </a:lnTo>
                  <a:lnTo>
                    <a:pt x="324" y="102"/>
                  </a:lnTo>
                  <a:lnTo>
                    <a:pt x="324" y="60"/>
                  </a:lnTo>
                  <a:lnTo>
                    <a:pt x="330" y="42"/>
                  </a:lnTo>
                  <a:lnTo>
                    <a:pt x="330" y="6"/>
                  </a:lnTo>
                  <a:lnTo>
                    <a:pt x="324" y="0"/>
                  </a:lnTo>
                  <a:lnTo>
                    <a:pt x="318" y="0"/>
                  </a:lnTo>
                  <a:lnTo>
                    <a:pt x="312" y="6"/>
                  </a:lnTo>
                  <a:lnTo>
                    <a:pt x="306" y="18"/>
                  </a:lnTo>
                  <a:lnTo>
                    <a:pt x="300" y="36"/>
                  </a:lnTo>
                  <a:lnTo>
                    <a:pt x="288" y="60"/>
                  </a:lnTo>
                  <a:lnTo>
                    <a:pt x="282" y="66"/>
                  </a:lnTo>
                  <a:lnTo>
                    <a:pt x="282" y="72"/>
                  </a:lnTo>
                  <a:lnTo>
                    <a:pt x="276" y="72"/>
                  </a:lnTo>
                  <a:lnTo>
                    <a:pt x="264" y="78"/>
                  </a:lnTo>
                  <a:lnTo>
                    <a:pt x="234" y="108"/>
                  </a:lnTo>
                  <a:lnTo>
                    <a:pt x="228" y="120"/>
                  </a:lnTo>
                  <a:lnTo>
                    <a:pt x="216" y="132"/>
                  </a:lnTo>
                  <a:lnTo>
                    <a:pt x="204" y="138"/>
                  </a:lnTo>
                  <a:lnTo>
                    <a:pt x="198" y="150"/>
                  </a:lnTo>
                  <a:lnTo>
                    <a:pt x="198" y="168"/>
                  </a:lnTo>
                  <a:lnTo>
                    <a:pt x="192" y="180"/>
                  </a:lnTo>
                  <a:lnTo>
                    <a:pt x="192" y="186"/>
                  </a:lnTo>
                  <a:lnTo>
                    <a:pt x="186" y="192"/>
                  </a:lnTo>
                  <a:lnTo>
                    <a:pt x="150" y="192"/>
                  </a:lnTo>
                  <a:lnTo>
                    <a:pt x="132" y="186"/>
                  </a:lnTo>
                  <a:lnTo>
                    <a:pt x="90" y="186"/>
                  </a:lnTo>
                  <a:lnTo>
                    <a:pt x="72" y="192"/>
                  </a:lnTo>
                  <a:lnTo>
                    <a:pt x="48" y="204"/>
                  </a:lnTo>
                  <a:lnTo>
                    <a:pt x="24" y="204"/>
                  </a:lnTo>
                  <a:lnTo>
                    <a:pt x="12" y="192"/>
                  </a:lnTo>
                  <a:lnTo>
                    <a:pt x="0" y="186"/>
                  </a:lnTo>
                  <a:lnTo>
                    <a:pt x="0" y="198"/>
                  </a:lnTo>
                  <a:lnTo>
                    <a:pt x="18" y="216"/>
                  </a:lnTo>
                  <a:lnTo>
                    <a:pt x="30" y="240"/>
                  </a:lnTo>
                  <a:lnTo>
                    <a:pt x="54" y="264"/>
                  </a:lnTo>
                  <a:lnTo>
                    <a:pt x="60" y="276"/>
                  </a:lnTo>
                  <a:lnTo>
                    <a:pt x="72" y="282"/>
                  </a:lnTo>
                  <a:lnTo>
                    <a:pt x="78" y="294"/>
                  </a:lnTo>
                  <a:lnTo>
                    <a:pt x="96" y="294"/>
                  </a:lnTo>
                  <a:lnTo>
                    <a:pt x="132" y="300"/>
                  </a:lnTo>
                  <a:lnTo>
                    <a:pt x="228" y="312"/>
                  </a:lnTo>
                  <a:lnTo>
                    <a:pt x="270" y="318"/>
                  </a:lnTo>
                  <a:lnTo>
                    <a:pt x="264" y="306"/>
                  </a:lnTo>
                  <a:lnTo>
                    <a:pt x="258" y="300"/>
                  </a:lnTo>
                  <a:lnTo>
                    <a:pt x="252" y="288"/>
                  </a:lnTo>
                  <a:lnTo>
                    <a:pt x="252" y="276"/>
                  </a:lnTo>
                  <a:lnTo>
                    <a:pt x="258" y="270"/>
                  </a:lnTo>
                  <a:lnTo>
                    <a:pt x="264" y="258"/>
                  </a:lnTo>
                  <a:lnTo>
                    <a:pt x="270" y="252"/>
                  </a:lnTo>
                  <a:lnTo>
                    <a:pt x="276" y="240"/>
                  </a:lnTo>
                  <a:lnTo>
                    <a:pt x="276" y="228"/>
                  </a:lnTo>
                  <a:lnTo>
                    <a:pt x="282" y="216"/>
                  </a:lnTo>
                  <a:lnTo>
                    <a:pt x="282" y="204"/>
                  </a:lnTo>
                  <a:lnTo>
                    <a:pt x="288" y="198"/>
                  </a:lnTo>
                  <a:lnTo>
                    <a:pt x="288" y="192"/>
                  </a:lnTo>
                  <a:lnTo>
                    <a:pt x="300" y="192"/>
                  </a:lnTo>
                  <a:lnTo>
                    <a:pt x="300" y="198"/>
                  </a:lnTo>
                  <a:lnTo>
                    <a:pt x="306" y="198"/>
                  </a:lnTo>
                  <a:lnTo>
                    <a:pt x="306" y="192"/>
                  </a:lnTo>
                  <a:lnTo>
                    <a:pt x="288" y="174"/>
                  </a:lnTo>
                  <a:lnTo>
                    <a:pt x="288" y="144"/>
                  </a:lnTo>
                  <a:lnTo>
                    <a:pt x="294" y="132"/>
                  </a:lnTo>
                  <a:lnTo>
                    <a:pt x="294" y="126"/>
                  </a:lnTo>
                  <a:lnTo>
                    <a:pt x="300" y="120"/>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26" name="Ukraine">
              <a:extLst>
                <a:ext uri="{FF2B5EF4-FFF2-40B4-BE49-F238E27FC236}">
                  <a16:creationId xmlns:a16="http://schemas.microsoft.com/office/drawing/2014/main" id="{1BF95C08-3E11-6F76-181D-663C2AAED1B4}"/>
                </a:ext>
                <a:ext uri="{C183D7F6-B498-43B3-948B-1728B52AA6E4}">
                  <adec:decorative xmlns:adec="http://schemas.microsoft.com/office/drawing/2017/decorative" val="1"/>
                </a:ext>
              </a:extLst>
            </p:cNvPr>
            <p:cNvSpPr>
              <a:spLocks/>
            </p:cNvSpPr>
            <p:nvPr/>
          </p:nvSpPr>
          <p:spPr bwMode="gray">
            <a:xfrm>
              <a:off x="4760696" y="1952543"/>
              <a:ext cx="359781" cy="201276"/>
            </a:xfrm>
            <a:custGeom>
              <a:avLst/>
              <a:gdLst>
                <a:gd name="T0" fmla="*/ 2147483647 w 1116"/>
                <a:gd name="T1" fmla="*/ 2147483647 h 624"/>
                <a:gd name="T2" fmla="*/ 2147483647 w 1116"/>
                <a:gd name="T3" fmla="*/ 2147483647 h 624"/>
                <a:gd name="T4" fmla="*/ 2147483647 w 1116"/>
                <a:gd name="T5" fmla="*/ 2147483647 h 624"/>
                <a:gd name="T6" fmla="*/ 2147483647 w 1116"/>
                <a:gd name="T7" fmla="*/ 2147483647 h 624"/>
                <a:gd name="T8" fmla="*/ 2147483647 w 1116"/>
                <a:gd name="T9" fmla="*/ 2147483647 h 624"/>
                <a:gd name="T10" fmla="*/ 2147483647 w 1116"/>
                <a:gd name="T11" fmla="*/ 2147483647 h 624"/>
                <a:gd name="T12" fmla="*/ 2147483647 w 1116"/>
                <a:gd name="T13" fmla="*/ 2147483647 h 624"/>
                <a:gd name="T14" fmla="*/ 2147483647 w 1116"/>
                <a:gd name="T15" fmla="*/ 2147483647 h 624"/>
                <a:gd name="T16" fmla="*/ 2147483647 w 1116"/>
                <a:gd name="T17" fmla="*/ 2147483647 h 624"/>
                <a:gd name="T18" fmla="*/ 2147483647 w 1116"/>
                <a:gd name="T19" fmla="*/ 2147483647 h 624"/>
                <a:gd name="T20" fmla="*/ 2147483647 w 1116"/>
                <a:gd name="T21" fmla="*/ 2147483647 h 624"/>
                <a:gd name="T22" fmla="*/ 2147483647 w 1116"/>
                <a:gd name="T23" fmla="*/ 2147483647 h 624"/>
                <a:gd name="T24" fmla="*/ 2147483647 w 1116"/>
                <a:gd name="T25" fmla="*/ 2147483647 h 624"/>
                <a:gd name="T26" fmla="*/ 2147483647 w 1116"/>
                <a:gd name="T27" fmla="*/ 2147483647 h 624"/>
                <a:gd name="T28" fmla="*/ 2147483647 w 1116"/>
                <a:gd name="T29" fmla="*/ 2147483647 h 624"/>
                <a:gd name="T30" fmla="*/ 2147483647 w 1116"/>
                <a:gd name="T31" fmla="*/ 2147483647 h 624"/>
                <a:gd name="T32" fmla="*/ 2147483647 w 1116"/>
                <a:gd name="T33" fmla="*/ 2147483647 h 624"/>
                <a:gd name="T34" fmla="*/ 2147483647 w 1116"/>
                <a:gd name="T35" fmla="*/ 2147483647 h 624"/>
                <a:gd name="T36" fmla="*/ 2147483647 w 1116"/>
                <a:gd name="T37" fmla="*/ 2147483647 h 624"/>
                <a:gd name="T38" fmla="*/ 2147483647 w 1116"/>
                <a:gd name="T39" fmla="*/ 2147483647 h 624"/>
                <a:gd name="T40" fmla="*/ 2147483647 w 1116"/>
                <a:gd name="T41" fmla="*/ 2147483647 h 624"/>
                <a:gd name="T42" fmla="*/ 2147483647 w 1116"/>
                <a:gd name="T43" fmla="*/ 2147483647 h 624"/>
                <a:gd name="T44" fmla="*/ 2147483647 w 1116"/>
                <a:gd name="T45" fmla="*/ 2147483647 h 624"/>
                <a:gd name="T46" fmla="*/ 2147483647 w 1116"/>
                <a:gd name="T47" fmla="*/ 2147483647 h 624"/>
                <a:gd name="T48" fmla="*/ 2147483647 w 1116"/>
                <a:gd name="T49" fmla="*/ 2147483647 h 624"/>
                <a:gd name="T50" fmla="*/ 2147483647 w 1116"/>
                <a:gd name="T51" fmla="*/ 2147483647 h 624"/>
                <a:gd name="T52" fmla="*/ 2147483647 w 1116"/>
                <a:gd name="T53" fmla="*/ 2147483647 h 624"/>
                <a:gd name="T54" fmla="*/ 2147483647 w 1116"/>
                <a:gd name="T55" fmla="*/ 2147483647 h 624"/>
                <a:gd name="T56" fmla="*/ 2147483647 w 1116"/>
                <a:gd name="T57" fmla="*/ 2147483647 h 624"/>
                <a:gd name="T58" fmla="*/ 2147483647 w 1116"/>
                <a:gd name="T59" fmla="*/ 2147483647 h 624"/>
                <a:gd name="T60" fmla="*/ 2147483647 w 1116"/>
                <a:gd name="T61" fmla="*/ 2147483647 h 624"/>
                <a:gd name="T62" fmla="*/ 2147483647 w 1116"/>
                <a:gd name="T63" fmla="*/ 2147483647 h 624"/>
                <a:gd name="T64" fmla="*/ 2147483647 w 1116"/>
                <a:gd name="T65" fmla="*/ 2147483647 h 624"/>
                <a:gd name="T66" fmla="*/ 2147483647 w 1116"/>
                <a:gd name="T67" fmla="*/ 2147483647 h 624"/>
                <a:gd name="T68" fmla="*/ 2147483647 w 1116"/>
                <a:gd name="T69" fmla="*/ 2147483647 h 624"/>
                <a:gd name="T70" fmla="*/ 2147483647 w 1116"/>
                <a:gd name="T71" fmla="*/ 2147483647 h 624"/>
                <a:gd name="T72" fmla="*/ 2147483647 w 1116"/>
                <a:gd name="T73" fmla="*/ 2147483647 h 624"/>
                <a:gd name="T74" fmla="*/ 2147483647 w 1116"/>
                <a:gd name="T75" fmla="*/ 2147483647 h 624"/>
                <a:gd name="T76" fmla="*/ 2147483647 w 1116"/>
                <a:gd name="T77" fmla="*/ 2147483647 h 624"/>
                <a:gd name="T78" fmla="*/ 2147483647 w 1116"/>
                <a:gd name="T79" fmla="*/ 2147483647 h 624"/>
                <a:gd name="T80" fmla="*/ 2147483647 w 1116"/>
                <a:gd name="T81" fmla="*/ 2147483647 h 624"/>
                <a:gd name="T82" fmla="*/ 2147483647 w 1116"/>
                <a:gd name="T83" fmla="*/ 2147483647 h 624"/>
                <a:gd name="T84" fmla="*/ 2147483647 w 1116"/>
                <a:gd name="T85" fmla="*/ 2147483647 h 624"/>
                <a:gd name="T86" fmla="*/ 2147483647 w 1116"/>
                <a:gd name="T87" fmla="*/ 2147483647 h 624"/>
                <a:gd name="T88" fmla="*/ 2147483647 w 1116"/>
                <a:gd name="T89" fmla="*/ 0 h 624"/>
                <a:gd name="T90" fmla="*/ 2147483647 w 1116"/>
                <a:gd name="T91" fmla="*/ 2147483647 h 624"/>
                <a:gd name="T92" fmla="*/ 2147483647 w 1116"/>
                <a:gd name="T93" fmla="*/ 2147483647 h 624"/>
                <a:gd name="T94" fmla="*/ 2147483647 w 1116"/>
                <a:gd name="T95" fmla="*/ 2147483647 h 624"/>
                <a:gd name="T96" fmla="*/ 2147483647 w 1116"/>
                <a:gd name="T97" fmla="*/ 2147483647 h 624"/>
                <a:gd name="T98" fmla="*/ 2147483647 w 1116"/>
                <a:gd name="T99" fmla="*/ 2147483647 h 624"/>
                <a:gd name="T100" fmla="*/ 2147483647 w 1116"/>
                <a:gd name="T101" fmla="*/ 2147483647 h 624"/>
                <a:gd name="T102" fmla="*/ 2147483647 w 1116"/>
                <a:gd name="T103" fmla="*/ 2147483647 h 624"/>
                <a:gd name="T104" fmla="*/ 2147483647 w 1116"/>
                <a:gd name="T105" fmla="*/ 2147483647 h 624"/>
                <a:gd name="T106" fmla="*/ 2147483647 w 1116"/>
                <a:gd name="T107" fmla="*/ 2147483647 h 624"/>
                <a:gd name="T108" fmla="*/ 2147483647 w 1116"/>
                <a:gd name="T109" fmla="*/ 2147483647 h 624"/>
                <a:gd name="T110" fmla="*/ 2147483647 w 1116"/>
                <a:gd name="T111" fmla="*/ 2147483647 h 624"/>
                <a:gd name="T112" fmla="*/ 2147483647 w 1116"/>
                <a:gd name="T113" fmla="*/ 2147483647 h 624"/>
                <a:gd name="T114" fmla="*/ 2147483647 w 1116"/>
                <a:gd name="T115" fmla="*/ 2147483647 h 624"/>
                <a:gd name="T116" fmla="*/ 2147483647 w 1116"/>
                <a:gd name="T117" fmla="*/ 2147483647 h 6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6"/>
                <a:gd name="T178" fmla="*/ 0 h 624"/>
                <a:gd name="T179" fmla="*/ 1116 w 1116"/>
                <a:gd name="T180" fmla="*/ 624 h 6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6" h="624">
                  <a:moveTo>
                    <a:pt x="24" y="324"/>
                  </a:moveTo>
                  <a:lnTo>
                    <a:pt x="30" y="324"/>
                  </a:lnTo>
                  <a:lnTo>
                    <a:pt x="36" y="330"/>
                  </a:lnTo>
                  <a:lnTo>
                    <a:pt x="48" y="330"/>
                  </a:lnTo>
                  <a:lnTo>
                    <a:pt x="54" y="336"/>
                  </a:lnTo>
                  <a:lnTo>
                    <a:pt x="78" y="336"/>
                  </a:lnTo>
                  <a:lnTo>
                    <a:pt x="84" y="342"/>
                  </a:lnTo>
                  <a:lnTo>
                    <a:pt x="108" y="342"/>
                  </a:lnTo>
                  <a:lnTo>
                    <a:pt x="114" y="348"/>
                  </a:lnTo>
                  <a:lnTo>
                    <a:pt x="126" y="342"/>
                  </a:lnTo>
                  <a:lnTo>
                    <a:pt x="132" y="342"/>
                  </a:lnTo>
                  <a:lnTo>
                    <a:pt x="144" y="336"/>
                  </a:lnTo>
                  <a:lnTo>
                    <a:pt x="150" y="336"/>
                  </a:lnTo>
                  <a:lnTo>
                    <a:pt x="174" y="360"/>
                  </a:lnTo>
                  <a:lnTo>
                    <a:pt x="186" y="360"/>
                  </a:lnTo>
                  <a:lnTo>
                    <a:pt x="198" y="348"/>
                  </a:lnTo>
                  <a:lnTo>
                    <a:pt x="198" y="342"/>
                  </a:lnTo>
                  <a:lnTo>
                    <a:pt x="222" y="348"/>
                  </a:lnTo>
                  <a:lnTo>
                    <a:pt x="228" y="336"/>
                  </a:lnTo>
                  <a:lnTo>
                    <a:pt x="234" y="342"/>
                  </a:lnTo>
                  <a:lnTo>
                    <a:pt x="252" y="342"/>
                  </a:lnTo>
                  <a:lnTo>
                    <a:pt x="258" y="336"/>
                  </a:lnTo>
                  <a:lnTo>
                    <a:pt x="258" y="330"/>
                  </a:lnTo>
                  <a:lnTo>
                    <a:pt x="270" y="318"/>
                  </a:lnTo>
                  <a:lnTo>
                    <a:pt x="282" y="318"/>
                  </a:lnTo>
                  <a:lnTo>
                    <a:pt x="288" y="306"/>
                  </a:lnTo>
                  <a:lnTo>
                    <a:pt x="294" y="306"/>
                  </a:lnTo>
                  <a:lnTo>
                    <a:pt x="306" y="312"/>
                  </a:lnTo>
                  <a:lnTo>
                    <a:pt x="318" y="312"/>
                  </a:lnTo>
                  <a:lnTo>
                    <a:pt x="318" y="306"/>
                  </a:lnTo>
                  <a:lnTo>
                    <a:pt x="324" y="306"/>
                  </a:lnTo>
                  <a:lnTo>
                    <a:pt x="336" y="300"/>
                  </a:lnTo>
                  <a:lnTo>
                    <a:pt x="342" y="300"/>
                  </a:lnTo>
                  <a:lnTo>
                    <a:pt x="354" y="312"/>
                  </a:lnTo>
                  <a:lnTo>
                    <a:pt x="360" y="312"/>
                  </a:lnTo>
                  <a:lnTo>
                    <a:pt x="360" y="318"/>
                  </a:lnTo>
                  <a:lnTo>
                    <a:pt x="402" y="318"/>
                  </a:lnTo>
                  <a:lnTo>
                    <a:pt x="408" y="324"/>
                  </a:lnTo>
                  <a:lnTo>
                    <a:pt x="408" y="336"/>
                  </a:lnTo>
                  <a:lnTo>
                    <a:pt x="426" y="336"/>
                  </a:lnTo>
                  <a:lnTo>
                    <a:pt x="438" y="342"/>
                  </a:lnTo>
                  <a:lnTo>
                    <a:pt x="444" y="348"/>
                  </a:lnTo>
                  <a:lnTo>
                    <a:pt x="450" y="360"/>
                  </a:lnTo>
                  <a:lnTo>
                    <a:pt x="444" y="366"/>
                  </a:lnTo>
                  <a:lnTo>
                    <a:pt x="444" y="390"/>
                  </a:lnTo>
                  <a:lnTo>
                    <a:pt x="456" y="384"/>
                  </a:lnTo>
                  <a:lnTo>
                    <a:pt x="462" y="384"/>
                  </a:lnTo>
                  <a:lnTo>
                    <a:pt x="468" y="390"/>
                  </a:lnTo>
                  <a:lnTo>
                    <a:pt x="462" y="396"/>
                  </a:lnTo>
                  <a:lnTo>
                    <a:pt x="462" y="414"/>
                  </a:lnTo>
                  <a:lnTo>
                    <a:pt x="474" y="414"/>
                  </a:lnTo>
                  <a:lnTo>
                    <a:pt x="480" y="420"/>
                  </a:lnTo>
                  <a:lnTo>
                    <a:pt x="492" y="420"/>
                  </a:lnTo>
                  <a:lnTo>
                    <a:pt x="498" y="426"/>
                  </a:lnTo>
                  <a:lnTo>
                    <a:pt x="498" y="456"/>
                  </a:lnTo>
                  <a:lnTo>
                    <a:pt x="492" y="456"/>
                  </a:lnTo>
                  <a:lnTo>
                    <a:pt x="480" y="462"/>
                  </a:lnTo>
                  <a:lnTo>
                    <a:pt x="462" y="462"/>
                  </a:lnTo>
                  <a:lnTo>
                    <a:pt x="456" y="456"/>
                  </a:lnTo>
                  <a:lnTo>
                    <a:pt x="438" y="456"/>
                  </a:lnTo>
                  <a:lnTo>
                    <a:pt x="432" y="462"/>
                  </a:lnTo>
                  <a:lnTo>
                    <a:pt x="432" y="468"/>
                  </a:lnTo>
                  <a:lnTo>
                    <a:pt x="438" y="468"/>
                  </a:lnTo>
                  <a:lnTo>
                    <a:pt x="450" y="474"/>
                  </a:lnTo>
                  <a:lnTo>
                    <a:pt x="456" y="480"/>
                  </a:lnTo>
                  <a:lnTo>
                    <a:pt x="438" y="492"/>
                  </a:lnTo>
                  <a:lnTo>
                    <a:pt x="432" y="498"/>
                  </a:lnTo>
                  <a:lnTo>
                    <a:pt x="420" y="504"/>
                  </a:lnTo>
                  <a:lnTo>
                    <a:pt x="414" y="504"/>
                  </a:lnTo>
                  <a:lnTo>
                    <a:pt x="414" y="516"/>
                  </a:lnTo>
                  <a:lnTo>
                    <a:pt x="420" y="522"/>
                  </a:lnTo>
                  <a:lnTo>
                    <a:pt x="420" y="534"/>
                  </a:lnTo>
                  <a:lnTo>
                    <a:pt x="396" y="540"/>
                  </a:lnTo>
                  <a:lnTo>
                    <a:pt x="390" y="528"/>
                  </a:lnTo>
                  <a:lnTo>
                    <a:pt x="390" y="516"/>
                  </a:lnTo>
                  <a:lnTo>
                    <a:pt x="390" y="528"/>
                  </a:lnTo>
                  <a:lnTo>
                    <a:pt x="396" y="540"/>
                  </a:lnTo>
                  <a:lnTo>
                    <a:pt x="396" y="546"/>
                  </a:lnTo>
                  <a:lnTo>
                    <a:pt x="408" y="552"/>
                  </a:lnTo>
                  <a:lnTo>
                    <a:pt x="438" y="552"/>
                  </a:lnTo>
                  <a:lnTo>
                    <a:pt x="444" y="546"/>
                  </a:lnTo>
                  <a:lnTo>
                    <a:pt x="450" y="546"/>
                  </a:lnTo>
                  <a:lnTo>
                    <a:pt x="456" y="540"/>
                  </a:lnTo>
                  <a:lnTo>
                    <a:pt x="474" y="540"/>
                  </a:lnTo>
                  <a:lnTo>
                    <a:pt x="480" y="534"/>
                  </a:lnTo>
                  <a:lnTo>
                    <a:pt x="486" y="534"/>
                  </a:lnTo>
                  <a:lnTo>
                    <a:pt x="480" y="528"/>
                  </a:lnTo>
                  <a:lnTo>
                    <a:pt x="486" y="528"/>
                  </a:lnTo>
                  <a:lnTo>
                    <a:pt x="492" y="522"/>
                  </a:lnTo>
                  <a:lnTo>
                    <a:pt x="510" y="516"/>
                  </a:lnTo>
                  <a:lnTo>
                    <a:pt x="522" y="510"/>
                  </a:lnTo>
                  <a:lnTo>
                    <a:pt x="528" y="504"/>
                  </a:lnTo>
                  <a:lnTo>
                    <a:pt x="534" y="492"/>
                  </a:lnTo>
                  <a:lnTo>
                    <a:pt x="540" y="486"/>
                  </a:lnTo>
                  <a:lnTo>
                    <a:pt x="546" y="474"/>
                  </a:lnTo>
                  <a:lnTo>
                    <a:pt x="552" y="468"/>
                  </a:lnTo>
                  <a:lnTo>
                    <a:pt x="552" y="462"/>
                  </a:lnTo>
                  <a:lnTo>
                    <a:pt x="582" y="450"/>
                  </a:lnTo>
                  <a:lnTo>
                    <a:pt x="600" y="438"/>
                  </a:lnTo>
                  <a:lnTo>
                    <a:pt x="612" y="444"/>
                  </a:lnTo>
                  <a:lnTo>
                    <a:pt x="624" y="444"/>
                  </a:lnTo>
                  <a:lnTo>
                    <a:pt x="636" y="450"/>
                  </a:lnTo>
                  <a:lnTo>
                    <a:pt x="654" y="450"/>
                  </a:lnTo>
                  <a:lnTo>
                    <a:pt x="666" y="438"/>
                  </a:lnTo>
                  <a:lnTo>
                    <a:pt x="648" y="462"/>
                  </a:lnTo>
                  <a:lnTo>
                    <a:pt x="624" y="462"/>
                  </a:lnTo>
                  <a:lnTo>
                    <a:pt x="630" y="468"/>
                  </a:lnTo>
                  <a:lnTo>
                    <a:pt x="642" y="474"/>
                  </a:lnTo>
                  <a:lnTo>
                    <a:pt x="654" y="486"/>
                  </a:lnTo>
                  <a:lnTo>
                    <a:pt x="726" y="486"/>
                  </a:lnTo>
                  <a:lnTo>
                    <a:pt x="738" y="504"/>
                  </a:lnTo>
                  <a:lnTo>
                    <a:pt x="726" y="510"/>
                  </a:lnTo>
                  <a:lnTo>
                    <a:pt x="720" y="516"/>
                  </a:lnTo>
                  <a:lnTo>
                    <a:pt x="684" y="534"/>
                  </a:lnTo>
                  <a:lnTo>
                    <a:pt x="678" y="540"/>
                  </a:lnTo>
                  <a:lnTo>
                    <a:pt x="678" y="546"/>
                  </a:lnTo>
                  <a:lnTo>
                    <a:pt x="684" y="546"/>
                  </a:lnTo>
                  <a:lnTo>
                    <a:pt x="690" y="552"/>
                  </a:lnTo>
                  <a:lnTo>
                    <a:pt x="720" y="552"/>
                  </a:lnTo>
                  <a:lnTo>
                    <a:pt x="732" y="558"/>
                  </a:lnTo>
                  <a:lnTo>
                    <a:pt x="744" y="570"/>
                  </a:lnTo>
                  <a:lnTo>
                    <a:pt x="744" y="594"/>
                  </a:lnTo>
                  <a:lnTo>
                    <a:pt x="738" y="606"/>
                  </a:lnTo>
                  <a:lnTo>
                    <a:pt x="738" y="618"/>
                  </a:lnTo>
                  <a:lnTo>
                    <a:pt x="756" y="618"/>
                  </a:lnTo>
                  <a:lnTo>
                    <a:pt x="768" y="624"/>
                  </a:lnTo>
                  <a:lnTo>
                    <a:pt x="780" y="624"/>
                  </a:lnTo>
                  <a:lnTo>
                    <a:pt x="780" y="618"/>
                  </a:lnTo>
                  <a:lnTo>
                    <a:pt x="792" y="606"/>
                  </a:lnTo>
                  <a:lnTo>
                    <a:pt x="804" y="600"/>
                  </a:lnTo>
                  <a:lnTo>
                    <a:pt x="810" y="594"/>
                  </a:lnTo>
                  <a:lnTo>
                    <a:pt x="840" y="594"/>
                  </a:lnTo>
                  <a:lnTo>
                    <a:pt x="858" y="576"/>
                  </a:lnTo>
                  <a:lnTo>
                    <a:pt x="858" y="570"/>
                  </a:lnTo>
                  <a:lnTo>
                    <a:pt x="864" y="564"/>
                  </a:lnTo>
                  <a:lnTo>
                    <a:pt x="870" y="564"/>
                  </a:lnTo>
                  <a:lnTo>
                    <a:pt x="882" y="576"/>
                  </a:lnTo>
                  <a:lnTo>
                    <a:pt x="918" y="570"/>
                  </a:lnTo>
                  <a:lnTo>
                    <a:pt x="918" y="552"/>
                  </a:lnTo>
                  <a:lnTo>
                    <a:pt x="930" y="540"/>
                  </a:lnTo>
                  <a:lnTo>
                    <a:pt x="900" y="540"/>
                  </a:lnTo>
                  <a:lnTo>
                    <a:pt x="894" y="546"/>
                  </a:lnTo>
                  <a:lnTo>
                    <a:pt x="882" y="552"/>
                  </a:lnTo>
                  <a:lnTo>
                    <a:pt x="852" y="552"/>
                  </a:lnTo>
                  <a:lnTo>
                    <a:pt x="846" y="546"/>
                  </a:lnTo>
                  <a:lnTo>
                    <a:pt x="834" y="540"/>
                  </a:lnTo>
                  <a:lnTo>
                    <a:pt x="828" y="534"/>
                  </a:lnTo>
                  <a:lnTo>
                    <a:pt x="828" y="522"/>
                  </a:lnTo>
                  <a:lnTo>
                    <a:pt x="822" y="516"/>
                  </a:lnTo>
                  <a:lnTo>
                    <a:pt x="810" y="516"/>
                  </a:lnTo>
                  <a:lnTo>
                    <a:pt x="786" y="498"/>
                  </a:lnTo>
                  <a:lnTo>
                    <a:pt x="750" y="492"/>
                  </a:lnTo>
                  <a:lnTo>
                    <a:pt x="744" y="480"/>
                  </a:lnTo>
                  <a:lnTo>
                    <a:pt x="810" y="480"/>
                  </a:lnTo>
                  <a:lnTo>
                    <a:pt x="822" y="474"/>
                  </a:lnTo>
                  <a:lnTo>
                    <a:pt x="834" y="462"/>
                  </a:lnTo>
                  <a:lnTo>
                    <a:pt x="846" y="468"/>
                  </a:lnTo>
                  <a:lnTo>
                    <a:pt x="852" y="462"/>
                  </a:lnTo>
                  <a:lnTo>
                    <a:pt x="864" y="456"/>
                  </a:lnTo>
                  <a:lnTo>
                    <a:pt x="870" y="450"/>
                  </a:lnTo>
                  <a:lnTo>
                    <a:pt x="882" y="444"/>
                  </a:lnTo>
                  <a:lnTo>
                    <a:pt x="906" y="444"/>
                  </a:lnTo>
                  <a:lnTo>
                    <a:pt x="918" y="438"/>
                  </a:lnTo>
                  <a:lnTo>
                    <a:pt x="930" y="438"/>
                  </a:lnTo>
                  <a:lnTo>
                    <a:pt x="978" y="408"/>
                  </a:lnTo>
                  <a:lnTo>
                    <a:pt x="1014" y="408"/>
                  </a:lnTo>
                  <a:lnTo>
                    <a:pt x="1014" y="372"/>
                  </a:lnTo>
                  <a:lnTo>
                    <a:pt x="1032" y="372"/>
                  </a:lnTo>
                  <a:lnTo>
                    <a:pt x="1038" y="366"/>
                  </a:lnTo>
                  <a:lnTo>
                    <a:pt x="1038" y="360"/>
                  </a:lnTo>
                  <a:lnTo>
                    <a:pt x="1050" y="348"/>
                  </a:lnTo>
                  <a:lnTo>
                    <a:pt x="1080" y="348"/>
                  </a:lnTo>
                  <a:lnTo>
                    <a:pt x="1092" y="342"/>
                  </a:lnTo>
                  <a:lnTo>
                    <a:pt x="1104" y="342"/>
                  </a:lnTo>
                  <a:lnTo>
                    <a:pt x="1116" y="330"/>
                  </a:lnTo>
                  <a:lnTo>
                    <a:pt x="1116" y="324"/>
                  </a:lnTo>
                  <a:lnTo>
                    <a:pt x="1110" y="312"/>
                  </a:lnTo>
                  <a:lnTo>
                    <a:pt x="1110" y="300"/>
                  </a:lnTo>
                  <a:lnTo>
                    <a:pt x="1098" y="294"/>
                  </a:lnTo>
                  <a:lnTo>
                    <a:pt x="1086" y="282"/>
                  </a:lnTo>
                  <a:lnTo>
                    <a:pt x="1092" y="276"/>
                  </a:lnTo>
                  <a:lnTo>
                    <a:pt x="1110" y="276"/>
                  </a:lnTo>
                  <a:lnTo>
                    <a:pt x="1116" y="270"/>
                  </a:lnTo>
                  <a:lnTo>
                    <a:pt x="1110" y="264"/>
                  </a:lnTo>
                  <a:lnTo>
                    <a:pt x="1104" y="264"/>
                  </a:lnTo>
                  <a:lnTo>
                    <a:pt x="1098" y="258"/>
                  </a:lnTo>
                  <a:lnTo>
                    <a:pt x="1092" y="258"/>
                  </a:lnTo>
                  <a:lnTo>
                    <a:pt x="1110" y="246"/>
                  </a:lnTo>
                  <a:lnTo>
                    <a:pt x="1110" y="222"/>
                  </a:lnTo>
                  <a:lnTo>
                    <a:pt x="1104" y="216"/>
                  </a:lnTo>
                  <a:lnTo>
                    <a:pt x="1080" y="216"/>
                  </a:lnTo>
                  <a:lnTo>
                    <a:pt x="1062" y="204"/>
                  </a:lnTo>
                  <a:lnTo>
                    <a:pt x="1056" y="198"/>
                  </a:lnTo>
                  <a:lnTo>
                    <a:pt x="1056" y="192"/>
                  </a:lnTo>
                  <a:lnTo>
                    <a:pt x="1014" y="192"/>
                  </a:lnTo>
                  <a:lnTo>
                    <a:pt x="1002" y="186"/>
                  </a:lnTo>
                  <a:lnTo>
                    <a:pt x="996" y="180"/>
                  </a:lnTo>
                  <a:lnTo>
                    <a:pt x="978" y="180"/>
                  </a:lnTo>
                  <a:lnTo>
                    <a:pt x="966" y="186"/>
                  </a:lnTo>
                  <a:lnTo>
                    <a:pt x="942" y="162"/>
                  </a:lnTo>
                  <a:lnTo>
                    <a:pt x="936" y="150"/>
                  </a:lnTo>
                  <a:lnTo>
                    <a:pt x="924" y="150"/>
                  </a:lnTo>
                  <a:lnTo>
                    <a:pt x="918" y="156"/>
                  </a:lnTo>
                  <a:lnTo>
                    <a:pt x="918" y="162"/>
                  </a:lnTo>
                  <a:lnTo>
                    <a:pt x="912" y="156"/>
                  </a:lnTo>
                  <a:lnTo>
                    <a:pt x="864" y="156"/>
                  </a:lnTo>
                  <a:lnTo>
                    <a:pt x="858" y="150"/>
                  </a:lnTo>
                  <a:lnTo>
                    <a:pt x="846" y="150"/>
                  </a:lnTo>
                  <a:lnTo>
                    <a:pt x="840" y="144"/>
                  </a:lnTo>
                  <a:lnTo>
                    <a:pt x="816" y="150"/>
                  </a:lnTo>
                  <a:lnTo>
                    <a:pt x="810" y="150"/>
                  </a:lnTo>
                  <a:lnTo>
                    <a:pt x="798" y="102"/>
                  </a:lnTo>
                  <a:lnTo>
                    <a:pt x="756" y="84"/>
                  </a:lnTo>
                  <a:lnTo>
                    <a:pt x="720" y="84"/>
                  </a:lnTo>
                  <a:lnTo>
                    <a:pt x="720" y="66"/>
                  </a:lnTo>
                  <a:lnTo>
                    <a:pt x="714" y="48"/>
                  </a:lnTo>
                  <a:lnTo>
                    <a:pt x="720" y="48"/>
                  </a:lnTo>
                  <a:lnTo>
                    <a:pt x="726" y="42"/>
                  </a:lnTo>
                  <a:lnTo>
                    <a:pt x="726" y="30"/>
                  </a:lnTo>
                  <a:lnTo>
                    <a:pt x="720" y="30"/>
                  </a:lnTo>
                  <a:lnTo>
                    <a:pt x="708" y="24"/>
                  </a:lnTo>
                  <a:lnTo>
                    <a:pt x="702" y="18"/>
                  </a:lnTo>
                  <a:lnTo>
                    <a:pt x="696" y="18"/>
                  </a:lnTo>
                  <a:lnTo>
                    <a:pt x="690" y="0"/>
                  </a:lnTo>
                  <a:lnTo>
                    <a:pt x="642" y="0"/>
                  </a:lnTo>
                  <a:lnTo>
                    <a:pt x="630" y="6"/>
                  </a:lnTo>
                  <a:lnTo>
                    <a:pt x="600" y="6"/>
                  </a:lnTo>
                  <a:lnTo>
                    <a:pt x="600" y="18"/>
                  </a:lnTo>
                  <a:lnTo>
                    <a:pt x="594" y="24"/>
                  </a:lnTo>
                  <a:lnTo>
                    <a:pt x="558" y="24"/>
                  </a:lnTo>
                  <a:lnTo>
                    <a:pt x="546" y="18"/>
                  </a:lnTo>
                  <a:lnTo>
                    <a:pt x="516" y="18"/>
                  </a:lnTo>
                  <a:lnTo>
                    <a:pt x="510" y="30"/>
                  </a:lnTo>
                  <a:lnTo>
                    <a:pt x="498" y="36"/>
                  </a:lnTo>
                  <a:lnTo>
                    <a:pt x="492" y="42"/>
                  </a:lnTo>
                  <a:lnTo>
                    <a:pt x="486" y="54"/>
                  </a:lnTo>
                  <a:lnTo>
                    <a:pt x="492" y="60"/>
                  </a:lnTo>
                  <a:lnTo>
                    <a:pt x="492" y="72"/>
                  </a:lnTo>
                  <a:lnTo>
                    <a:pt x="486" y="78"/>
                  </a:lnTo>
                  <a:lnTo>
                    <a:pt x="468" y="78"/>
                  </a:lnTo>
                  <a:lnTo>
                    <a:pt x="462" y="72"/>
                  </a:lnTo>
                  <a:lnTo>
                    <a:pt x="438" y="72"/>
                  </a:lnTo>
                  <a:lnTo>
                    <a:pt x="426" y="78"/>
                  </a:lnTo>
                  <a:lnTo>
                    <a:pt x="420" y="78"/>
                  </a:lnTo>
                  <a:lnTo>
                    <a:pt x="420" y="66"/>
                  </a:lnTo>
                  <a:lnTo>
                    <a:pt x="414" y="60"/>
                  </a:lnTo>
                  <a:lnTo>
                    <a:pt x="396" y="60"/>
                  </a:lnTo>
                  <a:lnTo>
                    <a:pt x="390" y="66"/>
                  </a:lnTo>
                  <a:lnTo>
                    <a:pt x="390" y="72"/>
                  </a:lnTo>
                  <a:lnTo>
                    <a:pt x="378" y="60"/>
                  </a:lnTo>
                  <a:lnTo>
                    <a:pt x="366" y="66"/>
                  </a:lnTo>
                  <a:lnTo>
                    <a:pt x="360" y="60"/>
                  </a:lnTo>
                  <a:lnTo>
                    <a:pt x="342" y="66"/>
                  </a:lnTo>
                  <a:lnTo>
                    <a:pt x="336" y="54"/>
                  </a:lnTo>
                  <a:lnTo>
                    <a:pt x="324" y="66"/>
                  </a:lnTo>
                  <a:lnTo>
                    <a:pt x="306" y="54"/>
                  </a:lnTo>
                  <a:lnTo>
                    <a:pt x="300" y="60"/>
                  </a:lnTo>
                  <a:lnTo>
                    <a:pt x="282" y="48"/>
                  </a:lnTo>
                  <a:lnTo>
                    <a:pt x="258" y="42"/>
                  </a:lnTo>
                  <a:lnTo>
                    <a:pt x="222" y="42"/>
                  </a:lnTo>
                  <a:lnTo>
                    <a:pt x="216" y="36"/>
                  </a:lnTo>
                  <a:lnTo>
                    <a:pt x="216" y="30"/>
                  </a:lnTo>
                  <a:lnTo>
                    <a:pt x="168" y="30"/>
                  </a:lnTo>
                  <a:lnTo>
                    <a:pt x="162" y="36"/>
                  </a:lnTo>
                  <a:lnTo>
                    <a:pt x="150" y="42"/>
                  </a:lnTo>
                  <a:lnTo>
                    <a:pt x="114" y="42"/>
                  </a:lnTo>
                  <a:lnTo>
                    <a:pt x="114" y="48"/>
                  </a:lnTo>
                  <a:lnTo>
                    <a:pt x="96" y="66"/>
                  </a:lnTo>
                  <a:lnTo>
                    <a:pt x="78" y="66"/>
                  </a:lnTo>
                  <a:lnTo>
                    <a:pt x="66" y="60"/>
                  </a:lnTo>
                  <a:lnTo>
                    <a:pt x="72" y="78"/>
                  </a:lnTo>
                  <a:lnTo>
                    <a:pt x="90" y="96"/>
                  </a:lnTo>
                  <a:lnTo>
                    <a:pt x="90" y="102"/>
                  </a:lnTo>
                  <a:lnTo>
                    <a:pt x="102" y="108"/>
                  </a:lnTo>
                  <a:lnTo>
                    <a:pt x="108" y="114"/>
                  </a:lnTo>
                  <a:lnTo>
                    <a:pt x="102" y="126"/>
                  </a:lnTo>
                  <a:lnTo>
                    <a:pt x="108" y="132"/>
                  </a:lnTo>
                  <a:lnTo>
                    <a:pt x="108" y="138"/>
                  </a:lnTo>
                  <a:lnTo>
                    <a:pt x="114" y="144"/>
                  </a:lnTo>
                  <a:lnTo>
                    <a:pt x="108" y="150"/>
                  </a:lnTo>
                  <a:lnTo>
                    <a:pt x="102" y="150"/>
                  </a:lnTo>
                  <a:lnTo>
                    <a:pt x="96" y="156"/>
                  </a:lnTo>
                  <a:lnTo>
                    <a:pt x="84" y="156"/>
                  </a:lnTo>
                  <a:lnTo>
                    <a:pt x="30" y="204"/>
                  </a:lnTo>
                  <a:lnTo>
                    <a:pt x="30" y="246"/>
                  </a:lnTo>
                  <a:lnTo>
                    <a:pt x="42" y="258"/>
                  </a:lnTo>
                  <a:lnTo>
                    <a:pt x="18" y="258"/>
                  </a:lnTo>
                  <a:lnTo>
                    <a:pt x="18" y="270"/>
                  </a:lnTo>
                  <a:lnTo>
                    <a:pt x="12" y="276"/>
                  </a:lnTo>
                  <a:lnTo>
                    <a:pt x="12" y="282"/>
                  </a:lnTo>
                  <a:lnTo>
                    <a:pt x="6" y="288"/>
                  </a:lnTo>
                  <a:lnTo>
                    <a:pt x="0" y="288"/>
                  </a:lnTo>
                  <a:lnTo>
                    <a:pt x="0" y="306"/>
                  </a:lnTo>
                  <a:lnTo>
                    <a:pt x="6" y="306"/>
                  </a:lnTo>
                  <a:lnTo>
                    <a:pt x="24" y="324"/>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27" name="Uganda">
              <a:extLst>
                <a:ext uri="{FF2B5EF4-FFF2-40B4-BE49-F238E27FC236}">
                  <a16:creationId xmlns:a16="http://schemas.microsoft.com/office/drawing/2014/main" id="{78D44AE5-1B76-B04D-B1E1-658ECBBC0C2C}"/>
                </a:ext>
                <a:ext uri="{C183D7F6-B498-43B3-948B-1728B52AA6E4}">
                  <adec:decorative xmlns:adec="http://schemas.microsoft.com/office/drawing/2017/decorative" val="1"/>
                </a:ext>
              </a:extLst>
            </p:cNvPr>
            <p:cNvSpPr>
              <a:spLocks noEditPoints="1"/>
            </p:cNvSpPr>
            <p:nvPr/>
          </p:nvSpPr>
          <p:spPr bwMode="gray">
            <a:xfrm>
              <a:off x="4965746" y="3194164"/>
              <a:ext cx="125796" cy="148441"/>
            </a:xfrm>
            <a:custGeom>
              <a:avLst/>
              <a:gdLst>
                <a:gd name="T0" fmla="*/ 2147483647 w 390"/>
                <a:gd name="T1" fmla="*/ 2147483647 h 462"/>
                <a:gd name="T2" fmla="*/ 2147483647 w 390"/>
                <a:gd name="T3" fmla="*/ 2147483647 h 462"/>
                <a:gd name="T4" fmla="*/ 2147483647 w 390"/>
                <a:gd name="T5" fmla="*/ 2147483647 h 462"/>
                <a:gd name="T6" fmla="*/ 2147483647 w 390"/>
                <a:gd name="T7" fmla="*/ 2147483647 h 462"/>
                <a:gd name="T8" fmla="*/ 2147483647 w 390"/>
                <a:gd name="T9" fmla="*/ 2147483647 h 462"/>
                <a:gd name="T10" fmla="*/ 2147483647 w 390"/>
                <a:gd name="T11" fmla="*/ 2147483647 h 462"/>
                <a:gd name="T12" fmla="*/ 2147483647 w 390"/>
                <a:gd name="T13" fmla="*/ 2147483647 h 462"/>
                <a:gd name="T14" fmla="*/ 2147483647 w 390"/>
                <a:gd name="T15" fmla="*/ 2147483647 h 462"/>
                <a:gd name="T16" fmla="*/ 2147483647 w 390"/>
                <a:gd name="T17" fmla="*/ 2147483647 h 462"/>
                <a:gd name="T18" fmla="*/ 2147483647 w 390"/>
                <a:gd name="T19" fmla="*/ 2147483647 h 462"/>
                <a:gd name="T20" fmla="*/ 2147483647 w 390"/>
                <a:gd name="T21" fmla="*/ 2147483647 h 462"/>
                <a:gd name="T22" fmla="*/ 2147483647 w 390"/>
                <a:gd name="T23" fmla="*/ 2147483647 h 462"/>
                <a:gd name="T24" fmla="*/ 2147483647 w 390"/>
                <a:gd name="T25" fmla="*/ 0 h 462"/>
                <a:gd name="T26" fmla="*/ 2147483647 w 390"/>
                <a:gd name="T27" fmla="*/ 2147483647 h 462"/>
                <a:gd name="T28" fmla="*/ 2147483647 w 390"/>
                <a:gd name="T29" fmla="*/ 2147483647 h 462"/>
                <a:gd name="T30" fmla="*/ 2147483647 w 390"/>
                <a:gd name="T31" fmla="*/ 2147483647 h 462"/>
                <a:gd name="T32" fmla="*/ 2147483647 w 390"/>
                <a:gd name="T33" fmla="*/ 2147483647 h 462"/>
                <a:gd name="T34" fmla="*/ 2147483647 w 390"/>
                <a:gd name="T35" fmla="*/ 2147483647 h 462"/>
                <a:gd name="T36" fmla="*/ 2147483647 w 390"/>
                <a:gd name="T37" fmla="*/ 2147483647 h 462"/>
                <a:gd name="T38" fmla="*/ 2147483647 w 390"/>
                <a:gd name="T39" fmla="*/ 2147483647 h 462"/>
                <a:gd name="T40" fmla="*/ 2147483647 w 390"/>
                <a:gd name="T41" fmla="*/ 2147483647 h 462"/>
                <a:gd name="T42" fmla="*/ 2147483647 w 390"/>
                <a:gd name="T43" fmla="*/ 2147483647 h 462"/>
                <a:gd name="T44" fmla="*/ 2147483647 w 390"/>
                <a:gd name="T45" fmla="*/ 2147483647 h 462"/>
                <a:gd name="T46" fmla="*/ 2147483647 w 390"/>
                <a:gd name="T47" fmla="*/ 2147483647 h 462"/>
                <a:gd name="T48" fmla="*/ 2147483647 w 390"/>
                <a:gd name="T49" fmla="*/ 2147483647 h 462"/>
                <a:gd name="T50" fmla="*/ 2147483647 w 390"/>
                <a:gd name="T51" fmla="*/ 2147483647 h 462"/>
                <a:gd name="T52" fmla="*/ 2147483647 w 390"/>
                <a:gd name="T53" fmla="*/ 2147483647 h 462"/>
                <a:gd name="T54" fmla="*/ 2147483647 w 390"/>
                <a:gd name="T55" fmla="*/ 2147483647 h 462"/>
                <a:gd name="T56" fmla="*/ 2147483647 w 390"/>
                <a:gd name="T57" fmla="*/ 2147483647 h 462"/>
                <a:gd name="T58" fmla="*/ 2147483647 w 390"/>
                <a:gd name="T59" fmla="*/ 2147483647 h 462"/>
                <a:gd name="T60" fmla="*/ 2147483647 w 390"/>
                <a:gd name="T61" fmla="*/ 2147483647 h 462"/>
                <a:gd name="T62" fmla="*/ 2147483647 w 390"/>
                <a:gd name="T63" fmla="*/ 2147483647 h 462"/>
                <a:gd name="T64" fmla="*/ 2147483647 w 390"/>
                <a:gd name="T65" fmla="*/ 2147483647 h 462"/>
                <a:gd name="T66" fmla="*/ 2147483647 w 390"/>
                <a:gd name="T67" fmla="*/ 2147483647 h 462"/>
                <a:gd name="T68" fmla="*/ 2147483647 w 390"/>
                <a:gd name="T69" fmla="*/ 2147483647 h 462"/>
                <a:gd name="T70" fmla="*/ 2147483647 w 390"/>
                <a:gd name="T71" fmla="*/ 2147483647 h 462"/>
                <a:gd name="T72" fmla="*/ 2147483647 w 390"/>
                <a:gd name="T73" fmla="*/ 2147483647 h 462"/>
                <a:gd name="T74" fmla="*/ 2147483647 w 390"/>
                <a:gd name="T75" fmla="*/ 2147483647 h 462"/>
                <a:gd name="T76" fmla="*/ 2147483647 w 390"/>
                <a:gd name="T77" fmla="*/ 2147483647 h 462"/>
                <a:gd name="T78" fmla="*/ 2147483647 w 390"/>
                <a:gd name="T79" fmla="*/ 2147483647 h 462"/>
                <a:gd name="T80" fmla="*/ 2147483647 w 390"/>
                <a:gd name="T81" fmla="*/ 2147483647 h 462"/>
                <a:gd name="T82" fmla="*/ 2147483647 w 390"/>
                <a:gd name="T83" fmla="*/ 2147483647 h 462"/>
                <a:gd name="T84" fmla="*/ 2147483647 w 390"/>
                <a:gd name="T85" fmla="*/ 2147483647 h 462"/>
                <a:gd name="T86" fmla="*/ 2147483647 w 390"/>
                <a:gd name="T87" fmla="*/ 2147483647 h 462"/>
                <a:gd name="T88" fmla="*/ 2147483647 w 390"/>
                <a:gd name="T89" fmla="*/ 2147483647 h 462"/>
                <a:gd name="T90" fmla="*/ 2147483647 w 390"/>
                <a:gd name="T91" fmla="*/ 2147483647 h 462"/>
                <a:gd name="T92" fmla="*/ 2147483647 w 390"/>
                <a:gd name="T93" fmla="*/ 2147483647 h 462"/>
                <a:gd name="T94" fmla="*/ 2147483647 w 390"/>
                <a:gd name="T95" fmla="*/ 2147483647 h 462"/>
                <a:gd name="T96" fmla="*/ 2147483647 w 390"/>
                <a:gd name="T97" fmla="*/ 2147483647 h 462"/>
                <a:gd name="T98" fmla="*/ 2147483647 w 390"/>
                <a:gd name="T99" fmla="*/ 2147483647 h 462"/>
                <a:gd name="T100" fmla="*/ 2147483647 w 390"/>
                <a:gd name="T101" fmla="*/ 2147483647 h 462"/>
                <a:gd name="T102" fmla="*/ 2147483647 w 390"/>
                <a:gd name="T103" fmla="*/ 2147483647 h 462"/>
                <a:gd name="T104" fmla="*/ 2147483647 w 390"/>
                <a:gd name="T105" fmla="*/ 2147483647 h 462"/>
                <a:gd name="T106" fmla="*/ 2147483647 w 390"/>
                <a:gd name="T107" fmla="*/ 2147483647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90"/>
                <a:gd name="T163" fmla="*/ 0 h 462"/>
                <a:gd name="T164" fmla="*/ 390 w 390"/>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90" h="462">
                  <a:moveTo>
                    <a:pt x="306" y="426"/>
                  </a:moveTo>
                  <a:lnTo>
                    <a:pt x="318" y="426"/>
                  </a:lnTo>
                  <a:lnTo>
                    <a:pt x="318" y="420"/>
                  </a:lnTo>
                  <a:lnTo>
                    <a:pt x="306" y="420"/>
                  </a:lnTo>
                  <a:lnTo>
                    <a:pt x="306" y="426"/>
                  </a:lnTo>
                  <a:close/>
                  <a:moveTo>
                    <a:pt x="390" y="192"/>
                  </a:moveTo>
                  <a:lnTo>
                    <a:pt x="384" y="180"/>
                  </a:lnTo>
                  <a:lnTo>
                    <a:pt x="378" y="174"/>
                  </a:lnTo>
                  <a:lnTo>
                    <a:pt x="366" y="150"/>
                  </a:lnTo>
                  <a:lnTo>
                    <a:pt x="366" y="144"/>
                  </a:lnTo>
                  <a:lnTo>
                    <a:pt x="372" y="138"/>
                  </a:lnTo>
                  <a:lnTo>
                    <a:pt x="378" y="138"/>
                  </a:lnTo>
                  <a:lnTo>
                    <a:pt x="384" y="132"/>
                  </a:lnTo>
                  <a:lnTo>
                    <a:pt x="348" y="90"/>
                  </a:lnTo>
                  <a:lnTo>
                    <a:pt x="354" y="84"/>
                  </a:lnTo>
                  <a:lnTo>
                    <a:pt x="336" y="66"/>
                  </a:lnTo>
                  <a:lnTo>
                    <a:pt x="336" y="60"/>
                  </a:lnTo>
                  <a:lnTo>
                    <a:pt x="342" y="54"/>
                  </a:lnTo>
                  <a:lnTo>
                    <a:pt x="342" y="42"/>
                  </a:lnTo>
                  <a:lnTo>
                    <a:pt x="336" y="42"/>
                  </a:lnTo>
                  <a:lnTo>
                    <a:pt x="336" y="48"/>
                  </a:lnTo>
                  <a:lnTo>
                    <a:pt x="330" y="42"/>
                  </a:lnTo>
                  <a:lnTo>
                    <a:pt x="324" y="42"/>
                  </a:lnTo>
                  <a:lnTo>
                    <a:pt x="324" y="18"/>
                  </a:lnTo>
                  <a:lnTo>
                    <a:pt x="318" y="6"/>
                  </a:lnTo>
                  <a:lnTo>
                    <a:pt x="312" y="0"/>
                  </a:lnTo>
                  <a:lnTo>
                    <a:pt x="300" y="0"/>
                  </a:lnTo>
                  <a:lnTo>
                    <a:pt x="300" y="6"/>
                  </a:lnTo>
                  <a:lnTo>
                    <a:pt x="294" y="12"/>
                  </a:lnTo>
                  <a:lnTo>
                    <a:pt x="294" y="18"/>
                  </a:lnTo>
                  <a:lnTo>
                    <a:pt x="276" y="36"/>
                  </a:lnTo>
                  <a:lnTo>
                    <a:pt x="252" y="36"/>
                  </a:lnTo>
                  <a:lnTo>
                    <a:pt x="246" y="30"/>
                  </a:lnTo>
                  <a:lnTo>
                    <a:pt x="246" y="24"/>
                  </a:lnTo>
                  <a:lnTo>
                    <a:pt x="234" y="24"/>
                  </a:lnTo>
                  <a:lnTo>
                    <a:pt x="222" y="36"/>
                  </a:lnTo>
                  <a:lnTo>
                    <a:pt x="198" y="36"/>
                  </a:lnTo>
                  <a:lnTo>
                    <a:pt x="180" y="60"/>
                  </a:lnTo>
                  <a:lnTo>
                    <a:pt x="156" y="30"/>
                  </a:lnTo>
                  <a:lnTo>
                    <a:pt x="150" y="30"/>
                  </a:lnTo>
                  <a:lnTo>
                    <a:pt x="144" y="36"/>
                  </a:lnTo>
                  <a:lnTo>
                    <a:pt x="144" y="42"/>
                  </a:lnTo>
                  <a:lnTo>
                    <a:pt x="132" y="42"/>
                  </a:lnTo>
                  <a:lnTo>
                    <a:pt x="120" y="36"/>
                  </a:lnTo>
                  <a:lnTo>
                    <a:pt x="114" y="30"/>
                  </a:lnTo>
                  <a:lnTo>
                    <a:pt x="102" y="30"/>
                  </a:lnTo>
                  <a:lnTo>
                    <a:pt x="84" y="48"/>
                  </a:lnTo>
                  <a:lnTo>
                    <a:pt x="90" y="72"/>
                  </a:lnTo>
                  <a:lnTo>
                    <a:pt x="72" y="90"/>
                  </a:lnTo>
                  <a:lnTo>
                    <a:pt x="84" y="96"/>
                  </a:lnTo>
                  <a:lnTo>
                    <a:pt x="90" y="102"/>
                  </a:lnTo>
                  <a:lnTo>
                    <a:pt x="90" y="108"/>
                  </a:lnTo>
                  <a:lnTo>
                    <a:pt x="84" y="114"/>
                  </a:lnTo>
                  <a:lnTo>
                    <a:pt x="78" y="126"/>
                  </a:lnTo>
                  <a:lnTo>
                    <a:pt x="78" y="138"/>
                  </a:lnTo>
                  <a:lnTo>
                    <a:pt x="84" y="144"/>
                  </a:lnTo>
                  <a:lnTo>
                    <a:pt x="96" y="144"/>
                  </a:lnTo>
                  <a:lnTo>
                    <a:pt x="108" y="150"/>
                  </a:lnTo>
                  <a:lnTo>
                    <a:pt x="114" y="156"/>
                  </a:lnTo>
                  <a:lnTo>
                    <a:pt x="114" y="168"/>
                  </a:lnTo>
                  <a:lnTo>
                    <a:pt x="108" y="180"/>
                  </a:lnTo>
                  <a:lnTo>
                    <a:pt x="96" y="192"/>
                  </a:lnTo>
                  <a:lnTo>
                    <a:pt x="84" y="216"/>
                  </a:lnTo>
                  <a:lnTo>
                    <a:pt x="72" y="222"/>
                  </a:lnTo>
                  <a:lnTo>
                    <a:pt x="66" y="234"/>
                  </a:lnTo>
                  <a:lnTo>
                    <a:pt x="42" y="246"/>
                  </a:lnTo>
                  <a:lnTo>
                    <a:pt x="42" y="258"/>
                  </a:lnTo>
                  <a:lnTo>
                    <a:pt x="24" y="270"/>
                  </a:lnTo>
                  <a:lnTo>
                    <a:pt x="6" y="342"/>
                  </a:lnTo>
                  <a:lnTo>
                    <a:pt x="6" y="372"/>
                  </a:lnTo>
                  <a:lnTo>
                    <a:pt x="0" y="450"/>
                  </a:lnTo>
                  <a:lnTo>
                    <a:pt x="12" y="450"/>
                  </a:lnTo>
                  <a:lnTo>
                    <a:pt x="24" y="462"/>
                  </a:lnTo>
                  <a:lnTo>
                    <a:pt x="30" y="462"/>
                  </a:lnTo>
                  <a:lnTo>
                    <a:pt x="42" y="438"/>
                  </a:lnTo>
                  <a:lnTo>
                    <a:pt x="48" y="432"/>
                  </a:lnTo>
                  <a:lnTo>
                    <a:pt x="48" y="426"/>
                  </a:lnTo>
                  <a:lnTo>
                    <a:pt x="72" y="420"/>
                  </a:lnTo>
                  <a:lnTo>
                    <a:pt x="162" y="426"/>
                  </a:lnTo>
                  <a:lnTo>
                    <a:pt x="162" y="414"/>
                  </a:lnTo>
                  <a:lnTo>
                    <a:pt x="156" y="408"/>
                  </a:lnTo>
                  <a:lnTo>
                    <a:pt x="150" y="396"/>
                  </a:lnTo>
                  <a:lnTo>
                    <a:pt x="162" y="372"/>
                  </a:lnTo>
                  <a:lnTo>
                    <a:pt x="168" y="366"/>
                  </a:lnTo>
                  <a:lnTo>
                    <a:pt x="168" y="342"/>
                  </a:lnTo>
                  <a:lnTo>
                    <a:pt x="174" y="336"/>
                  </a:lnTo>
                  <a:lnTo>
                    <a:pt x="186" y="330"/>
                  </a:lnTo>
                  <a:lnTo>
                    <a:pt x="204" y="324"/>
                  </a:lnTo>
                  <a:lnTo>
                    <a:pt x="240" y="324"/>
                  </a:lnTo>
                  <a:lnTo>
                    <a:pt x="252" y="312"/>
                  </a:lnTo>
                  <a:lnTo>
                    <a:pt x="258" y="300"/>
                  </a:lnTo>
                  <a:lnTo>
                    <a:pt x="264" y="300"/>
                  </a:lnTo>
                  <a:lnTo>
                    <a:pt x="264" y="306"/>
                  </a:lnTo>
                  <a:lnTo>
                    <a:pt x="270" y="312"/>
                  </a:lnTo>
                  <a:lnTo>
                    <a:pt x="270" y="330"/>
                  </a:lnTo>
                  <a:lnTo>
                    <a:pt x="276" y="324"/>
                  </a:lnTo>
                  <a:lnTo>
                    <a:pt x="312" y="324"/>
                  </a:lnTo>
                  <a:lnTo>
                    <a:pt x="312" y="330"/>
                  </a:lnTo>
                  <a:lnTo>
                    <a:pt x="312" y="318"/>
                  </a:lnTo>
                  <a:lnTo>
                    <a:pt x="318" y="306"/>
                  </a:lnTo>
                  <a:lnTo>
                    <a:pt x="324" y="300"/>
                  </a:lnTo>
                  <a:lnTo>
                    <a:pt x="330" y="282"/>
                  </a:lnTo>
                  <a:lnTo>
                    <a:pt x="348" y="270"/>
                  </a:lnTo>
                  <a:lnTo>
                    <a:pt x="348" y="246"/>
                  </a:lnTo>
                  <a:lnTo>
                    <a:pt x="354" y="240"/>
                  </a:lnTo>
                  <a:lnTo>
                    <a:pt x="372" y="240"/>
                  </a:lnTo>
                  <a:lnTo>
                    <a:pt x="378" y="216"/>
                  </a:lnTo>
                  <a:lnTo>
                    <a:pt x="390" y="204"/>
                  </a:lnTo>
                  <a:lnTo>
                    <a:pt x="390" y="192"/>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28" name="Turkmenistan">
              <a:extLst>
                <a:ext uri="{FF2B5EF4-FFF2-40B4-BE49-F238E27FC236}">
                  <a16:creationId xmlns:a16="http://schemas.microsoft.com/office/drawing/2014/main" id="{2A3AAA7E-2D33-B688-AD56-5D1823680D06}"/>
                </a:ext>
                <a:ext uri="{C183D7F6-B498-43B3-948B-1728B52AA6E4}">
                  <adec:decorative xmlns:adec="http://schemas.microsoft.com/office/drawing/2017/decorative" val="1"/>
                </a:ext>
              </a:extLst>
            </p:cNvPr>
            <p:cNvSpPr>
              <a:spLocks/>
            </p:cNvSpPr>
            <p:nvPr/>
          </p:nvSpPr>
          <p:spPr bwMode="gray">
            <a:xfrm>
              <a:off x="5403521" y="2194075"/>
              <a:ext cx="324557" cy="194987"/>
            </a:xfrm>
            <a:custGeom>
              <a:avLst/>
              <a:gdLst>
                <a:gd name="T0" fmla="*/ 2147483647 w 1008"/>
                <a:gd name="T1" fmla="*/ 2147483647 h 606"/>
                <a:gd name="T2" fmla="*/ 2147483647 w 1008"/>
                <a:gd name="T3" fmla="*/ 2147483647 h 606"/>
                <a:gd name="T4" fmla="*/ 2147483647 w 1008"/>
                <a:gd name="T5" fmla="*/ 2147483647 h 606"/>
                <a:gd name="T6" fmla="*/ 2147483647 w 1008"/>
                <a:gd name="T7" fmla="*/ 2147483647 h 606"/>
                <a:gd name="T8" fmla="*/ 2147483647 w 1008"/>
                <a:gd name="T9" fmla="*/ 2147483647 h 606"/>
                <a:gd name="T10" fmla="*/ 2147483647 w 1008"/>
                <a:gd name="T11" fmla="*/ 2147483647 h 606"/>
                <a:gd name="T12" fmla="*/ 2147483647 w 1008"/>
                <a:gd name="T13" fmla="*/ 2147483647 h 606"/>
                <a:gd name="T14" fmla="*/ 2147483647 w 1008"/>
                <a:gd name="T15" fmla="*/ 2147483647 h 606"/>
                <a:gd name="T16" fmla="*/ 2147483647 w 1008"/>
                <a:gd name="T17" fmla="*/ 2147483647 h 606"/>
                <a:gd name="T18" fmla="*/ 2147483647 w 1008"/>
                <a:gd name="T19" fmla="*/ 2147483647 h 606"/>
                <a:gd name="T20" fmla="*/ 2147483647 w 1008"/>
                <a:gd name="T21" fmla="*/ 2147483647 h 606"/>
                <a:gd name="T22" fmla="*/ 2147483647 w 1008"/>
                <a:gd name="T23" fmla="*/ 2147483647 h 606"/>
                <a:gd name="T24" fmla="*/ 2147483647 w 1008"/>
                <a:gd name="T25" fmla="*/ 2147483647 h 606"/>
                <a:gd name="T26" fmla="*/ 2147483647 w 1008"/>
                <a:gd name="T27" fmla="*/ 2147483647 h 606"/>
                <a:gd name="T28" fmla="*/ 2147483647 w 1008"/>
                <a:gd name="T29" fmla="*/ 2147483647 h 606"/>
                <a:gd name="T30" fmla="*/ 2147483647 w 1008"/>
                <a:gd name="T31" fmla="*/ 2147483647 h 606"/>
                <a:gd name="T32" fmla="*/ 2147483647 w 1008"/>
                <a:gd name="T33" fmla="*/ 2147483647 h 606"/>
                <a:gd name="T34" fmla="*/ 2147483647 w 1008"/>
                <a:gd name="T35" fmla="*/ 2147483647 h 606"/>
                <a:gd name="T36" fmla="*/ 2147483647 w 1008"/>
                <a:gd name="T37" fmla="*/ 2147483647 h 606"/>
                <a:gd name="T38" fmla="*/ 2147483647 w 1008"/>
                <a:gd name="T39" fmla="*/ 2147483647 h 606"/>
                <a:gd name="T40" fmla="*/ 2147483647 w 1008"/>
                <a:gd name="T41" fmla="*/ 2147483647 h 606"/>
                <a:gd name="T42" fmla="*/ 2147483647 w 1008"/>
                <a:gd name="T43" fmla="*/ 2147483647 h 606"/>
                <a:gd name="T44" fmla="*/ 2147483647 w 1008"/>
                <a:gd name="T45" fmla="*/ 2147483647 h 606"/>
                <a:gd name="T46" fmla="*/ 2147483647 w 1008"/>
                <a:gd name="T47" fmla="*/ 2147483647 h 606"/>
                <a:gd name="T48" fmla="*/ 2147483647 w 1008"/>
                <a:gd name="T49" fmla="*/ 2147483647 h 606"/>
                <a:gd name="T50" fmla="*/ 2147483647 w 1008"/>
                <a:gd name="T51" fmla="*/ 2147483647 h 606"/>
                <a:gd name="T52" fmla="*/ 2147483647 w 1008"/>
                <a:gd name="T53" fmla="*/ 2147483647 h 606"/>
                <a:gd name="T54" fmla="*/ 2147483647 w 1008"/>
                <a:gd name="T55" fmla="*/ 2147483647 h 606"/>
                <a:gd name="T56" fmla="*/ 2147483647 w 1008"/>
                <a:gd name="T57" fmla="*/ 2147483647 h 606"/>
                <a:gd name="T58" fmla="*/ 2147483647 w 1008"/>
                <a:gd name="T59" fmla="*/ 2147483647 h 606"/>
                <a:gd name="T60" fmla="*/ 2147483647 w 1008"/>
                <a:gd name="T61" fmla="*/ 2147483647 h 606"/>
                <a:gd name="T62" fmla="*/ 2147483647 w 1008"/>
                <a:gd name="T63" fmla="*/ 2147483647 h 606"/>
                <a:gd name="T64" fmla="*/ 2147483647 w 1008"/>
                <a:gd name="T65" fmla="*/ 2147483647 h 606"/>
                <a:gd name="T66" fmla="*/ 2147483647 w 1008"/>
                <a:gd name="T67" fmla="*/ 2147483647 h 606"/>
                <a:gd name="T68" fmla="*/ 2147483647 w 1008"/>
                <a:gd name="T69" fmla="*/ 2147483647 h 606"/>
                <a:gd name="T70" fmla="*/ 2147483647 w 1008"/>
                <a:gd name="T71" fmla="*/ 2147483647 h 606"/>
                <a:gd name="T72" fmla="*/ 2147483647 w 1008"/>
                <a:gd name="T73" fmla="*/ 2147483647 h 606"/>
                <a:gd name="T74" fmla="*/ 2147483647 w 1008"/>
                <a:gd name="T75" fmla="*/ 2147483647 h 606"/>
                <a:gd name="T76" fmla="*/ 2147483647 w 1008"/>
                <a:gd name="T77" fmla="*/ 2147483647 h 606"/>
                <a:gd name="T78" fmla="*/ 2147483647 w 1008"/>
                <a:gd name="T79" fmla="*/ 2147483647 h 606"/>
                <a:gd name="T80" fmla="*/ 2147483647 w 1008"/>
                <a:gd name="T81" fmla="*/ 2147483647 h 606"/>
                <a:gd name="T82" fmla="*/ 2147483647 w 1008"/>
                <a:gd name="T83" fmla="*/ 2147483647 h 606"/>
                <a:gd name="T84" fmla="*/ 2147483647 w 1008"/>
                <a:gd name="T85" fmla="*/ 2147483647 h 606"/>
                <a:gd name="T86" fmla="*/ 2147483647 w 1008"/>
                <a:gd name="T87" fmla="*/ 2147483647 h 606"/>
                <a:gd name="T88" fmla="*/ 2147483647 w 1008"/>
                <a:gd name="T89" fmla="*/ 2147483647 h 606"/>
                <a:gd name="T90" fmla="*/ 2147483647 w 1008"/>
                <a:gd name="T91" fmla="*/ 2147483647 h 606"/>
                <a:gd name="T92" fmla="*/ 2147483647 w 1008"/>
                <a:gd name="T93" fmla="*/ 2147483647 h 606"/>
                <a:gd name="T94" fmla="*/ 2147483647 w 1008"/>
                <a:gd name="T95" fmla="*/ 2147483647 h 606"/>
                <a:gd name="T96" fmla="*/ 2147483647 w 1008"/>
                <a:gd name="T97" fmla="*/ 2147483647 h 606"/>
                <a:gd name="T98" fmla="*/ 2147483647 w 1008"/>
                <a:gd name="T99" fmla="*/ 2147483647 h 606"/>
                <a:gd name="T100" fmla="*/ 2147483647 w 1008"/>
                <a:gd name="T101" fmla="*/ 2147483647 h 606"/>
                <a:gd name="T102" fmla="*/ 2147483647 w 1008"/>
                <a:gd name="T103" fmla="*/ 2147483647 h 606"/>
                <a:gd name="T104" fmla="*/ 0 w 1008"/>
                <a:gd name="T105" fmla="*/ 2147483647 h 606"/>
                <a:gd name="T106" fmla="*/ 2147483647 w 1008"/>
                <a:gd name="T107" fmla="*/ 2147483647 h 606"/>
                <a:gd name="T108" fmla="*/ 2147483647 w 1008"/>
                <a:gd name="T109" fmla="*/ 2147483647 h 6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08"/>
                <a:gd name="T166" fmla="*/ 0 h 606"/>
                <a:gd name="T167" fmla="*/ 1008 w 1008"/>
                <a:gd name="T168" fmla="*/ 606 h 60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08" h="606">
                  <a:moveTo>
                    <a:pt x="48" y="150"/>
                  </a:moveTo>
                  <a:lnTo>
                    <a:pt x="48" y="156"/>
                  </a:lnTo>
                  <a:lnTo>
                    <a:pt x="42" y="162"/>
                  </a:lnTo>
                  <a:lnTo>
                    <a:pt x="36" y="174"/>
                  </a:lnTo>
                  <a:lnTo>
                    <a:pt x="36" y="186"/>
                  </a:lnTo>
                  <a:lnTo>
                    <a:pt x="42" y="198"/>
                  </a:lnTo>
                  <a:lnTo>
                    <a:pt x="48" y="204"/>
                  </a:lnTo>
                  <a:lnTo>
                    <a:pt x="54" y="216"/>
                  </a:lnTo>
                  <a:lnTo>
                    <a:pt x="60" y="222"/>
                  </a:lnTo>
                  <a:lnTo>
                    <a:pt x="60" y="228"/>
                  </a:lnTo>
                  <a:lnTo>
                    <a:pt x="90" y="222"/>
                  </a:lnTo>
                  <a:lnTo>
                    <a:pt x="90" y="246"/>
                  </a:lnTo>
                  <a:lnTo>
                    <a:pt x="114" y="258"/>
                  </a:lnTo>
                  <a:lnTo>
                    <a:pt x="90" y="258"/>
                  </a:lnTo>
                  <a:lnTo>
                    <a:pt x="78" y="264"/>
                  </a:lnTo>
                  <a:lnTo>
                    <a:pt x="72" y="264"/>
                  </a:lnTo>
                  <a:lnTo>
                    <a:pt x="72" y="270"/>
                  </a:lnTo>
                  <a:lnTo>
                    <a:pt x="78" y="276"/>
                  </a:lnTo>
                  <a:lnTo>
                    <a:pt x="90" y="276"/>
                  </a:lnTo>
                  <a:lnTo>
                    <a:pt x="96" y="282"/>
                  </a:lnTo>
                  <a:lnTo>
                    <a:pt x="114" y="282"/>
                  </a:lnTo>
                  <a:lnTo>
                    <a:pt x="120" y="288"/>
                  </a:lnTo>
                  <a:lnTo>
                    <a:pt x="126" y="300"/>
                  </a:lnTo>
                  <a:lnTo>
                    <a:pt x="132" y="306"/>
                  </a:lnTo>
                  <a:lnTo>
                    <a:pt x="138" y="354"/>
                  </a:lnTo>
                  <a:lnTo>
                    <a:pt x="150" y="360"/>
                  </a:lnTo>
                  <a:lnTo>
                    <a:pt x="150" y="372"/>
                  </a:lnTo>
                  <a:lnTo>
                    <a:pt x="144" y="378"/>
                  </a:lnTo>
                  <a:lnTo>
                    <a:pt x="144" y="402"/>
                  </a:lnTo>
                  <a:lnTo>
                    <a:pt x="150" y="414"/>
                  </a:lnTo>
                  <a:lnTo>
                    <a:pt x="150" y="426"/>
                  </a:lnTo>
                  <a:lnTo>
                    <a:pt x="156" y="432"/>
                  </a:lnTo>
                  <a:lnTo>
                    <a:pt x="156" y="438"/>
                  </a:lnTo>
                  <a:lnTo>
                    <a:pt x="186" y="438"/>
                  </a:lnTo>
                  <a:lnTo>
                    <a:pt x="198" y="426"/>
                  </a:lnTo>
                  <a:lnTo>
                    <a:pt x="210" y="420"/>
                  </a:lnTo>
                  <a:lnTo>
                    <a:pt x="210" y="408"/>
                  </a:lnTo>
                  <a:lnTo>
                    <a:pt x="216" y="402"/>
                  </a:lnTo>
                  <a:lnTo>
                    <a:pt x="228" y="396"/>
                  </a:lnTo>
                  <a:lnTo>
                    <a:pt x="246" y="378"/>
                  </a:lnTo>
                  <a:lnTo>
                    <a:pt x="258" y="372"/>
                  </a:lnTo>
                  <a:lnTo>
                    <a:pt x="294" y="372"/>
                  </a:lnTo>
                  <a:lnTo>
                    <a:pt x="306" y="378"/>
                  </a:lnTo>
                  <a:lnTo>
                    <a:pt x="312" y="372"/>
                  </a:lnTo>
                  <a:lnTo>
                    <a:pt x="312" y="366"/>
                  </a:lnTo>
                  <a:lnTo>
                    <a:pt x="372" y="366"/>
                  </a:lnTo>
                  <a:lnTo>
                    <a:pt x="384" y="378"/>
                  </a:lnTo>
                  <a:lnTo>
                    <a:pt x="384" y="390"/>
                  </a:lnTo>
                  <a:lnTo>
                    <a:pt x="414" y="390"/>
                  </a:lnTo>
                  <a:lnTo>
                    <a:pt x="420" y="396"/>
                  </a:lnTo>
                  <a:lnTo>
                    <a:pt x="432" y="402"/>
                  </a:lnTo>
                  <a:lnTo>
                    <a:pt x="438" y="408"/>
                  </a:lnTo>
                  <a:lnTo>
                    <a:pt x="450" y="414"/>
                  </a:lnTo>
                  <a:lnTo>
                    <a:pt x="450" y="408"/>
                  </a:lnTo>
                  <a:lnTo>
                    <a:pt x="468" y="408"/>
                  </a:lnTo>
                  <a:lnTo>
                    <a:pt x="480" y="414"/>
                  </a:lnTo>
                  <a:lnTo>
                    <a:pt x="498" y="414"/>
                  </a:lnTo>
                  <a:lnTo>
                    <a:pt x="510" y="420"/>
                  </a:lnTo>
                  <a:lnTo>
                    <a:pt x="516" y="420"/>
                  </a:lnTo>
                  <a:lnTo>
                    <a:pt x="522" y="426"/>
                  </a:lnTo>
                  <a:lnTo>
                    <a:pt x="522" y="432"/>
                  </a:lnTo>
                  <a:lnTo>
                    <a:pt x="528" y="444"/>
                  </a:lnTo>
                  <a:lnTo>
                    <a:pt x="534" y="450"/>
                  </a:lnTo>
                  <a:lnTo>
                    <a:pt x="540" y="450"/>
                  </a:lnTo>
                  <a:lnTo>
                    <a:pt x="546" y="456"/>
                  </a:lnTo>
                  <a:lnTo>
                    <a:pt x="558" y="456"/>
                  </a:lnTo>
                  <a:lnTo>
                    <a:pt x="570" y="468"/>
                  </a:lnTo>
                  <a:lnTo>
                    <a:pt x="582" y="474"/>
                  </a:lnTo>
                  <a:lnTo>
                    <a:pt x="588" y="486"/>
                  </a:lnTo>
                  <a:lnTo>
                    <a:pt x="594" y="492"/>
                  </a:lnTo>
                  <a:lnTo>
                    <a:pt x="660" y="486"/>
                  </a:lnTo>
                  <a:lnTo>
                    <a:pt x="660" y="522"/>
                  </a:lnTo>
                  <a:lnTo>
                    <a:pt x="672" y="522"/>
                  </a:lnTo>
                  <a:lnTo>
                    <a:pt x="666" y="546"/>
                  </a:lnTo>
                  <a:lnTo>
                    <a:pt x="678" y="576"/>
                  </a:lnTo>
                  <a:lnTo>
                    <a:pt x="684" y="582"/>
                  </a:lnTo>
                  <a:lnTo>
                    <a:pt x="696" y="582"/>
                  </a:lnTo>
                  <a:lnTo>
                    <a:pt x="702" y="588"/>
                  </a:lnTo>
                  <a:lnTo>
                    <a:pt x="714" y="588"/>
                  </a:lnTo>
                  <a:lnTo>
                    <a:pt x="720" y="582"/>
                  </a:lnTo>
                  <a:lnTo>
                    <a:pt x="726" y="582"/>
                  </a:lnTo>
                  <a:lnTo>
                    <a:pt x="750" y="606"/>
                  </a:lnTo>
                  <a:lnTo>
                    <a:pt x="774" y="606"/>
                  </a:lnTo>
                  <a:lnTo>
                    <a:pt x="786" y="600"/>
                  </a:lnTo>
                  <a:lnTo>
                    <a:pt x="792" y="594"/>
                  </a:lnTo>
                  <a:lnTo>
                    <a:pt x="804" y="570"/>
                  </a:lnTo>
                  <a:lnTo>
                    <a:pt x="804" y="558"/>
                  </a:lnTo>
                  <a:lnTo>
                    <a:pt x="816" y="558"/>
                  </a:lnTo>
                  <a:lnTo>
                    <a:pt x="852" y="540"/>
                  </a:lnTo>
                  <a:lnTo>
                    <a:pt x="858" y="528"/>
                  </a:lnTo>
                  <a:lnTo>
                    <a:pt x="870" y="522"/>
                  </a:lnTo>
                  <a:lnTo>
                    <a:pt x="882" y="522"/>
                  </a:lnTo>
                  <a:lnTo>
                    <a:pt x="882" y="462"/>
                  </a:lnTo>
                  <a:lnTo>
                    <a:pt x="888" y="450"/>
                  </a:lnTo>
                  <a:lnTo>
                    <a:pt x="900" y="444"/>
                  </a:lnTo>
                  <a:lnTo>
                    <a:pt x="936" y="444"/>
                  </a:lnTo>
                  <a:lnTo>
                    <a:pt x="936" y="420"/>
                  </a:lnTo>
                  <a:lnTo>
                    <a:pt x="948" y="420"/>
                  </a:lnTo>
                  <a:lnTo>
                    <a:pt x="960" y="426"/>
                  </a:lnTo>
                  <a:lnTo>
                    <a:pt x="966" y="432"/>
                  </a:lnTo>
                  <a:lnTo>
                    <a:pt x="978" y="438"/>
                  </a:lnTo>
                  <a:lnTo>
                    <a:pt x="1008" y="438"/>
                  </a:lnTo>
                  <a:lnTo>
                    <a:pt x="1008" y="426"/>
                  </a:lnTo>
                  <a:lnTo>
                    <a:pt x="996" y="414"/>
                  </a:lnTo>
                  <a:lnTo>
                    <a:pt x="996" y="396"/>
                  </a:lnTo>
                  <a:lnTo>
                    <a:pt x="1002" y="390"/>
                  </a:lnTo>
                  <a:lnTo>
                    <a:pt x="954" y="360"/>
                  </a:lnTo>
                  <a:lnTo>
                    <a:pt x="930" y="366"/>
                  </a:lnTo>
                  <a:lnTo>
                    <a:pt x="924" y="366"/>
                  </a:lnTo>
                  <a:lnTo>
                    <a:pt x="912" y="354"/>
                  </a:lnTo>
                  <a:lnTo>
                    <a:pt x="900" y="354"/>
                  </a:lnTo>
                  <a:lnTo>
                    <a:pt x="888" y="342"/>
                  </a:lnTo>
                  <a:lnTo>
                    <a:pt x="876" y="336"/>
                  </a:lnTo>
                  <a:lnTo>
                    <a:pt x="870" y="330"/>
                  </a:lnTo>
                  <a:lnTo>
                    <a:pt x="846" y="318"/>
                  </a:lnTo>
                  <a:lnTo>
                    <a:pt x="828" y="306"/>
                  </a:lnTo>
                  <a:lnTo>
                    <a:pt x="804" y="306"/>
                  </a:lnTo>
                  <a:lnTo>
                    <a:pt x="774" y="288"/>
                  </a:lnTo>
                  <a:lnTo>
                    <a:pt x="768" y="282"/>
                  </a:lnTo>
                  <a:lnTo>
                    <a:pt x="762" y="270"/>
                  </a:lnTo>
                  <a:lnTo>
                    <a:pt x="750" y="258"/>
                  </a:lnTo>
                  <a:lnTo>
                    <a:pt x="744" y="258"/>
                  </a:lnTo>
                  <a:lnTo>
                    <a:pt x="732" y="252"/>
                  </a:lnTo>
                  <a:lnTo>
                    <a:pt x="714" y="252"/>
                  </a:lnTo>
                  <a:lnTo>
                    <a:pt x="702" y="246"/>
                  </a:lnTo>
                  <a:lnTo>
                    <a:pt x="690" y="234"/>
                  </a:lnTo>
                  <a:lnTo>
                    <a:pt x="672" y="198"/>
                  </a:lnTo>
                  <a:lnTo>
                    <a:pt x="666" y="192"/>
                  </a:lnTo>
                  <a:lnTo>
                    <a:pt x="666" y="186"/>
                  </a:lnTo>
                  <a:lnTo>
                    <a:pt x="648" y="168"/>
                  </a:lnTo>
                  <a:lnTo>
                    <a:pt x="630" y="138"/>
                  </a:lnTo>
                  <a:lnTo>
                    <a:pt x="594" y="120"/>
                  </a:lnTo>
                  <a:lnTo>
                    <a:pt x="594" y="126"/>
                  </a:lnTo>
                  <a:lnTo>
                    <a:pt x="540" y="120"/>
                  </a:lnTo>
                  <a:lnTo>
                    <a:pt x="510" y="120"/>
                  </a:lnTo>
                  <a:lnTo>
                    <a:pt x="492" y="102"/>
                  </a:lnTo>
                  <a:lnTo>
                    <a:pt x="492" y="90"/>
                  </a:lnTo>
                  <a:lnTo>
                    <a:pt x="504" y="78"/>
                  </a:lnTo>
                  <a:lnTo>
                    <a:pt x="492" y="72"/>
                  </a:lnTo>
                  <a:lnTo>
                    <a:pt x="492" y="60"/>
                  </a:lnTo>
                  <a:lnTo>
                    <a:pt x="486" y="48"/>
                  </a:lnTo>
                  <a:lnTo>
                    <a:pt x="480" y="42"/>
                  </a:lnTo>
                  <a:lnTo>
                    <a:pt x="444" y="42"/>
                  </a:lnTo>
                  <a:lnTo>
                    <a:pt x="432" y="36"/>
                  </a:lnTo>
                  <a:lnTo>
                    <a:pt x="432" y="24"/>
                  </a:lnTo>
                  <a:lnTo>
                    <a:pt x="408" y="24"/>
                  </a:lnTo>
                  <a:lnTo>
                    <a:pt x="390" y="0"/>
                  </a:lnTo>
                  <a:lnTo>
                    <a:pt x="384" y="12"/>
                  </a:lnTo>
                  <a:lnTo>
                    <a:pt x="354" y="6"/>
                  </a:lnTo>
                  <a:lnTo>
                    <a:pt x="384" y="36"/>
                  </a:lnTo>
                  <a:lnTo>
                    <a:pt x="378" y="30"/>
                  </a:lnTo>
                  <a:lnTo>
                    <a:pt x="366" y="30"/>
                  </a:lnTo>
                  <a:lnTo>
                    <a:pt x="360" y="24"/>
                  </a:lnTo>
                  <a:lnTo>
                    <a:pt x="354" y="24"/>
                  </a:lnTo>
                  <a:lnTo>
                    <a:pt x="348" y="30"/>
                  </a:lnTo>
                  <a:lnTo>
                    <a:pt x="348" y="42"/>
                  </a:lnTo>
                  <a:lnTo>
                    <a:pt x="342" y="42"/>
                  </a:lnTo>
                  <a:lnTo>
                    <a:pt x="336" y="48"/>
                  </a:lnTo>
                  <a:lnTo>
                    <a:pt x="324" y="48"/>
                  </a:lnTo>
                  <a:lnTo>
                    <a:pt x="312" y="54"/>
                  </a:lnTo>
                  <a:lnTo>
                    <a:pt x="294" y="72"/>
                  </a:lnTo>
                  <a:lnTo>
                    <a:pt x="294" y="84"/>
                  </a:lnTo>
                  <a:lnTo>
                    <a:pt x="300" y="102"/>
                  </a:lnTo>
                  <a:lnTo>
                    <a:pt x="312" y="108"/>
                  </a:lnTo>
                  <a:lnTo>
                    <a:pt x="318" y="120"/>
                  </a:lnTo>
                  <a:lnTo>
                    <a:pt x="252" y="120"/>
                  </a:lnTo>
                  <a:lnTo>
                    <a:pt x="240" y="108"/>
                  </a:lnTo>
                  <a:lnTo>
                    <a:pt x="228" y="108"/>
                  </a:lnTo>
                  <a:lnTo>
                    <a:pt x="228" y="114"/>
                  </a:lnTo>
                  <a:lnTo>
                    <a:pt x="216" y="126"/>
                  </a:lnTo>
                  <a:lnTo>
                    <a:pt x="210" y="120"/>
                  </a:lnTo>
                  <a:lnTo>
                    <a:pt x="198" y="114"/>
                  </a:lnTo>
                  <a:lnTo>
                    <a:pt x="174" y="90"/>
                  </a:lnTo>
                  <a:lnTo>
                    <a:pt x="168" y="78"/>
                  </a:lnTo>
                  <a:lnTo>
                    <a:pt x="162" y="72"/>
                  </a:lnTo>
                  <a:lnTo>
                    <a:pt x="156" y="60"/>
                  </a:lnTo>
                  <a:lnTo>
                    <a:pt x="144" y="54"/>
                  </a:lnTo>
                  <a:lnTo>
                    <a:pt x="132" y="42"/>
                  </a:lnTo>
                  <a:lnTo>
                    <a:pt x="120" y="42"/>
                  </a:lnTo>
                  <a:lnTo>
                    <a:pt x="96" y="30"/>
                  </a:lnTo>
                  <a:lnTo>
                    <a:pt x="78" y="30"/>
                  </a:lnTo>
                  <a:lnTo>
                    <a:pt x="72" y="36"/>
                  </a:lnTo>
                  <a:lnTo>
                    <a:pt x="72" y="48"/>
                  </a:lnTo>
                  <a:lnTo>
                    <a:pt x="84" y="54"/>
                  </a:lnTo>
                  <a:lnTo>
                    <a:pt x="90" y="54"/>
                  </a:lnTo>
                  <a:lnTo>
                    <a:pt x="90" y="66"/>
                  </a:lnTo>
                  <a:lnTo>
                    <a:pt x="96" y="66"/>
                  </a:lnTo>
                  <a:lnTo>
                    <a:pt x="96" y="72"/>
                  </a:lnTo>
                  <a:lnTo>
                    <a:pt x="102" y="84"/>
                  </a:lnTo>
                  <a:lnTo>
                    <a:pt x="114" y="90"/>
                  </a:lnTo>
                  <a:lnTo>
                    <a:pt x="126" y="102"/>
                  </a:lnTo>
                  <a:lnTo>
                    <a:pt x="138" y="108"/>
                  </a:lnTo>
                  <a:lnTo>
                    <a:pt x="150" y="120"/>
                  </a:lnTo>
                  <a:lnTo>
                    <a:pt x="162" y="126"/>
                  </a:lnTo>
                  <a:lnTo>
                    <a:pt x="162" y="150"/>
                  </a:lnTo>
                  <a:lnTo>
                    <a:pt x="156" y="156"/>
                  </a:lnTo>
                  <a:lnTo>
                    <a:pt x="144" y="156"/>
                  </a:lnTo>
                  <a:lnTo>
                    <a:pt x="132" y="150"/>
                  </a:lnTo>
                  <a:lnTo>
                    <a:pt x="120" y="138"/>
                  </a:lnTo>
                  <a:lnTo>
                    <a:pt x="120" y="162"/>
                  </a:lnTo>
                  <a:lnTo>
                    <a:pt x="78" y="162"/>
                  </a:lnTo>
                  <a:lnTo>
                    <a:pt x="66" y="144"/>
                  </a:lnTo>
                  <a:lnTo>
                    <a:pt x="60" y="150"/>
                  </a:lnTo>
                  <a:lnTo>
                    <a:pt x="48" y="138"/>
                  </a:lnTo>
                  <a:lnTo>
                    <a:pt x="42" y="126"/>
                  </a:lnTo>
                  <a:lnTo>
                    <a:pt x="36" y="120"/>
                  </a:lnTo>
                  <a:lnTo>
                    <a:pt x="36" y="102"/>
                  </a:lnTo>
                  <a:lnTo>
                    <a:pt x="30" y="96"/>
                  </a:lnTo>
                  <a:lnTo>
                    <a:pt x="30" y="84"/>
                  </a:lnTo>
                  <a:lnTo>
                    <a:pt x="24" y="78"/>
                  </a:lnTo>
                  <a:lnTo>
                    <a:pt x="0" y="78"/>
                  </a:lnTo>
                  <a:lnTo>
                    <a:pt x="0" y="84"/>
                  </a:lnTo>
                  <a:lnTo>
                    <a:pt x="6" y="90"/>
                  </a:lnTo>
                  <a:lnTo>
                    <a:pt x="12" y="102"/>
                  </a:lnTo>
                  <a:lnTo>
                    <a:pt x="18" y="108"/>
                  </a:lnTo>
                  <a:lnTo>
                    <a:pt x="24" y="120"/>
                  </a:lnTo>
                  <a:lnTo>
                    <a:pt x="36" y="126"/>
                  </a:lnTo>
                  <a:lnTo>
                    <a:pt x="42" y="138"/>
                  </a:lnTo>
                  <a:lnTo>
                    <a:pt x="48" y="144"/>
                  </a:lnTo>
                  <a:lnTo>
                    <a:pt x="48" y="150"/>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29" name="Turkey">
              <a:extLst>
                <a:ext uri="{FF2B5EF4-FFF2-40B4-BE49-F238E27FC236}">
                  <a16:creationId xmlns:a16="http://schemas.microsoft.com/office/drawing/2014/main" id="{6F0CDFC6-5A37-3D5C-9B07-1D9AB3229CE9}"/>
                </a:ext>
                <a:ext uri="{C183D7F6-B498-43B3-948B-1728B52AA6E4}">
                  <adec:decorative xmlns:adec="http://schemas.microsoft.com/office/drawing/2017/decorative" val="1"/>
                </a:ext>
              </a:extLst>
            </p:cNvPr>
            <p:cNvSpPr>
              <a:spLocks noEditPoints="1"/>
            </p:cNvSpPr>
            <p:nvPr/>
          </p:nvSpPr>
          <p:spPr bwMode="gray">
            <a:xfrm>
              <a:off x="4834916" y="2209168"/>
              <a:ext cx="427712" cy="163537"/>
            </a:xfrm>
            <a:custGeom>
              <a:avLst/>
              <a:gdLst>
                <a:gd name="T0" fmla="*/ 2147483647 w 1332"/>
                <a:gd name="T1" fmla="*/ 2147483647 h 510"/>
                <a:gd name="T2" fmla="*/ 2147483647 w 1332"/>
                <a:gd name="T3" fmla="*/ 2147483647 h 510"/>
                <a:gd name="T4" fmla="*/ 2147483647 w 1332"/>
                <a:gd name="T5" fmla="*/ 2147483647 h 510"/>
                <a:gd name="T6" fmla="*/ 2147483647 w 1332"/>
                <a:gd name="T7" fmla="*/ 2147483647 h 510"/>
                <a:gd name="T8" fmla="*/ 2147483647 w 1332"/>
                <a:gd name="T9" fmla="*/ 2147483647 h 510"/>
                <a:gd name="T10" fmla="*/ 2147483647 w 1332"/>
                <a:gd name="T11" fmla="*/ 2147483647 h 510"/>
                <a:gd name="T12" fmla="*/ 2147483647 w 1332"/>
                <a:gd name="T13" fmla="*/ 2147483647 h 510"/>
                <a:gd name="T14" fmla="*/ 2147483647 w 1332"/>
                <a:gd name="T15" fmla="*/ 2147483647 h 510"/>
                <a:gd name="T16" fmla="*/ 2147483647 w 1332"/>
                <a:gd name="T17" fmla="*/ 2147483647 h 510"/>
                <a:gd name="T18" fmla="*/ 2147483647 w 1332"/>
                <a:gd name="T19" fmla="*/ 2147483647 h 510"/>
                <a:gd name="T20" fmla="*/ 2147483647 w 1332"/>
                <a:gd name="T21" fmla="*/ 2147483647 h 510"/>
                <a:gd name="T22" fmla="*/ 2147483647 w 1332"/>
                <a:gd name="T23" fmla="*/ 2147483647 h 510"/>
                <a:gd name="T24" fmla="*/ 2147483647 w 1332"/>
                <a:gd name="T25" fmla="*/ 2147483647 h 510"/>
                <a:gd name="T26" fmla="*/ 2147483647 w 1332"/>
                <a:gd name="T27" fmla="*/ 2147483647 h 510"/>
                <a:gd name="T28" fmla="*/ 2147483647 w 1332"/>
                <a:gd name="T29" fmla="*/ 2147483647 h 510"/>
                <a:gd name="T30" fmla="*/ 2147483647 w 1332"/>
                <a:gd name="T31" fmla="*/ 2147483647 h 510"/>
                <a:gd name="T32" fmla="*/ 2147483647 w 1332"/>
                <a:gd name="T33" fmla="*/ 2147483647 h 510"/>
                <a:gd name="T34" fmla="*/ 2147483647 w 1332"/>
                <a:gd name="T35" fmla="*/ 2147483647 h 510"/>
                <a:gd name="T36" fmla="*/ 2147483647 w 1332"/>
                <a:gd name="T37" fmla="*/ 2147483647 h 510"/>
                <a:gd name="T38" fmla="*/ 2147483647 w 1332"/>
                <a:gd name="T39" fmla="*/ 2147483647 h 510"/>
                <a:gd name="T40" fmla="*/ 2147483647 w 1332"/>
                <a:gd name="T41" fmla="*/ 2147483647 h 510"/>
                <a:gd name="T42" fmla="*/ 2147483647 w 1332"/>
                <a:gd name="T43" fmla="*/ 2147483647 h 510"/>
                <a:gd name="T44" fmla="*/ 2147483647 w 1332"/>
                <a:gd name="T45" fmla="*/ 2147483647 h 510"/>
                <a:gd name="T46" fmla="*/ 2147483647 w 1332"/>
                <a:gd name="T47" fmla="*/ 2147483647 h 510"/>
                <a:gd name="T48" fmla="*/ 2147483647 w 1332"/>
                <a:gd name="T49" fmla="*/ 2147483647 h 510"/>
                <a:gd name="T50" fmla="*/ 2147483647 w 1332"/>
                <a:gd name="T51" fmla="*/ 2147483647 h 510"/>
                <a:gd name="T52" fmla="*/ 2147483647 w 1332"/>
                <a:gd name="T53" fmla="*/ 2147483647 h 510"/>
                <a:gd name="T54" fmla="*/ 2147483647 w 1332"/>
                <a:gd name="T55" fmla="*/ 2147483647 h 510"/>
                <a:gd name="T56" fmla="*/ 2147483647 w 1332"/>
                <a:gd name="T57" fmla="*/ 2147483647 h 510"/>
                <a:gd name="T58" fmla="*/ 2147483647 w 1332"/>
                <a:gd name="T59" fmla="*/ 2147483647 h 510"/>
                <a:gd name="T60" fmla="*/ 2147483647 w 1332"/>
                <a:gd name="T61" fmla="*/ 2147483647 h 510"/>
                <a:gd name="T62" fmla="*/ 2147483647 w 1332"/>
                <a:gd name="T63" fmla="*/ 2147483647 h 510"/>
                <a:gd name="T64" fmla="*/ 2147483647 w 1332"/>
                <a:gd name="T65" fmla="*/ 2147483647 h 510"/>
                <a:gd name="T66" fmla="*/ 2147483647 w 1332"/>
                <a:gd name="T67" fmla="*/ 2147483647 h 510"/>
                <a:gd name="T68" fmla="*/ 2147483647 w 1332"/>
                <a:gd name="T69" fmla="*/ 2147483647 h 510"/>
                <a:gd name="T70" fmla="*/ 2147483647 w 1332"/>
                <a:gd name="T71" fmla="*/ 2147483647 h 510"/>
                <a:gd name="T72" fmla="*/ 2147483647 w 1332"/>
                <a:gd name="T73" fmla="*/ 2147483647 h 510"/>
                <a:gd name="T74" fmla="*/ 2147483647 w 1332"/>
                <a:gd name="T75" fmla="*/ 2147483647 h 510"/>
                <a:gd name="T76" fmla="*/ 2147483647 w 1332"/>
                <a:gd name="T77" fmla="*/ 2147483647 h 510"/>
                <a:gd name="T78" fmla="*/ 2147483647 w 1332"/>
                <a:gd name="T79" fmla="*/ 2147483647 h 510"/>
                <a:gd name="T80" fmla="*/ 2147483647 w 1332"/>
                <a:gd name="T81" fmla="*/ 2147483647 h 510"/>
                <a:gd name="T82" fmla="*/ 2147483647 w 1332"/>
                <a:gd name="T83" fmla="*/ 2147483647 h 510"/>
                <a:gd name="T84" fmla="*/ 2147483647 w 1332"/>
                <a:gd name="T85" fmla="*/ 2147483647 h 510"/>
                <a:gd name="T86" fmla="*/ 2147483647 w 1332"/>
                <a:gd name="T87" fmla="*/ 2147483647 h 510"/>
                <a:gd name="T88" fmla="*/ 2147483647 w 1332"/>
                <a:gd name="T89" fmla="*/ 2147483647 h 510"/>
                <a:gd name="T90" fmla="*/ 2147483647 w 1332"/>
                <a:gd name="T91" fmla="*/ 2147483647 h 510"/>
                <a:gd name="T92" fmla="*/ 2147483647 w 1332"/>
                <a:gd name="T93" fmla="*/ 2147483647 h 510"/>
                <a:gd name="T94" fmla="*/ 2147483647 w 1332"/>
                <a:gd name="T95" fmla="*/ 2147483647 h 510"/>
                <a:gd name="T96" fmla="*/ 2147483647 w 1332"/>
                <a:gd name="T97" fmla="*/ 2147483647 h 510"/>
                <a:gd name="T98" fmla="*/ 2147483647 w 1332"/>
                <a:gd name="T99" fmla="*/ 2147483647 h 510"/>
                <a:gd name="T100" fmla="*/ 2147483647 w 1332"/>
                <a:gd name="T101" fmla="*/ 2147483647 h 510"/>
                <a:gd name="T102" fmla="*/ 2147483647 w 1332"/>
                <a:gd name="T103" fmla="*/ 2147483647 h 510"/>
                <a:gd name="T104" fmla="*/ 2147483647 w 1332"/>
                <a:gd name="T105" fmla="*/ 2147483647 h 510"/>
                <a:gd name="T106" fmla="*/ 2147483647 w 1332"/>
                <a:gd name="T107" fmla="*/ 2147483647 h 510"/>
                <a:gd name="T108" fmla="*/ 2147483647 w 1332"/>
                <a:gd name="T109" fmla="*/ 2147483647 h 510"/>
                <a:gd name="T110" fmla="*/ 2147483647 w 1332"/>
                <a:gd name="T111" fmla="*/ 2147483647 h 510"/>
                <a:gd name="T112" fmla="*/ 2147483647 w 1332"/>
                <a:gd name="T113" fmla="*/ 2147483647 h 510"/>
                <a:gd name="T114" fmla="*/ 2147483647 w 1332"/>
                <a:gd name="T115" fmla="*/ 2147483647 h 5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2"/>
                <a:gd name="T175" fmla="*/ 0 h 510"/>
                <a:gd name="T176" fmla="*/ 1332 w 1332"/>
                <a:gd name="T177" fmla="*/ 510 h 5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2" h="510">
                  <a:moveTo>
                    <a:pt x="6" y="192"/>
                  </a:moveTo>
                  <a:lnTo>
                    <a:pt x="24" y="186"/>
                  </a:lnTo>
                  <a:lnTo>
                    <a:pt x="30" y="174"/>
                  </a:lnTo>
                  <a:lnTo>
                    <a:pt x="0" y="174"/>
                  </a:lnTo>
                  <a:lnTo>
                    <a:pt x="6" y="192"/>
                  </a:lnTo>
                  <a:close/>
                  <a:moveTo>
                    <a:pt x="42" y="162"/>
                  </a:moveTo>
                  <a:lnTo>
                    <a:pt x="42" y="168"/>
                  </a:lnTo>
                  <a:lnTo>
                    <a:pt x="48" y="174"/>
                  </a:lnTo>
                  <a:lnTo>
                    <a:pt x="60" y="174"/>
                  </a:lnTo>
                  <a:lnTo>
                    <a:pt x="60" y="162"/>
                  </a:lnTo>
                  <a:lnTo>
                    <a:pt x="54" y="156"/>
                  </a:lnTo>
                  <a:lnTo>
                    <a:pt x="54" y="150"/>
                  </a:lnTo>
                  <a:lnTo>
                    <a:pt x="48" y="150"/>
                  </a:lnTo>
                  <a:lnTo>
                    <a:pt x="48" y="156"/>
                  </a:lnTo>
                  <a:lnTo>
                    <a:pt x="42" y="162"/>
                  </a:lnTo>
                  <a:close/>
                  <a:moveTo>
                    <a:pt x="96" y="138"/>
                  </a:moveTo>
                  <a:lnTo>
                    <a:pt x="66" y="138"/>
                  </a:lnTo>
                  <a:lnTo>
                    <a:pt x="66" y="174"/>
                  </a:lnTo>
                  <a:lnTo>
                    <a:pt x="78" y="150"/>
                  </a:lnTo>
                  <a:lnTo>
                    <a:pt x="96" y="138"/>
                  </a:lnTo>
                  <a:close/>
                  <a:moveTo>
                    <a:pt x="1332" y="402"/>
                  </a:moveTo>
                  <a:lnTo>
                    <a:pt x="1332" y="390"/>
                  </a:lnTo>
                  <a:lnTo>
                    <a:pt x="1308" y="384"/>
                  </a:lnTo>
                  <a:lnTo>
                    <a:pt x="1308" y="354"/>
                  </a:lnTo>
                  <a:lnTo>
                    <a:pt x="1272" y="336"/>
                  </a:lnTo>
                  <a:lnTo>
                    <a:pt x="1278" y="330"/>
                  </a:lnTo>
                  <a:lnTo>
                    <a:pt x="1284" y="318"/>
                  </a:lnTo>
                  <a:lnTo>
                    <a:pt x="1284" y="312"/>
                  </a:lnTo>
                  <a:lnTo>
                    <a:pt x="1290" y="306"/>
                  </a:lnTo>
                  <a:lnTo>
                    <a:pt x="1284" y="306"/>
                  </a:lnTo>
                  <a:lnTo>
                    <a:pt x="1278" y="300"/>
                  </a:lnTo>
                  <a:lnTo>
                    <a:pt x="1278" y="288"/>
                  </a:lnTo>
                  <a:lnTo>
                    <a:pt x="1266" y="276"/>
                  </a:lnTo>
                  <a:lnTo>
                    <a:pt x="1266" y="246"/>
                  </a:lnTo>
                  <a:lnTo>
                    <a:pt x="1248" y="222"/>
                  </a:lnTo>
                  <a:lnTo>
                    <a:pt x="1272" y="222"/>
                  </a:lnTo>
                  <a:lnTo>
                    <a:pt x="1272" y="216"/>
                  </a:lnTo>
                  <a:lnTo>
                    <a:pt x="1278" y="210"/>
                  </a:lnTo>
                  <a:lnTo>
                    <a:pt x="1272" y="198"/>
                  </a:lnTo>
                  <a:lnTo>
                    <a:pt x="1272" y="186"/>
                  </a:lnTo>
                  <a:lnTo>
                    <a:pt x="1266" y="180"/>
                  </a:lnTo>
                  <a:lnTo>
                    <a:pt x="1266" y="174"/>
                  </a:lnTo>
                  <a:lnTo>
                    <a:pt x="1260" y="174"/>
                  </a:lnTo>
                  <a:lnTo>
                    <a:pt x="1248" y="180"/>
                  </a:lnTo>
                  <a:lnTo>
                    <a:pt x="1236" y="180"/>
                  </a:lnTo>
                  <a:lnTo>
                    <a:pt x="1224" y="174"/>
                  </a:lnTo>
                  <a:lnTo>
                    <a:pt x="1218" y="168"/>
                  </a:lnTo>
                  <a:lnTo>
                    <a:pt x="1212" y="156"/>
                  </a:lnTo>
                  <a:lnTo>
                    <a:pt x="1212" y="144"/>
                  </a:lnTo>
                  <a:lnTo>
                    <a:pt x="1200" y="108"/>
                  </a:lnTo>
                  <a:lnTo>
                    <a:pt x="1194" y="96"/>
                  </a:lnTo>
                  <a:lnTo>
                    <a:pt x="1194" y="84"/>
                  </a:lnTo>
                  <a:lnTo>
                    <a:pt x="1188" y="78"/>
                  </a:lnTo>
                  <a:lnTo>
                    <a:pt x="1164" y="78"/>
                  </a:lnTo>
                  <a:lnTo>
                    <a:pt x="1164" y="72"/>
                  </a:lnTo>
                  <a:lnTo>
                    <a:pt x="1158" y="60"/>
                  </a:lnTo>
                  <a:lnTo>
                    <a:pt x="1152" y="54"/>
                  </a:lnTo>
                  <a:lnTo>
                    <a:pt x="1140" y="48"/>
                  </a:lnTo>
                  <a:lnTo>
                    <a:pt x="1128" y="48"/>
                  </a:lnTo>
                  <a:lnTo>
                    <a:pt x="1116" y="54"/>
                  </a:lnTo>
                  <a:lnTo>
                    <a:pt x="1110" y="60"/>
                  </a:lnTo>
                  <a:lnTo>
                    <a:pt x="1074" y="54"/>
                  </a:lnTo>
                  <a:lnTo>
                    <a:pt x="1062" y="66"/>
                  </a:lnTo>
                  <a:lnTo>
                    <a:pt x="1026" y="90"/>
                  </a:lnTo>
                  <a:lnTo>
                    <a:pt x="1014" y="96"/>
                  </a:lnTo>
                  <a:lnTo>
                    <a:pt x="930" y="96"/>
                  </a:lnTo>
                  <a:lnTo>
                    <a:pt x="876" y="108"/>
                  </a:lnTo>
                  <a:lnTo>
                    <a:pt x="810" y="84"/>
                  </a:lnTo>
                  <a:lnTo>
                    <a:pt x="786" y="96"/>
                  </a:lnTo>
                  <a:lnTo>
                    <a:pt x="786" y="90"/>
                  </a:lnTo>
                  <a:lnTo>
                    <a:pt x="780" y="84"/>
                  </a:lnTo>
                  <a:lnTo>
                    <a:pt x="774" y="72"/>
                  </a:lnTo>
                  <a:lnTo>
                    <a:pt x="768" y="66"/>
                  </a:lnTo>
                  <a:lnTo>
                    <a:pt x="756" y="66"/>
                  </a:lnTo>
                  <a:lnTo>
                    <a:pt x="744" y="72"/>
                  </a:lnTo>
                  <a:lnTo>
                    <a:pt x="738" y="78"/>
                  </a:lnTo>
                  <a:lnTo>
                    <a:pt x="708" y="60"/>
                  </a:lnTo>
                  <a:lnTo>
                    <a:pt x="708" y="36"/>
                  </a:lnTo>
                  <a:lnTo>
                    <a:pt x="660" y="48"/>
                  </a:lnTo>
                  <a:lnTo>
                    <a:pt x="636" y="30"/>
                  </a:lnTo>
                  <a:lnTo>
                    <a:pt x="630" y="12"/>
                  </a:lnTo>
                  <a:lnTo>
                    <a:pt x="624" y="12"/>
                  </a:lnTo>
                  <a:lnTo>
                    <a:pt x="618" y="18"/>
                  </a:lnTo>
                  <a:lnTo>
                    <a:pt x="600" y="18"/>
                  </a:lnTo>
                  <a:lnTo>
                    <a:pt x="588" y="24"/>
                  </a:lnTo>
                  <a:lnTo>
                    <a:pt x="558" y="24"/>
                  </a:lnTo>
                  <a:lnTo>
                    <a:pt x="534" y="18"/>
                  </a:lnTo>
                  <a:lnTo>
                    <a:pt x="504" y="18"/>
                  </a:lnTo>
                  <a:lnTo>
                    <a:pt x="492" y="24"/>
                  </a:lnTo>
                  <a:lnTo>
                    <a:pt x="456" y="36"/>
                  </a:lnTo>
                  <a:lnTo>
                    <a:pt x="444" y="42"/>
                  </a:lnTo>
                  <a:lnTo>
                    <a:pt x="438" y="48"/>
                  </a:lnTo>
                  <a:lnTo>
                    <a:pt x="426" y="54"/>
                  </a:lnTo>
                  <a:lnTo>
                    <a:pt x="414" y="66"/>
                  </a:lnTo>
                  <a:lnTo>
                    <a:pt x="408" y="66"/>
                  </a:lnTo>
                  <a:lnTo>
                    <a:pt x="396" y="90"/>
                  </a:lnTo>
                  <a:lnTo>
                    <a:pt x="378" y="90"/>
                  </a:lnTo>
                  <a:lnTo>
                    <a:pt x="354" y="84"/>
                  </a:lnTo>
                  <a:lnTo>
                    <a:pt x="294" y="84"/>
                  </a:lnTo>
                  <a:lnTo>
                    <a:pt x="282" y="78"/>
                  </a:lnTo>
                  <a:lnTo>
                    <a:pt x="264" y="78"/>
                  </a:lnTo>
                  <a:lnTo>
                    <a:pt x="252" y="72"/>
                  </a:lnTo>
                  <a:lnTo>
                    <a:pt x="240" y="72"/>
                  </a:lnTo>
                  <a:lnTo>
                    <a:pt x="234" y="66"/>
                  </a:lnTo>
                  <a:lnTo>
                    <a:pt x="198" y="66"/>
                  </a:lnTo>
                  <a:lnTo>
                    <a:pt x="186" y="54"/>
                  </a:lnTo>
                  <a:lnTo>
                    <a:pt x="180" y="36"/>
                  </a:lnTo>
                  <a:lnTo>
                    <a:pt x="180" y="24"/>
                  </a:lnTo>
                  <a:lnTo>
                    <a:pt x="168" y="24"/>
                  </a:lnTo>
                  <a:lnTo>
                    <a:pt x="156" y="18"/>
                  </a:lnTo>
                  <a:lnTo>
                    <a:pt x="144" y="18"/>
                  </a:lnTo>
                  <a:lnTo>
                    <a:pt x="132" y="0"/>
                  </a:lnTo>
                  <a:lnTo>
                    <a:pt x="120" y="18"/>
                  </a:lnTo>
                  <a:lnTo>
                    <a:pt x="90" y="12"/>
                  </a:lnTo>
                  <a:lnTo>
                    <a:pt x="72" y="36"/>
                  </a:lnTo>
                  <a:lnTo>
                    <a:pt x="78" y="42"/>
                  </a:lnTo>
                  <a:lnTo>
                    <a:pt x="90" y="42"/>
                  </a:lnTo>
                  <a:lnTo>
                    <a:pt x="90" y="48"/>
                  </a:lnTo>
                  <a:lnTo>
                    <a:pt x="96" y="54"/>
                  </a:lnTo>
                  <a:lnTo>
                    <a:pt x="96" y="66"/>
                  </a:lnTo>
                  <a:lnTo>
                    <a:pt x="78" y="66"/>
                  </a:lnTo>
                  <a:lnTo>
                    <a:pt x="72" y="72"/>
                  </a:lnTo>
                  <a:lnTo>
                    <a:pt x="72" y="78"/>
                  </a:lnTo>
                  <a:lnTo>
                    <a:pt x="78" y="84"/>
                  </a:lnTo>
                  <a:lnTo>
                    <a:pt x="78" y="96"/>
                  </a:lnTo>
                  <a:lnTo>
                    <a:pt x="72" y="108"/>
                  </a:lnTo>
                  <a:lnTo>
                    <a:pt x="72" y="114"/>
                  </a:lnTo>
                  <a:lnTo>
                    <a:pt x="66" y="120"/>
                  </a:lnTo>
                  <a:lnTo>
                    <a:pt x="66" y="132"/>
                  </a:lnTo>
                  <a:lnTo>
                    <a:pt x="72" y="132"/>
                  </a:lnTo>
                  <a:lnTo>
                    <a:pt x="90" y="126"/>
                  </a:lnTo>
                  <a:lnTo>
                    <a:pt x="102" y="126"/>
                  </a:lnTo>
                  <a:lnTo>
                    <a:pt x="108" y="120"/>
                  </a:lnTo>
                  <a:lnTo>
                    <a:pt x="114" y="120"/>
                  </a:lnTo>
                  <a:lnTo>
                    <a:pt x="114" y="132"/>
                  </a:lnTo>
                  <a:lnTo>
                    <a:pt x="120" y="132"/>
                  </a:lnTo>
                  <a:lnTo>
                    <a:pt x="126" y="126"/>
                  </a:lnTo>
                  <a:lnTo>
                    <a:pt x="138" y="120"/>
                  </a:lnTo>
                  <a:lnTo>
                    <a:pt x="162" y="96"/>
                  </a:lnTo>
                  <a:lnTo>
                    <a:pt x="168" y="96"/>
                  </a:lnTo>
                  <a:lnTo>
                    <a:pt x="174" y="90"/>
                  </a:lnTo>
                  <a:lnTo>
                    <a:pt x="186" y="90"/>
                  </a:lnTo>
                  <a:lnTo>
                    <a:pt x="204" y="84"/>
                  </a:lnTo>
                  <a:lnTo>
                    <a:pt x="216" y="84"/>
                  </a:lnTo>
                  <a:lnTo>
                    <a:pt x="252" y="102"/>
                  </a:lnTo>
                  <a:lnTo>
                    <a:pt x="270" y="108"/>
                  </a:lnTo>
                  <a:lnTo>
                    <a:pt x="282" y="108"/>
                  </a:lnTo>
                  <a:lnTo>
                    <a:pt x="288" y="114"/>
                  </a:lnTo>
                  <a:lnTo>
                    <a:pt x="294" y="114"/>
                  </a:lnTo>
                  <a:lnTo>
                    <a:pt x="270" y="114"/>
                  </a:lnTo>
                  <a:lnTo>
                    <a:pt x="258" y="120"/>
                  </a:lnTo>
                  <a:lnTo>
                    <a:pt x="246" y="120"/>
                  </a:lnTo>
                  <a:lnTo>
                    <a:pt x="246" y="132"/>
                  </a:lnTo>
                  <a:lnTo>
                    <a:pt x="240" y="138"/>
                  </a:lnTo>
                  <a:lnTo>
                    <a:pt x="186" y="144"/>
                  </a:lnTo>
                  <a:lnTo>
                    <a:pt x="138" y="138"/>
                  </a:lnTo>
                  <a:lnTo>
                    <a:pt x="120" y="138"/>
                  </a:lnTo>
                  <a:lnTo>
                    <a:pt x="96" y="150"/>
                  </a:lnTo>
                  <a:lnTo>
                    <a:pt x="84" y="162"/>
                  </a:lnTo>
                  <a:lnTo>
                    <a:pt x="84" y="174"/>
                  </a:lnTo>
                  <a:lnTo>
                    <a:pt x="78" y="192"/>
                  </a:lnTo>
                  <a:lnTo>
                    <a:pt x="78" y="204"/>
                  </a:lnTo>
                  <a:lnTo>
                    <a:pt x="72" y="210"/>
                  </a:lnTo>
                  <a:lnTo>
                    <a:pt x="72" y="216"/>
                  </a:lnTo>
                  <a:lnTo>
                    <a:pt x="114" y="216"/>
                  </a:lnTo>
                  <a:lnTo>
                    <a:pt x="114" y="240"/>
                  </a:lnTo>
                  <a:lnTo>
                    <a:pt x="120" y="246"/>
                  </a:lnTo>
                  <a:lnTo>
                    <a:pt x="126" y="258"/>
                  </a:lnTo>
                  <a:lnTo>
                    <a:pt x="132" y="264"/>
                  </a:lnTo>
                  <a:lnTo>
                    <a:pt x="126" y="282"/>
                  </a:lnTo>
                  <a:lnTo>
                    <a:pt x="138" y="300"/>
                  </a:lnTo>
                  <a:lnTo>
                    <a:pt x="126" y="318"/>
                  </a:lnTo>
                  <a:lnTo>
                    <a:pt x="162" y="354"/>
                  </a:lnTo>
                  <a:lnTo>
                    <a:pt x="156" y="390"/>
                  </a:lnTo>
                  <a:lnTo>
                    <a:pt x="210" y="414"/>
                  </a:lnTo>
                  <a:lnTo>
                    <a:pt x="216" y="444"/>
                  </a:lnTo>
                  <a:lnTo>
                    <a:pt x="216" y="438"/>
                  </a:lnTo>
                  <a:lnTo>
                    <a:pt x="222" y="438"/>
                  </a:lnTo>
                  <a:lnTo>
                    <a:pt x="222" y="432"/>
                  </a:lnTo>
                  <a:lnTo>
                    <a:pt x="228" y="432"/>
                  </a:lnTo>
                  <a:lnTo>
                    <a:pt x="252" y="444"/>
                  </a:lnTo>
                  <a:lnTo>
                    <a:pt x="258" y="444"/>
                  </a:lnTo>
                  <a:lnTo>
                    <a:pt x="264" y="450"/>
                  </a:lnTo>
                  <a:lnTo>
                    <a:pt x="270" y="462"/>
                  </a:lnTo>
                  <a:lnTo>
                    <a:pt x="282" y="468"/>
                  </a:lnTo>
                  <a:lnTo>
                    <a:pt x="294" y="468"/>
                  </a:lnTo>
                  <a:lnTo>
                    <a:pt x="312" y="474"/>
                  </a:lnTo>
                  <a:lnTo>
                    <a:pt x="372" y="474"/>
                  </a:lnTo>
                  <a:lnTo>
                    <a:pt x="372" y="450"/>
                  </a:lnTo>
                  <a:lnTo>
                    <a:pt x="378" y="438"/>
                  </a:lnTo>
                  <a:lnTo>
                    <a:pt x="390" y="426"/>
                  </a:lnTo>
                  <a:lnTo>
                    <a:pt x="408" y="426"/>
                  </a:lnTo>
                  <a:lnTo>
                    <a:pt x="432" y="432"/>
                  </a:lnTo>
                  <a:lnTo>
                    <a:pt x="468" y="444"/>
                  </a:lnTo>
                  <a:lnTo>
                    <a:pt x="474" y="450"/>
                  </a:lnTo>
                  <a:lnTo>
                    <a:pt x="480" y="450"/>
                  </a:lnTo>
                  <a:lnTo>
                    <a:pt x="480" y="456"/>
                  </a:lnTo>
                  <a:lnTo>
                    <a:pt x="486" y="468"/>
                  </a:lnTo>
                  <a:lnTo>
                    <a:pt x="486" y="474"/>
                  </a:lnTo>
                  <a:lnTo>
                    <a:pt x="492" y="480"/>
                  </a:lnTo>
                  <a:lnTo>
                    <a:pt x="504" y="486"/>
                  </a:lnTo>
                  <a:lnTo>
                    <a:pt x="564" y="486"/>
                  </a:lnTo>
                  <a:lnTo>
                    <a:pt x="576" y="480"/>
                  </a:lnTo>
                  <a:lnTo>
                    <a:pt x="594" y="474"/>
                  </a:lnTo>
                  <a:lnTo>
                    <a:pt x="606" y="462"/>
                  </a:lnTo>
                  <a:lnTo>
                    <a:pt x="618" y="456"/>
                  </a:lnTo>
                  <a:lnTo>
                    <a:pt x="630" y="444"/>
                  </a:lnTo>
                  <a:lnTo>
                    <a:pt x="648" y="438"/>
                  </a:lnTo>
                  <a:lnTo>
                    <a:pt x="660" y="432"/>
                  </a:lnTo>
                  <a:lnTo>
                    <a:pt x="672" y="432"/>
                  </a:lnTo>
                  <a:lnTo>
                    <a:pt x="684" y="438"/>
                  </a:lnTo>
                  <a:lnTo>
                    <a:pt x="690" y="444"/>
                  </a:lnTo>
                  <a:lnTo>
                    <a:pt x="696" y="444"/>
                  </a:lnTo>
                  <a:lnTo>
                    <a:pt x="702" y="450"/>
                  </a:lnTo>
                  <a:lnTo>
                    <a:pt x="714" y="450"/>
                  </a:lnTo>
                  <a:lnTo>
                    <a:pt x="726" y="444"/>
                  </a:lnTo>
                  <a:lnTo>
                    <a:pt x="732" y="432"/>
                  </a:lnTo>
                  <a:lnTo>
                    <a:pt x="744" y="420"/>
                  </a:lnTo>
                  <a:lnTo>
                    <a:pt x="756" y="432"/>
                  </a:lnTo>
                  <a:lnTo>
                    <a:pt x="756" y="444"/>
                  </a:lnTo>
                  <a:lnTo>
                    <a:pt x="750" y="450"/>
                  </a:lnTo>
                  <a:lnTo>
                    <a:pt x="744" y="462"/>
                  </a:lnTo>
                  <a:lnTo>
                    <a:pt x="744" y="468"/>
                  </a:lnTo>
                  <a:lnTo>
                    <a:pt x="738" y="474"/>
                  </a:lnTo>
                  <a:lnTo>
                    <a:pt x="738" y="486"/>
                  </a:lnTo>
                  <a:lnTo>
                    <a:pt x="744" y="492"/>
                  </a:lnTo>
                  <a:lnTo>
                    <a:pt x="744" y="498"/>
                  </a:lnTo>
                  <a:lnTo>
                    <a:pt x="756" y="510"/>
                  </a:lnTo>
                  <a:lnTo>
                    <a:pt x="768" y="510"/>
                  </a:lnTo>
                  <a:lnTo>
                    <a:pt x="768" y="504"/>
                  </a:lnTo>
                  <a:lnTo>
                    <a:pt x="774" y="498"/>
                  </a:lnTo>
                  <a:lnTo>
                    <a:pt x="774" y="480"/>
                  </a:lnTo>
                  <a:lnTo>
                    <a:pt x="780" y="486"/>
                  </a:lnTo>
                  <a:lnTo>
                    <a:pt x="792" y="486"/>
                  </a:lnTo>
                  <a:lnTo>
                    <a:pt x="792" y="462"/>
                  </a:lnTo>
                  <a:lnTo>
                    <a:pt x="786" y="462"/>
                  </a:lnTo>
                  <a:lnTo>
                    <a:pt x="786" y="432"/>
                  </a:lnTo>
                  <a:lnTo>
                    <a:pt x="810" y="432"/>
                  </a:lnTo>
                  <a:lnTo>
                    <a:pt x="804" y="438"/>
                  </a:lnTo>
                  <a:lnTo>
                    <a:pt x="804" y="444"/>
                  </a:lnTo>
                  <a:lnTo>
                    <a:pt x="840" y="444"/>
                  </a:lnTo>
                  <a:lnTo>
                    <a:pt x="858" y="438"/>
                  </a:lnTo>
                  <a:lnTo>
                    <a:pt x="864" y="432"/>
                  </a:lnTo>
                  <a:lnTo>
                    <a:pt x="870" y="432"/>
                  </a:lnTo>
                  <a:lnTo>
                    <a:pt x="888" y="414"/>
                  </a:lnTo>
                  <a:lnTo>
                    <a:pt x="894" y="414"/>
                  </a:lnTo>
                  <a:lnTo>
                    <a:pt x="900" y="420"/>
                  </a:lnTo>
                  <a:lnTo>
                    <a:pt x="912" y="426"/>
                  </a:lnTo>
                  <a:lnTo>
                    <a:pt x="924" y="438"/>
                  </a:lnTo>
                  <a:lnTo>
                    <a:pt x="942" y="438"/>
                  </a:lnTo>
                  <a:lnTo>
                    <a:pt x="954" y="444"/>
                  </a:lnTo>
                  <a:lnTo>
                    <a:pt x="966" y="444"/>
                  </a:lnTo>
                  <a:lnTo>
                    <a:pt x="978" y="438"/>
                  </a:lnTo>
                  <a:lnTo>
                    <a:pt x="996" y="438"/>
                  </a:lnTo>
                  <a:lnTo>
                    <a:pt x="1002" y="432"/>
                  </a:lnTo>
                  <a:lnTo>
                    <a:pt x="1014" y="426"/>
                  </a:lnTo>
                  <a:lnTo>
                    <a:pt x="1026" y="414"/>
                  </a:lnTo>
                  <a:lnTo>
                    <a:pt x="1038" y="408"/>
                  </a:lnTo>
                  <a:lnTo>
                    <a:pt x="1086" y="408"/>
                  </a:lnTo>
                  <a:lnTo>
                    <a:pt x="1092" y="414"/>
                  </a:lnTo>
                  <a:lnTo>
                    <a:pt x="1110" y="414"/>
                  </a:lnTo>
                  <a:lnTo>
                    <a:pt x="1122" y="402"/>
                  </a:lnTo>
                  <a:lnTo>
                    <a:pt x="1146" y="402"/>
                  </a:lnTo>
                  <a:lnTo>
                    <a:pt x="1152" y="390"/>
                  </a:lnTo>
                  <a:lnTo>
                    <a:pt x="1152" y="384"/>
                  </a:lnTo>
                  <a:lnTo>
                    <a:pt x="1158" y="384"/>
                  </a:lnTo>
                  <a:lnTo>
                    <a:pt x="1158" y="408"/>
                  </a:lnTo>
                  <a:lnTo>
                    <a:pt x="1164" y="414"/>
                  </a:lnTo>
                  <a:lnTo>
                    <a:pt x="1170" y="414"/>
                  </a:lnTo>
                  <a:lnTo>
                    <a:pt x="1182" y="408"/>
                  </a:lnTo>
                  <a:lnTo>
                    <a:pt x="1188" y="402"/>
                  </a:lnTo>
                  <a:lnTo>
                    <a:pt x="1188" y="390"/>
                  </a:lnTo>
                  <a:lnTo>
                    <a:pt x="1230" y="390"/>
                  </a:lnTo>
                  <a:lnTo>
                    <a:pt x="1242" y="402"/>
                  </a:lnTo>
                  <a:lnTo>
                    <a:pt x="1254" y="402"/>
                  </a:lnTo>
                  <a:lnTo>
                    <a:pt x="1260" y="396"/>
                  </a:lnTo>
                  <a:lnTo>
                    <a:pt x="1260" y="390"/>
                  </a:lnTo>
                  <a:lnTo>
                    <a:pt x="1284" y="390"/>
                  </a:lnTo>
                  <a:lnTo>
                    <a:pt x="1290" y="396"/>
                  </a:lnTo>
                  <a:lnTo>
                    <a:pt x="1290" y="414"/>
                  </a:lnTo>
                  <a:lnTo>
                    <a:pt x="1332" y="402"/>
                  </a:lnTo>
                  <a:close/>
                  <a:moveTo>
                    <a:pt x="102" y="282"/>
                  </a:moveTo>
                  <a:lnTo>
                    <a:pt x="96" y="282"/>
                  </a:lnTo>
                  <a:lnTo>
                    <a:pt x="96" y="312"/>
                  </a:lnTo>
                  <a:lnTo>
                    <a:pt x="102" y="324"/>
                  </a:lnTo>
                  <a:lnTo>
                    <a:pt x="108" y="330"/>
                  </a:lnTo>
                  <a:lnTo>
                    <a:pt x="114" y="324"/>
                  </a:lnTo>
                  <a:lnTo>
                    <a:pt x="114" y="318"/>
                  </a:lnTo>
                  <a:lnTo>
                    <a:pt x="120" y="312"/>
                  </a:lnTo>
                  <a:lnTo>
                    <a:pt x="120" y="300"/>
                  </a:lnTo>
                  <a:lnTo>
                    <a:pt x="102" y="282"/>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30" name="Tunisia">
              <a:extLst>
                <a:ext uri="{FF2B5EF4-FFF2-40B4-BE49-F238E27FC236}">
                  <a16:creationId xmlns:a16="http://schemas.microsoft.com/office/drawing/2014/main" id="{C385E2AF-C2BD-805A-8472-CCEB1A62A1DF}"/>
                </a:ext>
                <a:ext uri="{C183D7F6-B498-43B3-948B-1728B52AA6E4}">
                  <adec:decorative xmlns:adec="http://schemas.microsoft.com/office/drawing/2017/decorative" val="1"/>
                </a:ext>
              </a:extLst>
            </p:cNvPr>
            <p:cNvSpPr>
              <a:spLocks/>
            </p:cNvSpPr>
            <p:nvPr/>
          </p:nvSpPr>
          <p:spPr bwMode="gray">
            <a:xfrm>
              <a:off x="4462555" y="2334968"/>
              <a:ext cx="88058" cy="183665"/>
            </a:xfrm>
            <a:custGeom>
              <a:avLst/>
              <a:gdLst>
                <a:gd name="T0" fmla="*/ 2147483647 w 276"/>
                <a:gd name="T1" fmla="*/ 2147483647 h 570"/>
                <a:gd name="T2" fmla="*/ 2147483647 w 276"/>
                <a:gd name="T3" fmla="*/ 2147483647 h 570"/>
                <a:gd name="T4" fmla="*/ 2147483647 w 276"/>
                <a:gd name="T5" fmla="*/ 2147483647 h 570"/>
                <a:gd name="T6" fmla="*/ 2147483647 w 276"/>
                <a:gd name="T7" fmla="*/ 2147483647 h 570"/>
                <a:gd name="T8" fmla="*/ 2147483647 w 276"/>
                <a:gd name="T9" fmla="*/ 2147483647 h 570"/>
                <a:gd name="T10" fmla="*/ 2147483647 w 276"/>
                <a:gd name="T11" fmla="*/ 2147483647 h 570"/>
                <a:gd name="T12" fmla="*/ 0 w 276"/>
                <a:gd name="T13" fmla="*/ 2147483647 h 570"/>
                <a:gd name="T14" fmla="*/ 2147483647 w 276"/>
                <a:gd name="T15" fmla="*/ 2147483647 h 570"/>
                <a:gd name="T16" fmla="*/ 2147483647 w 276"/>
                <a:gd name="T17" fmla="*/ 2147483647 h 570"/>
                <a:gd name="T18" fmla="*/ 2147483647 w 276"/>
                <a:gd name="T19" fmla="*/ 2147483647 h 570"/>
                <a:gd name="T20" fmla="*/ 2147483647 w 276"/>
                <a:gd name="T21" fmla="*/ 2147483647 h 570"/>
                <a:gd name="T22" fmla="*/ 2147483647 w 276"/>
                <a:gd name="T23" fmla="*/ 2147483647 h 570"/>
                <a:gd name="T24" fmla="*/ 2147483647 w 276"/>
                <a:gd name="T25" fmla="*/ 2147483647 h 570"/>
                <a:gd name="T26" fmla="*/ 2147483647 w 276"/>
                <a:gd name="T27" fmla="*/ 2147483647 h 570"/>
                <a:gd name="T28" fmla="*/ 2147483647 w 276"/>
                <a:gd name="T29" fmla="*/ 2147483647 h 570"/>
                <a:gd name="T30" fmla="*/ 2147483647 w 276"/>
                <a:gd name="T31" fmla="*/ 2147483647 h 570"/>
                <a:gd name="T32" fmla="*/ 2147483647 w 276"/>
                <a:gd name="T33" fmla="*/ 2147483647 h 570"/>
                <a:gd name="T34" fmla="*/ 2147483647 w 276"/>
                <a:gd name="T35" fmla="*/ 2147483647 h 570"/>
                <a:gd name="T36" fmla="*/ 2147483647 w 276"/>
                <a:gd name="T37" fmla="*/ 2147483647 h 570"/>
                <a:gd name="T38" fmla="*/ 2147483647 w 276"/>
                <a:gd name="T39" fmla="*/ 2147483647 h 570"/>
                <a:gd name="T40" fmla="*/ 2147483647 w 276"/>
                <a:gd name="T41" fmla="*/ 2147483647 h 570"/>
                <a:gd name="T42" fmla="*/ 2147483647 w 276"/>
                <a:gd name="T43" fmla="*/ 2147483647 h 570"/>
                <a:gd name="T44" fmla="*/ 2147483647 w 276"/>
                <a:gd name="T45" fmla="*/ 2147483647 h 570"/>
                <a:gd name="T46" fmla="*/ 2147483647 w 276"/>
                <a:gd name="T47" fmla="*/ 2147483647 h 570"/>
                <a:gd name="T48" fmla="*/ 2147483647 w 276"/>
                <a:gd name="T49" fmla="*/ 2147483647 h 570"/>
                <a:gd name="T50" fmla="*/ 2147483647 w 276"/>
                <a:gd name="T51" fmla="*/ 2147483647 h 570"/>
                <a:gd name="T52" fmla="*/ 2147483647 w 276"/>
                <a:gd name="T53" fmla="*/ 2147483647 h 570"/>
                <a:gd name="T54" fmla="*/ 2147483647 w 276"/>
                <a:gd name="T55" fmla="*/ 2147483647 h 570"/>
                <a:gd name="T56" fmla="*/ 2147483647 w 276"/>
                <a:gd name="T57" fmla="*/ 2147483647 h 570"/>
                <a:gd name="T58" fmla="*/ 2147483647 w 276"/>
                <a:gd name="T59" fmla="*/ 2147483647 h 570"/>
                <a:gd name="T60" fmla="*/ 2147483647 w 276"/>
                <a:gd name="T61" fmla="*/ 2147483647 h 570"/>
                <a:gd name="T62" fmla="*/ 2147483647 w 276"/>
                <a:gd name="T63" fmla="*/ 2147483647 h 570"/>
                <a:gd name="T64" fmla="*/ 2147483647 w 276"/>
                <a:gd name="T65" fmla="*/ 2147483647 h 570"/>
                <a:gd name="T66" fmla="*/ 2147483647 w 276"/>
                <a:gd name="T67" fmla="*/ 2147483647 h 570"/>
                <a:gd name="T68" fmla="*/ 2147483647 w 276"/>
                <a:gd name="T69" fmla="*/ 2147483647 h 570"/>
                <a:gd name="T70" fmla="*/ 2147483647 w 276"/>
                <a:gd name="T71" fmla="*/ 2147483647 h 570"/>
                <a:gd name="T72" fmla="*/ 2147483647 w 276"/>
                <a:gd name="T73" fmla="*/ 2147483647 h 570"/>
                <a:gd name="T74" fmla="*/ 2147483647 w 276"/>
                <a:gd name="T75" fmla="*/ 2147483647 h 570"/>
                <a:gd name="T76" fmla="*/ 2147483647 w 276"/>
                <a:gd name="T77" fmla="*/ 2147483647 h 570"/>
                <a:gd name="T78" fmla="*/ 2147483647 w 276"/>
                <a:gd name="T79" fmla="*/ 2147483647 h 570"/>
                <a:gd name="T80" fmla="*/ 2147483647 w 276"/>
                <a:gd name="T81" fmla="*/ 2147483647 h 570"/>
                <a:gd name="T82" fmla="*/ 2147483647 w 276"/>
                <a:gd name="T83" fmla="*/ 2147483647 h 570"/>
                <a:gd name="T84" fmla="*/ 2147483647 w 276"/>
                <a:gd name="T85" fmla="*/ 2147483647 h 570"/>
                <a:gd name="T86" fmla="*/ 2147483647 w 276"/>
                <a:gd name="T87" fmla="*/ 2147483647 h 570"/>
                <a:gd name="T88" fmla="*/ 2147483647 w 276"/>
                <a:gd name="T89" fmla="*/ 0 h 570"/>
                <a:gd name="T90" fmla="*/ 2147483647 w 276"/>
                <a:gd name="T91" fmla="*/ 2147483647 h 570"/>
                <a:gd name="T92" fmla="*/ 2147483647 w 276"/>
                <a:gd name="T93" fmla="*/ 2147483647 h 570"/>
                <a:gd name="T94" fmla="*/ 2147483647 w 276"/>
                <a:gd name="T95" fmla="*/ 2147483647 h 5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6"/>
                <a:gd name="T145" fmla="*/ 0 h 570"/>
                <a:gd name="T146" fmla="*/ 276 w 276"/>
                <a:gd name="T147" fmla="*/ 570 h 5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6" h="570">
                  <a:moveTo>
                    <a:pt x="42" y="60"/>
                  </a:moveTo>
                  <a:lnTo>
                    <a:pt x="60" y="66"/>
                  </a:lnTo>
                  <a:lnTo>
                    <a:pt x="60" y="78"/>
                  </a:lnTo>
                  <a:lnTo>
                    <a:pt x="54" y="90"/>
                  </a:lnTo>
                  <a:lnTo>
                    <a:pt x="54" y="126"/>
                  </a:lnTo>
                  <a:lnTo>
                    <a:pt x="60" y="138"/>
                  </a:lnTo>
                  <a:lnTo>
                    <a:pt x="60" y="180"/>
                  </a:lnTo>
                  <a:lnTo>
                    <a:pt x="54" y="192"/>
                  </a:lnTo>
                  <a:lnTo>
                    <a:pt x="54" y="204"/>
                  </a:lnTo>
                  <a:lnTo>
                    <a:pt x="48" y="210"/>
                  </a:lnTo>
                  <a:lnTo>
                    <a:pt x="48" y="216"/>
                  </a:lnTo>
                  <a:lnTo>
                    <a:pt x="24" y="234"/>
                  </a:lnTo>
                  <a:lnTo>
                    <a:pt x="0" y="258"/>
                  </a:lnTo>
                  <a:lnTo>
                    <a:pt x="0" y="300"/>
                  </a:lnTo>
                  <a:lnTo>
                    <a:pt x="12" y="300"/>
                  </a:lnTo>
                  <a:lnTo>
                    <a:pt x="12" y="330"/>
                  </a:lnTo>
                  <a:lnTo>
                    <a:pt x="24" y="330"/>
                  </a:lnTo>
                  <a:lnTo>
                    <a:pt x="42" y="336"/>
                  </a:lnTo>
                  <a:lnTo>
                    <a:pt x="54" y="348"/>
                  </a:lnTo>
                  <a:lnTo>
                    <a:pt x="54" y="390"/>
                  </a:lnTo>
                  <a:lnTo>
                    <a:pt x="60" y="390"/>
                  </a:lnTo>
                  <a:lnTo>
                    <a:pt x="66" y="396"/>
                  </a:lnTo>
                  <a:lnTo>
                    <a:pt x="90" y="408"/>
                  </a:lnTo>
                  <a:lnTo>
                    <a:pt x="96" y="420"/>
                  </a:lnTo>
                  <a:lnTo>
                    <a:pt x="102" y="426"/>
                  </a:lnTo>
                  <a:lnTo>
                    <a:pt x="108" y="450"/>
                  </a:lnTo>
                  <a:lnTo>
                    <a:pt x="114" y="492"/>
                  </a:lnTo>
                  <a:lnTo>
                    <a:pt x="126" y="540"/>
                  </a:lnTo>
                  <a:lnTo>
                    <a:pt x="138" y="570"/>
                  </a:lnTo>
                  <a:lnTo>
                    <a:pt x="144" y="564"/>
                  </a:lnTo>
                  <a:lnTo>
                    <a:pt x="156" y="564"/>
                  </a:lnTo>
                  <a:lnTo>
                    <a:pt x="186" y="534"/>
                  </a:lnTo>
                  <a:lnTo>
                    <a:pt x="186" y="510"/>
                  </a:lnTo>
                  <a:lnTo>
                    <a:pt x="174" y="486"/>
                  </a:lnTo>
                  <a:lnTo>
                    <a:pt x="174" y="468"/>
                  </a:lnTo>
                  <a:lnTo>
                    <a:pt x="192" y="450"/>
                  </a:lnTo>
                  <a:lnTo>
                    <a:pt x="198" y="450"/>
                  </a:lnTo>
                  <a:lnTo>
                    <a:pt x="204" y="438"/>
                  </a:lnTo>
                  <a:lnTo>
                    <a:pt x="210" y="432"/>
                  </a:lnTo>
                  <a:lnTo>
                    <a:pt x="216" y="420"/>
                  </a:lnTo>
                  <a:lnTo>
                    <a:pt x="222" y="414"/>
                  </a:lnTo>
                  <a:lnTo>
                    <a:pt x="234" y="408"/>
                  </a:lnTo>
                  <a:lnTo>
                    <a:pt x="246" y="408"/>
                  </a:lnTo>
                  <a:lnTo>
                    <a:pt x="270" y="396"/>
                  </a:lnTo>
                  <a:lnTo>
                    <a:pt x="276" y="390"/>
                  </a:lnTo>
                  <a:lnTo>
                    <a:pt x="276" y="384"/>
                  </a:lnTo>
                  <a:lnTo>
                    <a:pt x="264" y="372"/>
                  </a:lnTo>
                  <a:lnTo>
                    <a:pt x="258" y="372"/>
                  </a:lnTo>
                  <a:lnTo>
                    <a:pt x="264" y="330"/>
                  </a:lnTo>
                  <a:lnTo>
                    <a:pt x="252" y="330"/>
                  </a:lnTo>
                  <a:lnTo>
                    <a:pt x="240" y="300"/>
                  </a:lnTo>
                  <a:lnTo>
                    <a:pt x="228" y="294"/>
                  </a:lnTo>
                  <a:lnTo>
                    <a:pt x="222" y="306"/>
                  </a:lnTo>
                  <a:lnTo>
                    <a:pt x="216" y="294"/>
                  </a:lnTo>
                  <a:lnTo>
                    <a:pt x="198" y="294"/>
                  </a:lnTo>
                  <a:lnTo>
                    <a:pt x="186" y="288"/>
                  </a:lnTo>
                  <a:lnTo>
                    <a:pt x="180" y="282"/>
                  </a:lnTo>
                  <a:lnTo>
                    <a:pt x="168" y="276"/>
                  </a:lnTo>
                  <a:lnTo>
                    <a:pt x="168" y="246"/>
                  </a:lnTo>
                  <a:lnTo>
                    <a:pt x="174" y="240"/>
                  </a:lnTo>
                  <a:lnTo>
                    <a:pt x="180" y="240"/>
                  </a:lnTo>
                  <a:lnTo>
                    <a:pt x="234" y="186"/>
                  </a:lnTo>
                  <a:lnTo>
                    <a:pt x="240" y="174"/>
                  </a:lnTo>
                  <a:lnTo>
                    <a:pt x="240" y="156"/>
                  </a:lnTo>
                  <a:lnTo>
                    <a:pt x="234" y="144"/>
                  </a:lnTo>
                  <a:lnTo>
                    <a:pt x="216" y="126"/>
                  </a:lnTo>
                  <a:lnTo>
                    <a:pt x="204" y="120"/>
                  </a:lnTo>
                  <a:lnTo>
                    <a:pt x="198" y="120"/>
                  </a:lnTo>
                  <a:lnTo>
                    <a:pt x="198" y="102"/>
                  </a:lnTo>
                  <a:lnTo>
                    <a:pt x="204" y="90"/>
                  </a:lnTo>
                  <a:lnTo>
                    <a:pt x="204" y="78"/>
                  </a:lnTo>
                  <a:lnTo>
                    <a:pt x="210" y="72"/>
                  </a:lnTo>
                  <a:lnTo>
                    <a:pt x="222" y="66"/>
                  </a:lnTo>
                  <a:lnTo>
                    <a:pt x="228" y="60"/>
                  </a:lnTo>
                  <a:lnTo>
                    <a:pt x="234" y="48"/>
                  </a:lnTo>
                  <a:lnTo>
                    <a:pt x="234" y="36"/>
                  </a:lnTo>
                  <a:lnTo>
                    <a:pt x="240" y="30"/>
                  </a:lnTo>
                  <a:lnTo>
                    <a:pt x="240" y="18"/>
                  </a:lnTo>
                  <a:lnTo>
                    <a:pt x="228" y="18"/>
                  </a:lnTo>
                  <a:lnTo>
                    <a:pt x="222" y="30"/>
                  </a:lnTo>
                  <a:lnTo>
                    <a:pt x="210" y="36"/>
                  </a:lnTo>
                  <a:lnTo>
                    <a:pt x="204" y="48"/>
                  </a:lnTo>
                  <a:lnTo>
                    <a:pt x="192" y="60"/>
                  </a:lnTo>
                  <a:lnTo>
                    <a:pt x="186" y="60"/>
                  </a:lnTo>
                  <a:lnTo>
                    <a:pt x="174" y="54"/>
                  </a:lnTo>
                  <a:lnTo>
                    <a:pt x="162" y="42"/>
                  </a:lnTo>
                  <a:lnTo>
                    <a:pt x="174" y="30"/>
                  </a:lnTo>
                  <a:lnTo>
                    <a:pt x="174" y="24"/>
                  </a:lnTo>
                  <a:lnTo>
                    <a:pt x="180" y="12"/>
                  </a:lnTo>
                  <a:lnTo>
                    <a:pt x="168" y="0"/>
                  </a:lnTo>
                  <a:lnTo>
                    <a:pt x="138" y="0"/>
                  </a:lnTo>
                  <a:lnTo>
                    <a:pt x="126" y="6"/>
                  </a:lnTo>
                  <a:lnTo>
                    <a:pt x="108" y="12"/>
                  </a:lnTo>
                  <a:lnTo>
                    <a:pt x="96" y="18"/>
                  </a:lnTo>
                  <a:lnTo>
                    <a:pt x="84" y="30"/>
                  </a:lnTo>
                  <a:lnTo>
                    <a:pt x="84" y="42"/>
                  </a:lnTo>
                  <a:lnTo>
                    <a:pt x="42" y="60"/>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31" name="Togo">
              <a:extLst>
                <a:ext uri="{FF2B5EF4-FFF2-40B4-BE49-F238E27FC236}">
                  <a16:creationId xmlns:a16="http://schemas.microsoft.com/office/drawing/2014/main" id="{7791D0FA-BE4C-3B4F-2F05-F2B9F78D2743}"/>
                </a:ext>
                <a:ext uri="{C183D7F6-B498-43B3-948B-1728B52AA6E4}">
                  <adec:decorative xmlns:adec="http://schemas.microsoft.com/office/drawing/2017/decorative" val="1"/>
                </a:ext>
              </a:extLst>
            </p:cNvPr>
            <p:cNvSpPr>
              <a:spLocks/>
            </p:cNvSpPr>
            <p:nvPr/>
          </p:nvSpPr>
          <p:spPr bwMode="gray">
            <a:xfrm>
              <a:off x="4283924" y="3015531"/>
              <a:ext cx="45287" cy="129572"/>
            </a:xfrm>
            <a:custGeom>
              <a:avLst/>
              <a:gdLst>
                <a:gd name="T0" fmla="*/ 2147483647 w 138"/>
                <a:gd name="T1" fmla="*/ 2147483647 h 402"/>
                <a:gd name="T2" fmla="*/ 2147483647 w 138"/>
                <a:gd name="T3" fmla="*/ 2147483647 h 402"/>
                <a:gd name="T4" fmla="*/ 2147483647 w 138"/>
                <a:gd name="T5" fmla="*/ 2147483647 h 402"/>
                <a:gd name="T6" fmla="*/ 2147483647 w 138"/>
                <a:gd name="T7" fmla="*/ 2147483647 h 402"/>
                <a:gd name="T8" fmla="*/ 2147483647 w 138"/>
                <a:gd name="T9" fmla="*/ 2147483647 h 402"/>
                <a:gd name="T10" fmla="*/ 2147483647 w 138"/>
                <a:gd name="T11" fmla="*/ 2147483647 h 402"/>
                <a:gd name="T12" fmla="*/ 2147483647 w 138"/>
                <a:gd name="T13" fmla="*/ 2147483647 h 402"/>
                <a:gd name="T14" fmla="*/ 2147483647 w 138"/>
                <a:gd name="T15" fmla="*/ 2147483647 h 402"/>
                <a:gd name="T16" fmla="*/ 2147483647 w 138"/>
                <a:gd name="T17" fmla="*/ 2147483647 h 402"/>
                <a:gd name="T18" fmla="*/ 2147483647 w 138"/>
                <a:gd name="T19" fmla="*/ 2147483647 h 402"/>
                <a:gd name="T20" fmla="*/ 2147483647 w 138"/>
                <a:gd name="T21" fmla="*/ 2147483647 h 402"/>
                <a:gd name="T22" fmla="*/ 2147483647 w 138"/>
                <a:gd name="T23" fmla="*/ 2147483647 h 402"/>
                <a:gd name="T24" fmla="*/ 2147483647 w 138"/>
                <a:gd name="T25" fmla="*/ 2147483647 h 402"/>
                <a:gd name="T26" fmla="*/ 2147483647 w 138"/>
                <a:gd name="T27" fmla="*/ 2147483647 h 402"/>
                <a:gd name="T28" fmla="*/ 2147483647 w 138"/>
                <a:gd name="T29" fmla="*/ 2147483647 h 402"/>
                <a:gd name="T30" fmla="*/ 2147483647 w 138"/>
                <a:gd name="T31" fmla="*/ 2147483647 h 402"/>
                <a:gd name="T32" fmla="*/ 2147483647 w 138"/>
                <a:gd name="T33" fmla="*/ 0 h 402"/>
                <a:gd name="T34" fmla="*/ 2147483647 w 138"/>
                <a:gd name="T35" fmla="*/ 0 h 402"/>
                <a:gd name="T36" fmla="*/ 2147483647 w 138"/>
                <a:gd name="T37" fmla="*/ 2147483647 h 402"/>
                <a:gd name="T38" fmla="*/ 0 w 138"/>
                <a:gd name="T39" fmla="*/ 2147483647 h 402"/>
                <a:gd name="T40" fmla="*/ 2147483647 w 138"/>
                <a:gd name="T41" fmla="*/ 2147483647 h 402"/>
                <a:gd name="T42" fmla="*/ 2147483647 w 138"/>
                <a:gd name="T43" fmla="*/ 2147483647 h 402"/>
                <a:gd name="T44" fmla="*/ 2147483647 w 138"/>
                <a:gd name="T45" fmla="*/ 2147483647 h 402"/>
                <a:gd name="T46" fmla="*/ 2147483647 w 138"/>
                <a:gd name="T47" fmla="*/ 2147483647 h 402"/>
                <a:gd name="T48" fmla="*/ 2147483647 w 138"/>
                <a:gd name="T49" fmla="*/ 2147483647 h 402"/>
                <a:gd name="T50" fmla="*/ 2147483647 w 138"/>
                <a:gd name="T51" fmla="*/ 2147483647 h 402"/>
                <a:gd name="T52" fmla="*/ 2147483647 w 138"/>
                <a:gd name="T53" fmla="*/ 2147483647 h 402"/>
                <a:gd name="T54" fmla="*/ 2147483647 w 138"/>
                <a:gd name="T55" fmla="*/ 2147483647 h 402"/>
                <a:gd name="T56" fmla="*/ 2147483647 w 138"/>
                <a:gd name="T57" fmla="*/ 2147483647 h 402"/>
                <a:gd name="T58" fmla="*/ 2147483647 w 138"/>
                <a:gd name="T59" fmla="*/ 2147483647 h 402"/>
                <a:gd name="T60" fmla="*/ 2147483647 w 138"/>
                <a:gd name="T61" fmla="*/ 2147483647 h 402"/>
                <a:gd name="T62" fmla="*/ 2147483647 w 138"/>
                <a:gd name="T63" fmla="*/ 2147483647 h 402"/>
                <a:gd name="T64" fmla="*/ 2147483647 w 138"/>
                <a:gd name="T65" fmla="*/ 2147483647 h 402"/>
                <a:gd name="T66" fmla="*/ 2147483647 w 138"/>
                <a:gd name="T67" fmla="*/ 2147483647 h 402"/>
                <a:gd name="T68" fmla="*/ 2147483647 w 138"/>
                <a:gd name="T69" fmla="*/ 2147483647 h 402"/>
                <a:gd name="T70" fmla="*/ 2147483647 w 138"/>
                <a:gd name="T71" fmla="*/ 2147483647 h 402"/>
                <a:gd name="T72" fmla="*/ 2147483647 w 138"/>
                <a:gd name="T73" fmla="*/ 2147483647 h 402"/>
                <a:gd name="T74" fmla="*/ 2147483647 w 138"/>
                <a:gd name="T75" fmla="*/ 2147483647 h 402"/>
                <a:gd name="T76" fmla="*/ 2147483647 w 138"/>
                <a:gd name="T77" fmla="*/ 2147483647 h 402"/>
                <a:gd name="T78" fmla="*/ 2147483647 w 138"/>
                <a:gd name="T79" fmla="*/ 2147483647 h 402"/>
                <a:gd name="T80" fmla="*/ 2147483647 w 138"/>
                <a:gd name="T81" fmla="*/ 2147483647 h 402"/>
                <a:gd name="T82" fmla="*/ 2147483647 w 138"/>
                <a:gd name="T83" fmla="*/ 2147483647 h 402"/>
                <a:gd name="T84" fmla="*/ 2147483647 w 138"/>
                <a:gd name="T85" fmla="*/ 2147483647 h 402"/>
                <a:gd name="T86" fmla="*/ 2147483647 w 138"/>
                <a:gd name="T87" fmla="*/ 2147483647 h 402"/>
                <a:gd name="T88" fmla="*/ 2147483647 w 138"/>
                <a:gd name="T89" fmla="*/ 2147483647 h 402"/>
                <a:gd name="T90" fmla="*/ 2147483647 w 138"/>
                <a:gd name="T91" fmla="*/ 2147483647 h 402"/>
                <a:gd name="T92" fmla="*/ 2147483647 w 138"/>
                <a:gd name="T93" fmla="*/ 2147483647 h 402"/>
                <a:gd name="T94" fmla="*/ 2147483647 w 138"/>
                <a:gd name="T95" fmla="*/ 2147483647 h 402"/>
                <a:gd name="T96" fmla="*/ 2147483647 w 138"/>
                <a:gd name="T97" fmla="*/ 2147483647 h 402"/>
                <a:gd name="T98" fmla="*/ 2147483647 w 138"/>
                <a:gd name="T99" fmla="*/ 2147483647 h 402"/>
                <a:gd name="T100" fmla="*/ 2147483647 w 138"/>
                <a:gd name="T101" fmla="*/ 2147483647 h 402"/>
                <a:gd name="T102" fmla="*/ 2147483647 w 138"/>
                <a:gd name="T103" fmla="*/ 2147483647 h 4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8"/>
                <a:gd name="T157" fmla="*/ 0 h 402"/>
                <a:gd name="T158" fmla="*/ 138 w 138"/>
                <a:gd name="T159" fmla="*/ 402 h 4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8" h="402">
                  <a:moveTo>
                    <a:pt x="126" y="354"/>
                  </a:moveTo>
                  <a:lnTo>
                    <a:pt x="120" y="288"/>
                  </a:lnTo>
                  <a:lnTo>
                    <a:pt x="132" y="282"/>
                  </a:lnTo>
                  <a:lnTo>
                    <a:pt x="120" y="270"/>
                  </a:lnTo>
                  <a:lnTo>
                    <a:pt x="120" y="210"/>
                  </a:lnTo>
                  <a:lnTo>
                    <a:pt x="132" y="198"/>
                  </a:lnTo>
                  <a:lnTo>
                    <a:pt x="126" y="186"/>
                  </a:lnTo>
                  <a:lnTo>
                    <a:pt x="126" y="156"/>
                  </a:lnTo>
                  <a:lnTo>
                    <a:pt x="120" y="144"/>
                  </a:lnTo>
                  <a:lnTo>
                    <a:pt x="108" y="132"/>
                  </a:lnTo>
                  <a:lnTo>
                    <a:pt x="108" y="90"/>
                  </a:lnTo>
                  <a:lnTo>
                    <a:pt x="78" y="60"/>
                  </a:lnTo>
                  <a:lnTo>
                    <a:pt x="66" y="54"/>
                  </a:lnTo>
                  <a:lnTo>
                    <a:pt x="66" y="24"/>
                  </a:lnTo>
                  <a:lnTo>
                    <a:pt x="72" y="6"/>
                  </a:lnTo>
                  <a:lnTo>
                    <a:pt x="54" y="6"/>
                  </a:lnTo>
                  <a:lnTo>
                    <a:pt x="30" y="0"/>
                  </a:lnTo>
                  <a:lnTo>
                    <a:pt x="12" y="0"/>
                  </a:lnTo>
                  <a:lnTo>
                    <a:pt x="12" y="18"/>
                  </a:lnTo>
                  <a:lnTo>
                    <a:pt x="0" y="30"/>
                  </a:lnTo>
                  <a:lnTo>
                    <a:pt x="36" y="54"/>
                  </a:lnTo>
                  <a:lnTo>
                    <a:pt x="24" y="132"/>
                  </a:lnTo>
                  <a:lnTo>
                    <a:pt x="36" y="120"/>
                  </a:lnTo>
                  <a:lnTo>
                    <a:pt x="42" y="120"/>
                  </a:lnTo>
                  <a:lnTo>
                    <a:pt x="48" y="126"/>
                  </a:lnTo>
                  <a:lnTo>
                    <a:pt x="48" y="150"/>
                  </a:lnTo>
                  <a:lnTo>
                    <a:pt x="42" y="162"/>
                  </a:lnTo>
                  <a:lnTo>
                    <a:pt x="54" y="174"/>
                  </a:lnTo>
                  <a:lnTo>
                    <a:pt x="54" y="180"/>
                  </a:lnTo>
                  <a:lnTo>
                    <a:pt x="48" y="180"/>
                  </a:lnTo>
                  <a:lnTo>
                    <a:pt x="36" y="192"/>
                  </a:lnTo>
                  <a:lnTo>
                    <a:pt x="42" y="198"/>
                  </a:lnTo>
                  <a:lnTo>
                    <a:pt x="54" y="204"/>
                  </a:lnTo>
                  <a:lnTo>
                    <a:pt x="60" y="210"/>
                  </a:lnTo>
                  <a:lnTo>
                    <a:pt x="60" y="222"/>
                  </a:lnTo>
                  <a:lnTo>
                    <a:pt x="54" y="228"/>
                  </a:lnTo>
                  <a:lnTo>
                    <a:pt x="54" y="270"/>
                  </a:lnTo>
                  <a:lnTo>
                    <a:pt x="48" y="276"/>
                  </a:lnTo>
                  <a:lnTo>
                    <a:pt x="48" y="294"/>
                  </a:lnTo>
                  <a:lnTo>
                    <a:pt x="54" y="294"/>
                  </a:lnTo>
                  <a:lnTo>
                    <a:pt x="60" y="300"/>
                  </a:lnTo>
                  <a:lnTo>
                    <a:pt x="60" y="312"/>
                  </a:lnTo>
                  <a:lnTo>
                    <a:pt x="54" y="324"/>
                  </a:lnTo>
                  <a:lnTo>
                    <a:pt x="54" y="336"/>
                  </a:lnTo>
                  <a:lnTo>
                    <a:pt x="66" y="378"/>
                  </a:lnTo>
                  <a:lnTo>
                    <a:pt x="96" y="402"/>
                  </a:lnTo>
                  <a:lnTo>
                    <a:pt x="108" y="396"/>
                  </a:lnTo>
                  <a:lnTo>
                    <a:pt x="120" y="384"/>
                  </a:lnTo>
                  <a:lnTo>
                    <a:pt x="138" y="384"/>
                  </a:lnTo>
                  <a:lnTo>
                    <a:pt x="138" y="372"/>
                  </a:lnTo>
                  <a:lnTo>
                    <a:pt x="126" y="360"/>
                  </a:lnTo>
                  <a:lnTo>
                    <a:pt x="126" y="354"/>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32" name="Thailand">
              <a:extLst>
                <a:ext uri="{FF2B5EF4-FFF2-40B4-BE49-F238E27FC236}">
                  <a16:creationId xmlns:a16="http://schemas.microsoft.com/office/drawing/2014/main" id="{4BFCBF97-9F4A-AD45-EF0B-529D5BFE75BA}"/>
                </a:ext>
                <a:ext uri="{C183D7F6-B498-43B3-948B-1728B52AA6E4}">
                  <adec:decorative xmlns:adec="http://schemas.microsoft.com/office/drawing/2017/decorative" val="1"/>
                </a:ext>
              </a:extLst>
            </p:cNvPr>
            <p:cNvSpPr>
              <a:spLocks/>
            </p:cNvSpPr>
            <p:nvPr/>
          </p:nvSpPr>
          <p:spPr bwMode="gray">
            <a:xfrm>
              <a:off x="6489152" y="2772742"/>
              <a:ext cx="198760" cy="382424"/>
            </a:xfrm>
            <a:custGeom>
              <a:avLst/>
              <a:gdLst>
                <a:gd name="T0" fmla="*/ 2147483647 w 618"/>
                <a:gd name="T1" fmla="*/ 2147483647 h 1188"/>
                <a:gd name="T2" fmla="*/ 2147483647 w 618"/>
                <a:gd name="T3" fmla="*/ 2147483647 h 1188"/>
                <a:gd name="T4" fmla="*/ 2147483647 w 618"/>
                <a:gd name="T5" fmla="*/ 2147483647 h 1188"/>
                <a:gd name="T6" fmla="*/ 2147483647 w 618"/>
                <a:gd name="T7" fmla="*/ 2147483647 h 1188"/>
                <a:gd name="T8" fmla="*/ 2147483647 w 618"/>
                <a:gd name="T9" fmla="*/ 2147483647 h 1188"/>
                <a:gd name="T10" fmla="*/ 2147483647 w 618"/>
                <a:gd name="T11" fmla="*/ 2147483647 h 1188"/>
                <a:gd name="T12" fmla="*/ 2147483647 w 618"/>
                <a:gd name="T13" fmla="*/ 2147483647 h 1188"/>
                <a:gd name="T14" fmla="*/ 2147483647 w 618"/>
                <a:gd name="T15" fmla="*/ 2147483647 h 1188"/>
                <a:gd name="T16" fmla="*/ 2147483647 w 618"/>
                <a:gd name="T17" fmla="*/ 2147483647 h 1188"/>
                <a:gd name="T18" fmla="*/ 2147483647 w 618"/>
                <a:gd name="T19" fmla="*/ 2147483647 h 1188"/>
                <a:gd name="T20" fmla="*/ 2147483647 w 618"/>
                <a:gd name="T21" fmla="*/ 2147483647 h 1188"/>
                <a:gd name="T22" fmla="*/ 2147483647 w 618"/>
                <a:gd name="T23" fmla="*/ 2147483647 h 1188"/>
                <a:gd name="T24" fmla="*/ 2147483647 w 618"/>
                <a:gd name="T25" fmla="*/ 0 h 1188"/>
                <a:gd name="T26" fmla="*/ 2147483647 w 618"/>
                <a:gd name="T27" fmla="*/ 2147483647 h 1188"/>
                <a:gd name="T28" fmla="*/ 2147483647 w 618"/>
                <a:gd name="T29" fmla="*/ 2147483647 h 1188"/>
                <a:gd name="T30" fmla="*/ 2147483647 w 618"/>
                <a:gd name="T31" fmla="*/ 2147483647 h 1188"/>
                <a:gd name="T32" fmla="*/ 0 w 618"/>
                <a:gd name="T33" fmla="*/ 2147483647 h 1188"/>
                <a:gd name="T34" fmla="*/ 2147483647 w 618"/>
                <a:gd name="T35" fmla="*/ 2147483647 h 1188"/>
                <a:gd name="T36" fmla="*/ 2147483647 w 618"/>
                <a:gd name="T37" fmla="*/ 2147483647 h 1188"/>
                <a:gd name="T38" fmla="*/ 2147483647 w 618"/>
                <a:gd name="T39" fmla="*/ 2147483647 h 1188"/>
                <a:gd name="T40" fmla="*/ 2147483647 w 618"/>
                <a:gd name="T41" fmla="*/ 2147483647 h 1188"/>
                <a:gd name="T42" fmla="*/ 2147483647 w 618"/>
                <a:gd name="T43" fmla="*/ 2147483647 h 1188"/>
                <a:gd name="T44" fmla="*/ 2147483647 w 618"/>
                <a:gd name="T45" fmla="*/ 2147483647 h 1188"/>
                <a:gd name="T46" fmla="*/ 2147483647 w 618"/>
                <a:gd name="T47" fmla="*/ 2147483647 h 1188"/>
                <a:gd name="T48" fmla="*/ 2147483647 w 618"/>
                <a:gd name="T49" fmla="*/ 2147483647 h 1188"/>
                <a:gd name="T50" fmla="*/ 2147483647 w 618"/>
                <a:gd name="T51" fmla="*/ 2147483647 h 1188"/>
                <a:gd name="T52" fmla="*/ 2147483647 w 618"/>
                <a:gd name="T53" fmla="*/ 2147483647 h 1188"/>
                <a:gd name="T54" fmla="*/ 2147483647 w 618"/>
                <a:gd name="T55" fmla="*/ 2147483647 h 1188"/>
                <a:gd name="T56" fmla="*/ 2147483647 w 618"/>
                <a:gd name="T57" fmla="*/ 2147483647 h 1188"/>
                <a:gd name="T58" fmla="*/ 2147483647 w 618"/>
                <a:gd name="T59" fmla="*/ 2147483647 h 1188"/>
                <a:gd name="T60" fmla="*/ 2147483647 w 618"/>
                <a:gd name="T61" fmla="*/ 2147483647 h 1188"/>
                <a:gd name="T62" fmla="*/ 2147483647 w 618"/>
                <a:gd name="T63" fmla="*/ 2147483647 h 1188"/>
                <a:gd name="T64" fmla="*/ 2147483647 w 618"/>
                <a:gd name="T65" fmla="*/ 2147483647 h 1188"/>
                <a:gd name="T66" fmla="*/ 2147483647 w 618"/>
                <a:gd name="T67" fmla="*/ 2147483647 h 1188"/>
                <a:gd name="T68" fmla="*/ 2147483647 w 618"/>
                <a:gd name="T69" fmla="*/ 2147483647 h 1188"/>
                <a:gd name="T70" fmla="*/ 2147483647 w 618"/>
                <a:gd name="T71" fmla="*/ 2147483647 h 1188"/>
                <a:gd name="T72" fmla="*/ 2147483647 w 618"/>
                <a:gd name="T73" fmla="*/ 2147483647 h 1188"/>
                <a:gd name="T74" fmla="*/ 2147483647 w 618"/>
                <a:gd name="T75" fmla="*/ 2147483647 h 1188"/>
                <a:gd name="T76" fmla="*/ 2147483647 w 618"/>
                <a:gd name="T77" fmla="*/ 2147483647 h 1188"/>
                <a:gd name="T78" fmla="*/ 2147483647 w 618"/>
                <a:gd name="T79" fmla="*/ 2147483647 h 1188"/>
                <a:gd name="T80" fmla="*/ 2147483647 w 618"/>
                <a:gd name="T81" fmla="*/ 2147483647 h 1188"/>
                <a:gd name="T82" fmla="*/ 2147483647 w 618"/>
                <a:gd name="T83" fmla="*/ 2147483647 h 1188"/>
                <a:gd name="T84" fmla="*/ 2147483647 w 618"/>
                <a:gd name="T85" fmla="*/ 2147483647 h 1188"/>
                <a:gd name="T86" fmla="*/ 2147483647 w 618"/>
                <a:gd name="T87" fmla="*/ 2147483647 h 1188"/>
                <a:gd name="T88" fmla="*/ 2147483647 w 618"/>
                <a:gd name="T89" fmla="*/ 2147483647 h 1188"/>
                <a:gd name="T90" fmla="*/ 2147483647 w 618"/>
                <a:gd name="T91" fmla="*/ 2147483647 h 1188"/>
                <a:gd name="T92" fmla="*/ 2147483647 w 618"/>
                <a:gd name="T93" fmla="*/ 2147483647 h 1188"/>
                <a:gd name="T94" fmla="*/ 2147483647 w 618"/>
                <a:gd name="T95" fmla="*/ 2147483647 h 1188"/>
                <a:gd name="T96" fmla="*/ 2147483647 w 618"/>
                <a:gd name="T97" fmla="*/ 2147483647 h 1188"/>
                <a:gd name="T98" fmla="*/ 2147483647 w 618"/>
                <a:gd name="T99" fmla="*/ 2147483647 h 1188"/>
                <a:gd name="T100" fmla="*/ 2147483647 w 618"/>
                <a:gd name="T101" fmla="*/ 2147483647 h 1188"/>
                <a:gd name="T102" fmla="*/ 2147483647 w 618"/>
                <a:gd name="T103" fmla="*/ 2147483647 h 1188"/>
                <a:gd name="T104" fmla="*/ 2147483647 w 618"/>
                <a:gd name="T105" fmla="*/ 2147483647 h 1188"/>
                <a:gd name="T106" fmla="*/ 2147483647 w 618"/>
                <a:gd name="T107" fmla="*/ 2147483647 h 1188"/>
                <a:gd name="T108" fmla="*/ 2147483647 w 618"/>
                <a:gd name="T109" fmla="*/ 2147483647 h 1188"/>
                <a:gd name="T110" fmla="*/ 2147483647 w 618"/>
                <a:gd name="T111" fmla="*/ 2147483647 h 1188"/>
                <a:gd name="T112" fmla="*/ 2147483647 w 618"/>
                <a:gd name="T113" fmla="*/ 2147483647 h 1188"/>
                <a:gd name="T114" fmla="*/ 2147483647 w 618"/>
                <a:gd name="T115" fmla="*/ 2147483647 h 1188"/>
                <a:gd name="T116" fmla="*/ 2147483647 w 618"/>
                <a:gd name="T117" fmla="*/ 2147483647 h 11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18"/>
                <a:gd name="T178" fmla="*/ 0 h 1188"/>
                <a:gd name="T179" fmla="*/ 618 w 618"/>
                <a:gd name="T180" fmla="*/ 1188 h 11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18" h="1188">
                  <a:moveTo>
                    <a:pt x="588" y="426"/>
                  </a:moveTo>
                  <a:lnTo>
                    <a:pt x="588" y="420"/>
                  </a:lnTo>
                  <a:lnTo>
                    <a:pt x="594" y="414"/>
                  </a:lnTo>
                  <a:lnTo>
                    <a:pt x="606" y="390"/>
                  </a:lnTo>
                  <a:lnTo>
                    <a:pt x="594" y="378"/>
                  </a:lnTo>
                  <a:lnTo>
                    <a:pt x="594" y="372"/>
                  </a:lnTo>
                  <a:lnTo>
                    <a:pt x="588" y="378"/>
                  </a:lnTo>
                  <a:lnTo>
                    <a:pt x="588" y="366"/>
                  </a:lnTo>
                  <a:lnTo>
                    <a:pt x="582" y="360"/>
                  </a:lnTo>
                  <a:lnTo>
                    <a:pt x="582" y="354"/>
                  </a:lnTo>
                  <a:lnTo>
                    <a:pt x="546" y="318"/>
                  </a:lnTo>
                  <a:lnTo>
                    <a:pt x="534" y="294"/>
                  </a:lnTo>
                  <a:lnTo>
                    <a:pt x="534" y="282"/>
                  </a:lnTo>
                  <a:lnTo>
                    <a:pt x="528" y="240"/>
                  </a:lnTo>
                  <a:lnTo>
                    <a:pt x="510" y="222"/>
                  </a:lnTo>
                  <a:lnTo>
                    <a:pt x="498" y="216"/>
                  </a:lnTo>
                  <a:lnTo>
                    <a:pt x="480" y="204"/>
                  </a:lnTo>
                  <a:lnTo>
                    <a:pt x="468" y="192"/>
                  </a:lnTo>
                  <a:lnTo>
                    <a:pt x="468" y="180"/>
                  </a:lnTo>
                  <a:lnTo>
                    <a:pt x="462" y="174"/>
                  </a:lnTo>
                  <a:lnTo>
                    <a:pt x="438" y="174"/>
                  </a:lnTo>
                  <a:lnTo>
                    <a:pt x="426" y="168"/>
                  </a:lnTo>
                  <a:lnTo>
                    <a:pt x="420" y="162"/>
                  </a:lnTo>
                  <a:lnTo>
                    <a:pt x="402" y="162"/>
                  </a:lnTo>
                  <a:lnTo>
                    <a:pt x="396" y="168"/>
                  </a:lnTo>
                  <a:lnTo>
                    <a:pt x="396" y="180"/>
                  </a:lnTo>
                  <a:lnTo>
                    <a:pt x="378" y="198"/>
                  </a:lnTo>
                  <a:lnTo>
                    <a:pt x="360" y="198"/>
                  </a:lnTo>
                  <a:lnTo>
                    <a:pt x="336" y="186"/>
                  </a:lnTo>
                  <a:lnTo>
                    <a:pt x="330" y="180"/>
                  </a:lnTo>
                  <a:lnTo>
                    <a:pt x="318" y="180"/>
                  </a:lnTo>
                  <a:lnTo>
                    <a:pt x="312" y="186"/>
                  </a:lnTo>
                  <a:lnTo>
                    <a:pt x="306" y="198"/>
                  </a:lnTo>
                  <a:lnTo>
                    <a:pt x="294" y="210"/>
                  </a:lnTo>
                  <a:lnTo>
                    <a:pt x="294" y="216"/>
                  </a:lnTo>
                  <a:lnTo>
                    <a:pt x="288" y="222"/>
                  </a:lnTo>
                  <a:lnTo>
                    <a:pt x="264" y="234"/>
                  </a:lnTo>
                  <a:lnTo>
                    <a:pt x="246" y="234"/>
                  </a:lnTo>
                  <a:lnTo>
                    <a:pt x="246" y="222"/>
                  </a:lnTo>
                  <a:lnTo>
                    <a:pt x="270" y="174"/>
                  </a:lnTo>
                  <a:lnTo>
                    <a:pt x="270" y="162"/>
                  </a:lnTo>
                  <a:lnTo>
                    <a:pt x="264" y="156"/>
                  </a:lnTo>
                  <a:lnTo>
                    <a:pt x="252" y="156"/>
                  </a:lnTo>
                  <a:lnTo>
                    <a:pt x="264" y="144"/>
                  </a:lnTo>
                  <a:lnTo>
                    <a:pt x="270" y="132"/>
                  </a:lnTo>
                  <a:lnTo>
                    <a:pt x="270" y="120"/>
                  </a:lnTo>
                  <a:lnTo>
                    <a:pt x="264" y="108"/>
                  </a:lnTo>
                  <a:lnTo>
                    <a:pt x="258" y="102"/>
                  </a:lnTo>
                  <a:lnTo>
                    <a:pt x="264" y="96"/>
                  </a:lnTo>
                  <a:lnTo>
                    <a:pt x="264" y="66"/>
                  </a:lnTo>
                  <a:lnTo>
                    <a:pt x="252" y="60"/>
                  </a:lnTo>
                  <a:lnTo>
                    <a:pt x="246" y="60"/>
                  </a:lnTo>
                  <a:lnTo>
                    <a:pt x="240" y="66"/>
                  </a:lnTo>
                  <a:lnTo>
                    <a:pt x="228" y="66"/>
                  </a:lnTo>
                  <a:lnTo>
                    <a:pt x="228" y="78"/>
                  </a:lnTo>
                  <a:lnTo>
                    <a:pt x="210" y="78"/>
                  </a:lnTo>
                  <a:lnTo>
                    <a:pt x="204" y="72"/>
                  </a:lnTo>
                  <a:lnTo>
                    <a:pt x="198" y="60"/>
                  </a:lnTo>
                  <a:lnTo>
                    <a:pt x="198" y="36"/>
                  </a:lnTo>
                  <a:lnTo>
                    <a:pt x="204" y="30"/>
                  </a:lnTo>
                  <a:lnTo>
                    <a:pt x="204" y="18"/>
                  </a:lnTo>
                  <a:lnTo>
                    <a:pt x="198" y="12"/>
                  </a:lnTo>
                  <a:lnTo>
                    <a:pt x="186" y="12"/>
                  </a:lnTo>
                  <a:lnTo>
                    <a:pt x="174" y="6"/>
                  </a:lnTo>
                  <a:lnTo>
                    <a:pt x="168" y="0"/>
                  </a:lnTo>
                  <a:lnTo>
                    <a:pt x="138" y="0"/>
                  </a:lnTo>
                  <a:lnTo>
                    <a:pt x="132" y="6"/>
                  </a:lnTo>
                  <a:lnTo>
                    <a:pt x="126" y="6"/>
                  </a:lnTo>
                  <a:lnTo>
                    <a:pt x="120" y="30"/>
                  </a:lnTo>
                  <a:lnTo>
                    <a:pt x="96" y="30"/>
                  </a:lnTo>
                  <a:lnTo>
                    <a:pt x="96" y="36"/>
                  </a:lnTo>
                  <a:lnTo>
                    <a:pt x="90" y="42"/>
                  </a:lnTo>
                  <a:lnTo>
                    <a:pt x="84" y="54"/>
                  </a:lnTo>
                  <a:lnTo>
                    <a:pt x="78" y="60"/>
                  </a:lnTo>
                  <a:lnTo>
                    <a:pt x="66" y="60"/>
                  </a:lnTo>
                  <a:lnTo>
                    <a:pt x="54" y="54"/>
                  </a:lnTo>
                  <a:lnTo>
                    <a:pt x="24" y="54"/>
                  </a:lnTo>
                  <a:lnTo>
                    <a:pt x="24" y="102"/>
                  </a:lnTo>
                  <a:lnTo>
                    <a:pt x="18" y="108"/>
                  </a:lnTo>
                  <a:lnTo>
                    <a:pt x="12" y="108"/>
                  </a:lnTo>
                  <a:lnTo>
                    <a:pt x="6" y="114"/>
                  </a:lnTo>
                  <a:lnTo>
                    <a:pt x="6" y="120"/>
                  </a:lnTo>
                  <a:lnTo>
                    <a:pt x="24" y="138"/>
                  </a:lnTo>
                  <a:lnTo>
                    <a:pt x="24" y="156"/>
                  </a:lnTo>
                  <a:lnTo>
                    <a:pt x="0" y="156"/>
                  </a:lnTo>
                  <a:lnTo>
                    <a:pt x="0" y="162"/>
                  </a:lnTo>
                  <a:lnTo>
                    <a:pt x="24" y="186"/>
                  </a:lnTo>
                  <a:lnTo>
                    <a:pt x="36" y="192"/>
                  </a:lnTo>
                  <a:lnTo>
                    <a:pt x="30" y="216"/>
                  </a:lnTo>
                  <a:lnTo>
                    <a:pt x="36" y="216"/>
                  </a:lnTo>
                  <a:lnTo>
                    <a:pt x="36" y="222"/>
                  </a:lnTo>
                  <a:lnTo>
                    <a:pt x="42" y="234"/>
                  </a:lnTo>
                  <a:lnTo>
                    <a:pt x="60" y="252"/>
                  </a:lnTo>
                  <a:lnTo>
                    <a:pt x="72" y="258"/>
                  </a:lnTo>
                  <a:lnTo>
                    <a:pt x="84" y="270"/>
                  </a:lnTo>
                  <a:lnTo>
                    <a:pt x="96" y="276"/>
                  </a:lnTo>
                  <a:lnTo>
                    <a:pt x="102" y="282"/>
                  </a:lnTo>
                  <a:lnTo>
                    <a:pt x="102" y="288"/>
                  </a:lnTo>
                  <a:lnTo>
                    <a:pt x="96" y="288"/>
                  </a:lnTo>
                  <a:lnTo>
                    <a:pt x="96" y="306"/>
                  </a:lnTo>
                  <a:lnTo>
                    <a:pt x="102" y="318"/>
                  </a:lnTo>
                  <a:lnTo>
                    <a:pt x="108" y="324"/>
                  </a:lnTo>
                  <a:lnTo>
                    <a:pt x="114" y="324"/>
                  </a:lnTo>
                  <a:lnTo>
                    <a:pt x="120" y="318"/>
                  </a:lnTo>
                  <a:lnTo>
                    <a:pt x="126" y="324"/>
                  </a:lnTo>
                  <a:lnTo>
                    <a:pt x="126" y="342"/>
                  </a:lnTo>
                  <a:lnTo>
                    <a:pt x="120" y="348"/>
                  </a:lnTo>
                  <a:lnTo>
                    <a:pt x="108" y="348"/>
                  </a:lnTo>
                  <a:lnTo>
                    <a:pt x="114" y="360"/>
                  </a:lnTo>
                  <a:lnTo>
                    <a:pt x="114" y="384"/>
                  </a:lnTo>
                  <a:lnTo>
                    <a:pt x="108" y="396"/>
                  </a:lnTo>
                  <a:lnTo>
                    <a:pt x="102" y="402"/>
                  </a:lnTo>
                  <a:lnTo>
                    <a:pt x="84" y="438"/>
                  </a:lnTo>
                  <a:lnTo>
                    <a:pt x="90" y="444"/>
                  </a:lnTo>
                  <a:lnTo>
                    <a:pt x="90" y="450"/>
                  </a:lnTo>
                  <a:lnTo>
                    <a:pt x="96" y="456"/>
                  </a:lnTo>
                  <a:lnTo>
                    <a:pt x="102" y="468"/>
                  </a:lnTo>
                  <a:lnTo>
                    <a:pt x="108" y="474"/>
                  </a:lnTo>
                  <a:lnTo>
                    <a:pt x="114" y="486"/>
                  </a:lnTo>
                  <a:lnTo>
                    <a:pt x="156" y="528"/>
                  </a:lnTo>
                  <a:lnTo>
                    <a:pt x="162" y="540"/>
                  </a:lnTo>
                  <a:lnTo>
                    <a:pt x="162" y="570"/>
                  </a:lnTo>
                  <a:lnTo>
                    <a:pt x="168" y="588"/>
                  </a:lnTo>
                  <a:lnTo>
                    <a:pt x="168" y="612"/>
                  </a:lnTo>
                  <a:lnTo>
                    <a:pt x="192" y="636"/>
                  </a:lnTo>
                  <a:lnTo>
                    <a:pt x="192" y="660"/>
                  </a:lnTo>
                  <a:lnTo>
                    <a:pt x="198" y="672"/>
                  </a:lnTo>
                  <a:lnTo>
                    <a:pt x="198" y="702"/>
                  </a:lnTo>
                  <a:lnTo>
                    <a:pt x="192" y="714"/>
                  </a:lnTo>
                  <a:lnTo>
                    <a:pt x="192" y="732"/>
                  </a:lnTo>
                  <a:lnTo>
                    <a:pt x="174" y="768"/>
                  </a:lnTo>
                  <a:lnTo>
                    <a:pt x="156" y="786"/>
                  </a:lnTo>
                  <a:lnTo>
                    <a:pt x="156" y="798"/>
                  </a:lnTo>
                  <a:lnTo>
                    <a:pt x="162" y="804"/>
                  </a:lnTo>
                  <a:lnTo>
                    <a:pt x="162" y="816"/>
                  </a:lnTo>
                  <a:lnTo>
                    <a:pt x="156" y="828"/>
                  </a:lnTo>
                  <a:lnTo>
                    <a:pt x="150" y="834"/>
                  </a:lnTo>
                  <a:lnTo>
                    <a:pt x="144" y="846"/>
                  </a:lnTo>
                  <a:lnTo>
                    <a:pt x="144" y="852"/>
                  </a:lnTo>
                  <a:lnTo>
                    <a:pt x="138" y="858"/>
                  </a:lnTo>
                  <a:lnTo>
                    <a:pt x="132" y="876"/>
                  </a:lnTo>
                  <a:lnTo>
                    <a:pt x="126" y="888"/>
                  </a:lnTo>
                  <a:lnTo>
                    <a:pt x="126" y="906"/>
                  </a:lnTo>
                  <a:lnTo>
                    <a:pt x="120" y="918"/>
                  </a:lnTo>
                  <a:lnTo>
                    <a:pt x="120" y="966"/>
                  </a:lnTo>
                  <a:lnTo>
                    <a:pt x="126" y="978"/>
                  </a:lnTo>
                  <a:lnTo>
                    <a:pt x="126" y="1008"/>
                  </a:lnTo>
                  <a:lnTo>
                    <a:pt x="132" y="1014"/>
                  </a:lnTo>
                  <a:lnTo>
                    <a:pt x="132" y="1020"/>
                  </a:lnTo>
                  <a:lnTo>
                    <a:pt x="138" y="1020"/>
                  </a:lnTo>
                  <a:lnTo>
                    <a:pt x="138" y="1002"/>
                  </a:lnTo>
                  <a:lnTo>
                    <a:pt x="144" y="990"/>
                  </a:lnTo>
                  <a:lnTo>
                    <a:pt x="144" y="978"/>
                  </a:lnTo>
                  <a:lnTo>
                    <a:pt x="150" y="972"/>
                  </a:lnTo>
                  <a:lnTo>
                    <a:pt x="150" y="996"/>
                  </a:lnTo>
                  <a:lnTo>
                    <a:pt x="162" y="996"/>
                  </a:lnTo>
                  <a:lnTo>
                    <a:pt x="186" y="1020"/>
                  </a:lnTo>
                  <a:lnTo>
                    <a:pt x="192" y="1032"/>
                  </a:lnTo>
                  <a:lnTo>
                    <a:pt x="198" y="1038"/>
                  </a:lnTo>
                  <a:lnTo>
                    <a:pt x="198" y="1044"/>
                  </a:lnTo>
                  <a:lnTo>
                    <a:pt x="228" y="1074"/>
                  </a:lnTo>
                  <a:lnTo>
                    <a:pt x="228" y="1098"/>
                  </a:lnTo>
                  <a:lnTo>
                    <a:pt x="234" y="1110"/>
                  </a:lnTo>
                  <a:lnTo>
                    <a:pt x="246" y="1128"/>
                  </a:lnTo>
                  <a:lnTo>
                    <a:pt x="264" y="1146"/>
                  </a:lnTo>
                  <a:lnTo>
                    <a:pt x="270" y="1140"/>
                  </a:lnTo>
                  <a:lnTo>
                    <a:pt x="276" y="1128"/>
                  </a:lnTo>
                  <a:lnTo>
                    <a:pt x="270" y="1122"/>
                  </a:lnTo>
                  <a:lnTo>
                    <a:pt x="270" y="1110"/>
                  </a:lnTo>
                  <a:lnTo>
                    <a:pt x="276" y="1104"/>
                  </a:lnTo>
                  <a:lnTo>
                    <a:pt x="288" y="1104"/>
                  </a:lnTo>
                  <a:lnTo>
                    <a:pt x="294" y="1116"/>
                  </a:lnTo>
                  <a:lnTo>
                    <a:pt x="294" y="1122"/>
                  </a:lnTo>
                  <a:lnTo>
                    <a:pt x="312" y="1122"/>
                  </a:lnTo>
                  <a:lnTo>
                    <a:pt x="324" y="1128"/>
                  </a:lnTo>
                  <a:lnTo>
                    <a:pt x="330" y="1134"/>
                  </a:lnTo>
                  <a:lnTo>
                    <a:pt x="330" y="1146"/>
                  </a:lnTo>
                  <a:lnTo>
                    <a:pt x="342" y="1146"/>
                  </a:lnTo>
                  <a:lnTo>
                    <a:pt x="342" y="1158"/>
                  </a:lnTo>
                  <a:lnTo>
                    <a:pt x="330" y="1170"/>
                  </a:lnTo>
                  <a:lnTo>
                    <a:pt x="330" y="1176"/>
                  </a:lnTo>
                  <a:lnTo>
                    <a:pt x="336" y="1182"/>
                  </a:lnTo>
                  <a:lnTo>
                    <a:pt x="354" y="1182"/>
                  </a:lnTo>
                  <a:lnTo>
                    <a:pt x="354" y="1176"/>
                  </a:lnTo>
                  <a:lnTo>
                    <a:pt x="366" y="1176"/>
                  </a:lnTo>
                  <a:lnTo>
                    <a:pt x="372" y="1170"/>
                  </a:lnTo>
                  <a:lnTo>
                    <a:pt x="378" y="1170"/>
                  </a:lnTo>
                  <a:lnTo>
                    <a:pt x="396" y="1188"/>
                  </a:lnTo>
                  <a:lnTo>
                    <a:pt x="402" y="1182"/>
                  </a:lnTo>
                  <a:lnTo>
                    <a:pt x="402" y="1176"/>
                  </a:lnTo>
                  <a:lnTo>
                    <a:pt x="408" y="1164"/>
                  </a:lnTo>
                  <a:lnTo>
                    <a:pt x="414" y="1158"/>
                  </a:lnTo>
                  <a:lnTo>
                    <a:pt x="420" y="1146"/>
                  </a:lnTo>
                  <a:lnTo>
                    <a:pt x="396" y="1134"/>
                  </a:lnTo>
                  <a:lnTo>
                    <a:pt x="390" y="1128"/>
                  </a:lnTo>
                  <a:lnTo>
                    <a:pt x="390" y="1116"/>
                  </a:lnTo>
                  <a:lnTo>
                    <a:pt x="384" y="1104"/>
                  </a:lnTo>
                  <a:lnTo>
                    <a:pt x="384" y="1092"/>
                  </a:lnTo>
                  <a:lnTo>
                    <a:pt x="378" y="1080"/>
                  </a:lnTo>
                  <a:lnTo>
                    <a:pt x="372" y="1074"/>
                  </a:lnTo>
                  <a:lnTo>
                    <a:pt x="354" y="1074"/>
                  </a:lnTo>
                  <a:lnTo>
                    <a:pt x="342" y="1080"/>
                  </a:lnTo>
                  <a:lnTo>
                    <a:pt x="336" y="1086"/>
                  </a:lnTo>
                  <a:lnTo>
                    <a:pt x="318" y="1086"/>
                  </a:lnTo>
                  <a:lnTo>
                    <a:pt x="312" y="1080"/>
                  </a:lnTo>
                  <a:lnTo>
                    <a:pt x="306" y="1068"/>
                  </a:lnTo>
                  <a:lnTo>
                    <a:pt x="306" y="1056"/>
                  </a:lnTo>
                  <a:lnTo>
                    <a:pt x="294" y="1032"/>
                  </a:lnTo>
                  <a:lnTo>
                    <a:pt x="288" y="1032"/>
                  </a:lnTo>
                  <a:lnTo>
                    <a:pt x="288" y="1050"/>
                  </a:lnTo>
                  <a:lnTo>
                    <a:pt x="282" y="1056"/>
                  </a:lnTo>
                  <a:lnTo>
                    <a:pt x="276" y="1056"/>
                  </a:lnTo>
                  <a:lnTo>
                    <a:pt x="270" y="1044"/>
                  </a:lnTo>
                  <a:lnTo>
                    <a:pt x="264" y="1038"/>
                  </a:lnTo>
                  <a:lnTo>
                    <a:pt x="258" y="1026"/>
                  </a:lnTo>
                  <a:lnTo>
                    <a:pt x="258" y="1014"/>
                  </a:lnTo>
                  <a:lnTo>
                    <a:pt x="270" y="1002"/>
                  </a:lnTo>
                  <a:lnTo>
                    <a:pt x="270" y="1008"/>
                  </a:lnTo>
                  <a:lnTo>
                    <a:pt x="276" y="1008"/>
                  </a:lnTo>
                  <a:lnTo>
                    <a:pt x="276" y="1014"/>
                  </a:lnTo>
                  <a:lnTo>
                    <a:pt x="282" y="1014"/>
                  </a:lnTo>
                  <a:lnTo>
                    <a:pt x="288" y="1008"/>
                  </a:lnTo>
                  <a:lnTo>
                    <a:pt x="282" y="1002"/>
                  </a:lnTo>
                  <a:lnTo>
                    <a:pt x="282" y="990"/>
                  </a:lnTo>
                  <a:lnTo>
                    <a:pt x="276" y="978"/>
                  </a:lnTo>
                  <a:lnTo>
                    <a:pt x="270" y="972"/>
                  </a:lnTo>
                  <a:lnTo>
                    <a:pt x="270" y="960"/>
                  </a:lnTo>
                  <a:lnTo>
                    <a:pt x="258" y="948"/>
                  </a:lnTo>
                  <a:lnTo>
                    <a:pt x="246" y="948"/>
                  </a:lnTo>
                  <a:lnTo>
                    <a:pt x="246" y="894"/>
                  </a:lnTo>
                  <a:lnTo>
                    <a:pt x="192" y="906"/>
                  </a:lnTo>
                  <a:lnTo>
                    <a:pt x="192" y="864"/>
                  </a:lnTo>
                  <a:lnTo>
                    <a:pt x="186" y="828"/>
                  </a:lnTo>
                  <a:lnTo>
                    <a:pt x="186" y="804"/>
                  </a:lnTo>
                  <a:lnTo>
                    <a:pt x="180" y="792"/>
                  </a:lnTo>
                  <a:lnTo>
                    <a:pt x="174" y="786"/>
                  </a:lnTo>
                  <a:lnTo>
                    <a:pt x="180" y="786"/>
                  </a:lnTo>
                  <a:lnTo>
                    <a:pt x="192" y="774"/>
                  </a:lnTo>
                  <a:lnTo>
                    <a:pt x="198" y="762"/>
                  </a:lnTo>
                  <a:lnTo>
                    <a:pt x="204" y="744"/>
                  </a:lnTo>
                  <a:lnTo>
                    <a:pt x="204" y="678"/>
                  </a:lnTo>
                  <a:lnTo>
                    <a:pt x="210" y="678"/>
                  </a:lnTo>
                  <a:lnTo>
                    <a:pt x="216" y="672"/>
                  </a:lnTo>
                  <a:lnTo>
                    <a:pt x="222" y="660"/>
                  </a:lnTo>
                  <a:lnTo>
                    <a:pt x="228" y="654"/>
                  </a:lnTo>
                  <a:lnTo>
                    <a:pt x="228" y="612"/>
                  </a:lnTo>
                  <a:lnTo>
                    <a:pt x="222" y="600"/>
                  </a:lnTo>
                  <a:lnTo>
                    <a:pt x="222" y="594"/>
                  </a:lnTo>
                  <a:lnTo>
                    <a:pt x="216" y="588"/>
                  </a:lnTo>
                  <a:lnTo>
                    <a:pt x="222" y="558"/>
                  </a:lnTo>
                  <a:lnTo>
                    <a:pt x="234" y="558"/>
                  </a:lnTo>
                  <a:lnTo>
                    <a:pt x="234" y="552"/>
                  </a:lnTo>
                  <a:lnTo>
                    <a:pt x="240" y="546"/>
                  </a:lnTo>
                  <a:lnTo>
                    <a:pt x="264" y="546"/>
                  </a:lnTo>
                  <a:lnTo>
                    <a:pt x="270" y="552"/>
                  </a:lnTo>
                  <a:lnTo>
                    <a:pt x="294" y="564"/>
                  </a:lnTo>
                  <a:lnTo>
                    <a:pt x="300" y="570"/>
                  </a:lnTo>
                  <a:lnTo>
                    <a:pt x="288" y="576"/>
                  </a:lnTo>
                  <a:lnTo>
                    <a:pt x="288" y="588"/>
                  </a:lnTo>
                  <a:lnTo>
                    <a:pt x="282" y="594"/>
                  </a:lnTo>
                  <a:lnTo>
                    <a:pt x="282" y="612"/>
                  </a:lnTo>
                  <a:lnTo>
                    <a:pt x="288" y="624"/>
                  </a:lnTo>
                  <a:lnTo>
                    <a:pt x="306" y="624"/>
                  </a:lnTo>
                  <a:lnTo>
                    <a:pt x="330" y="612"/>
                  </a:lnTo>
                  <a:lnTo>
                    <a:pt x="342" y="612"/>
                  </a:lnTo>
                  <a:lnTo>
                    <a:pt x="354" y="606"/>
                  </a:lnTo>
                  <a:lnTo>
                    <a:pt x="360" y="600"/>
                  </a:lnTo>
                  <a:lnTo>
                    <a:pt x="366" y="600"/>
                  </a:lnTo>
                  <a:lnTo>
                    <a:pt x="396" y="684"/>
                  </a:lnTo>
                  <a:lnTo>
                    <a:pt x="402" y="678"/>
                  </a:lnTo>
                  <a:lnTo>
                    <a:pt x="414" y="672"/>
                  </a:lnTo>
                  <a:lnTo>
                    <a:pt x="426" y="672"/>
                  </a:lnTo>
                  <a:lnTo>
                    <a:pt x="426" y="642"/>
                  </a:lnTo>
                  <a:lnTo>
                    <a:pt x="414" y="630"/>
                  </a:lnTo>
                  <a:lnTo>
                    <a:pt x="414" y="600"/>
                  </a:lnTo>
                  <a:lnTo>
                    <a:pt x="402" y="588"/>
                  </a:lnTo>
                  <a:lnTo>
                    <a:pt x="396" y="552"/>
                  </a:lnTo>
                  <a:lnTo>
                    <a:pt x="426" y="522"/>
                  </a:lnTo>
                  <a:lnTo>
                    <a:pt x="426" y="516"/>
                  </a:lnTo>
                  <a:lnTo>
                    <a:pt x="432" y="504"/>
                  </a:lnTo>
                  <a:lnTo>
                    <a:pt x="438" y="498"/>
                  </a:lnTo>
                  <a:lnTo>
                    <a:pt x="450" y="492"/>
                  </a:lnTo>
                  <a:lnTo>
                    <a:pt x="468" y="486"/>
                  </a:lnTo>
                  <a:lnTo>
                    <a:pt x="504" y="486"/>
                  </a:lnTo>
                  <a:lnTo>
                    <a:pt x="510" y="492"/>
                  </a:lnTo>
                  <a:lnTo>
                    <a:pt x="522" y="492"/>
                  </a:lnTo>
                  <a:lnTo>
                    <a:pt x="534" y="486"/>
                  </a:lnTo>
                  <a:lnTo>
                    <a:pt x="564" y="486"/>
                  </a:lnTo>
                  <a:lnTo>
                    <a:pt x="576" y="492"/>
                  </a:lnTo>
                  <a:lnTo>
                    <a:pt x="582" y="498"/>
                  </a:lnTo>
                  <a:lnTo>
                    <a:pt x="588" y="498"/>
                  </a:lnTo>
                  <a:lnTo>
                    <a:pt x="594" y="492"/>
                  </a:lnTo>
                  <a:lnTo>
                    <a:pt x="600" y="480"/>
                  </a:lnTo>
                  <a:lnTo>
                    <a:pt x="618" y="462"/>
                  </a:lnTo>
                  <a:lnTo>
                    <a:pt x="618" y="450"/>
                  </a:lnTo>
                  <a:lnTo>
                    <a:pt x="612" y="444"/>
                  </a:lnTo>
                  <a:lnTo>
                    <a:pt x="600" y="438"/>
                  </a:lnTo>
                  <a:lnTo>
                    <a:pt x="588" y="426"/>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33" name="Tanzania">
              <a:extLst>
                <a:ext uri="{FF2B5EF4-FFF2-40B4-BE49-F238E27FC236}">
                  <a16:creationId xmlns:a16="http://schemas.microsoft.com/office/drawing/2014/main" id="{75A429EA-9235-DC06-D0B8-999440CCA5C7}"/>
                </a:ext>
                <a:ext uri="{C183D7F6-B498-43B3-948B-1728B52AA6E4}">
                  <adec:decorative xmlns:adec="http://schemas.microsoft.com/office/drawing/2017/decorative" val="1"/>
                </a:ext>
              </a:extLst>
            </p:cNvPr>
            <p:cNvSpPr>
              <a:spLocks noEditPoints="1"/>
            </p:cNvSpPr>
            <p:nvPr/>
          </p:nvSpPr>
          <p:spPr bwMode="gray">
            <a:xfrm>
              <a:off x="4964487" y="3328767"/>
              <a:ext cx="246563" cy="279271"/>
            </a:xfrm>
            <a:custGeom>
              <a:avLst/>
              <a:gdLst>
                <a:gd name="T0" fmla="*/ 2147483647 w 768"/>
                <a:gd name="T1" fmla="*/ 2147483647 h 870"/>
                <a:gd name="T2" fmla="*/ 2147483647 w 768"/>
                <a:gd name="T3" fmla="*/ 2147483647 h 870"/>
                <a:gd name="T4" fmla="*/ 2147483647 w 768"/>
                <a:gd name="T5" fmla="*/ 2147483647 h 870"/>
                <a:gd name="T6" fmla="*/ 2147483647 w 768"/>
                <a:gd name="T7" fmla="*/ 2147483647 h 870"/>
                <a:gd name="T8" fmla="*/ 2147483647 w 768"/>
                <a:gd name="T9" fmla="*/ 2147483647 h 870"/>
                <a:gd name="T10" fmla="*/ 2147483647 w 768"/>
                <a:gd name="T11" fmla="*/ 2147483647 h 870"/>
                <a:gd name="T12" fmla="*/ 2147483647 w 768"/>
                <a:gd name="T13" fmla="*/ 2147483647 h 870"/>
                <a:gd name="T14" fmla="*/ 2147483647 w 768"/>
                <a:gd name="T15" fmla="*/ 2147483647 h 870"/>
                <a:gd name="T16" fmla="*/ 2147483647 w 768"/>
                <a:gd name="T17" fmla="*/ 2147483647 h 870"/>
                <a:gd name="T18" fmla="*/ 2147483647 w 768"/>
                <a:gd name="T19" fmla="*/ 2147483647 h 870"/>
                <a:gd name="T20" fmla="*/ 2147483647 w 768"/>
                <a:gd name="T21" fmla="*/ 2147483647 h 870"/>
                <a:gd name="T22" fmla="*/ 2147483647 w 768"/>
                <a:gd name="T23" fmla="*/ 2147483647 h 870"/>
                <a:gd name="T24" fmla="*/ 2147483647 w 768"/>
                <a:gd name="T25" fmla="*/ 2147483647 h 870"/>
                <a:gd name="T26" fmla="*/ 2147483647 w 768"/>
                <a:gd name="T27" fmla="*/ 2147483647 h 870"/>
                <a:gd name="T28" fmla="*/ 2147483647 w 768"/>
                <a:gd name="T29" fmla="*/ 2147483647 h 870"/>
                <a:gd name="T30" fmla="*/ 2147483647 w 768"/>
                <a:gd name="T31" fmla="*/ 2147483647 h 870"/>
                <a:gd name="T32" fmla="*/ 2147483647 w 768"/>
                <a:gd name="T33" fmla="*/ 2147483647 h 870"/>
                <a:gd name="T34" fmla="*/ 2147483647 w 768"/>
                <a:gd name="T35" fmla="*/ 2147483647 h 870"/>
                <a:gd name="T36" fmla="*/ 2147483647 w 768"/>
                <a:gd name="T37" fmla="*/ 2147483647 h 870"/>
                <a:gd name="T38" fmla="*/ 2147483647 w 768"/>
                <a:gd name="T39" fmla="*/ 2147483647 h 870"/>
                <a:gd name="T40" fmla="*/ 2147483647 w 768"/>
                <a:gd name="T41" fmla="*/ 2147483647 h 870"/>
                <a:gd name="T42" fmla="*/ 2147483647 w 768"/>
                <a:gd name="T43" fmla="*/ 2147483647 h 870"/>
                <a:gd name="T44" fmla="*/ 2147483647 w 768"/>
                <a:gd name="T45" fmla="*/ 2147483647 h 870"/>
                <a:gd name="T46" fmla="*/ 2147483647 w 768"/>
                <a:gd name="T47" fmla="*/ 2147483647 h 870"/>
                <a:gd name="T48" fmla="*/ 2147483647 w 768"/>
                <a:gd name="T49" fmla="*/ 2147483647 h 870"/>
                <a:gd name="T50" fmla="*/ 2147483647 w 768"/>
                <a:gd name="T51" fmla="*/ 2147483647 h 870"/>
                <a:gd name="T52" fmla="*/ 2147483647 w 768"/>
                <a:gd name="T53" fmla="*/ 2147483647 h 870"/>
                <a:gd name="T54" fmla="*/ 2147483647 w 768"/>
                <a:gd name="T55" fmla="*/ 2147483647 h 870"/>
                <a:gd name="T56" fmla="*/ 2147483647 w 768"/>
                <a:gd name="T57" fmla="*/ 2147483647 h 870"/>
                <a:gd name="T58" fmla="*/ 2147483647 w 768"/>
                <a:gd name="T59" fmla="*/ 2147483647 h 870"/>
                <a:gd name="T60" fmla="*/ 2147483647 w 768"/>
                <a:gd name="T61" fmla="*/ 2147483647 h 870"/>
                <a:gd name="T62" fmla="*/ 2147483647 w 768"/>
                <a:gd name="T63" fmla="*/ 2147483647 h 870"/>
                <a:gd name="T64" fmla="*/ 2147483647 w 768"/>
                <a:gd name="T65" fmla="*/ 2147483647 h 870"/>
                <a:gd name="T66" fmla="*/ 2147483647 w 768"/>
                <a:gd name="T67" fmla="*/ 2147483647 h 870"/>
                <a:gd name="T68" fmla="*/ 2147483647 w 768"/>
                <a:gd name="T69" fmla="*/ 2147483647 h 870"/>
                <a:gd name="T70" fmla="*/ 2147483647 w 768"/>
                <a:gd name="T71" fmla="*/ 2147483647 h 870"/>
                <a:gd name="T72" fmla="*/ 2147483647 w 768"/>
                <a:gd name="T73" fmla="*/ 2147483647 h 870"/>
                <a:gd name="T74" fmla="*/ 2147483647 w 768"/>
                <a:gd name="T75" fmla="*/ 2147483647 h 870"/>
                <a:gd name="T76" fmla="*/ 2147483647 w 768"/>
                <a:gd name="T77" fmla="*/ 2147483647 h 870"/>
                <a:gd name="T78" fmla="*/ 2147483647 w 768"/>
                <a:gd name="T79" fmla="*/ 2147483647 h 870"/>
                <a:gd name="T80" fmla="*/ 2147483647 w 768"/>
                <a:gd name="T81" fmla="*/ 2147483647 h 870"/>
                <a:gd name="T82" fmla="*/ 2147483647 w 768"/>
                <a:gd name="T83" fmla="*/ 2147483647 h 870"/>
                <a:gd name="T84" fmla="*/ 2147483647 w 768"/>
                <a:gd name="T85" fmla="*/ 2147483647 h 870"/>
                <a:gd name="T86" fmla="*/ 2147483647 w 768"/>
                <a:gd name="T87" fmla="*/ 2147483647 h 870"/>
                <a:gd name="T88" fmla="*/ 2147483647 w 768"/>
                <a:gd name="T89" fmla="*/ 2147483647 h 870"/>
                <a:gd name="T90" fmla="*/ 2147483647 w 768"/>
                <a:gd name="T91" fmla="*/ 2147483647 h 870"/>
                <a:gd name="T92" fmla="*/ 2147483647 w 768"/>
                <a:gd name="T93" fmla="*/ 2147483647 h 870"/>
                <a:gd name="T94" fmla="*/ 2147483647 w 768"/>
                <a:gd name="T95" fmla="*/ 2147483647 h 870"/>
                <a:gd name="T96" fmla="*/ 2147483647 w 768"/>
                <a:gd name="T97" fmla="*/ 2147483647 h 870"/>
                <a:gd name="T98" fmla="*/ 2147483647 w 768"/>
                <a:gd name="T99" fmla="*/ 2147483647 h 870"/>
                <a:gd name="T100" fmla="*/ 2147483647 w 768"/>
                <a:gd name="T101" fmla="*/ 2147483647 h 870"/>
                <a:gd name="T102" fmla="*/ 2147483647 w 768"/>
                <a:gd name="T103" fmla="*/ 2147483647 h 8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68"/>
                <a:gd name="T157" fmla="*/ 0 h 870"/>
                <a:gd name="T158" fmla="*/ 768 w 768"/>
                <a:gd name="T159" fmla="*/ 870 h 8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68" h="870">
                  <a:moveTo>
                    <a:pt x="762" y="744"/>
                  </a:moveTo>
                  <a:lnTo>
                    <a:pt x="750" y="744"/>
                  </a:lnTo>
                  <a:lnTo>
                    <a:pt x="744" y="738"/>
                  </a:lnTo>
                  <a:lnTo>
                    <a:pt x="732" y="732"/>
                  </a:lnTo>
                  <a:lnTo>
                    <a:pt x="720" y="720"/>
                  </a:lnTo>
                  <a:lnTo>
                    <a:pt x="720" y="708"/>
                  </a:lnTo>
                  <a:lnTo>
                    <a:pt x="714" y="690"/>
                  </a:lnTo>
                  <a:lnTo>
                    <a:pt x="714" y="654"/>
                  </a:lnTo>
                  <a:lnTo>
                    <a:pt x="690" y="612"/>
                  </a:lnTo>
                  <a:lnTo>
                    <a:pt x="702" y="564"/>
                  </a:lnTo>
                  <a:lnTo>
                    <a:pt x="684" y="540"/>
                  </a:lnTo>
                  <a:lnTo>
                    <a:pt x="690" y="528"/>
                  </a:lnTo>
                  <a:lnTo>
                    <a:pt x="696" y="522"/>
                  </a:lnTo>
                  <a:lnTo>
                    <a:pt x="708" y="498"/>
                  </a:lnTo>
                  <a:lnTo>
                    <a:pt x="708" y="480"/>
                  </a:lnTo>
                  <a:lnTo>
                    <a:pt x="702" y="474"/>
                  </a:lnTo>
                  <a:lnTo>
                    <a:pt x="690" y="468"/>
                  </a:lnTo>
                  <a:lnTo>
                    <a:pt x="672" y="456"/>
                  </a:lnTo>
                  <a:lnTo>
                    <a:pt x="660" y="450"/>
                  </a:lnTo>
                  <a:lnTo>
                    <a:pt x="654" y="438"/>
                  </a:lnTo>
                  <a:lnTo>
                    <a:pt x="654" y="426"/>
                  </a:lnTo>
                  <a:lnTo>
                    <a:pt x="660" y="414"/>
                  </a:lnTo>
                  <a:lnTo>
                    <a:pt x="666" y="396"/>
                  </a:lnTo>
                  <a:lnTo>
                    <a:pt x="666" y="384"/>
                  </a:lnTo>
                  <a:lnTo>
                    <a:pt x="672" y="366"/>
                  </a:lnTo>
                  <a:lnTo>
                    <a:pt x="678" y="354"/>
                  </a:lnTo>
                  <a:lnTo>
                    <a:pt x="678" y="330"/>
                  </a:lnTo>
                  <a:lnTo>
                    <a:pt x="684" y="318"/>
                  </a:lnTo>
                  <a:lnTo>
                    <a:pt x="684" y="300"/>
                  </a:lnTo>
                  <a:lnTo>
                    <a:pt x="570" y="192"/>
                  </a:lnTo>
                  <a:lnTo>
                    <a:pt x="576" y="186"/>
                  </a:lnTo>
                  <a:lnTo>
                    <a:pt x="582" y="186"/>
                  </a:lnTo>
                  <a:lnTo>
                    <a:pt x="588" y="180"/>
                  </a:lnTo>
                  <a:lnTo>
                    <a:pt x="588" y="174"/>
                  </a:lnTo>
                  <a:lnTo>
                    <a:pt x="576" y="162"/>
                  </a:lnTo>
                  <a:lnTo>
                    <a:pt x="324" y="6"/>
                  </a:lnTo>
                  <a:lnTo>
                    <a:pt x="312" y="6"/>
                  </a:lnTo>
                  <a:lnTo>
                    <a:pt x="312" y="18"/>
                  </a:lnTo>
                  <a:lnTo>
                    <a:pt x="318" y="24"/>
                  </a:lnTo>
                  <a:lnTo>
                    <a:pt x="318" y="36"/>
                  </a:lnTo>
                  <a:lnTo>
                    <a:pt x="294" y="48"/>
                  </a:lnTo>
                  <a:lnTo>
                    <a:pt x="276" y="66"/>
                  </a:lnTo>
                  <a:lnTo>
                    <a:pt x="264" y="84"/>
                  </a:lnTo>
                  <a:lnTo>
                    <a:pt x="264" y="90"/>
                  </a:lnTo>
                  <a:lnTo>
                    <a:pt x="270" y="96"/>
                  </a:lnTo>
                  <a:lnTo>
                    <a:pt x="294" y="96"/>
                  </a:lnTo>
                  <a:lnTo>
                    <a:pt x="306" y="90"/>
                  </a:lnTo>
                  <a:lnTo>
                    <a:pt x="312" y="90"/>
                  </a:lnTo>
                  <a:lnTo>
                    <a:pt x="306" y="96"/>
                  </a:lnTo>
                  <a:lnTo>
                    <a:pt x="294" y="102"/>
                  </a:lnTo>
                  <a:lnTo>
                    <a:pt x="276" y="120"/>
                  </a:lnTo>
                  <a:lnTo>
                    <a:pt x="270" y="120"/>
                  </a:lnTo>
                  <a:lnTo>
                    <a:pt x="264" y="114"/>
                  </a:lnTo>
                  <a:lnTo>
                    <a:pt x="252" y="108"/>
                  </a:lnTo>
                  <a:lnTo>
                    <a:pt x="246" y="108"/>
                  </a:lnTo>
                  <a:lnTo>
                    <a:pt x="234" y="120"/>
                  </a:lnTo>
                  <a:lnTo>
                    <a:pt x="234" y="138"/>
                  </a:lnTo>
                  <a:lnTo>
                    <a:pt x="246" y="150"/>
                  </a:lnTo>
                  <a:lnTo>
                    <a:pt x="216" y="150"/>
                  </a:lnTo>
                  <a:lnTo>
                    <a:pt x="216" y="138"/>
                  </a:lnTo>
                  <a:lnTo>
                    <a:pt x="222" y="132"/>
                  </a:lnTo>
                  <a:lnTo>
                    <a:pt x="222" y="126"/>
                  </a:lnTo>
                  <a:lnTo>
                    <a:pt x="228" y="114"/>
                  </a:lnTo>
                  <a:lnTo>
                    <a:pt x="210" y="120"/>
                  </a:lnTo>
                  <a:lnTo>
                    <a:pt x="192" y="102"/>
                  </a:lnTo>
                  <a:lnTo>
                    <a:pt x="186" y="102"/>
                  </a:lnTo>
                  <a:lnTo>
                    <a:pt x="174" y="114"/>
                  </a:lnTo>
                  <a:lnTo>
                    <a:pt x="174" y="132"/>
                  </a:lnTo>
                  <a:lnTo>
                    <a:pt x="168" y="138"/>
                  </a:lnTo>
                  <a:lnTo>
                    <a:pt x="162" y="138"/>
                  </a:lnTo>
                  <a:lnTo>
                    <a:pt x="156" y="132"/>
                  </a:lnTo>
                  <a:lnTo>
                    <a:pt x="156" y="48"/>
                  </a:lnTo>
                  <a:lnTo>
                    <a:pt x="162" y="36"/>
                  </a:lnTo>
                  <a:lnTo>
                    <a:pt x="162" y="24"/>
                  </a:lnTo>
                  <a:lnTo>
                    <a:pt x="168" y="12"/>
                  </a:lnTo>
                  <a:lnTo>
                    <a:pt x="168" y="6"/>
                  </a:lnTo>
                  <a:lnTo>
                    <a:pt x="78" y="0"/>
                  </a:lnTo>
                  <a:lnTo>
                    <a:pt x="72" y="24"/>
                  </a:lnTo>
                  <a:lnTo>
                    <a:pt x="78" y="30"/>
                  </a:lnTo>
                  <a:lnTo>
                    <a:pt x="84" y="42"/>
                  </a:lnTo>
                  <a:lnTo>
                    <a:pt x="90" y="48"/>
                  </a:lnTo>
                  <a:lnTo>
                    <a:pt x="90" y="66"/>
                  </a:lnTo>
                  <a:lnTo>
                    <a:pt x="96" y="72"/>
                  </a:lnTo>
                  <a:lnTo>
                    <a:pt x="96" y="96"/>
                  </a:lnTo>
                  <a:lnTo>
                    <a:pt x="78" y="114"/>
                  </a:lnTo>
                  <a:lnTo>
                    <a:pt x="66" y="114"/>
                  </a:lnTo>
                  <a:lnTo>
                    <a:pt x="66" y="126"/>
                  </a:lnTo>
                  <a:lnTo>
                    <a:pt x="60" y="138"/>
                  </a:lnTo>
                  <a:lnTo>
                    <a:pt x="60" y="156"/>
                  </a:lnTo>
                  <a:lnTo>
                    <a:pt x="66" y="156"/>
                  </a:lnTo>
                  <a:lnTo>
                    <a:pt x="72" y="162"/>
                  </a:lnTo>
                  <a:lnTo>
                    <a:pt x="90" y="162"/>
                  </a:lnTo>
                  <a:lnTo>
                    <a:pt x="90" y="180"/>
                  </a:lnTo>
                  <a:lnTo>
                    <a:pt x="78" y="186"/>
                  </a:lnTo>
                  <a:lnTo>
                    <a:pt x="84" y="198"/>
                  </a:lnTo>
                  <a:lnTo>
                    <a:pt x="72" y="198"/>
                  </a:lnTo>
                  <a:lnTo>
                    <a:pt x="54" y="216"/>
                  </a:lnTo>
                  <a:lnTo>
                    <a:pt x="48" y="228"/>
                  </a:lnTo>
                  <a:lnTo>
                    <a:pt x="48" y="246"/>
                  </a:lnTo>
                  <a:lnTo>
                    <a:pt x="42" y="258"/>
                  </a:lnTo>
                  <a:lnTo>
                    <a:pt x="30" y="270"/>
                  </a:lnTo>
                  <a:lnTo>
                    <a:pt x="6" y="282"/>
                  </a:lnTo>
                  <a:lnTo>
                    <a:pt x="0" y="294"/>
                  </a:lnTo>
                  <a:lnTo>
                    <a:pt x="6" y="306"/>
                  </a:lnTo>
                  <a:lnTo>
                    <a:pt x="18" y="318"/>
                  </a:lnTo>
                  <a:lnTo>
                    <a:pt x="18" y="330"/>
                  </a:lnTo>
                  <a:lnTo>
                    <a:pt x="12" y="342"/>
                  </a:lnTo>
                  <a:lnTo>
                    <a:pt x="12" y="348"/>
                  </a:lnTo>
                  <a:lnTo>
                    <a:pt x="18" y="354"/>
                  </a:lnTo>
                  <a:lnTo>
                    <a:pt x="18" y="366"/>
                  </a:lnTo>
                  <a:lnTo>
                    <a:pt x="24" y="378"/>
                  </a:lnTo>
                  <a:lnTo>
                    <a:pt x="24" y="396"/>
                  </a:lnTo>
                  <a:lnTo>
                    <a:pt x="18" y="402"/>
                  </a:lnTo>
                  <a:lnTo>
                    <a:pt x="18" y="432"/>
                  </a:lnTo>
                  <a:lnTo>
                    <a:pt x="30" y="444"/>
                  </a:lnTo>
                  <a:lnTo>
                    <a:pt x="36" y="444"/>
                  </a:lnTo>
                  <a:lnTo>
                    <a:pt x="48" y="450"/>
                  </a:lnTo>
                  <a:lnTo>
                    <a:pt x="72" y="474"/>
                  </a:lnTo>
                  <a:lnTo>
                    <a:pt x="78" y="486"/>
                  </a:lnTo>
                  <a:lnTo>
                    <a:pt x="78" y="546"/>
                  </a:lnTo>
                  <a:lnTo>
                    <a:pt x="84" y="558"/>
                  </a:lnTo>
                  <a:lnTo>
                    <a:pt x="114" y="594"/>
                  </a:lnTo>
                  <a:lnTo>
                    <a:pt x="114" y="600"/>
                  </a:lnTo>
                  <a:lnTo>
                    <a:pt x="108" y="612"/>
                  </a:lnTo>
                  <a:lnTo>
                    <a:pt x="108" y="618"/>
                  </a:lnTo>
                  <a:lnTo>
                    <a:pt x="126" y="618"/>
                  </a:lnTo>
                  <a:lnTo>
                    <a:pt x="138" y="612"/>
                  </a:lnTo>
                  <a:lnTo>
                    <a:pt x="138" y="630"/>
                  </a:lnTo>
                  <a:lnTo>
                    <a:pt x="144" y="636"/>
                  </a:lnTo>
                  <a:lnTo>
                    <a:pt x="162" y="636"/>
                  </a:lnTo>
                  <a:lnTo>
                    <a:pt x="180" y="654"/>
                  </a:lnTo>
                  <a:lnTo>
                    <a:pt x="192" y="654"/>
                  </a:lnTo>
                  <a:lnTo>
                    <a:pt x="204" y="648"/>
                  </a:lnTo>
                  <a:lnTo>
                    <a:pt x="204" y="666"/>
                  </a:lnTo>
                  <a:lnTo>
                    <a:pt x="222" y="666"/>
                  </a:lnTo>
                  <a:lnTo>
                    <a:pt x="240" y="678"/>
                  </a:lnTo>
                  <a:lnTo>
                    <a:pt x="264" y="678"/>
                  </a:lnTo>
                  <a:lnTo>
                    <a:pt x="270" y="696"/>
                  </a:lnTo>
                  <a:lnTo>
                    <a:pt x="300" y="696"/>
                  </a:lnTo>
                  <a:lnTo>
                    <a:pt x="300" y="690"/>
                  </a:lnTo>
                  <a:lnTo>
                    <a:pt x="312" y="678"/>
                  </a:lnTo>
                  <a:lnTo>
                    <a:pt x="318" y="684"/>
                  </a:lnTo>
                  <a:lnTo>
                    <a:pt x="330" y="690"/>
                  </a:lnTo>
                  <a:lnTo>
                    <a:pt x="336" y="702"/>
                  </a:lnTo>
                  <a:lnTo>
                    <a:pt x="348" y="714"/>
                  </a:lnTo>
                  <a:lnTo>
                    <a:pt x="348" y="774"/>
                  </a:lnTo>
                  <a:lnTo>
                    <a:pt x="354" y="774"/>
                  </a:lnTo>
                  <a:lnTo>
                    <a:pt x="360" y="780"/>
                  </a:lnTo>
                  <a:lnTo>
                    <a:pt x="360" y="792"/>
                  </a:lnTo>
                  <a:lnTo>
                    <a:pt x="354" y="798"/>
                  </a:lnTo>
                  <a:lnTo>
                    <a:pt x="354" y="804"/>
                  </a:lnTo>
                  <a:lnTo>
                    <a:pt x="348" y="810"/>
                  </a:lnTo>
                  <a:lnTo>
                    <a:pt x="348" y="816"/>
                  </a:lnTo>
                  <a:lnTo>
                    <a:pt x="366" y="834"/>
                  </a:lnTo>
                  <a:lnTo>
                    <a:pt x="378" y="840"/>
                  </a:lnTo>
                  <a:lnTo>
                    <a:pt x="372" y="858"/>
                  </a:lnTo>
                  <a:lnTo>
                    <a:pt x="408" y="858"/>
                  </a:lnTo>
                  <a:lnTo>
                    <a:pt x="414" y="852"/>
                  </a:lnTo>
                  <a:lnTo>
                    <a:pt x="420" y="852"/>
                  </a:lnTo>
                  <a:lnTo>
                    <a:pt x="432" y="840"/>
                  </a:lnTo>
                  <a:lnTo>
                    <a:pt x="444" y="840"/>
                  </a:lnTo>
                  <a:lnTo>
                    <a:pt x="456" y="846"/>
                  </a:lnTo>
                  <a:lnTo>
                    <a:pt x="462" y="858"/>
                  </a:lnTo>
                  <a:lnTo>
                    <a:pt x="474" y="864"/>
                  </a:lnTo>
                  <a:lnTo>
                    <a:pt x="480" y="870"/>
                  </a:lnTo>
                  <a:lnTo>
                    <a:pt x="492" y="870"/>
                  </a:lnTo>
                  <a:lnTo>
                    <a:pt x="510" y="852"/>
                  </a:lnTo>
                  <a:lnTo>
                    <a:pt x="516" y="852"/>
                  </a:lnTo>
                  <a:lnTo>
                    <a:pt x="522" y="858"/>
                  </a:lnTo>
                  <a:lnTo>
                    <a:pt x="534" y="864"/>
                  </a:lnTo>
                  <a:lnTo>
                    <a:pt x="552" y="864"/>
                  </a:lnTo>
                  <a:lnTo>
                    <a:pt x="564" y="852"/>
                  </a:lnTo>
                  <a:lnTo>
                    <a:pt x="576" y="846"/>
                  </a:lnTo>
                  <a:lnTo>
                    <a:pt x="582" y="834"/>
                  </a:lnTo>
                  <a:lnTo>
                    <a:pt x="588" y="828"/>
                  </a:lnTo>
                  <a:lnTo>
                    <a:pt x="612" y="828"/>
                  </a:lnTo>
                  <a:lnTo>
                    <a:pt x="618" y="834"/>
                  </a:lnTo>
                  <a:lnTo>
                    <a:pt x="618" y="840"/>
                  </a:lnTo>
                  <a:lnTo>
                    <a:pt x="630" y="840"/>
                  </a:lnTo>
                  <a:lnTo>
                    <a:pt x="642" y="834"/>
                  </a:lnTo>
                  <a:lnTo>
                    <a:pt x="654" y="822"/>
                  </a:lnTo>
                  <a:lnTo>
                    <a:pt x="660" y="822"/>
                  </a:lnTo>
                  <a:lnTo>
                    <a:pt x="690" y="816"/>
                  </a:lnTo>
                  <a:lnTo>
                    <a:pt x="768" y="762"/>
                  </a:lnTo>
                  <a:lnTo>
                    <a:pt x="762" y="744"/>
                  </a:lnTo>
                  <a:close/>
                  <a:moveTo>
                    <a:pt x="726" y="360"/>
                  </a:moveTo>
                  <a:lnTo>
                    <a:pt x="732" y="354"/>
                  </a:lnTo>
                  <a:lnTo>
                    <a:pt x="732" y="324"/>
                  </a:lnTo>
                  <a:lnTo>
                    <a:pt x="720" y="312"/>
                  </a:lnTo>
                  <a:lnTo>
                    <a:pt x="714" y="312"/>
                  </a:lnTo>
                  <a:lnTo>
                    <a:pt x="708" y="318"/>
                  </a:lnTo>
                  <a:lnTo>
                    <a:pt x="708" y="348"/>
                  </a:lnTo>
                  <a:lnTo>
                    <a:pt x="714" y="354"/>
                  </a:lnTo>
                  <a:lnTo>
                    <a:pt x="726" y="360"/>
                  </a:lnTo>
                  <a:close/>
                  <a:moveTo>
                    <a:pt x="678" y="420"/>
                  </a:moveTo>
                  <a:lnTo>
                    <a:pt x="690" y="426"/>
                  </a:lnTo>
                  <a:lnTo>
                    <a:pt x="696" y="438"/>
                  </a:lnTo>
                  <a:lnTo>
                    <a:pt x="708" y="444"/>
                  </a:lnTo>
                  <a:lnTo>
                    <a:pt x="720" y="444"/>
                  </a:lnTo>
                  <a:lnTo>
                    <a:pt x="726" y="438"/>
                  </a:lnTo>
                  <a:lnTo>
                    <a:pt x="720" y="432"/>
                  </a:lnTo>
                  <a:lnTo>
                    <a:pt x="720" y="426"/>
                  </a:lnTo>
                  <a:lnTo>
                    <a:pt x="708" y="414"/>
                  </a:lnTo>
                  <a:lnTo>
                    <a:pt x="708" y="390"/>
                  </a:lnTo>
                  <a:lnTo>
                    <a:pt x="702" y="378"/>
                  </a:lnTo>
                  <a:lnTo>
                    <a:pt x="684" y="378"/>
                  </a:lnTo>
                  <a:lnTo>
                    <a:pt x="678" y="384"/>
                  </a:lnTo>
                  <a:lnTo>
                    <a:pt x="678" y="420"/>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34" name="Tajikistan">
              <a:extLst>
                <a:ext uri="{FF2B5EF4-FFF2-40B4-BE49-F238E27FC236}">
                  <a16:creationId xmlns:a16="http://schemas.microsoft.com/office/drawing/2014/main" id="{3098F6DA-A691-F709-C08F-BDA83DD66952}"/>
                </a:ext>
                <a:ext uri="{C183D7F6-B498-43B3-948B-1728B52AA6E4}">
                  <adec:decorative xmlns:adec="http://schemas.microsoft.com/office/drawing/2017/decorative" val="1"/>
                </a:ext>
              </a:extLst>
            </p:cNvPr>
            <p:cNvSpPr>
              <a:spLocks/>
            </p:cNvSpPr>
            <p:nvPr/>
          </p:nvSpPr>
          <p:spPr bwMode="gray">
            <a:xfrm>
              <a:off x="5731852" y="2240618"/>
              <a:ext cx="177375" cy="111960"/>
            </a:xfrm>
            <a:custGeom>
              <a:avLst/>
              <a:gdLst>
                <a:gd name="T0" fmla="*/ 2147483647 w 552"/>
                <a:gd name="T1" fmla="*/ 2147483647 h 348"/>
                <a:gd name="T2" fmla="*/ 2147483647 w 552"/>
                <a:gd name="T3" fmla="*/ 2147483647 h 348"/>
                <a:gd name="T4" fmla="*/ 2147483647 w 552"/>
                <a:gd name="T5" fmla="*/ 2147483647 h 348"/>
                <a:gd name="T6" fmla="*/ 2147483647 w 552"/>
                <a:gd name="T7" fmla="*/ 2147483647 h 348"/>
                <a:gd name="T8" fmla="*/ 2147483647 w 552"/>
                <a:gd name="T9" fmla="*/ 2147483647 h 348"/>
                <a:gd name="T10" fmla="*/ 2147483647 w 552"/>
                <a:gd name="T11" fmla="*/ 2147483647 h 348"/>
                <a:gd name="T12" fmla="*/ 2147483647 w 552"/>
                <a:gd name="T13" fmla="*/ 2147483647 h 348"/>
                <a:gd name="T14" fmla="*/ 2147483647 w 552"/>
                <a:gd name="T15" fmla="*/ 2147483647 h 348"/>
                <a:gd name="T16" fmla="*/ 2147483647 w 552"/>
                <a:gd name="T17" fmla="*/ 2147483647 h 348"/>
                <a:gd name="T18" fmla="*/ 2147483647 w 552"/>
                <a:gd name="T19" fmla="*/ 2147483647 h 348"/>
                <a:gd name="T20" fmla="*/ 2147483647 w 552"/>
                <a:gd name="T21" fmla="*/ 2147483647 h 348"/>
                <a:gd name="T22" fmla="*/ 2147483647 w 552"/>
                <a:gd name="T23" fmla="*/ 2147483647 h 348"/>
                <a:gd name="T24" fmla="*/ 2147483647 w 552"/>
                <a:gd name="T25" fmla="*/ 2147483647 h 348"/>
                <a:gd name="T26" fmla="*/ 2147483647 w 552"/>
                <a:gd name="T27" fmla="*/ 2147483647 h 348"/>
                <a:gd name="T28" fmla="*/ 2147483647 w 552"/>
                <a:gd name="T29" fmla="*/ 2147483647 h 348"/>
                <a:gd name="T30" fmla="*/ 2147483647 w 552"/>
                <a:gd name="T31" fmla="*/ 2147483647 h 348"/>
                <a:gd name="T32" fmla="*/ 2147483647 w 552"/>
                <a:gd name="T33" fmla="*/ 2147483647 h 348"/>
                <a:gd name="T34" fmla="*/ 2147483647 w 552"/>
                <a:gd name="T35" fmla="*/ 2147483647 h 348"/>
                <a:gd name="T36" fmla="*/ 2147483647 w 552"/>
                <a:gd name="T37" fmla="*/ 2147483647 h 348"/>
                <a:gd name="T38" fmla="*/ 2147483647 w 552"/>
                <a:gd name="T39" fmla="*/ 0 h 348"/>
                <a:gd name="T40" fmla="*/ 2147483647 w 552"/>
                <a:gd name="T41" fmla="*/ 2147483647 h 348"/>
                <a:gd name="T42" fmla="*/ 2147483647 w 552"/>
                <a:gd name="T43" fmla="*/ 2147483647 h 348"/>
                <a:gd name="T44" fmla="*/ 2147483647 w 552"/>
                <a:gd name="T45" fmla="*/ 2147483647 h 348"/>
                <a:gd name="T46" fmla="*/ 2147483647 w 552"/>
                <a:gd name="T47" fmla="*/ 2147483647 h 348"/>
                <a:gd name="T48" fmla="*/ 2147483647 w 552"/>
                <a:gd name="T49" fmla="*/ 2147483647 h 348"/>
                <a:gd name="T50" fmla="*/ 2147483647 w 552"/>
                <a:gd name="T51" fmla="*/ 2147483647 h 348"/>
                <a:gd name="T52" fmla="*/ 2147483647 w 552"/>
                <a:gd name="T53" fmla="*/ 2147483647 h 348"/>
                <a:gd name="T54" fmla="*/ 2147483647 w 552"/>
                <a:gd name="T55" fmla="*/ 2147483647 h 348"/>
                <a:gd name="T56" fmla="*/ 2147483647 w 552"/>
                <a:gd name="T57" fmla="*/ 2147483647 h 348"/>
                <a:gd name="T58" fmla="*/ 2147483647 w 552"/>
                <a:gd name="T59" fmla="*/ 2147483647 h 348"/>
                <a:gd name="T60" fmla="*/ 2147483647 w 552"/>
                <a:gd name="T61" fmla="*/ 2147483647 h 348"/>
                <a:gd name="T62" fmla="*/ 2147483647 w 552"/>
                <a:gd name="T63" fmla="*/ 2147483647 h 348"/>
                <a:gd name="T64" fmla="*/ 2147483647 w 552"/>
                <a:gd name="T65" fmla="*/ 2147483647 h 348"/>
                <a:gd name="T66" fmla="*/ 2147483647 w 552"/>
                <a:gd name="T67" fmla="*/ 2147483647 h 348"/>
                <a:gd name="T68" fmla="*/ 2147483647 w 552"/>
                <a:gd name="T69" fmla="*/ 2147483647 h 348"/>
                <a:gd name="T70" fmla="*/ 2147483647 w 552"/>
                <a:gd name="T71" fmla="*/ 2147483647 h 348"/>
                <a:gd name="T72" fmla="*/ 2147483647 w 552"/>
                <a:gd name="T73" fmla="*/ 2147483647 h 348"/>
                <a:gd name="T74" fmla="*/ 2147483647 w 552"/>
                <a:gd name="T75" fmla="*/ 2147483647 h 348"/>
                <a:gd name="T76" fmla="*/ 2147483647 w 552"/>
                <a:gd name="T77" fmla="*/ 2147483647 h 348"/>
                <a:gd name="T78" fmla="*/ 2147483647 w 552"/>
                <a:gd name="T79" fmla="*/ 2147483647 h 348"/>
                <a:gd name="T80" fmla="*/ 2147483647 w 552"/>
                <a:gd name="T81" fmla="*/ 2147483647 h 348"/>
                <a:gd name="T82" fmla="*/ 2147483647 w 552"/>
                <a:gd name="T83" fmla="*/ 2147483647 h 348"/>
                <a:gd name="T84" fmla="*/ 2147483647 w 552"/>
                <a:gd name="T85" fmla="*/ 2147483647 h 348"/>
                <a:gd name="T86" fmla="*/ 2147483647 w 552"/>
                <a:gd name="T87" fmla="*/ 2147483647 h 348"/>
                <a:gd name="T88" fmla="*/ 2147483647 w 552"/>
                <a:gd name="T89" fmla="*/ 2147483647 h 348"/>
                <a:gd name="T90" fmla="*/ 2147483647 w 552"/>
                <a:gd name="T91" fmla="*/ 2147483647 h 348"/>
                <a:gd name="T92" fmla="*/ 2147483647 w 552"/>
                <a:gd name="T93" fmla="*/ 2147483647 h 348"/>
                <a:gd name="T94" fmla="*/ 2147483647 w 552"/>
                <a:gd name="T95" fmla="*/ 2147483647 h 348"/>
                <a:gd name="T96" fmla="*/ 2147483647 w 552"/>
                <a:gd name="T97" fmla="*/ 2147483647 h 348"/>
                <a:gd name="T98" fmla="*/ 2147483647 w 552"/>
                <a:gd name="T99" fmla="*/ 2147483647 h 3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52"/>
                <a:gd name="T151" fmla="*/ 0 h 348"/>
                <a:gd name="T152" fmla="*/ 552 w 552"/>
                <a:gd name="T153" fmla="*/ 348 h 34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52" h="348">
                  <a:moveTo>
                    <a:pt x="528" y="270"/>
                  </a:moveTo>
                  <a:lnTo>
                    <a:pt x="516" y="246"/>
                  </a:lnTo>
                  <a:lnTo>
                    <a:pt x="516" y="204"/>
                  </a:lnTo>
                  <a:lnTo>
                    <a:pt x="510" y="198"/>
                  </a:lnTo>
                  <a:lnTo>
                    <a:pt x="498" y="192"/>
                  </a:lnTo>
                  <a:lnTo>
                    <a:pt x="492" y="192"/>
                  </a:lnTo>
                  <a:lnTo>
                    <a:pt x="480" y="186"/>
                  </a:lnTo>
                  <a:lnTo>
                    <a:pt x="456" y="186"/>
                  </a:lnTo>
                  <a:lnTo>
                    <a:pt x="450" y="192"/>
                  </a:lnTo>
                  <a:lnTo>
                    <a:pt x="438" y="192"/>
                  </a:lnTo>
                  <a:lnTo>
                    <a:pt x="426" y="180"/>
                  </a:lnTo>
                  <a:lnTo>
                    <a:pt x="426" y="168"/>
                  </a:lnTo>
                  <a:lnTo>
                    <a:pt x="432" y="156"/>
                  </a:lnTo>
                  <a:lnTo>
                    <a:pt x="432" y="144"/>
                  </a:lnTo>
                  <a:lnTo>
                    <a:pt x="414" y="144"/>
                  </a:lnTo>
                  <a:lnTo>
                    <a:pt x="414" y="120"/>
                  </a:lnTo>
                  <a:lnTo>
                    <a:pt x="396" y="114"/>
                  </a:lnTo>
                  <a:lnTo>
                    <a:pt x="384" y="126"/>
                  </a:lnTo>
                  <a:lnTo>
                    <a:pt x="342" y="126"/>
                  </a:lnTo>
                  <a:lnTo>
                    <a:pt x="336" y="132"/>
                  </a:lnTo>
                  <a:lnTo>
                    <a:pt x="324" y="138"/>
                  </a:lnTo>
                  <a:lnTo>
                    <a:pt x="312" y="138"/>
                  </a:lnTo>
                  <a:lnTo>
                    <a:pt x="312" y="132"/>
                  </a:lnTo>
                  <a:lnTo>
                    <a:pt x="306" y="132"/>
                  </a:lnTo>
                  <a:lnTo>
                    <a:pt x="294" y="138"/>
                  </a:lnTo>
                  <a:lnTo>
                    <a:pt x="264" y="108"/>
                  </a:lnTo>
                  <a:lnTo>
                    <a:pt x="258" y="114"/>
                  </a:lnTo>
                  <a:lnTo>
                    <a:pt x="246" y="120"/>
                  </a:lnTo>
                  <a:lnTo>
                    <a:pt x="240" y="126"/>
                  </a:lnTo>
                  <a:lnTo>
                    <a:pt x="222" y="126"/>
                  </a:lnTo>
                  <a:lnTo>
                    <a:pt x="210" y="114"/>
                  </a:lnTo>
                  <a:lnTo>
                    <a:pt x="186" y="114"/>
                  </a:lnTo>
                  <a:lnTo>
                    <a:pt x="174" y="108"/>
                  </a:lnTo>
                  <a:lnTo>
                    <a:pt x="156" y="108"/>
                  </a:lnTo>
                  <a:lnTo>
                    <a:pt x="150" y="114"/>
                  </a:lnTo>
                  <a:lnTo>
                    <a:pt x="138" y="114"/>
                  </a:lnTo>
                  <a:lnTo>
                    <a:pt x="126" y="120"/>
                  </a:lnTo>
                  <a:lnTo>
                    <a:pt x="120" y="114"/>
                  </a:lnTo>
                  <a:lnTo>
                    <a:pt x="120" y="108"/>
                  </a:lnTo>
                  <a:lnTo>
                    <a:pt x="114" y="102"/>
                  </a:lnTo>
                  <a:lnTo>
                    <a:pt x="114" y="90"/>
                  </a:lnTo>
                  <a:lnTo>
                    <a:pt x="126" y="84"/>
                  </a:lnTo>
                  <a:lnTo>
                    <a:pt x="132" y="78"/>
                  </a:lnTo>
                  <a:lnTo>
                    <a:pt x="132" y="66"/>
                  </a:lnTo>
                  <a:lnTo>
                    <a:pt x="138" y="60"/>
                  </a:lnTo>
                  <a:lnTo>
                    <a:pt x="150" y="60"/>
                  </a:lnTo>
                  <a:lnTo>
                    <a:pt x="186" y="72"/>
                  </a:lnTo>
                  <a:lnTo>
                    <a:pt x="198" y="78"/>
                  </a:lnTo>
                  <a:lnTo>
                    <a:pt x="204" y="78"/>
                  </a:lnTo>
                  <a:lnTo>
                    <a:pt x="210" y="72"/>
                  </a:lnTo>
                  <a:lnTo>
                    <a:pt x="210" y="66"/>
                  </a:lnTo>
                  <a:lnTo>
                    <a:pt x="204" y="60"/>
                  </a:lnTo>
                  <a:lnTo>
                    <a:pt x="198" y="60"/>
                  </a:lnTo>
                  <a:lnTo>
                    <a:pt x="186" y="54"/>
                  </a:lnTo>
                  <a:lnTo>
                    <a:pt x="180" y="48"/>
                  </a:lnTo>
                  <a:lnTo>
                    <a:pt x="174" y="48"/>
                  </a:lnTo>
                  <a:lnTo>
                    <a:pt x="198" y="12"/>
                  </a:lnTo>
                  <a:lnTo>
                    <a:pt x="192" y="6"/>
                  </a:lnTo>
                  <a:lnTo>
                    <a:pt x="180" y="0"/>
                  </a:lnTo>
                  <a:lnTo>
                    <a:pt x="162" y="0"/>
                  </a:lnTo>
                  <a:lnTo>
                    <a:pt x="156" y="12"/>
                  </a:lnTo>
                  <a:lnTo>
                    <a:pt x="144" y="18"/>
                  </a:lnTo>
                  <a:lnTo>
                    <a:pt x="138" y="30"/>
                  </a:lnTo>
                  <a:lnTo>
                    <a:pt x="132" y="30"/>
                  </a:lnTo>
                  <a:lnTo>
                    <a:pt x="114" y="12"/>
                  </a:lnTo>
                  <a:lnTo>
                    <a:pt x="102" y="12"/>
                  </a:lnTo>
                  <a:lnTo>
                    <a:pt x="102" y="24"/>
                  </a:lnTo>
                  <a:lnTo>
                    <a:pt x="96" y="30"/>
                  </a:lnTo>
                  <a:lnTo>
                    <a:pt x="96" y="42"/>
                  </a:lnTo>
                  <a:lnTo>
                    <a:pt x="108" y="54"/>
                  </a:lnTo>
                  <a:lnTo>
                    <a:pt x="108" y="60"/>
                  </a:lnTo>
                  <a:lnTo>
                    <a:pt x="66" y="60"/>
                  </a:lnTo>
                  <a:lnTo>
                    <a:pt x="90" y="84"/>
                  </a:lnTo>
                  <a:lnTo>
                    <a:pt x="72" y="96"/>
                  </a:lnTo>
                  <a:lnTo>
                    <a:pt x="78" y="96"/>
                  </a:lnTo>
                  <a:lnTo>
                    <a:pt x="78" y="108"/>
                  </a:lnTo>
                  <a:lnTo>
                    <a:pt x="54" y="120"/>
                  </a:lnTo>
                  <a:lnTo>
                    <a:pt x="6" y="120"/>
                  </a:lnTo>
                  <a:lnTo>
                    <a:pt x="0" y="126"/>
                  </a:lnTo>
                  <a:lnTo>
                    <a:pt x="0" y="144"/>
                  </a:lnTo>
                  <a:lnTo>
                    <a:pt x="18" y="144"/>
                  </a:lnTo>
                  <a:lnTo>
                    <a:pt x="30" y="156"/>
                  </a:lnTo>
                  <a:lnTo>
                    <a:pt x="36" y="156"/>
                  </a:lnTo>
                  <a:lnTo>
                    <a:pt x="42" y="162"/>
                  </a:lnTo>
                  <a:lnTo>
                    <a:pt x="54" y="162"/>
                  </a:lnTo>
                  <a:lnTo>
                    <a:pt x="66" y="174"/>
                  </a:lnTo>
                  <a:lnTo>
                    <a:pt x="66" y="180"/>
                  </a:lnTo>
                  <a:lnTo>
                    <a:pt x="60" y="186"/>
                  </a:lnTo>
                  <a:lnTo>
                    <a:pt x="60" y="204"/>
                  </a:lnTo>
                  <a:lnTo>
                    <a:pt x="66" y="210"/>
                  </a:lnTo>
                  <a:lnTo>
                    <a:pt x="78" y="216"/>
                  </a:lnTo>
                  <a:lnTo>
                    <a:pt x="90" y="228"/>
                  </a:lnTo>
                  <a:lnTo>
                    <a:pt x="90" y="246"/>
                  </a:lnTo>
                  <a:lnTo>
                    <a:pt x="84" y="258"/>
                  </a:lnTo>
                  <a:lnTo>
                    <a:pt x="72" y="264"/>
                  </a:lnTo>
                  <a:lnTo>
                    <a:pt x="66" y="276"/>
                  </a:lnTo>
                  <a:lnTo>
                    <a:pt x="60" y="282"/>
                  </a:lnTo>
                  <a:lnTo>
                    <a:pt x="60" y="306"/>
                  </a:lnTo>
                  <a:lnTo>
                    <a:pt x="66" y="312"/>
                  </a:lnTo>
                  <a:lnTo>
                    <a:pt x="78" y="318"/>
                  </a:lnTo>
                  <a:lnTo>
                    <a:pt x="84" y="324"/>
                  </a:lnTo>
                  <a:lnTo>
                    <a:pt x="90" y="324"/>
                  </a:lnTo>
                  <a:lnTo>
                    <a:pt x="108" y="306"/>
                  </a:lnTo>
                  <a:lnTo>
                    <a:pt x="120" y="300"/>
                  </a:lnTo>
                  <a:lnTo>
                    <a:pt x="126" y="294"/>
                  </a:lnTo>
                  <a:lnTo>
                    <a:pt x="138" y="294"/>
                  </a:lnTo>
                  <a:lnTo>
                    <a:pt x="144" y="300"/>
                  </a:lnTo>
                  <a:lnTo>
                    <a:pt x="150" y="312"/>
                  </a:lnTo>
                  <a:lnTo>
                    <a:pt x="156" y="318"/>
                  </a:lnTo>
                  <a:lnTo>
                    <a:pt x="162" y="318"/>
                  </a:lnTo>
                  <a:lnTo>
                    <a:pt x="162" y="288"/>
                  </a:lnTo>
                  <a:lnTo>
                    <a:pt x="174" y="276"/>
                  </a:lnTo>
                  <a:lnTo>
                    <a:pt x="186" y="270"/>
                  </a:lnTo>
                  <a:lnTo>
                    <a:pt x="204" y="270"/>
                  </a:lnTo>
                  <a:lnTo>
                    <a:pt x="216" y="282"/>
                  </a:lnTo>
                  <a:lnTo>
                    <a:pt x="222" y="258"/>
                  </a:lnTo>
                  <a:lnTo>
                    <a:pt x="216" y="258"/>
                  </a:lnTo>
                  <a:lnTo>
                    <a:pt x="210" y="252"/>
                  </a:lnTo>
                  <a:lnTo>
                    <a:pt x="210" y="246"/>
                  </a:lnTo>
                  <a:lnTo>
                    <a:pt x="222" y="234"/>
                  </a:lnTo>
                  <a:lnTo>
                    <a:pt x="228" y="234"/>
                  </a:lnTo>
                  <a:lnTo>
                    <a:pt x="234" y="228"/>
                  </a:lnTo>
                  <a:lnTo>
                    <a:pt x="234" y="204"/>
                  </a:lnTo>
                  <a:lnTo>
                    <a:pt x="240" y="198"/>
                  </a:lnTo>
                  <a:lnTo>
                    <a:pt x="258" y="198"/>
                  </a:lnTo>
                  <a:lnTo>
                    <a:pt x="276" y="216"/>
                  </a:lnTo>
                  <a:lnTo>
                    <a:pt x="276" y="246"/>
                  </a:lnTo>
                  <a:lnTo>
                    <a:pt x="294" y="246"/>
                  </a:lnTo>
                  <a:lnTo>
                    <a:pt x="306" y="312"/>
                  </a:lnTo>
                  <a:lnTo>
                    <a:pt x="306" y="318"/>
                  </a:lnTo>
                  <a:lnTo>
                    <a:pt x="336" y="348"/>
                  </a:lnTo>
                  <a:lnTo>
                    <a:pt x="342" y="348"/>
                  </a:lnTo>
                  <a:lnTo>
                    <a:pt x="348" y="342"/>
                  </a:lnTo>
                  <a:lnTo>
                    <a:pt x="360" y="336"/>
                  </a:lnTo>
                  <a:lnTo>
                    <a:pt x="366" y="324"/>
                  </a:lnTo>
                  <a:lnTo>
                    <a:pt x="372" y="318"/>
                  </a:lnTo>
                  <a:lnTo>
                    <a:pt x="390" y="318"/>
                  </a:lnTo>
                  <a:lnTo>
                    <a:pt x="396" y="312"/>
                  </a:lnTo>
                  <a:lnTo>
                    <a:pt x="402" y="300"/>
                  </a:lnTo>
                  <a:lnTo>
                    <a:pt x="408" y="294"/>
                  </a:lnTo>
                  <a:lnTo>
                    <a:pt x="432" y="282"/>
                  </a:lnTo>
                  <a:lnTo>
                    <a:pt x="456" y="282"/>
                  </a:lnTo>
                  <a:lnTo>
                    <a:pt x="456" y="300"/>
                  </a:lnTo>
                  <a:lnTo>
                    <a:pt x="492" y="288"/>
                  </a:lnTo>
                  <a:lnTo>
                    <a:pt x="516" y="288"/>
                  </a:lnTo>
                  <a:lnTo>
                    <a:pt x="522" y="294"/>
                  </a:lnTo>
                  <a:lnTo>
                    <a:pt x="546" y="294"/>
                  </a:lnTo>
                  <a:lnTo>
                    <a:pt x="552" y="288"/>
                  </a:lnTo>
                  <a:lnTo>
                    <a:pt x="540" y="276"/>
                  </a:lnTo>
                  <a:lnTo>
                    <a:pt x="534" y="276"/>
                  </a:lnTo>
                  <a:lnTo>
                    <a:pt x="528" y="270"/>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35" name="Taiwan">
              <a:extLst>
                <a:ext uri="{FF2B5EF4-FFF2-40B4-BE49-F238E27FC236}">
                  <a16:creationId xmlns:a16="http://schemas.microsoft.com/office/drawing/2014/main" id="{D9539A74-8452-1C91-3790-C5E3F2AF1217}"/>
                </a:ext>
                <a:ext uri="{C183D7F6-B498-43B3-948B-1728B52AA6E4}">
                  <adec:decorative xmlns:adec="http://schemas.microsoft.com/office/drawing/2017/decorative" val="1"/>
                </a:ext>
              </a:extLst>
            </p:cNvPr>
            <p:cNvSpPr>
              <a:spLocks/>
            </p:cNvSpPr>
            <p:nvPr/>
          </p:nvSpPr>
          <p:spPr bwMode="gray">
            <a:xfrm>
              <a:off x="6974731" y="2645686"/>
              <a:ext cx="38998" cy="86800"/>
            </a:xfrm>
            <a:custGeom>
              <a:avLst/>
              <a:gdLst>
                <a:gd name="T0" fmla="*/ 2147483647 w 120"/>
                <a:gd name="T1" fmla="*/ 2147483647 h 270"/>
                <a:gd name="T2" fmla="*/ 2147483647 w 120"/>
                <a:gd name="T3" fmla="*/ 2147483647 h 270"/>
                <a:gd name="T4" fmla="*/ 2147483647 w 120"/>
                <a:gd name="T5" fmla="*/ 2147483647 h 270"/>
                <a:gd name="T6" fmla="*/ 2147483647 w 120"/>
                <a:gd name="T7" fmla="*/ 2147483647 h 270"/>
                <a:gd name="T8" fmla="*/ 2147483647 w 120"/>
                <a:gd name="T9" fmla="*/ 2147483647 h 270"/>
                <a:gd name="T10" fmla="*/ 2147483647 w 120"/>
                <a:gd name="T11" fmla="*/ 2147483647 h 270"/>
                <a:gd name="T12" fmla="*/ 2147483647 w 120"/>
                <a:gd name="T13" fmla="*/ 2147483647 h 270"/>
                <a:gd name="T14" fmla="*/ 2147483647 w 120"/>
                <a:gd name="T15" fmla="*/ 2147483647 h 270"/>
                <a:gd name="T16" fmla="*/ 2147483647 w 120"/>
                <a:gd name="T17" fmla="*/ 2147483647 h 270"/>
                <a:gd name="T18" fmla="*/ 2147483647 w 120"/>
                <a:gd name="T19" fmla="*/ 2147483647 h 270"/>
                <a:gd name="T20" fmla="*/ 2147483647 w 120"/>
                <a:gd name="T21" fmla="*/ 0 h 270"/>
                <a:gd name="T22" fmla="*/ 2147483647 w 120"/>
                <a:gd name="T23" fmla="*/ 2147483647 h 270"/>
                <a:gd name="T24" fmla="*/ 2147483647 w 120"/>
                <a:gd name="T25" fmla="*/ 2147483647 h 270"/>
                <a:gd name="T26" fmla="*/ 2147483647 w 120"/>
                <a:gd name="T27" fmla="*/ 2147483647 h 270"/>
                <a:gd name="T28" fmla="*/ 2147483647 w 120"/>
                <a:gd name="T29" fmla="*/ 2147483647 h 270"/>
                <a:gd name="T30" fmla="*/ 0 w 120"/>
                <a:gd name="T31" fmla="*/ 2147483647 h 270"/>
                <a:gd name="T32" fmla="*/ 0 w 120"/>
                <a:gd name="T33" fmla="*/ 2147483647 h 270"/>
                <a:gd name="T34" fmla="*/ 2147483647 w 120"/>
                <a:gd name="T35" fmla="*/ 2147483647 h 270"/>
                <a:gd name="T36" fmla="*/ 2147483647 w 120"/>
                <a:gd name="T37" fmla="*/ 2147483647 h 270"/>
                <a:gd name="T38" fmla="*/ 2147483647 w 120"/>
                <a:gd name="T39" fmla="*/ 2147483647 h 270"/>
                <a:gd name="T40" fmla="*/ 2147483647 w 120"/>
                <a:gd name="T41" fmla="*/ 2147483647 h 270"/>
                <a:gd name="T42" fmla="*/ 2147483647 w 120"/>
                <a:gd name="T43" fmla="*/ 2147483647 h 270"/>
                <a:gd name="T44" fmla="*/ 2147483647 w 120"/>
                <a:gd name="T45" fmla="*/ 2147483647 h 270"/>
                <a:gd name="T46" fmla="*/ 2147483647 w 120"/>
                <a:gd name="T47" fmla="*/ 2147483647 h 270"/>
                <a:gd name="T48" fmla="*/ 2147483647 w 120"/>
                <a:gd name="T49" fmla="*/ 2147483647 h 270"/>
                <a:gd name="T50" fmla="*/ 2147483647 w 120"/>
                <a:gd name="T51" fmla="*/ 2147483647 h 2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0"/>
                <a:gd name="T79" fmla="*/ 0 h 270"/>
                <a:gd name="T80" fmla="*/ 120 w 120"/>
                <a:gd name="T81" fmla="*/ 270 h 2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0" h="270">
                  <a:moveTo>
                    <a:pt x="84" y="270"/>
                  </a:moveTo>
                  <a:lnTo>
                    <a:pt x="84" y="222"/>
                  </a:lnTo>
                  <a:lnTo>
                    <a:pt x="90" y="216"/>
                  </a:lnTo>
                  <a:lnTo>
                    <a:pt x="102" y="192"/>
                  </a:lnTo>
                  <a:lnTo>
                    <a:pt x="102" y="102"/>
                  </a:lnTo>
                  <a:lnTo>
                    <a:pt x="108" y="96"/>
                  </a:lnTo>
                  <a:lnTo>
                    <a:pt x="114" y="84"/>
                  </a:lnTo>
                  <a:lnTo>
                    <a:pt x="114" y="54"/>
                  </a:lnTo>
                  <a:lnTo>
                    <a:pt x="120" y="36"/>
                  </a:lnTo>
                  <a:lnTo>
                    <a:pt x="120" y="24"/>
                  </a:lnTo>
                  <a:lnTo>
                    <a:pt x="72" y="0"/>
                  </a:lnTo>
                  <a:lnTo>
                    <a:pt x="48" y="30"/>
                  </a:lnTo>
                  <a:lnTo>
                    <a:pt x="42" y="42"/>
                  </a:lnTo>
                  <a:lnTo>
                    <a:pt x="30" y="78"/>
                  </a:lnTo>
                  <a:lnTo>
                    <a:pt x="12" y="114"/>
                  </a:lnTo>
                  <a:lnTo>
                    <a:pt x="0" y="150"/>
                  </a:lnTo>
                  <a:lnTo>
                    <a:pt x="0" y="168"/>
                  </a:lnTo>
                  <a:lnTo>
                    <a:pt x="6" y="180"/>
                  </a:lnTo>
                  <a:lnTo>
                    <a:pt x="18" y="192"/>
                  </a:lnTo>
                  <a:lnTo>
                    <a:pt x="24" y="204"/>
                  </a:lnTo>
                  <a:lnTo>
                    <a:pt x="36" y="210"/>
                  </a:lnTo>
                  <a:lnTo>
                    <a:pt x="42" y="222"/>
                  </a:lnTo>
                  <a:lnTo>
                    <a:pt x="42" y="228"/>
                  </a:lnTo>
                  <a:lnTo>
                    <a:pt x="48" y="234"/>
                  </a:lnTo>
                  <a:lnTo>
                    <a:pt x="60" y="258"/>
                  </a:lnTo>
                  <a:lnTo>
                    <a:pt x="84" y="270"/>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36" name="Syria">
              <a:extLst>
                <a:ext uri="{FF2B5EF4-FFF2-40B4-BE49-F238E27FC236}">
                  <a16:creationId xmlns:a16="http://schemas.microsoft.com/office/drawing/2014/main" id="{DFBAC74F-4353-13E6-D5EB-2CBCA8B248B3}"/>
                </a:ext>
                <a:ext uri="{C183D7F6-B498-43B3-948B-1728B52AA6E4}">
                  <adec:decorative xmlns:adec="http://schemas.microsoft.com/office/drawing/2017/decorative" val="1"/>
                </a:ext>
              </a:extLst>
            </p:cNvPr>
            <p:cNvSpPr>
              <a:spLocks/>
            </p:cNvSpPr>
            <p:nvPr/>
          </p:nvSpPr>
          <p:spPr bwMode="gray">
            <a:xfrm>
              <a:off x="5066384" y="2332451"/>
              <a:ext cx="144667" cy="133346"/>
            </a:xfrm>
            <a:custGeom>
              <a:avLst/>
              <a:gdLst>
                <a:gd name="T0" fmla="*/ 2147483647 w 450"/>
                <a:gd name="T1" fmla="*/ 2147483647 h 414"/>
                <a:gd name="T2" fmla="*/ 2147483647 w 450"/>
                <a:gd name="T3" fmla="*/ 2147483647 h 414"/>
                <a:gd name="T4" fmla="*/ 2147483647 w 450"/>
                <a:gd name="T5" fmla="*/ 2147483647 h 414"/>
                <a:gd name="T6" fmla="*/ 2147483647 w 450"/>
                <a:gd name="T7" fmla="*/ 0 h 414"/>
                <a:gd name="T8" fmla="*/ 2147483647 w 450"/>
                <a:gd name="T9" fmla="*/ 2147483647 h 414"/>
                <a:gd name="T10" fmla="*/ 2147483647 w 450"/>
                <a:gd name="T11" fmla="*/ 2147483647 h 414"/>
                <a:gd name="T12" fmla="*/ 2147483647 w 450"/>
                <a:gd name="T13" fmla="*/ 2147483647 h 414"/>
                <a:gd name="T14" fmla="*/ 2147483647 w 450"/>
                <a:gd name="T15" fmla="*/ 2147483647 h 414"/>
                <a:gd name="T16" fmla="*/ 2147483647 w 450"/>
                <a:gd name="T17" fmla="*/ 2147483647 h 414"/>
                <a:gd name="T18" fmla="*/ 2147483647 w 450"/>
                <a:gd name="T19" fmla="*/ 2147483647 h 414"/>
                <a:gd name="T20" fmla="*/ 2147483647 w 450"/>
                <a:gd name="T21" fmla="*/ 2147483647 h 414"/>
                <a:gd name="T22" fmla="*/ 2147483647 w 450"/>
                <a:gd name="T23" fmla="*/ 2147483647 h 414"/>
                <a:gd name="T24" fmla="*/ 2147483647 w 450"/>
                <a:gd name="T25" fmla="*/ 2147483647 h 414"/>
                <a:gd name="T26" fmla="*/ 2147483647 w 450"/>
                <a:gd name="T27" fmla="*/ 2147483647 h 414"/>
                <a:gd name="T28" fmla="*/ 2147483647 w 450"/>
                <a:gd name="T29" fmla="*/ 2147483647 h 414"/>
                <a:gd name="T30" fmla="*/ 2147483647 w 450"/>
                <a:gd name="T31" fmla="*/ 2147483647 h 414"/>
                <a:gd name="T32" fmla="*/ 2147483647 w 450"/>
                <a:gd name="T33" fmla="*/ 2147483647 h 414"/>
                <a:gd name="T34" fmla="*/ 2147483647 w 450"/>
                <a:gd name="T35" fmla="*/ 2147483647 h 414"/>
                <a:gd name="T36" fmla="*/ 2147483647 w 450"/>
                <a:gd name="T37" fmla="*/ 2147483647 h 414"/>
                <a:gd name="T38" fmla="*/ 2147483647 w 450"/>
                <a:gd name="T39" fmla="*/ 2147483647 h 414"/>
                <a:gd name="T40" fmla="*/ 2147483647 w 450"/>
                <a:gd name="T41" fmla="*/ 2147483647 h 414"/>
                <a:gd name="T42" fmla="*/ 2147483647 w 450"/>
                <a:gd name="T43" fmla="*/ 2147483647 h 414"/>
                <a:gd name="T44" fmla="*/ 2147483647 w 450"/>
                <a:gd name="T45" fmla="*/ 2147483647 h 414"/>
                <a:gd name="T46" fmla="*/ 2147483647 w 450"/>
                <a:gd name="T47" fmla="*/ 2147483647 h 414"/>
                <a:gd name="T48" fmla="*/ 2147483647 w 450"/>
                <a:gd name="T49" fmla="*/ 2147483647 h 414"/>
                <a:gd name="T50" fmla="*/ 2147483647 w 450"/>
                <a:gd name="T51" fmla="*/ 2147483647 h 414"/>
                <a:gd name="T52" fmla="*/ 2147483647 w 450"/>
                <a:gd name="T53" fmla="*/ 2147483647 h 414"/>
                <a:gd name="T54" fmla="*/ 2147483647 w 450"/>
                <a:gd name="T55" fmla="*/ 2147483647 h 414"/>
                <a:gd name="T56" fmla="*/ 2147483647 w 450"/>
                <a:gd name="T57" fmla="*/ 2147483647 h 414"/>
                <a:gd name="T58" fmla="*/ 2147483647 w 450"/>
                <a:gd name="T59" fmla="*/ 2147483647 h 414"/>
                <a:gd name="T60" fmla="*/ 2147483647 w 450"/>
                <a:gd name="T61" fmla="*/ 2147483647 h 414"/>
                <a:gd name="T62" fmla="*/ 2147483647 w 450"/>
                <a:gd name="T63" fmla="*/ 2147483647 h 414"/>
                <a:gd name="T64" fmla="*/ 2147483647 w 450"/>
                <a:gd name="T65" fmla="*/ 2147483647 h 414"/>
                <a:gd name="T66" fmla="*/ 2147483647 w 450"/>
                <a:gd name="T67" fmla="*/ 2147483647 h 414"/>
                <a:gd name="T68" fmla="*/ 2147483647 w 450"/>
                <a:gd name="T69" fmla="*/ 2147483647 h 414"/>
                <a:gd name="T70" fmla="*/ 2147483647 w 450"/>
                <a:gd name="T71" fmla="*/ 2147483647 h 414"/>
                <a:gd name="T72" fmla="*/ 2147483647 w 450"/>
                <a:gd name="T73" fmla="*/ 2147483647 h 414"/>
                <a:gd name="T74" fmla="*/ 2147483647 w 450"/>
                <a:gd name="T75" fmla="*/ 2147483647 h 414"/>
                <a:gd name="T76" fmla="*/ 2147483647 w 450"/>
                <a:gd name="T77" fmla="*/ 2147483647 h 414"/>
                <a:gd name="T78" fmla="*/ 2147483647 w 450"/>
                <a:gd name="T79" fmla="*/ 2147483647 h 414"/>
                <a:gd name="T80" fmla="*/ 2147483647 w 450"/>
                <a:gd name="T81" fmla="*/ 2147483647 h 414"/>
                <a:gd name="T82" fmla="*/ 2147483647 w 450"/>
                <a:gd name="T83" fmla="*/ 2147483647 h 414"/>
                <a:gd name="T84" fmla="*/ 2147483647 w 450"/>
                <a:gd name="T85" fmla="*/ 2147483647 h 414"/>
                <a:gd name="T86" fmla="*/ 2147483647 w 450"/>
                <a:gd name="T87" fmla="*/ 2147483647 h 414"/>
                <a:gd name="T88" fmla="*/ 2147483647 w 450"/>
                <a:gd name="T89" fmla="*/ 2147483647 h 414"/>
                <a:gd name="T90" fmla="*/ 2147483647 w 450"/>
                <a:gd name="T91" fmla="*/ 2147483647 h 414"/>
                <a:gd name="T92" fmla="*/ 2147483647 w 450"/>
                <a:gd name="T93" fmla="*/ 2147483647 h 414"/>
                <a:gd name="T94" fmla="*/ 2147483647 w 450"/>
                <a:gd name="T95" fmla="*/ 2147483647 h 414"/>
                <a:gd name="T96" fmla="*/ 2147483647 w 450"/>
                <a:gd name="T97" fmla="*/ 2147483647 h 4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0"/>
                <a:gd name="T148" fmla="*/ 0 h 414"/>
                <a:gd name="T149" fmla="*/ 450 w 450"/>
                <a:gd name="T150" fmla="*/ 414 h 4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0" h="414">
                  <a:moveTo>
                    <a:pt x="426" y="60"/>
                  </a:moveTo>
                  <a:lnTo>
                    <a:pt x="432" y="54"/>
                  </a:lnTo>
                  <a:lnTo>
                    <a:pt x="438" y="42"/>
                  </a:lnTo>
                  <a:lnTo>
                    <a:pt x="450" y="30"/>
                  </a:lnTo>
                  <a:lnTo>
                    <a:pt x="444" y="30"/>
                  </a:lnTo>
                  <a:lnTo>
                    <a:pt x="438" y="24"/>
                  </a:lnTo>
                  <a:lnTo>
                    <a:pt x="438" y="0"/>
                  </a:lnTo>
                  <a:lnTo>
                    <a:pt x="432" y="0"/>
                  </a:lnTo>
                  <a:lnTo>
                    <a:pt x="432" y="6"/>
                  </a:lnTo>
                  <a:lnTo>
                    <a:pt x="426" y="18"/>
                  </a:lnTo>
                  <a:lnTo>
                    <a:pt x="402" y="18"/>
                  </a:lnTo>
                  <a:lnTo>
                    <a:pt x="390" y="30"/>
                  </a:lnTo>
                  <a:lnTo>
                    <a:pt x="372" y="30"/>
                  </a:lnTo>
                  <a:lnTo>
                    <a:pt x="366" y="24"/>
                  </a:lnTo>
                  <a:lnTo>
                    <a:pt x="318" y="24"/>
                  </a:lnTo>
                  <a:lnTo>
                    <a:pt x="306" y="30"/>
                  </a:lnTo>
                  <a:lnTo>
                    <a:pt x="294" y="42"/>
                  </a:lnTo>
                  <a:lnTo>
                    <a:pt x="282" y="48"/>
                  </a:lnTo>
                  <a:lnTo>
                    <a:pt x="276" y="54"/>
                  </a:lnTo>
                  <a:lnTo>
                    <a:pt x="258" y="54"/>
                  </a:lnTo>
                  <a:lnTo>
                    <a:pt x="246" y="60"/>
                  </a:lnTo>
                  <a:lnTo>
                    <a:pt x="234" y="60"/>
                  </a:lnTo>
                  <a:lnTo>
                    <a:pt x="222" y="54"/>
                  </a:lnTo>
                  <a:lnTo>
                    <a:pt x="204" y="54"/>
                  </a:lnTo>
                  <a:lnTo>
                    <a:pt x="192" y="42"/>
                  </a:lnTo>
                  <a:lnTo>
                    <a:pt x="180" y="36"/>
                  </a:lnTo>
                  <a:lnTo>
                    <a:pt x="174" y="30"/>
                  </a:lnTo>
                  <a:lnTo>
                    <a:pt x="168" y="30"/>
                  </a:lnTo>
                  <a:lnTo>
                    <a:pt x="150" y="48"/>
                  </a:lnTo>
                  <a:lnTo>
                    <a:pt x="144" y="48"/>
                  </a:lnTo>
                  <a:lnTo>
                    <a:pt x="138" y="54"/>
                  </a:lnTo>
                  <a:lnTo>
                    <a:pt x="120" y="60"/>
                  </a:lnTo>
                  <a:lnTo>
                    <a:pt x="84" y="60"/>
                  </a:lnTo>
                  <a:lnTo>
                    <a:pt x="84" y="54"/>
                  </a:lnTo>
                  <a:lnTo>
                    <a:pt x="90" y="48"/>
                  </a:lnTo>
                  <a:lnTo>
                    <a:pt x="66" y="48"/>
                  </a:lnTo>
                  <a:lnTo>
                    <a:pt x="66" y="78"/>
                  </a:lnTo>
                  <a:lnTo>
                    <a:pt x="72" y="78"/>
                  </a:lnTo>
                  <a:lnTo>
                    <a:pt x="72" y="102"/>
                  </a:lnTo>
                  <a:lnTo>
                    <a:pt x="60" y="102"/>
                  </a:lnTo>
                  <a:lnTo>
                    <a:pt x="54" y="96"/>
                  </a:lnTo>
                  <a:lnTo>
                    <a:pt x="54" y="114"/>
                  </a:lnTo>
                  <a:lnTo>
                    <a:pt x="48" y="120"/>
                  </a:lnTo>
                  <a:lnTo>
                    <a:pt x="48" y="126"/>
                  </a:lnTo>
                  <a:lnTo>
                    <a:pt x="36" y="126"/>
                  </a:lnTo>
                  <a:lnTo>
                    <a:pt x="24" y="114"/>
                  </a:lnTo>
                  <a:lnTo>
                    <a:pt x="18" y="120"/>
                  </a:lnTo>
                  <a:lnTo>
                    <a:pt x="12" y="132"/>
                  </a:lnTo>
                  <a:lnTo>
                    <a:pt x="12" y="150"/>
                  </a:lnTo>
                  <a:lnTo>
                    <a:pt x="6" y="150"/>
                  </a:lnTo>
                  <a:lnTo>
                    <a:pt x="0" y="198"/>
                  </a:lnTo>
                  <a:lnTo>
                    <a:pt x="6" y="204"/>
                  </a:lnTo>
                  <a:lnTo>
                    <a:pt x="18" y="210"/>
                  </a:lnTo>
                  <a:lnTo>
                    <a:pt x="24" y="216"/>
                  </a:lnTo>
                  <a:lnTo>
                    <a:pt x="24" y="222"/>
                  </a:lnTo>
                  <a:lnTo>
                    <a:pt x="72" y="222"/>
                  </a:lnTo>
                  <a:lnTo>
                    <a:pt x="66" y="234"/>
                  </a:lnTo>
                  <a:lnTo>
                    <a:pt x="72" y="240"/>
                  </a:lnTo>
                  <a:lnTo>
                    <a:pt x="78" y="252"/>
                  </a:lnTo>
                  <a:lnTo>
                    <a:pt x="78" y="270"/>
                  </a:lnTo>
                  <a:lnTo>
                    <a:pt x="72" y="282"/>
                  </a:lnTo>
                  <a:lnTo>
                    <a:pt x="66" y="282"/>
                  </a:lnTo>
                  <a:lnTo>
                    <a:pt x="54" y="288"/>
                  </a:lnTo>
                  <a:lnTo>
                    <a:pt x="48" y="288"/>
                  </a:lnTo>
                  <a:lnTo>
                    <a:pt x="42" y="294"/>
                  </a:lnTo>
                  <a:lnTo>
                    <a:pt x="42" y="318"/>
                  </a:lnTo>
                  <a:lnTo>
                    <a:pt x="24" y="336"/>
                  </a:lnTo>
                  <a:lnTo>
                    <a:pt x="30" y="378"/>
                  </a:lnTo>
                  <a:lnTo>
                    <a:pt x="36" y="378"/>
                  </a:lnTo>
                  <a:lnTo>
                    <a:pt x="72" y="396"/>
                  </a:lnTo>
                  <a:lnTo>
                    <a:pt x="84" y="408"/>
                  </a:lnTo>
                  <a:lnTo>
                    <a:pt x="96" y="414"/>
                  </a:lnTo>
                  <a:lnTo>
                    <a:pt x="114" y="414"/>
                  </a:lnTo>
                  <a:lnTo>
                    <a:pt x="174" y="384"/>
                  </a:lnTo>
                  <a:lnTo>
                    <a:pt x="204" y="354"/>
                  </a:lnTo>
                  <a:lnTo>
                    <a:pt x="228" y="336"/>
                  </a:lnTo>
                  <a:lnTo>
                    <a:pt x="240" y="324"/>
                  </a:lnTo>
                  <a:lnTo>
                    <a:pt x="300" y="276"/>
                  </a:lnTo>
                  <a:lnTo>
                    <a:pt x="312" y="270"/>
                  </a:lnTo>
                  <a:lnTo>
                    <a:pt x="372" y="246"/>
                  </a:lnTo>
                  <a:lnTo>
                    <a:pt x="396" y="234"/>
                  </a:lnTo>
                  <a:lnTo>
                    <a:pt x="402" y="228"/>
                  </a:lnTo>
                  <a:lnTo>
                    <a:pt x="402" y="222"/>
                  </a:lnTo>
                  <a:lnTo>
                    <a:pt x="384" y="204"/>
                  </a:lnTo>
                  <a:lnTo>
                    <a:pt x="384" y="198"/>
                  </a:lnTo>
                  <a:lnTo>
                    <a:pt x="390" y="180"/>
                  </a:lnTo>
                  <a:lnTo>
                    <a:pt x="396" y="168"/>
                  </a:lnTo>
                  <a:lnTo>
                    <a:pt x="396" y="138"/>
                  </a:lnTo>
                  <a:lnTo>
                    <a:pt x="390" y="126"/>
                  </a:lnTo>
                  <a:lnTo>
                    <a:pt x="390" y="114"/>
                  </a:lnTo>
                  <a:lnTo>
                    <a:pt x="384" y="108"/>
                  </a:lnTo>
                  <a:lnTo>
                    <a:pt x="378" y="96"/>
                  </a:lnTo>
                  <a:lnTo>
                    <a:pt x="378" y="84"/>
                  </a:lnTo>
                  <a:lnTo>
                    <a:pt x="384" y="72"/>
                  </a:lnTo>
                  <a:lnTo>
                    <a:pt x="390" y="66"/>
                  </a:lnTo>
                  <a:lnTo>
                    <a:pt x="402" y="66"/>
                  </a:lnTo>
                  <a:lnTo>
                    <a:pt x="414" y="60"/>
                  </a:lnTo>
                  <a:lnTo>
                    <a:pt x="426" y="60"/>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37" name="Switzerland">
              <a:extLst>
                <a:ext uri="{FF2B5EF4-FFF2-40B4-BE49-F238E27FC236}">
                  <a16:creationId xmlns:a16="http://schemas.microsoft.com/office/drawing/2014/main" id="{CBE1C568-9CC4-CD29-F717-489E80C427E7}"/>
                </a:ext>
                <a:ext uri="{C183D7F6-B498-43B3-948B-1728B52AA6E4}">
                  <adec:decorative xmlns:adec="http://schemas.microsoft.com/office/drawing/2017/decorative" val="1"/>
                </a:ext>
              </a:extLst>
            </p:cNvPr>
            <p:cNvSpPr>
              <a:spLocks/>
            </p:cNvSpPr>
            <p:nvPr/>
          </p:nvSpPr>
          <p:spPr bwMode="gray">
            <a:xfrm>
              <a:off x="4434881" y="2064502"/>
              <a:ext cx="93091" cy="51577"/>
            </a:xfrm>
            <a:custGeom>
              <a:avLst/>
              <a:gdLst>
                <a:gd name="T0" fmla="*/ 2147483647 w 288"/>
                <a:gd name="T1" fmla="*/ 2147483647 h 162"/>
                <a:gd name="T2" fmla="*/ 2147483647 w 288"/>
                <a:gd name="T3" fmla="*/ 2147483647 h 162"/>
                <a:gd name="T4" fmla="*/ 2147483647 w 288"/>
                <a:gd name="T5" fmla="*/ 2147483647 h 162"/>
                <a:gd name="T6" fmla="*/ 2147483647 w 288"/>
                <a:gd name="T7" fmla="*/ 2147483647 h 162"/>
                <a:gd name="T8" fmla="*/ 2147483647 w 288"/>
                <a:gd name="T9" fmla="*/ 2147483647 h 162"/>
                <a:gd name="T10" fmla="*/ 2147483647 w 288"/>
                <a:gd name="T11" fmla="*/ 2147483647 h 162"/>
                <a:gd name="T12" fmla="*/ 2147483647 w 288"/>
                <a:gd name="T13" fmla="*/ 2147483647 h 162"/>
                <a:gd name="T14" fmla="*/ 0 w 288"/>
                <a:gd name="T15" fmla="*/ 2147483647 h 162"/>
                <a:gd name="T16" fmla="*/ 2147483647 w 288"/>
                <a:gd name="T17" fmla="*/ 2147483647 h 162"/>
                <a:gd name="T18" fmla="*/ 2147483647 w 288"/>
                <a:gd name="T19" fmla="*/ 2147483647 h 162"/>
                <a:gd name="T20" fmla="*/ 2147483647 w 288"/>
                <a:gd name="T21" fmla="*/ 2147483647 h 162"/>
                <a:gd name="T22" fmla="*/ 2147483647 w 288"/>
                <a:gd name="T23" fmla="*/ 2147483647 h 162"/>
                <a:gd name="T24" fmla="*/ 2147483647 w 288"/>
                <a:gd name="T25" fmla="*/ 2147483647 h 162"/>
                <a:gd name="T26" fmla="*/ 2147483647 w 288"/>
                <a:gd name="T27" fmla="*/ 2147483647 h 162"/>
                <a:gd name="T28" fmla="*/ 2147483647 w 288"/>
                <a:gd name="T29" fmla="*/ 2147483647 h 162"/>
                <a:gd name="T30" fmla="*/ 2147483647 w 288"/>
                <a:gd name="T31" fmla="*/ 2147483647 h 162"/>
                <a:gd name="T32" fmla="*/ 2147483647 w 288"/>
                <a:gd name="T33" fmla="*/ 2147483647 h 162"/>
                <a:gd name="T34" fmla="*/ 2147483647 w 288"/>
                <a:gd name="T35" fmla="*/ 2147483647 h 162"/>
                <a:gd name="T36" fmla="*/ 2147483647 w 288"/>
                <a:gd name="T37" fmla="*/ 2147483647 h 162"/>
                <a:gd name="T38" fmla="*/ 2147483647 w 288"/>
                <a:gd name="T39" fmla="*/ 2147483647 h 162"/>
                <a:gd name="T40" fmla="*/ 2147483647 w 288"/>
                <a:gd name="T41" fmla="*/ 2147483647 h 162"/>
                <a:gd name="T42" fmla="*/ 2147483647 w 288"/>
                <a:gd name="T43" fmla="*/ 2147483647 h 162"/>
                <a:gd name="T44" fmla="*/ 2147483647 w 288"/>
                <a:gd name="T45" fmla="*/ 2147483647 h 162"/>
                <a:gd name="T46" fmla="*/ 2147483647 w 288"/>
                <a:gd name="T47" fmla="*/ 2147483647 h 162"/>
                <a:gd name="T48" fmla="*/ 2147483647 w 288"/>
                <a:gd name="T49" fmla="*/ 2147483647 h 162"/>
                <a:gd name="T50" fmla="*/ 2147483647 w 288"/>
                <a:gd name="T51" fmla="*/ 2147483647 h 162"/>
                <a:gd name="T52" fmla="*/ 2147483647 w 288"/>
                <a:gd name="T53" fmla="*/ 2147483647 h 162"/>
                <a:gd name="T54" fmla="*/ 2147483647 w 288"/>
                <a:gd name="T55" fmla="*/ 2147483647 h 162"/>
                <a:gd name="T56" fmla="*/ 2147483647 w 288"/>
                <a:gd name="T57" fmla="*/ 2147483647 h 162"/>
                <a:gd name="T58" fmla="*/ 2147483647 w 288"/>
                <a:gd name="T59" fmla="*/ 2147483647 h 162"/>
                <a:gd name="T60" fmla="*/ 2147483647 w 288"/>
                <a:gd name="T61" fmla="*/ 2147483647 h 162"/>
                <a:gd name="T62" fmla="*/ 2147483647 w 288"/>
                <a:gd name="T63" fmla="*/ 2147483647 h 162"/>
                <a:gd name="T64" fmla="*/ 2147483647 w 288"/>
                <a:gd name="T65" fmla="*/ 2147483647 h 162"/>
                <a:gd name="T66" fmla="*/ 2147483647 w 288"/>
                <a:gd name="T67" fmla="*/ 0 h 162"/>
                <a:gd name="T68" fmla="*/ 2147483647 w 288"/>
                <a:gd name="T69" fmla="*/ 2147483647 h 162"/>
                <a:gd name="T70" fmla="*/ 2147483647 w 288"/>
                <a:gd name="T71" fmla="*/ 2147483647 h 162"/>
                <a:gd name="T72" fmla="*/ 2147483647 w 288"/>
                <a:gd name="T73" fmla="*/ 2147483647 h 1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8"/>
                <a:gd name="T112" fmla="*/ 0 h 162"/>
                <a:gd name="T113" fmla="*/ 288 w 288"/>
                <a:gd name="T114" fmla="*/ 162 h 16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8" h="162">
                  <a:moveTo>
                    <a:pt x="132" y="24"/>
                  </a:moveTo>
                  <a:lnTo>
                    <a:pt x="96" y="24"/>
                  </a:lnTo>
                  <a:lnTo>
                    <a:pt x="90" y="42"/>
                  </a:lnTo>
                  <a:lnTo>
                    <a:pt x="72" y="30"/>
                  </a:lnTo>
                  <a:lnTo>
                    <a:pt x="66" y="42"/>
                  </a:lnTo>
                  <a:lnTo>
                    <a:pt x="60" y="48"/>
                  </a:lnTo>
                  <a:lnTo>
                    <a:pt x="54" y="60"/>
                  </a:lnTo>
                  <a:lnTo>
                    <a:pt x="48" y="66"/>
                  </a:lnTo>
                  <a:lnTo>
                    <a:pt x="30" y="66"/>
                  </a:lnTo>
                  <a:lnTo>
                    <a:pt x="30" y="78"/>
                  </a:lnTo>
                  <a:lnTo>
                    <a:pt x="18" y="90"/>
                  </a:lnTo>
                  <a:lnTo>
                    <a:pt x="12" y="102"/>
                  </a:lnTo>
                  <a:lnTo>
                    <a:pt x="0" y="108"/>
                  </a:lnTo>
                  <a:lnTo>
                    <a:pt x="6" y="120"/>
                  </a:lnTo>
                  <a:lnTo>
                    <a:pt x="0" y="126"/>
                  </a:lnTo>
                  <a:lnTo>
                    <a:pt x="0" y="132"/>
                  </a:lnTo>
                  <a:lnTo>
                    <a:pt x="6" y="132"/>
                  </a:lnTo>
                  <a:lnTo>
                    <a:pt x="30" y="108"/>
                  </a:lnTo>
                  <a:lnTo>
                    <a:pt x="48" y="108"/>
                  </a:lnTo>
                  <a:lnTo>
                    <a:pt x="54" y="114"/>
                  </a:lnTo>
                  <a:lnTo>
                    <a:pt x="48" y="138"/>
                  </a:lnTo>
                  <a:lnTo>
                    <a:pt x="60" y="150"/>
                  </a:lnTo>
                  <a:lnTo>
                    <a:pt x="60" y="156"/>
                  </a:lnTo>
                  <a:lnTo>
                    <a:pt x="72" y="156"/>
                  </a:lnTo>
                  <a:lnTo>
                    <a:pt x="84" y="144"/>
                  </a:lnTo>
                  <a:lnTo>
                    <a:pt x="96" y="144"/>
                  </a:lnTo>
                  <a:lnTo>
                    <a:pt x="108" y="156"/>
                  </a:lnTo>
                  <a:lnTo>
                    <a:pt x="114" y="156"/>
                  </a:lnTo>
                  <a:lnTo>
                    <a:pt x="132" y="138"/>
                  </a:lnTo>
                  <a:lnTo>
                    <a:pt x="132" y="120"/>
                  </a:lnTo>
                  <a:lnTo>
                    <a:pt x="138" y="114"/>
                  </a:lnTo>
                  <a:lnTo>
                    <a:pt x="150" y="114"/>
                  </a:lnTo>
                  <a:lnTo>
                    <a:pt x="156" y="120"/>
                  </a:lnTo>
                  <a:lnTo>
                    <a:pt x="156" y="126"/>
                  </a:lnTo>
                  <a:lnTo>
                    <a:pt x="162" y="132"/>
                  </a:lnTo>
                  <a:lnTo>
                    <a:pt x="162" y="138"/>
                  </a:lnTo>
                  <a:lnTo>
                    <a:pt x="168" y="138"/>
                  </a:lnTo>
                  <a:lnTo>
                    <a:pt x="192" y="162"/>
                  </a:lnTo>
                  <a:lnTo>
                    <a:pt x="192" y="144"/>
                  </a:lnTo>
                  <a:lnTo>
                    <a:pt x="204" y="132"/>
                  </a:lnTo>
                  <a:lnTo>
                    <a:pt x="210" y="108"/>
                  </a:lnTo>
                  <a:lnTo>
                    <a:pt x="222" y="126"/>
                  </a:lnTo>
                  <a:lnTo>
                    <a:pt x="240" y="120"/>
                  </a:lnTo>
                  <a:lnTo>
                    <a:pt x="258" y="132"/>
                  </a:lnTo>
                  <a:lnTo>
                    <a:pt x="264" y="120"/>
                  </a:lnTo>
                  <a:lnTo>
                    <a:pt x="252" y="108"/>
                  </a:lnTo>
                  <a:lnTo>
                    <a:pt x="252" y="102"/>
                  </a:lnTo>
                  <a:lnTo>
                    <a:pt x="276" y="102"/>
                  </a:lnTo>
                  <a:lnTo>
                    <a:pt x="282" y="84"/>
                  </a:lnTo>
                  <a:lnTo>
                    <a:pt x="288" y="84"/>
                  </a:lnTo>
                  <a:lnTo>
                    <a:pt x="288" y="78"/>
                  </a:lnTo>
                  <a:lnTo>
                    <a:pt x="276" y="66"/>
                  </a:lnTo>
                  <a:lnTo>
                    <a:pt x="270" y="66"/>
                  </a:lnTo>
                  <a:lnTo>
                    <a:pt x="252" y="84"/>
                  </a:lnTo>
                  <a:lnTo>
                    <a:pt x="246" y="84"/>
                  </a:lnTo>
                  <a:lnTo>
                    <a:pt x="246" y="66"/>
                  </a:lnTo>
                  <a:lnTo>
                    <a:pt x="210" y="66"/>
                  </a:lnTo>
                  <a:lnTo>
                    <a:pt x="210" y="60"/>
                  </a:lnTo>
                  <a:lnTo>
                    <a:pt x="216" y="48"/>
                  </a:lnTo>
                  <a:lnTo>
                    <a:pt x="222" y="42"/>
                  </a:lnTo>
                  <a:lnTo>
                    <a:pt x="228" y="42"/>
                  </a:lnTo>
                  <a:lnTo>
                    <a:pt x="228" y="30"/>
                  </a:lnTo>
                  <a:lnTo>
                    <a:pt x="216" y="30"/>
                  </a:lnTo>
                  <a:lnTo>
                    <a:pt x="210" y="18"/>
                  </a:lnTo>
                  <a:lnTo>
                    <a:pt x="192" y="12"/>
                  </a:lnTo>
                  <a:lnTo>
                    <a:pt x="180" y="12"/>
                  </a:lnTo>
                  <a:lnTo>
                    <a:pt x="174" y="6"/>
                  </a:lnTo>
                  <a:lnTo>
                    <a:pt x="162" y="0"/>
                  </a:lnTo>
                  <a:lnTo>
                    <a:pt x="156" y="0"/>
                  </a:lnTo>
                  <a:lnTo>
                    <a:pt x="150" y="6"/>
                  </a:lnTo>
                  <a:lnTo>
                    <a:pt x="150" y="18"/>
                  </a:lnTo>
                  <a:lnTo>
                    <a:pt x="156" y="24"/>
                  </a:lnTo>
                  <a:lnTo>
                    <a:pt x="150" y="18"/>
                  </a:lnTo>
                  <a:lnTo>
                    <a:pt x="132" y="24"/>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38" name="Sweden">
              <a:extLst>
                <a:ext uri="{FF2B5EF4-FFF2-40B4-BE49-F238E27FC236}">
                  <a16:creationId xmlns:a16="http://schemas.microsoft.com/office/drawing/2014/main" id="{EF254FBC-8BAF-5231-F3E3-DABED566AC72}"/>
                </a:ext>
                <a:ext uri="{C183D7F6-B498-43B3-948B-1728B52AA6E4}">
                  <adec:decorative xmlns:adec="http://schemas.microsoft.com/office/drawing/2017/decorative" val="1"/>
                </a:ext>
              </a:extLst>
            </p:cNvPr>
            <p:cNvSpPr>
              <a:spLocks noEditPoints="1"/>
            </p:cNvSpPr>
            <p:nvPr/>
          </p:nvSpPr>
          <p:spPr bwMode="gray">
            <a:xfrm>
              <a:off x="4540551" y="1558796"/>
              <a:ext cx="222662" cy="318268"/>
            </a:xfrm>
            <a:custGeom>
              <a:avLst/>
              <a:gdLst>
                <a:gd name="T0" fmla="*/ 2147483647 w 690"/>
                <a:gd name="T1" fmla="*/ 2147483647 h 990"/>
                <a:gd name="T2" fmla="*/ 2147483647 w 690"/>
                <a:gd name="T3" fmla="*/ 2147483647 h 990"/>
                <a:gd name="T4" fmla="*/ 2147483647 w 690"/>
                <a:gd name="T5" fmla="*/ 2147483647 h 990"/>
                <a:gd name="T6" fmla="*/ 2147483647 w 690"/>
                <a:gd name="T7" fmla="*/ 2147483647 h 990"/>
                <a:gd name="T8" fmla="*/ 2147483647 w 690"/>
                <a:gd name="T9" fmla="*/ 2147483647 h 990"/>
                <a:gd name="T10" fmla="*/ 2147483647 w 690"/>
                <a:gd name="T11" fmla="*/ 2147483647 h 990"/>
                <a:gd name="T12" fmla="*/ 2147483647 w 690"/>
                <a:gd name="T13" fmla="*/ 2147483647 h 990"/>
                <a:gd name="T14" fmla="*/ 2147483647 w 690"/>
                <a:gd name="T15" fmla="*/ 2147483647 h 990"/>
                <a:gd name="T16" fmla="*/ 2147483647 w 690"/>
                <a:gd name="T17" fmla="*/ 2147483647 h 990"/>
                <a:gd name="T18" fmla="*/ 2147483647 w 690"/>
                <a:gd name="T19" fmla="*/ 2147483647 h 990"/>
                <a:gd name="T20" fmla="*/ 2147483647 w 690"/>
                <a:gd name="T21" fmla="*/ 2147483647 h 990"/>
                <a:gd name="T22" fmla="*/ 2147483647 w 690"/>
                <a:gd name="T23" fmla="*/ 2147483647 h 990"/>
                <a:gd name="T24" fmla="*/ 2147483647 w 690"/>
                <a:gd name="T25" fmla="*/ 2147483647 h 990"/>
                <a:gd name="T26" fmla="*/ 2147483647 w 690"/>
                <a:gd name="T27" fmla="*/ 2147483647 h 990"/>
                <a:gd name="T28" fmla="*/ 2147483647 w 690"/>
                <a:gd name="T29" fmla="*/ 2147483647 h 990"/>
                <a:gd name="T30" fmla="*/ 2147483647 w 690"/>
                <a:gd name="T31" fmla="*/ 2147483647 h 990"/>
                <a:gd name="T32" fmla="*/ 2147483647 w 690"/>
                <a:gd name="T33" fmla="*/ 2147483647 h 990"/>
                <a:gd name="T34" fmla="*/ 2147483647 w 690"/>
                <a:gd name="T35" fmla="*/ 2147483647 h 990"/>
                <a:gd name="T36" fmla="*/ 2147483647 w 690"/>
                <a:gd name="T37" fmla="*/ 2147483647 h 990"/>
                <a:gd name="T38" fmla="*/ 2147483647 w 690"/>
                <a:gd name="T39" fmla="*/ 2147483647 h 990"/>
                <a:gd name="T40" fmla="*/ 2147483647 w 690"/>
                <a:gd name="T41" fmla="*/ 2147483647 h 990"/>
                <a:gd name="T42" fmla="*/ 2147483647 w 690"/>
                <a:gd name="T43" fmla="*/ 2147483647 h 990"/>
                <a:gd name="T44" fmla="*/ 2147483647 w 690"/>
                <a:gd name="T45" fmla="*/ 2147483647 h 990"/>
                <a:gd name="T46" fmla="*/ 0 w 690"/>
                <a:gd name="T47" fmla="*/ 2147483647 h 990"/>
                <a:gd name="T48" fmla="*/ 2147483647 w 690"/>
                <a:gd name="T49" fmla="*/ 2147483647 h 990"/>
                <a:gd name="T50" fmla="*/ 2147483647 w 690"/>
                <a:gd name="T51" fmla="*/ 2147483647 h 990"/>
                <a:gd name="T52" fmla="*/ 2147483647 w 690"/>
                <a:gd name="T53" fmla="*/ 2147483647 h 990"/>
                <a:gd name="T54" fmla="*/ 2147483647 w 690"/>
                <a:gd name="T55" fmla="*/ 2147483647 h 990"/>
                <a:gd name="T56" fmla="*/ 2147483647 w 690"/>
                <a:gd name="T57" fmla="*/ 2147483647 h 990"/>
                <a:gd name="T58" fmla="*/ 2147483647 w 690"/>
                <a:gd name="T59" fmla="*/ 2147483647 h 990"/>
                <a:gd name="T60" fmla="*/ 2147483647 w 690"/>
                <a:gd name="T61" fmla="*/ 2147483647 h 990"/>
                <a:gd name="T62" fmla="*/ 2147483647 w 690"/>
                <a:gd name="T63" fmla="*/ 2147483647 h 990"/>
                <a:gd name="T64" fmla="*/ 2147483647 w 690"/>
                <a:gd name="T65" fmla="*/ 2147483647 h 990"/>
                <a:gd name="T66" fmla="*/ 2147483647 w 690"/>
                <a:gd name="T67" fmla="*/ 2147483647 h 990"/>
                <a:gd name="T68" fmla="*/ 2147483647 w 690"/>
                <a:gd name="T69" fmla="*/ 2147483647 h 990"/>
                <a:gd name="T70" fmla="*/ 2147483647 w 690"/>
                <a:gd name="T71" fmla="*/ 2147483647 h 990"/>
                <a:gd name="T72" fmla="*/ 2147483647 w 690"/>
                <a:gd name="T73" fmla="*/ 2147483647 h 990"/>
                <a:gd name="T74" fmla="*/ 2147483647 w 690"/>
                <a:gd name="T75" fmla="*/ 2147483647 h 990"/>
                <a:gd name="T76" fmla="*/ 2147483647 w 690"/>
                <a:gd name="T77" fmla="*/ 2147483647 h 990"/>
                <a:gd name="T78" fmla="*/ 2147483647 w 690"/>
                <a:gd name="T79" fmla="*/ 2147483647 h 990"/>
                <a:gd name="T80" fmla="*/ 2147483647 w 690"/>
                <a:gd name="T81" fmla="*/ 2147483647 h 990"/>
                <a:gd name="T82" fmla="*/ 2147483647 w 690"/>
                <a:gd name="T83" fmla="*/ 2147483647 h 990"/>
                <a:gd name="T84" fmla="*/ 2147483647 w 690"/>
                <a:gd name="T85" fmla="*/ 2147483647 h 990"/>
                <a:gd name="T86" fmla="*/ 2147483647 w 690"/>
                <a:gd name="T87" fmla="*/ 2147483647 h 990"/>
                <a:gd name="T88" fmla="*/ 2147483647 w 690"/>
                <a:gd name="T89" fmla="*/ 2147483647 h 990"/>
                <a:gd name="T90" fmla="*/ 2147483647 w 690"/>
                <a:gd name="T91" fmla="*/ 2147483647 h 990"/>
                <a:gd name="T92" fmla="*/ 2147483647 w 690"/>
                <a:gd name="T93" fmla="*/ 2147483647 h 990"/>
                <a:gd name="T94" fmla="*/ 2147483647 w 690"/>
                <a:gd name="T95" fmla="*/ 2147483647 h 990"/>
                <a:gd name="T96" fmla="*/ 2147483647 w 690"/>
                <a:gd name="T97" fmla="*/ 2147483647 h 990"/>
                <a:gd name="T98" fmla="*/ 2147483647 w 690"/>
                <a:gd name="T99" fmla="*/ 2147483647 h 990"/>
                <a:gd name="T100" fmla="*/ 2147483647 w 690"/>
                <a:gd name="T101" fmla="*/ 2147483647 h 9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90"/>
                <a:gd name="T154" fmla="*/ 0 h 990"/>
                <a:gd name="T155" fmla="*/ 690 w 690"/>
                <a:gd name="T156" fmla="*/ 990 h 9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90" h="990">
                  <a:moveTo>
                    <a:pt x="678" y="204"/>
                  </a:moveTo>
                  <a:lnTo>
                    <a:pt x="672" y="198"/>
                  </a:lnTo>
                  <a:lnTo>
                    <a:pt x="660" y="192"/>
                  </a:lnTo>
                  <a:lnTo>
                    <a:pt x="648" y="180"/>
                  </a:lnTo>
                  <a:lnTo>
                    <a:pt x="648" y="174"/>
                  </a:lnTo>
                  <a:lnTo>
                    <a:pt x="654" y="162"/>
                  </a:lnTo>
                  <a:lnTo>
                    <a:pt x="660" y="156"/>
                  </a:lnTo>
                  <a:lnTo>
                    <a:pt x="666" y="144"/>
                  </a:lnTo>
                  <a:lnTo>
                    <a:pt x="642" y="132"/>
                  </a:lnTo>
                  <a:lnTo>
                    <a:pt x="648" y="108"/>
                  </a:lnTo>
                  <a:lnTo>
                    <a:pt x="636" y="102"/>
                  </a:lnTo>
                  <a:lnTo>
                    <a:pt x="636" y="96"/>
                  </a:lnTo>
                  <a:lnTo>
                    <a:pt x="642" y="90"/>
                  </a:lnTo>
                  <a:lnTo>
                    <a:pt x="642" y="66"/>
                  </a:lnTo>
                  <a:lnTo>
                    <a:pt x="636" y="66"/>
                  </a:lnTo>
                  <a:lnTo>
                    <a:pt x="630" y="60"/>
                  </a:lnTo>
                  <a:lnTo>
                    <a:pt x="618" y="60"/>
                  </a:lnTo>
                  <a:lnTo>
                    <a:pt x="588" y="42"/>
                  </a:lnTo>
                  <a:lnTo>
                    <a:pt x="552" y="42"/>
                  </a:lnTo>
                  <a:lnTo>
                    <a:pt x="540" y="30"/>
                  </a:lnTo>
                  <a:lnTo>
                    <a:pt x="534" y="30"/>
                  </a:lnTo>
                  <a:lnTo>
                    <a:pt x="528" y="24"/>
                  </a:lnTo>
                  <a:lnTo>
                    <a:pt x="516" y="24"/>
                  </a:lnTo>
                  <a:lnTo>
                    <a:pt x="504" y="18"/>
                  </a:lnTo>
                  <a:lnTo>
                    <a:pt x="498" y="12"/>
                  </a:lnTo>
                  <a:lnTo>
                    <a:pt x="486" y="6"/>
                  </a:lnTo>
                  <a:lnTo>
                    <a:pt x="456" y="0"/>
                  </a:lnTo>
                  <a:lnTo>
                    <a:pt x="456" y="24"/>
                  </a:lnTo>
                  <a:lnTo>
                    <a:pt x="444" y="24"/>
                  </a:lnTo>
                  <a:lnTo>
                    <a:pt x="444" y="30"/>
                  </a:lnTo>
                  <a:lnTo>
                    <a:pt x="456" y="42"/>
                  </a:lnTo>
                  <a:lnTo>
                    <a:pt x="462" y="42"/>
                  </a:lnTo>
                  <a:lnTo>
                    <a:pt x="456" y="48"/>
                  </a:lnTo>
                  <a:lnTo>
                    <a:pt x="444" y="48"/>
                  </a:lnTo>
                  <a:lnTo>
                    <a:pt x="438" y="42"/>
                  </a:lnTo>
                  <a:lnTo>
                    <a:pt x="414" y="42"/>
                  </a:lnTo>
                  <a:lnTo>
                    <a:pt x="390" y="36"/>
                  </a:lnTo>
                  <a:lnTo>
                    <a:pt x="366" y="42"/>
                  </a:lnTo>
                  <a:lnTo>
                    <a:pt x="366" y="30"/>
                  </a:lnTo>
                  <a:lnTo>
                    <a:pt x="360" y="24"/>
                  </a:lnTo>
                  <a:lnTo>
                    <a:pt x="348" y="36"/>
                  </a:lnTo>
                  <a:lnTo>
                    <a:pt x="348" y="66"/>
                  </a:lnTo>
                  <a:lnTo>
                    <a:pt x="342" y="72"/>
                  </a:lnTo>
                  <a:lnTo>
                    <a:pt x="324" y="72"/>
                  </a:lnTo>
                  <a:lnTo>
                    <a:pt x="282" y="78"/>
                  </a:lnTo>
                  <a:lnTo>
                    <a:pt x="264" y="96"/>
                  </a:lnTo>
                  <a:lnTo>
                    <a:pt x="252" y="102"/>
                  </a:lnTo>
                  <a:lnTo>
                    <a:pt x="246" y="102"/>
                  </a:lnTo>
                  <a:lnTo>
                    <a:pt x="246" y="114"/>
                  </a:lnTo>
                  <a:lnTo>
                    <a:pt x="258" y="120"/>
                  </a:lnTo>
                  <a:lnTo>
                    <a:pt x="264" y="126"/>
                  </a:lnTo>
                  <a:lnTo>
                    <a:pt x="258" y="144"/>
                  </a:lnTo>
                  <a:lnTo>
                    <a:pt x="252" y="144"/>
                  </a:lnTo>
                  <a:lnTo>
                    <a:pt x="240" y="150"/>
                  </a:lnTo>
                  <a:lnTo>
                    <a:pt x="234" y="156"/>
                  </a:lnTo>
                  <a:lnTo>
                    <a:pt x="234" y="162"/>
                  </a:lnTo>
                  <a:lnTo>
                    <a:pt x="228" y="168"/>
                  </a:lnTo>
                  <a:lnTo>
                    <a:pt x="210" y="168"/>
                  </a:lnTo>
                  <a:lnTo>
                    <a:pt x="216" y="174"/>
                  </a:lnTo>
                  <a:lnTo>
                    <a:pt x="216" y="180"/>
                  </a:lnTo>
                  <a:lnTo>
                    <a:pt x="222" y="186"/>
                  </a:lnTo>
                  <a:lnTo>
                    <a:pt x="222" y="192"/>
                  </a:lnTo>
                  <a:lnTo>
                    <a:pt x="216" y="192"/>
                  </a:lnTo>
                  <a:lnTo>
                    <a:pt x="210" y="198"/>
                  </a:lnTo>
                  <a:lnTo>
                    <a:pt x="204" y="198"/>
                  </a:lnTo>
                  <a:lnTo>
                    <a:pt x="192" y="204"/>
                  </a:lnTo>
                  <a:lnTo>
                    <a:pt x="174" y="192"/>
                  </a:lnTo>
                  <a:lnTo>
                    <a:pt x="174" y="228"/>
                  </a:lnTo>
                  <a:lnTo>
                    <a:pt x="168" y="270"/>
                  </a:lnTo>
                  <a:lnTo>
                    <a:pt x="138" y="300"/>
                  </a:lnTo>
                  <a:lnTo>
                    <a:pt x="132" y="300"/>
                  </a:lnTo>
                  <a:lnTo>
                    <a:pt x="120" y="306"/>
                  </a:lnTo>
                  <a:lnTo>
                    <a:pt x="132" y="312"/>
                  </a:lnTo>
                  <a:lnTo>
                    <a:pt x="150" y="330"/>
                  </a:lnTo>
                  <a:lnTo>
                    <a:pt x="150" y="336"/>
                  </a:lnTo>
                  <a:lnTo>
                    <a:pt x="144" y="342"/>
                  </a:lnTo>
                  <a:lnTo>
                    <a:pt x="102" y="342"/>
                  </a:lnTo>
                  <a:lnTo>
                    <a:pt x="90" y="348"/>
                  </a:lnTo>
                  <a:lnTo>
                    <a:pt x="84" y="354"/>
                  </a:lnTo>
                  <a:lnTo>
                    <a:pt x="72" y="360"/>
                  </a:lnTo>
                  <a:lnTo>
                    <a:pt x="30" y="402"/>
                  </a:lnTo>
                  <a:lnTo>
                    <a:pt x="36" y="408"/>
                  </a:lnTo>
                  <a:lnTo>
                    <a:pt x="42" y="408"/>
                  </a:lnTo>
                  <a:lnTo>
                    <a:pt x="48" y="414"/>
                  </a:lnTo>
                  <a:lnTo>
                    <a:pt x="48" y="420"/>
                  </a:lnTo>
                  <a:lnTo>
                    <a:pt x="42" y="426"/>
                  </a:lnTo>
                  <a:lnTo>
                    <a:pt x="36" y="426"/>
                  </a:lnTo>
                  <a:lnTo>
                    <a:pt x="30" y="432"/>
                  </a:lnTo>
                  <a:lnTo>
                    <a:pt x="30" y="444"/>
                  </a:lnTo>
                  <a:lnTo>
                    <a:pt x="54" y="468"/>
                  </a:lnTo>
                  <a:lnTo>
                    <a:pt x="54" y="480"/>
                  </a:lnTo>
                  <a:lnTo>
                    <a:pt x="48" y="492"/>
                  </a:lnTo>
                  <a:lnTo>
                    <a:pt x="48" y="510"/>
                  </a:lnTo>
                  <a:lnTo>
                    <a:pt x="60" y="522"/>
                  </a:lnTo>
                  <a:lnTo>
                    <a:pt x="66" y="522"/>
                  </a:lnTo>
                  <a:lnTo>
                    <a:pt x="84" y="540"/>
                  </a:lnTo>
                  <a:lnTo>
                    <a:pt x="84" y="552"/>
                  </a:lnTo>
                  <a:lnTo>
                    <a:pt x="72" y="564"/>
                  </a:lnTo>
                  <a:lnTo>
                    <a:pt x="48" y="570"/>
                  </a:lnTo>
                  <a:lnTo>
                    <a:pt x="54" y="576"/>
                  </a:lnTo>
                  <a:lnTo>
                    <a:pt x="60" y="588"/>
                  </a:lnTo>
                  <a:lnTo>
                    <a:pt x="60" y="594"/>
                  </a:lnTo>
                  <a:lnTo>
                    <a:pt x="66" y="600"/>
                  </a:lnTo>
                  <a:lnTo>
                    <a:pt x="66" y="606"/>
                  </a:lnTo>
                  <a:lnTo>
                    <a:pt x="72" y="618"/>
                  </a:lnTo>
                  <a:lnTo>
                    <a:pt x="66" y="618"/>
                  </a:lnTo>
                  <a:lnTo>
                    <a:pt x="66" y="642"/>
                  </a:lnTo>
                  <a:lnTo>
                    <a:pt x="60" y="648"/>
                  </a:lnTo>
                  <a:lnTo>
                    <a:pt x="24" y="648"/>
                  </a:lnTo>
                  <a:lnTo>
                    <a:pt x="30" y="660"/>
                  </a:lnTo>
                  <a:lnTo>
                    <a:pt x="30" y="666"/>
                  </a:lnTo>
                  <a:lnTo>
                    <a:pt x="24" y="666"/>
                  </a:lnTo>
                  <a:lnTo>
                    <a:pt x="18" y="672"/>
                  </a:lnTo>
                  <a:lnTo>
                    <a:pt x="18" y="678"/>
                  </a:lnTo>
                  <a:lnTo>
                    <a:pt x="30" y="690"/>
                  </a:lnTo>
                  <a:lnTo>
                    <a:pt x="30" y="708"/>
                  </a:lnTo>
                  <a:lnTo>
                    <a:pt x="24" y="714"/>
                  </a:lnTo>
                  <a:lnTo>
                    <a:pt x="18" y="726"/>
                  </a:lnTo>
                  <a:lnTo>
                    <a:pt x="0" y="708"/>
                  </a:lnTo>
                  <a:lnTo>
                    <a:pt x="0" y="768"/>
                  </a:lnTo>
                  <a:lnTo>
                    <a:pt x="6" y="762"/>
                  </a:lnTo>
                  <a:lnTo>
                    <a:pt x="24" y="762"/>
                  </a:lnTo>
                  <a:lnTo>
                    <a:pt x="36" y="774"/>
                  </a:lnTo>
                  <a:lnTo>
                    <a:pt x="36" y="780"/>
                  </a:lnTo>
                  <a:lnTo>
                    <a:pt x="30" y="780"/>
                  </a:lnTo>
                  <a:lnTo>
                    <a:pt x="30" y="774"/>
                  </a:lnTo>
                  <a:lnTo>
                    <a:pt x="24" y="774"/>
                  </a:lnTo>
                  <a:lnTo>
                    <a:pt x="24" y="834"/>
                  </a:lnTo>
                  <a:lnTo>
                    <a:pt x="30" y="840"/>
                  </a:lnTo>
                  <a:lnTo>
                    <a:pt x="36" y="840"/>
                  </a:lnTo>
                  <a:lnTo>
                    <a:pt x="48" y="846"/>
                  </a:lnTo>
                  <a:lnTo>
                    <a:pt x="54" y="858"/>
                  </a:lnTo>
                  <a:lnTo>
                    <a:pt x="60" y="864"/>
                  </a:lnTo>
                  <a:lnTo>
                    <a:pt x="66" y="876"/>
                  </a:lnTo>
                  <a:lnTo>
                    <a:pt x="90" y="900"/>
                  </a:lnTo>
                  <a:lnTo>
                    <a:pt x="96" y="900"/>
                  </a:lnTo>
                  <a:lnTo>
                    <a:pt x="96" y="912"/>
                  </a:lnTo>
                  <a:lnTo>
                    <a:pt x="78" y="912"/>
                  </a:lnTo>
                  <a:lnTo>
                    <a:pt x="78" y="942"/>
                  </a:lnTo>
                  <a:lnTo>
                    <a:pt x="90" y="954"/>
                  </a:lnTo>
                  <a:lnTo>
                    <a:pt x="102" y="960"/>
                  </a:lnTo>
                  <a:lnTo>
                    <a:pt x="96" y="966"/>
                  </a:lnTo>
                  <a:lnTo>
                    <a:pt x="96" y="984"/>
                  </a:lnTo>
                  <a:lnTo>
                    <a:pt x="102" y="984"/>
                  </a:lnTo>
                  <a:lnTo>
                    <a:pt x="108" y="990"/>
                  </a:lnTo>
                  <a:lnTo>
                    <a:pt x="174" y="990"/>
                  </a:lnTo>
                  <a:lnTo>
                    <a:pt x="180" y="984"/>
                  </a:lnTo>
                  <a:lnTo>
                    <a:pt x="180" y="948"/>
                  </a:lnTo>
                  <a:lnTo>
                    <a:pt x="198" y="942"/>
                  </a:lnTo>
                  <a:lnTo>
                    <a:pt x="198" y="924"/>
                  </a:lnTo>
                  <a:lnTo>
                    <a:pt x="264" y="930"/>
                  </a:lnTo>
                  <a:lnTo>
                    <a:pt x="276" y="936"/>
                  </a:lnTo>
                  <a:lnTo>
                    <a:pt x="300" y="876"/>
                  </a:lnTo>
                  <a:lnTo>
                    <a:pt x="300" y="864"/>
                  </a:lnTo>
                  <a:lnTo>
                    <a:pt x="306" y="852"/>
                  </a:lnTo>
                  <a:lnTo>
                    <a:pt x="306" y="816"/>
                  </a:lnTo>
                  <a:lnTo>
                    <a:pt x="300" y="810"/>
                  </a:lnTo>
                  <a:lnTo>
                    <a:pt x="294" y="798"/>
                  </a:lnTo>
                  <a:lnTo>
                    <a:pt x="312" y="798"/>
                  </a:lnTo>
                  <a:lnTo>
                    <a:pt x="324" y="786"/>
                  </a:lnTo>
                  <a:lnTo>
                    <a:pt x="324" y="780"/>
                  </a:lnTo>
                  <a:lnTo>
                    <a:pt x="306" y="762"/>
                  </a:lnTo>
                  <a:lnTo>
                    <a:pt x="294" y="762"/>
                  </a:lnTo>
                  <a:lnTo>
                    <a:pt x="312" y="756"/>
                  </a:lnTo>
                  <a:lnTo>
                    <a:pt x="300" y="750"/>
                  </a:lnTo>
                  <a:lnTo>
                    <a:pt x="324" y="750"/>
                  </a:lnTo>
                  <a:lnTo>
                    <a:pt x="336" y="744"/>
                  </a:lnTo>
                  <a:lnTo>
                    <a:pt x="348" y="744"/>
                  </a:lnTo>
                  <a:lnTo>
                    <a:pt x="354" y="738"/>
                  </a:lnTo>
                  <a:lnTo>
                    <a:pt x="360" y="726"/>
                  </a:lnTo>
                  <a:lnTo>
                    <a:pt x="360" y="714"/>
                  </a:lnTo>
                  <a:lnTo>
                    <a:pt x="366" y="708"/>
                  </a:lnTo>
                  <a:lnTo>
                    <a:pt x="384" y="726"/>
                  </a:lnTo>
                  <a:lnTo>
                    <a:pt x="390" y="726"/>
                  </a:lnTo>
                  <a:lnTo>
                    <a:pt x="396" y="720"/>
                  </a:lnTo>
                  <a:lnTo>
                    <a:pt x="408" y="696"/>
                  </a:lnTo>
                  <a:lnTo>
                    <a:pt x="402" y="690"/>
                  </a:lnTo>
                  <a:lnTo>
                    <a:pt x="402" y="684"/>
                  </a:lnTo>
                  <a:lnTo>
                    <a:pt x="414" y="684"/>
                  </a:lnTo>
                  <a:lnTo>
                    <a:pt x="420" y="678"/>
                  </a:lnTo>
                  <a:lnTo>
                    <a:pt x="432" y="672"/>
                  </a:lnTo>
                  <a:lnTo>
                    <a:pt x="432" y="660"/>
                  </a:lnTo>
                  <a:lnTo>
                    <a:pt x="420" y="636"/>
                  </a:lnTo>
                  <a:lnTo>
                    <a:pt x="408" y="630"/>
                  </a:lnTo>
                  <a:lnTo>
                    <a:pt x="408" y="618"/>
                  </a:lnTo>
                  <a:lnTo>
                    <a:pt x="372" y="600"/>
                  </a:lnTo>
                  <a:lnTo>
                    <a:pt x="360" y="606"/>
                  </a:lnTo>
                  <a:lnTo>
                    <a:pt x="354" y="606"/>
                  </a:lnTo>
                  <a:lnTo>
                    <a:pt x="342" y="600"/>
                  </a:lnTo>
                  <a:lnTo>
                    <a:pt x="330" y="576"/>
                  </a:lnTo>
                  <a:lnTo>
                    <a:pt x="330" y="558"/>
                  </a:lnTo>
                  <a:lnTo>
                    <a:pt x="324" y="546"/>
                  </a:lnTo>
                  <a:lnTo>
                    <a:pt x="324" y="528"/>
                  </a:lnTo>
                  <a:lnTo>
                    <a:pt x="336" y="516"/>
                  </a:lnTo>
                  <a:lnTo>
                    <a:pt x="342" y="504"/>
                  </a:lnTo>
                  <a:lnTo>
                    <a:pt x="342" y="486"/>
                  </a:lnTo>
                  <a:lnTo>
                    <a:pt x="336" y="474"/>
                  </a:lnTo>
                  <a:lnTo>
                    <a:pt x="330" y="468"/>
                  </a:lnTo>
                  <a:lnTo>
                    <a:pt x="330" y="462"/>
                  </a:lnTo>
                  <a:lnTo>
                    <a:pt x="348" y="462"/>
                  </a:lnTo>
                  <a:lnTo>
                    <a:pt x="354" y="456"/>
                  </a:lnTo>
                  <a:lnTo>
                    <a:pt x="354" y="438"/>
                  </a:lnTo>
                  <a:lnTo>
                    <a:pt x="348" y="426"/>
                  </a:lnTo>
                  <a:lnTo>
                    <a:pt x="354" y="432"/>
                  </a:lnTo>
                  <a:lnTo>
                    <a:pt x="378" y="432"/>
                  </a:lnTo>
                  <a:lnTo>
                    <a:pt x="384" y="426"/>
                  </a:lnTo>
                  <a:lnTo>
                    <a:pt x="396" y="420"/>
                  </a:lnTo>
                  <a:lnTo>
                    <a:pt x="408" y="408"/>
                  </a:lnTo>
                  <a:lnTo>
                    <a:pt x="438" y="414"/>
                  </a:lnTo>
                  <a:lnTo>
                    <a:pt x="450" y="390"/>
                  </a:lnTo>
                  <a:lnTo>
                    <a:pt x="480" y="390"/>
                  </a:lnTo>
                  <a:lnTo>
                    <a:pt x="498" y="384"/>
                  </a:lnTo>
                  <a:lnTo>
                    <a:pt x="510" y="378"/>
                  </a:lnTo>
                  <a:lnTo>
                    <a:pt x="522" y="354"/>
                  </a:lnTo>
                  <a:lnTo>
                    <a:pt x="540" y="336"/>
                  </a:lnTo>
                  <a:lnTo>
                    <a:pt x="546" y="324"/>
                  </a:lnTo>
                  <a:lnTo>
                    <a:pt x="528" y="300"/>
                  </a:lnTo>
                  <a:lnTo>
                    <a:pt x="558" y="264"/>
                  </a:lnTo>
                  <a:lnTo>
                    <a:pt x="540" y="246"/>
                  </a:lnTo>
                  <a:lnTo>
                    <a:pt x="576" y="234"/>
                  </a:lnTo>
                  <a:lnTo>
                    <a:pt x="594" y="216"/>
                  </a:lnTo>
                  <a:lnTo>
                    <a:pt x="672" y="222"/>
                  </a:lnTo>
                  <a:lnTo>
                    <a:pt x="684" y="240"/>
                  </a:lnTo>
                  <a:lnTo>
                    <a:pt x="690" y="240"/>
                  </a:lnTo>
                  <a:lnTo>
                    <a:pt x="678" y="204"/>
                  </a:lnTo>
                  <a:close/>
                  <a:moveTo>
                    <a:pt x="390" y="828"/>
                  </a:moveTo>
                  <a:lnTo>
                    <a:pt x="390" y="840"/>
                  </a:lnTo>
                  <a:lnTo>
                    <a:pt x="396" y="852"/>
                  </a:lnTo>
                  <a:lnTo>
                    <a:pt x="396" y="864"/>
                  </a:lnTo>
                  <a:lnTo>
                    <a:pt x="402" y="870"/>
                  </a:lnTo>
                  <a:lnTo>
                    <a:pt x="402" y="876"/>
                  </a:lnTo>
                  <a:lnTo>
                    <a:pt x="414" y="852"/>
                  </a:lnTo>
                  <a:lnTo>
                    <a:pt x="426" y="852"/>
                  </a:lnTo>
                  <a:lnTo>
                    <a:pt x="432" y="846"/>
                  </a:lnTo>
                  <a:lnTo>
                    <a:pt x="438" y="834"/>
                  </a:lnTo>
                  <a:lnTo>
                    <a:pt x="438" y="822"/>
                  </a:lnTo>
                  <a:lnTo>
                    <a:pt x="432" y="816"/>
                  </a:lnTo>
                  <a:lnTo>
                    <a:pt x="450" y="798"/>
                  </a:lnTo>
                  <a:lnTo>
                    <a:pt x="444" y="798"/>
                  </a:lnTo>
                  <a:lnTo>
                    <a:pt x="438" y="804"/>
                  </a:lnTo>
                  <a:lnTo>
                    <a:pt x="420" y="804"/>
                  </a:lnTo>
                  <a:lnTo>
                    <a:pt x="408" y="810"/>
                  </a:lnTo>
                  <a:lnTo>
                    <a:pt x="390" y="828"/>
                  </a:lnTo>
                  <a:close/>
                  <a:moveTo>
                    <a:pt x="300" y="900"/>
                  </a:moveTo>
                  <a:lnTo>
                    <a:pt x="300" y="912"/>
                  </a:lnTo>
                  <a:lnTo>
                    <a:pt x="294" y="924"/>
                  </a:lnTo>
                  <a:lnTo>
                    <a:pt x="300" y="918"/>
                  </a:lnTo>
                  <a:lnTo>
                    <a:pt x="312" y="912"/>
                  </a:lnTo>
                  <a:lnTo>
                    <a:pt x="318" y="900"/>
                  </a:lnTo>
                  <a:lnTo>
                    <a:pt x="318" y="894"/>
                  </a:lnTo>
                  <a:lnTo>
                    <a:pt x="324" y="888"/>
                  </a:lnTo>
                  <a:lnTo>
                    <a:pt x="324" y="882"/>
                  </a:lnTo>
                  <a:lnTo>
                    <a:pt x="342" y="858"/>
                  </a:lnTo>
                  <a:lnTo>
                    <a:pt x="336" y="840"/>
                  </a:lnTo>
                  <a:lnTo>
                    <a:pt x="330" y="852"/>
                  </a:lnTo>
                  <a:lnTo>
                    <a:pt x="312" y="870"/>
                  </a:lnTo>
                  <a:lnTo>
                    <a:pt x="300" y="894"/>
                  </a:lnTo>
                  <a:lnTo>
                    <a:pt x="300" y="900"/>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39" name="Swaziland">
              <a:extLst>
                <a:ext uri="{FF2B5EF4-FFF2-40B4-BE49-F238E27FC236}">
                  <a16:creationId xmlns:a16="http://schemas.microsoft.com/office/drawing/2014/main" id="{16A66AC6-AA80-4017-AC85-F71AFF356482}"/>
                </a:ext>
                <a:ext uri="{C183D7F6-B498-43B3-948B-1728B52AA6E4}">
                  <adec:decorative xmlns:adec="http://schemas.microsoft.com/office/drawing/2017/decorative" val="1"/>
                </a:ext>
              </a:extLst>
            </p:cNvPr>
            <p:cNvSpPr>
              <a:spLocks/>
            </p:cNvSpPr>
            <p:nvPr/>
          </p:nvSpPr>
          <p:spPr bwMode="gray">
            <a:xfrm>
              <a:off x="4979584" y="3969077"/>
              <a:ext cx="32708" cy="42771"/>
            </a:xfrm>
            <a:custGeom>
              <a:avLst/>
              <a:gdLst>
                <a:gd name="T0" fmla="*/ 2147483647 w 102"/>
                <a:gd name="T1" fmla="*/ 2147483647 h 132"/>
                <a:gd name="T2" fmla="*/ 2147483647 w 102"/>
                <a:gd name="T3" fmla="*/ 2147483647 h 132"/>
                <a:gd name="T4" fmla="*/ 2147483647 w 102"/>
                <a:gd name="T5" fmla="*/ 2147483647 h 132"/>
                <a:gd name="T6" fmla="*/ 2147483647 w 102"/>
                <a:gd name="T7" fmla="*/ 2147483647 h 132"/>
                <a:gd name="T8" fmla="*/ 2147483647 w 102"/>
                <a:gd name="T9" fmla="*/ 2147483647 h 132"/>
                <a:gd name="T10" fmla="*/ 2147483647 w 102"/>
                <a:gd name="T11" fmla="*/ 0 h 132"/>
                <a:gd name="T12" fmla="*/ 2147483647 w 102"/>
                <a:gd name="T13" fmla="*/ 0 h 132"/>
                <a:gd name="T14" fmla="*/ 2147483647 w 102"/>
                <a:gd name="T15" fmla="*/ 2147483647 h 132"/>
                <a:gd name="T16" fmla="*/ 2147483647 w 102"/>
                <a:gd name="T17" fmla="*/ 2147483647 h 132"/>
                <a:gd name="T18" fmla="*/ 2147483647 w 102"/>
                <a:gd name="T19" fmla="*/ 2147483647 h 132"/>
                <a:gd name="T20" fmla="*/ 2147483647 w 102"/>
                <a:gd name="T21" fmla="*/ 2147483647 h 132"/>
                <a:gd name="T22" fmla="*/ 0 w 102"/>
                <a:gd name="T23" fmla="*/ 2147483647 h 132"/>
                <a:gd name="T24" fmla="*/ 0 w 102"/>
                <a:gd name="T25" fmla="*/ 2147483647 h 132"/>
                <a:gd name="T26" fmla="*/ 2147483647 w 102"/>
                <a:gd name="T27" fmla="*/ 2147483647 h 132"/>
                <a:gd name="T28" fmla="*/ 2147483647 w 102"/>
                <a:gd name="T29" fmla="*/ 2147483647 h 132"/>
                <a:gd name="T30" fmla="*/ 2147483647 w 102"/>
                <a:gd name="T31" fmla="*/ 2147483647 h 132"/>
                <a:gd name="T32" fmla="*/ 2147483647 w 102"/>
                <a:gd name="T33" fmla="*/ 2147483647 h 132"/>
                <a:gd name="T34" fmla="*/ 2147483647 w 102"/>
                <a:gd name="T35" fmla="*/ 2147483647 h 132"/>
                <a:gd name="T36" fmla="*/ 2147483647 w 102"/>
                <a:gd name="T37" fmla="*/ 2147483647 h 132"/>
                <a:gd name="T38" fmla="*/ 2147483647 w 102"/>
                <a:gd name="T39" fmla="*/ 2147483647 h 132"/>
                <a:gd name="T40" fmla="*/ 2147483647 w 102"/>
                <a:gd name="T41" fmla="*/ 2147483647 h 132"/>
                <a:gd name="T42" fmla="*/ 2147483647 w 102"/>
                <a:gd name="T43" fmla="*/ 2147483647 h 132"/>
                <a:gd name="T44" fmla="*/ 2147483647 w 102"/>
                <a:gd name="T45" fmla="*/ 2147483647 h 132"/>
                <a:gd name="T46" fmla="*/ 2147483647 w 102"/>
                <a:gd name="T47" fmla="*/ 2147483647 h 132"/>
                <a:gd name="T48" fmla="*/ 2147483647 w 102"/>
                <a:gd name="T49" fmla="*/ 2147483647 h 1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32"/>
                <a:gd name="T77" fmla="*/ 102 w 102"/>
                <a:gd name="T78" fmla="*/ 132 h 1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32">
                  <a:moveTo>
                    <a:pt x="84" y="54"/>
                  </a:moveTo>
                  <a:lnTo>
                    <a:pt x="84" y="30"/>
                  </a:lnTo>
                  <a:lnTo>
                    <a:pt x="90" y="18"/>
                  </a:lnTo>
                  <a:lnTo>
                    <a:pt x="66" y="18"/>
                  </a:lnTo>
                  <a:lnTo>
                    <a:pt x="54" y="6"/>
                  </a:lnTo>
                  <a:lnTo>
                    <a:pt x="42" y="0"/>
                  </a:lnTo>
                  <a:lnTo>
                    <a:pt x="36" y="0"/>
                  </a:lnTo>
                  <a:lnTo>
                    <a:pt x="24" y="12"/>
                  </a:lnTo>
                  <a:lnTo>
                    <a:pt x="18" y="24"/>
                  </a:lnTo>
                  <a:lnTo>
                    <a:pt x="18" y="36"/>
                  </a:lnTo>
                  <a:lnTo>
                    <a:pt x="6" y="48"/>
                  </a:lnTo>
                  <a:lnTo>
                    <a:pt x="0" y="60"/>
                  </a:lnTo>
                  <a:lnTo>
                    <a:pt x="0" y="84"/>
                  </a:lnTo>
                  <a:lnTo>
                    <a:pt x="12" y="108"/>
                  </a:lnTo>
                  <a:lnTo>
                    <a:pt x="24" y="114"/>
                  </a:lnTo>
                  <a:lnTo>
                    <a:pt x="36" y="126"/>
                  </a:lnTo>
                  <a:lnTo>
                    <a:pt x="54" y="126"/>
                  </a:lnTo>
                  <a:lnTo>
                    <a:pt x="66" y="132"/>
                  </a:lnTo>
                  <a:lnTo>
                    <a:pt x="78" y="132"/>
                  </a:lnTo>
                  <a:lnTo>
                    <a:pt x="90" y="90"/>
                  </a:lnTo>
                  <a:lnTo>
                    <a:pt x="96" y="90"/>
                  </a:lnTo>
                  <a:lnTo>
                    <a:pt x="102" y="84"/>
                  </a:lnTo>
                  <a:lnTo>
                    <a:pt x="96" y="60"/>
                  </a:lnTo>
                  <a:lnTo>
                    <a:pt x="90" y="60"/>
                  </a:lnTo>
                  <a:lnTo>
                    <a:pt x="84" y="54"/>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40" name="Suriname">
              <a:extLst>
                <a:ext uri="{FF2B5EF4-FFF2-40B4-BE49-F238E27FC236}">
                  <a16:creationId xmlns:a16="http://schemas.microsoft.com/office/drawing/2014/main" id="{827718F7-7541-106C-2E44-4C8ED4613E00}"/>
                </a:ext>
                <a:ext uri="{C183D7F6-B498-43B3-948B-1728B52AA6E4}">
                  <adec:decorative xmlns:adec="http://schemas.microsoft.com/office/drawing/2017/decorative" val="1"/>
                </a:ext>
              </a:extLst>
            </p:cNvPr>
            <p:cNvSpPr>
              <a:spLocks/>
            </p:cNvSpPr>
            <p:nvPr/>
          </p:nvSpPr>
          <p:spPr bwMode="gray">
            <a:xfrm>
              <a:off x="2958018" y="3147619"/>
              <a:ext cx="94349" cy="108186"/>
            </a:xfrm>
            <a:custGeom>
              <a:avLst/>
              <a:gdLst>
                <a:gd name="T0" fmla="*/ 2147483647 w 294"/>
                <a:gd name="T1" fmla="*/ 2147483647 h 336"/>
                <a:gd name="T2" fmla="*/ 2147483647 w 294"/>
                <a:gd name="T3" fmla="*/ 2147483647 h 336"/>
                <a:gd name="T4" fmla="*/ 2147483647 w 294"/>
                <a:gd name="T5" fmla="*/ 2147483647 h 336"/>
                <a:gd name="T6" fmla="*/ 0 w 294"/>
                <a:gd name="T7" fmla="*/ 2147483647 h 336"/>
                <a:gd name="T8" fmla="*/ 2147483647 w 294"/>
                <a:gd name="T9" fmla="*/ 2147483647 h 336"/>
                <a:gd name="T10" fmla="*/ 2147483647 w 294"/>
                <a:gd name="T11" fmla="*/ 2147483647 h 336"/>
                <a:gd name="T12" fmla="*/ 2147483647 w 294"/>
                <a:gd name="T13" fmla="*/ 2147483647 h 336"/>
                <a:gd name="T14" fmla="*/ 2147483647 w 294"/>
                <a:gd name="T15" fmla="*/ 2147483647 h 336"/>
                <a:gd name="T16" fmla="*/ 2147483647 w 294"/>
                <a:gd name="T17" fmla="*/ 2147483647 h 336"/>
                <a:gd name="T18" fmla="*/ 2147483647 w 294"/>
                <a:gd name="T19" fmla="*/ 2147483647 h 336"/>
                <a:gd name="T20" fmla="*/ 2147483647 w 294"/>
                <a:gd name="T21" fmla="*/ 2147483647 h 336"/>
                <a:gd name="T22" fmla="*/ 2147483647 w 294"/>
                <a:gd name="T23" fmla="*/ 2147483647 h 336"/>
                <a:gd name="T24" fmla="*/ 2147483647 w 294"/>
                <a:gd name="T25" fmla="*/ 2147483647 h 336"/>
                <a:gd name="T26" fmla="*/ 2147483647 w 294"/>
                <a:gd name="T27" fmla="*/ 2147483647 h 336"/>
                <a:gd name="T28" fmla="*/ 2147483647 w 294"/>
                <a:gd name="T29" fmla="*/ 2147483647 h 336"/>
                <a:gd name="T30" fmla="*/ 2147483647 w 294"/>
                <a:gd name="T31" fmla="*/ 2147483647 h 336"/>
                <a:gd name="T32" fmla="*/ 2147483647 w 294"/>
                <a:gd name="T33" fmla="*/ 2147483647 h 336"/>
                <a:gd name="T34" fmla="*/ 2147483647 w 294"/>
                <a:gd name="T35" fmla="*/ 2147483647 h 336"/>
                <a:gd name="T36" fmla="*/ 2147483647 w 294"/>
                <a:gd name="T37" fmla="*/ 2147483647 h 336"/>
                <a:gd name="T38" fmla="*/ 2147483647 w 294"/>
                <a:gd name="T39" fmla="*/ 2147483647 h 336"/>
                <a:gd name="T40" fmla="*/ 2147483647 w 294"/>
                <a:gd name="T41" fmla="*/ 2147483647 h 336"/>
                <a:gd name="T42" fmla="*/ 2147483647 w 294"/>
                <a:gd name="T43" fmla="*/ 2147483647 h 336"/>
                <a:gd name="T44" fmla="*/ 2147483647 w 294"/>
                <a:gd name="T45" fmla="*/ 2147483647 h 336"/>
                <a:gd name="T46" fmla="*/ 2147483647 w 294"/>
                <a:gd name="T47" fmla="*/ 2147483647 h 336"/>
                <a:gd name="T48" fmla="*/ 2147483647 w 294"/>
                <a:gd name="T49" fmla="*/ 2147483647 h 336"/>
                <a:gd name="T50" fmla="*/ 2147483647 w 294"/>
                <a:gd name="T51" fmla="*/ 2147483647 h 336"/>
                <a:gd name="T52" fmla="*/ 2147483647 w 294"/>
                <a:gd name="T53" fmla="*/ 2147483647 h 336"/>
                <a:gd name="T54" fmla="*/ 2147483647 w 294"/>
                <a:gd name="T55" fmla="*/ 2147483647 h 336"/>
                <a:gd name="T56" fmla="*/ 2147483647 w 294"/>
                <a:gd name="T57" fmla="*/ 2147483647 h 336"/>
                <a:gd name="T58" fmla="*/ 2147483647 w 294"/>
                <a:gd name="T59" fmla="*/ 2147483647 h 336"/>
                <a:gd name="T60" fmla="*/ 2147483647 w 294"/>
                <a:gd name="T61" fmla="*/ 2147483647 h 336"/>
                <a:gd name="T62" fmla="*/ 2147483647 w 294"/>
                <a:gd name="T63" fmla="*/ 2147483647 h 336"/>
                <a:gd name="T64" fmla="*/ 2147483647 w 294"/>
                <a:gd name="T65" fmla="*/ 2147483647 h 336"/>
                <a:gd name="T66" fmla="*/ 2147483647 w 294"/>
                <a:gd name="T67" fmla="*/ 2147483647 h 336"/>
                <a:gd name="T68" fmla="*/ 2147483647 w 294"/>
                <a:gd name="T69" fmla="*/ 2147483647 h 336"/>
                <a:gd name="T70" fmla="*/ 2147483647 w 294"/>
                <a:gd name="T71" fmla="*/ 0 h 336"/>
                <a:gd name="T72" fmla="*/ 2147483647 w 294"/>
                <a:gd name="T73" fmla="*/ 2147483647 h 336"/>
                <a:gd name="T74" fmla="*/ 2147483647 w 294"/>
                <a:gd name="T75" fmla="*/ 2147483647 h 336"/>
                <a:gd name="T76" fmla="*/ 2147483647 w 294"/>
                <a:gd name="T77" fmla="*/ 2147483647 h 336"/>
                <a:gd name="T78" fmla="*/ 2147483647 w 294"/>
                <a:gd name="T79" fmla="*/ 2147483647 h 336"/>
                <a:gd name="T80" fmla="*/ 2147483647 w 294"/>
                <a:gd name="T81" fmla="*/ 2147483647 h 336"/>
                <a:gd name="T82" fmla="*/ 2147483647 w 294"/>
                <a:gd name="T83" fmla="*/ 2147483647 h 3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4"/>
                <a:gd name="T127" fmla="*/ 0 h 336"/>
                <a:gd name="T128" fmla="*/ 294 w 294"/>
                <a:gd name="T129" fmla="*/ 336 h 3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4" h="336">
                  <a:moveTo>
                    <a:pt x="60" y="78"/>
                  </a:moveTo>
                  <a:lnTo>
                    <a:pt x="30" y="78"/>
                  </a:lnTo>
                  <a:lnTo>
                    <a:pt x="18" y="84"/>
                  </a:lnTo>
                  <a:lnTo>
                    <a:pt x="12" y="90"/>
                  </a:lnTo>
                  <a:lnTo>
                    <a:pt x="12" y="132"/>
                  </a:lnTo>
                  <a:lnTo>
                    <a:pt x="6" y="138"/>
                  </a:lnTo>
                  <a:lnTo>
                    <a:pt x="0" y="150"/>
                  </a:lnTo>
                  <a:lnTo>
                    <a:pt x="0" y="162"/>
                  </a:lnTo>
                  <a:lnTo>
                    <a:pt x="6" y="168"/>
                  </a:lnTo>
                  <a:lnTo>
                    <a:pt x="6" y="174"/>
                  </a:lnTo>
                  <a:lnTo>
                    <a:pt x="12" y="174"/>
                  </a:lnTo>
                  <a:lnTo>
                    <a:pt x="12" y="186"/>
                  </a:lnTo>
                  <a:lnTo>
                    <a:pt x="18" y="198"/>
                  </a:lnTo>
                  <a:lnTo>
                    <a:pt x="24" y="204"/>
                  </a:lnTo>
                  <a:lnTo>
                    <a:pt x="30" y="216"/>
                  </a:lnTo>
                  <a:lnTo>
                    <a:pt x="42" y="216"/>
                  </a:lnTo>
                  <a:lnTo>
                    <a:pt x="42" y="210"/>
                  </a:lnTo>
                  <a:lnTo>
                    <a:pt x="54" y="198"/>
                  </a:lnTo>
                  <a:lnTo>
                    <a:pt x="54" y="216"/>
                  </a:lnTo>
                  <a:lnTo>
                    <a:pt x="48" y="222"/>
                  </a:lnTo>
                  <a:lnTo>
                    <a:pt x="48" y="246"/>
                  </a:lnTo>
                  <a:lnTo>
                    <a:pt x="54" y="258"/>
                  </a:lnTo>
                  <a:lnTo>
                    <a:pt x="72" y="276"/>
                  </a:lnTo>
                  <a:lnTo>
                    <a:pt x="78" y="294"/>
                  </a:lnTo>
                  <a:lnTo>
                    <a:pt x="84" y="306"/>
                  </a:lnTo>
                  <a:lnTo>
                    <a:pt x="90" y="312"/>
                  </a:lnTo>
                  <a:lnTo>
                    <a:pt x="90" y="318"/>
                  </a:lnTo>
                  <a:lnTo>
                    <a:pt x="102" y="324"/>
                  </a:lnTo>
                  <a:lnTo>
                    <a:pt x="108" y="324"/>
                  </a:lnTo>
                  <a:lnTo>
                    <a:pt x="132" y="336"/>
                  </a:lnTo>
                  <a:lnTo>
                    <a:pt x="150" y="336"/>
                  </a:lnTo>
                  <a:lnTo>
                    <a:pt x="156" y="330"/>
                  </a:lnTo>
                  <a:lnTo>
                    <a:pt x="150" y="324"/>
                  </a:lnTo>
                  <a:lnTo>
                    <a:pt x="150" y="318"/>
                  </a:lnTo>
                  <a:lnTo>
                    <a:pt x="138" y="306"/>
                  </a:lnTo>
                  <a:lnTo>
                    <a:pt x="138" y="282"/>
                  </a:lnTo>
                  <a:lnTo>
                    <a:pt x="150" y="276"/>
                  </a:lnTo>
                  <a:lnTo>
                    <a:pt x="156" y="276"/>
                  </a:lnTo>
                  <a:lnTo>
                    <a:pt x="156" y="288"/>
                  </a:lnTo>
                  <a:lnTo>
                    <a:pt x="180" y="288"/>
                  </a:lnTo>
                  <a:lnTo>
                    <a:pt x="192" y="282"/>
                  </a:lnTo>
                  <a:lnTo>
                    <a:pt x="198" y="276"/>
                  </a:lnTo>
                  <a:lnTo>
                    <a:pt x="210" y="270"/>
                  </a:lnTo>
                  <a:lnTo>
                    <a:pt x="216" y="270"/>
                  </a:lnTo>
                  <a:lnTo>
                    <a:pt x="222" y="282"/>
                  </a:lnTo>
                  <a:lnTo>
                    <a:pt x="228" y="288"/>
                  </a:lnTo>
                  <a:lnTo>
                    <a:pt x="246" y="294"/>
                  </a:lnTo>
                  <a:lnTo>
                    <a:pt x="252" y="282"/>
                  </a:lnTo>
                  <a:lnTo>
                    <a:pt x="258" y="276"/>
                  </a:lnTo>
                  <a:lnTo>
                    <a:pt x="258" y="264"/>
                  </a:lnTo>
                  <a:lnTo>
                    <a:pt x="264" y="264"/>
                  </a:lnTo>
                  <a:lnTo>
                    <a:pt x="276" y="258"/>
                  </a:lnTo>
                  <a:lnTo>
                    <a:pt x="270" y="222"/>
                  </a:lnTo>
                  <a:lnTo>
                    <a:pt x="288" y="204"/>
                  </a:lnTo>
                  <a:lnTo>
                    <a:pt x="288" y="198"/>
                  </a:lnTo>
                  <a:lnTo>
                    <a:pt x="282" y="186"/>
                  </a:lnTo>
                  <a:lnTo>
                    <a:pt x="264" y="168"/>
                  </a:lnTo>
                  <a:lnTo>
                    <a:pt x="258" y="156"/>
                  </a:lnTo>
                  <a:lnTo>
                    <a:pt x="258" y="144"/>
                  </a:lnTo>
                  <a:lnTo>
                    <a:pt x="252" y="126"/>
                  </a:lnTo>
                  <a:lnTo>
                    <a:pt x="252" y="96"/>
                  </a:lnTo>
                  <a:lnTo>
                    <a:pt x="258" y="78"/>
                  </a:lnTo>
                  <a:lnTo>
                    <a:pt x="264" y="66"/>
                  </a:lnTo>
                  <a:lnTo>
                    <a:pt x="276" y="60"/>
                  </a:lnTo>
                  <a:lnTo>
                    <a:pt x="282" y="54"/>
                  </a:lnTo>
                  <a:lnTo>
                    <a:pt x="288" y="54"/>
                  </a:lnTo>
                  <a:lnTo>
                    <a:pt x="288" y="30"/>
                  </a:lnTo>
                  <a:lnTo>
                    <a:pt x="294" y="12"/>
                  </a:lnTo>
                  <a:lnTo>
                    <a:pt x="288" y="12"/>
                  </a:lnTo>
                  <a:lnTo>
                    <a:pt x="282" y="6"/>
                  </a:lnTo>
                  <a:lnTo>
                    <a:pt x="270" y="6"/>
                  </a:lnTo>
                  <a:lnTo>
                    <a:pt x="252" y="0"/>
                  </a:lnTo>
                  <a:lnTo>
                    <a:pt x="210" y="0"/>
                  </a:lnTo>
                  <a:lnTo>
                    <a:pt x="204" y="12"/>
                  </a:lnTo>
                  <a:lnTo>
                    <a:pt x="156" y="6"/>
                  </a:lnTo>
                  <a:lnTo>
                    <a:pt x="156" y="18"/>
                  </a:lnTo>
                  <a:lnTo>
                    <a:pt x="96" y="0"/>
                  </a:lnTo>
                  <a:lnTo>
                    <a:pt x="72" y="6"/>
                  </a:lnTo>
                  <a:lnTo>
                    <a:pt x="66" y="18"/>
                  </a:lnTo>
                  <a:lnTo>
                    <a:pt x="60" y="24"/>
                  </a:lnTo>
                  <a:lnTo>
                    <a:pt x="54" y="36"/>
                  </a:lnTo>
                  <a:lnTo>
                    <a:pt x="54" y="48"/>
                  </a:lnTo>
                  <a:lnTo>
                    <a:pt x="66" y="60"/>
                  </a:lnTo>
                  <a:lnTo>
                    <a:pt x="66" y="72"/>
                  </a:lnTo>
                  <a:lnTo>
                    <a:pt x="60" y="78"/>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41" name="Sudan">
              <a:extLst>
                <a:ext uri="{FF2B5EF4-FFF2-40B4-BE49-F238E27FC236}">
                  <a16:creationId xmlns:a16="http://schemas.microsoft.com/office/drawing/2014/main" id="{9EF6948F-30FF-E2C0-E332-83B190B9DC60}"/>
                </a:ext>
                <a:ext uri="{C183D7F6-B498-43B3-948B-1728B52AA6E4}">
                  <adec:decorative xmlns:adec="http://schemas.microsoft.com/office/drawing/2017/decorative" val="1"/>
                </a:ext>
              </a:extLst>
            </p:cNvPr>
            <p:cNvSpPr>
              <a:spLocks/>
            </p:cNvSpPr>
            <p:nvPr/>
          </p:nvSpPr>
          <p:spPr bwMode="auto">
            <a:xfrm>
              <a:off x="4779498" y="2701345"/>
              <a:ext cx="384379" cy="377095"/>
            </a:xfrm>
            <a:custGeom>
              <a:avLst/>
              <a:gdLst/>
              <a:ahLst/>
              <a:cxnLst>
                <a:cxn ang="0">
                  <a:pos x="442" y="199"/>
                </a:cxn>
                <a:cxn ang="0">
                  <a:pos x="446" y="187"/>
                </a:cxn>
                <a:cxn ang="0">
                  <a:pos x="475" y="170"/>
                </a:cxn>
                <a:cxn ang="0">
                  <a:pos x="458" y="149"/>
                </a:cxn>
                <a:cxn ang="0">
                  <a:pos x="439" y="137"/>
                </a:cxn>
                <a:cxn ang="0">
                  <a:pos x="434" y="114"/>
                </a:cxn>
                <a:cxn ang="0">
                  <a:pos x="430" y="90"/>
                </a:cxn>
                <a:cxn ang="0">
                  <a:pos x="423" y="55"/>
                </a:cxn>
                <a:cxn ang="0">
                  <a:pos x="413" y="29"/>
                </a:cxn>
                <a:cxn ang="0">
                  <a:pos x="387" y="0"/>
                </a:cxn>
                <a:cxn ang="0">
                  <a:pos x="361" y="26"/>
                </a:cxn>
                <a:cxn ang="0">
                  <a:pos x="345" y="31"/>
                </a:cxn>
                <a:cxn ang="0">
                  <a:pos x="326" y="47"/>
                </a:cxn>
                <a:cxn ang="0">
                  <a:pos x="269" y="36"/>
                </a:cxn>
                <a:cxn ang="0">
                  <a:pos x="87" y="36"/>
                </a:cxn>
                <a:cxn ang="0">
                  <a:pos x="54" y="241"/>
                </a:cxn>
                <a:cxn ang="0">
                  <a:pos x="30" y="246"/>
                </a:cxn>
                <a:cxn ang="0">
                  <a:pos x="30" y="258"/>
                </a:cxn>
                <a:cxn ang="0">
                  <a:pos x="16" y="272"/>
                </a:cxn>
                <a:cxn ang="0">
                  <a:pos x="7" y="300"/>
                </a:cxn>
                <a:cxn ang="0">
                  <a:pos x="9" y="322"/>
                </a:cxn>
                <a:cxn ang="0">
                  <a:pos x="4" y="338"/>
                </a:cxn>
                <a:cxn ang="0">
                  <a:pos x="19" y="338"/>
                </a:cxn>
                <a:cxn ang="0">
                  <a:pos x="21" y="373"/>
                </a:cxn>
                <a:cxn ang="0">
                  <a:pos x="35" y="385"/>
                </a:cxn>
                <a:cxn ang="0">
                  <a:pos x="42" y="409"/>
                </a:cxn>
                <a:cxn ang="0">
                  <a:pos x="54" y="430"/>
                </a:cxn>
                <a:cxn ang="0">
                  <a:pos x="47" y="451"/>
                </a:cxn>
                <a:cxn ang="0">
                  <a:pos x="49" y="463"/>
                </a:cxn>
                <a:cxn ang="0">
                  <a:pos x="73" y="456"/>
                </a:cxn>
                <a:cxn ang="0">
                  <a:pos x="78" y="447"/>
                </a:cxn>
                <a:cxn ang="0">
                  <a:pos x="89" y="418"/>
                </a:cxn>
                <a:cxn ang="0">
                  <a:pos x="115" y="416"/>
                </a:cxn>
                <a:cxn ang="0">
                  <a:pos x="125" y="430"/>
                </a:cxn>
                <a:cxn ang="0">
                  <a:pos x="170" y="433"/>
                </a:cxn>
                <a:cxn ang="0">
                  <a:pos x="196" y="442"/>
                </a:cxn>
                <a:cxn ang="0">
                  <a:pos x="234" y="411"/>
                </a:cxn>
                <a:cxn ang="0">
                  <a:pos x="290" y="409"/>
                </a:cxn>
                <a:cxn ang="0">
                  <a:pos x="307" y="364"/>
                </a:cxn>
                <a:cxn ang="0">
                  <a:pos x="331" y="347"/>
                </a:cxn>
                <a:cxn ang="0">
                  <a:pos x="328" y="378"/>
                </a:cxn>
                <a:cxn ang="0">
                  <a:pos x="335" y="399"/>
                </a:cxn>
                <a:cxn ang="0">
                  <a:pos x="357" y="423"/>
                </a:cxn>
                <a:cxn ang="0">
                  <a:pos x="359" y="409"/>
                </a:cxn>
                <a:cxn ang="0">
                  <a:pos x="368" y="399"/>
                </a:cxn>
                <a:cxn ang="0">
                  <a:pos x="380" y="385"/>
                </a:cxn>
                <a:cxn ang="0">
                  <a:pos x="382" y="364"/>
                </a:cxn>
                <a:cxn ang="0">
                  <a:pos x="392" y="343"/>
                </a:cxn>
                <a:cxn ang="0">
                  <a:pos x="411" y="333"/>
                </a:cxn>
                <a:cxn ang="0">
                  <a:pos x="418" y="303"/>
                </a:cxn>
                <a:cxn ang="0">
                  <a:pos x="416" y="262"/>
                </a:cxn>
                <a:cxn ang="0">
                  <a:pos x="423" y="239"/>
                </a:cxn>
                <a:cxn ang="0">
                  <a:pos x="430" y="215"/>
                </a:cxn>
              </a:cxnLst>
              <a:rect l="0" t="0" r="r" b="b"/>
              <a:pathLst>
                <a:path w="475" h="466">
                  <a:moveTo>
                    <a:pt x="432" y="208"/>
                  </a:moveTo>
                  <a:lnTo>
                    <a:pt x="434" y="206"/>
                  </a:lnTo>
                  <a:lnTo>
                    <a:pt x="434" y="199"/>
                  </a:lnTo>
                  <a:lnTo>
                    <a:pt x="442" y="199"/>
                  </a:lnTo>
                  <a:lnTo>
                    <a:pt x="444" y="196"/>
                  </a:lnTo>
                  <a:lnTo>
                    <a:pt x="444" y="194"/>
                  </a:lnTo>
                  <a:lnTo>
                    <a:pt x="446" y="192"/>
                  </a:lnTo>
                  <a:lnTo>
                    <a:pt x="446" y="187"/>
                  </a:lnTo>
                  <a:lnTo>
                    <a:pt x="451" y="187"/>
                  </a:lnTo>
                  <a:lnTo>
                    <a:pt x="460" y="184"/>
                  </a:lnTo>
                  <a:lnTo>
                    <a:pt x="470" y="180"/>
                  </a:lnTo>
                  <a:lnTo>
                    <a:pt x="475" y="170"/>
                  </a:lnTo>
                  <a:lnTo>
                    <a:pt x="475" y="166"/>
                  </a:lnTo>
                  <a:lnTo>
                    <a:pt x="460" y="154"/>
                  </a:lnTo>
                  <a:lnTo>
                    <a:pt x="460" y="151"/>
                  </a:lnTo>
                  <a:lnTo>
                    <a:pt x="458" y="149"/>
                  </a:lnTo>
                  <a:lnTo>
                    <a:pt x="458" y="144"/>
                  </a:lnTo>
                  <a:lnTo>
                    <a:pt x="453" y="142"/>
                  </a:lnTo>
                  <a:lnTo>
                    <a:pt x="444" y="142"/>
                  </a:lnTo>
                  <a:lnTo>
                    <a:pt x="439" y="137"/>
                  </a:lnTo>
                  <a:lnTo>
                    <a:pt x="439" y="132"/>
                  </a:lnTo>
                  <a:lnTo>
                    <a:pt x="437" y="125"/>
                  </a:lnTo>
                  <a:lnTo>
                    <a:pt x="437" y="118"/>
                  </a:lnTo>
                  <a:lnTo>
                    <a:pt x="434" y="114"/>
                  </a:lnTo>
                  <a:lnTo>
                    <a:pt x="434" y="107"/>
                  </a:lnTo>
                  <a:lnTo>
                    <a:pt x="432" y="107"/>
                  </a:lnTo>
                  <a:lnTo>
                    <a:pt x="432" y="97"/>
                  </a:lnTo>
                  <a:lnTo>
                    <a:pt x="430" y="90"/>
                  </a:lnTo>
                  <a:lnTo>
                    <a:pt x="430" y="73"/>
                  </a:lnTo>
                  <a:lnTo>
                    <a:pt x="427" y="69"/>
                  </a:lnTo>
                  <a:lnTo>
                    <a:pt x="434" y="66"/>
                  </a:lnTo>
                  <a:lnTo>
                    <a:pt x="423" y="55"/>
                  </a:lnTo>
                  <a:lnTo>
                    <a:pt x="423" y="38"/>
                  </a:lnTo>
                  <a:lnTo>
                    <a:pt x="420" y="33"/>
                  </a:lnTo>
                  <a:lnTo>
                    <a:pt x="418" y="31"/>
                  </a:lnTo>
                  <a:lnTo>
                    <a:pt x="413" y="29"/>
                  </a:lnTo>
                  <a:lnTo>
                    <a:pt x="401" y="17"/>
                  </a:lnTo>
                  <a:lnTo>
                    <a:pt x="397" y="17"/>
                  </a:lnTo>
                  <a:lnTo>
                    <a:pt x="390" y="10"/>
                  </a:lnTo>
                  <a:lnTo>
                    <a:pt x="387" y="0"/>
                  </a:lnTo>
                  <a:lnTo>
                    <a:pt x="378" y="12"/>
                  </a:lnTo>
                  <a:lnTo>
                    <a:pt x="364" y="12"/>
                  </a:lnTo>
                  <a:lnTo>
                    <a:pt x="364" y="21"/>
                  </a:lnTo>
                  <a:lnTo>
                    <a:pt x="361" y="26"/>
                  </a:lnTo>
                  <a:lnTo>
                    <a:pt x="359" y="29"/>
                  </a:lnTo>
                  <a:lnTo>
                    <a:pt x="352" y="29"/>
                  </a:lnTo>
                  <a:lnTo>
                    <a:pt x="349" y="31"/>
                  </a:lnTo>
                  <a:lnTo>
                    <a:pt x="345" y="31"/>
                  </a:lnTo>
                  <a:lnTo>
                    <a:pt x="340" y="36"/>
                  </a:lnTo>
                  <a:lnTo>
                    <a:pt x="335" y="45"/>
                  </a:lnTo>
                  <a:lnTo>
                    <a:pt x="333" y="47"/>
                  </a:lnTo>
                  <a:lnTo>
                    <a:pt x="326" y="47"/>
                  </a:lnTo>
                  <a:lnTo>
                    <a:pt x="323" y="45"/>
                  </a:lnTo>
                  <a:lnTo>
                    <a:pt x="321" y="40"/>
                  </a:lnTo>
                  <a:lnTo>
                    <a:pt x="319" y="38"/>
                  </a:lnTo>
                  <a:lnTo>
                    <a:pt x="269" y="36"/>
                  </a:lnTo>
                  <a:lnTo>
                    <a:pt x="269" y="31"/>
                  </a:lnTo>
                  <a:lnTo>
                    <a:pt x="267" y="31"/>
                  </a:lnTo>
                  <a:lnTo>
                    <a:pt x="260" y="38"/>
                  </a:lnTo>
                  <a:lnTo>
                    <a:pt x="87" y="36"/>
                  </a:lnTo>
                  <a:lnTo>
                    <a:pt x="87" y="99"/>
                  </a:lnTo>
                  <a:lnTo>
                    <a:pt x="56" y="99"/>
                  </a:lnTo>
                  <a:lnTo>
                    <a:pt x="59" y="241"/>
                  </a:lnTo>
                  <a:lnTo>
                    <a:pt x="54" y="241"/>
                  </a:lnTo>
                  <a:lnTo>
                    <a:pt x="49" y="239"/>
                  </a:lnTo>
                  <a:lnTo>
                    <a:pt x="33" y="239"/>
                  </a:lnTo>
                  <a:lnTo>
                    <a:pt x="28" y="244"/>
                  </a:lnTo>
                  <a:lnTo>
                    <a:pt x="30" y="246"/>
                  </a:lnTo>
                  <a:lnTo>
                    <a:pt x="30" y="251"/>
                  </a:lnTo>
                  <a:lnTo>
                    <a:pt x="33" y="253"/>
                  </a:lnTo>
                  <a:lnTo>
                    <a:pt x="33" y="255"/>
                  </a:lnTo>
                  <a:lnTo>
                    <a:pt x="30" y="258"/>
                  </a:lnTo>
                  <a:lnTo>
                    <a:pt x="26" y="260"/>
                  </a:lnTo>
                  <a:lnTo>
                    <a:pt x="21" y="265"/>
                  </a:lnTo>
                  <a:lnTo>
                    <a:pt x="21" y="272"/>
                  </a:lnTo>
                  <a:lnTo>
                    <a:pt x="16" y="272"/>
                  </a:lnTo>
                  <a:lnTo>
                    <a:pt x="19" y="281"/>
                  </a:lnTo>
                  <a:lnTo>
                    <a:pt x="21" y="288"/>
                  </a:lnTo>
                  <a:lnTo>
                    <a:pt x="14" y="293"/>
                  </a:lnTo>
                  <a:lnTo>
                    <a:pt x="7" y="300"/>
                  </a:lnTo>
                  <a:lnTo>
                    <a:pt x="9" y="303"/>
                  </a:lnTo>
                  <a:lnTo>
                    <a:pt x="14" y="312"/>
                  </a:lnTo>
                  <a:lnTo>
                    <a:pt x="14" y="317"/>
                  </a:lnTo>
                  <a:lnTo>
                    <a:pt x="9" y="322"/>
                  </a:lnTo>
                  <a:lnTo>
                    <a:pt x="4" y="324"/>
                  </a:lnTo>
                  <a:lnTo>
                    <a:pt x="0" y="329"/>
                  </a:lnTo>
                  <a:lnTo>
                    <a:pt x="0" y="336"/>
                  </a:lnTo>
                  <a:lnTo>
                    <a:pt x="4" y="338"/>
                  </a:lnTo>
                  <a:lnTo>
                    <a:pt x="9" y="338"/>
                  </a:lnTo>
                  <a:lnTo>
                    <a:pt x="12" y="336"/>
                  </a:lnTo>
                  <a:lnTo>
                    <a:pt x="16" y="336"/>
                  </a:lnTo>
                  <a:lnTo>
                    <a:pt x="19" y="338"/>
                  </a:lnTo>
                  <a:lnTo>
                    <a:pt x="19" y="355"/>
                  </a:lnTo>
                  <a:lnTo>
                    <a:pt x="26" y="362"/>
                  </a:lnTo>
                  <a:lnTo>
                    <a:pt x="19" y="364"/>
                  </a:lnTo>
                  <a:lnTo>
                    <a:pt x="21" y="373"/>
                  </a:lnTo>
                  <a:lnTo>
                    <a:pt x="23" y="373"/>
                  </a:lnTo>
                  <a:lnTo>
                    <a:pt x="28" y="376"/>
                  </a:lnTo>
                  <a:lnTo>
                    <a:pt x="33" y="383"/>
                  </a:lnTo>
                  <a:lnTo>
                    <a:pt x="35" y="385"/>
                  </a:lnTo>
                  <a:lnTo>
                    <a:pt x="35" y="388"/>
                  </a:lnTo>
                  <a:lnTo>
                    <a:pt x="30" y="388"/>
                  </a:lnTo>
                  <a:lnTo>
                    <a:pt x="30" y="397"/>
                  </a:lnTo>
                  <a:lnTo>
                    <a:pt x="42" y="409"/>
                  </a:lnTo>
                  <a:lnTo>
                    <a:pt x="45" y="414"/>
                  </a:lnTo>
                  <a:lnTo>
                    <a:pt x="49" y="418"/>
                  </a:lnTo>
                  <a:lnTo>
                    <a:pt x="52" y="425"/>
                  </a:lnTo>
                  <a:lnTo>
                    <a:pt x="54" y="430"/>
                  </a:lnTo>
                  <a:lnTo>
                    <a:pt x="54" y="442"/>
                  </a:lnTo>
                  <a:lnTo>
                    <a:pt x="52" y="444"/>
                  </a:lnTo>
                  <a:lnTo>
                    <a:pt x="49" y="449"/>
                  </a:lnTo>
                  <a:lnTo>
                    <a:pt x="47" y="451"/>
                  </a:lnTo>
                  <a:lnTo>
                    <a:pt x="47" y="454"/>
                  </a:lnTo>
                  <a:lnTo>
                    <a:pt x="49" y="456"/>
                  </a:lnTo>
                  <a:lnTo>
                    <a:pt x="52" y="456"/>
                  </a:lnTo>
                  <a:lnTo>
                    <a:pt x="49" y="463"/>
                  </a:lnTo>
                  <a:lnTo>
                    <a:pt x="66" y="466"/>
                  </a:lnTo>
                  <a:lnTo>
                    <a:pt x="66" y="461"/>
                  </a:lnTo>
                  <a:lnTo>
                    <a:pt x="68" y="459"/>
                  </a:lnTo>
                  <a:lnTo>
                    <a:pt x="73" y="456"/>
                  </a:lnTo>
                  <a:lnTo>
                    <a:pt x="73" y="456"/>
                  </a:lnTo>
                  <a:lnTo>
                    <a:pt x="73" y="454"/>
                  </a:lnTo>
                  <a:lnTo>
                    <a:pt x="73" y="451"/>
                  </a:lnTo>
                  <a:lnTo>
                    <a:pt x="78" y="447"/>
                  </a:lnTo>
                  <a:lnTo>
                    <a:pt x="78" y="437"/>
                  </a:lnTo>
                  <a:lnTo>
                    <a:pt x="82" y="437"/>
                  </a:lnTo>
                  <a:lnTo>
                    <a:pt x="82" y="428"/>
                  </a:lnTo>
                  <a:lnTo>
                    <a:pt x="89" y="418"/>
                  </a:lnTo>
                  <a:lnTo>
                    <a:pt x="92" y="411"/>
                  </a:lnTo>
                  <a:lnTo>
                    <a:pt x="101" y="409"/>
                  </a:lnTo>
                  <a:lnTo>
                    <a:pt x="113" y="407"/>
                  </a:lnTo>
                  <a:lnTo>
                    <a:pt x="115" y="416"/>
                  </a:lnTo>
                  <a:lnTo>
                    <a:pt x="118" y="418"/>
                  </a:lnTo>
                  <a:lnTo>
                    <a:pt x="123" y="421"/>
                  </a:lnTo>
                  <a:lnTo>
                    <a:pt x="123" y="423"/>
                  </a:lnTo>
                  <a:lnTo>
                    <a:pt x="125" y="430"/>
                  </a:lnTo>
                  <a:lnTo>
                    <a:pt x="127" y="433"/>
                  </a:lnTo>
                  <a:lnTo>
                    <a:pt x="137" y="440"/>
                  </a:lnTo>
                  <a:lnTo>
                    <a:pt x="146" y="435"/>
                  </a:lnTo>
                  <a:lnTo>
                    <a:pt x="170" y="433"/>
                  </a:lnTo>
                  <a:lnTo>
                    <a:pt x="175" y="435"/>
                  </a:lnTo>
                  <a:lnTo>
                    <a:pt x="177" y="442"/>
                  </a:lnTo>
                  <a:lnTo>
                    <a:pt x="177" y="442"/>
                  </a:lnTo>
                  <a:lnTo>
                    <a:pt x="196" y="442"/>
                  </a:lnTo>
                  <a:lnTo>
                    <a:pt x="205" y="430"/>
                  </a:lnTo>
                  <a:lnTo>
                    <a:pt x="219" y="430"/>
                  </a:lnTo>
                  <a:lnTo>
                    <a:pt x="222" y="418"/>
                  </a:lnTo>
                  <a:lnTo>
                    <a:pt x="234" y="411"/>
                  </a:lnTo>
                  <a:lnTo>
                    <a:pt x="250" y="421"/>
                  </a:lnTo>
                  <a:lnTo>
                    <a:pt x="260" y="430"/>
                  </a:lnTo>
                  <a:lnTo>
                    <a:pt x="274" y="430"/>
                  </a:lnTo>
                  <a:lnTo>
                    <a:pt x="290" y="409"/>
                  </a:lnTo>
                  <a:lnTo>
                    <a:pt x="295" y="397"/>
                  </a:lnTo>
                  <a:lnTo>
                    <a:pt x="309" y="388"/>
                  </a:lnTo>
                  <a:lnTo>
                    <a:pt x="307" y="381"/>
                  </a:lnTo>
                  <a:lnTo>
                    <a:pt x="307" y="364"/>
                  </a:lnTo>
                  <a:lnTo>
                    <a:pt x="300" y="357"/>
                  </a:lnTo>
                  <a:lnTo>
                    <a:pt x="319" y="357"/>
                  </a:lnTo>
                  <a:lnTo>
                    <a:pt x="319" y="350"/>
                  </a:lnTo>
                  <a:lnTo>
                    <a:pt x="331" y="347"/>
                  </a:lnTo>
                  <a:lnTo>
                    <a:pt x="328" y="357"/>
                  </a:lnTo>
                  <a:lnTo>
                    <a:pt x="328" y="366"/>
                  </a:lnTo>
                  <a:lnTo>
                    <a:pt x="326" y="369"/>
                  </a:lnTo>
                  <a:lnTo>
                    <a:pt x="328" y="378"/>
                  </a:lnTo>
                  <a:lnTo>
                    <a:pt x="331" y="385"/>
                  </a:lnTo>
                  <a:lnTo>
                    <a:pt x="331" y="390"/>
                  </a:lnTo>
                  <a:lnTo>
                    <a:pt x="328" y="395"/>
                  </a:lnTo>
                  <a:lnTo>
                    <a:pt x="335" y="399"/>
                  </a:lnTo>
                  <a:lnTo>
                    <a:pt x="345" y="407"/>
                  </a:lnTo>
                  <a:lnTo>
                    <a:pt x="352" y="414"/>
                  </a:lnTo>
                  <a:lnTo>
                    <a:pt x="354" y="418"/>
                  </a:lnTo>
                  <a:lnTo>
                    <a:pt x="357" y="423"/>
                  </a:lnTo>
                  <a:lnTo>
                    <a:pt x="359" y="423"/>
                  </a:lnTo>
                  <a:lnTo>
                    <a:pt x="361" y="421"/>
                  </a:lnTo>
                  <a:lnTo>
                    <a:pt x="361" y="414"/>
                  </a:lnTo>
                  <a:lnTo>
                    <a:pt x="359" y="409"/>
                  </a:lnTo>
                  <a:lnTo>
                    <a:pt x="359" y="402"/>
                  </a:lnTo>
                  <a:lnTo>
                    <a:pt x="366" y="395"/>
                  </a:lnTo>
                  <a:lnTo>
                    <a:pt x="368" y="395"/>
                  </a:lnTo>
                  <a:lnTo>
                    <a:pt x="368" y="399"/>
                  </a:lnTo>
                  <a:lnTo>
                    <a:pt x="371" y="402"/>
                  </a:lnTo>
                  <a:lnTo>
                    <a:pt x="378" y="402"/>
                  </a:lnTo>
                  <a:lnTo>
                    <a:pt x="380" y="399"/>
                  </a:lnTo>
                  <a:lnTo>
                    <a:pt x="380" y="385"/>
                  </a:lnTo>
                  <a:lnTo>
                    <a:pt x="378" y="383"/>
                  </a:lnTo>
                  <a:lnTo>
                    <a:pt x="378" y="381"/>
                  </a:lnTo>
                  <a:lnTo>
                    <a:pt x="382" y="373"/>
                  </a:lnTo>
                  <a:lnTo>
                    <a:pt x="382" y="364"/>
                  </a:lnTo>
                  <a:lnTo>
                    <a:pt x="385" y="362"/>
                  </a:lnTo>
                  <a:lnTo>
                    <a:pt x="390" y="362"/>
                  </a:lnTo>
                  <a:lnTo>
                    <a:pt x="392" y="357"/>
                  </a:lnTo>
                  <a:lnTo>
                    <a:pt x="392" y="343"/>
                  </a:lnTo>
                  <a:lnTo>
                    <a:pt x="394" y="340"/>
                  </a:lnTo>
                  <a:lnTo>
                    <a:pt x="397" y="336"/>
                  </a:lnTo>
                  <a:lnTo>
                    <a:pt x="399" y="333"/>
                  </a:lnTo>
                  <a:lnTo>
                    <a:pt x="411" y="333"/>
                  </a:lnTo>
                  <a:lnTo>
                    <a:pt x="411" y="314"/>
                  </a:lnTo>
                  <a:lnTo>
                    <a:pt x="413" y="310"/>
                  </a:lnTo>
                  <a:lnTo>
                    <a:pt x="416" y="307"/>
                  </a:lnTo>
                  <a:lnTo>
                    <a:pt x="418" y="303"/>
                  </a:lnTo>
                  <a:lnTo>
                    <a:pt x="420" y="300"/>
                  </a:lnTo>
                  <a:lnTo>
                    <a:pt x="420" y="284"/>
                  </a:lnTo>
                  <a:lnTo>
                    <a:pt x="418" y="265"/>
                  </a:lnTo>
                  <a:lnTo>
                    <a:pt x="416" y="262"/>
                  </a:lnTo>
                  <a:lnTo>
                    <a:pt x="416" y="255"/>
                  </a:lnTo>
                  <a:lnTo>
                    <a:pt x="420" y="253"/>
                  </a:lnTo>
                  <a:lnTo>
                    <a:pt x="423" y="253"/>
                  </a:lnTo>
                  <a:lnTo>
                    <a:pt x="423" y="239"/>
                  </a:lnTo>
                  <a:lnTo>
                    <a:pt x="425" y="239"/>
                  </a:lnTo>
                  <a:lnTo>
                    <a:pt x="427" y="236"/>
                  </a:lnTo>
                  <a:lnTo>
                    <a:pt x="430" y="232"/>
                  </a:lnTo>
                  <a:lnTo>
                    <a:pt x="430" y="215"/>
                  </a:lnTo>
                  <a:lnTo>
                    <a:pt x="427" y="213"/>
                  </a:lnTo>
                  <a:lnTo>
                    <a:pt x="427" y="208"/>
                  </a:lnTo>
                  <a:lnTo>
                    <a:pt x="432" y="208"/>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42" name="South Sudan">
              <a:extLst>
                <a:ext uri="{FF2B5EF4-FFF2-40B4-BE49-F238E27FC236}">
                  <a16:creationId xmlns:a16="http://schemas.microsoft.com/office/drawing/2014/main" id="{5D90087F-B379-AAE8-FCA8-DC0A711D58FE}"/>
                </a:ext>
                <a:ext uri="{C183D7F6-B498-43B3-948B-1728B52AA6E4}">
                  <adec:decorative xmlns:adec="http://schemas.microsoft.com/office/drawing/2017/decorative" val="1"/>
                </a:ext>
              </a:extLst>
            </p:cNvPr>
            <p:cNvSpPr>
              <a:spLocks/>
            </p:cNvSpPr>
            <p:nvPr/>
          </p:nvSpPr>
          <p:spPr bwMode="auto">
            <a:xfrm>
              <a:off x="4832906" y="2982143"/>
              <a:ext cx="276753" cy="231437"/>
            </a:xfrm>
            <a:custGeom>
              <a:avLst/>
              <a:gdLst/>
              <a:ahLst/>
              <a:cxnLst>
                <a:cxn ang="0">
                  <a:pos x="269" y="52"/>
                </a:cxn>
                <a:cxn ang="0">
                  <a:pos x="265" y="38"/>
                </a:cxn>
                <a:cxn ang="0">
                  <a:pos x="262" y="19"/>
                </a:cxn>
                <a:cxn ang="0">
                  <a:pos x="253" y="3"/>
                </a:cxn>
                <a:cxn ang="0">
                  <a:pos x="241" y="17"/>
                </a:cxn>
                <a:cxn ang="0">
                  <a:pos x="229" y="50"/>
                </a:cxn>
                <a:cxn ang="0">
                  <a:pos x="194" y="83"/>
                </a:cxn>
                <a:cxn ang="0">
                  <a:pos x="156" y="71"/>
                </a:cxn>
                <a:cxn ang="0">
                  <a:pos x="130" y="95"/>
                </a:cxn>
                <a:cxn ang="0">
                  <a:pos x="109" y="88"/>
                </a:cxn>
                <a:cxn ang="0">
                  <a:pos x="71" y="93"/>
                </a:cxn>
                <a:cxn ang="0">
                  <a:pos x="57" y="76"/>
                </a:cxn>
                <a:cxn ang="0">
                  <a:pos x="49" y="69"/>
                </a:cxn>
                <a:cxn ang="0">
                  <a:pos x="26" y="64"/>
                </a:cxn>
                <a:cxn ang="0">
                  <a:pos x="16" y="90"/>
                </a:cxn>
                <a:cxn ang="0">
                  <a:pos x="7" y="104"/>
                </a:cxn>
                <a:cxn ang="0">
                  <a:pos x="7" y="109"/>
                </a:cxn>
                <a:cxn ang="0">
                  <a:pos x="0" y="119"/>
                </a:cxn>
                <a:cxn ang="0">
                  <a:pos x="12" y="135"/>
                </a:cxn>
                <a:cxn ang="0">
                  <a:pos x="28" y="142"/>
                </a:cxn>
                <a:cxn ang="0">
                  <a:pos x="38" y="152"/>
                </a:cxn>
                <a:cxn ang="0">
                  <a:pos x="33" y="154"/>
                </a:cxn>
                <a:cxn ang="0">
                  <a:pos x="42" y="164"/>
                </a:cxn>
                <a:cxn ang="0">
                  <a:pos x="54" y="173"/>
                </a:cxn>
                <a:cxn ang="0">
                  <a:pos x="59" y="182"/>
                </a:cxn>
                <a:cxn ang="0">
                  <a:pos x="68" y="190"/>
                </a:cxn>
                <a:cxn ang="0">
                  <a:pos x="68" y="197"/>
                </a:cxn>
                <a:cxn ang="0">
                  <a:pos x="83" y="208"/>
                </a:cxn>
                <a:cxn ang="0">
                  <a:pos x="92" y="218"/>
                </a:cxn>
                <a:cxn ang="0">
                  <a:pos x="106" y="241"/>
                </a:cxn>
                <a:cxn ang="0">
                  <a:pos x="127" y="258"/>
                </a:cxn>
                <a:cxn ang="0">
                  <a:pos x="137" y="251"/>
                </a:cxn>
                <a:cxn ang="0">
                  <a:pos x="146" y="258"/>
                </a:cxn>
                <a:cxn ang="0">
                  <a:pos x="156" y="251"/>
                </a:cxn>
                <a:cxn ang="0">
                  <a:pos x="168" y="251"/>
                </a:cxn>
                <a:cxn ang="0">
                  <a:pos x="177" y="267"/>
                </a:cxn>
                <a:cxn ang="0">
                  <a:pos x="187" y="272"/>
                </a:cxn>
                <a:cxn ang="0">
                  <a:pos x="203" y="275"/>
                </a:cxn>
                <a:cxn ang="0">
                  <a:pos x="215" y="279"/>
                </a:cxn>
                <a:cxn ang="0">
                  <a:pos x="222" y="275"/>
                </a:cxn>
                <a:cxn ang="0">
                  <a:pos x="243" y="277"/>
                </a:cxn>
                <a:cxn ang="0">
                  <a:pos x="262" y="272"/>
                </a:cxn>
                <a:cxn ang="0">
                  <a:pos x="274" y="277"/>
                </a:cxn>
                <a:cxn ang="0">
                  <a:pos x="283" y="265"/>
                </a:cxn>
                <a:cxn ang="0">
                  <a:pos x="295" y="251"/>
                </a:cxn>
                <a:cxn ang="0">
                  <a:pos x="340" y="239"/>
                </a:cxn>
                <a:cxn ang="0">
                  <a:pos x="335" y="225"/>
                </a:cxn>
                <a:cxn ang="0">
                  <a:pos x="316" y="208"/>
                </a:cxn>
                <a:cxn ang="0">
                  <a:pos x="312" y="185"/>
                </a:cxn>
                <a:cxn ang="0">
                  <a:pos x="293" y="175"/>
                </a:cxn>
                <a:cxn ang="0">
                  <a:pos x="286" y="159"/>
                </a:cxn>
                <a:cxn ang="0">
                  <a:pos x="276" y="149"/>
                </a:cxn>
                <a:cxn ang="0">
                  <a:pos x="260" y="147"/>
                </a:cxn>
                <a:cxn ang="0">
                  <a:pos x="265" y="135"/>
                </a:cxn>
                <a:cxn ang="0">
                  <a:pos x="279" y="128"/>
                </a:cxn>
                <a:cxn ang="0">
                  <a:pos x="288" y="123"/>
                </a:cxn>
                <a:cxn ang="0">
                  <a:pos x="291" y="100"/>
                </a:cxn>
                <a:cxn ang="0">
                  <a:pos x="286" y="88"/>
                </a:cxn>
                <a:cxn ang="0">
                  <a:pos x="291" y="76"/>
                </a:cxn>
              </a:cxnLst>
              <a:rect l="0" t="0" r="r" b="b"/>
              <a:pathLst>
                <a:path w="342" h="286">
                  <a:moveTo>
                    <a:pt x="286" y="67"/>
                  </a:moveTo>
                  <a:lnTo>
                    <a:pt x="279" y="60"/>
                  </a:lnTo>
                  <a:lnTo>
                    <a:pt x="269" y="52"/>
                  </a:lnTo>
                  <a:lnTo>
                    <a:pt x="262" y="48"/>
                  </a:lnTo>
                  <a:lnTo>
                    <a:pt x="265" y="43"/>
                  </a:lnTo>
                  <a:lnTo>
                    <a:pt x="265" y="38"/>
                  </a:lnTo>
                  <a:lnTo>
                    <a:pt x="262" y="31"/>
                  </a:lnTo>
                  <a:lnTo>
                    <a:pt x="260" y="22"/>
                  </a:lnTo>
                  <a:lnTo>
                    <a:pt x="262" y="19"/>
                  </a:lnTo>
                  <a:lnTo>
                    <a:pt x="262" y="10"/>
                  </a:lnTo>
                  <a:lnTo>
                    <a:pt x="265" y="0"/>
                  </a:lnTo>
                  <a:lnTo>
                    <a:pt x="253" y="3"/>
                  </a:lnTo>
                  <a:lnTo>
                    <a:pt x="253" y="10"/>
                  </a:lnTo>
                  <a:lnTo>
                    <a:pt x="234" y="10"/>
                  </a:lnTo>
                  <a:lnTo>
                    <a:pt x="241" y="17"/>
                  </a:lnTo>
                  <a:lnTo>
                    <a:pt x="241" y="34"/>
                  </a:lnTo>
                  <a:lnTo>
                    <a:pt x="243" y="41"/>
                  </a:lnTo>
                  <a:lnTo>
                    <a:pt x="229" y="50"/>
                  </a:lnTo>
                  <a:lnTo>
                    <a:pt x="224" y="62"/>
                  </a:lnTo>
                  <a:lnTo>
                    <a:pt x="208" y="83"/>
                  </a:lnTo>
                  <a:lnTo>
                    <a:pt x="194" y="83"/>
                  </a:lnTo>
                  <a:lnTo>
                    <a:pt x="184" y="74"/>
                  </a:lnTo>
                  <a:lnTo>
                    <a:pt x="168" y="64"/>
                  </a:lnTo>
                  <a:lnTo>
                    <a:pt x="156" y="71"/>
                  </a:lnTo>
                  <a:lnTo>
                    <a:pt x="153" y="83"/>
                  </a:lnTo>
                  <a:lnTo>
                    <a:pt x="139" y="83"/>
                  </a:lnTo>
                  <a:lnTo>
                    <a:pt x="130" y="95"/>
                  </a:lnTo>
                  <a:lnTo>
                    <a:pt x="111" y="95"/>
                  </a:lnTo>
                  <a:lnTo>
                    <a:pt x="111" y="95"/>
                  </a:lnTo>
                  <a:lnTo>
                    <a:pt x="109" y="88"/>
                  </a:lnTo>
                  <a:lnTo>
                    <a:pt x="104" y="86"/>
                  </a:lnTo>
                  <a:lnTo>
                    <a:pt x="80" y="88"/>
                  </a:lnTo>
                  <a:lnTo>
                    <a:pt x="71" y="93"/>
                  </a:lnTo>
                  <a:lnTo>
                    <a:pt x="61" y="86"/>
                  </a:lnTo>
                  <a:lnTo>
                    <a:pt x="59" y="83"/>
                  </a:lnTo>
                  <a:lnTo>
                    <a:pt x="57" y="76"/>
                  </a:lnTo>
                  <a:lnTo>
                    <a:pt x="57" y="74"/>
                  </a:lnTo>
                  <a:lnTo>
                    <a:pt x="52" y="71"/>
                  </a:lnTo>
                  <a:lnTo>
                    <a:pt x="49" y="69"/>
                  </a:lnTo>
                  <a:lnTo>
                    <a:pt x="47" y="60"/>
                  </a:lnTo>
                  <a:lnTo>
                    <a:pt x="35" y="62"/>
                  </a:lnTo>
                  <a:lnTo>
                    <a:pt x="26" y="64"/>
                  </a:lnTo>
                  <a:lnTo>
                    <a:pt x="23" y="71"/>
                  </a:lnTo>
                  <a:lnTo>
                    <a:pt x="16" y="81"/>
                  </a:lnTo>
                  <a:lnTo>
                    <a:pt x="16" y="90"/>
                  </a:lnTo>
                  <a:lnTo>
                    <a:pt x="12" y="90"/>
                  </a:lnTo>
                  <a:lnTo>
                    <a:pt x="12" y="100"/>
                  </a:lnTo>
                  <a:lnTo>
                    <a:pt x="7" y="104"/>
                  </a:lnTo>
                  <a:lnTo>
                    <a:pt x="7" y="107"/>
                  </a:lnTo>
                  <a:lnTo>
                    <a:pt x="7" y="109"/>
                  </a:lnTo>
                  <a:lnTo>
                    <a:pt x="7" y="109"/>
                  </a:lnTo>
                  <a:lnTo>
                    <a:pt x="2" y="112"/>
                  </a:lnTo>
                  <a:lnTo>
                    <a:pt x="0" y="114"/>
                  </a:lnTo>
                  <a:lnTo>
                    <a:pt x="0" y="119"/>
                  </a:lnTo>
                  <a:lnTo>
                    <a:pt x="2" y="119"/>
                  </a:lnTo>
                  <a:lnTo>
                    <a:pt x="2" y="130"/>
                  </a:lnTo>
                  <a:lnTo>
                    <a:pt x="12" y="135"/>
                  </a:lnTo>
                  <a:lnTo>
                    <a:pt x="26" y="135"/>
                  </a:lnTo>
                  <a:lnTo>
                    <a:pt x="26" y="142"/>
                  </a:lnTo>
                  <a:lnTo>
                    <a:pt x="28" y="142"/>
                  </a:lnTo>
                  <a:lnTo>
                    <a:pt x="33" y="145"/>
                  </a:lnTo>
                  <a:lnTo>
                    <a:pt x="38" y="149"/>
                  </a:lnTo>
                  <a:lnTo>
                    <a:pt x="38" y="152"/>
                  </a:lnTo>
                  <a:lnTo>
                    <a:pt x="35" y="152"/>
                  </a:lnTo>
                  <a:lnTo>
                    <a:pt x="35" y="154"/>
                  </a:lnTo>
                  <a:lnTo>
                    <a:pt x="33" y="154"/>
                  </a:lnTo>
                  <a:lnTo>
                    <a:pt x="33" y="156"/>
                  </a:lnTo>
                  <a:lnTo>
                    <a:pt x="38" y="161"/>
                  </a:lnTo>
                  <a:lnTo>
                    <a:pt x="42" y="164"/>
                  </a:lnTo>
                  <a:lnTo>
                    <a:pt x="45" y="164"/>
                  </a:lnTo>
                  <a:lnTo>
                    <a:pt x="49" y="166"/>
                  </a:lnTo>
                  <a:lnTo>
                    <a:pt x="54" y="173"/>
                  </a:lnTo>
                  <a:lnTo>
                    <a:pt x="57" y="178"/>
                  </a:lnTo>
                  <a:lnTo>
                    <a:pt x="59" y="180"/>
                  </a:lnTo>
                  <a:lnTo>
                    <a:pt x="59" y="182"/>
                  </a:lnTo>
                  <a:lnTo>
                    <a:pt x="66" y="182"/>
                  </a:lnTo>
                  <a:lnTo>
                    <a:pt x="68" y="185"/>
                  </a:lnTo>
                  <a:lnTo>
                    <a:pt x="68" y="190"/>
                  </a:lnTo>
                  <a:lnTo>
                    <a:pt x="64" y="190"/>
                  </a:lnTo>
                  <a:lnTo>
                    <a:pt x="64" y="192"/>
                  </a:lnTo>
                  <a:lnTo>
                    <a:pt x="68" y="197"/>
                  </a:lnTo>
                  <a:lnTo>
                    <a:pt x="68" y="204"/>
                  </a:lnTo>
                  <a:lnTo>
                    <a:pt x="80" y="206"/>
                  </a:lnTo>
                  <a:lnTo>
                    <a:pt x="83" y="208"/>
                  </a:lnTo>
                  <a:lnTo>
                    <a:pt x="87" y="211"/>
                  </a:lnTo>
                  <a:lnTo>
                    <a:pt x="90" y="213"/>
                  </a:lnTo>
                  <a:lnTo>
                    <a:pt x="92" y="218"/>
                  </a:lnTo>
                  <a:lnTo>
                    <a:pt x="92" y="227"/>
                  </a:lnTo>
                  <a:lnTo>
                    <a:pt x="94" y="232"/>
                  </a:lnTo>
                  <a:lnTo>
                    <a:pt x="106" y="241"/>
                  </a:lnTo>
                  <a:lnTo>
                    <a:pt x="106" y="251"/>
                  </a:lnTo>
                  <a:lnTo>
                    <a:pt x="125" y="260"/>
                  </a:lnTo>
                  <a:lnTo>
                    <a:pt x="127" y="258"/>
                  </a:lnTo>
                  <a:lnTo>
                    <a:pt x="130" y="253"/>
                  </a:lnTo>
                  <a:lnTo>
                    <a:pt x="132" y="251"/>
                  </a:lnTo>
                  <a:lnTo>
                    <a:pt x="137" y="251"/>
                  </a:lnTo>
                  <a:lnTo>
                    <a:pt x="142" y="253"/>
                  </a:lnTo>
                  <a:lnTo>
                    <a:pt x="142" y="256"/>
                  </a:lnTo>
                  <a:lnTo>
                    <a:pt x="146" y="258"/>
                  </a:lnTo>
                  <a:lnTo>
                    <a:pt x="149" y="258"/>
                  </a:lnTo>
                  <a:lnTo>
                    <a:pt x="156" y="253"/>
                  </a:lnTo>
                  <a:lnTo>
                    <a:pt x="156" y="251"/>
                  </a:lnTo>
                  <a:lnTo>
                    <a:pt x="161" y="246"/>
                  </a:lnTo>
                  <a:lnTo>
                    <a:pt x="163" y="249"/>
                  </a:lnTo>
                  <a:lnTo>
                    <a:pt x="168" y="251"/>
                  </a:lnTo>
                  <a:lnTo>
                    <a:pt x="170" y="258"/>
                  </a:lnTo>
                  <a:lnTo>
                    <a:pt x="172" y="263"/>
                  </a:lnTo>
                  <a:lnTo>
                    <a:pt x="177" y="267"/>
                  </a:lnTo>
                  <a:lnTo>
                    <a:pt x="182" y="270"/>
                  </a:lnTo>
                  <a:lnTo>
                    <a:pt x="184" y="272"/>
                  </a:lnTo>
                  <a:lnTo>
                    <a:pt x="187" y="272"/>
                  </a:lnTo>
                  <a:lnTo>
                    <a:pt x="189" y="282"/>
                  </a:lnTo>
                  <a:lnTo>
                    <a:pt x="196" y="282"/>
                  </a:lnTo>
                  <a:lnTo>
                    <a:pt x="203" y="275"/>
                  </a:lnTo>
                  <a:lnTo>
                    <a:pt x="208" y="275"/>
                  </a:lnTo>
                  <a:lnTo>
                    <a:pt x="210" y="277"/>
                  </a:lnTo>
                  <a:lnTo>
                    <a:pt x="215" y="279"/>
                  </a:lnTo>
                  <a:lnTo>
                    <a:pt x="220" y="279"/>
                  </a:lnTo>
                  <a:lnTo>
                    <a:pt x="220" y="277"/>
                  </a:lnTo>
                  <a:lnTo>
                    <a:pt x="222" y="275"/>
                  </a:lnTo>
                  <a:lnTo>
                    <a:pt x="224" y="275"/>
                  </a:lnTo>
                  <a:lnTo>
                    <a:pt x="236" y="286"/>
                  </a:lnTo>
                  <a:lnTo>
                    <a:pt x="243" y="277"/>
                  </a:lnTo>
                  <a:lnTo>
                    <a:pt x="253" y="277"/>
                  </a:lnTo>
                  <a:lnTo>
                    <a:pt x="257" y="272"/>
                  </a:lnTo>
                  <a:lnTo>
                    <a:pt x="262" y="272"/>
                  </a:lnTo>
                  <a:lnTo>
                    <a:pt x="262" y="275"/>
                  </a:lnTo>
                  <a:lnTo>
                    <a:pt x="265" y="277"/>
                  </a:lnTo>
                  <a:lnTo>
                    <a:pt x="274" y="277"/>
                  </a:lnTo>
                  <a:lnTo>
                    <a:pt x="281" y="270"/>
                  </a:lnTo>
                  <a:lnTo>
                    <a:pt x="281" y="267"/>
                  </a:lnTo>
                  <a:lnTo>
                    <a:pt x="283" y="265"/>
                  </a:lnTo>
                  <a:lnTo>
                    <a:pt x="283" y="263"/>
                  </a:lnTo>
                  <a:lnTo>
                    <a:pt x="288" y="263"/>
                  </a:lnTo>
                  <a:lnTo>
                    <a:pt x="295" y="251"/>
                  </a:lnTo>
                  <a:lnTo>
                    <a:pt x="333" y="251"/>
                  </a:lnTo>
                  <a:lnTo>
                    <a:pt x="342" y="246"/>
                  </a:lnTo>
                  <a:lnTo>
                    <a:pt x="340" y="239"/>
                  </a:lnTo>
                  <a:lnTo>
                    <a:pt x="340" y="232"/>
                  </a:lnTo>
                  <a:lnTo>
                    <a:pt x="338" y="227"/>
                  </a:lnTo>
                  <a:lnTo>
                    <a:pt x="335" y="225"/>
                  </a:lnTo>
                  <a:lnTo>
                    <a:pt x="328" y="225"/>
                  </a:lnTo>
                  <a:lnTo>
                    <a:pt x="324" y="223"/>
                  </a:lnTo>
                  <a:lnTo>
                    <a:pt x="316" y="208"/>
                  </a:lnTo>
                  <a:lnTo>
                    <a:pt x="316" y="201"/>
                  </a:lnTo>
                  <a:lnTo>
                    <a:pt x="312" y="199"/>
                  </a:lnTo>
                  <a:lnTo>
                    <a:pt x="312" y="185"/>
                  </a:lnTo>
                  <a:lnTo>
                    <a:pt x="305" y="185"/>
                  </a:lnTo>
                  <a:lnTo>
                    <a:pt x="302" y="175"/>
                  </a:lnTo>
                  <a:lnTo>
                    <a:pt x="293" y="175"/>
                  </a:lnTo>
                  <a:lnTo>
                    <a:pt x="291" y="168"/>
                  </a:lnTo>
                  <a:lnTo>
                    <a:pt x="291" y="161"/>
                  </a:lnTo>
                  <a:lnTo>
                    <a:pt x="286" y="159"/>
                  </a:lnTo>
                  <a:lnTo>
                    <a:pt x="283" y="154"/>
                  </a:lnTo>
                  <a:lnTo>
                    <a:pt x="279" y="152"/>
                  </a:lnTo>
                  <a:lnTo>
                    <a:pt x="276" y="149"/>
                  </a:lnTo>
                  <a:lnTo>
                    <a:pt x="267" y="149"/>
                  </a:lnTo>
                  <a:lnTo>
                    <a:pt x="262" y="147"/>
                  </a:lnTo>
                  <a:lnTo>
                    <a:pt x="260" y="147"/>
                  </a:lnTo>
                  <a:lnTo>
                    <a:pt x="260" y="142"/>
                  </a:lnTo>
                  <a:lnTo>
                    <a:pt x="262" y="138"/>
                  </a:lnTo>
                  <a:lnTo>
                    <a:pt x="265" y="135"/>
                  </a:lnTo>
                  <a:lnTo>
                    <a:pt x="262" y="126"/>
                  </a:lnTo>
                  <a:lnTo>
                    <a:pt x="276" y="126"/>
                  </a:lnTo>
                  <a:lnTo>
                    <a:pt x="279" y="128"/>
                  </a:lnTo>
                  <a:lnTo>
                    <a:pt x="281" y="126"/>
                  </a:lnTo>
                  <a:lnTo>
                    <a:pt x="286" y="126"/>
                  </a:lnTo>
                  <a:lnTo>
                    <a:pt x="288" y="123"/>
                  </a:lnTo>
                  <a:lnTo>
                    <a:pt x="288" y="119"/>
                  </a:lnTo>
                  <a:lnTo>
                    <a:pt x="291" y="114"/>
                  </a:lnTo>
                  <a:lnTo>
                    <a:pt x="291" y="100"/>
                  </a:lnTo>
                  <a:lnTo>
                    <a:pt x="288" y="97"/>
                  </a:lnTo>
                  <a:lnTo>
                    <a:pt x="288" y="93"/>
                  </a:lnTo>
                  <a:lnTo>
                    <a:pt x="286" y="88"/>
                  </a:lnTo>
                  <a:lnTo>
                    <a:pt x="286" y="83"/>
                  </a:lnTo>
                  <a:lnTo>
                    <a:pt x="288" y="78"/>
                  </a:lnTo>
                  <a:lnTo>
                    <a:pt x="291" y="76"/>
                  </a:lnTo>
                  <a:lnTo>
                    <a:pt x="288" y="71"/>
                  </a:lnTo>
                  <a:lnTo>
                    <a:pt x="286" y="67"/>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43" name="Sri Lanka">
              <a:extLst>
                <a:ext uri="{FF2B5EF4-FFF2-40B4-BE49-F238E27FC236}">
                  <a16:creationId xmlns:a16="http://schemas.microsoft.com/office/drawing/2014/main" id="{6CFAC63E-4A14-F444-DF23-3CB2EAE58DB2}"/>
                </a:ext>
                <a:ext uri="{C183D7F6-B498-43B3-948B-1728B52AA6E4}">
                  <adec:decorative xmlns:adec="http://schemas.microsoft.com/office/drawing/2017/decorative" val="1"/>
                </a:ext>
              </a:extLst>
            </p:cNvPr>
            <p:cNvSpPr>
              <a:spLocks/>
            </p:cNvSpPr>
            <p:nvPr/>
          </p:nvSpPr>
          <p:spPr bwMode="gray">
            <a:xfrm>
              <a:off x="6106730" y="3053270"/>
              <a:ext cx="55351" cy="98122"/>
            </a:xfrm>
            <a:custGeom>
              <a:avLst/>
              <a:gdLst>
                <a:gd name="T0" fmla="*/ 2147483647 w 174"/>
                <a:gd name="T1" fmla="*/ 2147483647 h 306"/>
                <a:gd name="T2" fmla="*/ 2147483647 w 174"/>
                <a:gd name="T3" fmla="*/ 0 h 306"/>
                <a:gd name="T4" fmla="*/ 2147483647 w 174"/>
                <a:gd name="T5" fmla="*/ 0 h 306"/>
                <a:gd name="T6" fmla="*/ 2147483647 w 174"/>
                <a:gd name="T7" fmla="*/ 2147483647 h 306"/>
                <a:gd name="T8" fmla="*/ 2147483647 w 174"/>
                <a:gd name="T9" fmla="*/ 2147483647 h 306"/>
                <a:gd name="T10" fmla="*/ 2147483647 w 174"/>
                <a:gd name="T11" fmla="*/ 2147483647 h 306"/>
                <a:gd name="T12" fmla="*/ 2147483647 w 174"/>
                <a:gd name="T13" fmla="*/ 2147483647 h 306"/>
                <a:gd name="T14" fmla="*/ 2147483647 w 174"/>
                <a:gd name="T15" fmla="*/ 2147483647 h 306"/>
                <a:gd name="T16" fmla="*/ 2147483647 w 174"/>
                <a:gd name="T17" fmla="*/ 2147483647 h 306"/>
                <a:gd name="T18" fmla="*/ 2147483647 w 174"/>
                <a:gd name="T19" fmla="*/ 2147483647 h 306"/>
                <a:gd name="T20" fmla="*/ 2147483647 w 174"/>
                <a:gd name="T21" fmla="*/ 2147483647 h 306"/>
                <a:gd name="T22" fmla="*/ 2147483647 w 174"/>
                <a:gd name="T23" fmla="*/ 2147483647 h 306"/>
                <a:gd name="T24" fmla="*/ 2147483647 w 174"/>
                <a:gd name="T25" fmla="*/ 2147483647 h 306"/>
                <a:gd name="T26" fmla="*/ 2147483647 w 174"/>
                <a:gd name="T27" fmla="*/ 2147483647 h 306"/>
                <a:gd name="T28" fmla="*/ 2147483647 w 174"/>
                <a:gd name="T29" fmla="*/ 2147483647 h 306"/>
                <a:gd name="T30" fmla="*/ 2147483647 w 174"/>
                <a:gd name="T31" fmla="*/ 2147483647 h 306"/>
                <a:gd name="T32" fmla="*/ 2147483647 w 174"/>
                <a:gd name="T33" fmla="*/ 2147483647 h 306"/>
                <a:gd name="T34" fmla="*/ 2147483647 w 174"/>
                <a:gd name="T35" fmla="*/ 2147483647 h 306"/>
                <a:gd name="T36" fmla="*/ 2147483647 w 174"/>
                <a:gd name="T37" fmla="*/ 2147483647 h 306"/>
                <a:gd name="T38" fmla="*/ 2147483647 w 174"/>
                <a:gd name="T39" fmla="*/ 2147483647 h 306"/>
                <a:gd name="T40" fmla="*/ 0 w 174"/>
                <a:gd name="T41" fmla="*/ 2147483647 h 306"/>
                <a:gd name="T42" fmla="*/ 0 w 174"/>
                <a:gd name="T43" fmla="*/ 2147483647 h 306"/>
                <a:gd name="T44" fmla="*/ 2147483647 w 174"/>
                <a:gd name="T45" fmla="*/ 2147483647 h 306"/>
                <a:gd name="T46" fmla="*/ 2147483647 w 174"/>
                <a:gd name="T47" fmla="*/ 2147483647 h 306"/>
                <a:gd name="T48" fmla="*/ 2147483647 w 174"/>
                <a:gd name="T49" fmla="*/ 2147483647 h 306"/>
                <a:gd name="T50" fmla="*/ 2147483647 w 174"/>
                <a:gd name="T51" fmla="*/ 2147483647 h 306"/>
                <a:gd name="T52" fmla="*/ 2147483647 w 174"/>
                <a:gd name="T53" fmla="*/ 2147483647 h 306"/>
                <a:gd name="T54" fmla="*/ 0 w 174"/>
                <a:gd name="T55" fmla="*/ 2147483647 h 306"/>
                <a:gd name="T56" fmla="*/ 2147483647 w 174"/>
                <a:gd name="T57" fmla="*/ 2147483647 h 306"/>
                <a:gd name="T58" fmla="*/ 2147483647 w 174"/>
                <a:gd name="T59" fmla="*/ 2147483647 h 3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4"/>
                <a:gd name="T91" fmla="*/ 0 h 306"/>
                <a:gd name="T92" fmla="*/ 174 w 174"/>
                <a:gd name="T93" fmla="*/ 306 h 30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4" h="306">
                  <a:moveTo>
                    <a:pt x="24" y="6"/>
                  </a:moveTo>
                  <a:lnTo>
                    <a:pt x="36" y="0"/>
                  </a:lnTo>
                  <a:lnTo>
                    <a:pt x="48" y="0"/>
                  </a:lnTo>
                  <a:lnTo>
                    <a:pt x="66" y="6"/>
                  </a:lnTo>
                  <a:lnTo>
                    <a:pt x="78" y="12"/>
                  </a:lnTo>
                  <a:lnTo>
                    <a:pt x="114" y="66"/>
                  </a:lnTo>
                  <a:lnTo>
                    <a:pt x="132" y="84"/>
                  </a:lnTo>
                  <a:lnTo>
                    <a:pt x="126" y="120"/>
                  </a:lnTo>
                  <a:lnTo>
                    <a:pt x="150" y="114"/>
                  </a:lnTo>
                  <a:lnTo>
                    <a:pt x="156" y="168"/>
                  </a:lnTo>
                  <a:lnTo>
                    <a:pt x="162" y="174"/>
                  </a:lnTo>
                  <a:lnTo>
                    <a:pt x="168" y="198"/>
                  </a:lnTo>
                  <a:lnTo>
                    <a:pt x="174" y="228"/>
                  </a:lnTo>
                  <a:lnTo>
                    <a:pt x="174" y="258"/>
                  </a:lnTo>
                  <a:lnTo>
                    <a:pt x="156" y="276"/>
                  </a:lnTo>
                  <a:lnTo>
                    <a:pt x="120" y="294"/>
                  </a:lnTo>
                  <a:lnTo>
                    <a:pt x="84" y="306"/>
                  </a:lnTo>
                  <a:lnTo>
                    <a:pt x="48" y="306"/>
                  </a:lnTo>
                  <a:lnTo>
                    <a:pt x="24" y="282"/>
                  </a:lnTo>
                  <a:lnTo>
                    <a:pt x="12" y="240"/>
                  </a:lnTo>
                  <a:lnTo>
                    <a:pt x="0" y="192"/>
                  </a:lnTo>
                  <a:lnTo>
                    <a:pt x="0" y="156"/>
                  </a:lnTo>
                  <a:lnTo>
                    <a:pt x="12" y="138"/>
                  </a:lnTo>
                  <a:lnTo>
                    <a:pt x="18" y="132"/>
                  </a:lnTo>
                  <a:lnTo>
                    <a:pt x="24" y="120"/>
                  </a:lnTo>
                  <a:lnTo>
                    <a:pt x="30" y="102"/>
                  </a:lnTo>
                  <a:lnTo>
                    <a:pt x="30" y="78"/>
                  </a:lnTo>
                  <a:lnTo>
                    <a:pt x="0" y="36"/>
                  </a:lnTo>
                  <a:lnTo>
                    <a:pt x="24" y="36"/>
                  </a:lnTo>
                  <a:lnTo>
                    <a:pt x="24" y="6"/>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44" name="Spain">
              <a:extLst>
                <a:ext uri="{FF2B5EF4-FFF2-40B4-BE49-F238E27FC236}">
                  <a16:creationId xmlns:a16="http://schemas.microsoft.com/office/drawing/2014/main" id="{4C12D4E9-CC05-8760-CA04-20043C6BBD8A}"/>
                </a:ext>
                <a:ext uri="{C183D7F6-B498-43B3-948B-1728B52AA6E4}">
                  <adec:decorative xmlns:adec="http://schemas.microsoft.com/office/drawing/2017/decorative" val="1"/>
                </a:ext>
              </a:extLst>
            </p:cNvPr>
            <p:cNvSpPr>
              <a:spLocks noEditPoints="1"/>
            </p:cNvSpPr>
            <p:nvPr/>
          </p:nvSpPr>
          <p:spPr bwMode="gray">
            <a:xfrm>
              <a:off x="4114096" y="2168914"/>
              <a:ext cx="281786" cy="198760"/>
            </a:xfrm>
            <a:custGeom>
              <a:avLst/>
              <a:gdLst>
                <a:gd name="T0" fmla="*/ 2147483647 w 876"/>
                <a:gd name="T1" fmla="*/ 2147483647 h 618"/>
                <a:gd name="T2" fmla="*/ 2147483647 w 876"/>
                <a:gd name="T3" fmla="*/ 2147483647 h 618"/>
                <a:gd name="T4" fmla="*/ 2147483647 w 876"/>
                <a:gd name="T5" fmla="*/ 2147483647 h 618"/>
                <a:gd name="T6" fmla="*/ 2147483647 w 876"/>
                <a:gd name="T7" fmla="*/ 2147483647 h 618"/>
                <a:gd name="T8" fmla="*/ 2147483647 w 876"/>
                <a:gd name="T9" fmla="*/ 2147483647 h 618"/>
                <a:gd name="T10" fmla="*/ 2147483647 w 876"/>
                <a:gd name="T11" fmla="*/ 2147483647 h 618"/>
                <a:gd name="T12" fmla="*/ 2147483647 w 876"/>
                <a:gd name="T13" fmla="*/ 2147483647 h 618"/>
                <a:gd name="T14" fmla="*/ 2147483647 w 876"/>
                <a:gd name="T15" fmla="*/ 2147483647 h 618"/>
                <a:gd name="T16" fmla="*/ 2147483647 w 876"/>
                <a:gd name="T17" fmla="*/ 2147483647 h 618"/>
                <a:gd name="T18" fmla="*/ 2147483647 w 876"/>
                <a:gd name="T19" fmla="*/ 2147483647 h 618"/>
                <a:gd name="T20" fmla="*/ 2147483647 w 876"/>
                <a:gd name="T21" fmla="*/ 2147483647 h 618"/>
                <a:gd name="T22" fmla="*/ 2147483647 w 876"/>
                <a:gd name="T23" fmla="*/ 2147483647 h 618"/>
                <a:gd name="T24" fmla="*/ 2147483647 w 876"/>
                <a:gd name="T25" fmla="*/ 2147483647 h 618"/>
                <a:gd name="T26" fmla="*/ 2147483647 w 876"/>
                <a:gd name="T27" fmla="*/ 2147483647 h 618"/>
                <a:gd name="T28" fmla="*/ 2147483647 w 876"/>
                <a:gd name="T29" fmla="*/ 2147483647 h 618"/>
                <a:gd name="T30" fmla="*/ 2147483647 w 876"/>
                <a:gd name="T31" fmla="*/ 2147483647 h 618"/>
                <a:gd name="T32" fmla="*/ 2147483647 w 876"/>
                <a:gd name="T33" fmla="*/ 2147483647 h 618"/>
                <a:gd name="T34" fmla="*/ 2147483647 w 876"/>
                <a:gd name="T35" fmla="*/ 2147483647 h 618"/>
                <a:gd name="T36" fmla="*/ 2147483647 w 876"/>
                <a:gd name="T37" fmla="*/ 2147483647 h 618"/>
                <a:gd name="T38" fmla="*/ 2147483647 w 876"/>
                <a:gd name="T39" fmla="*/ 2147483647 h 618"/>
                <a:gd name="T40" fmla="*/ 2147483647 w 876"/>
                <a:gd name="T41" fmla="*/ 0 h 618"/>
                <a:gd name="T42" fmla="*/ 2147483647 w 876"/>
                <a:gd name="T43" fmla="*/ 2147483647 h 618"/>
                <a:gd name="T44" fmla="*/ 0 w 876"/>
                <a:gd name="T45" fmla="*/ 2147483647 h 618"/>
                <a:gd name="T46" fmla="*/ 2147483647 w 876"/>
                <a:gd name="T47" fmla="*/ 2147483647 h 618"/>
                <a:gd name="T48" fmla="*/ 2147483647 w 876"/>
                <a:gd name="T49" fmla="*/ 2147483647 h 618"/>
                <a:gd name="T50" fmla="*/ 2147483647 w 876"/>
                <a:gd name="T51" fmla="*/ 2147483647 h 618"/>
                <a:gd name="T52" fmla="*/ 2147483647 w 876"/>
                <a:gd name="T53" fmla="*/ 2147483647 h 618"/>
                <a:gd name="T54" fmla="*/ 2147483647 w 876"/>
                <a:gd name="T55" fmla="*/ 2147483647 h 618"/>
                <a:gd name="T56" fmla="*/ 2147483647 w 876"/>
                <a:gd name="T57" fmla="*/ 2147483647 h 618"/>
                <a:gd name="T58" fmla="*/ 2147483647 w 876"/>
                <a:gd name="T59" fmla="*/ 2147483647 h 618"/>
                <a:gd name="T60" fmla="*/ 2147483647 w 876"/>
                <a:gd name="T61" fmla="*/ 2147483647 h 618"/>
                <a:gd name="T62" fmla="*/ 2147483647 w 876"/>
                <a:gd name="T63" fmla="*/ 2147483647 h 618"/>
                <a:gd name="T64" fmla="*/ 2147483647 w 876"/>
                <a:gd name="T65" fmla="*/ 2147483647 h 618"/>
                <a:gd name="T66" fmla="*/ 2147483647 w 876"/>
                <a:gd name="T67" fmla="*/ 2147483647 h 618"/>
                <a:gd name="T68" fmla="*/ 2147483647 w 876"/>
                <a:gd name="T69" fmla="*/ 2147483647 h 618"/>
                <a:gd name="T70" fmla="*/ 2147483647 w 876"/>
                <a:gd name="T71" fmla="*/ 2147483647 h 618"/>
                <a:gd name="T72" fmla="*/ 2147483647 w 876"/>
                <a:gd name="T73" fmla="*/ 2147483647 h 618"/>
                <a:gd name="T74" fmla="*/ 2147483647 w 876"/>
                <a:gd name="T75" fmla="*/ 2147483647 h 618"/>
                <a:gd name="T76" fmla="*/ 2147483647 w 876"/>
                <a:gd name="T77" fmla="*/ 2147483647 h 618"/>
                <a:gd name="T78" fmla="*/ 2147483647 w 876"/>
                <a:gd name="T79" fmla="*/ 2147483647 h 618"/>
                <a:gd name="T80" fmla="*/ 2147483647 w 876"/>
                <a:gd name="T81" fmla="*/ 2147483647 h 618"/>
                <a:gd name="T82" fmla="*/ 2147483647 w 876"/>
                <a:gd name="T83" fmla="*/ 2147483647 h 618"/>
                <a:gd name="T84" fmla="*/ 2147483647 w 876"/>
                <a:gd name="T85" fmla="*/ 2147483647 h 618"/>
                <a:gd name="T86" fmla="*/ 2147483647 w 876"/>
                <a:gd name="T87" fmla="*/ 2147483647 h 618"/>
                <a:gd name="T88" fmla="*/ 2147483647 w 876"/>
                <a:gd name="T89" fmla="*/ 2147483647 h 618"/>
                <a:gd name="T90" fmla="*/ 2147483647 w 876"/>
                <a:gd name="T91" fmla="*/ 2147483647 h 618"/>
                <a:gd name="T92" fmla="*/ 2147483647 w 876"/>
                <a:gd name="T93" fmla="*/ 2147483647 h 618"/>
                <a:gd name="T94" fmla="*/ 2147483647 w 876"/>
                <a:gd name="T95" fmla="*/ 2147483647 h 618"/>
                <a:gd name="T96" fmla="*/ 2147483647 w 876"/>
                <a:gd name="T97" fmla="*/ 2147483647 h 618"/>
                <a:gd name="T98" fmla="*/ 2147483647 w 876"/>
                <a:gd name="T99" fmla="*/ 2147483647 h 618"/>
                <a:gd name="T100" fmla="*/ 2147483647 w 876"/>
                <a:gd name="T101" fmla="*/ 2147483647 h 618"/>
                <a:gd name="T102" fmla="*/ 2147483647 w 876"/>
                <a:gd name="T103" fmla="*/ 2147483647 h 618"/>
                <a:gd name="T104" fmla="*/ 2147483647 w 876"/>
                <a:gd name="T105" fmla="*/ 2147483647 h 618"/>
                <a:gd name="T106" fmla="*/ 2147483647 w 876"/>
                <a:gd name="T107" fmla="*/ 2147483647 h 618"/>
                <a:gd name="T108" fmla="*/ 2147483647 w 876"/>
                <a:gd name="T109" fmla="*/ 2147483647 h 6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6"/>
                <a:gd name="T166" fmla="*/ 0 h 618"/>
                <a:gd name="T167" fmla="*/ 876 w 876"/>
                <a:gd name="T168" fmla="*/ 618 h 6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6" h="618">
                  <a:moveTo>
                    <a:pt x="804" y="318"/>
                  </a:moveTo>
                  <a:lnTo>
                    <a:pt x="798" y="312"/>
                  </a:lnTo>
                  <a:lnTo>
                    <a:pt x="798" y="306"/>
                  </a:lnTo>
                  <a:lnTo>
                    <a:pt x="786" y="306"/>
                  </a:lnTo>
                  <a:lnTo>
                    <a:pt x="762" y="318"/>
                  </a:lnTo>
                  <a:lnTo>
                    <a:pt x="750" y="330"/>
                  </a:lnTo>
                  <a:lnTo>
                    <a:pt x="750" y="336"/>
                  </a:lnTo>
                  <a:lnTo>
                    <a:pt x="756" y="342"/>
                  </a:lnTo>
                  <a:lnTo>
                    <a:pt x="768" y="342"/>
                  </a:lnTo>
                  <a:lnTo>
                    <a:pt x="774" y="348"/>
                  </a:lnTo>
                  <a:lnTo>
                    <a:pt x="774" y="354"/>
                  </a:lnTo>
                  <a:lnTo>
                    <a:pt x="804" y="354"/>
                  </a:lnTo>
                  <a:lnTo>
                    <a:pt x="816" y="342"/>
                  </a:lnTo>
                  <a:lnTo>
                    <a:pt x="816" y="324"/>
                  </a:lnTo>
                  <a:lnTo>
                    <a:pt x="810" y="318"/>
                  </a:lnTo>
                  <a:lnTo>
                    <a:pt x="804" y="318"/>
                  </a:lnTo>
                  <a:close/>
                  <a:moveTo>
                    <a:pt x="672" y="390"/>
                  </a:moveTo>
                  <a:lnTo>
                    <a:pt x="678" y="396"/>
                  </a:lnTo>
                  <a:lnTo>
                    <a:pt x="684" y="396"/>
                  </a:lnTo>
                  <a:lnTo>
                    <a:pt x="690" y="390"/>
                  </a:lnTo>
                  <a:lnTo>
                    <a:pt x="690" y="372"/>
                  </a:lnTo>
                  <a:lnTo>
                    <a:pt x="684" y="372"/>
                  </a:lnTo>
                  <a:lnTo>
                    <a:pt x="672" y="384"/>
                  </a:lnTo>
                  <a:lnTo>
                    <a:pt x="672" y="390"/>
                  </a:lnTo>
                  <a:close/>
                  <a:moveTo>
                    <a:pt x="840" y="300"/>
                  </a:moveTo>
                  <a:lnTo>
                    <a:pt x="840" y="306"/>
                  </a:lnTo>
                  <a:lnTo>
                    <a:pt x="852" y="318"/>
                  </a:lnTo>
                  <a:lnTo>
                    <a:pt x="870" y="318"/>
                  </a:lnTo>
                  <a:lnTo>
                    <a:pt x="876" y="312"/>
                  </a:lnTo>
                  <a:lnTo>
                    <a:pt x="864" y="300"/>
                  </a:lnTo>
                  <a:lnTo>
                    <a:pt x="852" y="300"/>
                  </a:lnTo>
                  <a:lnTo>
                    <a:pt x="846" y="294"/>
                  </a:lnTo>
                  <a:lnTo>
                    <a:pt x="840" y="300"/>
                  </a:lnTo>
                  <a:close/>
                  <a:moveTo>
                    <a:pt x="804" y="150"/>
                  </a:moveTo>
                  <a:lnTo>
                    <a:pt x="798" y="138"/>
                  </a:lnTo>
                  <a:lnTo>
                    <a:pt x="798" y="132"/>
                  </a:lnTo>
                  <a:lnTo>
                    <a:pt x="810" y="120"/>
                  </a:lnTo>
                  <a:lnTo>
                    <a:pt x="798" y="114"/>
                  </a:lnTo>
                  <a:lnTo>
                    <a:pt x="792" y="108"/>
                  </a:lnTo>
                  <a:lnTo>
                    <a:pt x="792" y="102"/>
                  </a:lnTo>
                  <a:lnTo>
                    <a:pt x="780" y="102"/>
                  </a:lnTo>
                  <a:lnTo>
                    <a:pt x="780" y="108"/>
                  </a:lnTo>
                  <a:lnTo>
                    <a:pt x="774" y="114"/>
                  </a:lnTo>
                  <a:lnTo>
                    <a:pt x="756" y="114"/>
                  </a:lnTo>
                  <a:lnTo>
                    <a:pt x="750" y="108"/>
                  </a:lnTo>
                  <a:lnTo>
                    <a:pt x="726" y="108"/>
                  </a:lnTo>
                  <a:lnTo>
                    <a:pt x="726" y="102"/>
                  </a:lnTo>
                  <a:lnTo>
                    <a:pt x="708" y="102"/>
                  </a:lnTo>
                  <a:lnTo>
                    <a:pt x="696" y="108"/>
                  </a:lnTo>
                  <a:lnTo>
                    <a:pt x="690" y="84"/>
                  </a:lnTo>
                  <a:lnTo>
                    <a:pt x="672" y="84"/>
                  </a:lnTo>
                  <a:lnTo>
                    <a:pt x="672" y="78"/>
                  </a:lnTo>
                  <a:lnTo>
                    <a:pt x="666" y="72"/>
                  </a:lnTo>
                  <a:lnTo>
                    <a:pt x="648" y="72"/>
                  </a:lnTo>
                  <a:lnTo>
                    <a:pt x="642" y="78"/>
                  </a:lnTo>
                  <a:lnTo>
                    <a:pt x="642" y="90"/>
                  </a:lnTo>
                  <a:lnTo>
                    <a:pt x="624" y="96"/>
                  </a:lnTo>
                  <a:lnTo>
                    <a:pt x="624" y="84"/>
                  </a:lnTo>
                  <a:lnTo>
                    <a:pt x="594" y="84"/>
                  </a:lnTo>
                  <a:lnTo>
                    <a:pt x="582" y="72"/>
                  </a:lnTo>
                  <a:lnTo>
                    <a:pt x="570" y="72"/>
                  </a:lnTo>
                  <a:lnTo>
                    <a:pt x="564" y="78"/>
                  </a:lnTo>
                  <a:lnTo>
                    <a:pt x="546" y="60"/>
                  </a:lnTo>
                  <a:lnTo>
                    <a:pt x="510" y="60"/>
                  </a:lnTo>
                  <a:lnTo>
                    <a:pt x="516" y="54"/>
                  </a:lnTo>
                  <a:lnTo>
                    <a:pt x="516" y="48"/>
                  </a:lnTo>
                  <a:lnTo>
                    <a:pt x="504" y="36"/>
                  </a:lnTo>
                  <a:lnTo>
                    <a:pt x="498" y="36"/>
                  </a:lnTo>
                  <a:lnTo>
                    <a:pt x="492" y="42"/>
                  </a:lnTo>
                  <a:lnTo>
                    <a:pt x="486" y="36"/>
                  </a:lnTo>
                  <a:lnTo>
                    <a:pt x="450" y="36"/>
                  </a:lnTo>
                  <a:lnTo>
                    <a:pt x="390" y="24"/>
                  </a:lnTo>
                  <a:lnTo>
                    <a:pt x="378" y="24"/>
                  </a:lnTo>
                  <a:lnTo>
                    <a:pt x="348" y="36"/>
                  </a:lnTo>
                  <a:lnTo>
                    <a:pt x="294" y="30"/>
                  </a:lnTo>
                  <a:lnTo>
                    <a:pt x="258" y="12"/>
                  </a:lnTo>
                  <a:lnTo>
                    <a:pt x="234" y="12"/>
                  </a:lnTo>
                  <a:lnTo>
                    <a:pt x="216" y="18"/>
                  </a:lnTo>
                  <a:lnTo>
                    <a:pt x="162" y="18"/>
                  </a:lnTo>
                  <a:lnTo>
                    <a:pt x="150" y="12"/>
                  </a:lnTo>
                  <a:lnTo>
                    <a:pt x="138" y="12"/>
                  </a:lnTo>
                  <a:lnTo>
                    <a:pt x="126" y="6"/>
                  </a:lnTo>
                  <a:lnTo>
                    <a:pt x="120" y="0"/>
                  </a:lnTo>
                  <a:lnTo>
                    <a:pt x="108" y="0"/>
                  </a:lnTo>
                  <a:lnTo>
                    <a:pt x="96" y="6"/>
                  </a:lnTo>
                  <a:lnTo>
                    <a:pt x="72" y="30"/>
                  </a:lnTo>
                  <a:lnTo>
                    <a:pt x="60" y="30"/>
                  </a:lnTo>
                  <a:lnTo>
                    <a:pt x="48" y="36"/>
                  </a:lnTo>
                  <a:lnTo>
                    <a:pt x="30" y="36"/>
                  </a:lnTo>
                  <a:lnTo>
                    <a:pt x="6" y="48"/>
                  </a:lnTo>
                  <a:lnTo>
                    <a:pt x="0" y="60"/>
                  </a:lnTo>
                  <a:lnTo>
                    <a:pt x="0" y="72"/>
                  </a:lnTo>
                  <a:lnTo>
                    <a:pt x="6" y="78"/>
                  </a:lnTo>
                  <a:lnTo>
                    <a:pt x="12" y="90"/>
                  </a:lnTo>
                  <a:lnTo>
                    <a:pt x="24" y="96"/>
                  </a:lnTo>
                  <a:lnTo>
                    <a:pt x="30" y="102"/>
                  </a:lnTo>
                  <a:lnTo>
                    <a:pt x="18" y="138"/>
                  </a:lnTo>
                  <a:lnTo>
                    <a:pt x="24" y="144"/>
                  </a:lnTo>
                  <a:lnTo>
                    <a:pt x="24" y="150"/>
                  </a:lnTo>
                  <a:lnTo>
                    <a:pt x="30" y="144"/>
                  </a:lnTo>
                  <a:lnTo>
                    <a:pt x="54" y="132"/>
                  </a:lnTo>
                  <a:lnTo>
                    <a:pt x="78" y="132"/>
                  </a:lnTo>
                  <a:lnTo>
                    <a:pt x="78" y="138"/>
                  </a:lnTo>
                  <a:lnTo>
                    <a:pt x="66" y="150"/>
                  </a:lnTo>
                  <a:lnTo>
                    <a:pt x="60" y="150"/>
                  </a:lnTo>
                  <a:lnTo>
                    <a:pt x="60" y="156"/>
                  </a:lnTo>
                  <a:lnTo>
                    <a:pt x="72" y="156"/>
                  </a:lnTo>
                  <a:lnTo>
                    <a:pt x="78" y="150"/>
                  </a:lnTo>
                  <a:lnTo>
                    <a:pt x="96" y="150"/>
                  </a:lnTo>
                  <a:lnTo>
                    <a:pt x="102" y="156"/>
                  </a:lnTo>
                  <a:lnTo>
                    <a:pt x="114" y="156"/>
                  </a:lnTo>
                  <a:lnTo>
                    <a:pt x="120" y="150"/>
                  </a:lnTo>
                  <a:lnTo>
                    <a:pt x="120" y="144"/>
                  </a:lnTo>
                  <a:lnTo>
                    <a:pt x="174" y="144"/>
                  </a:lnTo>
                  <a:lnTo>
                    <a:pt x="174" y="162"/>
                  </a:lnTo>
                  <a:lnTo>
                    <a:pt x="180" y="162"/>
                  </a:lnTo>
                  <a:lnTo>
                    <a:pt x="192" y="168"/>
                  </a:lnTo>
                  <a:lnTo>
                    <a:pt x="192" y="174"/>
                  </a:lnTo>
                  <a:lnTo>
                    <a:pt x="168" y="198"/>
                  </a:lnTo>
                  <a:lnTo>
                    <a:pt x="144" y="210"/>
                  </a:lnTo>
                  <a:lnTo>
                    <a:pt x="138" y="216"/>
                  </a:lnTo>
                  <a:lnTo>
                    <a:pt x="138" y="222"/>
                  </a:lnTo>
                  <a:lnTo>
                    <a:pt x="144" y="222"/>
                  </a:lnTo>
                  <a:lnTo>
                    <a:pt x="150" y="228"/>
                  </a:lnTo>
                  <a:lnTo>
                    <a:pt x="150" y="240"/>
                  </a:lnTo>
                  <a:lnTo>
                    <a:pt x="144" y="258"/>
                  </a:lnTo>
                  <a:lnTo>
                    <a:pt x="144" y="276"/>
                  </a:lnTo>
                  <a:lnTo>
                    <a:pt x="138" y="276"/>
                  </a:lnTo>
                  <a:lnTo>
                    <a:pt x="132" y="282"/>
                  </a:lnTo>
                  <a:lnTo>
                    <a:pt x="132" y="294"/>
                  </a:lnTo>
                  <a:lnTo>
                    <a:pt x="138" y="300"/>
                  </a:lnTo>
                  <a:lnTo>
                    <a:pt x="138" y="312"/>
                  </a:lnTo>
                  <a:lnTo>
                    <a:pt x="126" y="324"/>
                  </a:lnTo>
                  <a:lnTo>
                    <a:pt x="90" y="324"/>
                  </a:lnTo>
                  <a:lnTo>
                    <a:pt x="114" y="348"/>
                  </a:lnTo>
                  <a:lnTo>
                    <a:pt x="114" y="360"/>
                  </a:lnTo>
                  <a:lnTo>
                    <a:pt x="120" y="366"/>
                  </a:lnTo>
                  <a:lnTo>
                    <a:pt x="132" y="372"/>
                  </a:lnTo>
                  <a:lnTo>
                    <a:pt x="132" y="378"/>
                  </a:lnTo>
                  <a:lnTo>
                    <a:pt x="120" y="390"/>
                  </a:lnTo>
                  <a:lnTo>
                    <a:pt x="108" y="396"/>
                  </a:lnTo>
                  <a:lnTo>
                    <a:pt x="96" y="408"/>
                  </a:lnTo>
                  <a:lnTo>
                    <a:pt x="96" y="414"/>
                  </a:lnTo>
                  <a:lnTo>
                    <a:pt x="102" y="420"/>
                  </a:lnTo>
                  <a:lnTo>
                    <a:pt x="102" y="426"/>
                  </a:lnTo>
                  <a:lnTo>
                    <a:pt x="108" y="438"/>
                  </a:lnTo>
                  <a:lnTo>
                    <a:pt x="114" y="444"/>
                  </a:lnTo>
                  <a:lnTo>
                    <a:pt x="126" y="444"/>
                  </a:lnTo>
                  <a:lnTo>
                    <a:pt x="126" y="450"/>
                  </a:lnTo>
                  <a:lnTo>
                    <a:pt x="114" y="462"/>
                  </a:lnTo>
                  <a:lnTo>
                    <a:pt x="102" y="462"/>
                  </a:lnTo>
                  <a:lnTo>
                    <a:pt x="96" y="474"/>
                  </a:lnTo>
                  <a:lnTo>
                    <a:pt x="90" y="480"/>
                  </a:lnTo>
                  <a:lnTo>
                    <a:pt x="90" y="528"/>
                  </a:lnTo>
                  <a:lnTo>
                    <a:pt x="120" y="528"/>
                  </a:lnTo>
                  <a:lnTo>
                    <a:pt x="144" y="546"/>
                  </a:lnTo>
                  <a:lnTo>
                    <a:pt x="162" y="546"/>
                  </a:lnTo>
                  <a:lnTo>
                    <a:pt x="156" y="576"/>
                  </a:lnTo>
                  <a:lnTo>
                    <a:pt x="162" y="576"/>
                  </a:lnTo>
                  <a:lnTo>
                    <a:pt x="162" y="594"/>
                  </a:lnTo>
                  <a:lnTo>
                    <a:pt x="168" y="606"/>
                  </a:lnTo>
                  <a:lnTo>
                    <a:pt x="174" y="612"/>
                  </a:lnTo>
                  <a:lnTo>
                    <a:pt x="192" y="612"/>
                  </a:lnTo>
                  <a:lnTo>
                    <a:pt x="198" y="618"/>
                  </a:lnTo>
                  <a:lnTo>
                    <a:pt x="204" y="618"/>
                  </a:lnTo>
                  <a:lnTo>
                    <a:pt x="210" y="612"/>
                  </a:lnTo>
                  <a:lnTo>
                    <a:pt x="222" y="606"/>
                  </a:lnTo>
                  <a:lnTo>
                    <a:pt x="240" y="588"/>
                  </a:lnTo>
                  <a:lnTo>
                    <a:pt x="252" y="582"/>
                  </a:lnTo>
                  <a:lnTo>
                    <a:pt x="264" y="582"/>
                  </a:lnTo>
                  <a:lnTo>
                    <a:pt x="294" y="564"/>
                  </a:lnTo>
                  <a:lnTo>
                    <a:pt x="360" y="564"/>
                  </a:lnTo>
                  <a:lnTo>
                    <a:pt x="366" y="558"/>
                  </a:lnTo>
                  <a:lnTo>
                    <a:pt x="378" y="558"/>
                  </a:lnTo>
                  <a:lnTo>
                    <a:pt x="390" y="570"/>
                  </a:lnTo>
                  <a:lnTo>
                    <a:pt x="396" y="570"/>
                  </a:lnTo>
                  <a:lnTo>
                    <a:pt x="408" y="564"/>
                  </a:lnTo>
                  <a:lnTo>
                    <a:pt x="420" y="564"/>
                  </a:lnTo>
                  <a:lnTo>
                    <a:pt x="426" y="558"/>
                  </a:lnTo>
                  <a:lnTo>
                    <a:pt x="432" y="558"/>
                  </a:lnTo>
                  <a:lnTo>
                    <a:pt x="432" y="570"/>
                  </a:lnTo>
                  <a:lnTo>
                    <a:pt x="438" y="570"/>
                  </a:lnTo>
                  <a:lnTo>
                    <a:pt x="450" y="558"/>
                  </a:lnTo>
                  <a:lnTo>
                    <a:pt x="462" y="534"/>
                  </a:lnTo>
                  <a:lnTo>
                    <a:pt x="462" y="522"/>
                  </a:lnTo>
                  <a:lnTo>
                    <a:pt x="498" y="492"/>
                  </a:lnTo>
                  <a:lnTo>
                    <a:pt x="528" y="492"/>
                  </a:lnTo>
                  <a:lnTo>
                    <a:pt x="534" y="474"/>
                  </a:lnTo>
                  <a:lnTo>
                    <a:pt x="534" y="468"/>
                  </a:lnTo>
                  <a:lnTo>
                    <a:pt x="540" y="462"/>
                  </a:lnTo>
                  <a:lnTo>
                    <a:pt x="540" y="450"/>
                  </a:lnTo>
                  <a:lnTo>
                    <a:pt x="546" y="444"/>
                  </a:lnTo>
                  <a:lnTo>
                    <a:pt x="552" y="432"/>
                  </a:lnTo>
                  <a:lnTo>
                    <a:pt x="552" y="426"/>
                  </a:lnTo>
                  <a:lnTo>
                    <a:pt x="570" y="426"/>
                  </a:lnTo>
                  <a:lnTo>
                    <a:pt x="594" y="414"/>
                  </a:lnTo>
                  <a:lnTo>
                    <a:pt x="600" y="408"/>
                  </a:lnTo>
                  <a:lnTo>
                    <a:pt x="594" y="396"/>
                  </a:lnTo>
                  <a:lnTo>
                    <a:pt x="588" y="390"/>
                  </a:lnTo>
                  <a:lnTo>
                    <a:pt x="582" y="378"/>
                  </a:lnTo>
                  <a:lnTo>
                    <a:pt x="576" y="372"/>
                  </a:lnTo>
                  <a:lnTo>
                    <a:pt x="570" y="372"/>
                  </a:lnTo>
                  <a:lnTo>
                    <a:pt x="570" y="336"/>
                  </a:lnTo>
                  <a:lnTo>
                    <a:pt x="582" y="312"/>
                  </a:lnTo>
                  <a:lnTo>
                    <a:pt x="594" y="306"/>
                  </a:lnTo>
                  <a:lnTo>
                    <a:pt x="600" y="294"/>
                  </a:lnTo>
                  <a:lnTo>
                    <a:pt x="612" y="282"/>
                  </a:lnTo>
                  <a:lnTo>
                    <a:pt x="618" y="270"/>
                  </a:lnTo>
                  <a:lnTo>
                    <a:pt x="630" y="258"/>
                  </a:lnTo>
                  <a:lnTo>
                    <a:pt x="642" y="258"/>
                  </a:lnTo>
                  <a:lnTo>
                    <a:pt x="654" y="246"/>
                  </a:lnTo>
                  <a:lnTo>
                    <a:pt x="654" y="240"/>
                  </a:lnTo>
                  <a:lnTo>
                    <a:pt x="648" y="240"/>
                  </a:lnTo>
                  <a:lnTo>
                    <a:pt x="648" y="228"/>
                  </a:lnTo>
                  <a:lnTo>
                    <a:pt x="654" y="222"/>
                  </a:lnTo>
                  <a:lnTo>
                    <a:pt x="726" y="198"/>
                  </a:lnTo>
                  <a:lnTo>
                    <a:pt x="750" y="186"/>
                  </a:lnTo>
                  <a:lnTo>
                    <a:pt x="756" y="174"/>
                  </a:lnTo>
                  <a:lnTo>
                    <a:pt x="768" y="168"/>
                  </a:lnTo>
                  <a:lnTo>
                    <a:pt x="774" y="168"/>
                  </a:lnTo>
                  <a:lnTo>
                    <a:pt x="786" y="156"/>
                  </a:lnTo>
                  <a:lnTo>
                    <a:pt x="798" y="156"/>
                  </a:lnTo>
                  <a:lnTo>
                    <a:pt x="804" y="150"/>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45" name="South Africa">
              <a:extLst>
                <a:ext uri="{FF2B5EF4-FFF2-40B4-BE49-F238E27FC236}">
                  <a16:creationId xmlns:a16="http://schemas.microsoft.com/office/drawing/2014/main" id="{BDE6E790-0F1C-F3CF-548A-A2F4B0A55260}"/>
                </a:ext>
                <a:ext uri="{C183D7F6-B498-43B3-948B-1728B52AA6E4}">
                  <adec:decorative xmlns:adec="http://schemas.microsoft.com/office/drawing/2017/decorative" val="1"/>
                </a:ext>
              </a:extLst>
            </p:cNvPr>
            <p:cNvSpPr>
              <a:spLocks noEditPoints="1"/>
            </p:cNvSpPr>
            <p:nvPr/>
          </p:nvSpPr>
          <p:spPr bwMode="gray">
            <a:xfrm>
              <a:off x="4658801" y="3877244"/>
              <a:ext cx="364814" cy="328332"/>
            </a:xfrm>
            <a:custGeom>
              <a:avLst/>
              <a:gdLst>
                <a:gd name="T0" fmla="*/ 2147483647 w 1134"/>
                <a:gd name="T1" fmla="*/ 2147483647 h 1020"/>
                <a:gd name="T2" fmla="*/ 2147483647 w 1134"/>
                <a:gd name="T3" fmla="*/ 2147483647 h 1020"/>
                <a:gd name="T4" fmla="*/ 2147483647 w 1134"/>
                <a:gd name="T5" fmla="*/ 2147483647 h 1020"/>
                <a:gd name="T6" fmla="*/ 2147483647 w 1134"/>
                <a:gd name="T7" fmla="*/ 2147483647 h 1020"/>
                <a:gd name="T8" fmla="*/ 2147483647 w 1134"/>
                <a:gd name="T9" fmla="*/ 2147483647 h 1020"/>
                <a:gd name="T10" fmla="*/ 2147483647 w 1134"/>
                <a:gd name="T11" fmla="*/ 2147483647 h 1020"/>
                <a:gd name="T12" fmla="*/ 2147483647 w 1134"/>
                <a:gd name="T13" fmla="*/ 2147483647 h 1020"/>
                <a:gd name="T14" fmla="*/ 2147483647 w 1134"/>
                <a:gd name="T15" fmla="*/ 2147483647 h 1020"/>
                <a:gd name="T16" fmla="*/ 2147483647 w 1134"/>
                <a:gd name="T17" fmla="*/ 2147483647 h 1020"/>
                <a:gd name="T18" fmla="*/ 2147483647 w 1134"/>
                <a:gd name="T19" fmla="*/ 2147483647 h 1020"/>
                <a:gd name="T20" fmla="*/ 2147483647 w 1134"/>
                <a:gd name="T21" fmla="*/ 2147483647 h 1020"/>
                <a:gd name="T22" fmla="*/ 2147483647 w 1134"/>
                <a:gd name="T23" fmla="*/ 2147483647 h 1020"/>
                <a:gd name="T24" fmla="*/ 2147483647 w 1134"/>
                <a:gd name="T25" fmla="*/ 2147483647 h 1020"/>
                <a:gd name="T26" fmla="*/ 2147483647 w 1134"/>
                <a:gd name="T27" fmla="*/ 2147483647 h 1020"/>
                <a:gd name="T28" fmla="*/ 2147483647 w 1134"/>
                <a:gd name="T29" fmla="*/ 2147483647 h 1020"/>
                <a:gd name="T30" fmla="*/ 2147483647 w 1134"/>
                <a:gd name="T31" fmla="*/ 2147483647 h 1020"/>
                <a:gd name="T32" fmla="*/ 2147483647 w 1134"/>
                <a:gd name="T33" fmla="*/ 2147483647 h 1020"/>
                <a:gd name="T34" fmla="*/ 2147483647 w 1134"/>
                <a:gd name="T35" fmla="*/ 2147483647 h 1020"/>
                <a:gd name="T36" fmla="*/ 2147483647 w 1134"/>
                <a:gd name="T37" fmla="*/ 2147483647 h 1020"/>
                <a:gd name="T38" fmla="*/ 2147483647 w 1134"/>
                <a:gd name="T39" fmla="*/ 2147483647 h 1020"/>
                <a:gd name="T40" fmla="*/ 2147483647 w 1134"/>
                <a:gd name="T41" fmla="*/ 2147483647 h 1020"/>
                <a:gd name="T42" fmla="*/ 2147483647 w 1134"/>
                <a:gd name="T43" fmla="*/ 2147483647 h 1020"/>
                <a:gd name="T44" fmla="*/ 2147483647 w 1134"/>
                <a:gd name="T45" fmla="*/ 2147483647 h 1020"/>
                <a:gd name="T46" fmla="*/ 2147483647 w 1134"/>
                <a:gd name="T47" fmla="*/ 2147483647 h 1020"/>
                <a:gd name="T48" fmla="*/ 2147483647 w 1134"/>
                <a:gd name="T49" fmla="*/ 2147483647 h 1020"/>
                <a:gd name="T50" fmla="*/ 2147483647 w 1134"/>
                <a:gd name="T51" fmla="*/ 2147483647 h 1020"/>
                <a:gd name="T52" fmla="*/ 2147483647 w 1134"/>
                <a:gd name="T53" fmla="*/ 2147483647 h 1020"/>
                <a:gd name="T54" fmla="*/ 2147483647 w 1134"/>
                <a:gd name="T55" fmla="*/ 2147483647 h 1020"/>
                <a:gd name="T56" fmla="*/ 2147483647 w 1134"/>
                <a:gd name="T57" fmla="*/ 2147483647 h 1020"/>
                <a:gd name="T58" fmla="*/ 2147483647 w 1134"/>
                <a:gd name="T59" fmla="*/ 2147483647 h 1020"/>
                <a:gd name="T60" fmla="*/ 2147483647 w 1134"/>
                <a:gd name="T61" fmla="*/ 2147483647 h 1020"/>
                <a:gd name="T62" fmla="*/ 0 w 1134"/>
                <a:gd name="T63" fmla="*/ 2147483647 h 1020"/>
                <a:gd name="T64" fmla="*/ 2147483647 w 1134"/>
                <a:gd name="T65" fmla="*/ 2147483647 h 1020"/>
                <a:gd name="T66" fmla="*/ 2147483647 w 1134"/>
                <a:gd name="T67" fmla="*/ 2147483647 h 1020"/>
                <a:gd name="T68" fmla="*/ 2147483647 w 1134"/>
                <a:gd name="T69" fmla="*/ 2147483647 h 1020"/>
                <a:gd name="T70" fmla="*/ 2147483647 w 1134"/>
                <a:gd name="T71" fmla="*/ 2147483647 h 1020"/>
                <a:gd name="T72" fmla="*/ 2147483647 w 1134"/>
                <a:gd name="T73" fmla="*/ 2147483647 h 1020"/>
                <a:gd name="T74" fmla="*/ 2147483647 w 1134"/>
                <a:gd name="T75" fmla="*/ 2147483647 h 1020"/>
                <a:gd name="T76" fmla="*/ 2147483647 w 1134"/>
                <a:gd name="T77" fmla="*/ 2147483647 h 1020"/>
                <a:gd name="T78" fmla="*/ 2147483647 w 1134"/>
                <a:gd name="T79" fmla="*/ 2147483647 h 1020"/>
                <a:gd name="T80" fmla="*/ 2147483647 w 1134"/>
                <a:gd name="T81" fmla="*/ 2147483647 h 1020"/>
                <a:gd name="T82" fmla="*/ 2147483647 w 1134"/>
                <a:gd name="T83" fmla="*/ 2147483647 h 1020"/>
                <a:gd name="T84" fmla="*/ 2147483647 w 1134"/>
                <a:gd name="T85" fmla="*/ 2147483647 h 1020"/>
                <a:gd name="T86" fmla="*/ 2147483647 w 1134"/>
                <a:gd name="T87" fmla="*/ 2147483647 h 1020"/>
                <a:gd name="T88" fmla="*/ 2147483647 w 1134"/>
                <a:gd name="T89" fmla="*/ 2147483647 h 1020"/>
                <a:gd name="T90" fmla="*/ 2147483647 w 1134"/>
                <a:gd name="T91" fmla="*/ 2147483647 h 1020"/>
                <a:gd name="T92" fmla="*/ 2147483647 w 1134"/>
                <a:gd name="T93" fmla="*/ 2147483647 h 1020"/>
                <a:gd name="T94" fmla="*/ 2147483647 w 1134"/>
                <a:gd name="T95" fmla="*/ 2147483647 h 1020"/>
                <a:gd name="T96" fmla="*/ 2147483647 w 1134"/>
                <a:gd name="T97" fmla="*/ 2147483647 h 1020"/>
                <a:gd name="T98" fmla="*/ 2147483647 w 1134"/>
                <a:gd name="T99" fmla="*/ 2147483647 h 1020"/>
                <a:gd name="T100" fmla="*/ 2147483647 w 1134"/>
                <a:gd name="T101" fmla="*/ 2147483647 h 1020"/>
                <a:gd name="T102" fmla="*/ 2147483647 w 1134"/>
                <a:gd name="T103" fmla="*/ 2147483647 h 1020"/>
                <a:gd name="T104" fmla="*/ 2147483647 w 1134"/>
                <a:gd name="T105" fmla="*/ 2147483647 h 1020"/>
                <a:gd name="T106" fmla="*/ 2147483647 w 1134"/>
                <a:gd name="T107" fmla="*/ 2147483647 h 1020"/>
                <a:gd name="T108" fmla="*/ 2147483647 w 1134"/>
                <a:gd name="T109" fmla="*/ 2147483647 h 1020"/>
                <a:gd name="T110" fmla="*/ 2147483647 w 1134"/>
                <a:gd name="T111" fmla="*/ 2147483647 h 1020"/>
                <a:gd name="T112" fmla="*/ 2147483647 w 1134"/>
                <a:gd name="T113" fmla="*/ 2147483647 h 1020"/>
                <a:gd name="T114" fmla="*/ 2147483647 w 1134"/>
                <a:gd name="T115" fmla="*/ 2147483647 h 1020"/>
                <a:gd name="T116" fmla="*/ 2147483647 w 1134"/>
                <a:gd name="T117" fmla="*/ 2147483647 h 1020"/>
                <a:gd name="T118" fmla="*/ 2147483647 w 1134"/>
                <a:gd name="T119" fmla="*/ 2147483647 h 1020"/>
                <a:gd name="T120" fmla="*/ 2147483647 w 1134"/>
                <a:gd name="T121" fmla="*/ 2147483647 h 1020"/>
                <a:gd name="T122" fmla="*/ 2147483647 w 1134"/>
                <a:gd name="T123" fmla="*/ 2147483647 h 1020"/>
                <a:gd name="T124" fmla="*/ 2147483647 w 1134"/>
                <a:gd name="T125" fmla="*/ 2147483647 h 10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34"/>
                <a:gd name="T190" fmla="*/ 0 h 1020"/>
                <a:gd name="T191" fmla="*/ 1134 w 1134"/>
                <a:gd name="T192" fmla="*/ 1020 h 10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34" h="1020">
                  <a:moveTo>
                    <a:pt x="1116" y="372"/>
                  </a:moveTo>
                  <a:lnTo>
                    <a:pt x="1098" y="372"/>
                  </a:lnTo>
                  <a:lnTo>
                    <a:pt x="1092" y="378"/>
                  </a:lnTo>
                  <a:lnTo>
                    <a:pt x="1086" y="378"/>
                  </a:lnTo>
                  <a:lnTo>
                    <a:pt x="1074" y="420"/>
                  </a:lnTo>
                  <a:lnTo>
                    <a:pt x="1062" y="420"/>
                  </a:lnTo>
                  <a:lnTo>
                    <a:pt x="1050" y="414"/>
                  </a:lnTo>
                  <a:lnTo>
                    <a:pt x="1032" y="414"/>
                  </a:lnTo>
                  <a:lnTo>
                    <a:pt x="1020" y="402"/>
                  </a:lnTo>
                  <a:lnTo>
                    <a:pt x="1008" y="396"/>
                  </a:lnTo>
                  <a:lnTo>
                    <a:pt x="996" y="372"/>
                  </a:lnTo>
                  <a:lnTo>
                    <a:pt x="996" y="348"/>
                  </a:lnTo>
                  <a:lnTo>
                    <a:pt x="1002" y="336"/>
                  </a:lnTo>
                  <a:lnTo>
                    <a:pt x="1014" y="324"/>
                  </a:lnTo>
                  <a:lnTo>
                    <a:pt x="1014" y="312"/>
                  </a:lnTo>
                  <a:lnTo>
                    <a:pt x="1020" y="300"/>
                  </a:lnTo>
                  <a:lnTo>
                    <a:pt x="1032" y="288"/>
                  </a:lnTo>
                  <a:lnTo>
                    <a:pt x="1038" y="288"/>
                  </a:lnTo>
                  <a:lnTo>
                    <a:pt x="1050" y="294"/>
                  </a:lnTo>
                  <a:lnTo>
                    <a:pt x="1062" y="306"/>
                  </a:lnTo>
                  <a:lnTo>
                    <a:pt x="1086" y="270"/>
                  </a:lnTo>
                  <a:lnTo>
                    <a:pt x="1086" y="180"/>
                  </a:lnTo>
                  <a:lnTo>
                    <a:pt x="1056" y="120"/>
                  </a:lnTo>
                  <a:lnTo>
                    <a:pt x="1056" y="102"/>
                  </a:lnTo>
                  <a:lnTo>
                    <a:pt x="1050" y="90"/>
                  </a:lnTo>
                  <a:lnTo>
                    <a:pt x="1050" y="72"/>
                  </a:lnTo>
                  <a:lnTo>
                    <a:pt x="1044" y="54"/>
                  </a:lnTo>
                  <a:lnTo>
                    <a:pt x="1044" y="24"/>
                  </a:lnTo>
                  <a:lnTo>
                    <a:pt x="1026" y="12"/>
                  </a:lnTo>
                  <a:lnTo>
                    <a:pt x="966" y="12"/>
                  </a:lnTo>
                  <a:lnTo>
                    <a:pt x="954" y="6"/>
                  </a:lnTo>
                  <a:lnTo>
                    <a:pt x="948" y="6"/>
                  </a:lnTo>
                  <a:lnTo>
                    <a:pt x="936" y="0"/>
                  </a:lnTo>
                  <a:lnTo>
                    <a:pt x="876" y="0"/>
                  </a:lnTo>
                  <a:lnTo>
                    <a:pt x="864" y="24"/>
                  </a:lnTo>
                  <a:lnTo>
                    <a:pt x="852" y="24"/>
                  </a:lnTo>
                  <a:lnTo>
                    <a:pt x="840" y="30"/>
                  </a:lnTo>
                  <a:lnTo>
                    <a:pt x="828" y="30"/>
                  </a:lnTo>
                  <a:lnTo>
                    <a:pt x="822" y="36"/>
                  </a:lnTo>
                  <a:lnTo>
                    <a:pt x="810" y="60"/>
                  </a:lnTo>
                  <a:lnTo>
                    <a:pt x="768" y="102"/>
                  </a:lnTo>
                  <a:lnTo>
                    <a:pt x="756" y="108"/>
                  </a:lnTo>
                  <a:lnTo>
                    <a:pt x="750" y="108"/>
                  </a:lnTo>
                  <a:lnTo>
                    <a:pt x="738" y="114"/>
                  </a:lnTo>
                  <a:lnTo>
                    <a:pt x="726" y="138"/>
                  </a:lnTo>
                  <a:lnTo>
                    <a:pt x="726" y="174"/>
                  </a:lnTo>
                  <a:lnTo>
                    <a:pt x="714" y="180"/>
                  </a:lnTo>
                  <a:lnTo>
                    <a:pt x="708" y="192"/>
                  </a:lnTo>
                  <a:lnTo>
                    <a:pt x="702" y="198"/>
                  </a:lnTo>
                  <a:lnTo>
                    <a:pt x="690" y="204"/>
                  </a:lnTo>
                  <a:lnTo>
                    <a:pt x="672" y="210"/>
                  </a:lnTo>
                  <a:lnTo>
                    <a:pt x="654" y="228"/>
                  </a:lnTo>
                  <a:lnTo>
                    <a:pt x="654" y="240"/>
                  </a:lnTo>
                  <a:lnTo>
                    <a:pt x="648" y="252"/>
                  </a:lnTo>
                  <a:lnTo>
                    <a:pt x="642" y="270"/>
                  </a:lnTo>
                  <a:lnTo>
                    <a:pt x="636" y="282"/>
                  </a:lnTo>
                  <a:lnTo>
                    <a:pt x="630" y="288"/>
                  </a:lnTo>
                  <a:lnTo>
                    <a:pt x="618" y="294"/>
                  </a:lnTo>
                  <a:lnTo>
                    <a:pt x="606" y="294"/>
                  </a:lnTo>
                  <a:lnTo>
                    <a:pt x="600" y="288"/>
                  </a:lnTo>
                  <a:lnTo>
                    <a:pt x="594" y="294"/>
                  </a:lnTo>
                  <a:lnTo>
                    <a:pt x="582" y="300"/>
                  </a:lnTo>
                  <a:lnTo>
                    <a:pt x="570" y="300"/>
                  </a:lnTo>
                  <a:lnTo>
                    <a:pt x="564" y="294"/>
                  </a:lnTo>
                  <a:lnTo>
                    <a:pt x="552" y="288"/>
                  </a:lnTo>
                  <a:lnTo>
                    <a:pt x="546" y="282"/>
                  </a:lnTo>
                  <a:lnTo>
                    <a:pt x="516" y="282"/>
                  </a:lnTo>
                  <a:lnTo>
                    <a:pt x="504" y="270"/>
                  </a:lnTo>
                  <a:lnTo>
                    <a:pt x="492" y="264"/>
                  </a:lnTo>
                  <a:lnTo>
                    <a:pt x="486" y="258"/>
                  </a:lnTo>
                  <a:lnTo>
                    <a:pt x="474" y="252"/>
                  </a:lnTo>
                  <a:lnTo>
                    <a:pt x="462" y="252"/>
                  </a:lnTo>
                  <a:lnTo>
                    <a:pt x="450" y="258"/>
                  </a:lnTo>
                  <a:lnTo>
                    <a:pt x="444" y="264"/>
                  </a:lnTo>
                  <a:lnTo>
                    <a:pt x="438" y="276"/>
                  </a:lnTo>
                  <a:lnTo>
                    <a:pt x="438" y="288"/>
                  </a:lnTo>
                  <a:lnTo>
                    <a:pt x="432" y="300"/>
                  </a:lnTo>
                  <a:lnTo>
                    <a:pt x="432" y="324"/>
                  </a:lnTo>
                  <a:lnTo>
                    <a:pt x="420" y="324"/>
                  </a:lnTo>
                  <a:lnTo>
                    <a:pt x="414" y="330"/>
                  </a:lnTo>
                  <a:lnTo>
                    <a:pt x="408" y="330"/>
                  </a:lnTo>
                  <a:lnTo>
                    <a:pt x="402" y="336"/>
                  </a:lnTo>
                  <a:lnTo>
                    <a:pt x="396" y="348"/>
                  </a:lnTo>
                  <a:lnTo>
                    <a:pt x="390" y="354"/>
                  </a:lnTo>
                  <a:lnTo>
                    <a:pt x="390" y="360"/>
                  </a:lnTo>
                  <a:lnTo>
                    <a:pt x="366" y="360"/>
                  </a:lnTo>
                  <a:lnTo>
                    <a:pt x="366" y="378"/>
                  </a:lnTo>
                  <a:lnTo>
                    <a:pt x="288" y="378"/>
                  </a:lnTo>
                  <a:lnTo>
                    <a:pt x="288" y="348"/>
                  </a:lnTo>
                  <a:lnTo>
                    <a:pt x="294" y="336"/>
                  </a:lnTo>
                  <a:lnTo>
                    <a:pt x="294" y="330"/>
                  </a:lnTo>
                  <a:lnTo>
                    <a:pt x="300" y="318"/>
                  </a:lnTo>
                  <a:lnTo>
                    <a:pt x="300" y="294"/>
                  </a:lnTo>
                  <a:lnTo>
                    <a:pt x="294" y="288"/>
                  </a:lnTo>
                  <a:lnTo>
                    <a:pt x="294" y="270"/>
                  </a:lnTo>
                  <a:lnTo>
                    <a:pt x="288" y="258"/>
                  </a:lnTo>
                  <a:lnTo>
                    <a:pt x="282" y="240"/>
                  </a:lnTo>
                  <a:lnTo>
                    <a:pt x="276" y="234"/>
                  </a:lnTo>
                  <a:lnTo>
                    <a:pt x="264" y="228"/>
                  </a:lnTo>
                  <a:lnTo>
                    <a:pt x="258" y="222"/>
                  </a:lnTo>
                  <a:lnTo>
                    <a:pt x="246" y="216"/>
                  </a:lnTo>
                  <a:lnTo>
                    <a:pt x="240" y="510"/>
                  </a:lnTo>
                  <a:lnTo>
                    <a:pt x="222" y="510"/>
                  </a:lnTo>
                  <a:lnTo>
                    <a:pt x="210" y="516"/>
                  </a:lnTo>
                  <a:lnTo>
                    <a:pt x="204" y="522"/>
                  </a:lnTo>
                  <a:lnTo>
                    <a:pt x="204" y="528"/>
                  </a:lnTo>
                  <a:lnTo>
                    <a:pt x="192" y="528"/>
                  </a:lnTo>
                  <a:lnTo>
                    <a:pt x="192" y="552"/>
                  </a:lnTo>
                  <a:lnTo>
                    <a:pt x="168" y="552"/>
                  </a:lnTo>
                  <a:lnTo>
                    <a:pt x="156" y="540"/>
                  </a:lnTo>
                  <a:lnTo>
                    <a:pt x="144" y="540"/>
                  </a:lnTo>
                  <a:lnTo>
                    <a:pt x="132" y="552"/>
                  </a:lnTo>
                  <a:lnTo>
                    <a:pt x="108" y="552"/>
                  </a:lnTo>
                  <a:lnTo>
                    <a:pt x="102" y="546"/>
                  </a:lnTo>
                  <a:lnTo>
                    <a:pt x="102" y="540"/>
                  </a:lnTo>
                  <a:lnTo>
                    <a:pt x="96" y="534"/>
                  </a:lnTo>
                  <a:lnTo>
                    <a:pt x="72" y="534"/>
                  </a:lnTo>
                  <a:lnTo>
                    <a:pt x="66" y="528"/>
                  </a:lnTo>
                  <a:lnTo>
                    <a:pt x="60" y="516"/>
                  </a:lnTo>
                  <a:lnTo>
                    <a:pt x="60" y="492"/>
                  </a:lnTo>
                  <a:lnTo>
                    <a:pt x="42" y="474"/>
                  </a:lnTo>
                  <a:lnTo>
                    <a:pt x="36" y="474"/>
                  </a:lnTo>
                  <a:lnTo>
                    <a:pt x="30" y="480"/>
                  </a:lnTo>
                  <a:lnTo>
                    <a:pt x="30" y="486"/>
                  </a:lnTo>
                  <a:lnTo>
                    <a:pt x="24" y="498"/>
                  </a:lnTo>
                  <a:lnTo>
                    <a:pt x="18" y="504"/>
                  </a:lnTo>
                  <a:lnTo>
                    <a:pt x="18" y="510"/>
                  </a:lnTo>
                  <a:lnTo>
                    <a:pt x="0" y="522"/>
                  </a:lnTo>
                  <a:lnTo>
                    <a:pt x="0" y="516"/>
                  </a:lnTo>
                  <a:lnTo>
                    <a:pt x="0" y="528"/>
                  </a:lnTo>
                  <a:lnTo>
                    <a:pt x="6" y="540"/>
                  </a:lnTo>
                  <a:lnTo>
                    <a:pt x="6" y="552"/>
                  </a:lnTo>
                  <a:lnTo>
                    <a:pt x="36" y="582"/>
                  </a:lnTo>
                  <a:lnTo>
                    <a:pt x="42" y="600"/>
                  </a:lnTo>
                  <a:lnTo>
                    <a:pt x="42" y="648"/>
                  </a:lnTo>
                  <a:lnTo>
                    <a:pt x="48" y="672"/>
                  </a:lnTo>
                  <a:lnTo>
                    <a:pt x="54" y="690"/>
                  </a:lnTo>
                  <a:lnTo>
                    <a:pt x="72" y="714"/>
                  </a:lnTo>
                  <a:lnTo>
                    <a:pt x="96" y="738"/>
                  </a:lnTo>
                  <a:lnTo>
                    <a:pt x="114" y="762"/>
                  </a:lnTo>
                  <a:lnTo>
                    <a:pt x="120" y="786"/>
                  </a:lnTo>
                  <a:lnTo>
                    <a:pt x="120" y="834"/>
                  </a:lnTo>
                  <a:lnTo>
                    <a:pt x="114" y="846"/>
                  </a:lnTo>
                  <a:lnTo>
                    <a:pt x="114" y="852"/>
                  </a:lnTo>
                  <a:lnTo>
                    <a:pt x="90" y="852"/>
                  </a:lnTo>
                  <a:lnTo>
                    <a:pt x="90" y="876"/>
                  </a:lnTo>
                  <a:lnTo>
                    <a:pt x="96" y="888"/>
                  </a:lnTo>
                  <a:lnTo>
                    <a:pt x="108" y="906"/>
                  </a:lnTo>
                  <a:lnTo>
                    <a:pt x="114" y="918"/>
                  </a:lnTo>
                  <a:lnTo>
                    <a:pt x="114" y="960"/>
                  </a:lnTo>
                  <a:lnTo>
                    <a:pt x="120" y="972"/>
                  </a:lnTo>
                  <a:lnTo>
                    <a:pt x="120" y="978"/>
                  </a:lnTo>
                  <a:lnTo>
                    <a:pt x="126" y="978"/>
                  </a:lnTo>
                  <a:lnTo>
                    <a:pt x="126" y="972"/>
                  </a:lnTo>
                  <a:lnTo>
                    <a:pt x="132" y="966"/>
                  </a:lnTo>
                  <a:lnTo>
                    <a:pt x="144" y="966"/>
                  </a:lnTo>
                  <a:lnTo>
                    <a:pt x="150" y="972"/>
                  </a:lnTo>
                  <a:lnTo>
                    <a:pt x="180" y="984"/>
                  </a:lnTo>
                  <a:lnTo>
                    <a:pt x="180" y="996"/>
                  </a:lnTo>
                  <a:lnTo>
                    <a:pt x="204" y="1020"/>
                  </a:lnTo>
                  <a:lnTo>
                    <a:pt x="216" y="1020"/>
                  </a:lnTo>
                  <a:lnTo>
                    <a:pt x="240" y="1008"/>
                  </a:lnTo>
                  <a:lnTo>
                    <a:pt x="246" y="996"/>
                  </a:lnTo>
                  <a:lnTo>
                    <a:pt x="252" y="990"/>
                  </a:lnTo>
                  <a:lnTo>
                    <a:pt x="264" y="984"/>
                  </a:lnTo>
                  <a:lnTo>
                    <a:pt x="294" y="984"/>
                  </a:lnTo>
                  <a:lnTo>
                    <a:pt x="306" y="990"/>
                  </a:lnTo>
                  <a:lnTo>
                    <a:pt x="354" y="990"/>
                  </a:lnTo>
                  <a:lnTo>
                    <a:pt x="354" y="984"/>
                  </a:lnTo>
                  <a:lnTo>
                    <a:pt x="360" y="978"/>
                  </a:lnTo>
                  <a:lnTo>
                    <a:pt x="360" y="966"/>
                  </a:lnTo>
                  <a:lnTo>
                    <a:pt x="366" y="960"/>
                  </a:lnTo>
                  <a:lnTo>
                    <a:pt x="378" y="954"/>
                  </a:lnTo>
                  <a:lnTo>
                    <a:pt x="408" y="954"/>
                  </a:lnTo>
                  <a:lnTo>
                    <a:pt x="420" y="960"/>
                  </a:lnTo>
                  <a:lnTo>
                    <a:pt x="432" y="960"/>
                  </a:lnTo>
                  <a:lnTo>
                    <a:pt x="438" y="966"/>
                  </a:lnTo>
                  <a:lnTo>
                    <a:pt x="444" y="960"/>
                  </a:lnTo>
                  <a:lnTo>
                    <a:pt x="456" y="960"/>
                  </a:lnTo>
                  <a:lnTo>
                    <a:pt x="468" y="954"/>
                  </a:lnTo>
                  <a:lnTo>
                    <a:pt x="504" y="954"/>
                  </a:lnTo>
                  <a:lnTo>
                    <a:pt x="522" y="960"/>
                  </a:lnTo>
                  <a:lnTo>
                    <a:pt x="534" y="966"/>
                  </a:lnTo>
                  <a:lnTo>
                    <a:pt x="552" y="966"/>
                  </a:lnTo>
                  <a:lnTo>
                    <a:pt x="558" y="960"/>
                  </a:lnTo>
                  <a:lnTo>
                    <a:pt x="570" y="954"/>
                  </a:lnTo>
                  <a:lnTo>
                    <a:pt x="606" y="954"/>
                  </a:lnTo>
                  <a:lnTo>
                    <a:pt x="618" y="948"/>
                  </a:lnTo>
                  <a:lnTo>
                    <a:pt x="624" y="942"/>
                  </a:lnTo>
                  <a:lnTo>
                    <a:pt x="636" y="936"/>
                  </a:lnTo>
                  <a:lnTo>
                    <a:pt x="684" y="936"/>
                  </a:lnTo>
                  <a:lnTo>
                    <a:pt x="708" y="924"/>
                  </a:lnTo>
                  <a:lnTo>
                    <a:pt x="720" y="912"/>
                  </a:lnTo>
                  <a:lnTo>
                    <a:pt x="738" y="900"/>
                  </a:lnTo>
                  <a:lnTo>
                    <a:pt x="774" y="864"/>
                  </a:lnTo>
                  <a:lnTo>
                    <a:pt x="786" y="858"/>
                  </a:lnTo>
                  <a:lnTo>
                    <a:pt x="804" y="846"/>
                  </a:lnTo>
                  <a:lnTo>
                    <a:pt x="900" y="750"/>
                  </a:lnTo>
                  <a:lnTo>
                    <a:pt x="918" y="750"/>
                  </a:lnTo>
                  <a:lnTo>
                    <a:pt x="924" y="744"/>
                  </a:lnTo>
                  <a:lnTo>
                    <a:pt x="960" y="696"/>
                  </a:lnTo>
                  <a:lnTo>
                    <a:pt x="972" y="672"/>
                  </a:lnTo>
                  <a:lnTo>
                    <a:pt x="984" y="654"/>
                  </a:lnTo>
                  <a:lnTo>
                    <a:pt x="990" y="642"/>
                  </a:lnTo>
                  <a:lnTo>
                    <a:pt x="1002" y="606"/>
                  </a:lnTo>
                  <a:lnTo>
                    <a:pt x="1014" y="588"/>
                  </a:lnTo>
                  <a:lnTo>
                    <a:pt x="1020" y="576"/>
                  </a:lnTo>
                  <a:lnTo>
                    <a:pt x="1026" y="570"/>
                  </a:lnTo>
                  <a:lnTo>
                    <a:pt x="1038" y="564"/>
                  </a:lnTo>
                  <a:lnTo>
                    <a:pt x="1050" y="552"/>
                  </a:lnTo>
                  <a:lnTo>
                    <a:pt x="1068" y="546"/>
                  </a:lnTo>
                  <a:lnTo>
                    <a:pt x="1086" y="534"/>
                  </a:lnTo>
                  <a:lnTo>
                    <a:pt x="1098" y="510"/>
                  </a:lnTo>
                  <a:lnTo>
                    <a:pt x="1098" y="498"/>
                  </a:lnTo>
                  <a:lnTo>
                    <a:pt x="1104" y="486"/>
                  </a:lnTo>
                  <a:lnTo>
                    <a:pt x="1110" y="468"/>
                  </a:lnTo>
                  <a:lnTo>
                    <a:pt x="1116" y="456"/>
                  </a:lnTo>
                  <a:lnTo>
                    <a:pt x="1122" y="450"/>
                  </a:lnTo>
                  <a:lnTo>
                    <a:pt x="1122" y="438"/>
                  </a:lnTo>
                  <a:lnTo>
                    <a:pt x="1128" y="432"/>
                  </a:lnTo>
                  <a:lnTo>
                    <a:pt x="1128" y="414"/>
                  </a:lnTo>
                  <a:lnTo>
                    <a:pt x="1134" y="396"/>
                  </a:lnTo>
                  <a:lnTo>
                    <a:pt x="1128" y="384"/>
                  </a:lnTo>
                  <a:lnTo>
                    <a:pt x="1116" y="372"/>
                  </a:lnTo>
                  <a:close/>
                  <a:moveTo>
                    <a:pt x="870" y="624"/>
                  </a:moveTo>
                  <a:lnTo>
                    <a:pt x="858" y="630"/>
                  </a:lnTo>
                  <a:lnTo>
                    <a:pt x="852" y="636"/>
                  </a:lnTo>
                  <a:lnTo>
                    <a:pt x="840" y="642"/>
                  </a:lnTo>
                  <a:lnTo>
                    <a:pt x="822" y="642"/>
                  </a:lnTo>
                  <a:lnTo>
                    <a:pt x="810" y="648"/>
                  </a:lnTo>
                  <a:lnTo>
                    <a:pt x="804" y="654"/>
                  </a:lnTo>
                  <a:lnTo>
                    <a:pt x="798" y="666"/>
                  </a:lnTo>
                  <a:lnTo>
                    <a:pt x="792" y="672"/>
                  </a:lnTo>
                  <a:lnTo>
                    <a:pt x="792" y="684"/>
                  </a:lnTo>
                  <a:lnTo>
                    <a:pt x="774" y="684"/>
                  </a:lnTo>
                  <a:lnTo>
                    <a:pt x="744" y="654"/>
                  </a:lnTo>
                  <a:lnTo>
                    <a:pt x="744" y="636"/>
                  </a:lnTo>
                  <a:lnTo>
                    <a:pt x="720" y="600"/>
                  </a:lnTo>
                  <a:lnTo>
                    <a:pt x="744" y="600"/>
                  </a:lnTo>
                  <a:lnTo>
                    <a:pt x="750" y="582"/>
                  </a:lnTo>
                  <a:lnTo>
                    <a:pt x="768" y="564"/>
                  </a:lnTo>
                  <a:lnTo>
                    <a:pt x="768" y="546"/>
                  </a:lnTo>
                  <a:lnTo>
                    <a:pt x="774" y="540"/>
                  </a:lnTo>
                  <a:lnTo>
                    <a:pt x="798" y="540"/>
                  </a:lnTo>
                  <a:lnTo>
                    <a:pt x="798" y="528"/>
                  </a:lnTo>
                  <a:lnTo>
                    <a:pt x="810" y="522"/>
                  </a:lnTo>
                  <a:lnTo>
                    <a:pt x="846" y="522"/>
                  </a:lnTo>
                  <a:lnTo>
                    <a:pt x="852" y="528"/>
                  </a:lnTo>
                  <a:lnTo>
                    <a:pt x="858" y="540"/>
                  </a:lnTo>
                  <a:lnTo>
                    <a:pt x="864" y="546"/>
                  </a:lnTo>
                  <a:lnTo>
                    <a:pt x="870" y="558"/>
                  </a:lnTo>
                  <a:lnTo>
                    <a:pt x="882" y="564"/>
                  </a:lnTo>
                  <a:lnTo>
                    <a:pt x="888" y="588"/>
                  </a:lnTo>
                  <a:lnTo>
                    <a:pt x="864" y="606"/>
                  </a:lnTo>
                  <a:lnTo>
                    <a:pt x="870" y="624"/>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46" name="Somalia">
              <a:extLst>
                <a:ext uri="{FF2B5EF4-FFF2-40B4-BE49-F238E27FC236}">
                  <a16:creationId xmlns:a16="http://schemas.microsoft.com/office/drawing/2014/main" id="{88FF1278-9306-D5ED-EF29-FED8B1A8193E}"/>
                </a:ext>
                <a:ext uri="{C183D7F6-B498-43B3-948B-1728B52AA6E4}">
                  <adec:decorative xmlns:adec="http://schemas.microsoft.com/office/drawing/2017/decorative" val="1"/>
                </a:ext>
              </a:extLst>
            </p:cNvPr>
            <p:cNvSpPr>
              <a:spLocks/>
            </p:cNvSpPr>
            <p:nvPr/>
          </p:nvSpPr>
          <p:spPr bwMode="gray">
            <a:xfrm>
              <a:off x="5226146" y="2990372"/>
              <a:ext cx="230210" cy="356008"/>
            </a:xfrm>
            <a:custGeom>
              <a:avLst/>
              <a:gdLst>
                <a:gd name="T0" fmla="*/ 2147483647 w 714"/>
                <a:gd name="T1" fmla="*/ 2147483647 h 1104"/>
                <a:gd name="T2" fmla="*/ 2147483647 w 714"/>
                <a:gd name="T3" fmla="*/ 2147483647 h 1104"/>
                <a:gd name="T4" fmla="*/ 2147483647 w 714"/>
                <a:gd name="T5" fmla="*/ 2147483647 h 1104"/>
                <a:gd name="T6" fmla="*/ 2147483647 w 714"/>
                <a:gd name="T7" fmla="*/ 2147483647 h 1104"/>
                <a:gd name="T8" fmla="*/ 2147483647 w 714"/>
                <a:gd name="T9" fmla="*/ 2147483647 h 1104"/>
                <a:gd name="T10" fmla="*/ 2147483647 w 714"/>
                <a:gd name="T11" fmla="*/ 2147483647 h 1104"/>
                <a:gd name="T12" fmla="*/ 2147483647 w 714"/>
                <a:gd name="T13" fmla="*/ 2147483647 h 1104"/>
                <a:gd name="T14" fmla="*/ 2147483647 w 714"/>
                <a:gd name="T15" fmla="*/ 2147483647 h 1104"/>
                <a:gd name="T16" fmla="*/ 2147483647 w 714"/>
                <a:gd name="T17" fmla="*/ 2147483647 h 1104"/>
                <a:gd name="T18" fmla="*/ 2147483647 w 714"/>
                <a:gd name="T19" fmla="*/ 2147483647 h 1104"/>
                <a:gd name="T20" fmla="*/ 2147483647 w 714"/>
                <a:gd name="T21" fmla="*/ 2147483647 h 1104"/>
                <a:gd name="T22" fmla="*/ 2147483647 w 714"/>
                <a:gd name="T23" fmla="*/ 2147483647 h 1104"/>
                <a:gd name="T24" fmla="*/ 0 w 714"/>
                <a:gd name="T25" fmla="*/ 2147483647 h 1104"/>
                <a:gd name="T26" fmla="*/ 2147483647 w 714"/>
                <a:gd name="T27" fmla="*/ 2147483647 h 1104"/>
                <a:gd name="T28" fmla="*/ 2147483647 w 714"/>
                <a:gd name="T29" fmla="*/ 2147483647 h 1104"/>
                <a:gd name="T30" fmla="*/ 2147483647 w 714"/>
                <a:gd name="T31" fmla="*/ 2147483647 h 1104"/>
                <a:gd name="T32" fmla="*/ 2147483647 w 714"/>
                <a:gd name="T33" fmla="*/ 2147483647 h 1104"/>
                <a:gd name="T34" fmla="*/ 2147483647 w 714"/>
                <a:gd name="T35" fmla="*/ 2147483647 h 1104"/>
                <a:gd name="T36" fmla="*/ 2147483647 w 714"/>
                <a:gd name="T37" fmla="*/ 2147483647 h 1104"/>
                <a:gd name="T38" fmla="*/ 2147483647 w 714"/>
                <a:gd name="T39" fmla="*/ 2147483647 h 1104"/>
                <a:gd name="T40" fmla="*/ 2147483647 w 714"/>
                <a:gd name="T41" fmla="*/ 2147483647 h 1104"/>
                <a:gd name="T42" fmla="*/ 2147483647 w 714"/>
                <a:gd name="T43" fmla="*/ 2147483647 h 1104"/>
                <a:gd name="T44" fmla="*/ 2147483647 w 714"/>
                <a:gd name="T45" fmla="*/ 2147483647 h 1104"/>
                <a:gd name="T46" fmla="*/ 2147483647 w 714"/>
                <a:gd name="T47" fmla="*/ 2147483647 h 1104"/>
                <a:gd name="T48" fmla="*/ 2147483647 w 714"/>
                <a:gd name="T49" fmla="*/ 2147483647 h 1104"/>
                <a:gd name="T50" fmla="*/ 2147483647 w 714"/>
                <a:gd name="T51" fmla="*/ 2147483647 h 1104"/>
                <a:gd name="T52" fmla="*/ 2147483647 w 714"/>
                <a:gd name="T53" fmla="*/ 2147483647 h 1104"/>
                <a:gd name="T54" fmla="*/ 2147483647 w 714"/>
                <a:gd name="T55" fmla="*/ 2147483647 h 1104"/>
                <a:gd name="T56" fmla="*/ 2147483647 w 714"/>
                <a:gd name="T57" fmla="*/ 2147483647 h 1104"/>
                <a:gd name="T58" fmla="*/ 2147483647 w 714"/>
                <a:gd name="T59" fmla="*/ 2147483647 h 1104"/>
                <a:gd name="T60" fmla="*/ 2147483647 w 714"/>
                <a:gd name="T61" fmla="*/ 2147483647 h 1104"/>
                <a:gd name="T62" fmla="*/ 2147483647 w 714"/>
                <a:gd name="T63" fmla="*/ 2147483647 h 1104"/>
                <a:gd name="T64" fmla="*/ 2147483647 w 714"/>
                <a:gd name="T65" fmla="*/ 2147483647 h 1104"/>
                <a:gd name="T66" fmla="*/ 2147483647 w 714"/>
                <a:gd name="T67" fmla="*/ 2147483647 h 1104"/>
                <a:gd name="T68" fmla="*/ 2147483647 w 714"/>
                <a:gd name="T69" fmla="*/ 2147483647 h 1104"/>
                <a:gd name="T70" fmla="*/ 2147483647 w 714"/>
                <a:gd name="T71" fmla="*/ 2147483647 h 1104"/>
                <a:gd name="T72" fmla="*/ 2147483647 w 714"/>
                <a:gd name="T73" fmla="*/ 2147483647 h 1104"/>
                <a:gd name="T74" fmla="*/ 2147483647 w 714"/>
                <a:gd name="T75" fmla="*/ 2147483647 h 1104"/>
                <a:gd name="T76" fmla="*/ 2147483647 w 714"/>
                <a:gd name="T77" fmla="*/ 2147483647 h 1104"/>
                <a:gd name="T78" fmla="*/ 2147483647 w 714"/>
                <a:gd name="T79" fmla="*/ 2147483647 h 1104"/>
                <a:gd name="T80" fmla="*/ 2147483647 w 714"/>
                <a:gd name="T81" fmla="*/ 2147483647 h 1104"/>
                <a:gd name="T82" fmla="*/ 2147483647 w 714"/>
                <a:gd name="T83" fmla="*/ 2147483647 h 1104"/>
                <a:gd name="T84" fmla="*/ 2147483647 w 714"/>
                <a:gd name="T85" fmla="*/ 2147483647 h 1104"/>
                <a:gd name="T86" fmla="*/ 2147483647 w 714"/>
                <a:gd name="T87" fmla="*/ 2147483647 h 11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4"/>
                <a:gd name="T133" fmla="*/ 0 h 1104"/>
                <a:gd name="T134" fmla="*/ 714 w 714"/>
                <a:gd name="T135" fmla="*/ 1104 h 11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4" h="1104">
                  <a:moveTo>
                    <a:pt x="108" y="114"/>
                  </a:moveTo>
                  <a:lnTo>
                    <a:pt x="120" y="126"/>
                  </a:lnTo>
                  <a:lnTo>
                    <a:pt x="120" y="138"/>
                  </a:lnTo>
                  <a:lnTo>
                    <a:pt x="126" y="150"/>
                  </a:lnTo>
                  <a:lnTo>
                    <a:pt x="132" y="156"/>
                  </a:lnTo>
                  <a:lnTo>
                    <a:pt x="138" y="168"/>
                  </a:lnTo>
                  <a:lnTo>
                    <a:pt x="144" y="174"/>
                  </a:lnTo>
                  <a:lnTo>
                    <a:pt x="156" y="198"/>
                  </a:lnTo>
                  <a:lnTo>
                    <a:pt x="162" y="204"/>
                  </a:lnTo>
                  <a:lnTo>
                    <a:pt x="162" y="210"/>
                  </a:lnTo>
                  <a:lnTo>
                    <a:pt x="186" y="210"/>
                  </a:lnTo>
                  <a:lnTo>
                    <a:pt x="192" y="222"/>
                  </a:lnTo>
                  <a:lnTo>
                    <a:pt x="198" y="228"/>
                  </a:lnTo>
                  <a:lnTo>
                    <a:pt x="204" y="240"/>
                  </a:lnTo>
                  <a:lnTo>
                    <a:pt x="240" y="258"/>
                  </a:lnTo>
                  <a:lnTo>
                    <a:pt x="312" y="282"/>
                  </a:lnTo>
                  <a:lnTo>
                    <a:pt x="336" y="288"/>
                  </a:lnTo>
                  <a:lnTo>
                    <a:pt x="348" y="294"/>
                  </a:lnTo>
                  <a:lnTo>
                    <a:pt x="366" y="300"/>
                  </a:lnTo>
                  <a:lnTo>
                    <a:pt x="378" y="312"/>
                  </a:lnTo>
                  <a:lnTo>
                    <a:pt x="414" y="330"/>
                  </a:lnTo>
                  <a:lnTo>
                    <a:pt x="486" y="324"/>
                  </a:lnTo>
                  <a:lnTo>
                    <a:pt x="276" y="570"/>
                  </a:lnTo>
                  <a:lnTo>
                    <a:pt x="192" y="570"/>
                  </a:lnTo>
                  <a:lnTo>
                    <a:pt x="186" y="576"/>
                  </a:lnTo>
                  <a:lnTo>
                    <a:pt x="174" y="576"/>
                  </a:lnTo>
                  <a:lnTo>
                    <a:pt x="162" y="582"/>
                  </a:lnTo>
                  <a:lnTo>
                    <a:pt x="156" y="588"/>
                  </a:lnTo>
                  <a:lnTo>
                    <a:pt x="144" y="594"/>
                  </a:lnTo>
                  <a:lnTo>
                    <a:pt x="144" y="606"/>
                  </a:lnTo>
                  <a:lnTo>
                    <a:pt x="126" y="624"/>
                  </a:lnTo>
                  <a:lnTo>
                    <a:pt x="102" y="624"/>
                  </a:lnTo>
                  <a:lnTo>
                    <a:pt x="90" y="630"/>
                  </a:lnTo>
                  <a:lnTo>
                    <a:pt x="78" y="630"/>
                  </a:lnTo>
                  <a:lnTo>
                    <a:pt x="66" y="642"/>
                  </a:lnTo>
                  <a:lnTo>
                    <a:pt x="66" y="654"/>
                  </a:lnTo>
                  <a:lnTo>
                    <a:pt x="60" y="660"/>
                  </a:lnTo>
                  <a:lnTo>
                    <a:pt x="42" y="696"/>
                  </a:lnTo>
                  <a:lnTo>
                    <a:pt x="0" y="738"/>
                  </a:lnTo>
                  <a:lnTo>
                    <a:pt x="0" y="1038"/>
                  </a:lnTo>
                  <a:lnTo>
                    <a:pt x="42" y="1104"/>
                  </a:lnTo>
                  <a:lnTo>
                    <a:pt x="48" y="1086"/>
                  </a:lnTo>
                  <a:lnTo>
                    <a:pt x="84" y="1032"/>
                  </a:lnTo>
                  <a:lnTo>
                    <a:pt x="96" y="1008"/>
                  </a:lnTo>
                  <a:lnTo>
                    <a:pt x="114" y="996"/>
                  </a:lnTo>
                  <a:lnTo>
                    <a:pt x="144" y="966"/>
                  </a:lnTo>
                  <a:lnTo>
                    <a:pt x="150" y="954"/>
                  </a:lnTo>
                  <a:lnTo>
                    <a:pt x="162" y="936"/>
                  </a:lnTo>
                  <a:lnTo>
                    <a:pt x="192" y="906"/>
                  </a:lnTo>
                  <a:lnTo>
                    <a:pt x="216" y="876"/>
                  </a:lnTo>
                  <a:lnTo>
                    <a:pt x="246" y="846"/>
                  </a:lnTo>
                  <a:lnTo>
                    <a:pt x="264" y="840"/>
                  </a:lnTo>
                  <a:lnTo>
                    <a:pt x="276" y="828"/>
                  </a:lnTo>
                  <a:lnTo>
                    <a:pt x="294" y="816"/>
                  </a:lnTo>
                  <a:lnTo>
                    <a:pt x="318" y="804"/>
                  </a:lnTo>
                  <a:lnTo>
                    <a:pt x="336" y="786"/>
                  </a:lnTo>
                  <a:lnTo>
                    <a:pt x="372" y="756"/>
                  </a:lnTo>
                  <a:lnTo>
                    <a:pt x="420" y="708"/>
                  </a:lnTo>
                  <a:lnTo>
                    <a:pt x="438" y="684"/>
                  </a:lnTo>
                  <a:lnTo>
                    <a:pt x="462" y="654"/>
                  </a:lnTo>
                  <a:lnTo>
                    <a:pt x="492" y="618"/>
                  </a:lnTo>
                  <a:lnTo>
                    <a:pt x="516" y="570"/>
                  </a:lnTo>
                  <a:lnTo>
                    <a:pt x="528" y="540"/>
                  </a:lnTo>
                  <a:lnTo>
                    <a:pt x="546" y="516"/>
                  </a:lnTo>
                  <a:lnTo>
                    <a:pt x="558" y="498"/>
                  </a:lnTo>
                  <a:lnTo>
                    <a:pt x="564" y="492"/>
                  </a:lnTo>
                  <a:lnTo>
                    <a:pt x="570" y="480"/>
                  </a:lnTo>
                  <a:lnTo>
                    <a:pt x="576" y="474"/>
                  </a:lnTo>
                  <a:lnTo>
                    <a:pt x="576" y="450"/>
                  </a:lnTo>
                  <a:lnTo>
                    <a:pt x="582" y="432"/>
                  </a:lnTo>
                  <a:lnTo>
                    <a:pt x="588" y="420"/>
                  </a:lnTo>
                  <a:lnTo>
                    <a:pt x="588" y="402"/>
                  </a:lnTo>
                  <a:lnTo>
                    <a:pt x="594" y="390"/>
                  </a:lnTo>
                  <a:lnTo>
                    <a:pt x="606" y="378"/>
                  </a:lnTo>
                  <a:lnTo>
                    <a:pt x="612" y="366"/>
                  </a:lnTo>
                  <a:lnTo>
                    <a:pt x="624" y="354"/>
                  </a:lnTo>
                  <a:lnTo>
                    <a:pt x="624" y="324"/>
                  </a:lnTo>
                  <a:lnTo>
                    <a:pt x="636" y="318"/>
                  </a:lnTo>
                  <a:lnTo>
                    <a:pt x="642" y="306"/>
                  </a:lnTo>
                  <a:lnTo>
                    <a:pt x="660" y="252"/>
                  </a:lnTo>
                  <a:lnTo>
                    <a:pt x="672" y="252"/>
                  </a:lnTo>
                  <a:lnTo>
                    <a:pt x="672" y="246"/>
                  </a:lnTo>
                  <a:lnTo>
                    <a:pt x="684" y="234"/>
                  </a:lnTo>
                  <a:lnTo>
                    <a:pt x="684" y="138"/>
                  </a:lnTo>
                  <a:lnTo>
                    <a:pt x="708" y="126"/>
                  </a:lnTo>
                  <a:lnTo>
                    <a:pt x="702" y="54"/>
                  </a:lnTo>
                  <a:lnTo>
                    <a:pt x="708" y="42"/>
                  </a:lnTo>
                  <a:lnTo>
                    <a:pt x="708" y="36"/>
                  </a:lnTo>
                  <a:lnTo>
                    <a:pt x="714" y="24"/>
                  </a:lnTo>
                  <a:lnTo>
                    <a:pt x="714" y="12"/>
                  </a:lnTo>
                  <a:lnTo>
                    <a:pt x="690" y="0"/>
                  </a:lnTo>
                  <a:lnTo>
                    <a:pt x="672" y="0"/>
                  </a:lnTo>
                  <a:lnTo>
                    <a:pt x="666" y="12"/>
                  </a:lnTo>
                  <a:lnTo>
                    <a:pt x="654" y="18"/>
                  </a:lnTo>
                  <a:lnTo>
                    <a:pt x="648" y="30"/>
                  </a:lnTo>
                  <a:lnTo>
                    <a:pt x="624" y="42"/>
                  </a:lnTo>
                  <a:lnTo>
                    <a:pt x="612" y="42"/>
                  </a:lnTo>
                  <a:lnTo>
                    <a:pt x="594" y="48"/>
                  </a:lnTo>
                  <a:lnTo>
                    <a:pt x="582" y="54"/>
                  </a:lnTo>
                  <a:lnTo>
                    <a:pt x="564" y="54"/>
                  </a:lnTo>
                  <a:lnTo>
                    <a:pt x="546" y="48"/>
                  </a:lnTo>
                  <a:lnTo>
                    <a:pt x="534" y="42"/>
                  </a:lnTo>
                  <a:lnTo>
                    <a:pt x="516" y="48"/>
                  </a:lnTo>
                  <a:lnTo>
                    <a:pt x="510" y="54"/>
                  </a:lnTo>
                  <a:lnTo>
                    <a:pt x="498" y="60"/>
                  </a:lnTo>
                  <a:lnTo>
                    <a:pt x="492" y="72"/>
                  </a:lnTo>
                  <a:lnTo>
                    <a:pt x="486" y="78"/>
                  </a:lnTo>
                  <a:lnTo>
                    <a:pt x="474" y="78"/>
                  </a:lnTo>
                  <a:lnTo>
                    <a:pt x="462" y="72"/>
                  </a:lnTo>
                  <a:lnTo>
                    <a:pt x="456" y="60"/>
                  </a:lnTo>
                  <a:lnTo>
                    <a:pt x="444" y="60"/>
                  </a:lnTo>
                  <a:lnTo>
                    <a:pt x="438" y="66"/>
                  </a:lnTo>
                  <a:lnTo>
                    <a:pt x="426" y="72"/>
                  </a:lnTo>
                  <a:lnTo>
                    <a:pt x="396" y="102"/>
                  </a:lnTo>
                  <a:lnTo>
                    <a:pt x="384" y="108"/>
                  </a:lnTo>
                  <a:lnTo>
                    <a:pt x="372" y="108"/>
                  </a:lnTo>
                  <a:lnTo>
                    <a:pt x="360" y="102"/>
                  </a:lnTo>
                  <a:lnTo>
                    <a:pt x="354" y="96"/>
                  </a:lnTo>
                  <a:lnTo>
                    <a:pt x="342" y="90"/>
                  </a:lnTo>
                  <a:lnTo>
                    <a:pt x="330" y="90"/>
                  </a:lnTo>
                  <a:lnTo>
                    <a:pt x="306" y="102"/>
                  </a:lnTo>
                  <a:lnTo>
                    <a:pt x="294" y="114"/>
                  </a:lnTo>
                  <a:lnTo>
                    <a:pt x="270" y="126"/>
                  </a:lnTo>
                  <a:lnTo>
                    <a:pt x="210" y="126"/>
                  </a:lnTo>
                  <a:lnTo>
                    <a:pt x="192" y="108"/>
                  </a:lnTo>
                  <a:lnTo>
                    <a:pt x="186" y="96"/>
                  </a:lnTo>
                  <a:lnTo>
                    <a:pt x="174" y="90"/>
                  </a:lnTo>
                  <a:lnTo>
                    <a:pt x="168" y="78"/>
                  </a:lnTo>
                  <a:lnTo>
                    <a:pt x="168" y="66"/>
                  </a:lnTo>
                  <a:lnTo>
                    <a:pt x="156" y="54"/>
                  </a:lnTo>
                  <a:lnTo>
                    <a:pt x="150" y="54"/>
                  </a:lnTo>
                  <a:lnTo>
                    <a:pt x="126" y="78"/>
                  </a:lnTo>
                  <a:lnTo>
                    <a:pt x="108" y="114"/>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47" name="Solomon Islands">
              <a:extLst>
                <a:ext uri="{FF2B5EF4-FFF2-40B4-BE49-F238E27FC236}">
                  <a16:creationId xmlns:a16="http://schemas.microsoft.com/office/drawing/2014/main" id="{D694DF52-4A38-BD82-83F9-A0E28D487174}"/>
                </a:ext>
                <a:ext uri="{C183D7F6-B498-43B3-948B-1728B52AA6E4}">
                  <adec:decorative xmlns:adec="http://schemas.microsoft.com/office/drawing/2017/decorative" val="1"/>
                </a:ext>
              </a:extLst>
            </p:cNvPr>
            <p:cNvSpPr>
              <a:spLocks noEditPoints="1"/>
            </p:cNvSpPr>
            <p:nvPr/>
          </p:nvSpPr>
          <p:spPr bwMode="gray">
            <a:xfrm>
              <a:off x="7866637" y="3475949"/>
              <a:ext cx="119508" cy="111960"/>
            </a:xfrm>
            <a:custGeom>
              <a:avLst/>
              <a:gdLst>
                <a:gd name="T0" fmla="*/ 2147483647 w 372"/>
                <a:gd name="T1" fmla="*/ 0 h 348"/>
                <a:gd name="T2" fmla="*/ 2147483647 w 372"/>
                <a:gd name="T3" fmla="*/ 2147483647 h 348"/>
                <a:gd name="T4" fmla="*/ 0 w 372"/>
                <a:gd name="T5" fmla="*/ 2147483647 h 348"/>
                <a:gd name="T6" fmla="*/ 2147483647 w 372"/>
                <a:gd name="T7" fmla="*/ 2147483647 h 348"/>
                <a:gd name="T8" fmla="*/ 0 w 372"/>
                <a:gd name="T9" fmla="*/ 2147483647 h 348"/>
                <a:gd name="T10" fmla="*/ 2147483647 w 372"/>
                <a:gd name="T11" fmla="*/ 2147483647 h 348"/>
                <a:gd name="T12" fmla="*/ 2147483647 w 372"/>
                <a:gd name="T13" fmla="*/ 2147483647 h 348"/>
                <a:gd name="T14" fmla="*/ 2147483647 w 372"/>
                <a:gd name="T15" fmla="*/ 2147483647 h 348"/>
                <a:gd name="T16" fmla="*/ 2147483647 w 372"/>
                <a:gd name="T17" fmla="*/ 2147483647 h 348"/>
                <a:gd name="T18" fmla="*/ 2147483647 w 372"/>
                <a:gd name="T19" fmla="*/ 2147483647 h 348"/>
                <a:gd name="T20" fmla="*/ 2147483647 w 372"/>
                <a:gd name="T21" fmla="*/ 2147483647 h 348"/>
                <a:gd name="T22" fmla="*/ 2147483647 w 372"/>
                <a:gd name="T23" fmla="*/ 2147483647 h 348"/>
                <a:gd name="T24" fmla="*/ 2147483647 w 372"/>
                <a:gd name="T25" fmla="*/ 2147483647 h 348"/>
                <a:gd name="T26" fmla="*/ 2147483647 w 372"/>
                <a:gd name="T27" fmla="*/ 2147483647 h 348"/>
                <a:gd name="T28" fmla="*/ 2147483647 w 372"/>
                <a:gd name="T29" fmla="*/ 2147483647 h 348"/>
                <a:gd name="T30" fmla="*/ 2147483647 w 372"/>
                <a:gd name="T31" fmla="*/ 2147483647 h 348"/>
                <a:gd name="T32" fmla="*/ 2147483647 w 372"/>
                <a:gd name="T33" fmla="*/ 2147483647 h 348"/>
                <a:gd name="T34" fmla="*/ 2147483647 w 372"/>
                <a:gd name="T35" fmla="*/ 2147483647 h 348"/>
                <a:gd name="T36" fmla="*/ 2147483647 w 372"/>
                <a:gd name="T37" fmla="*/ 2147483647 h 348"/>
                <a:gd name="T38" fmla="*/ 2147483647 w 372"/>
                <a:gd name="T39" fmla="*/ 2147483647 h 348"/>
                <a:gd name="T40" fmla="*/ 2147483647 w 372"/>
                <a:gd name="T41" fmla="*/ 2147483647 h 348"/>
                <a:gd name="T42" fmla="*/ 2147483647 w 372"/>
                <a:gd name="T43" fmla="*/ 2147483647 h 348"/>
                <a:gd name="T44" fmla="*/ 2147483647 w 372"/>
                <a:gd name="T45" fmla="*/ 2147483647 h 348"/>
                <a:gd name="T46" fmla="*/ 2147483647 w 372"/>
                <a:gd name="T47" fmla="*/ 2147483647 h 348"/>
                <a:gd name="T48" fmla="*/ 2147483647 w 372"/>
                <a:gd name="T49" fmla="*/ 2147483647 h 348"/>
                <a:gd name="T50" fmla="*/ 2147483647 w 372"/>
                <a:gd name="T51" fmla="*/ 2147483647 h 348"/>
                <a:gd name="T52" fmla="*/ 2147483647 w 372"/>
                <a:gd name="T53" fmla="*/ 2147483647 h 348"/>
                <a:gd name="T54" fmla="*/ 2147483647 w 372"/>
                <a:gd name="T55" fmla="*/ 2147483647 h 348"/>
                <a:gd name="T56" fmla="*/ 2147483647 w 372"/>
                <a:gd name="T57" fmla="*/ 2147483647 h 348"/>
                <a:gd name="T58" fmla="*/ 2147483647 w 372"/>
                <a:gd name="T59" fmla="*/ 2147483647 h 348"/>
                <a:gd name="T60" fmla="*/ 2147483647 w 372"/>
                <a:gd name="T61" fmla="*/ 2147483647 h 348"/>
                <a:gd name="T62" fmla="*/ 2147483647 w 372"/>
                <a:gd name="T63" fmla="*/ 2147483647 h 3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2"/>
                <a:gd name="T97" fmla="*/ 0 h 348"/>
                <a:gd name="T98" fmla="*/ 372 w 372"/>
                <a:gd name="T99" fmla="*/ 348 h 3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2" h="348">
                  <a:moveTo>
                    <a:pt x="30" y="18"/>
                  </a:moveTo>
                  <a:lnTo>
                    <a:pt x="12" y="0"/>
                  </a:lnTo>
                  <a:lnTo>
                    <a:pt x="6" y="24"/>
                  </a:lnTo>
                  <a:lnTo>
                    <a:pt x="24" y="48"/>
                  </a:lnTo>
                  <a:lnTo>
                    <a:pt x="30" y="18"/>
                  </a:lnTo>
                  <a:close/>
                  <a:moveTo>
                    <a:pt x="0" y="126"/>
                  </a:moveTo>
                  <a:lnTo>
                    <a:pt x="18" y="132"/>
                  </a:lnTo>
                  <a:lnTo>
                    <a:pt x="36" y="102"/>
                  </a:lnTo>
                  <a:lnTo>
                    <a:pt x="0" y="102"/>
                  </a:lnTo>
                  <a:lnTo>
                    <a:pt x="0" y="126"/>
                  </a:lnTo>
                  <a:close/>
                  <a:moveTo>
                    <a:pt x="78" y="120"/>
                  </a:moveTo>
                  <a:lnTo>
                    <a:pt x="36" y="120"/>
                  </a:lnTo>
                  <a:lnTo>
                    <a:pt x="42" y="144"/>
                  </a:lnTo>
                  <a:lnTo>
                    <a:pt x="78" y="132"/>
                  </a:lnTo>
                  <a:lnTo>
                    <a:pt x="78" y="120"/>
                  </a:lnTo>
                  <a:close/>
                  <a:moveTo>
                    <a:pt x="60" y="186"/>
                  </a:moveTo>
                  <a:lnTo>
                    <a:pt x="96" y="186"/>
                  </a:lnTo>
                  <a:lnTo>
                    <a:pt x="48" y="150"/>
                  </a:lnTo>
                  <a:lnTo>
                    <a:pt x="60" y="186"/>
                  </a:lnTo>
                  <a:close/>
                  <a:moveTo>
                    <a:pt x="246" y="222"/>
                  </a:moveTo>
                  <a:lnTo>
                    <a:pt x="222" y="210"/>
                  </a:lnTo>
                  <a:lnTo>
                    <a:pt x="192" y="210"/>
                  </a:lnTo>
                  <a:lnTo>
                    <a:pt x="192" y="228"/>
                  </a:lnTo>
                  <a:lnTo>
                    <a:pt x="198" y="234"/>
                  </a:lnTo>
                  <a:lnTo>
                    <a:pt x="204" y="246"/>
                  </a:lnTo>
                  <a:lnTo>
                    <a:pt x="216" y="252"/>
                  </a:lnTo>
                  <a:lnTo>
                    <a:pt x="252" y="264"/>
                  </a:lnTo>
                  <a:lnTo>
                    <a:pt x="264" y="264"/>
                  </a:lnTo>
                  <a:lnTo>
                    <a:pt x="276" y="258"/>
                  </a:lnTo>
                  <a:lnTo>
                    <a:pt x="276" y="252"/>
                  </a:lnTo>
                  <a:lnTo>
                    <a:pt x="270" y="246"/>
                  </a:lnTo>
                  <a:lnTo>
                    <a:pt x="264" y="234"/>
                  </a:lnTo>
                  <a:lnTo>
                    <a:pt x="246" y="222"/>
                  </a:lnTo>
                  <a:close/>
                  <a:moveTo>
                    <a:pt x="312" y="288"/>
                  </a:moveTo>
                  <a:lnTo>
                    <a:pt x="360" y="348"/>
                  </a:lnTo>
                  <a:lnTo>
                    <a:pt x="372" y="318"/>
                  </a:lnTo>
                  <a:lnTo>
                    <a:pt x="312" y="288"/>
                  </a:lnTo>
                  <a:close/>
                  <a:moveTo>
                    <a:pt x="288" y="126"/>
                  </a:moveTo>
                  <a:lnTo>
                    <a:pt x="288" y="132"/>
                  </a:lnTo>
                  <a:lnTo>
                    <a:pt x="282" y="138"/>
                  </a:lnTo>
                  <a:lnTo>
                    <a:pt x="282" y="150"/>
                  </a:lnTo>
                  <a:lnTo>
                    <a:pt x="276" y="162"/>
                  </a:lnTo>
                  <a:lnTo>
                    <a:pt x="276" y="192"/>
                  </a:lnTo>
                  <a:lnTo>
                    <a:pt x="312" y="228"/>
                  </a:lnTo>
                  <a:lnTo>
                    <a:pt x="324" y="234"/>
                  </a:lnTo>
                  <a:lnTo>
                    <a:pt x="330" y="240"/>
                  </a:lnTo>
                  <a:lnTo>
                    <a:pt x="288" y="126"/>
                  </a:lnTo>
                  <a:close/>
                  <a:moveTo>
                    <a:pt x="120" y="60"/>
                  </a:moveTo>
                  <a:lnTo>
                    <a:pt x="120" y="66"/>
                  </a:lnTo>
                  <a:lnTo>
                    <a:pt x="126" y="78"/>
                  </a:lnTo>
                  <a:lnTo>
                    <a:pt x="138" y="90"/>
                  </a:lnTo>
                  <a:lnTo>
                    <a:pt x="150" y="108"/>
                  </a:lnTo>
                  <a:lnTo>
                    <a:pt x="168" y="120"/>
                  </a:lnTo>
                  <a:lnTo>
                    <a:pt x="192" y="144"/>
                  </a:lnTo>
                  <a:lnTo>
                    <a:pt x="204" y="150"/>
                  </a:lnTo>
                  <a:lnTo>
                    <a:pt x="216" y="150"/>
                  </a:lnTo>
                  <a:lnTo>
                    <a:pt x="210" y="138"/>
                  </a:lnTo>
                  <a:lnTo>
                    <a:pt x="204" y="132"/>
                  </a:lnTo>
                  <a:lnTo>
                    <a:pt x="198" y="120"/>
                  </a:lnTo>
                  <a:lnTo>
                    <a:pt x="186" y="108"/>
                  </a:lnTo>
                  <a:lnTo>
                    <a:pt x="174" y="90"/>
                  </a:lnTo>
                  <a:lnTo>
                    <a:pt x="156" y="78"/>
                  </a:lnTo>
                  <a:lnTo>
                    <a:pt x="144" y="66"/>
                  </a:lnTo>
                  <a:lnTo>
                    <a:pt x="132" y="60"/>
                  </a:lnTo>
                  <a:lnTo>
                    <a:pt x="120" y="60"/>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48" name="Slovenia">
              <a:extLst>
                <a:ext uri="{FF2B5EF4-FFF2-40B4-BE49-F238E27FC236}">
                  <a16:creationId xmlns:a16="http://schemas.microsoft.com/office/drawing/2014/main" id="{B31DEA12-65FE-B6FA-31F9-9A4D86044182}"/>
                </a:ext>
                <a:ext uri="{C183D7F6-B498-43B3-948B-1728B52AA6E4}">
                  <adec:decorative xmlns:adec="http://schemas.microsoft.com/office/drawing/2017/decorative" val="1"/>
                </a:ext>
              </a:extLst>
            </p:cNvPr>
            <p:cNvSpPr>
              <a:spLocks/>
            </p:cNvSpPr>
            <p:nvPr/>
          </p:nvSpPr>
          <p:spPr bwMode="gray">
            <a:xfrm>
              <a:off x="4583321" y="2087145"/>
              <a:ext cx="67931" cy="38997"/>
            </a:xfrm>
            <a:custGeom>
              <a:avLst/>
              <a:gdLst>
                <a:gd name="T0" fmla="*/ 2147483647 w 210"/>
                <a:gd name="T1" fmla="*/ 2147483647 h 120"/>
                <a:gd name="T2" fmla="*/ 2147483647 w 210"/>
                <a:gd name="T3" fmla="*/ 2147483647 h 120"/>
                <a:gd name="T4" fmla="*/ 2147483647 w 210"/>
                <a:gd name="T5" fmla="*/ 2147483647 h 120"/>
                <a:gd name="T6" fmla="*/ 2147483647 w 210"/>
                <a:gd name="T7" fmla="*/ 2147483647 h 120"/>
                <a:gd name="T8" fmla="*/ 2147483647 w 210"/>
                <a:gd name="T9" fmla="*/ 2147483647 h 120"/>
                <a:gd name="T10" fmla="*/ 2147483647 w 210"/>
                <a:gd name="T11" fmla="*/ 2147483647 h 120"/>
                <a:gd name="T12" fmla="*/ 2147483647 w 210"/>
                <a:gd name="T13" fmla="*/ 2147483647 h 120"/>
                <a:gd name="T14" fmla="*/ 2147483647 w 210"/>
                <a:gd name="T15" fmla="*/ 2147483647 h 120"/>
                <a:gd name="T16" fmla="*/ 2147483647 w 210"/>
                <a:gd name="T17" fmla="*/ 2147483647 h 120"/>
                <a:gd name="T18" fmla="*/ 2147483647 w 210"/>
                <a:gd name="T19" fmla="*/ 2147483647 h 120"/>
                <a:gd name="T20" fmla="*/ 2147483647 w 210"/>
                <a:gd name="T21" fmla="*/ 2147483647 h 120"/>
                <a:gd name="T22" fmla="*/ 2147483647 w 210"/>
                <a:gd name="T23" fmla="*/ 2147483647 h 120"/>
                <a:gd name="T24" fmla="*/ 2147483647 w 210"/>
                <a:gd name="T25" fmla="*/ 2147483647 h 120"/>
                <a:gd name="T26" fmla="*/ 2147483647 w 210"/>
                <a:gd name="T27" fmla="*/ 2147483647 h 120"/>
                <a:gd name="T28" fmla="*/ 2147483647 w 210"/>
                <a:gd name="T29" fmla="*/ 2147483647 h 120"/>
                <a:gd name="T30" fmla="*/ 2147483647 w 210"/>
                <a:gd name="T31" fmla="*/ 2147483647 h 120"/>
                <a:gd name="T32" fmla="*/ 2147483647 w 210"/>
                <a:gd name="T33" fmla="*/ 2147483647 h 120"/>
                <a:gd name="T34" fmla="*/ 2147483647 w 210"/>
                <a:gd name="T35" fmla="*/ 2147483647 h 120"/>
                <a:gd name="T36" fmla="*/ 2147483647 w 210"/>
                <a:gd name="T37" fmla="*/ 2147483647 h 120"/>
                <a:gd name="T38" fmla="*/ 2147483647 w 210"/>
                <a:gd name="T39" fmla="*/ 2147483647 h 120"/>
                <a:gd name="T40" fmla="*/ 2147483647 w 210"/>
                <a:gd name="T41" fmla="*/ 2147483647 h 120"/>
                <a:gd name="T42" fmla="*/ 2147483647 w 210"/>
                <a:gd name="T43" fmla="*/ 0 h 120"/>
                <a:gd name="T44" fmla="*/ 2147483647 w 210"/>
                <a:gd name="T45" fmla="*/ 2147483647 h 120"/>
                <a:gd name="T46" fmla="*/ 2147483647 w 210"/>
                <a:gd name="T47" fmla="*/ 2147483647 h 120"/>
                <a:gd name="T48" fmla="*/ 2147483647 w 210"/>
                <a:gd name="T49" fmla="*/ 2147483647 h 120"/>
                <a:gd name="T50" fmla="*/ 2147483647 w 210"/>
                <a:gd name="T51" fmla="*/ 2147483647 h 120"/>
                <a:gd name="T52" fmla="*/ 2147483647 w 210"/>
                <a:gd name="T53" fmla="*/ 2147483647 h 120"/>
                <a:gd name="T54" fmla="*/ 2147483647 w 210"/>
                <a:gd name="T55" fmla="*/ 2147483647 h 120"/>
                <a:gd name="T56" fmla="*/ 2147483647 w 210"/>
                <a:gd name="T57" fmla="*/ 2147483647 h 120"/>
                <a:gd name="T58" fmla="*/ 2147483647 w 210"/>
                <a:gd name="T59" fmla="*/ 2147483647 h 120"/>
                <a:gd name="T60" fmla="*/ 2147483647 w 210"/>
                <a:gd name="T61" fmla="*/ 2147483647 h 120"/>
                <a:gd name="T62" fmla="*/ 2147483647 w 210"/>
                <a:gd name="T63" fmla="*/ 2147483647 h 120"/>
                <a:gd name="T64" fmla="*/ 2147483647 w 210"/>
                <a:gd name="T65" fmla="*/ 2147483647 h 120"/>
                <a:gd name="T66" fmla="*/ 2147483647 w 210"/>
                <a:gd name="T67" fmla="*/ 2147483647 h 120"/>
                <a:gd name="T68" fmla="*/ 0 w 210"/>
                <a:gd name="T69" fmla="*/ 2147483647 h 120"/>
                <a:gd name="T70" fmla="*/ 2147483647 w 210"/>
                <a:gd name="T71" fmla="*/ 2147483647 h 120"/>
                <a:gd name="T72" fmla="*/ 2147483647 w 210"/>
                <a:gd name="T73" fmla="*/ 2147483647 h 120"/>
                <a:gd name="T74" fmla="*/ 2147483647 w 210"/>
                <a:gd name="T75" fmla="*/ 2147483647 h 120"/>
                <a:gd name="T76" fmla="*/ 2147483647 w 210"/>
                <a:gd name="T77" fmla="*/ 2147483647 h 120"/>
                <a:gd name="T78" fmla="*/ 2147483647 w 210"/>
                <a:gd name="T79" fmla="*/ 2147483647 h 120"/>
                <a:gd name="T80" fmla="*/ 2147483647 w 210"/>
                <a:gd name="T81" fmla="*/ 2147483647 h 120"/>
                <a:gd name="T82" fmla="*/ 2147483647 w 210"/>
                <a:gd name="T83" fmla="*/ 2147483647 h 120"/>
                <a:gd name="T84" fmla="*/ 2147483647 w 210"/>
                <a:gd name="T85" fmla="*/ 2147483647 h 120"/>
                <a:gd name="T86" fmla="*/ 2147483647 w 210"/>
                <a:gd name="T87" fmla="*/ 2147483647 h 1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0"/>
                <a:gd name="T133" fmla="*/ 0 h 120"/>
                <a:gd name="T134" fmla="*/ 210 w 210"/>
                <a:gd name="T135" fmla="*/ 120 h 1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0" h="120">
                  <a:moveTo>
                    <a:pt x="24" y="120"/>
                  </a:moveTo>
                  <a:lnTo>
                    <a:pt x="42" y="120"/>
                  </a:lnTo>
                  <a:lnTo>
                    <a:pt x="42" y="108"/>
                  </a:lnTo>
                  <a:lnTo>
                    <a:pt x="54" y="114"/>
                  </a:lnTo>
                  <a:lnTo>
                    <a:pt x="72" y="114"/>
                  </a:lnTo>
                  <a:lnTo>
                    <a:pt x="78" y="102"/>
                  </a:lnTo>
                  <a:lnTo>
                    <a:pt x="78" y="108"/>
                  </a:lnTo>
                  <a:lnTo>
                    <a:pt x="84" y="114"/>
                  </a:lnTo>
                  <a:lnTo>
                    <a:pt x="126" y="114"/>
                  </a:lnTo>
                  <a:lnTo>
                    <a:pt x="126" y="96"/>
                  </a:lnTo>
                  <a:lnTo>
                    <a:pt x="138" y="90"/>
                  </a:lnTo>
                  <a:lnTo>
                    <a:pt x="150" y="78"/>
                  </a:lnTo>
                  <a:lnTo>
                    <a:pt x="150" y="72"/>
                  </a:lnTo>
                  <a:lnTo>
                    <a:pt x="144" y="66"/>
                  </a:lnTo>
                  <a:lnTo>
                    <a:pt x="144" y="54"/>
                  </a:lnTo>
                  <a:lnTo>
                    <a:pt x="174" y="54"/>
                  </a:lnTo>
                  <a:lnTo>
                    <a:pt x="186" y="48"/>
                  </a:lnTo>
                  <a:lnTo>
                    <a:pt x="186" y="36"/>
                  </a:lnTo>
                  <a:lnTo>
                    <a:pt x="210" y="36"/>
                  </a:lnTo>
                  <a:lnTo>
                    <a:pt x="192" y="24"/>
                  </a:lnTo>
                  <a:lnTo>
                    <a:pt x="186" y="6"/>
                  </a:lnTo>
                  <a:lnTo>
                    <a:pt x="180" y="0"/>
                  </a:lnTo>
                  <a:lnTo>
                    <a:pt x="174" y="12"/>
                  </a:lnTo>
                  <a:lnTo>
                    <a:pt x="168" y="30"/>
                  </a:lnTo>
                  <a:lnTo>
                    <a:pt x="144" y="24"/>
                  </a:lnTo>
                  <a:lnTo>
                    <a:pt x="132" y="30"/>
                  </a:lnTo>
                  <a:lnTo>
                    <a:pt x="84" y="30"/>
                  </a:lnTo>
                  <a:lnTo>
                    <a:pt x="84" y="42"/>
                  </a:lnTo>
                  <a:lnTo>
                    <a:pt x="54" y="42"/>
                  </a:lnTo>
                  <a:lnTo>
                    <a:pt x="48" y="36"/>
                  </a:lnTo>
                  <a:lnTo>
                    <a:pt x="30" y="36"/>
                  </a:lnTo>
                  <a:lnTo>
                    <a:pt x="24" y="42"/>
                  </a:lnTo>
                  <a:lnTo>
                    <a:pt x="6" y="42"/>
                  </a:lnTo>
                  <a:lnTo>
                    <a:pt x="6" y="48"/>
                  </a:lnTo>
                  <a:lnTo>
                    <a:pt x="0" y="54"/>
                  </a:lnTo>
                  <a:lnTo>
                    <a:pt x="12" y="60"/>
                  </a:lnTo>
                  <a:lnTo>
                    <a:pt x="6" y="96"/>
                  </a:lnTo>
                  <a:lnTo>
                    <a:pt x="18" y="96"/>
                  </a:lnTo>
                  <a:lnTo>
                    <a:pt x="30" y="102"/>
                  </a:lnTo>
                  <a:lnTo>
                    <a:pt x="36" y="102"/>
                  </a:lnTo>
                  <a:lnTo>
                    <a:pt x="36" y="108"/>
                  </a:lnTo>
                  <a:lnTo>
                    <a:pt x="30" y="108"/>
                  </a:lnTo>
                  <a:lnTo>
                    <a:pt x="30" y="114"/>
                  </a:lnTo>
                  <a:lnTo>
                    <a:pt x="24" y="120"/>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49" name="Slovakia">
              <a:extLst>
                <a:ext uri="{FF2B5EF4-FFF2-40B4-BE49-F238E27FC236}">
                  <a16:creationId xmlns:a16="http://schemas.microsoft.com/office/drawing/2014/main" id="{DE0E673C-21DD-776F-5410-BCF5914B43F0}"/>
                </a:ext>
                <a:ext uri="{C183D7F6-B498-43B3-948B-1728B52AA6E4}">
                  <adec:decorative xmlns:adec="http://schemas.microsoft.com/office/drawing/2017/decorative" val="1"/>
                </a:ext>
              </a:extLst>
            </p:cNvPr>
            <p:cNvSpPr>
              <a:spLocks/>
            </p:cNvSpPr>
            <p:nvPr/>
          </p:nvSpPr>
          <p:spPr bwMode="gray">
            <a:xfrm>
              <a:off x="4652509" y="2021730"/>
              <a:ext cx="114477" cy="46545"/>
            </a:xfrm>
            <a:custGeom>
              <a:avLst/>
              <a:gdLst>
                <a:gd name="T0" fmla="*/ 2147483647 w 354"/>
                <a:gd name="T1" fmla="*/ 2147483647 h 144"/>
                <a:gd name="T2" fmla="*/ 2147483647 w 354"/>
                <a:gd name="T3" fmla="*/ 2147483647 h 144"/>
                <a:gd name="T4" fmla="*/ 2147483647 w 354"/>
                <a:gd name="T5" fmla="*/ 2147483647 h 144"/>
                <a:gd name="T6" fmla="*/ 2147483647 w 354"/>
                <a:gd name="T7" fmla="*/ 2147483647 h 144"/>
                <a:gd name="T8" fmla="*/ 2147483647 w 354"/>
                <a:gd name="T9" fmla="*/ 2147483647 h 144"/>
                <a:gd name="T10" fmla="*/ 2147483647 w 354"/>
                <a:gd name="T11" fmla="*/ 2147483647 h 144"/>
                <a:gd name="T12" fmla="*/ 2147483647 w 354"/>
                <a:gd name="T13" fmla="*/ 2147483647 h 144"/>
                <a:gd name="T14" fmla="*/ 2147483647 w 354"/>
                <a:gd name="T15" fmla="*/ 0 h 144"/>
                <a:gd name="T16" fmla="*/ 2147483647 w 354"/>
                <a:gd name="T17" fmla="*/ 2147483647 h 144"/>
                <a:gd name="T18" fmla="*/ 2147483647 w 354"/>
                <a:gd name="T19" fmla="*/ 0 h 144"/>
                <a:gd name="T20" fmla="*/ 2147483647 w 354"/>
                <a:gd name="T21" fmla="*/ 2147483647 h 144"/>
                <a:gd name="T22" fmla="*/ 2147483647 w 354"/>
                <a:gd name="T23" fmla="*/ 2147483647 h 144"/>
                <a:gd name="T24" fmla="*/ 2147483647 w 354"/>
                <a:gd name="T25" fmla="*/ 2147483647 h 144"/>
                <a:gd name="T26" fmla="*/ 2147483647 w 354"/>
                <a:gd name="T27" fmla="*/ 2147483647 h 144"/>
                <a:gd name="T28" fmla="*/ 2147483647 w 354"/>
                <a:gd name="T29" fmla="*/ 2147483647 h 144"/>
                <a:gd name="T30" fmla="*/ 0 w 354"/>
                <a:gd name="T31" fmla="*/ 2147483647 h 144"/>
                <a:gd name="T32" fmla="*/ 2147483647 w 354"/>
                <a:gd name="T33" fmla="*/ 2147483647 h 144"/>
                <a:gd name="T34" fmla="*/ 2147483647 w 354"/>
                <a:gd name="T35" fmla="*/ 2147483647 h 144"/>
                <a:gd name="T36" fmla="*/ 2147483647 w 354"/>
                <a:gd name="T37" fmla="*/ 2147483647 h 144"/>
                <a:gd name="T38" fmla="*/ 2147483647 w 354"/>
                <a:gd name="T39" fmla="*/ 2147483647 h 144"/>
                <a:gd name="T40" fmla="*/ 2147483647 w 354"/>
                <a:gd name="T41" fmla="*/ 2147483647 h 144"/>
                <a:gd name="T42" fmla="*/ 2147483647 w 354"/>
                <a:gd name="T43" fmla="*/ 2147483647 h 144"/>
                <a:gd name="T44" fmla="*/ 2147483647 w 354"/>
                <a:gd name="T45" fmla="*/ 2147483647 h 144"/>
                <a:gd name="T46" fmla="*/ 2147483647 w 354"/>
                <a:gd name="T47" fmla="*/ 2147483647 h 144"/>
                <a:gd name="T48" fmla="*/ 2147483647 w 354"/>
                <a:gd name="T49" fmla="*/ 2147483647 h 144"/>
                <a:gd name="T50" fmla="*/ 2147483647 w 354"/>
                <a:gd name="T51" fmla="*/ 2147483647 h 144"/>
                <a:gd name="T52" fmla="*/ 2147483647 w 354"/>
                <a:gd name="T53" fmla="*/ 2147483647 h 144"/>
                <a:gd name="T54" fmla="*/ 2147483647 w 354"/>
                <a:gd name="T55" fmla="*/ 2147483647 h 144"/>
                <a:gd name="T56" fmla="*/ 2147483647 w 354"/>
                <a:gd name="T57" fmla="*/ 2147483647 h 144"/>
                <a:gd name="T58" fmla="*/ 2147483647 w 354"/>
                <a:gd name="T59" fmla="*/ 2147483647 h 144"/>
                <a:gd name="T60" fmla="*/ 2147483647 w 354"/>
                <a:gd name="T61" fmla="*/ 2147483647 h 144"/>
                <a:gd name="T62" fmla="*/ 2147483647 w 354"/>
                <a:gd name="T63" fmla="*/ 2147483647 h 144"/>
                <a:gd name="T64" fmla="*/ 2147483647 w 354"/>
                <a:gd name="T65" fmla="*/ 2147483647 h 144"/>
                <a:gd name="T66" fmla="*/ 2147483647 w 354"/>
                <a:gd name="T67" fmla="*/ 2147483647 h 144"/>
                <a:gd name="T68" fmla="*/ 2147483647 w 354"/>
                <a:gd name="T69" fmla="*/ 2147483647 h 1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4"/>
                <a:gd name="T106" fmla="*/ 0 h 144"/>
                <a:gd name="T107" fmla="*/ 354 w 354"/>
                <a:gd name="T108" fmla="*/ 144 h 1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4" h="144">
                  <a:moveTo>
                    <a:pt x="348" y="30"/>
                  </a:moveTo>
                  <a:lnTo>
                    <a:pt x="324" y="30"/>
                  </a:lnTo>
                  <a:lnTo>
                    <a:pt x="300" y="6"/>
                  </a:lnTo>
                  <a:lnTo>
                    <a:pt x="276" y="6"/>
                  </a:lnTo>
                  <a:lnTo>
                    <a:pt x="270" y="12"/>
                  </a:lnTo>
                  <a:lnTo>
                    <a:pt x="258" y="18"/>
                  </a:lnTo>
                  <a:lnTo>
                    <a:pt x="246" y="18"/>
                  </a:lnTo>
                  <a:lnTo>
                    <a:pt x="240" y="12"/>
                  </a:lnTo>
                  <a:lnTo>
                    <a:pt x="210" y="12"/>
                  </a:lnTo>
                  <a:lnTo>
                    <a:pt x="210" y="18"/>
                  </a:lnTo>
                  <a:lnTo>
                    <a:pt x="204" y="24"/>
                  </a:lnTo>
                  <a:lnTo>
                    <a:pt x="192" y="24"/>
                  </a:lnTo>
                  <a:lnTo>
                    <a:pt x="186" y="18"/>
                  </a:lnTo>
                  <a:lnTo>
                    <a:pt x="186" y="12"/>
                  </a:lnTo>
                  <a:lnTo>
                    <a:pt x="180" y="12"/>
                  </a:lnTo>
                  <a:lnTo>
                    <a:pt x="168" y="0"/>
                  </a:lnTo>
                  <a:lnTo>
                    <a:pt x="156" y="0"/>
                  </a:lnTo>
                  <a:lnTo>
                    <a:pt x="144" y="12"/>
                  </a:lnTo>
                  <a:lnTo>
                    <a:pt x="138" y="12"/>
                  </a:lnTo>
                  <a:lnTo>
                    <a:pt x="126" y="0"/>
                  </a:lnTo>
                  <a:lnTo>
                    <a:pt x="108" y="12"/>
                  </a:lnTo>
                  <a:lnTo>
                    <a:pt x="84" y="18"/>
                  </a:lnTo>
                  <a:lnTo>
                    <a:pt x="84" y="42"/>
                  </a:lnTo>
                  <a:lnTo>
                    <a:pt x="72" y="48"/>
                  </a:lnTo>
                  <a:lnTo>
                    <a:pt x="66" y="54"/>
                  </a:lnTo>
                  <a:lnTo>
                    <a:pt x="54" y="60"/>
                  </a:lnTo>
                  <a:lnTo>
                    <a:pt x="36" y="60"/>
                  </a:lnTo>
                  <a:lnTo>
                    <a:pt x="36" y="54"/>
                  </a:lnTo>
                  <a:lnTo>
                    <a:pt x="30" y="60"/>
                  </a:lnTo>
                  <a:lnTo>
                    <a:pt x="12" y="60"/>
                  </a:lnTo>
                  <a:lnTo>
                    <a:pt x="6" y="66"/>
                  </a:lnTo>
                  <a:lnTo>
                    <a:pt x="0" y="90"/>
                  </a:lnTo>
                  <a:lnTo>
                    <a:pt x="0" y="102"/>
                  </a:lnTo>
                  <a:lnTo>
                    <a:pt x="6" y="102"/>
                  </a:lnTo>
                  <a:lnTo>
                    <a:pt x="6" y="114"/>
                  </a:lnTo>
                  <a:lnTo>
                    <a:pt x="12" y="114"/>
                  </a:lnTo>
                  <a:lnTo>
                    <a:pt x="12" y="126"/>
                  </a:lnTo>
                  <a:lnTo>
                    <a:pt x="6" y="132"/>
                  </a:lnTo>
                  <a:lnTo>
                    <a:pt x="18" y="138"/>
                  </a:lnTo>
                  <a:lnTo>
                    <a:pt x="30" y="120"/>
                  </a:lnTo>
                  <a:lnTo>
                    <a:pt x="36" y="126"/>
                  </a:lnTo>
                  <a:lnTo>
                    <a:pt x="42" y="138"/>
                  </a:lnTo>
                  <a:lnTo>
                    <a:pt x="48" y="144"/>
                  </a:lnTo>
                  <a:lnTo>
                    <a:pt x="90" y="144"/>
                  </a:lnTo>
                  <a:lnTo>
                    <a:pt x="108" y="138"/>
                  </a:lnTo>
                  <a:lnTo>
                    <a:pt x="120" y="138"/>
                  </a:lnTo>
                  <a:lnTo>
                    <a:pt x="132" y="114"/>
                  </a:lnTo>
                  <a:lnTo>
                    <a:pt x="168" y="120"/>
                  </a:lnTo>
                  <a:lnTo>
                    <a:pt x="174" y="108"/>
                  </a:lnTo>
                  <a:lnTo>
                    <a:pt x="198" y="108"/>
                  </a:lnTo>
                  <a:lnTo>
                    <a:pt x="210" y="102"/>
                  </a:lnTo>
                  <a:lnTo>
                    <a:pt x="216" y="102"/>
                  </a:lnTo>
                  <a:lnTo>
                    <a:pt x="228" y="90"/>
                  </a:lnTo>
                  <a:lnTo>
                    <a:pt x="234" y="78"/>
                  </a:lnTo>
                  <a:lnTo>
                    <a:pt x="258" y="78"/>
                  </a:lnTo>
                  <a:lnTo>
                    <a:pt x="258" y="90"/>
                  </a:lnTo>
                  <a:lnTo>
                    <a:pt x="276" y="96"/>
                  </a:lnTo>
                  <a:lnTo>
                    <a:pt x="276" y="78"/>
                  </a:lnTo>
                  <a:lnTo>
                    <a:pt x="288" y="78"/>
                  </a:lnTo>
                  <a:lnTo>
                    <a:pt x="288" y="90"/>
                  </a:lnTo>
                  <a:lnTo>
                    <a:pt x="300" y="90"/>
                  </a:lnTo>
                  <a:lnTo>
                    <a:pt x="312" y="84"/>
                  </a:lnTo>
                  <a:lnTo>
                    <a:pt x="336" y="84"/>
                  </a:lnTo>
                  <a:lnTo>
                    <a:pt x="336" y="90"/>
                  </a:lnTo>
                  <a:lnTo>
                    <a:pt x="336" y="72"/>
                  </a:lnTo>
                  <a:lnTo>
                    <a:pt x="342" y="72"/>
                  </a:lnTo>
                  <a:lnTo>
                    <a:pt x="348" y="66"/>
                  </a:lnTo>
                  <a:lnTo>
                    <a:pt x="348" y="60"/>
                  </a:lnTo>
                  <a:lnTo>
                    <a:pt x="354" y="54"/>
                  </a:lnTo>
                  <a:lnTo>
                    <a:pt x="354" y="30"/>
                  </a:lnTo>
                  <a:lnTo>
                    <a:pt x="348" y="30"/>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50" name="Sierra Leone">
              <a:extLst>
                <a:ext uri="{FF2B5EF4-FFF2-40B4-BE49-F238E27FC236}">
                  <a16:creationId xmlns:a16="http://schemas.microsoft.com/office/drawing/2014/main" id="{1543BA5B-4593-6FD0-F328-0984769BAD81}"/>
                </a:ext>
                <a:ext uri="{C183D7F6-B498-43B3-948B-1728B52AA6E4}">
                  <adec:decorative xmlns:adec="http://schemas.microsoft.com/office/drawing/2017/decorative" val="1"/>
                </a:ext>
              </a:extLst>
            </p:cNvPr>
            <p:cNvSpPr>
              <a:spLocks/>
            </p:cNvSpPr>
            <p:nvPr/>
          </p:nvSpPr>
          <p:spPr bwMode="gray">
            <a:xfrm>
              <a:off x="3985783" y="3040691"/>
              <a:ext cx="66673" cy="86800"/>
            </a:xfrm>
            <a:custGeom>
              <a:avLst/>
              <a:gdLst>
                <a:gd name="T0" fmla="*/ 2147483647 w 210"/>
                <a:gd name="T1" fmla="*/ 2147483647 h 270"/>
                <a:gd name="T2" fmla="*/ 2147483647 w 210"/>
                <a:gd name="T3" fmla="*/ 2147483647 h 270"/>
                <a:gd name="T4" fmla="*/ 2147483647 w 210"/>
                <a:gd name="T5" fmla="*/ 2147483647 h 270"/>
                <a:gd name="T6" fmla="*/ 2147483647 w 210"/>
                <a:gd name="T7" fmla="*/ 2147483647 h 270"/>
                <a:gd name="T8" fmla="*/ 2147483647 w 210"/>
                <a:gd name="T9" fmla="*/ 2147483647 h 270"/>
                <a:gd name="T10" fmla="*/ 2147483647 w 210"/>
                <a:gd name="T11" fmla="*/ 2147483647 h 270"/>
                <a:gd name="T12" fmla="*/ 2147483647 w 210"/>
                <a:gd name="T13" fmla="*/ 2147483647 h 270"/>
                <a:gd name="T14" fmla="*/ 2147483647 w 210"/>
                <a:gd name="T15" fmla="*/ 2147483647 h 270"/>
                <a:gd name="T16" fmla="*/ 2147483647 w 210"/>
                <a:gd name="T17" fmla="*/ 2147483647 h 270"/>
                <a:gd name="T18" fmla="*/ 2147483647 w 210"/>
                <a:gd name="T19" fmla="*/ 2147483647 h 270"/>
                <a:gd name="T20" fmla="*/ 2147483647 w 210"/>
                <a:gd name="T21" fmla="*/ 2147483647 h 270"/>
                <a:gd name="T22" fmla="*/ 2147483647 w 210"/>
                <a:gd name="T23" fmla="*/ 0 h 270"/>
                <a:gd name="T24" fmla="*/ 2147483647 w 210"/>
                <a:gd name="T25" fmla="*/ 0 h 270"/>
                <a:gd name="T26" fmla="*/ 2147483647 w 210"/>
                <a:gd name="T27" fmla="*/ 2147483647 h 270"/>
                <a:gd name="T28" fmla="*/ 2147483647 w 210"/>
                <a:gd name="T29" fmla="*/ 2147483647 h 270"/>
                <a:gd name="T30" fmla="*/ 2147483647 w 210"/>
                <a:gd name="T31" fmla="*/ 2147483647 h 270"/>
                <a:gd name="T32" fmla="*/ 2147483647 w 210"/>
                <a:gd name="T33" fmla="*/ 2147483647 h 270"/>
                <a:gd name="T34" fmla="*/ 2147483647 w 210"/>
                <a:gd name="T35" fmla="*/ 2147483647 h 270"/>
                <a:gd name="T36" fmla="*/ 2147483647 w 210"/>
                <a:gd name="T37" fmla="*/ 2147483647 h 270"/>
                <a:gd name="T38" fmla="*/ 2147483647 w 210"/>
                <a:gd name="T39" fmla="*/ 2147483647 h 270"/>
                <a:gd name="T40" fmla="*/ 2147483647 w 210"/>
                <a:gd name="T41" fmla="*/ 2147483647 h 270"/>
                <a:gd name="T42" fmla="*/ 2147483647 w 210"/>
                <a:gd name="T43" fmla="*/ 2147483647 h 270"/>
                <a:gd name="T44" fmla="*/ 0 w 210"/>
                <a:gd name="T45" fmla="*/ 2147483647 h 270"/>
                <a:gd name="T46" fmla="*/ 2147483647 w 210"/>
                <a:gd name="T47" fmla="*/ 2147483647 h 270"/>
                <a:gd name="T48" fmla="*/ 2147483647 w 210"/>
                <a:gd name="T49" fmla="*/ 2147483647 h 270"/>
                <a:gd name="T50" fmla="*/ 0 w 210"/>
                <a:gd name="T51" fmla="*/ 2147483647 h 270"/>
                <a:gd name="T52" fmla="*/ 0 w 210"/>
                <a:gd name="T53" fmla="*/ 2147483647 h 270"/>
                <a:gd name="T54" fmla="*/ 2147483647 w 210"/>
                <a:gd name="T55" fmla="*/ 2147483647 h 270"/>
                <a:gd name="T56" fmla="*/ 2147483647 w 210"/>
                <a:gd name="T57" fmla="*/ 2147483647 h 270"/>
                <a:gd name="T58" fmla="*/ 2147483647 w 210"/>
                <a:gd name="T59" fmla="*/ 2147483647 h 270"/>
                <a:gd name="T60" fmla="*/ 2147483647 w 210"/>
                <a:gd name="T61" fmla="*/ 2147483647 h 270"/>
                <a:gd name="T62" fmla="*/ 2147483647 w 210"/>
                <a:gd name="T63" fmla="*/ 2147483647 h 270"/>
                <a:gd name="T64" fmla="*/ 2147483647 w 210"/>
                <a:gd name="T65" fmla="*/ 2147483647 h 270"/>
                <a:gd name="T66" fmla="*/ 2147483647 w 210"/>
                <a:gd name="T67" fmla="*/ 2147483647 h 270"/>
                <a:gd name="T68" fmla="*/ 2147483647 w 210"/>
                <a:gd name="T69" fmla="*/ 2147483647 h 270"/>
                <a:gd name="T70" fmla="*/ 2147483647 w 210"/>
                <a:gd name="T71" fmla="*/ 2147483647 h 270"/>
                <a:gd name="T72" fmla="*/ 2147483647 w 210"/>
                <a:gd name="T73" fmla="*/ 2147483647 h 270"/>
                <a:gd name="T74" fmla="*/ 2147483647 w 210"/>
                <a:gd name="T75" fmla="*/ 2147483647 h 270"/>
                <a:gd name="T76" fmla="*/ 2147483647 w 210"/>
                <a:gd name="T77" fmla="*/ 2147483647 h 270"/>
                <a:gd name="T78" fmla="*/ 2147483647 w 210"/>
                <a:gd name="T79" fmla="*/ 2147483647 h 270"/>
                <a:gd name="T80" fmla="*/ 2147483647 w 210"/>
                <a:gd name="T81" fmla="*/ 2147483647 h 270"/>
                <a:gd name="T82" fmla="*/ 2147483647 w 210"/>
                <a:gd name="T83" fmla="*/ 2147483647 h 270"/>
                <a:gd name="T84" fmla="*/ 2147483647 w 210"/>
                <a:gd name="T85" fmla="*/ 2147483647 h 270"/>
                <a:gd name="T86" fmla="*/ 2147483647 w 210"/>
                <a:gd name="T87" fmla="*/ 2147483647 h 2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0"/>
                <a:gd name="T133" fmla="*/ 0 h 270"/>
                <a:gd name="T134" fmla="*/ 210 w 210"/>
                <a:gd name="T135" fmla="*/ 270 h 2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0" h="270">
                  <a:moveTo>
                    <a:pt x="186" y="180"/>
                  </a:moveTo>
                  <a:lnTo>
                    <a:pt x="186" y="162"/>
                  </a:lnTo>
                  <a:lnTo>
                    <a:pt x="210" y="156"/>
                  </a:lnTo>
                  <a:lnTo>
                    <a:pt x="204" y="132"/>
                  </a:lnTo>
                  <a:lnTo>
                    <a:pt x="174" y="144"/>
                  </a:lnTo>
                  <a:lnTo>
                    <a:pt x="180" y="126"/>
                  </a:lnTo>
                  <a:lnTo>
                    <a:pt x="186" y="120"/>
                  </a:lnTo>
                  <a:lnTo>
                    <a:pt x="192" y="108"/>
                  </a:lnTo>
                  <a:lnTo>
                    <a:pt x="192" y="90"/>
                  </a:lnTo>
                  <a:lnTo>
                    <a:pt x="180" y="78"/>
                  </a:lnTo>
                  <a:lnTo>
                    <a:pt x="180" y="60"/>
                  </a:lnTo>
                  <a:lnTo>
                    <a:pt x="138" y="0"/>
                  </a:lnTo>
                  <a:lnTo>
                    <a:pt x="102" y="0"/>
                  </a:lnTo>
                  <a:lnTo>
                    <a:pt x="96" y="18"/>
                  </a:lnTo>
                  <a:lnTo>
                    <a:pt x="60" y="18"/>
                  </a:lnTo>
                  <a:lnTo>
                    <a:pt x="60" y="24"/>
                  </a:lnTo>
                  <a:lnTo>
                    <a:pt x="54" y="30"/>
                  </a:lnTo>
                  <a:lnTo>
                    <a:pt x="48" y="42"/>
                  </a:lnTo>
                  <a:lnTo>
                    <a:pt x="36" y="54"/>
                  </a:lnTo>
                  <a:lnTo>
                    <a:pt x="30" y="66"/>
                  </a:lnTo>
                  <a:lnTo>
                    <a:pt x="18" y="72"/>
                  </a:lnTo>
                  <a:lnTo>
                    <a:pt x="12" y="78"/>
                  </a:lnTo>
                  <a:lnTo>
                    <a:pt x="0" y="84"/>
                  </a:lnTo>
                  <a:lnTo>
                    <a:pt x="12" y="96"/>
                  </a:lnTo>
                  <a:lnTo>
                    <a:pt x="6" y="102"/>
                  </a:lnTo>
                  <a:lnTo>
                    <a:pt x="0" y="114"/>
                  </a:lnTo>
                  <a:lnTo>
                    <a:pt x="0" y="132"/>
                  </a:lnTo>
                  <a:lnTo>
                    <a:pt x="6" y="138"/>
                  </a:lnTo>
                  <a:lnTo>
                    <a:pt x="18" y="144"/>
                  </a:lnTo>
                  <a:lnTo>
                    <a:pt x="24" y="150"/>
                  </a:lnTo>
                  <a:lnTo>
                    <a:pt x="18" y="180"/>
                  </a:lnTo>
                  <a:lnTo>
                    <a:pt x="42" y="198"/>
                  </a:lnTo>
                  <a:lnTo>
                    <a:pt x="42" y="204"/>
                  </a:lnTo>
                  <a:lnTo>
                    <a:pt x="48" y="210"/>
                  </a:lnTo>
                  <a:lnTo>
                    <a:pt x="54" y="222"/>
                  </a:lnTo>
                  <a:lnTo>
                    <a:pt x="78" y="234"/>
                  </a:lnTo>
                  <a:lnTo>
                    <a:pt x="96" y="234"/>
                  </a:lnTo>
                  <a:lnTo>
                    <a:pt x="126" y="270"/>
                  </a:lnTo>
                  <a:lnTo>
                    <a:pt x="126" y="234"/>
                  </a:lnTo>
                  <a:lnTo>
                    <a:pt x="144" y="216"/>
                  </a:lnTo>
                  <a:lnTo>
                    <a:pt x="156" y="210"/>
                  </a:lnTo>
                  <a:lnTo>
                    <a:pt x="168" y="198"/>
                  </a:lnTo>
                  <a:lnTo>
                    <a:pt x="180" y="192"/>
                  </a:lnTo>
                  <a:lnTo>
                    <a:pt x="186" y="180"/>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51" name="Serbia">
              <a:extLst>
                <a:ext uri="{FF2B5EF4-FFF2-40B4-BE49-F238E27FC236}">
                  <a16:creationId xmlns:a16="http://schemas.microsoft.com/office/drawing/2014/main" id="{A3FD942C-B241-65D3-0D16-0574B726361C}"/>
                </a:ext>
                <a:ext uri="{C183D7F6-B498-43B3-948B-1728B52AA6E4}">
                  <adec:decorative xmlns:adec="http://schemas.microsoft.com/office/drawing/2017/decorative" val="1"/>
                </a:ext>
              </a:extLst>
            </p:cNvPr>
            <p:cNvSpPr>
              <a:spLocks/>
            </p:cNvSpPr>
            <p:nvPr/>
          </p:nvSpPr>
          <p:spPr bwMode="gray">
            <a:xfrm>
              <a:off x="4696539" y="2107273"/>
              <a:ext cx="88058" cy="96547"/>
            </a:xfrm>
            <a:custGeom>
              <a:avLst/>
              <a:gdLst/>
              <a:ahLst/>
              <a:cxnLst>
                <a:cxn ang="0">
                  <a:pos x="464" y="374"/>
                </a:cxn>
                <a:cxn ang="0">
                  <a:pos x="453" y="310"/>
                </a:cxn>
                <a:cxn ang="0">
                  <a:pos x="453" y="235"/>
                </a:cxn>
                <a:cxn ang="0">
                  <a:pos x="378" y="224"/>
                </a:cxn>
                <a:cxn ang="0">
                  <a:pos x="302" y="171"/>
                </a:cxn>
                <a:cxn ang="0">
                  <a:pos x="291" y="118"/>
                </a:cxn>
                <a:cxn ang="0">
                  <a:pos x="259" y="128"/>
                </a:cxn>
                <a:cxn ang="0">
                  <a:pos x="216" y="53"/>
                </a:cxn>
                <a:cxn ang="0">
                  <a:pos x="87" y="0"/>
                </a:cxn>
                <a:cxn ang="0">
                  <a:pos x="0" y="43"/>
                </a:cxn>
                <a:cxn ang="0">
                  <a:pos x="32" y="96"/>
                </a:cxn>
                <a:cxn ang="0">
                  <a:pos x="65" y="139"/>
                </a:cxn>
                <a:cxn ang="0">
                  <a:pos x="54" y="150"/>
                </a:cxn>
                <a:cxn ang="0">
                  <a:pos x="32" y="181"/>
                </a:cxn>
                <a:cxn ang="0">
                  <a:pos x="32" y="192"/>
                </a:cxn>
                <a:cxn ang="0">
                  <a:pos x="76" y="203"/>
                </a:cxn>
                <a:cxn ang="0">
                  <a:pos x="87" y="267"/>
                </a:cxn>
                <a:cxn ang="0">
                  <a:pos x="65" y="310"/>
                </a:cxn>
                <a:cxn ang="0">
                  <a:pos x="98" y="363"/>
                </a:cxn>
                <a:cxn ang="0">
                  <a:pos x="119" y="395"/>
                </a:cxn>
                <a:cxn ang="0">
                  <a:pos x="157" y="442"/>
                </a:cxn>
                <a:cxn ang="0">
                  <a:pos x="173" y="438"/>
                </a:cxn>
                <a:cxn ang="0">
                  <a:pos x="180" y="444"/>
                </a:cxn>
                <a:cxn ang="0">
                  <a:pos x="230" y="446"/>
                </a:cxn>
                <a:cxn ang="0">
                  <a:pos x="237" y="431"/>
                </a:cxn>
                <a:cxn ang="0">
                  <a:pos x="258" y="416"/>
                </a:cxn>
                <a:cxn ang="0">
                  <a:pos x="266" y="418"/>
                </a:cxn>
                <a:cxn ang="0">
                  <a:pos x="268" y="407"/>
                </a:cxn>
                <a:cxn ang="0">
                  <a:pos x="267" y="399"/>
                </a:cxn>
                <a:cxn ang="0">
                  <a:pos x="254" y="388"/>
                </a:cxn>
                <a:cxn ang="0">
                  <a:pos x="262" y="387"/>
                </a:cxn>
                <a:cxn ang="0">
                  <a:pos x="279" y="380"/>
                </a:cxn>
                <a:cxn ang="0">
                  <a:pos x="288" y="372"/>
                </a:cxn>
                <a:cxn ang="0">
                  <a:pos x="298" y="389"/>
                </a:cxn>
                <a:cxn ang="0">
                  <a:pos x="292" y="399"/>
                </a:cxn>
                <a:cxn ang="0">
                  <a:pos x="309" y="402"/>
                </a:cxn>
                <a:cxn ang="0">
                  <a:pos x="321" y="404"/>
                </a:cxn>
                <a:cxn ang="0">
                  <a:pos x="326" y="408"/>
                </a:cxn>
                <a:cxn ang="0">
                  <a:pos x="328" y="433"/>
                </a:cxn>
                <a:cxn ang="0">
                  <a:pos x="334" y="429"/>
                </a:cxn>
                <a:cxn ang="0">
                  <a:pos x="335" y="448"/>
                </a:cxn>
                <a:cxn ang="0">
                  <a:pos x="348" y="452"/>
                </a:cxn>
                <a:cxn ang="0">
                  <a:pos x="356" y="467"/>
                </a:cxn>
                <a:cxn ang="0">
                  <a:pos x="354" y="478"/>
                </a:cxn>
                <a:cxn ang="0">
                  <a:pos x="356" y="482"/>
                </a:cxn>
                <a:cxn ang="0">
                  <a:pos x="369" y="485"/>
                </a:cxn>
                <a:cxn ang="0">
                  <a:pos x="381" y="492"/>
                </a:cxn>
                <a:cxn ang="0">
                  <a:pos x="390" y="496"/>
                </a:cxn>
                <a:cxn ang="0">
                  <a:pos x="399" y="501"/>
                </a:cxn>
                <a:cxn ang="0">
                  <a:pos x="392" y="513"/>
                </a:cxn>
                <a:cxn ang="0">
                  <a:pos x="384" y="528"/>
                </a:cxn>
                <a:cxn ang="0">
                  <a:pos x="376" y="542"/>
                </a:cxn>
                <a:cxn ang="0">
                  <a:pos x="453" y="492"/>
                </a:cxn>
                <a:cxn ang="0">
                  <a:pos x="486" y="470"/>
                </a:cxn>
                <a:cxn ang="0">
                  <a:pos x="486" y="406"/>
                </a:cxn>
              </a:cxnLst>
              <a:rect l="0" t="0" r="r" b="b"/>
              <a:pathLst>
                <a:path w="496" h="542">
                  <a:moveTo>
                    <a:pt x="486" y="406"/>
                  </a:moveTo>
                  <a:cubicBezTo>
                    <a:pt x="453" y="395"/>
                    <a:pt x="453" y="395"/>
                    <a:pt x="453" y="395"/>
                  </a:cubicBezTo>
                  <a:cubicBezTo>
                    <a:pt x="464" y="374"/>
                    <a:pt x="464" y="374"/>
                    <a:pt x="464" y="374"/>
                  </a:cubicBezTo>
                  <a:cubicBezTo>
                    <a:pt x="432" y="363"/>
                    <a:pt x="432" y="363"/>
                    <a:pt x="432" y="363"/>
                  </a:cubicBezTo>
                  <a:cubicBezTo>
                    <a:pt x="432" y="331"/>
                    <a:pt x="432" y="331"/>
                    <a:pt x="432" y="331"/>
                  </a:cubicBezTo>
                  <a:cubicBezTo>
                    <a:pt x="453" y="310"/>
                    <a:pt x="453" y="310"/>
                    <a:pt x="453" y="310"/>
                  </a:cubicBezTo>
                  <a:cubicBezTo>
                    <a:pt x="453" y="267"/>
                    <a:pt x="453" y="267"/>
                    <a:pt x="453" y="267"/>
                  </a:cubicBezTo>
                  <a:cubicBezTo>
                    <a:pt x="442" y="256"/>
                    <a:pt x="442" y="256"/>
                    <a:pt x="442" y="256"/>
                  </a:cubicBezTo>
                  <a:cubicBezTo>
                    <a:pt x="453" y="235"/>
                    <a:pt x="453" y="235"/>
                    <a:pt x="453" y="235"/>
                  </a:cubicBezTo>
                  <a:cubicBezTo>
                    <a:pt x="464" y="224"/>
                    <a:pt x="464" y="224"/>
                    <a:pt x="464" y="224"/>
                  </a:cubicBezTo>
                  <a:cubicBezTo>
                    <a:pt x="421" y="213"/>
                    <a:pt x="421" y="213"/>
                    <a:pt x="421" y="213"/>
                  </a:cubicBezTo>
                  <a:cubicBezTo>
                    <a:pt x="378" y="224"/>
                    <a:pt x="378" y="224"/>
                    <a:pt x="378" y="224"/>
                  </a:cubicBezTo>
                  <a:cubicBezTo>
                    <a:pt x="367" y="213"/>
                    <a:pt x="367" y="213"/>
                    <a:pt x="367" y="213"/>
                  </a:cubicBezTo>
                  <a:cubicBezTo>
                    <a:pt x="324" y="203"/>
                    <a:pt x="324" y="203"/>
                    <a:pt x="324" y="203"/>
                  </a:cubicBezTo>
                  <a:cubicBezTo>
                    <a:pt x="302" y="171"/>
                    <a:pt x="302" y="171"/>
                    <a:pt x="302" y="171"/>
                  </a:cubicBezTo>
                  <a:cubicBezTo>
                    <a:pt x="313" y="160"/>
                    <a:pt x="313" y="160"/>
                    <a:pt x="313" y="160"/>
                  </a:cubicBezTo>
                  <a:cubicBezTo>
                    <a:pt x="313" y="128"/>
                    <a:pt x="313" y="128"/>
                    <a:pt x="313" y="128"/>
                  </a:cubicBezTo>
                  <a:cubicBezTo>
                    <a:pt x="291" y="118"/>
                    <a:pt x="291" y="118"/>
                    <a:pt x="291" y="118"/>
                  </a:cubicBezTo>
                  <a:cubicBezTo>
                    <a:pt x="280" y="118"/>
                    <a:pt x="280" y="118"/>
                    <a:pt x="280" y="118"/>
                  </a:cubicBezTo>
                  <a:cubicBezTo>
                    <a:pt x="270" y="128"/>
                    <a:pt x="270" y="128"/>
                    <a:pt x="270" y="128"/>
                  </a:cubicBezTo>
                  <a:cubicBezTo>
                    <a:pt x="259" y="128"/>
                    <a:pt x="259" y="128"/>
                    <a:pt x="259" y="128"/>
                  </a:cubicBezTo>
                  <a:cubicBezTo>
                    <a:pt x="249" y="118"/>
                    <a:pt x="249" y="118"/>
                    <a:pt x="249" y="118"/>
                  </a:cubicBezTo>
                  <a:cubicBezTo>
                    <a:pt x="227" y="53"/>
                    <a:pt x="227" y="53"/>
                    <a:pt x="227" y="53"/>
                  </a:cubicBezTo>
                  <a:cubicBezTo>
                    <a:pt x="216" y="53"/>
                    <a:pt x="216" y="53"/>
                    <a:pt x="216" y="53"/>
                  </a:cubicBezTo>
                  <a:cubicBezTo>
                    <a:pt x="173" y="21"/>
                    <a:pt x="173" y="21"/>
                    <a:pt x="173" y="21"/>
                  </a:cubicBezTo>
                  <a:cubicBezTo>
                    <a:pt x="129" y="0"/>
                    <a:pt x="129" y="0"/>
                    <a:pt x="129" y="0"/>
                  </a:cubicBezTo>
                  <a:cubicBezTo>
                    <a:pt x="87" y="0"/>
                    <a:pt x="87" y="0"/>
                    <a:pt x="87" y="0"/>
                  </a:cubicBezTo>
                  <a:cubicBezTo>
                    <a:pt x="54" y="32"/>
                    <a:pt x="54" y="32"/>
                    <a:pt x="54" y="32"/>
                  </a:cubicBezTo>
                  <a:cubicBezTo>
                    <a:pt x="11" y="32"/>
                    <a:pt x="11" y="32"/>
                    <a:pt x="11" y="32"/>
                  </a:cubicBezTo>
                  <a:cubicBezTo>
                    <a:pt x="0" y="43"/>
                    <a:pt x="0" y="43"/>
                    <a:pt x="0" y="43"/>
                  </a:cubicBezTo>
                  <a:cubicBezTo>
                    <a:pt x="11" y="43"/>
                    <a:pt x="11" y="43"/>
                    <a:pt x="11" y="43"/>
                  </a:cubicBezTo>
                  <a:cubicBezTo>
                    <a:pt x="22" y="96"/>
                    <a:pt x="22" y="96"/>
                    <a:pt x="22" y="96"/>
                  </a:cubicBezTo>
                  <a:cubicBezTo>
                    <a:pt x="32" y="96"/>
                    <a:pt x="32" y="96"/>
                    <a:pt x="32" y="96"/>
                  </a:cubicBezTo>
                  <a:cubicBezTo>
                    <a:pt x="22" y="128"/>
                    <a:pt x="22" y="128"/>
                    <a:pt x="22" y="128"/>
                  </a:cubicBezTo>
                  <a:cubicBezTo>
                    <a:pt x="43" y="128"/>
                    <a:pt x="43" y="128"/>
                    <a:pt x="43" y="128"/>
                  </a:cubicBezTo>
                  <a:cubicBezTo>
                    <a:pt x="65" y="139"/>
                    <a:pt x="65" y="139"/>
                    <a:pt x="65" y="139"/>
                  </a:cubicBezTo>
                  <a:cubicBezTo>
                    <a:pt x="76" y="139"/>
                    <a:pt x="76" y="139"/>
                    <a:pt x="76" y="139"/>
                  </a:cubicBezTo>
                  <a:cubicBezTo>
                    <a:pt x="65" y="150"/>
                    <a:pt x="65" y="150"/>
                    <a:pt x="65" y="150"/>
                  </a:cubicBezTo>
                  <a:cubicBezTo>
                    <a:pt x="54" y="150"/>
                    <a:pt x="54" y="150"/>
                    <a:pt x="54" y="150"/>
                  </a:cubicBezTo>
                  <a:cubicBezTo>
                    <a:pt x="43" y="160"/>
                    <a:pt x="43" y="160"/>
                    <a:pt x="43" y="160"/>
                  </a:cubicBezTo>
                  <a:cubicBezTo>
                    <a:pt x="32" y="160"/>
                    <a:pt x="32" y="160"/>
                    <a:pt x="32" y="160"/>
                  </a:cubicBezTo>
                  <a:cubicBezTo>
                    <a:pt x="32" y="181"/>
                    <a:pt x="32" y="181"/>
                    <a:pt x="32" y="181"/>
                  </a:cubicBezTo>
                  <a:cubicBezTo>
                    <a:pt x="22" y="181"/>
                    <a:pt x="22" y="181"/>
                    <a:pt x="22" y="181"/>
                  </a:cubicBezTo>
                  <a:cubicBezTo>
                    <a:pt x="22" y="192"/>
                    <a:pt x="22" y="192"/>
                    <a:pt x="22" y="192"/>
                  </a:cubicBezTo>
                  <a:cubicBezTo>
                    <a:pt x="32" y="192"/>
                    <a:pt x="32" y="192"/>
                    <a:pt x="32" y="192"/>
                  </a:cubicBezTo>
                  <a:cubicBezTo>
                    <a:pt x="54" y="181"/>
                    <a:pt x="54" y="181"/>
                    <a:pt x="54" y="181"/>
                  </a:cubicBezTo>
                  <a:cubicBezTo>
                    <a:pt x="76" y="181"/>
                    <a:pt x="76" y="181"/>
                    <a:pt x="76" y="181"/>
                  </a:cubicBezTo>
                  <a:cubicBezTo>
                    <a:pt x="76" y="203"/>
                    <a:pt x="76" y="203"/>
                    <a:pt x="76" y="203"/>
                  </a:cubicBezTo>
                  <a:cubicBezTo>
                    <a:pt x="43" y="235"/>
                    <a:pt x="43" y="235"/>
                    <a:pt x="43" y="235"/>
                  </a:cubicBezTo>
                  <a:cubicBezTo>
                    <a:pt x="43" y="267"/>
                    <a:pt x="43" y="267"/>
                    <a:pt x="43" y="267"/>
                  </a:cubicBezTo>
                  <a:cubicBezTo>
                    <a:pt x="87" y="267"/>
                    <a:pt x="87" y="267"/>
                    <a:pt x="87" y="267"/>
                  </a:cubicBezTo>
                  <a:cubicBezTo>
                    <a:pt x="98" y="278"/>
                    <a:pt x="98" y="278"/>
                    <a:pt x="98" y="278"/>
                  </a:cubicBezTo>
                  <a:cubicBezTo>
                    <a:pt x="108" y="299"/>
                    <a:pt x="108" y="299"/>
                    <a:pt x="108" y="299"/>
                  </a:cubicBezTo>
                  <a:cubicBezTo>
                    <a:pt x="65" y="310"/>
                    <a:pt x="65" y="310"/>
                    <a:pt x="65" y="310"/>
                  </a:cubicBezTo>
                  <a:cubicBezTo>
                    <a:pt x="87" y="331"/>
                    <a:pt x="87" y="331"/>
                    <a:pt x="87" y="331"/>
                  </a:cubicBezTo>
                  <a:cubicBezTo>
                    <a:pt x="98" y="353"/>
                    <a:pt x="98" y="353"/>
                    <a:pt x="98" y="353"/>
                  </a:cubicBezTo>
                  <a:cubicBezTo>
                    <a:pt x="98" y="363"/>
                    <a:pt x="98" y="363"/>
                    <a:pt x="98" y="363"/>
                  </a:cubicBezTo>
                  <a:cubicBezTo>
                    <a:pt x="87" y="363"/>
                    <a:pt x="87" y="363"/>
                    <a:pt x="87" y="363"/>
                  </a:cubicBezTo>
                  <a:cubicBezTo>
                    <a:pt x="87" y="374"/>
                    <a:pt x="87" y="374"/>
                    <a:pt x="87" y="374"/>
                  </a:cubicBezTo>
                  <a:cubicBezTo>
                    <a:pt x="119" y="395"/>
                    <a:pt x="119" y="395"/>
                    <a:pt x="119" y="395"/>
                  </a:cubicBezTo>
                  <a:cubicBezTo>
                    <a:pt x="140" y="417"/>
                    <a:pt x="140" y="417"/>
                    <a:pt x="140" y="417"/>
                  </a:cubicBezTo>
                  <a:cubicBezTo>
                    <a:pt x="157" y="442"/>
                    <a:pt x="157" y="442"/>
                    <a:pt x="157" y="442"/>
                  </a:cubicBezTo>
                  <a:cubicBezTo>
                    <a:pt x="157" y="442"/>
                    <a:pt x="157" y="442"/>
                    <a:pt x="157" y="442"/>
                  </a:cubicBezTo>
                  <a:cubicBezTo>
                    <a:pt x="159" y="442"/>
                    <a:pt x="161" y="443"/>
                    <a:pt x="166" y="444"/>
                  </a:cubicBezTo>
                  <a:cubicBezTo>
                    <a:pt x="166" y="444"/>
                    <a:pt x="166" y="444"/>
                    <a:pt x="167" y="444"/>
                  </a:cubicBezTo>
                  <a:cubicBezTo>
                    <a:pt x="173" y="438"/>
                    <a:pt x="173" y="438"/>
                    <a:pt x="173" y="438"/>
                  </a:cubicBezTo>
                  <a:cubicBezTo>
                    <a:pt x="173" y="447"/>
                    <a:pt x="173" y="447"/>
                    <a:pt x="173" y="447"/>
                  </a:cubicBezTo>
                  <a:cubicBezTo>
                    <a:pt x="174" y="448"/>
                    <a:pt x="175" y="448"/>
                    <a:pt x="176" y="449"/>
                  </a:cubicBezTo>
                  <a:cubicBezTo>
                    <a:pt x="176" y="449"/>
                    <a:pt x="176" y="449"/>
                    <a:pt x="180" y="444"/>
                  </a:cubicBezTo>
                  <a:cubicBezTo>
                    <a:pt x="180" y="444"/>
                    <a:pt x="180" y="444"/>
                    <a:pt x="199" y="447"/>
                  </a:cubicBezTo>
                  <a:cubicBezTo>
                    <a:pt x="199" y="447"/>
                    <a:pt x="199" y="447"/>
                    <a:pt x="212" y="446"/>
                  </a:cubicBezTo>
                  <a:cubicBezTo>
                    <a:pt x="212" y="446"/>
                    <a:pt x="212" y="446"/>
                    <a:pt x="230" y="446"/>
                  </a:cubicBezTo>
                  <a:cubicBezTo>
                    <a:pt x="230" y="446"/>
                    <a:pt x="230" y="446"/>
                    <a:pt x="240" y="443"/>
                  </a:cubicBezTo>
                  <a:cubicBezTo>
                    <a:pt x="240" y="443"/>
                    <a:pt x="240" y="443"/>
                    <a:pt x="239" y="437"/>
                  </a:cubicBezTo>
                  <a:cubicBezTo>
                    <a:pt x="239" y="437"/>
                    <a:pt x="239" y="437"/>
                    <a:pt x="237" y="431"/>
                  </a:cubicBezTo>
                  <a:cubicBezTo>
                    <a:pt x="237" y="431"/>
                    <a:pt x="237" y="431"/>
                    <a:pt x="245" y="425"/>
                  </a:cubicBezTo>
                  <a:cubicBezTo>
                    <a:pt x="245" y="425"/>
                    <a:pt x="245" y="425"/>
                    <a:pt x="255" y="417"/>
                  </a:cubicBezTo>
                  <a:cubicBezTo>
                    <a:pt x="255" y="417"/>
                    <a:pt x="255" y="417"/>
                    <a:pt x="258" y="416"/>
                  </a:cubicBezTo>
                  <a:cubicBezTo>
                    <a:pt x="258" y="416"/>
                    <a:pt x="258" y="416"/>
                    <a:pt x="258" y="421"/>
                  </a:cubicBezTo>
                  <a:cubicBezTo>
                    <a:pt x="258" y="421"/>
                    <a:pt x="258" y="421"/>
                    <a:pt x="262" y="419"/>
                  </a:cubicBezTo>
                  <a:cubicBezTo>
                    <a:pt x="262" y="419"/>
                    <a:pt x="262" y="419"/>
                    <a:pt x="266" y="418"/>
                  </a:cubicBezTo>
                  <a:cubicBezTo>
                    <a:pt x="266" y="418"/>
                    <a:pt x="266" y="418"/>
                    <a:pt x="263" y="414"/>
                  </a:cubicBezTo>
                  <a:cubicBezTo>
                    <a:pt x="263" y="414"/>
                    <a:pt x="263" y="414"/>
                    <a:pt x="267" y="412"/>
                  </a:cubicBezTo>
                  <a:cubicBezTo>
                    <a:pt x="267" y="412"/>
                    <a:pt x="267" y="412"/>
                    <a:pt x="268" y="407"/>
                  </a:cubicBezTo>
                  <a:cubicBezTo>
                    <a:pt x="268" y="407"/>
                    <a:pt x="268" y="407"/>
                    <a:pt x="264" y="405"/>
                  </a:cubicBezTo>
                  <a:cubicBezTo>
                    <a:pt x="264" y="405"/>
                    <a:pt x="264" y="405"/>
                    <a:pt x="264" y="402"/>
                  </a:cubicBezTo>
                  <a:cubicBezTo>
                    <a:pt x="264" y="402"/>
                    <a:pt x="264" y="402"/>
                    <a:pt x="267" y="399"/>
                  </a:cubicBezTo>
                  <a:cubicBezTo>
                    <a:pt x="267" y="399"/>
                    <a:pt x="267" y="399"/>
                    <a:pt x="266" y="396"/>
                  </a:cubicBezTo>
                  <a:cubicBezTo>
                    <a:pt x="266" y="396"/>
                    <a:pt x="266" y="396"/>
                    <a:pt x="258" y="394"/>
                  </a:cubicBezTo>
                  <a:cubicBezTo>
                    <a:pt x="258" y="394"/>
                    <a:pt x="258" y="394"/>
                    <a:pt x="254" y="388"/>
                  </a:cubicBezTo>
                  <a:cubicBezTo>
                    <a:pt x="254" y="388"/>
                    <a:pt x="254" y="388"/>
                    <a:pt x="256" y="385"/>
                  </a:cubicBezTo>
                  <a:cubicBezTo>
                    <a:pt x="256" y="385"/>
                    <a:pt x="256" y="385"/>
                    <a:pt x="259" y="389"/>
                  </a:cubicBezTo>
                  <a:cubicBezTo>
                    <a:pt x="259" y="389"/>
                    <a:pt x="259" y="389"/>
                    <a:pt x="262" y="387"/>
                  </a:cubicBezTo>
                  <a:cubicBezTo>
                    <a:pt x="262" y="387"/>
                    <a:pt x="262" y="387"/>
                    <a:pt x="267" y="388"/>
                  </a:cubicBezTo>
                  <a:cubicBezTo>
                    <a:pt x="267" y="388"/>
                    <a:pt x="267" y="388"/>
                    <a:pt x="271" y="385"/>
                  </a:cubicBezTo>
                  <a:cubicBezTo>
                    <a:pt x="271" y="385"/>
                    <a:pt x="271" y="385"/>
                    <a:pt x="279" y="380"/>
                  </a:cubicBezTo>
                  <a:cubicBezTo>
                    <a:pt x="279" y="380"/>
                    <a:pt x="279" y="380"/>
                    <a:pt x="282" y="378"/>
                  </a:cubicBezTo>
                  <a:cubicBezTo>
                    <a:pt x="282" y="378"/>
                    <a:pt x="282" y="378"/>
                    <a:pt x="283" y="374"/>
                  </a:cubicBezTo>
                  <a:cubicBezTo>
                    <a:pt x="283" y="374"/>
                    <a:pt x="283" y="374"/>
                    <a:pt x="288" y="372"/>
                  </a:cubicBezTo>
                  <a:cubicBezTo>
                    <a:pt x="288" y="372"/>
                    <a:pt x="288" y="372"/>
                    <a:pt x="293" y="377"/>
                  </a:cubicBezTo>
                  <a:cubicBezTo>
                    <a:pt x="293" y="377"/>
                    <a:pt x="293" y="377"/>
                    <a:pt x="297" y="384"/>
                  </a:cubicBezTo>
                  <a:cubicBezTo>
                    <a:pt x="297" y="384"/>
                    <a:pt x="297" y="384"/>
                    <a:pt x="298" y="389"/>
                  </a:cubicBezTo>
                  <a:cubicBezTo>
                    <a:pt x="298" y="389"/>
                    <a:pt x="298" y="389"/>
                    <a:pt x="298" y="392"/>
                  </a:cubicBezTo>
                  <a:cubicBezTo>
                    <a:pt x="298" y="392"/>
                    <a:pt x="298" y="392"/>
                    <a:pt x="291" y="396"/>
                  </a:cubicBezTo>
                  <a:cubicBezTo>
                    <a:pt x="291" y="396"/>
                    <a:pt x="291" y="396"/>
                    <a:pt x="292" y="399"/>
                  </a:cubicBezTo>
                  <a:cubicBezTo>
                    <a:pt x="292" y="399"/>
                    <a:pt x="292" y="399"/>
                    <a:pt x="299" y="400"/>
                  </a:cubicBezTo>
                  <a:cubicBezTo>
                    <a:pt x="299" y="400"/>
                    <a:pt x="299" y="400"/>
                    <a:pt x="303" y="404"/>
                  </a:cubicBezTo>
                  <a:cubicBezTo>
                    <a:pt x="303" y="404"/>
                    <a:pt x="303" y="404"/>
                    <a:pt x="309" y="402"/>
                  </a:cubicBezTo>
                  <a:cubicBezTo>
                    <a:pt x="309" y="402"/>
                    <a:pt x="309" y="402"/>
                    <a:pt x="314" y="404"/>
                  </a:cubicBezTo>
                  <a:cubicBezTo>
                    <a:pt x="314" y="404"/>
                    <a:pt x="314" y="404"/>
                    <a:pt x="319" y="401"/>
                  </a:cubicBezTo>
                  <a:cubicBezTo>
                    <a:pt x="319" y="401"/>
                    <a:pt x="319" y="401"/>
                    <a:pt x="321" y="404"/>
                  </a:cubicBezTo>
                  <a:cubicBezTo>
                    <a:pt x="321" y="404"/>
                    <a:pt x="321" y="404"/>
                    <a:pt x="318" y="408"/>
                  </a:cubicBezTo>
                  <a:cubicBezTo>
                    <a:pt x="318" y="408"/>
                    <a:pt x="318" y="408"/>
                    <a:pt x="324" y="407"/>
                  </a:cubicBezTo>
                  <a:cubicBezTo>
                    <a:pt x="324" y="407"/>
                    <a:pt x="324" y="407"/>
                    <a:pt x="326" y="408"/>
                  </a:cubicBezTo>
                  <a:cubicBezTo>
                    <a:pt x="326" y="408"/>
                    <a:pt x="326" y="408"/>
                    <a:pt x="324" y="425"/>
                  </a:cubicBezTo>
                  <a:cubicBezTo>
                    <a:pt x="324" y="425"/>
                    <a:pt x="324" y="425"/>
                    <a:pt x="324" y="432"/>
                  </a:cubicBezTo>
                  <a:cubicBezTo>
                    <a:pt x="324" y="432"/>
                    <a:pt x="324" y="432"/>
                    <a:pt x="328" y="433"/>
                  </a:cubicBezTo>
                  <a:cubicBezTo>
                    <a:pt x="328" y="433"/>
                    <a:pt x="328" y="433"/>
                    <a:pt x="330" y="431"/>
                  </a:cubicBezTo>
                  <a:cubicBezTo>
                    <a:pt x="330" y="431"/>
                    <a:pt x="330" y="431"/>
                    <a:pt x="331" y="428"/>
                  </a:cubicBezTo>
                  <a:cubicBezTo>
                    <a:pt x="331" y="428"/>
                    <a:pt x="331" y="428"/>
                    <a:pt x="334" y="429"/>
                  </a:cubicBezTo>
                  <a:cubicBezTo>
                    <a:pt x="334" y="429"/>
                    <a:pt x="334" y="429"/>
                    <a:pt x="336" y="433"/>
                  </a:cubicBezTo>
                  <a:cubicBezTo>
                    <a:pt x="336" y="433"/>
                    <a:pt x="336" y="433"/>
                    <a:pt x="336" y="443"/>
                  </a:cubicBezTo>
                  <a:cubicBezTo>
                    <a:pt x="336" y="443"/>
                    <a:pt x="336" y="443"/>
                    <a:pt x="335" y="448"/>
                  </a:cubicBezTo>
                  <a:cubicBezTo>
                    <a:pt x="335" y="448"/>
                    <a:pt x="335" y="448"/>
                    <a:pt x="339" y="450"/>
                  </a:cubicBezTo>
                  <a:cubicBezTo>
                    <a:pt x="339" y="450"/>
                    <a:pt x="339" y="450"/>
                    <a:pt x="344" y="450"/>
                  </a:cubicBezTo>
                  <a:cubicBezTo>
                    <a:pt x="344" y="450"/>
                    <a:pt x="344" y="450"/>
                    <a:pt x="348" y="452"/>
                  </a:cubicBezTo>
                  <a:cubicBezTo>
                    <a:pt x="348" y="452"/>
                    <a:pt x="348" y="452"/>
                    <a:pt x="353" y="456"/>
                  </a:cubicBezTo>
                  <a:cubicBezTo>
                    <a:pt x="353" y="456"/>
                    <a:pt x="353" y="456"/>
                    <a:pt x="357" y="457"/>
                  </a:cubicBezTo>
                  <a:cubicBezTo>
                    <a:pt x="357" y="457"/>
                    <a:pt x="357" y="457"/>
                    <a:pt x="356" y="467"/>
                  </a:cubicBezTo>
                  <a:cubicBezTo>
                    <a:pt x="356" y="467"/>
                    <a:pt x="356" y="467"/>
                    <a:pt x="356" y="472"/>
                  </a:cubicBezTo>
                  <a:cubicBezTo>
                    <a:pt x="356" y="472"/>
                    <a:pt x="356" y="472"/>
                    <a:pt x="352" y="473"/>
                  </a:cubicBezTo>
                  <a:cubicBezTo>
                    <a:pt x="352" y="473"/>
                    <a:pt x="352" y="473"/>
                    <a:pt x="354" y="478"/>
                  </a:cubicBezTo>
                  <a:cubicBezTo>
                    <a:pt x="354" y="478"/>
                    <a:pt x="354" y="478"/>
                    <a:pt x="351" y="482"/>
                  </a:cubicBezTo>
                  <a:cubicBezTo>
                    <a:pt x="351" y="482"/>
                    <a:pt x="351" y="482"/>
                    <a:pt x="353" y="483"/>
                  </a:cubicBezTo>
                  <a:cubicBezTo>
                    <a:pt x="353" y="483"/>
                    <a:pt x="353" y="483"/>
                    <a:pt x="356" y="482"/>
                  </a:cubicBezTo>
                  <a:cubicBezTo>
                    <a:pt x="356" y="482"/>
                    <a:pt x="356" y="482"/>
                    <a:pt x="361" y="485"/>
                  </a:cubicBezTo>
                  <a:cubicBezTo>
                    <a:pt x="361" y="485"/>
                    <a:pt x="361" y="485"/>
                    <a:pt x="364" y="483"/>
                  </a:cubicBezTo>
                  <a:cubicBezTo>
                    <a:pt x="364" y="483"/>
                    <a:pt x="364" y="483"/>
                    <a:pt x="369" y="485"/>
                  </a:cubicBezTo>
                  <a:cubicBezTo>
                    <a:pt x="369" y="485"/>
                    <a:pt x="369" y="485"/>
                    <a:pt x="372" y="485"/>
                  </a:cubicBezTo>
                  <a:cubicBezTo>
                    <a:pt x="372" y="485"/>
                    <a:pt x="372" y="485"/>
                    <a:pt x="377" y="489"/>
                  </a:cubicBezTo>
                  <a:cubicBezTo>
                    <a:pt x="377" y="489"/>
                    <a:pt x="377" y="489"/>
                    <a:pt x="381" y="492"/>
                  </a:cubicBezTo>
                  <a:cubicBezTo>
                    <a:pt x="381" y="492"/>
                    <a:pt x="381" y="492"/>
                    <a:pt x="383" y="496"/>
                  </a:cubicBezTo>
                  <a:cubicBezTo>
                    <a:pt x="383" y="496"/>
                    <a:pt x="383" y="496"/>
                    <a:pt x="385" y="499"/>
                  </a:cubicBezTo>
                  <a:cubicBezTo>
                    <a:pt x="385" y="499"/>
                    <a:pt x="385" y="499"/>
                    <a:pt x="390" y="496"/>
                  </a:cubicBezTo>
                  <a:cubicBezTo>
                    <a:pt x="390" y="496"/>
                    <a:pt x="390" y="496"/>
                    <a:pt x="394" y="494"/>
                  </a:cubicBezTo>
                  <a:cubicBezTo>
                    <a:pt x="394" y="494"/>
                    <a:pt x="394" y="494"/>
                    <a:pt x="398" y="496"/>
                  </a:cubicBezTo>
                  <a:cubicBezTo>
                    <a:pt x="398" y="496"/>
                    <a:pt x="398" y="496"/>
                    <a:pt x="399" y="501"/>
                  </a:cubicBezTo>
                  <a:cubicBezTo>
                    <a:pt x="399" y="501"/>
                    <a:pt x="399" y="501"/>
                    <a:pt x="395" y="505"/>
                  </a:cubicBezTo>
                  <a:cubicBezTo>
                    <a:pt x="395" y="505"/>
                    <a:pt x="395" y="505"/>
                    <a:pt x="395" y="509"/>
                  </a:cubicBezTo>
                  <a:cubicBezTo>
                    <a:pt x="395" y="509"/>
                    <a:pt x="395" y="509"/>
                    <a:pt x="392" y="513"/>
                  </a:cubicBezTo>
                  <a:cubicBezTo>
                    <a:pt x="392" y="513"/>
                    <a:pt x="392" y="513"/>
                    <a:pt x="392" y="516"/>
                  </a:cubicBezTo>
                  <a:cubicBezTo>
                    <a:pt x="392" y="516"/>
                    <a:pt x="392" y="516"/>
                    <a:pt x="386" y="519"/>
                  </a:cubicBezTo>
                  <a:cubicBezTo>
                    <a:pt x="386" y="519"/>
                    <a:pt x="386" y="519"/>
                    <a:pt x="384" y="528"/>
                  </a:cubicBezTo>
                  <a:cubicBezTo>
                    <a:pt x="384" y="528"/>
                    <a:pt x="384" y="528"/>
                    <a:pt x="379" y="531"/>
                  </a:cubicBezTo>
                  <a:cubicBezTo>
                    <a:pt x="379" y="531"/>
                    <a:pt x="379" y="531"/>
                    <a:pt x="376" y="535"/>
                  </a:cubicBezTo>
                  <a:cubicBezTo>
                    <a:pt x="376" y="535"/>
                    <a:pt x="376" y="535"/>
                    <a:pt x="376" y="542"/>
                  </a:cubicBezTo>
                  <a:cubicBezTo>
                    <a:pt x="432" y="535"/>
                    <a:pt x="432" y="535"/>
                    <a:pt x="432" y="535"/>
                  </a:cubicBezTo>
                  <a:cubicBezTo>
                    <a:pt x="453" y="535"/>
                    <a:pt x="453" y="535"/>
                    <a:pt x="453" y="535"/>
                  </a:cubicBezTo>
                  <a:cubicBezTo>
                    <a:pt x="453" y="492"/>
                    <a:pt x="453" y="492"/>
                    <a:pt x="453" y="492"/>
                  </a:cubicBezTo>
                  <a:cubicBezTo>
                    <a:pt x="442" y="481"/>
                    <a:pt x="442" y="481"/>
                    <a:pt x="442" y="481"/>
                  </a:cubicBezTo>
                  <a:cubicBezTo>
                    <a:pt x="442" y="470"/>
                    <a:pt x="442" y="470"/>
                    <a:pt x="442" y="470"/>
                  </a:cubicBezTo>
                  <a:cubicBezTo>
                    <a:pt x="486" y="470"/>
                    <a:pt x="486" y="470"/>
                    <a:pt x="486" y="470"/>
                  </a:cubicBezTo>
                  <a:cubicBezTo>
                    <a:pt x="496" y="460"/>
                    <a:pt x="496" y="460"/>
                    <a:pt x="496" y="460"/>
                  </a:cubicBezTo>
                  <a:cubicBezTo>
                    <a:pt x="496" y="417"/>
                    <a:pt x="496" y="417"/>
                    <a:pt x="496" y="417"/>
                  </a:cubicBezTo>
                  <a:lnTo>
                    <a:pt x="486" y="406"/>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52" name="Senegal">
              <a:extLst>
                <a:ext uri="{FF2B5EF4-FFF2-40B4-BE49-F238E27FC236}">
                  <a16:creationId xmlns:a16="http://schemas.microsoft.com/office/drawing/2014/main" id="{B5020E64-7A46-DDD3-D2A2-3938270F4C4D}"/>
                </a:ext>
                <a:ext uri="{C183D7F6-B498-43B3-948B-1728B52AA6E4}">
                  <adec:decorative xmlns:adec="http://schemas.microsoft.com/office/drawing/2017/decorative" val="1"/>
                </a:ext>
              </a:extLst>
            </p:cNvPr>
            <p:cNvSpPr>
              <a:spLocks/>
            </p:cNvSpPr>
            <p:nvPr/>
          </p:nvSpPr>
          <p:spPr bwMode="gray">
            <a:xfrm>
              <a:off x="3919112" y="2865833"/>
              <a:ext cx="133346" cy="118249"/>
            </a:xfrm>
            <a:custGeom>
              <a:avLst/>
              <a:gdLst>
                <a:gd name="T0" fmla="*/ 2147483647 w 414"/>
                <a:gd name="T1" fmla="*/ 2147483647 h 366"/>
                <a:gd name="T2" fmla="*/ 2147483647 w 414"/>
                <a:gd name="T3" fmla="*/ 2147483647 h 366"/>
                <a:gd name="T4" fmla="*/ 2147483647 w 414"/>
                <a:gd name="T5" fmla="*/ 2147483647 h 366"/>
                <a:gd name="T6" fmla="*/ 2147483647 w 414"/>
                <a:gd name="T7" fmla="*/ 2147483647 h 366"/>
                <a:gd name="T8" fmla="*/ 2147483647 w 414"/>
                <a:gd name="T9" fmla="*/ 2147483647 h 366"/>
                <a:gd name="T10" fmla="*/ 2147483647 w 414"/>
                <a:gd name="T11" fmla="*/ 2147483647 h 366"/>
                <a:gd name="T12" fmla="*/ 2147483647 w 414"/>
                <a:gd name="T13" fmla="*/ 2147483647 h 366"/>
                <a:gd name="T14" fmla="*/ 2147483647 w 414"/>
                <a:gd name="T15" fmla="*/ 2147483647 h 366"/>
                <a:gd name="T16" fmla="*/ 2147483647 w 414"/>
                <a:gd name="T17" fmla="*/ 2147483647 h 366"/>
                <a:gd name="T18" fmla="*/ 2147483647 w 414"/>
                <a:gd name="T19" fmla="*/ 2147483647 h 366"/>
                <a:gd name="T20" fmla="*/ 2147483647 w 414"/>
                <a:gd name="T21" fmla="*/ 2147483647 h 366"/>
                <a:gd name="T22" fmla="*/ 2147483647 w 414"/>
                <a:gd name="T23" fmla="*/ 2147483647 h 366"/>
                <a:gd name="T24" fmla="*/ 2147483647 w 414"/>
                <a:gd name="T25" fmla="*/ 2147483647 h 366"/>
                <a:gd name="T26" fmla="*/ 2147483647 w 414"/>
                <a:gd name="T27" fmla="*/ 2147483647 h 366"/>
                <a:gd name="T28" fmla="*/ 2147483647 w 414"/>
                <a:gd name="T29" fmla="*/ 0 h 366"/>
                <a:gd name="T30" fmla="*/ 2147483647 w 414"/>
                <a:gd name="T31" fmla="*/ 2147483647 h 366"/>
                <a:gd name="T32" fmla="*/ 2147483647 w 414"/>
                <a:gd name="T33" fmla="*/ 2147483647 h 366"/>
                <a:gd name="T34" fmla="*/ 2147483647 w 414"/>
                <a:gd name="T35" fmla="*/ 2147483647 h 366"/>
                <a:gd name="T36" fmla="*/ 2147483647 w 414"/>
                <a:gd name="T37" fmla="*/ 2147483647 h 366"/>
                <a:gd name="T38" fmla="*/ 2147483647 w 414"/>
                <a:gd name="T39" fmla="*/ 2147483647 h 366"/>
                <a:gd name="T40" fmla="*/ 2147483647 w 414"/>
                <a:gd name="T41" fmla="*/ 2147483647 h 366"/>
                <a:gd name="T42" fmla="*/ 0 w 414"/>
                <a:gd name="T43" fmla="*/ 2147483647 h 366"/>
                <a:gd name="T44" fmla="*/ 2147483647 w 414"/>
                <a:gd name="T45" fmla="*/ 2147483647 h 366"/>
                <a:gd name="T46" fmla="*/ 2147483647 w 414"/>
                <a:gd name="T47" fmla="*/ 2147483647 h 366"/>
                <a:gd name="T48" fmla="*/ 2147483647 w 414"/>
                <a:gd name="T49" fmla="*/ 2147483647 h 366"/>
                <a:gd name="T50" fmla="*/ 2147483647 w 414"/>
                <a:gd name="T51" fmla="*/ 2147483647 h 366"/>
                <a:gd name="T52" fmla="*/ 2147483647 w 414"/>
                <a:gd name="T53" fmla="*/ 2147483647 h 366"/>
                <a:gd name="T54" fmla="*/ 2147483647 w 414"/>
                <a:gd name="T55" fmla="*/ 2147483647 h 366"/>
                <a:gd name="T56" fmla="*/ 2147483647 w 414"/>
                <a:gd name="T57" fmla="*/ 2147483647 h 366"/>
                <a:gd name="T58" fmla="*/ 2147483647 w 414"/>
                <a:gd name="T59" fmla="*/ 2147483647 h 366"/>
                <a:gd name="T60" fmla="*/ 2147483647 w 414"/>
                <a:gd name="T61" fmla="*/ 2147483647 h 366"/>
                <a:gd name="T62" fmla="*/ 2147483647 w 414"/>
                <a:gd name="T63" fmla="*/ 2147483647 h 366"/>
                <a:gd name="T64" fmla="*/ 2147483647 w 414"/>
                <a:gd name="T65" fmla="*/ 2147483647 h 366"/>
                <a:gd name="T66" fmla="*/ 2147483647 w 414"/>
                <a:gd name="T67" fmla="*/ 2147483647 h 366"/>
                <a:gd name="T68" fmla="*/ 2147483647 w 414"/>
                <a:gd name="T69" fmla="*/ 2147483647 h 366"/>
                <a:gd name="T70" fmla="*/ 2147483647 w 414"/>
                <a:gd name="T71" fmla="*/ 2147483647 h 366"/>
                <a:gd name="T72" fmla="*/ 2147483647 w 414"/>
                <a:gd name="T73" fmla="*/ 2147483647 h 366"/>
                <a:gd name="T74" fmla="*/ 2147483647 w 414"/>
                <a:gd name="T75" fmla="*/ 2147483647 h 366"/>
                <a:gd name="T76" fmla="*/ 2147483647 w 414"/>
                <a:gd name="T77" fmla="*/ 2147483647 h 366"/>
                <a:gd name="T78" fmla="*/ 2147483647 w 414"/>
                <a:gd name="T79" fmla="*/ 2147483647 h 366"/>
                <a:gd name="T80" fmla="*/ 2147483647 w 414"/>
                <a:gd name="T81" fmla="*/ 2147483647 h 366"/>
                <a:gd name="T82" fmla="*/ 2147483647 w 414"/>
                <a:gd name="T83" fmla="*/ 2147483647 h 366"/>
                <a:gd name="T84" fmla="*/ 2147483647 w 414"/>
                <a:gd name="T85" fmla="*/ 2147483647 h 366"/>
                <a:gd name="T86" fmla="*/ 2147483647 w 414"/>
                <a:gd name="T87" fmla="*/ 2147483647 h 366"/>
                <a:gd name="T88" fmla="*/ 2147483647 w 414"/>
                <a:gd name="T89" fmla="*/ 2147483647 h 366"/>
                <a:gd name="T90" fmla="*/ 2147483647 w 414"/>
                <a:gd name="T91" fmla="*/ 2147483647 h 366"/>
                <a:gd name="T92" fmla="*/ 2147483647 w 414"/>
                <a:gd name="T93" fmla="*/ 2147483647 h 366"/>
                <a:gd name="T94" fmla="*/ 2147483647 w 414"/>
                <a:gd name="T95" fmla="*/ 2147483647 h 366"/>
                <a:gd name="T96" fmla="*/ 2147483647 w 414"/>
                <a:gd name="T97" fmla="*/ 2147483647 h 366"/>
                <a:gd name="T98" fmla="*/ 2147483647 w 414"/>
                <a:gd name="T99" fmla="*/ 2147483647 h 366"/>
                <a:gd name="T100" fmla="*/ 2147483647 w 414"/>
                <a:gd name="T101" fmla="*/ 2147483647 h 366"/>
                <a:gd name="T102" fmla="*/ 2147483647 w 414"/>
                <a:gd name="T103" fmla="*/ 2147483647 h 366"/>
                <a:gd name="T104" fmla="*/ 2147483647 w 414"/>
                <a:gd name="T105" fmla="*/ 2147483647 h 3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14"/>
                <a:gd name="T160" fmla="*/ 0 h 366"/>
                <a:gd name="T161" fmla="*/ 414 w 414"/>
                <a:gd name="T162" fmla="*/ 366 h 3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14" h="366">
                  <a:moveTo>
                    <a:pt x="402" y="270"/>
                  </a:moveTo>
                  <a:lnTo>
                    <a:pt x="396" y="270"/>
                  </a:lnTo>
                  <a:lnTo>
                    <a:pt x="396" y="276"/>
                  </a:lnTo>
                  <a:lnTo>
                    <a:pt x="384" y="276"/>
                  </a:lnTo>
                  <a:lnTo>
                    <a:pt x="378" y="270"/>
                  </a:lnTo>
                  <a:lnTo>
                    <a:pt x="378" y="246"/>
                  </a:lnTo>
                  <a:lnTo>
                    <a:pt x="384" y="240"/>
                  </a:lnTo>
                  <a:lnTo>
                    <a:pt x="384" y="222"/>
                  </a:lnTo>
                  <a:lnTo>
                    <a:pt x="372" y="210"/>
                  </a:lnTo>
                  <a:lnTo>
                    <a:pt x="372" y="204"/>
                  </a:lnTo>
                  <a:lnTo>
                    <a:pt x="360" y="186"/>
                  </a:lnTo>
                  <a:lnTo>
                    <a:pt x="360" y="162"/>
                  </a:lnTo>
                  <a:lnTo>
                    <a:pt x="348" y="138"/>
                  </a:lnTo>
                  <a:lnTo>
                    <a:pt x="318" y="132"/>
                  </a:lnTo>
                  <a:lnTo>
                    <a:pt x="318" y="108"/>
                  </a:lnTo>
                  <a:lnTo>
                    <a:pt x="312" y="102"/>
                  </a:lnTo>
                  <a:lnTo>
                    <a:pt x="294" y="102"/>
                  </a:lnTo>
                  <a:lnTo>
                    <a:pt x="294" y="72"/>
                  </a:lnTo>
                  <a:lnTo>
                    <a:pt x="288" y="60"/>
                  </a:lnTo>
                  <a:lnTo>
                    <a:pt x="288" y="54"/>
                  </a:lnTo>
                  <a:lnTo>
                    <a:pt x="282" y="48"/>
                  </a:lnTo>
                  <a:lnTo>
                    <a:pt x="264" y="48"/>
                  </a:lnTo>
                  <a:lnTo>
                    <a:pt x="252" y="54"/>
                  </a:lnTo>
                  <a:lnTo>
                    <a:pt x="246" y="42"/>
                  </a:lnTo>
                  <a:lnTo>
                    <a:pt x="234" y="30"/>
                  </a:lnTo>
                  <a:lnTo>
                    <a:pt x="228" y="18"/>
                  </a:lnTo>
                  <a:lnTo>
                    <a:pt x="222" y="18"/>
                  </a:lnTo>
                  <a:lnTo>
                    <a:pt x="210" y="12"/>
                  </a:lnTo>
                  <a:lnTo>
                    <a:pt x="186" y="12"/>
                  </a:lnTo>
                  <a:lnTo>
                    <a:pt x="162" y="0"/>
                  </a:lnTo>
                  <a:lnTo>
                    <a:pt x="162" y="18"/>
                  </a:lnTo>
                  <a:lnTo>
                    <a:pt x="132" y="12"/>
                  </a:lnTo>
                  <a:lnTo>
                    <a:pt x="120" y="18"/>
                  </a:lnTo>
                  <a:lnTo>
                    <a:pt x="114" y="18"/>
                  </a:lnTo>
                  <a:lnTo>
                    <a:pt x="108" y="12"/>
                  </a:lnTo>
                  <a:lnTo>
                    <a:pt x="102" y="12"/>
                  </a:lnTo>
                  <a:lnTo>
                    <a:pt x="90" y="18"/>
                  </a:lnTo>
                  <a:lnTo>
                    <a:pt x="84" y="24"/>
                  </a:lnTo>
                  <a:lnTo>
                    <a:pt x="66" y="60"/>
                  </a:lnTo>
                  <a:lnTo>
                    <a:pt x="60" y="66"/>
                  </a:lnTo>
                  <a:lnTo>
                    <a:pt x="60" y="90"/>
                  </a:lnTo>
                  <a:lnTo>
                    <a:pt x="48" y="96"/>
                  </a:lnTo>
                  <a:lnTo>
                    <a:pt x="30" y="132"/>
                  </a:lnTo>
                  <a:lnTo>
                    <a:pt x="0" y="162"/>
                  </a:lnTo>
                  <a:lnTo>
                    <a:pt x="6" y="168"/>
                  </a:lnTo>
                  <a:lnTo>
                    <a:pt x="12" y="168"/>
                  </a:lnTo>
                  <a:lnTo>
                    <a:pt x="18" y="174"/>
                  </a:lnTo>
                  <a:lnTo>
                    <a:pt x="24" y="186"/>
                  </a:lnTo>
                  <a:lnTo>
                    <a:pt x="24" y="204"/>
                  </a:lnTo>
                  <a:lnTo>
                    <a:pt x="42" y="222"/>
                  </a:lnTo>
                  <a:lnTo>
                    <a:pt x="42" y="246"/>
                  </a:lnTo>
                  <a:lnTo>
                    <a:pt x="48" y="252"/>
                  </a:lnTo>
                  <a:lnTo>
                    <a:pt x="126" y="252"/>
                  </a:lnTo>
                  <a:lnTo>
                    <a:pt x="126" y="240"/>
                  </a:lnTo>
                  <a:lnTo>
                    <a:pt x="180" y="240"/>
                  </a:lnTo>
                  <a:lnTo>
                    <a:pt x="180" y="252"/>
                  </a:lnTo>
                  <a:lnTo>
                    <a:pt x="192" y="246"/>
                  </a:lnTo>
                  <a:lnTo>
                    <a:pt x="198" y="252"/>
                  </a:lnTo>
                  <a:lnTo>
                    <a:pt x="204" y="264"/>
                  </a:lnTo>
                  <a:lnTo>
                    <a:pt x="216" y="264"/>
                  </a:lnTo>
                  <a:lnTo>
                    <a:pt x="222" y="258"/>
                  </a:lnTo>
                  <a:lnTo>
                    <a:pt x="246" y="258"/>
                  </a:lnTo>
                  <a:lnTo>
                    <a:pt x="252" y="264"/>
                  </a:lnTo>
                  <a:lnTo>
                    <a:pt x="252" y="270"/>
                  </a:lnTo>
                  <a:lnTo>
                    <a:pt x="246" y="276"/>
                  </a:lnTo>
                  <a:lnTo>
                    <a:pt x="234" y="282"/>
                  </a:lnTo>
                  <a:lnTo>
                    <a:pt x="228" y="288"/>
                  </a:lnTo>
                  <a:lnTo>
                    <a:pt x="204" y="288"/>
                  </a:lnTo>
                  <a:lnTo>
                    <a:pt x="186" y="282"/>
                  </a:lnTo>
                  <a:lnTo>
                    <a:pt x="180" y="270"/>
                  </a:lnTo>
                  <a:lnTo>
                    <a:pt x="168" y="264"/>
                  </a:lnTo>
                  <a:lnTo>
                    <a:pt x="162" y="258"/>
                  </a:lnTo>
                  <a:lnTo>
                    <a:pt x="156" y="264"/>
                  </a:lnTo>
                  <a:lnTo>
                    <a:pt x="150" y="276"/>
                  </a:lnTo>
                  <a:lnTo>
                    <a:pt x="126" y="276"/>
                  </a:lnTo>
                  <a:lnTo>
                    <a:pt x="120" y="282"/>
                  </a:lnTo>
                  <a:lnTo>
                    <a:pt x="108" y="282"/>
                  </a:lnTo>
                  <a:lnTo>
                    <a:pt x="108" y="294"/>
                  </a:lnTo>
                  <a:lnTo>
                    <a:pt x="36" y="294"/>
                  </a:lnTo>
                  <a:lnTo>
                    <a:pt x="36" y="318"/>
                  </a:lnTo>
                  <a:lnTo>
                    <a:pt x="30" y="324"/>
                  </a:lnTo>
                  <a:lnTo>
                    <a:pt x="30" y="336"/>
                  </a:lnTo>
                  <a:lnTo>
                    <a:pt x="36" y="342"/>
                  </a:lnTo>
                  <a:lnTo>
                    <a:pt x="42" y="354"/>
                  </a:lnTo>
                  <a:lnTo>
                    <a:pt x="48" y="360"/>
                  </a:lnTo>
                  <a:lnTo>
                    <a:pt x="60" y="366"/>
                  </a:lnTo>
                  <a:lnTo>
                    <a:pt x="66" y="366"/>
                  </a:lnTo>
                  <a:lnTo>
                    <a:pt x="72" y="360"/>
                  </a:lnTo>
                  <a:lnTo>
                    <a:pt x="78" y="360"/>
                  </a:lnTo>
                  <a:lnTo>
                    <a:pt x="90" y="348"/>
                  </a:lnTo>
                  <a:lnTo>
                    <a:pt x="126" y="348"/>
                  </a:lnTo>
                  <a:lnTo>
                    <a:pt x="156" y="324"/>
                  </a:lnTo>
                  <a:lnTo>
                    <a:pt x="294" y="330"/>
                  </a:lnTo>
                  <a:lnTo>
                    <a:pt x="294" y="336"/>
                  </a:lnTo>
                  <a:lnTo>
                    <a:pt x="300" y="348"/>
                  </a:lnTo>
                  <a:lnTo>
                    <a:pt x="318" y="348"/>
                  </a:lnTo>
                  <a:lnTo>
                    <a:pt x="324" y="342"/>
                  </a:lnTo>
                  <a:lnTo>
                    <a:pt x="330" y="348"/>
                  </a:lnTo>
                  <a:lnTo>
                    <a:pt x="336" y="360"/>
                  </a:lnTo>
                  <a:lnTo>
                    <a:pt x="342" y="366"/>
                  </a:lnTo>
                  <a:lnTo>
                    <a:pt x="354" y="366"/>
                  </a:lnTo>
                  <a:lnTo>
                    <a:pt x="366" y="360"/>
                  </a:lnTo>
                  <a:lnTo>
                    <a:pt x="372" y="354"/>
                  </a:lnTo>
                  <a:lnTo>
                    <a:pt x="414" y="354"/>
                  </a:lnTo>
                  <a:lnTo>
                    <a:pt x="414" y="288"/>
                  </a:lnTo>
                  <a:lnTo>
                    <a:pt x="408" y="276"/>
                  </a:lnTo>
                  <a:lnTo>
                    <a:pt x="402" y="270"/>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53" name="Saudi Arabia">
              <a:extLst>
                <a:ext uri="{FF2B5EF4-FFF2-40B4-BE49-F238E27FC236}">
                  <a16:creationId xmlns:a16="http://schemas.microsoft.com/office/drawing/2014/main" id="{1F8C1001-2C84-E53B-0005-E0CCEADE825A}"/>
                </a:ext>
                <a:ext uri="{C183D7F6-B498-43B3-948B-1728B52AA6E4}">
                  <adec:decorative xmlns:adec="http://schemas.microsoft.com/office/drawing/2017/decorative" val="1"/>
                </a:ext>
              </a:extLst>
            </p:cNvPr>
            <p:cNvSpPr>
              <a:spLocks/>
            </p:cNvSpPr>
            <p:nvPr/>
          </p:nvSpPr>
          <p:spPr bwMode="gray">
            <a:xfrm>
              <a:off x="5062611" y="2468314"/>
              <a:ext cx="478030" cy="410100"/>
            </a:xfrm>
            <a:custGeom>
              <a:avLst/>
              <a:gdLst>
                <a:gd name="T0" fmla="*/ 2147483647 w 1488"/>
                <a:gd name="T1" fmla="*/ 2147483647 h 1278"/>
                <a:gd name="T2" fmla="*/ 2147483647 w 1488"/>
                <a:gd name="T3" fmla="*/ 2147483647 h 1278"/>
                <a:gd name="T4" fmla="*/ 2147483647 w 1488"/>
                <a:gd name="T5" fmla="*/ 2147483647 h 1278"/>
                <a:gd name="T6" fmla="*/ 2147483647 w 1488"/>
                <a:gd name="T7" fmla="*/ 2147483647 h 1278"/>
                <a:gd name="T8" fmla="*/ 2147483647 w 1488"/>
                <a:gd name="T9" fmla="*/ 2147483647 h 1278"/>
                <a:gd name="T10" fmla="*/ 2147483647 w 1488"/>
                <a:gd name="T11" fmla="*/ 2147483647 h 1278"/>
                <a:gd name="T12" fmla="*/ 2147483647 w 1488"/>
                <a:gd name="T13" fmla="*/ 2147483647 h 1278"/>
                <a:gd name="T14" fmla="*/ 2147483647 w 1488"/>
                <a:gd name="T15" fmla="*/ 2147483647 h 1278"/>
                <a:gd name="T16" fmla="*/ 2147483647 w 1488"/>
                <a:gd name="T17" fmla="*/ 2147483647 h 1278"/>
                <a:gd name="T18" fmla="*/ 2147483647 w 1488"/>
                <a:gd name="T19" fmla="*/ 2147483647 h 1278"/>
                <a:gd name="T20" fmla="*/ 2147483647 w 1488"/>
                <a:gd name="T21" fmla="*/ 2147483647 h 1278"/>
                <a:gd name="T22" fmla="*/ 2147483647 w 1488"/>
                <a:gd name="T23" fmla="*/ 2147483647 h 1278"/>
                <a:gd name="T24" fmla="*/ 2147483647 w 1488"/>
                <a:gd name="T25" fmla="*/ 2147483647 h 1278"/>
                <a:gd name="T26" fmla="*/ 2147483647 w 1488"/>
                <a:gd name="T27" fmla="*/ 2147483647 h 1278"/>
                <a:gd name="T28" fmla="*/ 2147483647 w 1488"/>
                <a:gd name="T29" fmla="*/ 2147483647 h 1278"/>
                <a:gd name="T30" fmla="*/ 2147483647 w 1488"/>
                <a:gd name="T31" fmla="*/ 2147483647 h 1278"/>
                <a:gd name="T32" fmla="*/ 2147483647 w 1488"/>
                <a:gd name="T33" fmla="*/ 2147483647 h 1278"/>
                <a:gd name="T34" fmla="*/ 2147483647 w 1488"/>
                <a:gd name="T35" fmla="*/ 2147483647 h 1278"/>
                <a:gd name="T36" fmla="*/ 2147483647 w 1488"/>
                <a:gd name="T37" fmla="*/ 2147483647 h 1278"/>
                <a:gd name="T38" fmla="*/ 2147483647 w 1488"/>
                <a:gd name="T39" fmla="*/ 0 h 1278"/>
                <a:gd name="T40" fmla="*/ 2147483647 w 1488"/>
                <a:gd name="T41" fmla="*/ 2147483647 h 1278"/>
                <a:gd name="T42" fmla="*/ 2147483647 w 1488"/>
                <a:gd name="T43" fmla="*/ 2147483647 h 1278"/>
                <a:gd name="T44" fmla="*/ 2147483647 w 1488"/>
                <a:gd name="T45" fmla="*/ 2147483647 h 1278"/>
                <a:gd name="T46" fmla="*/ 2147483647 w 1488"/>
                <a:gd name="T47" fmla="*/ 2147483647 h 1278"/>
                <a:gd name="T48" fmla="*/ 2147483647 w 1488"/>
                <a:gd name="T49" fmla="*/ 2147483647 h 1278"/>
                <a:gd name="T50" fmla="*/ 2147483647 w 1488"/>
                <a:gd name="T51" fmla="*/ 2147483647 h 1278"/>
                <a:gd name="T52" fmla="*/ 2147483647 w 1488"/>
                <a:gd name="T53" fmla="*/ 2147483647 h 1278"/>
                <a:gd name="T54" fmla="*/ 2147483647 w 1488"/>
                <a:gd name="T55" fmla="*/ 2147483647 h 1278"/>
                <a:gd name="T56" fmla="*/ 2147483647 w 1488"/>
                <a:gd name="T57" fmla="*/ 2147483647 h 1278"/>
                <a:gd name="T58" fmla="*/ 2147483647 w 1488"/>
                <a:gd name="T59" fmla="*/ 2147483647 h 1278"/>
                <a:gd name="T60" fmla="*/ 2147483647 w 1488"/>
                <a:gd name="T61" fmla="*/ 2147483647 h 1278"/>
                <a:gd name="T62" fmla="*/ 0 w 1488"/>
                <a:gd name="T63" fmla="*/ 2147483647 h 1278"/>
                <a:gd name="T64" fmla="*/ 2147483647 w 1488"/>
                <a:gd name="T65" fmla="*/ 2147483647 h 1278"/>
                <a:gd name="T66" fmla="*/ 2147483647 w 1488"/>
                <a:gd name="T67" fmla="*/ 2147483647 h 1278"/>
                <a:gd name="T68" fmla="*/ 2147483647 w 1488"/>
                <a:gd name="T69" fmla="*/ 2147483647 h 1278"/>
                <a:gd name="T70" fmla="*/ 2147483647 w 1488"/>
                <a:gd name="T71" fmla="*/ 2147483647 h 1278"/>
                <a:gd name="T72" fmla="*/ 2147483647 w 1488"/>
                <a:gd name="T73" fmla="*/ 2147483647 h 1278"/>
                <a:gd name="T74" fmla="*/ 2147483647 w 1488"/>
                <a:gd name="T75" fmla="*/ 2147483647 h 1278"/>
                <a:gd name="T76" fmla="*/ 2147483647 w 1488"/>
                <a:gd name="T77" fmla="*/ 2147483647 h 1278"/>
                <a:gd name="T78" fmla="*/ 2147483647 w 1488"/>
                <a:gd name="T79" fmla="*/ 2147483647 h 1278"/>
                <a:gd name="T80" fmla="*/ 2147483647 w 1488"/>
                <a:gd name="T81" fmla="*/ 2147483647 h 1278"/>
                <a:gd name="T82" fmla="*/ 2147483647 w 1488"/>
                <a:gd name="T83" fmla="*/ 2147483647 h 1278"/>
                <a:gd name="T84" fmla="*/ 2147483647 w 1488"/>
                <a:gd name="T85" fmla="*/ 2147483647 h 1278"/>
                <a:gd name="T86" fmla="*/ 2147483647 w 1488"/>
                <a:gd name="T87" fmla="*/ 2147483647 h 1278"/>
                <a:gd name="T88" fmla="*/ 2147483647 w 1488"/>
                <a:gd name="T89" fmla="*/ 2147483647 h 1278"/>
                <a:gd name="T90" fmla="*/ 2147483647 w 1488"/>
                <a:gd name="T91" fmla="*/ 2147483647 h 1278"/>
                <a:gd name="T92" fmla="*/ 2147483647 w 1488"/>
                <a:gd name="T93" fmla="*/ 2147483647 h 1278"/>
                <a:gd name="T94" fmla="*/ 2147483647 w 1488"/>
                <a:gd name="T95" fmla="*/ 2147483647 h 1278"/>
                <a:gd name="T96" fmla="*/ 2147483647 w 1488"/>
                <a:gd name="T97" fmla="*/ 2147483647 h 1278"/>
                <a:gd name="T98" fmla="*/ 2147483647 w 1488"/>
                <a:gd name="T99" fmla="*/ 2147483647 h 1278"/>
                <a:gd name="T100" fmla="*/ 2147483647 w 1488"/>
                <a:gd name="T101" fmla="*/ 2147483647 h 1278"/>
                <a:gd name="T102" fmla="*/ 2147483647 w 1488"/>
                <a:gd name="T103" fmla="*/ 2147483647 h 1278"/>
                <a:gd name="T104" fmla="*/ 2147483647 w 1488"/>
                <a:gd name="T105" fmla="*/ 2147483647 h 1278"/>
                <a:gd name="T106" fmla="*/ 2147483647 w 1488"/>
                <a:gd name="T107" fmla="*/ 2147483647 h 1278"/>
                <a:gd name="T108" fmla="*/ 2147483647 w 1488"/>
                <a:gd name="T109" fmla="*/ 2147483647 h 1278"/>
                <a:gd name="T110" fmla="*/ 2147483647 w 1488"/>
                <a:gd name="T111" fmla="*/ 2147483647 h 1278"/>
                <a:gd name="T112" fmla="*/ 2147483647 w 1488"/>
                <a:gd name="T113" fmla="*/ 2147483647 h 1278"/>
                <a:gd name="T114" fmla="*/ 2147483647 w 1488"/>
                <a:gd name="T115" fmla="*/ 2147483647 h 1278"/>
                <a:gd name="T116" fmla="*/ 2147483647 w 1488"/>
                <a:gd name="T117" fmla="*/ 2147483647 h 12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88"/>
                <a:gd name="T178" fmla="*/ 0 h 1278"/>
                <a:gd name="T179" fmla="*/ 1488 w 1488"/>
                <a:gd name="T180" fmla="*/ 1278 h 12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88" h="1278">
                  <a:moveTo>
                    <a:pt x="1464" y="792"/>
                  </a:moveTo>
                  <a:lnTo>
                    <a:pt x="1464" y="780"/>
                  </a:lnTo>
                  <a:lnTo>
                    <a:pt x="1458" y="774"/>
                  </a:lnTo>
                  <a:lnTo>
                    <a:pt x="1416" y="768"/>
                  </a:lnTo>
                  <a:lnTo>
                    <a:pt x="1320" y="756"/>
                  </a:lnTo>
                  <a:lnTo>
                    <a:pt x="1284" y="750"/>
                  </a:lnTo>
                  <a:lnTo>
                    <a:pt x="1266" y="750"/>
                  </a:lnTo>
                  <a:lnTo>
                    <a:pt x="1260" y="738"/>
                  </a:lnTo>
                  <a:lnTo>
                    <a:pt x="1248" y="732"/>
                  </a:lnTo>
                  <a:lnTo>
                    <a:pt x="1242" y="720"/>
                  </a:lnTo>
                  <a:lnTo>
                    <a:pt x="1218" y="696"/>
                  </a:lnTo>
                  <a:lnTo>
                    <a:pt x="1206" y="672"/>
                  </a:lnTo>
                  <a:lnTo>
                    <a:pt x="1188" y="654"/>
                  </a:lnTo>
                  <a:lnTo>
                    <a:pt x="1188" y="642"/>
                  </a:lnTo>
                  <a:lnTo>
                    <a:pt x="1182" y="636"/>
                  </a:lnTo>
                  <a:lnTo>
                    <a:pt x="1182" y="618"/>
                  </a:lnTo>
                  <a:lnTo>
                    <a:pt x="1176" y="624"/>
                  </a:lnTo>
                  <a:lnTo>
                    <a:pt x="1164" y="612"/>
                  </a:lnTo>
                  <a:lnTo>
                    <a:pt x="1146" y="612"/>
                  </a:lnTo>
                  <a:lnTo>
                    <a:pt x="1140" y="600"/>
                  </a:lnTo>
                  <a:lnTo>
                    <a:pt x="1134" y="594"/>
                  </a:lnTo>
                  <a:lnTo>
                    <a:pt x="1128" y="582"/>
                  </a:lnTo>
                  <a:lnTo>
                    <a:pt x="1122" y="564"/>
                  </a:lnTo>
                  <a:lnTo>
                    <a:pt x="1116" y="552"/>
                  </a:lnTo>
                  <a:lnTo>
                    <a:pt x="1116" y="540"/>
                  </a:lnTo>
                  <a:lnTo>
                    <a:pt x="1110" y="534"/>
                  </a:lnTo>
                  <a:lnTo>
                    <a:pt x="1098" y="528"/>
                  </a:lnTo>
                  <a:lnTo>
                    <a:pt x="1086" y="516"/>
                  </a:lnTo>
                  <a:lnTo>
                    <a:pt x="1074" y="510"/>
                  </a:lnTo>
                  <a:lnTo>
                    <a:pt x="1068" y="498"/>
                  </a:lnTo>
                  <a:lnTo>
                    <a:pt x="1068" y="462"/>
                  </a:lnTo>
                  <a:lnTo>
                    <a:pt x="1062" y="450"/>
                  </a:lnTo>
                  <a:lnTo>
                    <a:pt x="1062" y="438"/>
                  </a:lnTo>
                  <a:lnTo>
                    <a:pt x="1050" y="426"/>
                  </a:lnTo>
                  <a:lnTo>
                    <a:pt x="1002" y="402"/>
                  </a:lnTo>
                  <a:lnTo>
                    <a:pt x="996" y="396"/>
                  </a:lnTo>
                  <a:lnTo>
                    <a:pt x="990" y="384"/>
                  </a:lnTo>
                  <a:lnTo>
                    <a:pt x="990" y="360"/>
                  </a:lnTo>
                  <a:lnTo>
                    <a:pt x="972" y="342"/>
                  </a:lnTo>
                  <a:lnTo>
                    <a:pt x="966" y="330"/>
                  </a:lnTo>
                  <a:lnTo>
                    <a:pt x="960" y="324"/>
                  </a:lnTo>
                  <a:lnTo>
                    <a:pt x="960" y="300"/>
                  </a:lnTo>
                  <a:lnTo>
                    <a:pt x="954" y="300"/>
                  </a:lnTo>
                  <a:lnTo>
                    <a:pt x="948" y="294"/>
                  </a:lnTo>
                  <a:lnTo>
                    <a:pt x="882" y="294"/>
                  </a:lnTo>
                  <a:lnTo>
                    <a:pt x="876" y="288"/>
                  </a:lnTo>
                  <a:lnTo>
                    <a:pt x="876" y="252"/>
                  </a:lnTo>
                  <a:lnTo>
                    <a:pt x="852" y="246"/>
                  </a:lnTo>
                  <a:lnTo>
                    <a:pt x="804" y="246"/>
                  </a:lnTo>
                  <a:lnTo>
                    <a:pt x="750" y="240"/>
                  </a:lnTo>
                  <a:lnTo>
                    <a:pt x="684" y="240"/>
                  </a:lnTo>
                  <a:lnTo>
                    <a:pt x="492" y="96"/>
                  </a:lnTo>
                  <a:lnTo>
                    <a:pt x="480" y="90"/>
                  </a:lnTo>
                  <a:lnTo>
                    <a:pt x="474" y="84"/>
                  </a:lnTo>
                  <a:lnTo>
                    <a:pt x="426" y="60"/>
                  </a:lnTo>
                  <a:lnTo>
                    <a:pt x="414" y="48"/>
                  </a:lnTo>
                  <a:lnTo>
                    <a:pt x="402" y="42"/>
                  </a:lnTo>
                  <a:lnTo>
                    <a:pt x="372" y="12"/>
                  </a:lnTo>
                  <a:lnTo>
                    <a:pt x="306" y="12"/>
                  </a:lnTo>
                  <a:lnTo>
                    <a:pt x="294" y="0"/>
                  </a:lnTo>
                  <a:lnTo>
                    <a:pt x="288" y="6"/>
                  </a:lnTo>
                  <a:lnTo>
                    <a:pt x="276" y="12"/>
                  </a:lnTo>
                  <a:lnTo>
                    <a:pt x="270" y="12"/>
                  </a:lnTo>
                  <a:lnTo>
                    <a:pt x="264" y="18"/>
                  </a:lnTo>
                  <a:lnTo>
                    <a:pt x="252" y="24"/>
                  </a:lnTo>
                  <a:lnTo>
                    <a:pt x="210" y="24"/>
                  </a:lnTo>
                  <a:lnTo>
                    <a:pt x="198" y="48"/>
                  </a:lnTo>
                  <a:lnTo>
                    <a:pt x="132" y="48"/>
                  </a:lnTo>
                  <a:lnTo>
                    <a:pt x="120" y="54"/>
                  </a:lnTo>
                  <a:lnTo>
                    <a:pt x="108" y="54"/>
                  </a:lnTo>
                  <a:lnTo>
                    <a:pt x="108" y="60"/>
                  </a:lnTo>
                  <a:lnTo>
                    <a:pt x="132" y="60"/>
                  </a:lnTo>
                  <a:lnTo>
                    <a:pt x="144" y="66"/>
                  </a:lnTo>
                  <a:lnTo>
                    <a:pt x="156" y="66"/>
                  </a:lnTo>
                  <a:lnTo>
                    <a:pt x="180" y="90"/>
                  </a:lnTo>
                  <a:lnTo>
                    <a:pt x="192" y="114"/>
                  </a:lnTo>
                  <a:lnTo>
                    <a:pt x="198" y="120"/>
                  </a:lnTo>
                  <a:lnTo>
                    <a:pt x="198" y="132"/>
                  </a:lnTo>
                  <a:lnTo>
                    <a:pt x="192" y="138"/>
                  </a:lnTo>
                  <a:lnTo>
                    <a:pt x="192" y="150"/>
                  </a:lnTo>
                  <a:lnTo>
                    <a:pt x="186" y="156"/>
                  </a:lnTo>
                  <a:lnTo>
                    <a:pt x="180" y="168"/>
                  </a:lnTo>
                  <a:lnTo>
                    <a:pt x="174" y="174"/>
                  </a:lnTo>
                  <a:lnTo>
                    <a:pt x="162" y="180"/>
                  </a:lnTo>
                  <a:lnTo>
                    <a:pt x="150" y="180"/>
                  </a:lnTo>
                  <a:lnTo>
                    <a:pt x="138" y="186"/>
                  </a:lnTo>
                  <a:lnTo>
                    <a:pt x="132" y="186"/>
                  </a:lnTo>
                  <a:lnTo>
                    <a:pt x="120" y="198"/>
                  </a:lnTo>
                  <a:lnTo>
                    <a:pt x="120" y="210"/>
                  </a:lnTo>
                  <a:lnTo>
                    <a:pt x="108" y="234"/>
                  </a:lnTo>
                  <a:lnTo>
                    <a:pt x="96" y="246"/>
                  </a:lnTo>
                  <a:lnTo>
                    <a:pt x="60" y="246"/>
                  </a:lnTo>
                  <a:lnTo>
                    <a:pt x="36" y="234"/>
                  </a:lnTo>
                  <a:lnTo>
                    <a:pt x="6" y="234"/>
                  </a:lnTo>
                  <a:lnTo>
                    <a:pt x="6" y="264"/>
                  </a:lnTo>
                  <a:lnTo>
                    <a:pt x="0" y="306"/>
                  </a:lnTo>
                  <a:lnTo>
                    <a:pt x="0" y="348"/>
                  </a:lnTo>
                  <a:lnTo>
                    <a:pt x="6" y="372"/>
                  </a:lnTo>
                  <a:lnTo>
                    <a:pt x="24" y="378"/>
                  </a:lnTo>
                  <a:lnTo>
                    <a:pt x="36" y="390"/>
                  </a:lnTo>
                  <a:lnTo>
                    <a:pt x="54" y="390"/>
                  </a:lnTo>
                  <a:lnTo>
                    <a:pt x="72" y="408"/>
                  </a:lnTo>
                  <a:lnTo>
                    <a:pt x="90" y="438"/>
                  </a:lnTo>
                  <a:lnTo>
                    <a:pt x="102" y="474"/>
                  </a:lnTo>
                  <a:lnTo>
                    <a:pt x="120" y="504"/>
                  </a:lnTo>
                  <a:lnTo>
                    <a:pt x="132" y="516"/>
                  </a:lnTo>
                  <a:lnTo>
                    <a:pt x="150" y="528"/>
                  </a:lnTo>
                  <a:lnTo>
                    <a:pt x="162" y="540"/>
                  </a:lnTo>
                  <a:lnTo>
                    <a:pt x="174" y="558"/>
                  </a:lnTo>
                  <a:lnTo>
                    <a:pt x="180" y="570"/>
                  </a:lnTo>
                  <a:lnTo>
                    <a:pt x="186" y="594"/>
                  </a:lnTo>
                  <a:lnTo>
                    <a:pt x="192" y="612"/>
                  </a:lnTo>
                  <a:lnTo>
                    <a:pt x="198" y="636"/>
                  </a:lnTo>
                  <a:lnTo>
                    <a:pt x="210" y="648"/>
                  </a:lnTo>
                  <a:lnTo>
                    <a:pt x="234" y="660"/>
                  </a:lnTo>
                  <a:lnTo>
                    <a:pt x="264" y="660"/>
                  </a:lnTo>
                  <a:lnTo>
                    <a:pt x="282" y="666"/>
                  </a:lnTo>
                  <a:lnTo>
                    <a:pt x="294" y="678"/>
                  </a:lnTo>
                  <a:lnTo>
                    <a:pt x="312" y="708"/>
                  </a:lnTo>
                  <a:lnTo>
                    <a:pt x="330" y="756"/>
                  </a:lnTo>
                  <a:lnTo>
                    <a:pt x="336" y="804"/>
                  </a:lnTo>
                  <a:lnTo>
                    <a:pt x="342" y="840"/>
                  </a:lnTo>
                  <a:lnTo>
                    <a:pt x="348" y="870"/>
                  </a:lnTo>
                  <a:lnTo>
                    <a:pt x="366" y="906"/>
                  </a:lnTo>
                  <a:lnTo>
                    <a:pt x="384" y="924"/>
                  </a:lnTo>
                  <a:lnTo>
                    <a:pt x="390" y="936"/>
                  </a:lnTo>
                  <a:lnTo>
                    <a:pt x="414" y="936"/>
                  </a:lnTo>
                  <a:lnTo>
                    <a:pt x="438" y="948"/>
                  </a:lnTo>
                  <a:lnTo>
                    <a:pt x="456" y="972"/>
                  </a:lnTo>
                  <a:lnTo>
                    <a:pt x="480" y="1008"/>
                  </a:lnTo>
                  <a:lnTo>
                    <a:pt x="504" y="1056"/>
                  </a:lnTo>
                  <a:lnTo>
                    <a:pt x="552" y="1128"/>
                  </a:lnTo>
                  <a:lnTo>
                    <a:pt x="582" y="1170"/>
                  </a:lnTo>
                  <a:lnTo>
                    <a:pt x="606" y="1206"/>
                  </a:lnTo>
                  <a:lnTo>
                    <a:pt x="618" y="1236"/>
                  </a:lnTo>
                  <a:lnTo>
                    <a:pt x="618" y="1266"/>
                  </a:lnTo>
                  <a:lnTo>
                    <a:pt x="612" y="1278"/>
                  </a:lnTo>
                  <a:lnTo>
                    <a:pt x="624" y="1266"/>
                  </a:lnTo>
                  <a:lnTo>
                    <a:pt x="630" y="1254"/>
                  </a:lnTo>
                  <a:lnTo>
                    <a:pt x="636" y="1248"/>
                  </a:lnTo>
                  <a:lnTo>
                    <a:pt x="636" y="1200"/>
                  </a:lnTo>
                  <a:lnTo>
                    <a:pt x="642" y="1188"/>
                  </a:lnTo>
                  <a:lnTo>
                    <a:pt x="648" y="1182"/>
                  </a:lnTo>
                  <a:lnTo>
                    <a:pt x="654" y="1182"/>
                  </a:lnTo>
                  <a:lnTo>
                    <a:pt x="672" y="1200"/>
                  </a:lnTo>
                  <a:lnTo>
                    <a:pt x="696" y="1194"/>
                  </a:lnTo>
                  <a:lnTo>
                    <a:pt x="702" y="1188"/>
                  </a:lnTo>
                  <a:lnTo>
                    <a:pt x="792" y="1188"/>
                  </a:lnTo>
                  <a:lnTo>
                    <a:pt x="804" y="1194"/>
                  </a:lnTo>
                  <a:lnTo>
                    <a:pt x="810" y="1200"/>
                  </a:lnTo>
                  <a:lnTo>
                    <a:pt x="888" y="1200"/>
                  </a:lnTo>
                  <a:lnTo>
                    <a:pt x="894" y="1206"/>
                  </a:lnTo>
                  <a:lnTo>
                    <a:pt x="900" y="1218"/>
                  </a:lnTo>
                  <a:lnTo>
                    <a:pt x="912" y="1224"/>
                  </a:lnTo>
                  <a:lnTo>
                    <a:pt x="924" y="1224"/>
                  </a:lnTo>
                  <a:lnTo>
                    <a:pt x="930" y="1212"/>
                  </a:lnTo>
                  <a:lnTo>
                    <a:pt x="936" y="1206"/>
                  </a:lnTo>
                  <a:lnTo>
                    <a:pt x="936" y="1188"/>
                  </a:lnTo>
                  <a:lnTo>
                    <a:pt x="942" y="1176"/>
                  </a:lnTo>
                  <a:lnTo>
                    <a:pt x="948" y="1170"/>
                  </a:lnTo>
                  <a:lnTo>
                    <a:pt x="954" y="1158"/>
                  </a:lnTo>
                  <a:lnTo>
                    <a:pt x="966" y="1146"/>
                  </a:lnTo>
                  <a:lnTo>
                    <a:pt x="972" y="1134"/>
                  </a:lnTo>
                  <a:lnTo>
                    <a:pt x="990" y="1116"/>
                  </a:lnTo>
                  <a:lnTo>
                    <a:pt x="1020" y="1098"/>
                  </a:lnTo>
                  <a:lnTo>
                    <a:pt x="1050" y="1092"/>
                  </a:lnTo>
                  <a:lnTo>
                    <a:pt x="1068" y="1086"/>
                  </a:lnTo>
                  <a:lnTo>
                    <a:pt x="1092" y="1086"/>
                  </a:lnTo>
                  <a:lnTo>
                    <a:pt x="1140" y="1080"/>
                  </a:lnTo>
                  <a:lnTo>
                    <a:pt x="1188" y="1068"/>
                  </a:lnTo>
                  <a:lnTo>
                    <a:pt x="1230" y="1062"/>
                  </a:lnTo>
                  <a:lnTo>
                    <a:pt x="1248" y="1062"/>
                  </a:lnTo>
                  <a:lnTo>
                    <a:pt x="1452" y="990"/>
                  </a:lnTo>
                  <a:lnTo>
                    <a:pt x="1488" y="816"/>
                  </a:lnTo>
                  <a:lnTo>
                    <a:pt x="1482" y="810"/>
                  </a:lnTo>
                  <a:lnTo>
                    <a:pt x="1470" y="804"/>
                  </a:lnTo>
                  <a:lnTo>
                    <a:pt x="1464" y="798"/>
                  </a:lnTo>
                  <a:lnTo>
                    <a:pt x="1464" y="792"/>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54" name="Rwanda">
              <a:extLst>
                <a:ext uri="{FF2B5EF4-FFF2-40B4-BE49-F238E27FC236}">
                  <a16:creationId xmlns:a16="http://schemas.microsoft.com/office/drawing/2014/main" id="{5CD770BC-9E11-51EC-3657-064FE62C6A82}"/>
                </a:ext>
                <a:ext uri="{C183D7F6-B498-43B3-948B-1728B52AA6E4}">
                  <adec:decorative xmlns:adec="http://schemas.microsoft.com/office/drawing/2017/decorative" val="1"/>
                </a:ext>
              </a:extLst>
            </p:cNvPr>
            <p:cNvSpPr>
              <a:spLocks/>
            </p:cNvSpPr>
            <p:nvPr/>
          </p:nvSpPr>
          <p:spPr bwMode="gray">
            <a:xfrm>
              <a:off x="4946876" y="3328767"/>
              <a:ext cx="47803" cy="47803"/>
            </a:xfrm>
            <a:custGeom>
              <a:avLst/>
              <a:gdLst>
                <a:gd name="T0" fmla="*/ 2147483647 w 150"/>
                <a:gd name="T1" fmla="*/ 2147483647 h 150"/>
                <a:gd name="T2" fmla="*/ 2147483647 w 150"/>
                <a:gd name="T3" fmla="*/ 2147483647 h 150"/>
                <a:gd name="T4" fmla="*/ 2147483647 w 150"/>
                <a:gd name="T5" fmla="*/ 2147483647 h 150"/>
                <a:gd name="T6" fmla="*/ 2147483647 w 150"/>
                <a:gd name="T7" fmla="*/ 2147483647 h 150"/>
                <a:gd name="T8" fmla="*/ 2147483647 w 150"/>
                <a:gd name="T9" fmla="*/ 2147483647 h 150"/>
                <a:gd name="T10" fmla="*/ 2147483647 w 150"/>
                <a:gd name="T11" fmla="*/ 2147483647 h 150"/>
                <a:gd name="T12" fmla="*/ 2147483647 w 150"/>
                <a:gd name="T13" fmla="*/ 2147483647 h 150"/>
                <a:gd name="T14" fmla="*/ 2147483647 w 150"/>
                <a:gd name="T15" fmla="*/ 2147483647 h 150"/>
                <a:gd name="T16" fmla="*/ 2147483647 w 150"/>
                <a:gd name="T17" fmla="*/ 2147483647 h 150"/>
                <a:gd name="T18" fmla="*/ 2147483647 w 150"/>
                <a:gd name="T19" fmla="*/ 2147483647 h 150"/>
                <a:gd name="T20" fmla="*/ 2147483647 w 150"/>
                <a:gd name="T21" fmla="*/ 2147483647 h 150"/>
                <a:gd name="T22" fmla="*/ 2147483647 w 150"/>
                <a:gd name="T23" fmla="*/ 2147483647 h 150"/>
                <a:gd name="T24" fmla="*/ 2147483647 w 150"/>
                <a:gd name="T25" fmla="*/ 2147483647 h 150"/>
                <a:gd name="T26" fmla="*/ 2147483647 w 150"/>
                <a:gd name="T27" fmla="*/ 0 h 150"/>
                <a:gd name="T28" fmla="*/ 2147483647 w 150"/>
                <a:gd name="T29" fmla="*/ 2147483647 h 150"/>
                <a:gd name="T30" fmla="*/ 2147483647 w 150"/>
                <a:gd name="T31" fmla="*/ 2147483647 h 150"/>
                <a:gd name="T32" fmla="*/ 2147483647 w 150"/>
                <a:gd name="T33" fmla="*/ 2147483647 h 150"/>
                <a:gd name="T34" fmla="*/ 2147483647 w 150"/>
                <a:gd name="T35" fmla="*/ 2147483647 h 150"/>
                <a:gd name="T36" fmla="*/ 2147483647 w 150"/>
                <a:gd name="T37" fmla="*/ 2147483647 h 150"/>
                <a:gd name="T38" fmla="*/ 2147483647 w 150"/>
                <a:gd name="T39" fmla="*/ 2147483647 h 150"/>
                <a:gd name="T40" fmla="*/ 2147483647 w 150"/>
                <a:gd name="T41" fmla="*/ 2147483647 h 150"/>
                <a:gd name="T42" fmla="*/ 2147483647 w 150"/>
                <a:gd name="T43" fmla="*/ 2147483647 h 150"/>
                <a:gd name="T44" fmla="*/ 2147483647 w 150"/>
                <a:gd name="T45" fmla="*/ 2147483647 h 150"/>
                <a:gd name="T46" fmla="*/ 2147483647 w 150"/>
                <a:gd name="T47" fmla="*/ 2147483647 h 150"/>
                <a:gd name="T48" fmla="*/ 2147483647 w 150"/>
                <a:gd name="T49" fmla="*/ 2147483647 h 150"/>
                <a:gd name="T50" fmla="*/ 2147483647 w 150"/>
                <a:gd name="T51" fmla="*/ 2147483647 h 150"/>
                <a:gd name="T52" fmla="*/ 2147483647 w 150"/>
                <a:gd name="T53" fmla="*/ 2147483647 h 150"/>
                <a:gd name="T54" fmla="*/ 2147483647 w 150"/>
                <a:gd name="T55" fmla="*/ 2147483647 h 150"/>
                <a:gd name="T56" fmla="*/ 2147483647 w 150"/>
                <a:gd name="T57" fmla="*/ 2147483647 h 150"/>
                <a:gd name="T58" fmla="*/ 2147483647 w 150"/>
                <a:gd name="T59" fmla="*/ 2147483647 h 150"/>
                <a:gd name="T60" fmla="*/ 0 w 150"/>
                <a:gd name="T61" fmla="*/ 2147483647 h 150"/>
                <a:gd name="T62" fmla="*/ 0 w 150"/>
                <a:gd name="T63" fmla="*/ 2147483647 h 150"/>
                <a:gd name="T64" fmla="*/ 2147483647 w 150"/>
                <a:gd name="T65" fmla="*/ 2147483647 h 150"/>
                <a:gd name="T66" fmla="*/ 2147483647 w 150"/>
                <a:gd name="T67" fmla="*/ 2147483647 h 150"/>
                <a:gd name="T68" fmla="*/ 2147483647 w 150"/>
                <a:gd name="T69" fmla="*/ 2147483647 h 150"/>
                <a:gd name="T70" fmla="*/ 2147483647 w 150"/>
                <a:gd name="T71" fmla="*/ 2147483647 h 150"/>
                <a:gd name="T72" fmla="*/ 2147483647 w 150"/>
                <a:gd name="T73" fmla="*/ 2147483647 h 1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0"/>
                <a:gd name="T112" fmla="*/ 0 h 150"/>
                <a:gd name="T113" fmla="*/ 150 w 150"/>
                <a:gd name="T114" fmla="*/ 150 h 1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0" h="150">
                  <a:moveTo>
                    <a:pt x="48" y="150"/>
                  </a:moveTo>
                  <a:lnTo>
                    <a:pt x="54" y="150"/>
                  </a:lnTo>
                  <a:lnTo>
                    <a:pt x="60" y="144"/>
                  </a:lnTo>
                  <a:lnTo>
                    <a:pt x="72" y="138"/>
                  </a:lnTo>
                  <a:lnTo>
                    <a:pt x="78" y="114"/>
                  </a:lnTo>
                  <a:lnTo>
                    <a:pt x="138" y="114"/>
                  </a:lnTo>
                  <a:lnTo>
                    <a:pt x="150" y="102"/>
                  </a:lnTo>
                  <a:lnTo>
                    <a:pt x="150" y="72"/>
                  </a:lnTo>
                  <a:lnTo>
                    <a:pt x="144" y="66"/>
                  </a:lnTo>
                  <a:lnTo>
                    <a:pt x="144" y="48"/>
                  </a:lnTo>
                  <a:lnTo>
                    <a:pt x="138" y="42"/>
                  </a:lnTo>
                  <a:lnTo>
                    <a:pt x="132" y="30"/>
                  </a:lnTo>
                  <a:lnTo>
                    <a:pt x="126" y="24"/>
                  </a:lnTo>
                  <a:lnTo>
                    <a:pt x="132" y="0"/>
                  </a:lnTo>
                  <a:lnTo>
                    <a:pt x="108" y="6"/>
                  </a:lnTo>
                  <a:lnTo>
                    <a:pt x="108" y="12"/>
                  </a:lnTo>
                  <a:lnTo>
                    <a:pt x="102" y="18"/>
                  </a:lnTo>
                  <a:lnTo>
                    <a:pt x="90" y="42"/>
                  </a:lnTo>
                  <a:lnTo>
                    <a:pt x="84" y="42"/>
                  </a:lnTo>
                  <a:lnTo>
                    <a:pt x="72" y="30"/>
                  </a:lnTo>
                  <a:lnTo>
                    <a:pt x="54" y="30"/>
                  </a:lnTo>
                  <a:lnTo>
                    <a:pt x="48" y="36"/>
                  </a:lnTo>
                  <a:lnTo>
                    <a:pt x="24" y="48"/>
                  </a:lnTo>
                  <a:lnTo>
                    <a:pt x="18" y="54"/>
                  </a:lnTo>
                  <a:lnTo>
                    <a:pt x="18" y="60"/>
                  </a:lnTo>
                  <a:lnTo>
                    <a:pt x="24" y="72"/>
                  </a:lnTo>
                  <a:lnTo>
                    <a:pt x="30" y="78"/>
                  </a:lnTo>
                  <a:lnTo>
                    <a:pt x="30" y="90"/>
                  </a:lnTo>
                  <a:lnTo>
                    <a:pt x="18" y="102"/>
                  </a:lnTo>
                  <a:lnTo>
                    <a:pt x="6" y="108"/>
                  </a:lnTo>
                  <a:lnTo>
                    <a:pt x="0" y="120"/>
                  </a:lnTo>
                  <a:lnTo>
                    <a:pt x="0" y="126"/>
                  </a:lnTo>
                  <a:lnTo>
                    <a:pt x="6" y="132"/>
                  </a:lnTo>
                  <a:lnTo>
                    <a:pt x="30" y="132"/>
                  </a:lnTo>
                  <a:lnTo>
                    <a:pt x="36" y="144"/>
                  </a:lnTo>
                  <a:lnTo>
                    <a:pt x="42" y="150"/>
                  </a:lnTo>
                  <a:lnTo>
                    <a:pt x="48" y="150"/>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55" name="Russia (Urup,Simushir)">
              <a:extLst>
                <a:ext uri="{FF2B5EF4-FFF2-40B4-BE49-F238E27FC236}">
                  <a16:creationId xmlns:a16="http://schemas.microsoft.com/office/drawing/2014/main" id="{6856853D-C171-4EC2-DCBD-0F3D0F35661F}"/>
                </a:ext>
                <a:ext uri="{C183D7F6-B498-43B3-948B-1728B52AA6E4}">
                  <adec:decorative xmlns:adec="http://schemas.microsoft.com/office/drawing/2017/decorative" val="1"/>
                </a:ext>
              </a:extLst>
            </p:cNvPr>
            <p:cNvSpPr>
              <a:spLocks noEditPoints="1"/>
            </p:cNvSpPr>
            <p:nvPr/>
          </p:nvSpPr>
          <p:spPr bwMode="gray">
            <a:xfrm>
              <a:off x="7316901" y="1783974"/>
              <a:ext cx="96864" cy="384941"/>
            </a:xfrm>
            <a:custGeom>
              <a:avLst/>
              <a:gdLst>
                <a:gd name="T0" fmla="*/ 0 w 300"/>
                <a:gd name="T1" fmla="*/ 2147483647 h 1194"/>
                <a:gd name="T2" fmla="*/ 2147483647 w 300"/>
                <a:gd name="T3" fmla="*/ 2147483647 h 1194"/>
                <a:gd name="T4" fmla="*/ 2147483647 w 300"/>
                <a:gd name="T5" fmla="*/ 2147483647 h 1194"/>
                <a:gd name="T6" fmla="*/ 2147483647 w 300"/>
                <a:gd name="T7" fmla="*/ 2147483647 h 1194"/>
                <a:gd name="T8" fmla="*/ 0 w 300"/>
                <a:gd name="T9" fmla="*/ 2147483647 h 1194"/>
                <a:gd name="T10" fmla="*/ 2147483647 w 300"/>
                <a:gd name="T11" fmla="*/ 2147483647 h 1194"/>
                <a:gd name="T12" fmla="*/ 2147483647 w 300"/>
                <a:gd name="T13" fmla="*/ 2147483647 h 1194"/>
                <a:gd name="T14" fmla="*/ 2147483647 w 300"/>
                <a:gd name="T15" fmla="*/ 2147483647 h 1194"/>
                <a:gd name="T16" fmla="*/ 2147483647 w 300"/>
                <a:gd name="T17" fmla="*/ 2147483647 h 1194"/>
                <a:gd name="T18" fmla="*/ 2147483647 w 300"/>
                <a:gd name="T19" fmla="*/ 2147483647 h 1194"/>
                <a:gd name="T20" fmla="*/ 2147483647 w 300"/>
                <a:gd name="T21" fmla="*/ 2147483647 h 1194"/>
                <a:gd name="T22" fmla="*/ 2147483647 w 300"/>
                <a:gd name="T23" fmla="*/ 2147483647 h 1194"/>
                <a:gd name="T24" fmla="*/ 2147483647 w 300"/>
                <a:gd name="T25" fmla="*/ 2147483647 h 1194"/>
                <a:gd name="T26" fmla="*/ 2147483647 w 300"/>
                <a:gd name="T27" fmla="*/ 2147483647 h 1194"/>
                <a:gd name="T28" fmla="*/ 2147483647 w 300"/>
                <a:gd name="T29" fmla="*/ 2147483647 h 1194"/>
                <a:gd name="T30" fmla="*/ 2147483647 w 300"/>
                <a:gd name="T31" fmla="*/ 2147483647 h 1194"/>
                <a:gd name="T32" fmla="*/ 2147483647 w 300"/>
                <a:gd name="T33" fmla="*/ 2147483647 h 1194"/>
                <a:gd name="T34" fmla="*/ 2147483647 w 300"/>
                <a:gd name="T35" fmla="*/ 2147483647 h 1194"/>
                <a:gd name="T36" fmla="*/ 2147483647 w 300"/>
                <a:gd name="T37" fmla="*/ 2147483647 h 1194"/>
                <a:gd name="T38" fmla="*/ 2147483647 w 300"/>
                <a:gd name="T39" fmla="*/ 2147483647 h 1194"/>
                <a:gd name="T40" fmla="*/ 2147483647 w 300"/>
                <a:gd name="T41" fmla="*/ 2147483647 h 1194"/>
                <a:gd name="T42" fmla="*/ 2147483647 w 300"/>
                <a:gd name="T43" fmla="*/ 2147483647 h 1194"/>
                <a:gd name="T44" fmla="*/ 2147483647 w 300"/>
                <a:gd name="T45" fmla="*/ 2147483647 h 1194"/>
                <a:gd name="T46" fmla="*/ 2147483647 w 300"/>
                <a:gd name="T47" fmla="*/ 2147483647 h 1194"/>
                <a:gd name="T48" fmla="*/ 2147483647 w 300"/>
                <a:gd name="T49" fmla="*/ 2147483647 h 1194"/>
                <a:gd name="T50" fmla="*/ 2147483647 w 300"/>
                <a:gd name="T51" fmla="*/ 2147483647 h 1194"/>
                <a:gd name="T52" fmla="*/ 2147483647 w 300"/>
                <a:gd name="T53" fmla="*/ 2147483647 h 1194"/>
                <a:gd name="T54" fmla="*/ 2147483647 w 300"/>
                <a:gd name="T55" fmla="*/ 2147483647 h 1194"/>
                <a:gd name="T56" fmla="*/ 2147483647 w 300"/>
                <a:gd name="T57" fmla="*/ 2147483647 h 1194"/>
                <a:gd name="T58" fmla="*/ 2147483647 w 300"/>
                <a:gd name="T59" fmla="*/ 2147483647 h 1194"/>
                <a:gd name="T60" fmla="*/ 2147483647 w 300"/>
                <a:gd name="T61" fmla="*/ 2147483647 h 1194"/>
                <a:gd name="T62" fmla="*/ 2147483647 w 300"/>
                <a:gd name="T63" fmla="*/ 2147483647 h 1194"/>
                <a:gd name="T64" fmla="*/ 2147483647 w 300"/>
                <a:gd name="T65" fmla="*/ 2147483647 h 1194"/>
                <a:gd name="T66" fmla="*/ 2147483647 w 300"/>
                <a:gd name="T67" fmla="*/ 2147483647 h 1194"/>
                <a:gd name="T68" fmla="*/ 2147483647 w 300"/>
                <a:gd name="T69" fmla="*/ 2147483647 h 1194"/>
                <a:gd name="T70" fmla="*/ 2147483647 w 300"/>
                <a:gd name="T71" fmla="*/ 2147483647 h 1194"/>
                <a:gd name="T72" fmla="*/ 2147483647 w 300"/>
                <a:gd name="T73" fmla="*/ 2147483647 h 1194"/>
                <a:gd name="T74" fmla="*/ 2147483647 w 300"/>
                <a:gd name="T75" fmla="*/ 2147483647 h 1194"/>
                <a:gd name="T76" fmla="*/ 2147483647 w 300"/>
                <a:gd name="T77" fmla="*/ 2147483647 h 1194"/>
                <a:gd name="T78" fmla="*/ 2147483647 w 300"/>
                <a:gd name="T79" fmla="*/ 2147483647 h 1194"/>
                <a:gd name="T80" fmla="*/ 2147483647 w 300"/>
                <a:gd name="T81" fmla="*/ 2147483647 h 1194"/>
                <a:gd name="T82" fmla="*/ 2147483647 w 300"/>
                <a:gd name="T83" fmla="*/ 2147483647 h 1194"/>
                <a:gd name="T84" fmla="*/ 2147483647 w 300"/>
                <a:gd name="T85" fmla="*/ 2147483647 h 1194"/>
                <a:gd name="T86" fmla="*/ 2147483647 w 300"/>
                <a:gd name="T87" fmla="*/ 2147483647 h 1194"/>
                <a:gd name="T88" fmla="*/ 2147483647 w 300"/>
                <a:gd name="T89" fmla="*/ 2147483647 h 1194"/>
                <a:gd name="T90" fmla="*/ 2147483647 w 300"/>
                <a:gd name="T91" fmla="*/ 2147483647 h 1194"/>
                <a:gd name="T92" fmla="*/ 2147483647 w 300"/>
                <a:gd name="T93" fmla="*/ 2147483647 h 1194"/>
                <a:gd name="T94" fmla="*/ 2147483647 w 300"/>
                <a:gd name="T95" fmla="*/ 2147483647 h 1194"/>
                <a:gd name="T96" fmla="*/ 2147483647 w 300"/>
                <a:gd name="T97" fmla="*/ 2147483647 h 1194"/>
                <a:gd name="T98" fmla="*/ 2147483647 w 300"/>
                <a:gd name="T99" fmla="*/ 0 h 1194"/>
                <a:gd name="T100" fmla="*/ 2147483647 w 300"/>
                <a:gd name="T101" fmla="*/ 2147483647 h 11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0"/>
                <a:gd name="T154" fmla="*/ 0 h 1194"/>
                <a:gd name="T155" fmla="*/ 300 w 300"/>
                <a:gd name="T156" fmla="*/ 1194 h 11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0" h="1194">
                  <a:moveTo>
                    <a:pt x="0" y="1194"/>
                  </a:moveTo>
                  <a:lnTo>
                    <a:pt x="12" y="1188"/>
                  </a:lnTo>
                  <a:lnTo>
                    <a:pt x="36" y="1146"/>
                  </a:lnTo>
                  <a:lnTo>
                    <a:pt x="18" y="1134"/>
                  </a:lnTo>
                  <a:lnTo>
                    <a:pt x="0" y="1194"/>
                  </a:lnTo>
                  <a:close/>
                  <a:moveTo>
                    <a:pt x="114" y="1068"/>
                  </a:moveTo>
                  <a:lnTo>
                    <a:pt x="72" y="1062"/>
                  </a:lnTo>
                  <a:lnTo>
                    <a:pt x="54" y="1134"/>
                  </a:lnTo>
                  <a:lnTo>
                    <a:pt x="66" y="1134"/>
                  </a:lnTo>
                  <a:lnTo>
                    <a:pt x="84" y="1104"/>
                  </a:lnTo>
                  <a:lnTo>
                    <a:pt x="132" y="1074"/>
                  </a:lnTo>
                  <a:lnTo>
                    <a:pt x="120" y="1050"/>
                  </a:lnTo>
                  <a:lnTo>
                    <a:pt x="114" y="1068"/>
                  </a:lnTo>
                  <a:close/>
                  <a:moveTo>
                    <a:pt x="192" y="1008"/>
                  </a:moveTo>
                  <a:lnTo>
                    <a:pt x="186" y="1008"/>
                  </a:lnTo>
                  <a:lnTo>
                    <a:pt x="180" y="1020"/>
                  </a:lnTo>
                  <a:lnTo>
                    <a:pt x="174" y="1026"/>
                  </a:lnTo>
                  <a:lnTo>
                    <a:pt x="168" y="1038"/>
                  </a:lnTo>
                  <a:lnTo>
                    <a:pt x="168" y="1044"/>
                  </a:lnTo>
                  <a:lnTo>
                    <a:pt x="174" y="1050"/>
                  </a:lnTo>
                  <a:lnTo>
                    <a:pt x="180" y="1050"/>
                  </a:lnTo>
                  <a:lnTo>
                    <a:pt x="198" y="1032"/>
                  </a:lnTo>
                  <a:lnTo>
                    <a:pt x="198" y="1014"/>
                  </a:lnTo>
                  <a:lnTo>
                    <a:pt x="192" y="1008"/>
                  </a:lnTo>
                  <a:close/>
                  <a:moveTo>
                    <a:pt x="282" y="636"/>
                  </a:moveTo>
                  <a:lnTo>
                    <a:pt x="264" y="654"/>
                  </a:lnTo>
                  <a:lnTo>
                    <a:pt x="276" y="678"/>
                  </a:lnTo>
                  <a:lnTo>
                    <a:pt x="258" y="678"/>
                  </a:lnTo>
                  <a:lnTo>
                    <a:pt x="258" y="702"/>
                  </a:lnTo>
                  <a:lnTo>
                    <a:pt x="282" y="702"/>
                  </a:lnTo>
                  <a:lnTo>
                    <a:pt x="294" y="684"/>
                  </a:lnTo>
                  <a:lnTo>
                    <a:pt x="282" y="654"/>
                  </a:lnTo>
                  <a:lnTo>
                    <a:pt x="300" y="654"/>
                  </a:lnTo>
                  <a:lnTo>
                    <a:pt x="282" y="636"/>
                  </a:lnTo>
                  <a:close/>
                  <a:moveTo>
                    <a:pt x="276" y="768"/>
                  </a:moveTo>
                  <a:lnTo>
                    <a:pt x="294" y="750"/>
                  </a:lnTo>
                  <a:lnTo>
                    <a:pt x="270" y="732"/>
                  </a:lnTo>
                  <a:lnTo>
                    <a:pt x="276" y="768"/>
                  </a:lnTo>
                  <a:close/>
                  <a:moveTo>
                    <a:pt x="258" y="954"/>
                  </a:moveTo>
                  <a:lnTo>
                    <a:pt x="258" y="924"/>
                  </a:lnTo>
                  <a:lnTo>
                    <a:pt x="240" y="948"/>
                  </a:lnTo>
                  <a:lnTo>
                    <a:pt x="258" y="954"/>
                  </a:lnTo>
                  <a:close/>
                  <a:moveTo>
                    <a:pt x="252" y="858"/>
                  </a:moveTo>
                  <a:lnTo>
                    <a:pt x="270" y="858"/>
                  </a:lnTo>
                  <a:lnTo>
                    <a:pt x="252" y="840"/>
                  </a:lnTo>
                  <a:lnTo>
                    <a:pt x="252" y="858"/>
                  </a:lnTo>
                  <a:close/>
                  <a:moveTo>
                    <a:pt x="126" y="24"/>
                  </a:moveTo>
                  <a:lnTo>
                    <a:pt x="144" y="60"/>
                  </a:lnTo>
                  <a:lnTo>
                    <a:pt x="174" y="24"/>
                  </a:lnTo>
                  <a:lnTo>
                    <a:pt x="162" y="0"/>
                  </a:lnTo>
                  <a:lnTo>
                    <a:pt x="126" y="24"/>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56" name="Russia">
              <a:extLst>
                <a:ext uri="{FF2B5EF4-FFF2-40B4-BE49-F238E27FC236}">
                  <a16:creationId xmlns:a16="http://schemas.microsoft.com/office/drawing/2014/main" id="{5A73F25C-7791-7DBF-9223-FF0092603ED3}"/>
                </a:ext>
                <a:ext uri="{C183D7F6-B498-43B3-948B-1728B52AA6E4}">
                  <adec:decorative xmlns:adec="http://schemas.microsoft.com/office/drawing/2017/decorative" val="1"/>
                </a:ext>
              </a:extLst>
            </p:cNvPr>
            <p:cNvSpPr>
              <a:spLocks noEditPoints="1"/>
            </p:cNvSpPr>
            <p:nvPr/>
          </p:nvSpPr>
          <p:spPr bwMode="gray">
            <a:xfrm>
              <a:off x="4705345" y="1307200"/>
              <a:ext cx="2910954" cy="927128"/>
            </a:xfrm>
            <a:custGeom>
              <a:avLst/>
              <a:gdLst>
                <a:gd name="T0" fmla="*/ 2147483647 w 9048"/>
                <a:gd name="T1" fmla="*/ 2147483647 h 2880"/>
                <a:gd name="T2" fmla="*/ 2147483647 w 9048"/>
                <a:gd name="T3" fmla="*/ 2147483647 h 2880"/>
                <a:gd name="T4" fmla="*/ 2147483647 w 9048"/>
                <a:gd name="T5" fmla="*/ 2147483647 h 2880"/>
                <a:gd name="T6" fmla="*/ 2147483647 w 9048"/>
                <a:gd name="T7" fmla="*/ 2147483647 h 2880"/>
                <a:gd name="T8" fmla="*/ 2147483647 w 9048"/>
                <a:gd name="T9" fmla="*/ 2147483647 h 2880"/>
                <a:gd name="T10" fmla="*/ 2147483647 w 9048"/>
                <a:gd name="T11" fmla="*/ 2147483647 h 2880"/>
                <a:gd name="T12" fmla="*/ 2147483647 w 9048"/>
                <a:gd name="T13" fmla="*/ 2147483647 h 2880"/>
                <a:gd name="T14" fmla="*/ 2147483647 w 9048"/>
                <a:gd name="T15" fmla="*/ 2147483647 h 2880"/>
                <a:gd name="T16" fmla="*/ 2147483647 w 9048"/>
                <a:gd name="T17" fmla="*/ 2147483647 h 2880"/>
                <a:gd name="T18" fmla="*/ 2147483647 w 9048"/>
                <a:gd name="T19" fmla="*/ 2147483647 h 2880"/>
                <a:gd name="T20" fmla="*/ 2147483647 w 9048"/>
                <a:gd name="T21" fmla="*/ 2147483647 h 2880"/>
                <a:gd name="T22" fmla="*/ 2147483647 w 9048"/>
                <a:gd name="T23" fmla="*/ 2147483647 h 2880"/>
                <a:gd name="T24" fmla="*/ 2147483647 w 9048"/>
                <a:gd name="T25" fmla="*/ 2147483647 h 2880"/>
                <a:gd name="T26" fmla="*/ 2147483647 w 9048"/>
                <a:gd name="T27" fmla="*/ 2147483647 h 2880"/>
                <a:gd name="T28" fmla="*/ 2147483647 w 9048"/>
                <a:gd name="T29" fmla="*/ 2147483647 h 2880"/>
                <a:gd name="T30" fmla="*/ 2147483647 w 9048"/>
                <a:gd name="T31" fmla="*/ 2147483647 h 2880"/>
                <a:gd name="T32" fmla="*/ 2147483647 w 9048"/>
                <a:gd name="T33" fmla="*/ 2147483647 h 2880"/>
                <a:gd name="T34" fmla="*/ 2147483647 w 9048"/>
                <a:gd name="T35" fmla="*/ 2147483647 h 2880"/>
                <a:gd name="T36" fmla="*/ 2147483647 w 9048"/>
                <a:gd name="T37" fmla="*/ 2147483647 h 2880"/>
                <a:gd name="T38" fmla="*/ 2147483647 w 9048"/>
                <a:gd name="T39" fmla="*/ 2147483647 h 2880"/>
                <a:gd name="T40" fmla="*/ 2147483647 w 9048"/>
                <a:gd name="T41" fmla="*/ 2147483647 h 2880"/>
                <a:gd name="T42" fmla="*/ 2147483647 w 9048"/>
                <a:gd name="T43" fmla="*/ 2147483647 h 2880"/>
                <a:gd name="T44" fmla="*/ 2147483647 w 9048"/>
                <a:gd name="T45" fmla="*/ 2147483647 h 2880"/>
                <a:gd name="T46" fmla="*/ 2147483647 w 9048"/>
                <a:gd name="T47" fmla="*/ 2147483647 h 2880"/>
                <a:gd name="T48" fmla="*/ 2147483647 w 9048"/>
                <a:gd name="T49" fmla="*/ 2147483647 h 2880"/>
                <a:gd name="T50" fmla="*/ 2147483647 w 9048"/>
                <a:gd name="T51" fmla="*/ 2147483647 h 2880"/>
                <a:gd name="T52" fmla="*/ 2147483647 w 9048"/>
                <a:gd name="T53" fmla="*/ 2147483647 h 2880"/>
                <a:gd name="T54" fmla="*/ 2147483647 w 9048"/>
                <a:gd name="T55" fmla="*/ 2147483647 h 2880"/>
                <a:gd name="T56" fmla="*/ 2147483647 w 9048"/>
                <a:gd name="T57" fmla="*/ 2147483647 h 2880"/>
                <a:gd name="T58" fmla="*/ 2147483647 w 9048"/>
                <a:gd name="T59" fmla="*/ 2147483647 h 2880"/>
                <a:gd name="T60" fmla="*/ 2147483647 w 9048"/>
                <a:gd name="T61" fmla="*/ 2147483647 h 2880"/>
                <a:gd name="T62" fmla="*/ 2147483647 w 9048"/>
                <a:gd name="T63" fmla="*/ 2147483647 h 2880"/>
                <a:gd name="T64" fmla="*/ 2147483647 w 9048"/>
                <a:gd name="T65" fmla="*/ 2147483647 h 2880"/>
                <a:gd name="T66" fmla="*/ 2147483647 w 9048"/>
                <a:gd name="T67" fmla="*/ 2147483647 h 2880"/>
                <a:gd name="T68" fmla="*/ 2147483647 w 9048"/>
                <a:gd name="T69" fmla="*/ 2147483647 h 2880"/>
                <a:gd name="T70" fmla="*/ 2147483647 w 9048"/>
                <a:gd name="T71" fmla="*/ 2147483647 h 2880"/>
                <a:gd name="T72" fmla="*/ 2147483647 w 9048"/>
                <a:gd name="T73" fmla="*/ 2147483647 h 2880"/>
                <a:gd name="T74" fmla="*/ 2147483647 w 9048"/>
                <a:gd name="T75" fmla="*/ 2147483647 h 2880"/>
                <a:gd name="T76" fmla="*/ 2147483647 w 9048"/>
                <a:gd name="T77" fmla="*/ 2147483647 h 2880"/>
                <a:gd name="T78" fmla="*/ 2147483647 w 9048"/>
                <a:gd name="T79" fmla="*/ 2147483647 h 2880"/>
                <a:gd name="T80" fmla="*/ 2147483647 w 9048"/>
                <a:gd name="T81" fmla="*/ 2147483647 h 2880"/>
                <a:gd name="T82" fmla="*/ 2147483647 w 9048"/>
                <a:gd name="T83" fmla="*/ 2147483647 h 2880"/>
                <a:gd name="T84" fmla="*/ 2147483647 w 9048"/>
                <a:gd name="T85" fmla="*/ 2147483647 h 2880"/>
                <a:gd name="T86" fmla="*/ 2147483647 w 9048"/>
                <a:gd name="T87" fmla="*/ 2147483647 h 2880"/>
                <a:gd name="T88" fmla="*/ 2147483647 w 9048"/>
                <a:gd name="T89" fmla="*/ 2147483647 h 2880"/>
                <a:gd name="T90" fmla="*/ 2147483647 w 9048"/>
                <a:gd name="T91" fmla="*/ 2147483647 h 2880"/>
                <a:gd name="T92" fmla="*/ 2147483647 w 9048"/>
                <a:gd name="T93" fmla="*/ 2147483647 h 2880"/>
                <a:gd name="T94" fmla="*/ 2147483647 w 9048"/>
                <a:gd name="T95" fmla="*/ 2147483647 h 2880"/>
                <a:gd name="T96" fmla="*/ 2147483647 w 9048"/>
                <a:gd name="T97" fmla="*/ 2147483647 h 2880"/>
                <a:gd name="T98" fmla="*/ 2147483647 w 9048"/>
                <a:gd name="T99" fmla="*/ 2147483647 h 2880"/>
                <a:gd name="T100" fmla="*/ 2147483647 w 9048"/>
                <a:gd name="T101" fmla="*/ 2147483647 h 2880"/>
                <a:gd name="T102" fmla="*/ 2147483647 w 9048"/>
                <a:gd name="T103" fmla="*/ 2147483647 h 2880"/>
                <a:gd name="T104" fmla="*/ 2147483647 w 9048"/>
                <a:gd name="T105" fmla="*/ 2147483647 h 2880"/>
                <a:gd name="T106" fmla="*/ 2147483647 w 9048"/>
                <a:gd name="T107" fmla="*/ 2147483647 h 2880"/>
                <a:gd name="T108" fmla="*/ 2147483647 w 9048"/>
                <a:gd name="T109" fmla="*/ 2147483647 h 2880"/>
                <a:gd name="T110" fmla="*/ 2147483647 w 9048"/>
                <a:gd name="T111" fmla="*/ 2147483647 h 2880"/>
                <a:gd name="T112" fmla="*/ 2147483647 w 9048"/>
                <a:gd name="T113" fmla="*/ 2147483647 h 2880"/>
                <a:gd name="T114" fmla="*/ 2147483647 w 9048"/>
                <a:gd name="T115" fmla="*/ 2147483647 h 2880"/>
                <a:gd name="T116" fmla="*/ 2147483647 w 9048"/>
                <a:gd name="T117" fmla="*/ 2147483647 h 2880"/>
                <a:gd name="T118" fmla="*/ 2147483647 w 9048"/>
                <a:gd name="T119" fmla="*/ 2147483647 h 2880"/>
                <a:gd name="T120" fmla="*/ 2147483647 w 9048"/>
                <a:gd name="T121" fmla="*/ 2147483647 h 2880"/>
                <a:gd name="T122" fmla="*/ 2147483647 w 9048"/>
                <a:gd name="T123" fmla="*/ 2147483647 h 2880"/>
                <a:gd name="T124" fmla="*/ 2147483647 w 9048"/>
                <a:gd name="T125" fmla="*/ 2147483647 h 28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48"/>
                <a:gd name="T190" fmla="*/ 0 h 2880"/>
                <a:gd name="T191" fmla="*/ 9048 w 9048"/>
                <a:gd name="T192" fmla="*/ 2880 h 28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48" h="2880">
                  <a:moveTo>
                    <a:pt x="2790" y="546"/>
                  </a:moveTo>
                  <a:lnTo>
                    <a:pt x="2760" y="540"/>
                  </a:lnTo>
                  <a:lnTo>
                    <a:pt x="2736" y="558"/>
                  </a:lnTo>
                  <a:lnTo>
                    <a:pt x="2778" y="570"/>
                  </a:lnTo>
                  <a:lnTo>
                    <a:pt x="2790" y="546"/>
                  </a:lnTo>
                  <a:close/>
                  <a:moveTo>
                    <a:pt x="2832" y="522"/>
                  </a:moveTo>
                  <a:lnTo>
                    <a:pt x="2820" y="516"/>
                  </a:lnTo>
                  <a:lnTo>
                    <a:pt x="2814" y="510"/>
                  </a:lnTo>
                  <a:lnTo>
                    <a:pt x="2808" y="510"/>
                  </a:lnTo>
                  <a:lnTo>
                    <a:pt x="2808" y="528"/>
                  </a:lnTo>
                  <a:lnTo>
                    <a:pt x="2820" y="534"/>
                  </a:lnTo>
                  <a:lnTo>
                    <a:pt x="2832" y="534"/>
                  </a:lnTo>
                  <a:lnTo>
                    <a:pt x="2844" y="540"/>
                  </a:lnTo>
                  <a:lnTo>
                    <a:pt x="2850" y="540"/>
                  </a:lnTo>
                  <a:lnTo>
                    <a:pt x="2850" y="534"/>
                  </a:lnTo>
                  <a:lnTo>
                    <a:pt x="2844" y="528"/>
                  </a:lnTo>
                  <a:lnTo>
                    <a:pt x="2832" y="522"/>
                  </a:lnTo>
                  <a:close/>
                  <a:moveTo>
                    <a:pt x="1704" y="18"/>
                  </a:moveTo>
                  <a:lnTo>
                    <a:pt x="1710" y="18"/>
                  </a:lnTo>
                  <a:lnTo>
                    <a:pt x="1716" y="12"/>
                  </a:lnTo>
                  <a:lnTo>
                    <a:pt x="1728" y="6"/>
                  </a:lnTo>
                  <a:lnTo>
                    <a:pt x="1734" y="0"/>
                  </a:lnTo>
                  <a:lnTo>
                    <a:pt x="1644" y="0"/>
                  </a:lnTo>
                  <a:lnTo>
                    <a:pt x="1638" y="12"/>
                  </a:lnTo>
                  <a:lnTo>
                    <a:pt x="1680" y="12"/>
                  </a:lnTo>
                  <a:lnTo>
                    <a:pt x="1686" y="18"/>
                  </a:lnTo>
                  <a:lnTo>
                    <a:pt x="1704" y="18"/>
                  </a:lnTo>
                  <a:close/>
                  <a:moveTo>
                    <a:pt x="1740" y="60"/>
                  </a:moveTo>
                  <a:lnTo>
                    <a:pt x="1746" y="60"/>
                  </a:lnTo>
                  <a:lnTo>
                    <a:pt x="1758" y="48"/>
                  </a:lnTo>
                  <a:lnTo>
                    <a:pt x="1764" y="48"/>
                  </a:lnTo>
                  <a:lnTo>
                    <a:pt x="1770" y="54"/>
                  </a:lnTo>
                  <a:lnTo>
                    <a:pt x="1782" y="54"/>
                  </a:lnTo>
                  <a:lnTo>
                    <a:pt x="1788" y="60"/>
                  </a:lnTo>
                  <a:lnTo>
                    <a:pt x="1800" y="60"/>
                  </a:lnTo>
                  <a:lnTo>
                    <a:pt x="1812" y="48"/>
                  </a:lnTo>
                  <a:lnTo>
                    <a:pt x="1812" y="36"/>
                  </a:lnTo>
                  <a:lnTo>
                    <a:pt x="1806" y="30"/>
                  </a:lnTo>
                  <a:lnTo>
                    <a:pt x="1794" y="24"/>
                  </a:lnTo>
                  <a:lnTo>
                    <a:pt x="1758" y="24"/>
                  </a:lnTo>
                  <a:lnTo>
                    <a:pt x="1710" y="48"/>
                  </a:lnTo>
                  <a:lnTo>
                    <a:pt x="1716" y="54"/>
                  </a:lnTo>
                  <a:lnTo>
                    <a:pt x="1728" y="60"/>
                  </a:lnTo>
                  <a:lnTo>
                    <a:pt x="1740" y="60"/>
                  </a:lnTo>
                  <a:close/>
                  <a:moveTo>
                    <a:pt x="2382" y="510"/>
                  </a:moveTo>
                  <a:lnTo>
                    <a:pt x="2400" y="504"/>
                  </a:lnTo>
                  <a:lnTo>
                    <a:pt x="2412" y="498"/>
                  </a:lnTo>
                  <a:lnTo>
                    <a:pt x="2412" y="486"/>
                  </a:lnTo>
                  <a:lnTo>
                    <a:pt x="2406" y="486"/>
                  </a:lnTo>
                  <a:lnTo>
                    <a:pt x="2400" y="480"/>
                  </a:lnTo>
                  <a:lnTo>
                    <a:pt x="2346" y="480"/>
                  </a:lnTo>
                  <a:lnTo>
                    <a:pt x="2346" y="492"/>
                  </a:lnTo>
                  <a:lnTo>
                    <a:pt x="2358" y="504"/>
                  </a:lnTo>
                  <a:lnTo>
                    <a:pt x="2370" y="510"/>
                  </a:lnTo>
                  <a:lnTo>
                    <a:pt x="2382" y="510"/>
                  </a:lnTo>
                  <a:close/>
                  <a:moveTo>
                    <a:pt x="1590" y="30"/>
                  </a:moveTo>
                  <a:lnTo>
                    <a:pt x="1548" y="24"/>
                  </a:lnTo>
                  <a:lnTo>
                    <a:pt x="1554" y="36"/>
                  </a:lnTo>
                  <a:lnTo>
                    <a:pt x="1590" y="30"/>
                  </a:lnTo>
                  <a:close/>
                  <a:moveTo>
                    <a:pt x="1890" y="696"/>
                  </a:moveTo>
                  <a:lnTo>
                    <a:pt x="1896" y="708"/>
                  </a:lnTo>
                  <a:lnTo>
                    <a:pt x="1920" y="720"/>
                  </a:lnTo>
                  <a:lnTo>
                    <a:pt x="1950" y="738"/>
                  </a:lnTo>
                  <a:lnTo>
                    <a:pt x="1974" y="744"/>
                  </a:lnTo>
                  <a:lnTo>
                    <a:pt x="1992" y="738"/>
                  </a:lnTo>
                  <a:lnTo>
                    <a:pt x="1980" y="720"/>
                  </a:lnTo>
                  <a:lnTo>
                    <a:pt x="1950" y="702"/>
                  </a:lnTo>
                  <a:lnTo>
                    <a:pt x="1914" y="696"/>
                  </a:lnTo>
                  <a:lnTo>
                    <a:pt x="1890" y="696"/>
                  </a:lnTo>
                  <a:close/>
                  <a:moveTo>
                    <a:pt x="3108" y="126"/>
                  </a:moveTo>
                  <a:lnTo>
                    <a:pt x="3120" y="108"/>
                  </a:lnTo>
                  <a:lnTo>
                    <a:pt x="3030" y="108"/>
                  </a:lnTo>
                  <a:lnTo>
                    <a:pt x="3108" y="126"/>
                  </a:lnTo>
                  <a:close/>
                  <a:moveTo>
                    <a:pt x="1560" y="102"/>
                  </a:moveTo>
                  <a:lnTo>
                    <a:pt x="1632" y="102"/>
                  </a:lnTo>
                  <a:lnTo>
                    <a:pt x="1608" y="84"/>
                  </a:lnTo>
                  <a:lnTo>
                    <a:pt x="1560" y="102"/>
                  </a:lnTo>
                  <a:close/>
                  <a:moveTo>
                    <a:pt x="1572" y="60"/>
                  </a:moveTo>
                  <a:lnTo>
                    <a:pt x="1584" y="66"/>
                  </a:lnTo>
                  <a:lnTo>
                    <a:pt x="1596" y="78"/>
                  </a:lnTo>
                  <a:lnTo>
                    <a:pt x="1620" y="66"/>
                  </a:lnTo>
                  <a:lnTo>
                    <a:pt x="1620" y="72"/>
                  </a:lnTo>
                  <a:lnTo>
                    <a:pt x="1644" y="72"/>
                  </a:lnTo>
                  <a:lnTo>
                    <a:pt x="1668" y="60"/>
                  </a:lnTo>
                  <a:lnTo>
                    <a:pt x="1674" y="54"/>
                  </a:lnTo>
                  <a:lnTo>
                    <a:pt x="1680" y="54"/>
                  </a:lnTo>
                  <a:lnTo>
                    <a:pt x="1626" y="48"/>
                  </a:lnTo>
                  <a:lnTo>
                    <a:pt x="1614" y="54"/>
                  </a:lnTo>
                  <a:lnTo>
                    <a:pt x="1608" y="54"/>
                  </a:lnTo>
                  <a:lnTo>
                    <a:pt x="1602" y="48"/>
                  </a:lnTo>
                  <a:lnTo>
                    <a:pt x="1584" y="48"/>
                  </a:lnTo>
                  <a:lnTo>
                    <a:pt x="1572" y="60"/>
                  </a:lnTo>
                  <a:close/>
                  <a:moveTo>
                    <a:pt x="1662" y="36"/>
                  </a:moveTo>
                  <a:lnTo>
                    <a:pt x="1602" y="36"/>
                  </a:lnTo>
                  <a:lnTo>
                    <a:pt x="1650" y="48"/>
                  </a:lnTo>
                  <a:lnTo>
                    <a:pt x="1662" y="36"/>
                  </a:lnTo>
                  <a:close/>
                  <a:moveTo>
                    <a:pt x="1542" y="522"/>
                  </a:moveTo>
                  <a:lnTo>
                    <a:pt x="1500" y="528"/>
                  </a:lnTo>
                  <a:lnTo>
                    <a:pt x="1512" y="552"/>
                  </a:lnTo>
                  <a:lnTo>
                    <a:pt x="1542" y="534"/>
                  </a:lnTo>
                  <a:lnTo>
                    <a:pt x="1524" y="558"/>
                  </a:lnTo>
                  <a:lnTo>
                    <a:pt x="1518" y="558"/>
                  </a:lnTo>
                  <a:lnTo>
                    <a:pt x="1512" y="564"/>
                  </a:lnTo>
                  <a:lnTo>
                    <a:pt x="1506" y="564"/>
                  </a:lnTo>
                  <a:lnTo>
                    <a:pt x="1494" y="570"/>
                  </a:lnTo>
                  <a:lnTo>
                    <a:pt x="1488" y="576"/>
                  </a:lnTo>
                  <a:lnTo>
                    <a:pt x="1488" y="582"/>
                  </a:lnTo>
                  <a:lnTo>
                    <a:pt x="1500" y="594"/>
                  </a:lnTo>
                  <a:lnTo>
                    <a:pt x="1524" y="606"/>
                  </a:lnTo>
                  <a:lnTo>
                    <a:pt x="1566" y="606"/>
                  </a:lnTo>
                  <a:lnTo>
                    <a:pt x="1590" y="612"/>
                  </a:lnTo>
                  <a:lnTo>
                    <a:pt x="1608" y="618"/>
                  </a:lnTo>
                  <a:lnTo>
                    <a:pt x="1614" y="624"/>
                  </a:lnTo>
                  <a:lnTo>
                    <a:pt x="1620" y="636"/>
                  </a:lnTo>
                  <a:lnTo>
                    <a:pt x="1620" y="648"/>
                  </a:lnTo>
                  <a:lnTo>
                    <a:pt x="1626" y="654"/>
                  </a:lnTo>
                  <a:lnTo>
                    <a:pt x="1626" y="660"/>
                  </a:lnTo>
                  <a:lnTo>
                    <a:pt x="1644" y="660"/>
                  </a:lnTo>
                  <a:lnTo>
                    <a:pt x="1662" y="666"/>
                  </a:lnTo>
                  <a:lnTo>
                    <a:pt x="1674" y="666"/>
                  </a:lnTo>
                  <a:lnTo>
                    <a:pt x="1692" y="672"/>
                  </a:lnTo>
                  <a:lnTo>
                    <a:pt x="1704" y="672"/>
                  </a:lnTo>
                  <a:lnTo>
                    <a:pt x="1818" y="666"/>
                  </a:lnTo>
                  <a:lnTo>
                    <a:pt x="1806" y="666"/>
                  </a:lnTo>
                  <a:lnTo>
                    <a:pt x="1734" y="642"/>
                  </a:lnTo>
                  <a:lnTo>
                    <a:pt x="1704" y="618"/>
                  </a:lnTo>
                  <a:lnTo>
                    <a:pt x="1692" y="600"/>
                  </a:lnTo>
                  <a:lnTo>
                    <a:pt x="1686" y="588"/>
                  </a:lnTo>
                  <a:lnTo>
                    <a:pt x="1674" y="582"/>
                  </a:lnTo>
                  <a:lnTo>
                    <a:pt x="1674" y="570"/>
                  </a:lnTo>
                  <a:lnTo>
                    <a:pt x="1668" y="564"/>
                  </a:lnTo>
                  <a:lnTo>
                    <a:pt x="1692" y="516"/>
                  </a:lnTo>
                  <a:lnTo>
                    <a:pt x="1686" y="510"/>
                  </a:lnTo>
                  <a:lnTo>
                    <a:pt x="1686" y="504"/>
                  </a:lnTo>
                  <a:lnTo>
                    <a:pt x="1674" y="504"/>
                  </a:lnTo>
                  <a:lnTo>
                    <a:pt x="1710" y="498"/>
                  </a:lnTo>
                  <a:lnTo>
                    <a:pt x="1698" y="480"/>
                  </a:lnTo>
                  <a:lnTo>
                    <a:pt x="1734" y="480"/>
                  </a:lnTo>
                  <a:lnTo>
                    <a:pt x="1710" y="468"/>
                  </a:lnTo>
                  <a:lnTo>
                    <a:pt x="1734" y="474"/>
                  </a:lnTo>
                  <a:lnTo>
                    <a:pt x="1740" y="462"/>
                  </a:lnTo>
                  <a:lnTo>
                    <a:pt x="1722" y="450"/>
                  </a:lnTo>
                  <a:lnTo>
                    <a:pt x="1764" y="450"/>
                  </a:lnTo>
                  <a:lnTo>
                    <a:pt x="1770" y="444"/>
                  </a:lnTo>
                  <a:lnTo>
                    <a:pt x="1752" y="426"/>
                  </a:lnTo>
                  <a:lnTo>
                    <a:pt x="1782" y="432"/>
                  </a:lnTo>
                  <a:lnTo>
                    <a:pt x="1782" y="402"/>
                  </a:lnTo>
                  <a:lnTo>
                    <a:pt x="1788" y="408"/>
                  </a:lnTo>
                  <a:lnTo>
                    <a:pt x="1800" y="414"/>
                  </a:lnTo>
                  <a:lnTo>
                    <a:pt x="1812" y="414"/>
                  </a:lnTo>
                  <a:lnTo>
                    <a:pt x="1830" y="408"/>
                  </a:lnTo>
                  <a:lnTo>
                    <a:pt x="1842" y="402"/>
                  </a:lnTo>
                  <a:lnTo>
                    <a:pt x="1860" y="390"/>
                  </a:lnTo>
                  <a:lnTo>
                    <a:pt x="1878" y="372"/>
                  </a:lnTo>
                  <a:lnTo>
                    <a:pt x="1896" y="372"/>
                  </a:lnTo>
                  <a:lnTo>
                    <a:pt x="1938" y="366"/>
                  </a:lnTo>
                  <a:lnTo>
                    <a:pt x="1992" y="354"/>
                  </a:lnTo>
                  <a:lnTo>
                    <a:pt x="2046" y="348"/>
                  </a:lnTo>
                  <a:lnTo>
                    <a:pt x="2094" y="336"/>
                  </a:lnTo>
                  <a:lnTo>
                    <a:pt x="2124" y="330"/>
                  </a:lnTo>
                  <a:lnTo>
                    <a:pt x="2136" y="324"/>
                  </a:lnTo>
                  <a:lnTo>
                    <a:pt x="2154" y="318"/>
                  </a:lnTo>
                  <a:lnTo>
                    <a:pt x="2160" y="312"/>
                  </a:lnTo>
                  <a:lnTo>
                    <a:pt x="2166" y="300"/>
                  </a:lnTo>
                  <a:lnTo>
                    <a:pt x="2166" y="294"/>
                  </a:lnTo>
                  <a:lnTo>
                    <a:pt x="2154" y="282"/>
                  </a:lnTo>
                  <a:lnTo>
                    <a:pt x="2136" y="276"/>
                  </a:lnTo>
                  <a:lnTo>
                    <a:pt x="2088" y="270"/>
                  </a:lnTo>
                  <a:lnTo>
                    <a:pt x="2046" y="276"/>
                  </a:lnTo>
                  <a:lnTo>
                    <a:pt x="2016" y="288"/>
                  </a:lnTo>
                  <a:lnTo>
                    <a:pt x="1980" y="300"/>
                  </a:lnTo>
                  <a:lnTo>
                    <a:pt x="1938" y="318"/>
                  </a:lnTo>
                  <a:lnTo>
                    <a:pt x="1860" y="318"/>
                  </a:lnTo>
                  <a:lnTo>
                    <a:pt x="1842" y="312"/>
                  </a:lnTo>
                  <a:lnTo>
                    <a:pt x="1824" y="312"/>
                  </a:lnTo>
                  <a:lnTo>
                    <a:pt x="1806" y="336"/>
                  </a:lnTo>
                  <a:lnTo>
                    <a:pt x="1782" y="318"/>
                  </a:lnTo>
                  <a:lnTo>
                    <a:pt x="1728" y="342"/>
                  </a:lnTo>
                  <a:lnTo>
                    <a:pt x="1698" y="342"/>
                  </a:lnTo>
                  <a:lnTo>
                    <a:pt x="1668" y="366"/>
                  </a:lnTo>
                  <a:lnTo>
                    <a:pt x="1692" y="372"/>
                  </a:lnTo>
                  <a:lnTo>
                    <a:pt x="1644" y="372"/>
                  </a:lnTo>
                  <a:lnTo>
                    <a:pt x="1614" y="378"/>
                  </a:lnTo>
                  <a:lnTo>
                    <a:pt x="1614" y="396"/>
                  </a:lnTo>
                  <a:lnTo>
                    <a:pt x="1638" y="378"/>
                  </a:lnTo>
                  <a:lnTo>
                    <a:pt x="1644" y="396"/>
                  </a:lnTo>
                  <a:lnTo>
                    <a:pt x="1668" y="396"/>
                  </a:lnTo>
                  <a:lnTo>
                    <a:pt x="1662" y="408"/>
                  </a:lnTo>
                  <a:lnTo>
                    <a:pt x="1620" y="408"/>
                  </a:lnTo>
                  <a:lnTo>
                    <a:pt x="1614" y="420"/>
                  </a:lnTo>
                  <a:lnTo>
                    <a:pt x="1644" y="426"/>
                  </a:lnTo>
                  <a:lnTo>
                    <a:pt x="1596" y="432"/>
                  </a:lnTo>
                  <a:lnTo>
                    <a:pt x="1632" y="438"/>
                  </a:lnTo>
                  <a:lnTo>
                    <a:pt x="1584" y="444"/>
                  </a:lnTo>
                  <a:lnTo>
                    <a:pt x="1584" y="462"/>
                  </a:lnTo>
                  <a:lnTo>
                    <a:pt x="1554" y="474"/>
                  </a:lnTo>
                  <a:lnTo>
                    <a:pt x="1560" y="486"/>
                  </a:lnTo>
                  <a:lnTo>
                    <a:pt x="1602" y="468"/>
                  </a:lnTo>
                  <a:lnTo>
                    <a:pt x="1590" y="498"/>
                  </a:lnTo>
                  <a:lnTo>
                    <a:pt x="1554" y="498"/>
                  </a:lnTo>
                  <a:lnTo>
                    <a:pt x="1542" y="504"/>
                  </a:lnTo>
                  <a:lnTo>
                    <a:pt x="1542" y="522"/>
                  </a:lnTo>
                  <a:close/>
                  <a:moveTo>
                    <a:pt x="5778" y="498"/>
                  </a:moveTo>
                  <a:lnTo>
                    <a:pt x="5850" y="486"/>
                  </a:lnTo>
                  <a:lnTo>
                    <a:pt x="5958" y="504"/>
                  </a:lnTo>
                  <a:lnTo>
                    <a:pt x="5952" y="492"/>
                  </a:lnTo>
                  <a:lnTo>
                    <a:pt x="5940" y="486"/>
                  </a:lnTo>
                  <a:lnTo>
                    <a:pt x="5928" y="474"/>
                  </a:lnTo>
                  <a:lnTo>
                    <a:pt x="5904" y="462"/>
                  </a:lnTo>
                  <a:lnTo>
                    <a:pt x="5844" y="462"/>
                  </a:lnTo>
                  <a:lnTo>
                    <a:pt x="5808" y="468"/>
                  </a:lnTo>
                  <a:lnTo>
                    <a:pt x="5796" y="468"/>
                  </a:lnTo>
                  <a:lnTo>
                    <a:pt x="5778" y="498"/>
                  </a:lnTo>
                  <a:close/>
                  <a:moveTo>
                    <a:pt x="5784" y="378"/>
                  </a:moveTo>
                  <a:lnTo>
                    <a:pt x="5838" y="384"/>
                  </a:lnTo>
                  <a:lnTo>
                    <a:pt x="5844" y="378"/>
                  </a:lnTo>
                  <a:lnTo>
                    <a:pt x="5850" y="366"/>
                  </a:lnTo>
                  <a:lnTo>
                    <a:pt x="5838" y="354"/>
                  </a:lnTo>
                  <a:lnTo>
                    <a:pt x="5802" y="354"/>
                  </a:lnTo>
                  <a:lnTo>
                    <a:pt x="5742" y="342"/>
                  </a:lnTo>
                  <a:lnTo>
                    <a:pt x="5724" y="342"/>
                  </a:lnTo>
                  <a:lnTo>
                    <a:pt x="5718" y="348"/>
                  </a:lnTo>
                  <a:lnTo>
                    <a:pt x="5730" y="354"/>
                  </a:lnTo>
                  <a:lnTo>
                    <a:pt x="5742" y="366"/>
                  </a:lnTo>
                  <a:lnTo>
                    <a:pt x="5754" y="372"/>
                  </a:lnTo>
                  <a:lnTo>
                    <a:pt x="5772" y="372"/>
                  </a:lnTo>
                  <a:lnTo>
                    <a:pt x="5778" y="378"/>
                  </a:lnTo>
                  <a:lnTo>
                    <a:pt x="5784" y="378"/>
                  </a:lnTo>
                  <a:close/>
                  <a:moveTo>
                    <a:pt x="5724" y="432"/>
                  </a:moveTo>
                  <a:lnTo>
                    <a:pt x="5712" y="444"/>
                  </a:lnTo>
                  <a:lnTo>
                    <a:pt x="5712" y="456"/>
                  </a:lnTo>
                  <a:lnTo>
                    <a:pt x="5724" y="462"/>
                  </a:lnTo>
                  <a:lnTo>
                    <a:pt x="5772" y="462"/>
                  </a:lnTo>
                  <a:lnTo>
                    <a:pt x="5778" y="456"/>
                  </a:lnTo>
                  <a:lnTo>
                    <a:pt x="5778" y="450"/>
                  </a:lnTo>
                  <a:lnTo>
                    <a:pt x="5766" y="438"/>
                  </a:lnTo>
                  <a:lnTo>
                    <a:pt x="5742" y="426"/>
                  </a:lnTo>
                  <a:lnTo>
                    <a:pt x="5730" y="426"/>
                  </a:lnTo>
                  <a:lnTo>
                    <a:pt x="5724" y="432"/>
                  </a:lnTo>
                  <a:close/>
                  <a:moveTo>
                    <a:pt x="3072" y="96"/>
                  </a:moveTo>
                  <a:lnTo>
                    <a:pt x="3192" y="96"/>
                  </a:lnTo>
                  <a:lnTo>
                    <a:pt x="3204" y="90"/>
                  </a:lnTo>
                  <a:lnTo>
                    <a:pt x="3228" y="90"/>
                  </a:lnTo>
                  <a:lnTo>
                    <a:pt x="3240" y="84"/>
                  </a:lnTo>
                  <a:lnTo>
                    <a:pt x="3240" y="72"/>
                  </a:lnTo>
                  <a:lnTo>
                    <a:pt x="3222" y="60"/>
                  </a:lnTo>
                  <a:lnTo>
                    <a:pt x="3192" y="42"/>
                  </a:lnTo>
                  <a:lnTo>
                    <a:pt x="3156" y="30"/>
                  </a:lnTo>
                  <a:lnTo>
                    <a:pt x="3132" y="24"/>
                  </a:lnTo>
                  <a:lnTo>
                    <a:pt x="3120" y="18"/>
                  </a:lnTo>
                  <a:lnTo>
                    <a:pt x="3108" y="18"/>
                  </a:lnTo>
                  <a:lnTo>
                    <a:pt x="3096" y="12"/>
                  </a:lnTo>
                  <a:lnTo>
                    <a:pt x="3060" y="12"/>
                  </a:lnTo>
                  <a:lnTo>
                    <a:pt x="3048" y="18"/>
                  </a:lnTo>
                  <a:lnTo>
                    <a:pt x="3036" y="18"/>
                  </a:lnTo>
                  <a:lnTo>
                    <a:pt x="3030" y="30"/>
                  </a:lnTo>
                  <a:lnTo>
                    <a:pt x="3030" y="42"/>
                  </a:lnTo>
                  <a:lnTo>
                    <a:pt x="3036" y="54"/>
                  </a:lnTo>
                  <a:lnTo>
                    <a:pt x="3048" y="66"/>
                  </a:lnTo>
                  <a:lnTo>
                    <a:pt x="3054" y="78"/>
                  </a:lnTo>
                  <a:lnTo>
                    <a:pt x="3072" y="96"/>
                  </a:lnTo>
                  <a:close/>
                  <a:moveTo>
                    <a:pt x="6138" y="408"/>
                  </a:moveTo>
                  <a:lnTo>
                    <a:pt x="6144" y="402"/>
                  </a:lnTo>
                  <a:lnTo>
                    <a:pt x="6132" y="396"/>
                  </a:lnTo>
                  <a:lnTo>
                    <a:pt x="6102" y="390"/>
                  </a:lnTo>
                  <a:lnTo>
                    <a:pt x="6036" y="390"/>
                  </a:lnTo>
                  <a:lnTo>
                    <a:pt x="6012" y="366"/>
                  </a:lnTo>
                  <a:lnTo>
                    <a:pt x="6000" y="360"/>
                  </a:lnTo>
                  <a:lnTo>
                    <a:pt x="5970" y="360"/>
                  </a:lnTo>
                  <a:lnTo>
                    <a:pt x="5958" y="366"/>
                  </a:lnTo>
                  <a:lnTo>
                    <a:pt x="5910" y="366"/>
                  </a:lnTo>
                  <a:lnTo>
                    <a:pt x="5946" y="390"/>
                  </a:lnTo>
                  <a:lnTo>
                    <a:pt x="5964" y="396"/>
                  </a:lnTo>
                  <a:lnTo>
                    <a:pt x="6000" y="402"/>
                  </a:lnTo>
                  <a:lnTo>
                    <a:pt x="6054" y="414"/>
                  </a:lnTo>
                  <a:lnTo>
                    <a:pt x="6102" y="414"/>
                  </a:lnTo>
                  <a:lnTo>
                    <a:pt x="6138" y="408"/>
                  </a:lnTo>
                  <a:close/>
                  <a:moveTo>
                    <a:pt x="7602" y="744"/>
                  </a:moveTo>
                  <a:lnTo>
                    <a:pt x="7596" y="732"/>
                  </a:lnTo>
                  <a:lnTo>
                    <a:pt x="7572" y="726"/>
                  </a:lnTo>
                  <a:lnTo>
                    <a:pt x="7512" y="714"/>
                  </a:lnTo>
                  <a:lnTo>
                    <a:pt x="7500" y="714"/>
                  </a:lnTo>
                  <a:lnTo>
                    <a:pt x="7512" y="726"/>
                  </a:lnTo>
                  <a:lnTo>
                    <a:pt x="7548" y="738"/>
                  </a:lnTo>
                  <a:lnTo>
                    <a:pt x="7584" y="744"/>
                  </a:lnTo>
                  <a:lnTo>
                    <a:pt x="7602" y="744"/>
                  </a:lnTo>
                  <a:close/>
                  <a:moveTo>
                    <a:pt x="3162" y="120"/>
                  </a:moveTo>
                  <a:lnTo>
                    <a:pt x="3216" y="138"/>
                  </a:lnTo>
                  <a:lnTo>
                    <a:pt x="3246" y="144"/>
                  </a:lnTo>
                  <a:lnTo>
                    <a:pt x="3264" y="144"/>
                  </a:lnTo>
                  <a:lnTo>
                    <a:pt x="3312" y="138"/>
                  </a:lnTo>
                  <a:lnTo>
                    <a:pt x="3372" y="156"/>
                  </a:lnTo>
                  <a:lnTo>
                    <a:pt x="3432" y="156"/>
                  </a:lnTo>
                  <a:lnTo>
                    <a:pt x="3426" y="138"/>
                  </a:lnTo>
                  <a:lnTo>
                    <a:pt x="3402" y="102"/>
                  </a:lnTo>
                  <a:lnTo>
                    <a:pt x="3384" y="96"/>
                  </a:lnTo>
                  <a:lnTo>
                    <a:pt x="3372" y="90"/>
                  </a:lnTo>
                  <a:lnTo>
                    <a:pt x="3354" y="96"/>
                  </a:lnTo>
                  <a:lnTo>
                    <a:pt x="3318" y="114"/>
                  </a:lnTo>
                  <a:lnTo>
                    <a:pt x="3294" y="90"/>
                  </a:lnTo>
                  <a:lnTo>
                    <a:pt x="3282" y="90"/>
                  </a:lnTo>
                  <a:lnTo>
                    <a:pt x="3210" y="102"/>
                  </a:lnTo>
                  <a:lnTo>
                    <a:pt x="3174" y="114"/>
                  </a:lnTo>
                  <a:lnTo>
                    <a:pt x="3162" y="120"/>
                  </a:lnTo>
                  <a:close/>
                  <a:moveTo>
                    <a:pt x="3582" y="198"/>
                  </a:moveTo>
                  <a:lnTo>
                    <a:pt x="3744" y="192"/>
                  </a:lnTo>
                  <a:lnTo>
                    <a:pt x="3702" y="168"/>
                  </a:lnTo>
                  <a:lnTo>
                    <a:pt x="3696" y="168"/>
                  </a:lnTo>
                  <a:lnTo>
                    <a:pt x="3690" y="162"/>
                  </a:lnTo>
                  <a:lnTo>
                    <a:pt x="3666" y="150"/>
                  </a:lnTo>
                  <a:lnTo>
                    <a:pt x="3648" y="144"/>
                  </a:lnTo>
                  <a:lnTo>
                    <a:pt x="3636" y="138"/>
                  </a:lnTo>
                  <a:lnTo>
                    <a:pt x="3618" y="138"/>
                  </a:lnTo>
                  <a:lnTo>
                    <a:pt x="3606" y="144"/>
                  </a:lnTo>
                  <a:lnTo>
                    <a:pt x="3600" y="150"/>
                  </a:lnTo>
                  <a:lnTo>
                    <a:pt x="3588" y="156"/>
                  </a:lnTo>
                  <a:lnTo>
                    <a:pt x="3588" y="150"/>
                  </a:lnTo>
                  <a:lnTo>
                    <a:pt x="3582" y="144"/>
                  </a:lnTo>
                  <a:lnTo>
                    <a:pt x="3576" y="132"/>
                  </a:lnTo>
                  <a:lnTo>
                    <a:pt x="3570" y="126"/>
                  </a:lnTo>
                  <a:lnTo>
                    <a:pt x="3546" y="114"/>
                  </a:lnTo>
                  <a:lnTo>
                    <a:pt x="3522" y="126"/>
                  </a:lnTo>
                  <a:lnTo>
                    <a:pt x="3504" y="162"/>
                  </a:lnTo>
                  <a:lnTo>
                    <a:pt x="3498" y="192"/>
                  </a:lnTo>
                  <a:lnTo>
                    <a:pt x="3492" y="210"/>
                  </a:lnTo>
                  <a:lnTo>
                    <a:pt x="3516" y="222"/>
                  </a:lnTo>
                  <a:lnTo>
                    <a:pt x="3534" y="216"/>
                  </a:lnTo>
                  <a:lnTo>
                    <a:pt x="3546" y="216"/>
                  </a:lnTo>
                  <a:lnTo>
                    <a:pt x="3582" y="198"/>
                  </a:lnTo>
                  <a:close/>
                  <a:moveTo>
                    <a:pt x="5622" y="420"/>
                  </a:moveTo>
                  <a:lnTo>
                    <a:pt x="5640" y="390"/>
                  </a:lnTo>
                  <a:lnTo>
                    <a:pt x="5754" y="390"/>
                  </a:lnTo>
                  <a:lnTo>
                    <a:pt x="5688" y="360"/>
                  </a:lnTo>
                  <a:lnTo>
                    <a:pt x="5700" y="336"/>
                  </a:lnTo>
                  <a:lnTo>
                    <a:pt x="5610" y="318"/>
                  </a:lnTo>
                  <a:lnTo>
                    <a:pt x="5628" y="348"/>
                  </a:lnTo>
                  <a:lnTo>
                    <a:pt x="5616" y="342"/>
                  </a:lnTo>
                  <a:lnTo>
                    <a:pt x="5592" y="336"/>
                  </a:lnTo>
                  <a:lnTo>
                    <a:pt x="5556" y="330"/>
                  </a:lnTo>
                  <a:lnTo>
                    <a:pt x="5514" y="318"/>
                  </a:lnTo>
                  <a:lnTo>
                    <a:pt x="5454" y="318"/>
                  </a:lnTo>
                  <a:lnTo>
                    <a:pt x="5448" y="330"/>
                  </a:lnTo>
                  <a:lnTo>
                    <a:pt x="5460" y="354"/>
                  </a:lnTo>
                  <a:lnTo>
                    <a:pt x="5496" y="372"/>
                  </a:lnTo>
                  <a:lnTo>
                    <a:pt x="5538" y="390"/>
                  </a:lnTo>
                  <a:lnTo>
                    <a:pt x="5574" y="408"/>
                  </a:lnTo>
                  <a:lnTo>
                    <a:pt x="5610" y="414"/>
                  </a:lnTo>
                  <a:lnTo>
                    <a:pt x="5622" y="420"/>
                  </a:lnTo>
                  <a:close/>
                  <a:moveTo>
                    <a:pt x="4320" y="432"/>
                  </a:moveTo>
                  <a:lnTo>
                    <a:pt x="4368" y="444"/>
                  </a:lnTo>
                  <a:lnTo>
                    <a:pt x="4380" y="444"/>
                  </a:lnTo>
                  <a:lnTo>
                    <a:pt x="4392" y="438"/>
                  </a:lnTo>
                  <a:lnTo>
                    <a:pt x="4398" y="438"/>
                  </a:lnTo>
                  <a:lnTo>
                    <a:pt x="4404" y="432"/>
                  </a:lnTo>
                  <a:lnTo>
                    <a:pt x="4404" y="426"/>
                  </a:lnTo>
                  <a:lnTo>
                    <a:pt x="4398" y="426"/>
                  </a:lnTo>
                  <a:lnTo>
                    <a:pt x="4362" y="414"/>
                  </a:lnTo>
                  <a:lnTo>
                    <a:pt x="4344" y="420"/>
                  </a:lnTo>
                  <a:lnTo>
                    <a:pt x="4332" y="420"/>
                  </a:lnTo>
                  <a:lnTo>
                    <a:pt x="4320" y="432"/>
                  </a:lnTo>
                  <a:close/>
                  <a:moveTo>
                    <a:pt x="5424" y="354"/>
                  </a:moveTo>
                  <a:lnTo>
                    <a:pt x="5370" y="336"/>
                  </a:lnTo>
                  <a:lnTo>
                    <a:pt x="5394" y="366"/>
                  </a:lnTo>
                  <a:lnTo>
                    <a:pt x="5424" y="354"/>
                  </a:lnTo>
                  <a:close/>
                  <a:moveTo>
                    <a:pt x="7986" y="666"/>
                  </a:moveTo>
                  <a:lnTo>
                    <a:pt x="8034" y="654"/>
                  </a:lnTo>
                  <a:lnTo>
                    <a:pt x="8088" y="654"/>
                  </a:lnTo>
                  <a:lnTo>
                    <a:pt x="8100" y="648"/>
                  </a:lnTo>
                  <a:lnTo>
                    <a:pt x="8106" y="642"/>
                  </a:lnTo>
                  <a:lnTo>
                    <a:pt x="8106" y="636"/>
                  </a:lnTo>
                  <a:lnTo>
                    <a:pt x="8100" y="630"/>
                  </a:lnTo>
                  <a:lnTo>
                    <a:pt x="8088" y="630"/>
                  </a:lnTo>
                  <a:lnTo>
                    <a:pt x="8052" y="618"/>
                  </a:lnTo>
                  <a:lnTo>
                    <a:pt x="8028" y="612"/>
                  </a:lnTo>
                  <a:lnTo>
                    <a:pt x="8010" y="606"/>
                  </a:lnTo>
                  <a:lnTo>
                    <a:pt x="7968" y="606"/>
                  </a:lnTo>
                  <a:lnTo>
                    <a:pt x="7944" y="618"/>
                  </a:lnTo>
                  <a:lnTo>
                    <a:pt x="7938" y="630"/>
                  </a:lnTo>
                  <a:lnTo>
                    <a:pt x="7938" y="654"/>
                  </a:lnTo>
                  <a:lnTo>
                    <a:pt x="7944" y="666"/>
                  </a:lnTo>
                  <a:lnTo>
                    <a:pt x="7950" y="666"/>
                  </a:lnTo>
                  <a:lnTo>
                    <a:pt x="7962" y="672"/>
                  </a:lnTo>
                  <a:lnTo>
                    <a:pt x="7968" y="672"/>
                  </a:lnTo>
                  <a:lnTo>
                    <a:pt x="7980" y="666"/>
                  </a:lnTo>
                  <a:lnTo>
                    <a:pt x="7986" y="666"/>
                  </a:lnTo>
                  <a:close/>
                  <a:moveTo>
                    <a:pt x="162" y="1788"/>
                  </a:moveTo>
                  <a:lnTo>
                    <a:pt x="150" y="1788"/>
                  </a:lnTo>
                  <a:lnTo>
                    <a:pt x="138" y="1794"/>
                  </a:lnTo>
                  <a:lnTo>
                    <a:pt x="114" y="1794"/>
                  </a:lnTo>
                  <a:lnTo>
                    <a:pt x="108" y="1788"/>
                  </a:lnTo>
                  <a:lnTo>
                    <a:pt x="96" y="1788"/>
                  </a:lnTo>
                  <a:lnTo>
                    <a:pt x="96" y="1782"/>
                  </a:lnTo>
                  <a:lnTo>
                    <a:pt x="84" y="1782"/>
                  </a:lnTo>
                  <a:lnTo>
                    <a:pt x="84" y="1788"/>
                  </a:lnTo>
                  <a:lnTo>
                    <a:pt x="72" y="1800"/>
                  </a:lnTo>
                  <a:lnTo>
                    <a:pt x="12" y="1800"/>
                  </a:lnTo>
                  <a:lnTo>
                    <a:pt x="0" y="1812"/>
                  </a:lnTo>
                  <a:lnTo>
                    <a:pt x="0" y="1818"/>
                  </a:lnTo>
                  <a:lnTo>
                    <a:pt x="12" y="1830"/>
                  </a:lnTo>
                  <a:lnTo>
                    <a:pt x="6" y="1842"/>
                  </a:lnTo>
                  <a:lnTo>
                    <a:pt x="12" y="1848"/>
                  </a:lnTo>
                  <a:lnTo>
                    <a:pt x="18" y="1848"/>
                  </a:lnTo>
                  <a:lnTo>
                    <a:pt x="24" y="1842"/>
                  </a:lnTo>
                  <a:lnTo>
                    <a:pt x="48" y="1842"/>
                  </a:lnTo>
                  <a:lnTo>
                    <a:pt x="54" y="1848"/>
                  </a:lnTo>
                  <a:lnTo>
                    <a:pt x="66" y="1848"/>
                  </a:lnTo>
                  <a:lnTo>
                    <a:pt x="72" y="1854"/>
                  </a:lnTo>
                  <a:lnTo>
                    <a:pt x="162" y="1854"/>
                  </a:lnTo>
                  <a:lnTo>
                    <a:pt x="162" y="1848"/>
                  </a:lnTo>
                  <a:lnTo>
                    <a:pt x="168" y="1848"/>
                  </a:lnTo>
                  <a:lnTo>
                    <a:pt x="162" y="1830"/>
                  </a:lnTo>
                  <a:lnTo>
                    <a:pt x="174" y="1818"/>
                  </a:lnTo>
                  <a:lnTo>
                    <a:pt x="174" y="1800"/>
                  </a:lnTo>
                  <a:lnTo>
                    <a:pt x="168" y="1788"/>
                  </a:lnTo>
                  <a:lnTo>
                    <a:pt x="162" y="1788"/>
                  </a:lnTo>
                  <a:close/>
                  <a:moveTo>
                    <a:pt x="1038" y="90"/>
                  </a:moveTo>
                  <a:lnTo>
                    <a:pt x="1062" y="72"/>
                  </a:lnTo>
                  <a:lnTo>
                    <a:pt x="1032" y="72"/>
                  </a:lnTo>
                  <a:lnTo>
                    <a:pt x="1032" y="84"/>
                  </a:lnTo>
                  <a:lnTo>
                    <a:pt x="1038" y="90"/>
                  </a:lnTo>
                  <a:close/>
                  <a:moveTo>
                    <a:pt x="990" y="72"/>
                  </a:moveTo>
                  <a:lnTo>
                    <a:pt x="1074" y="54"/>
                  </a:lnTo>
                  <a:lnTo>
                    <a:pt x="1044" y="42"/>
                  </a:lnTo>
                  <a:lnTo>
                    <a:pt x="996" y="54"/>
                  </a:lnTo>
                  <a:lnTo>
                    <a:pt x="948" y="54"/>
                  </a:lnTo>
                  <a:lnTo>
                    <a:pt x="966" y="66"/>
                  </a:lnTo>
                  <a:lnTo>
                    <a:pt x="990" y="72"/>
                  </a:lnTo>
                  <a:close/>
                  <a:moveTo>
                    <a:pt x="1122" y="90"/>
                  </a:moveTo>
                  <a:lnTo>
                    <a:pt x="1128" y="78"/>
                  </a:lnTo>
                  <a:lnTo>
                    <a:pt x="1152" y="78"/>
                  </a:lnTo>
                  <a:lnTo>
                    <a:pt x="1164" y="66"/>
                  </a:lnTo>
                  <a:lnTo>
                    <a:pt x="1218" y="66"/>
                  </a:lnTo>
                  <a:lnTo>
                    <a:pt x="1218" y="60"/>
                  </a:lnTo>
                  <a:lnTo>
                    <a:pt x="1206" y="54"/>
                  </a:lnTo>
                  <a:lnTo>
                    <a:pt x="1182" y="54"/>
                  </a:lnTo>
                  <a:lnTo>
                    <a:pt x="1182" y="48"/>
                  </a:lnTo>
                  <a:lnTo>
                    <a:pt x="1176" y="48"/>
                  </a:lnTo>
                  <a:lnTo>
                    <a:pt x="1164" y="42"/>
                  </a:lnTo>
                  <a:lnTo>
                    <a:pt x="1140" y="42"/>
                  </a:lnTo>
                  <a:lnTo>
                    <a:pt x="1134" y="48"/>
                  </a:lnTo>
                  <a:lnTo>
                    <a:pt x="1128" y="60"/>
                  </a:lnTo>
                  <a:lnTo>
                    <a:pt x="1128" y="66"/>
                  </a:lnTo>
                  <a:lnTo>
                    <a:pt x="1122" y="66"/>
                  </a:lnTo>
                  <a:lnTo>
                    <a:pt x="1116" y="72"/>
                  </a:lnTo>
                  <a:lnTo>
                    <a:pt x="1104" y="72"/>
                  </a:lnTo>
                  <a:lnTo>
                    <a:pt x="1086" y="78"/>
                  </a:lnTo>
                  <a:lnTo>
                    <a:pt x="1080" y="78"/>
                  </a:lnTo>
                  <a:lnTo>
                    <a:pt x="1074" y="84"/>
                  </a:lnTo>
                  <a:lnTo>
                    <a:pt x="1080" y="84"/>
                  </a:lnTo>
                  <a:lnTo>
                    <a:pt x="1092" y="90"/>
                  </a:lnTo>
                  <a:lnTo>
                    <a:pt x="1122" y="90"/>
                  </a:lnTo>
                  <a:close/>
                  <a:moveTo>
                    <a:pt x="1176" y="78"/>
                  </a:moveTo>
                  <a:lnTo>
                    <a:pt x="1158" y="90"/>
                  </a:lnTo>
                  <a:lnTo>
                    <a:pt x="1176" y="102"/>
                  </a:lnTo>
                  <a:lnTo>
                    <a:pt x="1194" y="108"/>
                  </a:lnTo>
                  <a:lnTo>
                    <a:pt x="1248" y="102"/>
                  </a:lnTo>
                  <a:lnTo>
                    <a:pt x="1242" y="90"/>
                  </a:lnTo>
                  <a:lnTo>
                    <a:pt x="1212" y="90"/>
                  </a:lnTo>
                  <a:lnTo>
                    <a:pt x="1176" y="78"/>
                  </a:lnTo>
                  <a:close/>
                  <a:moveTo>
                    <a:pt x="7812" y="2436"/>
                  </a:moveTo>
                  <a:lnTo>
                    <a:pt x="7782" y="2400"/>
                  </a:lnTo>
                  <a:lnTo>
                    <a:pt x="7776" y="2400"/>
                  </a:lnTo>
                  <a:lnTo>
                    <a:pt x="7770" y="2394"/>
                  </a:lnTo>
                  <a:lnTo>
                    <a:pt x="7752" y="2388"/>
                  </a:lnTo>
                  <a:lnTo>
                    <a:pt x="7728" y="2364"/>
                  </a:lnTo>
                  <a:lnTo>
                    <a:pt x="7722" y="2352"/>
                  </a:lnTo>
                  <a:lnTo>
                    <a:pt x="7704" y="2298"/>
                  </a:lnTo>
                  <a:lnTo>
                    <a:pt x="7698" y="2286"/>
                  </a:lnTo>
                  <a:lnTo>
                    <a:pt x="7698" y="2274"/>
                  </a:lnTo>
                  <a:lnTo>
                    <a:pt x="7674" y="2250"/>
                  </a:lnTo>
                  <a:lnTo>
                    <a:pt x="7680" y="2244"/>
                  </a:lnTo>
                  <a:lnTo>
                    <a:pt x="7698" y="2244"/>
                  </a:lnTo>
                  <a:lnTo>
                    <a:pt x="7770" y="2268"/>
                  </a:lnTo>
                  <a:lnTo>
                    <a:pt x="7800" y="2280"/>
                  </a:lnTo>
                  <a:lnTo>
                    <a:pt x="7812" y="2286"/>
                  </a:lnTo>
                  <a:lnTo>
                    <a:pt x="7740" y="2232"/>
                  </a:lnTo>
                  <a:lnTo>
                    <a:pt x="7734" y="2226"/>
                  </a:lnTo>
                  <a:lnTo>
                    <a:pt x="7722" y="2202"/>
                  </a:lnTo>
                  <a:lnTo>
                    <a:pt x="7710" y="2196"/>
                  </a:lnTo>
                  <a:lnTo>
                    <a:pt x="7704" y="2184"/>
                  </a:lnTo>
                  <a:lnTo>
                    <a:pt x="7698" y="2178"/>
                  </a:lnTo>
                  <a:lnTo>
                    <a:pt x="7674" y="2166"/>
                  </a:lnTo>
                  <a:lnTo>
                    <a:pt x="7668" y="2160"/>
                  </a:lnTo>
                  <a:lnTo>
                    <a:pt x="7656" y="2154"/>
                  </a:lnTo>
                  <a:lnTo>
                    <a:pt x="7578" y="2070"/>
                  </a:lnTo>
                  <a:lnTo>
                    <a:pt x="7554" y="2070"/>
                  </a:lnTo>
                  <a:lnTo>
                    <a:pt x="7542" y="2040"/>
                  </a:lnTo>
                  <a:lnTo>
                    <a:pt x="7524" y="2040"/>
                  </a:lnTo>
                  <a:lnTo>
                    <a:pt x="7512" y="2028"/>
                  </a:lnTo>
                  <a:lnTo>
                    <a:pt x="7500" y="2004"/>
                  </a:lnTo>
                  <a:lnTo>
                    <a:pt x="7500" y="1980"/>
                  </a:lnTo>
                  <a:lnTo>
                    <a:pt x="7470" y="1944"/>
                  </a:lnTo>
                  <a:lnTo>
                    <a:pt x="7446" y="1950"/>
                  </a:lnTo>
                  <a:lnTo>
                    <a:pt x="7434" y="1920"/>
                  </a:lnTo>
                  <a:lnTo>
                    <a:pt x="7392" y="1890"/>
                  </a:lnTo>
                  <a:lnTo>
                    <a:pt x="7380" y="1866"/>
                  </a:lnTo>
                  <a:lnTo>
                    <a:pt x="7368" y="1860"/>
                  </a:lnTo>
                  <a:lnTo>
                    <a:pt x="7362" y="1854"/>
                  </a:lnTo>
                  <a:lnTo>
                    <a:pt x="7344" y="1854"/>
                  </a:lnTo>
                  <a:lnTo>
                    <a:pt x="7344" y="1860"/>
                  </a:lnTo>
                  <a:lnTo>
                    <a:pt x="7392" y="1908"/>
                  </a:lnTo>
                  <a:lnTo>
                    <a:pt x="7392" y="1914"/>
                  </a:lnTo>
                  <a:lnTo>
                    <a:pt x="7386" y="1914"/>
                  </a:lnTo>
                  <a:lnTo>
                    <a:pt x="7380" y="1908"/>
                  </a:lnTo>
                  <a:lnTo>
                    <a:pt x="7368" y="1908"/>
                  </a:lnTo>
                  <a:lnTo>
                    <a:pt x="7362" y="1914"/>
                  </a:lnTo>
                  <a:lnTo>
                    <a:pt x="7362" y="1926"/>
                  </a:lnTo>
                  <a:lnTo>
                    <a:pt x="7374" y="1950"/>
                  </a:lnTo>
                  <a:lnTo>
                    <a:pt x="7386" y="1962"/>
                  </a:lnTo>
                  <a:lnTo>
                    <a:pt x="7392" y="1974"/>
                  </a:lnTo>
                  <a:lnTo>
                    <a:pt x="7404" y="1980"/>
                  </a:lnTo>
                  <a:lnTo>
                    <a:pt x="7404" y="1992"/>
                  </a:lnTo>
                  <a:lnTo>
                    <a:pt x="7416" y="2016"/>
                  </a:lnTo>
                  <a:lnTo>
                    <a:pt x="7422" y="2022"/>
                  </a:lnTo>
                  <a:lnTo>
                    <a:pt x="7440" y="2034"/>
                  </a:lnTo>
                  <a:lnTo>
                    <a:pt x="7470" y="2052"/>
                  </a:lnTo>
                  <a:lnTo>
                    <a:pt x="7500" y="2076"/>
                  </a:lnTo>
                  <a:lnTo>
                    <a:pt x="7518" y="2100"/>
                  </a:lnTo>
                  <a:lnTo>
                    <a:pt x="7524" y="2112"/>
                  </a:lnTo>
                  <a:lnTo>
                    <a:pt x="7536" y="2130"/>
                  </a:lnTo>
                  <a:lnTo>
                    <a:pt x="7536" y="2142"/>
                  </a:lnTo>
                  <a:lnTo>
                    <a:pt x="7548" y="2154"/>
                  </a:lnTo>
                  <a:lnTo>
                    <a:pt x="7554" y="2166"/>
                  </a:lnTo>
                  <a:lnTo>
                    <a:pt x="7572" y="2184"/>
                  </a:lnTo>
                  <a:lnTo>
                    <a:pt x="7590" y="2208"/>
                  </a:lnTo>
                  <a:lnTo>
                    <a:pt x="7608" y="2238"/>
                  </a:lnTo>
                  <a:lnTo>
                    <a:pt x="7620" y="2262"/>
                  </a:lnTo>
                  <a:lnTo>
                    <a:pt x="7626" y="2268"/>
                  </a:lnTo>
                  <a:lnTo>
                    <a:pt x="7626" y="2280"/>
                  </a:lnTo>
                  <a:lnTo>
                    <a:pt x="7632" y="2292"/>
                  </a:lnTo>
                  <a:lnTo>
                    <a:pt x="7644" y="2304"/>
                  </a:lnTo>
                  <a:lnTo>
                    <a:pt x="7656" y="2304"/>
                  </a:lnTo>
                  <a:lnTo>
                    <a:pt x="7668" y="2310"/>
                  </a:lnTo>
                  <a:lnTo>
                    <a:pt x="7674" y="2322"/>
                  </a:lnTo>
                  <a:lnTo>
                    <a:pt x="7686" y="2334"/>
                  </a:lnTo>
                  <a:lnTo>
                    <a:pt x="7698" y="2358"/>
                  </a:lnTo>
                  <a:lnTo>
                    <a:pt x="7698" y="2376"/>
                  </a:lnTo>
                  <a:lnTo>
                    <a:pt x="7740" y="2412"/>
                  </a:lnTo>
                  <a:lnTo>
                    <a:pt x="7752" y="2466"/>
                  </a:lnTo>
                  <a:lnTo>
                    <a:pt x="7794" y="2508"/>
                  </a:lnTo>
                  <a:lnTo>
                    <a:pt x="7794" y="2502"/>
                  </a:lnTo>
                  <a:lnTo>
                    <a:pt x="7788" y="2496"/>
                  </a:lnTo>
                  <a:lnTo>
                    <a:pt x="7788" y="2484"/>
                  </a:lnTo>
                  <a:lnTo>
                    <a:pt x="7782" y="2472"/>
                  </a:lnTo>
                  <a:lnTo>
                    <a:pt x="7782" y="2460"/>
                  </a:lnTo>
                  <a:lnTo>
                    <a:pt x="7776" y="2448"/>
                  </a:lnTo>
                  <a:lnTo>
                    <a:pt x="7782" y="2442"/>
                  </a:lnTo>
                  <a:lnTo>
                    <a:pt x="7788" y="2442"/>
                  </a:lnTo>
                  <a:lnTo>
                    <a:pt x="7800" y="2454"/>
                  </a:lnTo>
                  <a:lnTo>
                    <a:pt x="7830" y="2454"/>
                  </a:lnTo>
                  <a:lnTo>
                    <a:pt x="7866" y="2496"/>
                  </a:lnTo>
                  <a:lnTo>
                    <a:pt x="7866" y="2472"/>
                  </a:lnTo>
                  <a:lnTo>
                    <a:pt x="7836" y="2430"/>
                  </a:lnTo>
                  <a:lnTo>
                    <a:pt x="7812" y="2436"/>
                  </a:lnTo>
                  <a:close/>
                  <a:moveTo>
                    <a:pt x="1344" y="84"/>
                  </a:moveTo>
                  <a:lnTo>
                    <a:pt x="1350" y="72"/>
                  </a:lnTo>
                  <a:lnTo>
                    <a:pt x="1308" y="66"/>
                  </a:lnTo>
                  <a:lnTo>
                    <a:pt x="1284" y="78"/>
                  </a:lnTo>
                  <a:lnTo>
                    <a:pt x="1290" y="90"/>
                  </a:lnTo>
                  <a:lnTo>
                    <a:pt x="1344" y="84"/>
                  </a:lnTo>
                  <a:close/>
                  <a:moveTo>
                    <a:pt x="9048" y="996"/>
                  </a:moveTo>
                  <a:lnTo>
                    <a:pt x="9036" y="984"/>
                  </a:lnTo>
                  <a:lnTo>
                    <a:pt x="9024" y="978"/>
                  </a:lnTo>
                  <a:lnTo>
                    <a:pt x="9006" y="972"/>
                  </a:lnTo>
                  <a:lnTo>
                    <a:pt x="8994" y="966"/>
                  </a:lnTo>
                  <a:lnTo>
                    <a:pt x="8982" y="966"/>
                  </a:lnTo>
                  <a:lnTo>
                    <a:pt x="8940" y="948"/>
                  </a:lnTo>
                  <a:lnTo>
                    <a:pt x="8898" y="948"/>
                  </a:lnTo>
                  <a:lnTo>
                    <a:pt x="8868" y="930"/>
                  </a:lnTo>
                  <a:lnTo>
                    <a:pt x="8778" y="924"/>
                  </a:lnTo>
                  <a:lnTo>
                    <a:pt x="8736" y="906"/>
                  </a:lnTo>
                  <a:lnTo>
                    <a:pt x="8700" y="906"/>
                  </a:lnTo>
                  <a:lnTo>
                    <a:pt x="8754" y="942"/>
                  </a:lnTo>
                  <a:lnTo>
                    <a:pt x="8808" y="966"/>
                  </a:lnTo>
                  <a:lnTo>
                    <a:pt x="8796" y="966"/>
                  </a:lnTo>
                  <a:lnTo>
                    <a:pt x="8784" y="972"/>
                  </a:lnTo>
                  <a:lnTo>
                    <a:pt x="8754" y="972"/>
                  </a:lnTo>
                  <a:lnTo>
                    <a:pt x="8730" y="960"/>
                  </a:lnTo>
                  <a:lnTo>
                    <a:pt x="8676" y="906"/>
                  </a:lnTo>
                  <a:lnTo>
                    <a:pt x="8580" y="870"/>
                  </a:lnTo>
                  <a:lnTo>
                    <a:pt x="8496" y="846"/>
                  </a:lnTo>
                  <a:lnTo>
                    <a:pt x="8442" y="834"/>
                  </a:lnTo>
                  <a:lnTo>
                    <a:pt x="8370" y="822"/>
                  </a:lnTo>
                  <a:lnTo>
                    <a:pt x="8280" y="804"/>
                  </a:lnTo>
                  <a:lnTo>
                    <a:pt x="8190" y="780"/>
                  </a:lnTo>
                  <a:lnTo>
                    <a:pt x="8112" y="762"/>
                  </a:lnTo>
                  <a:lnTo>
                    <a:pt x="8052" y="750"/>
                  </a:lnTo>
                  <a:lnTo>
                    <a:pt x="7998" y="738"/>
                  </a:lnTo>
                  <a:lnTo>
                    <a:pt x="7956" y="732"/>
                  </a:lnTo>
                  <a:lnTo>
                    <a:pt x="7758" y="732"/>
                  </a:lnTo>
                  <a:lnTo>
                    <a:pt x="7746" y="714"/>
                  </a:lnTo>
                  <a:lnTo>
                    <a:pt x="7698" y="720"/>
                  </a:lnTo>
                  <a:lnTo>
                    <a:pt x="7680" y="708"/>
                  </a:lnTo>
                  <a:lnTo>
                    <a:pt x="7626" y="708"/>
                  </a:lnTo>
                  <a:lnTo>
                    <a:pt x="7650" y="726"/>
                  </a:lnTo>
                  <a:lnTo>
                    <a:pt x="7644" y="744"/>
                  </a:lnTo>
                  <a:lnTo>
                    <a:pt x="7656" y="744"/>
                  </a:lnTo>
                  <a:lnTo>
                    <a:pt x="7680" y="756"/>
                  </a:lnTo>
                  <a:lnTo>
                    <a:pt x="7716" y="762"/>
                  </a:lnTo>
                  <a:lnTo>
                    <a:pt x="7740" y="774"/>
                  </a:lnTo>
                  <a:lnTo>
                    <a:pt x="7758" y="786"/>
                  </a:lnTo>
                  <a:lnTo>
                    <a:pt x="7752" y="798"/>
                  </a:lnTo>
                  <a:lnTo>
                    <a:pt x="7728" y="804"/>
                  </a:lnTo>
                  <a:lnTo>
                    <a:pt x="7698" y="804"/>
                  </a:lnTo>
                  <a:lnTo>
                    <a:pt x="7686" y="798"/>
                  </a:lnTo>
                  <a:lnTo>
                    <a:pt x="7680" y="792"/>
                  </a:lnTo>
                  <a:lnTo>
                    <a:pt x="7656" y="774"/>
                  </a:lnTo>
                  <a:lnTo>
                    <a:pt x="7584" y="774"/>
                  </a:lnTo>
                  <a:lnTo>
                    <a:pt x="7530" y="738"/>
                  </a:lnTo>
                  <a:lnTo>
                    <a:pt x="7524" y="738"/>
                  </a:lnTo>
                  <a:lnTo>
                    <a:pt x="7518" y="744"/>
                  </a:lnTo>
                  <a:lnTo>
                    <a:pt x="7506" y="744"/>
                  </a:lnTo>
                  <a:lnTo>
                    <a:pt x="7500" y="750"/>
                  </a:lnTo>
                  <a:lnTo>
                    <a:pt x="7446" y="750"/>
                  </a:lnTo>
                  <a:lnTo>
                    <a:pt x="7440" y="738"/>
                  </a:lnTo>
                  <a:lnTo>
                    <a:pt x="7344" y="744"/>
                  </a:lnTo>
                  <a:lnTo>
                    <a:pt x="7320" y="726"/>
                  </a:lnTo>
                  <a:lnTo>
                    <a:pt x="7314" y="732"/>
                  </a:lnTo>
                  <a:lnTo>
                    <a:pt x="7212" y="732"/>
                  </a:lnTo>
                  <a:lnTo>
                    <a:pt x="7206" y="738"/>
                  </a:lnTo>
                  <a:lnTo>
                    <a:pt x="7212" y="744"/>
                  </a:lnTo>
                  <a:lnTo>
                    <a:pt x="7218" y="756"/>
                  </a:lnTo>
                  <a:lnTo>
                    <a:pt x="7254" y="792"/>
                  </a:lnTo>
                  <a:lnTo>
                    <a:pt x="7248" y="792"/>
                  </a:lnTo>
                  <a:lnTo>
                    <a:pt x="7242" y="786"/>
                  </a:lnTo>
                  <a:lnTo>
                    <a:pt x="7230" y="780"/>
                  </a:lnTo>
                  <a:lnTo>
                    <a:pt x="7218" y="768"/>
                  </a:lnTo>
                  <a:lnTo>
                    <a:pt x="7206" y="762"/>
                  </a:lnTo>
                  <a:lnTo>
                    <a:pt x="7194" y="750"/>
                  </a:lnTo>
                  <a:lnTo>
                    <a:pt x="7176" y="744"/>
                  </a:lnTo>
                  <a:lnTo>
                    <a:pt x="7104" y="732"/>
                  </a:lnTo>
                  <a:lnTo>
                    <a:pt x="7086" y="732"/>
                  </a:lnTo>
                  <a:lnTo>
                    <a:pt x="7086" y="726"/>
                  </a:lnTo>
                  <a:lnTo>
                    <a:pt x="7056" y="696"/>
                  </a:lnTo>
                  <a:lnTo>
                    <a:pt x="7032" y="684"/>
                  </a:lnTo>
                  <a:lnTo>
                    <a:pt x="6990" y="666"/>
                  </a:lnTo>
                  <a:lnTo>
                    <a:pt x="6948" y="660"/>
                  </a:lnTo>
                  <a:lnTo>
                    <a:pt x="6912" y="654"/>
                  </a:lnTo>
                  <a:lnTo>
                    <a:pt x="6882" y="654"/>
                  </a:lnTo>
                  <a:lnTo>
                    <a:pt x="6864" y="648"/>
                  </a:lnTo>
                  <a:lnTo>
                    <a:pt x="6834" y="648"/>
                  </a:lnTo>
                  <a:lnTo>
                    <a:pt x="6786" y="636"/>
                  </a:lnTo>
                  <a:lnTo>
                    <a:pt x="6774" y="642"/>
                  </a:lnTo>
                  <a:lnTo>
                    <a:pt x="6714" y="642"/>
                  </a:lnTo>
                  <a:lnTo>
                    <a:pt x="6696" y="660"/>
                  </a:lnTo>
                  <a:lnTo>
                    <a:pt x="6684" y="666"/>
                  </a:lnTo>
                  <a:lnTo>
                    <a:pt x="6648" y="666"/>
                  </a:lnTo>
                  <a:lnTo>
                    <a:pt x="6630" y="660"/>
                  </a:lnTo>
                  <a:lnTo>
                    <a:pt x="6594" y="660"/>
                  </a:lnTo>
                  <a:lnTo>
                    <a:pt x="6582" y="654"/>
                  </a:lnTo>
                  <a:lnTo>
                    <a:pt x="6576" y="648"/>
                  </a:lnTo>
                  <a:lnTo>
                    <a:pt x="6552" y="636"/>
                  </a:lnTo>
                  <a:lnTo>
                    <a:pt x="6534" y="630"/>
                  </a:lnTo>
                  <a:lnTo>
                    <a:pt x="6522" y="624"/>
                  </a:lnTo>
                  <a:lnTo>
                    <a:pt x="6498" y="624"/>
                  </a:lnTo>
                  <a:lnTo>
                    <a:pt x="6486" y="630"/>
                  </a:lnTo>
                  <a:lnTo>
                    <a:pt x="6474" y="612"/>
                  </a:lnTo>
                  <a:lnTo>
                    <a:pt x="6438" y="612"/>
                  </a:lnTo>
                  <a:lnTo>
                    <a:pt x="6372" y="606"/>
                  </a:lnTo>
                  <a:lnTo>
                    <a:pt x="6408" y="594"/>
                  </a:lnTo>
                  <a:lnTo>
                    <a:pt x="6372" y="570"/>
                  </a:lnTo>
                  <a:lnTo>
                    <a:pt x="6360" y="570"/>
                  </a:lnTo>
                  <a:lnTo>
                    <a:pt x="6324" y="564"/>
                  </a:lnTo>
                  <a:lnTo>
                    <a:pt x="6282" y="558"/>
                  </a:lnTo>
                  <a:lnTo>
                    <a:pt x="6246" y="558"/>
                  </a:lnTo>
                  <a:lnTo>
                    <a:pt x="6228" y="564"/>
                  </a:lnTo>
                  <a:lnTo>
                    <a:pt x="6228" y="594"/>
                  </a:lnTo>
                  <a:lnTo>
                    <a:pt x="6222" y="600"/>
                  </a:lnTo>
                  <a:lnTo>
                    <a:pt x="6192" y="600"/>
                  </a:lnTo>
                  <a:lnTo>
                    <a:pt x="6180" y="594"/>
                  </a:lnTo>
                  <a:lnTo>
                    <a:pt x="6168" y="594"/>
                  </a:lnTo>
                  <a:lnTo>
                    <a:pt x="6186" y="582"/>
                  </a:lnTo>
                  <a:lnTo>
                    <a:pt x="6168" y="570"/>
                  </a:lnTo>
                  <a:lnTo>
                    <a:pt x="6096" y="570"/>
                  </a:lnTo>
                  <a:lnTo>
                    <a:pt x="6114" y="558"/>
                  </a:lnTo>
                  <a:lnTo>
                    <a:pt x="6156" y="558"/>
                  </a:lnTo>
                  <a:lnTo>
                    <a:pt x="6216" y="588"/>
                  </a:lnTo>
                  <a:lnTo>
                    <a:pt x="6216" y="564"/>
                  </a:lnTo>
                  <a:lnTo>
                    <a:pt x="6162" y="540"/>
                  </a:lnTo>
                  <a:lnTo>
                    <a:pt x="6048" y="546"/>
                  </a:lnTo>
                  <a:lnTo>
                    <a:pt x="6048" y="534"/>
                  </a:lnTo>
                  <a:lnTo>
                    <a:pt x="5928" y="540"/>
                  </a:lnTo>
                  <a:lnTo>
                    <a:pt x="5880" y="522"/>
                  </a:lnTo>
                  <a:lnTo>
                    <a:pt x="5862" y="522"/>
                  </a:lnTo>
                  <a:lnTo>
                    <a:pt x="5898" y="546"/>
                  </a:lnTo>
                  <a:lnTo>
                    <a:pt x="5850" y="546"/>
                  </a:lnTo>
                  <a:lnTo>
                    <a:pt x="5838" y="552"/>
                  </a:lnTo>
                  <a:lnTo>
                    <a:pt x="5832" y="552"/>
                  </a:lnTo>
                  <a:lnTo>
                    <a:pt x="5832" y="558"/>
                  </a:lnTo>
                  <a:lnTo>
                    <a:pt x="5844" y="564"/>
                  </a:lnTo>
                  <a:lnTo>
                    <a:pt x="5850" y="570"/>
                  </a:lnTo>
                  <a:lnTo>
                    <a:pt x="5862" y="576"/>
                  </a:lnTo>
                  <a:lnTo>
                    <a:pt x="5892" y="576"/>
                  </a:lnTo>
                  <a:lnTo>
                    <a:pt x="5892" y="582"/>
                  </a:lnTo>
                  <a:lnTo>
                    <a:pt x="5952" y="618"/>
                  </a:lnTo>
                  <a:lnTo>
                    <a:pt x="5904" y="618"/>
                  </a:lnTo>
                  <a:lnTo>
                    <a:pt x="5898" y="612"/>
                  </a:lnTo>
                  <a:lnTo>
                    <a:pt x="5886" y="606"/>
                  </a:lnTo>
                  <a:lnTo>
                    <a:pt x="5874" y="606"/>
                  </a:lnTo>
                  <a:lnTo>
                    <a:pt x="5862" y="600"/>
                  </a:lnTo>
                  <a:lnTo>
                    <a:pt x="5844" y="618"/>
                  </a:lnTo>
                  <a:lnTo>
                    <a:pt x="5868" y="636"/>
                  </a:lnTo>
                  <a:lnTo>
                    <a:pt x="5814" y="630"/>
                  </a:lnTo>
                  <a:lnTo>
                    <a:pt x="5808" y="630"/>
                  </a:lnTo>
                  <a:lnTo>
                    <a:pt x="5802" y="624"/>
                  </a:lnTo>
                  <a:lnTo>
                    <a:pt x="5784" y="618"/>
                  </a:lnTo>
                  <a:lnTo>
                    <a:pt x="5766" y="618"/>
                  </a:lnTo>
                  <a:lnTo>
                    <a:pt x="5754" y="612"/>
                  </a:lnTo>
                  <a:lnTo>
                    <a:pt x="5736" y="606"/>
                  </a:lnTo>
                  <a:lnTo>
                    <a:pt x="5724" y="606"/>
                  </a:lnTo>
                  <a:lnTo>
                    <a:pt x="5712" y="612"/>
                  </a:lnTo>
                  <a:lnTo>
                    <a:pt x="5700" y="612"/>
                  </a:lnTo>
                  <a:lnTo>
                    <a:pt x="5688" y="618"/>
                  </a:lnTo>
                  <a:lnTo>
                    <a:pt x="5682" y="624"/>
                  </a:lnTo>
                  <a:lnTo>
                    <a:pt x="5676" y="624"/>
                  </a:lnTo>
                  <a:lnTo>
                    <a:pt x="5610" y="618"/>
                  </a:lnTo>
                  <a:lnTo>
                    <a:pt x="5604" y="618"/>
                  </a:lnTo>
                  <a:lnTo>
                    <a:pt x="5598" y="612"/>
                  </a:lnTo>
                  <a:lnTo>
                    <a:pt x="5562" y="594"/>
                  </a:lnTo>
                  <a:lnTo>
                    <a:pt x="5556" y="594"/>
                  </a:lnTo>
                  <a:lnTo>
                    <a:pt x="5550" y="588"/>
                  </a:lnTo>
                  <a:lnTo>
                    <a:pt x="5538" y="588"/>
                  </a:lnTo>
                  <a:lnTo>
                    <a:pt x="5538" y="606"/>
                  </a:lnTo>
                  <a:lnTo>
                    <a:pt x="5544" y="612"/>
                  </a:lnTo>
                  <a:lnTo>
                    <a:pt x="5550" y="624"/>
                  </a:lnTo>
                  <a:lnTo>
                    <a:pt x="5556" y="630"/>
                  </a:lnTo>
                  <a:lnTo>
                    <a:pt x="5562" y="642"/>
                  </a:lnTo>
                  <a:lnTo>
                    <a:pt x="5562" y="660"/>
                  </a:lnTo>
                  <a:lnTo>
                    <a:pt x="5556" y="666"/>
                  </a:lnTo>
                  <a:lnTo>
                    <a:pt x="5532" y="660"/>
                  </a:lnTo>
                  <a:lnTo>
                    <a:pt x="5424" y="624"/>
                  </a:lnTo>
                  <a:lnTo>
                    <a:pt x="5412" y="618"/>
                  </a:lnTo>
                  <a:lnTo>
                    <a:pt x="5406" y="618"/>
                  </a:lnTo>
                  <a:lnTo>
                    <a:pt x="5400" y="612"/>
                  </a:lnTo>
                  <a:lnTo>
                    <a:pt x="5394" y="600"/>
                  </a:lnTo>
                  <a:lnTo>
                    <a:pt x="5382" y="594"/>
                  </a:lnTo>
                  <a:lnTo>
                    <a:pt x="5376" y="588"/>
                  </a:lnTo>
                  <a:lnTo>
                    <a:pt x="5376" y="606"/>
                  </a:lnTo>
                  <a:lnTo>
                    <a:pt x="5322" y="588"/>
                  </a:lnTo>
                  <a:lnTo>
                    <a:pt x="5292" y="570"/>
                  </a:lnTo>
                  <a:lnTo>
                    <a:pt x="5298" y="570"/>
                  </a:lnTo>
                  <a:lnTo>
                    <a:pt x="5304" y="576"/>
                  </a:lnTo>
                  <a:lnTo>
                    <a:pt x="5328" y="576"/>
                  </a:lnTo>
                  <a:lnTo>
                    <a:pt x="5340" y="582"/>
                  </a:lnTo>
                  <a:lnTo>
                    <a:pt x="5352" y="582"/>
                  </a:lnTo>
                  <a:lnTo>
                    <a:pt x="5358" y="576"/>
                  </a:lnTo>
                  <a:lnTo>
                    <a:pt x="5358" y="570"/>
                  </a:lnTo>
                  <a:lnTo>
                    <a:pt x="5346" y="564"/>
                  </a:lnTo>
                  <a:lnTo>
                    <a:pt x="5334" y="552"/>
                  </a:lnTo>
                  <a:lnTo>
                    <a:pt x="5292" y="552"/>
                  </a:lnTo>
                  <a:lnTo>
                    <a:pt x="5304" y="540"/>
                  </a:lnTo>
                  <a:lnTo>
                    <a:pt x="5298" y="534"/>
                  </a:lnTo>
                  <a:lnTo>
                    <a:pt x="5286" y="528"/>
                  </a:lnTo>
                  <a:lnTo>
                    <a:pt x="5256" y="528"/>
                  </a:lnTo>
                  <a:lnTo>
                    <a:pt x="5268" y="510"/>
                  </a:lnTo>
                  <a:lnTo>
                    <a:pt x="5262" y="510"/>
                  </a:lnTo>
                  <a:lnTo>
                    <a:pt x="5256" y="504"/>
                  </a:lnTo>
                  <a:lnTo>
                    <a:pt x="5232" y="504"/>
                  </a:lnTo>
                  <a:lnTo>
                    <a:pt x="5220" y="498"/>
                  </a:lnTo>
                  <a:lnTo>
                    <a:pt x="5208" y="498"/>
                  </a:lnTo>
                  <a:lnTo>
                    <a:pt x="5202" y="492"/>
                  </a:lnTo>
                  <a:lnTo>
                    <a:pt x="5190" y="492"/>
                  </a:lnTo>
                  <a:lnTo>
                    <a:pt x="5184" y="486"/>
                  </a:lnTo>
                  <a:lnTo>
                    <a:pt x="5142" y="486"/>
                  </a:lnTo>
                  <a:lnTo>
                    <a:pt x="5130" y="492"/>
                  </a:lnTo>
                  <a:lnTo>
                    <a:pt x="5094" y="492"/>
                  </a:lnTo>
                  <a:lnTo>
                    <a:pt x="5076" y="486"/>
                  </a:lnTo>
                  <a:lnTo>
                    <a:pt x="5070" y="480"/>
                  </a:lnTo>
                  <a:lnTo>
                    <a:pt x="5064" y="480"/>
                  </a:lnTo>
                  <a:lnTo>
                    <a:pt x="5040" y="486"/>
                  </a:lnTo>
                  <a:lnTo>
                    <a:pt x="5040" y="474"/>
                  </a:lnTo>
                  <a:lnTo>
                    <a:pt x="4992" y="468"/>
                  </a:lnTo>
                  <a:lnTo>
                    <a:pt x="4980" y="456"/>
                  </a:lnTo>
                  <a:lnTo>
                    <a:pt x="4974" y="474"/>
                  </a:lnTo>
                  <a:lnTo>
                    <a:pt x="4956" y="480"/>
                  </a:lnTo>
                  <a:lnTo>
                    <a:pt x="4986" y="498"/>
                  </a:lnTo>
                  <a:lnTo>
                    <a:pt x="5010" y="528"/>
                  </a:lnTo>
                  <a:lnTo>
                    <a:pt x="4962" y="522"/>
                  </a:lnTo>
                  <a:lnTo>
                    <a:pt x="4956" y="516"/>
                  </a:lnTo>
                  <a:lnTo>
                    <a:pt x="4890" y="522"/>
                  </a:lnTo>
                  <a:lnTo>
                    <a:pt x="4872" y="528"/>
                  </a:lnTo>
                  <a:lnTo>
                    <a:pt x="4872" y="516"/>
                  </a:lnTo>
                  <a:lnTo>
                    <a:pt x="4824" y="522"/>
                  </a:lnTo>
                  <a:lnTo>
                    <a:pt x="4818" y="510"/>
                  </a:lnTo>
                  <a:lnTo>
                    <a:pt x="4764" y="510"/>
                  </a:lnTo>
                  <a:lnTo>
                    <a:pt x="4728" y="504"/>
                  </a:lnTo>
                  <a:lnTo>
                    <a:pt x="4746" y="480"/>
                  </a:lnTo>
                  <a:lnTo>
                    <a:pt x="4620" y="480"/>
                  </a:lnTo>
                  <a:lnTo>
                    <a:pt x="4608" y="468"/>
                  </a:lnTo>
                  <a:lnTo>
                    <a:pt x="4602" y="474"/>
                  </a:lnTo>
                  <a:lnTo>
                    <a:pt x="4590" y="468"/>
                  </a:lnTo>
                  <a:lnTo>
                    <a:pt x="4542" y="474"/>
                  </a:lnTo>
                  <a:lnTo>
                    <a:pt x="4548" y="486"/>
                  </a:lnTo>
                  <a:lnTo>
                    <a:pt x="4488" y="480"/>
                  </a:lnTo>
                  <a:lnTo>
                    <a:pt x="4476" y="486"/>
                  </a:lnTo>
                  <a:lnTo>
                    <a:pt x="4506" y="498"/>
                  </a:lnTo>
                  <a:lnTo>
                    <a:pt x="4464" y="492"/>
                  </a:lnTo>
                  <a:lnTo>
                    <a:pt x="4464" y="474"/>
                  </a:lnTo>
                  <a:lnTo>
                    <a:pt x="4434" y="456"/>
                  </a:lnTo>
                  <a:lnTo>
                    <a:pt x="4416" y="456"/>
                  </a:lnTo>
                  <a:lnTo>
                    <a:pt x="4428" y="474"/>
                  </a:lnTo>
                  <a:lnTo>
                    <a:pt x="4374" y="474"/>
                  </a:lnTo>
                  <a:lnTo>
                    <a:pt x="4368" y="468"/>
                  </a:lnTo>
                  <a:lnTo>
                    <a:pt x="4356" y="468"/>
                  </a:lnTo>
                  <a:lnTo>
                    <a:pt x="4350" y="456"/>
                  </a:lnTo>
                  <a:lnTo>
                    <a:pt x="4320" y="456"/>
                  </a:lnTo>
                  <a:lnTo>
                    <a:pt x="4296" y="444"/>
                  </a:lnTo>
                  <a:lnTo>
                    <a:pt x="4266" y="468"/>
                  </a:lnTo>
                  <a:lnTo>
                    <a:pt x="4320" y="474"/>
                  </a:lnTo>
                  <a:lnTo>
                    <a:pt x="4332" y="474"/>
                  </a:lnTo>
                  <a:lnTo>
                    <a:pt x="4326" y="480"/>
                  </a:lnTo>
                  <a:lnTo>
                    <a:pt x="4314" y="486"/>
                  </a:lnTo>
                  <a:lnTo>
                    <a:pt x="4308" y="492"/>
                  </a:lnTo>
                  <a:lnTo>
                    <a:pt x="4272" y="492"/>
                  </a:lnTo>
                  <a:lnTo>
                    <a:pt x="4266" y="498"/>
                  </a:lnTo>
                  <a:lnTo>
                    <a:pt x="4254" y="504"/>
                  </a:lnTo>
                  <a:lnTo>
                    <a:pt x="4182" y="504"/>
                  </a:lnTo>
                  <a:lnTo>
                    <a:pt x="4146" y="510"/>
                  </a:lnTo>
                  <a:lnTo>
                    <a:pt x="4134" y="534"/>
                  </a:lnTo>
                  <a:lnTo>
                    <a:pt x="4110" y="528"/>
                  </a:lnTo>
                  <a:lnTo>
                    <a:pt x="4110" y="516"/>
                  </a:lnTo>
                  <a:lnTo>
                    <a:pt x="4116" y="504"/>
                  </a:lnTo>
                  <a:lnTo>
                    <a:pt x="4122" y="498"/>
                  </a:lnTo>
                  <a:lnTo>
                    <a:pt x="4134" y="492"/>
                  </a:lnTo>
                  <a:lnTo>
                    <a:pt x="4152" y="492"/>
                  </a:lnTo>
                  <a:lnTo>
                    <a:pt x="4164" y="480"/>
                  </a:lnTo>
                  <a:lnTo>
                    <a:pt x="4206" y="474"/>
                  </a:lnTo>
                  <a:lnTo>
                    <a:pt x="4248" y="438"/>
                  </a:lnTo>
                  <a:lnTo>
                    <a:pt x="4248" y="426"/>
                  </a:lnTo>
                  <a:lnTo>
                    <a:pt x="4254" y="420"/>
                  </a:lnTo>
                  <a:lnTo>
                    <a:pt x="4266" y="414"/>
                  </a:lnTo>
                  <a:lnTo>
                    <a:pt x="4278" y="414"/>
                  </a:lnTo>
                  <a:lnTo>
                    <a:pt x="4290" y="408"/>
                  </a:lnTo>
                  <a:lnTo>
                    <a:pt x="4302" y="408"/>
                  </a:lnTo>
                  <a:lnTo>
                    <a:pt x="4320" y="402"/>
                  </a:lnTo>
                  <a:lnTo>
                    <a:pt x="4332" y="402"/>
                  </a:lnTo>
                  <a:lnTo>
                    <a:pt x="4344" y="396"/>
                  </a:lnTo>
                  <a:lnTo>
                    <a:pt x="4350" y="390"/>
                  </a:lnTo>
                  <a:lnTo>
                    <a:pt x="4356" y="378"/>
                  </a:lnTo>
                  <a:lnTo>
                    <a:pt x="4350" y="366"/>
                  </a:lnTo>
                  <a:lnTo>
                    <a:pt x="4344" y="360"/>
                  </a:lnTo>
                  <a:lnTo>
                    <a:pt x="4332" y="354"/>
                  </a:lnTo>
                  <a:lnTo>
                    <a:pt x="4326" y="348"/>
                  </a:lnTo>
                  <a:lnTo>
                    <a:pt x="4290" y="348"/>
                  </a:lnTo>
                  <a:lnTo>
                    <a:pt x="4320" y="336"/>
                  </a:lnTo>
                  <a:lnTo>
                    <a:pt x="4314" y="330"/>
                  </a:lnTo>
                  <a:lnTo>
                    <a:pt x="4302" y="324"/>
                  </a:lnTo>
                  <a:lnTo>
                    <a:pt x="4290" y="312"/>
                  </a:lnTo>
                  <a:lnTo>
                    <a:pt x="4284" y="312"/>
                  </a:lnTo>
                  <a:lnTo>
                    <a:pt x="4278" y="318"/>
                  </a:lnTo>
                  <a:lnTo>
                    <a:pt x="4254" y="318"/>
                  </a:lnTo>
                  <a:lnTo>
                    <a:pt x="4248" y="312"/>
                  </a:lnTo>
                  <a:lnTo>
                    <a:pt x="4242" y="300"/>
                  </a:lnTo>
                  <a:lnTo>
                    <a:pt x="4236" y="294"/>
                  </a:lnTo>
                  <a:lnTo>
                    <a:pt x="4194" y="294"/>
                  </a:lnTo>
                  <a:lnTo>
                    <a:pt x="4188" y="300"/>
                  </a:lnTo>
                  <a:lnTo>
                    <a:pt x="4182" y="300"/>
                  </a:lnTo>
                  <a:lnTo>
                    <a:pt x="4128" y="288"/>
                  </a:lnTo>
                  <a:lnTo>
                    <a:pt x="3990" y="282"/>
                  </a:lnTo>
                  <a:lnTo>
                    <a:pt x="3990" y="300"/>
                  </a:lnTo>
                  <a:lnTo>
                    <a:pt x="3924" y="300"/>
                  </a:lnTo>
                  <a:lnTo>
                    <a:pt x="3942" y="282"/>
                  </a:lnTo>
                  <a:lnTo>
                    <a:pt x="3942" y="276"/>
                  </a:lnTo>
                  <a:lnTo>
                    <a:pt x="3936" y="270"/>
                  </a:lnTo>
                  <a:lnTo>
                    <a:pt x="3912" y="264"/>
                  </a:lnTo>
                  <a:lnTo>
                    <a:pt x="3882" y="264"/>
                  </a:lnTo>
                  <a:lnTo>
                    <a:pt x="3852" y="270"/>
                  </a:lnTo>
                  <a:lnTo>
                    <a:pt x="3840" y="270"/>
                  </a:lnTo>
                  <a:lnTo>
                    <a:pt x="3780" y="264"/>
                  </a:lnTo>
                  <a:lnTo>
                    <a:pt x="3792" y="264"/>
                  </a:lnTo>
                  <a:lnTo>
                    <a:pt x="3810" y="258"/>
                  </a:lnTo>
                  <a:lnTo>
                    <a:pt x="3822" y="258"/>
                  </a:lnTo>
                  <a:lnTo>
                    <a:pt x="3834" y="252"/>
                  </a:lnTo>
                  <a:lnTo>
                    <a:pt x="3840" y="252"/>
                  </a:lnTo>
                  <a:lnTo>
                    <a:pt x="3840" y="246"/>
                  </a:lnTo>
                  <a:lnTo>
                    <a:pt x="3834" y="240"/>
                  </a:lnTo>
                  <a:lnTo>
                    <a:pt x="3822" y="240"/>
                  </a:lnTo>
                  <a:lnTo>
                    <a:pt x="3804" y="234"/>
                  </a:lnTo>
                  <a:lnTo>
                    <a:pt x="3762" y="234"/>
                  </a:lnTo>
                  <a:lnTo>
                    <a:pt x="3720" y="228"/>
                  </a:lnTo>
                  <a:lnTo>
                    <a:pt x="3714" y="240"/>
                  </a:lnTo>
                  <a:lnTo>
                    <a:pt x="3684" y="240"/>
                  </a:lnTo>
                  <a:lnTo>
                    <a:pt x="3672" y="246"/>
                  </a:lnTo>
                  <a:lnTo>
                    <a:pt x="3660" y="246"/>
                  </a:lnTo>
                  <a:lnTo>
                    <a:pt x="3648" y="252"/>
                  </a:lnTo>
                  <a:lnTo>
                    <a:pt x="3648" y="258"/>
                  </a:lnTo>
                  <a:lnTo>
                    <a:pt x="3654" y="270"/>
                  </a:lnTo>
                  <a:lnTo>
                    <a:pt x="3678" y="282"/>
                  </a:lnTo>
                  <a:lnTo>
                    <a:pt x="3696" y="294"/>
                  </a:lnTo>
                  <a:lnTo>
                    <a:pt x="3708" y="294"/>
                  </a:lnTo>
                  <a:lnTo>
                    <a:pt x="3714" y="300"/>
                  </a:lnTo>
                  <a:lnTo>
                    <a:pt x="3720" y="300"/>
                  </a:lnTo>
                  <a:lnTo>
                    <a:pt x="3576" y="294"/>
                  </a:lnTo>
                  <a:lnTo>
                    <a:pt x="3630" y="312"/>
                  </a:lnTo>
                  <a:lnTo>
                    <a:pt x="3576" y="324"/>
                  </a:lnTo>
                  <a:lnTo>
                    <a:pt x="3564" y="330"/>
                  </a:lnTo>
                  <a:lnTo>
                    <a:pt x="3534" y="336"/>
                  </a:lnTo>
                  <a:lnTo>
                    <a:pt x="3498" y="342"/>
                  </a:lnTo>
                  <a:lnTo>
                    <a:pt x="3474" y="342"/>
                  </a:lnTo>
                  <a:lnTo>
                    <a:pt x="3468" y="336"/>
                  </a:lnTo>
                  <a:lnTo>
                    <a:pt x="3474" y="324"/>
                  </a:lnTo>
                  <a:lnTo>
                    <a:pt x="3486" y="312"/>
                  </a:lnTo>
                  <a:lnTo>
                    <a:pt x="3420" y="312"/>
                  </a:lnTo>
                  <a:lnTo>
                    <a:pt x="3408" y="318"/>
                  </a:lnTo>
                  <a:lnTo>
                    <a:pt x="3390" y="318"/>
                  </a:lnTo>
                  <a:lnTo>
                    <a:pt x="3378" y="324"/>
                  </a:lnTo>
                  <a:lnTo>
                    <a:pt x="3366" y="336"/>
                  </a:lnTo>
                  <a:lnTo>
                    <a:pt x="3348" y="336"/>
                  </a:lnTo>
                  <a:lnTo>
                    <a:pt x="3318" y="342"/>
                  </a:lnTo>
                  <a:lnTo>
                    <a:pt x="3276" y="342"/>
                  </a:lnTo>
                  <a:lnTo>
                    <a:pt x="3246" y="348"/>
                  </a:lnTo>
                  <a:lnTo>
                    <a:pt x="3234" y="354"/>
                  </a:lnTo>
                  <a:lnTo>
                    <a:pt x="3216" y="354"/>
                  </a:lnTo>
                  <a:lnTo>
                    <a:pt x="3204" y="360"/>
                  </a:lnTo>
                  <a:lnTo>
                    <a:pt x="3186" y="360"/>
                  </a:lnTo>
                  <a:lnTo>
                    <a:pt x="3180" y="366"/>
                  </a:lnTo>
                  <a:lnTo>
                    <a:pt x="3174" y="366"/>
                  </a:lnTo>
                  <a:lnTo>
                    <a:pt x="3132" y="396"/>
                  </a:lnTo>
                  <a:lnTo>
                    <a:pt x="3114" y="396"/>
                  </a:lnTo>
                  <a:lnTo>
                    <a:pt x="3108" y="402"/>
                  </a:lnTo>
                  <a:lnTo>
                    <a:pt x="3102" y="402"/>
                  </a:lnTo>
                  <a:lnTo>
                    <a:pt x="3096" y="408"/>
                  </a:lnTo>
                  <a:lnTo>
                    <a:pt x="3102" y="414"/>
                  </a:lnTo>
                  <a:lnTo>
                    <a:pt x="3120" y="426"/>
                  </a:lnTo>
                  <a:lnTo>
                    <a:pt x="3132" y="438"/>
                  </a:lnTo>
                  <a:lnTo>
                    <a:pt x="3150" y="444"/>
                  </a:lnTo>
                  <a:lnTo>
                    <a:pt x="3156" y="450"/>
                  </a:lnTo>
                  <a:lnTo>
                    <a:pt x="3162" y="450"/>
                  </a:lnTo>
                  <a:lnTo>
                    <a:pt x="3120" y="462"/>
                  </a:lnTo>
                  <a:lnTo>
                    <a:pt x="3096" y="474"/>
                  </a:lnTo>
                  <a:lnTo>
                    <a:pt x="2994" y="474"/>
                  </a:lnTo>
                  <a:lnTo>
                    <a:pt x="2988" y="480"/>
                  </a:lnTo>
                  <a:lnTo>
                    <a:pt x="2952" y="468"/>
                  </a:lnTo>
                  <a:lnTo>
                    <a:pt x="2934" y="474"/>
                  </a:lnTo>
                  <a:lnTo>
                    <a:pt x="2880" y="474"/>
                  </a:lnTo>
                  <a:lnTo>
                    <a:pt x="2874" y="480"/>
                  </a:lnTo>
                  <a:lnTo>
                    <a:pt x="2874" y="498"/>
                  </a:lnTo>
                  <a:lnTo>
                    <a:pt x="2880" y="510"/>
                  </a:lnTo>
                  <a:lnTo>
                    <a:pt x="2892" y="522"/>
                  </a:lnTo>
                  <a:lnTo>
                    <a:pt x="2898" y="522"/>
                  </a:lnTo>
                  <a:lnTo>
                    <a:pt x="2904" y="528"/>
                  </a:lnTo>
                  <a:lnTo>
                    <a:pt x="2910" y="540"/>
                  </a:lnTo>
                  <a:lnTo>
                    <a:pt x="2916" y="546"/>
                  </a:lnTo>
                  <a:lnTo>
                    <a:pt x="2922" y="546"/>
                  </a:lnTo>
                  <a:lnTo>
                    <a:pt x="2928" y="552"/>
                  </a:lnTo>
                  <a:lnTo>
                    <a:pt x="2940" y="552"/>
                  </a:lnTo>
                  <a:lnTo>
                    <a:pt x="2952" y="558"/>
                  </a:lnTo>
                  <a:lnTo>
                    <a:pt x="2964" y="558"/>
                  </a:lnTo>
                  <a:lnTo>
                    <a:pt x="2976" y="564"/>
                  </a:lnTo>
                  <a:lnTo>
                    <a:pt x="2994" y="564"/>
                  </a:lnTo>
                  <a:lnTo>
                    <a:pt x="3012" y="570"/>
                  </a:lnTo>
                  <a:lnTo>
                    <a:pt x="3024" y="570"/>
                  </a:lnTo>
                  <a:lnTo>
                    <a:pt x="3036" y="576"/>
                  </a:lnTo>
                  <a:lnTo>
                    <a:pt x="3042" y="576"/>
                  </a:lnTo>
                  <a:lnTo>
                    <a:pt x="3054" y="588"/>
                  </a:lnTo>
                  <a:lnTo>
                    <a:pt x="3054" y="594"/>
                  </a:lnTo>
                  <a:lnTo>
                    <a:pt x="3060" y="600"/>
                  </a:lnTo>
                  <a:lnTo>
                    <a:pt x="3030" y="600"/>
                  </a:lnTo>
                  <a:lnTo>
                    <a:pt x="3012" y="606"/>
                  </a:lnTo>
                  <a:lnTo>
                    <a:pt x="3000" y="606"/>
                  </a:lnTo>
                  <a:lnTo>
                    <a:pt x="2964" y="588"/>
                  </a:lnTo>
                  <a:lnTo>
                    <a:pt x="2928" y="576"/>
                  </a:lnTo>
                  <a:lnTo>
                    <a:pt x="2904" y="570"/>
                  </a:lnTo>
                  <a:lnTo>
                    <a:pt x="2886" y="564"/>
                  </a:lnTo>
                  <a:lnTo>
                    <a:pt x="2862" y="564"/>
                  </a:lnTo>
                  <a:lnTo>
                    <a:pt x="2844" y="558"/>
                  </a:lnTo>
                  <a:lnTo>
                    <a:pt x="2802" y="558"/>
                  </a:lnTo>
                  <a:lnTo>
                    <a:pt x="2796" y="564"/>
                  </a:lnTo>
                  <a:lnTo>
                    <a:pt x="2796" y="576"/>
                  </a:lnTo>
                  <a:lnTo>
                    <a:pt x="2802" y="582"/>
                  </a:lnTo>
                  <a:lnTo>
                    <a:pt x="2808" y="582"/>
                  </a:lnTo>
                  <a:lnTo>
                    <a:pt x="2820" y="594"/>
                  </a:lnTo>
                  <a:lnTo>
                    <a:pt x="2784" y="594"/>
                  </a:lnTo>
                  <a:lnTo>
                    <a:pt x="2772" y="582"/>
                  </a:lnTo>
                  <a:lnTo>
                    <a:pt x="2754" y="582"/>
                  </a:lnTo>
                  <a:lnTo>
                    <a:pt x="2748" y="576"/>
                  </a:lnTo>
                  <a:lnTo>
                    <a:pt x="2724" y="576"/>
                  </a:lnTo>
                  <a:lnTo>
                    <a:pt x="2724" y="582"/>
                  </a:lnTo>
                  <a:lnTo>
                    <a:pt x="2730" y="600"/>
                  </a:lnTo>
                  <a:lnTo>
                    <a:pt x="2736" y="612"/>
                  </a:lnTo>
                  <a:lnTo>
                    <a:pt x="2748" y="618"/>
                  </a:lnTo>
                  <a:lnTo>
                    <a:pt x="2766" y="624"/>
                  </a:lnTo>
                  <a:lnTo>
                    <a:pt x="2802" y="624"/>
                  </a:lnTo>
                  <a:lnTo>
                    <a:pt x="2820" y="630"/>
                  </a:lnTo>
                  <a:lnTo>
                    <a:pt x="2844" y="630"/>
                  </a:lnTo>
                  <a:lnTo>
                    <a:pt x="2856" y="636"/>
                  </a:lnTo>
                  <a:lnTo>
                    <a:pt x="2862" y="648"/>
                  </a:lnTo>
                  <a:lnTo>
                    <a:pt x="2874" y="654"/>
                  </a:lnTo>
                  <a:lnTo>
                    <a:pt x="2844" y="654"/>
                  </a:lnTo>
                  <a:lnTo>
                    <a:pt x="2838" y="648"/>
                  </a:lnTo>
                  <a:lnTo>
                    <a:pt x="2826" y="642"/>
                  </a:lnTo>
                  <a:lnTo>
                    <a:pt x="2772" y="642"/>
                  </a:lnTo>
                  <a:lnTo>
                    <a:pt x="2760" y="636"/>
                  </a:lnTo>
                  <a:lnTo>
                    <a:pt x="2730" y="636"/>
                  </a:lnTo>
                  <a:lnTo>
                    <a:pt x="2724" y="624"/>
                  </a:lnTo>
                  <a:lnTo>
                    <a:pt x="2700" y="624"/>
                  </a:lnTo>
                  <a:lnTo>
                    <a:pt x="2694" y="606"/>
                  </a:lnTo>
                  <a:lnTo>
                    <a:pt x="2664" y="594"/>
                  </a:lnTo>
                  <a:lnTo>
                    <a:pt x="2670" y="588"/>
                  </a:lnTo>
                  <a:lnTo>
                    <a:pt x="2682" y="582"/>
                  </a:lnTo>
                  <a:lnTo>
                    <a:pt x="2688" y="576"/>
                  </a:lnTo>
                  <a:lnTo>
                    <a:pt x="2688" y="564"/>
                  </a:lnTo>
                  <a:lnTo>
                    <a:pt x="2658" y="534"/>
                  </a:lnTo>
                  <a:lnTo>
                    <a:pt x="2646" y="528"/>
                  </a:lnTo>
                  <a:lnTo>
                    <a:pt x="2616" y="528"/>
                  </a:lnTo>
                  <a:lnTo>
                    <a:pt x="2628" y="534"/>
                  </a:lnTo>
                  <a:lnTo>
                    <a:pt x="2652" y="558"/>
                  </a:lnTo>
                  <a:lnTo>
                    <a:pt x="2640" y="570"/>
                  </a:lnTo>
                  <a:lnTo>
                    <a:pt x="2616" y="582"/>
                  </a:lnTo>
                  <a:lnTo>
                    <a:pt x="2604" y="582"/>
                  </a:lnTo>
                  <a:lnTo>
                    <a:pt x="2586" y="624"/>
                  </a:lnTo>
                  <a:lnTo>
                    <a:pt x="2658" y="660"/>
                  </a:lnTo>
                  <a:lnTo>
                    <a:pt x="2676" y="660"/>
                  </a:lnTo>
                  <a:lnTo>
                    <a:pt x="2676" y="696"/>
                  </a:lnTo>
                  <a:lnTo>
                    <a:pt x="2670" y="708"/>
                  </a:lnTo>
                  <a:lnTo>
                    <a:pt x="2670" y="720"/>
                  </a:lnTo>
                  <a:lnTo>
                    <a:pt x="2676" y="738"/>
                  </a:lnTo>
                  <a:lnTo>
                    <a:pt x="2712" y="744"/>
                  </a:lnTo>
                  <a:lnTo>
                    <a:pt x="2712" y="768"/>
                  </a:lnTo>
                  <a:lnTo>
                    <a:pt x="2772" y="780"/>
                  </a:lnTo>
                  <a:lnTo>
                    <a:pt x="2778" y="780"/>
                  </a:lnTo>
                  <a:lnTo>
                    <a:pt x="2784" y="774"/>
                  </a:lnTo>
                  <a:lnTo>
                    <a:pt x="2796" y="774"/>
                  </a:lnTo>
                  <a:lnTo>
                    <a:pt x="2814" y="768"/>
                  </a:lnTo>
                  <a:lnTo>
                    <a:pt x="2850" y="768"/>
                  </a:lnTo>
                  <a:lnTo>
                    <a:pt x="2868" y="774"/>
                  </a:lnTo>
                  <a:lnTo>
                    <a:pt x="2874" y="780"/>
                  </a:lnTo>
                  <a:lnTo>
                    <a:pt x="2886" y="786"/>
                  </a:lnTo>
                  <a:lnTo>
                    <a:pt x="2904" y="786"/>
                  </a:lnTo>
                  <a:lnTo>
                    <a:pt x="2916" y="792"/>
                  </a:lnTo>
                  <a:lnTo>
                    <a:pt x="2952" y="804"/>
                  </a:lnTo>
                  <a:lnTo>
                    <a:pt x="2976" y="828"/>
                  </a:lnTo>
                  <a:lnTo>
                    <a:pt x="2976" y="834"/>
                  </a:lnTo>
                  <a:lnTo>
                    <a:pt x="2964" y="834"/>
                  </a:lnTo>
                  <a:lnTo>
                    <a:pt x="2958" y="840"/>
                  </a:lnTo>
                  <a:lnTo>
                    <a:pt x="2946" y="840"/>
                  </a:lnTo>
                  <a:lnTo>
                    <a:pt x="2940" y="846"/>
                  </a:lnTo>
                  <a:lnTo>
                    <a:pt x="2946" y="852"/>
                  </a:lnTo>
                  <a:lnTo>
                    <a:pt x="2958" y="858"/>
                  </a:lnTo>
                  <a:lnTo>
                    <a:pt x="2976" y="876"/>
                  </a:lnTo>
                  <a:lnTo>
                    <a:pt x="3024" y="876"/>
                  </a:lnTo>
                  <a:lnTo>
                    <a:pt x="3012" y="882"/>
                  </a:lnTo>
                  <a:lnTo>
                    <a:pt x="3006" y="882"/>
                  </a:lnTo>
                  <a:lnTo>
                    <a:pt x="2994" y="888"/>
                  </a:lnTo>
                  <a:lnTo>
                    <a:pt x="2970" y="888"/>
                  </a:lnTo>
                  <a:lnTo>
                    <a:pt x="2958" y="882"/>
                  </a:lnTo>
                  <a:lnTo>
                    <a:pt x="2952" y="876"/>
                  </a:lnTo>
                  <a:lnTo>
                    <a:pt x="2940" y="870"/>
                  </a:lnTo>
                  <a:lnTo>
                    <a:pt x="2940" y="858"/>
                  </a:lnTo>
                  <a:lnTo>
                    <a:pt x="2928" y="834"/>
                  </a:lnTo>
                  <a:lnTo>
                    <a:pt x="2916" y="822"/>
                  </a:lnTo>
                  <a:lnTo>
                    <a:pt x="2892" y="810"/>
                  </a:lnTo>
                  <a:lnTo>
                    <a:pt x="2886" y="804"/>
                  </a:lnTo>
                  <a:lnTo>
                    <a:pt x="2880" y="804"/>
                  </a:lnTo>
                  <a:lnTo>
                    <a:pt x="2874" y="798"/>
                  </a:lnTo>
                  <a:lnTo>
                    <a:pt x="2874" y="786"/>
                  </a:lnTo>
                  <a:lnTo>
                    <a:pt x="2868" y="780"/>
                  </a:lnTo>
                  <a:lnTo>
                    <a:pt x="2844" y="780"/>
                  </a:lnTo>
                  <a:lnTo>
                    <a:pt x="2832" y="786"/>
                  </a:lnTo>
                  <a:lnTo>
                    <a:pt x="2814" y="786"/>
                  </a:lnTo>
                  <a:lnTo>
                    <a:pt x="2802" y="792"/>
                  </a:lnTo>
                  <a:lnTo>
                    <a:pt x="2778" y="792"/>
                  </a:lnTo>
                  <a:lnTo>
                    <a:pt x="2760" y="810"/>
                  </a:lnTo>
                  <a:lnTo>
                    <a:pt x="2766" y="816"/>
                  </a:lnTo>
                  <a:lnTo>
                    <a:pt x="2772" y="828"/>
                  </a:lnTo>
                  <a:lnTo>
                    <a:pt x="2784" y="834"/>
                  </a:lnTo>
                  <a:lnTo>
                    <a:pt x="2802" y="852"/>
                  </a:lnTo>
                  <a:lnTo>
                    <a:pt x="2814" y="858"/>
                  </a:lnTo>
                  <a:lnTo>
                    <a:pt x="2814" y="864"/>
                  </a:lnTo>
                  <a:lnTo>
                    <a:pt x="2790" y="888"/>
                  </a:lnTo>
                  <a:lnTo>
                    <a:pt x="2784" y="888"/>
                  </a:lnTo>
                  <a:lnTo>
                    <a:pt x="2778" y="930"/>
                  </a:lnTo>
                  <a:lnTo>
                    <a:pt x="2736" y="948"/>
                  </a:lnTo>
                  <a:lnTo>
                    <a:pt x="2736" y="954"/>
                  </a:lnTo>
                  <a:lnTo>
                    <a:pt x="2730" y="966"/>
                  </a:lnTo>
                  <a:lnTo>
                    <a:pt x="2724" y="972"/>
                  </a:lnTo>
                  <a:lnTo>
                    <a:pt x="2694" y="972"/>
                  </a:lnTo>
                  <a:lnTo>
                    <a:pt x="2682" y="966"/>
                  </a:lnTo>
                  <a:lnTo>
                    <a:pt x="2652" y="966"/>
                  </a:lnTo>
                  <a:lnTo>
                    <a:pt x="2592" y="960"/>
                  </a:lnTo>
                  <a:lnTo>
                    <a:pt x="2586" y="960"/>
                  </a:lnTo>
                  <a:lnTo>
                    <a:pt x="2580" y="954"/>
                  </a:lnTo>
                  <a:lnTo>
                    <a:pt x="2568" y="948"/>
                  </a:lnTo>
                  <a:lnTo>
                    <a:pt x="2556" y="948"/>
                  </a:lnTo>
                  <a:lnTo>
                    <a:pt x="2544" y="936"/>
                  </a:lnTo>
                  <a:lnTo>
                    <a:pt x="2598" y="936"/>
                  </a:lnTo>
                  <a:lnTo>
                    <a:pt x="2616" y="942"/>
                  </a:lnTo>
                  <a:lnTo>
                    <a:pt x="2640" y="924"/>
                  </a:lnTo>
                  <a:lnTo>
                    <a:pt x="2652" y="924"/>
                  </a:lnTo>
                  <a:lnTo>
                    <a:pt x="2664" y="930"/>
                  </a:lnTo>
                  <a:lnTo>
                    <a:pt x="2682" y="930"/>
                  </a:lnTo>
                  <a:lnTo>
                    <a:pt x="2694" y="924"/>
                  </a:lnTo>
                  <a:lnTo>
                    <a:pt x="2694" y="906"/>
                  </a:lnTo>
                  <a:lnTo>
                    <a:pt x="2700" y="894"/>
                  </a:lnTo>
                  <a:lnTo>
                    <a:pt x="2700" y="882"/>
                  </a:lnTo>
                  <a:lnTo>
                    <a:pt x="2724" y="876"/>
                  </a:lnTo>
                  <a:lnTo>
                    <a:pt x="2724" y="852"/>
                  </a:lnTo>
                  <a:lnTo>
                    <a:pt x="2712" y="852"/>
                  </a:lnTo>
                  <a:lnTo>
                    <a:pt x="2718" y="846"/>
                  </a:lnTo>
                  <a:lnTo>
                    <a:pt x="2724" y="834"/>
                  </a:lnTo>
                  <a:lnTo>
                    <a:pt x="2724" y="822"/>
                  </a:lnTo>
                  <a:lnTo>
                    <a:pt x="2718" y="816"/>
                  </a:lnTo>
                  <a:lnTo>
                    <a:pt x="2712" y="816"/>
                  </a:lnTo>
                  <a:lnTo>
                    <a:pt x="2700" y="810"/>
                  </a:lnTo>
                  <a:lnTo>
                    <a:pt x="2682" y="810"/>
                  </a:lnTo>
                  <a:lnTo>
                    <a:pt x="2664" y="804"/>
                  </a:lnTo>
                  <a:lnTo>
                    <a:pt x="2652" y="804"/>
                  </a:lnTo>
                  <a:lnTo>
                    <a:pt x="2634" y="786"/>
                  </a:lnTo>
                  <a:lnTo>
                    <a:pt x="2634" y="744"/>
                  </a:lnTo>
                  <a:lnTo>
                    <a:pt x="2628" y="732"/>
                  </a:lnTo>
                  <a:lnTo>
                    <a:pt x="2616" y="720"/>
                  </a:lnTo>
                  <a:lnTo>
                    <a:pt x="2604" y="714"/>
                  </a:lnTo>
                  <a:lnTo>
                    <a:pt x="2598" y="702"/>
                  </a:lnTo>
                  <a:lnTo>
                    <a:pt x="2592" y="696"/>
                  </a:lnTo>
                  <a:lnTo>
                    <a:pt x="2586" y="660"/>
                  </a:lnTo>
                  <a:lnTo>
                    <a:pt x="2520" y="624"/>
                  </a:lnTo>
                  <a:lnTo>
                    <a:pt x="2532" y="612"/>
                  </a:lnTo>
                  <a:lnTo>
                    <a:pt x="2544" y="588"/>
                  </a:lnTo>
                  <a:lnTo>
                    <a:pt x="2544" y="576"/>
                  </a:lnTo>
                  <a:lnTo>
                    <a:pt x="2538" y="564"/>
                  </a:lnTo>
                  <a:lnTo>
                    <a:pt x="2514" y="540"/>
                  </a:lnTo>
                  <a:lnTo>
                    <a:pt x="2496" y="540"/>
                  </a:lnTo>
                  <a:lnTo>
                    <a:pt x="2484" y="534"/>
                  </a:lnTo>
                  <a:lnTo>
                    <a:pt x="2472" y="534"/>
                  </a:lnTo>
                  <a:lnTo>
                    <a:pt x="2340" y="522"/>
                  </a:lnTo>
                  <a:lnTo>
                    <a:pt x="2328" y="552"/>
                  </a:lnTo>
                  <a:lnTo>
                    <a:pt x="2346" y="570"/>
                  </a:lnTo>
                  <a:lnTo>
                    <a:pt x="2334" y="600"/>
                  </a:lnTo>
                  <a:lnTo>
                    <a:pt x="2280" y="624"/>
                  </a:lnTo>
                  <a:lnTo>
                    <a:pt x="2268" y="654"/>
                  </a:lnTo>
                  <a:lnTo>
                    <a:pt x="2304" y="660"/>
                  </a:lnTo>
                  <a:lnTo>
                    <a:pt x="2334" y="708"/>
                  </a:lnTo>
                  <a:lnTo>
                    <a:pt x="2322" y="726"/>
                  </a:lnTo>
                  <a:lnTo>
                    <a:pt x="2352" y="750"/>
                  </a:lnTo>
                  <a:lnTo>
                    <a:pt x="2388" y="744"/>
                  </a:lnTo>
                  <a:lnTo>
                    <a:pt x="2394" y="750"/>
                  </a:lnTo>
                  <a:lnTo>
                    <a:pt x="2400" y="762"/>
                  </a:lnTo>
                  <a:lnTo>
                    <a:pt x="2412" y="768"/>
                  </a:lnTo>
                  <a:lnTo>
                    <a:pt x="2418" y="774"/>
                  </a:lnTo>
                  <a:lnTo>
                    <a:pt x="2430" y="780"/>
                  </a:lnTo>
                  <a:lnTo>
                    <a:pt x="2472" y="780"/>
                  </a:lnTo>
                  <a:lnTo>
                    <a:pt x="2466" y="840"/>
                  </a:lnTo>
                  <a:lnTo>
                    <a:pt x="2448" y="816"/>
                  </a:lnTo>
                  <a:lnTo>
                    <a:pt x="2430" y="828"/>
                  </a:lnTo>
                  <a:lnTo>
                    <a:pt x="2418" y="822"/>
                  </a:lnTo>
                  <a:lnTo>
                    <a:pt x="2388" y="804"/>
                  </a:lnTo>
                  <a:lnTo>
                    <a:pt x="2352" y="792"/>
                  </a:lnTo>
                  <a:lnTo>
                    <a:pt x="2328" y="780"/>
                  </a:lnTo>
                  <a:lnTo>
                    <a:pt x="2268" y="780"/>
                  </a:lnTo>
                  <a:lnTo>
                    <a:pt x="2250" y="762"/>
                  </a:lnTo>
                  <a:lnTo>
                    <a:pt x="2244" y="780"/>
                  </a:lnTo>
                  <a:lnTo>
                    <a:pt x="2220" y="756"/>
                  </a:lnTo>
                  <a:lnTo>
                    <a:pt x="2214" y="756"/>
                  </a:lnTo>
                  <a:lnTo>
                    <a:pt x="2208" y="750"/>
                  </a:lnTo>
                  <a:lnTo>
                    <a:pt x="2196" y="744"/>
                  </a:lnTo>
                  <a:lnTo>
                    <a:pt x="2178" y="744"/>
                  </a:lnTo>
                  <a:lnTo>
                    <a:pt x="2154" y="732"/>
                  </a:lnTo>
                  <a:lnTo>
                    <a:pt x="2130" y="732"/>
                  </a:lnTo>
                  <a:lnTo>
                    <a:pt x="2118" y="738"/>
                  </a:lnTo>
                  <a:lnTo>
                    <a:pt x="2088" y="738"/>
                  </a:lnTo>
                  <a:lnTo>
                    <a:pt x="2076" y="732"/>
                  </a:lnTo>
                  <a:lnTo>
                    <a:pt x="2022" y="732"/>
                  </a:lnTo>
                  <a:lnTo>
                    <a:pt x="2016" y="738"/>
                  </a:lnTo>
                  <a:lnTo>
                    <a:pt x="2010" y="738"/>
                  </a:lnTo>
                  <a:lnTo>
                    <a:pt x="2004" y="744"/>
                  </a:lnTo>
                  <a:lnTo>
                    <a:pt x="2004" y="750"/>
                  </a:lnTo>
                  <a:lnTo>
                    <a:pt x="2016" y="762"/>
                  </a:lnTo>
                  <a:lnTo>
                    <a:pt x="2028" y="768"/>
                  </a:lnTo>
                  <a:lnTo>
                    <a:pt x="2040" y="780"/>
                  </a:lnTo>
                  <a:lnTo>
                    <a:pt x="2046" y="780"/>
                  </a:lnTo>
                  <a:lnTo>
                    <a:pt x="2022" y="810"/>
                  </a:lnTo>
                  <a:lnTo>
                    <a:pt x="2010" y="798"/>
                  </a:lnTo>
                  <a:lnTo>
                    <a:pt x="2010" y="828"/>
                  </a:lnTo>
                  <a:lnTo>
                    <a:pt x="1998" y="828"/>
                  </a:lnTo>
                  <a:lnTo>
                    <a:pt x="1986" y="822"/>
                  </a:lnTo>
                  <a:lnTo>
                    <a:pt x="1980" y="822"/>
                  </a:lnTo>
                  <a:lnTo>
                    <a:pt x="1974" y="816"/>
                  </a:lnTo>
                  <a:lnTo>
                    <a:pt x="1974" y="786"/>
                  </a:lnTo>
                  <a:lnTo>
                    <a:pt x="1968" y="780"/>
                  </a:lnTo>
                  <a:lnTo>
                    <a:pt x="1950" y="780"/>
                  </a:lnTo>
                  <a:lnTo>
                    <a:pt x="1938" y="786"/>
                  </a:lnTo>
                  <a:lnTo>
                    <a:pt x="1920" y="792"/>
                  </a:lnTo>
                  <a:lnTo>
                    <a:pt x="1908" y="804"/>
                  </a:lnTo>
                  <a:lnTo>
                    <a:pt x="1884" y="816"/>
                  </a:lnTo>
                  <a:lnTo>
                    <a:pt x="1866" y="816"/>
                  </a:lnTo>
                  <a:lnTo>
                    <a:pt x="1842" y="804"/>
                  </a:lnTo>
                  <a:lnTo>
                    <a:pt x="1824" y="804"/>
                  </a:lnTo>
                  <a:lnTo>
                    <a:pt x="1800" y="810"/>
                  </a:lnTo>
                  <a:lnTo>
                    <a:pt x="1782" y="816"/>
                  </a:lnTo>
                  <a:lnTo>
                    <a:pt x="1764" y="828"/>
                  </a:lnTo>
                  <a:lnTo>
                    <a:pt x="1752" y="834"/>
                  </a:lnTo>
                  <a:lnTo>
                    <a:pt x="1746" y="840"/>
                  </a:lnTo>
                  <a:lnTo>
                    <a:pt x="1680" y="840"/>
                  </a:lnTo>
                  <a:lnTo>
                    <a:pt x="1692" y="816"/>
                  </a:lnTo>
                  <a:lnTo>
                    <a:pt x="1692" y="780"/>
                  </a:lnTo>
                  <a:lnTo>
                    <a:pt x="1680" y="780"/>
                  </a:lnTo>
                  <a:lnTo>
                    <a:pt x="1668" y="786"/>
                  </a:lnTo>
                  <a:lnTo>
                    <a:pt x="1650" y="792"/>
                  </a:lnTo>
                  <a:lnTo>
                    <a:pt x="1638" y="792"/>
                  </a:lnTo>
                  <a:lnTo>
                    <a:pt x="1626" y="804"/>
                  </a:lnTo>
                  <a:lnTo>
                    <a:pt x="1626" y="816"/>
                  </a:lnTo>
                  <a:lnTo>
                    <a:pt x="1632" y="822"/>
                  </a:lnTo>
                  <a:lnTo>
                    <a:pt x="1632" y="828"/>
                  </a:lnTo>
                  <a:lnTo>
                    <a:pt x="1608" y="834"/>
                  </a:lnTo>
                  <a:lnTo>
                    <a:pt x="1608" y="810"/>
                  </a:lnTo>
                  <a:lnTo>
                    <a:pt x="1584" y="816"/>
                  </a:lnTo>
                  <a:lnTo>
                    <a:pt x="1530" y="822"/>
                  </a:lnTo>
                  <a:lnTo>
                    <a:pt x="1488" y="852"/>
                  </a:lnTo>
                  <a:lnTo>
                    <a:pt x="1440" y="858"/>
                  </a:lnTo>
                  <a:lnTo>
                    <a:pt x="1452" y="876"/>
                  </a:lnTo>
                  <a:lnTo>
                    <a:pt x="1440" y="876"/>
                  </a:lnTo>
                  <a:lnTo>
                    <a:pt x="1428" y="870"/>
                  </a:lnTo>
                  <a:lnTo>
                    <a:pt x="1422" y="870"/>
                  </a:lnTo>
                  <a:lnTo>
                    <a:pt x="1410" y="876"/>
                  </a:lnTo>
                  <a:lnTo>
                    <a:pt x="1404" y="882"/>
                  </a:lnTo>
                  <a:lnTo>
                    <a:pt x="1404" y="924"/>
                  </a:lnTo>
                  <a:lnTo>
                    <a:pt x="1332" y="930"/>
                  </a:lnTo>
                  <a:lnTo>
                    <a:pt x="1326" y="924"/>
                  </a:lnTo>
                  <a:lnTo>
                    <a:pt x="1314" y="918"/>
                  </a:lnTo>
                  <a:lnTo>
                    <a:pt x="1308" y="912"/>
                  </a:lnTo>
                  <a:lnTo>
                    <a:pt x="1266" y="912"/>
                  </a:lnTo>
                  <a:lnTo>
                    <a:pt x="1260" y="906"/>
                  </a:lnTo>
                  <a:lnTo>
                    <a:pt x="1260" y="876"/>
                  </a:lnTo>
                  <a:lnTo>
                    <a:pt x="1266" y="870"/>
                  </a:lnTo>
                  <a:lnTo>
                    <a:pt x="1266" y="864"/>
                  </a:lnTo>
                  <a:lnTo>
                    <a:pt x="1272" y="858"/>
                  </a:lnTo>
                  <a:lnTo>
                    <a:pt x="1284" y="864"/>
                  </a:lnTo>
                  <a:lnTo>
                    <a:pt x="1344" y="864"/>
                  </a:lnTo>
                  <a:lnTo>
                    <a:pt x="1332" y="858"/>
                  </a:lnTo>
                  <a:lnTo>
                    <a:pt x="1326" y="846"/>
                  </a:lnTo>
                  <a:lnTo>
                    <a:pt x="1314" y="840"/>
                  </a:lnTo>
                  <a:lnTo>
                    <a:pt x="1302" y="828"/>
                  </a:lnTo>
                  <a:lnTo>
                    <a:pt x="1290" y="822"/>
                  </a:lnTo>
                  <a:lnTo>
                    <a:pt x="1278" y="810"/>
                  </a:lnTo>
                  <a:lnTo>
                    <a:pt x="1152" y="810"/>
                  </a:lnTo>
                  <a:lnTo>
                    <a:pt x="1164" y="822"/>
                  </a:lnTo>
                  <a:lnTo>
                    <a:pt x="1188" y="822"/>
                  </a:lnTo>
                  <a:lnTo>
                    <a:pt x="1200" y="828"/>
                  </a:lnTo>
                  <a:lnTo>
                    <a:pt x="1200" y="846"/>
                  </a:lnTo>
                  <a:lnTo>
                    <a:pt x="1194" y="864"/>
                  </a:lnTo>
                  <a:lnTo>
                    <a:pt x="1194" y="876"/>
                  </a:lnTo>
                  <a:lnTo>
                    <a:pt x="1188" y="894"/>
                  </a:lnTo>
                  <a:lnTo>
                    <a:pt x="1188" y="918"/>
                  </a:lnTo>
                  <a:lnTo>
                    <a:pt x="1194" y="918"/>
                  </a:lnTo>
                  <a:lnTo>
                    <a:pt x="1206" y="924"/>
                  </a:lnTo>
                  <a:lnTo>
                    <a:pt x="1230" y="924"/>
                  </a:lnTo>
                  <a:lnTo>
                    <a:pt x="1236" y="930"/>
                  </a:lnTo>
                  <a:lnTo>
                    <a:pt x="1242" y="930"/>
                  </a:lnTo>
                  <a:lnTo>
                    <a:pt x="1236" y="966"/>
                  </a:lnTo>
                  <a:lnTo>
                    <a:pt x="1248" y="996"/>
                  </a:lnTo>
                  <a:lnTo>
                    <a:pt x="1212" y="972"/>
                  </a:lnTo>
                  <a:lnTo>
                    <a:pt x="1194" y="996"/>
                  </a:lnTo>
                  <a:lnTo>
                    <a:pt x="1188" y="966"/>
                  </a:lnTo>
                  <a:lnTo>
                    <a:pt x="1116" y="948"/>
                  </a:lnTo>
                  <a:lnTo>
                    <a:pt x="1086" y="984"/>
                  </a:lnTo>
                  <a:lnTo>
                    <a:pt x="1062" y="984"/>
                  </a:lnTo>
                  <a:lnTo>
                    <a:pt x="1056" y="996"/>
                  </a:lnTo>
                  <a:lnTo>
                    <a:pt x="1044" y="1002"/>
                  </a:lnTo>
                  <a:lnTo>
                    <a:pt x="1038" y="1008"/>
                  </a:lnTo>
                  <a:lnTo>
                    <a:pt x="1026" y="1014"/>
                  </a:lnTo>
                  <a:lnTo>
                    <a:pt x="1014" y="1014"/>
                  </a:lnTo>
                  <a:lnTo>
                    <a:pt x="1002" y="1020"/>
                  </a:lnTo>
                  <a:lnTo>
                    <a:pt x="1002" y="1032"/>
                  </a:lnTo>
                  <a:lnTo>
                    <a:pt x="1008" y="1038"/>
                  </a:lnTo>
                  <a:lnTo>
                    <a:pt x="1020" y="1044"/>
                  </a:lnTo>
                  <a:lnTo>
                    <a:pt x="1032" y="1056"/>
                  </a:lnTo>
                  <a:lnTo>
                    <a:pt x="1044" y="1062"/>
                  </a:lnTo>
                  <a:lnTo>
                    <a:pt x="1050" y="1068"/>
                  </a:lnTo>
                  <a:lnTo>
                    <a:pt x="1062" y="1074"/>
                  </a:lnTo>
                  <a:lnTo>
                    <a:pt x="1080" y="1104"/>
                  </a:lnTo>
                  <a:lnTo>
                    <a:pt x="1050" y="1086"/>
                  </a:lnTo>
                  <a:lnTo>
                    <a:pt x="1038" y="1092"/>
                  </a:lnTo>
                  <a:lnTo>
                    <a:pt x="1032" y="1098"/>
                  </a:lnTo>
                  <a:lnTo>
                    <a:pt x="1020" y="1098"/>
                  </a:lnTo>
                  <a:lnTo>
                    <a:pt x="1008" y="1092"/>
                  </a:lnTo>
                  <a:lnTo>
                    <a:pt x="996" y="1092"/>
                  </a:lnTo>
                  <a:lnTo>
                    <a:pt x="978" y="1086"/>
                  </a:lnTo>
                  <a:lnTo>
                    <a:pt x="966" y="1080"/>
                  </a:lnTo>
                  <a:lnTo>
                    <a:pt x="948" y="1080"/>
                  </a:lnTo>
                  <a:lnTo>
                    <a:pt x="936" y="1074"/>
                  </a:lnTo>
                  <a:lnTo>
                    <a:pt x="924" y="1074"/>
                  </a:lnTo>
                  <a:lnTo>
                    <a:pt x="918" y="1068"/>
                  </a:lnTo>
                  <a:lnTo>
                    <a:pt x="918" y="1056"/>
                  </a:lnTo>
                  <a:lnTo>
                    <a:pt x="906" y="1050"/>
                  </a:lnTo>
                  <a:lnTo>
                    <a:pt x="888" y="1050"/>
                  </a:lnTo>
                  <a:lnTo>
                    <a:pt x="864" y="1062"/>
                  </a:lnTo>
                  <a:lnTo>
                    <a:pt x="858" y="1068"/>
                  </a:lnTo>
                  <a:lnTo>
                    <a:pt x="840" y="1068"/>
                  </a:lnTo>
                  <a:lnTo>
                    <a:pt x="882" y="1104"/>
                  </a:lnTo>
                  <a:lnTo>
                    <a:pt x="900" y="1104"/>
                  </a:lnTo>
                  <a:lnTo>
                    <a:pt x="912" y="1110"/>
                  </a:lnTo>
                  <a:lnTo>
                    <a:pt x="924" y="1110"/>
                  </a:lnTo>
                  <a:lnTo>
                    <a:pt x="936" y="1116"/>
                  </a:lnTo>
                  <a:lnTo>
                    <a:pt x="942" y="1116"/>
                  </a:lnTo>
                  <a:lnTo>
                    <a:pt x="942" y="1122"/>
                  </a:lnTo>
                  <a:lnTo>
                    <a:pt x="936" y="1134"/>
                  </a:lnTo>
                  <a:lnTo>
                    <a:pt x="924" y="1140"/>
                  </a:lnTo>
                  <a:lnTo>
                    <a:pt x="918" y="1146"/>
                  </a:lnTo>
                  <a:lnTo>
                    <a:pt x="852" y="1128"/>
                  </a:lnTo>
                  <a:lnTo>
                    <a:pt x="840" y="1122"/>
                  </a:lnTo>
                  <a:lnTo>
                    <a:pt x="834" y="1116"/>
                  </a:lnTo>
                  <a:lnTo>
                    <a:pt x="822" y="1110"/>
                  </a:lnTo>
                  <a:lnTo>
                    <a:pt x="762" y="1110"/>
                  </a:lnTo>
                  <a:lnTo>
                    <a:pt x="756" y="1104"/>
                  </a:lnTo>
                  <a:lnTo>
                    <a:pt x="756" y="1056"/>
                  </a:lnTo>
                  <a:lnTo>
                    <a:pt x="738" y="1044"/>
                  </a:lnTo>
                  <a:lnTo>
                    <a:pt x="750" y="1032"/>
                  </a:lnTo>
                  <a:lnTo>
                    <a:pt x="756" y="1020"/>
                  </a:lnTo>
                  <a:lnTo>
                    <a:pt x="756" y="1002"/>
                  </a:lnTo>
                  <a:lnTo>
                    <a:pt x="738" y="990"/>
                  </a:lnTo>
                  <a:lnTo>
                    <a:pt x="702" y="978"/>
                  </a:lnTo>
                  <a:lnTo>
                    <a:pt x="672" y="972"/>
                  </a:lnTo>
                  <a:lnTo>
                    <a:pt x="660" y="966"/>
                  </a:lnTo>
                  <a:lnTo>
                    <a:pt x="630" y="948"/>
                  </a:lnTo>
                  <a:lnTo>
                    <a:pt x="606" y="930"/>
                  </a:lnTo>
                  <a:lnTo>
                    <a:pt x="594" y="912"/>
                  </a:lnTo>
                  <a:lnTo>
                    <a:pt x="630" y="912"/>
                  </a:lnTo>
                  <a:lnTo>
                    <a:pt x="630" y="924"/>
                  </a:lnTo>
                  <a:lnTo>
                    <a:pt x="642" y="924"/>
                  </a:lnTo>
                  <a:lnTo>
                    <a:pt x="654" y="930"/>
                  </a:lnTo>
                  <a:lnTo>
                    <a:pt x="672" y="930"/>
                  </a:lnTo>
                  <a:lnTo>
                    <a:pt x="690" y="936"/>
                  </a:lnTo>
                  <a:lnTo>
                    <a:pt x="720" y="936"/>
                  </a:lnTo>
                  <a:lnTo>
                    <a:pt x="732" y="942"/>
                  </a:lnTo>
                  <a:lnTo>
                    <a:pt x="738" y="954"/>
                  </a:lnTo>
                  <a:lnTo>
                    <a:pt x="762" y="966"/>
                  </a:lnTo>
                  <a:lnTo>
                    <a:pt x="816" y="966"/>
                  </a:lnTo>
                  <a:lnTo>
                    <a:pt x="846" y="972"/>
                  </a:lnTo>
                  <a:lnTo>
                    <a:pt x="858" y="972"/>
                  </a:lnTo>
                  <a:lnTo>
                    <a:pt x="870" y="978"/>
                  </a:lnTo>
                  <a:lnTo>
                    <a:pt x="894" y="984"/>
                  </a:lnTo>
                  <a:lnTo>
                    <a:pt x="930" y="990"/>
                  </a:lnTo>
                  <a:lnTo>
                    <a:pt x="978" y="984"/>
                  </a:lnTo>
                  <a:lnTo>
                    <a:pt x="1026" y="972"/>
                  </a:lnTo>
                  <a:lnTo>
                    <a:pt x="1062" y="954"/>
                  </a:lnTo>
                  <a:lnTo>
                    <a:pt x="1080" y="936"/>
                  </a:lnTo>
                  <a:lnTo>
                    <a:pt x="1074" y="912"/>
                  </a:lnTo>
                  <a:lnTo>
                    <a:pt x="1032" y="870"/>
                  </a:lnTo>
                  <a:lnTo>
                    <a:pt x="1014" y="858"/>
                  </a:lnTo>
                  <a:lnTo>
                    <a:pt x="996" y="852"/>
                  </a:lnTo>
                  <a:lnTo>
                    <a:pt x="948" y="840"/>
                  </a:lnTo>
                  <a:lnTo>
                    <a:pt x="900" y="822"/>
                  </a:lnTo>
                  <a:lnTo>
                    <a:pt x="828" y="798"/>
                  </a:lnTo>
                  <a:lnTo>
                    <a:pt x="792" y="780"/>
                  </a:lnTo>
                  <a:lnTo>
                    <a:pt x="756" y="774"/>
                  </a:lnTo>
                  <a:lnTo>
                    <a:pt x="624" y="774"/>
                  </a:lnTo>
                  <a:lnTo>
                    <a:pt x="612" y="756"/>
                  </a:lnTo>
                  <a:lnTo>
                    <a:pt x="588" y="762"/>
                  </a:lnTo>
                  <a:lnTo>
                    <a:pt x="552" y="744"/>
                  </a:lnTo>
                  <a:lnTo>
                    <a:pt x="588" y="738"/>
                  </a:lnTo>
                  <a:lnTo>
                    <a:pt x="606" y="726"/>
                  </a:lnTo>
                  <a:lnTo>
                    <a:pt x="600" y="726"/>
                  </a:lnTo>
                  <a:lnTo>
                    <a:pt x="594" y="720"/>
                  </a:lnTo>
                  <a:lnTo>
                    <a:pt x="582" y="720"/>
                  </a:lnTo>
                  <a:lnTo>
                    <a:pt x="564" y="714"/>
                  </a:lnTo>
                  <a:lnTo>
                    <a:pt x="546" y="714"/>
                  </a:lnTo>
                  <a:lnTo>
                    <a:pt x="534" y="708"/>
                  </a:lnTo>
                  <a:lnTo>
                    <a:pt x="522" y="720"/>
                  </a:lnTo>
                  <a:lnTo>
                    <a:pt x="522" y="726"/>
                  </a:lnTo>
                  <a:lnTo>
                    <a:pt x="516" y="732"/>
                  </a:lnTo>
                  <a:lnTo>
                    <a:pt x="498" y="732"/>
                  </a:lnTo>
                  <a:lnTo>
                    <a:pt x="486" y="744"/>
                  </a:lnTo>
                  <a:lnTo>
                    <a:pt x="450" y="744"/>
                  </a:lnTo>
                  <a:lnTo>
                    <a:pt x="444" y="756"/>
                  </a:lnTo>
                  <a:lnTo>
                    <a:pt x="420" y="762"/>
                  </a:lnTo>
                  <a:lnTo>
                    <a:pt x="420" y="768"/>
                  </a:lnTo>
                  <a:lnTo>
                    <a:pt x="414" y="780"/>
                  </a:lnTo>
                  <a:lnTo>
                    <a:pt x="390" y="780"/>
                  </a:lnTo>
                  <a:lnTo>
                    <a:pt x="384" y="792"/>
                  </a:lnTo>
                  <a:lnTo>
                    <a:pt x="396" y="804"/>
                  </a:lnTo>
                  <a:lnTo>
                    <a:pt x="396" y="810"/>
                  </a:lnTo>
                  <a:lnTo>
                    <a:pt x="378" y="810"/>
                  </a:lnTo>
                  <a:lnTo>
                    <a:pt x="378" y="822"/>
                  </a:lnTo>
                  <a:lnTo>
                    <a:pt x="384" y="834"/>
                  </a:lnTo>
                  <a:lnTo>
                    <a:pt x="384" y="840"/>
                  </a:lnTo>
                  <a:lnTo>
                    <a:pt x="390" y="846"/>
                  </a:lnTo>
                  <a:lnTo>
                    <a:pt x="396" y="846"/>
                  </a:lnTo>
                  <a:lnTo>
                    <a:pt x="402" y="840"/>
                  </a:lnTo>
                  <a:lnTo>
                    <a:pt x="420" y="840"/>
                  </a:lnTo>
                  <a:lnTo>
                    <a:pt x="468" y="888"/>
                  </a:lnTo>
                  <a:lnTo>
                    <a:pt x="468" y="900"/>
                  </a:lnTo>
                  <a:lnTo>
                    <a:pt x="462" y="900"/>
                  </a:lnTo>
                  <a:lnTo>
                    <a:pt x="450" y="906"/>
                  </a:lnTo>
                  <a:lnTo>
                    <a:pt x="444" y="906"/>
                  </a:lnTo>
                  <a:lnTo>
                    <a:pt x="444" y="918"/>
                  </a:lnTo>
                  <a:lnTo>
                    <a:pt x="438" y="918"/>
                  </a:lnTo>
                  <a:lnTo>
                    <a:pt x="426" y="924"/>
                  </a:lnTo>
                  <a:lnTo>
                    <a:pt x="420" y="930"/>
                  </a:lnTo>
                  <a:lnTo>
                    <a:pt x="438" y="948"/>
                  </a:lnTo>
                  <a:lnTo>
                    <a:pt x="450" y="954"/>
                  </a:lnTo>
                  <a:lnTo>
                    <a:pt x="456" y="966"/>
                  </a:lnTo>
                  <a:lnTo>
                    <a:pt x="468" y="972"/>
                  </a:lnTo>
                  <a:lnTo>
                    <a:pt x="492" y="996"/>
                  </a:lnTo>
                  <a:lnTo>
                    <a:pt x="504" y="1002"/>
                  </a:lnTo>
                  <a:lnTo>
                    <a:pt x="510" y="1008"/>
                  </a:lnTo>
                  <a:lnTo>
                    <a:pt x="510" y="1014"/>
                  </a:lnTo>
                  <a:lnTo>
                    <a:pt x="504" y="1020"/>
                  </a:lnTo>
                  <a:lnTo>
                    <a:pt x="492" y="1020"/>
                  </a:lnTo>
                  <a:lnTo>
                    <a:pt x="480" y="1014"/>
                  </a:lnTo>
                  <a:lnTo>
                    <a:pt x="474" y="1014"/>
                  </a:lnTo>
                  <a:lnTo>
                    <a:pt x="468" y="1044"/>
                  </a:lnTo>
                  <a:lnTo>
                    <a:pt x="480" y="1056"/>
                  </a:lnTo>
                  <a:lnTo>
                    <a:pt x="480" y="1068"/>
                  </a:lnTo>
                  <a:lnTo>
                    <a:pt x="492" y="1068"/>
                  </a:lnTo>
                  <a:lnTo>
                    <a:pt x="498" y="1074"/>
                  </a:lnTo>
                  <a:lnTo>
                    <a:pt x="504" y="1074"/>
                  </a:lnTo>
                  <a:lnTo>
                    <a:pt x="510" y="1080"/>
                  </a:lnTo>
                  <a:lnTo>
                    <a:pt x="510" y="1086"/>
                  </a:lnTo>
                  <a:lnTo>
                    <a:pt x="504" y="1092"/>
                  </a:lnTo>
                  <a:lnTo>
                    <a:pt x="498" y="1104"/>
                  </a:lnTo>
                  <a:lnTo>
                    <a:pt x="522" y="1110"/>
                  </a:lnTo>
                  <a:lnTo>
                    <a:pt x="534" y="1116"/>
                  </a:lnTo>
                  <a:lnTo>
                    <a:pt x="540" y="1122"/>
                  </a:lnTo>
                  <a:lnTo>
                    <a:pt x="540" y="1128"/>
                  </a:lnTo>
                  <a:lnTo>
                    <a:pt x="516" y="1152"/>
                  </a:lnTo>
                  <a:lnTo>
                    <a:pt x="510" y="1152"/>
                  </a:lnTo>
                  <a:lnTo>
                    <a:pt x="582" y="1188"/>
                  </a:lnTo>
                  <a:lnTo>
                    <a:pt x="588" y="1200"/>
                  </a:lnTo>
                  <a:lnTo>
                    <a:pt x="594" y="1206"/>
                  </a:lnTo>
                  <a:lnTo>
                    <a:pt x="600" y="1218"/>
                  </a:lnTo>
                  <a:lnTo>
                    <a:pt x="600" y="1230"/>
                  </a:lnTo>
                  <a:lnTo>
                    <a:pt x="594" y="1236"/>
                  </a:lnTo>
                  <a:lnTo>
                    <a:pt x="588" y="1248"/>
                  </a:lnTo>
                  <a:lnTo>
                    <a:pt x="552" y="1284"/>
                  </a:lnTo>
                  <a:lnTo>
                    <a:pt x="546" y="1284"/>
                  </a:lnTo>
                  <a:lnTo>
                    <a:pt x="486" y="1344"/>
                  </a:lnTo>
                  <a:lnTo>
                    <a:pt x="426" y="1374"/>
                  </a:lnTo>
                  <a:lnTo>
                    <a:pt x="432" y="1386"/>
                  </a:lnTo>
                  <a:lnTo>
                    <a:pt x="462" y="1368"/>
                  </a:lnTo>
                  <a:lnTo>
                    <a:pt x="468" y="1386"/>
                  </a:lnTo>
                  <a:lnTo>
                    <a:pt x="480" y="1398"/>
                  </a:lnTo>
                  <a:lnTo>
                    <a:pt x="492" y="1404"/>
                  </a:lnTo>
                  <a:lnTo>
                    <a:pt x="498" y="1410"/>
                  </a:lnTo>
                  <a:lnTo>
                    <a:pt x="546" y="1410"/>
                  </a:lnTo>
                  <a:lnTo>
                    <a:pt x="558" y="1428"/>
                  </a:lnTo>
                  <a:lnTo>
                    <a:pt x="546" y="1428"/>
                  </a:lnTo>
                  <a:lnTo>
                    <a:pt x="534" y="1422"/>
                  </a:lnTo>
                  <a:lnTo>
                    <a:pt x="504" y="1422"/>
                  </a:lnTo>
                  <a:lnTo>
                    <a:pt x="492" y="1434"/>
                  </a:lnTo>
                  <a:lnTo>
                    <a:pt x="492" y="1440"/>
                  </a:lnTo>
                  <a:lnTo>
                    <a:pt x="456" y="1440"/>
                  </a:lnTo>
                  <a:lnTo>
                    <a:pt x="450" y="1470"/>
                  </a:lnTo>
                  <a:lnTo>
                    <a:pt x="438" y="1470"/>
                  </a:lnTo>
                  <a:lnTo>
                    <a:pt x="432" y="1482"/>
                  </a:lnTo>
                  <a:lnTo>
                    <a:pt x="438" y="1494"/>
                  </a:lnTo>
                  <a:lnTo>
                    <a:pt x="432" y="1500"/>
                  </a:lnTo>
                  <a:lnTo>
                    <a:pt x="426" y="1500"/>
                  </a:lnTo>
                  <a:lnTo>
                    <a:pt x="414" y="1512"/>
                  </a:lnTo>
                  <a:lnTo>
                    <a:pt x="414" y="1530"/>
                  </a:lnTo>
                  <a:lnTo>
                    <a:pt x="432" y="1536"/>
                  </a:lnTo>
                  <a:lnTo>
                    <a:pt x="420" y="1560"/>
                  </a:lnTo>
                  <a:lnTo>
                    <a:pt x="432" y="1566"/>
                  </a:lnTo>
                  <a:lnTo>
                    <a:pt x="444" y="1584"/>
                  </a:lnTo>
                  <a:lnTo>
                    <a:pt x="426" y="1596"/>
                  </a:lnTo>
                  <a:lnTo>
                    <a:pt x="426" y="1608"/>
                  </a:lnTo>
                  <a:lnTo>
                    <a:pt x="432" y="1608"/>
                  </a:lnTo>
                  <a:lnTo>
                    <a:pt x="444" y="1620"/>
                  </a:lnTo>
                  <a:lnTo>
                    <a:pt x="456" y="1626"/>
                  </a:lnTo>
                  <a:lnTo>
                    <a:pt x="462" y="1632"/>
                  </a:lnTo>
                  <a:lnTo>
                    <a:pt x="462" y="1638"/>
                  </a:lnTo>
                  <a:lnTo>
                    <a:pt x="444" y="1638"/>
                  </a:lnTo>
                  <a:lnTo>
                    <a:pt x="438" y="1656"/>
                  </a:lnTo>
                  <a:lnTo>
                    <a:pt x="462" y="1662"/>
                  </a:lnTo>
                  <a:lnTo>
                    <a:pt x="468" y="1668"/>
                  </a:lnTo>
                  <a:lnTo>
                    <a:pt x="474" y="1680"/>
                  </a:lnTo>
                  <a:lnTo>
                    <a:pt x="486" y="1692"/>
                  </a:lnTo>
                  <a:lnTo>
                    <a:pt x="486" y="1716"/>
                  </a:lnTo>
                  <a:lnTo>
                    <a:pt x="510" y="1716"/>
                  </a:lnTo>
                  <a:lnTo>
                    <a:pt x="516" y="1722"/>
                  </a:lnTo>
                  <a:lnTo>
                    <a:pt x="516" y="1728"/>
                  </a:lnTo>
                  <a:lnTo>
                    <a:pt x="528" y="1722"/>
                  </a:lnTo>
                  <a:lnTo>
                    <a:pt x="564" y="1728"/>
                  </a:lnTo>
                  <a:lnTo>
                    <a:pt x="570" y="1746"/>
                  </a:lnTo>
                  <a:lnTo>
                    <a:pt x="600" y="1728"/>
                  </a:lnTo>
                  <a:lnTo>
                    <a:pt x="606" y="1728"/>
                  </a:lnTo>
                  <a:lnTo>
                    <a:pt x="612" y="1734"/>
                  </a:lnTo>
                  <a:lnTo>
                    <a:pt x="648" y="1752"/>
                  </a:lnTo>
                  <a:lnTo>
                    <a:pt x="654" y="1758"/>
                  </a:lnTo>
                  <a:lnTo>
                    <a:pt x="654" y="1770"/>
                  </a:lnTo>
                  <a:lnTo>
                    <a:pt x="648" y="1776"/>
                  </a:lnTo>
                  <a:lnTo>
                    <a:pt x="660" y="1794"/>
                  </a:lnTo>
                  <a:lnTo>
                    <a:pt x="654" y="1812"/>
                  </a:lnTo>
                  <a:lnTo>
                    <a:pt x="660" y="1818"/>
                  </a:lnTo>
                  <a:lnTo>
                    <a:pt x="672" y="1824"/>
                  </a:lnTo>
                  <a:lnTo>
                    <a:pt x="690" y="1842"/>
                  </a:lnTo>
                  <a:lnTo>
                    <a:pt x="690" y="1854"/>
                  </a:lnTo>
                  <a:lnTo>
                    <a:pt x="720" y="1866"/>
                  </a:lnTo>
                  <a:lnTo>
                    <a:pt x="720" y="1890"/>
                  </a:lnTo>
                  <a:lnTo>
                    <a:pt x="756" y="1890"/>
                  </a:lnTo>
                  <a:lnTo>
                    <a:pt x="762" y="1896"/>
                  </a:lnTo>
                  <a:lnTo>
                    <a:pt x="768" y="1896"/>
                  </a:lnTo>
                  <a:lnTo>
                    <a:pt x="768" y="1902"/>
                  </a:lnTo>
                  <a:lnTo>
                    <a:pt x="762" y="1908"/>
                  </a:lnTo>
                  <a:lnTo>
                    <a:pt x="786" y="1920"/>
                  </a:lnTo>
                  <a:lnTo>
                    <a:pt x="774" y="1926"/>
                  </a:lnTo>
                  <a:lnTo>
                    <a:pt x="768" y="1938"/>
                  </a:lnTo>
                  <a:lnTo>
                    <a:pt x="744" y="1950"/>
                  </a:lnTo>
                  <a:lnTo>
                    <a:pt x="738" y="1950"/>
                  </a:lnTo>
                  <a:lnTo>
                    <a:pt x="732" y="1944"/>
                  </a:lnTo>
                  <a:lnTo>
                    <a:pt x="726" y="1944"/>
                  </a:lnTo>
                  <a:lnTo>
                    <a:pt x="726" y="1938"/>
                  </a:lnTo>
                  <a:lnTo>
                    <a:pt x="702" y="1938"/>
                  </a:lnTo>
                  <a:lnTo>
                    <a:pt x="696" y="1944"/>
                  </a:lnTo>
                  <a:lnTo>
                    <a:pt x="696" y="1950"/>
                  </a:lnTo>
                  <a:lnTo>
                    <a:pt x="720" y="1974"/>
                  </a:lnTo>
                  <a:lnTo>
                    <a:pt x="720" y="1992"/>
                  </a:lnTo>
                  <a:lnTo>
                    <a:pt x="726" y="1998"/>
                  </a:lnTo>
                  <a:lnTo>
                    <a:pt x="732" y="2010"/>
                  </a:lnTo>
                  <a:lnTo>
                    <a:pt x="732" y="2028"/>
                  </a:lnTo>
                  <a:lnTo>
                    <a:pt x="720" y="2028"/>
                  </a:lnTo>
                  <a:lnTo>
                    <a:pt x="714" y="2022"/>
                  </a:lnTo>
                  <a:lnTo>
                    <a:pt x="708" y="2022"/>
                  </a:lnTo>
                  <a:lnTo>
                    <a:pt x="720" y="2028"/>
                  </a:lnTo>
                  <a:lnTo>
                    <a:pt x="768" y="2028"/>
                  </a:lnTo>
                  <a:lnTo>
                    <a:pt x="774" y="2022"/>
                  </a:lnTo>
                  <a:lnTo>
                    <a:pt x="774" y="2010"/>
                  </a:lnTo>
                  <a:lnTo>
                    <a:pt x="804" y="2010"/>
                  </a:lnTo>
                  <a:lnTo>
                    <a:pt x="816" y="2004"/>
                  </a:lnTo>
                  <a:lnTo>
                    <a:pt x="864" y="2004"/>
                  </a:lnTo>
                  <a:lnTo>
                    <a:pt x="870" y="2022"/>
                  </a:lnTo>
                  <a:lnTo>
                    <a:pt x="876" y="2022"/>
                  </a:lnTo>
                  <a:lnTo>
                    <a:pt x="882" y="2028"/>
                  </a:lnTo>
                  <a:lnTo>
                    <a:pt x="894" y="2034"/>
                  </a:lnTo>
                  <a:lnTo>
                    <a:pt x="900" y="2034"/>
                  </a:lnTo>
                  <a:lnTo>
                    <a:pt x="900" y="2046"/>
                  </a:lnTo>
                  <a:lnTo>
                    <a:pt x="894" y="2052"/>
                  </a:lnTo>
                  <a:lnTo>
                    <a:pt x="888" y="2052"/>
                  </a:lnTo>
                  <a:lnTo>
                    <a:pt x="894" y="2070"/>
                  </a:lnTo>
                  <a:lnTo>
                    <a:pt x="894" y="2088"/>
                  </a:lnTo>
                  <a:lnTo>
                    <a:pt x="930" y="2088"/>
                  </a:lnTo>
                  <a:lnTo>
                    <a:pt x="972" y="2106"/>
                  </a:lnTo>
                  <a:lnTo>
                    <a:pt x="984" y="2154"/>
                  </a:lnTo>
                  <a:lnTo>
                    <a:pt x="990" y="2154"/>
                  </a:lnTo>
                  <a:lnTo>
                    <a:pt x="1014" y="2148"/>
                  </a:lnTo>
                  <a:lnTo>
                    <a:pt x="1020" y="2154"/>
                  </a:lnTo>
                  <a:lnTo>
                    <a:pt x="1032" y="2154"/>
                  </a:lnTo>
                  <a:lnTo>
                    <a:pt x="1038" y="2160"/>
                  </a:lnTo>
                  <a:lnTo>
                    <a:pt x="1086" y="2160"/>
                  </a:lnTo>
                  <a:lnTo>
                    <a:pt x="1092" y="2166"/>
                  </a:lnTo>
                  <a:lnTo>
                    <a:pt x="1092" y="2160"/>
                  </a:lnTo>
                  <a:lnTo>
                    <a:pt x="1098" y="2154"/>
                  </a:lnTo>
                  <a:lnTo>
                    <a:pt x="1110" y="2154"/>
                  </a:lnTo>
                  <a:lnTo>
                    <a:pt x="1116" y="2166"/>
                  </a:lnTo>
                  <a:lnTo>
                    <a:pt x="1140" y="2190"/>
                  </a:lnTo>
                  <a:lnTo>
                    <a:pt x="1152" y="2184"/>
                  </a:lnTo>
                  <a:lnTo>
                    <a:pt x="1170" y="2184"/>
                  </a:lnTo>
                  <a:lnTo>
                    <a:pt x="1176" y="2190"/>
                  </a:lnTo>
                  <a:lnTo>
                    <a:pt x="1188" y="2196"/>
                  </a:lnTo>
                  <a:lnTo>
                    <a:pt x="1230" y="2196"/>
                  </a:lnTo>
                  <a:lnTo>
                    <a:pt x="1230" y="2202"/>
                  </a:lnTo>
                  <a:lnTo>
                    <a:pt x="1236" y="2208"/>
                  </a:lnTo>
                  <a:lnTo>
                    <a:pt x="1254" y="2220"/>
                  </a:lnTo>
                  <a:lnTo>
                    <a:pt x="1278" y="2220"/>
                  </a:lnTo>
                  <a:lnTo>
                    <a:pt x="1284" y="2226"/>
                  </a:lnTo>
                  <a:lnTo>
                    <a:pt x="1284" y="2250"/>
                  </a:lnTo>
                  <a:lnTo>
                    <a:pt x="1266" y="2262"/>
                  </a:lnTo>
                  <a:lnTo>
                    <a:pt x="1272" y="2262"/>
                  </a:lnTo>
                  <a:lnTo>
                    <a:pt x="1278" y="2268"/>
                  </a:lnTo>
                  <a:lnTo>
                    <a:pt x="1284" y="2268"/>
                  </a:lnTo>
                  <a:lnTo>
                    <a:pt x="1290" y="2274"/>
                  </a:lnTo>
                  <a:lnTo>
                    <a:pt x="1284" y="2280"/>
                  </a:lnTo>
                  <a:lnTo>
                    <a:pt x="1266" y="2280"/>
                  </a:lnTo>
                  <a:lnTo>
                    <a:pt x="1260" y="2286"/>
                  </a:lnTo>
                  <a:lnTo>
                    <a:pt x="1272" y="2298"/>
                  </a:lnTo>
                  <a:lnTo>
                    <a:pt x="1284" y="2304"/>
                  </a:lnTo>
                  <a:lnTo>
                    <a:pt x="1284" y="2316"/>
                  </a:lnTo>
                  <a:lnTo>
                    <a:pt x="1290" y="2328"/>
                  </a:lnTo>
                  <a:lnTo>
                    <a:pt x="1290" y="2334"/>
                  </a:lnTo>
                  <a:lnTo>
                    <a:pt x="1278" y="2346"/>
                  </a:lnTo>
                  <a:lnTo>
                    <a:pt x="1266" y="2346"/>
                  </a:lnTo>
                  <a:lnTo>
                    <a:pt x="1254" y="2352"/>
                  </a:lnTo>
                  <a:lnTo>
                    <a:pt x="1224" y="2352"/>
                  </a:lnTo>
                  <a:lnTo>
                    <a:pt x="1212" y="2364"/>
                  </a:lnTo>
                  <a:lnTo>
                    <a:pt x="1212" y="2370"/>
                  </a:lnTo>
                  <a:lnTo>
                    <a:pt x="1206" y="2376"/>
                  </a:lnTo>
                  <a:lnTo>
                    <a:pt x="1188" y="2376"/>
                  </a:lnTo>
                  <a:lnTo>
                    <a:pt x="1188" y="2412"/>
                  </a:lnTo>
                  <a:lnTo>
                    <a:pt x="1194" y="2412"/>
                  </a:lnTo>
                  <a:lnTo>
                    <a:pt x="1200" y="2406"/>
                  </a:lnTo>
                  <a:lnTo>
                    <a:pt x="1212" y="2406"/>
                  </a:lnTo>
                  <a:lnTo>
                    <a:pt x="1224" y="2400"/>
                  </a:lnTo>
                  <a:lnTo>
                    <a:pt x="1254" y="2400"/>
                  </a:lnTo>
                  <a:lnTo>
                    <a:pt x="1254" y="2412"/>
                  </a:lnTo>
                  <a:lnTo>
                    <a:pt x="1248" y="2418"/>
                  </a:lnTo>
                  <a:lnTo>
                    <a:pt x="1242" y="2430"/>
                  </a:lnTo>
                  <a:lnTo>
                    <a:pt x="1230" y="2436"/>
                  </a:lnTo>
                  <a:lnTo>
                    <a:pt x="1224" y="2442"/>
                  </a:lnTo>
                  <a:lnTo>
                    <a:pt x="1170" y="2454"/>
                  </a:lnTo>
                  <a:lnTo>
                    <a:pt x="1218" y="2490"/>
                  </a:lnTo>
                  <a:lnTo>
                    <a:pt x="1212" y="2490"/>
                  </a:lnTo>
                  <a:lnTo>
                    <a:pt x="1206" y="2496"/>
                  </a:lnTo>
                  <a:lnTo>
                    <a:pt x="1194" y="2496"/>
                  </a:lnTo>
                  <a:lnTo>
                    <a:pt x="1188" y="2502"/>
                  </a:lnTo>
                  <a:lnTo>
                    <a:pt x="1176" y="2526"/>
                  </a:lnTo>
                  <a:lnTo>
                    <a:pt x="1176" y="2544"/>
                  </a:lnTo>
                  <a:lnTo>
                    <a:pt x="1164" y="2550"/>
                  </a:lnTo>
                  <a:lnTo>
                    <a:pt x="1158" y="2556"/>
                  </a:lnTo>
                  <a:lnTo>
                    <a:pt x="1146" y="2556"/>
                  </a:lnTo>
                  <a:lnTo>
                    <a:pt x="1140" y="2550"/>
                  </a:lnTo>
                  <a:lnTo>
                    <a:pt x="1128" y="2544"/>
                  </a:lnTo>
                  <a:lnTo>
                    <a:pt x="1122" y="2538"/>
                  </a:lnTo>
                  <a:lnTo>
                    <a:pt x="1116" y="2556"/>
                  </a:lnTo>
                  <a:lnTo>
                    <a:pt x="1122" y="2562"/>
                  </a:lnTo>
                  <a:lnTo>
                    <a:pt x="1128" y="2574"/>
                  </a:lnTo>
                  <a:lnTo>
                    <a:pt x="1134" y="2580"/>
                  </a:lnTo>
                  <a:lnTo>
                    <a:pt x="1146" y="2580"/>
                  </a:lnTo>
                  <a:lnTo>
                    <a:pt x="1146" y="2586"/>
                  </a:lnTo>
                  <a:lnTo>
                    <a:pt x="1152" y="2598"/>
                  </a:lnTo>
                  <a:lnTo>
                    <a:pt x="1158" y="2604"/>
                  </a:lnTo>
                  <a:lnTo>
                    <a:pt x="1194" y="2604"/>
                  </a:lnTo>
                  <a:lnTo>
                    <a:pt x="1200" y="2610"/>
                  </a:lnTo>
                  <a:lnTo>
                    <a:pt x="1212" y="2616"/>
                  </a:lnTo>
                  <a:lnTo>
                    <a:pt x="1218" y="2628"/>
                  </a:lnTo>
                  <a:lnTo>
                    <a:pt x="1224" y="2634"/>
                  </a:lnTo>
                  <a:lnTo>
                    <a:pt x="1254" y="2634"/>
                  </a:lnTo>
                  <a:lnTo>
                    <a:pt x="1272" y="2652"/>
                  </a:lnTo>
                  <a:lnTo>
                    <a:pt x="1278" y="2664"/>
                  </a:lnTo>
                  <a:lnTo>
                    <a:pt x="1290" y="2670"/>
                  </a:lnTo>
                  <a:lnTo>
                    <a:pt x="1314" y="2694"/>
                  </a:lnTo>
                  <a:lnTo>
                    <a:pt x="1320" y="2694"/>
                  </a:lnTo>
                  <a:lnTo>
                    <a:pt x="1332" y="2700"/>
                  </a:lnTo>
                  <a:lnTo>
                    <a:pt x="1338" y="2700"/>
                  </a:lnTo>
                  <a:lnTo>
                    <a:pt x="1350" y="2706"/>
                  </a:lnTo>
                  <a:lnTo>
                    <a:pt x="1344" y="2706"/>
                  </a:lnTo>
                  <a:lnTo>
                    <a:pt x="1368" y="2688"/>
                  </a:lnTo>
                  <a:lnTo>
                    <a:pt x="1380" y="2688"/>
                  </a:lnTo>
                  <a:lnTo>
                    <a:pt x="1398" y="2694"/>
                  </a:lnTo>
                  <a:lnTo>
                    <a:pt x="1410" y="2700"/>
                  </a:lnTo>
                  <a:lnTo>
                    <a:pt x="1428" y="2706"/>
                  </a:lnTo>
                  <a:lnTo>
                    <a:pt x="1488" y="2718"/>
                  </a:lnTo>
                  <a:lnTo>
                    <a:pt x="1524" y="2718"/>
                  </a:lnTo>
                  <a:lnTo>
                    <a:pt x="1530" y="2724"/>
                  </a:lnTo>
                  <a:lnTo>
                    <a:pt x="1536" y="2724"/>
                  </a:lnTo>
                  <a:lnTo>
                    <a:pt x="1584" y="2754"/>
                  </a:lnTo>
                  <a:lnTo>
                    <a:pt x="1584" y="2760"/>
                  </a:lnTo>
                  <a:lnTo>
                    <a:pt x="1590" y="2760"/>
                  </a:lnTo>
                  <a:lnTo>
                    <a:pt x="1602" y="2766"/>
                  </a:lnTo>
                  <a:lnTo>
                    <a:pt x="1626" y="2766"/>
                  </a:lnTo>
                  <a:lnTo>
                    <a:pt x="1632" y="2760"/>
                  </a:lnTo>
                  <a:lnTo>
                    <a:pt x="1644" y="2760"/>
                  </a:lnTo>
                  <a:lnTo>
                    <a:pt x="1644" y="2754"/>
                  </a:lnTo>
                  <a:lnTo>
                    <a:pt x="1674" y="2754"/>
                  </a:lnTo>
                  <a:lnTo>
                    <a:pt x="1686" y="2760"/>
                  </a:lnTo>
                  <a:lnTo>
                    <a:pt x="1698" y="2772"/>
                  </a:lnTo>
                  <a:lnTo>
                    <a:pt x="1728" y="2778"/>
                  </a:lnTo>
                  <a:lnTo>
                    <a:pt x="1728" y="2790"/>
                  </a:lnTo>
                  <a:lnTo>
                    <a:pt x="1722" y="2796"/>
                  </a:lnTo>
                  <a:lnTo>
                    <a:pt x="1722" y="2802"/>
                  </a:lnTo>
                  <a:lnTo>
                    <a:pt x="1740" y="2802"/>
                  </a:lnTo>
                  <a:lnTo>
                    <a:pt x="1752" y="2814"/>
                  </a:lnTo>
                  <a:lnTo>
                    <a:pt x="1764" y="2820"/>
                  </a:lnTo>
                  <a:lnTo>
                    <a:pt x="1776" y="2832"/>
                  </a:lnTo>
                  <a:lnTo>
                    <a:pt x="1788" y="2826"/>
                  </a:lnTo>
                  <a:lnTo>
                    <a:pt x="1794" y="2826"/>
                  </a:lnTo>
                  <a:lnTo>
                    <a:pt x="1818" y="2838"/>
                  </a:lnTo>
                  <a:lnTo>
                    <a:pt x="1836" y="2856"/>
                  </a:lnTo>
                  <a:lnTo>
                    <a:pt x="1842" y="2868"/>
                  </a:lnTo>
                  <a:lnTo>
                    <a:pt x="1854" y="2874"/>
                  </a:lnTo>
                  <a:lnTo>
                    <a:pt x="1860" y="2880"/>
                  </a:lnTo>
                  <a:lnTo>
                    <a:pt x="1884" y="2880"/>
                  </a:lnTo>
                  <a:lnTo>
                    <a:pt x="1890" y="2874"/>
                  </a:lnTo>
                  <a:lnTo>
                    <a:pt x="1890" y="2862"/>
                  </a:lnTo>
                  <a:lnTo>
                    <a:pt x="1908" y="2862"/>
                  </a:lnTo>
                  <a:lnTo>
                    <a:pt x="1914" y="2856"/>
                  </a:lnTo>
                  <a:lnTo>
                    <a:pt x="1914" y="2826"/>
                  </a:lnTo>
                  <a:lnTo>
                    <a:pt x="1908" y="2820"/>
                  </a:lnTo>
                  <a:lnTo>
                    <a:pt x="1908" y="2814"/>
                  </a:lnTo>
                  <a:lnTo>
                    <a:pt x="1896" y="2802"/>
                  </a:lnTo>
                  <a:lnTo>
                    <a:pt x="1890" y="2790"/>
                  </a:lnTo>
                  <a:lnTo>
                    <a:pt x="1884" y="2784"/>
                  </a:lnTo>
                  <a:lnTo>
                    <a:pt x="1872" y="2778"/>
                  </a:lnTo>
                  <a:lnTo>
                    <a:pt x="1866" y="2772"/>
                  </a:lnTo>
                  <a:lnTo>
                    <a:pt x="1854" y="2772"/>
                  </a:lnTo>
                  <a:lnTo>
                    <a:pt x="1854" y="2748"/>
                  </a:lnTo>
                  <a:lnTo>
                    <a:pt x="1848" y="2742"/>
                  </a:lnTo>
                  <a:lnTo>
                    <a:pt x="1836" y="2736"/>
                  </a:lnTo>
                  <a:lnTo>
                    <a:pt x="1830" y="2724"/>
                  </a:lnTo>
                  <a:lnTo>
                    <a:pt x="1824" y="2718"/>
                  </a:lnTo>
                  <a:lnTo>
                    <a:pt x="1824" y="2706"/>
                  </a:lnTo>
                  <a:lnTo>
                    <a:pt x="1830" y="2694"/>
                  </a:lnTo>
                  <a:lnTo>
                    <a:pt x="1830" y="2682"/>
                  </a:lnTo>
                  <a:lnTo>
                    <a:pt x="1818" y="2658"/>
                  </a:lnTo>
                  <a:lnTo>
                    <a:pt x="1812" y="2652"/>
                  </a:lnTo>
                  <a:lnTo>
                    <a:pt x="1806" y="2640"/>
                  </a:lnTo>
                  <a:lnTo>
                    <a:pt x="1794" y="2634"/>
                  </a:lnTo>
                  <a:lnTo>
                    <a:pt x="1788" y="2628"/>
                  </a:lnTo>
                  <a:lnTo>
                    <a:pt x="1776" y="2628"/>
                  </a:lnTo>
                  <a:lnTo>
                    <a:pt x="1758" y="2622"/>
                  </a:lnTo>
                  <a:lnTo>
                    <a:pt x="1758" y="2604"/>
                  </a:lnTo>
                  <a:lnTo>
                    <a:pt x="1794" y="2568"/>
                  </a:lnTo>
                  <a:lnTo>
                    <a:pt x="1800" y="2556"/>
                  </a:lnTo>
                  <a:lnTo>
                    <a:pt x="1806" y="2550"/>
                  </a:lnTo>
                  <a:lnTo>
                    <a:pt x="1806" y="2544"/>
                  </a:lnTo>
                  <a:lnTo>
                    <a:pt x="1800" y="2532"/>
                  </a:lnTo>
                  <a:lnTo>
                    <a:pt x="1788" y="2520"/>
                  </a:lnTo>
                  <a:lnTo>
                    <a:pt x="1800" y="2520"/>
                  </a:lnTo>
                  <a:lnTo>
                    <a:pt x="1812" y="2526"/>
                  </a:lnTo>
                  <a:lnTo>
                    <a:pt x="1830" y="2526"/>
                  </a:lnTo>
                  <a:lnTo>
                    <a:pt x="1842" y="2514"/>
                  </a:lnTo>
                  <a:lnTo>
                    <a:pt x="1872" y="2514"/>
                  </a:lnTo>
                  <a:lnTo>
                    <a:pt x="1878" y="2508"/>
                  </a:lnTo>
                  <a:lnTo>
                    <a:pt x="1860" y="2490"/>
                  </a:lnTo>
                  <a:lnTo>
                    <a:pt x="1890" y="2490"/>
                  </a:lnTo>
                  <a:lnTo>
                    <a:pt x="1890" y="2472"/>
                  </a:lnTo>
                  <a:lnTo>
                    <a:pt x="1878" y="2472"/>
                  </a:lnTo>
                  <a:lnTo>
                    <a:pt x="1854" y="2460"/>
                  </a:lnTo>
                  <a:lnTo>
                    <a:pt x="1842" y="2448"/>
                  </a:lnTo>
                  <a:lnTo>
                    <a:pt x="1842" y="2442"/>
                  </a:lnTo>
                  <a:lnTo>
                    <a:pt x="1878" y="2442"/>
                  </a:lnTo>
                  <a:lnTo>
                    <a:pt x="1878" y="2430"/>
                  </a:lnTo>
                  <a:lnTo>
                    <a:pt x="1866" y="2418"/>
                  </a:lnTo>
                  <a:lnTo>
                    <a:pt x="1860" y="2406"/>
                  </a:lnTo>
                  <a:lnTo>
                    <a:pt x="1812" y="2358"/>
                  </a:lnTo>
                  <a:lnTo>
                    <a:pt x="1800" y="2358"/>
                  </a:lnTo>
                  <a:lnTo>
                    <a:pt x="1788" y="2364"/>
                  </a:lnTo>
                  <a:lnTo>
                    <a:pt x="1746" y="2364"/>
                  </a:lnTo>
                  <a:lnTo>
                    <a:pt x="1740" y="2358"/>
                  </a:lnTo>
                  <a:lnTo>
                    <a:pt x="1740" y="2328"/>
                  </a:lnTo>
                  <a:lnTo>
                    <a:pt x="1734" y="2322"/>
                  </a:lnTo>
                  <a:lnTo>
                    <a:pt x="1710" y="2322"/>
                  </a:lnTo>
                  <a:lnTo>
                    <a:pt x="1704" y="2316"/>
                  </a:lnTo>
                  <a:lnTo>
                    <a:pt x="1698" y="2316"/>
                  </a:lnTo>
                  <a:lnTo>
                    <a:pt x="1698" y="2286"/>
                  </a:lnTo>
                  <a:lnTo>
                    <a:pt x="1710" y="2262"/>
                  </a:lnTo>
                  <a:lnTo>
                    <a:pt x="1710" y="2238"/>
                  </a:lnTo>
                  <a:lnTo>
                    <a:pt x="1704" y="2232"/>
                  </a:lnTo>
                  <a:lnTo>
                    <a:pt x="1698" y="2196"/>
                  </a:lnTo>
                  <a:lnTo>
                    <a:pt x="1722" y="2196"/>
                  </a:lnTo>
                  <a:lnTo>
                    <a:pt x="1722" y="2172"/>
                  </a:lnTo>
                  <a:lnTo>
                    <a:pt x="1716" y="2166"/>
                  </a:lnTo>
                  <a:lnTo>
                    <a:pt x="1716" y="2154"/>
                  </a:lnTo>
                  <a:lnTo>
                    <a:pt x="1722" y="2148"/>
                  </a:lnTo>
                  <a:lnTo>
                    <a:pt x="1734" y="2148"/>
                  </a:lnTo>
                  <a:lnTo>
                    <a:pt x="1746" y="2154"/>
                  </a:lnTo>
                  <a:lnTo>
                    <a:pt x="1758" y="2166"/>
                  </a:lnTo>
                  <a:lnTo>
                    <a:pt x="1770" y="2172"/>
                  </a:lnTo>
                  <a:lnTo>
                    <a:pt x="1776" y="2184"/>
                  </a:lnTo>
                  <a:lnTo>
                    <a:pt x="1788" y="2190"/>
                  </a:lnTo>
                  <a:lnTo>
                    <a:pt x="1800" y="2190"/>
                  </a:lnTo>
                  <a:lnTo>
                    <a:pt x="1806" y="2184"/>
                  </a:lnTo>
                  <a:lnTo>
                    <a:pt x="1812" y="2172"/>
                  </a:lnTo>
                  <a:lnTo>
                    <a:pt x="1818" y="2166"/>
                  </a:lnTo>
                  <a:lnTo>
                    <a:pt x="1812" y="2154"/>
                  </a:lnTo>
                  <a:lnTo>
                    <a:pt x="1800" y="2142"/>
                  </a:lnTo>
                  <a:lnTo>
                    <a:pt x="1830" y="2130"/>
                  </a:lnTo>
                  <a:lnTo>
                    <a:pt x="1830" y="2106"/>
                  </a:lnTo>
                  <a:lnTo>
                    <a:pt x="1836" y="2106"/>
                  </a:lnTo>
                  <a:lnTo>
                    <a:pt x="1848" y="2100"/>
                  </a:lnTo>
                  <a:lnTo>
                    <a:pt x="1860" y="2100"/>
                  </a:lnTo>
                  <a:lnTo>
                    <a:pt x="1872" y="2094"/>
                  </a:lnTo>
                  <a:lnTo>
                    <a:pt x="1884" y="2082"/>
                  </a:lnTo>
                  <a:lnTo>
                    <a:pt x="1884" y="2064"/>
                  </a:lnTo>
                  <a:lnTo>
                    <a:pt x="1878" y="2058"/>
                  </a:lnTo>
                  <a:lnTo>
                    <a:pt x="1878" y="2052"/>
                  </a:lnTo>
                  <a:lnTo>
                    <a:pt x="1908" y="2052"/>
                  </a:lnTo>
                  <a:lnTo>
                    <a:pt x="1920" y="2058"/>
                  </a:lnTo>
                  <a:lnTo>
                    <a:pt x="1926" y="2058"/>
                  </a:lnTo>
                  <a:lnTo>
                    <a:pt x="1926" y="2064"/>
                  </a:lnTo>
                  <a:lnTo>
                    <a:pt x="1932" y="2070"/>
                  </a:lnTo>
                  <a:lnTo>
                    <a:pt x="1962" y="2070"/>
                  </a:lnTo>
                  <a:lnTo>
                    <a:pt x="1974" y="2058"/>
                  </a:lnTo>
                  <a:lnTo>
                    <a:pt x="1986" y="2052"/>
                  </a:lnTo>
                  <a:lnTo>
                    <a:pt x="2004" y="2052"/>
                  </a:lnTo>
                  <a:lnTo>
                    <a:pt x="2010" y="2058"/>
                  </a:lnTo>
                  <a:lnTo>
                    <a:pt x="2016" y="2070"/>
                  </a:lnTo>
                  <a:lnTo>
                    <a:pt x="2076" y="2070"/>
                  </a:lnTo>
                  <a:lnTo>
                    <a:pt x="2082" y="2076"/>
                  </a:lnTo>
                  <a:lnTo>
                    <a:pt x="2082" y="2082"/>
                  </a:lnTo>
                  <a:lnTo>
                    <a:pt x="2088" y="2094"/>
                  </a:lnTo>
                  <a:lnTo>
                    <a:pt x="2124" y="2094"/>
                  </a:lnTo>
                  <a:lnTo>
                    <a:pt x="2136" y="2124"/>
                  </a:lnTo>
                  <a:lnTo>
                    <a:pt x="2136" y="2130"/>
                  </a:lnTo>
                  <a:lnTo>
                    <a:pt x="2148" y="2142"/>
                  </a:lnTo>
                  <a:lnTo>
                    <a:pt x="2160" y="2142"/>
                  </a:lnTo>
                  <a:lnTo>
                    <a:pt x="2160" y="2124"/>
                  </a:lnTo>
                  <a:lnTo>
                    <a:pt x="2148" y="2112"/>
                  </a:lnTo>
                  <a:lnTo>
                    <a:pt x="2148" y="2106"/>
                  </a:lnTo>
                  <a:lnTo>
                    <a:pt x="2160" y="2106"/>
                  </a:lnTo>
                  <a:lnTo>
                    <a:pt x="2232" y="2142"/>
                  </a:lnTo>
                  <a:lnTo>
                    <a:pt x="2238" y="2136"/>
                  </a:lnTo>
                  <a:lnTo>
                    <a:pt x="2244" y="2124"/>
                  </a:lnTo>
                  <a:lnTo>
                    <a:pt x="2256" y="2118"/>
                  </a:lnTo>
                  <a:lnTo>
                    <a:pt x="2268" y="2106"/>
                  </a:lnTo>
                  <a:lnTo>
                    <a:pt x="2280" y="2100"/>
                  </a:lnTo>
                  <a:lnTo>
                    <a:pt x="2286" y="2100"/>
                  </a:lnTo>
                  <a:lnTo>
                    <a:pt x="2322" y="2118"/>
                  </a:lnTo>
                  <a:lnTo>
                    <a:pt x="2334" y="2118"/>
                  </a:lnTo>
                  <a:lnTo>
                    <a:pt x="2352" y="2112"/>
                  </a:lnTo>
                  <a:lnTo>
                    <a:pt x="2364" y="2106"/>
                  </a:lnTo>
                  <a:lnTo>
                    <a:pt x="2370" y="2100"/>
                  </a:lnTo>
                  <a:lnTo>
                    <a:pt x="2382" y="2100"/>
                  </a:lnTo>
                  <a:lnTo>
                    <a:pt x="2388" y="2106"/>
                  </a:lnTo>
                  <a:lnTo>
                    <a:pt x="2400" y="2112"/>
                  </a:lnTo>
                  <a:lnTo>
                    <a:pt x="2406" y="2124"/>
                  </a:lnTo>
                  <a:lnTo>
                    <a:pt x="2430" y="2136"/>
                  </a:lnTo>
                  <a:lnTo>
                    <a:pt x="2454" y="2136"/>
                  </a:lnTo>
                  <a:lnTo>
                    <a:pt x="2466" y="2142"/>
                  </a:lnTo>
                  <a:lnTo>
                    <a:pt x="2478" y="2142"/>
                  </a:lnTo>
                  <a:lnTo>
                    <a:pt x="2490" y="2118"/>
                  </a:lnTo>
                  <a:lnTo>
                    <a:pt x="2496" y="2124"/>
                  </a:lnTo>
                  <a:lnTo>
                    <a:pt x="2508" y="2124"/>
                  </a:lnTo>
                  <a:lnTo>
                    <a:pt x="2514" y="2130"/>
                  </a:lnTo>
                  <a:lnTo>
                    <a:pt x="2526" y="2136"/>
                  </a:lnTo>
                  <a:lnTo>
                    <a:pt x="2562" y="2136"/>
                  </a:lnTo>
                  <a:lnTo>
                    <a:pt x="2568" y="2130"/>
                  </a:lnTo>
                  <a:lnTo>
                    <a:pt x="2574" y="2118"/>
                  </a:lnTo>
                  <a:lnTo>
                    <a:pt x="2574" y="2106"/>
                  </a:lnTo>
                  <a:lnTo>
                    <a:pt x="2568" y="2088"/>
                  </a:lnTo>
                  <a:lnTo>
                    <a:pt x="2544" y="2064"/>
                  </a:lnTo>
                  <a:lnTo>
                    <a:pt x="2532" y="2058"/>
                  </a:lnTo>
                  <a:lnTo>
                    <a:pt x="2514" y="2052"/>
                  </a:lnTo>
                  <a:lnTo>
                    <a:pt x="2490" y="2052"/>
                  </a:lnTo>
                  <a:lnTo>
                    <a:pt x="2460" y="2022"/>
                  </a:lnTo>
                  <a:lnTo>
                    <a:pt x="2472" y="2022"/>
                  </a:lnTo>
                  <a:lnTo>
                    <a:pt x="2484" y="2016"/>
                  </a:lnTo>
                  <a:lnTo>
                    <a:pt x="2496" y="2016"/>
                  </a:lnTo>
                  <a:lnTo>
                    <a:pt x="2508" y="2004"/>
                  </a:lnTo>
                  <a:lnTo>
                    <a:pt x="2508" y="1992"/>
                  </a:lnTo>
                  <a:lnTo>
                    <a:pt x="2502" y="1986"/>
                  </a:lnTo>
                  <a:lnTo>
                    <a:pt x="2496" y="1974"/>
                  </a:lnTo>
                  <a:lnTo>
                    <a:pt x="2490" y="1968"/>
                  </a:lnTo>
                  <a:lnTo>
                    <a:pt x="2502" y="1956"/>
                  </a:lnTo>
                  <a:lnTo>
                    <a:pt x="2556" y="1956"/>
                  </a:lnTo>
                  <a:lnTo>
                    <a:pt x="2544" y="1944"/>
                  </a:lnTo>
                  <a:lnTo>
                    <a:pt x="2532" y="1944"/>
                  </a:lnTo>
                  <a:lnTo>
                    <a:pt x="2508" y="1932"/>
                  </a:lnTo>
                  <a:lnTo>
                    <a:pt x="2496" y="1932"/>
                  </a:lnTo>
                  <a:lnTo>
                    <a:pt x="2508" y="1914"/>
                  </a:lnTo>
                  <a:lnTo>
                    <a:pt x="2484" y="1914"/>
                  </a:lnTo>
                  <a:lnTo>
                    <a:pt x="2484" y="1908"/>
                  </a:lnTo>
                  <a:lnTo>
                    <a:pt x="2478" y="1902"/>
                  </a:lnTo>
                  <a:lnTo>
                    <a:pt x="2478" y="1896"/>
                  </a:lnTo>
                  <a:lnTo>
                    <a:pt x="2490" y="1884"/>
                  </a:lnTo>
                  <a:lnTo>
                    <a:pt x="2526" y="1872"/>
                  </a:lnTo>
                  <a:lnTo>
                    <a:pt x="2586" y="1866"/>
                  </a:lnTo>
                  <a:lnTo>
                    <a:pt x="2640" y="1866"/>
                  </a:lnTo>
                  <a:lnTo>
                    <a:pt x="2646" y="1848"/>
                  </a:lnTo>
                  <a:lnTo>
                    <a:pt x="2712" y="1848"/>
                  </a:lnTo>
                  <a:lnTo>
                    <a:pt x="2712" y="1830"/>
                  </a:lnTo>
                  <a:lnTo>
                    <a:pt x="2718" y="1824"/>
                  </a:lnTo>
                  <a:lnTo>
                    <a:pt x="2808" y="1824"/>
                  </a:lnTo>
                  <a:lnTo>
                    <a:pt x="2862" y="1806"/>
                  </a:lnTo>
                  <a:lnTo>
                    <a:pt x="2874" y="1806"/>
                  </a:lnTo>
                  <a:lnTo>
                    <a:pt x="2874" y="1794"/>
                  </a:lnTo>
                  <a:lnTo>
                    <a:pt x="2886" y="1782"/>
                  </a:lnTo>
                  <a:lnTo>
                    <a:pt x="2898" y="1776"/>
                  </a:lnTo>
                  <a:lnTo>
                    <a:pt x="2916" y="1770"/>
                  </a:lnTo>
                  <a:lnTo>
                    <a:pt x="2940" y="1770"/>
                  </a:lnTo>
                  <a:lnTo>
                    <a:pt x="2958" y="1776"/>
                  </a:lnTo>
                  <a:lnTo>
                    <a:pt x="2976" y="1776"/>
                  </a:lnTo>
                  <a:lnTo>
                    <a:pt x="2988" y="1788"/>
                  </a:lnTo>
                  <a:lnTo>
                    <a:pt x="3000" y="1788"/>
                  </a:lnTo>
                  <a:lnTo>
                    <a:pt x="3012" y="1776"/>
                  </a:lnTo>
                  <a:lnTo>
                    <a:pt x="3018" y="1776"/>
                  </a:lnTo>
                  <a:lnTo>
                    <a:pt x="3036" y="1794"/>
                  </a:lnTo>
                  <a:lnTo>
                    <a:pt x="3042" y="1806"/>
                  </a:lnTo>
                  <a:lnTo>
                    <a:pt x="3048" y="1812"/>
                  </a:lnTo>
                  <a:lnTo>
                    <a:pt x="3060" y="1812"/>
                  </a:lnTo>
                  <a:lnTo>
                    <a:pt x="3066" y="1818"/>
                  </a:lnTo>
                  <a:lnTo>
                    <a:pt x="3066" y="1860"/>
                  </a:lnTo>
                  <a:lnTo>
                    <a:pt x="3072" y="1866"/>
                  </a:lnTo>
                  <a:lnTo>
                    <a:pt x="3090" y="1866"/>
                  </a:lnTo>
                  <a:lnTo>
                    <a:pt x="3102" y="1860"/>
                  </a:lnTo>
                  <a:lnTo>
                    <a:pt x="3120" y="1860"/>
                  </a:lnTo>
                  <a:lnTo>
                    <a:pt x="3132" y="1842"/>
                  </a:lnTo>
                  <a:lnTo>
                    <a:pt x="3156" y="1878"/>
                  </a:lnTo>
                  <a:lnTo>
                    <a:pt x="3180" y="1866"/>
                  </a:lnTo>
                  <a:lnTo>
                    <a:pt x="3204" y="1878"/>
                  </a:lnTo>
                  <a:lnTo>
                    <a:pt x="3210" y="1872"/>
                  </a:lnTo>
                  <a:lnTo>
                    <a:pt x="3216" y="1872"/>
                  </a:lnTo>
                  <a:lnTo>
                    <a:pt x="3228" y="1878"/>
                  </a:lnTo>
                  <a:lnTo>
                    <a:pt x="3228" y="1902"/>
                  </a:lnTo>
                  <a:lnTo>
                    <a:pt x="3222" y="1908"/>
                  </a:lnTo>
                  <a:lnTo>
                    <a:pt x="3222" y="1914"/>
                  </a:lnTo>
                  <a:lnTo>
                    <a:pt x="3228" y="1914"/>
                  </a:lnTo>
                  <a:lnTo>
                    <a:pt x="3234" y="1908"/>
                  </a:lnTo>
                  <a:lnTo>
                    <a:pt x="3240" y="1908"/>
                  </a:lnTo>
                  <a:lnTo>
                    <a:pt x="3246" y="1902"/>
                  </a:lnTo>
                  <a:lnTo>
                    <a:pt x="3252" y="1902"/>
                  </a:lnTo>
                  <a:lnTo>
                    <a:pt x="3258" y="1908"/>
                  </a:lnTo>
                  <a:lnTo>
                    <a:pt x="3270" y="1914"/>
                  </a:lnTo>
                  <a:lnTo>
                    <a:pt x="3276" y="1920"/>
                  </a:lnTo>
                  <a:lnTo>
                    <a:pt x="3288" y="1926"/>
                  </a:lnTo>
                  <a:lnTo>
                    <a:pt x="3300" y="1914"/>
                  </a:lnTo>
                  <a:lnTo>
                    <a:pt x="3300" y="1896"/>
                  </a:lnTo>
                  <a:lnTo>
                    <a:pt x="3306" y="1890"/>
                  </a:lnTo>
                  <a:lnTo>
                    <a:pt x="3318" y="1884"/>
                  </a:lnTo>
                  <a:lnTo>
                    <a:pt x="3330" y="1884"/>
                  </a:lnTo>
                  <a:lnTo>
                    <a:pt x="3342" y="1866"/>
                  </a:lnTo>
                  <a:lnTo>
                    <a:pt x="3378" y="1854"/>
                  </a:lnTo>
                  <a:lnTo>
                    <a:pt x="3396" y="1836"/>
                  </a:lnTo>
                  <a:lnTo>
                    <a:pt x="3402" y="1836"/>
                  </a:lnTo>
                  <a:lnTo>
                    <a:pt x="3408" y="1842"/>
                  </a:lnTo>
                  <a:lnTo>
                    <a:pt x="3408" y="1860"/>
                  </a:lnTo>
                  <a:lnTo>
                    <a:pt x="3396" y="1872"/>
                  </a:lnTo>
                  <a:lnTo>
                    <a:pt x="3390" y="1872"/>
                  </a:lnTo>
                  <a:lnTo>
                    <a:pt x="3426" y="1890"/>
                  </a:lnTo>
                  <a:lnTo>
                    <a:pt x="3456" y="1902"/>
                  </a:lnTo>
                  <a:lnTo>
                    <a:pt x="3486" y="1920"/>
                  </a:lnTo>
                  <a:lnTo>
                    <a:pt x="3498" y="1926"/>
                  </a:lnTo>
                  <a:lnTo>
                    <a:pt x="3516" y="1938"/>
                  </a:lnTo>
                  <a:lnTo>
                    <a:pt x="3546" y="1968"/>
                  </a:lnTo>
                  <a:lnTo>
                    <a:pt x="3618" y="2028"/>
                  </a:lnTo>
                  <a:lnTo>
                    <a:pt x="3636" y="2052"/>
                  </a:lnTo>
                  <a:lnTo>
                    <a:pt x="3672" y="2088"/>
                  </a:lnTo>
                  <a:lnTo>
                    <a:pt x="3684" y="2106"/>
                  </a:lnTo>
                  <a:lnTo>
                    <a:pt x="3696" y="2118"/>
                  </a:lnTo>
                  <a:lnTo>
                    <a:pt x="3708" y="2124"/>
                  </a:lnTo>
                  <a:lnTo>
                    <a:pt x="3720" y="2124"/>
                  </a:lnTo>
                  <a:lnTo>
                    <a:pt x="3732" y="2118"/>
                  </a:lnTo>
                  <a:lnTo>
                    <a:pt x="3744" y="2106"/>
                  </a:lnTo>
                  <a:lnTo>
                    <a:pt x="3744" y="2094"/>
                  </a:lnTo>
                  <a:lnTo>
                    <a:pt x="3750" y="2088"/>
                  </a:lnTo>
                  <a:lnTo>
                    <a:pt x="3750" y="2082"/>
                  </a:lnTo>
                  <a:lnTo>
                    <a:pt x="3762" y="2082"/>
                  </a:lnTo>
                  <a:lnTo>
                    <a:pt x="3768" y="2088"/>
                  </a:lnTo>
                  <a:lnTo>
                    <a:pt x="3768" y="2100"/>
                  </a:lnTo>
                  <a:lnTo>
                    <a:pt x="3774" y="2106"/>
                  </a:lnTo>
                  <a:lnTo>
                    <a:pt x="3774" y="2112"/>
                  </a:lnTo>
                  <a:lnTo>
                    <a:pt x="3804" y="2112"/>
                  </a:lnTo>
                  <a:lnTo>
                    <a:pt x="3816" y="2118"/>
                  </a:lnTo>
                  <a:lnTo>
                    <a:pt x="3822" y="2130"/>
                  </a:lnTo>
                  <a:lnTo>
                    <a:pt x="3834" y="2136"/>
                  </a:lnTo>
                  <a:lnTo>
                    <a:pt x="3858" y="2136"/>
                  </a:lnTo>
                  <a:lnTo>
                    <a:pt x="3864" y="2124"/>
                  </a:lnTo>
                  <a:lnTo>
                    <a:pt x="3876" y="2118"/>
                  </a:lnTo>
                  <a:lnTo>
                    <a:pt x="3894" y="2112"/>
                  </a:lnTo>
                  <a:lnTo>
                    <a:pt x="3906" y="2106"/>
                  </a:lnTo>
                  <a:lnTo>
                    <a:pt x="3924" y="2106"/>
                  </a:lnTo>
                  <a:lnTo>
                    <a:pt x="3948" y="2118"/>
                  </a:lnTo>
                  <a:lnTo>
                    <a:pt x="3972" y="2142"/>
                  </a:lnTo>
                  <a:lnTo>
                    <a:pt x="3984" y="2148"/>
                  </a:lnTo>
                  <a:lnTo>
                    <a:pt x="3990" y="2160"/>
                  </a:lnTo>
                  <a:lnTo>
                    <a:pt x="4002" y="2160"/>
                  </a:lnTo>
                  <a:lnTo>
                    <a:pt x="4014" y="2166"/>
                  </a:lnTo>
                  <a:lnTo>
                    <a:pt x="4026" y="2166"/>
                  </a:lnTo>
                  <a:lnTo>
                    <a:pt x="4038" y="2172"/>
                  </a:lnTo>
                  <a:lnTo>
                    <a:pt x="4044" y="2172"/>
                  </a:lnTo>
                  <a:lnTo>
                    <a:pt x="4044" y="2178"/>
                  </a:lnTo>
                  <a:lnTo>
                    <a:pt x="4050" y="2190"/>
                  </a:lnTo>
                  <a:lnTo>
                    <a:pt x="4056" y="2196"/>
                  </a:lnTo>
                  <a:lnTo>
                    <a:pt x="4062" y="2208"/>
                  </a:lnTo>
                  <a:lnTo>
                    <a:pt x="4068" y="2214"/>
                  </a:lnTo>
                  <a:lnTo>
                    <a:pt x="4068" y="2220"/>
                  </a:lnTo>
                  <a:lnTo>
                    <a:pt x="4140" y="2226"/>
                  </a:lnTo>
                  <a:lnTo>
                    <a:pt x="4152" y="2190"/>
                  </a:lnTo>
                  <a:lnTo>
                    <a:pt x="4176" y="2214"/>
                  </a:lnTo>
                  <a:lnTo>
                    <a:pt x="4212" y="2256"/>
                  </a:lnTo>
                  <a:lnTo>
                    <a:pt x="4254" y="2256"/>
                  </a:lnTo>
                  <a:lnTo>
                    <a:pt x="4266" y="2244"/>
                  </a:lnTo>
                  <a:lnTo>
                    <a:pt x="4266" y="2226"/>
                  </a:lnTo>
                  <a:lnTo>
                    <a:pt x="4326" y="2226"/>
                  </a:lnTo>
                  <a:lnTo>
                    <a:pt x="4320" y="2214"/>
                  </a:lnTo>
                  <a:lnTo>
                    <a:pt x="4344" y="2214"/>
                  </a:lnTo>
                  <a:lnTo>
                    <a:pt x="4338" y="2208"/>
                  </a:lnTo>
                  <a:lnTo>
                    <a:pt x="4338" y="2202"/>
                  </a:lnTo>
                  <a:lnTo>
                    <a:pt x="4374" y="2166"/>
                  </a:lnTo>
                  <a:lnTo>
                    <a:pt x="4392" y="2166"/>
                  </a:lnTo>
                  <a:lnTo>
                    <a:pt x="4404" y="2148"/>
                  </a:lnTo>
                  <a:lnTo>
                    <a:pt x="4428" y="2148"/>
                  </a:lnTo>
                  <a:lnTo>
                    <a:pt x="4428" y="2142"/>
                  </a:lnTo>
                  <a:lnTo>
                    <a:pt x="4434" y="2136"/>
                  </a:lnTo>
                  <a:lnTo>
                    <a:pt x="4434" y="2130"/>
                  </a:lnTo>
                  <a:lnTo>
                    <a:pt x="4440" y="2124"/>
                  </a:lnTo>
                  <a:lnTo>
                    <a:pt x="4458" y="2124"/>
                  </a:lnTo>
                  <a:lnTo>
                    <a:pt x="4464" y="2130"/>
                  </a:lnTo>
                  <a:lnTo>
                    <a:pt x="4482" y="2124"/>
                  </a:lnTo>
                  <a:lnTo>
                    <a:pt x="4482" y="2130"/>
                  </a:lnTo>
                  <a:lnTo>
                    <a:pt x="4518" y="2130"/>
                  </a:lnTo>
                  <a:lnTo>
                    <a:pt x="4524" y="2148"/>
                  </a:lnTo>
                  <a:lnTo>
                    <a:pt x="4548" y="2148"/>
                  </a:lnTo>
                  <a:lnTo>
                    <a:pt x="4566" y="2142"/>
                  </a:lnTo>
                  <a:lnTo>
                    <a:pt x="4608" y="2142"/>
                  </a:lnTo>
                  <a:lnTo>
                    <a:pt x="4608" y="2148"/>
                  </a:lnTo>
                  <a:lnTo>
                    <a:pt x="4614" y="2154"/>
                  </a:lnTo>
                  <a:lnTo>
                    <a:pt x="4614" y="2166"/>
                  </a:lnTo>
                  <a:lnTo>
                    <a:pt x="4620" y="2172"/>
                  </a:lnTo>
                  <a:lnTo>
                    <a:pt x="4638" y="2178"/>
                  </a:lnTo>
                  <a:lnTo>
                    <a:pt x="4668" y="2178"/>
                  </a:lnTo>
                  <a:lnTo>
                    <a:pt x="4674" y="2190"/>
                  </a:lnTo>
                  <a:lnTo>
                    <a:pt x="4698" y="2184"/>
                  </a:lnTo>
                  <a:lnTo>
                    <a:pt x="4704" y="2196"/>
                  </a:lnTo>
                  <a:lnTo>
                    <a:pt x="4704" y="2190"/>
                  </a:lnTo>
                  <a:lnTo>
                    <a:pt x="4710" y="2184"/>
                  </a:lnTo>
                  <a:lnTo>
                    <a:pt x="4752" y="2184"/>
                  </a:lnTo>
                  <a:lnTo>
                    <a:pt x="4752" y="2196"/>
                  </a:lnTo>
                  <a:lnTo>
                    <a:pt x="4800" y="2190"/>
                  </a:lnTo>
                  <a:lnTo>
                    <a:pt x="4800" y="2202"/>
                  </a:lnTo>
                  <a:lnTo>
                    <a:pt x="4806" y="2208"/>
                  </a:lnTo>
                  <a:lnTo>
                    <a:pt x="4830" y="2196"/>
                  </a:lnTo>
                  <a:lnTo>
                    <a:pt x="4836" y="2190"/>
                  </a:lnTo>
                  <a:lnTo>
                    <a:pt x="4836" y="2184"/>
                  </a:lnTo>
                  <a:lnTo>
                    <a:pt x="4854" y="2184"/>
                  </a:lnTo>
                  <a:lnTo>
                    <a:pt x="4854" y="2160"/>
                  </a:lnTo>
                  <a:lnTo>
                    <a:pt x="4848" y="2148"/>
                  </a:lnTo>
                  <a:lnTo>
                    <a:pt x="4842" y="2142"/>
                  </a:lnTo>
                  <a:lnTo>
                    <a:pt x="4836" y="2142"/>
                  </a:lnTo>
                  <a:lnTo>
                    <a:pt x="4812" y="2106"/>
                  </a:lnTo>
                  <a:lnTo>
                    <a:pt x="4806" y="2088"/>
                  </a:lnTo>
                  <a:lnTo>
                    <a:pt x="4794" y="2076"/>
                  </a:lnTo>
                  <a:lnTo>
                    <a:pt x="4794" y="2064"/>
                  </a:lnTo>
                  <a:lnTo>
                    <a:pt x="4812" y="2064"/>
                  </a:lnTo>
                  <a:lnTo>
                    <a:pt x="4806" y="2052"/>
                  </a:lnTo>
                  <a:lnTo>
                    <a:pt x="4812" y="2052"/>
                  </a:lnTo>
                  <a:lnTo>
                    <a:pt x="4824" y="2046"/>
                  </a:lnTo>
                  <a:lnTo>
                    <a:pt x="4830" y="2034"/>
                  </a:lnTo>
                  <a:lnTo>
                    <a:pt x="4830" y="2016"/>
                  </a:lnTo>
                  <a:lnTo>
                    <a:pt x="4890" y="2046"/>
                  </a:lnTo>
                  <a:lnTo>
                    <a:pt x="4902" y="2046"/>
                  </a:lnTo>
                  <a:lnTo>
                    <a:pt x="4926" y="2052"/>
                  </a:lnTo>
                  <a:lnTo>
                    <a:pt x="4962" y="2052"/>
                  </a:lnTo>
                  <a:lnTo>
                    <a:pt x="4974" y="2058"/>
                  </a:lnTo>
                  <a:lnTo>
                    <a:pt x="4980" y="2064"/>
                  </a:lnTo>
                  <a:lnTo>
                    <a:pt x="5004" y="2076"/>
                  </a:lnTo>
                  <a:lnTo>
                    <a:pt x="5010" y="2076"/>
                  </a:lnTo>
                  <a:lnTo>
                    <a:pt x="5022" y="2070"/>
                  </a:lnTo>
                  <a:lnTo>
                    <a:pt x="5040" y="2070"/>
                  </a:lnTo>
                  <a:lnTo>
                    <a:pt x="5052" y="2076"/>
                  </a:lnTo>
                  <a:lnTo>
                    <a:pt x="5058" y="2082"/>
                  </a:lnTo>
                  <a:lnTo>
                    <a:pt x="5064" y="2094"/>
                  </a:lnTo>
                  <a:lnTo>
                    <a:pt x="5076" y="2106"/>
                  </a:lnTo>
                  <a:lnTo>
                    <a:pt x="5088" y="2130"/>
                  </a:lnTo>
                  <a:lnTo>
                    <a:pt x="5094" y="2136"/>
                  </a:lnTo>
                  <a:lnTo>
                    <a:pt x="5094" y="2142"/>
                  </a:lnTo>
                  <a:lnTo>
                    <a:pt x="5118" y="2136"/>
                  </a:lnTo>
                  <a:lnTo>
                    <a:pt x="5118" y="2142"/>
                  </a:lnTo>
                  <a:lnTo>
                    <a:pt x="5136" y="2160"/>
                  </a:lnTo>
                  <a:lnTo>
                    <a:pt x="5166" y="2160"/>
                  </a:lnTo>
                  <a:lnTo>
                    <a:pt x="5172" y="2166"/>
                  </a:lnTo>
                  <a:lnTo>
                    <a:pt x="5184" y="2166"/>
                  </a:lnTo>
                  <a:lnTo>
                    <a:pt x="5196" y="2172"/>
                  </a:lnTo>
                  <a:lnTo>
                    <a:pt x="5208" y="2172"/>
                  </a:lnTo>
                  <a:lnTo>
                    <a:pt x="5220" y="2166"/>
                  </a:lnTo>
                  <a:lnTo>
                    <a:pt x="5274" y="2148"/>
                  </a:lnTo>
                  <a:lnTo>
                    <a:pt x="5322" y="2148"/>
                  </a:lnTo>
                  <a:lnTo>
                    <a:pt x="5334" y="2154"/>
                  </a:lnTo>
                  <a:lnTo>
                    <a:pt x="5340" y="2154"/>
                  </a:lnTo>
                  <a:lnTo>
                    <a:pt x="5346" y="2160"/>
                  </a:lnTo>
                  <a:lnTo>
                    <a:pt x="5382" y="2160"/>
                  </a:lnTo>
                  <a:lnTo>
                    <a:pt x="5406" y="2184"/>
                  </a:lnTo>
                  <a:lnTo>
                    <a:pt x="5466" y="2184"/>
                  </a:lnTo>
                  <a:lnTo>
                    <a:pt x="5472" y="2190"/>
                  </a:lnTo>
                  <a:lnTo>
                    <a:pt x="5472" y="2196"/>
                  </a:lnTo>
                  <a:lnTo>
                    <a:pt x="5484" y="2208"/>
                  </a:lnTo>
                  <a:lnTo>
                    <a:pt x="5484" y="2214"/>
                  </a:lnTo>
                  <a:lnTo>
                    <a:pt x="5502" y="2214"/>
                  </a:lnTo>
                  <a:lnTo>
                    <a:pt x="5514" y="2220"/>
                  </a:lnTo>
                  <a:lnTo>
                    <a:pt x="5514" y="2232"/>
                  </a:lnTo>
                  <a:lnTo>
                    <a:pt x="5520" y="2238"/>
                  </a:lnTo>
                  <a:lnTo>
                    <a:pt x="5586" y="2238"/>
                  </a:lnTo>
                  <a:lnTo>
                    <a:pt x="5592" y="2244"/>
                  </a:lnTo>
                  <a:lnTo>
                    <a:pt x="5598" y="2244"/>
                  </a:lnTo>
                  <a:lnTo>
                    <a:pt x="5610" y="2250"/>
                  </a:lnTo>
                  <a:lnTo>
                    <a:pt x="5634" y="2250"/>
                  </a:lnTo>
                  <a:lnTo>
                    <a:pt x="5646" y="2244"/>
                  </a:lnTo>
                  <a:lnTo>
                    <a:pt x="5664" y="2244"/>
                  </a:lnTo>
                  <a:lnTo>
                    <a:pt x="5670" y="2250"/>
                  </a:lnTo>
                  <a:lnTo>
                    <a:pt x="5670" y="2256"/>
                  </a:lnTo>
                  <a:lnTo>
                    <a:pt x="5676" y="2256"/>
                  </a:lnTo>
                  <a:lnTo>
                    <a:pt x="5694" y="2238"/>
                  </a:lnTo>
                  <a:lnTo>
                    <a:pt x="5694" y="2232"/>
                  </a:lnTo>
                  <a:lnTo>
                    <a:pt x="5742" y="2232"/>
                  </a:lnTo>
                  <a:lnTo>
                    <a:pt x="5754" y="2220"/>
                  </a:lnTo>
                  <a:lnTo>
                    <a:pt x="5790" y="2220"/>
                  </a:lnTo>
                  <a:lnTo>
                    <a:pt x="5802" y="2208"/>
                  </a:lnTo>
                  <a:lnTo>
                    <a:pt x="5802" y="2196"/>
                  </a:lnTo>
                  <a:lnTo>
                    <a:pt x="5832" y="2166"/>
                  </a:lnTo>
                  <a:lnTo>
                    <a:pt x="5850" y="2166"/>
                  </a:lnTo>
                  <a:lnTo>
                    <a:pt x="5862" y="2172"/>
                  </a:lnTo>
                  <a:lnTo>
                    <a:pt x="5898" y="2172"/>
                  </a:lnTo>
                  <a:lnTo>
                    <a:pt x="5916" y="2190"/>
                  </a:lnTo>
                  <a:lnTo>
                    <a:pt x="5928" y="2196"/>
                  </a:lnTo>
                  <a:lnTo>
                    <a:pt x="5952" y="2196"/>
                  </a:lnTo>
                  <a:lnTo>
                    <a:pt x="5964" y="2190"/>
                  </a:lnTo>
                  <a:lnTo>
                    <a:pt x="5970" y="2184"/>
                  </a:lnTo>
                  <a:lnTo>
                    <a:pt x="5994" y="2190"/>
                  </a:lnTo>
                  <a:lnTo>
                    <a:pt x="6012" y="2190"/>
                  </a:lnTo>
                  <a:lnTo>
                    <a:pt x="6048" y="2214"/>
                  </a:lnTo>
                  <a:lnTo>
                    <a:pt x="6084" y="2214"/>
                  </a:lnTo>
                  <a:lnTo>
                    <a:pt x="6090" y="2220"/>
                  </a:lnTo>
                  <a:lnTo>
                    <a:pt x="6102" y="2220"/>
                  </a:lnTo>
                  <a:lnTo>
                    <a:pt x="6120" y="2202"/>
                  </a:lnTo>
                  <a:lnTo>
                    <a:pt x="6120" y="2190"/>
                  </a:lnTo>
                  <a:lnTo>
                    <a:pt x="6144" y="2190"/>
                  </a:lnTo>
                  <a:lnTo>
                    <a:pt x="6156" y="2184"/>
                  </a:lnTo>
                  <a:lnTo>
                    <a:pt x="6162" y="2178"/>
                  </a:lnTo>
                  <a:lnTo>
                    <a:pt x="6162" y="2166"/>
                  </a:lnTo>
                  <a:lnTo>
                    <a:pt x="6150" y="2166"/>
                  </a:lnTo>
                  <a:lnTo>
                    <a:pt x="6144" y="2160"/>
                  </a:lnTo>
                  <a:lnTo>
                    <a:pt x="6138" y="2118"/>
                  </a:lnTo>
                  <a:lnTo>
                    <a:pt x="6138" y="2046"/>
                  </a:lnTo>
                  <a:lnTo>
                    <a:pt x="6156" y="2028"/>
                  </a:lnTo>
                  <a:lnTo>
                    <a:pt x="6156" y="2016"/>
                  </a:lnTo>
                  <a:lnTo>
                    <a:pt x="6150" y="2010"/>
                  </a:lnTo>
                  <a:lnTo>
                    <a:pt x="6138" y="2004"/>
                  </a:lnTo>
                  <a:lnTo>
                    <a:pt x="6126" y="1992"/>
                  </a:lnTo>
                  <a:lnTo>
                    <a:pt x="6114" y="1992"/>
                  </a:lnTo>
                  <a:lnTo>
                    <a:pt x="6108" y="1986"/>
                  </a:lnTo>
                  <a:lnTo>
                    <a:pt x="6096" y="1986"/>
                  </a:lnTo>
                  <a:lnTo>
                    <a:pt x="6078" y="1980"/>
                  </a:lnTo>
                  <a:lnTo>
                    <a:pt x="6072" y="1980"/>
                  </a:lnTo>
                  <a:lnTo>
                    <a:pt x="6072" y="1968"/>
                  </a:lnTo>
                  <a:lnTo>
                    <a:pt x="6078" y="1968"/>
                  </a:lnTo>
                  <a:lnTo>
                    <a:pt x="6120" y="1926"/>
                  </a:lnTo>
                  <a:lnTo>
                    <a:pt x="6156" y="1920"/>
                  </a:lnTo>
                  <a:lnTo>
                    <a:pt x="6162" y="1908"/>
                  </a:lnTo>
                  <a:lnTo>
                    <a:pt x="6204" y="1914"/>
                  </a:lnTo>
                  <a:lnTo>
                    <a:pt x="6258" y="1902"/>
                  </a:lnTo>
                  <a:lnTo>
                    <a:pt x="6294" y="1920"/>
                  </a:lnTo>
                  <a:lnTo>
                    <a:pt x="6330" y="1944"/>
                  </a:lnTo>
                  <a:lnTo>
                    <a:pt x="6402" y="1944"/>
                  </a:lnTo>
                  <a:lnTo>
                    <a:pt x="6408" y="1950"/>
                  </a:lnTo>
                  <a:lnTo>
                    <a:pt x="6420" y="1956"/>
                  </a:lnTo>
                  <a:lnTo>
                    <a:pt x="6426" y="1962"/>
                  </a:lnTo>
                  <a:lnTo>
                    <a:pt x="6438" y="1968"/>
                  </a:lnTo>
                  <a:lnTo>
                    <a:pt x="6438" y="1980"/>
                  </a:lnTo>
                  <a:lnTo>
                    <a:pt x="6444" y="1980"/>
                  </a:lnTo>
                  <a:lnTo>
                    <a:pt x="6456" y="1992"/>
                  </a:lnTo>
                  <a:lnTo>
                    <a:pt x="6468" y="1998"/>
                  </a:lnTo>
                  <a:lnTo>
                    <a:pt x="6480" y="2010"/>
                  </a:lnTo>
                  <a:lnTo>
                    <a:pt x="6492" y="2010"/>
                  </a:lnTo>
                  <a:lnTo>
                    <a:pt x="6498" y="2016"/>
                  </a:lnTo>
                  <a:lnTo>
                    <a:pt x="6504" y="2016"/>
                  </a:lnTo>
                  <a:lnTo>
                    <a:pt x="6510" y="2046"/>
                  </a:lnTo>
                  <a:lnTo>
                    <a:pt x="6558" y="2070"/>
                  </a:lnTo>
                  <a:lnTo>
                    <a:pt x="6570" y="2100"/>
                  </a:lnTo>
                  <a:lnTo>
                    <a:pt x="6582" y="2100"/>
                  </a:lnTo>
                  <a:lnTo>
                    <a:pt x="6630" y="2124"/>
                  </a:lnTo>
                  <a:lnTo>
                    <a:pt x="6636" y="2136"/>
                  </a:lnTo>
                  <a:lnTo>
                    <a:pt x="6654" y="2154"/>
                  </a:lnTo>
                  <a:lnTo>
                    <a:pt x="6660" y="2166"/>
                  </a:lnTo>
                  <a:lnTo>
                    <a:pt x="6672" y="2166"/>
                  </a:lnTo>
                  <a:lnTo>
                    <a:pt x="6678" y="2190"/>
                  </a:lnTo>
                  <a:lnTo>
                    <a:pt x="6684" y="2190"/>
                  </a:lnTo>
                  <a:lnTo>
                    <a:pt x="6690" y="2196"/>
                  </a:lnTo>
                  <a:lnTo>
                    <a:pt x="6714" y="2208"/>
                  </a:lnTo>
                  <a:lnTo>
                    <a:pt x="6720" y="2214"/>
                  </a:lnTo>
                  <a:lnTo>
                    <a:pt x="6732" y="2220"/>
                  </a:lnTo>
                  <a:lnTo>
                    <a:pt x="6780" y="2220"/>
                  </a:lnTo>
                  <a:lnTo>
                    <a:pt x="6792" y="2226"/>
                  </a:lnTo>
                  <a:lnTo>
                    <a:pt x="6798" y="2232"/>
                  </a:lnTo>
                  <a:lnTo>
                    <a:pt x="6810" y="2238"/>
                  </a:lnTo>
                  <a:lnTo>
                    <a:pt x="6822" y="2226"/>
                  </a:lnTo>
                  <a:lnTo>
                    <a:pt x="6834" y="2226"/>
                  </a:lnTo>
                  <a:lnTo>
                    <a:pt x="6852" y="2244"/>
                  </a:lnTo>
                  <a:lnTo>
                    <a:pt x="6864" y="2250"/>
                  </a:lnTo>
                  <a:lnTo>
                    <a:pt x="6882" y="2268"/>
                  </a:lnTo>
                  <a:lnTo>
                    <a:pt x="6924" y="2268"/>
                  </a:lnTo>
                  <a:lnTo>
                    <a:pt x="6942" y="2298"/>
                  </a:lnTo>
                  <a:lnTo>
                    <a:pt x="6960" y="2298"/>
                  </a:lnTo>
                  <a:lnTo>
                    <a:pt x="6966" y="2304"/>
                  </a:lnTo>
                  <a:lnTo>
                    <a:pt x="6966" y="2310"/>
                  </a:lnTo>
                  <a:lnTo>
                    <a:pt x="6972" y="2322"/>
                  </a:lnTo>
                  <a:lnTo>
                    <a:pt x="6972" y="2334"/>
                  </a:lnTo>
                  <a:lnTo>
                    <a:pt x="7014" y="2364"/>
                  </a:lnTo>
                  <a:lnTo>
                    <a:pt x="7038" y="2358"/>
                  </a:lnTo>
                  <a:lnTo>
                    <a:pt x="7050" y="2370"/>
                  </a:lnTo>
                  <a:lnTo>
                    <a:pt x="7068" y="2370"/>
                  </a:lnTo>
                  <a:lnTo>
                    <a:pt x="7068" y="2358"/>
                  </a:lnTo>
                  <a:lnTo>
                    <a:pt x="7098" y="2364"/>
                  </a:lnTo>
                  <a:lnTo>
                    <a:pt x="7098" y="2346"/>
                  </a:lnTo>
                  <a:lnTo>
                    <a:pt x="7104" y="2340"/>
                  </a:lnTo>
                  <a:lnTo>
                    <a:pt x="7110" y="2340"/>
                  </a:lnTo>
                  <a:lnTo>
                    <a:pt x="7122" y="2334"/>
                  </a:lnTo>
                  <a:lnTo>
                    <a:pt x="7152" y="2334"/>
                  </a:lnTo>
                  <a:lnTo>
                    <a:pt x="7158" y="2310"/>
                  </a:lnTo>
                  <a:lnTo>
                    <a:pt x="7200" y="2310"/>
                  </a:lnTo>
                  <a:lnTo>
                    <a:pt x="7212" y="2316"/>
                  </a:lnTo>
                  <a:lnTo>
                    <a:pt x="7218" y="2328"/>
                  </a:lnTo>
                  <a:lnTo>
                    <a:pt x="7218" y="2346"/>
                  </a:lnTo>
                  <a:lnTo>
                    <a:pt x="7242" y="2358"/>
                  </a:lnTo>
                  <a:lnTo>
                    <a:pt x="7242" y="2388"/>
                  </a:lnTo>
                  <a:lnTo>
                    <a:pt x="7224" y="2394"/>
                  </a:lnTo>
                  <a:lnTo>
                    <a:pt x="7236" y="2412"/>
                  </a:lnTo>
                  <a:lnTo>
                    <a:pt x="7236" y="2430"/>
                  </a:lnTo>
                  <a:lnTo>
                    <a:pt x="7248" y="2442"/>
                  </a:lnTo>
                  <a:lnTo>
                    <a:pt x="7248" y="2466"/>
                  </a:lnTo>
                  <a:lnTo>
                    <a:pt x="7266" y="2472"/>
                  </a:lnTo>
                  <a:lnTo>
                    <a:pt x="7260" y="2502"/>
                  </a:lnTo>
                  <a:lnTo>
                    <a:pt x="7266" y="2526"/>
                  </a:lnTo>
                  <a:lnTo>
                    <a:pt x="7260" y="2532"/>
                  </a:lnTo>
                  <a:lnTo>
                    <a:pt x="7254" y="2532"/>
                  </a:lnTo>
                  <a:lnTo>
                    <a:pt x="7254" y="2550"/>
                  </a:lnTo>
                  <a:lnTo>
                    <a:pt x="7260" y="2562"/>
                  </a:lnTo>
                  <a:lnTo>
                    <a:pt x="7260" y="2574"/>
                  </a:lnTo>
                  <a:lnTo>
                    <a:pt x="7254" y="2580"/>
                  </a:lnTo>
                  <a:lnTo>
                    <a:pt x="7248" y="2580"/>
                  </a:lnTo>
                  <a:lnTo>
                    <a:pt x="7236" y="2574"/>
                  </a:lnTo>
                  <a:lnTo>
                    <a:pt x="7224" y="2574"/>
                  </a:lnTo>
                  <a:lnTo>
                    <a:pt x="7206" y="2568"/>
                  </a:lnTo>
                  <a:lnTo>
                    <a:pt x="7194" y="2562"/>
                  </a:lnTo>
                  <a:lnTo>
                    <a:pt x="7170" y="2562"/>
                  </a:lnTo>
                  <a:lnTo>
                    <a:pt x="7164" y="2568"/>
                  </a:lnTo>
                  <a:lnTo>
                    <a:pt x="7170" y="2574"/>
                  </a:lnTo>
                  <a:lnTo>
                    <a:pt x="7170" y="2586"/>
                  </a:lnTo>
                  <a:lnTo>
                    <a:pt x="7146" y="2586"/>
                  </a:lnTo>
                  <a:lnTo>
                    <a:pt x="7146" y="2598"/>
                  </a:lnTo>
                  <a:lnTo>
                    <a:pt x="7152" y="2610"/>
                  </a:lnTo>
                  <a:lnTo>
                    <a:pt x="7158" y="2610"/>
                  </a:lnTo>
                  <a:lnTo>
                    <a:pt x="7170" y="2622"/>
                  </a:lnTo>
                  <a:lnTo>
                    <a:pt x="7182" y="2628"/>
                  </a:lnTo>
                  <a:lnTo>
                    <a:pt x="7194" y="2646"/>
                  </a:lnTo>
                  <a:lnTo>
                    <a:pt x="7206" y="2658"/>
                  </a:lnTo>
                  <a:lnTo>
                    <a:pt x="7212" y="2676"/>
                  </a:lnTo>
                  <a:lnTo>
                    <a:pt x="7212" y="2688"/>
                  </a:lnTo>
                  <a:lnTo>
                    <a:pt x="7224" y="2700"/>
                  </a:lnTo>
                  <a:lnTo>
                    <a:pt x="7230" y="2712"/>
                  </a:lnTo>
                  <a:lnTo>
                    <a:pt x="7236" y="2748"/>
                  </a:lnTo>
                  <a:lnTo>
                    <a:pt x="7206" y="2742"/>
                  </a:lnTo>
                  <a:lnTo>
                    <a:pt x="7200" y="2766"/>
                  </a:lnTo>
                  <a:lnTo>
                    <a:pt x="7224" y="2778"/>
                  </a:lnTo>
                  <a:lnTo>
                    <a:pt x="7260" y="2778"/>
                  </a:lnTo>
                  <a:lnTo>
                    <a:pt x="7260" y="2718"/>
                  </a:lnTo>
                  <a:lnTo>
                    <a:pt x="7266" y="2712"/>
                  </a:lnTo>
                  <a:lnTo>
                    <a:pt x="7272" y="2712"/>
                  </a:lnTo>
                  <a:lnTo>
                    <a:pt x="7284" y="2718"/>
                  </a:lnTo>
                  <a:lnTo>
                    <a:pt x="7290" y="2724"/>
                  </a:lnTo>
                  <a:lnTo>
                    <a:pt x="7302" y="2712"/>
                  </a:lnTo>
                  <a:lnTo>
                    <a:pt x="7308" y="2724"/>
                  </a:lnTo>
                  <a:lnTo>
                    <a:pt x="7314" y="2730"/>
                  </a:lnTo>
                  <a:lnTo>
                    <a:pt x="7320" y="2742"/>
                  </a:lnTo>
                  <a:lnTo>
                    <a:pt x="7332" y="2754"/>
                  </a:lnTo>
                  <a:lnTo>
                    <a:pt x="7344" y="2754"/>
                  </a:lnTo>
                  <a:lnTo>
                    <a:pt x="7356" y="2748"/>
                  </a:lnTo>
                  <a:lnTo>
                    <a:pt x="7368" y="2748"/>
                  </a:lnTo>
                  <a:lnTo>
                    <a:pt x="7374" y="2742"/>
                  </a:lnTo>
                  <a:lnTo>
                    <a:pt x="7380" y="2742"/>
                  </a:lnTo>
                  <a:lnTo>
                    <a:pt x="7380" y="2760"/>
                  </a:lnTo>
                  <a:lnTo>
                    <a:pt x="7386" y="2760"/>
                  </a:lnTo>
                  <a:lnTo>
                    <a:pt x="7392" y="2754"/>
                  </a:lnTo>
                  <a:lnTo>
                    <a:pt x="7404" y="2748"/>
                  </a:lnTo>
                  <a:lnTo>
                    <a:pt x="7422" y="2742"/>
                  </a:lnTo>
                  <a:lnTo>
                    <a:pt x="7440" y="2730"/>
                  </a:lnTo>
                  <a:lnTo>
                    <a:pt x="7452" y="2724"/>
                  </a:lnTo>
                  <a:lnTo>
                    <a:pt x="7464" y="2700"/>
                  </a:lnTo>
                  <a:lnTo>
                    <a:pt x="7464" y="2682"/>
                  </a:lnTo>
                  <a:lnTo>
                    <a:pt x="7470" y="2664"/>
                  </a:lnTo>
                  <a:lnTo>
                    <a:pt x="7470" y="2628"/>
                  </a:lnTo>
                  <a:lnTo>
                    <a:pt x="7494" y="2622"/>
                  </a:lnTo>
                  <a:lnTo>
                    <a:pt x="7494" y="2562"/>
                  </a:lnTo>
                  <a:lnTo>
                    <a:pt x="7500" y="2550"/>
                  </a:lnTo>
                  <a:lnTo>
                    <a:pt x="7506" y="2544"/>
                  </a:lnTo>
                  <a:lnTo>
                    <a:pt x="7518" y="2520"/>
                  </a:lnTo>
                  <a:lnTo>
                    <a:pt x="7518" y="2490"/>
                  </a:lnTo>
                  <a:lnTo>
                    <a:pt x="7524" y="2472"/>
                  </a:lnTo>
                  <a:lnTo>
                    <a:pt x="7524" y="2454"/>
                  </a:lnTo>
                  <a:lnTo>
                    <a:pt x="7518" y="2442"/>
                  </a:lnTo>
                  <a:lnTo>
                    <a:pt x="7518" y="2424"/>
                  </a:lnTo>
                  <a:lnTo>
                    <a:pt x="7512" y="2418"/>
                  </a:lnTo>
                  <a:lnTo>
                    <a:pt x="7512" y="2412"/>
                  </a:lnTo>
                  <a:lnTo>
                    <a:pt x="7518" y="2400"/>
                  </a:lnTo>
                  <a:lnTo>
                    <a:pt x="7524" y="2394"/>
                  </a:lnTo>
                  <a:lnTo>
                    <a:pt x="7524" y="2382"/>
                  </a:lnTo>
                  <a:lnTo>
                    <a:pt x="7530" y="2376"/>
                  </a:lnTo>
                  <a:lnTo>
                    <a:pt x="7530" y="2364"/>
                  </a:lnTo>
                  <a:lnTo>
                    <a:pt x="7524" y="2358"/>
                  </a:lnTo>
                  <a:lnTo>
                    <a:pt x="7518" y="2346"/>
                  </a:lnTo>
                  <a:lnTo>
                    <a:pt x="7524" y="2334"/>
                  </a:lnTo>
                  <a:lnTo>
                    <a:pt x="7530" y="2328"/>
                  </a:lnTo>
                  <a:lnTo>
                    <a:pt x="7536" y="2316"/>
                  </a:lnTo>
                  <a:lnTo>
                    <a:pt x="7536" y="2298"/>
                  </a:lnTo>
                  <a:lnTo>
                    <a:pt x="7530" y="2292"/>
                  </a:lnTo>
                  <a:lnTo>
                    <a:pt x="7530" y="2280"/>
                  </a:lnTo>
                  <a:lnTo>
                    <a:pt x="7518" y="2256"/>
                  </a:lnTo>
                  <a:lnTo>
                    <a:pt x="7512" y="2250"/>
                  </a:lnTo>
                  <a:lnTo>
                    <a:pt x="7512" y="2238"/>
                  </a:lnTo>
                  <a:lnTo>
                    <a:pt x="7506" y="2232"/>
                  </a:lnTo>
                  <a:lnTo>
                    <a:pt x="7506" y="2220"/>
                  </a:lnTo>
                  <a:lnTo>
                    <a:pt x="7500" y="2214"/>
                  </a:lnTo>
                  <a:lnTo>
                    <a:pt x="7500" y="2202"/>
                  </a:lnTo>
                  <a:lnTo>
                    <a:pt x="7494" y="2196"/>
                  </a:lnTo>
                  <a:lnTo>
                    <a:pt x="7482" y="2190"/>
                  </a:lnTo>
                  <a:lnTo>
                    <a:pt x="7476" y="2184"/>
                  </a:lnTo>
                  <a:lnTo>
                    <a:pt x="7482" y="2178"/>
                  </a:lnTo>
                  <a:lnTo>
                    <a:pt x="7476" y="2178"/>
                  </a:lnTo>
                  <a:lnTo>
                    <a:pt x="7470" y="2172"/>
                  </a:lnTo>
                  <a:lnTo>
                    <a:pt x="7458" y="2166"/>
                  </a:lnTo>
                  <a:lnTo>
                    <a:pt x="7446" y="2154"/>
                  </a:lnTo>
                  <a:lnTo>
                    <a:pt x="7440" y="2142"/>
                  </a:lnTo>
                  <a:lnTo>
                    <a:pt x="7434" y="2124"/>
                  </a:lnTo>
                  <a:lnTo>
                    <a:pt x="7434" y="2112"/>
                  </a:lnTo>
                  <a:lnTo>
                    <a:pt x="7428" y="2106"/>
                  </a:lnTo>
                  <a:lnTo>
                    <a:pt x="7428" y="2100"/>
                  </a:lnTo>
                  <a:lnTo>
                    <a:pt x="7416" y="2094"/>
                  </a:lnTo>
                  <a:lnTo>
                    <a:pt x="7416" y="2082"/>
                  </a:lnTo>
                  <a:lnTo>
                    <a:pt x="7422" y="2070"/>
                  </a:lnTo>
                  <a:lnTo>
                    <a:pt x="7422" y="2040"/>
                  </a:lnTo>
                  <a:lnTo>
                    <a:pt x="7410" y="2028"/>
                  </a:lnTo>
                  <a:lnTo>
                    <a:pt x="7404" y="2016"/>
                  </a:lnTo>
                  <a:lnTo>
                    <a:pt x="7398" y="2010"/>
                  </a:lnTo>
                  <a:lnTo>
                    <a:pt x="7380" y="2004"/>
                  </a:lnTo>
                  <a:lnTo>
                    <a:pt x="7380" y="1998"/>
                  </a:lnTo>
                  <a:lnTo>
                    <a:pt x="7374" y="1992"/>
                  </a:lnTo>
                  <a:lnTo>
                    <a:pt x="7368" y="1980"/>
                  </a:lnTo>
                  <a:lnTo>
                    <a:pt x="7356" y="1968"/>
                  </a:lnTo>
                  <a:lnTo>
                    <a:pt x="7344" y="1968"/>
                  </a:lnTo>
                  <a:lnTo>
                    <a:pt x="7332" y="1956"/>
                  </a:lnTo>
                  <a:lnTo>
                    <a:pt x="7326" y="1956"/>
                  </a:lnTo>
                  <a:lnTo>
                    <a:pt x="7308" y="1950"/>
                  </a:lnTo>
                  <a:lnTo>
                    <a:pt x="7302" y="1938"/>
                  </a:lnTo>
                  <a:lnTo>
                    <a:pt x="7308" y="1938"/>
                  </a:lnTo>
                  <a:lnTo>
                    <a:pt x="7314" y="1944"/>
                  </a:lnTo>
                  <a:lnTo>
                    <a:pt x="7326" y="1944"/>
                  </a:lnTo>
                  <a:lnTo>
                    <a:pt x="7332" y="1950"/>
                  </a:lnTo>
                  <a:lnTo>
                    <a:pt x="7344" y="1950"/>
                  </a:lnTo>
                  <a:lnTo>
                    <a:pt x="7350" y="1944"/>
                  </a:lnTo>
                  <a:lnTo>
                    <a:pt x="7350" y="1938"/>
                  </a:lnTo>
                  <a:lnTo>
                    <a:pt x="7344" y="1938"/>
                  </a:lnTo>
                  <a:lnTo>
                    <a:pt x="7332" y="1932"/>
                  </a:lnTo>
                  <a:lnTo>
                    <a:pt x="7326" y="1926"/>
                  </a:lnTo>
                  <a:lnTo>
                    <a:pt x="7320" y="1926"/>
                  </a:lnTo>
                  <a:lnTo>
                    <a:pt x="7242" y="1890"/>
                  </a:lnTo>
                  <a:lnTo>
                    <a:pt x="7236" y="1890"/>
                  </a:lnTo>
                  <a:lnTo>
                    <a:pt x="7230" y="1884"/>
                  </a:lnTo>
                  <a:lnTo>
                    <a:pt x="7218" y="1878"/>
                  </a:lnTo>
                  <a:lnTo>
                    <a:pt x="7206" y="1866"/>
                  </a:lnTo>
                  <a:lnTo>
                    <a:pt x="7194" y="1860"/>
                  </a:lnTo>
                  <a:lnTo>
                    <a:pt x="7188" y="1854"/>
                  </a:lnTo>
                  <a:lnTo>
                    <a:pt x="7170" y="1854"/>
                  </a:lnTo>
                  <a:lnTo>
                    <a:pt x="7164" y="1860"/>
                  </a:lnTo>
                  <a:lnTo>
                    <a:pt x="7152" y="1866"/>
                  </a:lnTo>
                  <a:lnTo>
                    <a:pt x="7116" y="1854"/>
                  </a:lnTo>
                  <a:lnTo>
                    <a:pt x="7152" y="1896"/>
                  </a:lnTo>
                  <a:lnTo>
                    <a:pt x="7146" y="1920"/>
                  </a:lnTo>
                  <a:lnTo>
                    <a:pt x="7134" y="1920"/>
                  </a:lnTo>
                  <a:lnTo>
                    <a:pt x="7134" y="1890"/>
                  </a:lnTo>
                  <a:lnTo>
                    <a:pt x="7116" y="1878"/>
                  </a:lnTo>
                  <a:lnTo>
                    <a:pt x="7116" y="1908"/>
                  </a:lnTo>
                  <a:lnTo>
                    <a:pt x="7068" y="1908"/>
                  </a:lnTo>
                  <a:lnTo>
                    <a:pt x="7074" y="1902"/>
                  </a:lnTo>
                  <a:lnTo>
                    <a:pt x="7074" y="1884"/>
                  </a:lnTo>
                  <a:lnTo>
                    <a:pt x="7068" y="1878"/>
                  </a:lnTo>
                  <a:lnTo>
                    <a:pt x="7044" y="1878"/>
                  </a:lnTo>
                  <a:lnTo>
                    <a:pt x="7038" y="1890"/>
                  </a:lnTo>
                  <a:lnTo>
                    <a:pt x="7014" y="1890"/>
                  </a:lnTo>
                  <a:lnTo>
                    <a:pt x="7002" y="1854"/>
                  </a:lnTo>
                  <a:lnTo>
                    <a:pt x="6996" y="1854"/>
                  </a:lnTo>
                  <a:lnTo>
                    <a:pt x="6984" y="1830"/>
                  </a:lnTo>
                  <a:lnTo>
                    <a:pt x="6912" y="1836"/>
                  </a:lnTo>
                  <a:lnTo>
                    <a:pt x="6906" y="1824"/>
                  </a:lnTo>
                  <a:lnTo>
                    <a:pt x="6882" y="1824"/>
                  </a:lnTo>
                  <a:lnTo>
                    <a:pt x="6870" y="1818"/>
                  </a:lnTo>
                  <a:lnTo>
                    <a:pt x="6864" y="1812"/>
                  </a:lnTo>
                  <a:lnTo>
                    <a:pt x="6864" y="1794"/>
                  </a:lnTo>
                  <a:lnTo>
                    <a:pt x="6876" y="1788"/>
                  </a:lnTo>
                  <a:lnTo>
                    <a:pt x="6888" y="1776"/>
                  </a:lnTo>
                  <a:lnTo>
                    <a:pt x="6900" y="1776"/>
                  </a:lnTo>
                  <a:lnTo>
                    <a:pt x="6900" y="1752"/>
                  </a:lnTo>
                  <a:lnTo>
                    <a:pt x="6906" y="1752"/>
                  </a:lnTo>
                  <a:lnTo>
                    <a:pt x="6918" y="1746"/>
                  </a:lnTo>
                  <a:lnTo>
                    <a:pt x="6930" y="1734"/>
                  </a:lnTo>
                  <a:lnTo>
                    <a:pt x="6930" y="1728"/>
                  </a:lnTo>
                  <a:lnTo>
                    <a:pt x="6936" y="1716"/>
                  </a:lnTo>
                  <a:lnTo>
                    <a:pt x="6936" y="1710"/>
                  </a:lnTo>
                  <a:lnTo>
                    <a:pt x="6942" y="1698"/>
                  </a:lnTo>
                  <a:lnTo>
                    <a:pt x="6930" y="1686"/>
                  </a:lnTo>
                  <a:lnTo>
                    <a:pt x="6942" y="1662"/>
                  </a:lnTo>
                  <a:lnTo>
                    <a:pt x="6930" y="1650"/>
                  </a:lnTo>
                  <a:lnTo>
                    <a:pt x="6948" y="1632"/>
                  </a:lnTo>
                  <a:lnTo>
                    <a:pt x="6972" y="1626"/>
                  </a:lnTo>
                  <a:lnTo>
                    <a:pt x="6960" y="1596"/>
                  </a:lnTo>
                  <a:lnTo>
                    <a:pt x="6984" y="1590"/>
                  </a:lnTo>
                  <a:lnTo>
                    <a:pt x="6960" y="1554"/>
                  </a:lnTo>
                  <a:lnTo>
                    <a:pt x="6990" y="1542"/>
                  </a:lnTo>
                  <a:lnTo>
                    <a:pt x="6990" y="1500"/>
                  </a:lnTo>
                  <a:lnTo>
                    <a:pt x="6996" y="1488"/>
                  </a:lnTo>
                  <a:lnTo>
                    <a:pt x="7002" y="1482"/>
                  </a:lnTo>
                  <a:lnTo>
                    <a:pt x="7020" y="1470"/>
                  </a:lnTo>
                  <a:lnTo>
                    <a:pt x="7032" y="1464"/>
                  </a:lnTo>
                  <a:lnTo>
                    <a:pt x="7050" y="1464"/>
                  </a:lnTo>
                  <a:lnTo>
                    <a:pt x="7068" y="1470"/>
                  </a:lnTo>
                  <a:lnTo>
                    <a:pt x="7188" y="1470"/>
                  </a:lnTo>
                  <a:lnTo>
                    <a:pt x="7206" y="1488"/>
                  </a:lnTo>
                  <a:lnTo>
                    <a:pt x="7224" y="1482"/>
                  </a:lnTo>
                  <a:lnTo>
                    <a:pt x="7218" y="1464"/>
                  </a:lnTo>
                  <a:lnTo>
                    <a:pt x="7290" y="1482"/>
                  </a:lnTo>
                  <a:lnTo>
                    <a:pt x="7320" y="1464"/>
                  </a:lnTo>
                  <a:lnTo>
                    <a:pt x="7350" y="1488"/>
                  </a:lnTo>
                  <a:lnTo>
                    <a:pt x="7356" y="1452"/>
                  </a:lnTo>
                  <a:lnTo>
                    <a:pt x="7434" y="1452"/>
                  </a:lnTo>
                  <a:lnTo>
                    <a:pt x="7446" y="1458"/>
                  </a:lnTo>
                  <a:lnTo>
                    <a:pt x="7452" y="1470"/>
                  </a:lnTo>
                  <a:lnTo>
                    <a:pt x="7458" y="1470"/>
                  </a:lnTo>
                  <a:lnTo>
                    <a:pt x="7464" y="1464"/>
                  </a:lnTo>
                  <a:lnTo>
                    <a:pt x="7476" y="1464"/>
                  </a:lnTo>
                  <a:lnTo>
                    <a:pt x="7482" y="1458"/>
                  </a:lnTo>
                  <a:lnTo>
                    <a:pt x="7494" y="1452"/>
                  </a:lnTo>
                  <a:lnTo>
                    <a:pt x="7518" y="1470"/>
                  </a:lnTo>
                  <a:lnTo>
                    <a:pt x="7560" y="1476"/>
                  </a:lnTo>
                  <a:lnTo>
                    <a:pt x="7506" y="1488"/>
                  </a:lnTo>
                  <a:lnTo>
                    <a:pt x="7506" y="1494"/>
                  </a:lnTo>
                  <a:lnTo>
                    <a:pt x="7512" y="1500"/>
                  </a:lnTo>
                  <a:lnTo>
                    <a:pt x="7524" y="1506"/>
                  </a:lnTo>
                  <a:lnTo>
                    <a:pt x="7530" y="1512"/>
                  </a:lnTo>
                  <a:lnTo>
                    <a:pt x="7542" y="1512"/>
                  </a:lnTo>
                  <a:lnTo>
                    <a:pt x="7548" y="1506"/>
                  </a:lnTo>
                  <a:lnTo>
                    <a:pt x="7560" y="1506"/>
                  </a:lnTo>
                  <a:lnTo>
                    <a:pt x="7572" y="1500"/>
                  </a:lnTo>
                  <a:lnTo>
                    <a:pt x="7578" y="1494"/>
                  </a:lnTo>
                  <a:lnTo>
                    <a:pt x="7584" y="1494"/>
                  </a:lnTo>
                  <a:lnTo>
                    <a:pt x="7614" y="1506"/>
                  </a:lnTo>
                  <a:lnTo>
                    <a:pt x="7638" y="1488"/>
                  </a:lnTo>
                  <a:lnTo>
                    <a:pt x="7644" y="1488"/>
                  </a:lnTo>
                  <a:lnTo>
                    <a:pt x="7650" y="1494"/>
                  </a:lnTo>
                  <a:lnTo>
                    <a:pt x="7686" y="1494"/>
                  </a:lnTo>
                  <a:lnTo>
                    <a:pt x="7692" y="1488"/>
                  </a:lnTo>
                  <a:lnTo>
                    <a:pt x="7692" y="1476"/>
                  </a:lnTo>
                  <a:lnTo>
                    <a:pt x="7728" y="1482"/>
                  </a:lnTo>
                  <a:lnTo>
                    <a:pt x="7680" y="1452"/>
                  </a:lnTo>
                  <a:lnTo>
                    <a:pt x="7650" y="1464"/>
                  </a:lnTo>
                  <a:lnTo>
                    <a:pt x="7644" y="1446"/>
                  </a:lnTo>
                  <a:lnTo>
                    <a:pt x="7638" y="1434"/>
                  </a:lnTo>
                  <a:lnTo>
                    <a:pt x="7632" y="1428"/>
                  </a:lnTo>
                  <a:lnTo>
                    <a:pt x="7626" y="1416"/>
                  </a:lnTo>
                  <a:lnTo>
                    <a:pt x="7626" y="1398"/>
                  </a:lnTo>
                  <a:lnTo>
                    <a:pt x="7650" y="1374"/>
                  </a:lnTo>
                  <a:lnTo>
                    <a:pt x="7644" y="1344"/>
                  </a:lnTo>
                  <a:lnTo>
                    <a:pt x="7662" y="1332"/>
                  </a:lnTo>
                  <a:lnTo>
                    <a:pt x="7650" y="1326"/>
                  </a:lnTo>
                  <a:lnTo>
                    <a:pt x="7638" y="1314"/>
                  </a:lnTo>
                  <a:lnTo>
                    <a:pt x="7638" y="1302"/>
                  </a:lnTo>
                  <a:lnTo>
                    <a:pt x="7644" y="1296"/>
                  </a:lnTo>
                  <a:lnTo>
                    <a:pt x="7662" y="1290"/>
                  </a:lnTo>
                  <a:lnTo>
                    <a:pt x="7698" y="1290"/>
                  </a:lnTo>
                  <a:lnTo>
                    <a:pt x="7710" y="1296"/>
                  </a:lnTo>
                  <a:lnTo>
                    <a:pt x="7728" y="1296"/>
                  </a:lnTo>
                  <a:lnTo>
                    <a:pt x="7746" y="1278"/>
                  </a:lnTo>
                  <a:lnTo>
                    <a:pt x="7782" y="1308"/>
                  </a:lnTo>
                  <a:lnTo>
                    <a:pt x="7806" y="1290"/>
                  </a:lnTo>
                  <a:lnTo>
                    <a:pt x="7812" y="1302"/>
                  </a:lnTo>
                  <a:lnTo>
                    <a:pt x="7818" y="1308"/>
                  </a:lnTo>
                  <a:lnTo>
                    <a:pt x="7830" y="1332"/>
                  </a:lnTo>
                  <a:lnTo>
                    <a:pt x="7830" y="1338"/>
                  </a:lnTo>
                  <a:lnTo>
                    <a:pt x="7836" y="1344"/>
                  </a:lnTo>
                  <a:lnTo>
                    <a:pt x="7878" y="1344"/>
                  </a:lnTo>
                  <a:lnTo>
                    <a:pt x="7878" y="1362"/>
                  </a:lnTo>
                  <a:lnTo>
                    <a:pt x="7884" y="1374"/>
                  </a:lnTo>
                  <a:lnTo>
                    <a:pt x="7890" y="1380"/>
                  </a:lnTo>
                  <a:lnTo>
                    <a:pt x="7896" y="1380"/>
                  </a:lnTo>
                  <a:lnTo>
                    <a:pt x="7914" y="1362"/>
                  </a:lnTo>
                  <a:lnTo>
                    <a:pt x="7932" y="1326"/>
                  </a:lnTo>
                  <a:lnTo>
                    <a:pt x="7938" y="1320"/>
                  </a:lnTo>
                  <a:lnTo>
                    <a:pt x="7938" y="1314"/>
                  </a:lnTo>
                  <a:lnTo>
                    <a:pt x="7962" y="1302"/>
                  </a:lnTo>
                  <a:lnTo>
                    <a:pt x="7992" y="1314"/>
                  </a:lnTo>
                  <a:lnTo>
                    <a:pt x="7986" y="1302"/>
                  </a:lnTo>
                  <a:lnTo>
                    <a:pt x="7962" y="1284"/>
                  </a:lnTo>
                  <a:lnTo>
                    <a:pt x="7956" y="1278"/>
                  </a:lnTo>
                  <a:lnTo>
                    <a:pt x="7932" y="1266"/>
                  </a:lnTo>
                  <a:lnTo>
                    <a:pt x="7926" y="1254"/>
                  </a:lnTo>
                  <a:lnTo>
                    <a:pt x="7914" y="1248"/>
                  </a:lnTo>
                  <a:lnTo>
                    <a:pt x="7908" y="1242"/>
                  </a:lnTo>
                  <a:lnTo>
                    <a:pt x="7908" y="1230"/>
                  </a:lnTo>
                  <a:lnTo>
                    <a:pt x="7962" y="1230"/>
                  </a:lnTo>
                  <a:lnTo>
                    <a:pt x="7992" y="1236"/>
                  </a:lnTo>
                  <a:lnTo>
                    <a:pt x="8052" y="1236"/>
                  </a:lnTo>
                  <a:lnTo>
                    <a:pt x="8052" y="1254"/>
                  </a:lnTo>
                  <a:lnTo>
                    <a:pt x="8040" y="1254"/>
                  </a:lnTo>
                  <a:lnTo>
                    <a:pt x="8028" y="1248"/>
                  </a:lnTo>
                  <a:lnTo>
                    <a:pt x="7992" y="1248"/>
                  </a:lnTo>
                  <a:lnTo>
                    <a:pt x="7992" y="1266"/>
                  </a:lnTo>
                  <a:lnTo>
                    <a:pt x="8016" y="1290"/>
                  </a:lnTo>
                  <a:lnTo>
                    <a:pt x="8028" y="1296"/>
                  </a:lnTo>
                  <a:lnTo>
                    <a:pt x="8034" y="1320"/>
                  </a:lnTo>
                  <a:lnTo>
                    <a:pt x="8064" y="1326"/>
                  </a:lnTo>
                  <a:lnTo>
                    <a:pt x="8058" y="1344"/>
                  </a:lnTo>
                  <a:lnTo>
                    <a:pt x="8076" y="1362"/>
                  </a:lnTo>
                  <a:lnTo>
                    <a:pt x="8046" y="1368"/>
                  </a:lnTo>
                  <a:lnTo>
                    <a:pt x="8040" y="1380"/>
                  </a:lnTo>
                  <a:lnTo>
                    <a:pt x="8022" y="1386"/>
                  </a:lnTo>
                  <a:lnTo>
                    <a:pt x="8028" y="1398"/>
                  </a:lnTo>
                  <a:lnTo>
                    <a:pt x="8028" y="1404"/>
                  </a:lnTo>
                  <a:lnTo>
                    <a:pt x="8034" y="1416"/>
                  </a:lnTo>
                  <a:lnTo>
                    <a:pt x="8034" y="1440"/>
                  </a:lnTo>
                  <a:lnTo>
                    <a:pt x="8028" y="1452"/>
                  </a:lnTo>
                  <a:lnTo>
                    <a:pt x="8016" y="1464"/>
                  </a:lnTo>
                  <a:lnTo>
                    <a:pt x="8004" y="1488"/>
                  </a:lnTo>
                  <a:lnTo>
                    <a:pt x="8004" y="1506"/>
                  </a:lnTo>
                  <a:lnTo>
                    <a:pt x="8010" y="1506"/>
                  </a:lnTo>
                  <a:lnTo>
                    <a:pt x="8016" y="1512"/>
                  </a:lnTo>
                  <a:lnTo>
                    <a:pt x="8022" y="1524"/>
                  </a:lnTo>
                  <a:lnTo>
                    <a:pt x="8016" y="1530"/>
                  </a:lnTo>
                  <a:lnTo>
                    <a:pt x="8010" y="1542"/>
                  </a:lnTo>
                  <a:lnTo>
                    <a:pt x="7986" y="1566"/>
                  </a:lnTo>
                  <a:lnTo>
                    <a:pt x="7974" y="1572"/>
                  </a:lnTo>
                  <a:lnTo>
                    <a:pt x="7968" y="1578"/>
                  </a:lnTo>
                  <a:lnTo>
                    <a:pt x="7962" y="1578"/>
                  </a:lnTo>
                  <a:lnTo>
                    <a:pt x="7962" y="1596"/>
                  </a:lnTo>
                  <a:lnTo>
                    <a:pt x="7944" y="1596"/>
                  </a:lnTo>
                  <a:lnTo>
                    <a:pt x="7950" y="1596"/>
                  </a:lnTo>
                  <a:lnTo>
                    <a:pt x="7956" y="1602"/>
                  </a:lnTo>
                  <a:lnTo>
                    <a:pt x="7968" y="1608"/>
                  </a:lnTo>
                  <a:lnTo>
                    <a:pt x="7980" y="1632"/>
                  </a:lnTo>
                  <a:lnTo>
                    <a:pt x="7974" y="1650"/>
                  </a:lnTo>
                  <a:lnTo>
                    <a:pt x="7974" y="1662"/>
                  </a:lnTo>
                  <a:lnTo>
                    <a:pt x="7968" y="1674"/>
                  </a:lnTo>
                  <a:lnTo>
                    <a:pt x="7968" y="1686"/>
                  </a:lnTo>
                  <a:lnTo>
                    <a:pt x="7974" y="1704"/>
                  </a:lnTo>
                  <a:lnTo>
                    <a:pt x="7992" y="1722"/>
                  </a:lnTo>
                  <a:lnTo>
                    <a:pt x="8016" y="1752"/>
                  </a:lnTo>
                  <a:lnTo>
                    <a:pt x="8046" y="1776"/>
                  </a:lnTo>
                  <a:lnTo>
                    <a:pt x="8070" y="1800"/>
                  </a:lnTo>
                  <a:lnTo>
                    <a:pt x="8082" y="1806"/>
                  </a:lnTo>
                  <a:lnTo>
                    <a:pt x="8142" y="1872"/>
                  </a:lnTo>
                  <a:lnTo>
                    <a:pt x="8154" y="1866"/>
                  </a:lnTo>
                  <a:lnTo>
                    <a:pt x="8238" y="1962"/>
                  </a:lnTo>
                  <a:lnTo>
                    <a:pt x="8286" y="1980"/>
                  </a:lnTo>
                  <a:lnTo>
                    <a:pt x="8310" y="2004"/>
                  </a:lnTo>
                  <a:lnTo>
                    <a:pt x="8316" y="2016"/>
                  </a:lnTo>
                  <a:lnTo>
                    <a:pt x="8328" y="2022"/>
                  </a:lnTo>
                  <a:lnTo>
                    <a:pt x="8334" y="2034"/>
                  </a:lnTo>
                  <a:lnTo>
                    <a:pt x="8388" y="2088"/>
                  </a:lnTo>
                  <a:lnTo>
                    <a:pt x="8406" y="2088"/>
                  </a:lnTo>
                  <a:lnTo>
                    <a:pt x="8406" y="2106"/>
                  </a:lnTo>
                  <a:lnTo>
                    <a:pt x="8418" y="2106"/>
                  </a:lnTo>
                  <a:lnTo>
                    <a:pt x="8430" y="2100"/>
                  </a:lnTo>
                  <a:lnTo>
                    <a:pt x="8436" y="2094"/>
                  </a:lnTo>
                  <a:lnTo>
                    <a:pt x="8442" y="2082"/>
                  </a:lnTo>
                  <a:lnTo>
                    <a:pt x="8442" y="2076"/>
                  </a:lnTo>
                  <a:lnTo>
                    <a:pt x="8430" y="2064"/>
                  </a:lnTo>
                  <a:lnTo>
                    <a:pt x="8436" y="2058"/>
                  </a:lnTo>
                  <a:lnTo>
                    <a:pt x="8442" y="2046"/>
                  </a:lnTo>
                  <a:lnTo>
                    <a:pt x="8448" y="2040"/>
                  </a:lnTo>
                  <a:lnTo>
                    <a:pt x="8448" y="2022"/>
                  </a:lnTo>
                  <a:lnTo>
                    <a:pt x="8430" y="2004"/>
                  </a:lnTo>
                  <a:lnTo>
                    <a:pt x="8418" y="1998"/>
                  </a:lnTo>
                  <a:lnTo>
                    <a:pt x="8406" y="1974"/>
                  </a:lnTo>
                  <a:lnTo>
                    <a:pt x="8406" y="1962"/>
                  </a:lnTo>
                  <a:lnTo>
                    <a:pt x="8412" y="1950"/>
                  </a:lnTo>
                  <a:lnTo>
                    <a:pt x="8430" y="1932"/>
                  </a:lnTo>
                  <a:lnTo>
                    <a:pt x="8442" y="1932"/>
                  </a:lnTo>
                  <a:lnTo>
                    <a:pt x="8454" y="1938"/>
                  </a:lnTo>
                  <a:lnTo>
                    <a:pt x="8460" y="1938"/>
                  </a:lnTo>
                  <a:lnTo>
                    <a:pt x="8466" y="1944"/>
                  </a:lnTo>
                  <a:lnTo>
                    <a:pt x="8472" y="1944"/>
                  </a:lnTo>
                  <a:lnTo>
                    <a:pt x="8466" y="1938"/>
                  </a:lnTo>
                  <a:lnTo>
                    <a:pt x="8460" y="1926"/>
                  </a:lnTo>
                  <a:lnTo>
                    <a:pt x="8448" y="1920"/>
                  </a:lnTo>
                  <a:lnTo>
                    <a:pt x="8442" y="1908"/>
                  </a:lnTo>
                  <a:lnTo>
                    <a:pt x="8424" y="1890"/>
                  </a:lnTo>
                  <a:lnTo>
                    <a:pt x="8412" y="1890"/>
                  </a:lnTo>
                  <a:lnTo>
                    <a:pt x="8406" y="1884"/>
                  </a:lnTo>
                  <a:lnTo>
                    <a:pt x="8400" y="1872"/>
                  </a:lnTo>
                  <a:lnTo>
                    <a:pt x="8400" y="1860"/>
                  </a:lnTo>
                  <a:lnTo>
                    <a:pt x="8406" y="1848"/>
                  </a:lnTo>
                  <a:lnTo>
                    <a:pt x="8412" y="1842"/>
                  </a:lnTo>
                  <a:lnTo>
                    <a:pt x="8424" y="1836"/>
                  </a:lnTo>
                  <a:lnTo>
                    <a:pt x="8430" y="1830"/>
                  </a:lnTo>
                  <a:lnTo>
                    <a:pt x="8442" y="1836"/>
                  </a:lnTo>
                  <a:lnTo>
                    <a:pt x="8466" y="1836"/>
                  </a:lnTo>
                  <a:lnTo>
                    <a:pt x="8472" y="1830"/>
                  </a:lnTo>
                  <a:lnTo>
                    <a:pt x="8472" y="1812"/>
                  </a:lnTo>
                  <a:lnTo>
                    <a:pt x="8454" y="1794"/>
                  </a:lnTo>
                  <a:lnTo>
                    <a:pt x="8436" y="1788"/>
                  </a:lnTo>
                  <a:lnTo>
                    <a:pt x="8424" y="1782"/>
                  </a:lnTo>
                  <a:lnTo>
                    <a:pt x="8406" y="1770"/>
                  </a:lnTo>
                  <a:lnTo>
                    <a:pt x="8394" y="1758"/>
                  </a:lnTo>
                  <a:lnTo>
                    <a:pt x="8388" y="1740"/>
                  </a:lnTo>
                  <a:lnTo>
                    <a:pt x="8376" y="1716"/>
                  </a:lnTo>
                  <a:lnTo>
                    <a:pt x="8376" y="1704"/>
                  </a:lnTo>
                  <a:lnTo>
                    <a:pt x="8370" y="1698"/>
                  </a:lnTo>
                  <a:lnTo>
                    <a:pt x="8370" y="1692"/>
                  </a:lnTo>
                  <a:lnTo>
                    <a:pt x="8382" y="1686"/>
                  </a:lnTo>
                  <a:lnTo>
                    <a:pt x="8406" y="1710"/>
                  </a:lnTo>
                  <a:lnTo>
                    <a:pt x="8418" y="1716"/>
                  </a:lnTo>
                  <a:lnTo>
                    <a:pt x="8430" y="1716"/>
                  </a:lnTo>
                  <a:lnTo>
                    <a:pt x="8430" y="1710"/>
                  </a:lnTo>
                  <a:lnTo>
                    <a:pt x="8424" y="1704"/>
                  </a:lnTo>
                  <a:lnTo>
                    <a:pt x="8418" y="1692"/>
                  </a:lnTo>
                  <a:lnTo>
                    <a:pt x="8412" y="1686"/>
                  </a:lnTo>
                  <a:lnTo>
                    <a:pt x="8406" y="1674"/>
                  </a:lnTo>
                  <a:lnTo>
                    <a:pt x="8400" y="1668"/>
                  </a:lnTo>
                  <a:lnTo>
                    <a:pt x="8364" y="1668"/>
                  </a:lnTo>
                  <a:lnTo>
                    <a:pt x="8316" y="1626"/>
                  </a:lnTo>
                  <a:lnTo>
                    <a:pt x="8316" y="1596"/>
                  </a:lnTo>
                  <a:lnTo>
                    <a:pt x="8310" y="1590"/>
                  </a:lnTo>
                  <a:lnTo>
                    <a:pt x="8298" y="1584"/>
                  </a:lnTo>
                  <a:lnTo>
                    <a:pt x="8280" y="1578"/>
                  </a:lnTo>
                  <a:lnTo>
                    <a:pt x="8268" y="1572"/>
                  </a:lnTo>
                  <a:lnTo>
                    <a:pt x="8256" y="1572"/>
                  </a:lnTo>
                  <a:lnTo>
                    <a:pt x="8256" y="1590"/>
                  </a:lnTo>
                  <a:lnTo>
                    <a:pt x="8250" y="1590"/>
                  </a:lnTo>
                  <a:lnTo>
                    <a:pt x="8244" y="1584"/>
                  </a:lnTo>
                  <a:lnTo>
                    <a:pt x="8232" y="1584"/>
                  </a:lnTo>
                  <a:lnTo>
                    <a:pt x="8214" y="1572"/>
                  </a:lnTo>
                  <a:lnTo>
                    <a:pt x="8202" y="1566"/>
                  </a:lnTo>
                  <a:lnTo>
                    <a:pt x="8196" y="1560"/>
                  </a:lnTo>
                  <a:lnTo>
                    <a:pt x="8190" y="1548"/>
                  </a:lnTo>
                  <a:lnTo>
                    <a:pt x="8190" y="1536"/>
                  </a:lnTo>
                  <a:lnTo>
                    <a:pt x="8196" y="1524"/>
                  </a:lnTo>
                  <a:lnTo>
                    <a:pt x="8196" y="1500"/>
                  </a:lnTo>
                  <a:lnTo>
                    <a:pt x="8184" y="1476"/>
                  </a:lnTo>
                  <a:lnTo>
                    <a:pt x="8166" y="1458"/>
                  </a:lnTo>
                  <a:lnTo>
                    <a:pt x="8154" y="1452"/>
                  </a:lnTo>
                  <a:lnTo>
                    <a:pt x="8154" y="1434"/>
                  </a:lnTo>
                  <a:lnTo>
                    <a:pt x="8160" y="1428"/>
                  </a:lnTo>
                  <a:lnTo>
                    <a:pt x="8172" y="1428"/>
                  </a:lnTo>
                  <a:lnTo>
                    <a:pt x="8184" y="1434"/>
                  </a:lnTo>
                  <a:lnTo>
                    <a:pt x="8196" y="1416"/>
                  </a:lnTo>
                  <a:lnTo>
                    <a:pt x="8232" y="1446"/>
                  </a:lnTo>
                  <a:lnTo>
                    <a:pt x="8238" y="1440"/>
                  </a:lnTo>
                  <a:lnTo>
                    <a:pt x="8226" y="1428"/>
                  </a:lnTo>
                  <a:lnTo>
                    <a:pt x="8226" y="1422"/>
                  </a:lnTo>
                  <a:lnTo>
                    <a:pt x="8232" y="1416"/>
                  </a:lnTo>
                  <a:lnTo>
                    <a:pt x="8232" y="1404"/>
                  </a:lnTo>
                  <a:lnTo>
                    <a:pt x="8238" y="1392"/>
                  </a:lnTo>
                  <a:lnTo>
                    <a:pt x="8250" y="1386"/>
                  </a:lnTo>
                  <a:lnTo>
                    <a:pt x="8256" y="1386"/>
                  </a:lnTo>
                  <a:lnTo>
                    <a:pt x="8274" y="1404"/>
                  </a:lnTo>
                  <a:lnTo>
                    <a:pt x="8280" y="1416"/>
                  </a:lnTo>
                  <a:lnTo>
                    <a:pt x="8292" y="1428"/>
                  </a:lnTo>
                  <a:lnTo>
                    <a:pt x="8304" y="1434"/>
                  </a:lnTo>
                  <a:lnTo>
                    <a:pt x="8310" y="1446"/>
                  </a:lnTo>
                  <a:lnTo>
                    <a:pt x="8322" y="1398"/>
                  </a:lnTo>
                  <a:lnTo>
                    <a:pt x="8334" y="1398"/>
                  </a:lnTo>
                  <a:lnTo>
                    <a:pt x="8364" y="1392"/>
                  </a:lnTo>
                  <a:lnTo>
                    <a:pt x="8400" y="1386"/>
                  </a:lnTo>
                  <a:lnTo>
                    <a:pt x="8430" y="1386"/>
                  </a:lnTo>
                  <a:lnTo>
                    <a:pt x="8478" y="1410"/>
                  </a:lnTo>
                  <a:lnTo>
                    <a:pt x="8484" y="1416"/>
                  </a:lnTo>
                  <a:lnTo>
                    <a:pt x="8490" y="1416"/>
                  </a:lnTo>
                  <a:lnTo>
                    <a:pt x="8532" y="1434"/>
                  </a:lnTo>
                  <a:lnTo>
                    <a:pt x="8502" y="1374"/>
                  </a:lnTo>
                  <a:lnTo>
                    <a:pt x="8526" y="1374"/>
                  </a:lnTo>
                  <a:lnTo>
                    <a:pt x="8538" y="1368"/>
                  </a:lnTo>
                  <a:lnTo>
                    <a:pt x="8550" y="1356"/>
                  </a:lnTo>
                  <a:lnTo>
                    <a:pt x="8550" y="1332"/>
                  </a:lnTo>
                  <a:lnTo>
                    <a:pt x="8544" y="1326"/>
                  </a:lnTo>
                  <a:lnTo>
                    <a:pt x="8538" y="1314"/>
                  </a:lnTo>
                  <a:lnTo>
                    <a:pt x="8562" y="1314"/>
                  </a:lnTo>
                  <a:lnTo>
                    <a:pt x="8562" y="1290"/>
                  </a:lnTo>
                  <a:lnTo>
                    <a:pt x="8574" y="1290"/>
                  </a:lnTo>
                  <a:lnTo>
                    <a:pt x="8586" y="1296"/>
                  </a:lnTo>
                  <a:lnTo>
                    <a:pt x="8616" y="1296"/>
                  </a:lnTo>
                  <a:lnTo>
                    <a:pt x="8628" y="1290"/>
                  </a:lnTo>
                  <a:lnTo>
                    <a:pt x="8634" y="1284"/>
                  </a:lnTo>
                  <a:lnTo>
                    <a:pt x="8640" y="1272"/>
                  </a:lnTo>
                  <a:lnTo>
                    <a:pt x="8652" y="1260"/>
                  </a:lnTo>
                  <a:lnTo>
                    <a:pt x="8658" y="1248"/>
                  </a:lnTo>
                  <a:lnTo>
                    <a:pt x="8664" y="1242"/>
                  </a:lnTo>
                  <a:lnTo>
                    <a:pt x="8670" y="1242"/>
                  </a:lnTo>
                  <a:lnTo>
                    <a:pt x="8652" y="1218"/>
                  </a:lnTo>
                  <a:lnTo>
                    <a:pt x="8682" y="1218"/>
                  </a:lnTo>
                  <a:lnTo>
                    <a:pt x="8688" y="1236"/>
                  </a:lnTo>
                  <a:lnTo>
                    <a:pt x="8748" y="1242"/>
                  </a:lnTo>
                  <a:lnTo>
                    <a:pt x="8760" y="1242"/>
                  </a:lnTo>
                  <a:lnTo>
                    <a:pt x="8772" y="1248"/>
                  </a:lnTo>
                  <a:lnTo>
                    <a:pt x="8808" y="1248"/>
                  </a:lnTo>
                  <a:lnTo>
                    <a:pt x="8808" y="1230"/>
                  </a:lnTo>
                  <a:lnTo>
                    <a:pt x="8802" y="1218"/>
                  </a:lnTo>
                  <a:lnTo>
                    <a:pt x="8766" y="1218"/>
                  </a:lnTo>
                  <a:lnTo>
                    <a:pt x="8760" y="1194"/>
                  </a:lnTo>
                  <a:lnTo>
                    <a:pt x="8754" y="1194"/>
                  </a:lnTo>
                  <a:lnTo>
                    <a:pt x="8748" y="1188"/>
                  </a:lnTo>
                  <a:lnTo>
                    <a:pt x="8736" y="1188"/>
                  </a:lnTo>
                  <a:lnTo>
                    <a:pt x="8712" y="1176"/>
                  </a:lnTo>
                  <a:lnTo>
                    <a:pt x="8700" y="1176"/>
                  </a:lnTo>
                  <a:lnTo>
                    <a:pt x="8688" y="1170"/>
                  </a:lnTo>
                  <a:lnTo>
                    <a:pt x="8658" y="1170"/>
                  </a:lnTo>
                  <a:lnTo>
                    <a:pt x="8664" y="1152"/>
                  </a:lnTo>
                  <a:lnTo>
                    <a:pt x="8592" y="1104"/>
                  </a:lnTo>
                  <a:lnTo>
                    <a:pt x="8574" y="1122"/>
                  </a:lnTo>
                  <a:lnTo>
                    <a:pt x="8568" y="1122"/>
                  </a:lnTo>
                  <a:lnTo>
                    <a:pt x="8562" y="1116"/>
                  </a:lnTo>
                  <a:lnTo>
                    <a:pt x="8550" y="1116"/>
                  </a:lnTo>
                  <a:lnTo>
                    <a:pt x="8538" y="1110"/>
                  </a:lnTo>
                  <a:lnTo>
                    <a:pt x="8532" y="1110"/>
                  </a:lnTo>
                  <a:lnTo>
                    <a:pt x="8520" y="1104"/>
                  </a:lnTo>
                  <a:lnTo>
                    <a:pt x="8508" y="1092"/>
                  </a:lnTo>
                  <a:lnTo>
                    <a:pt x="8502" y="1092"/>
                  </a:lnTo>
                  <a:lnTo>
                    <a:pt x="8466" y="1098"/>
                  </a:lnTo>
                  <a:lnTo>
                    <a:pt x="8442" y="1092"/>
                  </a:lnTo>
                  <a:lnTo>
                    <a:pt x="8430" y="1086"/>
                  </a:lnTo>
                  <a:lnTo>
                    <a:pt x="8412" y="1068"/>
                  </a:lnTo>
                  <a:lnTo>
                    <a:pt x="8406" y="1068"/>
                  </a:lnTo>
                  <a:lnTo>
                    <a:pt x="8412" y="1062"/>
                  </a:lnTo>
                  <a:lnTo>
                    <a:pt x="8436" y="1062"/>
                  </a:lnTo>
                  <a:lnTo>
                    <a:pt x="8460" y="1074"/>
                  </a:lnTo>
                  <a:lnTo>
                    <a:pt x="8478" y="1074"/>
                  </a:lnTo>
                  <a:lnTo>
                    <a:pt x="8496" y="1080"/>
                  </a:lnTo>
                  <a:lnTo>
                    <a:pt x="8514" y="1080"/>
                  </a:lnTo>
                  <a:lnTo>
                    <a:pt x="8526" y="1086"/>
                  </a:lnTo>
                  <a:lnTo>
                    <a:pt x="8544" y="1086"/>
                  </a:lnTo>
                  <a:lnTo>
                    <a:pt x="8550" y="1080"/>
                  </a:lnTo>
                  <a:lnTo>
                    <a:pt x="8562" y="1080"/>
                  </a:lnTo>
                  <a:lnTo>
                    <a:pt x="8580" y="1074"/>
                  </a:lnTo>
                  <a:lnTo>
                    <a:pt x="8604" y="1062"/>
                  </a:lnTo>
                  <a:lnTo>
                    <a:pt x="8616" y="1050"/>
                  </a:lnTo>
                  <a:lnTo>
                    <a:pt x="8604" y="1038"/>
                  </a:lnTo>
                  <a:lnTo>
                    <a:pt x="8592" y="1032"/>
                  </a:lnTo>
                  <a:lnTo>
                    <a:pt x="8586" y="1026"/>
                  </a:lnTo>
                  <a:lnTo>
                    <a:pt x="8574" y="1020"/>
                  </a:lnTo>
                  <a:lnTo>
                    <a:pt x="8568" y="1014"/>
                  </a:lnTo>
                  <a:lnTo>
                    <a:pt x="8562" y="1014"/>
                  </a:lnTo>
                  <a:lnTo>
                    <a:pt x="8556" y="1008"/>
                  </a:lnTo>
                  <a:lnTo>
                    <a:pt x="8520" y="990"/>
                  </a:lnTo>
                  <a:lnTo>
                    <a:pt x="8508" y="978"/>
                  </a:lnTo>
                  <a:lnTo>
                    <a:pt x="8514" y="972"/>
                  </a:lnTo>
                  <a:lnTo>
                    <a:pt x="8538" y="972"/>
                  </a:lnTo>
                  <a:lnTo>
                    <a:pt x="8556" y="978"/>
                  </a:lnTo>
                  <a:lnTo>
                    <a:pt x="8562" y="984"/>
                  </a:lnTo>
                  <a:lnTo>
                    <a:pt x="8574" y="990"/>
                  </a:lnTo>
                  <a:lnTo>
                    <a:pt x="8580" y="990"/>
                  </a:lnTo>
                  <a:lnTo>
                    <a:pt x="8586" y="996"/>
                  </a:lnTo>
                  <a:lnTo>
                    <a:pt x="8610" y="1008"/>
                  </a:lnTo>
                  <a:lnTo>
                    <a:pt x="8628" y="1020"/>
                  </a:lnTo>
                  <a:lnTo>
                    <a:pt x="8652" y="1032"/>
                  </a:lnTo>
                  <a:lnTo>
                    <a:pt x="8664" y="1032"/>
                  </a:lnTo>
                  <a:lnTo>
                    <a:pt x="8676" y="1026"/>
                  </a:lnTo>
                  <a:lnTo>
                    <a:pt x="8682" y="1026"/>
                  </a:lnTo>
                  <a:lnTo>
                    <a:pt x="8688" y="1020"/>
                  </a:lnTo>
                  <a:lnTo>
                    <a:pt x="8730" y="1020"/>
                  </a:lnTo>
                  <a:lnTo>
                    <a:pt x="8754" y="1026"/>
                  </a:lnTo>
                  <a:lnTo>
                    <a:pt x="8808" y="1044"/>
                  </a:lnTo>
                  <a:lnTo>
                    <a:pt x="8850" y="1062"/>
                  </a:lnTo>
                  <a:lnTo>
                    <a:pt x="8880" y="1068"/>
                  </a:lnTo>
                  <a:lnTo>
                    <a:pt x="8886" y="1074"/>
                  </a:lnTo>
                  <a:lnTo>
                    <a:pt x="8898" y="1074"/>
                  </a:lnTo>
                  <a:lnTo>
                    <a:pt x="8934" y="1086"/>
                  </a:lnTo>
                  <a:lnTo>
                    <a:pt x="8946" y="1086"/>
                  </a:lnTo>
                  <a:lnTo>
                    <a:pt x="8952" y="1092"/>
                  </a:lnTo>
                  <a:lnTo>
                    <a:pt x="8958" y="1092"/>
                  </a:lnTo>
                  <a:lnTo>
                    <a:pt x="8970" y="1098"/>
                  </a:lnTo>
                  <a:lnTo>
                    <a:pt x="8976" y="1104"/>
                  </a:lnTo>
                  <a:lnTo>
                    <a:pt x="8988" y="1110"/>
                  </a:lnTo>
                  <a:lnTo>
                    <a:pt x="9000" y="1110"/>
                  </a:lnTo>
                  <a:lnTo>
                    <a:pt x="9018" y="1116"/>
                  </a:lnTo>
                  <a:lnTo>
                    <a:pt x="9024" y="1122"/>
                  </a:lnTo>
                  <a:lnTo>
                    <a:pt x="9042" y="1122"/>
                  </a:lnTo>
                  <a:lnTo>
                    <a:pt x="9042" y="1116"/>
                  </a:lnTo>
                  <a:lnTo>
                    <a:pt x="9036" y="1098"/>
                  </a:lnTo>
                  <a:lnTo>
                    <a:pt x="9012" y="1074"/>
                  </a:lnTo>
                  <a:lnTo>
                    <a:pt x="9006" y="1074"/>
                  </a:lnTo>
                  <a:lnTo>
                    <a:pt x="9024" y="1056"/>
                  </a:lnTo>
                  <a:lnTo>
                    <a:pt x="8976" y="1038"/>
                  </a:lnTo>
                  <a:lnTo>
                    <a:pt x="8988" y="1032"/>
                  </a:lnTo>
                  <a:lnTo>
                    <a:pt x="8940" y="1008"/>
                  </a:lnTo>
                  <a:lnTo>
                    <a:pt x="8994" y="1020"/>
                  </a:lnTo>
                  <a:lnTo>
                    <a:pt x="8988" y="996"/>
                  </a:lnTo>
                  <a:lnTo>
                    <a:pt x="9000" y="996"/>
                  </a:lnTo>
                  <a:lnTo>
                    <a:pt x="9012" y="1002"/>
                  </a:lnTo>
                  <a:lnTo>
                    <a:pt x="9048" y="1002"/>
                  </a:lnTo>
                  <a:lnTo>
                    <a:pt x="9048" y="996"/>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57" name="Romania">
              <a:extLst>
                <a:ext uri="{FF2B5EF4-FFF2-40B4-BE49-F238E27FC236}">
                  <a16:creationId xmlns:a16="http://schemas.microsoft.com/office/drawing/2014/main" id="{F367B5EE-67CC-E946-EA31-73ABC62B6296}"/>
                </a:ext>
                <a:ext uri="{C183D7F6-B498-43B3-948B-1728B52AA6E4}">
                  <adec:decorative xmlns:adec="http://schemas.microsoft.com/office/drawing/2017/decorative" val="1"/>
                </a:ext>
              </a:extLst>
            </p:cNvPr>
            <p:cNvSpPr>
              <a:spLocks/>
            </p:cNvSpPr>
            <p:nvPr/>
          </p:nvSpPr>
          <p:spPr bwMode="gray">
            <a:xfrm>
              <a:off x="4724215" y="2054439"/>
              <a:ext cx="197503" cy="118249"/>
            </a:xfrm>
            <a:custGeom>
              <a:avLst/>
              <a:gdLst>
                <a:gd name="T0" fmla="*/ 2147483647 w 612"/>
                <a:gd name="T1" fmla="*/ 2147483647 h 366"/>
                <a:gd name="T2" fmla="*/ 2147483647 w 612"/>
                <a:gd name="T3" fmla="*/ 2147483647 h 366"/>
                <a:gd name="T4" fmla="*/ 2147483647 w 612"/>
                <a:gd name="T5" fmla="*/ 2147483647 h 366"/>
                <a:gd name="T6" fmla="*/ 2147483647 w 612"/>
                <a:gd name="T7" fmla="*/ 2147483647 h 366"/>
                <a:gd name="T8" fmla="*/ 2147483647 w 612"/>
                <a:gd name="T9" fmla="*/ 2147483647 h 366"/>
                <a:gd name="T10" fmla="*/ 2147483647 w 612"/>
                <a:gd name="T11" fmla="*/ 2147483647 h 366"/>
                <a:gd name="T12" fmla="*/ 2147483647 w 612"/>
                <a:gd name="T13" fmla="*/ 2147483647 h 366"/>
                <a:gd name="T14" fmla="*/ 2147483647 w 612"/>
                <a:gd name="T15" fmla="*/ 2147483647 h 366"/>
                <a:gd name="T16" fmla="*/ 2147483647 w 612"/>
                <a:gd name="T17" fmla="*/ 2147483647 h 366"/>
                <a:gd name="T18" fmla="*/ 2147483647 w 612"/>
                <a:gd name="T19" fmla="*/ 2147483647 h 366"/>
                <a:gd name="T20" fmla="*/ 2147483647 w 612"/>
                <a:gd name="T21" fmla="*/ 2147483647 h 366"/>
                <a:gd name="T22" fmla="*/ 2147483647 w 612"/>
                <a:gd name="T23" fmla="*/ 2147483647 h 366"/>
                <a:gd name="T24" fmla="*/ 2147483647 w 612"/>
                <a:gd name="T25" fmla="*/ 2147483647 h 366"/>
                <a:gd name="T26" fmla="*/ 2147483647 w 612"/>
                <a:gd name="T27" fmla="*/ 0 h 366"/>
                <a:gd name="T28" fmla="*/ 2147483647 w 612"/>
                <a:gd name="T29" fmla="*/ 2147483647 h 366"/>
                <a:gd name="T30" fmla="*/ 2147483647 w 612"/>
                <a:gd name="T31" fmla="*/ 2147483647 h 366"/>
                <a:gd name="T32" fmla="*/ 2147483647 w 612"/>
                <a:gd name="T33" fmla="*/ 2147483647 h 366"/>
                <a:gd name="T34" fmla="*/ 2147483647 w 612"/>
                <a:gd name="T35" fmla="*/ 2147483647 h 366"/>
                <a:gd name="T36" fmla="*/ 2147483647 w 612"/>
                <a:gd name="T37" fmla="*/ 2147483647 h 366"/>
                <a:gd name="T38" fmla="*/ 2147483647 w 612"/>
                <a:gd name="T39" fmla="*/ 2147483647 h 366"/>
                <a:gd name="T40" fmla="*/ 2147483647 w 612"/>
                <a:gd name="T41" fmla="*/ 2147483647 h 366"/>
                <a:gd name="T42" fmla="*/ 2147483647 w 612"/>
                <a:gd name="T43" fmla="*/ 2147483647 h 366"/>
                <a:gd name="T44" fmla="*/ 2147483647 w 612"/>
                <a:gd name="T45" fmla="*/ 2147483647 h 366"/>
                <a:gd name="T46" fmla="*/ 2147483647 w 612"/>
                <a:gd name="T47" fmla="*/ 2147483647 h 366"/>
                <a:gd name="T48" fmla="*/ 0 w 612"/>
                <a:gd name="T49" fmla="*/ 2147483647 h 366"/>
                <a:gd name="T50" fmla="*/ 2147483647 w 612"/>
                <a:gd name="T51" fmla="*/ 2147483647 h 366"/>
                <a:gd name="T52" fmla="*/ 2147483647 w 612"/>
                <a:gd name="T53" fmla="*/ 2147483647 h 366"/>
                <a:gd name="T54" fmla="*/ 2147483647 w 612"/>
                <a:gd name="T55" fmla="*/ 2147483647 h 366"/>
                <a:gd name="T56" fmla="*/ 2147483647 w 612"/>
                <a:gd name="T57" fmla="*/ 2147483647 h 366"/>
                <a:gd name="T58" fmla="*/ 2147483647 w 612"/>
                <a:gd name="T59" fmla="*/ 2147483647 h 366"/>
                <a:gd name="T60" fmla="*/ 2147483647 w 612"/>
                <a:gd name="T61" fmla="*/ 2147483647 h 366"/>
                <a:gd name="T62" fmla="*/ 2147483647 w 612"/>
                <a:gd name="T63" fmla="*/ 2147483647 h 366"/>
                <a:gd name="T64" fmla="*/ 2147483647 w 612"/>
                <a:gd name="T65" fmla="*/ 2147483647 h 366"/>
                <a:gd name="T66" fmla="*/ 2147483647 w 612"/>
                <a:gd name="T67" fmla="*/ 2147483647 h 366"/>
                <a:gd name="T68" fmla="*/ 2147483647 w 612"/>
                <a:gd name="T69" fmla="*/ 2147483647 h 366"/>
                <a:gd name="T70" fmla="*/ 2147483647 w 612"/>
                <a:gd name="T71" fmla="*/ 2147483647 h 366"/>
                <a:gd name="T72" fmla="*/ 2147483647 w 612"/>
                <a:gd name="T73" fmla="*/ 2147483647 h 366"/>
                <a:gd name="T74" fmla="*/ 2147483647 w 612"/>
                <a:gd name="T75" fmla="*/ 2147483647 h 366"/>
                <a:gd name="T76" fmla="*/ 2147483647 w 612"/>
                <a:gd name="T77" fmla="*/ 2147483647 h 366"/>
                <a:gd name="T78" fmla="*/ 2147483647 w 612"/>
                <a:gd name="T79" fmla="*/ 2147483647 h 366"/>
                <a:gd name="T80" fmla="*/ 2147483647 w 612"/>
                <a:gd name="T81" fmla="*/ 2147483647 h 366"/>
                <a:gd name="T82" fmla="*/ 2147483647 w 612"/>
                <a:gd name="T83" fmla="*/ 2147483647 h 366"/>
                <a:gd name="T84" fmla="*/ 2147483647 w 612"/>
                <a:gd name="T85" fmla="*/ 2147483647 h 3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12"/>
                <a:gd name="T130" fmla="*/ 0 h 366"/>
                <a:gd name="T131" fmla="*/ 612 w 612"/>
                <a:gd name="T132" fmla="*/ 366 h 3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12" h="366">
                  <a:moveTo>
                    <a:pt x="516" y="354"/>
                  </a:moveTo>
                  <a:lnTo>
                    <a:pt x="522" y="360"/>
                  </a:lnTo>
                  <a:lnTo>
                    <a:pt x="540" y="360"/>
                  </a:lnTo>
                  <a:lnTo>
                    <a:pt x="540" y="318"/>
                  </a:lnTo>
                  <a:lnTo>
                    <a:pt x="546" y="312"/>
                  </a:lnTo>
                  <a:lnTo>
                    <a:pt x="558" y="294"/>
                  </a:lnTo>
                  <a:lnTo>
                    <a:pt x="564" y="282"/>
                  </a:lnTo>
                  <a:lnTo>
                    <a:pt x="570" y="276"/>
                  </a:lnTo>
                  <a:lnTo>
                    <a:pt x="606" y="276"/>
                  </a:lnTo>
                  <a:lnTo>
                    <a:pt x="612" y="270"/>
                  </a:lnTo>
                  <a:lnTo>
                    <a:pt x="612" y="258"/>
                  </a:lnTo>
                  <a:lnTo>
                    <a:pt x="600" y="222"/>
                  </a:lnTo>
                  <a:lnTo>
                    <a:pt x="600" y="216"/>
                  </a:lnTo>
                  <a:lnTo>
                    <a:pt x="594" y="216"/>
                  </a:lnTo>
                  <a:lnTo>
                    <a:pt x="588" y="222"/>
                  </a:lnTo>
                  <a:lnTo>
                    <a:pt x="570" y="222"/>
                  </a:lnTo>
                  <a:lnTo>
                    <a:pt x="564" y="228"/>
                  </a:lnTo>
                  <a:lnTo>
                    <a:pt x="558" y="228"/>
                  </a:lnTo>
                  <a:lnTo>
                    <a:pt x="552" y="234"/>
                  </a:lnTo>
                  <a:lnTo>
                    <a:pt x="522" y="234"/>
                  </a:lnTo>
                  <a:lnTo>
                    <a:pt x="510" y="222"/>
                  </a:lnTo>
                  <a:lnTo>
                    <a:pt x="510" y="198"/>
                  </a:lnTo>
                  <a:lnTo>
                    <a:pt x="504" y="192"/>
                  </a:lnTo>
                  <a:lnTo>
                    <a:pt x="498" y="180"/>
                  </a:lnTo>
                  <a:lnTo>
                    <a:pt x="498" y="168"/>
                  </a:lnTo>
                  <a:lnTo>
                    <a:pt x="504" y="162"/>
                  </a:lnTo>
                  <a:lnTo>
                    <a:pt x="504" y="150"/>
                  </a:lnTo>
                  <a:lnTo>
                    <a:pt x="510" y="144"/>
                  </a:lnTo>
                  <a:lnTo>
                    <a:pt x="504" y="144"/>
                  </a:lnTo>
                  <a:lnTo>
                    <a:pt x="504" y="102"/>
                  </a:lnTo>
                  <a:lnTo>
                    <a:pt x="498" y="96"/>
                  </a:lnTo>
                  <a:lnTo>
                    <a:pt x="480" y="96"/>
                  </a:lnTo>
                  <a:lnTo>
                    <a:pt x="474" y="78"/>
                  </a:lnTo>
                  <a:lnTo>
                    <a:pt x="462" y="78"/>
                  </a:lnTo>
                  <a:lnTo>
                    <a:pt x="456" y="54"/>
                  </a:lnTo>
                  <a:lnTo>
                    <a:pt x="432" y="42"/>
                  </a:lnTo>
                  <a:lnTo>
                    <a:pt x="432" y="30"/>
                  </a:lnTo>
                  <a:lnTo>
                    <a:pt x="426" y="24"/>
                  </a:lnTo>
                  <a:lnTo>
                    <a:pt x="420" y="12"/>
                  </a:lnTo>
                  <a:lnTo>
                    <a:pt x="414" y="6"/>
                  </a:lnTo>
                  <a:lnTo>
                    <a:pt x="396" y="0"/>
                  </a:lnTo>
                  <a:lnTo>
                    <a:pt x="384" y="0"/>
                  </a:lnTo>
                  <a:lnTo>
                    <a:pt x="378" y="6"/>
                  </a:lnTo>
                  <a:lnTo>
                    <a:pt x="378" y="12"/>
                  </a:lnTo>
                  <a:lnTo>
                    <a:pt x="366" y="24"/>
                  </a:lnTo>
                  <a:lnTo>
                    <a:pt x="348" y="24"/>
                  </a:lnTo>
                  <a:lnTo>
                    <a:pt x="342" y="18"/>
                  </a:lnTo>
                  <a:lnTo>
                    <a:pt x="336" y="30"/>
                  </a:lnTo>
                  <a:lnTo>
                    <a:pt x="312" y="24"/>
                  </a:lnTo>
                  <a:lnTo>
                    <a:pt x="312" y="30"/>
                  </a:lnTo>
                  <a:lnTo>
                    <a:pt x="300" y="42"/>
                  </a:lnTo>
                  <a:lnTo>
                    <a:pt x="288" y="42"/>
                  </a:lnTo>
                  <a:lnTo>
                    <a:pt x="264" y="18"/>
                  </a:lnTo>
                  <a:lnTo>
                    <a:pt x="258" y="18"/>
                  </a:lnTo>
                  <a:lnTo>
                    <a:pt x="246" y="24"/>
                  </a:lnTo>
                  <a:lnTo>
                    <a:pt x="240" y="24"/>
                  </a:lnTo>
                  <a:lnTo>
                    <a:pt x="228" y="30"/>
                  </a:lnTo>
                  <a:lnTo>
                    <a:pt x="222" y="24"/>
                  </a:lnTo>
                  <a:lnTo>
                    <a:pt x="198" y="24"/>
                  </a:lnTo>
                  <a:lnTo>
                    <a:pt x="192" y="18"/>
                  </a:lnTo>
                  <a:lnTo>
                    <a:pt x="168" y="18"/>
                  </a:lnTo>
                  <a:lnTo>
                    <a:pt x="150" y="36"/>
                  </a:lnTo>
                  <a:lnTo>
                    <a:pt x="120" y="36"/>
                  </a:lnTo>
                  <a:lnTo>
                    <a:pt x="108" y="48"/>
                  </a:lnTo>
                  <a:lnTo>
                    <a:pt x="108" y="90"/>
                  </a:lnTo>
                  <a:lnTo>
                    <a:pt x="90" y="108"/>
                  </a:lnTo>
                  <a:lnTo>
                    <a:pt x="78" y="114"/>
                  </a:lnTo>
                  <a:lnTo>
                    <a:pt x="72" y="120"/>
                  </a:lnTo>
                  <a:lnTo>
                    <a:pt x="72" y="138"/>
                  </a:lnTo>
                  <a:lnTo>
                    <a:pt x="66" y="144"/>
                  </a:lnTo>
                  <a:lnTo>
                    <a:pt x="54" y="150"/>
                  </a:lnTo>
                  <a:lnTo>
                    <a:pt x="48" y="156"/>
                  </a:lnTo>
                  <a:lnTo>
                    <a:pt x="30" y="150"/>
                  </a:lnTo>
                  <a:lnTo>
                    <a:pt x="30" y="168"/>
                  </a:lnTo>
                  <a:lnTo>
                    <a:pt x="0" y="174"/>
                  </a:lnTo>
                  <a:lnTo>
                    <a:pt x="6" y="174"/>
                  </a:lnTo>
                  <a:lnTo>
                    <a:pt x="30" y="192"/>
                  </a:lnTo>
                  <a:lnTo>
                    <a:pt x="36" y="192"/>
                  </a:lnTo>
                  <a:lnTo>
                    <a:pt x="48" y="228"/>
                  </a:lnTo>
                  <a:lnTo>
                    <a:pt x="54" y="234"/>
                  </a:lnTo>
                  <a:lnTo>
                    <a:pt x="60" y="234"/>
                  </a:lnTo>
                  <a:lnTo>
                    <a:pt x="66" y="228"/>
                  </a:lnTo>
                  <a:lnTo>
                    <a:pt x="72" y="228"/>
                  </a:lnTo>
                  <a:lnTo>
                    <a:pt x="84" y="234"/>
                  </a:lnTo>
                  <a:lnTo>
                    <a:pt x="84" y="252"/>
                  </a:lnTo>
                  <a:lnTo>
                    <a:pt x="78" y="258"/>
                  </a:lnTo>
                  <a:lnTo>
                    <a:pt x="90" y="276"/>
                  </a:lnTo>
                  <a:lnTo>
                    <a:pt x="114" y="282"/>
                  </a:lnTo>
                  <a:lnTo>
                    <a:pt x="120" y="288"/>
                  </a:lnTo>
                  <a:lnTo>
                    <a:pt x="144" y="282"/>
                  </a:lnTo>
                  <a:lnTo>
                    <a:pt x="168" y="288"/>
                  </a:lnTo>
                  <a:lnTo>
                    <a:pt x="162" y="294"/>
                  </a:lnTo>
                  <a:lnTo>
                    <a:pt x="156" y="306"/>
                  </a:lnTo>
                  <a:lnTo>
                    <a:pt x="162" y="312"/>
                  </a:lnTo>
                  <a:lnTo>
                    <a:pt x="162" y="324"/>
                  </a:lnTo>
                  <a:lnTo>
                    <a:pt x="186" y="324"/>
                  </a:lnTo>
                  <a:lnTo>
                    <a:pt x="192" y="330"/>
                  </a:lnTo>
                  <a:lnTo>
                    <a:pt x="186" y="336"/>
                  </a:lnTo>
                  <a:lnTo>
                    <a:pt x="186" y="342"/>
                  </a:lnTo>
                  <a:lnTo>
                    <a:pt x="180" y="348"/>
                  </a:lnTo>
                  <a:lnTo>
                    <a:pt x="186" y="354"/>
                  </a:lnTo>
                  <a:lnTo>
                    <a:pt x="204" y="354"/>
                  </a:lnTo>
                  <a:lnTo>
                    <a:pt x="216" y="342"/>
                  </a:lnTo>
                  <a:lnTo>
                    <a:pt x="240" y="354"/>
                  </a:lnTo>
                  <a:lnTo>
                    <a:pt x="252" y="354"/>
                  </a:lnTo>
                  <a:lnTo>
                    <a:pt x="258" y="360"/>
                  </a:lnTo>
                  <a:lnTo>
                    <a:pt x="282" y="360"/>
                  </a:lnTo>
                  <a:lnTo>
                    <a:pt x="288" y="354"/>
                  </a:lnTo>
                  <a:lnTo>
                    <a:pt x="288" y="348"/>
                  </a:lnTo>
                  <a:lnTo>
                    <a:pt x="306" y="354"/>
                  </a:lnTo>
                  <a:lnTo>
                    <a:pt x="330" y="354"/>
                  </a:lnTo>
                  <a:lnTo>
                    <a:pt x="336" y="360"/>
                  </a:lnTo>
                  <a:lnTo>
                    <a:pt x="348" y="366"/>
                  </a:lnTo>
                  <a:lnTo>
                    <a:pt x="366" y="366"/>
                  </a:lnTo>
                  <a:lnTo>
                    <a:pt x="372" y="360"/>
                  </a:lnTo>
                  <a:lnTo>
                    <a:pt x="372" y="348"/>
                  </a:lnTo>
                  <a:lnTo>
                    <a:pt x="378" y="342"/>
                  </a:lnTo>
                  <a:lnTo>
                    <a:pt x="384" y="342"/>
                  </a:lnTo>
                  <a:lnTo>
                    <a:pt x="396" y="336"/>
                  </a:lnTo>
                  <a:lnTo>
                    <a:pt x="402" y="336"/>
                  </a:lnTo>
                  <a:lnTo>
                    <a:pt x="402" y="330"/>
                  </a:lnTo>
                  <a:lnTo>
                    <a:pt x="432" y="336"/>
                  </a:lnTo>
                  <a:lnTo>
                    <a:pt x="432" y="324"/>
                  </a:lnTo>
                  <a:lnTo>
                    <a:pt x="438" y="324"/>
                  </a:lnTo>
                  <a:lnTo>
                    <a:pt x="450" y="330"/>
                  </a:lnTo>
                  <a:lnTo>
                    <a:pt x="462" y="330"/>
                  </a:lnTo>
                  <a:lnTo>
                    <a:pt x="474" y="336"/>
                  </a:lnTo>
                  <a:lnTo>
                    <a:pt x="498" y="336"/>
                  </a:lnTo>
                  <a:lnTo>
                    <a:pt x="516" y="354"/>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58" name="Qatar">
              <a:extLst>
                <a:ext uri="{FF2B5EF4-FFF2-40B4-BE49-F238E27FC236}">
                  <a16:creationId xmlns:a16="http://schemas.microsoft.com/office/drawing/2014/main" id="{D30F71A7-14A1-9A58-A2C8-E19F94DDDEC7}"/>
                </a:ext>
                <a:ext uri="{C183D7F6-B498-43B3-948B-1728B52AA6E4}">
                  <adec:decorative xmlns:adec="http://schemas.microsoft.com/office/drawing/2017/decorative" val="1"/>
                </a:ext>
              </a:extLst>
            </p:cNvPr>
            <p:cNvSpPr>
              <a:spLocks/>
            </p:cNvSpPr>
            <p:nvPr/>
          </p:nvSpPr>
          <p:spPr bwMode="gray">
            <a:xfrm>
              <a:off x="5428681" y="2621786"/>
              <a:ext cx="21386" cy="46545"/>
            </a:xfrm>
            <a:custGeom>
              <a:avLst/>
              <a:gdLst>
                <a:gd name="T0" fmla="*/ 2147483647 w 66"/>
                <a:gd name="T1" fmla="*/ 2147483647 h 144"/>
                <a:gd name="T2" fmla="*/ 2147483647 w 66"/>
                <a:gd name="T3" fmla="*/ 2147483647 h 144"/>
                <a:gd name="T4" fmla="*/ 2147483647 w 66"/>
                <a:gd name="T5" fmla="*/ 2147483647 h 144"/>
                <a:gd name="T6" fmla="*/ 2147483647 w 66"/>
                <a:gd name="T7" fmla="*/ 2147483647 h 144"/>
                <a:gd name="T8" fmla="*/ 2147483647 w 66"/>
                <a:gd name="T9" fmla="*/ 2147483647 h 144"/>
                <a:gd name="T10" fmla="*/ 2147483647 w 66"/>
                <a:gd name="T11" fmla="*/ 2147483647 h 144"/>
                <a:gd name="T12" fmla="*/ 2147483647 w 66"/>
                <a:gd name="T13" fmla="*/ 2147483647 h 144"/>
                <a:gd name="T14" fmla="*/ 2147483647 w 66"/>
                <a:gd name="T15" fmla="*/ 2147483647 h 144"/>
                <a:gd name="T16" fmla="*/ 2147483647 w 66"/>
                <a:gd name="T17" fmla="*/ 2147483647 h 144"/>
                <a:gd name="T18" fmla="*/ 2147483647 w 66"/>
                <a:gd name="T19" fmla="*/ 0 h 144"/>
                <a:gd name="T20" fmla="*/ 2147483647 w 66"/>
                <a:gd name="T21" fmla="*/ 0 h 144"/>
                <a:gd name="T22" fmla="*/ 2147483647 w 66"/>
                <a:gd name="T23" fmla="*/ 2147483647 h 144"/>
                <a:gd name="T24" fmla="*/ 2147483647 w 66"/>
                <a:gd name="T25" fmla="*/ 2147483647 h 144"/>
                <a:gd name="T26" fmla="*/ 2147483647 w 66"/>
                <a:gd name="T27" fmla="*/ 2147483647 h 144"/>
                <a:gd name="T28" fmla="*/ 2147483647 w 66"/>
                <a:gd name="T29" fmla="*/ 2147483647 h 144"/>
                <a:gd name="T30" fmla="*/ 0 w 66"/>
                <a:gd name="T31" fmla="*/ 2147483647 h 144"/>
                <a:gd name="T32" fmla="*/ 2147483647 w 66"/>
                <a:gd name="T33" fmla="*/ 2147483647 h 144"/>
                <a:gd name="T34" fmla="*/ 2147483647 w 66"/>
                <a:gd name="T35" fmla="*/ 2147483647 h 1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44"/>
                <a:gd name="T56" fmla="*/ 66 w 66"/>
                <a:gd name="T57" fmla="*/ 144 h 1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44">
                  <a:moveTo>
                    <a:pt x="24" y="132"/>
                  </a:moveTo>
                  <a:lnTo>
                    <a:pt x="36" y="144"/>
                  </a:lnTo>
                  <a:lnTo>
                    <a:pt x="48" y="132"/>
                  </a:lnTo>
                  <a:lnTo>
                    <a:pt x="54" y="114"/>
                  </a:lnTo>
                  <a:lnTo>
                    <a:pt x="60" y="102"/>
                  </a:lnTo>
                  <a:lnTo>
                    <a:pt x="66" y="84"/>
                  </a:lnTo>
                  <a:lnTo>
                    <a:pt x="66" y="30"/>
                  </a:lnTo>
                  <a:lnTo>
                    <a:pt x="54" y="18"/>
                  </a:lnTo>
                  <a:lnTo>
                    <a:pt x="48" y="6"/>
                  </a:lnTo>
                  <a:lnTo>
                    <a:pt x="36" y="0"/>
                  </a:lnTo>
                  <a:lnTo>
                    <a:pt x="30" y="0"/>
                  </a:lnTo>
                  <a:lnTo>
                    <a:pt x="24" y="6"/>
                  </a:lnTo>
                  <a:lnTo>
                    <a:pt x="18" y="18"/>
                  </a:lnTo>
                  <a:lnTo>
                    <a:pt x="12" y="36"/>
                  </a:lnTo>
                  <a:lnTo>
                    <a:pt x="12" y="108"/>
                  </a:lnTo>
                  <a:lnTo>
                    <a:pt x="0" y="120"/>
                  </a:lnTo>
                  <a:lnTo>
                    <a:pt x="6" y="132"/>
                  </a:lnTo>
                  <a:lnTo>
                    <a:pt x="24" y="132"/>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59" name="Puerto Rico">
              <a:extLst>
                <a:ext uri="{FF2B5EF4-FFF2-40B4-BE49-F238E27FC236}">
                  <a16:creationId xmlns:a16="http://schemas.microsoft.com/office/drawing/2014/main" id="{DD6B06C0-0179-912E-6FF5-5FECF9E87B72}"/>
                </a:ext>
                <a:ext uri="{C183D7F6-B498-43B3-948B-1728B52AA6E4}">
                  <adec:decorative xmlns:adec="http://schemas.microsoft.com/office/drawing/2017/decorative" val="1"/>
                </a:ext>
              </a:extLst>
            </p:cNvPr>
            <p:cNvSpPr>
              <a:spLocks/>
            </p:cNvSpPr>
            <p:nvPr/>
          </p:nvSpPr>
          <p:spPr bwMode="gray">
            <a:xfrm>
              <a:off x="2775612" y="2825577"/>
              <a:ext cx="44030" cy="18870"/>
            </a:xfrm>
            <a:custGeom>
              <a:avLst/>
              <a:gdLst>
                <a:gd name="T0" fmla="*/ 2147483647 w 138"/>
                <a:gd name="T1" fmla="*/ 2147483647 h 60"/>
                <a:gd name="T2" fmla="*/ 2147483647 w 138"/>
                <a:gd name="T3" fmla="*/ 2147483647 h 60"/>
                <a:gd name="T4" fmla="*/ 2147483647 w 138"/>
                <a:gd name="T5" fmla="*/ 0 h 60"/>
                <a:gd name="T6" fmla="*/ 2147483647 w 138"/>
                <a:gd name="T7" fmla="*/ 0 h 60"/>
                <a:gd name="T8" fmla="*/ 2147483647 w 138"/>
                <a:gd name="T9" fmla="*/ 2147483647 h 60"/>
                <a:gd name="T10" fmla="*/ 0 w 138"/>
                <a:gd name="T11" fmla="*/ 2147483647 h 60"/>
                <a:gd name="T12" fmla="*/ 0 w 138"/>
                <a:gd name="T13" fmla="*/ 2147483647 h 60"/>
                <a:gd name="T14" fmla="*/ 2147483647 w 138"/>
                <a:gd name="T15" fmla="*/ 2147483647 h 60"/>
                <a:gd name="T16" fmla="*/ 2147483647 w 138"/>
                <a:gd name="T17" fmla="*/ 2147483647 h 60"/>
                <a:gd name="T18" fmla="*/ 2147483647 w 138"/>
                <a:gd name="T19" fmla="*/ 2147483647 h 60"/>
                <a:gd name="T20" fmla="*/ 2147483647 w 138"/>
                <a:gd name="T21" fmla="*/ 2147483647 h 60"/>
                <a:gd name="T22" fmla="*/ 2147483647 w 138"/>
                <a:gd name="T23" fmla="*/ 2147483647 h 60"/>
                <a:gd name="T24" fmla="*/ 2147483647 w 138"/>
                <a:gd name="T25" fmla="*/ 2147483647 h 60"/>
                <a:gd name="T26" fmla="*/ 2147483647 w 138"/>
                <a:gd name="T27" fmla="*/ 2147483647 h 60"/>
                <a:gd name="T28" fmla="*/ 2147483647 w 138"/>
                <a:gd name="T29" fmla="*/ 2147483647 h 60"/>
                <a:gd name="T30" fmla="*/ 2147483647 w 138"/>
                <a:gd name="T31" fmla="*/ 2147483647 h 60"/>
                <a:gd name="T32" fmla="*/ 2147483647 w 138"/>
                <a:gd name="T33" fmla="*/ 2147483647 h 60"/>
                <a:gd name="T34" fmla="*/ 2147483647 w 138"/>
                <a:gd name="T35" fmla="*/ 2147483647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8"/>
                <a:gd name="T55" fmla="*/ 0 h 60"/>
                <a:gd name="T56" fmla="*/ 138 w 138"/>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8" h="60">
                  <a:moveTo>
                    <a:pt x="84" y="12"/>
                  </a:moveTo>
                  <a:lnTo>
                    <a:pt x="72" y="12"/>
                  </a:lnTo>
                  <a:lnTo>
                    <a:pt x="36" y="0"/>
                  </a:lnTo>
                  <a:lnTo>
                    <a:pt x="12" y="0"/>
                  </a:lnTo>
                  <a:lnTo>
                    <a:pt x="6" y="12"/>
                  </a:lnTo>
                  <a:lnTo>
                    <a:pt x="0" y="18"/>
                  </a:lnTo>
                  <a:lnTo>
                    <a:pt x="0" y="48"/>
                  </a:lnTo>
                  <a:lnTo>
                    <a:pt x="36" y="60"/>
                  </a:lnTo>
                  <a:lnTo>
                    <a:pt x="48" y="48"/>
                  </a:lnTo>
                  <a:lnTo>
                    <a:pt x="102" y="48"/>
                  </a:lnTo>
                  <a:lnTo>
                    <a:pt x="120" y="36"/>
                  </a:lnTo>
                  <a:lnTo>
                    <a:pt x="132" y="30"/>
                  </a:lnTo>
                  <a:lnTo>
                    <a:pt x="138" y="18"/>
                  </a:lnTo>
                  <a:lnTo>
                    <a:pt x="138" y="12"/>
                  </a:lnTo>
                  <a:lnTo>
                    <a:pt x="132" y="6"/>
                  </a:lnTo>
                  <a:lnTo>
                    <a:pt x="114" y="6"/>
                  </a:lnTo>
                  <a:lnTo>
                    <a:pt x="102" y="12"/>
                  </a:lnTo>
                  <a:lnTo>
                    <a:pt x="84" y="12"/>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60" name="Portugal">
              <a:extLst>
                <a:ext uri="{FF2B5EF4-FFF2-40B4-BE49-F238E27FC236}">
                  <a16:creationId xmlns:a16="http://schemas.microsoft.com/office/drawing/2014/main" id="{14183A70-1E96-6BF7-33B7-66B3274D382D}"/>
                </a:ext>
                <a:ext uri="{C183D7F6-B498-43B3-948B-1728B52AA6E4}">
                  <adec:decorative xmlns:adec="http://schemas.microsoft.com/office/drawing/2017/decorative" val="1"/>
                </a:ext>
              </a:extLst>
            </p:cNvPr>
            <p:cNvSpPr>
              <a:spLocks/>
            </p:cNvSpPr>
            <p:nvPr/>
          </p:nvSpPr>
          <p:spPr bwMode="gray">
            <a:xfrm>
              <a:off x="4102776" y="2211684"/>
              <a:ext cx="72963" cy="132088"/>
            </a:xfrm>
            <a:custGeom>
              <a:avLst/>
              <a:gdLst>
                <a:gd name="T0" fmla="*/ 2147483647 w 228"/>
                <a:gd name="T1" fmla="*/ 2147483647 h 414"/>
                <a:gd name="T2" fmla="*/ 2147483647 w 228"/>
                <a:gd name="T3" fmla="*/ 2147483647 h 414"/>
                <a:gd name="T4" fmla="*/ 2147483647 w 228"/>
                <a:gd name="T5" fmla="*/ 2147483647 h 414"/>
                <a:gd name="T6" fmla="*/ 2147483647 w 228"/>
                <a:gd name="T7" fmla="*/ 2147483647 h 414"/>
                <a:gd name="T8" fmla="*/ 2147483647 w 228"/>
                <a:gd name="T9" fmla="*/ 2147483647 h 414"/>
                <a:gd name="T10" fmla="*/ 2147483647 w 228"/>
                <a:gd name="T11" fmla="*/ 2147483647 h 414"/>
                <a:gd name="T12" fmla="*/ 2147483647 w 228"/>
                <a:gd name="T13" fmla="*/ 0 h 414"/>
                <a:gd name="T14" fmla="*/ 2147483647 w 228"/>
                <a:gd name="T15" fmla="*/ 2147483647 h 414"/>
                <a:gd name="T16" fmla="*/ 2147483647 w 228"/>
                <a:gd name="T17" fmla="*/ 2147483647 h 414"/>
                <a:gd name="T18" fmla="*/ 2147483647 w 228"/>
                <a:gd name="T19" fmla="*/ 2147483647 h 414"/>
                <a:gd name="T20" fmla="*/ 2147483647 w 228"/>
                <a:gd name="T21" fmla="*/ 2147483647 h 414"/>
                <a:gd name="T22" fmla="*/ 2147483647 w 228"/>
                <a:gd name="T23" fmla="*/ 2147483647 h 414"/>
                <a:gd name="T24" fmla="*/ 2147483647 w 228"/>
                <a:gd name="T25" fmla="*/ 2147483647 h 414"/>
                <a:gd name="T26" fmla="*/ 0 w 228"/>
                <a:gd name="T27" fmla="*/ 2147483647 h 414"/>
                <a:gd name="T28" fmla="*/ 2147483647 w 228"/>
                <a:gd name="T29" fmla="*/ 2147483647 h 414"/>
                <a:gd name="T30" fmla="*/ 2147483647 w 228"/>
                <a:gd name="T31" fmla="*/ 2147483647 h 414"/>
                <a:gd name="T32" fmla="*/ 2147483647 w 228"/>
                <a:gd name="T33" fmla="*/ 2147483647 h 414"/>
                <a:gd name="T34" fmla="*/ 2147483647 w 228"/>
                <a:gd name="T35" fmla="*/ 2147483647 h 414"/>
                <a:gd name="T36" fmla="*/ 2147483647 w 228"/>
                <a:gd name="T37" fmla="*/ 2147483647 h 414"/>
                <a:gd name="T38" fmla="*/ 2147483647 w 228"/>
                <a:gd name="T39" fmla="*/ 2147483647 h 414"/>
                <a:gd name="T40" fmla="*/ 2147483647 w 228"/>
                <a:gd name="T41" fmla="*/ 2147483647 h 414"/>
                <a:gd name="T42" fmla="*/ 2147483647 w 228"/>
                <a:gd name="T43" fmla="*/ 2147483647 h 414"/>
                <a:gd name="T44" fmla="*/ 2147483647 w 228"/>
                <a:gd name="T45" fmla="*/ 2147483647 h 414"/>
                <a:gd name="T46" fmla="*/ 2147483647 w 228"/>
                <a:gd name="T47" fmla="*/ 2147483647 h 414"/>
                <a:gd name="T48" fmla="*/ 2147483647 w 228"/>
                <a:gd name="T49" fmla="*/ 2147483647 h 414"/>
                <a:gd name="T50" fmla="*/ 2147483647 w 228"/>
                <a:gd name="T51" fmla="*/ 2147483647 h 414"/>
                <a:gd name="T52" fmla="*/ 2147483647 w 228"/>
                <a:gd name="T53" fmla="*/ 2147483647 h 414"/>
                <a:gd name="T54" fmla="*/ 2147483647 w 228"/>
                <a:gd name="T55" fmla="*/ 2147483647 h 414"/>
                <a:gd name="T56" fmla="*/ 2147483647 w 228"/>
                <a:gd name="T57" fmla="*/ 2147483647 h 414"/>
                <a:gd name="T58" fmla="*/ 2147483647 w 228"/>
                <a:gd name="T59" fmla="*/ 2147483647 h 414"/>
                <a:gd name="T60" fmla="*/ 2147483647 w 228"/>
                <a:gd name="T61" fmla="*/ 2147483647 h 414"/>
                <a:gd name="T62" fmla="*/ 2147483647 w 228"/>
                <a:gd name="T63" fmla="*/ 2147483647 h 414"/>
                <a:gd name="T64" fmla="*/ 2147483647 w 228"/>
                <a:gd name="T65" fmla="*/ 2147483647 h 414"/>
                <a:gd name="T66" fmla="*/ 2147483647 w 228"/>
                <a:gd name="T67" fmla="*/ 2147483647 h 414"/>
                <a:gd name="T68" fmla="*/ 2147483647 w 228"/>
                <a:gd name="T69" fmla="*/ 2147483647 h 414"/>
                <a:gd name="T70" fmla="*/ 2147483647 w 228"/>
                <a:gd name="T71" fmla="*/ 2147483647 h 414"/>
                <a:gd name="T72" fmla="*/ 2147483647 w 228"/>
                <a:gd name="T73" fmla="*/ 2147483647 h 414"/>
                <a:gd name="T74" fmla="*/ 2147483647 w 228"/>
                <a:gd name="T75" fmla="*/ 2147483647 h 414"/>
                <a:gd name="T76" fmla="*/ 2147483647 w 228"/>
                <a:gd name="T77" fmla="*/ 2147483647 h 414"/>
                <a:gd name="T78" fmla="*/ 2147483647 w 228"/>
                <a:gd name="T79" fmla="*/ 2147483647 h 414"/>
                <a:gd name="T80" fmla="*/ 2147483647 w 228"/>
                <a:gd name="T81" fmla="*/ 2147483647 h 414"/>
                <a:gd name="T82" fmla="*/ 2147483647 w 228"/>
                <a:gd name="T83" fmla="*/ 2147483647 h 4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8"/>
                <a:gd name="T127" fmla="*/ 0 h 414"/>
                <a:gd name="T128" fmla="*/ 228 w 228"/>
                <a:gd name="T129" fmla="*/ 414 h 4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8" h="414">
                  <a:moveTo>
                    <a:pt x="210" y="30"/>
                  </a:moveTo>
                  <a:lnTo>
                    <a:pt x="210" y="12"/>
                  </a:lnTo>
                  <a:lnTo>
                    <a:pt x="156" y="12"/>
                  </a:lnTo>
                  <a:lnTo>
                    <a:pt x="156" y="18"/>
                  </a:lnTo>
                  <a:lnTo>
                    <a:pt x="150" y="24"/>
                  </a:lnTo>
                  <a:lnTo>
                    <a:pt x="138" y="24"/>
                  </a:lnTo>
                  <a:lnTo>
                    <a:pt x="132" y="18"/>
                  </a:lnTo>
                  <a:lnTo>
                    <a:pt x="114" y="18"/>
                  </a:lnTo>
                  <a:lnTo>
                    <a:pt x="108" y="24"/>
                  </a:lnTo>
                  <a:lnTo>
                    <a:pt x="96" y="24"/>
                  </a:lnTo>
                  <a:lnTo>
                    <a:pt x="96" y="18"/>
                  </a:lnTo>
                  <a:lnTo>
                    <a:pt x="102" y="18"/>
                  </a:lnTo>
                  <a:lnTo>
                    <a:pt x="114" y="6"/>
                  </a:lnTo>
                  <a:lnTo>
                    <a:pt x="114" y="0"/>
                  </a:lnTo>
                  <a:lnTo>
                    <a:pt x="90" y="0"/>
                  </a:lnTo>
                  <a:lnTo>
                    <a:pt x="66" y="12"/>
                  </a:lnTo>
                  <a:lnTo>
                    <a:pt x="60" y="18"/>
                  </a:lnTo>
                  <a:lnTo>
                    <a:pt x="60" y="36"/>
                  </a:lnTo>
                  <a:lnTo>
                    <a:pt x="66" y="60"/>
                  </a:lnTo>
                  <a:lnTo>
                    <a:pt x="66" y="78"/>
                  </a:lnTo>
                  <a:lnTo>
                    <a:pt x="60" y="108"/>
                  </a:lnTo>
                  <a:lnTo>
                    <a:pt x="48" y="138"/>
                  </a:lnTo>
                  <a:lnTo>
                    <a:pt x="30" y="174"/>
                  </a:lnTo>
                  <a:lnTo>
                    <a:pt x="12" y="222"/>
                  </a:lnTo>
                  <a:lnTo>
                    <a:pt x="6" y="234"/>
                  </a:lnTo>
                  <a:lnTo>
                    <a:pt x="6" y="240"/>
                  </a:lnTo>
                  <a:lnTo>
                    <a:pt x="0" y="252"/>
                  </a:lnTo>
                  <a:lnTo>
                    <a:pt x="0" y="264"/>
                  </a:lnTo>
                  <a:lnTo>
                    <a:pt x="18" y="282"/>
                  </a:lnTo>
                  <a:lnTo>
                    <a:pt x="30" y="288"/>
                  </a:lnTo>
                  <a:lnTo>
                    <a:pt x="42" y="342"/>
                  </a:lnTo>
                  <a:lnTo>
                    <a:pt x="42" y="348"/>
                  </a:lnTo>
                  <a:lnTo>
                    <a:pt x="36" y="354"/>
                  </a:lnTo>
                  <a:lnTo>
                    <a:pt x="36" y="366"/>
                  </a:lnTo>
                  <a:lnTo>
                    <a:pt x="30" y="384"/>
                  </a:lnTo>
                  <a:lnTo>
                    <a:pt x="24" y="396"/>
                  </a:lnTo>
                  <a:lnTo>
                    <a:pt x="24" y="408"/>
                  </a:lnTo>
                  <a:lnTo>
                    <a:pt x="48" y="408"/>
                  </a:lnTo>
                  <a:lnTo>
                    <a:pt x="60" y="402"/>
                  </a:lnTo>
                  <a:lnTo>
                    <a:pt x="72" y="402"/>
                  </a:lnTo>
                  <a:lnTo>
                    <a:pt x="84" y="414"/>
                  </a:lnTo>
                  <a:lnTo>
                    <a:pt x="96" y="414"/>
                  </a:lnTo>
                  <a:lnTo>
                    <a:pt x="108" y="408"/>
                  </a:lnTo>
                  <a:lnTo>
                    <a:pt x="114" y="402"/>
                  </a:lnTo>
                  <a:lnTo>
                    <a:pt x="120" y="402"/>
                  </a:lnTo>
                  <a:lnTo>
                    <a:pt x="126" y="396"/>
                  </a:lnTo>
                  <a:lnTo>
                    <a:pt x="126" y="348"/>
                  </a:lnTo>
                  <a:lnTo>
                    <a:pt x="132" y="342"/>
                  </a:lnTo>
                  <a:lnTo>
                    <a:pt x="138" y="330"/>
                  </a:lnTo>
                  <a:lnTo>
                    <a:pt x="150" y="330"/>
                  </a:lnTo>
                  <a:lnTo>
                    <a:pt x="162" y="318"/>
                  </a:lnTo>
                  <a:lnTo>
                    <a:pt x="162" y="312"/>
                  </a:lnTo>
                  <a:lnTo>
                    <a:pt x="150" y="312"/>
                  </a:lnTo>
                  <a:lnTo>
                    <a:pt x="144" y="306"/>
                  </a:lnTo>
                  <a:lnTo>
                    <a:pt x="138" y="294"/>
                  </a:lnTo>
                  <a:lnTo>
                    <a:pt x="138" y="288"/>
                  </a:lnTo>
                  <a:lnTo>
                    <a:pt x="132" y="282"/>
                  </a:lnTo>
                  <a:lnTo>
                    <a:pt x="132" y="276"/>
                  </a:lnTo>
                  <a:lnTo>
                    <a:pt x="144" y="264"/>
                  </a:lnTo>
                  <a:lnTo>
                    <a:pt x="156" y="258"/>
                  </a:lnTo>
                  <a:lnTo>
                    <a:pt x="168" y="246"/>
                  </a:lnTo>
                  <a:lnTo>
                    <a:pt x="168" y="240"/>
                  </a:lnTo>
                  <a:lnTo>
                    <a:pt x="156" y="234"/>
                  </a:lnTo>
                  <a:lnTo>
                    <a:pt x="150" y="228"/>
                  </a:lnTo>
                  <a:lnTo>
                    <a:pt x="150" y="216"/>
                  </a:lnTo>
                  <a:lnTo>
                    <a:pt x="126" y="192"/>
                  </a:lnTo>
                  <a:lnTo>
                    <a:pt x="162" y="192"/>
                  </a:lnTo>
                  <a:lnTo>
                    <a:pt x="174" y="180"/>
                  </a:lnTo>
                  <a:lnTo>
                    <a:pt x="174" y="168"/>
                  </a:lnTo>
                  <a:lnTo>
                    <a:pt x="168" y="162"/>
                  </a:lnTo>
                  <a:lnTo>
                    <a:pt x="168" y="150"/>
                  </a:lnTo>
                  <a:lnTo>
                    <a:pt x="174" y="144"/>
                  </a:lnTo>
                  <a:lnTo>
                    <a:pt x="180" y="144"/>
                  </a:lnTo>
                  <a:lnTo>
                    <a:pt x="180" y="126"/>
                  </a:lnTo>
                  <a:lnTo>
                    <a:pt x="186" y="108"/>
                  </a:lnTo>
                  <a:lnTo>
                    <a:pt x="186" y="96"/>
                  </a:lnTo>
                  <a:lnTo>
                    <a:pt x="180" y="90"/>
                  </a:lnTo>
                  <a:lnTo>
                    <a:pt x="174" y="90"/>
                  </a:lnTo>
                  <a:lnTo>
                    <a:pt x="174" y="84"/>
                  </a:lnTo>
                  <a:lnTo>
                    <a:pt x="180" y="78"/>
                  </a:lnTo>
                  <a:lnTo>
                    <a:pt x="204" y="66"/>
                  </a:lnTo>
                  <a:lnTo>
                    <a:pt x="228" y="42"/>
                  </a:lnTo>
                  <a:lnTo>
                    <a:pt x="228" y="36"/>
                  </a:lnTo>
                  <a:lnTo>
                    <a:pt x="216" y="30"/>
                  </a:lnTo>
                  <a:lnTo>
                    <a:pt x="210" y="30"/>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61" name="Poland">
              <a:extLst>
                <a:ext uri="{FF2B5EF4-FFF2-40B4-BE49-F238E27FC236}">
                  <a16:creationId xmlns:a16="http://schemas.microsoft.com/office/drawing/2014/main" id="{C4208D4B-F244-E528-8E1E-A94E4E8A3330}"/>
                </a:ext>
                <a:ext uri="{C183D7F6-B498-43B3-948B-1728B52AA6E4}">
                  <adec:decorative xmlns:adec="http://schemas.microsoft.com/office/drawing/2017/decorative" val="1"/>
                </a:ext>
              </a:extLst>
            </p:cNvPr>
            <p:cNvSpPr>
              <a:spLocks/>
            </p:cNvSpPr>
            <p:nvPr/>
          </p:nvSpPr>
          <p:spPr bwMode="gray">
            <a:xfrm>
              <a:off x="4597160" y="1890901"/>
              <a:ext cx="201276" cy="144668"/>
            </a:xfrm>
            <a:custGeom>
              <a:avLst/>
              <a:gdLst>
                <a:gd name="T0" fmla="*/ 2147483647 w 624"/>
                <a:gd name="T1" fmla="*/ 2147483647 h 450"/>
                <a:gd name="T2" fmla="*/ 2147483647 w 624"/>
                <a:gd name="T3" fmla="*/ 2147483647 h 450"/>
                <a:gd name="T4" fmla="*/ 2147483647 w 624"/>
                <a:gd name="T5" fmla="*/ 2147483647 h 450"/>
                <a:gd name="T6" fmla="*/ 2147483647 w 624"/>
                <a:gd name="T7" fmla="*/ 2147483647 h 450"/>
                <a:gd name="T8" fmla="*/ 2147483647 w 624"/>
                <a:gd name="T9" fmla="*/ 2147483647 h 450"/>
                <a:gd name="T10" fmla="*/ 2147483647 w 624"/>
                <a:gd name="T11" fmla="*/ 2147483647 h 450"/>
                <a:gd name="T12" fmla="*/ 2147483647 w 624"/>
                <a:gd name="T13" fmla="*/ 2147483647 h 450"/>
                <a:gd name="T14" fmla="*/ 2147483647 w 624"/>
                <a:gd name="T15" fmla="*/ 2147483647 h 450"/>
                <a:gd name="T16" fmla="*/ 2147483647 w 624"/>
                <a:gd name="T17" fmla="*/ 2147483647 h 450"/>
                <a:gd name="T18" fmla="*/ 2147483647 w 624"/>
                <a:gd name="T19" fmla="*/ 2147483647 h 450"/>
                <a:gd name="T20" fmla="*/ 2147483647 w 624"/>
                <a:gd name="T21" fmla="*/ 2147483647 h 450"/>
                <a:gd name="T22" fmla="*/ 2147483647 w 624"/>
                <a:gd name="T23" fmla="*/ 2147483647 h 450"/>
                <a:gd name="T24" fmla="*/ 2147483647 w 624"/>
                <a:gd name="T25" fmla="*/ 2147483647 h 450"/>
                <a:gd name="T26" fmla="*/ 2147483647 w 624"/>
                <a:gd name="T27" fmla="*/ 2147483647 h 450"/>
                <a:gd name="T28" fmla="*/ 2147483647 w 624"/>
                <a:gd name="T29" fmla="*/ 2147483647 h 450"/>
                <a:gd name="T30" fmla="*/ 2147483647 w 624"/>
                <a:gd name="T31" fmla="*/ 2147483647 h 450"/>
                <a:gd name="T32" fmla="*/ 2147483647 w 624"/>
                <a:gd name="T33" fmla="*/ 2147483647 h 450"/>
                <a:gd name="T34" fmla="*/ 2147483647 w 624"/>
                <a:gd name="T35" fmla="*/ 2147483647 h 450"/>
                <a:gd name="T36" fmla="*/ 2147483647 w 624"/>
                <a:gd name="T37" fmla="*/ 2147483647 h 450"/>
                <a:gd name="T38" fmla="*/ 2147483647 w 624"/>
                <a:gd name="T39" fmla="*/ 2147483647 h 450"/>
                <a:gd name="T40" fmla="*/ 2147483647 w 624"/>
                <a:gd name="T41" fmla="*/ 2147483647 h 450"/>
                <a:gd name="T42" fmla="*/ 2147483647 w 624"/>
                <a:gd name="T43" fmla="*/ 2147483647 h 450"/>
                <a:gd name="T44" fmla="*/ 2147483647 w 624"/>
                <a:gd name="T45" fmla="*/ 2147483647 h 450"/>
                <a:gd name="T46" fmla="*/ 2147483647 w 624"/>
                <a:gd name="T47" fmla="*/ 2147483647 h 450"/>
                <a:gd name="T48" fmla="*/ 2147483647 w 624"/>
                <a:gd name="T49" fmla="*/ 2147483647 h 450"/>
                <a:gd name="T50" fmla="*/ 2147483647 w 624"/>
                <a:gd name="T51" fmla="*/ 2147483647 h 450"/>
                <a:gd name="T52" fmla="*/ 2147483647 w 624"/>
                <a:gd name="T53" fmla="*/ 2147483647 h 450"/>
                <a:gd name="T54" fmla="*/ 2147483647 w 624"/>
                <a:gd name="T55" fmla="*/ 2147483647 h 450"/>
                <a:gd name="T56" fmla="*/ 2147483647 w 624"/>
                <a:gd name="T57" fmla="*/ 2147483647 h 450"/>
                <a:gd name="T58" fmla="*/ 0 w 624"/>
                <a:gd name="T59" fmla="*/ 2147483647 h 450"/>
                <a:gd name="T60" fmla="*/ 2147483647 w 624"/>
                <a:gd name="T61" fmla="*/ 2147483647 h 450"/>
                <a:gd name="T62" fmla="*/ 2147483647 w 624"/>
                <a:gd name="T63" fmla="*/ 2147483647 h 450"/>
                <a:gd name="T64" fmla="*/ 2147483647 w 624"/>
                <a:gd name="T65" fmla="*/ 2147483647 h 450"/>
                <a:gd name="T66" fmla="*/ 2147483647 w 624"/>
                <a:gd name="T67" fmla="*/ 2147483647 h 450"/>
                <a:gd name="T68" fmla="*/ 2147483647 w 624"/>
                <a:gd name="T69" fmla="*/ 2147483647 h 450"/>
                <a:gd name="T70" fmla="*/ 2147483647 w 624"/>
                <a:gd name="T71" fmla="*/ 2147483647 h 450"/>
                <a:gd name="T72" fmla="*/ 2147483647 w 624"/>
                <a:gd name="T73" fmla="*/ 2147483647 h 450"/>
                <a:gd name="T74" fmla="*/ 2147483647 w 624"/>
                <a:gd name="T75" fmla="*/ 2147483647 h 450"/>
                <a:gd name="T76" fmla="*/ 2147483647 w 624"/>
                <a:gd name="T77" fmla="*/ 2147483647 h 450"/>
                <a:gd name="T78" fmla="*/ 2147483647 w 624"/>
                <a:gd name="T79" fmla="*/ 2147483647 h 450"/>
                <a:gd name="T80" fmla="*/ 2147483647 w 624"/>
                <a:gd name="T81" fmla="*/ 2147483647 h 450"/>
                <a:gd name="T82" fmla="*/ 2147483647 w 624"/>
                <a:gd name="T83" fmla="*/ 2147483647 h 450"/>
                <a:gd name="T84" fmla="*/ 2147483647 w 624"/>
                <a:gd name="T85" fmla="*/ 2147483647 h 450"/>
                <a:gd name="T86" fmla="*/ 2147483647 w 624"/>
                <a:gd name="T87" fmla="*/ 2147483647 h 450"/>
                <a:gd name="T88" fmla="*/ 2147483647 w 624"/>
                <a:gd name="T89" fmla="*/ 2147483647 h 450"/>
                <a:gd name="T90" fmla="*/ 2147483647 w 624"/>
                <a:gd name="T91" fmla="*/ 2147483647 h 450"/>
                <a:gd name="T92" fmla="*/ 2147483647 w 624"/>
                <a:gd name="T93" fmla="*/ 2147483647 h 450"/>
                <a:gd name="T94" fmla="*/ 2147483647 w 624"/>
                <a:gd name="T95" fmla="*/ 2147483647 h 450"/>
                <a:gd name="T96" fmla="*/ 2147483647 w 624"/>
                <a:gd name="T97" fmla="*/ 2147483647 h 450"/>
                <a:gd name="T98" fmla="*/ 2147483647 w 624"/>
                <a:gd name="T99" fmla="*/ 2147483647 h 450"/>
                <a:gd name="T100" fmla="*/ 2147483647 w 624"/>
                <a:gd name="T101" fmla="*/ 2147483647 h 450"/>
                <a:gd name="T102" fmla="*/ 2147483647 w 624"/>
                <a:gd name="T103" fmla="*/ 2147483647 h 450"/>
                <a:gd name="T104" fmla="*/ 2147483647 w 624"/>
                <a:gd name="T105" fmla="*/ 2147483647 h 450"/>
                <a:gd name="T106" fmla="*/ 2147483647 w 624"/>
                <a:gd name="T107" fmla="*/ 2147483647 h 4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24"/>
                <a:gd name="T163" fmla="*/ 0 h 450"/>
                <a:gd name="T164" fmla="*/ 624 w 624"/>
                <a:gd name="T165" fmla="*/ 450 h 4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24" h="450">
                  <a:moveTo>
                    <a:pt x="426" y="426"/>
                  </a:moveTo>
                  <a:lnTo>
                    <a:pt x="432" y="426"/>
                  </a:lnTo>
                  <a:lnTo>
                    <a:pt x="444" y="420"/>
                  </a:lnTo>
                  <a:lnTo>
                    <a:pt x="450" y="414"/>
                  </a:lnTo>
                  <a:lnTo>
                    <a:pt x="474" y="414"/>
                  </a:lnTo>
                  <a:lnTo>
                    <a:pt x="498" y="438"/>
                  </a:lnTo>
                  <a:lnTo>
                    <a:pt x="528" y="438"/>
                  </a:lnTo>
                  <a:lnTo>
                    <a:pt x="528" y="450"/>
                  </a:lnTo>
                  <a:lnTo>
                    <a:pt x="552" y="450"/>
                  </a:lnTo>
                  <a:lnTo>
                    <a:pt x="540" y="438"/>
                  </a:lnTo>
                  <a:lnTo>
                    <a:pt x="540" y="396"/>
                  </a:lnTo>
                  <a:lnTo>
                    <a:pt x="594" y="348"/>
                  </a:lnTo>
                  <a:lnTo>
                    <a:pt x="606" y="348"/>
                  </a:lnTo>
                  <a:lnTo>
                    <a:pt x="612" y="342"/>
                  </a:lnTo>
                  <a:lnTo>
                    <a:pt x="618" y="342"/>
                  </a:lnTo>
                  <a:lnTo>
                    <a:pt x="624" y="336"/>
                  </a:lnTo>
                  <a:lnTo>
                    <a:pt x="618" y="330"/>
                  </a:lnTo>
                  <a:lnTo>
                    <a:pt x="618" y="324"/>
                  </a:lnTo>
                  <a:lnTo>
                    <a:pt x="612" y="318"/>
                  </a:lnTo>
                  <a:lnTo>
                    <a:pt x="618" y="306"/>
                  </a:lnTo>
                  <a:lnTo>
                    <a:pt x="612" y="300"/>
                  </a:lnTo>
                  <a:lnTo>
                    <a:pt x="600" y="294"/>
                  </a:lnTo>
                  <a:lnTo>
                    <a:pt x="600" y="288"/>
                  </a:lnTo>
                  <a:lnTo>
                    <a:pt x="582" y="270"/>
                  </a:lnTo>
                  <a:lnTo>
                    <a:pt x="576" y="252"/>
                  </a:lnTo>
                  <a:lnTo>
                    <a:pt x="582" y="252"/>
                  </a:lnTo>
                  <a:lnTo>
                    <a:pt x="576" y="240"/>
                  </a:lnTo>
                  <a:lnTo>
                    <a:pt x="576" y="210"/>
                  </a:lnTo>
                  <a:lnTo>
                    <a:pt x="564" y="198"/>
                  </a:lnTo>
                  <a:lnTo>
                    <a:pt x="558" y="198"/>
                  </a:lnTo>
                  <a:lnTo>
                    <a:pt x="552" y="192"/>
                  </a:lnTo>
                  <a:lnTo>
                    <a:pt x="552" y="186"/>
                  </a:lnTo>
                  <a:lnTo>
                    <a:pt x="564" y="186"/>
                  </a:lnTo>
                  <a:lnTo>
                    <a:pt x="564" y="168"/>
                  </a:lnTo>
                  <a:lnTo>
                    <a:pt x="588" y="162"/>
                  </a:lnTo>
                  <a:lnTo>
                    <a:pt x="588" y="150"/>
                  </a:lnTo>
                  <a:lnTo>
                    <a:pt x="594" y="144"/>
                  </a:lnTo>
                  <a:lnTo>
                    <a:pt x="594" y="138"/>
                  </a:lnTo>
                  <a:lnTo>
                    <a:pt x="588" y="132"/>
                  </a:lnTo>
                  <a:lnTo>
                    <a:pt x="576" y="108"/>
                  </a:lnTo>
                  <a:lnTo>
                    <a:pt x="570" y="102"/>
                  </a:lnTo>
                  <a:lnTo>
                    <a:pt x="570" y="90"/>
                  </a:lnTo>
                  <a:lnTo>
                    <a:pt x="564" y="84"/>
                  </a:lnTo>
                  <a:lnTo>
                    <a:pt x="558" y="72"/>
                  </a:lnTo>
                  <a:lnTo>
                    <a:pt x="558" y="48"/>
                  </a:lnTo>
                  <a:lnTo>
                    <a:pt x="546" y="42"/>
                  </a:lnTo>
                  <a:lnTo>
                    <a:pt x="540" y="42"/>
                  </a:lnTo>
                  <a:lnTo>
                    <a:pt x="522" y="36"/>
                  </a:lnTo>
                  <a:lnTo>
                    <a:pt x="498" y="36"/>
                  </a:lnTo>
                  <a:lnTo>
                    <a:pt x="498" y="42"/>
                  </a:lnTo>
                  <a:lnTo>
                    <a:pt x="408" y="42"/>
                  </a:lnTo>
                  <a:lnTo>
                    <a:pt x="402" y="36"/>
                  </a:lnTo>
                  <a:lnTo>
                    <a:pt x="390" y="36"/>
                  </a:lnTo>
                  <a:lnTo>
                    <a:pt x="384" y="30"/>
                  </a:lnTo>
                  <a:lnTo>
                    <a:pt x="360" y="30"/>
                  </a:lnTo>
                  <a:lnTo>
                    <a:pt x="354" y="36"/>
                  </a:lnTo>
                  <a:lnTo>
                    <a:pt x="348" y="36"/>
                  </a:lnTo>
                  <a:lnTo>
                    <a:pt x="342" y="30"/>
                  </a:lnTo>
                  <a:lnTo>
                    <a:pt x="312" y="30"/>
                  </a:lnTo>
                  <a:lnTo>
                    <a:pt x="300" y="36"/>
                  </a:lnTo>
                  <a:lnTo>
                    <a:pt x="282" y="36"/>
                  </a:lnTo>
                  <a:lnTo>
                    <a:pt x="276" y="30"/>
                  </a:lnTo>
                  <a:lnTo>
                    <a:pt x="270" y="18"/>
                  </a:lnTo>
                  <a:lnTo>
                    <a:pt x="264" y="12"/>
                  </a:lnTo>
                  <a:lnTo>
                    <a:pt x="264" y="6"/>
                  </a:lnTo>
                  <a:lnTo>
                    <a:pt x="258" y="6"/>
                  </a:lnTo>
                  <a:lnTo>
                    <a:pt x="252" y="0"/>
                  </a:lnTo>
                  <a:lnTo>
                    <a:pt x="210" y="0"/>
                  </a:lnTo>
                  <a:lnTo>
                    <a:pt x="192" y="6"/>
                  </a:lnTo>
                  <a:lnTo>
                    <a:pt x="180" y="12"/>
                  </a:lnTo>
                  <a:lnTo>
                    <a:pt x="162" y="12"/>
                  </a:lnTo>
                  <a:lnTo>
                    <a:pt x="150" y="18"/>
                  </a:lnTo>
                  <a:lnTo>
                    <a:pt x="144" y="24"/>
                  </a:lnTo>
                  <a:lnTo>
                    <a:pt x="138" y="24"/>
                  </a:lnTo>
                  <a:lnTo>
                    <a:pt x="120" y="42"/>
                  </a:lnTo>
                  <a:lnTo>
                    <a:pt x="60" y="48"/>
                  </a:lnTo>
                  <a:lnTo>
                    <a:pt x="54" y="48"/>
                  </a:lnTo>
                  <a:lnTo>
                    <a:pt x="48" y="54"/>
                  </a:lnTo>
                  <a:lnTo>
                    <a:pt x="24" y="66"/>
                  </a:lnTo>
                  <a:lnTo>
                    <a:pt x="18" y="66"/>
                  </a:lnTo>
                  <a:lnTo>
                    <a:pt x="12" y="72"/>
                  </a:lnTo>
                  <a:lnTo>
                    <a:pt x="18" y="78"/>
                  </a:lnTo>
                  <a:lnTo>
                    <a:pt x="18" y="96"/>
                  </a:lnTo>
                  <a:lnTo>
                    <a:pt x="6" y="90"/>
                  </a:lnTo>
                  <a:lnTo>
                    <a:pt x="6" y="108"/>
                  </a:lnTo>
                  <a:lnTo>
                    <a:pt x="12" y="108"/>
                  </a:lnTo>
                  <a:lnTo>
                    <a:pt x="18" y="114"/>
                  </a:lnTo>
                  <a:lnTo>
                    <a:pt x="18" y="132"/>
                  </a:lnTo>
                  <a:lnTo>
                    <a:pt x="6" y="144"/>
                  </a:lnTo>
                  <a:lnTo>
                    <a:pt x="0" y="144"/>
                  </a:lnTo>
                  <a:lnTo>
                    <a:pt x="0" y="156"/>
                  </a:lnTo>
                  <a:lnTo>
                    <a:pt x="6" y="162"/>
                  </a:lnTo>
                  <a:lnTo>
                    <a:pt x="12" y="162"/>
                  </a:lnTo>
                  <a:lnTo>
                    <a:pt x="18" y="168"/>
                  </a:lnTo>
                  <a:lnTo>
                    <a:pt x="30" y="168"/>
                  </a:lnTo>
                  <a:lnTo>
                    <a:pt x="30" y="186"/>
                  </a:lnTo>
                  <a:lnTo>
                    <a:pt x="24" y="186"/>
                  </a:lnTo>
                  <a:lnTo>
                    <a:pt x="24" y="198"/>
                  </a:lnTo>
                  <a:lnTo>
                    <a:pt x="36" y="198"/>
                  </a:lnTo>
                  <a:lnTo>
                    <a:pt x="36" y="204"/>
                  </a:lnTo>
                  <a:lnTo>
                    <a:pt x="30" y="210"/>
                  </a:lnTo>
                  <a:lnTo>
                    <a:pt x="36" y="210"/>
                  </a:lnTo>
                  <a:lnTo>
                    <a:pt x="42" y="216"/>
                  </a:lnTo>
                  <a:lnTo>
                    <a:pt x="36" y="222"/>
                  </a:lnTo>
                  <a:lnTo>
                    <a:pt x="24" y="228"/>
                  </a:lnTo>
                  <a:lnTo>
                    <a:pt x="24" y="234"/>
                  </a:lnTo>
                  <a:lnTo>
                    <a:pt x="30" y="240"/>
                  </a:lnTo>
                  <a:lnTo>
                    <a:pt x="36" y="240"/>
                  </a:lnTo>
                  <a:lnTo>
                    <a:pt x="42" y="246"/>
                  </a:lnTo>
                  <a:lnTo>
                    <a:pt x="42" y="264"/>
                  </a:lnTo>
                  <a:lnTo>
                    <a:pt x="48" y="258"/>
                  </a:lnTo>
                  <a:lnTo>
                    <a:pt x="54" y="258"/>
                  </a:lnTo>
                  <a:lnTo>
                    <a:pt x="54" y="270"/>
                  </a:lnTo>
                  <a:lnTo>
                    <a:pt x="48" y="276"/>
                  </a:lnTo>
                  <a:lnTo>
                    <a:pt x="60" y="276"/>
                  </a:lnTo>
                  <a:lnTo>
                    <a:pt x="60" y="282"/>
                  </a:lnTo>
                  <a:lnTo>
                    <a:pt x="54" y="282"/>
                  </a:lnTo>
                  <a:lnTo>
                    <a:pt x="54" y="294"/>
                  </a:lnTo>
                  <a:lnTo>
                    <a:pt x="72" y="294"/>
                  </a:lnTo>
                  <a:lnTo>
                    <a:pt x="78" y="312"/>
                  </a:lnTo>
                  <a:lnTo>
                    <a:pt x="96" y="312"/>
                  </a:lnTo>
                  <a:lnTo>
                    <a:pt x="108" y="318"/>
                  </a:lnTo>
                  <a:lnTo>
                    <a:pt x="114" y="318"/>
                  </a:lnTo>
                  <a:lnTo>
                    <a:pt x="114" y="324"/>
                  </a:lnTo>
                  <a:lnTo>
                    <a:pt x="138" y="324"/>
                  </a:lnTo>
                  <a:lnTo>
                    <a:pt x="144" y="330"/>
                  </a:lnTo>
                  <a:lnTo>
                    <a:pt x="132" y="336"/>
                  </a:lnTo>
                  <a:lnTo>
                    <a:pt x="144" y="342"/>
                  </a:lnTo>
                  <a:lnTo>
                    <a:pt x="144" y="354"/>
                  </a:lnTo>
                  <a:lnTo>
                    <a:pt x="150" y="354"/>
                  </a:lnTo>
                  <a:lnTo>
                    <a:pt x="156" y="360"/>
                  </a:lnTo>
                  <a:lnTo>
                    <a:pt x="174" y="360"/>
                  </a:lnTo>
                  <a:lnTo>
                    <a:pt x="174" y="354"/>
                  </a:lnTo>
                  <a:lnTo>
                    <a:pt x="180" y="354"/>
                  </a:lnTo>
                  <a:lnTo>
                    <a:pt x="192" y="348"/>
                  </a:lnTo>
                  <a:lnTo>
                    <a:pt x="210" y="348"/>
                  </a:lnTo>
                  <a:lnTo>
                    <a:pt x="204" y="354"/>
                  </a:lnTo>
                  <a:lnTo>
                    <a:pt x="222" y="354"/>
                  </a:lnTo>
                  <a:lnTo>
                    <a:pt x="228" y="360"/>
                  </a:lnTo>
                  <a:lnTo>
                    <a:pt x="234" y="372"/>
                  </a:lnTo>
                  <a:lnTo>
                    <a:pt x="240" y="378"/>
                  </a:lnTo>
                  <a:lnTo>
                    <a:pt x="246" y="366"/>
                  </a:lnTo>
                  <a:lnTo>
                    <a:pt x="252" y="372"/>
                  </a:lnTo>
                  <a:lnTo>
                    <a:pt x="252" y="378"/>
                  </a:lnTo>
                  <a:lnTo>
                    <a:pt x="270" y="378"/>
                  </a:lnTo>
                  <a:lnTo>
                    <a:pt x="282" y="384"/>
                  </a:lnTo>
                  <a:lnTo>
                    <a:pt x="282" y="390"/>
                  </a:lnTo>
                  <a:lnTo>
                    <a:pt x="288" y="402"/>
                  </a:lnTo>
                  <a:lnTo>
                    <a:pt x="306" y="420"/>
                  </a:lnTo>
                  <a:lnTo>
                    <a:pt x="318" y="420"/>
                  </a:lnTo>
                  <a:lnTo>
                    <a:pt x="330" y="408"/>
                  </a:lnTo>
                  <a:lnTo>
                    <a:pt x="342" y="408"/>
                  </a:lnTo>
                  <a:lnTo>
                    <a:pt x="354" y="420"/>
                  </a:lnTo>
                  <a:lnTo>
                    <a:pt x="360" y="420"/>
                  </a:lnTo>
                  <a:lnTo>
                    <a:pt x="360" y="426"/>
                  </a:lnTo>
                  <a:lnTo>
                    <a:pt x="366" y="432"/>
                  </a:lnTo>
                  <a:lnTo>
                    <a:pt x="378" y="432"/>
                  </a:lnTo>
                  <a:lnTo>
                    <a:pt x="384" y="426"/>
                  </a:lnTo>
                  <a:lnTo>
                    <a:pt x="384" y="420"/>
                  </a:lnTo>
                  <a:lnTo>
                    <a:pt x="414" y="420"/>
                  </a:lnTo>
                  <a:lnTo>
                    <a:pt x="420" y="426"/>
                  </a:lnTo>
                  <a:lnTo>
                    <a:pt x="426" y="426"/>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62" name="Philippines">
              <a:extLst>
                <a:ext uri="{FF2B5EF4-FFF2-40B4-BE49-F238E27FC236}">
                  <a16:creationId xmlns:a16="http://schemas.microsoft.com/office/drawing/2014/main" id="{6D95045D-3F2D-22B9-B3E2-38F3A8751CBC}"/>
                </a:ext>
                <a:ext uri="{C183D7F6-B498-43B3-948B-1728B52AA6E4}">
                  <adec:decorative xmlns:adec="http://schemas.microsoft.com/office/drawing/2017/decorative" val="1"/>
                </a:ext>
              </a:extLst>
            </p:cNvPr>
            <p:cNvSpPr>
              <a:spLocks noEditPoints="1"/>
            </p:cNvSpPr>
            <p:nvPr/>
          </p:nvSpPr>
          <p:spPr bwMode="gray">
            <a:xfrm>
              <a:off x="6963411" y="2816771"/>
              <a:ext cx="230210" cy="386199"/>
            </a:xfrm>
            <a:custGeom>
              <a:avLst/>
              <a:gdLst>
                <a:gd name="T0" fmla="*/ 2147483647 w 714"/>
                <a:gd name="T1" fmla="*/ 2147483647 h 1200"/>
                <a:gd name="T2" fmla="*/ 2147483647 w 714"/>
                <a:gd name="T3" fmla="*/ 2147483647 h 1200"/>
                <a:gd name="T4" fmla="*/ 2147483647 w 714"/>
                <a:gd name="T5" fmla="*/ 2147483647 h 1200"/>
                <a:gd name="T6" fmla="*/ 2147483647 w 714"/>
                <a:gd name="T7" fmla="*/ 2147483647 h 1200"/>
                <a:gd name="T8" fmla="*/ 2147483647 w 714"/>
                <a:gd name="T9" fmla="*/ 2147483647 h 1200"/>
                <a:gd name="T10" fmla="*/ 2147483647 w 714"/>
                <a:gd name="T11" fmla="*/ 2147483647 h 1200"/>
                <a:gd name="T12" fmla="*/ 2147483647 w 714"/>
                <a:gd name="T13" fmla="*/ 2147483647 h 1200"/>
                <a:gd name="T14" fmla="*/ 2147483647 w 714"/>
                <a:gd name="T15" fmla="*/ 2147483647 h 1200"/>
                <a:gd name="T16" fmla="*/ 2147483647 w 714"/>
                <a:gd name="T17" fmla="*/ 2147483647 h 1200"/>
                <a:gd name="T18" fmla="*/ 2147483647 w 714"/>
                <a:gd name="T19" fmla="*/ 2147483647 h 1200"/>
                <a:gd name="T20" fmla="*/ 2147483647 w 714"/>
                <a:gd name="T21" fmla="*/ 2147483647 h 1200"/>
                <a:gd name="T22" fmla="*/ 2147483647 w 714"/>
                <a:gd name="T23" fmla="*/ 2147483647 h 1200"/>
                <a:gd name="T24" fmla="*/ 2147483647 w 714"/>
                <a:gd name="T25" fmla="*/ 2147483647 h 1200"/>
                <a:gd name="T26" fmla="*/ 2147483647 w 714"/>
                <a:gd name="T27" fmla="*/ 2147483647 h 1200"/>
                <a:gd name="T28" fmla="*/ 2147483647 w 714"/>
                <a:gd name="T29" fmla="*/ 2147483647 h 1200"/>
                <a:gd name="T30" fmla="*/ 2147483647 w 714"/>
                <a:gd name="T31" fmla="*/ 2147483647 h 1200"/>
                <a:gd name="T32" fmla="*/ 2147483647 w 714"/>
                <a:gd name="T33" fmla="*/ 2147483647 h 1200"/>
                <a:gd name="T34" fmla="*/ 2147483647 w 714"/>
                <a:gd name="T35" fmla="*/ 2147483647 h 1200"/>
                <a:gd name="T36" fmla="*/ 2147483647 w 714"/>
                <a:gd name="T37" fmla="*/ 2147483647 h 1200"/>
                <a:gd name="T38" fmla="*/ 2147483647 w 714"/>
                <a:gd name="T39" fmla="*/ 2147483647 h 1200"/>
                <a:gd name="T40" fmla="*/ 2147483647 w 714"/>
                <a:gd name="T41" fmla="*/ 2147483647 h 1200"/>
                <a:gd name="T42" fmla="*/ 2147483647 w 714"/>
                <a:gd name="T43" fmla="*/ 2147483647 h 1200"/>
                <a:gd name="T44" fmla="*/ 2147483647 w 714"/>
                <a:gd name="T45" fmla="*/ 2147483647 h 1200"/>
                <a:gd name="T46" fmla="*/ 2147483647 w 714"/>
                <a:gd name="T47" fmla="*/ 2147483647 h 1200"/>
                <a:gd name="T48" fmla="*/ 2147483647 w 714"/>
                <a:gd name="T49" fmla="*/ 2147483647 h 1200"/>
                <a:gd name="T50" fmla="*/ 2147483647 w 714"/>
                <a:gd name="T51" fmla="*/ 2147483647 h 1200"/>
                <a:gd name="T52" fmla="*/ 2147483647 w 714"/>
                <a:gd name="T53" fmla="*/ 2147483647 h 1200"/>
                <a:gd name="T54" fmla="*/ 2147483647 w 714"/>
                <a:gd name="T55" fmla="*/ 2147483647 h 1200"/>
                <a:gd name="T56" fmla="*/ 2147483647 w 714"/>
                <a:gd name="T57" fmla="*/ 2147483647 h 1200"/>
                <a:gd name="T58" fmla="*/ 2147483647 w 714"/>
                <a:gd name="T59" fmla="*/ 2147483647 h 1200"/>
                <a:gd name="T60" fmla="*/ 2147483647 w 714"/>
                <a:gd name="T61" fmla="*/ 2147483647 h 1200"/>
                <a:gd name="T62" fmla="*/ 2147483647 w 714"/>
                <a:gd name="T63" fmla="*/ 2147483647 h 1200"/>
                <a:gd name="T64" fmla="*/ 2147483647 w 714"/>
                <a:gd name="T65" fmla="*/ 2147483647 h 1200"/>
                <a:gd name="T66" fmla="*/ 2147483647 w 714"/>
                <a:gd name="T67" fmla="*/ 2147483647 h 1200"/>
                <a:gd name="T68" fmla="*/ 2147483647 w 714"/>
                <a:gd name="T69" fmla="*/ 2147483647 h 1200"/>
                <a:gd name="T70" fmla="*/ 2147483647 w 714"/>
                <a:gd name="T71" fmla="*/ 2147483647 h 1200"/>
                <a:gd name="T72" fmla="*/ 2147483647 w 714"/>
                <a:gd name="T73" fmla="*/ 2147483647 h 1200"/>
                <a:gd name="T74" fmla="*/ 2147483647 w 714"/>
                <a:gd name="T75" fmla="*/ 2147483647 h 1200"/>
                <a:gd name="T76" fmla="*/ 2147483647 w 714"/>
                <a:gd name="T77" fmla="*/ 2147483647 h 1200"/>
                <a:gd name="T78" fmla="*/ 2147483647 w 714"/>
                <a:gd name="T79" fmla="*/ 0 h 1200"/>
                <a:gd name="T80" fmla="*/ 2147483647 w 714"/>
                <a:gd name="T81" fmla="*/ 2147483647 h 1200"/>
                <a:gd name="T82" fmla="*/ 2147483647 w 714"/>
                <a:gd name="T83" fmla="*/ 2147483647 h 1200"/>
                <a:gd name="T84" fmla="*/ 2147483647 w 714"/>
                <a:gd name="T85" fmla="*/ 2147483647 h 1200"/>
                <a:gd name="T86" fmla="*/ 2147483647 w 714"/>
                <a:gd name="T87" fmla="*/ 2147483647 h 1200"/>
                <a:gd name="T88" fmla="*/ 2147483647 w 714"/>
                <a:gd name="T89" fmla="*/ 2147483647 h 1200"/>
                <a:gd name="T90" fmla="*/ 2147483647 w 714"/>
                <a:gd name="T91" fmla="*/ 2147483647 h 1200"/>
                <a:gd name="T92" fmla="*/ 2147483647 w 714"/>
                <a:gd name="T93" fmla="*/ 2147483647 h 1200"/>
                <a:gd name="T94" fmla="*/ 2147483647 w 714"/>
                <a:gd name="T95" fmla="*/ 2147483647 h 1200"/>
                <a:gd name="T96" fmla="*/ 2147483647 w 714"/>
                <a:gd name="T97" fmla="*/ 2147483647 h 1200"/>
                <a:gd name="T98" fmla="*/ 2147483647 w 714"/>
                <a:gd name="T99" fmla="*/ 2147483647 h 1200"/>
                <a:gd name="T100" fmla="*/ 2147483647 w 714"/>
                <a:gd name="T101" fmla="*/ 2147483647 h 1200"/>
                <a:gd name="T102" fmla="*/ 2147483647 w 714"/>
                <a:gd name="T103" fmla="*/ 2147483647 h 1200"/>
                <a:gd name="T104" fmla="*/ 2147483647 w 714"/>
                <a:gd name="T105" fmla="*/ 2147483647 h 1200"/>
                <a:gd name="T106" fmla="*/ 2147483647 w 714"/>
                <a:gd name="T107" fmla="*/ 2147483647 h 1200"/>
                <a:gd name="T108" fmla="*/ 2147483647 w 714"/>
                <a:gd name="T109" fmla="*/ 2147483647 h 1200"/>
                <a:gd name="T110" fmla="*/ 2147483647 w 714"/>
                <a:gd name="T111" fmla="*/ 2147483647 h 1200"/>
                <a:gd name="T112" fmla="*/ 2147483647 w 714"/>
                <a:gd name="T113" fmla="*/ 2147483647 h 1200"/>
                <a:gd name="T114" fmla="*/ 2147483647 w 714"/>
                <a:gd name="T115" fmla="*/ 2147483647 h 1200"/>
                <a:gd name="T116" fmla="*/ 2147483647 w 714"/>
                <a:gd name="T117" fmla="*/ 2147483647 h 1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4"/>
                <a:gd name="T178" fmla="*/ 0 h 1200"/>
                <a:gd name="T179" fmla="*/ 714 w 714"/>
                <a:gd name="T180" fmla="*/ 1200 h 12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4" h="1200">
                  <a:moveTo>
                    <a:pt x="702" y="1140"/>
                  </a:moveTo>
                  <a:lnTo>
                    <a:pt x="690" y="1170"/>
                  </a:lnTo>
                  <a:lnTo>
                    <a:pt x="696" y="1200"/>
                  </a:lnTo>
                  <a:lnTo>
                    <a:pt x="714" y="1182"/>
                  </a:lnTo>
                  <a:lnTo>
                    <a:pt x="714" y="1140"/>
                  </a:lnTo>
                  <a:lnTo>
                    <a:pt x="702" y="1140"/>
                  </a:lnTo>
                  <a:close/>
                  <a:moveTo>
                    <a:pt x="582" y="1176"/>
                  </a:moveTo>
                  <a:lnTo>
                    <a:pt x="600" y="1140"/>
                  </a:lnTo>
                  <a:lnTo>
                    <a:pt x="576" y="1134"/>
                  </a:lnTo>
                  <a:lnTo>
                    <a:pt x="582" y="1176"/>
                  </a:lnTo>
                  <a:close/>
                  <a:moveTo>
                    <a:pt x="246" y="1038"/>
                  </a:moveTo>
                  <a:lnTo>
                    <a:pt x="264" y="1050"/>
                  </a:lnTo>
                  <a:lnTo>
                    <a:pt x="282" y="1020"/>
                  </a:lnTo>
                  <a:lnTo>
                    <a:pt x="258" y="1008"/>
                  </a:lnTo>
                  <a:lnTo>
                    <a:pt x="246" y="1038"/>
                  </a:lnTo>
                  <a:close/>
                  <a:moveTo>
                    <a:pt x="504" y="558"/>
                  </a:moveTo>
                  <a:lnTo>
                    <a:pt x="540" y="576"/>
                  </a:lnTo>
                  <a:lnTo>
                    <a:pt x="540" y="582"/>
                  </a:lnTo>
                  <a:lnTo>
                    <a:pt x="534" y="588"/>
                  </a:lnTo>
                  <a:lnTo>
                    <a:pt x="504" y="588"/>
                  </a:lnTo>
                  <a:lnTo>
                    <a:pt x="570" y="642"/>
                  </a:lnTo>
                  <a:lnTo>
                    <a:pt x="570" y="618"/>
                  </a:lnTo>
                  <a:lnTo>
                    <a:pt x="600" y="624"/>
                  </a:lnTo>
                  <a:lnTo>
                    <a:pt x="576" y="588"/>
                  </a:lnTo>
                  <a:lnTo>
                    <a:pt x="576" y="582"/>
                  </a:lnTo>
                  <a:lnTo>
                    <a:pt x="570" y="576"/>
                  </a:lnTo>
                  <a:lnTo>
                    <a:pt x="570" y="558"/>
                  </a:lnTo>
                  <a:lnTo>
                    <a:pt x="564" y="546"/>
                  </a:lnTo>
                  <a:lnTo>
                    <a:pt x="534" y="516"/>
                  </a:lnTo>
                  <a:lnTo>
                    <a:pt x="522" y="510"/>
                  </a:lnTo>
                  <a:lnTo>
                    <a:pt x="504" y="504"/>
                  </a:lnTo>
                  <a:lnTo>
                    <a:pt x="492" y="498"/>
                  </a:lnTo>
                  <a:lnTo>
                    <a:pt x="474" y="498"/>
                  </a:lnTo>
                  <a:lnTo>
                    <a:pt x="468" y="504"/>
                  </a:lnTo>
                  <a:lnTo>
                    <a:pt x="468" y="528"/>
                  </a:lnTo>
                  <a:lnTo>
                    <a:pt x="492" y="552"/>
                  </a:lnTo>
                  <a:lnTo>
                    <a:pt x="504" y="558"/>
                  </a:lnTo>
                  <a:close/>
                  <a:moveTo>
                    <a:pt x="462" y="666"/>
                  </a:moveTo>
                  <a:lnTo>
                    <a:pt x="474" y="750"/>
                  </a:lnTo>
                  <a:lnTo>
                    <a:pt x="486" y="672"/>
                  </a:lnTo>
                  <a:lnTo>
                    <a:pt x="462" y="618"/>
                  </a:lnTo>
                  <a:lnTo>
                    <a:pt x="438" y="618"/>
                  </a:lnTo>
                  <a:lnTo>
                    <a:pt x="462" y="666"/>
                  </a:lnTo>
                  <a:close/>
                  <a:moveTo>
                    <a:pt x="492" y="738"/>
                  </a:moveTo>
                  <a:lnTo>
                    <a:pt x="522" y="738"/>
                  </a:lnTo>
                  <a:lnTo>
                    <a:pt x="528" y="708"/>
                  </a:lnTo>
                  <a:lnTo>
                    <a:pt x="498" y="702"/>
                  </a:lnTo>
                  <a:lnTo>
                    <a:pt x="492" y="738"/>
                  </a:lnTo>
                  <a:close/>
                  <a:moveTo>
                    <a:pt x="570" y="660"/>
                  </a:moveTo>
                  <a:lnTo>
                    <a:pt x="546" y="648"/>
                  </a:lnTo>
                  <a:lnTo>
                    <a:pt x="528" y="630"/>
                  </a:lnTo>
                  <a:lnTo>
                    <a:pt x="528" y="624"/>
                  </a:lnTo>
                  <a:lnTo>
                    <a:pt x="522" y="618"/>
                  </a:lnTo>
                  <a:lnTo>
                    <a:pt x="486" y="618"/>
                  </a:lnTo>
                  <a:lnTo>
                    <a:pt x="492" y="660"/>
                  </a:lnTo>
                  <a:lnTo>
                    <a:pt x="510" y="654"/>
                  </a:lnTo>
                  <a:lnTo>
                    <a:pt x="522" y="678"/>
                  </a:lnTo>
                  <a:lnTo>
                    <a:pt x="570" y="714"/>
                  </a:lnTo>
                  <a:lnTo>
                    <a:pt x="570" y="660"/>
                  </a:lnTo>
                  <a:close/>
                  <a:moveTo>
                    <a:pt x="162" y="600"/>
                  </a:moveTo>
                  <a:lnTo>
                    <a:pt x="144" y="582"/>
                  </a:lnTo>
                  <a:lnTo>
                    <a:pt x="138" y="606"/>
                  </a:lnTo>
                  <a:lnTo>
                    <a:pt x="132" y="618"/>
                  </a:lnTo>
                  <a:lnTo>
                    <a:pt x="126" y="624"/>
                  </a:lnTo>
                  <a:lnTo>
                    <a:pt x="120" y="642"/>
                  </a:lnTo>
                  <a:lnTo>
                    <a:pt x="120" y="654"/>
                  </a:lnTo>
                  <a:lnTo>
                    <a:pt x="126" y="660"/>
                  </a:lnTo>
                  <a:lnTo>
                    <a:pt x="138" y="666"/>
                  </a:lnTo>
                  <a:lnTo>
                    <a:pt x="150" y="678"/>
                  </a:lnTo>
                  <a:lnTo>
                    <a:pt x="144" y="684"/>
                  </a:lnTo>
                  <a:lnTo>
                    <a:pt x="120" y="696"/>
                  </a:lnTo>
                  <a:lnTo>
                    <a:pt x="114" y="702"/>
                  </a:lnTo>
                  <a:lnTo>
                    <a:pt x="102" y="708"/>
                  </a:lnTo>
                  <a:lnTo>
                    <a:pt x="96" y="732"/>
                  </a:lnTo>
                  <a:lnTo>
                    <a:pt x="72" y="750"/>
                  </a:lnTo>
                  <a:lnTo>
                    <a:pt x="72" y="762"/>
                  </a:lnTo>
                  <a:lnTo>
                    <a:pt x="60" y="774"/>
                  </a:lnTo>
                  <a:lnTo>
                    <a:pt x="48" y="780"/>
                  </a:lnTo>
                  <a:lnTo>
                    <a:pt x="42" y="786"/>
                  </a:lnTo>
                  <a:lnTo>
                    <a:pt x="30" y="792"/>
                  </a:lnTo>
                  <a:lnTo>
                    <a:pt x="24" y="798"/>
                  </a:lnTo>
                  <a:lnTo>
                    <a:pt x="18" y="798"/>
                  </a:lnTo>
                  <a:lnTo>
                    <a:pt x="18" y="804"/>
                  </a:lnTo>
                  <a:lnTo>
                    <a:pt x="12" y="810"/>
                  </a:lnTo>
                  <a:lnTo>
                    <a:pt x="0" y="834"/>
                  </a:lnTo>
                  <a:lnTo>
                    <a:pt x="0" y="864"/>
                  </a:lnTo>
                  <a:lnTo>
                    <a:pt x="30" y="834"/>
                  </a:lnTo>
                  <a:lnTo>
                    <a:pt x="30" y="816"/>
                  </a:lnTo>
                  <a:lnTo>
                    <a:pt x="36" y="810"/>
                  </a:lnTo>
                  <a:lnTo>
                    <a:pt x="42" y="810"/>
                  </a:lnTo>
                  <a:lnTo>
                    <a:pt x="78" y="798"/>
                  </a:lnTo>
                  <a:lnTo>
                    <a:pt x="84" y="792"/>
                  </a:lnTo>
                  <a:lnTo>
                    <a:pt x="84" y="762"/>
                  </a:lnTo>
                  <a:lnTo>
                    <a:pt x="90" y="750"/>
                  </a:lnTo>
                  <a:lnTo>
                    <a:pt x="96" y="744"/>
                  </a:lnTo>
                  <a:lnTo>
                    <a:pt x="114" y="738"/>
                  </a:lnTo>
                  <a:lnTo>
                    <a:pt x="126" y="732"/>
                  </a:lnTo>
                  <a:lnTo>
                    <a:pt x="144" y="720"/>
                  </a:lnTo>
                  <a:lnTo>
                    <a:pt x="162" y="714"/>
                  </a:lnTo>
                  <a:lnTo>
                    <a:pt x="168" y="702"/>
                  </a:lnTo>
                  <a:lnTo>
                    <a:pt x="174" y="696"/>
                  </a:lnTo>
                  <a:lnTo>
                    <a:pt x="174" y="684"/>
                  </a:lnTo>
                  <a:lnTo>
                    <a:pt x="156" y="648"/>
                  </a:lnTo>
                  <a:lnTo>
                    <a:pt x="156" y="624"/>
                  </a:lnTo>
                  <a:lnTo>
                    <a:pt x="162" y="612"/>
                  </a:lnTo>
                  <a:lnTo>
                    <a:pt x="162" y="600"/>
                  </a:lnTo>
                  <a:close/>
                  <a:moveTo>
                    <a:pt x="330" y="1026"/>
                  </a:moveTo>
                  <a:lnTo>
                    <a:pt x="372" y="1056"/>
                  </a:lnTo>
                  <a:lnTo>
                    <a:pt x="372" y="1020"/>
                  </a:lnTo>
                  <a:lnTo>
                    <a:pt x="348" y="1002"/>
                  </a:lnTo>
                  <a:lnTo>
                    <a:pt x="330" y="1026"/>
                  </a:lnTo>
                  <a:close/>
                  <a:moveTo>
                    <a:pt x="660" y="840"/>
                  </a:moveTo>
                  <a:lnTo>
                    <a:pt x="660" y="816"/>
                  </a:lnTo>
                  <a:lnTo>
                    <a:pt x="654" y="804"/>
                  </a:lnTo>
                  <a:lnTo>
                    <a:pt x="654" y="792"/>
                  </a:lnTo>
                  <a:lnTo>
                    <a:pt x="642" y="780"/>
                  </a:lnTo>
                  <a:lnTo>
                    <a:pt x="630" y="774"/>
                  </a:lnTo>
                  <a:lnTo>
                    <a:pt x="600" y="744"/>
                  </a:lnTo>
                  <a:lnTo>
                    <a:pt x="588" y="738"/>
                  </a:lnTo>
                  <a:lnTo>
                    <a:pt x="582" y="738"/>
                  </a:lnTo>
                  <a:lnTo>
                    <a:pt x="576" y="744"/>
                  </a:lnTo>
                  <a:lnTo>
                    <a:pt x="582" y="750"/>
                  </a:lnTo>
                  <a:lnTo>
                    <a:pt x="588" y="762"/>
                  </a:lnTo>
                  <a:lnTo>
                    <a:pt x="594" y="768"/>
                  </a:lnTo>
                  <a:lnTo>
                    <a:pt x="606" y="774"/>
                  </a:lnTo>
                  <a:lnTo>
                    <a:pt x="606" y="786"/>
                  </a:lnTo>
                  <a:lnTo>
                    <a:pt x="600" y="786"/>
                  </a:lnTo>
                  <a:lnTo>
                    <a:pt x="588" y="792"/>
                  </a:lnTo>
                  <a:lnTo>
                    <a:pt x="570" y="792"/>
                  </a:lnTo>
                  <a:lnTo>
                    <a:pt x="558" y="798"/>
                  </a:lnTo>
                  <a:lnTo>
                    <a:pt x="546" y="798"/>
                  </a:lnTo>
                  <a:lnTo>
                    <a:pt x="546" y="828"/>
                  </a:lnTo>
                  <a:lnTo>
                    <a:pt x="528" y="828"/>
                  </a:lnTo>
                  <a:lnTo>
                    <a:pt x="522" y="846"/>
                  </a:lnTo>
                  <a:lnTo>
                    <a:pt x="498" y="864"/>
                  </a:lnTo>
                  <a:lnTo>
                    <a:pt x="492" y="864"/>
                  </a:lnTo>
                  <a:lnTo>
                    <a:pt x="486" y="858"/>
                  </a:lnTo>
                  <a:lnTo>
                    <a:pt x="474" y="852"/>
                  </a:lnTo>
                  <a:lnTo>
                    <a:pt x="462" y="852"/>
                  </a:lnTo>
                  <a:lnTo>
                    <a:pt x="450" y="846"/>
                  </a:lnTo>
                  <a:lnTo>
                    <a:pt x="438" y="858"/>
                  </a:lnTo>
                  <a:lnTo>
                    <a:pt x="432" y="870"/>
                  </a:lnTo>
                  <a:lnTo>
                    <a:pt x="420" y="882"/>
                  </a:lnTo>
                  <a:lnTo>
                    <a:pt x="414" y="894"/>
                  </a:lnTo>
                  <a:lnTo>
                    <a:pt x="408" y="900"/>
                  </a:lnTo>
                  <a:lnTo>
                    <a:pt x="408" y="906"/>
                  </a:lnTo>
                  <a:lnTo>
                    <a:pt x="408" y="900"/>
                  </a:lnTo>
                  <a:lnTo>
                    <a:pt x="396" y="888"/>
                  </a:lnTo>
                  <a:lnTo>
                    <a:pt x="384" y="888"/>
                  </a:lnTo>
                  <a:lnTo>
                    <a:pt x="378" y="900"/>
                  </a:lnTo>
                  <a:lnTo>
                    <a:pt x="378" y="912"/>
                  </a:lnTo>
                  <a:lnTo>
                    <a:pt x="372" y="924"/>
                  </a:lnTo>
                  <a:lnTo>
                    <a:pt x="366" y="930"/>
                  </a:lnTo>
                  <a:lnTo>
                    <a:pt x="360" y="942"/>
                  </a:lnTo>
                  <a:lnTo>
                    <a:pt x="384" y="960"/>
                  </a:lnTo>
                  <a:lnTo>
                    <a:pt x="402" y="942"/>
                  </a:lnTo>
                  <a:lnTo>
                    <a:pt x="414" y="966"/>
                  </a:lnTo>
                  <a:lnTo>
                    <a:pt x="420" y="960"/>
                  </a:lnTo>
                  <a:lnTo>
                    <a:pt x="432" y="954"/>
                  </a:lnTo>
                  <a:lnTo>
                    <a:pt x="450" y="936"/>
                  </a:lnTo>
                  <a:lnTo>
                    <a:pt x="462" y="930"/>
                  </a:lnTo>
                  <a:lnTo>
                    <a:pt x="474" y="930"/>
                  </a:lnTo>
                  <a:lnTo>
                    <a:pt x="498" y="954"/>
                  </a:lnTo>
                  <a:lnTo>
                    <a:pt x="510" y="960"/>
                  </a:lnTo>
                  <a:lnTo>
                    <a:pt x="492" y="978"/>
                  </a:lnTo>
                  <a:lnTo>
                    <a:pt x="492" y="990"/>
                  </a:lnTo>
                  <a:lnTo>
                    <a:pt x="510" y="1026"/>
                  </a:lnTo>
                  <a:lnTo>
                    <a:pt x="522" y="1044"/>
                  </a:lnTo>
                  <a:lnTo>
                    <a:pt x="534" y="1056"/>
                  </a:lnTo>
                  <a:lnTo>
                    <a:pt x="546" y="1062"/>
                  </a:lnTo>
                  <a:lnTo>
                    <a:pt x="558" y="1062"/>
                  </a:lnTo>
                  <a:lnTo>
                    <a:pt x="570" y="1068"/>
                  </a:lnTo>
                  <a:lnTo>
                    <a:pt x="582" y="1068"/>
                  </a:lnTo>
                  <a:lnTo>
                    <a:pt x="606" y="1050"/>
                  </a:lnTo>
                  <a:lnTo>
                    <a:pt x="606" y="1074"/>
                  </a:lnTo>
                  <a:lnTo>
                    <a:pt x="630" y="1074"/>
                  </a:lnTo>
                  <a:lnTo>
                    <a:pt x="630" y="1038"/>
                  </a:lnTo>
                  <a:lnTo>
                    <a:pt x="624" y="1032"/>
                  </a:lnTo>
                  <a:lnTo>
                    <a:pt x="606" y="996"/>
                  </a:lnTo>
                  <a:lnTo>
                    <a:pt x="606" y="984"/>
                  </a:lnTo>
                  <a:lnTo>
                    <a:pt x="612" y="972"/>
                  </a:lnTo>
                  <a:lnTo>
                    <a:pt x="624" y="960"/>
                  </a:lnTo>
                  <a:lnTo>
                    <a:pt x="654" y="1014"/>
                  </a:lnTo>
                  <a:lnTo>
                    <a:pt x="654" y="1008"/>
                  </a:lnTo>
                  <a:lnTo>
                    <a:pt x="660" y="1002"/>
                  </a:lnTo>
                  <a:lnTo>
                    <a:pt x="672" y="978"/>
                  </a:lnTo>
                  <a:lnTo>
                    <a:pt x="678" y="960"/>
                  </a:lnTo>
                  <a:lnTo>
                    <a:pt x="678" y="936"/>
                  </a:lnTo>
                  <a:lnTo>
                    <a:pt x="672" y="918"/>
                  </a:lnTo>
                  <a:lnTo>
                    <a:pt x="666" y="912"/>
                  </a:lnTo>
                  <a:lnTo>
                    <a:pt x="660" y="900"/>
                  </a:lnTo>
                  <a:lnTo>
                    <a:pt x="660" y="840"/>
                  </a:lnTo>
                  <a:close/>
                  <a:moveTo>
                    <a:pt x="330" y="384"/>
                  </a:moveTo>
                  <a:lnTo>
                    <a:pt x="348" y="384"/>
                  </a:lnTo>
                  <a:lnTo>
                    <a:pt x="354" y="390"/>
                  </a:lnTo>
                  <a:lnTo>
                    <a:pt x="366" y="396"/>
                  </a:lnTo>
                  <a:lnTo>
                    <a:pt x="366" y="408"/>
                  </a:lnTo>
                  <a:lnTo>
                    <a:pt x="372" y="420"/>
                  </a:lnTo>
                  <a:lnTo>
                    <a:pt x="384" y="438"/>
                  </a:lnTo>
                  <a:lnTo>
                    <a:pt x="396" y="450"/>
                  </a:lnTo>
                  <a:lnTo>
                    <a:pt x="414" y="462"/>
                  </a:lnTo>
                  <a:lnTo>
                    <a:pt x="432" y="462"/>
                  </a:lnTo>
                  <a:lnTo>
                    <a:pt x="444" y="438"/>
                  </a:lnTo>
                  <a:lnTo>
                    <a:pt x="444" y="426"/>
                  </a:lnTo>
                  <a:lnTo>
                    <a:pt x="432" y="402"/>
                  </a:lnTo>
                  <a:lnTo>
                    <a:pt x="420" y="396"/>
                  </a:lnTo>
                  <a:lnTo>
                    <a:pt x="408" y="396"/>
                  </a:lnTo>
                  <a:lnTo>
                    <a:pt x="408" y="390"/>
                  </a:lnTo>
                  <a:lnTo>
                    <a:pt x="414" y="384"/>
                  </a:lnTo>
                  <a:lnTo>
                    <a:pt x="414" y="378"/>
                  </a:lnTo>
                  <a:lnTo>
                    <a:pt x="420" y="372"/>
                  </a:lnTo>
                  <a:lnTo>
                    <a:pt x="408" y="372"/>
                  </a:lnTo>
                  <a:lnTo>
                    <a:pt x="396" y="366"/>
                  </a:lnTo>
                  <a:lnTo>
                    <a:pt x="390" y="360"/>
                  </a:lnTo>
                  <a:lnTo>
                    <a:pt x="372" y="360"/>
                  </a:lnTo>
                  <a:lnTo>
                    <a:pt x="366" y="366"/>
                  </a:lnTo>
                  <a:lnTo>
                    <a:pt x="354" y="372"/>
                  </a:lnTo>
                  <a:lnTo>
                    <a:pt x="342" y="360"/>
                  </a:lnTo>
                  <a:lnTo>
                    <a:pt x="330" y="354"/>
                  </a:lnTo>
                  <a:lnTo>
                    <a:pt x="312" y="354"/>
                  </a:lnTo>
                  <a:lnTo>
                    <a:pt x="300" y="366"/>
                  </a:lnTo>
                  <a:lnTo>
                    <a:pt x="288" y="372"/>
                  </a:lnTo>
                  <a:lnTo>
                    <a:pt x="282" y="372"/>
                  </a:lnTo>
                  <a:lnTo>
                    <a:pt x="264" y="354"/>
                  </a:lnTo>
                  <a:lnTo>
                    <a:pt x="258" y="342"/>
                  </a:lnTo>
                  <a:lnTo>
                    <a:pt x="258" y="252"/>
                  </a:lnTo>
                  <a:lnTo>
                    <a:pt x="270" y="228"/>
                  </a:lnTo>
                  <a:lnTo>
                    <a:pt x="270" y="222"/>
                  </a:lnTo>
                  <a:lnTo>
                    <a:pt x="288" y="204"/>
                  </a:lnTo>
                  <a:lnTo>
                    <a:pt x="288" y="174"/>
                  </a:lnTo>
                  <a:lnTo>
                    <a:pt x="276" y="150"/>
                  </a:lnTo>
                  <a:lnTo>
                    <a:pt x="276" y="126"/>
                  </a:lnTo>
                  <a:lnTo>
                    <a:pt x="282" y="108"/>
                  </a:lnTo>
                  <a:lnTo>
                    <a:pt x="282" y="72"/>
                  </a:lnTo>
                  <a:lnTo>
                    <a:pt x="264" y="54"/>
                  </a:lnTo>
                  <a:lnTo>
                    <a:pt x="264" y="36"/>
                  </a:lnTo>
                  <a:lnTo>
                    <a:pt x="258" y="30"/>
                  </a:lnTo>
                  <a:lnTo>
                    <a:pt x="258" y="6"/>
                  </a:lnTo>
                  <a:lnTo>
                    <a:pt x="252" y="0"/>
                  </a:lnTo>
                  <a:lnTo>
                    <a:pt x="240" y="0"/>
                  </a:lnTo>
                  <a:lnTo>
                    <a:pt x="234" y="6"/>
                  </a:lnTo>
                  <a:lnTo>
                    <a:pt x="234" y="12"/>
                  </a:lnTo>
                  <a:lnTo>
                    <a:pt x="228" y="18"/>
                  </a:lnTo>
                  <a:lnTo>
                    <a:pt x="216" y="24"/>
                  </a:lnTo>
                  <a:lnTo>
                    <a:pt x="204" y="24"/>
                  </a:lnTo>
                  <a:lnTo>
                    <a:pt x="192" y="18"/>
                  </a:lnTo>
                  <a:lnTo>
                    <a:pt x="186" y="12"/>
                  </a:lnTo>
                  <a:lnTo>
                    <a:pt x="174" y="12"/>
                  </a:lnTo>
                  <a:lnTo>
                    <a:pt x="162" y="18"/>
                  </a:lnTo>
                  <a:lnTo>
                    <a:pt x="162" y="36"/>
                  </a:lnTo>
                  <a:lnTo>
                    <a:pt x="156" y="42"/>
                  </a:lnTo>
                  <a:lnTo>
                    <a:pt x="156" y="48"/>
                  </a:lnTo>
                  <a:lnTo>
                    <a:pt x="144" y="72"/>
                  </a:lnTo>
                  <a:lnTo>
                    <a:pt x="132" y="84"/>
                  </a:lnTo>
                  <a:lnTo>
                    <a:pt x="132" y="96"/>
                  </a:lnTo>
                  <a:lnTo>
                    <a:pt x="138" y="102"/>
                  </a:lnTo>
                  <a:lnTo>
                    <a:pt x="144" y="114"/>
                  </a:lnTo>
                  <a:lnTo>
                    <a:pt x="150" y="132"/>
                  </a:lnTo>
                  <a:lnTo>
                    <a:pt x="156" y="138"/>
                  </a:lnTo>
                  <a:lnTo>
                    <a:pt x="156" y="150"/>
                  </a:lnTo>
                  <a:lnTo>
                    <a:pt x="150" y="162"/>
                  </a:lnTo>
                  <a:lnTo>
                    <a:pt x="150" y="168"/>
                  </a:lnTo>
                  <a:lnTo>
                    <a:pt x="144" y="174"/>
                  </a:lnTo>
                  <a:lnTo>
                    <a:pt x="138" y="186"/>
                  </a:lnTo>
                  <a:lnTo>
                    <a:pt x="138" y="198"/>
                  </a:lnTo>
                  <a:lnTo>
                    <a:pt x="150" y="210"/>
                  </a:lnTo>
                  <a:lnTo>
                    <a:pt x="150" y="216"/>
                  </a:lnTo>
                  <a:lnTo>
                    <a:pt x="144" y="222"/>
                  </a:lnTo>
                  <a:lnTo>
                    <a:pt x="138" y="222"/>
                  </a:lnTo>
                  <a:lnTo>
                    <a:pt x="126" y="228"/>
                  </a:lnTo>
                  <a:lnTo>
                    <a:pt x="120" y="228"/>
                  </a:lnTo>
                  <a:lnTo>
                    <a:pt x="120" y="210"/>
                  </a:lnTo>
                  <a:lnTo>
                    <a:pt x="114" y="204"/>
                  </a:lnTo>
                  <a:lnTo>
                    <a:pt x="114" y="252"/>
                  </a:lnTo>
                  <a:lnTo>
                    <a:pt x="150" y="306"/>
                  </a:lnTo>
                  <a:lnTo>
                    <a:pt x="174" y="330"/>
                  </a:lnTo>
                  <a:lnTo>
                    <a:pt x="186" y="348"/>
                  </a:lnTo>
                  <a:lnTo>
                    <a:pt x="204" y="384"/>
                  </a:lnTo>
                  <a:lnTo>
                    <a:pt x="216" y="402"/>
                  </a:lnTo>
                  <a:lnTo>
                    <a:pt x="228" y="408"/>
                  </a:lnTo>
                  <a:lnTo>
                    <a:pt x="252" y="408"/>
                  </a:lnTo>
                  <a:lnTo>
                    <a:pt x="258" y="396"/>
                  </a:lnTo>
                  <a:lnTo>
                    <a:pt x="270" y="390"/>
                  </a:lnTo>
                  <a:lnTo>
                    <a:pt x="276" y="384"/>
                  </a:lnTo>
                  <a:lnTo>
                    <a:pt x="288" y="384"/>
                  </a:lnTo>
                  <a:lnTo>
                    <a:pt x="294" y="396"/>
                  </a:lnTo>
                  <a:lnTo>
                    <a:pt x="306" y="402"/>
                  </a:lnTo>
                  <a:lnTo>
                    <a:pt x="324" y="420"/>
                  </a:lnTo>
                  <a:lnTo>
                    <a:pt x="342" y="420"/>
                  </a:lnTo>
                  <a:lnTo>
                    <a:pt x="342" y="402"/>
                  </a:lnTo>
                  <a:lnTo>
                    <a:pt x="336" y="396"/>
                  </a:lnTo>
                  <a:lnTo>
                    <a:pt x="330" y="384"/>
                  </a:lnTo>
                  <a:close/>
                  <a:moveTo>
                    <a:pt x="258" y="432"/>
                  </a:moveTo>
                  <a:lnTo>
                    <a:pt x="246" y="426"/>
                  </a:lnTo>
                  <a:lnTo>
                    <a:pt x="204" y="426"/>
                  </a:lnTo>
                  <a:lnTo>
                    <a:pt x="234" y="468"/>
                  </a:lnTo>
                  <a:lnTo>
                    <a:pt x="258" y="534"/>
                  </a:lnTo>
                  <a:lnTo>
                    <a:pt x="270" y="528"/>
                  </a:lnTo>
                  <a:lnTo>
                    <a:pt x="276" y="516"/>
                  </a:lnTo>
                  <a:lnTo>
                    <a:pt x="282" y="510"/>
                  </a:lnTo>
                  <a:lnTo>
                    <a:pt x="282" y="486"/>
                  </a:lnTo>
                  <a:lnTo>
                    <a:pt x="276" y="480"/>
                  </a:lnTo>
                  <a:lnTo>
                    <a:pt x="270" y="468"/>
                  </a:lnTo>
                  <a:lnTo>
                    <a:pt x="270" y="450"/>
                  </a:lnTo>
                  <a:lnTo>
                    <a:pt x="264" y="438"/>
                  </a:lnTo>
                  <a:lnTo>
                    <a:pt x="258" y="432"/>
                  </a:lnTo>
                  <a:close/>
                  <a:moveTo>
                    <a:pt x="330" y="648"/>
                  </a:moveTo>
                  <a:lnTo>
                    <a:pt x="336" y="660"/>
                  </a:lnTo>
                  <a:lnTo>
                    <a:pt x="354" y="678"/>
                  </a:lnTo>
                  <a:lnTo>
                    <a:pt x="360" y="672"/>
                  </a:lnTo>
                  <a:lnTo>
                    <a:pt x="372" y="666"/>
                  </a:lnTo>
                  <a:lnTo>
                    <a:pt x="378" y="660"/>
                  </a:lnTo>
                  <a:lnTo>
                    <a:pt x="384" y="660"/>
                  </a:lnTo>
                  <a:lnTo>
                    <a:pt x="390" y="666"/>
                  </a:lnTo>
                  <a:lnTo>
                    <a:pt x="390" y="696"/>
                  </a:lnTo>
                  <a:lnTo>
                    <a:pt x="402" y="708"/>
                  </a:lnTo>
                  <a:lnTo>
                    <a:pt x="396" y="720"/>
                  </a:lnTo>
                  <a:lnTo>
                    <a:pt x="390" y="726"/>
                  </a:lnTo>
                  <a:lnTo>
                    <a:pt x="372" y="762"/>
                  </a:lnTo>
                  <a:lnTo>
                    <a:pt x="372" y="786"/>
                  </a:lnTo>
                  <a:lnTo>
                    <a:pt x="378" y="792"/>
                  </a:lnTo>
                  <a:lnTo>
                    <a:pt x="384" y="804"/>
                  </a:lnTo>
                  <a:lnTo>
                    <a:pt x="396" y="804"/>
                  </a:lnTo>
                  <a:lnTo>
                    <a:pt x="408" y="798"/>
                  </a:lnTo>
                  <a:lnTo>
                    <a:pt x="420" y="798"/>
                  </a:lnTo>
                  <a:lnTo>
                    <a:pt x="432" y="792"/>
                  </a:lnTo>
                  <a:lnTo>
                    <a:pt x="438" y="786"/>
                  </a:lnTo>
                  <a:lnTo>
                    <a:pt x="438" y="768"/>
                  </a:lnTo>
                  <a:lnTo>
                    <a:pt x="432" y="756"/>
                  </a:lnTo>
                  <a:lnTo>
                    <a:pt x="426" y="738"/>
                  </a:lnTo>
                  <a:lnTo>
                    <a:pt x="426" y="726"/>
                  </a:lnTo>
                  <a:lnTo>
                    <a:pt x="432" y="714"/>
                  </a:lnTo>
                  <a:lnTo>
                    <a:pt x="444" y="678"/>
                  </a:lnTo>
                  <a:lnTo>
                    <a:pt x="444" y="660"/>
                  </a:lnTo>
                  <a:lnTo>
                    <a:pt x="438" y="648"/>
                  </a:lnTo>
                  <a:lnTo>
                    <a:pt x="432" y="642"/>
                  </a:lnTo>
                  <a:lnTo>
                    <a:pt x="426" y="642"/>
                  </a:lnTo>
                  <a:lnTo>
                    <a:pt x="414" y="654"/>
                  </a:lnTo>
                  <a:lnTo>
                    <a:pt x="402" y="660"/>
                  </a:lnTo>
                  <a:lnTo>
                    <a:pt x="396" y="660"/>
                  </a:lnTo>
                  <a:lnTo>
                    <a:pt x="396" y="648"/>
                  </a:lnTo>
                  <a:lnTo>
                    <a:pt x="408" y="624"/>
                  </a:lnTo>
                  <a:lnTo>
                    <a:pt x="408" y="612"/>
                  </a:lnTo>
                  <a:lnTo>
                    <a:pt x="414" y="600"/>
                  </a:lnTo>
                  <a:lnTo>
                    <a:pt x="414" y="594"/>
                  </a:lnTo>
                  <a:lnTo>
                    <a:pt x="408" y="588"/>
                  </a:lnTo>
                  <a:lnTo>
                    <a:pt x="372" y="570"/>
                  </a:lnTo>
                  <a:lnTo>
                    <a:pt x="366" y="564"/>
                  </a:lnTo>
                  <a:lnTo>
                    <a:pt x="330" y="564"/>
                  </a:lnTo>
                  <a:lnTo>
                    <a:pt x="324" y="570"/>
                  </a:lnTo>
                  <a:lnTo>
                    <a:pt x="324" y="576"/>
                  </a:lnTo>
                  <a:lnTo>
                    <a:pt x="330" y="582"/>
                  </a:lnTo>
                  <a:lnTo>
                    <a:pt x="336" y="582"/>
                  </a:lnTo>
                  <a:lnTo>
                    <a:pt x="342" y="594"/>
                  </a:lnTo>
                  <a:lnTo>
                    <a:pt x="342" y="600"/>
                  </a:lnTo>
                  <a:lnTo>
                    <a:pt x="336" y="606"/>
                  </a:lnTo>
                  <a:lnTo>
                    <a:pt x="336" y="618"/>
                  </a:lnTo>
                  <a:lnTo>
                    <a:pt x="330" y="630"/>
                  </a:lnTo>
                  <a:lnTo>
                    <a:pt x="330" y="648"/>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63" name="Peru">
              <a:extLst>
                <a:ext uri="{FF2B5EF4-FFF2-40B4-BE49-F238E27FC236}">
                  <a16:creationId xmlns:a16="http://schemas.microsoft.com/office/drawing/2014/main" id="{1A75FD10-5462-BAC6-D795-E04C9D247C84}"/>
                </a:ext>
                <a:ext uri="{C183D7F6-B498-43B3-948B-1728B52AA6E4}">
                  <adec:decorative xmlns:adec="http://schemas.microsoft.com/office/drawing/2017/decorative" val="1"/>
                </a:ext>
              </a:extLst>
            </p:cNvPr>
            <p:cNvSpPr>
              <a:spLocks/>
            </p:cNvSpPr>
            <p:nvPr/>
          </p:nvSpPr>
          <p:spPr bwMode="gray">
            <a:xfrm>
              <a:off x="2425895" y="3301092"/>
              <a:ext cx="303172" cy="479289"/>
            </a:xfrm>
            <a:custGeom>
              <a:avLst/>
              <a:gdLst>
                <a:gd name="T0" fmla="*/ 2147483647 w 942"/>
                <a:gd name="T1" fmla="*/ 2147483647 h 1488"/>
                <a:gd name="T2" fmla="*/ 2147483647 w 942"/>
                <a:gd name="T3" fmla="*/ 2147483647 h 1488"/>
                <a:gd name="T4" fmla="*/ 2147483647 w 942"/>
                <a:gd name="T5" fmla="*/ 2147483647 h 1488"/>
                <a:gd name="T6" fmla="*/ 2147483647 w 942"/>
                <a:gd name="T7" fmla="*/ 2147483647 h 1488"/>
                <a:gd name="T8" fmla="*/ 2147483647 w 942"/>
                <a:gd name="T9" fmla="*/ 2147483647 h 1488"/>
                <a:gd name="T10" fmla="*/ 2147483647 w 942"/>
                <a:gd name="T11" fmla="*/ 2147483647 h 1488"/>
                <a:gd name="T12" fmla="*/ 2147483647 w 942"/>
                <a:gd name="T13" fmla="*/ 2147483647 h 1488"/>
                <a:gd name="T14" fmla="*/ 2147483647 w 942"/>
                <a:gd name="T15" fmla="*/ 2147483647 h 1488"/>
                <a:gd name="T16" fmla="*/ 2147483647 w 942"/>
                <a:gd name="T17" fmla="*/ 2147483647 h 1488"/>
                <a:gd name="T18" fmla="*/ 2147483647 w 942"/>
                <a:gd name="T19" fmla="*/ 2147483647 h 1488"/>
                <a:gd name="T20" fmla="*/ 2147483647 w 942"/>
                <a:gd name="T21" fmla="*/ 2147483647 h 1488"/>
                <a:gd name="T22" fmla="*/ 2147483647 w 942"/>
                <a:gd name="T23" fmla="*/ 2147483647 h 1488"/>
                <a:gd name="T24" fmla="*/ 2147483647 w 942"/>
                <a:gd name="T25" fmla="*/ 2147483647 h 1488"/>
                <a:gd name="T26" fmla="*/ 2147483647 w 942"/>
                <a:gd name="T27" fmla="*/ 2147483647 h 1488"/>
                <a:gd name="T28" fmla="*/ 2147483647 w 942"/>
                <a:gd name="T29" fmla="*/ 2147483647 h 1488"/>
                <a:gd name="T30" fmla="*/ 2147483647 w 942"/>
                <a:gd name="T31" fmla="*/ 2147483647 h 1488"/>
                <a:gd name="T32" fmla="*/ 2147483647 w 942"/>
                <a:gd name="T33" fmla="*/ 2147483647 h 1488"/>
                <a:gd name="T34" fmla="*/ 2147483647 w 942"/>
                <a:gd name="T35" fmla="*/ 2147483647 h 1488"/>
                <a:gd name="T36" fmla="*/ 2147483647 w 942"/>
                <a:gd name="T37" fmla="*/ 2147483647 h 1488"/>
                <a:gd name="T38" fmla="*/ 2147483647 w 942"/>
                <a:gd name="T39" fmla="*/ 2147483647 h 1488"/>
                <a:gd name="T40" fmla="*/ 2147483647 w 942"/>
                <a:gd name="T41" fmla="*/ 2147483647 h 1488"/>
                <a:gd name="T42" fmla="*/ 2147483647 w 942"/>
                <a:gd name="T43" fmla="*/ 2147483647 h 1488"/>
                <a:gd name="T44" fmla="*/ 2147483647 w 942"/>
                <a:gd name="T45" fmla="*/ 2147483647 h 1488"/>
                <a:gd name="T46" fmla="*/ 2147483647 w 942"/>
                <a:gd name="T47" fmla="*/ 2147483647 h 1488"/>
                <a:gd name="T48" fmla="*/ 2147483647 w 942"/>
                <a:gd name="T49" fmla="*/ 2147483647 h 1488"/>
                <a:gd name="T50" fmla="*/ 2147483647 w 942"/>
                <a:gd name="T51" fmla="*/ 2147483647 h 1488"/>
                <a:gd name="T52" fmla="*/ 2147483647 w 942"/>
                <a:gd name="T53" fmla="*/ 2147483647 h 1488"/>
                <a:gd name="T54" fmla="*/ 2147483647 w 942"/>
                <a:gd name="T55" fmla="*/ 2147483647 h 1488"/>
                <a:gd name="T56" fmla="*/ 2147483647 w 942"/>
                <a:gd name="T57" fmla="*/ 2147483647 h 1488"/>
                <a:gd name="T58" fmla="*/ 2147483647 w 942"/>
                <a:gd name="T59" fmla="*/ 2147483647 h 1488"/>
                <a:gd name="T60" fmla="*/ 2147483647 w 942"/>
                <a:gd name="T61" fmla="*/ 2147483647 h 1488"/>
                <a:gd name="T62" fmla="*/ 2147483647 w 942"/>
                <a:gd name="T63" fmla="*/ 0 h 1488"/>
                <a:gd name="T64" fmla="*/ 2147483647 w 942"/>
                <a:gd name="T65" fmla="*/ 2147483647 h 1488"/>
                <a:gd name="T66" fmla="*/ 2147483647 w 942"/>
                <a:gd name="T67" fmla="*/ 2147483647 h 1488"/>
                <a:gd name="T68" fmla="*/ 2147483647 w 942"/>
                <a:gd name="T69" fmla="*/ 2147483647 h 1488"/>
                <a:gd name="T70" fmla="*/ 2147483647 w 942"/>
                <a:gd name="T71" fmla="*/ 2147483647 h 1488"/>
                <a:gd name="T72" fmla="*/ 2147483647 w 942"/>
                <a:gd name="T73" fmla="*/ 2147483647 h 1488"/>
                <a:gd name="T74" fmla="*/ 2147483647 w 942"/>
                <a:gd name="T75" fmla="*/ 2147483647 h 1488"/>
                <a:gd name="T76" fmla="*/ 2147483647 w 942"/>
                <a:gd name="T77" fmla="*/ 2147483647 h 1488"/>
                <a:gd name="T78" fmla="*/ 2147483647 w 942"/>
                <a:gd name="T79" fmla="*/ 2147483647 h 1488"/>
                <a:gd name="T80" fmla="*/ 2147483647 w 942"/>
                <a:gd name="T81" fmla="*/ 2147483647 h 1488"/>
                <a:gd name="T82" fmla="*/ 2147483647 w 942"/>
                <a:gd name="T83" fmla="*/ 2147483647 h 1488"/>
                <a:gd name="T84" fmla="*/ 0 w 942"/>
                <a:gd name="T85" fmla="*/ 2147483647 h 1488"/>
                <a:gd name="T86" fmla="*/ 2147483647 w 942"/>
                <a:gd name="T87" fmla="*/ 2147483647 h 1488"/>
                <a:gd name="T88" fmla="*/ 2147483647 w 942"/>
                <a:gd name="T89" fmla="*/ 2147483647 h 1488"/>
                <a:gd name="T90" fmla="*/ 2147483647 w 942"/>
                <a:gd name="T91" fmla="*/ 2147483647 h 1488"/>
                <a:gd name="T92" fmla="*/ 2147483647 w 942"/>
                <a:gd name="T93" fmla="*/ 2147483647 h 1488"/>
                <a:gd name="T94" fmla="*/ 2147483647 w 942"/>
                <a:gd name="T95" fmla="*/ 2147483647 h 1488"/>
                <a:gd name="T96" fmla="*/ 2147483647 w 942"/>
                <a:gd name="T97" fmla="*/ 2147483647 h 1488"/>
                <a:gd name="T98" fmla="*/ 2147483647 w 942"/>
                <a:gd name="T99" fmla="*/ 2147483647 h 1488"/>
                <a:gd name="T100" fmla="*/ 2147483647 w 942"/>
                <a:gd name="T101" fmla="*/ 2147483647 h 1488"/>
                <a:gd name="T102" fmla="*/ 2147483647 w 942"/>
                <a:gd name="T103" fmla="*/ 2147483647 h 1488"/>
                <a:gd name="T104" fmla="*/ 2147483647 w 942"/>
                <a:gd name="T105" fmla="*/ 2147483647 h 1488"/>
                <a:gd name="T106" fmla="*/ 2147483647 w 942"/>
                <a:gd name="T107" fmla="*/ 2147483647 h 1488"/>
                <a:gd name="T108" fmla="*/ 2147483647 w 942"/>
                <a:gd name="T109" fmla="*/ 2147483647 h 1488"/>
                <a:gd name="T110" fmla="*/ 2147483647 w 942"/>
                <a:gd name="T111" fmla="*/ 2147483647 h 1488"/>
                <a:gd name="T112" fmla="*/ 2147483647 w 942"/>
                <a:gd name="T113" fmla="*/ 2147483647 h 1488"/>
                <a:gd name="T114" fmla="*/ 2147483647 w 942"/>
                <a:gd name="T115" fmla="*/ 2147483647 h 1488"/>
                <a:gd name="T116" fmla="*/ 2147483647 w 942"/>
                <a:gd name="T117" fmla="*/ 2147483647 h 1488"/>
                <a:gd name="T118" fmla="*/ 2147483647 w 942"/>
                <a:gd name="T119" fmla="*/ 2147483647 h 1488"/>
                <a:gd name="T120" fmla="*/ 2147483647 w 942"/>
                <a:gd name="T121" fmla="*/ 2147483647 h 14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42"/>
                <a:gd name="T184" fmla="*/ 0 h 1488"/>
                <a:gd name="T185" fmla="*/ 942 w 942"/>
                <a:gd name="T186" fmla="*/ 1488 h 14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42" h="1488">
                  <a:moveTo>
                    <a:pt x="930" y="1320"/>
                  </a:moveTo>
                  <a:lnTo>
                    <a:pt x="924" y="1314"/>
                  </a:lnTo>
                  <a:lnTo>
                    <a:pt x="912" y="1308"/>
                  </a:lnTo>
                  <a:lnTo>
                    <a:pt x="888" y="1284"/>
                  </a:lnTo>
                  <a:lnTo>
                    <a:pt x="864" y="1284"/>
                  </a:lnTo>
                  <a:lnTo>
                    <a:pt x="858" y="1278"/>
                  </a:lnTo>
                  <a:lnTo>
                    <a:pt x="870" y="1260"/>
                  </a:lnTo>
                  <a:lnTo>
                    <a:pt x="870" y="1230"/>
                  </a:lnTo>
                  <a:lnTo>
                    <a:pt x="882" y="1230"/>
                  </a:lnTo>
                  <a:lnTo>
                    <a:pt x="906" y="1254"/>
                  </a:lnTo>
                  <a:lnTo>
                    <a:pt x="918" y="1236"/>
                  </a:lnTo>
                  <a:lnTo>
                    <a:pt x="918" y="1230"/>
                  </a:lnTo>
                  <a:lnTo>
                    <a:pt x="912" y="1224"/>
                  </a:lnTo>
                  <a:lnTo>
                    <a:pt x="906" y="1212"/>
                  </a:lnTo>
                  <a:lnTo>
                    <a:pt x="900" y="1194"/>
                  </a:lnTo>
                  <a:lnTo>
                    <a:pt x="912" y="1170"/>
                  </a:lnTo>
                  <a:lnTo>
                    <a:pt x="924" y="1158"/>
                  </a:lnTo>
                  <a:lnTo>
                    <a:pt x="930" y="1146"/>
                  </a:lnTo>
                  <a:lnTo>
                    <a:pt x="930" y="1140"/>
                  </a:lnTo>
                  <a:lnTo>
                    <a:pt x="924" y="1128"/>
                  </a:lnTo>
                  <a:lnTo>
                    <a:pt x="912" y="1116"/>
                  </a:lnTo>
                  <a:lnTo>
                    <a:pt x="906" y="1116"/>
                  </a:lnTo>
                  <a:lnTo>
                    <a:pt x="924" y="1086"/>
                  </a:lnTo>
                  <a:lnTo>
                    <a:pt x="912" y="1038"/>
                  </a:lnTo>
                  <a:lnTo>
                    <a:pt x="918" y="1032"/>
                  </a:lnTo>
                  <a:lnTo>
                    <a:pt x="924" y="1020"/>
                  </a:lnTo>
                  <a:lnTo>
                    <a:pt x="930" y="1014"/>
                  </a:lnTo>
                  <a:lnTo>
                    <a:pt x="930" y="1002"/>
                  </a:lnTo>
                  <a:lnTo>
                    <a:pt x="918" y="978"/>
                  </a:lnTo>
                  <a:lnTo>
                    <a:pt x="906" y="960"/>
                  </a:lnTo>
                  <a:lnTo>
                    <a:pt x="894" y="948"/>
                  </a:lnTo>
                  <a:lnTo>
                    <a:pt x="882" y="930"/>
                  </a:lnTo>
                  <a:lnTo>
                    <a:pt x="870" y="918"/>
                  </a:lnTo>
                  <a:lnTo>
                    <a:pt x="864" y="900"/>
                  </a:lnTo>
                  <a:lnTo>
                    <a:pt x="864" y="882"/>
                  </a:lnTo>
                  <a:lnTo>
                    <a:pt x="828" y="882"/>
                  </a:lnTo>
                  <a:lnTo>
                    <a:pt x="822" y="888"/>
                  </a:lnTo>
                  <a:lnTo>
                    <a:pt x="816" y="888"/>
                  </a:lnTo>
                  <a:lnTo>
                    <a:pt x="816" y="894"/>
                  </a:lnTo>
                  <a:lnTo>
                    <a:pt x="804" y="894"/>
                  </a:lnTo>
                  <a:lnTo>
                    <a:pt x="798" y="888"/>
                  </a:lnTo>
                  <a:lnTo>
                    <a:pt x="798" y="882"/>
                  </a:lnTo>
                  <a:lnTo>
                    <a:pt x="786" y="888"/>
                  </a:lnTo>
                  <a:lnTo>
                    <a:pt x="786" y="858"/>
                  </a:lnTo>
                  <a:lnTo>
                    <a:pt x="780" y="840"/>
                  </a:lnTo>
                  <a:lnTo>
                    <a:pt x="780" y="828"/>
                  </a:lnTo>
                  <a:lnTo>
                    <a:pt x="786" y="816"/>
                  </a:lnTo>
                  <a:lnTo>
                    <a:pt x="786" y="804"/>
                  </a:lnTo>
                  <a:lnTo>
                    <a:pt x="792" y="798"/>
                  </a:lnTo>
                  <a:lnTo>
                    <a:pt x="792" y="780"/>
                  </a:lnTo>
                  <a:lnTo>
                    <a:pt x="786" y="768"/>
                  </a:lnTo>
                  <a:lnTo>
                    <a:pt x="786" y="756"/>
                  </a:lnTo>
                  <a:lnTo>
                    <a:pt x="732" y="804"/>
                  </a:lnTo>
                  <a:lnTo>
                    <a:pt x="672" y="810"/>
                  </a:lnTo>
                  <a:lnTo>
                    <a:pt x="672" y="804"/>
                  </a:lnTo>
                  <a:lnTo>
                    <a:pt x="666" y="798"/>
                  </a:lnTo>
                  <a:lnTo>
                    <a:pt x="660" y="786"/>
                  </a:lnTo>
                  <a:lnTo>
                    <a:pt x="660" y="774"/>
                  </a:lnTo>
                  <a:lnTo>
                    <a:pt x="654" y="768"/>
                  </a:lnTo>
                  <a:lnTo>
                    <a:pt x="648" y="768"/>
                  </a:lnTo>
                  <a:lnTo>
                    <a:pt x="636" y="762"/>
                  </a:lnTo>
                  <a:lnTo>
                    <a:pt x="594" y="762"/>
                  </a:lnTo>
                  <a:lnTo>
                    <a:pt x="600" y="756"/>
                  </a:lnTo>
                  <a:lnTo>
                    <a:pt x="612" y="750"/>
                  </a:lnTo>
                  <a:lnTo>
                    <a:pt x="618" y="738"/>
                  </a:lnTo>
                  <a:lnTo>
                    <a:pt x="624" y="732"/>
                  </a:lnTo>
                  <a:lnTo>
                    <a:pt x="600" y="708"/>
                  </a:lnTo>
                  <a:lnTo>
                    <a:pt x="588" y="702"/>
                  </a:lnTo>
                  <a:lnTo>
                    <a:pt x="576" y="690"/>
                  </a:lnTo>
                  <a:lnTo>
                    <a:pt x="564" y="666"/>
                  </a:lnTo>
                  <a:lnTo>
                    <a:pt x="558" y="660"/>
                  </a:lnTo>
                  <a:lnTo>
                    <a:pt x="558" y="654"/>
                  </a:lnTo>
                  <a:lnTo>
                    <a:pt x="552" y="630"/>
                  </a:lnTo>
                  <a:lnTo>
                    <a:pt x="540" y="624"/>
                  </a:lnTo>
                  <a:lnTo>
                    <a:pt x="534" y="618"/>
                  </a:lnTo>
                  <a:lnTo>
                    <a:pt x="534" y="606"/>
                  </a:lnTo>
                  <a:lnTo>
                    <a:pt x="540" y="600"/>
                  </a:lnTo>
                  <a:lnTo>
                    <a:pt x="552" y="594"/>
                  </a:lnTo>
                  <a:lnTo>
                    <a:pt x="546" y="588"/>
                  </a:lnTo>
                  <a:lnTo>
                    <a:pt x="546" y="564"/>
                  </a:lnTo>
                  <a:lnTo>
                    <a:pt x="552" y="552"/>
                  </a:lnTo>
                  <a:lnTo>
                    <a:pt x="582" y="522"/>
                  </a:lnTo>
                  <a:lnTo>
                    <a:pt x="588" y="528"/>
                  </a:lnTo>
                  <a:lnTo>
                    <a:pt x="594" y="528"/>
                  </a:lnTo>
                  <a:lnTo>
                    <a:pt x="588" y="522"/>
                  </a:lnTo>
                  <a:lnTo>
                    <a:pt x="588" y="504"/>
                  </a:lnTo>
                  <a:lnTo>
                    <a:pt x="582" y="498"/>
                  </a:lnTo>
                  <a:lnTo>
                    <a:pt x="582" y="486"/>
                  </a:lnTo>
                  <a:lnTo>
                    <a:pt x="600" y="468"/>
                  </a:lnTo>
                  <a:lnTo>
                    <a:pt x="600" y="414"/>
                  </a:lnTo>
                  <a:lnTo>
                    <a:pt x="624" y="414"/>
                  </a:lnTo>
                  <a:lnTo>
                    <a:pt x="624" y="408"/>
                  </a:lnTo>
                  <a:lnTo>
                    <a:pt x="630" y="402"/>
                  </a:lnTo>
                  <a:lnTo>
                    <a:pt x="630" y="396"/>
                  </a:lnTo>
                  <a:lnTo>
                    <a:pt x="642" y="384"/>
                  </a:lnTo>
                  <a:lnTo>
                    <a:pt x="654" y="378"/>
                  </a:lnTo>
                  <a:lnTo>
                    <a:pt x="660" y="372"/>
                  </a:lnTo>
                  <a:lnTo>
                    <a:pt x="672" y="366"/>
                  </a:lnTo>
                  <a:lnTo>
                    <a:pt x="702" y="366"/>
                  </a:lnTo>
                  <a:lnTo>
                    <a:pt x="708" y="354"/>
                  </a:lnTo>
                  <a:lnTo>
                    <a:pt x="738" y="360"/>
                  </a:lnTo>
                  <a:lnTo>
                    <a:pt x="744" y="354"/>
                  </a:lnTo>
                  <a:lnTo>
                    <a:pt x="750" y="342"/>
                  </a:lnTo>
                  <a:lnTo>
                    <a:pt x="756" y="336"/>
                  </a:lnTo>
                  <a:lnTo>
                    <a:pt x="774" y="336"/>
                  </a:lnTo>
                  <a:lnTo>
                    <a:pt x="786" y="348"/>
                  </a:lnTo>
                  <a:lnTo>
                    <a:pt x="786" y="354"/>
                  </a:lnTo>
                  <a:lnTo>
                    <a:pt x="804" y="354"/>
                  </a:lnTo>
                  <a:lnTo>
                    <a:pt x="816" y="342"/>
                  </a:lnTo>
                  <a:lnTo>
                    <a:pt x="798" y="330"/>
                  </a:lnTo>
                  <a:lnTo>
                    <a:pt x="786" y="312"/>
                  </a:lnTo>
                  <a:lnTo>
                    <a:pt x="768" y="312"/>
                  </a:lnTo>
                  <a:lnTo>
                    <a:pt x="762" y="306"/>
                  </a:lnTo>
                  <a:lnTo>
                    <a:pt x="762" y="288"/>
                  </a:lnTo>
                  <a:lnTo>
                    <a:pt x="774" y="264"/>
                  </a:lnTo>
                  <a:lnTo>
                    <a:pt x="774" y="258"/>
                  </a:lnTo>
                  <a:lnTo>
                    <a:pt x="780" y="252"/>
                  </a:lnTo>
                  <a:lnTo>
                    <a:pt x="786" y="252"/>
                  </a:lnTo>
                  <a:lnTo>
                    <a:pt x="792" y="246"/>
                  </a:lnTo>
                  <a:lnTo>
                    <a:pt x="798" y="234"/>
                  </a:lnTo>
                  <a:lnTo>
                    <a:pt x="798" y="216"/>
                  </a:lnTo>
                  <a:lnTo>
                    <a:pt x="792" y="210"/>
                  </a:lnTo>
                  <a:lnTo>
                    <a:pt x="780" y="204"/>
                  </a:lnTo>
                  <a:lnTo>
                    <a:pt x="756" y="204"/>
                  </a:lnTo>
                  <a:lnTo>
                    <a:pt x="750" y="198"/>
                  </a:lnTo>
                  <a:lnTo>
                    <a:pt x="744" y="186"/>
                  </a:lnTo>
                  <a:lnTo>
                    <a:pt x="744" y="180"/>
                  </a:lnTo>
                  <a:lnTo>
                    <a:pt x="732" y="180"/>
                  </a:lnTo>
                  <a:lnTo>
                    <a:pt x="726" y="186"/>
                  </a:lnTo>
                  <a:lnTo>
                    <a:pt x="714" y="192"/>
                  </a:lnTo>
                  <a:lnTo>
                    <a:pt x="702" y="192"/>
                  </a:lnTo>
                  <a:lnTo>
                    <a:pt x="696" y="186"/>
                  </a:lnTo>
                  <a:lnTo>
                    <a:pt x="690" y="186"/>
                  </a:lnTo>
                  <a:lnTo>
                    <a:pt x="684" y="180"/>
                  </a:lnTo>
                  <a:lnTo>
                    <a:pt x="660" y="180"/>
                  </a:lnTo>
                  <a:lnTo>
                    <a:pt x="648" y="192"/>
                  </a:lnTo>
                  <a:lnTo>
                    <a:pt x="648" y="204"/>
                  </a:lnTo>
                  <a:lnTo>
                    <a:pt x="612" y="204"/>
                  </a:lnTo>
                  <a:lnTo>
                    <a:pt x="588" y="198"/>
                  </a:lnTo>
                  <a:lnTo>
                    <a:pt x="576" y="192"/>
                  </a:lnTo>
                  <a:lnTo>
                    <a:pt x="576" y="168"/>
                  </a:lnTo>
                  <a:lnTo>
                    <a:pt x="582" y="162"/>
                  </a:lnTo>
                  <a:lnTo>
                    <a:pt x="582" y="156"/>
                  </a:lnTo>
                  <a:lnTo>
                    <a:pt x="576" y="150"/>
                  </a:lnTo>
                  <a:lnTo>
                    <a:pt x="564" y="144"/>
                  </a:lnTo>
                  <a:lnTo>
                    <a:pt x="552" y="144"/>
                  </a:lnTo>
                  <a:lnTo>
                    <a:pt x="552" y="138"/>
                  </a:lnTo>
                  <a:lnTo>
                    <a:pt x="546" y="132"/>
                  </a:lnTo>
                  <a:lnTo>
                    <a:pt x="546" y="108"/>
                  </a:lnTo>
                  <a:lnTo>
                    <a:pt x="540" y="102"/>
                  </a:lnTo>
                  <a:lnTo>
                    <a:pt x="528" y="102"/>
                  </a:lnTo>
                  <a:lnTo>
                    <a:pt x="516" y="84"/>
                  </a:lnTo>
                  <a:lnTo>
                    <a:pt x="498" y="84"/>
                  </a:lnTo>
                  <a:lnTo>
                    <a:pt x="486" y="48"/>
                  </a:lnTo>
                  <a:lnTo>
                    <a:pt x="480" y="42"/>
                  </a:lnTo>
                  <a:lnTo>
                    <a:pt x="468" y="36"/>
                  </a:lnTo>
                  <a:lnTo>
                    <a:pt x="450" y="18"/>
                  </a:lnTo>
                  <a:lnTo>
                    <a:pt x="438" y="12"/>
                  </a:lnTo>
                  <a:lnTo>
                    <a:pt x="426" y="0"/>
                  </a:lnTo>
                  <a:lnTo>
                    <a:pt x="396" y="0"/>
                  </a:lnTo>
                  <a:lnTo>
                    <a:pt x="414" y="0"/>
                  </a:lnTo>
                  <a:lnTo>
                    <a:pt x="414" y="24"/>
                  </a:lnTo>
                  <a:lnTo>
                    <a:pt x="408" y="24"/>
                  </a:lnTo>
                  <a:lnTo>
                    <a:pt x="408" y="30"/>
                  </a:lnTo>
                  <a:lnTo>
                    <a:pt x="402" y="30"/>
                  </a:lnTo>
                  <a:lnTo>
                    <a:pt x="426" y="48"/>
                  </a:lnTo>
                  <a:lnTo>
                    <a:pt x="426" y="78"/>
                  </a:lnTo>
                  <a:lnTo>
                    <a:pt x="414" y="84"/>
                  </a:lnTo>
                  <a:lnTo>
                    <a:pt x="402" y="126"/>
                  </a:lnTo>
                  <a:lnTo>
                    <a:pt x="396" y="138"/>
                  </a:lnTo>
                  <a:lnTo>
                    <a:pt x="384" y="150"/>
                  </a:lnTo>
                  <a:lnTo>
                    <a:pt x="378" y="162"/>
                  </a:lnTo>
                  <a:lnTo>
                    <a:pt x="366" y="174"/>
                  </a:lnTo>
                  <a:lnTo>
                    <a:pt x="354" y="192"/>
                  </a:lnTo>
                  <a:lnTo>
                    <a:pt x="336" y="204"/>
                  </a:lnTo>
                  <a:lnTo>
                    <a:pt x="276" y="234"/>
                  </a:lnTo>
                  <a:lnTo>
                    <a:pt x="258" y="240"/>
                  </a:lnTo>
                  <a:lnTo>
                    <a:pt x="240" y="252"/>
                  </a:lnTo>
                  <a:lnTo>
                    <a:pt x="222" y="270"/>
                  </a:lnTo>
                  <a:lnTo>
                    <a:pt x="222" y="276"/>
                  </a:lnTo>
                  <a:lnTo>
                    <a:pt x="210" y="282"/>
                  </a:lnTo>
                  <a:lnTo>
                    <a:pt x="210" y="300"/>
                  </a:lnTo>
                  <a:lnTo>
                    <a:pt x="198" y="312"/>
                  </a:lnTo>
                  <a:lnTo>
                    <a:pt x="198" y="336"/>
                  </a:lnTo>
                  <a:lnTo>
                    <a:pt x="192" y="348"/>
                  </a:lnTo>
                  <a:lnTo>
                    <a:pt x="192" y="378"/>
                  </a:lnTo>
                  <a:lnTo>
                    <a:pt x="174" y="378"/>
                  </a:lnTo>
                  <a:lnTo>
                    <a:pt x="168" y="384"/>
                  </a:lnTo>
                  <a:lnTo>
                    <a:pt x="168" y="390"/>
                  </a:lnTo>
                  <a:lnTo>
                    <a:pt x="162" y="396"/>
                  </a:lnTo>
                  <a:lnTo>
                    <a:pt x="162" y="402"/>
                  </a:lnTo>
                  <a:lnTo>
                    <a:pt x="144" y="402"/>
                  </a:lnTo>
                  <a:lnTo>
                    <a:pt x="138" y="390"/>
                  </a:lnTo>
                  <a:lnTo>
                    <a:pt x="138" y="372"/>
                  </a:lnTo>
                  <a:lnTo>
                    <a:pt x="132" y="366"/>
                  </a:lnTo>
                  <a:lnTo>
                    <a:pt x="132" y="360"/>
                  </a:lnTo>
                  <a:lnTo>
                    <a:pt x="102" y="360"/>
                  </a:lnTo>
                  <a:lnTo>
                    <a:pt x="90" y="348"/>
                  </a:lnTo>
                  <a:lnTo>
                    <a:pt x="78" y="360"/>
                  </a:lnTo>
                  <a:lnTo>
                    <a:pt x="66" y="366"/>
                  </a:lnTo>
                  <a:lnTo>
                    <a:pt x="60" y="366"/>
                  </a:lnTo>
                  <a:lnTo>
                    <a:pt x="54" y="360"/>
                  </a:lnTo>
                  <a:lnTo>
                    <a:pt x="66" y="348"/>
                  </a:lnTo>
                  <a:lnTo>
                    <a:pt x="54" y="336"/>
                  </a:lnTo>
                  <a:lnTo>
                    <a:pt x="60" y="330"/>
                  </a:lnTo>
                  <a:lnTo>
                    <a:pt x="66" y="318"/>
                  </a:lnTo>
                  <a:lnTo>
                    <a:pt x="78" y="312"/>
                  </a:lnTo>
                  <a:lnTo>
                    <a:pt x="84" y="300"/>
                  </a:lnTo>
                  <a:lnTo>
                    <a:pt x="90" y="294"/>
                  </a:lnTo>
                  <a:lnTo>
                    <a:pt x="90" y="288"/>
                  </a:lnTo>
                  <a:lnTo>
                    <a:pt x="84" y="288"/>
                  </a:lnTo>
                  <a:lnTo>
                    <a:pt x="72" y="282"/>
                  </a:lnTo>
                  <a:lnTo>
                    <a:pt x="66" y="282"/>
                  </a:lnTo>
                  <a:lnTo>
                    <a:pt x="6" y="342"/>
                  </a:lnTo>
                  <a:lnTo>
                    <a:pt x="0" y="354"/>
                  </a:lnTo>
                  <a:lnTo>
                    <a:pt x="0" y="390"/>
                  </a:lnTo>
                  <a:lnTo>
                    <a:pt x="6" y="396"/>
                  </a:lnTo>
                  <a:lnTo>
                    <a:pt x="18" y="396"/>
                  </a:lnTo>
                  <a:lnTo>
                    <a:pt x="12" y="420"/>
                  </a:lnTo>
                  <a:lnTo>
                    <a:pt x="36" y="444"/>
                  </a:lnTo>
                  <a:lnTo>
                    <a:pt x="36" y="462"/>
                  </a:lnTo>
                  <a:lnTo>
                    <a:pt x="12" y="486"/>
                  </a:lnTo>
                  <a:lnTo>
                    <a:pt x="12" y="492"/>
                  </a:lnTo>
                  <a:lnTo>
                    <a:pt x="18" y="504"/>
                  </a:lnTo>
                  <a:lnTo>
                    <a:pt x="24" y="510"/>
                  </a:lnTo>
                  <a:lnTo>
                    <a:pt x="36" y="516"/>
                  </a:lnTo>
                  <a:lnTo>
                    <a:pt x="54" y="522"/>
                  </a:lnTo>
                  <a:lnTo>
                    <a:pt x="66" y="522"/>
                  </a:lnTo>
                  <a:lnTo>
                    <a:pt x="108" y="564"/>
                  </a:lnTo>
                  <a:lnTo>
                    <a:pt x="114" y="576"/>
                  </a:lnTo>
                  <a:lnTo>
                    <a:pt x="132" y="594"/>
                  </a:lnTo>
                  <a:lnTo>
                    <a:pt x="138" y="612"/>
                  </a:lnTo>
                  <a:lnTo>
                    <a:pt x="144" y="624"/>
                  </a:lnTo>
                  <a:lnTo>
                    <a:pt x="144" y="642"/>
                  </a:lnTo>
                  <a:lnTo>
                    <a:pt x="150" y="648"/>
                  </a:lnTo>
                  <a:lnTo>
                    <a:pt x="156" y="660"/>
                  </a:lnTo>
                  <a:lnTo>
                    <a:pt x="168" y="666"/>
                  </a:lnTo>
                  <a:lnTo>
                    <a:pt x="174" y="678"/>
                  </a:lnTo>
                  <a:lnTo>
                    <a:pt x="192" y="696"/>
                  </a:lnTo>
                  <a:lnTo>
                    <a:pt x="204" y="720"/>
                  </a:lnTo>
                  <a:lnTo>
                    <a:pt x="216" y="732"/>
                  </a:lnTo>
                  <a:lnTo>
                    <a:pt x="222" y="744"/>
                  </a:lnTo>
                  <a:lnTo>
                    <a:pt x="234" y="762"/>
                  </a:lnTo>
                  <a:lnTo>
                    <a:pt x="240" y="768"/>
                  </a:lnTo>
                  <a:lnTo>
                    <a:pt x="246" y="780"/>
                  </a:lnTo>
                  <a:lnTo>
                    <a:pt x="252" y="822"/>
                  </a:lnTo>
                  <a:lnTo>
                    <a:pt x="252" y="828"/>
                  </a:lnTo>
                  <a:lnTo>
                    <a:pt x="258" y="834"/>
                  </a:lnTo>
                  <a:lnTo>
                    <a:pt x="264" y="846"/>
                  </a:lnTo>
                  <a:lnTo>
                    <a:pt x="270" y="864"/>
                  </a:lnTo>
                  <a:lnTo>
                    <a:pt x="282" y="876"/>
                  </a:lnTo>
                  <a:lnTo>
                    <a:pt x="288" y="894"/>
                  </a:lnTo>
                  <a:lnTo>
                    <a:pt x="294" y="906"/>
                  </a:lnTo>
                  <a:lnTo>
                    <a:pt x="294" y="918"/>
                  </a:lnTo>
                  <a:lnTo>
                    <a:pt x="300" y="924"/>
                  </a:lnTo>
                  <a:lnTo>
                    <a:pt x="312" y="924"/>
                  </a:lnTo>
                  <a:lnTo>
                    <a:pt x="324" y="936"/>
                  </a:lnTo>
                  <a:lnTo>
                    <a:pt x="324" y="948"/>
                  </a:lnTo>
                  <a:lnTo>
                    <a:pt x="330" y="954"/>
                  </a:lnTo>
                  <a:lnTo>
                    <a:pt x="330" y="966"/>
                  </a:lnTo>
                  <a:lnTo>
                    <a:pt x="336" y="984"/>
                  </a:lnTo>
                  <a:lnTo>
                    <a:pt x="360" y="1014"/>
                  </a:lnTo>
                  <a:lnTo>
                    <a:pt x="378" y="1050"/>
                  </a:lnTo>
                  <a:lnTo>
                    <a:pt x="396" y="1074"/>
                  </a:lnTo>
                  <a:lnTo>
                    <a:pt x="402" y="1086"/>
                  </a:lnTo>
                  <a:lnTo>
                    <a:pt x="408" y="1104"/>
                  </a:lnTo>
                  <a:lnTo>
                    <a:pt x="408" y="1116"/>
                  </a:lnTo>
                  <a:lnTo>
                    <a:pt x="402" y="1128"/>
                  </a:lnTo>
                  <a:lnTo>
                    <a:pt x="402" y="1146"/>
                  </a:lnTo>
                  <a:lnTo>
                    <a:pt x="414" y="1158"/>
                  </a:lnTo>
                  <a:lnTo>
                    <a:pt x="420" y="1170"/>
                  </a:lnTo>
                  <a:lnTo>
                    <a:pt x="444" y="1194"/>
                  </a:lnTo>
                  <a:lnTo>
                    <a:pt x="456" y="1200"/>
                  </a:lnTo>
                  <a:lnTo>
                    <a:pt x="468" y="1212"/>
                  </a:lnTo>
                  <a:lnTo>
                    <a:pt x="474" y="1224"/>
                  </a:lnTo>
                  <a:lnTo>
                    <a:pt x="498" y="1248"/>
                  </a:lnTo>
                  <a:lnTo>
                    <a:pt x="516" y="1260"/>
                  </a:lnTo>
                  <a:lnTo>
                    <a:pt x="546" y="1278"/>
                  </a:lnTo>
                  <a:lnTo>
                    <a:pt x="576" y="1290"/>
                  </a:lnTo>
                  <a:lnTo>
                    <a:pt x="600" y="1302"/>
                  </a:lnTo>
                  <a:lnTo>
                    <a:pt x="642" y="1320"/>
                  </a:lnTo>
                  <a:lnTo>
                    <a:pt x="696" y="1350"/>
                  </a:lnTo>
                  <a:lnTo>
                    <a:pt x="708" y="1362"/>
                  </a:lnTo>
                  <a:lnTo>
                    <a:pt x="726" y="1374"/>
                  </a:lnTo>
                  <a:lnTo>
                    <a:pt x="738" y="1380"/>
                  </a:lnTo>
                  <a:lnTo>
                    <a:pt x="750" y="1392"/>
                  </a:lnTo>
                  <a:lnTo>
                    <a:pt x="774" y="1404"/>
                  </a:lnTo>
                  <a:lnTo>
                    <a:pt x="780" y="1428"/>
                  </a:lnTo>
                  <a:lnTo>
                    <a:pt x="792" y="1434"/>
                  </a:lnTo>
                  <a:lnTo>
                    <a:pt x="798" y="1446"/>
                  </a:lnTo>
                  <a:lnTo>
                    <a:pt x="810" y="1452"/>
                  </a:lnTo>
                  <a:lnTo>
                    <a:pt x="816" y="1458"/>
                  </a:lnTo>
                  <a:lnTo>
                    <a:pt x="840" y="1470"/>
                  </a:lnTo>
                  <a:lnTo>
                    <a:pt x="846" y="1482"/>
                  </a:lnTo>
                  <a:lnTo>
                    <a:pt x="858" y="1488"/>
                  </a:lnTo>
                  <a:lnTo>
                    <a:pt x="894" y="1464"/>
                  </a:lnTo>
                  <a:lnTo>
                    <a:pt x="900" y="1458"/>
                  </a:lnTo>
                  <a:lnTo>
                    <a:pt x="900" y="1440"/>
                  </a:lnTo>
                  <a:lnTo>
                    <a:pt x="894" y="1428"/>
                  </a:lnTo>
                  <a:lnTo>
                    <a:pt x="912" y="1416"/>
                  </a:lnTo>
                  <a:lnTo>
                    <a:pt x="900" y="1392"/>
                  </a:lnTo>
                  <a:lnTo>
                    <a:pt x="918" y="1374"/>
                  </a:lnTo>
                  <a:lnTo>
                    <a:pt x="930" y="1368"/>
                  </a:lnTo>
                  <a:lnTo>
                    <a:pt x="942" y="1344"/>
                  </a:lnTo>
                  <a:lnTo>
                    <a:pt x="942" y="1332"/>
                  </a:lnTo>
                  <a:lnTo>
                    <a:pt x="930" y="1320"/>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64" name="Paraguay">
              <a:extLst>
                <a:ext uri="{FF2B5EF4-FFF2-40B4-BE49-F238E27FC236}">
                  <a16:creationId xmlns:a16="http://schemas.microsoft.com/office/drawing/2014/main" id="{B257A3BA-DA05-3A6B-00AC-240A697588B0}"/>
                </a:ext>
                <a:ext uri="{C183D7F6-B498-43B3-948B-1728B52AA6E4}">
                  <adec:decorative xmlns:adec="http://schemas.microsoft.com/office/drawing/2017/decorative" val="1"/>
                </a:ext>
              </a:extLst>
            </p:cNvPr>
            <p:cNvSpPr>
              <a:spLocks/>
            </p:cNvSpPr>
            <p:nvPr/>
          </p:nvSpPr>
          <p:spPr bwMode="gray">
            <a:xfrm>
              <a:off x="2888829" y="3801767"/>
              <a:ext cx="192470" cy="217629"/>
            </a:xfrm>
            <a:custGeom>
              <a:avLst/>
              <a:gdLst>
                <a:gd name="T0" fmla="*/ 2147483647 w 600"/>
                <a:gd name="T1" fmla="*/ 2147483647 h 678"/>
                <a:gd name="T2" fmla="*/ 2147483647 w 600"/>
                <a:gd name="T3" fmla="*/ 2147483647 h 678"/>
                <a:gd name="T4" fmla="*/ 2147483647 w 600"/>
                <a:gd name="T5" fmla="*/ 2147483647 h 678"/>
                <a:gd name="T6" fmla="*/ 2147483647 w 600"/>
                <a:gd name="T7" fmla="*/ 2147483647 h 678"/>
                <a:gd name="T8" fmla="*/ 2147483647 w 600"/>
                <a:gd name="T9" fmla="*/ 2147483647 h 678"/>
                <a:gd name="T10" fmla="*/ 2147483647 w 600"/>
                <a:gd name="T11" fmla="*/ 2147483647 h 678"/>
                <a:gd name="T12" fmla="*/ 2147483647 w 600"/>
                <a:gd name="T13" fmla="*/ 2147483647 h 678"/>
                <a:gd name="T14" fmla="*/ 2147483647 w 600"/>
                <a:gd name="T15" fmla="*/ 2147483647 h 678"/>
                <a:gd name="T16" fmla="*/ 2147483647 w 600"/>
                <a:gd name="T17" fmla="*/ 2147483647 h 678"/>
                <a:gd name="T18" fmla="*/ 2147483647 w 600"/>
                <a:gd name="T19" fmla="*/ 2147483647 h 678"/>
                <a:gd name="T20" fmla="*/ 2147483647 w 600"/>
                <a:gd name="T21" fmla="*/ 2147483647 h 678"/>
                <a:gd name="T22" fmla="*/ 2147483647 w 600"/>
                <a:gd name="T23" fmla="*/ 2147483647 h 678"/>
                <a:gd name="T24" fmla="*/ 2147483647 w 600"/>
                <a:gd name="T25" fmla="*/ 2147483647 h 678"/>
                <a:gd name="T26" fmla="*/ 2147483647 w 600"/>
                <a:gd name="T27" fmla="*/ 2147483647 h 678"/>
                <a:gd name="T28" fmla="*/ 2147483647 w 600"/>
                <a:gd name="T29" fmla="*/ 2147483647 h 678"/>
                <a:gd name="T30" fmla="*/ 2147483647 w 600"/>
                <a:gd name="T31" fmla="*/ 2147483647 h 678"/>
                <a:gd name="T32" fmla="*/ 2147483647 w 600"/>
                <a:gd name="T33" fmla="*/ 2147483647 h 678"/>
                <a:gd name="T34" fmla="*/ 2147483647 w 600"/>
                <a:gd name="T35" fmla="*/ 2147483647 h 678"/>
                <a:gd name="T36" fmla="*/ 2147483647 w 600"/>
                <a:gd name="T37" fmla="*/ 2147483647 h 678"/>
                <a:gd name="T38" fmla="*/ 2147483647 w 600"/>
                <a:gd name="T39" fmla="*/ 2147483647 h 678"/>
                <a:gd name="T40" fmla="*/ 2147483647 w 600"/>
                <a:gd name="T41" fmla="*/ 2147483647 h 678"/>
                <a:gd name="T42" fmla="*/ 2147483647 w 600"/>
                <a:gd name="T43" fmla="*/ 2147483647 h 678"/>
                <a:gd name="T44" fmla="*/ 2147483647 w 600"/>
                <a:gd name="T45" fmla="*/ 2147483647 h 678"/>
                <a:gd name="T46" fmla="*/ 2147483647 w 600"/>
                <a:gd name="T47" fmla="*/ 2147483647 h 678"/>
                <a:gd name="T48" fmla="*/ 2147483647 w 600"/>
                <a:gd name="T49" fmla="*/ 2147483647 h 678"/>
                <a:gd name="T50" fmla="*/ 2147483647 w 600"/>
                <a:gd name="T51" fmla="*/ 2147483647 h 678"/>
                <a:gd name="T52" fmla="*/ 2147483647 w 600"/>
                <a:gd name="T53" fmla="*/ 0 h 678"/>
                <a:gd name="T54" fmla="*/ 2147483647 w 600"/>
                <a:gd name="T55" fmla="*/ 2147483647 h 678"/>
                <a:gd name="T56" fmla="*/ 2147483647 w 600"/>
                <a:gd name="T57" fmla="*/ 2147483647 h 678"/>
                <a:gd name="T58" fmla="*/ 0 w 600"/>
                <a:gd name="T59" fmla="*/ 2147483647 h 678"/>
                <a:gd name="T60" fmla="*/ 2147483647 w 600"/>
                <a:gd name="T61" fmla="*/ 2147483647 h 678"/>
                <a:gd name="T62" fmla="*/ 2147483647 w 600"/>
                <a:gd name="T63" fmla="*/ 2147483647 h 678"/>
                <a:gd name="T64" fmla="*/ 2147483647 w 600"/>
                <a:gd name="T65" fmla="*/ 2147483647 h 678"/>
                <a:gd name="T66" fmla="*/ 2147483647 w 600"/>
                <a:gd name="T67" fmla="*/ 2147483647 h 678"/>
                <a:gd name="T68" fmla="*/ 2147483647 w 600"/>
                <a:gd name="T69" fmla="*/ 2147483647 h 678"/>
                <a:gd name="T70" fmla="*/ 2147483647 w 600"/>
                <a:gd name="T71" fmla="*/ 2147483647 h 678"/>
                <a:gd name="T72" fmla="*/ 2147483647 w 600"/>
                <a:gd name="T73" fmla="*/ 2147483647 h 678"/>
                <a:gd name="T74" fmla="*/ 2147483647 w 600"/>
                <a:gd name="T75" fmla="*/ 2147483647 h 678"/>
                <a:gd name="T76" fmla="*/ 2147483647 w 600"/>
                <a:gd name="T77" fmla="*/ 2147483647 h 678"/>
                <a:gd name="T78" fmla="*/ 2147483647 w 600"/>
                <a:gd name="T79" fmla="*/ 2147483647 h 678"/>
                <a:gd name="T80" fmla="*/ 2147483647 w 600"/>
                <a:gd name="T81" fmla="*/ 2147483647 h 678"/>
                <a:gd name="T82" fmla="*/ 2147483647 w 600"/>
                <a:gd name="T83" fmla="*/ 2147483647 h 678"/>
                <a:gd name="T84" fmla="*/ 2147483647 w 600"/>
                <a:gd name="T85" fmla="*/ 2147483647 h 678"/>
                <a:gd name="T86" fmla="*/ 2147483647 w 600"/>
                <a:gd name="T87" fmla="*/ 2147483647 h 678"/>
                <a:gd name="T88" fmla="*/ 2147483647 w 600"/>
                <a:gd name="T89" fmla="*/ 2147483647 h 678"/>
                <a:gd name="T90" fmla="*/ 2147483647 w 600"/>
                <a:gd name="T91" fmla="*/ 2147483647 h 678"/>
                <a:gd name="T92" fmla="*/ 2147483647 w 600"/>
                <a:gd name="T93" fmla="*/ 2147483647 h 678"/>
                <a:gd name="T94" fmla="*/ 2147483647 w 600"/>
                <a:gd name="T95" fmla="*/ 2147483647 h 678"/>
                <a:gd name="T96" fmla="*/ 2147483647 w 600"/>
                <a:gd name="T97" fmla="*/ 2147483647 h 678"/>
                <a:gd name="T98" fmla="*/ 2147483647 w 600"/>
                <a:gd name="T99" fmla="*/ 2147483647 h 678"/>
                <a:gd name="T100" fmla="*/ 2147483647 w 600"/>
                <a:gd name="T101" fmla="*/ 2147483647 h 678"/>
                <a:gd name="T102" fmla="*/ 2147483647 w 600"/>
                <a:gd name="T103" fmla="*/ 2147483647 h 678"/>
                <a:gd name="T104" fmla="*/ 2147483647 w 600"/>
                <a:gd name="T105" fmla="*/ 2147483647 h 678"/>
                <a:gd name="T106" fmla="*/ 2147483647 w 600"/>
                <a:gd name="T107" fmla="*/ 2147483647 h 678"/>
                <a:gd name="T108" fmla="*/ 2147483647 w 600"/>
                <a:gd name="T109" fmla="*/ 2147483647 h 678"/>
                <a:gd name="T110" fmla="*/ 2147483647 w 600"/>
                <a:gd name="T111" fmla="*/ 2147483647 h 678"/>
                <a:gd name="T112" fmla="*/ 2147483647 w 600"/>
                <a:gd name="T113" fmla="*/ 2147483647 h 678"/>
                <a:gd name="T114" fmla="*/ 2147483647 w 600"/>
                <a:gd name="T115" fmla="*/ 2147483647 h 678"/>
                <a:gd name="T116" fmla="*/ 2147483647 w 600"/>
                <a:gd name="T117" fmla="*/ 2147483647 h 678"/>
                <a:gd name="T118" fmla="*/ 2147483647 w 600"/>
                <a:gd name="T119" fmla="*/ 2147483647 h 6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00"/>
                <a:gd name="T181" fmla="*/ 0 h 678"/>
                <a:gd name="T182" fmla="*/ 600 w 600"/>
                <a:gd name="T183" fmla="*/ 678 h 6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00" h="678">
                  <a:moveTo>
                    <a:pt x="480" y="660"/>
                  </a:moveTo>
                  <a:lnTo>
                    <a:pt x="492" y="678"/>
                  </a:lnTo>
                  <a:lnTo>
                    <a:pt x="492" y="660"/>
                  </a:lnTo>
                  <a:lnTo>
                    <a:pt x="498" y="654"/>
                  </a:lnTo>
                  <a:lnTo>
                    <a:pt x="510" y="654"/>
                  </a:lnTo>
                  <a:lnTo>
                    <a:pt x="516" y="660"/>
                  </a:lnTo>
                  <a:lnTo>
                    <a:pt x="516" y="666"/>
                  </a:lnTo>
                  <a:lnTo>
                    <a:pt x="522" y="660"/>
                  </a:lnTo>
                  <a:lnTo>
                    <a:pt x="534" y="636"/>
                  </a:lnTo>
                  <a:lnTo>
                    <a:pt x="546" y="624"/>
                  </a:lnTo>
                  <a:lnTo>
                    <a:pt x="552" y="624"/>
                  </a:lnTo>
                  <a:lnTo>
                    <a:pt x="558" y="618"/>
                  </a:lnTo>
                  <a:lnTo>
                    <a:pt x="570" y="612"/>
                  </a:lnTo>
                  <a:lnTo>
                    <a:pt x="576" y="600"/>
                  </a:lnTo>
                  <a:lnTo>
                    <a:pt x="588" y="594"/>
                  </a:lnTo>
                  <a:lnTo>
                    <a:pt x="588" y="516"/>
                  </a:lnTo>
                  <a:lnTo>
                    <a:pt x="582" y="498"/>
                  </a:lnTo>
                  <a:lnTo>
                    <a:pt x="582" y="486"/>
                  </a:lnTo>
                  <a:lnTo>
                    <a:pt x="588" y="474"/>
                  </a:lnTo>
                  <a:lnTo>
                    <a:pt x="588" y="468"/>
                  </a:lnTo>
                  <a:lnTo>
                    <a:pt x="594" y="462"/>
                  </a:lnTo>
                  <a:lnTo>
                    <a:pt x="594" y="432"/>
                  </a:lnTo>
                  <a:lnTo>
                    <a:pt x="600" y="414"/>
                  </a:lnTo>
                  <a:lnTo>
                    <a:pt x="600" y="396"/>
                  </a:lnTo>
                  <a:lnTo>
                    <a:pt x="594" y="384"/>
                  </a:lnTo>
                  <a:lnTo>
                    <a:pt x="582" y="372"/>
                  </a:lnTo>
                  <a:lnTo>
                    <a:pt x="570" y="366"/>
                  </a:lnTo>
                  <a:lnTo>
                    <a:pt x="558" y="366"/>
                  </a:lnTo>
                  <a:lnTo>
                    <a:pt x="540" y="384"/>
                  </a:lnTo>
                  <a:lnTo>
                    <a:pt x="528" y="384"/>
                  </a:lnTo>
                  <a:lnTo>
                    <a:pt x="516" y="378"/>
                  </a:lnTo>
                  <a:lnTo>
                    <a:pt x="504" y="354"/>
                  </a:lnTo>
                  <a:lnTo>
                    <a:pt x="504" y="336"/>
                  </a:lnTo>
                  <a:lnTo>
                    <a:pt x="498" y="318"/>
                  </a:lnTo>
                  <a:lnTo>
                    <a:pt x="498" y="294"/>
                  </a:lnTo>
                  <a:lnTo>
                    <a:pt x="492" y="276"/>
                  </a:lnTo>
                  <a:lnTo>
                    <a:pt x="492" y="252"/>
                  </a:lnTo>
                  <a:lnTo>
                    <a:pt x="486" y="246"/>
                  </a:lnTo>
                  <a:lnTo>
                    <a:pt x="474" y="240"/>
                  </a:lnTo>
                  <a:lnTo>
                    <a:pt x="402" y="240"/>
                  </a:lnTo>
                  <a:lnTo>
                    <a:pt x="360" y="234"/>
                  </a:lnTo>
                  <a:lnTo>
                    <a:pt x="324" y="222"/>
                  </a:lnTo>
                  <a:lnTo>
                    <a:pt x="318" y="216"/>
                  </a:lnTo>
                  <a:lnTo>
                    <a:pt x="312" y="204"/>
                  </a:lnTo>
                  <a:lnTo>
                    <a:pt x="312" y="162"/>
                  </a:lnTo>
                  <a:lnTo>
                    <a:pt x="318" y="150"/>
                  </a:lnTo>
                  <a:lnTo>
                    <a:pt x="318" y="132"/>
                  </a:lnTo>
                  <a:lnTo>
                    <a:pt x="306" y="132"/>
                  </a:lnTo>
                  <a:lnTo>
                    <a:pt x="306" y="96"/>
                  </a:lnTo>
                  <a:lnTo>
                    <a:pt x="294" y="90"/>
                  </a:lnTo>
                  <a:lnTo>
                    <a:pt x="288" y="84"/>
                  </a:lnTo>
                  <a:lnTo>
                    <a:pt x="288" y="78"/>
                  </a:lnTo>
                  <a:lnTo>
                    <a:pt x="270" y="42"/>
                  </a:lnTo>
                  <a:lnTo>
                    <a:pt x="216" y="0"/>
                  </a:lnTo>
                  <a:lnTo>
                    <a:pt x="138" y="12"/>
                  </a:lnTo>
                  <a:lnTo>
                    <a:pt x="36" y="30"/>
                  </a:lnTo>
                  <a:lnTo>
                    <a:pt x="30" y="60"/>
                  </a:lnTo>
                  <a:lnTo>
                    <a:pt x="18" y="72"/>
                  </a:lnTo>
                  <a:lnTo>
                    <a:pt x="6" y="78"/>
                  </a:lnTo>
                  <a:lnTo>
                    <a:pt x="0" y="84"/>
                  </a:lnTo>
                  <a:lnTo>
                    <a:pt x="0" y="96"/>
                  </a:lnTo>
                  <a:lnTo>
                    <a:pt x="12" y="120"/>
                  </a:lnTo>
                  <a:lnTo>
                    <a:pt x="12" y="126"/>
                  </a:lnTo>
                  <a:lnTo>
                    <a:pt x="18" y="132"/>
                  </a:lnTo>
                  <a:lnTo>
                    <a:pt x="18" y="156"/>
                  </a:lnTo>
                  <a:lnTo>
                    <a:pt x="6" y="228"/>
                  </a:lnTo>
                  <a:lnTo>
                    <a:pt x="6" y="246"/>
                  </a:lnTo>
                  <a:lnTo>
                    <a:pt x="24" y="264"/>
                  </a:lnTo>
                  <a:lnTo>
                    <a:pt x="24" y="270"/>
                  </a:lnTo>
                  <a:lnTo>
                    <a:pt x="30" y="276"/>
                  </a:lnTo>
                  <a:lnTo>
                    <a:pt x="36" y="288"/>
                  </a:lnTo>
                  <a:lnTo>
                    <a:pt x="48" y="294"/>
                  </a:lnTo>
                  <a:lnTo>
                    <a:pt x="54" y="306"/>
                  </a:lnTo>
                  <a:lnTo>
                    <a:pt x="60" y="312"/>
                  </a:lnTo>
                  <a:lnTo>
                    <a:pt x="84" y="324"/>
                  </a:lnTo>
                  <a:lnTo>
                    <a:pt x="102" y="342"/>
                  </a:lnTo>
                  <a:lnTo>
                    <a:pt x="114" y="348"/>
                  </a:lnTo>
                  <a:lnTo>
                    <a:pt x="120" y="366"/>
                  </a:lnTo>
                  <a:lnTo>
                    <a:pt x="126" y="366"/>
                  </a:lnTo>
                  <a:lnTo>
                    <a:pt x="132" y="372"/>
                  </a:lnTo>
                  <a:lnTo>
                    <a:pt x="168" y="390"/>
                  </a:lnTo>
                  <a:lnTo>
                    <a:pt x="198" y="390"/>
                  </a:lnTo>
                  <a:lnTo>
                    <a:pt x="210" y="396"/>
                  </a:lnTo>
                  <a:lnTo>
                    <a:pt x="216" y="402"/>
                  </a:lnTo>
                  <a:lnTo>
                    <a:pt x="228" y="408"/>
                  </a:lnTo>
                  <a:lnTo>
                    <a:pt x="234" y="414"/>
                  </a:lnTo>
                  <a:lnTo>
                    <a:pt x="240" y="414"/>
                  </a:lnTo>
                  <a:lnTo>
                    <a:pt x="246" y="420"/>
                  </a:lnTo>
                  <a:lnTo>
                    <a:pt x="258" y="426"/>
                  </a:lnTo>
                  <a:lnTo>
                    <a:pt x="276" y="438"/>
                  </a:lnTo>
                  <a:lnTo>
                    <a:pt x="312" y="456"/>
                  </a:lnTo>
                  <a:lnTo>
                    <a:pt x="318" y="462"/>
                  </a:lnTo>
                  <a:lnTo>
                    <a:pt x="330" y="462"/>
                  </a:lnTo>
                  <a:lnTo>
                    <a:pt x="342" y="468"/>
                  </a:lnTo>
                  <a:lnTo>
                    <a:pt x="360" y="474"/>
                  </a:lnTo>
                  <a:lnTo>
                    <a:pt x="372" y="480"/>
                  </a:lnTo>
                  <a:lnTo>
                    <a:pt x="378" y="486"/>
                  </a:lnTo>
                  <a:lnTo>
                    <a:pt x="372" y="492"/>
                  </a:lnTo>
                  <a:lnTo>
                    <a:pt x="372" y="504"/>
                  </a:lnTo>
                  <a:lnTo>
                    <a:pt x="366" y="510"/>
                  </a:lnTo>
                  <a:lnTo>
                    <a:pt x="360" y="522"/>
                  </a:lnTo>
                  <a:lnTo>
                    <a:pt x="366" y="528"/>
                  </a:lnTo>
                  <a:lnTo>
                    <a:pt x="372" y="540"/>
                  </a:lnTo>
                  <a:lnTo>
                    <a:pt x="372" y="546"/>
                  </a:lnTo>
                  <a:lnTo>
                    <a:pt x="366" y="552"/>
                  </a:lnTo>
                  <a:lnTo>
                    <a:pt x="348" y="552"/>
                  </a:lnTo>
                  <a:lnTo>
                    <a:pt x="348" y="588"/>
                  </a:lnTo>
                  <a:lnTo>
                    <a:pt x="342" y="594"/>
                  </a:lnTo>
                  <a:lnTo>
                    <a:pt x="336" y="606"/>
                  </a:lnTo>
                  <a:lnTo>
                    <a:pt x="330" y="612"/>
                  </a:lnTo>
                  <a:lnTo>
                    <a:pt x="324" y="624"/>
                  </a:lnTo>
                  <a:lnTo>
                    <a:pt x="324" y="636"/>
                  </a:lnTo>
                  <a:lnTo>
                    <a:pt x="330" y="642"/>
                  </a:lnTo>
                  <a:lnTo>
                    <a:pt x="354" y="642"/>
                  </a:lnTo>
                  <a:lnTo>
                    <a:pt x="366" y="636"/>
                  </a:lnTo>
                  <a:lnTo>
                    <a:pt x="372" y="636"/>
                  </a:lnTo>
                  <a:lnTo>
                    <a:pt x="384" y="642"/>
                  </a:lnTo>
                  <a:lnTo>
                    <a:pt x="390" y="648"/>
                  </a:lnTo>
                  <a:lnTo>
                    <a:pt x="402" y="654"/>
                  </a:lnTo>
                  <a:lnTo>
                    <a:pt x="420" y="660"/>
                  </a:lnTo>
                  <a:lnTo>
                    <a:pt x="480" y="660"/>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65" name="Papua New Guinea">
              <a:extLst>
                <a:ext uri="{FF2B5EF4-FFF2-40B4-BE49-F238E27FC236}">
                  <a16:creationId xmlns:a16="http://schemas.microsoft.com/office/drawing/2014/main" id="{753C451F-5A6C-4AA8-BBCC-56743C1EAB12}"/>
                </a:ext>
                <a:ext uri="{C183D7F6-B498-43B3-948B-1728B52AA6E4}">
                  <adec:decorative xmlns:adec="http://schemas.microsoft.com/office/drawing/2017/decorative" val="1"/>
                </a:ext>
              </a:extLst>
            </p:cNvPr>
            <p:cNvSpPr>
              <a:spLocks noEditPoints="1"/>
            </p:cNvSpPr>
            <p:nvPr/>
          </p:nvSpPr>
          <p:spPr bwMode="gray">
            <a:xfrm>
              <a:off x="7501824" y="3350153"/>
              <a:ext cx="349717" cy="233984"/>
            </a:xfrm>
            <a:custGeom>
              <a:avLst/>
              <a:gdLst>
                <a:gd name="T0" fmla="*/ 2147483647 w 1086"/>
                <a:gd name="T1" fmla="*/ 2147483647 h 726"/>
                <a:gd name="T2" fmla="*/ 2147483647 w 1086"/>
                <a:gd name="T3" fmla="*/ 2147483647 h 726"/>
                <a:gd name="T4" fmla="*/ 2147483647 w 1086"/>
                <a:gd name="T5" fmla="*/ 2147483647 h 726"/>
                <a:gd name="T6" fmla="*/ 2147483647 w 1086"/>
                <a:gd name="T7" fmla="*/ 2147483647 h 726"/>
                <a:gd name="T8" fmla="*/ 2147483647 w 1086"/>
                <a:gd name="T9" fmla="*/ 2147483647 h 726"/>
                <a:gd name="T10" fmla="*/ 2147483647 w 1086"/>
                <a:gd name="T11" fmla="*/ 2147483647 h 726"/>
                <a:gd name="T12" fmla="*/ 2147483647 w 1086"/>
                <a:gd name="T13" fmla="*/ 2147483647 h 726"/>
                <a:gd name="T14" fmla="*/ 2147483647 w 1086"/>
                <a:gd name="T15" fmla="*/ 2147483647 h 726"/>
                <a:gd name="T16" fmla="*/ 2147483647 w 1086"/>
                <a:gd name="T17" fmla="*/ 2147483647 h 726"/>
                <a:gd name="T18" fmla="*/ 2147483647 w 1086"/>
                <a:gd name="T19" fmla="*/ 2147483647 h 726"/>
                <a:gd name="T20" fmla="*/ 2147483647 w 1086"/>
                <a:gd name="T21" fmla="*/ 2147483647 h 726"/>
                <a:gd name="T22" fmla="*/ 2147483647 w 1086"/>
                <a:gd name="T23" fmla="*/ 2147483647 h 726"/>
                <a:gd name="T24" fmla="*/ 2147483647 w 1086"/>
                <a:gd name="T25" fmla="*/ 2147483647 h 726"/>
                <a:gd name="T26" fmla="*/ 2147483647 w 1086"/>
                <a:gd name="T27" fmla="*/ 2147483647 h 726"/>
                <a:gd name="T28" fmla="*/ 2147483647 w 1086"/>
                <a:gd name="T29" fmla="*/ 2147483647 h 726"/>
                <a:gd name="T30" fmla="*/ 2147483647 w 1086"/>
                <a:gd name="T31" fmla="*/ 2147483647 h 726"/>
                <a:gd name="T32" fmla="*/ 2147483647 w 1086"/>
                <a:gd name="T33" fmla="*/ 2147483647 h 726"/>
                <a:gd name="T34" fmla="*/ 2147483647 w 1086"/>
                <a:gd name="T35" fmla="*/ 2147483647 h 726"/>
                <a:gd name="T36" fmla="*/ 2147483647 w 1086"/>
                <a:gd name="T37" fmla="*/ 2147483647 h 726"/>
                <a:gd name="T38" fmla="*/ 2147483647 w 1086"/>
                <a:gd name="T39" fmla="*/ 2147483647 h 726"/>
                <a:gd name="T40" fmla="*/ 2147483647 w 1086"/>
                <a:gd name="T41" fmla="*/ 2147483647 h 726"/>
                <a:gd name="T42" fmla="*/ 2147483647 w 1086"/>
                <a:gd name="T43" fmla="*/ 2147483647 h 726"/>
                <a:gd name="T44" fmla="*/ 2147483647 w 1086"/>
                <a:gd name="T45" fmla="*/ 2147483647 h 726"/>
                <a:gd name="T46" fmla="*/ 2147483647 w 1086"/>
                <a:gd name="T47" fmla="*/ 2147483647 h 726"/>
                <a:gd name="T48" fmla="*/ 2147483647 w 1086"/>
                <a:gd name="T49" fmla="*/ 2147483647 h 726"/>
                <a:gd name="T50" fmla="*/ 2147483647 w 1086"/>
                <a:gd name="T51" fmla="*/ 2147483647 h 726"/>
                <a:gd name="T52" fmla="*/ 2147483647 w 1086"/>
                <a:gd name="T53" fmla="*/ 2147483647 h 726"/>
                <a:gd name="T54" fmla="*/ 2147483647 w 1086"/>
                <a:gd name="T55" fmla="*/ 2147483647 h 726"/>
                <a:gd name="T56" fmla="*/ 2147483647 w 1086"/>
                <a:gd name="T57" fmla="*/ 2147483647 h 726"/>
                <a:gd name="T58" fmla="*/ 2147483647 w 1086"/>
                <a:gd name="T59" fmla="*/ 2147483647 h 726"/>
                <a:gd name="T60" fmla="*/ 2147483647 w 1086"/>
                <a:gd name="T61" fmla="*/ 2147483647 h 726"/>
                <a:gd name="T62" fmla="*/ 2147483647 w 1086"/>
                <a:gd name="T63" fmla="*/ 2147483647 h 726"/>
                <a:gd name="T64" fmla="*/ 2147483647 w 1086"/>
                <a:gd name="T65" fmla="*/ 2147483647 h 726"/>
                <a:gd name="T66" fmla="*/ 2147483647 w 1086"/>
                <a:gd name="T67" fmla="*/ 2147483647 h 726"/>
                <a:gd name="T68" fmla="*/ 2147483647 w 1086"/>
                <a:gd name="T69" fmla="*/ 2147483647 h 726"/>
                <a:gd name="T70" fmla="*/ 2147483647 w 1086"/>
                <a:gd name="T71" fmla="*/ 2147483647 h 726"/>
                <a:gd name="T72" fmla="*/ 2147483647 w 1086"/>
                <a:gd name="T73" fmla="*/ 2147483647 h 726"/>
                <a:gd name="T74" fmla="*/ 2147483647 w 1086"/>
                <a:gd name="T75" fmla="*/ 2147483647 h 726"/>
                <a:gd name="T76" fmla="*/ 2147483647 w 1086"/>
                <a:gd name="T77" fmla="*/ 2147483647 h 726"/>
                <a:gd name="T78" fmla="*/ 2147483647 w 1086"/>
                <a:gd name="T79" fmla="*/ 2147483647 h 726"/>
                <a:gd name="T80" fmla="*/ 2147483647 w 1086"/>
                <a:gd name="T81" fmla="*/ 2147483647 h 726"/>
                <a:gd name="T82" fmla="*/ 2147483647 w 1086"/>
                <a:gd name="T83" fmla="*/ 2147483647 h 726"/>
                <a:gd name="T84" fmla="*/ 2147483647 w 1086"/>
                <a:gd name="T85" fmla="*/ 2147483647 h 726"/>
                <a:gd name="T86" fmla="*/ 2147483647 w 1086"/>
                <a:gd name="T87" fmla="*/ 2147483647 h 726"/>
                <a:gd name="T88" fmla="*/ 2147483647 w 1086"/>
                <a:gd name="T89" fmla="*/ 2147483647 h 726"/>
                <a:gd name="T90" fmla="*/ 2147483647 w 1086"/>
                <a:gd name="T91" fmla="*/ 2147483647 h 726"/>
                <a:gd name="T92" fmla="*/ 2147483647 w 1086"/>
                <a:gd name="T93" fmla="*/ 2147483647 h 726"/>
                <a:gd name="T94" fmla="*/ 2147483647 w 1086"/>
                <a:gd name="T95" fmla="*/ 2147483647 h 726"/>
                <a:gd name="T96" fmla="*/ 2147483647 w 1086"/>
                <a:gd name="T97" fmla="*/ 2147483647 h 726"/>
                <a:gd name="T98" fmla="*/ 2147483647 w 1086"/>
                <a:gd name="T99" fmla="*/ 2147483647 h 726"/>
                <a:gd name="T100" fmla="*/ 2147483647 w 1086"/>
                <a:gd name="T101" fmla="*/ 2147483647 h 726"/>
                <a:gd name="T102" fmla="*/ 2147483647 w 1086"/>
                <a:gd name="T103" fmla="*/ 2147483647 h 726"/>
                <a:gd name="T104" fmla="*/ 2147483647 w 1086"/>
                <a:gd name="T105" fmla="*/ 2147483647 h 726"/>
                <a:gd name="T106" fmla="*/ 2147483647 w 1086"/>
                <a:gd name="T107" fmla="*/ 2147483647 h 726"/>
                <a:gd name="T108" fmla="*/ 2147483647 w 1086"/>
                <a:gd name="T109" fmla="*/ 2147483647 h 726"/>
                <a:gd name="T110" fmla="*/ 2147483647 w 1086"/>
                <a:gd name="T111" fmla="*/ 2147483647 h 726"/>
                <a:gd name="T112" fmla="*/ 2147483647 w 1086"/>
                <a:gd name="T113" fmla="*/ 2147483647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86"/>
                <a:gd name="T172" fmla="*/ 0 h 726"/>
                <a:gd name="T173" fmla="*/ 1086 w 1086"/>
                <a:gd name="T174" fmla="*/ 726 h 72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86" h="726">
                  <a:moveTo>
                    <a:pt x="486" y="0"/>
                  </a:moveTo>
                  <a:lnTo>
                    <a:pt x="462" y="0"/>
                  </a:lnTo>
                  <a:lnTo>
                    <a:pt x="450" y="6"/>
                  </a:lnTo>
                  <a:lnTo>
                    <a:pt x="444" y="12"/>
                  </a:lnTo>
                  <a:lnTo>
                    <a:pt x="432" y="18"/>
                  </a:lnTo>
                  <a:lnTo>
                    <a:pt x="462" y="36"/>
                  </a:lnTo>
                  <a:lnTo>
                    <a:pt x="474" y="36"/>
                  </a:lnTo>
                  <a:lnTo>
                    <a:pt x="486" y="30"/>
                  </a:lnTo>
                  <a:lnTo>
                    <a:pt x="498" y="18"/>
                  </a:lnTo>
                  <a:lnTo>
                    <a:pt x="492" y="6"/>
                  </a:lnTo>
                  <a:lnTo>
                    <a:pt x="486" y="0"/>
                  </a:lnTo>
                  <a:close/>
                  <a:moveTo>
                    <a:pt x="756" y="216"/>
                  </a:moveTo>
                  <a:lnTo>
                    <a:pt x="750" y="222"/>
                  </a:lnTo>
                  <a:lnTo>
                    <a:pt x="750" y="228"/>
                  </a:lnTo>
                  <a:lnTo>
                    <a:pt x="756" y="234"/>
                  </a:lnTo>
                  <a:lnTo>
                    <a:pt x="768" y="240"/>
                  </a:lnTo>
                  <a:lnTo>
                    <a:pt x="774" y="246"/>
                  </a:lnTo>
                  <a:lnTo>
                    <a:pt x="774" y="264"/>
                  </a:lnTo>
                  <a:lnTo>
                    <a:pt x="702" y="300"/>
                  </a:lnTo>
                  <a:lnTo>
                    <a:pt x="666" y="300"/>
                  </a:lnTo>
                  <a:lnTo>
                    <a:pt x="630" y="312"/>
                  </a:lnTo>
                  <a:lnTo>
                    <a:pt x="594" y="330"/>
                  </a:lnTo>
                  <a:lnTo>
                    <a:pt x="588" y="336"/>
                  </a:lnTo>
                  <a:lnTo>
                    <a:pt x="570" y="336"/>
                  </a:lnTo>
                  <a:lnTo>
                    <a:pt x="564" y="342"/>
                  </a:lnTo>
                  <a:lnTo>
                    <a:pt x="588" y="378"/>
                  </a:lnTo>
                  <a:lnTo>
                    <a:pt x="684" y="378"/>
                  </a:lnTo>
                  <a:lnTo>
                    <a:pt x="702" y="366"/>
                  </a:lnTo>
                  <a:lnTo>
                    <a:pt x="738" y="366"/>
                  </a:lnTo>
                  <a:lnTo>
                    <a:pt x="750" y="360"/>
                  </a:lnTo>
                  <a:lnTo>
                    <a:pt x="774" y="336"/>
                  </a:lnTo>
                  <a:lnTo>
                    <a:pt x="774" y="330"/>
                  </a:lnTo>
                  <a:lnTo>
                    <a:pt x="804" y="324"/>
                  </a:lnTo>
                  <a:lnTo>
                    <a:pt x="798" y="300"/>
                  </a:lnTo>
                  <a:lnTo>
                    <a:pt x="822" y="300"/>
                  </a:lnTo>
                  <a:lnTo>
                    <a:pt x="822" y="288"/>
                  </a:lnTo>
                  <a:lnTo>
                    <a:pt x="828" y="258"/>
                  </a:lnTo>
                  <a:lnTo>
                    <a:pt x="828" y="228"/>
                  </a:lnTo>
                  <a:lnTo>
                    <a:pt x="822" y="198"/>
                  </a:lnTo>
                  <a:lnTo>
                    <a:pt x="816" y="192"/>
                  </a:lnTo>
                  <a:lnTo>
                    <a:pt x="804" y="186"/>
                  </a:lnTo>
                  <a:lnTo>
                    <a:pt x="792" y="192"/>
                  </a:lnTo>
                  <a:lnTo>
                    <a:pt x="786" y="198"/>
                  </a:lnTo>
                  <a:lnTo>
                    <a:pt x="762" y="210"/>
                  </a:lnTo>
                  <a:lnTo>
                    <a:pt x="756" y="216"/>
                  </a:lnTo>
                  <a:close/>
                  <a:moveTo>
                    <a:pt x="834" y="132"/>
                  </a:moveTo>
                  <a:lnTo>
                    <a:pt x="822" y="132"/>
                  </a:lnTo>
                  <a:lnTo>
                    <a:pt x="816" y="120"/>
                  </a:lnTo>
                  <a:lnTo>
                    <a:pt x="804" y="108"/>
                  </a:lnTo>
                  <a:lnTo>
                    <a:pt x="792" y="102"/>
                  </a:lnTo>
                  <a:lnTo>
                    <a:pt x="786" y="90"/>
                  </a:lnTo>
                  <a:lnTo>
                    <a:pt x="774" y="78"/>
                  </a:lnTo>
                  <a:lnTo>
                    <a:pt x="768" y="78"/>
                  </a:lnTo>
                  <a:lnTo>
                    <a:pt x="762" y="72"/>
                  </a:lnTo>
                  <a:lnTo>
                    <a:pt x="756" y="72"/>
                  </a:lnTo>
                  <a:lnTo>
                    <a:pt x="732" y="36"/>
                  </a:lnTo>
                  <a:lnTo>
                    <a:pt x="720" y="84"/>
                  </a:lnTo>
                  <a:lnTo>
                    <a:pt x="762" y="96"/>
                  </a:lnTo>
                  <a:lnTo>
                    <a:pt x="816" y="150"/>
                  </a:lnTo>
                  <a:lnTo>
                    <a:pt x="828" y="150"/>
                  </a:lnTo>
                  <a:lnTo>
                    <a:pt x="834" y="156"/>
                  </a:lnTo>
                  <a:lnTo>
                    <a:pt x="846" y="162"/>
                  </a:lnTo>
                  <a:lnTo>
                    <a:pt x="852" y="174"/>
                  </a:lnTo>
                  <a:lnTo>
                    <a:pt x="852" y="180"/>
                  </a:lnTo>
                  <a:lnTo>
                    <a:pt x="858" y="192"/>
                  </a:lnTo>
                  <a:lnTo>
                    <a:pt x="852" y="204"/>
                  </a:lnTo>
                  <a:lnTo>
                    <a:pt x="852" y="240"/>
                  </a:lnTo>
                  <a:lnTo>
                    <a:pt x="858" y="252"/>
                  </a:lnTo>
                  <a:lnTo>
                    <a:pt x="864" y="258"/>
                  </a:lnTo>
                  <a:lnTo>
                    <a:pt x="882" y="258"/>
                  </a:lnTo>
                  <a:lnTo>
                    <a:pt x="894" y="246"/>
                  </a:lnTo>
                  <a:lnTo>
                    <a:pt x="900" y="234"/>
                  </a:lnTo>
                  <a:lnTo>
                    <a:pt x="900" y="222"/>
                  </a:lnTo>
                  <a:lnTo>
                    <a:pt x="888" y="186"/>
                  </a:lnTo>
                  <a:lnTo>
                    <a:pt x="876" y="174"/>
                  </a:lnTo>
                  <a:lnTo>
                    <a:pt x="864" y="156"/>
                  </a:lnTo>
                  <a:lnTo>
                    <a:pt x="852" y="150"/>
                  </a:lnTo>
                  <a:lnTo>
                    <a:pt x="846" y="138"/>
                  </a:lnTo>
                  <a:lnTo>
                    <a:pt x="834" y="132"/>
                  </a:lnTo>
                  <a:close/>
                  <a:moveTo>
                    <a:pt x="1086" y="360"/>
                  </a:moveTo>
                  <a:lnTo>
                    <a:pt x="1020" y="294"/>
                  </a:lnTo>
                  <a:lnTo>
                    <a:pt x="1020" y="288"/>
                  </a:lnTo>
                  <a:lnTo>
                    <a:pt x="1002" y="270"/>
                  </a:lnTo>
                  <a:lnTo>
                    <a:pt x="984" y="270"/>
                  </a:lnTo>
                  <a:lnTo>
                    <a:pt x="978" y="276"/>
                  </a:lnTo>
                  <a:lnTo>
                    <a:pt x="978" y="300"/>
                  </a:lnTo>
                  <a:lnTo>
                    <a:pt x="996" y="330"/>
                  </a:lnTo>
                  <a:lnTo>
                    <a:pt x="1020" y="378"/>
                  </a:lnTo>
                  <a:lnTo>
                    <a:pt x="1086" y="438"/>
                  </a:lnTo>
                  <a:lnTo>
                    <a:pt x="1086" y="360"/>
                  </a:lnTo>
                  <a:close/>
                  <a:moveTo>
                    <a:pt x="672" y="672"/>
                  </a:moveTo>
                  <a:lnTo>
                    <a:pt x="630" y="642"/>
                  </a:lnTo>
                  <a:lnTo>
                    <a:pt x="648" y="630"/>
                  </a:lnTo>
                  <a:lnTo>
                    <a:pt x="636" y="630"/>
                  </a:lnTo>
                  <a:lnTo>
                    <a:pt x="624" y="624"/>
                  </a:lnTo>
                  <a:lnTo>
                    <a:pt x="612" y="624"/>
                  </a:lnTo>
                  <a:lnTo>
                    <a:pt x="600" y="618"/>
                  </a:lnTo>
                  <a:lnTo>
                    <a:pt x="594" y="606"/>
                  </a:lnTo>
                  <a:lnTo>
                    <a:pt x="594" y="594"/>
                  </a:lnTo>
                  <a:lnTo>
                    <a:pt x="600" y="582"/>
                  </a:lnTo>
                  <a:lnTo>
                    <a:pt x="600" y="564"/>
                  </a:lnTo>
                  <a:lnTo>
                    <a:pt x="588" y="570"/>
                  </a:lnTo>
                  <a:lnTo>
                    <a:pt x="582" y="570"/>
                  </a:lnTo>
                  <a:lnTo>
                    <a:pt x="570" y="576"/>
                  </a:lnTo>
                  <a:lnTo>
                    <a:pt x="564" y="576"/>
                  </a:lnTo>
                  <a:lnTo>
                    <a:pt x="552" y="582"/>
                  </a:lnTo>
                  <a:lnTo>
                    <a:pt x="552" y="552"/>
                  </a:lnTo>
                  <a:lnTo>
                    <a:pt x="528" y="540"/>
                  </a:lnTo>
                  <a:lnTo>
                    <a:pt x="528" y="492"/>
                  </a:lnTo>
                  <a:lnTo>
                    <a:pt x="474" y="456"/>
                  </a:lnTo>
                  <a:lnTo>
                    <a:pt x="450" y="402"/>
                  </a:lnTo>
                  <a:lnTo>
                    <a:pt x="474" y="390"/>
                  </a:lnTo>
                  <a:lnTo>
                    <a:pt x="480" y="384"/>
                  </a:lnTo>
                  <a:lnTo>
                    <a:pt x="492" y="378"/>
                  </a:lnTo>
                  <a:lnTo>
                    <a:pt x="504" y="366"/>
                  </a:lnTo>
                  <a:lnTo>
                    <a:pt x="504" y="360"/>
                  </a:lnTo>
                  <a:lnTo>
                    <a:pt x="492" y="336"/>
                  </a:lnTo>
                  <a:lnTo>
                    <a:pt x="468" y="324"/>
                  </a:lnTo>
                  <a:lnTo>
                    <a:pt x="462" y="318"/>
                  </a:lnTo>
                  <a:lnTo>
                    <a:pt x="456" y="318"/>
                  </a:lnTo>
                  <a:lnTo>
                    <a:pt x="450" y="312"/>
                  </a:lnTo>
                  <a:lnTo>
                    <a:pt x="438" y="312"/>
                  </a:lnTo>
                  <a:lnTo>
                    <a:pt x="402" y="300"/>
                  </a:lnTo>
                  <a:lnTo>
                    <a:pt x="390" y="300"/>
                  </a:lnTo>
                  <a:lnTo>
                    <a:pt x="378" y="294"/>
                  </a:lnTo>
                  <a:lnTo>
                    <a:pt x="372" y="294"/>
                  </a:lnTo>
                  <a:lnTo>
                    <a:pt x="372" y="234"/>
                  </a:lnTo>
                  <a:lnTo>
                    <a:pt x="366" y="222"/>
                  </a:lnTo>
                  <a:lnTo>
                    <a:pt x="354" y="210"/>
                  </a:lnTo>
                  <a:lnTo>
                    <a:pt x="342" y="210"/>
                  </a:lnTo>
                  <a:lnTo>
                    <a:pt x="288" y="156"/>
                  </a:lnTo>
                  <a:lnTo>
                    <a:pt x="252" y="162"/>
                  </a:lnTo>
                  <a:lnTo>
                    <a:pt x="216" y="126"/>
                  </a:lnTo>
                  <a:lnTo>
                    <a:pt x="186" y="120"/>
                  </a:lnTo>
                  <a:lnTo>
                    <a:pt x="66" y="60"/>
                  </a:lnTo>
                  <a:lnTo>
                    <a:pt x="42" y="72"/>
                  </a:lnTo>
                  <a:lnTo>
                    <a:pt x="0" y="42"/>
                  </a:lnTo>
                  <a:lnTo>
                    <a:pt x="42" y="72"/>
                  </a:lnTo>
                  <a:lnTo>
                    <a:pt x="36" y="102"/>
                  </a:lnTo>
                  <a:lnTo>
                    <a:pt x="36" y="240"/>
                  </a:lnTo>
                  <a:lnTo>
                    <a:pt x="30" y="258"/>
                  </a:lnTo>
                  <a:lnTo>
                    <a:pt x="30" y="372"/>
                  </a:lnTo>
                  <a:lnTo>
                    <a:pt x="24" y="378"/>
                  </a:lnTo>
                  <a:lnTo>
                    <a:pt x="12" y="384"/>
                  </a:lnTo>
                  <a:lnTo>
                    <a:pt x="0" y="396"/>
                  </a:lnTo>
                  <a:lnTo>
                    <a:pt x="0" y="402"/>
                  </a:lnTo>
                  <a:lnTo>
                    <a:pt x="6" y="408"/>
                  </a:lnTo>
                  <a:lnTo>
                    <a:pt x="18" y="414"/>
                  </a:lnTo>
                  <a:lnTo>
                    <a:pt x="30" y="414"/>
                  </a:lnTo>
                  <a:lnTo>
                    <a:pt x="30" y="444"/>
                  </a:lnTo>
                  <a:lnTo>
                    <a:pt x="24" y="456"/>
                  </a:lnTo>
                  <a:lnTo>
                    <a:pt x="24" y="480"/>
                  </a:lnTo>
                  <a:lnTo>
                    <a:pt x="18" y="492"/>
                  </a:lnTo>
                  <a:lnTo>
                    <a:pt x="18" y="504"/>
                  </a:lnTo>
                  <a:lnTo>
                    <a:pt x="12" y="510"/>
                  </a:lnTo>
                  <a:lnTo>
                    <a:pt x="12" y="516"/>
                  </a:lnTo>
                  <a:lnTo>
                    <a:pt x="18" y="540"/>
                  </a:lnTo>
                  <a:lnTo>
                    <a:pt x="18" y="588"/>
                  </a:lnTo>
                  <a:lnTo>
                    <a:pt x="30" y="594"/>
                  </a:lnTo>
                  <a:lnTo>
                    <a:pt x="48" y="594"/>
                  </a:lnTo>
                  <a:lnTo>
                    <a:pt x="60" y="588"/>
                  </a:lnTo>
                  <a:lnTo>
                    <a:pt x="90" y="588"/>
                  </a:lnTo>
                  <a:lnTo>
                    <a:pt x="96" y="582"/>
                  </a:lnTo>
                  <a:lnTo>
                    <a:pt x="102" y="582"/>
                  </a:lnTo>
                  <a:lnTo>
                    <a:pt x="126" y="600"/>
                  </a:lnTo>
                  <a:lnTo>
                    <a:pt x="132" y="600"/>
                  </a:lnTo>
                  <a:lnTo>
                    <a:pt x="138" y="594"/>
                  </a:lnTo>
                  <a:lnTo>
                    <a:pt x="156" y="588"/>
                  </a:lnTo>
                  <a:lnTo>
                    <a:pt x="168" y="582"/>
                  </a:lnTo>
                  <a:lnTo>
                    <a:pt x="180" y="570"/>
                  </a:lnTo>
                  <a:lnTo>
                    <a:pt x="180" y="564"/>
                  </a:lnTo>
                  <a:lnTo>
                    <a:pt x="168" y="552"/>
                  </a:lnTo>
                  <a:lnTo>
                    <a:pt x="150" y="540"/>
                  </a:lnTo>
                  <a:lnTo>
                    <a:pt x="138" y="534"/>
                  </a:lnTo>
                  <a:lnTo>
                    <a:pt x="120" y="522"/>
                  </a:lnTo>
                  <a:lnTo>
                    <a:pt x="108" y="516"/>
                  </a:lnTo>
                  <a:lnTo>
                    <a:pt x="102" y="510"/>
                  </a:lnTo>
                  <a:lnTo>
                    <a:pt x="96" y="510"/>
                  </a:lnTo>
                  <a:lnTo>
                    <a:pt x="108" y="510"/>
                  </a:lnTo>
                  <a:lnTo>
                    <a:pt x="138" y="516"/>
                  </a:lnTo>
                  <a:lnTo>
                    <a:pt x="204" y="516"/>
                  </a:lnTo>
                  <a:lnTo>
                    <a:pt x="204" y="510"/>
                  </a:lnTo>
                  <a:lnTo>
                    <a:pt x="198" y="504"/>
                  </a:lnTo>
                  <a:lnTo>
                    <a:pt x="198" y="498"/>
                  </a:lnTo>
                  <a:lnTo>
                    <a:pt x="186" y="486"/>
                  </a:lnTo>
                  <a:lnTo>
                    <a:pt x="192" y="492"/>
                  </a:lnTo>
                  <a:lnTo>
                    <a:pt x="204" y="492"/>
                  </a:lnTo>
                  <a:lnTo>
                    <a:pt x="210" y="498"/>
                  </a:lnTo>
                  <a:lnTo>
                    <a:pt x="216" y="498"/>
                  </a:lnTo>
                  <a:lnTo>
                    <a:pt x="222" y="492"/>
                  </a:lnTo>
                  <a:lnTo>
                    <a:pt x="222" y="486"/>
                  </a:lnTo>
                  <a:lnTo>
                    <a:pt x="216" y="480"/>
                  </a:lnTo>
                  <a:lnTo>
                    <a:pt x="216" y="468"/>
                  </a:lnTo>
                  <a:lnTo>
                    <a:pt x="210" y="462"/>
                  </a:lnTo>
                  <a:lnTo>
                    <a:pt x="222" y="468"/>
                  </a:lnTo>
                  <a:lnTo>
                    <a:pt x="228" y="474"/>
                  </a:lnTo>
                  <a:lnTo>
                    <a:pt x="246" y="474"/>
                  </a:lnTo>
                  <a:lnTo>
                    <a:pt x="252" y="468"/>
                  </a:lnTo>
                  <a:lnTo>
                    <a:pt x="264" y="462"/>
                  </a:lnTo>
                  <a:lnTo>
                    <a:pt x="270" y="456"/>
                  </a:lnTo>
                  <a:lnTo>
                    <a:pt x="288" y="474"/>
                  </a:lnTo>
                  <a:lnTo>
                    <a:pt x="300" y="480"/>
                  </a:lnTo>
                  <a:lnTo>
                    <a:pt x="306" y="486"/>
                  </a:lnTo>
                  <a:lnTo>
                    <a:pt x="312" y="486"/>
                  </a:lnTo>
                  <a:lnTo>
                    <a:pt x="330" y="492"/>
                  </a:lnTo>
                  <a:lnTo>
                    <a:pt x="342" y="492"/>
                  </a:lnTo>
                  <a:lnTo>
                    <a:pt x="378" y="504"/>
                  </a:lnTo>
                  <a:lnTo>
                    <a:pt x="390" y="510"/>
                  </a:lnTo>
                  <a:lnTo>
                    <a:pt x="402" y="534"/>
                  </a:lnTo>
                  <a:lnTo>
                    <a:pt x="402" y="558"/>
                  </a:lnTo>
                  <a:lnTo>
                    <a:pt x="408" y="570"/>
                  </a:lnTo>
                  <a:lnTo>
                    <a:pt x="420" y="582"/>
                  </a:lnTo>
                  <a:lnTo>
                    <a:pt x="438" y="582"/>
                  </a:lnTo>
                  <a:lnTo>
                    <a:pt x="450" y="594"/>
                  </a:lnTo>
                  <a:lnTo>
                    <a:pt x="450" y="606"/>
                  </a:lnTo>
                  <a:lnTo>
                    <a:pt x="456" y="618"/>
                  </a:lnTo>
                  <a:lnTo>
                    <a:pt x="468" y="654"/>
                  </a:lnTo>
                  <a:lnTo>
                    <a:pt x="486" y="672"/>
                  </a:lnTo>
                  <a:lnTo>
                    <a:pt x="516" y="678"/>
                  </a:lnTo>
                  <a:lnTo>
                    <a:pt x="558" y="684"/>
                  </a:lnTo>
                  <a:lnTo>
                    <a:pt x="618" y="684"/>
                  </a:lnTo>
                  <a:lnTo>
                    <a:pt x="630" y="690"/>
                  </a:lnTo>
                  <a:lnTo>
                    <a:pt x="654" y="714"/>
                  </a:lnTo>
                  <a:lnTo>
                    <a:pt x="678" y="726"/>
                  </a:lnTo>
                  <a:lnTo>
                    <a:pt x="684" y="726"/>
                  </a:lnTo>
                  <a:lnTo>
                    <a:pt x="684" y="720"/>
                  </a:lnTo>
                  <a:lnTo>
                    <a:pt x="678" y="708"/>
                  </a:lnTo>
                  <a:lnTo>
                    <a:pt x="678" y="702"/>
                  </a:lnTo>
                  <a:lnTo>
                    <a:pt x="672" y="690"/>
                  </a:lnTo>
                  <a:lnTo>
                    <a:pt x="666" y="684"/>
                  </a:lnTo>
                  <a:lnTo>
                    <a:pt x="672" y="672"/>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66" name="Panama">
              <a:extLst>
                <a:ext uri="{FF2B5EF4-FFF2-40B4-BE49-F238E27FC236}">
                  <a16:creationId xmlns:a16="http://schemas.microsoft.com/office/drawing/2014/main" id="{9721DA45-86A8-C8F3-8924-A4EC792DA3B8}"/>
                </a:ext>
                <a:ext uri="{C183D7F6-B498-43B3-948B-1728B52AA6E4}">
                  <adec:decorative xmlns:adec="http://schemas.microsoft.com/office/drawing/2017/decorative" val="1"/>
                </a:ext>
              </a:extLst>
            </p:cNvPr>
            <p:cNvSpPr>
              <a:spLocks/>
            </p:cNvSpPr>
            <p:nvPr/>
          </p:nvSpPr>
          <p:spPr bwMode="gray">
            <a:xfrm>
              <a:off x="2393187" y="3053270"/>
              <a:ext cx="130830" cy="62899"/>
            </a:xfrm>
            <a:custGeom>
              <a:avLst/>
              <a:gdLst>
                <a:gd name="T0" fmla="*/ 2147483647 w 408"/>
                <a:gd name="T1" fmla="*/ 2147483647 h 198"/>
                <a:gd name="T2" fmla="*/ 2147483647 w 408"/>
                <a:gd name="T3" fmla="*/ 2147483647 h 198"/>
                <a:gd name="T4" fmla="*/ 2147483647 w 408"/>
                <a:gd name="T5" fmla="*/ 2147483647 h 198"/>
                <a:gd name="T6" fmla="*/ 2147483647 w 408"/>
                <a:gd name="T7" fmla="*/ 2147483647 h 198"/>
                <a:gd name="T8" fmla="*/ 2147483647 w 408"/>
                <a:gd name="T9" fmla="*/ 2147483647 h 198"/>
                <a:gd name="T10" fmla="*/ 2147483647 w 408"/>
                <a:gd name="T11" fmla="*/ 2147483647 h 198"/>
                <a:gd name="T12" fmla="*/ 2147483647 w 408"/>
                <a:gd name="T13" fmla="*/ 2147483647 h 198"/>
                <a:gd name="T14" fmla="*/ 2147483647 w 408"/>
                <a:gd name="T15" fmla="*/ 2147483647 h 198"/>
                <a:gd name="T16" fmla="*/ 2147483647 w 408"/>
                <a:gd name="T17" fmla="*/ 2147483647 h 198"/>
                <a:gd name="T18" fmla="*/ 2147483647 w 408"/>
                <a:gd name="T19" fmla="*/ 2147483647 h 198"/>
                <a:gd name="T20" fmla="*/ 2147483647 w 408"/>
                <a:gd name="T21" fmla="*/ 2147483647 h 198"/>
                <a:gd name="T22" fmla="*/ 2147483647 w 408"/>
                <a:gd name="T23" fmla="*/ 2147483647 h 198"/>
                <a:gd name="T24" fmla="*/ 2147483647 w 408"/>
                <a:gd name="T25" fmla="*/ 2147483647 h 198"/>
                <a:gd name="T26" fmla="*/ 2147483647 w 408"/>
                <a:gd name="T27" fmla="*/ 2147483647 h 198"/>
                <a:gd name="T28" fmla="*/ 2147483647 w 408"/>
                <a:gd name="T29" fmla="*/ 2147483647 h 198"/>
                <a:gd name="T30" fmla="*/ 2147483647 w 408"/>
                <a:gd name="T31" fmla="*/ 2147483647 h 198"/>
                <a:gd name="T32" fmla="*/ 2147483647 w 408"/>
                <a:gd name="T33" fmla="*/ 0 h 198"/>
                <a:gd name="T34" fmla="*/ 2147483647 w 408"/>
                <a:gd name="T35" fmla="*/ 2147483647 h 198"/>
                <a:gd name="T36" fmla="*/ 2147483647 w 408"/>
                <a:gd name="T37" fmla="*/ 2147483647 h 198"/>
                <a:gd name="T38" fmla="*/ 2147483647 w 408"/>
                <a:gd name="T39" fmla="*/ 2147483647 h 198"/>
                <a:gd name="T40" fmla="*/ 2147483647 w 408"/>
                <a:gd name="T41" fmla="*/ 2147483647 h 198"/>
                <a:gd name="T42" fmla="*/ 2147483647 w 408"/>
                <a:gd name="T43" fmla="*/ 2147483647 h 198"/>
                <a:gd name="T44" fmla="*/ 2147483647 w 408"/>
                <a:gd name="T45" fmla="*/ 2147483647 h 198"/>
                <a:gd name="T46" fmla="*/ 2147483647 w 408"/>
                <a:gd name="T47" fmla="*/ 2147483647 h 198"/>
                <a:gd name="T48" fmla="*/ 2147483647 w 408"/>
                <a:gd name="T49" fmla="*/ 2147483647 h 198"/>
                <a:gd name="T50" fmla="*/ 2147483647 w 408"/>
                <a:gd name="T51" fmla="*/ 2147483647 h 198"/>
                <a:gd name="T52" fmla="*/ 2147483647 w 408"/>
                <a:gd name="T53" fmla="*/ 2147483647 h 198"/>
                <a:gd name="T54" fmla="*/ 2147483647 w 408"/>
                <a:gd name="T55" fmla="*/ 2147483647 h 198"/>
                <a:gd name="T56" fmla="*/ 0 w 408"/>
                <a:gd name="T57" fmla="*/ 2147483647 h 198"/>
                <a:gd name="T58" fmla="*/ 2147483647 w 408"/>
                <a:gd name="T59" fmla="*/ 2147483647 h 198"/>
                <a:gd name="T60" fmla="*/ 2147483647 w 408"/>
                <a:gd name="T61" fmla="*/ 2147483647 h 198"/>
                <a:gd name="T62" fmla="*/ 2147483647 w 408"/>
                <a:gd name="T63" fmla="*/ 2147483647 h 198"/>
                <a:gd name="T64" fmla="*/ 0 w 408"/>
                <a:gd name="T65" fmla="*/ 2147483647 h 198"/>
                <a:gd name="T66" fmla="*/ 2147483647 w 408"/>
                <a:gd name="T67" fmla="*/ 2147483647 h 198"/>
                <a:gd name="T68" fmla="*/ 2147483647 w 408"/>
                <a:gd name="T69" fmla="*/ 2147483647 h 198"/>
                <a:gd name="T70" fmla="*/ 2147483647 w 408"/>
                <a:gd name="T71" fmla="*/ 2147483647 h 198"/>
                <a:gd name="T72" fmla="*/ 2147483647 w 408"/>
                <a:gd name="T73" fmla="*/ 2147483647 h 198"/>
                <a:gd name="T74" fmla="*/ 2147483647 w 408"/>
                <a:gd name="T75" fmla="*/ 2147483647 h 198"/>
                <a:gd name="T76" fmla="*/ 2147483647 w 408"/>
                <a:gd name="T77" fmla="*/ 2147483647 h 198"/>
                <a:gd name="T78" fmla="*/ 2147483647 w 408"/>
                <a:gd name="T79" fmla="*/ 2147483647 h 198"/>
                <a:gd name="T80" fmla="*/ 2147483647 w 408"/>
                <a:gd name="T81" fmla="*/ 2147483647 h 198"/>
                <a:gd name="T82" fmla="*/ 2147483647 w 408"/>
                <a:gd name="T83" fmla="*/ 2147483647 h 198"/>
                <a:gd name="T84" fmla="*/ 2147483647 w 408"/>
                <a:gd name="T85" fmla="*/ 2147483647 h 198"/>
                <a:gd name="T86" fmla="*/ 2147483647 w 408"/>
                <a:gd name="T87" fmla="*/ 2147483647 h 198"/>
                <a:gd name="T88" fmla="*/ 2147483647 w 408"/>
                <a:gd name="T89" fmla="*/ 2147483647 h 198"/>
                <a:gd name="T90" fmla="*/ 2147483647 w 408"/>
                <a:gd name="T91" fmla="*/ 2147483647 h 198"/>
                <a:gd name="T92" fmla="*/ 2147483647 w 408"/>
                <a:gd name="T93" fmla="*/ 2147483647 h 198"/>
                <a:gd name="T94" fmla="*/ 2147483647 w 408"/>
                <a:gd name="T95" fmla="*/ 2147483647 h 198"/>
                <a:gd name="T96" fmla="*/ 2147483647 w 408"/>
                <a:gd name="T97" fmla="*/ 2147483647 h 198"/>
                <a:gd name="T98" fmla="*/ 2147483647 w 408"/>
                <a:gd name="T99" fmla="*/ 2147483647 h 198"/>
                <a:gd name="T100" fmla="*/ 2147483647 w 408"/>
                <a:gd name="T101" fmla="*/ 2147483647 h 1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8"/>
                <a:gd name="T154" fmla="*/ 0 h 198"/>
                <a:gd name="T155" fmla="*/ 408 w 408"/>
                <a:gd name="T156" fmla="*/ 198 h 19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8" h="198">
                  <a:moveTo>
                    <a:pt x="306" y="66"/>
                  </a:moveTo>
                  <a:lnTo>
                    <a:pt x="318" y="78"/>
                  </a:lnTo>
                  <a:lnTo>
                    <a:pt x="324" y="90"/>
                  </a:lnTo>
                  <a:lnTo>
                    <a:pt x="330" y="96"/>
                  </a:lnTo>
                  <a:lnTo>
                    <a:pt x="342" y="90"/>
                  </a:lnTo>
                  <a:lnTo>
                    <a:pt x="372" y="120"/>
                  </a:lnTo>
                  <a:lnTo>
                    <a:pt x="342" y="102"/>
                  </a:lnTo>
                  <a:lnTo>
                    <a:pt x="342" y="120"/>
                  </a:lnTo>
                  <a:lnTo>
                    <a:pt x="336" y="132"/>
                  </a:lnTo>
                  <a:lnTo>
                    <a:pt x="336" y="162"/>
                  </a:lnTo>
                  <a:lnTo>
                    <a:pt x="342" y="168"/>
                  </a:lnTo>
                  <a:lnTo>
                    <a:pt x="348" y="180"/>
                  </a:lnTo>
                  <a:lnTo>
                    <a:pt x="354" y="186"/>
                  </a:lnTo>
                  <a:lnTo>
                    <a:pt x="360" y="186"/>
                  </a:lnTo>
                  <a:lnTo>
                    <a:pt x="372" y="156"/>
                  </a:lnTo>
                  <a:lnTo>
                    <a:pt x="378" y="162"/>
                  </a:lnTo>
                  <a:lnTo>
                    <a:pt x="390" y="168"/>
                  </a:lnTo>
                  <a:lnTo>
                    <a:pt x="396" y="162"/>
                  </a:lnTo>
                  <a:lnTo>
                    <a:pt x="408" y="138"/>
                  </a:lnTo>
                  <a:lnTo>
                    <a:pt x="408" y="126"/>
                  </a:lnTo>
                  <a:lnTo>
                    <a:pt x="396" y="120"/>
                  </a:lnTo>
                  <a:lnTo>
                    <a:pt x="390" y="108"/>
                  </a:lnTo>
                  <a:lnTo>
                    <a:pt x="390" y="90"/>
                  </a:lnTo>
                  <a:lnTo>
                    <a:pt x="396" y="84"/>
                  </a:lnTo>
                  <a:lnTo>
                    <a:pt x="372" y="66"/>
                  </a:lnTo>
                  <a:lnTo>
                    <a:pt x="372" y="60"/>
                  </a:lnTo>
                  <a:lnTo>
                    <a:pt x="366" y="54"/>
                  </a:lnTo>
                  <a:lnTo>
                    <a:pt x="366" y="42"/>
                  </a:lnTo>
                  <a:lnTo>
                    <a:pt x="360" y="30"/>
                  </a:lnTo>
                  <a:lnTo>
                    <a:pt x="348" y="24"/>
                  </a:lnTo>
                  <a:lnTo>
                    <a:pt x="330" y="18"/>
                  </a:lnTo>
                  <a:lnTo>
                    <a:pt x="288" y="18"/>
                  </a:lnTo>
                  <a:lnTo>
                    <a:pt x="282" y="0"/>
                  </a:lnTo>
                  <a:lnTo>
                    <a:pt x="246" y="0"/>
                  </a:lnTo>
                  <a:lnTo>
                    <a:pt x="234" y="6"/>
                  </a:lnTo>
                  <a:lnTo>
                    <a:pt x="228" y="12"/>
                  </a:lnTo>
                  <a:lnTo>
                    <a:pt x="222" y="24"/>
                  </a:lnTo>
                  <a:lnTo>
                    <a:pt x="210" y="36"/>
                  </a:lnTo>
                  <a:lnTo>
                    <a:pt x="204" y="36"/>
                  </a:lnTo>
                  <a:lnTo>
                    <a:pt x="198" y="30"/>
                  </a:lnTo>
                  <a:lnTo>
                    <a:pt x="192" y="30"/>
                  </a:lnTo>
                  <a:lnTo>
                    <a:pt x="168" y="42"/>
                  </a:lnTo>
                  <a:lnTo>
                    <a:pt x="144" y="66"/>
                  </a:lnTo>
                  <a:lnTo>
                    <a:pt x="132" y="72"/>
                  </a:lnTo>
                  <a:lnTo>
                    <a:pt x="120" y="72"/>
                  </a:lnTo>
                  <a:lnTo>
                    <a:pt x="114" y="66"/>
                  </a:lnTo>
                  <a:lnTo>
                    <a:pt x="102" y="60"/>
                  </a:lnTo>
                  <a:lnTo>
                    <a:pt x="90" y="42"/>
                  </a:lnTo>
                  <a:lnTo>
                    <a:pt x="78" y="54"/>
                  </a:lnTo>
                  <a:lnTo>
                    <a:pt x="60" y="54"/>
                  </a:lnTo>
                  <a:lnTo>
                    <a:pt x="48" y="42"/>
                  </a:lnTo>
                  <a:lnTo>
                    <a:pt x="48" y="18"/>
                  </a:lnTo>
                  <a:lnTo>
                    <a:pt x="36" y="6"/>
                  </a:lnTo>
                  <a:lnTo>
                    <a:pt x="24" y="6"/>
                  </a:lnTo>
                  <a:lnTo>
                    <a:pt x="18" y="12"/>
                  </a:lnTo>
                  <a:lnTo>
                    <a:pt x="6" y="12"/>
                  </a:lnTo>
                  <a:lnTo>
                    <a:pt x="0" y="18"/>
                  </a:lnTo>
                  <a:lnTo>
                    <a:pt x="0" y="36"/>
                  </a:lnTo>
                  <a:lnTo>
                    <a:pt x="6" y="42"/>
                  </a:lnTo>
                  <a:lnTo>
                    <a:pt x="6" y="48"/>
                  </a:lnTo>
                  <a:lnTo>
                    <a:pt x="24" y="48"/>
                  </a:lnTo>
                  <a:lnTo>
                    <a:pt x="30" y="54"/>
                  </a:lnTo>
                  <a:lnTo>
                    <a:pt x="12" y="72"/>
                  </a:lnTo>
                  <a:lnTo>
                    <a:pt x="6" y="72"/>
                  </a:lnTo>
                  <a:lnTo>
                    <a:pt x="6" y="96"/>
                  </a:lnTo>
                  <a:lnTo>
                    <a:pt x="0" y="102"/>
                  </a:lnTo>
                  <a:lnTo>
                    <a:pt x="6" y="108"/>
                  </a:lnTo>
                  <a:lnTo>
                    <a:pt x="48" y="102"/>
                  </a:lnTo>
                  <a:lnTo>
                    <a:pt x="60" y="120"/>
                  </a:lnTo>
                  <a:lnTo>
                    <a:pt x="90" y="114"/>
                  </a:lnTo>
                  <a:lnTo>
                    <a:pt x="90" y="126"/>
                  </a:lnTo>
                  <a:lnTo>
                    <a:pt x="84" y="132"/>
                  </a:lnTo>
                  <a:lnTo>
                    <a:pt x="84" y="150"/>
                  </a:lnTo>
                  <a:lnTo>
                    <a:pt x="90" y="156"/>
                  </a:lnTo>
                  <a:lnTo>
                    <a:pt x="108" y="156"/>
                  </a:lnTo>
                  <a:lnTo>
                    <a:pt x="114" y="150"/>
                  </a:lnTo>
                  <a:lnTo>
                    <a:pt x="120" y="150"/>
                  </a:lnTo>
                  <a:lnTo>
                    <a:pt x="120" y="132"/>
                  </a:lnTo>
                  <a:lnTo>
                    <a:pt x="138" y="126"/>
                  </a:lnTo>
                  <a:lnTo>
                    <a:pt x="138" y="150"/>
                  </a:lnTo>
                  <a:lnTo>
                    <a:pt x="144" y="168"/>
                  </a:lnTo>
                  <a:lnTo>
                    <a:pt x="144" y="180"/>
                  </a:lnTo>
                  <a:lnTo>
                    <a:pt x="150" y="192"/>
                  </a:lnTo>
                  <a:lnTo>
                    <a:pt x="156" y="198"/>
                  </a:lnTo>
                  <a:lnTo>
                    <a:pt x="162" y="198"/>
                  </a:lnTo>
                  <a:lnTo>
                    <a:pt x="180" y="192"/>
                  </a:lnTo>
                  <a:lnTo>
                    <a:pt x="198" y="174"/>
                  </a:lnTo>
                  <a:lnTo>
                    <a:pt x="204" y="174"/>
                  </a:lnTo>
                  <a:lnTo>
                    <a:pt x="198" y="168"/>
                  </a:lnTo>
                  <a:lnTo>
                    <a:pt x="186" y="162"/>
                  </a:lnTo>
                  <a:lnTo>
                    <a:pt x="180" y="150"/>
                  </a:lnTo>
                  <a:lnTo>
                    <a:pt x="174" y="144"/>
                  </a:lnTo>
                  <a:lnTo>
                    <a:pt x="168" y="132"/>
                  </a:lnTo>
                  <a:lnTo>
                    <a:pt x="162" y="126"/>
                  </a:lnTo>
                  <a:lnTo>
                    <a:pt x="186" y="102"/>
                  </a:lnTo>
                  <a:lnTo>
                    <a:pt x="222" y="84"/>
                  </a:lnTo>
                  <a:lnTo>
                    <a:pt x="228" y="72"/>
                  </a:lnTo>
                  <a:lnTo>
                    <a:pt x="246" y="54"/>
                  </a:lnTo>
                  <a:lnTo>
                    <a:pt x="258" y="48"/>
                  </a:lnTo>
                  <a:lnTo>
                    <a:pt x="276" y="54"/>
                  </a:lnTo>
                  <a:lnTo>
                    <a:pt x="288" y="60"/>
                  </a:lnTo>
                  <a:lnTo>
                    <a:pt x="306" y="66"/>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67" name="Pakistan">
              <a:extLst>
                <a:ext uri="{FF2B5EF4-FFF2-40B4-BE49-F238E27FC236}">
                  <a16:creationId xmlns:a16="http://schemas.microsoft.com/office/drawing/2014/main" id="{BE978C1E-E996-B3A0-A0D6-5B413542D5E9}"/>
                </a:ext>
                <a:ext uri="{C183D7F6-B498-43B3-948B-1728B52AA6E4}">
                  <adec:decorative xmlns:adec="http://schemas.microsoft.com/office/drawing/2017/decorative" val="1"/>
                </a:ext>
              </a:extLst>
            </p:cNvPr>
            <p:cNvSpPr>
              <a:spLocks/>
            </p:cNvSpPr>
            <p:nvPr/>
          </p:nvSpPr>
          <p:spPr bwMode="gray">
            <a:xfrm>
              <a:off x="5637505" y="2342514"/>
              <a:ext cx="338396" cy="339653"/>
            </a:xfrm>
            <a:custGeom>
              <a:avLst/>
              <a:gdLst>
                <a:gd name="T0" fmla="*/ 2147483647 w 1050"/>
                <a:gd name="T1" fmla="*/ 2147483647 h 1056"/>
                <a:gd name="T2" fmla="*/ 2147483647 w 1050"/>
                <a:gd name="T3" fmla="*/ 2147483647 h 1056"/>
                <a:gd name="T4" fmla="*/ 2147483647 w 1050"/>
                <a:gd name="T5" fmla="*/ 2147483647 h 1056"/>
                <a:gd name="T6" fmla="*/ 2147483647 w 1050"/>
                <a:gd name="T7" fmla="*/ 2147483647 h 1056"/>
                <a:gd name="T8" fmla="*/ 2147483647 w 1050"/>
                <a:gd name="T9" fmla="*/ 2147483647 h 1056"/>
                <a:gd name="T10" fmla="*/ 2147483647 w 1050"/>
                <a:gd name="T11" fmla="*/ 2147483647 h 1056"/>
                <a:gd name="T12" fmla="*/ 2147483647 w 1050"/>
                <a:gd name="T13" fmla="*/ 2147483647 h 1056"/>
                <a:gd name="T14" fmla="*/ 2147483647 w 1050"/>
                <a:gd name="T15" fmla="*/ 2147483647 h 1056"/>
                <a:gd name="T16" fmla="*/ 2147483647 w 1050"/>
                <a:gd name="T17" fmla="*/ 2147483647 h 1056"/>
                <a:gd name="T18" fmla="*/ 2147483647 w 1050"/>
                <a:gd name="T19" fmla="*/ 2147483647 h 1056"/>
                <a:gd name="T20" fmla="*/ 2147483647 w 1050"/>
                <a:gd name="T21" fmla="*/ 2147483647 h 1056"/>
                <a:gd name="T22" fmla="*/ 2147483647 w 1050"/>
                <a:gd name="T23" fmla="*/ 2147483647 h 1056"/>
                <a:gd name="T24" fmla="*/ 2147483647 w 1050"/>
                <a:gd name="T25" fmla="*/ 2147483647 h 1056"/>
                <a:gd name="T26" fmla="*/ 2147483647 w 1050"/>
                <a:gd name="T27" fmla="*/ 2147483647 h 1056"/>
                <a:gd name="T28" fmla="*/ 2147483647 w 1050"/>
                <a:gd name="T29" fmla="*/ 2147483647 h 1056"/>
                <a:gd name="T30" fmla="*/ 2147483647 w 1050"/>
                <a:gd name="T31" fmla="*/ 2147483647 h 1056"/>
                <a:gd name="T32" fmla="*/ 2147483647 w 1050"/>
                <a:gd name="T33" fmla="*/ 2147483647 h 1056"/>
                <a:gd name="T34" fmla="*/ 2147483647 w 1050"/>
                <a:gd name="T35" fmla="*/ 2147483647 h 1056"/>
                <a:gd name="T36" fmla="*/ 2147483647 w 1050"/>
                <a:gd name="T37" fmla="*/ 2147483647 h 1056"/>
                <a:gd name="T38" fmla="*/ 2147483647 w 1050"/>
                <a:gd name="T39" fmla="*/ 2147483647 h 1056"/>
                <a:gd name="T40" fmla="*/ 2147483647 w 1050"/>
                <a:gd name="T41" fmla="*/ 2147483647 h 1056"/>
                <a:gd name="T42" fmla="*/ 2147483647 w 1050"/>
                <a:gd name="T43" fmla="*/ 2147483647 h 1056"/>
                <a:gd name="T44" fmla="*/ 0 w 1050"/>
                <a:gd name="T45" fmla="*/ 2147483647 h 1056"/>
                <a:gd name="T46" fmla="*/ 2147483647 w 1050"/>
                <a:gd name="T47" fmla="*/ 2147483647 h 1056"/>
                <a:gd name="T48" fmla="*/ 2147483647 w 1050"/>
                <a:gd name="T49" fmla="*/ 2147483647 h 1056"/>
                <a:gd name="T50" fmla="*/ 2147483647 w 1050"/>
                <a:gd name="T51" fmla="*/ 2147483647 h 1056"/>
                <a:gd name="T52" fmla="*/ 2147483647 w 1050"/>
                <a:gd name="T53" fmla="*/ 2147483647 h 1056"/>
                <a:gd name="T54" fmla="*/ 2147483647 w 1050"/>
                <a:gd name="T55" fmla="*/ 2147483647 h 1056"/>
                <a:gd name="T56" fmla="*/ 2147483647 w 1050"/>
                <a:gd name="T57" fmla="*/ 2147483647 h 1056"/>
                <a:gd name="T58" fmla="*/ 2147483647 w 1050"/>
                <a:gd name="T59" fmla="*/ 2147483647 h 1056"/>
                <a:gd name="T60" fmla="*/ 2147483647 w 1050"/>
                <a:gd name="T61" fmla="*/ 2147483647 h 1056"/>
                <a:gd name="T62" fmla="*/ 2147483647 w 1050"/>
                <a:gd name="T63" fmla="*/ 2147483647 h 1056"/>
                <a:gd name="T64" fmla="*/ 2147483647 w 1050"/>
                <a:gd name="T65" fmla="*/ 2147483647 h 1056"/>
                <a:gd name="T66" fmla="*/ 2147483647 w 1050"/>
                <a:gd name="T67" fmla="*/ 2147483647 h 1056"/>
                <a:gd name="T68" fmla="*/ 2147483647 w 1050"/>
                <a:gd name="T69" fmla="*/ 2147483647 h 1056"/>
                <a:gd name="T70" fmla="*/ 2147483647 w 1050"/>
                <a:gd name="T71" fmla="*/ 2147483647 h 1056"/>
                <a:gd name="T72" fmla="*/ 2147483647 w 1050"/>
                <a:gd name="T73" fmla="*/ 2147483647 h 1056"/>
                <a:gd name="T74" fmla="*/ 2147483647 w 1050"/>
                <a:gd name="T75" fmla="*/ 2147483647 h 1056"/>
                <a:gd name="T76" fmla="*/ 2147483647 w 1050"/>
                <a:gd name="T77" fmla="*/ 2147483647 h 1056"/>
                <a:gd name="T78" fmla="*/ 2147483647 w 1050"/>
                <a:gd name="T79" fmla="*/ 2147483647 h 1056"/>
                <a:gd name="T80" fmla="*/ 2147483647 w 1050"/>
                <a:gd name="T81" fmla="*/ 2147483647 h 1056"/>
                <a:gd name="T82" fmla="*/ 2147483647 w 1050"/>
                <a:gd name="T83" fmla="*/ 2147483647 h 1056"/>
                <a:gd name="T84" fmla="*/ 2147483647 w 1050"/>
                <a:gd name="T85" fmla="*/ 2147483647 h 1056"/>
                <a:gd name="T86" fmla="*/ 2147483647 w 1050"/>
                <a:gd name="T87" fmla="*/ 2147483647 h 1056"/>
                <a:gd name="T88" fmla="*/ 2147483647 w 1050"/>
                <a:gd name="T89" fmla="*/ 2147483647 h 1056"/>
                <a:gd name="T90" fmla="*/ 2147483647 w 1050"/>
                <a:gd name="T91" fmla="*/ 2147483647 h 1056"/>
                <a:gd name="T92" fmla="*/ 2147483647 w 1050"/>
                <a:gd name="T93" fmla="*/ 2147483647 h 1056"/>
                <a:gd name="T94" fmla="*/ 2147483647 w 1050"/>
                <a:gd name="T95" fmla="*/ 2147483647 h 1056"/>
                <a:gd name="T96" fmla="*/ 2147483647 w 1050"/>
                <a:gd name="T97" fmla="*/ 2147483647 h 1056"/>
                <a:gd name="T98" fmla="*/ 2147483647 w 1050"/>
                <a:gd name="T99" fmla="*/ 2147483647 h 1056"/>
                <a:gd name="T100" fmla="*/ 2147483647 w 1050"/>
                <a:gd name="T101" fmla="*/ 2147483647 h 1056"/>
                <a:gd name="T102" fmla="*/ 2147483647 w 1050"/>
                <a:gd name="T103" fmla="*/ 2147483647 h 1056"/>
                <a:gd name="T104" fmla="*/ 2147483647 w 1050"/>
                <a:gd name="T105" fmla="*/ 2147483647 h 1056"/>
                <a:gd name="T106" fmla="*/ 2147483647 w 1050"/>
                <a:gd name="T107" fmla="*/ 2147483647 h 1056"/>
                <a:gd name="T108" fmla="*/ 2147483647 w 1050"/>
                <a:gd name="T109" fmla="*/ 2147483647 h 1056"/>
                <a:gd name="T110" fmla="*/ 2147483647 w 1050"/>
                <a:gd name="T111" fmla="*/ 2147483647 h 1056"/>
                <a:gd name="T112" fmla="*/ 2147483647 w 1050"/>
                <a:gd name="T113" fmla="*/ 2147483647 h 1056"/>
                <a:gd name="T114" fmla="*/ 2147483647 w 1050"/>
                <a:gd name="T115" fmla="*/ 2147483647 h 1056"/>
                <a:gd name="T116" fmla="*/ 2147483647 w 1050"/>
                <a:gd name="T117" fmla="*/ 2147483647 h 1056"/>
                <a:gd name="T118" fmla="*/ 2147483647 w 1050"/>
                <a:gd name="T119" fmla="*/ 2147483647 h 1056"/>
                <a:gd name="T120" fmla="*/ 2147483647 w 1050"/>
                <a:gd name="T121" fmla="*/ 2147483647 h 1056"/>
                <a:gd name="T122" fmla="*/ 2147483647 w 1050"/>
                <a:gd name="T123" fmla="*/ 2147483647 h 10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50"/>
                <a:gd name="T187" fmla="*/ 0 h 1056"/>
                <a:gd name="T188" fmla="*/ 1050 w 1050"/>
                <a:gd name="T189" fmla="*/ 1056 h 10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50" h="1056">
                  <a:moveTo>
                    <a:pt x="1008" y="120"/>
                  </a:moveTo>
                  <a:lnTo>
                    <a:pt x="996" y="120"/>
                  </a:lnTo>
                  <a:lnTo>
                    <a:pt x="984" y="114"/>
                  </a:lnTo>
                  <a:lnTo>
                    <a:pt x="978" y="102"/>
                  </a:lnTo>
                  <a:lnTo>
                    <a:pt x="972" y="96"/>
                  </a:lnTo>
                  <a:lnTo>
                    <a:pt x="972" y="90"/>
                  </a:lnTo>
                  <a:lnTo>
                    <a:pt x="960" y="96"/>
                  </a:lnTo>
                  <a:lnTo>
                    <a:pt x="924" y="84"/>
                  </a:lnTo>
                  <a:lnTo>
                    <a:pt x="924" y="60"/>
                  </a:lnTo>
                  <a:lnTo>
                    <a:pt x="912" y="36"/>
                  </a:lnTo>
                  <a:lnTo>
                    <a:pt x="900" y="24"/>
                  </a:lnTo>
                  <a:lnTo>
                    <a:pt x="888" y="18"/>
                  </a:lnTo>
                  <a:lnTo>
                    <a:pt x="876" y="18"/>
                  </a:lnTo>
                  <a:lnTo>
                    <a:pt x="870" y="6"/>
                  </a:lnTo>
                  <a:lnTo>
                    <a:pt x="822" y="6"/>
                  </a:lnTo>
                  <a:lnTo>
                    <a:pt x="810" y="0"/>
                  </a:lnTo>
                  <a:lnTo>
                    <a:pt x="804" y="6"/>
                  </a:lnTo>
                  <a:lnTo>
                    <a:pt x="792" y="6"/>
                  </a:lnTo>
                  <a:lnTo>
                    <a:pt x="786" y="12"/>
                  </a:lnTo>
                  <a:lnTo>
                    <a:pt x="774" y="12"/>
                  </a:lnTo>
                  <a:lnTo>
                    <a:pt x="762" y="6"/>
                  </a:lnTo>
                  <a:lnTo>
                    <a:pt x="738" y="6"/>
                  </a:lnTo>
                  <a:lnTo>
                    <a:pt x="732" y="12"/>
                  </a:lnTo>
                  <a:lnTo>
                    <a:pt x="690" y="12"/>
                  </a:lnTo>
                  <a:lnTo>
                    <a:pt x="684" y="18"/>
                  </a:lnTo>
                  <a:lnTo>
                    <a:pt x="678" y="18"/>
                  </a:lnTo>
                  <a:lnTo>
                    <a:pt x="654" y="30"/>
                  </a:lnTo>
                  <a:lnTo>
                    <a:pt x="648" y="36"/>
                  </a:lnTo>
                  <a:lnTo>
                    <a:pt x="624" y="48"/>
                  </a:lnTo>
                  <a:lnTo>
                    <a:pt x="618" y="54"/>
                  </a:lnTo>
                  <a:lnTo>
                    <a:pt x="612" y="66"/>
                  </a:lnTo>
                  <a:lnTo>
                    <a:pt x="606" y="72"/>
                  </a:lnTo>
                  <a:lnTo>
                    <a:pt x="606" y="78"/>
                  </a:lnTo>
                  <a:lnTo>
                    <a:pt x="636" y="108"/>
                  </a:lnTo>
                  <a:lnTo>
                    <a:pt x="636" y="138"/>
                  </a:lnTo>
                  <a:lnTo>
                    <a:pt x="642" y="144"/>
                  </a:lnTo>
                  <a:lnTo>
                    <a:pt x="648" y="156"/>
                  </a:lnTo>
                  <a:lnTo>
                    <a:pt x="648" y="162"/>
                  </a:lnTo>
                  <a:lnTo>
                    <a:pt x="624" y="186"/>
                  </a:lnTo>
                  <a:lnTo>
                    <a:pt x="618" y="198"/>
                  </a:lnTo>
                  <a:lnTo>
                    <a:pt x="618" y="210"/>
                  </a:lnTo>
                  <a:lnTo>
                    <a:pt x="624" y="216"/>
                  </a:lnTo>
                  <a:lnTo>
                    <a:pt x="624" y="246"/>
                  </a:lnTo>
                  <a:lnTo>
                    <a:pt x="606" y="246"/>
                  </a:lnTo>
                  <a:lnTo>
                    <a:pt x="600" y="252"/>
                  </a:lnTo>
                  <a:lnTo>
                    <a:pt x="594" y="252"/>
                  </a:lnTo>
                  <a:lnTo>
                    <a:pt x="576" y="246"/>
                  </a:lnTo>
                  <a:lnTo>
                    <a:pt x="570" y="240"/>
                  </a:lnTo>
                  <a:lnTo>
                    <a:pt x="552" y="240"/>
                  </a:lnTo>
                  <a:lnTo>
                    <a:pt x="552" y="252"/>
                  </a:lnTo>
                  <a:lnTo>
                    <a:pt x="564" y="264"/>
                  </a:lnTo>
                  <a:lnTo>
                    <a:pt x="576" y="270"/>
                  </a:lnTo>
                  <a:lnTo>
                    <a:pt x="576" y="276"/>
                  </a:lnTo>
                  <a:lnTo>
                    <a:pt x="582" y="282"/>
                  </a:lnTo>
                  <a:lnTo>
                    <a:pt x="582" y="288"/>
                  </a:lnTo>
                  <a:lnTo>
                    <a:pt x="594" y="294"/>
                  </a:lnTo>
                  <a:lnTo>
                    <a:pt x="600" y="294"/>
                  </a:lnTo>
                  <a:lnTo>
                    <a:pt x="570" y="312"/>
                  </a:lnTo>
                  <a:lnTo>
                    <a:pt x="552" y="312"/>
                  </a:lnTo>
                  <a:lnTo>
                    <a:pt x="546" y="318"/>
                  </a:lnTo>
                  <a:lnTo>
                    <a:pt x="546" y="354"/>
                  </a:lnTo>
                  <a:lnTo>
                    <a:pt x="540" y="354"/>
                  </a:lnTo>
                  <a:lnTo>
                    <a:pt x="534" y="360"/>
                  </a:lnTo>
                  <a:lnTo>
                    <a:pt x="534" y="378"/>
                  </a:lnTo>
                  <a:lnTo>
                    <a:pt x="540" y="390"/>
                  </a:lnTo>
                  <a:lnTo>
                    <a:pt x="540" y="402"/>
                  </a:lnTo>
                  <a:lnTo>
                    <a:pt x="546" y="408"/>
                  </a:lnTo>
                  <a:lnTo>
                    <a:pt x="546" y="414"/>
                  </a:lnTo>
                  <a:lnTo>
                    <a:pt x="540" y="420"/>
                  </a:lnTo>
                  <a:lnTo>
                    <a:pt x="534" y="432"/>
                  </a:lnTo>
                  <a:lnTo>
                    <a:pt x="522" y="438"/>
                  </a:lnTo>
                  <a:lnTo>
                    <a:pt x="510" y="438"/>
                  </a:lnTo>
                  <a:lnTo>
                    <a:pt x="504" y="432"/>
                  </a:lnTo>
                  <a:lnTo>
                    <a:pt x="504" y="420"/>
                  </a:lnTo>
                  <a:lnTo>
                    <a:pt x="474" y="420"/>
                  </a:lnTo>
                  <a:lnTo>
                    <a:pt x="462" y="426"/>
                  </a:lnTo>
                  <a:lnTo>
                    <a:pt x="456" y="432"/>
                  </a:lnTo>
                  <a:lnTo>
                    <a:pt x="444" y="438"/>
                  </a:lnTo>
                  <a:lnTo>
                    <a:pt x="438" y="438"/>
                  </a:lnTo>
                  <a:lnTo>
                    <a:pt x="432" y="444"/>
                  </a:lnTo>
                  <a:lnTo>
                    <a:pt x="432" y="450"/>
                  </a:lnTo>
                  <a:lnTo>
                    <a:pt x="438" y="450"/>
                  </a:lnTo>
                  <a:lnTo>
                    <a:pt x="444" y="456"/>
                  </a:lnTo>
                  <a:lnTo>
                    <a:pt x="444" y="462"/>
                  </a:lnTo>
                  <a:lnTo>
                    <a:pt x="438" y="468"/>
                  </a:lnTo>
                  <a:lnTo>
                    <a:pt x="396" y="468"/>
                  </a:lnTo>
                  <a:lnTo>
                    <a:pt x="396" y="456"/>
                  </a:lnTo>
                  <a:lnTo>
                    <a:pt x="378" y="456"/>
                  </a:lnTo>
                  <a:lnTo>
                    <a:pt x="372" y="468"/>
                  </a:lnTo>
                  <a:lnTo>
                    <a:pt x="360" y="474"/>
                  </a:lnTo>
                  <a:lnTo>
                    <a:pt x="354" y="486"/>
                  </a:lnTo>
                  <a:lnTo>
                    <a:pt x="354" y="504"/>
                  </a:lnTo>
                  <a:lnTo>
                    <a:pt x="360" y="516"/>
                  </a:lnTo>
                  <a:lnTo>
                    <a:pt x="360" y="534"/>
                  </a:lnTo>
                  <a:lnTo>
                    <a:pt x="366" y="540"/>
                  </a:lnTo>
                  <a:lnTo>
                    <a:pt x="366" y="570"/>
                  </a:lnTo>
                  <a:lnTo>
                    <a:pt x="360" y="576"/>
                  </a:lnTo>
                  <a:lnTo>
                    <a:pt x="354" y="576"/>
                  </a:lnTo>
                  <a:lnTo>
                    <a:pt x="306" y="600"/>
                  </a:lnTo>
                  <a:lnTo>
                    <a:pt x="276" y="600"/>
                  </a:lnTo>
                  <a:lnTo>
                    <a:pt x="258" y="606"/>
                  </a:lnTo>
                  <a:lnTo>
                    <a:pt x="234" y="606"/>
                  </a:lnTo>
                  <a:lnTo>
                    <a:pt x="228" y="612"/>
                  </a:lnTo>
                  <a:lnTo>
                    <a:pt x="204" y="612"/>
                  </a:lnTo>
                  <a:lnTo>
                    <a:pt x="204" y="606"/>
                  </a:lnTo>
                  <a:lnTo>
                    <a:pt x="150" y="606"/>
                  </a:lnTo>
                  <a:lnTo>
                    <a:pt x="144" y="612"/>
                  </a:lnTo>
                  <a:lnTo>
                    <a:pt x="138" y="612"/>
                  </a:lnTo>
                  <a:lnTo>
                    <a:pt x="120" y="618"/>
                  </a:lnTo>
                  <a:lnTo>
                    <a:pt x="102" y="618"/>
                  </a:lnTo>
                  <a:lnTo>
                    <a:pt x="78" y="606"/>
                  </a:lnTo>
                  <a:lnTo>
                    <a:pt x="60" y="600"/>
                  </a:lnTo>
                  <a:lnTo>
                    <a:pt x="42" y="588"/>
                  </a:lnTo>
                  <a:lnTo>
                    <a:pt x="30" y="582"/>
                  </a:lnTo>
                  <a:lnTo>
                    <a:pt x="0" y="582"/>
                  </a:lnTo>
                  <a:lnTo>
                    <a:pt x="24" y="606"/>
                  </a:lnTo>
                  <a:lnTo>
                    <a:pt x="30" y="618"/>
                  </a:lnTo>
                  <a:lnTo>
                    <a:pt x="36" y="624"/>
                  </a:lnTo>
                  <a:lnTo>
                    <a:pt x="48" y="642"/>
                  </a:lnTo>
                  <a:lnTo>
                    <a:pt x="60" y="654"/>
                  </a:lnTo>
                  <a:lnTo>
                    <a:pt x="66" y="672"/>
                  </a:lnTo>
                  <a:lnTo>
                    <a:pt x="78" y="690"/>
                  </a:lnTo>
                  <a:lnTo>
                    <a:pt x="84" y="696"/>
                  </a:lnTo>
                  <a:lnTo>
                    <a:pt x="102" y="696"/>
                  </a:lnTo>
                  <a:lnTo>
                    <a:pt x="114" y="690"/>
                  </a:lnTo>
                  <a:lnTo>
                    <a:pt x="126" y="708"/>
                  </a:lnTo>
                  <a:lnTo>
                    <a:pt x="150" y="708"/>
                  </a:lnTo>
                  <a:lnTo>
                    <a:pt x="144" y="738"/>
                  </a:lnTo>
                  <a:lnTo>
                    <a:pt x="150" y="738"/>
                  </a:lnTo>
                  <a:lnTo>
                    <a:pt x="150" y="762"/>
                  </a:lnTo>
                  <a:lnTo>
                    <a:pt x="156" y="774"/>
                  </a:lnTo>
                  <a:lnTo>
                    <a:pt x="156" y="786"/>
                  </a:lnTo>
                  <a:lnTo>
                    <a:pt x="174" y="786"/>
                  </a:lnTo>
                  <a:lnTo>
                    <a:pt x="180" y="792"/>
                  </a:lnTo>
                  <a:lnTo>
                    <a:pt x="186" y="804"/>
                  </a:lnTo>
                  <a:lnTo>
                    <a:pt x="192" y="822"/>
                  </a:lnTo>
                  <a:lnTo>
                    <a:pt x="192" y="834"/>
                  </a:lnTo>
                  <a:lnTo>
                    <a:pt x="186" y="840"/>
                  </a:lnTo>
                  <a:lnTo>
                    <a:pt x="180" y="840"/>
                  </a:lnTo>
                  <a:lnTo>
                    <a:pt x="180" y="834"/>
                  </a:lnTo>
                  <a:lnTo>
                    <a:pt x="150" y="834"/>
                  </a:lnTo>
                  <a:lnTo>
                    <a:pt x="138" y="840"/>
                  </a:lnTo>
                  <a:lnTo>
                    <a:pt x="132" y="846"/>
                  </a:lnTo>
                  <a:lnTo>
                    <a:pt x="132" y="852"/>
                  </a:lnTo>
                  <a:lnTo>
                    <a:pt x="126" y="852"/>
                  </a:lnTo>
                  <a:lnTo>
                    <a:pt x="126" y="858"/>
                  </a:lnTo>
                  <a:lnTo>
                    <a:pt x="120" y="864"/>
                  </a:lnTo>
                  <a:lnTo>
                    <a:pt x="108" y="864"/>
                  </a:lnTo>
                  <a:lnTo>
                    <a:pt x="102" y="882"/>
                  </a:lnTo>
                  <a:lnTo>
                    <a:pt x="96" y="888"/>
                  </a:lnTo>
                  <a:lnTo>
                    <a:pt x="96" y="894"/>
                  </a:lnTo>
                  <a:lnTo>
                    <a:pt x="84" y="906"/>
                  </a:lnTo>
                  <a:lnTo>
                    <a:pt x="84" y="936"/>
                  </a:lnTo>
                  <a:lnTo>
                    <a:pt x="90" y="948"/>
                  </a:lnTo>
                  <a:lnTo>
                    <a:pt x="90" y="954"/>
                  </a:lnTo>
                  <a:lnTo>
                    <a:pt x="96" y="948"/>
                  </a:lnTo>
                  <a:lnTo>
                    <a:pt x="108" y="948"/>
                  </a:lnTo>
                  <a:lnTo>
                    <a:pt x="114" y="942"/>
                  </a:lnTo>
                  <a:lnTo>
                    <a:pt x="120" y="942"/>
                  </a:lnTo>
                  <a:lnTo>
                    <a:pt x="126" y="948"/>
                  </a:lnTo>
                  <a:lnTo>
                    <a:pt x="138" y="948"/>
                  </a:lnTo>
                  <a:lnTo>
                    <a:pt x="150" y="954"/>
                  </a:lnTo>
                  <a:lnTo>
                    <a:pt x="174" y="954"/>
                  </a:lnTo>
                  <a:lnTo>
                    <a:pt x="210" y="936"/>
                  </a:lnTo>
                  <a:lnTo>
                    <a:pt x="216" y="930"/>
                  </a:lnTo>
                  <a:lnTo>
                    <a:pt x="222" y="930"/>
                  </a:lnTo>
                  <a:lnTo>
                    <a:pt x="234" y="936"/>
                  </a:lnTo>
                  <a:lnTo>
                    <a:pt x="276" y="936"/>
                  </a:lnTo>
                  <a:lnTo>
                    <a:pt x="288" y="930"/>
                  </a:lnTo>
                  <a:lnTo>
                    <a:pt x="300" y="930"/>
                  </a:lnTo>
                  <a:lnTo>
                    <a:pt x="306" y="924"/>
                  </a:lnTo>
                  <a:lnTo>
                    <a:pt x="312" y="924"/>
                  </a:lnTo>
                  <a:lnTo>
                    <a:pt x="348" y="930"/>
                  </a:lnTo>
                  <a:lnTo>
                    <a:pt x="354" y="924"/>
                  </a:lnTo>
                  <a:lnTo>
                    <a:pt x="366" y="918"/>
                  </a:lnTo>
                  <a:lnTo>
                    <a:pt x="372" y="912"/>
                  </a:lnTo>
                  <a:lnTo>
                    <a:pt x="384" y="912"/>
                  </a:lnTo>
                  <a:lnTo>
                    <a:pt x="396" y="918"/>
                  </a:lnTo>
                  <a:lnTo>
                    <a:pt x="408" y="930"/>
                  </a:lnTo>
                  <a:lnTo>
                    <a:pt x="432" y="978"/>
                  </a:lnTo>
                  <a:lnTo>
                    <a:pt x="444" y="984"/>
                  </a:lnTo>
                  <a:lnTo>
                    <a:pt x="450" y="990"/>
                  </a:lnTo>
                  <a:lnTo>
                    <a:pt x="468" y="996"/>
                  </a:lnTo>
                  <a:lnTo>
                    <a:pt x="486" y="996"/>
                  </a:lnTo>
                  <a:lnTo>
                    <a:pt x="522" y="1008"/>
                  </a:lnTo>
                  <a:lnTo>
                    <a:pt x="540" y="1044"/>
                  </a:lnTo>
                  <a:lnTo>
                    <a:pt x="552" y="1056"/>
                  </a:lnTo>
                  <a:lnTo>
                    <a:pt x="570" y="1056"/>
                  </a:lnTo>
                  <a:lnTo>
                    <a:pt x="588" y="1050"/>
                  </a:lnTo>
                  <a:lnTo>
                    <a:pt x="582" y="1044"/>
                  </a:lnTo>
                  <a:lnTo>
                    <a:pt x="582" y="1032"/>
                  </a:lnTo>
                  <a:lnTo>
                    <a:pt x="594" y="1020"/>
                  </a:lnTo>
                  <a:lnTo>
                    <a:pt x="606" y="1020"/>
                  </a:lnTo>
                  <a:lnTo>
                    <a:pt x="618" y="1026"/>
                  </a:lnTo>
                  <a:lnTo>
                    <a:pt x="624" y="1032"/>
                  </a:lnTo>
                  <a:lnTo>
                    <a:pt x="648" y="1020"/>
                  </a:lnTo>
                  <a:lnTo>
                    <a:pt x="648" y="1026"/>
                  </a:lnTo>
                  <a:lnTo>
                    <a:pt x="654" y="1032"/>
                  </a:lnTo>
                  <a:lnTo>
                    <a:pt x="678" y="1032"/>
                  </a:lnTo>
                  <a:lnTo>
                    <a:pt x="690" y="1020"/>
                  </a:lnTo>
                  <a:lnTo>
                    <a:pt x="702" y="1014"/>
                  </a:lnTo>
                  <a:lnTo>
                    <a:pt x="708" y="1014"/>
                  </a:lnTo>
                  <a:lnTo>
                    <a:pt x="708" y="1026"/>
                  </a:lnTo>
                  <a:lnTo>
                    <a:pt x="714" y="1032"/>
                  </a:lnTo>
                  <a:lnTo>
                    <a:pt x="732" y="1032"/>
                  </a:lnTo>
                  <a:lnTo>
                    <a:pt x="738" y="1026"/>
                  </a:lnTo>
                  <a:lnTo>
                    <a:pt x="750" y="1020"/>
                  </a:lnTo>
                  <a:lnTo>
                    <a:pt x="750" y="996"/>
                  </a:lnTo>
                  <a:lnTo>
                    <a:pt x="744" y="990"/>
                  </a:lnTo>
                  <a:lnTo>
                    <a:pt x="738" y="978"/>
                  </a:lnTo>
                  <a:lnTo>
                    <a:pt x="714" y="936"/>
                  </a:lnTo>
                  <a:lnTo>
                    <a:pt x="714" y="912"/>
                  </a:lnTo>
                  <a:lnTo>
                    <a:pt x="690" y="912"/>
                  </a:lnTo>
                  <a:lnTo>
                    <a:pt x="678" y="900"/>
                  </a:lnTo>
                  <a:lnTo>
                    <a:pt x="672" y="888"/>
                  </a:lnTo>
                  <a:lnTo>
                    <a:pt x="666" y="882"/>
                  </a:lnTo>
                  <a:lnTo>
                    <a:pt x="672" y="852"/>
                  </a:lnTo>
                  <a:lnTo>
                    <a:pt x="672" y="834"/>
                  </a:lnTo>
                  <a:lnTo>
                    <a:pt x="642" y="840"/>
                  </a:lnTo>
                  <a:lnTo>
                    <a:pt x="636" y="840"/>
                  </a:lnTo>
                  <a:lnTo>
                    <a:pt x="624" y="834"/>
                  </a:lnTo>
                  <a:lnTo>
                    <a:pt x="618" y="828"/>
                  </a:lnTo>
                  <a:lnTo>
                    <a:pt x="618" y="804"/>
                  </a:lnTo>
                  <a:lnTo>
                    <a:pt x="624" y="792"/>
                  </a:lnTo>
                  <a:lnTo>
                    <a:pt x="636" y="780"/>
                  </a:lnTo>
                  <a:lnTo>
                    <a:pt x="642" y="768"/>
                  </a:lnTo>
                  <a:lnTo>
                    <a:pt x="648" y="762"/>
                  </a:lnTo>
                  <a:lnTo>
                    <a:pt x="654" y="750"/>
                  </a:lnTo>
                  <a:lnTo>
                    <a:pt x="654" y="744"/>
                  </a:lnTo>
                  <a:lnTo>
                    <a:pt x="666" y="732"/>
                  </a:lnTo>
                  <a:lnTo>
                    <a:pt x="678" y="726"/>
                  </a:lnTo>
                  <a:lnTo>
                    <a:pt x="684" y="726"/>
                  </a:lnTo>
                  <a:lnTo>
                    <a:pt x="690" y="732"/>
                  </a:lnTo>
                  <a:lnTo>
                    <a:pt x="690" y="744"/>
                  </a:lnTo>
                  <a:lnTo>
                    <a:pt x="696" y="750"/>
                  </a:lnTo>
                  <a:lnTo>
                    <a:pt x="702" y="750"/>
                  </a:lnTo>
                  <a:lnTo>
                    <a:pt x="726" y="738"/>
                  </a:lnTo>
                  <a:lnTo>
                    <a:pt x="732" y="732"/>
                  </a:lnTo>
                  <a:lnTo>
                    <a:pt x="738" y="738"/>
                  </a:lnTo>
                  <a:lnTo>
                    <a:pt x="756" y="738"/>
                  </a:lnTo>
                  <a:lnTo>
                    <a:pt x="762" y="732"/>
                  </a:lnTo>
                  <a:lnTo>
                    <a:pt x="768" y="720"/>
                  </a:lnTo>
                  <a:lnTo>
                    <a:pt x="774" y="714"/>
                  </a:lnTo>
                  <a:lnTo>
                    <a:pt x="774" y="708"/>
                  </a:lnTo>
                  <a:lnTo>
                    <a:pt x="792" y="696"/>
                  </a:lnTo>
                  <a:lnTo>
                    <a:pt x="792" y="678"/>
                  </a:lnTo>
                  <a:lnTo>
                    <a:pt x="798" y="672"/>
                  </a:lnTo>
                  <a:lnTo>
                    <a:pt x="798" y="666"/>
                  </a:lnTo>
                  <a:lnTo>
                    <a:pt x="804" y="660"/>
                  </a:lnTo>
                  <a:lnTo>
                    <a:pt x="828" y="648"/>
                  </a:lnTo>
                  <a:lnTo>
                    <a:pt x="840" y="636"/>
                  </a:lnTo>
                  <a:lnTo>
                    <a:pt x="846" y="618"/>
                  </a:lnTo>
                  <a:lnTo>
                    <a:pt x="846" y="606"/>
                  </a:lnTo>
                  <a:lnTo>
                    <a:pt x="852" y="588"/>
                  </a:lnTo>
                  <a:lnTo>
                    <a:pt x="852" y="576"/>
                  </a:lnTo>
                  <a:lnTo>
                    <a:pt x="858" y="570"/>
                  </a:lnTo>
                  <a:lnTo>
                    <a:pt x="870" y="564"/>
                  </a:lnTo>
                  <a:lnTo>
                    <a:pt x="876" y="558"/>
                  </a:lnTo>
                  <a:lnTo>
                    <a:pt x="888" y="558"/>
                  </a:lnTo>
                  <a:lnTo>
                    <a:pt x="870" y="534"/>
                  </a:lnTo>
                  <a:lnTo>
                    <a:pt x="894" y="498"/>
                  </a:lnTo>
                  <a:lnTo>
                    <a:pt x="924" y="480"/>
                  </a:lnTo>
                  <a:lnTo>
                    <a:pt x="924" y="474"/>
                  </a:lnTo>
                  <a:lnTo>
                    <a:pt x="912" y="462"/>
                  </a:lnTo>
                  <a:lnTo>
                    <a:pt x="906" y="450"/>
                  </a:lnTo>
                  <a:lnTo>
                    <a:pt x="906" y="414"/>
                  </a:lnTo>
                  <a:lnTo>
                    <a:pt x="912" y="408"/>
                  </a:lnTo>
                  <a:lnTo>
                    <a:pt x="924" y="408"/>
                  </a:lnTo>
                  <a:lnTo>
                    <a:pt x="948" y="396"/>
                  </a:lnTo>
                  <a:lnTo>
                    <a:pt x="954" y="390"/>
                  </a:lnTo>
                  <a:lnTo>
                    <a:pt x="954" y="384"/>
                  </a:lnTo>
                  <a:lnTo>
                    <a:pt x="948" y="378"/>
                  </a:lnTo>
                  <a:lnTo>
                    <a:pt x="936" y="372"/>
                  </a:lnTo>
                  <a:lnTo>
                    <a:pt x="900" y="372"/>
                  </a:lnTo>
                  <a:lnTo>
                    <a:pt x="894" y="336"/>
                  </a:lnTo>
                  <a:lnTo>
                    <a:pt x="876" y="336"/>
                  </a:lnTo>
                  <a:lnTo>
                    <a:pt x="864" y="318"/>
                  </a:lnTo>
                  <a:lnTo>
                    <a:pt x="846" y="318"/>
                  </a:lnTo>
                  <a:lnTo>
                    <a:pt x="846" y="306"/>
                  </a:lnTo>
                  <a:lnTo>
                    <a:pt x="852" y="294"/>
                  </a:lnTo>
                  <a:lnTo>
                    <a:pt x="852" y="288"/>
                  </a:lnTo>
                  <a:lnTo>
                    <a:pt x="846" y="288"/>
                  </a:lnTo>
                  <a:lnTo>
                    <a:pt x="834" y="276"/>
                  </a:lnTo>
                  <a:lnTo>
                    <a:pt x="834" y="270"/>
                  </a:lnTo>
                  <a:lnTo>
                    <a:pt x="840" y="264"/>
                  </a:lnTo>
                  <a:lnTo>
                    <a:pt x="846" y="252"/>
                  </a:lnTo>
                  <a:lnTo>
                    <a:pt x="852" y="246"/>
                  </a:lnTo>
                  <a:lnTo>
                    <a:pt x="822" y="240"/>
                  </a:lnTo>
                  <a:lnTo>
                    <a:pt x="828" y="228"/>
                  </a:lnTo>
                  <a:lnTo>
                    <a:pt x="804" y="210"/>
                  </a:lnTo>
                  <a:lnTo>
                    <a:pt x="804" y="204"/>
                  </a:lnTo>
                  <a:lnTo>
                    <a:pt x="810" y="192"/>
                  </a:lnTo>
                  <a:lnTo>
                    <a:pt x="834" y="180"/>
                  </a:lnTo>
                  <a:lnTo>
                    <a:pt x="876" y="180"/>
                  </a:lnTo>
                  <a:lnTo>
                    <a:pt x="894" y="186"/>
                  </a:lnTo>
                  <a:lnTo>
                    <a:pt x="912" y="186"/>
                  </a:lnTo>
                  <a:lnTo>
                    <a:pt x="918" y="192"/>
                  </a:lnTo>
                  <a:lnTo>
                    <a:pt x="918" y="204"/>
                  </a:lnTo>
                  <a:lnTo>
                    <a:pt x="930" y="204"/>
                  </a:lnTo>
                  <a:lnTo>
                    <a:pt x="942" y="198"/>
                  </a:lnTo>
                  <a:lnTo>
                    <a:pt x="948" y="192"/>
                  </a:lnTo>
                  <a:lnTo>
                    <a:pt x="960" y="186"/>
                  </a:lnTo>
                  <a:lnTo>
                    <a:pt x="966" y="180"/>
                  </a:lnTo>
                  <a:lnTo>
                    <a:pt x="972" y="186"/>
                  </a:lnTo>
                  <a:lnTo>
                    <a:pt x="978" y="180"/>
                  </a:lnTo>
                  <a:lnTo>
                    <a:pt x="1002" y="180"/>
                  </a:lnTo>
                  <a:lnTo>
                    <a:pt x="1002" y="162"/>
                  </a:lnTo>
                  <a:lnTo>
                    <a:pt x="1026" y="156"/>
                  </a:lnTo>
                  <a:lnTo>
                    <a:pt x="1050" y="120"/>
                  </a:lnTo>
                  <a:lnTo>
                    <a:pt x="1008" y="120"/>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68" name="Parcel Islands">
              <a:extLst>
                <a:ext uri="{FF2B5EF4-FFF2-40B4-BE49-F238E27FC236}">
                  <a16:creationId xmlns:a16="http://schemas.microsoft.com/office/drawing/2014/main" id="{83307962-C9A3-6584-376B-50882FE141F9}"/>
                </a:ext>
                <a:ext uri="{C183D7F6-B498-43B3-948B-1728B52AA6E4}">
                  <adec:decorative xmlns:adec="http://schemas.microsoft.com/office/drawing/2017/decorative" val="1"/>
                </a:ext>
              </a:extLst>
            </p:cNvPr>
            <p:cNvSpPr>
              <a:spLocks noEditPoints="1"/>
            </p:cNvSpPr>
            <p:nvPr/>
          </p:nvSpPr>
          <p:spPr bwMode="gray">
            <a:xfrm>
              <a:off x="6807421" y="2854509"/>
              <a:ext cx="30191" cy="20128"/>
            </a:xfrm>
            <a:custGeom>
              <a:avLst/>
              <a:gdLst>
                <a:gd name="T0" fmla="*/ 2147483647 w 96"/>
                <a:gd name="T1" fmla="*/ 2147483647 h 66"/>
                <a:gd name="T2" fmla="*/ 2147483647 w 96"/>
                <a:gd name="T3" fmla="*/ 2147483647 h 66"/>
                <a:gd name="T4" fmla="*/ 0 w 96"/>
                <a:gd name="T5" fmla="*/ 2147483647 h 66"/>
                <a:gd name="T6" fmla="*/ 0 w 96"/>
                <a:gd name="T7" fmla="*/ 2147483647 h 66"/>
                <a:gd name="T8" fmla="*/ 2147483647 w 96"/>
                <a:gd name="T9" fmla="*/ 2147483647 h 66"/>
                <a:gd name="T10" fmla="*/ 2147483647 w 96"/>
                <a:gd name="T11" fmla="*/ 2147483647 h 66"/>
                <a:gd name="T12" fmla="*/ 2147483647 w 96"/>
                <a:gd name="T13" fmla="*/ 2147483647 h 66"/>
                <a:gd name="T14" fmla="*/ 2147483647 w 96"/>
                <a:gd name="T15" fmla="*/ 2147483647 h 66"/>
                <a:gd name="T16" fmla="*/ 2147483647 w 96"/>
                <a:gd name="T17" fmla="*/ 2147483647 h 66"/>
                <a:gd name="T18" fmla="*/ 2147483647 w 96"/>
                <a:gd name="T19" fmla="*/ 0 h 66"/>
                <a:gd name="T20" fmla="*/ 2147483647 w 96"/>
                <a:gd name="T21" fmla="*/ 2147483647 h 66"/>
                <a:gd name="T22" fmla="*/ 2147483647 w 96"/>
                <a:gd name="T23" fmla="*/ 2147483647 h 66"/>
                <a:gd name="T24" fmla="*/ 2147483647 w 96"/>
                <a:gd name="T25" fmla="*/ 2147483647 h 66"/>
                <a:gd name="T26" fmla="*/ 2147483647 w 96"/>
                <a:gd name="T27" fmla="*/ 2147483647 h 66"/>
                <a:gd name="T28" fmla="*/ 2147483647 w 96"/>
                <a:gd name="T29" fmla="*/ 0 h 66"/>
                <a:gd name="T30" fmla="*/ 2147483647 w 96"/>
                <a:gd name="T31" fmla="*/ 0 h 66"/>
                <a:gd name="T32" fmla="*/ 2147483647 w 96"/>
                <a:gd name="T33" fmla="*/ 2147483647 h 66"/>
                <a:gd name="T34" fmla="*/ 2147483647 w 96"/>
                <a:gd name="T35" fmla="*/ 2147483647 h 66"/>
                <a:gd name="T36" fmla="*/ 2147483647 w 96"/>
                <a:gd name="T37" fmla="*/ 2147483647 h 66"/>
                <a:gd name="T38" fmla="*/ 2147483647 w 96"/>
                <a:gd name="T39" fmla="*/ 2147483647 h 66"/>
                <a:gd name="T40" fmla="*/ 2147483647 w 96"/>
                <a:gd name="T41" fmla="*/ 2147483647 h 66"/>
                <a:gd name="T42" fmla="*/ 2147483647 w 96"/>
                <a:gd name="T43" fmla="*/ 2147483647 h 66"/>
                <a:gd name="T44" fmla="*/ 2147483647 w 96"/>
                <a:gd name="T45" fmla="*/ 2147483647 h 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6"/>
                <a:gd name="T70" fmla="*/ 0 h 66"/>
                <a:gd name="T71" fmla="*/ 96 w 96"/>
                <a:gd name="T72" fmla="*/ 66 h 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6" h="66">
                  <a:moveTo>
                    <a:pt x="12" y="42"/>
                  </a:moveTo>
                  <a:lnTo>
                    <a:pt x="6" y="42"/>
                  </a:lnTo>
                  <a:lnTo>
                    <a:pt x="0" y="48"/>
                  </a:lnTo>
                  <a:lnTo>
                    <a:pt x="0" y="60"/>
                  </a:lnTo>
                  <a:lnTo>
                    <a:pt x="6" y="66"/>
                  </a:lnTo>
                  <a:lnTo>
                    <a:pt x="12" y="66"/>
                  </a:lnTo>
                  <a:lnTo>
                    <a:pt x="24" y="54"/>
                  </a:lnTo>
                  <a:lnTo>
                    <a:pt x="24" y="42"/>
                  </a:lnTo>
                  <a:lnTo>
                    <a:pt x="12" y="42"/>
                  </a:lnTo>
                  <a:close/>
                  <a:moveTo>
                    <a:pt x="42" y="0"/>
                  </a:moveTo>
                  <a:lnTo>
                    <a:pt x="42" y="18"/>
                  </a:lnTo>
                  <a:lnTo>
                    <a:pt x="54" y="30"/>
                  </a:lnTo>
                  <a:lnTo>
                    <a:pt x="60" y="30"/>
                  </a:lnTo>
                  <a:lnTo>
                    <a:pt x="72" y="24"/>
                  </a:lnTo>
                  <a:lnTo>
                    <a:pt x="48" y="0"/>
                  </a:lnTo>
                  <a:lnTo>
                    <a:pt x="42" y="0"/>
                  </a:lnTo>
                  <a:close/>
                  <a:moveTo>
                    <a:pt x="96" y="36"/>
                  </a:moveTo>
                  <a:lnTo>
                    <a:pt x="78" y="36"/>
                  </a:lnTo>
                  <a:lnTo>
                    <a:pt x="72" y="42"/>
                  </a:lnTo>
                  <a:lnTo>
                    <a:pt x="72" y="54"/>
                  </a:lnTo>
                  <a:lnTo>
                    <a:pt x="84" y="60"/>
                  </a:lnTo>
                  <a:lnTo>
                    <a:pt x="96" y="48"/>
                  </a:lnTo>
                  <a:lnTo>
                    <a:pt x="96" y="36"/>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69" name="Oman">
              <a:extLst>
                <a:ext uri="{FF2B5EF4-FFF2-40B4-BE49-F238E27FC236}">
                  <a16:creationId xmlns:a16="http://schemas.microsoft.com/office/drawing/2014/main" id="{672D753C-988F-78B9-BB59-BC6370789C6B}"/>
                </a:ext>
                <a:ext uri="{C183D7F6-B498-43B3-948B-1728B52AA6E4}">
                  <adec:decorative xmlns:adec="http://schemas.microsoft.com/office/drawing/2017/decorative" val="1"/>
                </a:ext>
              </a:extLst>
            </p:cNvPr>
            <p:cNvSpPr>
              <a:spLocks/>
            </p:cNvSpPr>
            <p:nvPr/>
          </p:nvSpPr>
          <p:spPr bwMode="gray">
            <a:xfrm>
              <a:off x="5463904" y="2653234"/>
              <a:ext cx="173601" cy="216371"/>
            </a:xfrm>
            <a:custGeom>
              <a:avLst/>
              <a:gdLst>
                <a:gd name="T0" fmla="*/ 2147483647 w 540"/>
                <a:gd name="T1" fmla="*/ 2147483647 h 672"/>
                <a:gd name="T2" fmla="*/ 2147483647 w 540"/>
                <a:gd name="T3" fmla="*/ 2147483647 h 672"/>
                <a:gd name="T4" fmla="*/ 2147483647 w 540"/>
                <a:gd name="T5" fmla="*/ 2147483647 h 672"/>
                <a:gd name="T6" fmla="*/ 2147483647 w 540"/>
                <a:gd name="T7" fmla="*/ 2147483647 h 672"/>
                <a:gd name="T8" fmla="*/ 2147483647 w 540"/>
                <a:gd name="T9" fmla="*/ 2147483647 h 672"/>
                <a:gd name="T10" fmla="*/ 2147483647 w 540"/>
                <a:gd name="T11" fmla="*/ 2147483647 h 672"/>
                <a:gd name="T12" fmla="*/ 2147483647 w 540"/>
                <a:gd name="T13" fmla="*/ 2147483647 h 672"/>
                <a:gd name="T14" fmla="*/ 2147483647 w 540"/>
                <a:gd name="T15" fmla="*/ 2147483647 h 672"/>
                <a:gd name="T16" fmla="*/ 2147483647 w 540"/>
                <a:gd name="T17" fmla="*/ 2147483647 h 672"/>
                <a:gd name="T18" fmla="*/ 2147483647 w 540"/>
                <a:gd name="T19" fmla="*/ 2147483647 h 672"/>
                <a:gd name="T20" fmla="*/ 2147483647 w 540"/>
                <a:gd name="T21" fmla="*/ 2147483647 h 672"/>
                <a:gd name="T22" fmla="*/ 2147483647 w 540"/>
                <a:gd name="T23" fmla="*/ 2147483647 h 672"/>
                <a:gd name="T24" fmla="*/ 2147483647 w 540"/>
                <a:gd name="T25" fmla="*/ 2147483647 h 672"/>
                <a:gd name="T26" fmla="*/ 2147483647 w 540"/>
                <a:gd name="T27" fmla="*/ 2147483647 h 672"/>
                <a:gd name="T28" fmla="*/ 2147483647 w 540"/>
                <a:gd name="T29" fmla="*/ 2147483647 h 672"/>
                <a:gd name="T30" fmla="*/ 2147483647 w 540"/>
                <a:gd name="T31" fmla="*/ 2147483647 h 672"/>
                <a:gd name="T32" fmla="*/ 2147483647 w 540"/>
                <a:gd name="T33" fmla="*/ 2147483647 h 672"/>
                <a:gd name="T34" fmla="*/ 2147483647 w 540"/>
                <a:gd name="T35" fmla="*/ 2147483647 h 672"/>
                <a:gd name="T36" fmla="*/ 2147483647 w 540"/>
                <a:gd name="T37" fmla="*/ 2147483647 h 672"/>
                <a:gd name="T38" fmla="*/ 2147483647 w 540"/>
                <a:gd name="T39" fmla="*/ 2147483647 h 672"/>
                <a:gd name="T40" fmla="*/ 2147483647 w 540"/>
                <a:gd name="T41" fmla="*/ 2147483647 h 672"/>
                <a:gd name="T42" fmla="*/ 2147483647 w 540"/>
                <a:gd name="T43" fmla="*/ 2147483647 h 672"/>
                <a:gd name="T44" fmla="*/ 2147483647 w 540"/>
                <a:gd name="T45" fmla="*/ 2147483647 h 672"/>
                <a:gd name="T46" fmla="*/ 2147483647 w 540"/>
                <a:gd name="T47" fmla="*/ 2147483647 h 672"/>
                <a:gd name="T48" fmla="*/ 2147483647 w 540"/>
                <a:gd name="T49" fmla="*/ 2147483647 h 672"/>
                <a:gd name="T50" fmla="*/ 2147483647 w 540"/>
                <a:gd name="T51" fmla="*/ 0 h 672"/>
                <a:gd name="T52" fmla="*/ 2147483647 w 540"/>
                <a:gd name="T53" fmla="*/ 2147483647 h 672"/>
                <a:gd name="T54" fmla="*/ 2147483647 w 540"/>
                <a:gd name="T55" fmla="*/ 2147483647 h 672"/>
                <a:gd name="T56" fmla="*/ 2147483647 w 540"/>
                <a:gd name="T57" fmla="*/ 2147483647 h 672"/>
                <a:gd name="T58" fmla="*/ 2147483647 w 540"/>
                <a:gd name="T59" fmla="*/ 2147483647 h 672"/>
                <a:gd name="T60" fmla="*/ 2147483647 w 540"/>
                <a:gd name="T61" fmla="*/ 2147483647 h 672"/>
                <a:gd name="T62" fmla="*/ 2147483647 w 540"/>
                <a:gd name="T63" fmla="*/ 2147483647 h 672"/>
                <a:gd name="T64" fmla="*/ 2147483647 w 540"/>
                <a:gd name="T65" fmla="*/ 2147483647 h 672"/>
                <a:gd name="T66" fmla="*/ 2147483647 w 540"/>
                <a:gd name="T67" fmla="*/ 2147483647 h 672"/>
                <a:gd name="T68" fmla="*/ 2147483647 w 540"/>
                <a:gd name="T69" fmla="*/ 2147483647 h 672"/>
                <a:gd name="T70" fmla="*/ 2147483647 w 540"/>
                <a:gd name="T71" fmla="*/ 2147483647 h 672"/>
                <a:gd name="T72" fmla="*/ 2147483647 w 540"/>
                <a:gd name="T73" fmla="*/ 2147483647 h 672"/>
                <a:gd name="T74" fmla="*/ 2147483647 w 540"/>
                <a:gd name="T75" fmla="*/ 2147483647 h 672"/>
                <a:gd name="T76" fmla="*/ 2147483647 w 540"/>
                <a:gd name="T77" fmla="*/ 2147483647 h 672"/>
                <a:gd name="T78" fmla="*/ 2147483647 w 540"/>
                <a:gd name="T79" fmla="*/ 2147483647 h 672"/>
                <a:gd name="T80" fmla="*/ 2147483647 w 540"/>
                <a:gd name="T81" fmla="*/ 2147483647 h 672"/>
                <a:gd name="T82" fmla="*/ 2147483647 w 540"/>
                <a:gd name="T83" fmla="*/ 2147483647 h 672"/>
                <a:gd name="T84" fmla="*/ 2147483647 w 540"/>
                <a:gd name="T85" fmla="*/ 2147483647 h 672"/>
                <a:gd name="T86" fmla="*/ 2147483647 w 540"/>
                <a:gd name="T87" fmla="*/ 2147483647 h 6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40"/>
                <a:gd name="T133" fmla="*/ 0 h 672"/>
                <a:gd name="T134" fmla="*/ 540 w 540"/>
                <a:gd name="T135" fmla="*/ 672 h 6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40" h="672">
                  <a:moveTo>
                    <a:pt x="258" y="564"/>
                  </a:moveTo>
                  <a:lnTo>
                    <a:pt x="276" y="564"/>
                  </a:lnTo>
                  <a:lnTo>
                    <a:pt x="288" y="558"/>
                  </a:lnTo>
                  <a:lnTo>
                    <a:pt x="306" y="552"/>
                  </a:lnTo>
                  <a:lnTo>
                    <a:pt x="330" y="540"/>
                  </a:lnTo>
                  <a:lnTo>
                    <a:pt x="336" y="528"/>
                  </a:lnTo>
                  <a:lnTo>
                    <a:pt x="342" y="510"/>
                  </a:lnTo>
                  <a:lnTo>
                    <a:pt x="342" y="498"/>
                  </a:lnTo>
                  <a:lnTo>
                    <a:pt x="348" y="498"/>
                  </a:lnTo>
                  <a:lnTo>
                    <a:pt x="354" y="492"/>
                  </a:lnTo>
                  <a:lnTo>
                    <a:pt x="366" y="486"/>
                  </a:lnTo>
                  <a:lnTo>
                    <a:pt x="384" y="480"/>
                  </a:lnTo>
                  <a:lnTo>
                    <a:pt x="408" y="456"/>
                  </a:lnTo>
                  <a:lnTo>
                    <a:pt x="414" y="444"/>
                  </a:lnTo>
                  <a:lnTo>
                    <a:pt x="414" y="426"/>
                  </a:lnTo>
                  <a:lnTo>
                    <a:pt x="420" y="408"/>
                  </a:lnTo>
                  <a:lnTo>
                    <a:pt x="420" y="378"/>
                  </a:lnTo>
                  <a:lnTo>
                    <a:pt x="426" y="372"/>
                  </a:lnTo>
                  <a:lnTo>
                    <a:pt x="432" y="372"/>
                  </a:lnTo>
                  <a:lnTo>
                    <a:pt x="444" y="378"/>
                  </a:lnTo>
                  <a:lnTo>
                    <a:pt x="450" y="384"/>
                  </a:lnTo>
                  <a:lnTo>
                    <a:pt x="462" y="384"/>
                  </a:lnTo>
                  <a:lnTo>
                    <a:pt x="468" y="378"/>
                  </a:lnTo>
                  <a:lnTo>
                    <a:pt x="480" y="354"/>
                  </a:lnTo>
                  <a:lnTo>
                    <a:pt x="480" y="330"/>
                  </a:lnTo>
                  <a:lnTo>
                    <a:pt x="534" y="276"/>
                  </a:lnTo>
                  <a:lnTo>
                    <a:pt x="534" y="264"/>
                  </a:lnTo>
                  <a:lnTo>
                    <a:pt x="540" y="252"/>
                  </a:lnTo>
                  <a:lnTo>
                    <a:pt x="540" y="204"/>
                  </a:lnTo>
                  <a:lnTo>
                    <a:pt x="528" y="192"/>
                  </a:lnTo>
                  <a:lnTo>
                    <a:pt x="510" y="192"/>
                  </a:lnTo>
                  <a:lnTo>
                    <a:pt x="510" y="186"/>
                  </a:lnTo>
                  <a:lnTo>
                    <a:pt x="492" y="168"/>
                  </a:lnTo>
                  <a:lnTo>
                    <a:pt x="486" y="150"/>
                  </a:lnTo>
                  <a:lnTo>
                    <a:pt x="462" y="126"/>
                  </a:lnTo>
                  <a:lnTo>
                    <a:pt x="456" y="114"/>
                  </a:lnTo>
                  <a:lnTo>
                    <a:pt x="432" y="96"/>
                  </a:lnTo>
                  <a:lnTo>
                    <a:pt x="396" y="84"/>
                  </a:lnTo>
                  <a:lnTo>
                    <a:pt x="366" y="78"/>
                  </a:lnTo>
                  <a:lnTo>
                    <a:pt x="348" y="78"/>
                  </a:lnTo>
                  <a:lnTo>
                    <a:pt x="342" y="72"/>
                  </a:lnTo>
                  <a:lnTo>
                    <a:pt x="330" y="72"/>
                  </a:lnTo>
                  <a:lnTo>
                    <a:pt x="318" y="60"/>
                  </a:lnTo>
                  <a:lnTo>
                    <a:pt x="294" y="48"/>
                  </a:lnTo>
                  <a:lnTo>
                    <a:pt x="288" y="36"/>
                  </a:lnTo>
                  <a:lnTo>
                    <a:pt x="288" y="30"/>
                  </a:lnTo>
                  <a:lnTo>
                    <a:pt x="282" y="18"/>
                  </a:lnTo>
                  <a:lnTo>
                    <a:pt x="276" y="12"/>
                  </a:lnTo>
                  <a:lnTo>
                    <a:pt x="252" y="18"/>
                  </a:lnTo>
                  <a:lnTo>
                    <a:pt x="246" y="6"/>
                  </a:lnTo>
                  <a:lnTo>
                    <a:pt x="246" y="0"/>
                  </a:lnTo>
                  <a:lnTo>
                    <a:pt x="240" y="0"/>
                  </a:lnTo>
                  <a:lnTo>
                    <a:pt x="234" y="6"/>
                  </a:lnTo>
                  <a:lnTo>
                    <a:pt x="234" y="12"/>
                  </a:lnTo>
                  <a:lnTo>
                    <a:pt x="228" y="24"/>
                  </a:lnTo>
                  <a:lnTo>
                    <a:pt x="228" y="54"/>
                  </a:lnTo>
                  <a:lnTo>
                    <a:pt x="246" y="72"/>
                  </a:lnTo>
                  <a:lnTo>
                    <a:pt x="246" y="78"/>
                  </a:lnTo>
                  <a:lnTo>
                    <a:pt x="240" y="78"/>
                  </a:lnTo>
                  <a:lnTo>
                    <a:pt x="240" y="72"/>
                  </a:lnTo>
                  <a:lnTo>
                    <a:pt x="228" y="72"/>
                  </a:lnTo>
                  <a:lnTo>
                    <a:pt x="228" y="78"/>
                  </a:lnTo>
                  <a:lnTo>
                    <a:pt x="222" y="84"/>
                  </a:lnTo>
                  <a:lnTo>
                    <a:pt x="222" y="96"/>
                  </a:lnTo>
                  <a:lnTo>
                    <a:pt x="216" y="108"/>
                  </a:lnTo>
                  <a:lnTo>
                    <a:pt x="216" y="120"/>
                  </a:lnTo>
                  <a:lnTo>
                    <a:pt x="210" y="132"/>
                  </a:lnTo>
                  <a:lnTo>
                    <a:pt x="204" y="138"/>
                  </a:lnTo>
                  <a:lnTo>
                    <a:pt x="198" y="150"/>
                  </a:lnTo>
                  <a:lnTo>
                    <a:pt x="192" y="156"/>
                  </a:lnTo>
                  <a:lnTo>
                    <a:pt x="192" y="168"/>
                  </a:lnTo>
                  <a:lnTo>
                    <a:pt x="210" y="204"/>
                  </a:lnTo>
                  <a:lnTo>
                    <a:pt x="216" y="210"/>
                  </a:lnTo>
                  <a:lnTo>
                    <a:pt x="216" y="222"/>
                  </a:lnTo>
                  <a:lnTo>
                    <a:pt x="222" y="228"/>
                  </a:lnTo>
                  <a:lnTo>
                    <a:pt x="234" y="234"/>
                  </a:lnTo>
                  <a:lnTo>
                    <a:pt x="240" y="240"/>
                  </a:lnTo>
                  <a:lnTo>
                    <a:pt x="204" y="414"/>
                  </a:lnTo>
                  <a:lnTo>
                    <a:pt x="0" y="486"/>
                  </a:lnTo>
                  <a:lnTo>
                    <a:pt x="84" y="672"/>
                  </a:lnTo>
                  <a:lnTo>
                    <a:pt x="114" y="660"/>
                  </a:lnTo>
                  <a:lnTo>
                    <a:pt x="198" y="636"/>
                  </a:lnTo>
                  <a:lnTo>
                    <a:pt x="228" y="624"/>
                  </a:lnTo>
                  <a:lnTo>
                    <a:pt x="246" y="618"/>
                  </a:lnTo>
                  <a:lnTo>
                    <a:pt x="252" y="606"/>
                  </a:lnTo>
                  <a:lnTo>
                    <a:pt x="252" y="594"/>
                  </a:lnTo>
                  <a:lnTo>
                    <a:pt x="258" y="582"/>
                  </a:lnTo>
                  <a:lnTo>
                    <a:pt x="258" y="564"/>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70" name="Norway">
              <a:extLst>
                <a:ext uri="{FF2B5EF4-FFF2-40B4-BE49-F238E27FC236}">
                  <a16:creationId xmlns:a16="http://schemas.microsoft.com/office/drawing/2014/main" id="{D050E217-0BC4-3817-827B-2542F92EF9CA}"/>
                </a:ext>
                <a:ext uri="{C183D7F6-B498-43B3-948B-1728B52AA6E4}">
                  <adec:decorative xmlns:adec="http://schemas.microsoft.com/office/drawing/2017/decorative" val="1"/>
                </a:ext>
              </a:extLst>
            </p:cNvPr>
            <p:cNvSpPr>
              <a:spLocks noEditPoints="1"/>
            </p:cNvSpPr>
            <p:nvPr/>
          </p:nvSpPr>
          <p:spPr bwMode="gray">
            <a:xfrm>
              <a:off x="4427333" y="1331102"/>
              <a:ext cx="437775" cy="481805"/>
            </a:xfrm>
            <a:custGeom>
              <a:avLst/>
              <a:gdLst>
                <a:gd name="T0" fmla="*/ 2147483647 w 1362"/>
                <a:gd name="T1" fmla="*/ 2147483647 h 1500"/>
                <a:gd name="T2" fmla="*/ 2147483647 w 1362"/>
                <a:gd name="T3" fmla="*/ 2147483647 h 1500"/>
                <a:gd name="T4" fmla="*/ 2147483647 w 1362"/>
                <a:gd name="T5" fmla="*/ 2147483647 h 1500"/>
                <a:gd name="T6" fmla="*/ 2147483647 w 1362"/>
                <a:gd name="T7" fmla="*/ 2147483647 h 1500"/>
                <a:gd name="T8" fmla="*/ 2147483647 w 1362"/>
                <a:gd name="T9" fmla="*/ 0 h 1500"/>
                <a:gd name="T10" fmla="*/ 2147483647 w 1362"/>
                <a:gd name="T11" fmla="*/ 2147483647 h 1500"/>
                <a:gd name="T12" fmla="*/ 2147483647 w 1362"/>
                <a:gd name="T13" fmla="*/ 2147483647 h 1500"/>
                <a:gd name="T14" fmla="*/ 2147483647 w 1362"/>
                <a:gd name="T15" fmla="*/ 2147483647 h 1500"/>
                <a:gd name="T16" fmla="*/ 2147483647 w 1362"/>
                <a:gd name="T17" fmla="*/ 2147483647 h 1500"/>
                <a:gd name="T18" fmla="*/ 2147483647 w 1362"/>
                <a:gd name="T19" fmla="*/ 2147483647 h 1500"/>
                <a:gd name="T20" fmla="*/ 2147483647 w 1362"/>
                <a:gd name="T21" fmla="*/ 2147483647 h 1500"/>
                <a:gd name="T22" fmla="*/ 2147483647 w 1362"/>
                <a:gd name="T23" fmla="*/ 2147483647 h 1500"/>
                <a:gd name="T24" fmla="*/ 2147483647 w 1362"/>
                <a:gd name="T25" fmla="*/ 2147483647 h 1500"/>
                <a:gd name="T26" fmla="*/ 2147483647 w 1362"/>
                <a:gd name="T27" fmla="*/ 2147483647 h 1500"/>
                <a:gd name="T28" fmla="*/ 2147483647 w 1362"/>
                <a:gd name="T29" fmla="*/ 2147483647 h 1500"/>
                <a:gd name="T30" fmla="*/ 2147483647 w 1362"/>
                <a:gd name="T31" fmla="*/ 2147483647 h 1500"/>
                <a:gd name="T32" fmla="*/ 2147483647 w 1362"/>
                <a:gd name="T33" fmla="*/ 2147483647 h 1500"/>
                <a:gd name="T34" fmla="*/ 2147483647 w 1362"/>
                <a:gd name="T35" fmla="*/ 2147483647 h 1500"/>
                <a:gd name="T36" fmla="*/ 2147483647 w 1362"/>
                <a:gd name="T37" fmla="*/ 2147483647 h 1500"/>
                <a:gd name="T38" fmla="*/ 2147483647 w 1362"/>
                <a:gd name="T39" fmla="*/ 2147483647 h 1500"/>
                <a:gd name="T40" fmla="*/ 2147483647 w 1362"/>
                <a:gd name="T41" fmla="*/ 2147483647 h 1500"/>
                <a:gd name="T42" fmla="*/ 2147483647 w 1362"/>
                <a:gd name="T43" fmla="*/ 2147483647 h 1500"/>
                <a:gd name="T44" fmla="*/ 2147483647 w 1362"/>
                <a:gd name="T45" fmla="*/ 2147483647 h 1500"/>
                <a:gd name="T46" fmla="*/ 2147483647 w 1362"/>
                <a:gd name="T47" fmla="*/ 2147483647 h 1500"/>
                <a:gd name="T48" fmla="*/ 2147483647 w 1362"/>
                <a:gd name="T49" fmla="*/ 2147483647 h 1500"/>
                <a:gd name="T50" fmla="*/ 2147483647 w 1362"/>
                <a:gd name="T51" fmla="*/ 2147483647 h 1500"/>
                <a:gd name="T52" fmla="*/ 2147483647 w 1362"/>
                <a:gd name="T53" fmla="*/ 2147483647 h 1500"/>
                <a:gd name="T54" fmla="*/ 2147483647 w 1362"/>
                <a:gd name="T55" fmla="*/ 2147483647 h 1500"/>
                <a:gd name="T56" fmla="*/ 2147483647 w 1362"/>
                <a:gd name="T57" fmla="*/ 2147483647 h 1500"/>
                <a:gd name="T58" fmla="*/ 2147483647 w 1362"/>
                <a:gd name="T59" fmla="*/ 2147483647 h 1500"/>
                <a:gd name="T60" fmla="*/ 2147483647 w 1362"/>
                <a:gd name="T61" fmla="*/ 2147483647 h 1500"/>
                <a:gd name="T62" fmla="*/ 2147483647 w 1362"/>
                <a:gd name="T63" fmla="*/ 2147483647 h 1500"/>
                <a:gd name="T64" fmla="*/ 2147483647 w 1362"/>
                <a:gd name="T65" fmla="*/ 2147483647 h 1500"/>
                <a:gd name="T66" fmla="*/ 2147483647 w 1362"/>
                <a:gd name="T67" fmla="*/ 2147483647 h 1500"/>
                <a:gd name="T68" fmla="*/ 2147483647 w 1362"/>
                <a:gd name="T69" fmla="*/ 2147483647 h 1500"/>
                <a:gd name="T70" fmla="*/ 2147483647 w 1362"/>
                <a:gd name="T71" fmla="*/ 2147483647 h 1500"/>
                <a:gd name="T72" fmla="*/ 2147483647 w 1362"/>
                <a:gd name="T73" fmla="*/ 2147483647 h 1500"/>
                <a:gd name="T74" fmla="*/ 2147483647 w 1362"/>
                <a:gd name="T75" fmla="*/ 2147483647 h 1500"/>
                <a:gd name="T76" fmla="*/ 2147483647 w 1362"/>
                <a:gd name="T77" fmla="*/ 2147483647 h 1500"/>
                <a:gd name="T78" fmla="*/ 2147483647 w 1362"/>
                <a:gd name="T79" fmla="*/ 2147483647 h 1500"/>
                <a:gd name="T80" fmla="*/ 2147483647 w 1362"/>
                <a:gd name="T81" fmla="*/ 2147483647 h 1500"/>
                <a:gd name="T82" fmla="*/ 2147483647 w 1362"/>
                <a:gd name="T83" fmla="*/ 2147483647 h 1500"/>
                <a:gd name="T84" fmla="*/ 2147483647 w 1362"/>
                <a:gd name="T85" fmla="*/ 2147483647 h 1500"/>
                <a:gd name="T86" fmla="*/ 2147483647 w 1362"/>
                <a:gd name="T87" fmla="*/ 2147483647 h 1500"/>
                <a:gd name="T88" fmla="*/ 2147483647 w 1362"/>
                <a:gd name="T89" fmla="*/ 2147483647 h 1500"/>
                <a:gd name="T90" fmla="*/ 2147483647 w 1362"/>
                <a:gd name="T91" fmla="*/ 2147483647 h 1500"/>
                <a:gd name="T92" fmla="*/ 2147483647 w 1362"/>
                <a:gd name="T93" fmla="*/ 2147483647 h 1500"/>
                <a:gd name="T94" fmla="*/ 2147483647 w 1362"/>
                <a:gd name="T95" fmla="*/ 2147483647 h 1500"/>
                <a:gd name="T96" fmla="*/ 2147483647 w 1362"/>
                <a:gd name="T97" fmla="*/ 2147483647 h 1500"/>
                <a:gd name="T98" fmla="*/ 2147483647 w 1362"/>
                <a:gd name="T99" fmla="*/ 2147483647 h 1500"/>
                <a:gd name="T100" fmla="*/ 2147483647 w 1362"/>
                <a:gd name="T101" fmla="*/ 2147483647 h 1500"/>
                <a:gd name="T102" fmla="*/ 2147483647 w 1362"/>
                <a:gd name="T103" fmla="*/ 2147483647 h 1500"/>
                <a:gd name="T104" fmla="*/ 2147483647 w 1362"/>
                <a:gd name="T105" fmla="*/ 2147483647 h 1500"/>
                <a:gd name="T106" fmla="*/ 2147483647 w 1362"/>
                <a:gd name="T107" fmla="*/ 2147483647 h 1500"/>
                <a:gd name="T108" fmla="*/ 2147483647 w 1362"/>
                <a:gd name="T109" fmla="*/ 2147483647 h 1500"/>
                <a:gd name="T110" fmla="*/ 2147483647 w 1362"/>
                <a:gd name="T111" fmla="*/ 2147483647 h 1500"/>
                <a:gd name="T112" fmla="*/ 2147483647 w 1362"/>
                <a:gd name="T113" fmla="*/ 2147483647 h 1500"/>
                <a:gd name="T114" fmla="*/ 2147483647 w 1362"/>
                <a:gd name="T115" fmla="*/ 2147483647 h 15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62"/>
                <a:gd name="T175" fmla="*/ 0 h 1500"/>
                <a:gd name="T176" fmla="*/ 1362 w 1362"/>
                <a:gd name="T177" fmla="*/ 1500 h 15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62" h="1500">
                  <a:moveTo>
                    <a:pt x="324" y="120"/>
                  </a:moveTo>
                  <a:lnTo>
                    <a:pt x="336" y="126"/>
                  </a:lnTo>
                  <a:lnTo>
                    <a:pt x="354" y="132"/>
                  </a:lnTo>
                  <a:lnTo>
                    <a:pt x="378" y="132"/>
                  </a:lnTo>
                  <a:lnTo>
                    <a:pt x="294" y="90"/>
                  </a:lnTo>
                  <a:lnTo>
                    <a:pt x="294" y="102"/>
                  </a:lnTo>
                  <a:lnTo>
                    <a:pt x="306" y="108"/>
                  </a:lnTo>
                  <a:lnTo>
                    <a:pt x="312" y="114"/>
                  </a:lnTo>
                  <a:lnTo>
                    <a:pt x="324" y="120"/>
                  </a:lnTo>
                  <a:close/>
                  <a:moveTo>
                    <a:pt x="684" y="48"/>
                  </a:moveTo>
                  <a:lnTo>
                    <a:pt x="732" y="48"/>
                  </a:lnTo>
                  <a:lnTo>
                    <a:pt x="738" y="54"/>
                  </a:lnTo>
                  <a:lnTo>
                    <a:pt x="750" y="54"/>
                  </a:lnTo>
                  <a:lnTo>
                    <a:pt x="774" y="66"/>
                  </a:lnTo>
                  <a:lnTo>
                    <a:pt x="786" y="66"/>
                  </a:lnTo>
                  <a:lnTo>
                    <a:pt x="798" y="60"/>
                  </a:lnTo>
                  <a:lnTo>
                    <a:pt x="804" y="60"/>
                  </a:lnTo>
                  <a:lnTo>
                    <a:pt x="816" y="54"/>
                  </a:lnTo>
                  <a:lnTo>
                    <a:pt x="828" y="54"/>
                  </a:lnTo>
                  <a:lnTo>
                    <a:pt x="840" y="60"/>
                  </a:lnTo>
                  <a:lnTo>
                    <a:pt x="876" y="72"/>
                  </a:lnTo>
                  <a:lnTo>
                    <a:pt x="888" y="78"/>
                  </a:lnTo>
                  <a:lnTo>
                    <a:pt x="894" y="84"/>
                  </a:lnTo>
                  <a:lnTo>
                    <a:pt x="900" y="84"/>
                  </a:lnTo>
                  <a:lnTo>
                    <a:pt x="924" y="60"/>
                  </a:lnTo>
                  <a:lnTo>
                    <a:pt x="984" y="66"/>
                  </a:lnTo>
                  <a:lnTo>
                    <a:pt x="984" y="42"/>
                  </a:lnTo>
                  <a:lnTo>
                    <a:pt x="1014" y="42"/>
                  </a:lnTo>
                  <a:lnTo>
                    <a:pt x="1026" y="36"/>
                  </a:lnTo>
                  <a:lnTo>
                    <a:pt x="1032" y="24"/>
                  </a:lnTo>
                  <a:lnTo>
                    <a:pt x="1038" y="18"/>
                  </a:lnTo>
                  <a:lnTo>
                    <a:pt x="1032" y="12"/>
                  </a:lnTo>
                  <a:lnTo>
                    <a:pt x="1002" y="12"/>
                  </a:lnTo>
                  <a:lnTo>
                    <a:pt x="990" y="18"/>
                  </a:lnTo>
                  <a:lnTo>
                    <a:pt x="984" y="18"/>
                  </a:lnTo>
                  <a:lnTo>
                    <a:pt x="972" y="6"/>
                  </a:lnTo>
                  <a:lnTo>
                    <a:pt x="960" y="0"/>
                  </a:lnTo>
                  <a:lnTo>
                    <a:pt x="918" y="0"/>
                  </a:lnTo>
                  <a:lnTo>
                    <a:pt x="900" y="6"/>
                  </a:lnTo>
                  <a:lnTo>
                    <a:pt x="882" y="18"/>
                  </a:lnTo>
                  <a:lnTo>
                    <a:pt x="870" y="18"/>
                  </a:lnTo>
                  <a:lnTo>
                    <a:pt x="864" y="12"/>
                  </a:lnTo>
                  <a:lnTo>
                    <a:pt x="864" y="6"/>
                  </a:lnTo>
                  <a:lnTo>
                    <a:pt x="858" y="6"/>
                  </a:lnTo>
                  <a:lnTo>
                    <a:pt x="852" y="0"/>
                  </a:lnTo>
                  <a:lnTo>
                    <a:pt x="822" y="0"/>
                  </a:lnTo>
                  <a:lnTo>
                    <a:pt x="804" y="18"/>
                  </a:lnTo>
                  <a:lnTo>
                    <a:pt x="738" y="0"/>
                  </a:lnTo>
                  <a:lnTo>
                    <a:pt x="726" y="0"/>
                  </a:lnTo>
                  <a:lnTo>
                    <a:pt x="708" y="6"/>
                  </a:lnTo>
                  <a:lnTo>
                    <a:pt x="690" y="6"/>
                  </a:lnTo>
                  <a:lnTo>
                    <a:pt x="672" y="12"/>
                  </a:lnTo>
                  <a:lnTo>
                    <a:pt x="660" y="12"/>
                  </a:lnTo>
                  <a:lnTo>
                    <a:pt x="660" y="6"/>
                  </a:lnTo>
                  <a:lnTo>
                    <a:pt x="666" y="0"/>
                  </a:lnTo>
                  <a:lnTo>
                    <a:pt x="630" y="12"/>
                  </a:lnTo>
                  <a:lnTo>
                    <a:pt x="648" y="36"/>
                  </a:lnTo>
                  <a:lnTo>
                    <a:pt x="684" y="48"/>
                  </a:lnTo>
                  <a:close/>
                  <a:moveTo>
                    <a:pt x="324" y="66"/>
                  </a:moveTo>
                  <a:lnTo>
                    <a:pt x="342" y="66"/>
                  </a:lnTo>
                  <a:lnTo>
                    <a:pt x="348" y="72"/>
                  </a:lnTo>
                  <a:lnTo>
                    <a:pt x="360" y="72"/>
                  </a:lnTo>
                  <a:lnTo>
                    <a:pt x="360" y="78"/>
                  </a:lnTo>
                  <a:lnTo>
                    <a:pt x="342" y="96"/>
                  </a:lnTo>
                  <a:lnTo>
                    <a:pt x="336" y="96"/>
                  </a:lnTo>
                  <a:lnTo>
                    <a:pt x="378" y="114"/>
                  </a:lnTo>
                  <a:lnTo>
                    <a:pt x="390" y="120"/>
                  </a:lnTo>
                  <a:lnTo>
                    <a:pt x="396" y="126"/>
                  </a:lnTo>
                  <a:lnTo>
                    <a:pt x="414" y="126"/>
                  </a:lnTo>
                  <a:lnTo>
                    <a:pt x="426" y="132"/>
                  </a:lnTo>
                  <a:lnTo>
                    <a:pt x="438" y="132"/>
                  </a:lnTo>
                  <a:lnTo>
                    <a:pt x="462" y="108"/>
                  </a:lnTo>
                  <a:lnTo>
                    <a:pt x="504" y="96"/>
                  </a:lnTo>
                  <a:lnTo>
                    <a:pt x="534" y="120"/>
                  </a:lnTo>
                  <a:lnTo>
                    <a:pt x="528" y="120"/>
                  </a:lnTo>
                  <a:lnTo>
                    <a:pt x="516" y="126"/>
                  </a:lnTo>
                  <a:lnTo>
                    <a:pt x="504" y="126"/>
                  </a:lnTo>
                  <a:lnTo>
                    <a:pt x="480" y="132"/>
                  </a:lnTo>
                  <a:lnTo>
                    <a:pt x="468" y="138"/>
                  </a:lnTo>
                  <a:lnTo>
                    <a:pt x="456" y="150"/>
                  </a:lnTo>
                  <a:lnTo>
                    <a:pt x="486" y="150"/>
                  </a:lnTo>
                  <a:lnTo>
                    <a:pt x="498" y="156"/>
                  </a:lnTo>
                  <a:lnTo>
                    <a:pt x="522" y="156"/>
                  </a:lnTo>
                  <a:lnTo>
                    <a:pt x="516" y="162"/>
                  </a:lnTo>
                  <a:lnTo>
                    <a:pt x="504" y="162"/>
                  </a:lnTo>
                  <a:lnTo>
                    <a:pt x="486" y="168"/>
                  </a:lnTo>
                  <a:lnTo>
                    <a:pt x="474" y="174"/>
                  </a:lnTo>
                  <a:lnTo>
                    <a:pt x="468" y="180"/>
                  </a:lnTo>
                  <a:lnTo>
                    <a:pt x="462" y="180"/>
                  </a:lnTo>
                  <a:lnTo>
                    <a:pt x="516" y="198"/>
                  </a:lnTo>
                  <a:lnTo>
                    <a:pt x="522" y="198"/>
                  </a:lnTo>
                  <a:lnTo>
                    <a:pt x="528" y="204"/>
                  </a:lnTo>
                  <a:lnTo>
                    <a:pt x="540" y="210"/>
                  </a:lnTo>
                  <a:lnTo>
                    <a:pt x="558" y="210"/>
                  </a:lnTo>
                  <a:lnTo>
                    <a:pt x="576" y="216"/>
                  </a:lnTo>
                  <a:lnTo>
                    <a:pt x="594" y="210"/>
                  </a:lnTo>
                  <a:lnTo>
                    <a:pt x="606" y="204"/>
                  </a:lnTo>
                  <a:lnTo>
                    <a:pt x="612" y="204"/>
                  </a:lnTo>
                  <a:lnTo>
                    <a:pt x="618" y="198"/>
                  </a:lnTo>
                  <a:lnTo>
                    <a:pt x="612" y="192"/>
                  </a:lnTo>
                  <a:lnTo>
                    <a:pt x="612" y="186"/>
                  </a:lnTo>
                  <a:lnTo>
                    <a:pt x="606" y="180"/>
                  </a:lnTo>
                  <a:lnTo>
                    <a:pt x="606" y="174"/>
                  </a:lnTo>
                  <a:lnTo>
                    <a:pt x="612" y="168"/>
                  </a:lnTo>
                  <a:lnTo>
                    <a:pt x="618" y="168"/>
                  </a:lnTo>
                  <a:lnTo>
                    <a:pt x="630" y="162"/>
                  </a:lnTo>
                  <a:lnTo>
                    <a:pt x="648" y="162"/>
                  </a:lnTo>
                  <a:lnTo>
                    <a:pt x="648" y="144"/>
                  </a:lnTo>
                  <a:lnTo>
                    <a:pt x="678" y="132"/>
                  </a:lnTo>
                  <a:lnTo>
                    <a:pt x="690" y="102"/>
                  </a:lnTo>
                  <a:lnTo>
                    <a:pt x="714" y="114"/>
                  </a:lnTo>
                  <a:lnTo>
                    <a:pt x="738" y="102"/>
                  </a:lnTo>
                  <a:lnTo>
                    <a:pt x="750" y="114"/>
                  </a:lnTo>
                  <a:lnTo>
                    <a:pt x="762" y="120"/>
                  </a:lnTo>
                  <a:lnTo>
                    <a:pt x="780" y="126"/>
                  </a:lnTo>
                  <a:lnTo>
                    <a:pt x="792" y="138"/>
                  </a:lnTo>
                  <a:lnTo>
                    <a:pt x="792" y="144"/>
                  </a:lnTo>
                  <a:lnTo>
                    <a:pt x="786" y="150"/>
                  </a:lnTo>
                  <a:lnTo>
                    <a:pt x="786" y="162"/>
                  </a:lnTo>
                  <a:lnTo>
                    <a:pt x="774" y="174"/>
                  </a:lnTo>
                  <a:lnTo>
                    <a:pt x="828" y="174"/>
                  </a:lnTo>
                  <a:lnTo>
                    <a:pt x="834" y="180"/>
                  </a:lnTo>
                  <a:lnTo>
                    <a:pt x="846" y="186"/>
                  </a:lnTo>
                  <a:lnTo>
                    <a:pt x="852" y="192"/>
                  </a:lnTo>
                  <a:lnTo>
                    <a:pt x="858" y="192"/>
                  </a:lnTo>
                  <a:lnTo>
                    <a:pt x="864" y="186"/>
                  </a:lnTo>
                  <a:lnTo>
                    <a:pt x="876" y="186"/>
                  </a:lnTo>
                  <a:lnTo>
                    <a:pt x="894" y="174"/>
                  </a:lnTo>
                  <a:lnTo>
                    <a:pt x="906" y="168"/>
                  </a:lnTo>
                  <a:lnTo>
                    <a:pt x="924" y="162"/>
                  </a:lnTo>
                  <a:lnTo>
                    <a:pt x="936" y="156"/>
                  </a:lnTo>
                  <a:lnTo>
                    <a:pt x="942" y="150"/>
                  </a:lnTo>
                  <a:lnTo>
                    <a:pt x="942" y="144"/>
                  </a:lnTo>
                  <a:lnTo>
                    <a:pt x="936" y="144"/>
                  </a:lnTo>
                  <a:lnTo>
                    <a:pt x="924" y="138"/>
                  </a:lnTo>
                  <a:lnTo>
                    <a:pt x="888" y="138"/>
                  </a:lnTo>
                  <a:lnTo>
                    <a:pt x="882" y="120"/>
                  </a:lnTo>
                  <a:lnTo>
                    <a:pt x="828" y="114"/>
                  </a:lnTo>
                  <a:lnTo>
                    <a:pt x="828" y="96"/>
                  </a:lnTo>
                  <a:lnTo>
                    <a:pt x="798" y="102"/>
                  </a:lnTo>
                  <a:lnTo>
                    <a:pt x="798" y="84"/>
                  </a:lnTo>
                  <a:lnTo>
                    <a:pt x="726" y="84"/>
                  </a:lnTo>
                  <a:lnTo>
                    <a:pt x="720" y="72"/>
                  </a:lnTo>
                  <a:lnTo>
                    <a:pt x="684" y="72"/>
                  </a:lnTo>
                  <a:lnTo>
                    <a:pt x="678" y="60"/>
                  </a:lnTo>
                  <a:lnTo>
                    <a:pt x="654" y="48"/>
                  </a:lnTo>
                  <a:lnTo>
                    <a:pt x="624" y="48"/>
                  </a:lnTo>
                  <a:lnTo>
                    <a:pt x="624" y="30"/>
                  </a:lnTo>
                  <a:lnTo>
                    <a:pt x="618" y="30"/>
                  </a:lnTo>
                  <a:lnTo>
                    <a:pt x="612" y="24"/>
                  </a:lnTo>
                  <a:lnTo>
                    <a:pt x="540" y="24"/>
                  </a:lnTo>
                  <a:lnTo>
                    <a:pt x="534" y="30"/>
                  </a:lnTo>
                  <a:lnTo>
                    <a:pt x="534" y="36"/>
                  </a:lnTo>
                  <a:lnTo>
                    <a:pt x="540" y="42"/>
                  </a:lnTo>
                  <a:lnTo>
                    <a:pt x="546" y="54"/>
                  </a:lnTo>
                  <a:lnTo>
                    <a:pt x="564" y="72"/>
                  </a:lnTo>
                  <a:lnTo>
                    <a:pt x="552" y="66"/>
                  </a:lnTo>
                  <a:lnTo>
                    <a:pt x="546" y="60"/>
                  </a:lnTo>
                  <a:lnTo>
                    <a:pt x="528" y="48"/>
                  </a:lnTo>
                  <a:lnTo>
                    <a:pt x="492" y="30"/>
                  </a:lnTo>
                  <a:lnTo>
                    <a:pt x="480" y="30"/>
                  </a:lnTo>
                  <a:lnTo>
                    <a:pt x="474" y="36"/>
                  </a:lnTo>
                  <a:lnTo>
                    <a:pt x="468" y="48"/>
                  </a:lnTo>
                  <a:lnTo>
                    <a:pt x="462" y="54"/>
                  </a:lnTo>
                  <a:lnTo>
                    <a:pt x="450" y="54"/>
                  </a:lnTo>
                  <a:lnTo>
                    <a:pt x="438" y="48"/>
                  </a:lnTo>
                  <a:lnTo>
                    <a:pt x="420" y="48"/>
                  </a:lnTo>
                  <a:lnTo>
                    <a:pt x="420" y="42"/>
                  </a:lnTo>
                  <a:lnTo>
                    <a:pt x="426" y="42"/>
                  </a:lnTo>
                  <a:lnTo>
                    <a:pt x="438" y="30"/>
                  </a:lnTo>
                  <a:lnTo>
                    <a:pt x="384" y="30"/>
                  </a:lnTo>
                  <a:lnTo>
                    <a:pt x="372" y="42"/>
                  </a:lnTo>
                  <a:lnTo>
                    <a:pt x="366" y="30"/>
                  </a:lnTo>
                  <a:lnTo>
                    <a:pt x="354" y="30"/>
                  </a:lnTo>
                  <a:lnTo>
                    <a:pt x="318" y="48"/>
                  </a:lnTo>
                  <a:lnTo>
                    <a:pt x="318" y="60"/>
                  </a:lnTo>
                  <a:lnTo>
                    <a:pt x="324" y="66"/>
                  </a:lnTo>
                  <a:close/>
                  <a:moveTo>
                    <a:pt x="642" y="708"/>
                  </a:moveTo>
                  <a:lnTo>
                    <a:pt x="666" y="696"/>
                  </a:lnTo>
                  <a:lnTo>
                    <a:pt x="666" y="690"/>
                  </a:lnTo>
                  <a:lnTo>
                    <a:pt x="678" y="690"/>
                  </a:lnTo>
                  <a:lnTo>
                    <a:pt x="678" y="678"/>
                  </a:lnTo>
                  <a:lnTo>
                    <a:pt x="672" y="672"/>
                  </a:lnTo>
                  <a:lnTo>
                    <a:pt x="630" y="690"/>
                  </a:lnTo>
                  <a:lnTo>
                    <a:pt x="642" y="708"/>
                  </a:lnTo>
                  <a:close/>
                  <a:moveTo>
                    <a:pt x="774" y="648"/>
                  </a:moveTo>
                  <a:lnTo>
                    <a:pt x="780" y="642"/>
                  </a:lnTo>
                  <a:lnTo>
                    <a:pt x="786" y="642"/>
                  </a:lnTo>
                  <a:lnTo>
                    <a:pt x="792" y="636"/>
                  </a:lnTo>
                  <a:lnTo>
                    <a:pt x="792" y="630"/>
                  </a:lnTo>
                  <a:lnTo>
                    <a:pt x="786" y="624"/>
                  </a:lnTo>
                  <a:lnTo>
                    <a:pt x="774" y="624"/>
                  </a:lnTo>
                  <a:lnTo>
                    <a:pt x="768" y="630"/>
                  </a:lnTo>
                  <a:lnTo>
                    <a:pt x="768" y="642"/>
                  </a:lnTo>
                  <a:lnTo>
                    <a:pt x="774" y="648"/>
                  </a:lnTo>
                  <a:close/>
                  <a:moveTo>
                    <a:pt x="594" y="696"/>
                  </a:moveTo>
                  <a:lnTo>
                    <a:pt x="576" y="696"/>
                  </a:lnTo>
                  <a:lnTo>
                    <a:pt x="552" y="708"/>
                  </a:lnTo>
                  <a:lnTo>
                    <a:pt x="546" y="714"/>
                  </a:lnTo>
                  <a:lnTo>
                    <a:pt x="570" y="720"/>
                  </a:lnTo>
                  <a:lnTo>
                    <a:pt x="576" y="714"/>
                  </a:lnTo>
                  <a:lnTo>
                    <a:pt x="588" y="714"/>
                  </a:lnTo>
                  <a:lnTo>
                    <a:pt x="600" y="702"/>
                  </a:lnTo>
                  <a:lnTo>
                    <a:pt x="594" y="696"/>
                  </a:lnTo>
                  <a:close/>
                  <a:moveTo>
                    <a:pt x="918" y="612"/>
                  </a:moveTo>
                  <a:lnTo>
                    <a:pt x="936" y="618"/>
                  </a:lnTo>
                  <a:lnTo>
                    <a:pt x="942" y="606"/>
                  </a:lnTo>
                  <a:lnTo>
                    <a:pt x="948" y="600"/>
                  </a:lnTo>
                  <a:lnTo>
                    <a:pt x="948" y="594"/>
                  </a:lnTo>
                  <a:lnTo>
                    <a:pt x="918" y="594"/>
                  </a:lnTo>
                  <a:lnTo>
                    <a:pt x="918" y="612"/>
                  </a:lnTo>
                  <a:close/>
                  <a:moveTo>
                    <a:pt x="486" y="756"/>
                  </a:moveTo>
                  <a:lnTo>
                    <a:pt x="474" y="756"/>
                  </a:lnTo>
                  <a:lnTo>
                    <a:pt x="438" y="774"/>
                  </a:lnTo>
                  <a:lnTo>
                    <a:pt x="432" y="780"/>
                  </a:lnTo>
                  <a:lnTo>
                    <a:pt x="432" y="786"/>
                  </a:lnTo>
                  <a:lnTo>
                    <a:pt x="444" y="786"/>
                  </a:lnTo>
                  <a:lnTo>
                    <a:pt x="456" y="780"/>
                  </a:lnTo>
                  <a:lnTo>
                    <a:pt x="462" y="774"/>
                  </a:lnTo>
                  <a:lnTo>
                    <a:pt x="474" y="768"/>
                  </a:lnTo>
                  <a:lnTo>
                    <a:pt x="510" y="768"/>
                  </a:lnTo>
                  <a:lnTo>
                    <a:pt x="510" y="762"/>
                  </a:lnTo>
                  <a:lnTo>
                    <a:pt x="504" y="762"/>
                  </a:lnTo>
                  <a:lnTo>
                    <a:pt x="504" y="756"/>
                  </a:lnTo>
                  <a:lnTo>
                    <a:pt x="486" y="756"/>
                  </a:lnTo>
                  <a:close/>
                  <a:moveTo>
                    <a:pt x="1356" y="660"/>
                  </a:moveTo>
                  <a:lnTo>
                    <a:pt x="1326" y="666"/>
                  </a:lnTo>
                  <a:lnTo>
                    <a:pt x="1290" y="654"/>
                  </a:lnTo>
                  <a:lnTo>
                    <a:pt x="1260" y="642"/>
                  </a:lnTo>
                  <a:lnTo>
                    <a:pt x="1302" y="642"/>
                  </a:lnTo>
                  <a:lnTo>
                    <a:pt x="1326" y="630"/>
                  </a:lnTo>
                  <a:lnTo>
                    <a:pt x="1344" y="630"/>
                  </a:lnTo>
                  <a:lnTo>
                    <a:pt x="1350" y="624"/>
                  </a:lnTo>
                  <a:lnTo>
                    <a:pt x="1356" y="624"/>
                  </a:lnTo>
                  <a:lnTo>
                    <a:pt x="1344" y="618"/>
                  </a:lnTo>
                  <a:lnTo>
                    <a:pt x="1338" y="612"/>
                  </a:lnTo>
                  <a:lnTo>
                    <a:pt x="1320" y="606"/>
                  </a:lnTo>
                  <a:lnTo>
                    <a:pt x="1308" y="600"/>
                  </a:lnTo>
                  <a:lnTo>
                    <a:pt x="1284" y="600"/>
                  </a:lnTo>
                  <a:lnTo>
                    <a:pt x="1260" y="588"/>
                  </a:lnTo>
                  <a:lnTo>
                    <a:pt x="1254" y="588"/>
                  </a:lnTo>
                  <a:lnTo>
                    <a:pt x="1242" y="582"/>
                  </a:lnTo>
                  <a:lnTo>
                    <a:pt x="1242" y="588"/>
                  </a:lnTo>
                  <a:lnTo>
                    <a:pt x="1236" y="594"/>
                  </a:lnTo>
                  <a:lnTo>
                    <a:pt x="1236" y="600"/>
                  </a:lnTo>
                  <a:lnTo>
                    <a:pt x="1218" y="618"/>
                  </a:lnTo>
                  <a:lnTo>
                    <a:pt x="1206" y="618"/>
                  </a:lnTo>
                  <a:lnTo>
                    <a:pt x="1200" y="612"/>
                  </a:lnTo>
                  <a:lnTo>
                    <a:pt x="1224" y="588"/>
                  </a:lnTo>
                  <a:lnTo>
                    <a:pt x="1158" y="564"/>
                  </a:lnTo>
                  <a:lnTo>
                    <a:pt x="1158" y="576"/>
                  </a:lnTo>
                  <a:lnTo>
                    <a:pt x="1152" y="594"/>
                  </a:lnTo>
                  <a:lnTo>
                    <a:pt x="1134" y="630"/>
                  </a:lnTo>
                  <a:lnTo>
                    <a:pt x="1128" y="630"/>
                  </a:lnTo>
                  <a:lnTo>
                    <a:pt x="1122" y="624"/>
                  </a:lnTo>
                  <a:lnTo>
                    <a:pt x="1116" y="612"/>
                  </a:lnTo>
                  <a:lnTo>
                    <a:pt x="1116" y="594"/>
                  </a:lnTo>
                  <a:lnTo>
                    <a:pt x="1122" y="582"/>
                  </a:lnTo>
                  <a:lnTo>
                    <a:pt x="1116" y="594"/>
                  </a:lnTo>
                  <a:lnTo>
                    <a:pt x="1104" y="600"/>
                  </a:lnTo>
                  <a:lnTo>
                    <a:pt x="1080" y="624"/>
                  </a:lnTo>
                  <a:lnTo>
                    <a:pt x="1056" y="636"/>
                  </a:lnTo>
                  <a:lnTo>
                    <a:pt x="1050" y="636"/>
                  </a:lnTo>
                  <a:lnTo>
                    <a:pt x="1050" y="630"/>
                  </a:lnTo>
                  <a:lnTo>
                    <a:pt x="1056" y="618"/>
                  </a:lnTo>
                  <a:lnTo>
                    <a:pt x="1086" y="588"/>
                  </a:lnTo>
                  <a:lnTo>
                    <a:pt x="1092" y="576"/>
                  </a:lnTo>
                  <a:lnTo>
                    <a:pt x="1104" y="570"/>
                  </a:lnTo>
                  <a:lnTo>
                    <a:pt x="1068" y="570"/>
                  </a:lnTo>
                  <a:lnTo>
                    <a:pt x="1050" y="582"/>
                  </a:lnTo>
                  <a:lnTo>
                    <a:pt x="1026" y="582"/>
                  </a:lnTo>
                  <a:lnTo>
                    <a:pt x="984" y="606"/>
                  </a:lnTo>
                  <a:lnTo>
                    <a:pt x="960" y="606"/>
                  </a:lnTo>
                  <a:lnTo>
                    <a:pt x="954" y="636"/>
                  </a:lnTo>
                  <a:lnTo>
                    <a:pt x="918" y="624"/>
                  </a:lnTo>
                  <a:lnTo>
                    <a:pt x="882" y="630"/>
                  </a:lnTo>
                  <a:lnTo>
                    <a:pt x="894" y="660"/>
                  </a:lnTo>
                  <a:lnTo>
                    <a:pt x="846" y="648"/>
                  </a:lnTo>
                  <a:lnTo>
                    <a:pt x="828" y="654"/>
                  </a:lnTo>
                  <a:lnTo>
                    <a:pt x="834" y="678"/>
                  </a:lnTo>
                  <a:lnTo>
                    <a:pt x="792" y="690"/>
                  </a:lnTo>
                  <a:lnTo>
                    <a:pt x="792" y="654"/>
                  </a:lnTo>
                  <a:lnTo>
                    <a:pt x="762" y="654"/>
                  </a:lnTo>
                  <a:lnTo>
                    <a:pt x="774" y="678"/>
                  </a:lnTo>
                  <a:lnTo>
                    <a:pt x="750" y="660"/>
                  </a:lnTo>
                  <a:lnTo>
                    <a:pt x="750" y="690"/>
                  </a:lnTo>
                  <a:lnTo>
                    <a:pt x="726" y="690"/>
                  </a:lnTo>
                  <a:lnTo>
                    <a:pt x="726" y="660"/>
                  </a:lnTo>
                  <a:lnTo>
                    <a:pt x="738" y="654"/>
                  </a:lnTo>
                  <a:lnTo>
                    <a:pt x="744" y="648"/>
                  </a:lnTo>
                  <a:lnTo>
                    <a:pt x="708" y="642"/>
                  </a:lnTo>
                  <a:lnTo>
                    <a:pt x="708" y="684"/>
                  </a:lnTo>
                  <a:lnTo>
                    <a:pt x="678" y="696"/>
                  </a:lnTo>
                  <a:lnTo>
                    <a:pt x="696" y="708"/>
                  </a:lnTo>
                  <a:lnTo>
                    <a:pt x="660" y="714"/>
                  </a:lnTo>
                  <a:lnTo>
                    <a:pt x="672" y="726"/>
                  </a:lnTo>
                  <a:lnTo>
                    <a:pt x="630" y="726"/>
                  </a:lnTo>
                  <a:lnTo>
                    <a:pt x="630" y="738"/>
                  </a:lnTo>
                  <a:lnTo>
                    <a:pt x="660" y="750"/>
                  </a:lnTo>
                  <a:lnTo>
                    <a:pt x="654" y="762"/>
                  </a:lnTo>
                  <a:lnTo>
                    <a:pt x="618" y="744"/>
                  </a:lnTo>
                  <a:lnTo>
                    <a:pt x="600" y="750"/>
                  </a:lnTo>
                  <a:lnTo>
                    <a:pt x="624" y="762"/>
                  </a:lnTo>
                  <a:lnTo>
                    <a:pt x="606" y="780"/>
                  </a:lnTo>
                  <a:lnTo>
                    <a:pt x="594" y="762"/>
                  </a:lnTo>
                  <a:lnTo>
                    <a:pt x="576" y="768"/>
                  </a:lnTo>
                  <a:lnTo>
                    <a:pt x="576" y="780"/>
                  </a:lnTo>
                  <a:lnTo>
                    <a:pt x="546" y="780"/>
                  </a:lnTo>
                  <a:lnTo>
                    <a:pt x="540" y="792"/>
                  </a:lnTo>
                  <a:lnTo>
                    <a:pt x="564" y="804"/>
                  </a:lnTo>
                  <a:lnTo>
                    <a:pt x="564" y="822"/>
                  </a:lnTo>
                  <a:lnTo>
                    <a:pt x="528" y="810"/>
                  </a:lnTo>
                  <a:lnTo>
                    <a:pt x="522" y="822"/>
                  </a:lnTo>
                  <a:lnTo>
                    <a:pt x="552" y="834"/>
                  </a:lnTo>
                  <a:lnTo>
                    <a:pt x="504" y="834"/>
                  </a:lnTo>
                  <a:lnTo>
                    <a:pt x="504" y="852"/>
                  </a:lnTo>
                  <a:lnTo>
                    <a:pt x="492" y="846"/>
                  </a:lnTo>
                  <a:lnTo>
                    <a:pt x="486" y="846"/>
                  </a:lnTo>
                  <a:lnTo>
                    <a:pt x="474" y="852"/>
                  </a:lnTo>
                  <a:lnTo>
                    <a:pt x="468" y="858"/>
                  </a:lnTo>
                  <a:lnTo>
                    <a:pt x="456" y="858"/>
                  </a:lnTo>
                  <a:lnTo>
                    <a:pt x="456" y="870"/>
                  </a:lnTo>
                  <a:lnTo>
                    <a:pt x="462" y="876"/>
                  </a:lnTo>
                  <a:lnTo>
                    <a:pt x="456" y="876"/>
                  </a:lnTo>
                  <a:lnTo>
                    <a:pt x="450" y="882"/>
                  </a:lnTo>
                  <a:lnTo>
                    <a:pt x="444" y="882"/>
                  </a:lnTo>
                  <a:lnTo>
                    <a:pt x="444" y="900"/>
                  </a:lnTo>
                  <a:lnTo>
                    <a:pt x="480" y="900"/>
                  </a:lnTo>
                  <a:lnTo>
                    <a:pt x="468" y="912"/>
                  </a:lnTo>
                  <a:lnTo>
                    <a:pt x="432" y="906"/>
                  </a:lnTo>
                  <a:lnTo>
                    <a:pt x="420" y="912"/>
                  </a:lnTo>
                  <a:lnTo>
                    <a:pt x="414" y="918"/>
                  </a:lnTo>
                  <a:lnTo>
                    <a:pt x="414" y="930"/>
                  </a:lnTo>
                  <a:lnTo>
                    <a:pt x="420" y="936"/>
                  </a:lnTo>
                  <a:lnTo>
                    <a:pt x="420" y="948"/>
                  </a:lnTo>
                  <a:lnTo>
                    <a:pt x="408" y="954"/>
                  </a:lnTo>
                  <a:lnTo>
                    <a:pt x="390" y="954"/>
                  </a:lnTo>
                  <a:lnTo>
                    <a:pt x="390" y="972"/>
                  </a:lnTo>
                  <a:lnTo>
                    <a:pt x="408" y="990"/>
                  </a:lnTo>
                  <a:lnTo>
                    <a:pt x="408" y="996"/>
                  </a:lnTo>
                  <a:lnTo>
                    <a:pt x="402" y="1002"/>
                  </a:lnTo>
                  <a:lnTo>
                    <a:pt x="366" y="1002"/>
                  </a:lnTo>
                  <a:lnTo>
                    <a:pt x="360" y="1008"/>
                  </a:lnTo>
                  <a:lnTo>
                    <a:pt x="360" y="1026"/>
                  </a:lnTo>
                  <a:lnTo>
                    <a:pt x="354" y="1032"/>
                  </a:lnTo>
                  <a:lnTo>
                    <a:pt x="342" y="1032"/>
                  </a:lnTo>
                  <a:lnTo>
                    <a:pt x="336" y="1026"/>
                  </a:lnTo>
                  <a:lnTo>
                    <a:pt x="318" y="1026"/>
                  </a:lnTo>
                  <a:lnTo>
                    <a:pt x="294" y="1050"/>
                  </a:lnTo>
                  <a:lnTo>
                    <a:pt x="282" y="1050"/>
                  </a:lnTo>
                  <a:lnTo>
                    <a:pt x="270" y="1062"/>
                  </a:lnTo>
                  <a:lnTo>
                    <a:pt x="270" y="1068"/>
                  </a:lnTo>
                  <a:lnTo>
                    <a:pt x="276" y="1074"/>
                  </a:lnTo>
                  <a:lnTo>
                    <a:pt x="276" y="1080"/>
                  </a:lnTo>
                  <a:lnTo>
                    <a:pt x="264" y="1092"/>
                  </a:lnTo>
                  <a:lnTo>
                    <a:pt x="252" y="1092"/>
                  </a:lnTo>
                  <a:lnTo>
                    <a:pt x="246" y="1086"/>
                  </a:lnTo>
                  <a:lnTo>
                    <a:pt x="234" y="1080"/>
                  </a:lnTo>
                  <a:lnTo>
                    <a:pt x="234" y="1074"/>
                  </a:lnTo>
                  <a:lnTo>
                    <a:pt x="228" y="1074"/>
                  </a:lnTo>
                  <a:lnTo>
                    <a:pt x="204" y="1086"/>
                  </a:lnTo>
                  <a:lnTo>
                    <a:pt x="198" y="1092"/>
                  </a:lnTo>
                  <a:lnTo>
                    <a:pt x="180" y="1092"/>
                  </a:lnTo>
                  <a:lnTo>
                    <a:pt x="180" y="1110"/>
                  </a:lnTo>
                  <a:lnTo>
                    <a:pt x="186" y="1116"/>
                  </a:lnTo>
                  <a:lnTo>
                    <a:pt x="192" y="1116"/>
                  </a:lnTo>
                  <a:lnTo>
                    <a:pt x="192" y="1128"/>
                  </a:lnTo>
                  <a:lnTo>
                    <a:pt x="186" y="1128"/>
                  </a:lnTo>
                  <a:lnTo>
                    <a:pt x="174" y="1116"/>
                  </a:lnTo>
                  <a:lnTo>
                    <a:pt x="162" y="1116"/>
                  </a:lnTo>
                  <a:lnTo>
                    <a:pt x="156" y="1122"/>
                  </a:lnTo>
                  <a:lnTo>
                    <a:pt x="156" y="1134"/>
                  </a:lnTo>
                  <a:lnTo>
                    <a:pt x="168" y="1134"/>
                  </a:lnTo>
                  <a:lnTo>
                    <a:pt x="174" y="1140"/>
                  </a:lnTo>
                  <a:lnTo>
                    <a:pt x="180" y="1140"/>
                  </a:lnTo>
                  <a:lnTo>
                    <a:pt x="180" y="1152"/>
                  </a:lnTo>
                  <a:lnTo>
                    <a:pt x="138" y="1152"/>
                  </a:lnTo>
                  <a:lnTo>
                    <a:pt x="138" y="1146"/>
                  </a:lnTo>
                  <a:lnTo>
                    <a:pt x="132" y="1146"/>
                  </a:lnTo>
                  <a:lnTo>
                    <a:pt x="126" y="1158"/>
                  </a:lnTo>
                  <a:lnTo>
                    <a:pt x="126" y="1170"/>
                  </a:lnTo>
                  <a:lnTo>
                    <a:pt x="120" y="1164"/>
                  </a:lnTo>
                  <a:lnTo>
                    <a:pt x="102" y="1164"/>
                  </a:lnTo>
                  <a:lnTo>
                    <a:pt x="96" y="1158"/>
                  </a:lnTo>
                  <a:lnTo>
                    <a:pt x="90" y="1158"/>
                  </a:lnTo>
                  <a:lnTo>
                    <a:pt x="90" y="1164"/>
                  </a:lnTo>
                  <a:lnTo>
                    <a:pt x="96" y="1170"/>
                  </a:lnTo>
                  <a:lnTo>
                    <a:pt x="120" y="1182"/>
                  </a:lnTo>
                  <a:lnTo>
                    <a:pt x="132" y="1182"/>
                  </a:lnTo>
                  <a:lnTo>
                    <a:pt x="108" y="1200"/>
                  </a:lnTo>
                  <a:lnTo>
                    <a:pt x="108" y="1188"/>
                  </a:lnTo>
                  <a:lnTo>
                    <a:pt x="90" y="1188"/>
                  </a:lnTo>
                  <a:lnTo>
                    <a:pt x="84" y="1194"/>
                  </a:lnTo>
                  <a:lnTo>
                    <a:pt x="60" y="1182"/>
                  </a:lnTo>
                  <a:lnTo>
                    <a:pt x="54" y="1194"/>
                  </a:lnTo>
                  <a:lnTo>
                    <a:pt x="66" y="1200"/>
                  </a:lnTo>
                  <a:lnTo>
                    <a:pt x="30" y="1194"/>
                  </a:lnTo>
                  <a:lnTo>
                    <a:pt x="30" y="1212"/>
                  </a:lnTo>
                  <a:lnTo>
                    <a:pt x="78" y="1212"/>
                  </a:lnTo>
                  <a:lnTo>
                    <a:pt x="54" y="1218"/>
                  </a:lnTo>
                  <a:lnTo>
                    <a:pt x="18" y="1212"/>
                  </a:lnTo>
                  <a:lnTo>
                    <a:pt x="6" y="1224"/>
                  </a:lnTo>
                  <a:lnTo>
                    <a:pt x="6" y="1230"/>
                  </a:lnTo>
                  <a:lnTo>
                    <a:pt x="18" y="1242"/>
                  </a:lnTo>
                  <a:lnTo>
                    <a:pt x="36" y="1242"/>
                  </a:lnTo>
                  <a:lnTo>
                    <a:pt x="18" y="1248"/>
                  </a:lnTo>
                  <a:lnTo>
                    <a:pt x="12" y="1254"/>
                  </a:lnTo>
                  <a:lnTo>
                    <a:pt x="12" y="1260"/>
                  </a:lnTo>
                  <a:lnTo>
                    <a:pt x="66" y="1260"/>
                  </a:lnTo>
                  <a:lnTo>
                    <a:pt x="78" y="1272"/>
                  </a:lnTo>
                  <a:lnTo>
                    <a:pt x="96" y="1260"/>
                  </a:lnTo>
                  <a:lnTo>
                    <a:pt x="108" y="1272"/>
                  </a:lnTo>
                  <a:lnTo>
                    <a:pt x="138" y="1260"/>
                  </a:lnTo>
                  <a:lnTo>
                    <a:pt x="132" y="1266"/>
                  </a:lnTo>
                  <a:lnTo>
                    <a:pt x="126" y="1278"/>
                  </a:lnTo>
                  <a:lnTo>
                    <a:pt x="60" y="1278"/>
                  </a:lnTo>
                  <a:lnTo>
                    <a:pt x="54" y="1272"/>
                  </a:lnTo>
                  <a:lnTo>
                    <a:pt x="24" y="1272"/>
                  </a:lnTo>
                  <a:lnTo>
                    <a:pt x="12" y="1278"/>
                  </a:lnTo>
                  <a:lnTo>
                    <a:pt x="0" y="1278"/>
                  </a:lnTo>
                  <a:lnTo>
                    <a:pt x="6" y="1284"/>
                  </a:lnTo>
                  <a:lnTo>
                    <a:pt x="6" y="1296"/>
                  </a:lnTo>
                  <a:lnTo>
                    <a:pt x="12" y="1296"/>
                  </a:lnTo>
                  <a:lnTo>
                    <a:pt x="18" y="1302"/>
                  </a:lnTo>
                  <a:lnTo>
                    <a:pt x="30" y="1302"/>
                  </a:lnTo>
                  <a:lnTo>
                    <a:pt x="24" y="1308"/>
                  </a:lnTo>
                  <a:lnTo>
                    <a:pt x="18" y="1320"/>
                  </a:lnTo>
                  <a:lnTo>
                    <a:pt x="36" y="1338"/>
                  </a:lnTo>
                  <a:lnTo>
                    <a:pt x="48" y="1338"/>
                  </a:lnTo>
                  <a:lnTo>
                    <a:pt x="72" y="1320"/>
                  </a:lnTo>
                  <a:lnTo>
                    <a:pt x="102" y="1314"/>
                  </a:lnTo>
                  <a:lnTo>
                    <a:pt x="90" y="1338"/>
                  </a:lnTo>
                  <a:lnTo>
                    <a:pt x="78" y="1332"/>
                  </a:lnTo>
                  <a:lnTo>
                    <a:pt x="66" y="1350"/>
                  </a:lnTo>
                  <a:lnTo>
                    <a:pt x="30" y="1350"/>
                  </a:lnTo>
                  <a:lnTo>
                    <a:pt x="48" y="1368"/>
                  </a:lnTo>
                  <a:lnTo>
                    <a:pt x="24" y="1380"/>
                  </a:lnTo>
                  <a:lnTo>
                    <a:pt x="6" y="1380"/>
                  </a:lnTo>
                  <a:lnTo>
                    <a:pt x="6" y="1398"/>
                  </a:lnTo>
                  <a:lnTo>
                    <a:pt x="66" y="1398"/>
                  </a:lnTo>
                  <a:lnTo>
                    <a:pt x="54" y="1422"/>
                  </a:lnTo>
                  <a:lnTo>
                    <a:pt x="66" y="1422"/>
                  </a:lnTo>
                  <a:lnTo>
                    <a:pt x="54" y="1440"/>
                  </a:lnTo>
                  <a:lnTo>
                    <a:pt x="42" y="1434"/>
                  </a:lnTo>
                  <a:lnTo>
                    <a:pt x="36" y="1434"/>
                  </a:lnTo>
                  <a:lnTo>
                    <a:pt x="30" y="1428"/>
                  </a:lnTo>
                  <a:lnTo>
                    <a:pt x="18" y="1428"/>
                  </a:lnTo>
                  <a:lnTo>
                    <a:pt x="18" y="1440"/>
                  </a:lnTo>
                  <a:lnTo>
                    <a:pt x="24" y="1452"/>
                  </a:lnTo>
                  <a:lnTo>
                    <a:pt x="36" y="1464"/>
                  </a:lnTo>
                  <a:lnTo>
                    <a:pt x="84" y="1482"/>
                  </a:lnTo>
                  <a:lnTo>
                    <a:pt x="78" y="1488"/>
                  </a:lnTo>
                  <a:lnTo>
                    <a:pt x="84" y="1494"/>
                  </a:lnTo>
                  <a:lnTo>
                    <a:pt x="126" y="1494"/>
                  </a:lnTo>
                  <a:lnTo>
                    <a:pt x="132" y="1500"/>
                  </a:lnTo>
                  <a:lnTo>
                    <a:pt x="144" y="1500"/>
                  </a:lnTo>
                  <a:lnTo>
                    <a:pt x="192" y="1476"/>
                  </a:lnTo>
                  <a:lnTo>
                    <a:pt x="204" y="1464"/>
                  </a:lnTo>
                  <a:lnTo>
                    <a:pt x="216" y="1458"/>
                  </a:lnTo>
                  <a:lnTo>
                    <a:pt x="222" y="1452"/>
                  </a:lnTo>
                  <a:lnTo>
                    <a:pt x="258" y="1422"/>
                  </a:lnTo>
                  <a:lnTo>
                    <a:pt x="282" y="1422"/>
                  </a:lnTo>
                  <a:lnTo>
                    <a:pt x="294" y="1416"/>
                  </a:lnTo>
                  <a:lnTo>
                    <a:pt x="300" y="1410"/>
                  </a:lnTo>
                  <a:lnTo>
                    <a:pt x="300" y="1386"/>
                  </a:lnTo>
                  <a:lnTo>
                    <a:pt x="294" y="1380"/>
                  </a:lnTo>
                  <a:lnTo>
                    <a:pt x="294" y="1374"/>
                  </a:lnTo>
                  <a:lnTo>
                    <a:pt x="312" y="1368"/>
                  </a:lnTo>
                  <a:lnTo>
                    <a:pt x="306" y="1374"/>
                  </a:lnTo>
                  <a:lnTo>
                    <a:pt x="306" y="1380"/>
                  </a:lnTo>
                  <a:lnTo>
                    <a:pt x="300" y="1386"/>
                  </a:lnTo>
                  <a:lnTo>
                    <a:pt x="300" y="1392"/>
                  </a:lnTo>
                  <a:lnTo>
                    <a:pt x="312" y="1404"/>
                  </a:lnTo>
                  <a:lnTo>
                    <a:pt x="330" y="1410"/>
                  </a:lnTo>
                  <a:lnTo>
                    <a:pt x="342" y="1410"/>
                  </a:lnTo>
                  <a:lnTo>
                    <a:pt x="348" y="1416"/>
                  </a:lnTo>
                  <a:lnTo>
                    <a:pt x="354" y="1416"/>
                  </a:lnTo>
                  <a:lnTo>
                    <a:pt x="372" y="1434"/>
                  </a:lnTo>
                  <a:lnTo>
                    <a:pt x="378" y="1422"/>
                  </a:lnTo>
                  <a:lnTo>
                    <a:pt x="384" y="1416"/>
                  </a:lnTo>
                  <a:lnTo>
                    <a:pt x="384" y="1398"/>
                  </a:lnTo>
                  <a:lnTo>
                    <a:pt x="372" y="1386"/>
                  </a:lnTo>
                  <a:lnTo>
                    <a:pt x="372" y="1380"/>
                  </a:lnTo>
                  <a:lnTo>
                    <a:pt x="378" y="1374"/>
                  </a:lnTo>
                  <a:lnTo>
                    <a:pt x="384" y="1374"/>
                  </a:lnTo>
                  <a:lnTo>
                    <a:pt x="384" y="1368"/>
                  </a:lnTo>
                  <a:lnTo>
                    <a:pt x="378" y="1356"/>
                  </a:lnTo>
                  <a:lnTo>
                    <a:pt x="414" y="1356"/>
                  </a:lnTo>
                  <a:lnTo>
                    <a:pt x="420" y="1350"/>
                  </a:lnTo>
                  <a:lnTo>
                    <a:pt x="420" y="1326"/>
                  </a:lnTo>
                  <a:lnTo>
                    <a:pt x="426" y="1326"/>
                  </a:lnTo>
                  <a:lnTo>
                    <a:pt x="420" y="1314"/>
                  </a:lnTo>
                  <a:lnTo>
                    <a:pt x="420" y="1308"/>
                  </a:lnTo>
                  <a:lnTo>
                    <a:pt x="414" y="1302"/>
                  </a:lnTo>
                  <a:lnTo>
                    <a:pt x="414" y="1296"/>
                  </a:lnTo>
                  <a:lnTo>
                    <a:pt x="408" y="1284"/>
                  </a:lnTo>
                  <a:lnTo>
                    <a:pt x="402" y="1278"/>
                  </a:lnTo>
                  <a:lnTo>
                    <a:pt x="426" y="1272"/>
                  </a:lnTo>
                  <a:lnTo>
                    <a:pt x="438" y="1260"/>
                  </a:lnTo>
                  <a:lnTo>
                    <a:pt x="438" y="1248"/>
                  </a:lnTo>
                  <a:lnTo>
                    <a:pt x="420" y="1230"/>
                  </a:lnTo>
                  <a:lnTo>
                    <a:pt x="414" y="1230"/>
                  </a:lnTo>
                  <a:lnTo>
                    <a:pt x="402" y="1218"/>
                  </a:lnTo>
                  <a:lnTo>
                    <a:pt x="402" y="1200"/>
                  </a:lnTo>
                  <a:lnTo>
                    <a:pt x="408" y="1188"/>
                  </a:lnTo>
                  <a:lnTo>
                    <a:pt x="408" y="1176"/>
                  </a:lnTo>
                  <a:lnTo>
                    <a:pt x="384" y="1152"/>
                  </a:lnTo>
                  <a:lnTo>
                    <a:pt x="384" y="1140"/>
                  </a:lnTo>
                  <a:lnTo>
                    <a:pt x="390" y="1134"/>
                  </a:lnTo>
                  <a:lnTo>
                    <a:pt x="396" y="1134"/>
                  </a:lnTo>
                  <a:lnTo>
                    <a:pt x="402" y="1128"/>
                  </a:lnTo>
                  <a:lnTo>
                    <a:pt x="402" y="1122"/>
                  </a:lnTo>
                  <a:lnTo>
                    <a:pt x="396" y="1116"/>
                  </a:lnTo>
                  <a:lnTo>
                    <a:pt x="390" y="1116"/>
                  </a:lnTo>
                  <a:lnTo>
                    <a:pt x="384" y="1110"/>
                  </a:lnTo>
                  <a:lnTo>
                    <a:pt x="426" y="1068"/>
                  </a:lnTo>
                  <a:lnTo>
                    <a:pt x="438" y="1062"/>
                  </a:lnTo>
                  <a:lnTo>
                    <a:pt x="444" y="1056"/>
                  </a:lnTo>
                  <a:lnTo>
                    <a:pt x="456" y="1050"/>
                  </a:lnTo>
                  <a:lnTo>
                    <a:pt x="498" y="1050"/>
                  </a:lnTo>
                  <a:lnTo>
                    <a:pt x="504" y="1044"/>
                  </a:lnTo>
                  <a:lnTo>
                    <a:pt x="504" y="1038"/>
                  </a:lnTo>
                  <a:lnTo>
                    <a:pt x="486" y="1020"/>
                  </a:lnTo>
                  <a:lnTo>
                    <a:pt x="474" y="1014"/>
                  </a:lnTo>
                  <a:lnTo>
                    <a:pt x="486" y="1008"/>
                  </a:lnTo>
                  <a:lnTo>
                    <a:pt x="492" y="1008"/>
                  </a:lnTo>
                  <a:lnTo>
                    <a:pt x="522" y="978"/>
                  </a:lnTo>
                  <a:lnTo>
                    <a:pt x="528" y="936"/>
                  </a:lnTo>
                  <a:lnTo>
                    <a:pt x="528" y="900"/>
                  </a:lnTo>
                  <a:lnTo>
                    <a:pt x="546" y="912"/>
                  </a:lnTo>
                  <a:lnTo>
                    <a:pt x="558" y="906"/>
                  </a:lnTo>
                  <a:lnTo>
                    <a:pt x="564" y="906"/>
                  </a:lnTo>
                  <a:lnTo>
                    <a:pt x="570" y="900"/>
                  </a:lnTo>
                  <a:lnTo>
                    <a:pt x="576" y="900"/>
                  </a:lnTo>
                  <a:lnTo>
                    <a:pt x="576" y="894"/>
                  </a:lnTo>
                  <a:lnTo>
                    <a:pt x="570" y="888"/>
                  </a:lnTo>
                  <a:lnTo>
                    <a:pt x="570" y="882"/>
                  </a:lnTo>
                  <a:lnTo>
                    <a:pt x="564" y="876"/>
                  </a:lnTo>
                  <a:lnTo>
                    <a:pt x="582" y="876"/>
                  </a:lnTo>
                  <a:lnTo>
                    <a:pt x="588" y="870"/>
                  </a:lnTo>
                  <a:lnTo>
                    <a:pt x="588" y="864"/>
                  </a:lnTo>
                  <a:lnTo>
                    <a:pt x="594" y="858"/>
                  </a:lnTo>
                  <a:lnTo>
                    <a:pt x="606" y="852"/>
                  </a:lnTo>
                  <a:lnTo>
                    <a:pt x="612" y="852"/>
                  </a:lnTo>
                  <a:lnTo>
                    <a:pt x="618" y="834"/>
                  </a:lnTo>
                  <a:lnTo>
                    <a:pt x="612" y="828"/>
                  </a:lnTo>
                  <a:lnTo>
                    <a:pt x="600" y="822"/>
                  </a:lnTo>
                  <a:lnTo>
                    <a:pt x="600" y="810"/>
                  </a:lnTo>
                  <a:lnTo>
                    <a:pt x="606" y="810"/>
                  </a:lnTo>
                  <a:lnTo>
                    <a:pt x="618" y="804"/>
                  </a:lnTo>
                  <a:lnTo>
                    <a:pt x="636" y="786"/>
                  </a:lnTo>
                  <a:lnTo>
                    <a:pt x="678" y="780"/>
                  </a:lnTo>
                  <a:lnTo>
                    <a:pt x="696" y="780"/>
                  </a:lnTo>
                  <a:lnTo>
                    <a:pt x="702" y="774"/>
                  </a:lnTo>
                  <a:lnTo>
                    <a:pt x="702" y="744"/>
                  </a:lnTo>
                  <a:lnTo>
                    <a:pt x="714" y="732"/>
                  </a:lnTo>
                  <a:lnTo>
                    <a:pt x="720" y="738"/>
                  </a:lnTo>
                  <a:lnTo>
                    <a:pt x="720" y="750"/>
                  </a:lnTo>
                  <a:lnTo>
                    <a:pt x="744" y="744"/>
                  </a:lnTo>
                  <a:lnTo>
                    <a:pt x="768" y="750"/>
                  </a:lnTo>
                  <a:lnTo>
                    <a:pt x="792" y="750"/>
                  </a:lnTo>
                  <a:lnTo>
                    <a:pt x="798" y="756"/>
                  </a:lnTo>
                  <a:lnTo>
                    <a:pt x="810" y="756"/>
                  </a:lnTo>
                  <a:lnTo>
                    <a:pt x="816" y="750"/>
                  </a:lnTo>
                  <a:lnTo>
                    <a:pt x="810" y="750"/>
                  </a:lnTo>
                  <a:lnTo>
                    <a:pt x="798" y="738"/>
                  </a:lnTo>
                  <a:lnTo>
                    <a:pt x="798" y="732"/>
                  </a:lnTo>
                  <a:lnTo>
                    <a:pt x="810" y="732"/>
                  </a:lnTo>
                  <a:lnTo>
                    <a:pt x="810" y="708"/>
                  </a:lnTo>
                  <a:lnTo>
                    <a:pt x="840" y="714"/>
                  </a:lnTo>
                  <a:lnTo>
                    <a:pt x="834" y="708"/>
                  </a:lnTo>
                  <a:lnTo>
                    <a:pt x="840" y="702"/>
                  </a:lnTo>
                  <a:lnTo>
                    <a:pt x="858" y="708"/>
                  </a:lnTo>
                  <a:lnTo>
                    <a:pt x="858" y="696"/>
                  </a:lnTo>
                  <a:lnTo>
                    <a:pt x="864" y="690"/>
                  </a:lnTo>
                  <a:lnTo>
                    <a:pt x="882" y="690"/>
                  </a:lnTo>
                  <a:lnTo>
                    <a:pt x="888" y="696"/>
                  </a:lnTo>
                  <a:lnTo>
                    <a:pt x="894" y="708"/>
                  </a:lnTo>
                  <a:lnTo>
                    <a:pt x="906" y="714"/>
                  </a:lnTo>
                  <a:lnTo>
                    <a:pt x="918" y="726"/>
                  </a:lnTo>
                  <a:lnTo>
                    <a:pt x="930" y="726"/>
                  </a:lnTo>
                  <a:lnTo>
                    <a:pt x="942" y="732"/>
                  </a:lnTo>
                  <a:lnTo>
                    <a:pt x="960" y="732"/>
                  </a:lnTo>
                  <a:lnTo>
                    <a:pt x="966" y="738"/>
                  </a:lnTo>
                  <a:lnTo>
                    <a:pt x="978" y="738"/>
                  </a:lnTo>
                  <a:lnTo>
                    <a:pt x="990" y="732"/>
                  </a:lnTo>
                  <a:lnTo>
                    <a:pt x="996" y="726"/>
                  </a:lnTo>
                  <a:lnTo>
                    <a:pt x="1026" y="726"/>
                  </a:lnTo>
                  <a:lnTo>
                    <a:pt x="1038" y="732"/>
                  </a:lnTo>
                  <a:lnTo>
                    <a:pt x="1044" y="738"/>
                  </a:lnTo>
                  <a:lnTo>
                    <a:pt x="1062" y="738"/>
                  </a:lnTo>
                  <a:lnTo>
                    <a:pt x="1062" y="726"/>
                  </a:lnTo>
                  <a:lnTo>
                    <a:pt x="1068" y="720"/>
                  </a:lnTo>
                  <a:lnTo>
                    <a:pt x="1068" y="714"/>
                  </a:lnTo>
                  <a:lnTo>
                    <a:pt x="1092" y="714"/>
                  </a:lnTo>
                  <a:lnTo>
                    <a:pt x="1092" y="678"/>
                  </a:lnTo>
                  <a:lnTo>
                    <a:pt x="1098" y="672"/>
                  </a:lnTo>
                  <a:lnTo>
                    <a:pt x="1098" y="660"/>
                  </a:lnTo>
                  <a:lnTo>
                    <a:pt x="1110" y="654"/>
                  </a:lnTo>
                  <a:lnTo>
                    <a:pt x="1116" y="654"/>
                  </a:lnTo>
                  <a:lnTo>
                    <a:pt x="1128" y="648"/>
                  </a:lnTo>
                  <a:lnTo>
                    <a:pt x="1158" y="648"/>
                  </a:lnTo>
                  <a:lnTo>
                    <a:pt x="1170" y="642"/>
                  </a:lnTo>
                  <a:lnTo>
                    <a:pt x="1206" y="642"/>
                  </a:lnTo>
                  <a:lnTo>
                    <a:pt x="1206" y="654"/>
                  </a:lnTo>
                  <a:lnTo>
                    <a:pt x="1242" y="660"/>
                  </a:lnTo>
                  <a:lnTo>
                    <a:pt x="1248" y="660"/>
                  </a:lnTo>
                  <a:lnTo>
                    <a:pt x="1260" y="672"/>
                  </a:lnTo>
                  <a:lnTo>
                    <a:pt x="1266" y="684"/>
                  </a:lnTo>
                  <a:lnTo>
                    <a:pt x="1266" y="702"/>
                  </a:lnTo>
                  <a:lnTo>
                    <a:pt x="1260" y="702"/>
                  </a:lnTo>
                  <a:lnTo>
                    <a:pt x="1260" y="696"/>
                  </a:lnTo>
                  <a:lnTo>
                    <a:pt x="1254" y="696"/>
                  </a:lnTo>
                  <a:lnTo>
                    <a:pt x="1254" y="708"/>
                  </a:lnTo>
                  <a:lnTo>
                    <a:pt x="1278" y="708"/>
                  </a:lnTo>
                  <a:lnTo>
                    <a:pt x="1284" y="696"/>
                  </a:lnTo>
                  <a:lnTo>
                    <a:pt x="1284" y="690"/>
                  </a:lnTo>
                  <a:lnTo>
                    <a:pt x="1308" y="684"/>
                  </a:lnTo>
                  <a:lnTo>
                    <a:pt x="1314" y="672"/>
                  </a:lnTo>
                  <a:lnTo>
                    <a:pt x="1350" y="672"/>
                  </a:lnTo>
                  <a:lnTo>
                    <a:pt x="1362" y="660"/>
                  </a:lnTo>
                  <a:lnTo>
                    <a:pt x="1356" y="660"/>
                  </a:lnTo>
                  <a:close/>
                  <a:moveTo>
                    <a:pt x="564" y="726"/>
                  </a:moveTo>
                  <a:lnTo>
                    <a:pt x="540" y="738"/>
                  </a:lnTo>
                  <a:lnTo>
                    <a:pt x="546" y="756"/>
                  </a:lnTo>
                  <a:lnTo>
                    <a:pt x="576" y="756"/>
                  </a:lnTo>
                  <a:lnTo>
                    <a:pt x="570" y="738"/>
                  </a:lnTo>
                  <a:lnTo>
                    <a:pt x="564" y="726"/>
                  </a:lnTo>
                  <a:close/>
                  <a:moveTo>
                    <a:pt x="522" y="714"/>
                  </a:moveTo>
                  <a:lnTo>
                    <a:pt x="516" y="720"/>
                  </a:lnTo>
                  <a:lnTo>
                    <a:pt x="510" y="732"/>
                  </a:lnTo>
                  <a:lnTo>
                    <a:pt x="510" y="750"/>
                  </a:lnTo>
                  <a:lnTo>
                    <a:pt x="528" y="768"/>
                  </a:lnTo>
                  <a:lnTo>
                    <a:pt x="528" y="756"/>
                  </a:lnTo>
                  <a:lnTo>
                    <a:pt x="534" y="744"/>
                  </a:lnTo>
                  <a:lnTo>
                    <a:pt x="534" y="720"/>
                  </a:lnTo>
                  <a:lnTo>
                    <a:pt x="528" y="714"/>
                  </a:lnTo>
                  <a:lnTo>
                    <a:pt x="522" y="714"/>
                  </a:lnTo>
                  <a:close/>
                  <a:moveTo>
                    <a:pt x="606" y="738"/>
                  </a:moveTo>
                  <a:lnTo>
                    <a:pt x="618" y="732"/>
                  </a:lnTo>
                  <a:lnTo>
                    <a:pt x="624" y="732"/>
                  </a:lnTo>
                  <a:lnTo>
                    <a:pt x="630" y="726"/>
                  </a:lnTo>
                  <a:lnTo>
                    <a:pt x="618" y="720"/>
                  </a:lnTo>
                  <a:lnTo>
                    <a:pt x="588" y="720"/>
                  </a:lnTo>
                  <a:lnTo>
                    <a:pt x="576" y="732"/>
                  </a:lnTo>
                  <a:lnTo>
                    <a:pt x="582" y="744"/>
                  </a:lnTo>
                  <a:lnTo>
                    <a:pt x="606" y="738"/>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71" name="Nigeria">
              <a:extLst>
                <a:ext uri="{FF2B5EF4-FFF2-40B4-BE49-F238E27FC236}">
                  <a16:creationId xmlns:a16="http://schemas.microsoft.com/office/drawing/2014/main" id="{C7988423-F5C2-1649-3BDA-7C147A13587F}"/>
                </a:ext>
                <a:ext uri="{C183D7F6-B498-43B3-948B-1728B52AA6E4}">
                  <adec:decorative xmlns:adec="http://schemas.microsoft.com/office/drawing/2017/decorative" val="1"/>
                </a:ext>
              </a:extLst>
            </p:cNvPr>
            <p:cNvSpPr>
              <a:spLocks/>
            </p:cNvSpPr>
            <p:nvPr/>
          </p:nvSpPr>
          <p:spPr bwMode="gray">
            <a:xfrm>
              <a:off x="4350597" y="2942569"/>
              <a:ext cx="269207" cy="247822"/>
            </a:xfrm>
            <a:custGeom>
              <a:avLst/>
              <a:gdLst>
                <a:gd name="T0" fmla="*/ 2147483647 w 840"/>
                <a:gd name="T1" fmla="*/ 2147483647 h 768"/>
                <a:gd name="T2" fmla="*/ 2147483647 w 840"/>
                <a:gd name="T3" fmla="*/ 2147483647 h 768"/>
                <a:gd name="T4" fmla="*/ 2147483647 w 840"/>
                <a:gd name="T5" fmla="*/ 2147483647 h 768"/>
                <a:gd name="T6" fmla="*/ 2147483647 w 840"/>
                <a:gd name="T7" fmla="*/ 2147483647 h 768"/>
                <a:gd name="T8" fmla="*/ 2147483647 w 840"/>
                <a:gd name="T9" fmla="*/ 2147483647 h 768"/>
                <a:gd name="T10" fmla="*/ 2147483647 w 840"/>
                <a:gd name="T11" fmla="*/ 2147483647 h 768"/>
                <a:gd name="T12" fmla="*/ 2147483647 w 840"/>
                <a:gd name="T13" fmla="*/ 2147483647 h 768"/>
                <a:gd name="T14" fmla="*/ 2147483647 w 840"/>
                <a:gd name="T15" fmla="*/ 2147483647 h 768"/>
                <a:gd name="T16" fmla="*/ 2147483647 w 840"/>
                <a:gd name="T17" fmla="*/ 2147483647 h 768"/>
                <a:gd name="T18" fmla="*/ 2147483647 w 840"/>
                <a:gd name="T19" fmla="*/ 2147483647 h 768"/>
                <a:gd name="T20" fmla="*/ 2147483647 w 840"/>
                <a:gd name="T21" fmla="*/ 2147483647 h 768"/>
                <a:gd name="T22" fmla="*/ 2147483647 w 840"/>
                <a:gd name="T23" fmla="*/ 2147483647 h 768"/>
                <a:gd name="T24" fmla="*/ 2147483647 w 840"/>
                <a:gd name="T25" fmla="*/ 2147483647 h 768"/>
                <a:gd name="T26" fmla="*/ 2147483647 w 840"/>
                <a:gd name="T27" fmla="*/ 2147483647 h 768"/>
                <a:gd name="T28" fmla="*/ 2147483647 w 840"/>
                <a:gd name="T29" fmla="*/ 2147483647 h 768"/>
                <a:gd name="T30" fmla="*/ 2147483647 w 840"/>
                <a:gd name="T31" fmla="*/ 2147483647 h 768"/>
                <a:gd name="T32" fmla="*/ 2147483647 w 840"/>
                <a:gd name="T33" fmla="*/ 2147483647 h 768"/>
                <a:gd name="T34" fmla="*/ 2147483647 w 840"/>
                <a:gd name="T35" fmla="*/ 2147483647 h 768"/>
                <a:gd name="T36" fmla="*/ 2147483647 w 840"/>
                <a:gd name="T37" fmla="*/ 2147483647 h 768"/>
                <a:gd name="T38" fmla="*/ 2147483647 w 840"/>
                <a:gd name="T39" fmla="*/ 2147483647 h 768"/>
                <a:gd name="T40" fmla="*/ 2147483647 w 840"/>
                <a:gd name="T41" fmla="*/ 2147483647 h 768"/>
                <a:gd name="T42" fmla="*/ 2147483647 w 840"/>
                <a:gd name="T43" fmla="*/ 2147483647 h 768"/>
                <a:gd name="T44" fmla="*/ 2147483647 w 840"/>
                <a:gd name="T45" fmla="*/ 2147483647 h 768"/>
                <a:gd name="T46" fmla="*/ 2147483647 w 840"/>
                <a:gd name="T47" fmla="*/ 2147483647 h 768"/>
                <a:gd name="T48" fmla="*/ 2147483647 w 840"/>
                <a:gd name="T49" fmla="*/ 2147483647 h 768"/>
                <a:gd name="T50" fmla="*/ 2147483647 w 840"/>
                <a:gd name="T51" fmla="*/ 2147483647 h 768"/>
                <a:gd name="T52" fmla="*/ 2147483647 w 840"/>
                <a:gd name="T53" fmla="*/ 2147483647 h 768"/>
                <a:gd name="T54" fmla="*/ 2147483647 w 840"/>
                <a:gd name="T55" fmla="*/ 2147483647 h 768"/>
                <a:gd name="T56" fmla="*/ 2147483647 w 840"/>
                <a:gd name="T57" fmla="*/ 2147483647 h 768"/>
                <a:gd name="T58" fmla="*/ 2147483647 w 840"/>
                <a:gd name="T59" fmla="*/ 2147483647 h 768"/>
                <a:gd name="T60" fmla="*/ 2147483647 w 840"/>
                <a:gd name="T61" fmla="*/ 2147483647 h 768"/>
                <a:gd name="T62" fmla="*/ 2147483647 w 840"/>
                <a:gd name="T63" fmla="*/ 2147483647 h 768"/>
                <a:gd name="T64" fmla="*/ 2147483647 w 840"/>
                <a:gd name="T65" fmla="*/ 2147483647 h 768"/>
                <a:gd name="T66" fmla="*/ 2147483647 w 840"/>
                <a:gd name="T67" fmla="*/ 2147483647 h 768"/>
                <a:gd name="T68" fmla="*/ 2147483647 w 840"/>
                <a:gd name="T69" fmla="*/ 2147483647 h 768"/>
                <a:gd name="T70" fmla="*/ 2147483647 w 840"/>
                <a:gd name="T71" fmla="*/ 2147483647 h 768"/>
                <a:gd name="T72" fmla="*/ 2147483647 w 840"/>
                <a:gd name="T73" fmla="*/ 2147483647 h 768"/>
                <a:gd name="T74" fmla="*/ 2147483647 w 840"/>
                <a:gd name="T75" fmla="*/ 2147483647 h 768"/>
                <a:gd name="T76" fmla="*/ 2147483647 w 840"/>
                <a:gd name="T77" fmla="*/ 2147483647 h 768"/>
                <a:gd name="T78" fmla="*/ 2147483647 w 840"/>
                <a:gd name="T79" fmla="*/ 2147483647 h 768"/>
                <a:gd name="T80" fmla="*/ 2147483647 w 840"/>
                <a:gd name="T81" fmla="*/ 2147483647 h 768"/>
                <a:gd name="T82" fmla="*/ 2147483647 w 840"/>
                <a:gd name="T83" fmla="*/ 2147483647 h 768"/>
                <a:gd name="T84" fmla="*/ 2147483647 w 840"/>
                <a:gd name="T85" fmla="*/ 2147483647 h 768"/>
                <a:gd name="T86" fmla="*/ 2147483647 w 840"/>
                <a:gd name="T87" fmla="*/ 2147483647 h 768"/>
                <a:gd name="T88" fmla="*/ 2147483647 w 840"/>
                <a:gd name="T89" fmla="*/ 2147483647 h 768"/>
                <a:gd name="T90" fmla="*/ 2147483647 w 840"/>
                <a:gd name="T91" fmla="*/ 2147483647 h 768"/>
                <a:gd name="T92" fmla="*/ 2147483647 w 840"/>
                <a:gd name="T93" fmla="*/ 2147483647 h 768"/>
                <a:gd name="T94" fmla="*/ 2147483647 w 840"/>
                <a:gd name="T95" fmla="*/ 2147483647 h 768"/>
                <a:gd name="T96" fmla="*/ 2147483647 w 840"/>
                <a:gd name="T97" fmla="*/ 2147483647 h 768"/>
                <a:gd name="T98" fmla="*/ 2147483647 w 840"/>
                <a:gd name="T99" fmla="*/ 2147483647 h 768"/>
                <a:gd name="T100" fmla="*/ 2147483647 w 840"/>
                <a:gd name="T101" fmla="*/ 2147483647 h 768"/>
                <a:gd name="T102" fmla="*/ 2147483647 w 840"/>
                <a:gd name="T103" fmla="*/ 2147483647 h 768"/>
                <a:gd name="T104" fmla="*/ 2147483647 w 840"/>
                <a:gd name="T105" fmla="*/ 2147483647 h 768"/>
                <a:gd name="T106" fmla="*/ 2147483647 w 840"/>
                <a:gd name="T107" fmla="*/ 2147483647 h 768"/>
                <a:gd name="T108" fmla="*/ 2147483647 w 840"/>
                <a:gd name="T109" fmla="*/ 2147483647 h 768"/>
                <a:gd name="T110" fmla="*/ 2147483647 w 840"/>
                <a:gd name="T111" fmla="*/ 2147483647 h 768"/>
                <a:gd name="T112" fmla="*/ 2147483647 w 840"/>
                <a:gd name="T113" fmla="*/ 2147483647 h 768"/>
                <a:gd name="T114" fmla="*/ 2147483647 w 840"/>
                <a:gd name="T115" fmla="*/ 2147483647 h 768"/>
                <a:gd name="T116" fmla="*/ 2147483647 w 840"/>
                <a:gd name="T117" fmla="*/ 2147483647 h 768"/>
                <a:gd name="T118" fmla="*/ 2147483647 w 840"/>
                <a:gd name="T119" fmla="*/ 2147483647 h 7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40"/>
                <a:gd name="T181" fmla="*/ 0 h 768"/>
                <a:gd name="T182" fmla="*/ 840 w 840"/>
                <a:gd name="T183" fmla="*/ 768 h 76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40" h="768">
                  <a:moveTo>
                    <a:pt x="420" y="738"/>
                  </a:moveTo>
                  <a:lnTo>
                    <a:pt x="420" y="732"/>
                  </a:lnTo>
                  <a:lnTo>
                    <a:pt x="426" y="726"/>
                  </a:lnTo>
                  <a:lnTo>
                    <a:pt x="426" y="714"/>
                  </a:lnTo>
                  <a:lnTo>
                    <a:pt x="432" y="702"/>
                  </a:lnTo>
                  <a:lnTo>
                    <a:pt x="432" y="648"/>
                  </a:lnTo>
                  <a:lnTo>
                    <a:pt x="498" y="594"/>
                  </a:lnTo>
                  <a:lnTo>
                    <a:pt x="498" y="588"/>
                  </a:lnTo>
                  <a:lnTo>
                    <a:pt x="504" y="582"/>
                  </a:lnTo>
                  <a:lnTo>
                    <a:pt x="516" y="558"/>
                  </a:lnTo>
                  <a:lnTo>
                    <a:pt x="522" y="552"/>
                  </a:lnTo>
                  <a:lnTo>
                    <a:pt x="528" y="552"/>
                  </a:lnTo>
                  <a:lnTo>
                    <a:pt x="534" y="558"/>
                  </a:lnTo>
                  <a:lnTo>
                    <a:pt x="546" y="564"/>
                  </a:lnTo>
                  <a:lnTo>
                    <a:pt x="552" y="564"/>
                  </a:lnTo>
                  <a:lnTo>
                    <a:pt x="558" y="558"/>
                  </a:lnTo>
                  <a:lnTo>
                    <a:pt x="558" y="546"/>
                  </a:lnTo>
                  <a:lnTo>
                    <a:pt x="552" y="540"/>
                  </a:lnTo>
                  <a:lnTo>
                    <a:pt x="564" y="540"/>
                  </a:lnTo>
                  <a:lnTo>
                    <a:pt x="570" y="552"/>
                  </a:lnTo>
                  <a:lnTo>
                    <a:pt x="582" y="564"/>
                  </a:lnTo>
                  <a:lnTo>
                    <a:pt x="588" y="576"/>
                  </a:lnTo>
                  <a:lnTo>
                    <a:pt x="588" y="582"/>
                  </a:lnTo>
                  <a:lnTo>
                    <a:pt x="594" y="594"/>
                  </a:lnTo>
                  <a:lnTo>
                    <a:pt x="600" y="600"/>
                  </a:lnTo>
                  <a:lnTo>
                    <a:pt x="606" y="600"/>
                  </a:lnTo>
                  <a:lnTo>
                    <a:pt x="624" y="582"/>
                  </a:lnTo>
                  <a:lnTo>
                    <a:pt x="624" y="570"/>
                  </a:lnTo>
                  <a:lnTo>
                    <a:pt x="630" y="558"/>
                  </a:lnTo>
                  <a:lnTo>
                    <a:pt x="642" y="552"/>
                  </a:lnTo>
                  <a:lnTo>
                    <a:pt x="648" y="546"/>
                  </a:lnTo>
                  <a:lnTo>
                    <a:pt x="648" y="516"/>
                  </a:lnTo>
                  <a:lnTo>
                    <a:pt x="672" y="486"/>
                  </a:lnTo>
                  <a:lnTo>
                    <a:pt x="684" y="438"/>
                  </a:lnTo>
                  <a:lnTo>
                    <a:pt x="696" y="432"/>
                  </a:lnTo>
                  <a:lnTo>
                    <a:pt x="702" y="426"/>
                  </a:lnTo>
                  <a:lnTo>
                    <a:pt x="714" y="420"/>
                  </a:lnTo>
                  <a:lnTo>
                    <a:pt x="720" y="414"/>
                  </a:lnTo>
                  <a:lnTo>
                    <a:pt x="720" y="402"/>
                  </a:lnTo>
                  <a:lnTo>
                    <a:pt x="726" y="384"/>
                  </a:lnTo>
                  <a:lnTo>
                    <a:pt x="726" y="354"/>
                  </a:lnTo>
                  <a:lnTo>
                    <a:pt x="744" y="354"/>
                  </a:lnTo>
                  <a:lnTo>
                    <a:pt x="750" y="348"/>
                  </a:lnTo>
                  <a:lnTo>
                    <a:pt x="756" y="330"/>
                  </a:lnTo>
                  <a:lnTo>
                    <a:pt x="756" y="300"/>
                  </a:lnTo>
                  <a:lnTo>
                    <a:pt x="762" y="294"/>
                  </a:lnTo>
                  <a:lnTo>
                    <a:pt x="768" y="264"/>
                  </a:lnTo>
                  <a:lnTo>
                    <a:pt x="774" y="252"/>
                  </a:lnTo>
                  <a:lnTo>
                    <a:pt x="786" y="240"/>
                  </a:lnTo>
                  <a:lnTo>
                    <a:pt x="786" y="234"/>
                  </a:lnTo>
                  <a:lnTo>
                    <a:pt x="792" y="228"/>
                  </a:lnTo>
                  <a:lnTo>
                    <a:pt x="792" y="222"/>
                  </a:lnTo>
                  <a:lnTo>
                    <a:pt x="798" y="216"/>
                  </a:lnTo>
                  <a:lnTo>
                    <a:pt x="798" y="210"/>
                  </a:lnTo>
                  <a:lnTo>
                    <a:pt x="810" y="210"/>
                  </a:lnTo>
                  <a:lnTo>
                    <a:pt x="822" y="204"/>
                  </a:lnTo>
                  <a:lnTo>
                    <a:pt x="840" y="186"/>
                  </a:lnTo>
                  <a:lnTo>
                    <a:pt x="840" y="174"/>
                  </a:lnTo>
                  <a:lnTo>
                    <a:pt x="834" y="168"/>
                  </a:lnTo>
                  <a:lnTo>
                    <a:pt x="834" y="162"/>
                  </a:lnTo>
                  <a:lnTo>
                    <a:pt x="840" y="156"/>
                  </a:lnTo>
                  <a:lnTo>
                    <a:pt x="840" y="126"/>
                  </a:lnTo>
                  <a:lnTo>
                    <a:pt x="810" y="126"/>
                  </a:lnTo>
                  <a:lnTo>
                    <a:pt x="810" y="120"/>
                  </a:lnTo>
                  <a:lnTo>
                    <a:pt x="804" y="108"/>
                  </a:lnTo>
                  <a:lnTo>
                    <a:pt x="804" y="60"/>
                  </a:lnTo>
                  <a:lnTo>
                    <a:pt x="774" y="12"/>
                  </a:lnTo>
                  <a:lnTo>
                    <a:pt x="756" y="12"/>
                  </a:lnTo>
                  <a:lnTo>
                    <a:pt x="750" y="18"/>
                  </a:lnTo>
                  <a:lnTo>
                    <a:pt x="750" y="24"/>
                  </a:lnTo>
                  <a:lnTo>
                    <a:pt x="744" y="30"/>
                  </a:lnTo>
                  <a:lnTo>
                    <a:pt x="744" y="36"/>
                  </a:lnTo>
                  <a:lnTo>
                    <a:pt x="720" y="36"/>
                  </a:lnTo>
                  <a:lnTo>
                    <a:pt x="714" y="42"/>
                  </a:lnTo>
                  <a:lnTo>
                    <a:pt x="702" y="48"/>
                  </a:lnTo>
                  <a:lnTo>
                    <a:pt x="696" y="54"/>
                  </a:lnTo>
                  <a:lnTo>
                    <a:pt x="684" y="60"/>
                  </a:lnTo>
                  <a:lnTo>
                    <a:pt x="654" y="60"/>
                  </a:lnTo>
                  <a:lnTo>
                    <a:pt x="648" y="54"/>
                  </a:lnTo>
                  <a:lnTo>
                    <a:pt x="636" y="48"/>
                  </a:lnTo>
                  <a:lnTo>
                    <a:pt x="600" y="36"/>
                  </a:lnTo>
                  <a:lnTo>
                    <a:pt x="546" y="36"/>
                  </a:lnTo>
                  <a:lnTo>
                    <a:pt x="528" y="42"/>
                  </a:lnTo>
                  <a:lnTo>
                    <a:pt x="516" y="54"/>
                  </a:lnTo>
                  <a:lnTo>
                    <a:pt x="504" y="60"/>
                  </a:lnTo>
                  <a:lnTo>
                    <a:pt x="492" y="84"/>
                  </a:lnTo>
                  <a:lnTo>
                    <a:pt x="486" y="90"/>
                  </a:lnTo>
                  <a:lnTo>
                    <a:pt x="480" y="90"/>
                  </a:lnTo>
                  <a:lnTo>
                    <a:pt x="468" y="84"/>
                  </a:lnTo>
                  <a:lnTo>
                    <a:pt x="438" y="84"/>
                  </a:lnTo>
                  <a:lnTo>
                    <a:pt x="414" y="72"/>
                  </a:lnTo>
                  <a:lnTo>
                    <a:pt x="402" y="60"/>
                  </a:lnTo>
                  <a:lnTo>
                    <a:pt x="390" y="54"/>
                  </a:lnTo>
                  <a:lnTo>
                    <a:pt x="384" y="48"/>
                  </a:lnTo>
                  <a:lnTo>
                    <a:pt x="372" y="42"/>
                  </a:lnTo>
                  <a:lnTo>
                    <a:pt x="360" y="42"/>
                  </a:lnTo>
                  <a:lnTo>
                    <a:pt x="336" y="54"/>
                  </a:lnTo>
                  <a:lnTo>
                    <a:pt x="324" y="66"/>
                  </a:lnTo>
                  <a:lnTo>
                    <a:pt x="312" y="72"/>
                  </a:lnTo>
                  <a:lnTo>
                    <a:pt x="306" y="72"/>
                  </a:lnTo>
                  <a:lnTo>
                    <a:pt x="294" y="66"/>
                  </a:lnTo>
                  <a:lnTo>
                    <a:pt x="288" y="60"/>
                  </a:lnTo>
                  <a:lnTo>
                    <a:pt x="288" y="54"/>
                  </a:lnTo>
                  <a:lnTo>
                    <a:pt x="282" y="48"/>
                  </a:lnTo>
                  <a:lnTo>
                    <a:pt x="282" y="42"/>
                  </a:lnTo>
                  <a:lnTo>
                    <a:pt x="258" y="18"/>
                  </a:lnTo>
                  <a:lnTo>
                    <a:pt x="222" y="18"/>
                  </a:lnTo>
                  <a:lnTo>
                    <a:pt x="222" y="12"/>
                  </a:lnTo>
                  <a:lnTo>
                    <a:pt x="210" y="0"/>
                  </a:lnTo>
                  <a:lnTo>
                    <a:pt x="198" y="0"/>
                  </a:lnTo>
                  <a:lnTo>
                    <a:pt x="186" y="6"/>
                  </a:lnTo>
                  <a:lnTo>
                    <a:pt x="180" y="6"/>
                  </a:lnTo>
                  <a:lnTo>
                    <a:pt x="180" y="12"/>
                  </a:lnTo>
                  <a:lnTo>
                    <a:pt x="126" y="12"/>
                  </a:lnTo>
                  <a:lnTo>
                    <a:pt x="102" y="36"/>
                  </a:lnTo>
                  <a:lnTo>
                    <a:pt x="102" y="60"/>
                  </a:lnTo>
                  <a:lnTo>
                    <a:pt x="96" y="78"/>
                  </a:lnTo>
                  <a:lnTo>
                    <a:pt x="90" y="90"/>
                  </a:lnTo>
                  <a:lnTo>
                    <a:pt x="84" y="96"/>
                  </a:lnTo>
                  <a:lnTo>
                    <a:pt x="78" y="108"/>
                  </a:lnTo>
                  <a:lnTo>
                    <a:pt x="72" y="114"/>
                  </a:lnTo>
                  <a:lnTo>
                    <a:pt x="66" y="114"/>
                  </a:lnTo>
                  <a:lnTo>
                    <a:pt x="66" y="168"/>
                  </a:lnTo>
                  <a:lnTo>
                    <a:pt x="60" y="180"/>
                  </a:lnTo>
                  <a:lnTo>
                    <a:pt x="60" y="186"/>
                  </a:lnTo>
                  <a:lnTo>
                    <a:pt x="54" y="192"/>
                  </a:lnTo>
                  <a:lnTo>
                    <a:pt x="66" y="216"/>
                  </a:lnTo>
                  <a:lnTo>
                    <a:pt x="72" y="222"/>
                  </a:lnTo>
                  <a:lnTo>
                    <a:pt x="78" y="234"/>
                  </a:lnTo>
                  <a:lnTo>
                    <a:pt x="78" y="246"/>
                  </a:lnTo>
                  <a:lnTo>
                    <a:pt x="84" y="252"/>
                  </a:lnTo>
                  <a:lnTo>
                    <a:pt x="84" y="264"/>
                  </a:lnTo>
                  <a:lnTo>
                    <a:pt x="78" y="270"/>
                  </a:lnTo>
                  <a:lnTo>
                    <a:pt x="72" y="270"/>
                  </a:lnTo>
                  <a:lnTo>
                    <a:pt x="60" y="276"/>
                  </a:lnTo>
                  <a:lnTo>
                    <a:pt x="60" y="318"/>
                  </a:lnTo>
                  <a:lnTo>
                    <a:pt x="48" y="324"/>
                  </a:lnTo>
                  <a:lnTo>
                    <a:pt x="42" y="336"/>
                  </a:lnTo>
                  <a:lnTo>
                    <a:pt x="36" y="342"/>
                  </a:lnTo>
                  <a:lnTo>
                    <a:pt x="36" y="372"/>
                  </a:lnTo>
                  <a:lnTo>
                    <a:pt x="24" y="396"/>
                  </a:lnTo>
                  <a:lnTo>
                    <a:pt x="6" y="396"/>
                  </a:lnTo>
                  <a:lnTo>
                    <a:pt x="0" y="426"/>
                  </a:lnTo>
                  <a:lnTo>
                    <a:pt x="6" y="462"/>
                  </a:lnTo>
                  <a:lnTo>
                    <a:pt x="0" y="492"/>
                  </a:lnTo>
                  <a:lnTo>
                    <a:pt x="0" y="606"/>
                  </a:lnTo>
                  <a:lnTo>
                    <a:pt x="6" y="612"/>
                  </a:lnTo>
                  <a:lnTo>
                    <a:pt x="30" y="612"/>
                  </a:lnTo>
                  <a:lnTo>
                    <a:pt x="54" y="600"/>
                  </a:lnTo>
                  <a:lnTo>
                    <a:pt x="60" y="594"/>
                  </a:lnTo>
                  <a:lnTo>
                    <a:pt x="66" y="600"/>
                  </a:lnTo>
                  <a:lnTo>
                    <a:pt x="108" y="600"/>
                  </a:lnTo>
                  <a:lnTo>
                    <a:pt x="126" y="606"/>
                  </a:lnTo>
                  <a:lnTo>
                    <a:pt x="138" y="618"/>
                  </a:lnTo>
                  <a:lnTo>
                    <a:pt x="150" y="636"/>
                  </a:lnTo>
                  <a:lnTo>
                    <a:pt x="156" y="648"/>
                  </a:lnTo>
                  <a:lnTo>
                    <a:pt x="168" y="660"/>
                  </a:lnTo>
                  <a:lnTo>
                    <a:pt x="186" y="660"/>
                  </a:lnTo>
                  <a:lnTo>
                    <a:pt x="180" y="666"/>
                  </a:lnTo>
                  <a:lnTo>
                    <a:pt x="180" y="678"/>
                  </a:lnTo>
                  <a:lnTo>
                    <a:pt x="174" y="684"/>
                  </a:lnTo>
                  <a:lnTo>
                    <a:pt x="186" y="684"/>
                  </a:lnTo>
                  <a:lnTo>
                    <a:pt x="198" y="678"/>
                  </a:lnTo>
                  <a:lnTo>
                    <a:pt x="198" y="684"/>
                  </a:lnTo>
                  <a:lnTo>
                    <a:pt x="192" y="690"/>
                  </a:lnTo>
                  <a:lnTo>
                    <a:pt x="186" y="702"/>
                  </a:lnTo>
                  <a:lnTo>
                    <a:pt x="186" y="714"/>
                  </a:lnTo>
                  <a:lnTo>
                    <a:pt x="204" y="750"/>
                  </a:lnTo>
                  <a:lnTo>
                    <a:pt x="216" y="762"/>
                  </a:lnTo>
                  <a:lnTo>
                    <a:pt x="234" y="768"/>
                  </a:lnTo>
                  <a:lnTo>
                    <a:pt x="270" y="768"/>
                  </a:lnTo>
                  <a:lnTo>
                    <a:pt x="276" y="762"/>
                  </a:lnTo>
                  <a:lnTo>
                    <a:pt x="282" y="762"/>
                  </a:lnTo>
                  <a:lnTo>
                    <a:pt x="288" y="738"/>
                  </a:lnTo>
                  <a:lnTo>
                    <a:pt x="312" y="750"/>
                  </a:lnTo>
                  <a:lnTo>
                    <a:pt x="336" y="744"/>
                  </a:lnTo>
                  <a:lnTo>
                    <a:pt x="354" y="756"/>
                  </a:lnTo>
                  <a:lnTo>
                    <a:pt x="396" y="756"/>
                  </a:lnTo>
                  <a:lnTo>
                    <a:pt x="396" y="732"/>
                  </a:lnTo>
                  <a:lnTo>
                    <a:pt x="420" y="732"/>
                  </a:lnTo>
                  <a:lnTo>
                    <a:pt x="420" y="738"/>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72" name="Niger">
              <a:extLst>
                <a:ext uri="{FF2B5EF4-FFF2-40B4-BE49-F238E27FC236}">
                  <a16:creationId xmlns:a16="http://schemas.microsoft.com/office/drawing/2014/main" id="{1E903F5B-318B-2899-C68F-3870BFAB2E6F}"/>
                </a:ext>
                <a:ext uri="{C183D7F6-B498-43B3-948B-1728B52AA6E4}">
                  <adec:decorative xmlns:adec="http://schemas.microsoft.com/office/drawing/2017/decorative" val="1"/>
                </a:ext>
              </a:extLst>
            </p:cNvPr>
            <p:cNvSpPr>
              <a:spLocks/>
            </p:cNvSpPr>
            <p:nvPr/>
          </p:nvSpPr>
          <p:spPr bwMode="gray">
            <a:xfrm>
              <a:off x="4293987" y="2693490"/>
              <a:ext cx="357264" cy="303173"/>
            </a:xfrm>
            <a:custGeom>
              <a:avLst/>
              <a:gdLst>
                <a:gd name="T0" fmla="*/ 2147483647 w 1110"/>
                <a:gd name="T1" fmla="*/ 2147483647 h 942"/>
                <a:gd name="T2" fmla="*/ 2147483647 w 1110"/>
                <a:gd name="T3" fmla="*/ 2147483647 h 942"/>
                <a:gd name="T4" fmla="*/ 2147483647 w 1110"/>
                <a:gd name="T5" fmla="*/ 2147483647 h 942"/>
                <a:gd name="T6" fmla="*/ 2147483647 w 1110"/>
                <a:gd name="T7" fmla="*/ 2147483647 h 942"/>
                <a:gd name="T8" fmla="*/ 2147483647 w 1110"/>
                <a:gd name="T9" fmla="*/ 2147483647 h 942"/>
                <a:gd name="T10" fmla="*/ 2147483647 w 1110"/>
                <a:gd name="T11" fmla="*/ 2147483647 h 942"/>
                <a:gd name="T12" fmla="*/ 2147483647 w 1110"/>
                <a:gd name="T13" fmla="*/ 2147483647 h 942"/>
                <a:gd name="T14" fmla="*/ 2147483647 w 1110"/>
                <a:gd name="T15" fmla="*/ 2147483647 h 942"/>
                <a:gd name="T16" fmla="*/ 2147483647 w 1110"/>
                <a:gd name="T17" fmla="*/ 2147483647 h 942"/>
                <a:gd name="T18" fmla="*/ 2147483647 w 1110"/>
                <a:gd name="T19" fmla="*/ 2147483647 h 942"/>
                <a:gd name="T20" fmla="*/ 2147483647 w 1110"/>
                <a:gd name="T21" fmla="*/ 2147483647 h 942"/>
                <a:gd name="T22" fmla="*/ 2147483647 w 1110"/>
                <a:gd name="T23" fmla="*/ 2147483647 h 942"/>
                <a:gd name="T24" fmla="*/ 2147483647 w 1110"/>
                <a:gd name="T25" fmla="*/ 2147483647 h 942"/>
                <a:gd name="T26" fmla="*/ 2147483647 w 1110"/>
                <a:gd name="T27" fmla="*/ 2147483647 h 942"/>
                <a:gd name="T28" fmla="*/ 2147483647 w 1110"/>
                <a:gd name="T29" fmla="*/ 2147483647 h 942"/>
                <a:gd name="T30" fmla="*/ 2147483647 w 1110"/>
                <a:gd name="T31" fmla="*/ 2147483647 h 942"/>
                <a:gd name="T32" fmla="*/ 2147483647 w 1110"/>
                <a:gd name="T33" fmla="*/ 2147483647 h 942"/>
                <a:gd name="T34" fmla="*/ 2147483647 w 1110"/>
                <a:gd name="T35" fmla="*/ 2147483647 h 942"/>
                <a:gd name="T36" fmla="*/ 2147483647 w 1110"/>
                <a:gd name="T37" fmla="*/ 2147483647 h 942"/>
                <a:gd name="T38" fmla="*/ 2147483647 w 1110"/>
                <a:gd name="T39" fmla="*/ 2147483647 h 942"/>
                <a:gd name="T40" fmla="*/ 2147483647 w 1110"/>
                <a:gd name="T41" fmla="*/ 2147483647 h 942"/>
                <a:gd name="T42" fmla="*/ 2147483647 w 1110"/>
                <a:gd name="T43" fmla="*/ 2147483647 h 942"/>
                <a:gd name="T44" fmla="*/ 2147483647 w 1110"/>
                <a:gd name="T45" fmla="*/ 2147483647 h 942"/>
                <a:gd name="T46" fmla="*/ 2147483647 w 1110"/>
                <a:gd name="T47" fmla="*/ 2147483647 h 942"/>
                <a:gd name="T48" fmla="*/ 2147483647 w 1110"/>
                <a:gd name="T49" fmla="*/ 2147483647 h 942"/>
                <a:gd name="T50" fmla="*/ 2147483647 w 1110"/>
                <a:gd name="T51" fmla="*/ 2147483647 h 942"/>
                <a:gd name="T52" fmla="*/ 2147483647 w 1110"/>
                <a:gd name="T53" fmla="*/ 2147483647 h 942"/>
                <a:gd name="T54" fmla="*/ 2147483647 w 1110"/>
                <a:gd name="T55" fmla="*/ 2147483647 h 942"/>
                <a:gd name="T56" fmla="*/ 2147483647 w 1110"/>
                <a:gd name="T57" fmla="*/ 2147483647 h 942"/>
                <a:gd name="T58" fmla="*/ 2147483647 w 1110"/>
                <a:gd name="T59" fmla="*/ 2147483647 h 942"/>
                <a:gd name="T60" fmla="*/ 2147483647 w 1110"/>
                <a:gd name="T61" fmla="*/ 2147483647 h 942"/>
                <a:gd name="T62" fmla="*/ 2147483647 w 1110"/>
                <a:gd name="T63" fmla="*/ 2147483647 h 942"/>
                <a:gd name="T64" fmla="*/ 2147483647 w 1110"/>
                <a:gd name="T65" fmla="*/ 2147483647 h 942"/>
                <a:gd name="T66" fmla="*/ 2147483647 w 1110"/>
                <a:gd name="T67" fmla="*/ 2147483647 h 942"/>
                <a:gd name="T68" fmla="*/ 2147483647 w 1110"/>
                <a:gd name="T69" fmla="*/ 2147483647 h 942"/>
                <a:gd name="T70" fmla="*/ 2147483647 w 1110"/>
                <a:gd name="T71" fmla="*/ 2147483647 h 942"/>
                <a:gd name="T72" fmla="*/ 2147483647 w 1110"/>
                <a:gd name="T73" fmla="*/ 2147483647 h 942"/>
                <a:gd name="T74" fmla="*/ 2147483647 w 1110"/>
                <a:gd name="T75" fmla="*/ 2147483647 h 942"/>
                <a:gd name="T76" fmla="*/ 2147483647 w 1110"/>
                <a:gd name="T77" fmla="*/ 2147483647 h 942"/>
                <a:gd name="T78" fmla="*/ 2147483647 w 1110"/>
                <a:gd name="T79" fmla="*/ 2147483647 h 942"/>
                <a:gd name="T80" fmla="*/ 2147483647 w 1110"/>
                <a:gd name="T81" fmla="*/ 2147483647 h 942"/>
                <a:gd name="T82" fmla="*/ 2147483647 w 1110"/>
                <a:gd name="T83" fmla="*/ 2147483647 h 942"/>
                <a:gd name="T84" fmla="*/ 2147483647 w 1110"/>
                <a:gd name="T85" fmla="*/ 2147483647 h 942"/>
                <a:gd name="T86" fmla="*/ 2147483647 w 1110"/>
                <a:gd name="T87" fmla="*/ 2147483647 h 942"/>
                <a:gd name="T88" fmla="*/ 2147483647 w 1110"/>
                <a:gd name="T89" fmla="*/ 2147483647 h 942"/>
                <a:gd name="T90" fmla="*/ 2147483647 w 1110"/>
                <a:gd name="T91" fmla="*/ 2147483647 h 942"/>
                <a:gd name="T92" fmla="*/ 2147483647 w 1110"/>
                <a:gd name="T93" fmla="*/ 2147483647 h 942"/>
                <a:gd name="T94" fmla="*/ 2147483647 w 1110"/>
                <a:gd name="T95" fmla="*/ 2147483647 h 942"/>
                <a:gd name="T96" fmla="*/ 2147483647 w 1110"/>
                <a:gd name="T97" fmla="*/ 2147483647 h 942"/>
                <a:gd name="T98" fmla="*/ 0 w 1110"/>
                <a:gd name="T99" fmla="*/ 2147483647 h 942"/>
                <a:gd name="T100" fmla="*/ 2147483647 w 1110"/>
                <a:gd name="T101" fmla="*/ 2147483647 h 94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10"/>
                <a:gd name="T154" fmla="*/ 0 h 942"/>
                <a:gd name="T155" fmla="*/ 1110 w 1110"/>
                <a:gd name="T156" fmla="*/ 942 h 94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10" h="942">
                  <a:moveTo>
                    <a:pt x="54" y="792"/>
                  </a:moveTo>
                  <a:lnTo>
                    <a:pt x="54" y="810"/>
                  </a:lnTo>
                  <a:lnTo>
                    <a:pt x="66" y="810"/>
                  </a:lnTo>
                  <a:lnTo>
                    <a:pt x="48" y="828"/>
                  </a:lnTo>
                  <a:lnTo>
                    <a:pt x="48" y="834"/>
                  </a:lnTo>
                  <a:lnTo>
                    <a:pt x="72" y="858"/>
                  </a:lnTo>
                  <a:lnTo>
                    <a:pt x="84" y="864"/>
                  </a:lnTo>
                  <a:lnTo>
                    <a:pt x="90" y="876"/>
                  </a:lnTo>
                  <a:lnTo>
                    <a:pt x="108" y="876"/>
                  </a:lnTo>
                  <a:lnTo>
                    <a:pt x="120" y="864"/>
                  </a:lnTo>
                  <a:lnTo>
                    <a:pt x="132" y="864"/>
                  </a:lnTo>
                  <a:lnTo>
                    <a:pt x="144" y="876"/>
                  </a:lnTo>
                  <a:lnTo>
                    <a:pt x="150" y="888"/>
                  </a:lnTo>
                  <a:lnTo>
                    <a:pt x="126" y="894"/>
                  </a:lnTo>
                  <a:lnTo>
                    <a:pt x="150" y="930"/>
                  </a:lnTo>
                  <a:lnTo>
                    <a:pt x="150" y="906"/>
                  </a:lnTo>
                  <a:lnTo>
                    <a:pt x="180" y="894"/>
                  </a:lnTo>
                  <a:lnTo>
                    <a:pt x="192" y="906"/>
                  </a:lnTo>
                  <a:lnTo>
                    <a:pt x="198" y="918"/>
                  </a:lnTo>
                  <a:lnTo>
                    <a:pt x="204" y="924"/>
                  </a:lnTo>
                  <a:lnTo>
                    <a:pt x="210" y="924"/>
                  </a:lnTo>
                  <a:lnTo>
                    <a:pt x="216" y="930"/>
                  </a:lnTo>
                  <a:lnTo>
                    <a:pt x="222" y="930"/>
                  </a:lnTo>
                  <a:lnTo>
                    <a:pt x="234" y="936"/>
                  </a:lnTo>
                  <a:lnTo>
                    <a:pt x="240" y="942"/>
                  </a:lnTo>
                  <a:lnTo>
                    <a:pt x="240" y="888"/>
                  </a:lnTo>
                  <a:lnTo>
                    <a:pt x="246" y="888"/>
                  </a:lnTo>
                  <a:lnTo>
                    <a:pt x="252" y="882"/>
                  </a:lnTo>
                  <a:lnTo>
                    <a:pt x="258" y="870"/>
                  </a:lnTo>
                  <a:lnTo>
                    <a:pt x="264" y="864"/>
                  </a:lnTo>
                  <a:lnTo>
                    <a:pt x="270" y="852"/>
                  </a:lnTo>
                  <a:lnTo>
                    <a:pt x="276" y="834"/>
                  </a:lnTo>
                  <a:lnTo>
                    <a:pt x="276" y="810"/>
                  </a:lnTo>
                  <a:lnTo>
                    <a:pt x="300" y="786"/>
                  </a:lnTo>
                  <a:lnTo>
                    <a:pt x="354" y="786"/>
                  </a:lnTo>
                  <a:lnTo>
                    <a:pt x="354" y="780"/>
                  </a:lnTo>
                  <a:lnTo>
                    <a:pt x="360" y="780"/>
                  </a:lnTo>
                  <a:lnTo>
                    <a:pt x="372" y="774"/>
                  </a:lnTo>
                  <a:lnTo>
                    <a:pt x="384" y="774"/>
                  </a:lnTo>
                  <a:lnTo>
                    <a:pt x="396" y="786"/>
                  </a:lnTo>
                  <a:lnTo>
                    <a:pt x="396" y="792"/>
                  </a:lnTo>
                  <a:lnTo>
                    <a:pt x="432" y="792"/>
                  </a:lnTo>
                  <a:lnTo>
                    <a:pt x="456" y="816"/>
                  </a:lnTo>
                  <a:lnTo>
                    <a:pt x="456" y="822"/>
                  </a:lnTo>
                  <a:lnTo>
                    <a:pt x="462" y="828"/>
                  </a:lnTo>
                  <a:lnTo>
                    <a:pt x="462" y="834"/>
                  </a:lnTo>
                  <a:lnTo>
                    <a:pt x="468" y="840"/>
                  </a:lnTo>
                  <a:lnTo>
                    <a:pt x="480" y="846"/>
                  </a:lnTo>
                  <a:lnTo>
                    <a:pt x="486" y="846"/>
                  </a:lnTo>
                  <a:lnTo>
                    <a:pt x="498" y="840"/>
                  </a:lnTo>
                  <a:lnTo>
                    <a:pt x="510" y="828"/>
                  </a:lnTo>
                  <a:lnTo>
                    <a:pt x="534" y="816"/>
                  </a:lnTo>
                  <a:lnTo>
                    <a:pt x="546" y="816"/>
                  </a:lnTo>
                  <a:lnTo>
                    <a:pt x="558" y="822"/>
                  </a:lnTo>
                  <a:lnTo>
                    <a:pt x="564" y="828"/>
                  </a:lnTo>
                  <a:lnTo>
                    <a:pt x="576" y="834"/>
                  </a:lnTo>
                  <a:lnTo>
                    <a:pt x="588" y="846"/>
                  </a:lnTo>
                  <a:lnTo>
                    <a:pt x="612" y="858"/>
                  </a:lnTo>
                  <a:lnTo>
                    <a:pt x="642" y="858"/>
                  </a:lnTo>
                  <a:lnTo>
                    <a:pt x="654" y="864"/>
                  </a:lnTo>
                  <a:lnTo>
                    <a:pt x="660" y="864"/>
                  </a:lnTo>
                  <a:lnTo>
                    <a:pt x="666" y="858"/>
                  </a:lnTo>
                  <a:lnTo>
                    <a:pt x="678" y="834"/>
                  </a:lnTo>
                  <a:lnTo>
                    <a:pt x="690" y="828"/>
                  </a:lnTo>
                  <a:lnTo>
                    <a:pt x="702" y="816"/>
                  </a:lnTo>
                  <a:lnTo>
                    <a:pt x="720" y="810"/>
                  </a:lnTo>
                  <a:lnTo>
                    <a:pt x="774" y="810"/>
                  </a:lnTo>
                  <a:lnTo>
                    <a:pt x="810" y="822"/>
                  </a:lnTo>
                  <a:lnTo>
                    <a:pt x="822" y="828"/>
                  </a:lnTo>
                  <a:lnTo>
                    <a:pt x="828" y="834"/>
                  </a:lnTo>
                  <a:lnTo>
                    <a:pt x="858" y="834"/>
                  </a:lnTo>
                  <a:lnTo>
                    <a:pt x="870" y="828"/>
                  </a:lnTo>
                  <a:lnTo>
                    <a:pt x="876" y="822"/>
                  </a:lnTo>
                  <a:lnTo>
                    <a:pt x="888" y="816"/>
                  </a:lnTo>
                  <a:lnTo>
                    <a:pt x="894" y="810"/>
                  </a:lnTo>
                  <a:lnTo>
                    <a:pt x="918" y="810"/>
                  </a:lnTo>
                  <a:lnTo>
                    <a:pt x="918" y="804"/>
                  </a:lnTo>
                  <a:lnTo>
                    <a:pt x="924" y="798"/>
                  </a:lnTo>
                  <a:lnTo>
                    <a:pt x="924" y="792"/>
                  </a:lnTo>
                  <a:lnTo>
                    <a:pt x="930" y="786"/>
                  </a:lnTo>
                  <a:lnTo>
                    <a:pt x="936" y="786"/>
                  </a:lnTo>
                  <a:lnTo>
                    <a:pt x="930" y="726"/>
                  </a:lnTo>
                  <a:lnTo>
                    <a:pt x="948" y="720"/>
                  </a:lnTo>
                  <a:lnTo>
                    <a:pt x="948" y="714"/>
                  </a:lnTo>
                  <a:lnTo>
                    <a:pt x="954" y="708"/>
                  </a:lnTo>
                  <a:lnTo>
                    <a:pt x="954" y="696"/>
                  </a:lnTo>
                  <a:lnTo>
                    <a:pt x="960" y="678"/>
                  </a:lnTo>
                  <a:lnTo>
                    <a:pt x="966" y="666"/>
                  </a:lnTo>
                  <a:lnTo>
                    <a:pt x="978" y="648"/>
                  </a:lnTo>
                  <a:lnTo>
                    <a:pt x="984" y="636"/>
                  </a:lnTo>
                  <a:lnTo>
                    <a:pt x="1002" y="618"/>
                  </a:lnTo>
                  <a:lnTo>
                    <a:pt x="1026" y="588"/>
                  </a:lnTo>
                  <a:lnTo>
                    <a:pt x="1050" y="564"/>
                  </a:lnTo>
                  <a:lnTo>
                    <a:pt x="1068" y="540"/>
                  </a:lnTo>
                  <a:lnTo>
                    <a:pt x="1074" y="534"/>
                  </a:lnTo>
                  <a:lnTo>
                    <a:pt x="1092" y="288"/>
                  </a:lnTo>
                  <a:lnTo>
                    <a:pt x="1110" y="252"/>
                  </a:lnTo>
                  <a:lnTo>
                    <a:pt x="1080" y="216"/>
                  </a:lnTo>
                  <a:lnTo>
                    <a:pt x="1074" y="192"/>
                  </a:lnTo>
                  <a:lnTo>
                    <a:pt x="1044" y="156"/>
                  </a:lnTo>
                  <a:lnTo>
                    <a:pt x="1056" y="108"/>
                  </a:lnTo>
                  <a:lnTo>
                    <a:pt x="1038" y="42"/>
                  </a:lnTo>
                  <a:lnTo>
                    <a:pt x="1020" y="48"/>
                  </a:lnTo>
                  <a:lnTo>
                    <a:pt x="1002" y="60"/>
                  </a:lnTo>
                  <a:lnTo>
                    <a:pt x="990" y="66"/>
                  </a:lnTo>
                  <a:lnTo>
                    <a:pt x="984" y="66"/>
                  </a:lnTo>
                  <a:lnTo>
                    <a:pt x="978" y="60"/>
                  </a:lnTo>
                  <a:lnTo>
                    <a:pt x="966" y="54"/>
                  </a:lnTo>
                  <a:lnTo>
                    <a:pt x="960" y="42"/>
                  </a:lnTo>
                  <a:lnTo>
                    <a:pt x="954" y="36"/>
                  </a:lnTo>
                  <a:lnTo>
                    <a:pt x="942" y="30"/>
                  </a:lnTo>
                  <a:lnTo>
                    <a:pt x="936" y="24"/>
                  </a:lnTo>
                  <a:lnTo>
                    <a:pt x="930" y="24"/>
                  </a:lnTo>
                  <a:lnTo>
                    <a:pt x="918" y="18"/>
                  </a:lnTo>
                  <a:lnTo>
                    <a:pt x="900" y="12"/>
                  </a:lnTo>
                  <a:lnTo>
                    <a:pt x="888" y="12"/>
                  </a:lnTo>
                  <a:lnTo>
                    <a:pt x="876" y="6"/>
                  </a:lnTo>
                  <a:lnTo>
                    <a:pt x="864" y="6"/>
                  </a:lnTo>
                  <a:lnTo>
                    <a:pt x="828" y="0"/>
                  </a:lnTo>
                  <a:lnTo>
                    <a:pt x="816" y="6"/>
                  </a:lnTo>
                  <a:lnTo>
                    <a:pt x="786" y="30"/>
                  </a:lnTo>
                  <a:lnTo>
                    <a:pt x="738" y="66"/>
                  </a:lnTo>
                  <a:lnTo>
                    <a:pt x="684" y="102"/>
                  </a:lnTo>
                  <a:lnTo>
                    <a:pt x="624" y="144"/>
                  </a:lnTo>
                  <a:lnTo>
                    <a:pt x="576" y="180"/>
                  </a:lnTo>
                  <a:lnTo>
                    <a:pt x="534" y="210"/>
                  </a:lnTo>
                  <a:lnTo>
                    <a:pt x="510" y="222"/>
                  </a:lnTo>
                  <a:lnTo>
                    <a:pt x="480" y="246"/>
                  </a:lnTo>
                  <a:lnTo>
                    <a:pt x="450" y="282"/>
                  </a:lnTo>
                  <a:lnTo>
                    <a:pt x="414" y="312"/>
                  </a:lnTo>
                  <a:lnTo>
                    <a:pt x="390" y="330"/>
                  </a:lnTo>
                  <a:lnTo>
                    <a:pt x="366" y="336"/>
                  </a:lnTo>
                  <a:lnTo>
                    <a:pt x="324" y="342"/>
                  </a:lnTo>
                  <a:lnTo>
                    <a:pt x="282" y="354"/>
                  </a:lnTo>
                  <a:lnTo>
                    <a:pt x="282" y="558"/>
                  </a:lnTo>
                  <a:lnTo>
                    <a:pt x="264" y="582"/>
                  </a:lnTo>
                  <a:lnTo>
                    <a:pt x="264" y="594"/>
                  </a:lnTo>
                  <a:lnTo>
                    <a:pt x="258" y="606"/>
                  </a:lnTo>
                  <a:lnTo>
                    <a:pt x="258" y="624"/>
                  </a:lnTo>
                  <a:lnTo>
                    <a:pt x="252" y="636"/>
                  </a:lnTo>
                  <a:lnTo>
                    <a:pt x="240" y="642"/>
                  </a:lnTo>
                  <a:lnTo>
                    <a:pt x="222" y="648"/>
                  </a:lnTo>
                  <a:lnTo>
                    <a:pt x="198" y="648"/>
                  </a:lnTo>
                  <a:lnTo>
                    <a:pt x="186" y="654"/>
                  </a:lnTo>
                  <a:lnTo>
                    <a:pt x="138" y="648"/>
                  </a:lnTo>
                  <a:lnTo>
                    <a:pt x="138" y="666"/>
                  </a:lnTo>
                  <a:lnTo>
                    <a:pt x="72" y="660"/>
                  </a:lnTo>
                  <a:lnTo>
                    <a:pt x="48" y="678"/>
                  </a:lnTo>
                  <a:lnTo>
                    <a:pt x="0" y="690"/>
                  </a:lnTo>
                  <a:lnTo>
                    <a:pt x="0" y="726"/>
                  </a:lnTo>
                  <a:lnTo>
                    <a:pt x="6" y="738"/>
                  </a:lnTo>
                  <a:lnTo>
                    <a:pt x="6" y="762"/>
                  </a:lnTo>
                  <a:lnTo>
                    <a:pt x="18" y="786"/>
                  </a:lnTo>
                  <a:lnTo>
                    <a:pt x="30" y="792"/>
                  </a:lnTo>
                  <a:lnTo>
                    <a:pt x="54" y="792"/>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73" name="Nicaragua">
              <a:extLst>
                <a:ext uri="{FF2B5EF4-FFF2-40B4-BE49-F238E27FC236}">
                  <a16:creationId xmlns:a16="http://schemas.microsoft.com/office/drawing/2014/main" id="{290FAD99-365D-6614-180C-5DFCCCC26627}"/>
                </a:ext>
                <a:ext uri="{C183D7F6-B498-43B3-948B-1728B52AA6E4}">
                  <adec:decorative xmlns:adec="http://schemas.microsoft.com/office/drawing/2017/decorative" val="1"/>
                </a:ext>
              </a:extLst>
            </p:cNvPr>
            <p:cNvSpPr>
              <a:spLocks/>
            </p:cNvSpPr>
            <p:nvPr/>
          </p:nvSpPr>
          <p:spPr bwMode="gray">
            <a:xfrm>
              <a:off x="2296323" y="2917410"/>
              <a:ext cx="104413" cy="106929"/>
            </a:xfrm>
            <a:custGeom>
              <a:avLst/>
              <a:gdLst>
                <a:gd name="T0" fmla="*/ 2147483647 w 324"/>
                <a:gd name="T1" fmla="*/ 2147483647 h 330"/>
                <a:gd name="T2" fmla="*/ 2147483647 w 324"/>
                <a:gd name="T3" fmla="*/ 0 h 330"/>
                <a:gd name="T4" fmla="*/ 2147483647 w 324"/>
                <a:gd name="T5" fmla="*/ 2147483647 h 330"/>
                <a:gd name="T6" fmla="*/ 2147483647 w 324"/>
                <a:gd name="T7" fmla="*/ 2147483647 h 330"/>
                <a:gd name="T8" fmla="*/ 2147483647 w 324"/>
                <a:gd name="T9" fmla="*/ 0 h 330"/>
                <a:gd name="T10" fmla="*/ 2147483647 w 324"/>
                <a:gd name="T11" fmla="*/ 2147483647 h 330"/>
                <a:gd name="T12" fmla="*/ 2147483647 w 324"/>
                <a:gd name="T13" fmla="*/ 2147483647 h 330"/>
                <a:gd name="T14" fmla="*/ 2147483647 w 324"/>
                <a:gd name="T15" fmla="*/ 2147483647 h 330"/>
                <a:gd name="T16" fmla="*/ 2147483647 w 324"/>
                <a:gd name="T17" fmla="*/ 2147483647 h 330"/>
                <a:gd name="T18" fmla="*/ 2147483647 w 324"/>
                <a:gd name="T19" fmla="*/ 2147483647 h 330"/>
                <a:gd name="T20" fmla="*/ 2147483647 w 324"/>
                <a:gd name="T21" fmla="*/ 2147483647 h 330"/>
                <a:gd name="T22" fmla="*/ 2147483647 w 324"/>
                <a:gd name="T23" fmla="*/ 2147483647 h 330"/>
                <a:gd name="T24" fmla="*/ 2147483647 w 324"/>
                <a:gd name="T25" fmla="*/ 2147483647 h 330"/>
                <a:gd name="T26" fmla="*/ 2147483647 w 324"/>
                <a:gd name="T27" fmla="*/ 2147483647 h 330"/>
                <a:gd name="T28" fmla="*/ 2147483647 w 324"/>
                <a:gd name="T29" fmla="*/ 2147483647 h 330"/>
                <a:gd name="T30" fmla="*/ 2147483647 w 324"/>
                <a:gd name="T31" fmla="*/ 2147483647 h 330"/>
                <a:gd name="T32" fmla="*/ 2147483647 w 324"/>
                <a:gd name="T33" fmla="*/ 2147483647 h 330"/>
                <a:gd name="T34" fmla="*/ 2147483647 w 324"/>
                <a:gd name="T35" fmla="*/ 2147483647 h 330"/>
                <a:gd name="T36" fmla="*/ 2147483647 w 324"/>
                <a:gd name="T37" fmla="*/ 2147483647 h 330"/>
                <a:gd name="T38" fmla="*/ 2147483647 w 324"/>
                <a:gd name="T39" fmla="*/ 2147483647 h 330"/>
                <a:gd name="T40" fmla="*/ 2147483647 w 324"/>
                <a:gd name="T41" fmla="*/ 2147483647 h 330"/>
                <a:gd name="T42" fmla="*/ 2147483647 w 324"/>
                <a:gd name="T43" fmla="*/ 2147483647 h 330"/>
                <a:gd name="T44" fmla="*/ 2147483647 w 324"/>
                <a:gd name="T45" fmla="*/ 2147483647 h 330"/>
                <a:gd name="T46" fmla="*/ 2147483647 w 324"/>
                <a:gd name="T47" fmla="*/ 2147483647 h 330"/>
                <a:gd name="T48" fmla="*/ 2147483647 w 324"/>
                <a:gd name="T49" fmla="*/ 2147483647 h 330"/>
                <a:gd name="T50" fmla="*/ 2147483647 w 324"/>
                <a:gd name="T51" fmla="*/ 2147483647 h 330"/>
                <a:gd name="T52" fmla="*/ 2147483647 w 324"/>
                <a:gd name="T53" fmla="*/ 2147483647 h 330"/>
                <a:gd name="T54" fmla="*/ 2147483647 w 324"/>
                <a:gd name="T55" fmla="*/ 2147483647 h 330"/>
                <a:gd name="T56" fmla="*/ 2147483647 w 324"/>
                <a:gd name="T57" fmla="*/ 2147483647 h 330"/>
                <a:gd name="T58" fmla="*/ 2147483647 w 324"/>
                <a:gd name="T59" fmla="*/ 2147483647 h 330"/>
                <a:gd name="T60" fmla="*/ 2147483647 w 324"/>
                <a:gd name="T61" fmla="*/ 2147483647 h 330"/>
                <a:gd name="T62" fmla="*/ 2147483647 w 324"/>
                <a:gd name="T63" fmla="*/ 2147483647 h 330"/>
                <a:gd name="T64" fmla="*/ 2147483647 w 324"/>
                <a:gd name="T65" fmla="*/ 2147483647 h 330"/>
                <a:gd name="T66" fmla="*/ 2147483647 w 324"/>
                <a:gd name="T67" fmla="*/ 2147483647 h 330"/>
                <a:gd name="T68" fmla="*/ 2147483647 w 324"/>
                <a:gd name="T69" fmla="*/ 2147483647 h 330"/>
                <a:gd name="T70" fmla="*/ 2147483647 w 324"/>
                <a:gd name="T71" fmla="*/ 2147483647 h 330"/>
                <a:gd name="T72" fmla="*/ 2147483647 w 324"/>
                <a:gd name="T73" fmla="*/ 2147483647 h 330"/>
                <a:gd name="T74" fmla="*/ 2147483647 w 324"/>
                <a:gd name="T75" fmla="*/ 2147483647 h 330"/>
                <a:gd name="T76" fmla="*/ 2147483647 w 324"/>
                <a:gd name="T77" fmla="*/ 2147483647 h 330"/>
                <a:gd name="T78" fmla="*/ 2147483647 w 324"/>
                <a:gd name="T79" fmla="*/ 2147483647 h 330"/>
                <a:gd name="T80" fmla="*/ 2147483647 w 324"/>
                <a:gd name="T81" fmla="*/ 2147483647 h 3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4"/>
                <a:gd name="T124" fmla="*/ 0 h 330"/>
                <a:gd name="T125" fmla="*/ 324 w 324"/>
                <a:gd name="T126" fmla="*/ 330 h 3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4" h="330">
                  <a:moveTo>
                    <a:pt x="324" y="18"/>
                  </a:moveTo>
                  <a:lnTo>
                    <a:pt x="318" y="12"/>
                  </a:lnTo>
                  <a:lnTo>
                    <a:pt x="318" y="6"/>
                  </a:lnTo>
                  <a:lnTo>
                    <a:pt x="312" y="0"/>
                  </a:lnTo>
                  <a:lnTo>
                    <a:pt x="264" y="0"/>
                  </a:lnTo>
                  <a:lnTo>
                    <a:pt x="264" y="6"/>
                  </a:lnTo>
                  <a:lnTo>
                    <a:pt x="252" y="18"/>
                  </a:lnTo>
                  <a:lnTo>
                    <a:pt x="240" y="18"/>
                  </a:lnTo>
                  <a:lnTo>
                    <a:pt x="222" y="0"/>
                  </a:lnTo>
                  <a:lnTo>
                    <a:pt x="210" y="0"/>
                  </a:lnTo>
                  <a:lnTo>
                    <a:pt x="198" y="12"/>
                  </a:lnTo>
                  <a:lnTo>
                    <a:pt x="198" y="30"/>
                  </a:lnTo>
                  <a:lnTo>
                    <a:pt x="180" y="30"/>
                  </a:lnTo>
                  <a:lnTo>
                    <a:pt x="168" y="54"/>
                  </a:lnTo>
                  <a:lnTo>
                    <a:pt x="144" y="78"/>
                  </a:lnTo>
                  <a:lnTo>
                    <a:pt x="126" y="78"/>
                  </a:lnTo>
                  <a:lnTo>
                    <a:pt x="120" y="72"/>
                  </a:lnTo>
                  <a:lnTo>
                    <a:pt x="120" y="66"/>
                  </a:lnTo>
                  <a:lnTo>
                    <a:pt x="108" y="66"/>
                  </a:lnTo>
                  <a:lnTo>
                    <a:pt x="102" y="72"/>
                  </a:lnTo>
                  <a:lnTo>
                    <a:pt x="96" y="84"/>
                  </a:lnTo>
                  <a:lnTo>
                    <a:pt x="60" y="84"/>
                  </a:lnTo>
                  <a:lnTo>
                    <a:pt x="54" y="90"/>
                  </a:lnTo>
                  <a:lnTo>
                    <a:pt x="54" y="102"/>
                  </a:lnTo>
                  <a:lnTo>
                    <a:pt x="60" y="108"/>
                  </a:lnTo>
                  <a:lnTo>
                    <a:pt x="60" y="120"/>
                  </a:lnTo>
                  <a:lnTo>
                    <a:pt x="66" y="126"/>
                  </a:lnTo>
                  <a:lnTo>
                    <a:pt x="48" y="126"/>
                  </a:lnTo>
                  <a:lnTo>
                    <a:pt x="48" y="144"/>
                  </a:lnTo>
                  <a:lnTo>
                    <a:pt x="36" y="150"/>
                  </a:lnTo>
                  <a:lnTo>
                    <a:pt x="0" y="150"/>
                  </a:lnTo>
                  <a:lnTo>
                    <a:pt x="48" y="204"/>
                  </a:lnTo>
                  <a:lnTo>
                    <a:pt x="48" y="210"/>
                  </a:lnTo>
                  <a:lnTo>
                    <a:pt x="54" y="216"/>
                  </a:lnTo>
                  <a:lnTo>
                    <a:pt x="54" y="228"/>
                  </a:lnTo>
                  <a:lnTo>
                    <a:pt x="66" y="252"/>
                  </a:lnTo>
                  <a:lnTo>
                    <a:pt x="72" y="258"/>
                  </a:lnTo>
                  <a:lnTo>
                    <a:pt x="96" y="270"/>
                  </a:lnTo>
                  <a:lnTo>
                    <a:pt x="108" y="282"/>
                  </a:lnTo>
                  <a:lnTo>
                    <a:pt x="114" y="294"/>
                  </a:lnTo>
                  <a:lnTo>
                    <a:pt x="138" y="294"/>
                  </a:lnTo>
                  <a:lnTo>
                    <a:pt x="132" y="294"/>
                  </a:lnTo>
                  <a:lnTo>
                    <a:pt x="120" y="282"/>
                  </a:lnTo>
                  <a:lnTo>
                    <a:pt x="120" y="276"/>
                  </a:lnTo>
                  <a:lnTo>
                    <a:pt x="126" y="270"/>
                  </a:lnTo>
                  <a:lnTo>
                    <a:pt x="138" y="270"/>
                  </a:lnTo>
                  <a:lnTo>
                    <a:pt x="138" y="264"/>
                  </a:lnTo>
                  <a:lnTo>
                    <a:pt x="132" y="258"/>
                  </a:lnTo>
                  <a:lnTo>
                    <a:pt x="126" y="258"/>
                  </a:lnTo>
                  <a:lnTo>
                    <a:pt x="120" y="264"/>
                  </a:lnTo>
                  <a:lnTo>
                    <a:pt x="114" y="264"/>
                  </a:lnTo>
                  <a:lnTo>
                    <a:pt x="114" y="222"/>
                  </a:lnTo>
                  <a:lnTo>
                    <a:pt x="120" y="222"/>
                  </a:lnTo>
                  <a:lnTo>
                    <a:pt x="132" y="228"/>
                  </a:lnTo>
                  <a:lnTo>
                    <a:pt x="144" y="240"/>
                  </a:lnTo>
                  <a:lnTo>
                    <a:pt x="156" y="246"/>
                  </a:lnTo>
                  <a:lnTo>
                    <a:pt x="180" y="270"/>
                  </a:lnTo>
                  <a:lnTo>
                    <a:pt x="192" y="306"/>
                  </a:lnTo>
                  <a:lnTo>
                    <a:pt x="210" y="306"/>
                  </a:lnTo>
                  <a:lnTo>
                    <a:pt x="216" y="312"/>
                  </a:lnTo>
                  <a:lnTo>
                    <a:pt x="222" y="312"/>
                  </a:lnTo>
                  <a:lnTo>
                    <a:pt x="222" y="318"/>
                  </a:lnTo>
                  <a:lnTo>
                    <a:pt x="234" y="330"/>
                  </a:lnTo>
                  <a:lnTo>
                    <a:pt x="270" y="330"/>
                  </a:lnTo>
                  <a:lnTo>
                    <a:pt x="270" y="324"/>
                  </a:lnTo>
                  <a:lnTo>
                    <a:pt x="258" y="312"/>
                  </a:lnTo>
                  <a:lnTo>
                    <a:pt x="252" y="300"/>
                  </a:lnTo>
                  <a:lnTo>
                    <a:pt x="252" y="276"/>
                  </a:lnTo>
                  <a:lnTo>
                    <a:pt x="264" y="264"/>
                  </a:lnTo>
                  <a:lnTo>
                    <a:pt x="270" y="264"/>
                  </a:lnTo>
                  <a:lnTo>
                    <a:pt x="270" y="246"/>
                  </a:lnTo>
                  <a:lnTo>
                    <a:pt x="264" y="234"/>
                  </a:lnTo>
                  <a:lnTo>
                    <a:pt x="264" y="222"/>
                  </a:lnTo>
                  <a:lnTo>
                    <a:pt x="270" y="174"/>
                  </a:lnTo>
                  <a:lnTo>
                    <a:pt x="282" y="192"/>
                  </a:lnTo>
                  <a:lnTo>
                    <a:pt x="288" y="108"/>
                  </a:lnTo>
                  <a:lnTo>
                    <a:pt x="288" y="102"/>
                  </a:lnTo>
                  <a:lnTo>
                    <a:pt x="294" y="96"/>
                  </a:lnTo>
                  <a:lnTo>
                    <a:pt x="306" y="72"/>
                  </a:lnTo>
                  <a:lnTo>
                    <a:pt x="312" y="66"/>
                  </a:lnTo>
                  <a:lnTo>
                    <a:pt x="324" y="42"/>
                  </a:lnTo>
                  <a:lnTo>
                    <a:pt x="324" y="18"/>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74" name="New Zealand">
              <a:extLst>
                <a:ext uri="{FF2B5EF4-FFF2-40B4-BE49-F238E27FC236}">
                  <a16:creationId xmlns:a16="http://schemas.microsoft.com/office/drawing/2014/main" id="{11453F15-FDAA-F9D0-F06A-0C4A9BF8D3D2}"/>
                </a:ext>
                <a:ext uri="{C183D7F6-B498-43B3-948B-1728B52AA6E4}">
                  <adec:decorative xmlns:adec="http://schemas.microsoft.com/office/drawing/2017/decorative" val="1"/>
                </a:ext>
              </a:extLst>
            </p:cNvPr>
            <p:cNvSpPr>
              <a:spLocks noEditPoints="1"/>
            </p:cNvSpPr>
            <p:nvPr/>
          </p:nvSpPr>
          <p:spPr bwMode="gray">
            <a:xfrm>
              <a:off x="7703100" y="4191738"/>
              <a:ext cx="408843" cy="315753"/>
            </a:xfrm>
            <a:custGeom>
              <a:avLst/>
              <a:gdLst>
                <a:gd name="T0" fmla="*/ 2147483647 w 1272"/>
                <a:gd name="T1" fmla="*/ 2147483647 h 984"/>
                <a:gd name="T2" fmla="*/ 2147483647 w 1272"/>
                <a:gd name="T3" fmla="*/ 2147483647 h 984"/>
                <a:gd name="T4" fmla="*/ 2147483647 w 1272"/>
                <a:gd name="T5" fmla="*/ 2147483647 h 984"/>
                <a:gd name="T6" fmla="*/ 2147483647 w 1272"/>
                <a:gd name="T7" fmla="*/ 2147483647 h 984"/>
                <a:gd name="T8" fmla="*/ 2147483647 w 1272"/>
                <a:gd name="T9" fmla="*/ 2147483647 h 984"/>
                <a:gd name="T10" fmla="*/ 2147483647 w 1272"/>
                <a:gd name="T11" fmla="*/ 2147483647 h 984"/>
                <a:gd name="T12" fmla="*/ 2147483647 w 1272"/>
                <a:gd name="T13" fmla="*/ 2147483647 h 984"/>
                <a:gd name="T14" fmla="*/ 2147483647 w 1272"/>
                <a:gd name="T15" fmla="*/ 2147483647 h 984"/>
                <a:gd name="T16" fmla="*/ 2147483647 w 1272"/>
                <a:gd name="T17" fmla="*/ 2147483647 h 984"/>
                <a:gd name="T18" fmla="*/ 2147483647 w 1272"/>
                <a:gd name="T19" fmla="*/ 2147483647 h 984"/>
                <a:gd name="T20" fmla="*/ 2147483647 w 1272"/>
                <a:gd name="T21" fmla="*/ 2147483647 h 984"/>
                <a:gd name="T22" fmla="*/ 2147483647 w 1272"/>
                <a:gd name="T23" fmla="*/ 2147483647 h 984"/>
                <a:gd name="T24" fmla="*/ 2147483647 w 1272"/>
                <a:gd name="T25" fmla="*/ 2147483647 h 984"/>
                <a:gd name="T26" fmla="*/ 2147483647 w 1272"/>
                <a:gd name="T27" fmla="*/ 2147483647 h 984"/>
                <a:gd name="T28" fmla="*/ 2147483647 w 1272"/>
                <a:gd name="T29" fmla="*/ 2147483647 h 984"/>
                <a:gd name="T30" fmla="*/ 2147483647 w 1272"/>
                <a:gd name="T31" fmla="*/ 2147483647 h 984"/>
                <a:gd name="T32" fmla="*/ 2147483647 w 1272"/>
                <a:gd name="T33" fmla="*/ 2147483647 h 984"/>
                <a:gd name="T34" fmla="*/ 2147483647 w 1272"/>
                <a:gd name="T35" fmla="*/ 2147483647 h 984"/>
                <a:gd name="T36" fmla="*/ 2147483647 w 1272"/>
                <a:gd name="T37" fmla="*/ 2147483647 h 984"/>
                <a:gd name="T38" fmla="*/ 2147483647 w 1272"/>
                <a:gd name="T39" fmla="*/ 2147483647 h 984"/>
                <a:gd name="T40" fmla="*/ 2147483647 w 1272"/>
                <a:gd name="T41" fmla="*/ 2147483647 h 984"/>
                <a:gd name="T42" fmla="*/ 2147483647 w 1272"/>
                <a:gd name="T43" fmla="*/ 2147483647 h 984"/>
                <a:gd name="T44" fmla="*/ 2147483647 w 1272"/>
                <a:gd name="T45" fmla="*/ 2147483647 h 984"/>
                <a:gd name="T46" fmla="*/ 2147483647 w 1272"/>
                <a:gd name="T47" fmla="*/ 2147483647 h 984"/>
                <a:gd name="T48" fmla="*/ 2147483647 w 1272"/>
                <a:gd name="T49" fmla="*/ 2147483647 h 984"/>
                <a:gd name="T50" fmla="*/ 2147483647 w 1272"/>
                <a:gd name="T51" fmla="*/ 2147483647 h 984"/>
                <a:gd name="T52" fmla="*/ 2147483647 w 1272"/>
                <a:gd name="T53" fmla="*/ 2147483647 h 984"/>
                <a:gd name="T54" fmla="*/ 2147483647 w 1272"/>
                <a:gd name="T55" fmla="*/ 2147483647 h 984"/>
                <a:gd name="T56" fmla="*/ 2147483647 w 1272"/>
                <a:gd name="T57" fmla="*/ 2147483647 h 984"/>
                <a:gd name="T58" fmla="*/ 2147483647 w 1272"/>
                <a:gd name="T59" fmla="*/ 2147483647 h 984"/>
                <a:gd name="T60" fmla="*/ 2147483647 w 1272"/>
                <a:gd name="T61" fmla="*/ 2147483647 h 984"/>
                <a:gd name="T62" fmla="*/ 2147483647 w 1272"/>
                <a:gd name="T63" fmla="*/ 2147483647 h 984"/>
                <a:gd name="T64" fmla="*/ 2147483647 w 1272"/>
                <a:gd name="T65" fmla="*/ 2147483647 h 984"/>
                <a:gd name="T66" fmla="*/ 2147483647 w 1272"/>
                <a:gd name="T67" fmla="*/ 2147483647 h 984"/>
                <a:gd name="T68" fmla="*/ 2147483647 w 1272"/>
                <a:gd name="T69" fmla="*/ 2147483647 h 984"/>
                <a:gd name="T70" fmla="*/ 2147483647 w 1272"/>
                <a:gd name="T71" fmla="*/ 2147483647 h 984"/>
                <a:gd name="T72" fmla="*/ 2147483647 w 1272"/>
                <a:gd name="T73" fmla="*/ 2147483647 h 984"/>
                <a:gd name="T74" fmla="*/ 2147483647 w 1272"/>
                <a:gd name="T75" fmla="*/ 2147483647 h 984"/>
                <a:gd name="T76" fmla="*/ 2147483647 w 1272"/>
                <a:gd name="T77" fmla="*/ 2147483647 h 984"/>
                <a:gd name="T78" fmla="*/ 2147483647 w 1272"/>
                <a:gd name="T79" fmla="*/ 2147483647 h 984"/>
                <a:gd name="T80" fmla="*/ 2147483647 w 1272"/>
                <a:gd name="T81" fmla="*/ 2147483647 h 984"/>
                <a:gd name="T82" fmla="*/ 2147483647 w 1272"/>
                <a:gd name="T83" fmla="*/ 2147483647 h 984"/>
                <a:gd name="T84" fmla="*/ 2147483647 w 1272"/>
                <a:gd name="T85" fmla="*/ 2147483647 h 984"/>
                <a:gd name="T86" fmla="*/ 2147483647 w 1272"/>
                <a:gd name="T87" fmla="*/ 2147483647 h 984"/>
                <a:gd name="T88" fmla="*/ 2147483647 w 1272"/>
                <a:gd name="T89" fmla="*/ 2147483647 h 984"/>
                <a:gd name="T90" fmla="*/ 2147483647 w 1272"/>
                <a:gd name="T91" fmla="*/ 2147483647 h 984"/>
                <a:gd name="T92" fmla="*/ 2147483647 w 1272"/>
                <a:gd name="T93" fmla="*/ 2147483647 h 984"/>
                <a:gd name="T94" fmla="*/ 2147483647 w 1272"/>
                <a:gd name="T95" fmla="*/ 2147483647 h 984"/>
                <a:gd name="T96" fmla="*/ 2147483647 w 1272"/>
                <a:gd name="T97" fmla="*/ 2147483647 h 984"/>
                <a:gd name="T98" fmla="*/ 2147483647 w 1272"/>
                <a:gd name="T99" fmla="*/ 2147483647 h 984"/>
                <a:gd name="T100" fmla="*/ 2147483647 w 1272"/>
                <a:gd name="T101" fmla="*/ 2147483647 h 984"/>
                <a:gd name="T102" fmla="*/ 2147483647 w 1272"/>
                <a:gd name="T103" fmla="*/ 2147483647 h 984"/>
                <a:gd name="T104" fmla="*/ 2147483647 w 1272"/>
                <a:gd name="T105" fmla="*/ 2147483647 h 984"/>
                <a:gd name="T106" fmla="*/ 2147483647 w 1272"/>
                <a:gd name="T107" fmla="*/ 2147483647 h 984"/>
                <a:gd name="T108" fmla="*/ 2147483647 w 1272"/>
                <a:gd name="T109" fmla="*/ 2147483647 h 984"/>
                <a:gd name="T110" fmla="*/ 2147483647 w 1272"/>
                <a:gd name="T111" fmla="*/ 2147483647 h 984"/>
                <a:gd name="T112" fmla="*/ 2147483647 w 1272"/>
                <a:gd name="T113" fmla="*/ 2147483647 h 984"/>
                <a:gd name="T114" fmla="*/ 2147483647 w 1272"/>
                <a:gd name="T115" fmla="*/ 2147483647 h 984"/>
                <a:gd name="T116" fmla="*/ 2147483647 w 1272"/>
                <a:gd name="T117" fmla="*/ 2147483647 h 984"/>
                <a:gd name="T118" fmla="*/ 2147483647 w 1272"/>
                <a:gd name="T119" fmla="*/ 2147483647 h 984"/>
                <a:gd name="T120" fmla="*/ 2147483647 w 1272"/>
                <a:gd name="T121" fmla="*/ 2147483647 h 9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72"/>
                <a:gd name="T184" fmla="*/ 0 h 984"/>
                <a:gd name="T185" fmla="*/ 1272 w 1272"/>
                <a:gd name="T186" fmla="*/ 984 h 9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72" h="984">
                  <a:moveTo>
                    <a:pt x="750" y="564"/>
                  </a:moveTo>
                  <a:lnTo>
                    <a:pt x="738" y="564"/>
                  </a:lnTo>
                  <a:lnTo>
                    <a:pt x="744" y="528"/>
                  </a:lnTo>
                  <a:lnTo>
                    <a:pt x="720" y="546"/>
                  </a:lnTo>
                  <a:lnTo>
                    <a:pt x="726" y="540"/>
                  </a:lnTo>
                  <a:lnTo>
                    <a:pt x="726" y="504"/>
                  </a:lnTo>
                  <a:lnTo>
                    <a:pt x="708" y="504"/>
                  </a:lnTo>
                  <a:lnTo>
                    <a:pt x="702" y="510"/>
                  </a:lnTo>
                  <a:lnTo>
                    <a:pt x="696" y="522"/>
                  </a:lnTo>
                  <a:lnTo>
                    <a:pt x="690" y="528"/>
                  </a:lnTo>
                  <a:lnTo>
                    <a:pt x="672" y="540"/>
                  </a:lnTo>
                  <a:lnTo>
                    <a:pt x="660" y="546"/>
                  </a:lnTo>
                  <a:lnTo>
                    <a:pt x="654" y="558"/>
                  </a:lnTo>
                  <a:lnTo>
                    <a:pt x="642" y="570"/>
                  </a:lnTo>
                  <a:lnTo>
                    <a:pt x="630" y="576"/>
                  </a:lnTo>
                  <a:lnTo>
                    <a:pt x="618" y="588"/>
                  </a:lnTo>
                  <a:lnTo>
                    <a:pt x="606" y="588"/>
                  </a:lnTo>
                  <a:lnTo>
                    <a:pt x="588" y="600"/>
                  </a:lnTo>
                  <a:lnTo>
                    <a:pt x="576" y="606"/>
                  </a:lnTo>
                  <a:lnTo>
                    <a:pt x="546" y="636"/>
                  </a:lnTo>
                  <a:lnTo>
                    <a:pt x="540" y="648"/>
                  </a:lnTo>
                  <a:lnTo>
                    <a:pt x="534" y="648"/>
                  </a:lnTo>
                  <a:lnTo>
                    <a:pt x="528" y="654"/>
                  </a:lnTo>
                  <a:lnTo>
                    <a:pt x="510" y="660"/>
                  </a:lnTo>
                  <a:lnTo>
                    <a:pt x="498" y="666"/>
                  </a:lnTo>
                  <a:lnTo>
                    <a:pt x="462" y="678"/>
                  </a:lnTo>
                  <a:lnTo>
                    <a:pt x="438" y="690"/>
                  </a:lnTo>
                  <a:lnTo>
                    <a:pt x="426" y="702"/>
                  </a:lnTo>
                  <a:lnTo>
                    <a:pt x="414" y="708"/>
                  </a:lnTo>
                  <a:lnTo>
                    <a:pt x="408" y="720"/>
                  </a:lnTo>
                  <a:lnTo>
                    <a:pt x="396" y="726"/>
                  </a:lnTo>
                  <a:lnTo>
                    <a:pt x="378" y="726"/>
                  </a:lnTo>
                  <a:lnTo>
                    <a:pt x="366" y="732"/>
                  </a:lnTo>
                  <a:lnTo>
                    <a:pt x="312" y="750"/>
                  </a:lnTo>
                  <a:lnTo>
                    <a:pt x="288" y="762"/>
                  </a:lnTo>
                  <a:lnTo>
                    <a:pt x="270" y="774"/>
                  </a:lnTo>
                  <a:lnTo>
                    <a:pt x="246" y="786"/>
                  </a:lnTo>
                  <a:lnTo>
                    <a:pt x="222" y="792"/>
                  </a:lnTo>
                  <a:lnTo>
                    <a:pt x="198" y="804"/>
                  </a:lnTo>
                  <a:lnTo>
                    <a:pt x="180" y="810"/>
                  </a:lnTo>
                  <a:lnTo>
                    <a:pt x="174" y="816"/>
                  </a:lnTo>
                  <a:lnTo>
                    <a:pt x="168" y="828"/>
                  </a:lnTo>
                  <a:lnTo>
                    <a:pt x="168" y="846"/>
                  </a:lnTo>
                  <a:lnTo>
                    <a:pt x="156" y="834"/>
                  </a:lnTo>
                  <a:lnTo>
                    <a:pt x="150" y="834"/>
                  </a:lnTo>
                  <a:lnTo>
                    <a:pt x="144" y="840"/>
                  </a:lnTo>
                  <a:lnTo>
                    <a:pt x="120" y="852"/>
                  </a:lnTo>
                  <a:lnTo>
                    <a:pt x="108" y="864"/>
                  </a:lnTo>
                  <a:lnTo>
                    <a:pt x="72" y="882"/>
                  </a:lnTo>
                  <a:lnTo>
                    <a:pt x="66" y="882"/>
                  </a:lnTo>
                  <a:lnTo>
                    <a:pt x="54" y="888"/>
                  </a:lnTo>
                  <a:lnTo>
                    <a:pt x="36" y="888"/>
                  </a:lnTo>
                  <a:lnTo>
                    <a:pt x="18" y="894"/>
                  </a:lnTo>
                  <a:lnTo>
                    <a:pt x="12" y="906"/>
                  </a:lnTo>
                  <a:lnTo>
                    <a:pt x="0" y="912"/>
                  </a:lnTo>
                  <a:lnTo>
                    <a:pt x="18" y="912"/>
                  </a:lnTo>
                  <a:lnTo>
                    <a:pt x="24" y="918"/>
                  </a:lnTo>
                  <a:lnTo>
                    <a:pt x="30" y="918"/>
                  </a:lnTo>
                  <a:lnTo>
                    <a:pt x="24" y="924"/>
                  </a:lnTo>
                  <a:lnTo>
                    <a:pt x="24" y="942"/>
                  </a:lnTo>
                  <a:lnTo>
                    <a:pt x="30" y="948"/>
                  </a:lnTo>
                  <a:lnTo>
                    <a:pt x="42" y="948"/>
                  </a:lnTo>
                  <a:lnTo>
                    <a:pt x="54" y="942"/>
                  </a:lnTo>
                  <a:lnTo>
                    <a:pt x="60" y="936"/>
                  </a:lnTo>
                  <a:lnTo>
                    <a:pt x="72" y="948"/>
                  </a:lnTo>
                  <a:lnTo>
                    <a:pt x="96" y="948"/>
                  </a:lnTo>
                  <a:lnTo>
                    <a:pt x="102" y="954"/>
                  </a:lnTo>
                  <a:lnTo>
                    <a:pt x="132" y="954"/>
                  </a:lnTo>
                  <a:lnTo>
                    <a:pt x="150" y="972"/>
                  </a:lnTo>
                  <a:lnTo>
                    <a:pt x="180" y="966"/>
                  </a:lnTo>
                  <a:lnTo>
                    <a:pt x="192" y="972"/>
                  </a:lnTo>
                  <a:lnTo>
                    <a:pt x="198" y="978"/>
                  </a:lnTo>
                  <a:lnTo>
                    <a:pt x="216" y="984"/>
                  </a:lnTo>
                  <a:lnTo>
                    <a:pt x="228" y="984"/>
                  </a:lnTo>
                  <a:lnTo>
                    <a:pt x="252" y="972"/>
                  </a:lnTo>
                  <a:lnTo>
                    <a:pt x="264" y="948"/>
                  </a:lnTo>
                  <a:lnTo>
                    <a:pt x="288" y="936"/>
                  </a:lnTo>
                  <a:lnTo>
                    <a:pt x="312" y="936"/>
                  </a:lnTo>
                  <a:lnTo>
                    <a:pt x="336" y="924"/>
                  </a:lnTo>
                  <a:lnTo>
                    <a:pt x="342" y="912"/>
                  </a:lnTo>
                  <a:lnTo>
                    <a:pt x="342" y="894"/>
                  </a:lnTo>
                  <a:lnTo>
                    <a:pt x="348" y="882"/>
                  </a:lnTo>
                  <a:lnTo>
                    <a:pt x="372" y="870"/>
                  </a:lnTo>
                  <a:lnTo>
                    <a:pt x="396" y="870"/>
                  </a:lnTo>
                  <a:lnTo>
                    <a:pt x="408" y="858"/>
                  </a:lnTo>
                  <a:lnTo>
                    <a:pt x="408" y="846"/>
                  </a:lnTo>
                  <a:lnTo>
                    <a:pt x="402" y="840"/>
                  </a:lnTo>
                  <a:lnTo>
                    <a:pt x="420" y="840"/>
                  </a:lnTo>
                  <a:lnTo>
                    <a:pt x="480" y="792"/>
                  </a:lnTo>
                  <a:lnTo>
                    <a:pt x="462" y="774"/>
                  </a:lnTo>
                  <a:lnTo>
                    <a:pt x="504" y="792"/>
                  </a:lnTo>
                  <a:lnTo>
                    <a:pt x="504" y="774"/>
                  </a:lnTo>
                  <a:lnTo>
                    <a:pt x="510" y="768"/>
                  </a:lnTo>
                  <a:lnTo>
                    <a:pt x="540" y="768"/>
                  </a:lnTo>
                  <a:lnTo>
                    <a:pt x="546" y="774"/>
                  </a:lnTo>
                  <a:lnTo>
                    <a:pt x="558" y="780"/>
                  </a:lnTo>
                  <a:lnTo>
                    <a:pt x="570" y="780"/>
                  </a:lnTo>
                  <a:lnTo>
                    <a:pt x="576" y="774"/>
                  </a:lnTo>
                  <a:lnTo>
                    <a:pt x="576" y="768"/>
                  </a:lnTo>
                  <a:lnTo>
                    <a:pt x="582" y="762"/>
                  </a:lnTo>
                  <a:lnTo>
                    <a:pt x="582" y="756"/>
                  </a:lnTo>
                  <a:lnTo>
                    <a:pt x="570" y="744"/>
                  </a:lnTo>
                  <a:lnTo>
                    <a:pt x="612" y="702"/>
                  </a:lnTo>
                  <a:lnTo>
                    <a:pt x="618" y="702"/>
                  </a:lnTo>
                  <a:lnTo>
                    <a:pt x="624" y="696"/>
                  </a:lnTo>
                  <a:lnTo>
                    <a:pt x="660" y="678"/>
                  </a:lnTo>
                  <a:lnTo>
                    <a:pt x="666" y="666"/>
                  </a:lnTo>
                  <a:lnTo>
                    <a:pt x="672" y="660"/>
                  </a:lnTo>
                  <a:lnTo>
                    <a:pt x="672" y="654"/>
                  </a:lnTo>
                  <a:lnTo>
                    <a:pt x="696" y="654"/>
                  </a:lnTo>
                  <a:lnTo>
                    <a:pt x="708" y="648"/>
                  </a:lnTo>
                  <a:lnTo>
                    <a:pt x="738" y="618"/>
                  </a:lnTo>
                  <a:lnTo>
                    <a:pt x="738" y="612"/>
                  </a:lnTo>
                  <a:lnTo>
                    <a:pt x="744" y="612"/>
                  </a:lnTo>
                  <a:lnTo>
                    <a:pt x="750" y="606"/>
                  </a:lnTo>
                  <a:lnTo>
                    <a:pt x="768" y="594"/>
                  </a:lnTo>
                  <a:lnTo>
                    <a:pt x="780" y="582"/>
                  </a:lnTo>
                  <a:lnTo>
                    <a:pt x="786" y="570"/>
                  </a:lnTo>
                  <a:lnTo>
                    <a:pt x="786" y="546"/>
                  </a:lnTo>
                  <a:lnTo>
                    <a:pt x="780" y="540"/>
                  </a:lnTo>
                  <a:lnTo>
                    <a:pt x="780" y="534"/>
                  </a:lnTo>
                  <a:lnTo>
                    <a:pt x="750" y="564"/>
                  </a:lnTo>
                  <a:close/>
                  <a:moveTo>
                    <a:pt x="1224" y="324"/>
                  </a:moveTo>
                  <a:lnTo>
                    <a:pt x="1236" y="318"/>
                  </a:lnTo>
                  <a:lnTo>
                    <a:pt x="1242" y="318"/>
                  </a:lnTo>
                  <a:lnTo>
                    <a:pt x="1266" y="306"/>
                  </a:lnTo>
                  <a:lnTo>
                    <a:pt x="1272" y="300"/>
                  </a:lnTo>
                  <a:lnTo>
                    <a:pt x="1272" y="282"/>
                  </a:lnTo>
                  <a:lnTo>
                    <a:pt x="1266" y="270"/>
                  </a:lnTo>
                  <a:lnTo>
                    <a:pt x="1260" y="264"/>
                  </a:lnTo>
                  <a:lnTo>
                    <a:pt x="1248" y="264"/>
                  </a:lnTo>
                  <a:lnTo>
                    <a:pt x="1236" y="276"/>
                  </a:lnTo>
                  <a:lnTo>
                    <a:pt x="1236" y="282"/>
                  </a:lnTo>
                  <a:lnTo>
                    <a:pt x="1224" y="282"/>
                  </a:lnTo>
                  <a:lnTo>
                    <a:pt x="1212" y="276"/>
                  </a:lnTo>
                  <a:lnTo>
                    <a:pt x="1200" y="276"/>
                  </a:lnTo>
                  <a:lnTo>
                    <a:pt x="1194" y="282"/>
                  </a:lnTo>
                  <a:lnTo>
                    <a:pt x="1176" y="288"/>
                  </a:lnTo>
                  <a:lnTo>
                    <a:pt x="1158" y="288"/>
                  </a:lnTo>
                  <a:lnTo>
                    <a:pt x="1146" y="276"/>
                  </a:lnTo>
                  <a:lnTo>
                    <a:pt x="1146" y="222"/>
                  </a:lnTo>
                  <a:lnTo>
                    <a:pt x="1170" y="180"/>
                  </a:lnTo>
                  <a:lnTo>
                    <a:pt x="1170" y="174"/>
                  </a:lnTo>
                  <a:lnTo>
                    <a:pt x="1164" y="162"/>
                  </a:lnTo>
                  <a:lnTo>
                    <a:pt x="1158" y="156"/>
                  </a:lnTo>
                  <a:lnTo>
                    <a:pt x="1146" y="156"/>
                  </a:lnTo>
                  <a:lnTo>
                    <a:pt x="1140" y="168"/>
                  </a:lnTo>
                  <a:lnTo>
                    <a:pt x="1134" y="174"/>
                  </a:lnTo>
                  <a:lnTo>
                    <a:pt x="1134" y="204"/>
                  </a:lnTo>
                  <a:lnTo>
                    <a:pt x="1128" y="216"/>
                  </a:lnTo>
                  <a:lnTo>
                    <a:pt x="1116" y="222"/>
                  </a:lnTo>
                  <a:lnTo>
                    <a:pt x="1116" y="192"/>
                  </a:lnTo>
                  <a:lnTo>
                    <a:pt x="1092" y="174"/>
                  </a:lnTo>
                  <a:lnTo>
                    <a:pt x="1104" y="150"/>
                  </a:lnTo>
                  <a:lnTo>
                    <a:pt x="1116" y="138"/>
                  </a:lnTo>
                  <a:lnTo>
                    <a:pt x="1122" y="126"/>
                  </a:lnTo>
                  <a:lnTo>
                    <a:pt x="1128" y="108"/>
                  </a:lnTo>
                  <a:lnTo>
                    <a:pt x="1128" y="84"/>
                  </a:lnTo>
                  <a:lnTo>
                    <a:pt x="1116" y="78"/>
                  </a:lnTo>
                  <a:lnTo>
                    <a:pt x="1110" y="72"/>
                  </a:lnTo>
                  <a:lnTo>
                    <a:pt x="1098" y="66"/>
                  </a:lnTo>
                  <a:lnTo>
                    <a:pt x="1092" y="60"/>
                  </a:lnTo>
                  <a:lnTo>
                    <a:pt x="1080" y="60"/>
                  </a:lnTo>
                  <a:lnTo>
                    <a:pt x="1086" y="42"/>
                  </a:lnTo>
                  <a:lnTo>
                    <a:pt x="1062" y="42"/>
                  </a:lnTo>
                  <a:lnTo>
                    <a:pt x="1044" y="18"/>
                  </a:lnTo>
                  <a:lnTo>
                    <a:pt x="1050" y="0"/>
                  </a:lnTo>
                  <a:lnTo>
                    <a:pt x="1020" y="18"/>
                  </a:lnTo>
                  <a:lnTo>
                    <a:pt x="1044" y="54"/>
                  </a:lnTo>
                  <a:lnTo>
                    <a:pt x="1032" y="90"/>
                  </a:lnTo>
                  <a:lnTo>
                    <a:pt x="1056" y="102"/>
                  </a:lnTo>
                  <a:lnTo>
                    <a:pt x="1044" y="108"/>
                  </a:lnTo>
                  <a:lnTo>
                    <a:pt x="1044" y="126"/>
                  </a:lnTo>
                  <a:lnTo>
                    <a:pt x="1068" y="132"/>
                  </a:lnTo>
                  <a:lnTo>
                    <a:pt x="1044" y="150"/>
                  </a:lnTo>
                  <a:lnTo>
                    <a:pt x="1062" y="156"/>
                  </a:lnTo>
                  <a:lnTo>
                    <a:pt x="1062" y="168"/>
                  </a:lnTo>
                  <a:lnTo>
                    <a:pt x="1056" y="174"/>
                  </a:lnTo>
                  <a:lnTo>
                    <a:pt x="1056" y="192"/>
                  </a:lnTo>
                  <a:lnTo>
                    <a:pt x="1068" y="198"/>
                  </a:lnTo>
                  <a:lnTo>
                    <a:pt x="1074" y="204"/>
                  </a:lnTo>
                  <a:lnTo>
                    <a:pt x="1056" y="210"/>
                  </a:lnTo>
                  <a:lnTo>
                    <a:pt x="1044" y="222"/>
                  </a:lnTo>
                  <a:lnTo>
                    <a:pt x="1062" y="234"/>
                  </a:lnTo>
                  <a:lnTo>
                    <a:pt x="1038" y="258"/>
                  </a:lnTo>
                  <a:lnTo>
                    <a:pt x="1032" y="270"/>
                  </a:lnTo>
                  <a:lnTo>
                    <a:pt x="1026" y="276"/>
                  </a:lnTo>
                  <a:lnTo>
                    <a:pt x="1026" y="288"/>
                  </a:lnTo>
                  <a:lnTo>
                    <a:pt x="1038" y="300"/>
                  </a:lnTo>
                  <a:lnTo>
                    <a:pt x="1026" y="300"/>
                  </a:lnTo>
                  <a:lnTo>
                    <a:pt x="1014" y="306"/>
                  </a:lnTo>
                  <a:lnTo>
                    <a:pt x="1002" y="306"/>
                  </a:lnTo>
                  <a:lnTo>
                    <a:pt x="978" y="318"/>
                  </a:lnTo>
                  <a:lnTo>
                    <a:pt x="948" y="348"/>
                  </a:lnTo>
                  <a:lnTo>
                    <a:pt x="930" y="360"/>
                  </a:lnTo>
                  <a:lnTo>
                    <a:pt x="894" y="372"/>
                  </a:lnTo>
                  <a:lnTo>
                    <a:pt x="870" y="384"/>
                  </a:lnTo>
                  <a:lnTo>
                    <a:pt x="858" y="396"/>
                  </a:lnTo>
                  <a:lnTo>
                    <a:pt x="858" y="432"/>
                  </a:lnTo>
                  <a:lnTo>
                    <a:pt x="864" y="444"/>
                  </a:lnTo>
                  <a:lnTo>
                    <a:pt x="870" y="450"/>
                  </a:lnTo>
                  <a:lnTo>
                    <a:pt x="870" y="456"/>
                  </a:lnTo>
                  <a:lnTo>
                    <a:pt x="924" y="456"/>
                  </a:lnTo>
                  <a:lnTo>
                    <a:pt x="924" y="474"/>
                  </a:lnTo>
                  <a:lnTo>
                    <a:pt x="918" y="486"/>
                  </a:lnTo>
                  <a:lnTo>
                    <a:pt x="918" y="522"/>
                  </a:lnTo>
                  <a:lnTo>
                    <a:pt x="894" y="534"/>
                  </a:lnTo>
                  <a:lnTo>
                    <a:pt x="882" y="534"/>
                  </a:lnTo>
                  <a:lnTo>
                    <a:pt x="864" y="540"/>
                  </a:lnTo>
                  <a:lnTo>
                    <a:pt x="852" y="546"/>
                  </a:lnTo>
                  <a:lnTo>
                    <a:pt x="852" y="558"/>
                  </a:lnTo>
                  <a:lnTo>
                    <a:pt x="840" y="570"/>
                  </a:lnTo>
                  <a:lnTo>
                    <a:pt x="852" y="576"/>
                  </a:lnTo>
                  <a:lnTo>
                    <a:pt x="858" y="582"/>
                  </a:lnTo>
                  <a:lnTo>
                    <a:pt x="876" y="588"/>
                  </a:lnTo>
                  <a:lnTo>
                    <a:pt x="888" y="588"/>
                  </a:lnTo>
                  <a:lnTo>
                    <a:pt x="912" y="576"/>
                  </a:lnTo>
                  <a:lnTo>
                    <a:pt x="924" y="558"/>
                  </a:lnTo>
                  <a:lnTo>
                    <a:pt x="972" y="510"/>
                  </a:lnTo>
                  <a:lnTo>
                    <a:pt x="996" y="498"/>
                  </a:lnTo>
                  <a:lnTo>
                    <a:pt x="1014" y="492"/>
                  </a:lnTo>
                  <a:lnTo>
                    <a:pt x="1026" y="486"/>
                  </a:lnTo>
                  <a:lnTo>
                    <a:pt x="1032" y="480"/>
                  </a:lnTo>
                  <a:lnTo>
                    <a:pt x="1038" y="480"/>
                  </a:lnTo>
                  <a:lnTo>
                    <a:pt x="1044" y="474"/>
                  </a:lnTo>
                  <a:lnTo>
                    <a:pt x="1050" y="462"/>
                  </a:lnTo>
                  <a:lnTo>
                    <a:pt x="1056" y="462"/>
                  </a:lnTo>
                  <a:lnTo>
                    <a:pt x="1062" y="456"/>
                  </a:lnTo>
                  <a:lnTo>
                    <a:pt x="1074" y="450"/>
                  </a:lnTo>
                  <a:lnTo>
                    <a:pt x="1080" y="444"/>
                  </a:lnTo>
                  <a:lnTo>
                    <a:pt x="1080" y="420"/>
                  </a:lnTo>
                  <a:lnTo>
                    <a:pt x="1074" y="414"/>
                  </a:lnTo>
                  <a:lnTo>
                    <a:pt x="1080" y="414"/>
                  </a:lnTo>
                  <a:lnTo>
                    <a:pt x="1086" y="408"/>
                  </a:lnTo>
                  <a:lnTo>
                    <a:pt x="1110" y="396"/>
                  </a:lnTo>
                  <a:lnTo>
                    <a:pt x="1140" y="396"/>
                  </a:lnTo>
                  <a:lnTo>
                    <a:pt x="1152" y="402"/>
                  </a:lnTo>
                  <a:lnTo>
                    <a:pt x="1164" y="402"/>
                  </a:lnTo>
                  <a:lnTo>
                    <a:pt x="1176" y="390"/>
                  </a:lnTo>
                  <a:lnTo>
                    <a:pt x="1176" y="360"/>
                  </a:lnTo>
                  <a:lnTo>
                    <a:pt x="1200" y="360"/>
                  </a:lnTo>
                  <a:lnTo>
                    <a:pt x="1212" y="354"/>
                  </a:lnTo>
                  <a:lnTo>
                    <a:pt x="1218" y="354"/>
                  </a:lnTo>
                  <a:lnTo>
                    <a:pt x="1224" y="348"/>
                  </a:lnTo>
                  <a:lnTo>
                    <a:pt x="1224" y="324"/>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75" name="Newfoundland">
              <a:extLst>
                <a:ext uri="{FF2B5EF4-FFF2-40B4-BE49-F238E27FC236}">
                  <a16:creationId xmlns:a16="http://schemas.microsoft.com/office/drawing/2014/main" id="{2A5C4508-DCC8-2641-8AA7-A776F6B96ECE}"/>
                </a:ext>
                <a:ext uri="{C183D7F6-B498-43B3-948B-1728B52AA6E4}">
                  <adec:decorative xmlns:adec="http://schemas.microsoft.com/office/drawing/2017/decorative" val="1"/>
                </a:ext>
              </a:extLst>
            </p:cNvPr>
            <p:cNvSpPr>
              <a:spLocks/>
            </p:cNvSpPr>
            <p:nvPr/>
          </p:nvSpPr>
          <p:spPr bwMode="gray">
            <a:xfrm>
              <a:off x="3116523" y="1973927"/>
              <a:ext cx="137120" cy="123282"/>
            </a:xfrm>
            <a:custGeom>
              <a:avLst/>
              <a:gdLst>
                <a:gd name="T0" fmla="*/ 2147483647 w 426"/>
                <a:gd name="T1" fmla="*/ 2147483647 h 384"/>
                <a:gd name="T2" fmla="*/ 2147483647 w 426"/>
                <a:gd name="T3" fmla="*/ 2147483647 h 384"/>
                <a:gd name="T4" fmla="*/ 2147483647 w 426"/>
                <a:gd name="T5" fmla="*/ 0 h 384"/>
                <a:gd name="T6" fmla="*/ 2147483647 w 426"/>
                <a:gd name="T7" fmla="*/ 2147483647 h 384"/>
                <a:gd name="T8" fmla="*/ 2147483647 w 426"/>
                <a:gd name="T9" fmla="*/ 2147483647 h 384"/>
                <a:gd name="T10" fmla="*/ 2147483647 w 426"/>
                <a:gd name="T11" fmla="*/ 2147483647 h 384"/>
                <a:gd name="T12" fmla="*/ 2147483647 w 426"/>
                <a:gd name="T13" fmla="*/ 2147483647 h 384"/>
                <a:gd name="T14" fmla="*/ 2147483647 w 426"/>
                <a:gd name="T15" fmla="*/ 2147483647 h 384"/>
                <a:gd name="T16" fmla="*/ 2147483647 w 426"/>
                <a:gd name="T17" fmla="*/ 2147483647 h 384"/>
                <a:gd name="T18" fmla="*/ 2147483647 w 426"/>
                <a:gd name="T19" fmla="*/ 2147483647 h 384"/>
                <a:gd name="T20" fmla="*/ 2147483647 w 426"/>
                <a:gd name="T21" fmla="*/ 2147483647 h 384"/>
                <a:gd name="T22" fmla="*/ 2147483647 w 426"/>
                <a:gd name="T23" fmla="*/ 2147483647 h 384"/>
                <a:gd name="T24" fmla="*/ 2147483647 w 426"/>
                <a:gd name="T25" fmla="*/ 2147483647 h 384"/>
                <a:gd name="T26" fmla="*/ 2147483647 w 426"/>
                <a:gd name="T27" fmla="*/ 2147483647 h 384"/>
                <a:gd name="T28" fmla="*/ 2147483647 w 426"/>
                <a:gd name="T29" fmla="*/ 2147483647 h 384"/>
                <a:gd name="T30" fmla="*/ 2147483647 w 426"/>
                <a:gd name="T31" fmla="*/ 2147483647 h 384"/>
                <a:gd name="T32" fmla="*/ 2147483647 w 426"/>
                <a:gd name="T33" fmla="*/ 2147483647 h 384"/>
                <a:gd name="T34" fmla="*/ 2147483647 w 426"/>
                <a:gd name="T35" fmla="*/ 2147483647 h 384"/>
                <a:gd name="T36" fmla="*/ 2147483647 w 426"/>
                <a:gd name="T37" fmla="*/ 2147483647 h 384"/>
                <a:gd name="T38" fmla="*/ 2147483647 w 426"/>
                <a:gd name="T39" fmla="*/ 2147483647 h 384"/>
                <a:gd name="T40" fmla="*/ 2147483647 w 426"/>
                <a:gd name="T41" fmla="*/ 2147483647 h 384"/>
                <a:gd name="T42" fmla="*/ 2147483647 w 426"/>
                <a:gd name="T43" fmla="*/ 2147483647 h 384"/>
                <a:gd name="T44" fmla="*/ 2147483647 w 426"/>
                <a:gd name="T45" fmla="*/ 2147483647 h 384"/>
                <a:gd name="T46" fmla="*/ 2147483647 w 426"/>
                <a:gd name="T47" fmla="*/ 2147483647 h 384"/>
                <a:gd name="T48" fmla="*/ 2147483647 w 426"/>
                <a:gd name="T49" fmla="*/ 2147483647 h 384"/>
                <a:gd name="T50" fmla="*/ 2147483647 w 426"/>
                <a:gd name="T51" fmla="*/ 2147483647 h 384"/>
                <a:gd name="T52" fmla="*/ 2147483647 w 426"/>
                <a:gd name="T53" fmla="*/ 2147483647 h 384"/>
                <a:gd name="T54" fmla="*/ 2147483647 w 426"/>
                <a:gd name="T55" fmla="*/ 2147483647 h 384"/>
                <a:gd name="T56" fmla="*/ 2147483647 w 426"/>
                <a:gd name="T57" fmla="*/ 2147483647 h 384"/>
                <a:gd name="T58" fmla="*/ 2147483647 w 426"/>
                <a:gd name="T59" fmla="*/ 2147483647 h 384"/>
                <a:gd name="T60" fmla="*/ 2147483647 w 426"/>
                <a:gd name="T61" fmla="*/ 2147483647 h 384"/>
                <a:gd name="T62" fmla="*/ 2147483647 w 426"/>
                <a:gd name="T63" fmla="*/ 2147483647 h 384"/>
                <a:gd name="T64" fmla="*/ 2147483647 w 426"/>
                <a:gd name="T65" fmla="*/ 2147483647 h 384"/>
                <a:gd name="T66" fmla="*/ 2147483647 w 426"/>
                <a:gd name="T67" fmla="*/ 2147483647 h 384"/>
                <a:gd name="T68" fmla="*/ 2147483647 w 426"/>
                <a:gd name="T69" fmla="*/ 2147483647 h 384"/>
                <a:gd name="T70" fmla="*/ 2147483647 w 426"/>
                <a:gd name="T71" fmla="*/ 2147483647 h 384"/>
                <a:gd name="T72" fmla="*/ 2147483647 w 426"/>
                <a:gd name="T73" fmla="*/ 2147483647 h 384"/>
                <a:gd name="T74" fmla="*/ 2147483647 w 426"/>
                <a:gd name="T75" fmla="*/ 2147483647 h 384"/>
                <a:gd name="T76" fmla="*/ 2147483647 w 426"/>
                <a:gd name="T77" fmla="*/ 2147483647 h 384"/>
                <a:gd name="T78" fmla="*/ 2147483647 w 426"/>
                <a:gd name="T79" fmla="*/ 2147483647 h 384"/>
                <a:gd name="T80" fmla="*/ 2147483647 w 426"/>
                <a:gd name="T81" fmla="*/ 2147483647 h 384"/>
                <a:gd name="T82" fmla="*/ 2147483647 w 426"/>
                <a:gd name="T83" fmla="*/ 2147483647 h 3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6"/>
                <a:gd name="T127" fmla="*/ 0 h 384"/>
                <a:gd name="T128" fmla="*/ 426 w 426"/>
                <a:gd name="T129" fmla="*/ 384 h 3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6" h="384">
                  <a:moveTo>
                    <a:pt x="258" y="18"/>
                  </a:moveTo>
                  <a:lnTo>
                    <a:pt x="270" y="12"/>
                  </a:lnTo>
                  <a:lnTo>
                    <a:pt x="276" y="12"/>
                  </a:lnTo>
                  <a:lnTo>
                    <a:pt x="294" y="6"/>
                  </a:lnTo>
                  <a:lnTo>
                    <a:pt x="306" y="0"/>
                  </a:lnTo>
                  <a:lnTo>
                    <a:pt x="330" y="0"/>
                  </a:lnTo>
                  <a:lnTo>
                    <a:pt x="342" y="6"/>
                  </a:lnTo>
                  <a:lnTo>
                    <a:pt x="342" y="18"/>
                  </a:lnTo>
                  <a:lnTo>
                    <a:pt x="336" y="24"/>
                  </a:lnTo>
                  <a:lnTo>
                    <a:pt x="312" y="42"/>
                  </a:lnTo>
                  <a:lnTo>
                    <a:pt x="312" y="48"/>
                  </a:lnTo>
                  <a:lnTo>
                    <a:pt x="306" y="54"/>
                  </a:lnTo>
                  <a:lnTo>
                    <a:pt x="300" y="72"/>
                  </a:lnTo>
                  <a:lnTo>
                    <a:pt x="276" y="96"/>
                  </a:lnTo>
                  <a:lnTo>
                    <a:pt x="258" y="102"/>
                  </a:lnTo>
                  <a:lnTo>
                    <a:pt x="246" y="102"/>
                  </a:lnTo>
                  <a:lnTo>
                    <a:pt x="210" y="150"/>
                  </a:lnTo>
                  <a:lnTo>
                    <a:pt x="210" y="174"/>
                  </a:lnTo>
                  <a:lnTo>
                    <a:pt x="234" y="156"/>
                  </a:lnTo>
                  <a:lnTo>
                    <a:pt x="264" y="108"/>
                  </a:lnTo>
                  <a:lnTo>
                    <a:pt x="282" y="126"/>
                  </a:lnTo>
                  <a:lnTo>
                    <a:pt x="306" y="138"/>
                  </a:lnTo>
                  <a:lnTo>
                    <a:pt x="294" y="168"/>
                  </a:lnTo>
                  <a:lnTo>
                    <a:pt x="324" y="168"/>
                  </a:lnTo>
                  <a:lnTo>
                    <a:pt x="330" y="192"/>
                  </a:lnTo>
                  <a:lnTo>
                    <a:pt x="384" y="162"/>
                  </a:lnTo>
                  <a:lnTo>
                    <a:pt x="402" y="174"/>
                  </a:lnTo>
                  <a:lnTo>
                    <a:pt x="396" y="180"/>
                  </a:lnTo>
                  <a:lnTo>
                    <a:pt x="390" y="192"/>
                  </a:lnTo>
                  <a:lnTo>
                    <a:pt x="378" y="204"/>
                  </a:lnTo>
                  <a:lnTo>
                    <a:pt x="372" y="204"/>
                  </a:lnTo>
                  <a:lnTo>
                    <a:pt x="384" y="204"/>
                  </a:lnTo>
                  <a:lnTo>
                    <a:pt x="396" y="210"/>
                  </a:lnTo>
                  <a:lnTo>
                    <a:pt x="408" y="210"/>
                  </a:lnTo>
                  <a:lnTo>
                    <a:pt x="408" y="216"/>
                  </a:lnTo>
                  <a:lnTo>
                    <a:pt x="396" y="240"/>
                  </a:lnTo>
                  <a:lnTo>
                    <a:pt x="384" y="252"/>
                  </a:lnTo>
                  <a:lnTo>
                    <a:pt x="378" y="264"/>
                  </a:lnTo>
                  <a:lnTo>
                    <a:pt x="366" y="276"/>
                  </a:lnTo>
                  <a:lnTo>
                    <a:pt x="360" y="288"/>
                  </a:lnTo>
                  <a:lnTo>
                    <a:pt x="354" y="294"/>
                  </a:lnTo>
                  <a:lnTo>
                    <a:pt x="390" y="294"/>
                  </a:lnTo>
                  <a:lnTo>
                    <a:pt x="354" y="312"/>
                  </a:lnTo>
                  <a:lnTo>
                    <a:pt x="384" y="312"/>
                  </a:lnTo>
                  <a:lnTo>
                    <a:pt x="420" y="300"/>
                  </a:lnTo>
                  <a:lnTo>
                    <a:pt x="426" y="324"/>
                  </a:lnTo>
                  <a:lnTo>
                    <a:pt x="360" y="384"/>
                  </a:lnTo>
                  <a:lnTo>
                    <a:pt x="318" y="378"/>
                  </a:lnTo>
                  <a:lnTo>
                    <a:pt x="336" y="354"/>
                  </a:lnTo>
                  <a:lnTo>
                    <a:pt x="306" y="360"/>
                  </a:lnTo>
                  <a:lnTo>
                    <a:pt x="300" y="348"/>
                  </a:lnTo>
                  <a:lnTo>
                    <a:pt x="228" y="360"/>
                  </a:lnTo>
                  <a:lnTo>
                    <a:pt x="192" y="354"/>
                  </a:lnTo>
                  <a:lnTo>
                    <a:pt x="186" y="348"/>
                  </a:lnTo>
                  <a:lnTo>
                    <a:pt x="228" y="336"/>
                  </a:lnTo>
                  <a:lnTo>
                    <a:pt x="234" y="330"/>
                  </a:lnTo>
                  <a:lnTo>
                    <a:pt x="234" y="324"/>
                  </a:lnTo>
                  <a:lnTo>
                    <a:pt x="228" y="324"/>
                  </a:lnTo>
                  <a:lnTo>
                    <a:pt x="222" y="318"/>
                  </a:lnTo>
                  <a:lnTo>
                    <a:pt x="198" y="318"/>
                  </a:lnTo>
                  <a:lnTo>
                    <a:pt x="162" y="312"/>
                  </a:lnTo>
                  <a:lnTo>
                    <a:pt x="126" y="300"/>
                  </a:lnTo>
                  <a:lnTo>
                    <a:pt x="96" y="294"/>
                  </a:lnTo>
                  <a:lnTo>
                    <a:pt x="78" y="294"/>
                  </a:lnTo>
                  <a:lnTo>
                    <a:pt x="72" y="300"/>
                  </a:lnTo>
                  <a:lnTo>
                    <a:pt x="48" y="300"/>
                  </a:lnTo>
                  <a:lnTo>
                    <a:pt x="36" y="306"/>
                  </a:lnTo>
                  <a:lnTo>
                    <a:pt x="24" y="306"/>
                  </a:lnTo>
                  <a:lnTo>
                    <a:pt x="12" y="300"/>
                  </a:lnTo>
                  <a:lnTo>
                    <a:pt x="6" y="294"/>
                  </a:lnTo>
                  <a:lnTo>
                    <a:pt x="18" y="282"/>
                  </a:lnTo>
                  <a:lnTo>
                    <a:pt x="24" y="282"/>
                  </a:lnTo>
                  <a:lnTo>
                    <a:pt x="30" y="276"/>
                  </a:lnTo>
                  <a:lnTo>
                    <a:pt x="42" y="276"/>
                  </a:lnTo>
                  <a:lnTo>
                    <a:pt x="30" y="276"/>
                  </a:lnTo>
                  <a:lnTo>
                    <a:pt x="12" y="270"/>
                  </a:lnTo>
                  <a:lnTo>
                    <a:pt x="0" y="258"/>
                  </a:lnTo>
                  <a:lnTo>
                    <a:pt x="6" y="252"/>
                  </a:lnTo>
                  <a:lnTo>
                    <a:pt x="18" y="252"/>
                  </a:lnTo>
                  <a:lnTo>
                    <a:pt x="54" y="234"/>
                  </a:lnTo>
                  <a:lnTo>
                    <a:pt x="60" y="228"/>
                  </a:lnTo>
                  <a:lnTo>
                    <a:pt x="66" y="228"/>
                  </a:lnTo>
                  <a:lnTo>
                    <a:pt x="204" y="90"/>
                  </a:lnTo>
                  <a:lnTo>
                    <a:pt x="258" y="18"/>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76" name="Netherlands">
              <a:extLst>
                <a:ext uri="{FF2B5EF4-FFF2-40B4-BE49-F238E27FC236}">
                  <a16:creationId xmlns:a16="http://schemas.microsoft.com/office/drawing/2014/main" id="{EC111314-018D-7D4C-60B5-FBAFA3AD900A}"/>
                </a:ext>
                <a:ext uri="{C183D7F6-B498-43B3-948B-1728B52AA6E4}">
                  <adec:decorative xmlns:adec="http://schemas.microsoft.com/office/drawing/2017/decorative" val="1"/>
                </a:ext>
              </a:extLst>
            </p:cNvPr>
            <p:cNvSpPr>
              <a:spLocks/>
            </p:cNvSpPr>
            <p:nvPr/>
          </p:nvSpPr>
          <p:spPr bwMode="gray">
            <a:xfrm>
              <a:off x="4377014" y="1924867"/>
              <a:ext cx="86801" cy="67930"/>
            </a:xfrm>
            <a:custGeom>
              <a:avLst/>
              <a:gdLst>
                <a:gd name="T0" fmla="*/ 0 w 270"/>
                <a:gd name="T1" fmla="*/ 2147483647 h 210"/>
                <a:gd name="T2" fmla="*/ 2147483647 w 270"/>
                <a:gd name="T3" fmla="*/ 2147483647 h 210"/>
                <a:gd name="T4" fmla="*/ 2147483647 w 270"/>
                <a:gd name="T5" fmla="*/ 2147483647 h 210"/>
                <a:gd name="T6" fmla="*/ 2147483647 w 270"/>
                <a:gd name="T7" fmla="*/ 2147483647 h 210"/>
                <a:gd name="T8" fmla="*/ 2147483647 w 270"/>
                <a:gd name="T9" fmla="*/ 2147483647 h 210"/>
                <a:gd name="T10" fmla="*/ 2147483647 w 270"/>
                <a:gd name="T11" fmla="*/ 2147483647 h 210"/>
                <a:gd name="T12" fmla="*/ 2147483647 w 270"/>
                <a:gd name="T13" fmla="*/ 2147483647 h 210"/>
                <a:gd name="T14" fmla="*/ 2147483647 w 270"/>
                <a:gd name="T15" fmla="*/ 2147483647 h 210"/>
                <a:gd name="T16" fmla="*/ 2147483647 w 270"/>
                <a:gd name="T17" fmla="*/ 2147483647 h 210"/>
                <a:gd name="T18" fmla="*/ 2147483647 w 270"/>
                <a:gd name="T19" fmla="*/ 2147483647 h 210"/>
                <a:gd name="T20" fmla="*/ 2147483647 w 270"/>
                <a:gd name="T21" fmla="*/ 2147483647 h 210"/>
                <a:gd name="T22" fmla="*/ 2147483647 w 270"/>
                <a:gd name="T23" fmla="*/ 2147483647 h 210"/>
                <a:gd name="T24" fmla="*/ 2147483647 w 270"/>
                <a:gd name="T25" fmla="*/ 2147483647 h 210"/>
                <a:gd name="T26" fmla="*/ 2147483647 w 270"/>
                <a:gd name="T27" fmla="*/ 2147483647 h 210"/>
                <a:gd name="T28" fmla="*/ 2147483647 w 270"/>
                <a:gd name="T29" fmla="*/ 2147483647 h 210"/>
                <a:gd name="T30" fmla="*/ 2147483647 w 270"/>
                <a:gd name="T31" fmla="*/ 2147483647 h 210"/>
                <a:gd name="T32" fmla="*/ 2147483647 w 270"/>
                <a:gd name="T33" fmla="*/ 2147483647 h 210"/>
                <a:gd name="T34" fmla="*/ 2147483647 w 270"/>
                <a:gd name="T35" fmla="*/ 2147483647 h 210"/>
                <a:gd name="T36" fmla="*/ 2147483647 w 270"/>
                <a:gd name="T37" fmla="*/ 2147483647 h 210"/>
                <a:gd name="T38" fmla="*/ 2147483647 w 270"/>
                <a:gd name="T39" fmla="*/ 2147483647 h 210"/>
                <a:gd name="T40" fmla="*/ 2147483647 w 270"/>
                <a:gd name="T41" fmla="*/ 2147483647 h 210"/>
                <a:gd name="T42" fmla="*/ 2147483647 w 270"/>
                <a:gd name="T43" fmla="*/ 2147483647 h 210"/>
                <a:gd name="T44" fmla="*/ 2147483647 w 270"/>
                <a:gd name="T45" fmla="*/ 2147483647 h 210"/>
                <a:gd name="T46" fmla="*/ 2147483647 w 270"/>
                <a:gd name="T47" fmla="*/ 2147483647 h 210"/>
                <a:gd name="T48" fmla="*/ 2147483647 w 270"/>
                <a:gd name="T49" fmla="*/ 2147483647 h 210"/>
                <a:gd name="T50" fmla="*/ 2147483647 w 270"/>
                <a:gd name="T51" fmla="*/ 2147483647 h 210"/>
                <a:gd name="T52" fmla="*/ 2147483647 w 270"/>
                <a:gd name="T53" fmla="*/ 2147483647 h 210"/>
                <a:gd name="T54" fmla="*/ 2147483647 w 270"/>
                <a:gd name="T55" fmla="*/ 2147483647 h 210"/>
                <a:gd name="T56" fmla="*/ 2147483647 w 270"/>
                <a:gd name="T57" fmla="*/ 2147483647 h 210"/>
                <a:gd name="T58" fmla="*/ 2147483647 w 270"/>
                <a:gd name="T59" fmla="*/ 0 h 210"/>
                <a:gd name="T60" fmla="*/ 2147483647 w 270"/>
                <a:gd name="T61" fmla="*/ 2147483647 h 210"/>
                <a:gd name="T62" fmla="*/ 2147483647 w 270"/>
                <a:gd name="T63" fmla="*/ 2147483647 h 210"/>
                <a:gd name="T64" fmla="*/ 2147483647 w 270"/>
                <a:gd name="T65" fmla="*/ 2147483647 h 210"/>
                <a:gd name="T66" fmla="*/ 2147483647 w 270"/>
                <a:gd name="T67" fmla="*/ 2147483647 h 210"/>
                <a:gd name="T68" fmla="*/ 2147483647 w 270"/>
                <a:gd name="T69" fmla="*/ 2147483647 h 210"/>
                <a:gd name="T70" fmla="*/ 2147483647 w 270"/>
                <a:gd name="T71" fmla="*/ 2147483647 h 210"/>
                <a:gd name="T72" fmla="*/ 2147483647 w 270"/>
                <a:gd name="T73" fmla="*/ 2147483647 h 210"/>
                <a:gd name="T74" fmla="*/ 2147483647 w 270"/>
                <a:gd name="T75" fmla="*/ 2147483647 h 210"/>
                <a:gd name="T76" fmla="*/ 2147483647 w 270"/>
                <a:gd name="T77" fmla="*/ 2147483647 h 210"/>
                <a:gd name="T78" fmla="*/ 2147483647 w 270"/>
                <a:gd name="T79" fmla="*/ 2147483647 h 210"/>
                <a:gd name="T80" fmla="*/ 2147483647 w 270"/>
                <a:gd name="T81" fmla="*/ 2147483647 h 210"/>
                <a:gd name="T82" fmla="*/ 2147483647 w 270"/>
                <a:gd name="T83" fmla="*/ 2147483647 h 210"/>
                <a:gd name="T84" fmla="*/ 2147483647 w 270"/>
                <a:gd name="T85" fmla="*/ 2147483647 h 210"/>
                <a:gd name="T86" fmla="*/ 2147483647 w 270"/>
                <a:gd name="T87" fmla="*/ 2147483647 h 210"/>
                <a:gd name="T88" fmla="*/ 2147483647 w 270"/>
                <a:gd name="T89" fmla="*/ 2147483647 h 2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0"/>
                <a:gd name="T136" fmla="*/ 0 h 210"/>
                <a:gd name="T137" fmla="*/ 270 w 270"/>
                <a:gd name="T138" fmla="*/ 210 h 21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0" h="210">
                  <a:moveTo>
                    <a:pt x="18" y="156"/>
                  </a:moveTo>
                  <a:lnTo>
                    <a:pt x="0" y="174"/>
                  </a:lnTo>
                  <a:lnTo>
                    <a:pt x="12" y="162"/>
                  </a:lnTo>
                  <a:lnTo>
                    <a:pt x="24" y="162"/>
                  </a:lnTo>
                  <a:lnTo>
                    <a:pt x="30" y="168"/>
                  </a:lnTo>
                  <a:lnTo>
                    <a:pt x="54" y="168"/>
                  </a:lnTo>
                  <a:lnTo>
                    <a:pt x="60" y="174"/>
                  </a:lnTo>
                  <a:lnTo>
                    <a:pt x="66" y="162"/>
                  </a:lnTo>
                  <a:lnTo>
                    <a:pt x="84" y="168"/>
                  </a:lnTo>
                  <a:lnTo>
                    <a:pt x="84" y="156"/>
                  </a:lnTo>
                  <a:lnTo>
                    <a:pt x="96" y="162"/>
                  </a:lnTo>
                  <a:lnTo>
                    <a:pt x="96" y="156"/>
                  </a:lnTo>
                  <a:lnTo>
                    <a:pt x="132" y="156"/>
                  </a:lnTo>
                  <a:lnTo>
                    <a:pt x="132" y="168"/>
                  </a:lnTo>
                  <a:lnTo>
                    <a:pt x="138" y="174"/>
                  </a:lnTo>
                  <a:lnTo>
                    <a:pt x="150" y="174"/>
                  </a:lnTo>
                  <a:lnTo>
                    <a:pt x="162" y="168"/>
                  </a:lnTo>
                  <a:lnTo>
                    <a:pt x="168" y="168"/>
                  </a:lnTo>
                  <a:lnTo>
                    <a:pt x="174" y="174"/>
                  </a:lnTo>
                  <a:lnTo>
                    <a:pt x="174" y="192"/>
                  </a:lnTo>
                  <a:lnTo>
                    <a:pt x="168" y="198"/>
                  </a:lnTo>
                  <a:lnTo>
                    <a:pt x="168" y="210"/>
                  </a:lnTo>
                  <a:lnTo>
                    <a:pt x="180" y="210"/>
                  </a:lnTo>
                  <a:lnTo>
                    <a:pt x="180" y="198"/>
                  </a:lnTo>
                  <a:lnTo>
                    <a:pt x="186" y="192"/>
                  </a:lnTo>
                  <a:lnTo>
                    <a:pt x="186" y="180"/>
                  </a:lnTo>
                  <a:lnTo>
                    <a:pt x="180" y="174"/>
                  </a:lnTo>
                  <a:lnTo>
                    <a:pt x="186" y="168"/>
                  </a:lnTo>
                  <a:lnTo>
                    <a:pt x="198" y="162"/>
                  </a:lnTo>
                  <a:lnTo>
                    <a:pt x="198" y="156"/>
                  </a:lnTo>
                  <a:lnTo>
                    <a:pt x="192" y="150"/>
                  </a:lnTo>
                  <a:lnTo>
                    <a:pt x="192" y="144"/>
                  </a:lnTo>
                  <a:lnTo>
                    <a:pt x="186" y="120"/>
                  </a:lnTo>
                  <a:lnTo>
                    <a:pt x="192" y="120"/>
                  </a:lnTo>
                  <a:lnTo>
                    <a:pt x="198" y="126"/>
                  </a:lnTo>
                  <a:lnTo>
                    <a:pt x="222" y="126"/>
                  </a:lnTo>
                  <a:lnTo>
                    <a:pt x="222" y="120"/>
                  </a:lnTo>
                  <a:lnTo>
                    <a:pt x="228" y="114"/>
                  </a:lnTo>
                  <a:lnTo>
                    <a:pt x="234" y="114"/>
                  </a:lnTo>
                  <a:lnTo>
                    <a:pt x="240" y="102"/>
                  </a:lnTo>
                  <a:lnTo>
                    <a:pt x="246" y="96"/>
                  </a:lnTo>
                  <a:lnTo>
                    <a:pt x="252" y="96"/>
                  </a:lnTo>
                  <a:lnTo>
                    <a:pt x="252" y="90"/>
                  </a:lnTo>
                  <a:lnTo>
                    <a:pt x="240" y="78"/>
                  </a:lnTo>
                  <a:lnTo>
                    <a:pt x="234" y="78"/>
                  </a:lnTo>
                  <a:lnTo>
                    <a:pt x="228" y="72"/>
                  </a:lnTo>
                  <a:lnTo>
                    <a:pt x="228" y="66"/>
                  </a:lnTo>
                  <a:lnTo>
                    <a:pt x="234" y="66"/>
                  </a:lnTo>
                  <a:lnTo>
                    <a:pt x="246" y="60"/>
                  </a:lnTo>
                  <a:lnTo>
                    <a:pt x="258" y="60"/>
                  </a:lnTo>
                  <a:lnTo>
                    <a:pt x="252" y="54"/>
                  </a:lnTo>
                  <a:lnTo>
                    <a:pt x="252" y="36"/>
                  </a:lnTo>
                  <a:lnTo>
                    <a:pt x="258" y="36"/>
                  </a:lnTo>
                  <a:lnTo>
                    <a:pt x="270" y="30"/>
                  </a:lnTo>
                  <a:lnTo>
                    <a:pt x="264" y="18"/>
                  </a:lnTo>
                  <a:lnTo>
                    <a:pt x="270" y="12"/>
                  </a:lnTo>
                  <a:lnTo>
                    <a:pt x="264" y="12"/>
                  </a:lnTo>
                  <a:lnTo>
                    <a:pt x="252" y="6"/>
                  </a:lnTo>
                  <a:lnTo>
                    <a:pt x="246" y="6"/>
                  </a:lnTo>
                  <a:lnTo>
                    <a:pt x="234" y="0"/>
                  </a:lnTo>
                  <a:lnTo>
                    <a:pt x="180" y="0"/>
                  </a:lnTo>
                  <a:lnTo>
                    <a:pt x="168" y="12"/>
                  </a:lnTo>
                  <a:lnTo>
                    <a:pt x="156" y="18"/>
                  </a:lnTo>
                  <a:lnTo>
                    <a:pt x="156" y="30"/>
                  </a:lnTo>
                  <a:lnTo>
                    <a:pt x="162" y="36"/>
                  </a:lnTo>
                  <a:lnTo>
                    <a:pt x="162" y="54"/>
                  </a:lnTo>
                  <a:lnTo>
                    <a:pt x="168" y="60"/>
                  </a:lnTo>
                  <a:lnTo>
                    <a:pt x="174" y="60"/>
                  </a:lnTo>
                  <a:lnTo>
                    <a:pt x="180" y="66"/>
                  </a:lnTo>
                  <a:lnTo>
                    <a:pt x="180" y="78"/>
                  </a:lnTo>
                  <a:lnTo>
                    <a:pt x="168" y="84"/>
                  </a:lnTo>
                  <a:lnTo>
                    <a:pt x="162" y="90"/>
                  </a:lnTo>
                  <a:lnTo>
                    <a:pt x="144" y="90"/>
                  </a:lnTo>
                  <a:lnTo>
                    <a:pt x="138" y="84"/>
                  </a:lnTo>
                  <a:lnTo>
                    <a:pt x="138" y="66"/>
                  </a:lnTo>
                  <a:lnTo>
                    <a:pt x="150" y="54"/>
                  </a:lnTo>
                  <a:lnTo>
                    <a:pt x="150" y="36"/>
                  </a:lnTo>
                  <a:lnTo>
                    <a:pt x="144" y="30"/>
                  </a:lnTo>
                  <a:lnTo>
                    <a:pt x="144" y="24"/>
                  </a:lnTo>
                  <a:lnTo>
                    <a:pt x="132" y="36"/>
                  </a:lnTo>
                  <a:lnTo>
                    <a:pt x="120" y="42"/>
                  </a:lnTo>
                  <a:lnTo>
                    <a:pt x="114" y="48"/>
                  </a:lnTo>
                  <a:lnTo>
                    <a:pt x="102" y="54"/>
                  </a:lnTo>
                  <a:lnTo>
                    <a:pt x="96" y="66"/>
                  </a:lnTo>
                  <a:lnTo>
                    <a:pt x="96" y="84"/>
                  </a:lnTo>
                  <a:lnTo>
                    <a:pt x="90" y="90"/>
                  </a:lnTo>
                  <a:lnTo>
                    <a:pt x="90" y="102"/>
                  </a:lnTo>
                  <a:lnTo>
                    <a:pt x="60" y="132"/>
                  </a:lnTo>
                  <a:lnTo>
                    <a:pt x="72" y="144"/>
                  </a:lnTo>
                  <a:lnTo>
                    <a:pt x="42" y="144"/>
                  </a:lnTo>
                  <a:lnTo>
                    <a:pt x="18" y="156"/>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77" name="Nepal">
              <a:extLst>
                <a:ext uri="{FF2B5EF4-FFF2-40B4-BE49-F238E27FC236}">
                  <a16:creationId xmlns:a16="http://schemas.microsoft.com/office/drawing/2014/main" id="{DFFD13CD-2263-E074-2541-C1D59304FEBE}"/>
                </a:ext>
                <a:ext uri="{C183D7F6-B498-43B3-948B-1728B52AA6E4}">
                  <adec:decorative xmlns:adec="http://schemas.microsoft.com/office/drawing/2017/decorative" val="1"/>
                </a:ext>
              </a:extLst>
            </p:cNvPr>
            <p:cNvSpPr>
              <a:spLocks/>
            </p:cNvSpPr>
            <p:nvPr/>
          </p:nvSpPr>
          <p:spPr bwMode="gray">
            <a:xfrm>
              <a:off x="6062701" y="2512340"/>
              <a:ext cx="188696" cy="105670"/>
            </a:xfrm>
            <a:custGeom>
              <a:avLst/>
              <a:gdLst>
                <a:gd name="T0" fmla="*/ 2147483647 w 588"/>
                <a:gd name="T1" fmla="*/ 2147483647 h 330"/>
                <a:gd name="T2" fmla="*/ 2147483647 w 588"/>
                <a:gd name="T3" fmla="*/ 2147483647 h 330"/>
                <a:gd name="T4" fmla="*/ 2147483647 w 588"/>
                <a:gd name="T5" fmla="*/ 2147483647 h 330"/>
                <a:gd name="T6" fmla="*/ 2147483647 w 588"/>
                <a:gd name="T7" fmla="*/ 2147483647 h 330"/>
                <a:gd name="T8" fmla="*/ 2147483647 w 588"/>
                <a:gd name="T9" fmla="*/ 2147483647 h 330"/>
                <a:gd name="T10" fmla="*/ 2147483647 w 588"/>
                <a:gd name="T11" fmla="*/ 2147483647 h 330"/>
                <a:gd name="T12" fmla="*/ 2147483647 w 588"/>
                <a:gd name="T13" fmla="*/ 2147483647 h 330"/>
                <a:gd name="T14" fmla="*/ 2147483647 w 588"/>
                <a:gd name="T15" fmla="*/ 2147483647 h 330"/>
                <a:gd name="T16" fmla="*/ 2147483647 w 588"/>
                <a:gd name="T17" fmla="*/ 2147483647 h 330"/>
                <a:gd name="T18" fmla="*/ 2147483647 w 588"/>
                <a:gd name="T19" fmla="*/ 2147483647 h 330"/>
                <a:gd name="T20" fmla="*/ 2147483647 w 588"/>
                <a:gd name="T21" fmla="*/ 2147483647 h 330"/>
                <a:gd name="T22" fmla="*/ 2147483647 w 588"/>
                <a:gd name="T23" fmla="*/ 2147483647 h 330"/>
                <a:gd name="T24" fmla="*/ 2147483647 w 588"/>
                <a:gd name="T25" fmla="*/ 2147483647 h 330"/>
                <a:gd name="T26" fmla="*/ 2147483647 w 588"/>
                <a:gd name="T27" fmla="*/ 2147483647 h 330"/>
                <a:gd name="T28" fmla="*/ 2147483647 w 588"/>
                <a:gd name="T29" fmla="*/ 2147483647 h 330"/>
                <a:gd name="T30" fmla="*/ 2147483647 w 588"/>
                <a:gd name="T31" fmla="*/ 2147483647 h 330"/>
                <a:gd name="T32" fmla="*/ 2147483647 w 588"/>
                <a:gd name="T33" fmla="*/ 2147483647 h 330"/>
                <a:gd name="T34" fmla="*/ 2147483647 w 588"/>
                <a:gd name="T35" fmla="*/ 2147483647 h 330"/>
                <a:gd name="T36" fmla="*/ 2147483647 w 588"/>
                <a:gd name="T37" fmla="*/ 2147483647 h 330"/>
                <a:gd name="T38" fmla="*/ 2147483647 w 588"/>
                <a:gd name="T39" fmla="*/ 2147483647 h 330"/>
                <a:gd name="T40" fmla="*/ 2147483647 w 588"/>
                <a:gd name="T41" fmla="*/ 2147483647 h 330"/>
                <a:gd name="T42" fmla="*/ 2147483647 w 588"/>
                <a:gd name="T43" fmla="*/ 2147483647 h 330"/>
                <a:gd name="T44" fmla="*/ 2147483647 w 588"/>
                <a:gd name="T45" fmla="*/ 2147483647 h 330"/>
                <a:gd name="T46" fmla="*/ 2147483647 w 588"/>
                <a:gd name="T47" fmla="*/ 2147483647 h 330"/>
                <a:gd name="T48" fmla="*/ 2147483647 w 588"/>
                <a:gd name="T49" fmla="*/ 2147483647 h 330"/>
                <a:gd name="T50" fmla="*/ 2147483647 w 588"/>
                <a:gd name="T51" fmla="*/ 2147483647 h 330"/>
                <a:gd name="T52" fmla="*/ 2147483647 w 588"/>
                <a:gd name="T53" fmla="*/ 2147483647 h 330"/>
                <a:gd name="T54" fmla="*/ 2147483647 w 588"/>
                <a:gd name="T55" fmla="*/ 2147483647 h 330"/>
                <a:gd name="T56" fmla="*/ 2147483647 w 588"/>
                <a:gd name="T57" fmla="*/ 2147483647 h 330"/>
                <a:gd name="T58" fmla="*/ 2147483647 w 588"/>
                <a:gd name="T59" fmla="*/ 2147483647 h 330"/>
                <a:gd name="T60" fmla="*/ 2147483647 w 588"/>
                <a:gd name="T61" fmla="*/ 2147483647 h 330"/>
                <a:gd name="T62" fmla="*/ 2147483647 w 588"/>
                <a:gd name="T63" fmla="*/ 2147483647 h 330"/>
                <a:gd name="T64" fmla="*/ 2147483647 w 588"/>
                <a:gd name="T65" fmla="*/ 2147483647 h 330"/>
                <a:gd name="T66" fmla="*/ 2147483647 w 588"/>
                <a:gd name="T67" fmla="*/ 2147483647 h 330"/>
                <a:gd name="T68" fmla="*/ 2147483647 w 588"/>
                <a:gd name="T69" fmla="*/ 2147483647 h 330"/>
                <a:gd name="T70" fmla="*/ 2147483647 w 588"/>
                <a:gd name="T71" fmla="*/ 0 h 330"/>
                <a:gd name="T72" fmla="*/ 2147483647 w 588"/>
                <a:gd name="T73" fmla="*/ 2147483647 h 330"/>
                <a:gd name="T74" fmla="*/ 2147483647 w 588"/>
                <a:gd name="T75" fmla="*/ 2147483647 h 330"/>
                <a:gd name="T76" fmla="*/ 2147483647 w 588"/>
                <a:gd name="T77" fmla="*/ 2147483647 h 330"/>
                <a:gd name="T78" fmla="*/ 2147483647 w 588"/>
                <a:gd name="T79" fmla="*/ 2147483647 h 330"/>
                <a:gd name="T80" fmla="*/ 2147483647 w 588"/>
                <a:gd name="T81" fmla="*/ 2147483647 h 330"/>
                <a:gd name="T82" fmla="*/ 2147483647 w 588"/>
                <a:gd name="T83" fmla="*/ 2147483647 h 330"/>
                <a:gd name="T84" fmla="*/ 0 w 588"/>
                <a:gd name="T85" fmla="*/ 2147483647 h 330"/>
                <a:gd name="T86" fmla="*/ 2147483647 w 588"/>
                <a:gd name="T87" fmla="*/ 2147483647 h 330"/>
                <a:gd name="T88" fmla="*/ 2147483647 w 588"/>
                <a:gd name="T89" fmla="*/ 2147483647 h 330"/>
                <a:gd name="T90" fmla="*/ 2147483647 w 588"/>
                <a:gd name="T91" fmla="*/ 2147483647 h 330"/>
                <a:gd name="T92" fmla="*/ 2147483647 w 588"/>
                <a:gd name="T93" fmla="*/ 2147483647 h 330"/>
                <a:gd name="T94" fmla="*/ 2147483647 w 588"/>
                <a:gd name="T95" fmla="*/ 2147483647 h 330"/>
                <a:gd name="T96" fmla="*/ 2147483647 w 588"/>
                <a:gd name="T97" fmla="*/ 2147483647 h 330"/>
                <a:gd name="T98" fmla="*/ 2147483647 w 588"/>
                <a:gd name="T99" fmla="*/ 2147483647 h 330"/>
                <a:gd name="T100" fmla="*/ 2147483647 w 588"/>
                <a:gd name="T101" fmla="*/ 2147483647 h 330"/>
                <a:gd name="T102" fmla="*/ 2147483647 w 588"/>
                <a:gd name="T103" fmla="*/ 2147483647 h 330"/>
                <a:gd name="T104" fmla="*/ 2147483647 w 588"/>
                <a:gd name="T105" fmla="*/ 2147483647 h 330"/>
                <a:gd name="T106" fmla="*/ 2147483647 w 588"/>
                <a:gd name="T107" fmla="*/ 2147483647 h 330"/>
                <a:gd name="T108" fmla="*/ 2147483647 w 588"/>
                <a:gd name="T109" fmla="*/ 2147483647 h 3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8"/>
                <a:gd name="T166" fmla="*/ 0 h 330"/>
                <a:gd name="T167" fmla="*/ 588 w 588"/>
                <a:gd name="T168" fmla="*/ 330 h 3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8" h="330">
                  <a:moveTo>
                    <a:pt x="294" y="234"/>
                  </a:moveTo>
                  <a:lnTo>
                    <a:pt x="306" y="246"/>
                  </a:lnTo>
                  <a:lnTo>
                    <a:pt x="306" y="252"/>
                  </a:lnTo>
                  <a:lnTo>
                    <a:pt x="330" y="252"/>
                  </a:lnTo>
                  <a:lnTo>
                    <a:pt x="384" y="306"/>
                  </a:lnTo>
                  <a:lnTo>
                    <a:pt x="402" y="294"/>
                  </a:lnTo>
                  <a:lnTo>
                    <a:pt x="432" y="312"/>
                  </a:lnTo>
                  <a:lnTo>
                    <a:pt x="438" y="306"/>
                  </a:lnTo>
                  <a:lnTo>
                    <a:pt x="456" y="306"/>
                  </a:lnTo>
                  <a:lnTo>
                    <a:pt x="474" y="312"/>
                  </a:lnTo>
                  <a:lnTo>
                    <a:pt x="486" y="318"/>
                  </a:lnTo>
                  <a:lnTo>
                    <a:pt x="492" y="330"/>
                  </a:lnTo>
                  <a:lnTo>
                    <a:pt x="498" y="318"/>
                  </a:lnTo>
                  <a:lnTo>
                    <a:pt x="510" y="312"/>
                  </a:lnTo>
                  <a:lnTo>
                    <a:pt x="516" y="312"/>
                  </a:lnTo>
                  <a:lnTo>
                    <a:pt x="522" y="318"/>
                  </a:lnTo>
                  <a:lnTo>
                    <a:pt x="522" y="330"/>
                  </a:lnTo>
                  <a:lnTo>
                    <a:pt x="588" y="330"/>
                  </a:lnTo>
                  <a:lnTo>
                    <a:pt x="588" y="294"/>
                  </a:lnTo>
                  <a:lnTo>
                    <a:pt x="576" y="270"/>
                  </a:lnTo>
                  <a:lnTo>
                    <a:pt x="576" y="222"/>
                  </a:lnTo>
                  <a:lnTo>
                    <a:pt x="564" y="204"/>
                  </a:lnTo>
                  <a:lnTo>
                    <a:pt x="540" y="216"/>
                  </a:lnTo>
                  <a:lnTo>
                    <a:pt x="522" y="216"/>
                  </a:lnTo>
                  <a:lnTo>
                    <a:pt x="498" y="204"/>
                  </a:lnTo>
                  <a:lnTo>
                    <a:pt x="480" y="198"/>
                  </a:lnTo>
                  <a:lnTo>
                    <a:pt x="474" y="192"/>
                  </a:lnTo>
                  <a:lnTo>
                    <a:pt x="462" y="186"/>
                  </a:lnTo>
                  <a:lnTo>
                    <a:pt x="462" y="192"/>
                  </a:lnTo>
                  <a:lnTo>
                    <a:pt x="456" y="198"/>
                  </a:lnTo>
                  <a:lnTo>
                    <a:pt x="438" y="198"/>
                  </a:lnTo>
                  <a:lnTo>
                    <a:pt x="432" y="192"/>
                  </a:lnTo>
                  <a:lnTo>
                    <a:pt x="432" y="180"/>
                  </a:lnTo>
                  <a:lnTo>
                    <a:pt x="432" y="186"/>
                  </a:lnTo>
                  <a:lnTo>
                    <a:pt x="420" y="198"/>
                  </a:lnTo>
                  <a:lnTo>
                    <a:pt x="408" y="198"/>
                  </a:lnTo>
                  <a:lnTo>
                    <a:pt x="402" y="192"/>
                  </a:lnTo>
                  <a:lnTo>
                    <a:pt x="402" y="174"/>
                  </a:lnTo>
                  <a:lnTo>
                    <a:pt x="396" y="174"/>
                  </a:lnTo>
                  <a:lnTo>
                    <a:pt x="390" y="180"/>
                  </a:lnTo>
                  <a:lnTo>
                    <a:pt x="378" y="180"/>
                  </a:lnTo>
                  <a:lnTo>
                    <a:pt x="360" y="174"/>
                  </a:lnTo>
                  <a:lnTo>
                    <a:pt x="354" y="168"/>
                  </a:lnTo>
                  <a:lnTo>
                    <a:pt x="348" y="168"/>
                  </a:lnTo>
                  <a:lnTo>
                    <a:pt x="348" y="162"/>
                  </a:lnTo>
                  <a:lnTo>
                    <a:pt x="354" y="156"/>
                  </a:lnTo>
                  <a:lnTo>
                    <a:pt x="354" y="150"/>
                  </a:lnTo>
                  <a:lnTo>
                    <a:pt x="348" y="144"/>
                  </a:lnTo>
                  <a:lnTo>
                    <a:pt x="342" y="144"/>
                  </a:lnTo>
                  <a:lnTo>
                    <a:pt x="330" y="150"/>
                  </a:lnTo>
                  <a:lnTo>
                    <a:pt x="324" y="156"/>
                  </a:lnTo>
                  <a:lnTo>
                    <a:pt x="312" y="150"/>
                  </a:lnTo>
                  <a:lnTo>
                    <a:pt x="282" y="120"/>
                  </a:lnTo>
                  <a:lnTo>
                    <a:pt x="282" y="102"/>
                  </a:lnTo>
                  <a:lnTo>
                    <a:pt x="276" y="90"/>
                  </a:lnTo>
                  <a:lnTo>
                    <a:pt x="270" y="84"/>
                  </a:lnTo>
                  <a:lnTo>
                    <a:pt x="258" y="84"/>
                  </a:lnTo>
                  <a:lnTo>
                    <a:pt x="252" y="96"/>
                  </a:lnTo>
                  <a:lnTo>
                    <a:pt x="246" y="102"/>
                  </a:lnTo>
                  <a:lnTo>
                    <a:pt x="246" y="108"/>
                  </a:lnTo>
                  <a:lnTo>
                    <a:pt x="234" y="108"/>
                  </a:lnTo>
                  <a:lnTo>
                    <a:pt x="234" y="96"/>
                  </a:lnTo>
                  <a:lnTo>
                    <a:pt x="228" y="90"/>
                  </a:lnTo>
                  <a:lnTo>
                    <a:pt x="222" y="78"/>
                  </a:lnTo>
                  <a:lnTo>
                    <a:pt x="216" y="72"/>
                  </a:lnTo>
                  <a:lnTo>
                    <a:pt x="210" y="60"/>
                  </a:lnTo>
                  <a:lnTo>
                    <a:pt x="168" y="54"/>
                  </a:lnTo>
                  <a:lnTo>
                    <a:pt x="150" y="36"/>
                  </a:lnTo>
                  <a:lnTo>
                    <a:pt x="138" y="30"/>
                  </a:lnTo>
                  <a:lnTo>
                    <a:pt x="132" y="18"/>
                  </a:lnTo>
                  <a:lnTo>
                    <a:pt x="120" y="6"/>
                  </a:lnTo>
                  <a:lnTo>
                    <a:pt x="108" y="0"/>
                  </a:lnTo>
                  <a:lnTo>
                    <a:pt x="96" y="0"/>
                  </a:lnTo>
                  <a:lnTo>
                    <a:pt x="84" y="6"/>
                  </a:lnTo>
                  <a:lnTo>
                    <a:pt x="78" y="12"/>
                  </a:lnTo>
                  <a:lnTo>
                    <a:pt x="54" y="30"/>
                  </a:lnTo>
                  <a:lnTo>
                    <a:pt x="36" y="12"/>
                  </a:lnTo>
                  <a:lnTo>
                    <a:pt x="30" y="36"/>
                  </a:lnTo>
                  <a:lnTo>
                    <a:pt x="6" y="60"/>
                  </a:lnTo>
                  <a:lnTo>
                    <a:pt x="12" y="72"/>
                  </a:lnTo>
                  <a:lnTo>
                    <a:pt x="6" y="78"/>
                  </a:lnTo>
                  <a:lnTo>
                    <a:pt x="6" y="84"/>
                  </a:lnTo>
                  <a:lnTo>
                    <a:pt x="18" y="96"/>
                  </a:lnTo>
                  <a:lnTo>
                    <a:pt x="12" y="96"/>
                  </a:lnTo>
                  <a:lnTo>
                    <a:pt x="0" y="108"/>
                  </a:lnTo>
                  <a:lnTo>
                    <a:pt x="0" y="120"/>
                  </a:lnTo>
                  <a:lnTo>
                    <a:pt x="30" y="150"/>
                  </a:lnTo>
                  <a:lnTo>
                    <a:pt x="42" y="144"/>
                  </a:lnTo>
                  <a:lnTo>
                    <a:pt x="60" y="168"/>
                  </a:lnTo>
                  <a:lnTo>
                    <a:pt x="84" y="168"/>
                  </a:lnTo>
                  <a:lnTo>
                    <a:pt x="96" y="186"/>
                  </a:lnTo>
                  <a:lnTo>
                    <a:pt x="138" y="204"/>
                  </a:lnTo>
                  <a:lnTo>
                    <a:pt x="150" y="204"/>
                  </a:lnTo>
                  <a:lnTo>
                    <a:pt x="156" y="210"/>
                  </a:lnTo>
                  <a:lnTo>
                    <a:pt x="162" y="222"/>
                  </a:lnTo>
                  <a:lnTo>
                    <a:pt x="168" y="228"/>
                  </a:lnTo>
                  <a:lnTo>
                    <a:pt x="186" y="228"/>
                  </a:lnTo>
                  <a:lnTo>
                    <a:pt x="192" y="222"/>
                  </a:lnTo>
                  <a:lnTo>
                    <a:pt x="204" y="222"/>
                  </a:lnTo>
                  <a:lnTo>
                    <a:pt x="204" y="234"/>
                  </a:lnTo>
                  <a:lnTo>
                    <a:pt x="210" y="240"/>
                  </a:lnTo>
                  <a:lnTo>
                    <a:pt x="234" y="240"/>
                  </a:lnTo>
                  <a:lnTo>
                    <a:pt x="240" y="246"/>
                  </a:lnTo>
                  <a:lnTo>
                    <a:pt x="246" y="258"/>
                  </a:lnTo>
                  <a:lnTo>
                    <a:pt x="258" y="246"/>
                  </a:lnTo>
                  <a:lnTo>
                    <a:pt x="276" y="246"/>
                  </a:lnTo>
                  <a:lnTo>
                    <a:pt x="282" y="252"/>
                  </a:lnTo>
                  <a:lnTo>
                    <a:pt x="282" y="258"/>
                  </a:lnTo>
                  <a:lnTo>
                    <a:pt x="282" y="240"/>
                  </a:lnTo>
                  <a:lnTo>
                    <a:pt x="288" y="234"/>
                  </a:lnTo>
                  <a:lnTo>
                    <a:pt x="294" y="234"/>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78" name="Namibia">
              <a:extLst>
                <a:ext uri="{FF2B5EF4-FFF2-40B4-BE49-F238E27FC236}">
                  <a16:creationId xmlns:a16="http://schemas.microsoft.com/office/drawing/2014/main" id="{B58ED6B5-F664-4DDF-57D0-49D8A13D1D5E}"/>
                </a:ext>
                <a:ext uri="{C183D7F6-B498-43B3-948B-1728B52AA6E4}">
                  <adec:decorative xmlns:adec="http://schemas.microsoft.com/office/drawing/2017/decorative" val="1"/>
                </a:ext>
              </a:extLst>
            </p:cNvPr>
            <p:cNvSpPr>
              <a:spLocks/>
            </p:cNvSpPr>
            <p:nvPr/>
          </p:nvSpPr>
          <p:spPr bwMode="gray">
            <a:xfrm>
              <a:off x="4553131" y="3741384"/>
              <a:ext cx="306945" cy="313237"/>
            </a:xfrm>
            <a:custGeom>
              <a:avLst/>
              <a:gdLst>
                <a:gd name="T0" fmla="*/ 2147483647 w 954"/>
                <a:gd name="T1" fmla="*/ 2147483647 h 972"/>
                <a:gd name="T2" fmla="*/ 2147483647 w 954"/>
                <a:gd name="T3" fmla="*/ 2147483647 h 972"/>
                <a:gd name="T4" fmla="*/ 2147483647 w 954"/>
                <a:gd name="T5" fmla="*/ 2147483647 h 972"/>
                <a:gd name="T6" fmla="*/ 2147483647 w 954"/>
                <a:gd name="T7" fmla="*/ 2147483647 h 972"/>
                <a:gd name="T8" fmla="*/ 2147483647 w 954"/>
                <a:gd name="T9" fmla="*/ 2147483647 h 972"/>
                <a:gd name="T10" fmla="*/ 2147483647 w 954"/>
                <a:gd name="T11" fmla="*/ 2147483647 h 972"/>
                <a:gd name="T12" fmla="*/ 2147483647 w 954"/>
                <a:gd name="T13" fmla="*/ 2147483647 h 972"/>
                <a:gd name="T14" fmla="*/ 2147483647 w 954"/>
                <a:gd name="T15" fmla="*/ 2147483647 h 972"/>
                <a:gd name="T16" fmla="*/ 2147483647 w 954"/>
                <a:gd name="T17" fmla="*/ 2147483647 h 972"/>
                <a:gd name="T18" fmla="*/ 2147483647 w 954"/>
                <a:gd name="T19" fmla="*/ 2147483647 h 972"/>
                <a:gd name="T20" fmla="*/ 2147483647 w 954"/>
                <a:gd name="T21" fmla="*/ 2147483647 h 972"/>
                <a:gd name="T22" fmla="*/ 2147483647 w 954"/>
                <a:gd name="T23" fmla="*/ 2147483647 h 972"/>
                <a:gd name="T24" fmla="*/ 2147483647 w 954"/>
                <a:gd name="T25" fmla="*/ 2147483647 h 972"/>
                <a:gd name="T26" fmla="*/ 2147483647 w 954"/>
                <a:gd name="T27" fmla="*/ 2147483647 h 972"/>
                <a:gd name="T28" fmla="*/ 2147483647 w 954"/>
                <a:gd name="T29" fmla="*/ 2147483647 h 972"/>
                <a:gd name="T30" fmla="*/ 2147483647 w 954"/>
                <a:gd name="T31" fmla="*/ 2147483647 h 972"/>
                <a:gd name="T32" fmla="*/ 2147483647 w 954"/>
                <a:gd name="T33" fmla="*/ 2147483647 h 972"/>
                <a:gd name="T34" fmla="*/ 2147483647 w 954"/>
                <a:gd name="T35" fmla="*/ 2147483647 h 972"/>
                <a:gd name="T36" fmla="*/ 2147483647 w 954"/>
                <a:gd name="T37" fmla="*/ 2147483647 h 972"/>
                <a:gd name="T38" fmla="*/ 2147483647 w 954"/>
                <a:gd name="T39" fmla="*/ 2147483647 h 972"/>
                <a:gd name="T40" fmla="*/ 2147483647 w 954"/>
                <a:gd name="T41" fmla="*/ 2147483647 h 972"/>
                <a:gd name="T42" fmla="*/ 2147483647 w 954"/>
                <a:gd name="T43" fmla="*/ 2147483647 h 972"/>
                <a:gd name="T44" fmla="*/ 2147483647 w 954"/>
                <a:gd name="T45" fmla="*/ 2147483647 h 972"/>
                <a:gd name="T46" fmla="*/ 2147483647 w 954"/>
                <a:gd name="T47" fmla="*/ 2147483647 h 972"/>
                <a:gd name="T48" fmla="*/ 2147483647 w 954"/>
                <a:gd name="T49" fmla="*/ 2147483647 h 972"/>
                <a:gd name="T50" fmla="*/ 2147483647 w 954"/>
                <a:gd name="T51" fmla="*/ 2147483647 h 972"/>
                <a:gd name="T52" fmla="*/ 2147483647 w 954"/>
                <a:gd name="T53" fmla="*/ 2147483647 h 972"/>
                <a:gd name="T54" fmla="*/ 2147483647 w 954"/>
                <a:gd name="T55" fmla="*/ 2147483647 h 972"/>
                <a:gd name="T56" fmla="*/ 2147483647 w 954"/>
                <a:gd name="T57" fmla="*/ 2147483647 h 972"/>
                <a:gd name="T58" fmla="*/ 2147483647 w 954"/>
                <a:gd name="T59" fmla="*/ 2147483647 h 972"/>
                <a:gd name="T60" fmla="*/ 2147483647 w 954"/>
                <a:gd name="T61" fmla="*/ 2147483647 h 972"/>
                <a:gd name="T62" fmla="*/ 2147483647 w 954"/>
                <a:gd name="T63" fmla="*/ 2147483647 h 972"/>
                <a:gd name="T64" fmla="*/ 2147483647 w 954"/>
                <a:gd name="T65" fmla="*/ 2147483647 h 972"/>
                <a:gd name="T66" fmla="*/ 2147483647 w 954"/>
                <a:gd name="T67" fmla="*/ 0 h 972"/>
                <a:gd name="T68" fmla="*/ 2147483647 w 954"/>
                <a:gd name="T69" fmla="*/ 2147483647 h 972"/>
                <a:gd name="T70" fmla="*/ 2147483647 w 954"/>
                <a:gd name="T71" fmla="*/ 2147483647 h 972"/>
                <a:gd name="T72" fmla="*/ 0 w 954"/>
                <a:gd name="T73" fmla="*/ 2147483647 h 972"/>
                <a:gd name="T74" fmla="*/ 2147483647 w 954"/>
                <a:gd name="T75" fmla="*/ 2147483647 h 972"/>
                <a:gd name="T76" fmla="*/ 2147483647 w 954"/>
                <a:gd name="T77" fmla="*/ 2147483647 h 972"/>
                <a:gd name="T78" fmla="*/ 2147483647 w 954"/>
                <a:gd name="T79" fmla="*/ 2147483647 h 972"/>
                <a:gd name="T80" fmla="*/ 2147483647 w 954"/>
                <a:gd name="T81" fmla="*/ 2147483647 h 972"/>
                <a:gd name="T82" fmla="*/ 2147483647 w 954"/>
                <a:gd name="T83" fmla="*/ 2147483647 h 972"/>
                <a:gd name="T84" fmla="*/ 2147483647 w 954"/>
                <a:gd name="T85" fmla="*/ 2147483647 h 972"/>
                <a:gd name="T86" fmla="*/ 2147483647 w 954"/>
                <a:gd name="T87" fmla="*/ 2147483647 h 972"/>
                <a:gd name="T88" fmla="*/ 2147483647 w 954"/>
                <a:gd name="T89" fmla="*/ 2147483647 h 972"/>
                <a:gd name="T90" fmla="*/ 2147483647 w 954"/>
                <a:gd name="T91" fmla="*/ 2147483647 h 972"/>
                <a:gd name="T92" fmla="*/ 2147483647 w 954"/>
                <a:gd name="T93" fmla="*/ 2147483647 h 972"/>
                <a:gd name="T94" fmla="*/ 2147483647 w 954"/>
                <a:gd name="T95" fmla="*/ 2147483647 h 972"/>
                <a:gd name="T96" fmla="*/ 2147483647 w 954"/>
                <a:gd name="T97" fmla="*/ 2147483647 h 972"/>
                <a:gd name="T98" fmla="*/ 2147483647 w 954"/>
                <a:gd name="T99" fmla="*/ 2147483647 h 972"/>
                <a:gd name="T100" fmla="*/ 2147483647 w 954"/>
                <a:gd name="T101" fmla="*/ 2147483647 h 972"/>
                <a:gd name="T102" fmla="*/ 2147483647 w 954"/>
                <a:gd name="T103" fmla="*/ 2147483647 h 972"/>
                <a:gd name="T104" fmla="*/ 2147483647 w 954"/>
                <a:gd name="T105" fmla="*/ 2147483647 h 972"/>
                <a:gd name="T106" fmla="*/ 2147483647 w 954"/>
                <a:gd name="T107" fmla="*/ 2147483647 h 972"/>
                <a:gd name="T108" fmla="*/ 2147483647 w 954"/>
                <a:gd name="T109" fmla="*/ 2147483647 h 972"/>
                <a:gd name="T110" fmla="*/ 2147483647 w 954"/>
                <a:gd name="T111" fmla="*/ 2147483647 h 972"/>
                <a:gd name="T112" fmla="*/ 2147483647 w 954"/>
                <a:gd name="T113" fmla="*/ 2147483647 h 972"/>
                <a:gd name="T114" fmla="*/ 2147483647 w 954"/>
                <a:gd name="T115" fmla="*/ 2147483647 h 972"/>
                <a:gd name="T116" fmla="*/ 2147483647 w 954"/>
                <a:gd name="T117" fmla="*/ 2147483647 h 972"/>
                <a:gd name="T118" fmla="*/ 2147483647 w 954"/>
                <a:gd name="T119" fmla="*/ 2147483647 h 9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54"/>
                <a:gd name="T181" fmla="*/ 0 h 972"/>
                <a:gd name="T182" fmla="*/ 954 w 954"/>
                <a:gd name="T183" fmla="*/ 972 h 9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54" h="972">
                  <a:moveTo>
                    <a:pt x="366" y="894"/>
                  </a:moveTo>
                  <a:lnTo>
                    <a:pt x="372" y="894"/>
                  </a:lnTo>
                  <a:lnTo>
                    <a:pt x="390" y="912"/>
                  </a:lnTo>
                  <a:lnTo>
                    <a:pt x="390" y="936"/>
                  </a:lnTo>
                  <a:lnTo>
                    <a:pt x="396" y="948"/>
                  </a:lnTo>
                  <a:lnTo>
                    <a:pt x="402" y="954"/>
                  </a:lnTo>
                  <a:lnTo>
                    <a:pt x="426" y="954"/>
                  </a:lnTo>
                  <a:lnTo>
                    <a:pt x="432" y="960"/>
                  </a:lnTo>
                  <a:lnTo>
                    <a:pt x="432" y="966"/>
                  </a:lnTo>
                  <a:lnTo>
                    <a:pt x="438" y="972"/>
                  </a:lnTo>
                  <a:lnTo>
                    <a:pt x="462" y="972"/>
                  </a:lnTo>
                  <a:lnTo>
                    <a:pt x="474" y="960"/>
                  </a:lnTo>
                  <a:lnTo>
                    <a:pt x="486" y="960"/>
                  </a:lnTo>
                  <a:lnTo>
                    <a:pt x="498" y="972"/>
                  </a:lnTo>
                  <a:lnTo>
                    <a:pt x="522" y="972"/>
                  </a:lnTo>
                  <a:lnTo>
                    <a:pt x="522" y="948"/>
                  </a:lnTo>
                  <a:lnTo>
                    <a:pt x="534" y="948"/>
                  </a:lnTo>
                  <a:lnTo>
                    <a:pt x="534" y="942"/>
                  </a:lnTo>
                  <a:lnTo>
                    <a:pt x="540" y="936"/>
                  </a:lnTo>
                  <a:lnTo>
                    <a:pt x="552" y="930"/>
                  </a:lnTo>
                  <a:lnTo>
                    <a:pt x="570" y="930"/>
                  </a:lnTo>
                  <a:lnTo>
                    <a:pt x="582" y="414"/>
                  </a:lnTo>
                  <a:lnTo>
                    <a:pt x="654" y="414"/>
                  </a:lnTo>
                  <a:lnTo>
                    <a:pt x="648" y="288"/>
                  </a:lnTo>
                  <a:lnTo>
                    <a:pt x="654" y="282"/>
                  </a:lnTo>
                  <a:lnTo>
                    <a:pt x="654" y="108"/>
                  </a:lnTo>
                  <a:lnTo>
                    <a:pt x="690" y="108"/>
                  </a:lnTo>
                  <a:lnTo>
                    <a:pt x="708" y="102"/>
                  </a:lnTo>
                  <a:lnTo>
                    <a:pt x="744" y="102"/>
                  </a:lnTo>
                  <a:lnTo>
                    <a:pt x="792" y="90"/>
                  </a:lnTo>
                  <a:lnTo>
                    <a:pt x="804" y="84"/>
                  </a:lnTo>
                  <a:lnTo>
                    <a:pt x="822" y="84"/>
                  </a:lnTo>
                  <a:lnTo>
                    <a:pt x="828" y="90"/>
                  </a:lnTo>
                  <a:lnTo>
                    <a:pt x="828" y="108"/>
                  </a:lnTo>
                  <a:lnTo>
                    <a:pt x="834" y="108"/>
                  </a:lnTo>
                  <a:lnTo>
                    <a:pt x="834" y="126"/>
                  </a:lnTo>
                  <a:lnTo>
                    <a:pt x="840" y="126"/>
                  </a:lnTo>
                  <a:lnTo>
                    <a:pt x="882" y="84"/>
                  </a:lnTo>
                  <a:lnTo>
                    <a:pt x="906" y="84"/>
                  </a:lnTo>
                  <a:lnTo>
                    <a:pt x="918" y="72"/>
                  </a:lnTo>
                  <a:lnTo>
                    <a:pt x="954" y="66"/>
                  </a:lnTo>
                  <a:lnTo>
                    <a:pt x="936" y="48"/>
                  </a:lnTo>
                  <a:lnTo>
                    <a:pt x="906" y="54"/>
                  </a:lnTo>
                  <a:lnTo>
                    <a:pt x="906" y="48"/>
                  </a:lnTo>
                  <a:lnTo>
                    <a:pt x="900" y="42"/>
                  </a:lnTo>
                  <a:lnTo>
                    <a:pt x="882" y="42"/>
                  </a:lnTo>
                  <a:lnTo>
                    <a:pt x="876" y="48"/>
                  </a:lnTo>
                  <a:lnTo>
                    <a:pt x="870" y="48"/>
                  </a:lnTo>
                  <a:lnTo>
                    <a:pt x="846" y="60"/>
                  </a:lnTo>
                  <a:lnTo>
                    <a:pt x="828" y="54"/>
                  </a:lnTo>
                  <a:lnTo>
                    <a:pt x="816" y="60"/>
                  </a:lnTo>
                  <a:lnTo>
                    <a:pt x="780" y="72"/>
                  </a:lnTo>
                  <a:lnTo>
                    <a:pt x="732" y="78"/>
                  </a:lnTo>
                  <a:lnTo>
                    <a:pt x="696" y="84"/>
                  </a:lnTo>
                  <a:lnTo>
                    <a:pt x="624" y="84"/>
                  </a:lnTo>
                  <a:lnTo>
                    <a:pt x="618" y="72"/>
                  </a:lnTo>
                  <a:lnTo>
                    <a:pt x="546" y="78"/>
                  </a:lnTo>
                  <a:lnTo>
                    <a:pt x="540" y="66"/>
                  </a:lnTo>
                  <a:lnTo>
                    <a:pt x="504" y="66"/>
                  </a:lnTo>
                  <a:lnTo>
                    <a:pt x="480" y="42"/>
                  </a:lnTo>
                  <a:lnTo>
                    <a:pt x="480" y="36"/>
                  </a:lnTo>
                  <a:lnTo>
                    <a:pt x="174" y="36"/>
                  </a:lnTo>
                  <a:lnTo>
                    <a:pt x="168" y="30"/>
                  </a:lnTo>
                  <a:lnTo>
                    <a:pt x="156" y="30"/>
                  </a:lnTo>
                  <a:lnTo>
                    <a:pt x="132" y="18"/>
                  </a:lnTo>
                  <a:lnTo>
                    <a:pt x="126" y="6"/>
                  </a:lnTo>
                  <a:lnTo>
                    <a:pt x="120" y="0"/>
                  </a:lnTo>
                  <a:lnTo>
                    <a:pt x="90" y="0"/>
                  </a:lnTo>
                  <a:lnTo>
                    <a:pt x="90" y="6"/>
                  </a:lnTo>
                  <a:lnTo>
                    <a:pt x="72" y="24"/>
                  </a:lnTo>
                  <a:lnTo>
                    <a:pt x="42" y="24"/>
                  </a:lnTo>
                  <a:lnTo>
                    <a:pt x="36" y="18"/>
                  </a:lnTo>
                  <a:lnTo>
                    <a:pt x="18" y="24"/>
                  </a:lnTo>
                  <a:lnTo>
                    <a:pt x="0" y="24"/>
                  </a:lnTo>
                  <a:lnTo>
                    <a:pt x="6" y="96"/>
                  </a:lnTo>
                  <a:lnTo>
                    <a:pt x="12" y="108"/>
                  </a:lnTo>
                  <a:lnTo>
                    <a:pt x="30" y="126"/>
                  </a:lnTo>
                  <a:lnTo>
                    <a:pt x="36" y="138"/>
                  </a:lnTo>
                  <a:lnTo>
                    <a:pt x="54" y="162"/>
                  </a:lnTo>
                  <a:lnTo>
                    <a:pt x="72" y="192"/>
                  </a:lnTo>
                  <a:lnTo>
                    <a:pt x="96" y="228"/>
                  </a:lnTo>
                  <a:lnTo>
                    <a:pt x="102" y="258"/>
                  </a:lnTo>
                  <a:lnTo>
                    <a:pt x="102" y="276"/>
                  </a:lnTo>
                  <a:lnTo>
                    <a:pt x="114" y="294"/>
                  </a:lnTo>
                  <a:lnTo>
                    <a:pt x="120" y="312"/>
                  </a:lnTo>
                  <a:lnTo>
                    <a:pt x="138" y="348"/>
                  </a:lnTo>
                  <a:lnTo>
                    <a:pt x="156" y="366"/>
                  </a:lnTo>
                  <a:lnTo>
                    <a:pt x="156" y="390"/>
                  </a:lnTo>
                  <a:lnTo>
                    <a:pt x="162" y="396"/>
                  </a:lnTo>
                  <a:lnTo>
                    <a:pt x="174" y="402"/>
                  </a:lnTo>
                  <a:lnTo>
                    <a:pt x="180" y="414"/>
                  </a:lnTo>
                  <a:lnTo>
                    <a:pt x="192" y="420"/>
                  </a:lnTo>
                  <a:lnTo>
                    <a:pt x="198" y="432"/>
                  </a:lnTo>
                  <a:lnTo>
                    <a:pt x="198" y="582"/>
                  </a:lnTo>
                  <a:lnTo>
                    <a:pt x="222" y="630"/>
                  </a:lnTo>
                  <a:lnTo>
                    <a:pt x="222" y="678"/>
                  </a:lnTo>
                  <a:lnTo>
                    <a:pt x="216" y="678"/>
                  </a:lnTo>
                  <a:lnTo>
                    <a:pt x="228" y="726"/>
                  </a:lnTo>
                  <a:lnTo>
                    <a:pt x="228" y="762"/>
                  </a:lnTo>
                  <a:lnTo>
                    <a:pt x="240" y="762"/>
                  </a:lnTo>
                  <a:lnTo>
                    <a:pt x="240" y="804"/>
                  </a:lnTo>
                  <a:lnTo>
                    <a:pt x="252" y="810"/>
                  </a:lnTo>
                  <a:lnTo>
                    <a:pt x="258" y="816"/>
                  </a:lnTo>
                  <a:lnTo>
                    <a:pt x="258" y="846"/>
                  </a:lnTo>
                  <a:lnTo>
                    <a:pt x="264" y="858"/>
                  </a:lnTo>
                  <a:lnTo>
                    <a:pt x="270" y="864"/>
                  </a:lnTo>
                  <a:lnTo>
                    <a:pt x="276" y="876"/>
                  </a:lnTo>
                  <a:lnTo>
                    <a:pt x="282" y="894"/>
                  </a:lnTo>
                  <a:lnTo>
                    <a:pt x="282" y="900"/>
                  </a:lnTo>
                  <a:lnTo>
                    <a:pt x="288" y="912"/>
                  </a:lnTo>
                  <a:lnTo>
                    <a:pt x="294" y="918"/>
                  </a:lnTo>
                  <a:lnTo>
                    <a:pt x="318" y="930"/>
                  </a:lnTo>
                  <a:lnTo>
                    <a:pt x="324" y="936"/>
                  </a:lnTo>
                  <a:lnTo>
                    <a:pt x="330" y="936"/>
                  </a:lnTo>
                  <a:lnTo>
                    <a:pt x="330" y="942"/>
                  </a:lnTo>
                  <a:lnTo>
                    <a:pt x="348" y="930"/>
                  </a:lnTo>
                  <a:lnTo>
                    <a:pt x="348" y="924"/>
                  </a:lnTo>
                  <a:lnTo>
                    <a:pt x="354" y="918"/>
                  </a:lnTo>
                  <a:lnTo>
                    <a:pt x="360" y="906"/>
                  </a:lnTo>
                  <a:lnTo>
                    <a:pt x="360" y="900"/>
                  </a:lnTo>
                  <a:lnTo>
                    <a:pt x="366" y="894"/>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79" name="Myanmar">
              <a:extLst>
                <a:ext uri="{FF2B5EF4-FFF2-40B4-BE49-F238E27FC236}">
                  <a16:creationId xmlns:a16="http://schemas.microsoft.com/office/drawing/2014/main" id="{459F2884-663E-FAD6-2D4D-EB3F413B4C59}"/>
                </a:ext>
                <a:ext uri="{C183D7F6-B498-43B3-948B-1728B52AA6E4}">
                  <adec:decorative xmlns:adec="http://schemas.microsoft.com/office/drawing/2017/decorative" val="1"/>
                </a:ext>
              </a:extLst>
            </p:cNvPr>
            <p:cNvSpPr>
              <a:spLocks/>
            </p:cNvSpPr>
            <p:nvPr/>
          </p:nvSpPr>
          <p:spPr bwMode="gray">
            <a:xfrm>
              <a:off x="6359583" y="2562661"/>
              <a:ext cx="205050" cy="481805"/>
            </a:xfrm>
            <a:custGeom>
              <a:avLst/>
              <a:gdLst>
                <a:gd name="T0" fmla="*/ 2147483647 w 636"/>
                <a:gd name="T1" fmla="*/ 2147483647 h 1500"/>
                <a:gd name="T2" fmla="*/ 2147483647 w 636"/>
                <a:gd name="T3" fmla="*/ 2147483647 h 1500"/>
                <a:gd name="T4" fmla="*/ 2147483647 w 636"/>
                <a:gd name="T5" fmla="*/ 2147483647 h 1500"/>
                <a:gd name="T6" fmla="*/ 2147483647 w 636"/>
                <a:gd name="T7" fmla="*/ 2147483647 h 1500"/>
                <a:gd name="T8" fmla="*/ 2147483647 w 636"/>
                <a:gd name="T9" fmla="*/ 2147483647 h 1500"/>
                <a:gd name="T10" fmla="*/ 2147483647 w 636"/>
                <a:gd name="T11" fmla="*/ 2147483647 h 1500"/>
                <a:gd name="T12" fmla="*/ 2147483647 w 636"/>
                <a:gd name="T13" fmla="*/ 2147483647 h 1500"/>
                <a:gd name="T14" fmla="*/ 2147483647 w 636"/>
                <a:gd name="T15" fmla="*/ 2147483647 h 1500"/>
                <a:gd name="T16" fmla="*/ 2147483647 w 636"/>
                <a:gd name="T17" fmla="*/ 2147483647 h 1500"/>
                <a:gd name="T18" fmla="*/ 2147483647 w 636"/>
                <a:gd name="T19" fmla="*/ 2147483647 h 1500"/>
                <a:gd name="T20" fmla="*/ 2147483647 w 636"/>
                <a:gd name="T21" fmla="*/ 2147483647 h 1500"/>
                <a:gd name="T22" fmla="*/ 2147483647 w 636"/>
                <a:gd name="T23" fmla="*/ 2147483647 h 1500"/>
                <a:gd name="T24" fmla="*/ 2147483647 w 636"/>
                <a:gd name="T25" fmla="*/ 2147483647 h 1500"/>
                <a:gd name="T26" fmla="*/ 2147483647 w 636"/>
                <a:gd name="T27" fmla="*/ 2147483647 h 1500"/>
                <a:gd name="T28" fmla="*/ 2147483647 w 636"/>
                <a:gd name="T29" fmla="*/ 2147483647 h 1500"/>
                <a:gd name="T30" fmla="*/ 2147483647 w 636"/>
                <a:gd name="T31" fmla="*/ 2147483647 h 1500"/>
                <a:gd name="T32" fmla="*/ 2147483647 w 636"/>
                <a:gd name="T33" fmla="*/ 2147483647 h 1500"/>
                <a:gd name="T34" fmla="*/ 2147483647 w 636"/>
                <a:gd name="T35" fmla="*/ 2147483647 h 1500"/>
                <a:gd name="T36" fmla="*/ 2147483647 w 636"/>
                <a:gd name="T37" fmla="*/ 2147483647 h 1500"/>
                <a:gd name="T38" fmla="*/ 2147483647 w 636"/>
                <a:gd name="T39" fmla="*/ 2147483647 h 1500"/>
                <a:gd name="T40" fmla="*/ 2147483647 w 636"/>
                <a:gd name="T41" fmla="*/ 2147483647 h 1500"/>
                <a:gd name="T42" fmla="*/ 2147483647 w 636"/>
                <a:gd name="T43" fmla="*/ 2147483647 h 1500"/>
                <a:gd name="T44" fmla="*/ 2147483647 w 636"/>
                <a:gd name="T45" fmla="*/ 2147483647 h 1500"/>
                <a:gd name="T46" fmla="*/ 2147483647 w 636"/>
                <a:gd name="T47" fmla="*/ 2147483647 h 1500"/>
                <a:gd name="T48" fmla="*/ 2147483647 w 636"/>
                <a:gd name="T49" fmla="*/ 2147483647 h 1500"/>
                <a:gd name="T50" fmla="*/ 2147483647 w 636"/>
                <a:gd name="T51" fmla="*/ 2147483647 h 1500"/>
                <a:gd name="T52" fmla="*/ 2147483647 w 636"/>
                <a:gd name="T53" fmla="*/ 2147483647 h 1500"/>
                <a:gd name="T54" fmla="*/ 2147483647 w 636"/>
                <a:gd name="T55" fmla="*/ 2147483647 h 1500"/>
                <a:gd name="T56" fmla="*/ 2147483647 w 636"/>
                <a:gd name="T57" fmla="*/ 2147483647 h 1500"/>
                <a:gd name="T58" fmla="*/ 2147483647 w 636"/>
                <a:gd name="T59" fmla="*/ 2147483647 h 1500"/>
                <a:gd name="T60" fmla="*/ 2147483647 w 636"/>
                <a:gd name="T61" fmla="*/ 2147483647 h 1500"/>
                <a:gd name="T62" fmla="*/ 2147483647 w 636"/>
                <a:gd name="T63" fmla="*/ 2147483647 h 1500"/>
                <a:gd name="T64" fmla="*/ 2147483647 w 636"/>
                <a:gd name="T65" fmla="*/ 2147483647 h 1500"/>
                <a:gd name="T66" fmla="*/ 2147483647 w 636"/>
                <a:gd name="T67" fmla="*/ 2147483647 h 1500"/>
                <a:gd name="T68" fmla="*/ 2147483647 w 636"/>
                <a:gd name="T69" fmla="*/ 2147483647 h 1500"/>
                <a:gd name="T70" fmla="*/ 2147483647 w 636"/>
                <a:gd name="T71" fmla="*/ 2147483647 h 1500"/>
                <a:gd name="T72" fmla="*/ 2147483647 w 636"/>
                <a:gd name="T73" fmla="*/ 2147483647 h 1500"/>
                <a:gd name="T74" fmla="*/ 2147483647 w 636"/>
                <a:gd name="T75" fmla="*/ 2147483647 h 1500"/>
                <a:gd name="T76" fmla="*/ 2147483647 w 636"/>
                <a:gd name="T77" fmla="*/ 2147483647 h 1500"/>
                <a:gd name="T78" fmla="*/ 2147483647 w 636"/>
                <a:gd name="T79" fmla="*/ 2147483647 h 1500"/>
                <a:gd name="T80" fmla="*/ 2147483647 w 636"/>
                <a:gd name="T81" fmla="*/ 2147483647 h 1500"/>
                <a:gd name="T82" fmla="*/ 2147483647 w 636"/>
                <a:gd name="T83" fmla="*/ 2147483647 h 1500"/>
                <a:gd name="T84" fmla="*/ 2147483647 w 636"/>
                <a:gd name="T85" fmla="*/ 2147483647 h 1500"/>
                <a:gd name="T86" fmla="*/ 2147483647 w 636"/>
                <a:gd name="T87" fmla="*/ 0 h 1500"/>
                <a:gd name="T88" fmla="*/ 2147483647 w 636"/>
                <a:gd name="T89" fmla="*/ 2147483647 h 1500"/>
                <a:gd name="T90" fmla="*/ 2147483647 w 636"/>
                <a:gd name="T91" fmla="*/ 2147483647 h 1500"/>
                <a:gd name="T92" fmla="*/ 2147483647 w 636"/>
                <a:gd name="T93" fmla="*/ 2147483647 h 1500"/>
                <a:gd name="T94" fmla="*/ 2147483647 w 636"/>
                <a:gd name="T95" fmla="*/ 2147483647 h 1500"/>
                <a:gd name="T96" fmla="*/ 2147483647 w 636"/>
                <a:gd name="T97" fmla="*/ 2147483647 h 1500"/>
                <a:gd name="T98" fmla="*/ 2147483647 w 636"/>
                <a:gd name="T99" fmla="*/ 2147483647 h 1500"/>
                <a:gd name="T100" fmla="*/ 2147483647 w 636"/>
                <a:gd name="T101" fmla="*/ 2147483647 h 1500"/>
                <a:gd name="T102" fmla="*/ 2147483647 w 636"/>
                <a:gd name="T103" fmla="*/ 2147483647 h 1500"/>
                <a:gd name="T104" fmla="*/ 2147483647 w 636"/>
                <a:gd name="T105" fmla="*/ 2147483647 h 1500"/>
                <a:gd name="T106" fmla="*/ 2147483647 w 636"/>
                <a:gd name="T107" fmla="*/ 2147483647 h 1500"/>
                <a:gd name="T108" fmla="*/ 2147483647 w 636"/>
                <a:gd name="T109" fmla="*/ 2147483647 h 15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36"/>
                <a:gd name="T166" fmla="*/ 0 h 1500"/>
                <a:gd name="T167" fmla="*/ 636 w 636"/>
                <a:gd name="T168" fmla="*/ 1500 h 15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36" h="1500">
                  <a:moveTo>
                    <a:pt x="0" y="588"/>
                  </a:moveTo>
                  <a:lnTo>
                    <a:pt x="18" y="588"/>
                  </a:lnTo>
                  <a:lnTo>
                    <a:pt x="12" y="630"/>
                  </a:lnTo>
                  <a:lnTo>
                    <a:pt x="18" y="630"/>
                  </a:lnTo>
                  <a:lnTo>
                    <a:pt x="24" y="636"/>
                  </a:lnTo>
                  <a:lnTo>
                    <a:pt x="42" y="642"/>
                  </a:lnTo>
                  <a:lnTo>
                    <a:pt x="54" y="648"/>
                  </a:lnTo>
                  <a:lnTo>
                    <a:pt x="72" y="666"/>
                  </a:lnTo>
                  <a:lnTo>
                    <a:pt x="84" y="690"/>
                  </a:lnTo>
                  <a:lnTo>
                    <a:pt x="90" y="696"/>
                  </a:lnTo>
                  <a:lnTo>
                    <a:pt x="90" y="702"/>
                  </a:lnTo>
                  <a:lnTo>
                    <a:pt x="126" y="696"/>
                  </a:lnTo>
                  <a:lnTo>
                    <a:pt x="102" y="738"/>
                  </a:lnTo>
                  <a:lnTo>
                    <a:pt x="108" y="738"/>
                  </a:lnTo>
                  <a:lnTo>
                    <a:pt x="114" y="744"/>
                  </a:lnTo>
                  <a:lnTo>
                    <a:pt x="126" y="744"/>
                  </a:lnTo>
                  <a:lnTo>
                    <a:pt x="144" y="750"/>
                  </a:lnTo>
                  <a:lnTo>
                    <a:pt x="156" y="762"/>
                  </a:lnTo>
                  <a:lnTo>
                    <a:pt x="168" y="768"/>
                  </a:lnTo>
                  <a:lnTo>
                    <a:pt x="174" y="780"/>
                  </a:lnTo>
                  <a:lnTo>
                    <a:pt x="186" y="792"/>
                  </a:lnTo>
                  <a:lnTo>
                    <a:pt x="192" y="804"/>
                  </a:lnTo>
                  <a:lnTo>
                    <a:pt x="192" y="822"/>
                  </a:lnTo>
                  <a:lnTo>
                    <a:pt x="198" y="834"/>
                  </a:lnTo>
                  <a:lnTo>
                    <a:pt x="198" y="840"/>
                  </a:lnTo>
                  <a:lnTo>
                    <a:pt x="204" y="846"/>
                  </a:lnTo>
                  <a:lnTo>
                    <a:pt x="210" y="858"/>
                  </a:lnTo>
                  <a:lnTo>
                    <a:pt x="222" y="870"/>
                  </a:lnTo>
                  <a:lnTo>
                    <a:pt x="210" y="888"/>
                  </a:lnTo>
                  <a:lnTo>
                    <a:pt x="216" y="978"/>
                  </a:lnTo>
                  <a:lnTo>
                    <a:pt x="204" y="990"/>
                  </a:lnTo>
                  <a:lnTo>
                    <a:pt x="204" y="1002"/>
                  </a:lnTo>
                  <a:lnTo>
                    <a:pt x="222" y="1020"/>
                  </a:lnTo>
                  <a:lnTo>
                    <a:pt x="234" y="1020"/>
                  </a:lnTo>
                  <a:lnTo>
                    <a:pt x="246" y="1014"/>
                  </a:lnTo>
                  <a:lnTo>
                    <a:pt x="252" y="1008"/>
                  </a:lnTo>
                  <a:lnTo>
                    <a:pt x="258" y="1014"/>
                  </a:lnTo>
                  <a:lnTo>
                    <a:pt x="258" y="1020"/>
                  </a:lnTo>
                  <a:lnTo>
                    <a:pt x="276" y="1020"/>
                  </a:lnTo>
                  <a:lnTo>
                    <a:pt x="282" y="1014"/>
                  </a:lnTo>
                  <a:lnTo>
                    <a:pt x="294" y="1008"/>
                  </a:lnTo>
                  <a:lnTo>
                    <a:pt x="300" y="996"/>
                  </a:lnTo>
                  <a:lnTo>
                    <a:pt x="306" y="990"/>
                  </a:lnTo>
                  <a:lnTo>
                    <a:pt x="312" y="978"/>
                  </a:lnTo>
                  <a:lnTo>
                    <a:pt x="324" y="978"/>
                  </a:lnTo>
                  <a:lnTo>
                    <a:pt x="360" y="960"/>
                  </a:lnTo>
                  <a:lnTo>
                    <a:pt x="366" y="954"/>
                  </a:lnTo>
                  <a:lnTo>
                    <a:pt x="366" y="900"/>
                  </a:lnTo>
                  <a:lnTo>
                    <a:pt x="372" y="894"/>
                  </a:lnTo>
                  <a:lnTo>
                    <a:pt x="378" y="894"/>
                  </a:lnTo>
                  <a:lnTo>
                    <a:pt x="396" y="912"/>
                  </a:lnTo>
                  <a:lnTo>
                    <a:pt x="402" y="924"/>
                  </a:lnTo>
                  <a:lnTo>
                    <a:pt x="402" y="954"/>
                  </a:lnTo>
                  <a:lnTo>
                    <a:pt x="408" y="954"/>
                  </a:lnTo>
                  <a:lnTo>
                    <a:pt x="426" y="972"/>
                  </a:lnTo>
                  <a:lnTo>
                    <a:pt x="432" y="984"/>
                  </a:lnTo>
                  <a:lnTo>
                    <a:pt x="444" y="1014"/>
                  </a:lnTo>
                  <a:lnTo>
                    <a:pt x="450" y="1050"/>
                  </a:lnTo>
                  <a:lnTo>
                    <a:pt x="450" y="1074"/>
                  </a:lnTo>
                  <a:lnTo>
                    <a:pt x="456" y="1092"/>
                  </a:lnTo>
                  <a:lnTo>
                    <a:pt x="456" y="1128"/>
                  </a:lnTo>
                  <a:lnTo>
                    <a:pt x="462" y="1134"/>
                  </a:lnTo>
                  <a:lnTo>
                    <a:pt x="480" y="1170"/>
                  </a:lnTo>
                  <a:lnTo>
                    <a:pt x="486" y="1176"/>
                  </a:lnTo>
                  <a:lnTo>
                    <a:pt x="486" y="1182"/>
                  </a:lnTo>
                  <a:lnTo>
                    <a:pt x="528" y="1272"/>
                  </a:lnTo>
                  <a:lnTo>
                    <a:pt x="540" y="1320"/>
                  </a:lnTo>
                  <a:lnTo>
                    <a:pt x="522" y="1320"/>
                  </a:lnTo>
                  <a:lnTo>
                    <a:pt x="516" y="1326"/>
                  </a:lnTo>
                  <a:lnTo>
                    <a:pt x="516" y="1350"/>
                  </a:lnTo>
                  <a:lnTo>
                    <a:pt x="510" y="1362"/>
                  </a:lnTo>
                  <a:lnTo>
                    <a:pt x="510" y="1374"/>
                  </a:lnTo>
                  <a:lnTo>
                    <a:pt x="552" y="1362"/>
                  </a:lnTo>
                  <a:lnTo>
                    <a:pt x="540" y="1416"/>
                  </a:lnTo>
                  <a:lnTo>
                    <a:pt x="540" y="1428"/>
                  </a:lnTo>
                  <a:lnTo>
                    <a:pt x="534" y="1440"/>
                  </a:lnTo>
                  <a:lnTo>
                    <a:pt x="534" y="1464"/>
                  </a:lnTo>
                  <a:lnTo>
                    <a:pt x="540" y="1482"/>
                  </a:lnTo>
                  <a:lnTo>
                    <a:pt x="540" y="1488"/>
                  </a:lnTo>
                  <a:lnTo>
                    <a:pt x="546" y="1500"/>
                  </a:lnTo>
                  <a:lnTo>
                    <a:pt x="552" y="1488"/>
                  </a:lnTo>
                  <a:lnTo>
                    <a:pt x="558" y="1482"/>
                  </a:lnTo>
                  <a:lnTo>
                    <a:pt x="564" y="1470"/>
                  </a:lnTo>
                  <a:lnTo>
                    <a:pt x="564" y="1458"/>
                  </a:lnTo>
                  <a:lnTo>
                    <a:pt x="558" y="1452"/>
                  </a:lnTo>
                  <a:lnTo>
                    <a:pt x="558" y="1440"/>
                  </a:lnTo>
                  <a:lnTo>
                    <a:pt x="576" y="1422"/>
                  </a:lnTo>
                  <a:lnTo>
                    <a:pt x="594" y="1386"/>
                  </a:lnTo>
                  <a:lnTo>
                    <a:pt x="594" y="1368"/>
                  </a:lnTo>
                  <a:lnTo>
                    <a:pt x="600" y="1356"/>
                  </a:lnTo>
                  <a:lnTo>
                    <a:pt x="600" y="1326"/>
                  </a:lnTo>
                  <a:lnTo>
                    <a:pt x="594" y="1314"/>
                  </a:lnTo>
                  <a:lnTo>
                    <a:pt x="594" y="1290"/>
                  </a:lnTo>
                  <a:lnTo>
                    <a:pt x="570" y="1266"/>
                  </a:lnTo>
                  <a:lnTo>
                    <a:pt x="570" y="1242"/>
                  </a:lnTo>
                  <a:lnTo>
                    <a:pt x="564" y="1224"/>
                  </a:lnTo>
                  <a:lnTo>
                    <a:pt x="564" y="1194"/>
                  </a:lnTo>
                  <a:lnTo>
                    <a:pt x="558" y="1182"/>
                  </a:lnTo>
                  <a:lnTo>
                    <a:pt x="516" y="1140"/>
                  </a:lnTo>
                  <a:lnTo>
                    <a:pt x="510" y="1128"/>
                  </a:lnTo>
                  <a:lnTo>
                    <a:pt x="504" y="1122"/>
                  </a:lnTo>
                  <a:lnTo>
                    <a:pt x="498" y="1110"/>
                  </a:lnTo>
                  <a:lnTo>
                    <a:pt x="492" y="1104"/>
                  </a:lnTo>
                  <a:lnTo>
                    <a:pt x="492" y="1098"/>
                  </a:lnTo>
                  <a:lnTo>
                    <a:pt x="486" y="1092"/>
                  </a:lnTo>
                  <a:lnTo>
                    <a:pt x="504" y="1056"/>
                  </a:lnTo>
                  <a:lnTo>
                    <a:pt x="510" y="1050"/>
                  </a:lnTo>
                  <a:lnTo>
                    <a:pt x="516" y="1038"/>
                  </a:lnTo>
                  <a:lnTo>
                    <a:pt x="516" y="1014"/>
                  </a:lnTo>
                  <a:lnTo>
                    <a:pt x="510" y="1002"/>
                  </a:lnTo>
                  <a:lnTo>
                    <a:pt x="522" y="1002"/>
                  </a:lnTo>
                  <a:lnTo>
                    <a:pt x="528" y="996"/>
                  </a:lnTo>
                  <a:lnTo>
                    <a:pt x="528" y="978"/>
                  </a:lnTo>
                  <a:lnTo>
                    <a:pt x="522" y="972"/>
                  </a:lnTo>
                  <a:lnTo>
                    <a:pt x="516" y="978"/>
                  </a:lnTo>
                  <a:lnTo>
                    <a:pt x="510" y="978"/>
                  </a:lnTo>
                  <a:lnTo>
                    <a:pt x="504" y="972"/>
                  </a:lnTo>
                  <a:lnTo>
                    <a:pt x="498" y="960"/>
                  </a:lnTo>
                  <a:lnTo>
                    <a:pt x="498" y="942"/>
                  </a:lnTo>
                  <a:lnTo>
                    <a:pt x="504" y="942"/>
                  </a:lnTo>
                  <a:lnTo>
                    <a:pt x="504" y="936"/>
                  </a:lnTo>
                  <a:lnTo>
                    <a:pt x="498" y="930"/>
                  </a:lnTo>
                  <a:lnTo>
                    <a:pt x="486" y="924"/>
                  </a:lnTo>
                  <a:lnTo>
                    <a:pt x="474" y="912"/>
                  </a:lnTo>
                  <a:lnTo>
                    <a:pt x="462" y="906"/>
                  </a:lnTo>
                  <a:lnTo>
                    <a:pt x="444" y="888"/>
                  </a:lnTo>
                  <a:lnTo>
                    <a:pt x="438" y="876"/>
                  </a:lnTo>
                  <a:lnTo>
                    <a:pt x="438" y="870"/>
                  </a:lnTo>
                  <a:lnTo>
                    <a:pt x="432" y="870"/>
                  </a:lnTo>
                  <a:lnTo>
                    <a:pt x="438" y="846"/>
                  </a:lnTo>
                  <a:lnTo>
                    <a:pt x="426" y="840"/>
                  </a:lnTo>
                  <a:lnTo>
                    <a:pt x="402" y="816"/>
                  </a:lnTo>
                  <a:lnTo>
                    <a:pt x="402" y="810"/>
                  </a:lnTo>
                  <a:lnTo>
                    <a:pt x="426" y="810"/>
                  </a:lnTo>
                  <a:lnTo>
                    <a:pt x="426" y="792"/>
                  </a:lnTo>
                  <a:lnTo>
                    <a:pt x="408" y="774"/>
                  </a:lnTo>
                  <a:lnTo>
                    <a:pt x="408" y="768"/>
                  </a:lnTo>
                  <a:lnTo>
                    <a:pt x="414" y="762"/>
                  </a:lnTo>
                  <a:lnTo>
                    <a:pt x="420" y="762"/>
                  </a:lnTo>
                  <a:lnTo>
                    <a:pt x="426" y="756"/>
                  </a:lnTo>
                  <a:lnTo>
                    <a:pt x="426" y="708"/>
                  </a:lnTo>
                  <a:lnTo>
                    <a:pt x="456" y="708"/>
                  </a:lnTo>
                  <a:lnTo>
                    <a:pt x="468" y="714"/>
                  </a:lnTo>
                  <a:lnTo>
                    <a:pt x="480" y="714"/>
                  </a:lnTo>
                  <a:lnTo>
                    <a:pt x="486" y="708"/>
                  </a:lnTo>
                  <a:lnTo>
                    <a:pt x="492" y="696"/>
                  </a:lnTo>
                  <a:lnTo>
                    <a:pt x="498" y="690"/>
                  </a:lnTo>
                  <a:lnTo>
                    <a:pt x="498" y="684"/>
                  </a:lnTo>
                  <a:lnTo>
                    <a:pt x="522" y="684"/>
                  </a:lnTo>
                  <a:lnTo>
                    <a:pt x="528" y="660"/>
                  </a:lnTo>
                  <a:lnTo>
                    <a:pt x="534" y="660"/>
                  </a:lnTo>
                  <a:lnTo>
                    <a:pt x="540" y="654"/>
                  </a:lnTo>
                  <a:lnTo>
                    <a:pt x="564" y="654"/>
                  </a:lnTo>
                  <a:lnTo>
                    <a:pt x="564" y="642"/>
                  </a:lnTo>
                  <a:lnTo>
                    <a:pt x="582" y="624"/>
                  </a:lnTo>
                  <a:lnTo>
                    <a:pt x="594" y="624"/>
                  </a:lnTo>
                  <a:lnTo>
                    <a:pt x="600" y="618"/>
                  </a:lnTo>
                  <a:lnTo>
                    <a:pt x="594" y="612"/>
                  </a:lnTo>
                  <a:lnTo>
                    <a:pt x="600" y="600"/>
                  </a:lnTo>
                  <a:lnTo>
                    <a:pt x="600" y="588"/>
                  </a:lnTo>
                  <a:lnTo>
                    <a:pt x="636" y="570"/>
                  </a:lnTo>
                  <a:lnTo>
                    <a:pt x="636" y="552"/>
                  </a:lnTo>
                  <a:lnTo>
                    <a:pt x="630" y="546"/>
                  </a:lnTo>
                  <a:lnTo>
                    <a:pt x="618" y="546"/>
                  </a:lnTo>
                  <a:lnTo>
                    <a:pt x="600" y="564"/>
                  </a:lnTo>
                  <a:lnTo>
                    <a:pt x="600" y="570"/>
                  </a:lnTo>
                  <a:lnTo>
                    <a:pt x="558" y="570"/>
                  </a:lnTo>
                  <a:lnTo>
                    <a:pt x="558" y="552"/>
                  </a:lnTo>
                  <a:lnTo>
                    <a:pt x="546" y="552"/>
                  </a:lnTo>
                  <a:lnTo>
                    <a:pt x="534" y="522"/>
                  </a:lnTo>
                  <a:lnTo>
                    <a:pt x="480" y="516"/>
                  </a:lnTo>
                  <a:lnTo>
                    <a:pt x="486" y="504"/>
                  </a:lnTo>
                  <a:lnTo>
                    <a:pt x="486" y="498"/>
                  </a:lnTo>
                  <a:lnTo>
                    <a:pt x="492" y="492"/>
                  </a:lnTo>
                  <a:lnTo>
                    <a:pt x="492" y="480"/>
                  </a:lnTo>
                  <a:lnTo>
                    <a:pt x="480" y="468"/>
                  </a:lnTo>
                  <a:lnTo>
                    <a:pt x="486" y="462"/>
                  </a:lnTo>
                  <a:lnTo>
                    <a:pt x="498" y="462"/>
                  </a:lnTo>
                  <a:lnTo>
                    <a:pt x="504" y="456"/>
                  </a:lnTo>
                  <a:lnTo>
                    <a:pt x="504" y="450"/>
                  </a:lnTo>
                  <a:lnTo>
                    <a:pt x="498" y="444"/>
                  </a:lnTo>
                  <a:lnTo>
                    <a:pt x="486" y="438"/>
                  </a:lnTo>
                  <a:lnTo>
                    <a:pt x="456" y="438"/>
                  </a:lnTo>
                  <a:lnTo>
                    <a:pt x="444" y="396"/>
                  </a:lnTo>
                  <a:lnTo>
                    <a:pt x="420" y="378"/>
                  </a:lnTo>
                  <a:lnTo>
                    <a:pt x="450" y="354"/>
                  </a:lnTo>
                  <a:lnTo>
                    <a:pt x="390" y="354"/>
                  </a:lnTo>
                  <a:lnTo>
                    <a:pt x="384" y="360"/>
                  </a:lnTo>
                  <a:lnTo>
                    <a:pt x="372" y="360"/>
                  </a:lnTo>
                  <a:lnTo>
                    <a:pt x="366" y="366"/>
                  </a:lnTo>
                  <a:lnTo>
                    <a:pt x="354" y="372"/>
                  </a:lnTo>
                  <a:lnTo>
                    <a:pt x="366" y="354"/>
                  </a:lnTo>
                  <a:lnTo>
                    <a:pt x="360" y="342"/>
                  </a:lnTo>
                  <a:lnTo>
                    <a:pt x="342" y="324"/>
                  </a:lnTo>
                  <a:lnTo>
                    <a:pt x="342" y="306"/>
                  </a:lnTo>
                  <a:lnTo>
                    <a:pt x="354" y="306"/>
                  </a:lnTo>
                  <a:lnTo>
                    <a:pt x="348" y="276"/>
                  </a:lnTo>
                  <a:lnTo>
                    <a:pt x="360" y="276"/>
                  </a:lnTo>
                  <a:lnTo>
                    <a:pt x="366" y="270"/>
                  </a:lnTo>
                  <a:lnTo>
                    <a:pt x="366" y="234"/>
                  </a:lnTo>
                  <a:lnTo>
                    <a:pt x="372" y="240"/>
                  </a:lnTo>
                  <a:lnTo>
                    <a:pt x="384" y="240"/>
                  </a:lnTo>
                  <a:lnTo>
                    <a:pt x="390" y="234"/>
                  </a:lnTo>
                  <a:lnTo>
                    <a:pt x="396" y="222"/>
                  </a:lnTo>
                  <a:lnTo>
                    <a:pt x="396" y="216"/>
                  </a:lnTo>
                  <a:lnTo>
                    <a:pt x="378" y="198"/>
                  </a:lnTo>
                  <a:lnTo>
                    <a:pt x="390" y="198"/>
                  </a:lnTo>
                  <a:lnTo>
                    <a:pt x="396" y="192"/>
                  </a:lnTo>
                  <a:lnTo>
                    <a:pt x="408" y="192"/>
                  </a:lnTo>
                  <a:lnTo>
                    <a:pt x="396" y="132"/>
                  </a:lnTo>
                  <a:lnTo>
                    <a:pt x="384" y="108"/>
                  </a:lnTo>
                  <a:lnTo>
                    <a:pt x="384" y="78"/>
                  </a:lnTo>
                  <a:lnTo>
                    <a:pt x="378" y="72"/>
                  </a:lnTo>
                  <a:lnTo>
                    <a:pt x="342" y="72"/>
                  </a:lnTo>
                  <a:lnTo>
                    <a:pt x="342" y="66"/>
                  </a:lnTo>
                  <a:lnTo>
                    <a:pt x="336" y="60"/>
                  </a:lnTo>
                  <a:lnTo>
                    <a:pt x="318" y="24"/>
                  </a:lnTo>
                  <a:lnTo>
                    <a:pt x="306" y="18"/>
                  </a:lnTo>
                  <a:lnTo>
                    <a:pt x="300" y="6"/>
                  </a:lnTo>
                  <a:lnTo>
                    <a:pt x="294" y="0"/>
                  </a:lnTo>
                  <a:lnTo>
                    <a:pt x="288" y="0"/>
                  </a:lnTo>
                  <a:lnTo>
                    <a:pt x="282" y="18"/>
                  </a:lnTo>
                  <a:lnTo>
                    <a:pt x="282" y="48"/>
                  </a:lnTo>
                  <a:lnTo>
                    <a:pt x="276" y="48"/>
                  </a:lnTo>
                  <a:lnTo>
                    <a:pt x="270" y="54"/>
                  </a:lnTo>
                  <a:lnTo>
                    <a:pt x="258" y="60"/>
                  </a:lnTo>
                  <a:lnTo>
                    <a:pt x="246" y="72"/>
                  </a:lnTo>
                  <a:lnTo>
                    <a:pt x="252" y="84"/>
                  </a:lnTo>
                  <a:lnTo>
                    <a:pt x="258" y="90"/>
                  </a:lnTo>
                  <a:lnTo>
                    <a:pt x="270" y="96"/>
                  </a:lnTo>
                  <a:lnTo>
                    <a:pt x="276" y="102"/>
                  </a:lnTo>
                  <a:lnTo>
                    <a:pt x="276" y="108"/>
                  </a:lnTo>
                  <a:lnTo>
                    <a:pt x="258" y="108"/>
                  </a:lnTo>
                  <a:lnTo>
                    <a:pt x="252" y="102"/>
                  </a:lnTo>
                  <a:lnTo>
                    <a:pt x="216" y="102"/>
                  </a:lnTo>
                  <a:lnTo>
                    <a:pt x="204" y="108"/>
                  </a:lnTo>
                  <a:lnTo>
                    <a:pt x="198" y="108"/>
                  </a:lnTo>
                  <a:lnTo>
                    <a:pt x="198" y="126"/>
                  </a:lnTo>
                  <a:lnTo>
                    <a:pt x="186" y="138"/>
                  </a:lnTo>
                  <a:lnTo>
                    <a:pt x="174" y="144"/>
                  </a:lnTo>
                  <a:lnTo>
                    <a:pt x="162" y="144"/>
                  </a:lnTo>
                  <a:lnTo>
                    <a:pt x="156" y="150"/>
                  </a:lnTo>
                  <a:lnTo>
                    <a:pt x="150" y="150"/>
                  </a:lnTo>
                  <a:lnTo>
                    <a:pt x="150" y="174"/>
                  </a:lnTo>
                  <a:lnTo>
                    <a:pt x="156" y="180"/>
                  </a:lnTo>
                  <a:lnTo>
                    <a:pt x="156" y="186"/>
                  </a:lnTo>
                  <a:lnTo>
                    <a:pt x="162" y="192"/>
                  </a:lnTo>
                  <a:lnTo>
                    <a:pt x="162" y="204"/>
                  </a:lnTo>
                  <a:lnTo>
                    <a:pt x="144" y="234"/>
                  </a:lnTo>
                  <a:lnTo>
                    <a:pt x="138" y="240"/>
                  </a:lnTo>
                  <a:lnTo>
                    <a:pt x="126" y="246"/>
                  </a:lnTo>
                  <a:lnTo>
                    <a:pt x="126" y="264"/>
                  </a:lnTo>
                  <a:lnTo>
                    <a:pt x="132" y="276"/>
                  </a:lnTo>
                  <a:lnTo>
                    <a:pt x="138" y="282"/>
                  </a:lnTo>
                  <a:lnTo>
                    <a:pt x="120" y="336"/>
                  </a:lnTo>
                  <a:lnTo>
                    <a:pt x="120" y="372"/>
                  </a:lnTo>
                  <a:lnTo>
                    <a:pt x="108" y="372"/>
                  </a:lnTo>
                  <a:lnTo>
                    <a:pt x="96" y="366"/>
                  </a:lnTo>
                  <a:lnTo>
                    <a:pt x="42" y="366"/>
                  </a:lnTo>
                  <a:lnTo>
                    <a:pt x="48" y="366"/>
                  </a:lnTo>
                  <a:lnTo>
                    <a:pt x="66" y="384"/>
                  </a:lnTo>
                  <a:lnTo>
                    <a:pt x="72" y="432"/>
                  </a:lnTo>
                  <a:lnTo>
                    <a:pt x="66" y="432"/>
                  </a:lnTo>
                  <a:lnTo>
                    <a:pt x="48" y="450"/>
                  </a:lnTo>
                  <a:lnTo>
                    <a:pt x="54" y="462"/>
                  </a:lnTo>
                  <a:lnTo>
                    <a:pt x="54" y="486"/>
                  </a:lnTo>
                  <a:lnTo>
                    <a:pt x="72" y="504"/>
                  </a:lnTo>
                  <a:lnTo>
                    <a:pt x="72" y="516"/>
                  </a:lnTo>
                  <a:lnTo>
                    <a:pt x="60" y="516"/>
                  </a:lnTo>
                  <a:lnTo>
                    <a:pt x="54" y="510"/>
                  </a:lnTo>
                  <a:lnTo>
                    <a:pt x="48" y="510"/>
                  </a:lnTo>
                  <a:lnTo>
                    <a:pt x="48" y="534"/>
                  </a:lnTo>
                  <a:lnTo>
                    <a:pt x="30" y="516"/>
                  </a:lnTo>
                  <a:lnTo>
                    <a:pt x="42" y="576"/>
                  </a:lnTo>
                  <a:lnTo>
                    <a:pt x="6" y="570"/>
                  </a:lnTo>
                  <a:lnTo>
                    <a:pt x="6" y="576"/>
                  </a:lnTo>
                  <a:lnTo>
                    <a:pt x="0" y="588"/>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80" name="Mozambique">
              <a:extLst>
                <a:ext uri="{FF2B5EF4-FFF2-40B4-BE49-F238E27FC236}">
                  <a16:creationId xmlns:a16="http://schemas.microsoft.com/office/drawing/2014/main" id="{625B5D0D-BEF4-1BFC-800E-57F95376C6E9}"/>
                </a:ext>
                <a:ext uri="{C183D7F6-B498-43B3-948B-1728B52AA6E4}">
                  <adec:decorative xmlns:adec="http://schemas.microsoft.com/office/drawing/2017/decorative" val="1"/>
                </a:ext>
              </a:extLst>
            </p:cNvPr>
            <p:cNvSpPr>
              <a:spLocks/>
            </p:cNvSpPr>
            <p:nvPr/>
          </p:nvSpPr>
          <p:spPr bwMode="gray">
            <a:xfrm>
              <a:off x="4972036" y="3574073"/>
              <a:ext cx="245305" cy="430228"/>
            </a:xfrm>
            <a:custGeom>
              <a:avLst/>
              <a:gdLst>
                <a:gd name="T0" fmla="*/ 2147483647 w 762"/>
                <a:gd name="T1" fmla="*/ 2147483647 h 1338"/>
                <a:gd name="T2" fmla="*/ 2147483647 w 762"/>
                <a:gd name="T3" fmla="*/ 2147483647 h 1338"/>
                <a:gd name="T4" fmla="*/ 2147483647 w 762"/>
                <a:gd name="T5" fmla="*/ 2147483647 h 1338"/>
                <a:gd name="T6" fmla="*/ 2147483647 w 762"/>
                <a:gd name="T7" fmla="*/ 2147483647 h 1338"/>
                <a:gd name="T8" fmla="*/ 2147483647 w 762"/>
                <a:gd name="T9" fmla="*/ 2147483647 h 1338"/>
                <a:gd name="T10" fmla="*/ 2147483647 w 762"/>
                <a:gd name="T11" fmla="*/ 2147483647 h 1338"/>
                <a:gd name="T12" fmla="*/ 2147483647 w 762"/>
                <a:gd name="T13" fmla="*/ 2147483647 h 1338"/>
                <a:gd name="T14" fmla="*/ 2147483647 w 762"/>
                <a:gd name="T15" fmla="*/ 2147483647 h 1338"/>
                <a:gd name="T16" fmla="*/ 2147483647 w 762"/>
                <a:gd name="T17" fmla="*/ 2147483647 h 1338"/>
                <a:gd name="T18" fmla="*/ 2147483647 w 762"/>
                <a:gd name="T19" fmla="*/ 2147483647 h 1338"/>
                <a:gd name="T20" fmla="*/ 2147483647 w 762"/>
                <a:gd name="T21" fmla="*/ 2147483647 h 1338"/>
                <a:gd name="T22" fmla="*/ 2147483647 w 762"/>
                <a:gd name="T23" fmla="*/ 2147483647 h 1338"/>
                <a:gd name="T24" fmla="*/ 2147483647 w 762"/>
                <a:gd name="T25" fmla="*/ 2147483647 h 1338"/>
                <a:gd name="T26" fmla="*/ 2147483647 w 762"/>
                <a:gd name="T27" fmla="*/ 2147483647 h 1338"/>
                <a:gd name="T28" fmla="*/ 2147483647 w 762"/>
                <a:gd name="T29" fmla="*/ 2147483647 h 1338"/>
                <a:gd name="T30" fmla="*/ 2147483647 w 762"/>
                <a:gd name="T31" fmla="*/ 2147483647 h 1338"/>
                <a:gd name="T32" fmla="*/ 2147483647 w 762"/>
                <a:gd name="T33" fmla="*/ 2147483647 h 1338"/>
                <a:gd name="T34" fmla="*/ 2147483647 w 762"/>
                <a:gd name="T35" fmla="*/ 2147483647 h 1338"/>
                <a:gd name="T36" fmla="*/ 2147483647 w 762"/>
                <a:gd name="T37" fmla="*/ 2147483647 h 1338"/>
                <a:gd name="T38" fmla="*/ 2147483647 w 762"/>
                <a:gd name="T39" fmla="*/ 2147483647 h 1338"/>
                <a:gd name="T40" fmla="*/ 2147483647 w 762"/>
                <a:gd name="T41" fmla="*/ 2147483647 h 1338"/>
                <a:gd name="T42" fmla="*/ 2147483647 w 762"/>
                <a:gd name="T43" fmla="*/ 2147483647 h 1338"/>
                <a:gd name="T44" fmla="*/ 2147483647 w 762"/>
                <a:gd name="T45" fmla="*/ 2147483647 h 1338"/>
                <a:gd name="T46" fmla="*/ 2147483647 w 762"/>
                <a:gd name="T47" fmla="*/ 2147483647 h 1338"/>
                <a:gd name="T48" fmla="*/ 2147483647 w 762"/>
                <a:gd name="T49" fmla="*/ 2147483647 h 1338"/>
                <a:gd name="T50" fmla="*/ 2147483647 w 762"/>
                <a:gd name="T51" fmla="*/ 2147483647 h 1338"/>
                <a:gd name="T52" fmla="*/ 2147483647 w 762"/>
                <a:gd name="T53" fmla="*/ 2147483647 h 1338"/>
                <a:gd name="T54" fmla="*/ 2147483647 w 762"/>
                <a:gd name="T55" fmla="*/ 2147483647 h 1338"/>
                <a:gd name="T56" fmla="*/ 0 w 762"/>
                <a:gd name="T57" fmla="*/ 2147483647 h 1338"/>
                <a:gd name="T58" fmla="*/ 2147483647 w 762"/>
                <a:gd name="T59" fmla="*/ 2147483647 h 1338"/>
                <a:gd name="T60" fmla="*/ 2147483647 w 762"/>
                <a:gd name="T61" fmla="*/ 2147483647 h 1338"/>
                <a:gd name="T62" fmla="*/ 2147483647 w 762"/>
                <a:gd name="T63" fmla="*/ 2147483647 h 1338"/>
                <a:gd name="T64" fmla="*/ 2147483647 w 762"/>
                <a:gd name="T65" fmla="*/ 2147483647 h 1338"/>
                <a:gd name="T66" fmla="*/ 2147483647 w 762"/>
                <a:gd name="T67" fmla="*/ 2147483647 h 1338"/>
                <a:gd name="T68" fmla="*/ 2147483647 w 762"/>
                <a:gd name="T69" fmla="*/ 2147483647 h 1338"/>
                <a:gd name="T70" fmla="*/ 2147483647 w 762"/>
                <a:gd name="T71" fmla="*/ 2147483647 h 1338"/>
                <a:gd name="T72" fmla="*/ 2147483647 w 762"/>
                <a:gd name="T73" fmla="*/ 2147483647 h 1338"/>
                <a:gd name="T74" fmla="*/ 2147483647 w 762"/>
                <a:gd name="T75" fmla="*/ 2147483647 h 1338"/>
                <a:gd name="T76" fmla="*/ 2147483647 w 762"/>
                <a:gd name="T77" fmla="*/ 2147483647 h 1338"/>
                <a:gd name="T78" fmla="*/ 2147483647 w 762"/>
                <a:gd name="T79" fmla="*/ 2147483647 h 1338"/>
                <a:gd name="T80" fmla="*/ 2147483647 w 762"/>
                <a:gd name="T81" fmla="*/ 2147483647 h 1338"/>
                <a:gd name="T82" fmla="*/ 2147483647 w 762"/>
                <a:gd name="T83" fmla="*/ 2147483647 h 1338"/>
                <a:gd name="T84" fmla="*/ 2147483647 w 762"/>
                <a:gd name="T85" fmla="*/ 2147483647 h 1338"/>
                <a:gd name="T86" fmla="*/ 2147483647 w 762"/>
                <a:gd name="T87" fmla="*/ 2147483647 h 1338"/>
                <a:gd name="T88" fmla="*/ 2147483647 w 762"/>
                <a:gd name="T89" fmla="*/ 2147483647 h 1338"/>
                <a:gd name="T90" fmla="*/ 2147483647 w 762"/>
                <a:gd name="T91" fmla="*/ 2147483647 h 1338"/>
                <a:gd name="T92" fmla="*/ 2147483647 w 762"/>
                <a:gd name="T93" fmla="*/ 2147483647 h 1338"/>
                <a:gd name="T94" fmla="*/ 2147483647 w 762"/>
                <a:gd name="T95" fmla="*/ 2147483647 h 1338"/>
                <a:gd name="T96" fmla="*/ 2147483647 w 762"/>
                <a:gd name="T97" fmla="*/ 2147483647 h 1338"/>
                <a:gd name="T98" fmla="*/ 2147483647 w 762"/>
                <a:gd name="T99" fmla="*/ 2147483647 h 1338"/>
                <a:gd name="T100" fmla="*/ 2147483647 w 762"/>
                <a:gd name="T101" fmla="*/ 2147483647 h 1338"/>
                <a:gd name="T102" fmla="*/ 2147483647 w 762"/>
                <a:gd name="T103" fmla="*/ 2147483647 h 1338"/>
                <a:gd name="T104" fmla="*/ 2147483647 w 762"/>
                <a:gd name="T105" fmla="*/ 2147483647 h 1338"/>
                <a:gd name="T106" fmla="*/ 2147483647 w 762"/>
                <a:gd name="T107" fmla="*/ 2147483647 h 1338"/>
                <a:gd name="T108" fmla="*/ 2147483647 w 762"/>
                <a:gd name="T109" fmla="*/ 2147483647 h 1338"/>
                <a:gd name="T110" fmla="*/ 2147483647 w 762"/>
                <a:gd name="T111" fmla="*/ 2147483647 h 1338"/>
                <a:gd name="T112" fmla="*/ 2147483647 w 762"/>
                <a:gd name="T113" fmla="*/ 2147483647 h 1338"/>
                <a:gd name="T114" fmla="*/ 2147483647 w 762"/>
                <a:gd name="T115" fmla="*/ 2147483647 h 1338"/>
                <a:gd name="T116" fmla="*/ 2147483647 w 762"/>
                <a:gd name="T117" fmla="*/ 2147483647 h 1338"/>
                <a:gd name="T118" fmla="*/ 2147483647 w 762"/>
                <a:gd name="T119" fmla="*/ 2147483647 h 1338"/>
                <a:gd name="T120" fmla="*/ 2147483647 w 762"/>
                <a:gd name="T121" fmla="*/ 2147483647 h 1338"/>
                <a:gd name="T122" fmla="*/ 2147483647 w 762"/>
                <a:gd name="T123" fmla="*/ 2147483647 h 13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2"/>
                <a:gd name="T187" fmla="*/ 0 h 1338"/>
                <a:gd name="T188" fmla="*/ 762 w 762"/>
                <a:gd name="T189" fmla="*/ 1338 h 133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2" h="1338">
                  <a:moveTo>
                    <a:pt x="762" y="342"/>
                  </a:moveTo>
                  <a:lnTo>
                    <a:pt x="762" y="324"/>
                  </a:lnTo>
                  <a:lnTo>
                    <a:pt x="756" y="318"/>
                  </a:lnTo>
                  <a:lnTo>
                    <a:pt x="744" y="318"/>
                  </a:lnTo>
                  <a:lnTo>
                    <a:pt x="744" y="258"/>
                  </a:lnTo>
                  <a:lnTo>
                    <a:pt x="732" y="246"/>
                  </a:lnTo>
                  <a:lnTo>
                    <a:pt x="750" y="234"/>
                  </a:lnTo>
                  <a:lnTo>
                    <a:pt x="738" y="186"/>
                  </a:lnTo>
                  <a:lnTo>
                    <a:pt x="750" y="156"/>
                  </a:lnTo>
                  <a:lnTo>
                    <a:pt x="738" y="120"/>
                  </a:lnTo>
                  <a:lnTo>
                    <a:pt x="738" y="108"/>
                  </a:lnTo>
                  <a:lnTo>
                    <a:pt x="750" y="72"/>
                  </a:lnTo>
                  <a:lnTo>
                    <a:pt x="756" y="42"/>
                  </a:lnTo>
                  <a:lnTo>
                    <a:pt x="756" y="12"/>
                  </a:lnTo>
                  <a:lnTo>
                    <a:pt x="744" y="0"/>
                  </a:lnTo>
                  <a:lnTo>
                    <a:pt x="666" y="54"/>
                  </a:lnTo>
                  <a:lnTo>
                    <a:pt x="636" y="60"/>
                  </a:lnTo>
                  <a:lnTo>
                    <a:pt x="630" y="60"/>
                  </a:lnTo>
                  <a:lnTo>
                    <a:pt x="618" y="72"/>
                  </a:lnTo>
                  <a:lnTo>
                    <a:pt x="606" y="78"/>
                  </a:lnTo>
                  <a:lnTo>
                    <a:pt x="594" y="78"/>
                  </a:lnTo>
                  <a:lnTo>
                    <a:pt x="594" y="72"/>
                  </a:lnTo>
                  <a:lnTo>
                    <a:pt x="588" y="66"/>
                  </a:lnTo>
                  <a:lnTo>
                    <a:pt x="564" y="66"/>
                  </a:lnTo>
                  <a:lnTo>
                    <a:pt x="558" y="72"/>
                  </a:lnTo>
                  <a:lnTo>
                    <a:pt x="552" y="84"/>
                  </a:lnTo>
                  <a:lnTo>
                    <a:pt x="540" y="90"/>
                  </a:lnTo>
                  <a:lnTo>
                    <a:pt x="528" y="102"/>
                  </a:lnTo>
                  <a:lnTo>
                    <a:pt x="510" y="102"/>
                  </a:lnTo>
                  <a:lnTo>
                    <a:pt x="498" y="96"/>
                  </a:lnTo>
                  <a:lnTo>
                    <a:pt x="492" y="90"/>
                  </a:lnTo>
                  <a:lnTo>
                    <a:pt x="486" y="90"/>
                  </a:lnTo>
                  <a:lnTo>
                    <a:pt x="468" y="108"/>
                  </a:lnTo>
                  <a:lnTo>
                    <a:pt x="456" y="108"/>
                  </a:lnTo>
                  <a:lnTo>
                    <a:pt x="450" y="102"/>
                  </a:lnTo>
                  <a:lnTo>
                    <a:pt x="438" y="96"/>
                  </a:lnTo>
                  <a:lnTo>
                    <a:pt x="432" y="84"/>
                  </a:lnTo>
                  <a:lnTo>
                    <a:pt x="420" y="78"/>
                  </a:lnTo>
                  <a:lnTo>
                    <a:pt x="408" y="78"/>
                  </a:lnTo>
                  <a:lnTo>
                    <a:pt x="396" y="90"/>
                  </a:lnTo>
                  <a:lnTo>
                    <a:pt x="390" y="90"/>
                  </a:lnTo>
                  <a:lnTo>
                    <a:pt x="384" y="96"/>
                  </a:lnTo>
                  <a:lnTo>
                    <a:pt x="354" y="96"/>
                  </a:lnTo>
                  <a:lnTo>
                    <a:pt x="354" y="114"/>
                  </a:lnTo>
                  <a:lnTo>
                    <a:pt x="330" y="138"/>
                  </a:lnTo>
                  <a:lnTo>
                    <a:pt x="330" y="150"/>
                  </a:lnTo>
                  <a:lnTo>
                    <a:pt x="342" y="162"/>
                  </a:lnTo>
                  <a:lnTo>
                    <a:pt x="348" y="174"/>
                  </a:lnTo>
                  <a:lnTo>
                    <a:pt x="348" y="204"/>
                  </a:lnTo>
                  <a:lnTo>
                    <a:pt x="342" y="216"/>
                  </a:lnTo>
                  <a:lnTo>
                    <a:pt x="336" y="234"/>
                  </a:lnTo>
                  <a:lnTo>
                    <a:pt x="336" y="246"/>
                  </a:lnTo>
                  <a:lnTo>
                    <a:pt x="342" y="246"/>
                  </a:lnTo>
                  <a:lnTo>
                    <a:pt x="342" y="252"/>
                  </a:lnTo>
                  <a:lnTo>
                    <a:pt x="348" y="252"/>
                  </a:lnTo>
                  <a:lnTo>
                    <a:pt x="372" y="276"/>
                  </a:lnTo>
                  <a:lnTo>
                    <a:pt x="384" y="300"/>
                  </a:lnTo>
                  <a:lnTo>
                    <a:pt x="390" y="306"/>
                  </a:lnTo>
                  <a:lnTo>
                    <a:pt x="396" y="318"/>
                  </a:lnTo>
                  <a:lnTo>
                    <a:pt x="408" y="336"/>
                  </a:lnTo>
                  <a:lnTo>
                    <a:pt x="420" y="348"/>
                  </a:lnTo>
                  <a:lnTo>
                    <a:pt x="420" y="366"/>
                  </a:lnTo>
                  <a:lnTo>
                    <a:pt x="414" y="372"/>
                  </a:lnTo>
                  <a:lnTo>
                    <a:pt x="408" y="384"/>
                  </a:lnTo>
                  <a:lnTo>
                    <a:pt x="402" y="390"/>
                  </a:lnTo>
                  <a:lnTo>
                    <a:pt x="402" y="450"/>
                  </a:lnTo>
                  <a:lnTo>
                    <a:pt x="396" y="456"/>
                  </a:lnTo>
                  <a:lnTo>
                    <a:pt x="372" y="456"/>
                  </a:lnTo>
                  <a:lnTo>
                    <a:pt x="360" y="462"/>
                  </a:lnTo>
                  <a:lnTo>
                    <a:pt x="354" y="474"/>
                  </a:lnTo>
                  <a:lnTo>
                    <a:pt x="354" y="492"/>
                  </a:lnTo>
                  <a:lnTo>
                    <a:pt x="360" y="492"/>
                  </a:lnTo>
                  <a:lnTo>
                    <a:pt x="366" y="498"/>
                  </a:lnTo>
                  <a:lnTo>
                    <a:pt x="366" y="528"/>
                  </a:lnTo>
                  <a:lnTo>
                    <a:pt x="354" y="534"/>
                  </a:lnTo>
                  <a:lnTo>
                    <a:pt x="348" y="540"/>
                  </a:lnTo>
                  <a:lnTo>
                    <a:pt x="342" y="534"/>
                  </a:lnTo>
                  <a:lnTo>
                    <a:pt x="342" y="522"/>
                  </a:lnTo>
                  <a:lnTo>
                    <a:pt x="348" y="516"/>
                  </a:lnTo>
                  <a:lnTo>
                    <a:pt x="348" y="504"/>
                  </a:lnTo>
                  <a:lnTo>
                    <a:pt x="336" y="498"/>
                  </a:lnTo>
                  <a:lnTo>
                    <a:pt x="330" y="492"/>
                  </a:lnTo>
                  <a:lnTo>
                    <a:pt x="318" y="486"/>
                  </a:lnTo>
                  <a:lnTo>
                    <a:pt x="312" y="480"/>
                  </a:lnTo>
                  <a:lnTo>
                    <a:pt x="300" y="474"/>
                  </a:lnTo>
                  <a:lnTo>
                    <a:pt x="300" y="444"/>
                  </a:lnTo>
                  <a:lnTo>
                    <a:pt x="288" y="444"/>
                  </a:lnTo>
                  <a:lnTo>
                    <a:pt x="288" y="438"/>
                  </a:lnTo>
                  <a:lnTo>
                    <a:pt x="294" y="432"/>
                  </a:lnTo>
                  <a:lnTo>
                    <a:pt x="306" y="426"/>
                  </a:lnTo>
                  <a:lnTo>
                    <a:pt x="312" y="420"/>
                  </a:lnTo>
                  <a:lnTo>
                    <a:pt x="300" y="402"/>
                  </a:lnTo>
                  <a:lnTo>
                    <a:pt x="312" y="396"/>
                  </a:lnTo>
                  <a:lnTo>
                    <a:pt x="318" y="366"/>
                  </a:lnTo>
                  <a:lnTo>
                    <a:pt x="312" y="366"/>
                  </a:lnTo>
                  <a:lnTo>
                    <a:pt x="312" y="330"/>
                  </a:lnTo>
                  <a:lnTo>
                    <a:pt x="306" y="324"/>
                  </a:lnTo>
                  <a:lnTo>
                    <a:pt x="288" y="324"/>
                  </a:lnTo>
                  <a:lnTo>
                    <a:pt x="282" y="330"/>
                  </a:lnTo>
                  <a:lnTo>
                    <a:pt x="252" y="330"/>
                  </a:lnTo>
                  <a:lnTo>
                    <a:pt x="222" y="282"/>
                  </a:lnTo>
                  <a:lnTo>
                    <a:pt x="216" y="282"/>
                  </a:lnTo>
                  <a:lnTo>
                    <a:pt x="210" y="288"/>
                  </a:lnTo>
                  <a:lnTo>
                    <a:pt x="192" y="294"/>
                  </a:lnTo>
                  <a:lnTo>
                    <a:pt x="180" y="300"/>
                  </a:lnTo>
                  <a:lnTo>
                    <a:pt x="162" y="312"/>
                  </a:lnTo>
                  <a:lnTo>
                    <a:pt x="138" y="324"/>
                  </a:lnTo>
                  <a:lnTo>
                    <a:pt x="132" y="324"/>
                  </a:lnTo>
                  <a:lnTo>
                    <a:pt x="120" y="330"/>
                  </a:lnTo>
                  <a:lnTo>
                    <a:pt x="102" y="336"/>
                  </a:lnTo>
                  <a:lnTo>
                    <a:pt x="84" y="336"/>
                  </a:lnTo>
                  <a:lnTo>
                    <a:pt x="72" y="342"/>
                  </a:lnTo>
                  <a:lnTo>
                    <a:pt x="60" y="342"/>
                  </a:lnTo>
                  <a:lnTo>
                    <a:pt x="42" y="360"/>
                  </a:lnTo>
                  <a:lnTo>
                    <a:pt x="12" y="360"/>
                  </a:lnTo>
                  <a:lnTo>
                    <a:pt x="0" y="372"/>
                  </a:lnTo>
                  <a:lnTo>
                    <a:pt x="18" y="390"/>
                  </a:lnTo>
                  <a:lnTo>
                    <a:pt x="24" y="444"/>
                  </a:lnTo>
                  <a:lnTo>
                    <a:pt x="84" y="444"/>
                  </a:lnTo>
                  <a:lnTo>
                    <a:pt x="96" y="462"/>
                  </a:lnTo>
                  <a:lnTo>
                    <a:pt x="114" y="462"/>
                  </a:lnTo>
                  <a:lnTo>
                    <a:pt x="132" y="486"/>
                  </a:lnTo>
                  <a:lnTo>
                    <a:pt x="138" y="486"/>
                  </a:lnTo>
                  <a:lnTo>
                    <a:pt x="150" y="480"/>
                  </a:lnTo>
                  <a:lnTo>
                    <a:pt x="162" y="480"/>
                  </a:lnTo>
                  <a:lnTo>
                    <a:pt x="180" y="498"/>
                  </a:lnTo>
                  <a:lnTo>
                    <a:pt x="192" y="498"/>
                  </a:lnTo>
                  <a:lnTo>
                    <a:pt x="204" y="510"/>
                  </a:lnTo>
                  <a:lnTo>
                    <a:pt x="204" y="516"/>
                  </a:lnTo>
                  <a:lnTo>
                    <a:pt x="198" y="528"/>
                  </a:lnTo>
                  <a:lnTo>
                    <a:pt x="192" y="534"/>
                  </a:lnTo>
                  <a:lnTo>
                    <a:pt x="204" y="552"/>
                  </a:lnTo>
                  <a:lnTo>
                    <a:pt x="192" y="564"/>
                  </a:lnTo>
                  <a:lnTo>
                    <a:pt x="204" y="576"/>
                  </a:lnTo>
                  <a:lnTo>
                    <a:pt x="198" y="582"/>
                  </a:lnTo>
                  <a:lnTo>
                    <a:pt x="198" y="588"/>
                  </a:lnTo>
                  <a:lnTo>
                    <a:pt x="192" y="594"/>
                  </a:lnTo>
                  <a:lnTo>
                    <a:pt x="192" y="606"/>
                  </a:lnTo>
                  <a:lnTo>
                    <a:pt x="204" y="630"/>
                  </a:lnTo>
                  <a:lnTo>
                    <a:pt x="204" y="642"/>
                  </a:lnTo>
                  <a:lnTo>
                    <a:pt x="198" y="648"/>
                  </a:lnTo>
                  <a:lnTo>
                    <a:pt x="198" y="654"/>
                  </a:lnTo>
                  <a:lnTo>
                    <a:pt x="192" y="654"/>
                  </a:lnTo>
                  <a:lnTo>
                    <a:pt x="192" y="666"/>
                  </a:lnTo>
                  <a:lnTo>
                    <a:pt x="174" y="678"/>
                  </a:lnTo>
                  <a:lnTo>
                    <a:pt x="192" y="702"/>
                  </a:lnTo>
                  <a:lnTo>
                    <a:pt x="174" y="720"/>
                  </a:lnTo>
                  <a:lnTo>
                    <a:pt x="174" y="732"/>
                  </a:lnTo>
                  <a:lnTo>
                    <a:pt x="198" y="756"/>
                  </a:lnTo>
                  <a:lnTo>
                    <a:pt x="198" y="762"/>
                  </a:lnTo>
                  <a:lnTo>
                    <a:pt x="192" y="774"/>
                  </a:lnTo>
                  <a:lnTo>
                    <a:pt x="180" y="786"/>
                  </a:lnTo>
                  <a:lnTo>
                    <a:pt x="180" y="798"/>
                  </a:lnTo>
                  <a:lnTo>
                    <a:pt x="168" y="810"/>
                  </a:lnTo>
                  <a:lnTo>
                    <a:pt x="156" y="816"/>
                  </a:lnTo>
                  <a:lnTo>
                    <a:pt x="156" y="846"/>
                  </a:lnTo>
                  <a:lnTo>
                    <a:pt x="144" y="858"/>
                  </a:lnTo>
                  <a:lnTo>
                    <a:pt x="156" y="876"/>
                  </a:lnTo>
                  <a:lnTo>
                    <a:pt x="138" y="882"/>
                  </a:lnTo>
                  <a:lnTo>
                    <a:pt x="72" y="966"/>
                  </a:lnTo>
                  <a:lnTo>
                    <a:pt x="72" y="996"/>
                  </a:lnTo>
                  <a:lnTo>
                    <a:pt x="78" y="1014"/>
                  </a:lnTo>
                  <a:lnTo>
                    <a:pt x="78" y="1032"/>
                  </a:lnTo>
                  <a:lnTo>
                    <a:pt x="84" y="1044"/>
                  </a:lnTo>
                  <a:lnTo>
                    <a:pt x="84" y="1062"/>
                  </a:lnTo>
                  <a:lnTo>
                    <a:pt x="114" y="1122"/>
                  </a:lnTo>
                  <a:lnTo>
                    <a:pt x="114" y="1212"/>
                  </a:lnTo>
                  <a:lnTo>
                    <a:pt x="90" y="1248"/>
                  </a:lnTo>
                  <a:lnTo>
                    <a:pt x="114" y="1248"/>
                  </a:lnTo>
                  <a:lnTo>
                    <a:pt x="108" y="1260"/>
                  </a:lnTo>
                  <a:lnTo>
                    <a:pt x="108" y="1284"/>
                  </a:lnTo>
                  <a:lnTo>
                    <a:pt x="114" y="1290"/>
                  </a:lnTo>
                  <a:lnTo>
                    <a:pt x="120" y="1290"/>
                  </a:lnTo>
                  <a:lnTo>
                    <a:pt x="126" y="1314"/>
                  </a:lnTo>
                  <a:lnTo>
                    <a:pt x="144" y="1314"/>
                  </a:lnTo>
                  <a:lnTo>
                    <a:pt x="156" y="1326"/>
                  </a:lnTo>
                  <a:lnTo>
                    <a:pt x="162" y="1338"/>
                  </a:lnTo>
                  <a:lnTo>
                    <a:pt x="168" y="1320"/>
                  </a:lnTo>
                  <a:lnTo>
                    <a:pt x="168" y="1284"/>
                  </a:lnTo>
                  <a:lnTo>
                    <a:pt x="162" y="1272"/>
                  </a:lnTo>
                  <a:lnTo>
                    <a:pt x="156" y="1266"/>
                  </a:lnTo>
                  <a:lnTo>
                    <a:pt x="150" y="1266"/>
                  </a:lnTo>
                  <a:lnTo>
                    <a:pt x="150" y="1242"/>
                  </a:lnTo>
                  <a:lnTo>
                    <a:pt x="162" y="1230"/>
                  </a:lnTo>
                  <a:lnTo>
                    <a:pt x="222" y="1188"/>
                  </a:lnTo>
                  <a:lnTo>
                    <a:pt x="276" y="1158"/>
                  </a:lnTo>
                  <a:lnTo>
                    <a:pt x="294" y="1146"/>
                  </a:lnTo>
                  <a:lnTo>
                    <a:pt x="312" y="1140"/>
                  </a:lnTo>
                  <a:lnTo>
                    <a:pt x="330" y="1128"/>
                  </a:lnTo>
                  <a:lnTo>
                    <a:pt x="342" y="1122"/>
                  </a:lnTo>
                  <a:lnTo>
                    <a:pt x="360" y="1104"/>
                  </a:lnTo>
                  <a:lnTo>
                    <a:pt x="360" y="1080"/>
                  </a:lnTo>
                  <a:lnTo>
                    <a:pt x="354" y="1080"/>
                  </a:lnTo>
                  <a:lnTo>
                    <a:pt x="354" y="1086"/>
                  </a:lnTo>
                  <a:lnTo>
                    <a:pt x="348" y="1080"/>
                  </a:lnTo>
                  <a:lnTo>
                    <a:pt x="342" y="1080"/>
                  </a:lnTo>
                  <a:lnTo>
                    <a:pt x="342" y="1068"/>
                  </a:lnTo>
                  <a:lnTo>
                    <a:pt x="366" y="1020"/>
                  </a:lnTo>
                  <a:lnTo>
                    <a:pt x="366" y="990"/>
                  </a:lnTo>
                  <a:lnTo>
                    <a:pt x="360" y="984"/>
                  </a:lnTo>
                  <a:lnTo>
                    <a:pt x="360" y="978"/>
                  </a:lnTo>
                  <a:lnTo>
                    <a:pt x="372" y="948"/>
                  </a:lnTo>
                  <a:lnTo>
                    <a:pt x="366" y="942"/>
                  </a:lnTo>
                  <a:lnTo>
                    <a:pt x="348" y="960"/>
                  </a:lnTo>
                  <a:lnTo>
                    <a:pt x="354" y="918"/>
                  </a:lnTo>
                  <a:lnTo>
                    <a:pt x="348" y="906"/>
                  </a:lnTo>
                  <a:lnTo>
                    <a:pt x="336" y="900"/>
                  </a:lnTo>
                  <a:lnTo>
                    <a:pt x="330" y="888"/>
                  </a:lnTo>
                  <a:lnTo>
                    <a:pt x="330" y="870"/>
                  </a:lnTo>
                  <a:lnTo>
                    <a:pt x="336" y="858"/>
                  </a:lnTo>
                  <a:lnTo>
                    <a:pt x="336" y="834"/>
                  </a:lnTo>
                  <a:lnTo>
                    <a:pt x="324" y="822"/>
                  </a:lnTo>
                  <a:lnTo>
                    <a:pt x="318" y="822"/>
                  </a:lnTo>
                  <a:lnTo>
                    <a:pt x="312" y="816"/>
                  </a:lnTo>
                  <a:lnTo>
                    <a:pt x="312" y="792"/>
                  </a:lnTo>
                  <a:lnTo>
                    <a:pt x="318" y="780"/>
                  </a:lnTo>
                  <a:lnTo>
                    <a:pt x="324" y="762"/>
                  </a:lnTo>
                  <a:lnTo>
                    <a:pt x="336" y="750"/>
                  </a:lnTo>
                  <a:lnTo>
                    <a:pt x="372" y="732"/>
                  </a:lnTo>
                  <a:lnTo>
                    <a:pt x="378" y="726"/>
                  </a:lnTo>
                  <a:lnTo>
                    <a:pt x="378" y="714"/>
                  </a:lnTo>
                  <a:lnTo>
                    <a:pt x="390" y="690"/>
                  </a:lnTo>
                  <a:lnTo>
                    <a:pt x="396" y="684"/>
                  </a:lnTo>
                  <a:lnTo>
                    <a:pt x="402" y="684"/>
                  </a:lnTo>
                  <a:lnTo>
                    <a:pt x="414" y="678"/>
                  </a:lnTo>
                  <a:lnTo>
                    <a:pt x="420" y="678"/>
                  </a:lnTo>
                  <a:lnTo>
                    <a:pt x="426" y="672"/>
                  </a:lnTo>
                  <a:lnTo>
                    <a:pt x="450" y="660"/>
                  </a:lnTo>
                  <a:lnTo>
                    <a:pt x="462" y="648"/>
                  </a:lnTo>
                  <a:lnTo>
                    <a:pt x="474" y="612"/>
                  </a:lnTo>
                  <a:lnTo>
                    <a:pt x="498" y="576"/>
                  </a:lnTo>
                  <a:lnTo>
                    <a:pt x="522" y="564"/>
                  </a:lnTo>
                  <a:lnTo>
                    <a:pt x="558" y="552"/>
                  </a:lnTo>
                  <a:lnTo>
                    <a:pt x="600" y="534"/>
                  </a:lnTo>
                  <a:lnTo>
                    <a:pt x="624" y="522"/>
                  </a:lnTo>
                  <a:lnTo>
                    <a:pt x="630" y="516"/>
                  </a:lnTo>
                  <a:lnTo>
                    <a:pt x="666" y="498"/>
                  </a:lnTo>
                  <a:lnTo>
                    <a:pt x="672" y="492"/>
                  </a:lnTo>
                  <a:lnTo>
                    <a:pt x="684" y="486"/>
                  </a:lnTo>
                  <a:lnTo>
                    <a:pt x="684" y="474"/>
                  </a:lnTo>
                  <a:lnTo>
                    <a:pt x="714" y="444"/>
                  </a:lnTo>
                  <a:lnTo>
                    <a:pt x="714" y="432"/>
                  </a:lnTo>
                  <a:lnTo>
                    <a:pt x="720" y="420"/>
                  </a:lnTo>
                  <a:lnTo>
                    <a:pt x="732" y="414"/>
                  </a:lnTo>
                  <a:lnTo>
                    <a:pt x="738" y="402"/>
                  </a:lnTo>
                  <a:lnTo>
                    <a:pt x="744" y="396"/>
                  </a:lnTo>
                  <a:lnTo>
                    <a:pt x="744" y="378"/>
                  </a:lnTo>
                  <a:lnTo>
                    <a:pt x="750" y="372"/>
                  </a:lnTo>
                  <a:lnTo>
                    <a:pt x="762" y="348"/>
                  </a:lnTo>
                  <a:lnTo>
                    <a:pt x="762" y="342"/>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81" name="Morocco">
              <a:extLst>
                <a:ext uri="{FF2B5EF4-FFF2-40B4-BE49-F238E27FC236}">
                  <a16:creationId xmlns:a16="http://schemas.microsoft.com/office/drawing/2014/main" id="{2F292A54-410B-6F1B-9928-21A3299B6810}"/>
                </a:ext>
                <a:ext uri="{C183D7F6-B498-43B3-948B-1728B52AA6E4}">
                  <adec:decorative xmlns:adec="http://schemas.microsoft.com/office/drawing/2017/decorative" val="1"/>
                </a:ext>
              </a:extLst>
            </p:cNvPr>
            <p:cNvSpPr>
              <a:spLocks/>
            </p:cNvSpPr>
            <p:nvPr/>
          </p:nvSpPr>
          <p:spPr bwMode="gray">
            <a:xfrm>
              <a:off x="4002137" y="2372707"/>
              <a:ext cx="272982" cy="212598"/>
            </a:xfrm>
            <a:custGeom>
              <a:avLst/>
              <a:gdLst>
                <a:gd name="T0" fmla="*/ 2147483647 w 846"/>
                <a:gd name="T1" fmla="*/ 2147483647 h 660"/>
                <a:gd name="T2" fmla="*/ 2147483647 w 846"/>
                <a:gd name="T3" fmla="*/ 2147483647 h 660"/>
                <a:gd name="T4" fmla="*/ 2147483647 w 846"/>
                <a:gd name="T5" fmla="*/ 2147483647 h 660"/>
                <a:gd name="T6" fmla="*/ 2147483647 w 846"/>
                <a:gd name="T7" fmla="*/ 2147483647 h 660"/>
                <a:gd name="T8" fmla="*/ 2147483647 w 846"/>
                <a:gd name="T9" fmla="*/ 2147483647 h 660"/>
                <a:gd name="T10" fmla="*/ 2147483647 w 846"/>
                <a:gd name="T11" fmla="*/ 2147483647 h 660"/>
                <a:gd name="T12" fmla="*/ 2147483647 w 846"/>
                <a:gd name="T13" fmla="*/ 2147483647 h 660"/>
                <a:gd name="T14" fmla="*/ 2147483647 w 846"/>
                <a:gd name="T15" fmla="*/ 2147483647 h 660"/>
                <a:gd name="T16" fmla="*/ 2147483647 w 846"/>
                <a:gd name="T17" fmla="*/ 2147483647 h 660"/>
                <a:gd name="T18" fmla="*/ 2147483647 w 846"/>
                <a:gd name="T19" fmla="*/ 0 h 660"/>
                <a:gd name="T20" fmla="*/ 2147483647 w 846"/>
                <a:gd name="T21" fmla="*/ 2147483647 h 660"/>
                <a:gd name="T22" fmla="*/ 2147483647 w 846"/>
                <a:gd name="T23" fmla="*/ 2147483647 h 660"/>
                <a:gd name="T24" fmla="*/ 2147483647 w 846"/>
                <a:gd name="T25" fmla="*/ 2147483647 h 660"/>
                <a:gd name="T26" fmla="*/ 2147483647 w 846"/>
                <a:gd name="T27" fmla="*/ 2147483647 h 660"/>
                <a:gd name="T28" fmla="*/ 2147483647 w 846"/>
                <a:gd name="T29" fmla="*/ 2147483647 h 660"/>
                <a:gd name="T30" fmla="*/ 2147483647 w 846"/>
                <a:gd name="T31" fmla="*/ 2147483647 h 660"/>
                <a:gd name="T32" fmla="*/ 2147483647 w 846"/>
                <a:gd name="T33" fmla="*/ 2147483647 h 660"/>
                <a:gd name="T34" fmla="*/ 2147483647 w 846"/>
                <a:gd name="T35" fmla="*/ 2147483647 h 660"/>
                <a:gd name="T36" fmla="*/ 2147483647 w 846"/>
                <a:gd name="T37" fmla="*/ 2147483647 h 660"/>
                <a:gd name="T38" fmla="*/ 2147483647 w 846"/>
                <a:gd name="T39" fmla="*/ 2147483647 h 660"/>
                <a:gd name="T40" fmla="*/ 2147483647 w 846"/>
                <a:gd name="T41" fmla="*/ 2147483647 h 660"/>
                <a:gd name="T42" fmla="*/ 2147483647 w 846"/>
                <a:gd name="T43" fmla="*/ 2147483647 h 660"/>
                <a:gd name="T44" fmla="*/ 2147483647 w 846"/>
                <a:gd name="T45" fmla="*/ 2147483647 h 660"/>
                <a:gd name="T46" fmla="*/ 2147483647 w 846"/>
                <a:gd name="T47" fmla="*/ 2147483647 h 660"/>
                <a:gd name="T48" fmla="*/ 2147483647 w 846"/>
                <a:gd name="T49" fmla="*/ 2147483647 h 660"/>
                <a:gd name="T50" fmla="*/ 2147483647 w 846"/>
                <a:gd name="T51" fmla="*/ 2147483647 h 660"/>
                <a:gd name="T52" fmla="*/ 2147483647 w 846"/>
                <a:gd name="T53" fmla="*/ 2147483647 h 660"/>
                <a:gd name="T54" fmla="*/ 2147483647 w 846"/>
                <a:gd name="T55" fmla="*/ 2147483647 h 660"/>
                <a:gd name="T56" fmla="*/ 2147483647 w 846"/>
                <a:gd name="T57" fmla="*/ 2147483647 h 660"/>
                <a:gd name="T58" fmla="*/ 2147483647 w 846"/>
                <a:gd name="T59" fmla="*/ 2147483647 h 660"/>
                <a:gd name="T60" fmla="*/ 2147483647 w 846"/>
                <a:gd name="T61" fmla="*/ 2147483647 h 660"/>
                <a:gd name="T62" fmla="*/ 2147483647 w 846"/>
                <a:gd name="T63" fmla="*/ 2147483647 h 660"/>
                <a:gd name="T64" fmla="*/ 2147483647 w 846"/>
                <a:gd name="T65" fmla="*/ 2147483647 h 660"/>
                <a:gd name="T66" fmla="*/ 2147483647 w 846"/>
                <a:gd name="T67" fmla="*/ 2147483647 h 660"/>
                <a:gd name="T68" fmla="*/ 2147483647 w 846"/>
                <a:gd name="T69" fmla="*/ 2147483647 h 660"/>
                <a:gd name="T70" fmla="*/ 2147483647 w 846"/>
                <a:gd name="T71" fmla="*/ 2147483647 h 660"/>
                <a:gd name="T72" fmla="*/ 2147483647 w 846"/>
                <a:gd name="T73" fmla="*/ 2147483647 h 660"/>
                <a:gd name="T74" fmla="*/ 2147483647 w 846"/>
                <a:gd name="T75" fmla="*/ 2147483647 h 660"/>
                <a:gd name="T76" fmla="*/ 2147483647 w 846"/>
                <a:gd name="T77" fmla="*/ 2147483647 h 660"/>
                <a:gd name="T78" fmla="*/ 2147483647 w 846"/>
                <a:gd name="T79" fmla="*/ 2147483647 h 660"/>
                <a:gd name="T80" fmla="*/ 2147483647 w 846"/>
                <a:gd name="T81" fmla="*/ 2147483647 h 660"/>
                <a:gd name="T82" fmla="*/ 2147483647 w 846"/>
                <a:gd name="T83" fmla="*/ 2147483647 h 660"/>
                <a:gd name="T84" fmla="*/ 2147483647 w 846"/>
                <a:gd name="T85" fmla="*/ 2147483647 h 660"/>
                <a:gd name="T86" fmla="*/ 2147483647 w 846"/>
                <a:gd name="T87" fmla="*/ 2147483647 h 660"/>
                <a:gd name="T88" fmla="*/ 2147483647 w 846"/>
                <a:gd name="T89" fmla="*/ 2147483647 h 6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46"/>
                <a:gd name="T136" fmla="*/ 0 h 660"/>
                <a:gd name="T137" fmla="*/ 846 w 846"/>
                <a:gd name="T138" fmla="*/ 660 h 66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46" h="660">
                  <a:moveTo>
                    <a:pt x="822" y="246"/>
                  </a:moveTo>
                  <a:lnTo>
                    <a:pt x="822" y="216"/>
                  </a:lnTo>
                  <a:lnTo>
                    <a:pt x="804" y="216"/>
                  </a:lnTo>
                  <a:lnTo>
                    <a:pt x="816" y="186"/>
                  </a:lnTo>
                  <a:lnTo>
                    <a:pt x="804" y="168"/>
                  </a:lnTo>
                  <a:lnTo>
                    <a:pt x="810" y="102"/>
                  </a:lnTo>
                  <a:lnTo>
                    <a:pt x="798" y="102"/>
                  </a:lnTo>
                  <a:lnTo>
                    <a:pt x="798" y="90"/>
                  </a:lnTo>
                  <a:lnTo>
                    <a:pt x="804" y="84"/>
                  </a:lnTo>
                  <a:lnTo>
                    <a:pt x="792" y="78"/>
                  </a:lnTo>
                  <a:lnTo>
                    <a:pt x="786" y="66"/>
                  </a:lnTo>
                  <a:lnTo>
                    <a:pt x="780" y="60"/>
                  </a:lnTo>
                  <a:lnTo>
                    <a:pt x="744" y="42"/>
                  </a:lnTo>
                  <a:lnTo>
                    <a:pt x="720" y="42"/>
                  </a:lnTo>
                  <a:lnTo>
                    <a:pt x="708" y="48"/>
                  </a:lnTo>
                  <a:lnTo>
                    <a:pt x="702" y="54"/>
                  </a:lnTo>
                  <a:lnTo>
                    <a:pt x="696" y="54"/>
                  </a:lnTo>
                  <a:lnTo>
                    <a:pt x="690" y="48"/>
                  </a:lnTo>
                  <a:lnTo>
                    <a:pt x="678" y="48"/>
                  </a:lnTo>
                  <a:lnTo>
                    <a:pt x="666" y="42"/>
                  </a:lnTo>
                  <a:lnTo>
                    <a:pt x="654" y="42"/>
                  </a:lnTo>
                  <a:lnTo>
                    <a:pt x="642" y="48"/>
                  </a:lnTo>
                  <a:lnTo>
                    <a:pt x="636" y="54"/>
                  </a:lnTo>
                  <a:lnTo>
                    <a:pt x="624" y="54"/>
                  </a:lnTo>
                  <a:lnTo>
                    <a:pt x="588" y="36"/>
                  </a:lnTo>
                  <a:lnTo>
                    <a:pt x="570" y="18"/>
                  </a:lnTo>
                  <a:lnTo>
                    <a:pt x="564" y="6"/>
                  </a:lnTo>
                  <a:lnTo>
                    <a:pt x="558" y="6"/>
                  </a:lnTo>
                  <a:lnTo>
                    <a:pt x="552" y="0"/>
                  </a:lnTo>
                  <a:lnTo>
                    <a:pt x="528" y="0"/>
                  </a:lnTo>
                  <a:lnTo>
                    <a:pt x="528" y="6"/>
                  </a:lnTo>
                  <a:lnTo>
                    <a:pt x="522" y="12"/>
                  </a:lnTo>
                  <a:lnTo>
                    <a:pt x="522" y="30"/>
                  </a:lnTo>
                  <a:lnTo>
                    <a:pt x="516" y="48"/>
                  </a:lnTo>
                  <a:lnTo>
                    <a:pt x="498" y="84"/>
                  </a:lnTo>
                  <a:lnTo>
                    <a:pt x="492" y="102"/>
                  </a:lnTo>
                  <a:lnTo>
                    <a:pt x="468" y="138"/>
                  </a:lnTo>
                  <a:lnTo>
                    <a:pt x="462" y="150"/>
                  </a:lnTo>
                  <a:lnTo>
                    <a:pt x="450" y="162"/>
                  </a:lnTo>
                  <a:lnTo>
                    <a:pt x="438" y="168"/>
                  </a:lnTo>
                  <a:lnTo>
                    <a:pt x="420" y="168"/>
                  </a:lnTo>
                  <a:lnTo>
                    <a:pt x="408" y="174"/>
                  </a:lnTo>
                  <a:lnTo>
                    <a:pt x="402" y="174"/>
                  </a:lnTo>
                  <a:lnTo>
                    <a:pt x="396" y="180"/>
                  </a:lnTo>
                  <a:lnTo>
                    <a:pt x="384" y="186"/>
                  </a:lnTo>
                  <a:lnTo>
                    <a:pt x="378" y="198"/>
                  </a:lnTo>
                  <a:lnTo>
                    <a:pt x="360" y="192"/>
                  </a:lnTo>
                  <a:lnTo>
                    <a:pt x="330" y="204"/>
                  </a:lnTo>
                  <a:lnTo>
                    <a:pt x="330" y="210"/>
                  </a:lnTo>
                  <a:lnTo>
                    <a:pt x="324" y="216"/>
                  </a:lnTo>
                  <a:lnTo>
                    <a:pt x="324" y="228"/>
                  </a:lnTo>
                  <a:lnTo>
                    <a:pt x="318" y="240"/>
                  </a:lnTo>
                  <a:lnTo>
                    <a:pt x="312" y="240"/>
                  </a:lnTo>
                  <a:lnTo>
                    <a:pt x="288" y="264"/>
                  </a:lnTo>
                  <a:lnTo>
                    <a:pt x="288" y="288"/>
                  </a:lnTo>
                  <a:lnTo>
                    <a:pt x="276" y="312"/>
                  </a:lnTo>
                  <a:lnTo>
                    <a:pt x="264" y="324"/>
                  </a:lnTo>
                  <a:lnTo>
                    <a:pt x="258" y="336"/>
                  </a:lnTo>
                  <a:lnTo>
                    <a:pt x="246" y="354"/>
                  </a:lnTo>
                  <a:lnTo>
                    <a:pt x="246" y="402"/>
                  </a:lnTo>
                  <a:lnTo>
                    <a:pt x="240" y="408"/>
                  </a:lnTo>
                  <a:lnTo>
                    <a:pt x="234" y="408"/>
                  </a:lnTo>
                  <a:lnTo>
                    <a:pt x="234" y="414"/>
                  </a:lnTo>
                  <a:lnTo>
                    <a:pt x="240" y="420"/>
                  </a:lnTo>
                  <a:lnTo>
                    <a:pt x="252" y="420"/>
                  </a:lnTo>
                  <a:lnTo>
                    <a:pt x="252" y="474"/>
                  </a:lnTo>
                  <a:lnTo>
                    <a:pt x="240" y="474"/>
                  </a:lnTo>
                  <a:lnTo>
                    <a:pt x="228" y="480"/>
                  </a:lnTo>
                  <a:lnTo>
                    <a:pt x="192" y="540"/>
                  </a:lnTo>
                  <a:lnTo>
                    <a:pt x="180" y="552"/>
                  </a:lnTo>
                  <a:lnTo>
                    <a:pt x="168" y="552"/>
                  </a:lnTo>
                  <a:lnTo>
                    <a:pt x="162" y="558"/>
                  </a:lnTo>
                  <a:lnTo>
                    <a:pt x="150" y="564"/>
                  </a:lnTo>
                  <a:lnTo>
                    <a:pt x="144" y="576"/>
                  </a:lnTo>
                  <a:lnTo>
                    <a:pt x="132" y="588"/>
                  </a:lnTo>
                  <a:lnTo>
                    <a:pt x="126" y="600"/>
                  </a:lnTo>
                  <a:lnTo>
                    <a:pt x="120" y="606"/>
                  </a:lnTo>
                  <a:lnTo>
                    <a:pt x="84" y="624"/>
                  </a:lnTo>
                  <a:lnTo>
                    <a:pt x="66" y="624"/>
                  </a:lnTo>
                  <a:lnTo>
                    <a:pt x="54" y="630"/>
                  </a:lnTo>
                  <a:lnTo>
                    <a:pt x="48" y="630"/>
                  </a:lnTo>
                  <a:lnTo>
                    <a:pt x="42" y="636"/>
                  </a:lnTo>
                  <a:lnTo>
                    <a:pt x="12" y="636"/>
                  </a:lnTo>
                  <a:lnTo>
                    <a:pt x="6" y="642"/>
                  </a:lnTo>
                  <a:lnTo>
                    <a:pt x="6" y="654"/>
                  </a:lnTo>
                  <a:lnTo>
                    <a:pt x="0" y="660"/>
                  </a:lnTo>
                  <a:lnTo>
                    <a:pt x="312" y="660"/>
                  </a:lnTo>
                  <a:lnTo>
                    <a:pt x="312" y="600"/>
                  </a:lnTo>
                  <a:lnTo>
                    <a:pt x="318" y="570"/>
                  </a:lnTo>
                  <a:lnTo>
                    <a:pt x="330" y="564"/>
                  </a:lnTo>
                  <a:lnTo>
                    <a:pt x="336" y="558"/>
                  </a:lnTo>
                  <a:lnTo>
                    <a:pt x="348" y="552"/>
                  </a:lnTo>
                  <a:lnTo>
                    <a:pt x="378" y="522"/>
                  </a:lnTo>
                  <a:lnTo>
                    <a:pt x="378" y="516"/>
                  </a:lnTo>
                  <a:lnTo>
                    <a:pt x="396" y="516"/>
                  </a:lnTo>
                  <a:lnTo>
                    <a:pt x="426" y="498"/>
                  </a:lnTo>
                  <a:lnTo>
                    <a:pt x="438" y="504"/>
                  </a:lnTo>
                  <a:lnTo>
                    <a:pt x="444" y="510"/>
                  </a:lnTo>
                  <a:lnTo>
                    <a:pt x="456" y="510"/>
                  </a:lnTo>
                  <a:lnTo>
                    <a:pt x="462" y="498"/>
                  </a:lnTo>
                  <a:lnTo>
                    <a:pt x="462" y="492"/>
                  </a:lnTo>
                  <a:lnTo>
                    <a:pt x="486" y="486"/>
                  </a:lnTo>
                  <a:lnTo>
                    <a:pt x="492" y="474"/>
                  </a:lnTo>
                  <a:lnTo>
                    <a:pt x="504" y="474"/>
                  </a:lnTo>
                  <a:lnTo>
                    <a:pt x="516" y="480"/>
                  </a:lnTo>
                  <a:lnTo>
                    <a:pt x="540" y="480"/>
                  </a:lnTo>
                  <a:lnTo>
                    <a:pt x="552" y="468"/>
                  </a:lnTo>
                  <a:lnTo>
                    <a:pt x="564" y="444"/>
                  </a:lnTo>
                  <a:lnTo>
                    <a:pt x="570" y="438"/>
                  </a:lnTo>
                  <a:lnTo>
                    <a:pt x="576" y="426"/>
                  </a:lnTo>
                  <a:lnTo>
                    <a:pt x="618" y="426"/>
                  </a:lnTo>
                  <a:lnTo>
                    <a:pt x="624" y="420"/>
                  </a:lnTo>
                  <a:lnTo>
                    <a:pt x="636" y="414"/>
                  </a:lnTo>
                  <a:lnTo>
                    <a:pt x="648" y="402"/>
                  </a:lnTo>
                  <a:lnTo>
                    <a:pt x="648" y="396"/>
                  </a:lnTo>
                  <a:lnTo>
                    <a:pt x="672" y="384"/>
                  </a:lnTo>
                  <a:lnTo>
                    <a:pt x="660" y="366"/>
                  </a:lnTo>
                  <a:lnTo>
                    <a:pt x="654" y="354"/>
                  </a:lnTo>
                  <a:lnTo>
                    <a:pt x="648" y="348"/>
                  </a:lnTo>
                  <a:lnTo>
                    <a:pt x="648" y="336"/>
                  </a:lnTo>
                  <a:lnTo>
                    <a:pt x="654" y="330"/>
                  </a:lnTo>
                  <a:lnTo>
                    <a:pt x="678" y="330"/>
                  </a:lnTo>
                  <a:lnTo>
                    <a:pt x="690" y="324"/>
                  </a:lnTo>
                  <a:lnTo>
                    <a:pt x="714" y="324"/>
                  </a:lnTo>
                  <a:lnTo>
                    <a:pt x="714" y="312"/>
                  </a:lnTo>
                  <a:lnTo>
                    <a:pt x="720" y="306"/>
                  </a:lnTo>
                  <a:lnTo>
                    <a:pt x="720" y="300"/>
                  </a:lnTo>
                  <a:lnTo>
                    <a:pt x="732" y="300"/>
                  </a:lnTo>
                  <a:lnTo>
                    <a:pt x="738" y="306"/>
                  </a:lnTo>
                  <a:lnTo>
                    <a:pt x="744" y="300"/>
                  </a:lnTo>
                  <a:lnTo>
                    <a:pt x="744" y="294"/>
                  </a:lnTo>
                  <a:lnTo>
                    <a:pt x="762" y="294"/>
                  </a:lnTo>
                  <a:lnTo>
                    <a:pt x="774" y="300"/>
                  </a:lnTo>
                  <a:lnTo>
                    <a:pt x="828" y="294"/>
                  </a:lnTo>
                  <a:lnTo>
                    <a:pt x="828" y="282"/>
                  </a:lnTo>
                  <a:lnTo>
                    <a:pt x="846" y="264"/>
                  </a:lnTo>
                  <a:lnTo>
                    <a:pt x="822" y="246"/>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82" name="Montenegro">
              <a:extLst>
                <a:ext uri="{FF2B5EF4-FFF2-40B4-BE49-F238E27FC236}">
                  <a16:creationId xmlns:a16="http://schemas.microsoft.com/office/drawing/2014/main" id="{3EB7B85F-2444-8AF7-2056-8947E91218B0}"/>
                </a:ext>
                <a:ext uri="{C183D7F6-B498-43B3-948B-1728B52AA6E4}">
                  <adec:decorative xmlns:adec="http://schemas.microsoft.com/office/drawing/2017/decorative" val="1"/>
                </a:ext>
              </a:extLst>
            </p:cNvPr>
            <p:cNvSpPr>
              <a:spLocks/>
            </p:cNvSpPr>
            <p:nvPr/>
          </p:nvSpPr>
          <p:spPr bwMode="gray">
            <a:xfrm>
              <a:off x="4690249" y="2172688"/>
              <a:ext cx="36481" cy="44030"/>
            </a:xfrm>
            <a:custGeom>
              <a:avLst/>
              <a:gdLst>
                <a:gd name="T0" fmla="*/ 2147483647 w 114"/>
                <a:gd name="T1" fmla="*/ 2147483647 h 138"/>
                <a:gd name="T2" fmla="*/ 2147483647 w 114"/>
                <a:gd name="T3" fmla="*/ 2147483647 h 138"/>
                <a:gd name="T4" fmla="*/ 2147483647 w 114"/>
                <a:gd name="T5" fmla="*/ 2147483647 h 138"/>
                <a:gd name="T6" fmla="*/ 2147483647 w 114"/>
                <a:gd name="T7" fmla="*/ 2147483647 h 138"/>
                <a:gd name="T8" fmla="*/ 2147483647 w 114"/>
                <a:gd name="T9" fmla="*/ 2147483647 h 138"/>
                <a:gd name="T10" fmla="*/ 2147483647 w 114"/>
                <a:gd name="T11" fmla="*/ 2147483647 h 138"/>
                <a:gd name="T12" fmla="*/ 2147483647 w 114"/>
                <a:gd name="T13" fmla="*/ 0 h 138"/>
                <a:gd name="T14" fmla="*/ 2147483647 w 114"/>
                <a:gd name="T15" fmla="*/ 0 h 138"/>
                <a:gd name="T16" fmla="*/ 2147483647 w 114"/>
                <a:gd name="T17" fmla="*/ 2147483647 h 138"/>
                <a:gd name="T18" fmla="*/ 2147483647 w 114"/>
                <a:gd name="T19" fmla="*/ 2147483647 h 138"/>
                <a:gd name="T20" fmla="*/ 2147483647 w 114"/>
                <a:gd name="T21" fmla="*/ 2147483647 h 138"/>
                <a:gd name="T22" fmla="*/ 2147483647 w 114"/>
                <a:gd name="T23" fmla="*/ 2147483647 h 138"/>
                <a:gd name="T24" fmla="*/ 2147483647 w 114"/>
                <a:gd name="T25" fmla="*/ 2147483647 h 138"/>
                <a:gd name="T26" fmla="*/ 2147483647 w 114"/>
                <a:gd name="T27" fmla="*/ 2147483647 h 138"/>
                <a:gd name="T28" fmla="*/ 0 w 114"/>
                <a:gd name="T29" fmla="*/ 2147483647 h 138"/>
                <a:gd name="T30" fmla="*/ 0 w 114"/>
                <a:gd name="T31" fmla="*/ 2147483647 h 138"/>
                <a:gd name="T32" fmla="*/ 2147483647 w 114"/>
                <a:gd name="T33" fmla="*/ 2147483647 h 138"/>
                <a:gd name="T34" fmla="*/ 2147483647 w 114"/>
                <a:gd name="T35" fmla="*/ 2147483647 h 138"/>
                <a:gd name="T36" fmla="*/ 2147483647 w 114"/>
                <a:gd name="T37" fmla="*/ 2147483647 h 138"/>
                <a:gd name="T38" fmla="*/ 2147483647 w 114"/>
                <a:gd name="T39" fmla="*/ 2147483647 h 138"/>
                <a:gd name="T40" fmla="*/ 2147483647 w 114"/>
                <a:gd name="T41" fmla="*/ 2147483647 h 138"/>
                <a:gd name="T42" fmla="*/ 2147483647 w 114"/>
                <a:gd name="T43" fmla="*/ 2147483647 h 138"/>
                <a:gd name="T44" fmla="*/ 2147483647 w 114"/>
                <a:gd name="T45" fmla="*/ 2147483647 h 138"/>
                <a:gd name="T46" fmla="*/ 2147483647 w 114"/>
                <a:gd name="T47" fmla="*/ 2147483647 h 138"/>
                <a:gd name="T48" fmla="*/ 2147483647 w 114"/>
                <a:gd name="T49" fmla="*/ 2147483647 h 138"/>
                <a:gd name="T50" fmla="*/ 2147483647 w 114"/>
                <a:gd name="T51" fmla="*/ 2147483647 h 138"/>
                <a:gd name="T52" fmla="*/ 2147483647 w 114"/>
                <a:gd name="T53" fmla="*/ 2147483647 h 138"/>
                <a:gd name="T54" fmla="*/ 2147483647 w 114"/>
                <a:gd name="T55" fmla="*/ 2147483647 h 138"/>
                <a:gd name="T56" fmla="*/ 2147483647 w 114"/>
                <a:gd name="T57" fmla="*/ 2147483647 h 138"/>
                <a:gd name="T58" fmla="*/ 2147483647 w 114"/>
                <a:gd name="T59" fmla="*/ 2147483647 h 138"/>
                <a:gd name="T60" fmla="*/ 2147483647 w 114"/>
                <a:gd name="T61" fmla="*/ 2147483647 h 138"/>
                <a:gd name="T62" fmla="*/ 2147483647 w 114"/>
                <a:gd name="T63" fmla="*/ 2147483647 h 138"/>
                <a:gd name="T64" fmla="*/ 2147483647 w 114"/>
                <a:gd name="T65" fmla="*/ 2147483647 h 138"/>
                <a:gd name="T66" fmla="*/ 2147483647 w 114"/>
                <a:gd name="T67" fmla="*/ 2147483647 h 138"/>
                <a:gd name="T68" fmla="*/ 2147483647 w 114"/>
                <a:gd name="T69" fmla="*/ 2147483647 h 138"/>
                <a:gd name="T70" fmla="*/ 2147483647 w 114"/>
                <a:gd name="T71" fmla="*/ 2147483647 h 1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4"/>
                <a:gd name="T109" fmla="*/ 0 h 138"/>
                <a:gd name="T110" fmla="*/ 114 w 114"/>
                <a:gd name="T111" fmla="*/ 138 h 1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4" h="138">
                  <a:moveTo>
                    <a:pt x="114" y="42"/>
                  </a:moveTo>
                  <a:lnTo>
                    <a:pt x="108" y="48"/>
                  </a:lnTo>
                  <a:lnTo>
                    <a:pt x="96" y="30"/>
                  </a:lnTo>
                  <a:lnTo>
                    <a:pt x="84" y="18"/>
                  </a:lnTo>
                  <a:lnTo>
                    <a:pt x="66" y="6"/>
                  </a:lnTo>
                  <a:lnTo>
                    <a:pt x="60" y="6"/>
                  </a:lnTo>
                  <a:lnTo>
                    <a:pt x="48" y="0"/>
                  </a:lnTo>
                  <a:lnTo>
                    <a:pt x="42" y="0"/>
                  </a:lnTo>
                  <a:lnTo>
                    <a:pt x="42" y="24"/>
                  </a:lnTo>
                  <a:lnTo>
                    <a:pt x="24" y="24"/>
                  </a:lnTo>
                  <a:lnTo>
                    <a:pt x="18" y="30"/>
                  </a:lnTo>
                  <a:lnTo>
                    <a:pt x="18" y="36"/>
                  </a:lnTo>
                  <a:lnTo>
                    <a:pt x="12" y="48"/>
                  </a:lnTo>
                  <a:lnTo>
                    <a:pt x="6" y="48"/>
                  </a:lnTo>
                  <a:lnTo>
                    <a:pt x="0" y="54"/>
                  </a:lnTo>
                  <a:lnTo>
                    <a:pt x="0" y="60"/>
                  </a:lnTo>
                  <a:lnTo>
                    <a:pt x="6" y="66"/>
                  </a:lnTo>
                  <a:lnTo>
                    <a:pt x="12" y="66"/>
                  </a:lnTo>
                  <a:lnTo>
                    <a:pt x="24" y="72"/>
                  </a:lnTo>
                  <a:lnTo>
                    <a:pt x="6" y="102"/>
                  </a:lnTo>
                  <a:lnTo>
                    <a:pt x="18" y="102"/>
                  </a:lnTo>
                  <a:lnTo>
                    <a:pt x="24" y="96"/>
                  </a:lnTo>
                  <a:lnTo>
                    <a:pt x="36" y="96"/>
                  </a:lnTo>
                  <a:lnTo>
                    <a:pt x="36" y="114"/>
                  </a:lnTo>
                  <a:lnTo>
                    <a:pt x="60" y="138"/>
                  </a:lnTo>
                  <a:lnTo>
                    <a:pt x="72" y="126"/>
                  </a:lnTo>
                  <a:lnTo>
                    <a:pt x="66" y="108"/>
                  </a:lnTo>
                  <a:lnTo>
                    <a:pt x="60" y="114"/>
                  </a:lnTo>
                  <a:lnTo>
                    <a:pt x="42" y="102"/>
                  </a:lnTo>
                  <a:lnTo>
                    <a:pt x="66" y="102"/>
                  </a:lnTo>
                  <a:lnTo>
                    <a:pt x="78" y="96"/>
                  </a:lnTo>
                  <a:lnTo>
                    <a:pt x="78" y="78"/>
                  </a:lnTo>
                  <a:lnTo>
                    <a:pt x="108" y="90"/>
                  </a:lnTo>
                  <a:lnTo>
                    <a:pt x="114" y="84"/>
                  </a:lnTo>
                  <a:lnTo>
                    <a:pt x="114" y="90"/>
                  </a:lnTo>
                  <a:lnTo>
                    <a:pt x="114" y="42"/>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83" name="Mongolia">
              <a:extLst>
                <a:ext uri="{FF2B5EF4-FFF2-40B4-BE49-F238E27FC236}">
                  <a16:creationId xmlns:a16="http://schemas.microsoft.com/office/drawing/2014/main" id="{DD938B43-A577-4161-CDF6-7DAF275C521C}"/>
                </a:ext>
                <a:ext uri="{C183D7F6-B498-43B3-948B-1728B52AA6E4}">
                  <adec:decorative xmlns:adec="http://schemas.microsoft.com/office/drawing/2017/decorative" val="1"/>
                </a:ext>
              </a:extLst>
            </p:cNvPr>
            <p:cNvSpPr>
              <a:spLocks/>
            </p:cNvSpPr>
            <p:nvPr/>
          </p:nvSpPr>
          <p:spPr bwMode="gray">
            <a:xfrm>
              <a:off x="6074022" y="1956316"/>
              <a:ext cx="675533" cy="267949"/>
            </a:xfrm>
            <a:custGeom>
              <a:avLst/>
              <a:gdLst>
                <a:gd name="T0" fmla="*/ 2147483647 w 2100"/>
                <a:gd name="T1" fmla="*/ 2147483647 h 834"/>
                <a:gd name="T2" fmla="*/ 2147483647 w 2100"/>
                <a:gd name="T3" fmla="*/ 2147483647 h 834"/>
                <a:gd name="T4" fmla="*/ 2147483647 w 2100"/>
                <a:gd name="T5" fmla="*/ 2147483647 h 834"/>
                <a:gd name="T6" fmla="*/ 2147483647 w 2100"/>
                <a:gd name="T7" fmla="*/ 2147483647 h 834"/>
                <a:gd name="T8" fmla="*/ 2147483647 w 2100"/>
                <a:gd name="T9" fmla="*/ 2147483647 h 834"/>
                <a:gd name="T10" fmla="*/ 2147483647 w 2100"/>
                <a:gd name="T11" fmla="*/ 2147483647 h 834"/>
                <a:gd name="T12" fmla="*/ 2147483647 w 2100"/>
                <a:gd name="T13" fmla="*/ 2147483647 h 834"/>
                <a:gd name="T14" fmla="*/ 2147483647 w 2100"/>
                <a:gd name="T15" fmla="*/ 2147483647 h 834"/>
                <a:gd name="T16" fmla="*/ 2147483647 w 2100"/>
                <a:gd name="T17" fmla="*/ 2147483647 h 834"/>
                <a:gd name="T18" fmla="*/ 2147483647 w 2100"/>
                <a:gd name="T19" fmla="*/ 2147483647 h 834"/>
                <a:gd name="T20" fmla="*/ 2147483647 w 2100"/>
                <a:gd name="T21" fmla="*/ 2147483647 h 834"/>
                <a:gd name="T22" fmla="*/ 2147483647 w 2100"/>
                <a:gd name="T23" fmla="*/ 2147483647 h 834"/>
                <a:gd name="T24" fmla="*/ 2147483647 w 2100"/>
                <a:gd name="T25" fmla="*/ 2147483647 h 834"/>
                <a:gd name="T26" fmla="*/ 2147483647 w 2100"/>
                <a:gd name="T27" fmla="*/ 2147483647 h 834"/>
                <a:gd name="T28" fmla="*/ 2147483647 w 2100"/>
                <a:gd name="T29" fmla="*/ 2147483647 h 834"/>
                <a:gd name="T30" fmla="*/ 2147483647 w 2100"/>
                <a:gd name="T31" fmla="*/ 2147483647 h 834"/>
                <a:gd name="T32" fmla="*/ 2147483647 w 2100"/>
                <a:gd name="T33" fmla="*/ 2147483647 h 834"/>
                <a:gd name="T34" fmla="*/ 2147483647 w 2100"/>
                <a:gd name="T35" fmla="*/ 2147483647 h 834"/>
                <a:gd name="T36" fmla="*/ 2147483647 w 2100"/>
                <a:gd name="T37" fmla="*/ 2147483647 h 834"/>
                <a:gd name="T38" fmla="*/ 2147483647 w 2100"/>
                <a:gd name="T39" fmla="*/ 2147483647 h 834"/>
                <a:gd name="T40" fmla="*/ 2147483647 w 2100"/>
                <a:gd name="T41" fmla="*/ 2147483647 h 834"/>
                <a:gd name="T42" fmla="*/ 2147483647 w 2100"/>
                <a:gd name="T43" fmla="*/ 2147483647 h 834"/>
                <a:gd name="T44" fmla="*/ 2147483647 w 2100"/>
                <a:gd name="T45" fmla="*/ 2147483647 h 834"/>
                <a:gd name="T46" fmla="*/ 2147483647 w 2100"/>
                <a:gd name="T47" fmla="*/ 2147483647 h 834"/>
                <a:gd name="T48" fmla="*/ 2147483647 w 2100"/>
                <a:gd name="T49" fmla="*/ 2147483647 h 834"/>
                <a:gd name="T50" fmla="*/ 2147483647 w 2100"/>
                <a:gd name="T51" fmla="*/ 2147483647 h 834"/>
                <a:gd name="T52" fmla="*/ 2147483647 w 2100"/>
                <a:gd name="T53" fmla="*/ 2147483647 h 834"/>
                <a:gd name="T54" fmla="*/ 2147483647 w 2100"/>
                <a:gd name="T55" fmla="*/ 2147483647 h 834"/>
                <a:gd name="T56" fmla="*/ 2147483647 w 2100"/>
                <a:gd name="T57" fmla="*/ 2147483647 h 834"/>
                <a:gd name="T58" fmla="*/ 2147483647 w 2100"/>
                <a:gd name="T59" fmla="*/ 2147483647 h 834"/>
                <a:gd name="T60" fmla="*/ 2147483647 w 2100"/>
                <a:gd name="T61" fmla="*/ 2147483647 h 834"/>
                <a:gd name="T62" fmla="*/ 0 w 2100"/>
                <a:gd name="T63" fmla="*/ 2147483647 h 834"/>
                <a:gd name="T64" fmla="*/ 2147483647 w 2100"/>
                <a:gd name="T65" fmla="*/ 2147483647 h 834"/>
                <a:gd name="T66" fmla="*/ 2147483647 w 2100"/>
                <a:gd name="T67" fmla="*/ 2147483647 h 834"/>
                <a:gd name="T68" fmla="*/ 2147483647 w 2100"/>
                <a:gd name="T69" fmla="*/ 2147483647 h 834"/>
                <a:gd name="T70" fmla="*/ 2147483647 w 2100"/>
                <a:gd name="T71" fmla="*/ 2147483647 h 834"/>
                <a:gd name="T72" fmla="*/ 2147483647 w 2100"/>
                <a:gd name="T73" fmla="*/ 2147483647 h 834"/>
                <a:gd name="T74" fmla="*/ 2147483647 w 2100"/>
                <a:gd name="T75" fmla="*/ 2147483647 h 834"/>
                <a:gd name="T76" fmla="*/ 2147483647 w 2100"/>
                <a:gd name="T77" fmla="*/ 2147483647 h 834"/>
                <a:gd name="T78" fmla="*/ 2147483647 w 2100"/>
                <a:gd name="T79" fmla="*/ 2147483647 h 834"/>
                <a:gd name="T80" fmla="*/ 2147483647 w 2100"/>
                <a:gd name="T81" fmla="*/ 2147483647 h 834"/>
                <a:gd name="T82" fmla="*/ 2147483647 w 2100"/>
                <a:gd name="T83" fmla="*/ 2147483647 h 834"/>
                <a:gd name="T84" fmla="*/ 2147483647 w 2100"/>
                <a:gd name="T85" fmla="*/ 2147483647 h 834"/>
                <a:gd name="T86" fmla="*/ 2147483647 w 2100"/>
                <a:gd name="T87" fmla="*/ 2147483647 h 834"/>
                <a:gd name="T88" fmla="*/ 2147483647 w 2100"/>
                <a:gd name="T89" fmla="*/ 2147483647 h 834"/>
                <a:gd name="T90" fmla="*/ 2147483647 w 2100"/>
                <a:gd name="T91" fmla="*/ 2147483647 h 834"/>
                <a:gd name="T92" fmla="*/ 2147483647 w 2100"/>
                <a:gd name="T93" fmla="*/ 2147483647 h 834"/>
                <a:gd name="T94" fmla="*/ 2147483647 w 2100"/>
                <a:gd name="T95" fmla="*/ 2147483647 h 834"/>
                <a:gd name="T96" fmla="*/ 2147483647 w 2100"/>
                <a:gd name="T97" fmla="*/ 2147483647 h 834"/>
                <a:gd name="T98" fmla="*/ 2147483647 w 2100"/>
                <a:gd name="T99" fmla="*/ 2147483647 h 834"/>
                <a:gd name="T100" fmla="*/ 2147483647 w 2100"/>
                <a:gd name="T101" fmla="*/ 2147483647 h 834"/>
                <a:gd name="T102" fmla="*/ 2147483647 w 2100"/>
                <a:gd name="T103" fmla="*/ 2147483647 h 834"/>
                <a:gd name="T104" fmla="*/ 2147483647 w 2100"/>
                <a:gd name="T105" fmla="*/ 2147483647 h 834"/>
                <a:gd name="T106" fmla="*/ 2147483647 w 2100"/>
                <a:gd name="T107" fmla="*/ 2147483647 h 834"/>
                <a:gd name="T108" fmla="*/ 2147483647 w 2100"/>
                <a:gd name="T109" fmla="*/ 2147483647 h 834"/>
                <a:gd name="T110" fmla="*/ 2147483647 w 2100"/>
                <a:gd name="T111" fmla="*/ 2147483647 h 834"/>
                <a:gd name="T112" fmla="*/ 2147483647 w 2100"/>
                <a:gd name="T113" fmla="*/ 2147483647 h 834"/>
                <a:gd name="T114" fmla="*/ 2147483647 w 2100"/>
                <a:gd name="T115" fmla="*/ 2147483647 h 834"/>
                <a:gd name="T116" fmla="*/ 2147483647 w 2100"/>
                <a:gd name="T117" fmla="*/ 2147483647 h 834"/>
                <a:gd name="T118" fmla="*/ 2147483647 w 2100"/>
                <a:gd name="T119" fmla="*/ 2147483647 h 834"/>
                <a:gd name="T120" fmla="*/ 2147483647 w 2100"/>
                <a:gd name="T121" fmla="*/ 2147483647 h 834"/>
                <a:gd name="T122" fmla="*/ 2147483647 w 2100"/>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00"/>
                <a:gd name="T187" fmla="*/ 0 h 834"/>
                <a:gd name="T188" fmla="*/ 2100 w 2100"/>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00" h="834">
                  <a:moveTo>
                    <a:pt x="2088" y="408"/>
                  </a:moveTo>
                  <a:lnTo>
                    <a:pt x="2076" y="396"/>
                  </a:lnTo>
                  <a:lnTo>
                    <a:pt x="2070" y="384"/>
                  </a:lnTo>
                  <a:lnTo>
                    <a:pt x="2058" y="384"/>
                  </a:lnTo>
                  <a:lnTo>
                    <a:pt x="2034" y="372"/>
                  </a:lnTo>
                  <a:lnTo>
                    <a:pt x="2022" y="360"/>
                  </a:lnTo>
                  <a:lnTo>
                    <a:pt x="2010" y="354"/>
                  </a:lnTo>
                  <a:lnTo>
                    <a:pt x="2004" y="348"/>
                  </a:lnTo>
                  <a:lnTo>
                    <a:pt x="1986" y="348"/>
                  </a:lnTo>
                  <a:lnTo>
                    <a:pt x="1974" y="342"/>
                  </a:lnTo>
                  <a:lnTo>
                    <a:pt x="1968" y="336"/>
                  </a:lnTo>
                  <a:lnTo>
                    <a:pt x="1968" y="324"/>
                  </a:lnTo>
                  <a:lnTo>
                    <a:pt x="1902" y="324"/>
                  </a:lnTo>
                  <a:lnTo>
                    <a:pt x="1902" y="348"/>
                  </a:lnTo>
                  <a:lnTo>
                    <a:pt x="1896" y="354"/>
                  </a:lnTo>
                  <a:lnTo>
                    <a:pt x="1890" y="354"/>
                  </a:lnTo>
                  <a:lnTo>
                    <a:pt x="1878" y="348"/>
                  </a:lnTo>
                  <a:lnTo>
                    <a:pt x="1866" y="336"/>
                  </a:lnTo>
                  <a:lnTo>
                    <a:pt x="1812" y="336"/>
                  </a:lnTo>
                  <a:lnTo>
                    <a:pt x="1806" y="342"/>
                  </a:lnTo>
                  <a:lnTo>
                    <a:pt x="1812" y="342"/>
                  </a:lnTo>
                  <a:lnTo>
                    <a:pt x="1812" y="348"/>
                  </a:lnTo>
                  <a:lnTo>
                    <a:pt x="1794" y="348"/>
                  </a:lnTo>
                  <a:lnTo>
                    <a:pt x="1788" y="342"/>
                  </a:lnTo>
                  <a:lnTo>
                    <a:pt x="1776" y="336"/>
                  </a:lnTo>
                  <a:lnTo>
                    <a:pt x="1770" y="324"/>
                  </a:lnTo>
                  <a:lnTo>
                    <a:pt x="1770" y="306"/>
                  </a:lnTo>
                  <a:lnTo>
                    <a:pt x="1776" y="306"/>
                  </a:lnTo>
                  <a:lnTo>
                    <a:pt x="1770" y="294"/>
                  </a:lnTo>
                  <a:lnTo>
                    <a:pt x="1764" y="270"/>
                  </a:lnTo>
                  <a:lnTo>
                    <a:pt x="1758" y="258"/>
                  </a:lnTo>
                  <a:lnTo>
                    <a:pt x="1758" y="174"/>
                  </a:lnTo>
                  <a:lnTo>
                    <a:pt x="1740" y="174"/>
                  </a:lnTo>
                  <a:lnTo>
                    <a:pt x="1716" y="168"/>
                  </a:lnTo>
                  <a:lnTo>
                    <a:pt x="1710" y="174"/>
                  </a:lnTo>
                  <a:lnTo>
                    <a:pt x="1698" y="180"/>
                  </a:lnTo>
                  <a:lnTo>
                    <a:pt x="1674" y="180"/>
                  </a:lnTo>
                  <a:lnTo>
                    <a:pt x="1662" y="174"/>
                  </a:lnTo>
                  <a:lnTo>
                    <a:pt x="1644" y="156"/>
                  </a:lnTo>
                  <a:lnTo>
                    <a:pt x="1608" y="156"/>
                  </a:lnTo>
                  <a:lnTo>
                    <a:pt x="1596" y="150"/>
                  </a:lnTo>
                  <a:lnTo>
                    <a:pt x="1578" y="150"/>
                  </a:lnTo>
                  <a:lnTo>
                    <a:pt x="1548" y="180"/>
                  </a:lnTo>
                  <a:lnTo>
                    <a:pt x="1548" y="192"/>
                  </a:lnTo>
                  <a:lnTo>
                    <a:pt x="1536" y="204"/>
                  </a:lnTo>
                  <a:lnTo>
                    <a:pt x="1500" y="204"/>
                  </a:lnTo>
                  <a:lnTo>
                    <a:pt x="1488" y="216"/>
                  </a:lnTo>
                  <a:lnTo>
                    <a:pt x="1440" y="216"/>
                  </a:lnTo>
                  <a:lnTo>
                    <a:pt x="1440" y="222"/>
                  </a:lnTo>
                  <a:lnTo>
                    <a:pt x="1422" y="240"/>
                  </a:lnTo>
                  <a:lnTo>
                    <a:pt x="1416" y="240"/>
                  </a:lnTo>
                  <a:lnTo>
                    <a:pt x="1416" y="234"/>
                  </a:lnTo>
                  <a:lnTo>
                    <a:pt x="1410" y="228"/>
                  </a:lnTo>
                  <a:lnTo>
                    <a:pt x="1392" y="228"/>
                  </a:lnTo>
                  <a:lnTo>
                    <a:pt x="1380" y="234"/>
                  </a:lnTo>
                  <a:lnTo>
                    <a:pt x="1356" y="234"/>
                  </a:lnTo>
                  <a:lnTo>
                    <a:pt x="1344" y="228"/>
                  </a:lnTo>
                  <a:lnTo>
                    <a:pt x="1338" y="228"/>
                  </a:lnTo>
                  <a:lnTo>
                    <a:pt x="1332" y="222"/>
                  </a:lnTo>
                  <a:lnTo>
                    <a:pt x="1266" y="222"/>
                  </a:lnTo>
                  <a:lnTo>
                    <a:pt x="1260" y="216"/>
                  </a:lnTo>
                  <a:lnTo>
                    <a:pt x="1260" y="204"/>
                  </a:lnTo>
                  <a:lnTo>
                    <a:pt x="1248" y="198"/>
                  </a:lnTo>
                  <a:lnTo>
                    <a:pt x="1230" y="198"/>
                  </a:lnTo>
                  <a:lnTo>
                    <a:pt x="1230" y="192"/>
                  </a:lnTo>
                  <a:lnTo>
                    <a:pt x="1218" y="180"/>
                  </a:lnTo>
                  <a:lnTo>
                    <a:pt x="1218" y="174"/>
                  </a:lnTo>
                  <a:lnTo>
                    <a:pt x="1212" y="168"/>
                  </a:lnTo>
                  <a:lnTo>
                    <a:pt x="1152" y="168"/>
                  </a:lnTo>
                  <a:lnTo>
                    <a:pt x="1128" y="144"/>
                  </a:lnTo>
                  <a:lnTo>
                    <a:pt x="1092" y="144"/>
                  </a:lnTo>
                  <a:lnTo>
                    <a:pt x="1086" y="138"/>
                  </a:lnTo>
                  <a:lnTo>
                    <a:pt x="1080" y="138"/>
                  </a:lnTo>
                  <a:lnTo>
                    <a:pt x="1068" y="132"/>
                  </a:lnTo>
                  <a:lnTo>
                    <a:pt x="1020" y="132"/>
                  </a:lnTo>
                  <a:lnTo>
                    <a:pt x="966" y="150"/>
                  </a:lnTo>
                  <a:lnTo>
                    <a:pt x="954" y="156"/>
                  </a:lnTo>
                  <a:lnTo>
                    <a:pt x="942" y="156"/>
                  </a:lnTo>
                  <a:lnTo>
                    <a:pt x="930" y="150"/>
                  </a:lnTo>
                  <a:lnTo>
                    <a:pt x="918" y="150"/>
                  </a:lnTo>
                  <a:lnTo>
                    <a:pt x="912" y="144"/>
                  </a:lnTo>
                  <a:lnTo>
                    <a:pt x="882" y="144"/>
                  </a:lnTo>
                  <a:lnTo>
                    <a:pt x="864" y="126"/>
                  </a:lnTo>
                  <a:lnTo>
                    <a:pt x="864" y="120"/>
                  </a:lnTo>
                  <a:lnTo>
                    <a:pt x="840" y="126"/>
                  </a:lnTo>
                  <a:lnTo>
                    <a:pt x="840" y="120"/>
                  </a:lnTo>
                  <a:lnTo>
                    <a:pt x="834" y="114"/>
                  </a:lnTo>
                  <a:lnTo>
                    <a:pt x="822" y="90"/>
                  </a:lnTo>
                  <a:lnTo>
                    <a:pt x="810" y="78"/>
                  </a:lnTo>
                  <a:lnTo>
                    <a:pt x="804" y="66"/>
                  </a:lnTo>
                  <a:lnTo>
                    <a:pt x="798" y="60"/>
                  </a:lnTo>
                  <a:lnTo>
                    <a:pt x="786" y="54"/>
                  </a:lnTo>
                  <a:lnTo>
                    <a:pt x="768" y="54"/>
                  </a:lnTo>
                  <a:lnTo>
                    <a:pt x="756" y="60"/>
                  </a:lnTo>
                  <a:lnTo>
                    <a:pt x="750" y="60"/>
                  </a:lnTo>
                  <a:lnTo>
                    <a:pt x="726" y="48"/>
                  </a:lnTo>
                  <a:lnTo>
                    <a:pt x="720" y="42"/>
                  </a:lnTo>
                  <a:lnTo>
                    <a:pt x="708" y="36"/>
                  </a:lnTo>
                  <a:lnTo>
                    <a:pt x="672" y="36"/>
                  </a:lnTo>
                  <a:lnTo>
                    <a:pt x="648" y="30"/>
                  </a:lnTo>
                  <a:lnTo>
                    <a:pt x="636" y="30"/>
                  </a:lnTo>
                  <a:lnTo>
                    <a:pt x="576" y="0"/>
                  </a:lnTo>
                  <a:lnTo>
                    <a:pt x="576" y="18"/>
                  </a:lnTo>
                  <a:lnTo>
                    <a:pt x="570" y="30"/>
                  </a:lnTo>
                  <a:lnTo>
                    <a:pt x="558" y="36"/>
                  </a:lnTo>
                  <a:lnTo>
                    <a:pt x="552" y="36"/>
                  </a:lnTo>
                  <a:lnTo>
                    <a:pt x="558" y="48"/>
                  </a:lnTo>
                  <a:lnTo>
                    <a:pt x="540" y="48"/>
                  </a:lnTo>
                  <a:lnTo>
                    <a:pt x="540" y="60"/>
                  </a:lnTo>
                  <a:lnTo>
                    <a:pt x="552" y="72"/>
                  </a:lnTo>
                  <a:lnTo>
                    <a:pt x="558" y="90"/>
                  </a:lnTo>
                  <a:lnTo>
                    <a:pt x="582" y="126"/>
                  </a:lnTo>
                  <a:lnTo>
                    <a:pt x="588" y="126"/>
                  </a:lnTo>
                  <a:lnTo>
                    <a:pt x="594" y="132"/>
                  </a:lnTo>
                  <a:lnTo>
                    <a:pt x="600" y="144"/>
                  </a:lnTo>
                  <a:lnTo>
                    <a:pt x="600" y="168"/>
                  </a:lnTo>
                  <a:lnTo>
                    <a:pt x="582" y="168"/>
                  </a:lnTo>
                  <a:lnTo>
                    <a:pt x="582" y="174"/>
                  </a:lnTo>
                  <a:lnTo>
                    <a:pt x="576" y="180"/>
                  </a:lnTo>
                  <a:lnTo>
                    <a:pt x="552" y="192"/>
                  </a:lnTo>
                  <a:lnTo>
                    <a:pt x="546" y="186"/>
                  </a:lnTo>
                  <a:lnTo>
                    <a:pt x="546" y="174"/>
                  </a:lnTo>
                  <a:lnTo>
                    <a:pt x="498" y="180"/>
                  </a:lnTo>
                  <a:lnTo>
                    <a:pt x="498" y="168"/>
                  </a:lnTo>
                  <a:lnTo>
                    <a:pt x="456" y="168"/>
                  </a:lnTo>
                  <a:lnTo>
                    <a:pt x="450" y="174"/>
                  </a:lnTo>
                  <a:lnTo>
                    <a:pt x="450" y="180"/>
                  </a:lnTo>
                  <a:lnTo>
                    <a:pt x="444" y="168"/>
                  </a:lnTo>
                  <a:lnTo>
                    <a:pt x="420" y="174"/>
                  </a:lnTo>
                  <a:lnTo>
                    <a:pt x="414" y="162"/>
                  </a:lnTo>
                  <a:lnTo>
                    <a:pt x="384" y="162"/>
                  </a:lnTo>
                  <a:lnTo>
                    <a:pt x="366" y="156"/>
                  </a:lnTo>
                  <a:lnTo>
                    <a:pt x="360" y="150"/>
                  </a:lnTo>
                  <a:lnTo>
                    <a:pt x="360" y="138"/>
                  </a:lnTo>
                  <a:lnTo>
                    <a:pt x="354" y="132"/>
                  </a:lnTo>
                  <a:lnTo>
                    <a:pt x="354" y="126"/>
                  </a:lnTo>
                  <a:lnTo>
                    <a:pt x="312" y="126"/>
                  </a:lnTo>
                  <a:lnTo>
                    <a:pt x="294" y="132"/>
                  </a:lnTo>
                  <a:lnTo>
                    <a:pt x="270" y="132"/>
                  </a:lnTo>
                  <a:lnTo>
                    <a:pt x="264" y="114"/>
                  </a:lnTo>
                  <a:lnTo>
                    <a:pt x="228" y="114"/>
                  </a:lnTo>
                  <a:lnTo>
                    <a:pt x="228" y="108"/>
                  </a:lnTo>
                  <a:lnTo>
                    <a:pt x="210" y="114"/>
                  </a:lnTo>
                  <a:lnTo>
                    <a:pt x="204" y="108"/>
                  </a:lnTo>
                  <a:lnTo>
                    <a:pt x="186" y="108"/>
                  </a:lnTo>
                  <a:lnTo>
                    <a:pt x="180" y="114"/>
                  </a:lnTo>
                  <a:lnTo>
                    <a:pt x="180" y="120"/>
                  </a:lnTo>
                  <a:lnTo>
                    <a:pt x="174" y="126"/>
                  </a:lnTo>
                  <a:lnTo>
                    <a:pt x="174" y="132"/>
                  </a:lnTo>
                  <a:lnTo>
                    <a:pt x="150" y="132"/>
                  </a:lnTo>
                  <a:lnTo>
                    <a:pt x="138" y="150"/>
                  </a:lnTo>
                  <a:lnTo>
                    <a:pt x="120" y="150"/>
                  </a:lnTo>
                  <a:lnTo>
                    <a:pt x="84" y="186"/>
                  </a:lnTo>
                  <a:lnTo>
                    <a:pt x="84" y="192"/>
                  </a:lnTo>
                  <a:lnTo>
                    <a:pt x="90" y="198"/>
                  </a:lnTo>
                  <a:lnTo>
                    <a:pt x="66" y="198"/>
                  </a:lnTo>
                  <a:lnTo>
                    <a:pt x="72" y="210"/>
                  </a:lnTo>
                  <a:lnTo>
                    <a:pt x="12" y="210"/>
                  </a:lnTo>
                  <a:lnTo>
                    <a:pt x="12" y="228"/>
                  </a:lnTo>
                  <a:lnTo>
                    <a:pt x="0" y="240"/>
                  </a:lnTo>
                  <a:lnTo>
                    <a:pt x="6" y="246"/>
                  </a:lnTo>
                  <a:lnTo>
                    <a:pt x="6" y="258"/>
                  </a:lnTo>
                  <a:lnTo>
                    <a:pt x="0" y="264"/>
                  </a:lnTo>
                  <a:lnTo>
                    <a:pt x="24" y="264"/>
                  </a:lnTo>
                  <a:lnTo>
                    <a:pt x="24" y="282"/>
                  </a:lnTo>
                  <a:lnTo>
                    <a:pt x="36" y="288"/>
                  </a:lnTo>
                  <a:lnTo>
                    <a:pt x="48" y="288"/>
                  </a:lnTo>
                  <a:lnTo>
                    <a:pt x="60" y="294"/>
                  </a:lnTo>
                  <a:lnTo>
                    <a:pt x="72" y="294"/>
                  </a:lnTo>
                  <a:lnTo>
                    <a:pt x="78" y="306"/>
                  </a:lnTo>
                  <a:lnTo>
                    <a:pt x="102" y="330"/>
                  </a:lnTo>
                  <a:lnTo>
                    <a:pt x="138" y="318"/>
                  </a:lnTo>
                  <a:lnTo>
                    <a:pt x="156" y="330"/>
                  </a:lnTo>
                  <a:lnTo>
                    <a:pt x="162" y="336"/>
                  </a:lnTo>
                  <a:lnTo>
                    <a:pt x="174" y="336"/>
                  </a:lnTo>
                  <a:lnTo>
                    <a:pt x="186" y="342"/>
                  </a:lnTo>
                  <a:lnTo>
                    <a:pt x="204" y="348"/>
                  </a:lnTo>
                  <a:lnTo>
                    <a:pt x="222" y="366"/>
                  </a:lnTo>
                  <a:lnTo>
                    <a:pt x="228" y="378"/>
                  </a:lnTo>
                  <a:lnTo>
                    <a:pt x="240" y="396"/>
                  </a:lnTo>
                  <a:lnTo>
                    <a:pt x="264" y="414"/>
                  </a:lnTo>
                  <a:lnTo>
                    <a:pt x="276" y="426"/>
                  </a:lnTo>
                  <a:lnTo>
                    <a:pt x="282" y="438"/>
                  </a:lnTo>
                  <a:lnTo>
                    <a:pt x="282" y="450"/>
                  </a:lnTo>
                  <a:lnTo>
                    <a:pt x="288" y="456"/>
                  </a:lnTo>
                  <a:lnTo>
                    <a:pt x="294" y="468"/>
                  </a:lnTo>
                  <a:lnTo>
                    <a:pt x="300" y="474"/>
                  </a:lnTo>
                  <a:lnTo>
                    <a:pt x="300" y="480"/>
                  </a:lnTo>
                  <a:lnTo>
                    <a:pt x="288" y="492"/>
                  </a:lnTo>
                  <a:lnTo>
                    <a:pt x="288" y="504"/>
                  </a:lnTo>
                  <a:lnTo>
                    <a:pt x="294" y="522"/>
                  </a:lnTo>
                  <a:lnTo>
                    <a:pt x="300" y="534"/>
                  </a:lnTo>
                  <a:lnTo>
                    <a:pt x="306" y="540"/>
                  </a:lnTo>
                  <a:lnTo>
                    <a:pt x="318" y="546"/>
                  </a:lnTo>
                  <a:lnTo>
                    <a:pt x="330" y="546"/>
                  </a:lnTo>
                  <a:lnTo>
                    <a:pt x="342" y="552"/>
                  </a:lnTo>
                  <a:lnTo>
                    <a:pt x="348" y="552"/>
                  </a:lnTo>
                  <a:lnTo>
                    <a:pt x="366" y="558"/>
                  </a:lnTo>
                  <a:lnTo>
                    <a:pt x="390" y="564"/>
                  </a:lnTo>
                  <a:lnTo>
                    <a:pt x="486" y="564"/>
                  </a:lnTo>
                  <a:lnTo>
                    <a:pt x="492" y="570"/>
                  </a:lnTo>
                  <a:lnTo>
                    <a:pt x="498" y="570"/>
                  </a:lnTo>
                  <a:lnTo>
                    <a:pt x="510" y="576"/>
                  </a:lnTo>
                  <a:lnTo>
                    <a:pt x="516" y="576"/>
                  </a:lnTo>
                  <a:lnTo>
                    <a:pt x="528" y="582"/>
                  </a:lnTo>
                  <a:lnTo>
                    <a:pt x="534" y="594"/>
                  </a:lnTo>
                  <a:lnTo>
                    <a:pt x="540" y="594"/>
                  </a:lnTo>
                  <a:lnTo>
                    <a:pt x="546" y="600"/>
                  </a:lnTo>
                  <a:lnTo>
                    <a:pt x="552" y="600"/>
                  </a:lnTo>
                  <a:lnTo>
                    <a:pt x="576" y="612"/>
                  </a:lnTo>
                  <a:lnTo>
                    <a:pt x="588" y="612"/>
                  </a:lnTo>
                  <a:lnTo>
                    <a:pt x="594" y="618"/>
                  </a:lnTo>
                  <a:lnTo>
                    <a:pt x="630" y="618"/>
                  </a:lnTo>
                  <a:lnTo>
                    <a:pt x="642" y="642"/>
                  </a:lnTo>
                  <a:lnTo>
                    <a:pt x="684" y="684"/>
                  </a:lnTo>
                  <a:lnTo>
                    <a:pt x="690" y="696"/>
                  </a:lnTo>
                  <a:lnTo>
                    <a:pt x="720" y="726"/>
                  </a:lnTo>
                  <a:lnTo>
                    <a:pt x="732" y="732"/>
                  </a:lnTo>
                  <a:lnTo>
                    <a:pt x="738" y="744"/>
                  </a:lnTo>
                  <a:lnTo>
                    <a:pt x="750" y="750"/>
                  </a:lnTo>
                  <a:lnTo>
                    <a:pt x="810" y="744"/>
                  </a:lnTo>
                  <a:lnTo>
                    <a:pt x="864" y="750"/>
                  </a:lnTo>
                  <a:lnTo>
                    <a:pt x="912" y="750"/>
                  </a:lnTo>
                  <a:lnTo>
                    <a:pt x="948" y="756"/>
                  </a:lnTo>
                  <a:lnTo>
                    <a:pt x="954" y="750"/>
                  </a:lnTo>
                  <a:lnTo>
                    <a:pt x="966" y="744"/>
                  </a:lnTo>
                  <a:lnTo>
                    <a:pt x="972" y="738"/>
                  </a:lnTo>
                  <a:lnTo>
                    <a:pt x="984" y="738"/>
                  </a:lnTo>
                  <a:lnTo>
                    <a:pt x="996" y="744"/>
                  </a:lnTo>
                  <a:lnTo>
                    <a:pt x="1002" y="744"/>
                  </a:lnTo>
                  <a:lnTo>
                    <a:pt x="1008" y="750"/>
                  </a:lnTo>
                  <a:lnTo>
                    <a:pt x="1062" y="750"/>
                  </a:lnTo>
                  <a:lnTo>
                    <a:pt x="1080" y="756"/>
                  </a:lnTo>
                  <a:lnTo>
                    <a:pt x="1092" y="756"/>
                  </a:lnTo>
                  <a:lnTo>
                    <a:pt x="1110" y="774"/>
                  </a:lnTo>
                  <a:lnTo>
                    <a:pt x="1116" y="786"/>
                  </a:lnTo>
                  <a:lnTo>
                    <a:pt x="1128" y="792"/>
                  </a:lnTo>
                  <a:lnTo>
                    <a:pt x="1152" y="798"/>
                  </a:lnTo>
                  <a:lnTo>
                    <a:pt x="1200" y="798"/>
                  </a:lnTo>
                  <a:lnTo>
                    <a:pt x="1218" y="804"/>
                  </a:lnTo>
                  <a:lnTo>
                    <a:pt x="1242" y="816"/>
                  </a:lnTo>
                  <a:lnTo>
                    <a:pt x="1248" y="822"/>
                  </a:lnTo>
                  <a:lnTo>
                    <a:pt x="1260" y="822"/>
                  </a:lnTo>
                  <a:lnTo>
                    <a:pt x="1266" y="816"/>
                  </a:lnTo>
                  <a:lnTo>
                    <a:pt x="1278" y="816"/>
                  </a:lnTo>
                  <a:lnTo>
                    <a:pt x="1290" y="810"/>
                  </a:lnTo>
                  <a:lnTo>
                    <a:pt x="1302" y="810"/>
                  </a:lnTo>
                  <a:lnTo>
                    <a:pt x="1302" y="816"/>
                  </a:lnTo>
                  <a:lnTo>
                    <a:pt x="1308" y="828"/>
                  </a:lnTo>
                  <a:lnTo>
                    <a:pt x="1314" y="828"/>
                  </a:lnTo>
                  <a:lnTo>
                    <a:pt x="1320" y="834"/>
                  </a:lnTo>
                  <a:lnTo>
                    <a:pt x="1338" y="834"/>
                  </a:lnTo>
                  <a:lnTo>
                    <a:pt x="1344" y="828"/>
                  </a:lnTo>
                  <a:lnTo>
                    <a:pt x="1362" y="816"/>
                  </a:lnTo>
                  <a:lnTo>
                    <a:pt x="1422" y="780"/>
                  </a:lnTo>
                  <a:lnTo>
                    <a:pt x="1440" y="768"/>
                  </a:lnTo>
                  <a:lnTo>
                    <a:pt x="1596" y="768"/>
                  </a:lnTo>
                  <a:lnTo>
                    <a:pt x="1614" y="744"/>
                  </a:lnTo>
                  <a:lnTo>
                    <a:pt x="1638" y="744"/>
                  </a:lnTo>
                  <a:lnTo>
                    <a:pt x="1650" y="738"/>
                  </a:lnTo>
                  <a:lnTo>
                    <a:pt x="1662" y="714"/>
                  </a:lnTo>
                  <a:lnTo>
                    <a:pt x="1662" y="708"/>
                  </a:lnTo>
                  <a:lnTo>
                    <a:pt x="1668" y="696"/>
                  </a:lnTo>
                  <a:lnTo>
                    <a:pt x="1668" y="690"/>
                  </a:lnTo>
                  <a:lnTo>
                    <a:pt x="1692" y="690"/>
                  </a:lnTo>
                  <a:lnTo>
                    <a:pt x="1704" y="678"/>
                  </a:lnTo>
                  <a:lnTo>
                    <a:pt x="1710" y="666"/>
                  </a:lnTo>
                  <a:lnTo>
                    <a:pt x="1716" y="660"/>
                  </a:lnTo>
                  <a:lnTo>
                    <a:pt x="1716" y="654"/>
                  </a:lnTo>
                  <a:lnTo>
                    <a:pt x="1704" y="648"/>
                  </a:lnTo>
                  <a:lnTo>
                    <a:pt x="1686" y="630"/>
                  </a:lnTo>
                  <a:lnTo>
                    <a:pt x="1674" y="624"/>
                  </a:lnTo>
                  <a:lnTo>
                    <a:pt x="1656" y="606"/>
                  </a:lnTo>
                  <a:lnTo>
                    <a:pt x="1650" y="594"/>
                  </a:lnTo>
                  <a:lnTo>
                    <a:pt x="1650" y="582"/>
                  </a:lnTo>
                  <a:lnTo>
                    <a:pt x="1656" y="570"/>
                  </a:lnTo>
                  <a:lnTo>
                    <a:pt x="1656" y="558"/>
                  </a:lnTo>
                  <a:lnTo>
                    <a:pt x="1668" y="552"/>
                  </a:lnTo>
                  <a:lnTo>
                    <a:pt x="1692" y="552"/>
                  </a:lnTo>
                  <a:lnTo>
                    <a:pt x="1698" y="558"/>
                  </a:lnTo>
                  <a:lnTo>
                    <a:pt x="1704" y="558"/>
                  </a:lnTo>
                  <a:lnTo>
                    <a:pt x="1710" y="564"/>
                  </a:lnTo>
                  <a:lnTo>
                    <a:pt x="1722" y="570"/>
                  </a:lnTo>
                  <a:lnTo>
                    <a:pt x="1728" y="576"/>
                  </a:lnTo>
                  <a:lnTo>
                    <a:pt x="1740" y="582"/>
                  </a:lnTo>
                  <a:lnTo>
                    <a:pt x="1764" y="582"/>
                  </a:lnTo>
                  <a:lnTo>
                    <a:pt x="1776" y="576"/>
                  </a:lnTo>
                  <a:lnTo>
                    <a:pt x="1794" y="576"/>
                  </a:lnTo>
                  <a:lnTo>
                    <a:pt x="1806" y="570"/>
                  </a:lnTo>
                  <a:lnTo>
                    <a:pt x="1812" y="558"/>
                  </a:lnTo>
                  <a:lnTo>
                    <a:pt x="1818" y="552"/>
                  </a:lnTo>
                  <a:lnTo>
                    <a:pt x="1818" y="528"/>
                  </a:lnTo>
                  <a:lnTo>
                    <a:pt x="1890" y="528"/>
                  </a:lnTo>
                  <a:lnTo>
                    <a:pt x="1914" y="504"/>
                  </a:lnTo>
                  <a:lnTo>
                    <a:pt x="1902" y="492"/>
                  </a:lnTo>
                  <a:lnTo>
                    <a:pt x="1896" y="480"/>
                  </a:lnTo>
                  <a:lnTo>
                    <a:pt x="1902" y="474"/>
                  </a:lnTo>
                  <a:lnTo>
                    <a:pt x="1938" y="456"/>
                  </a:lnTo>
                  <a:lnTo>
                    <a:pt x="1950" y="456"/>
                  </a:lnTo>
                  <a:lnTo>
                    <a:pt x="1950" y="438"/>
                  </a:lnTo>
                  <a:lnTo>
                    <a:pt x="1980" y="444"/>
                  </a:lnTo>
                  <a:lnTo>
                    <a:pt x="1998" y="426"/>
                  </a:lnTo>
                  <a:lnTo>
                    <a:pt x="2004" y="426"/>
                  </a:lnTo>
                  <a:lnTo>
                    <a:pt x="2010" y="420"/>
                  </a:lnTo>
                  <a:lnTo>
                    <a:pt x="2040" y="420"/>
                  </a:lnTo>
                  <a:lnTo>
                    <a:pt x="2052" y="426"/>
                  </a:lnTo>
                  <a:lnTo>
                    <a:pt x="2058" y="432"/>
                  </a:lnTo>
                  <a:lnTo>
                    <a:pt x="2094" y="432"/>
                  </a:lnTo>
                  <a:lnTo>
                    <a:pt x="2100" y="426"/>
                  </a:lnTo>
                  <a:lnTo>
                    <a:pt x="2100" y="420"/>
                  </a:lnTo>
                  <a:lnTo>
                    <a:pt x="2088" y="408"/>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84" name="Moldova">
              <a:extLst>
                <a:ext uri="{FF2B5EF4-FFF2-40B4-BE49-F238E27FC236}">
                  <a16:creationId xmlns:a16="http://schemas.microsoft.com/office/drawing/2014/main" id="{533DF51F-AAD6-5308-7667-5C91C8AE7378}"/>
                </a:ext>
                <a:ext uri="{C183D7F6-B498-43B3-948B-1728B52AA6E4}">
                  <adec:decorative xmlns:adec="http://schemas.microsoft.com/office/drawing/2017/decorative" val="1"/>
                </a:ext>
              </a:extLst>
            </p:cNvPr>
            <p:cNvSpPr>
              <a:spLocks/>
            </p:cNvSpPr>
            <p:nvPr/>
          </p:nvSpPr>
          <p:spPr bwMode="gray">
            <a:xfrm>
              <a:off x="4852528" y="2049405"/>
              <a:ext cx="69189" cy="76736"/>
            </a:xfrm>
            <a:custGeom>
              <a:avLst/>
              <a:gdLst>
                <a:gd name="T0" fmla="*/ 2147483647 w 216"/>
                <a:gd name="T1" fmla="*/ 2147483647 h 240"/>
                <a:gd name="T2" fmla="*/ 2147483647 w 216"/>
                <a:gd name="T3" fmla="*/ 2147483647 h 240"/>
                <a:gd name="T4" fmla="*/ 2147483647 w 216"/>
                <a:gd name="T5" fmla="*/ 2147483647 h 240"/>
                <a:gd name="T6" fmla="*/ 2147483647 w 216"/>
                <a:gd name="T7" fmla="*/ 2147483647 h 240"/>
                <a:gd name="T8" fmla="*/ 2147483647 w 216"/>
                <a:gd name="T9" fmla="*/ 2147483647 h 240"/>
                <a:gd name="T10" fmla="*/ 2147483647 w 216"/>
                <a:gd name="T11" fmla="*/ 2147483647 h 240"/>
                <a:gd name="T12" fmla="*/ 2147483647 w 216"/>
                <a:gd name="T13" fmla="*/ 2147483647 h 240"/>
                <a:gd name="T14" fmla="*/ 2147483647 w 216"/>
                <a:gd name="T15" fmla="*/ 2147483647 h 240"/>
                <a:gd name="T16" fmla="*/ 2147483647 w 216"/>
                <a:gd name="T17" fmla="*/ 2147483647 h 240"/>
                <a:gd name="T18" fmla="*/ 2147483647 w 216"/>
                <a:gd name="T19" fmla="*/ 2147483647 h 240"/>
                <a:gd name="T20" fmla="*/ 2147483647 w 216"/>
                <a:gd name="T21" fmla="*/ 2147483647 h 240"/>
                <a:gd name="T22" fmla="*/ 2147483647 w 216"/>
                <a:gd name="T23" fmla="*/ 2147483647 h 240"/>
                <a:gd name="T24" fmla="*/ 2147483647 w 216"/>
                <a:gd name="T25" fmla="*/ 2147483647 h 240"/>
                <a:gd name="T26" fmla="*/ 2147483647 w 216"/>
                <a:gd name="T27" fmla="*/ 2147483647 h 240"/>
                <a:gd name="T28" fmla="*/ 2147483647 w 216"/>
                <a:gd name="T29" fmla="*/ 2147483647 h 240"/>
                <a:gd name="T30" fmla="*/ 2147483647 w 216"/>
                <a:gd name="T31" fmla="*/ 2147483647 h 240"/>
                <a:gd name="T32" fmla="*/ 2147483647 w 216"/>
                <a:gd name="T33" fmla="*/ 2147483647 h 240"/>
                <a:gd name="T34" fmla="*/ 2147483647 w 216"/>
                <a:gd name="T35" fmla="*/ 2147483647 h 240"/>
                <a:gd name="T36" fmla="*/ 2147483647 w 216"/>
                <a:gd name="T37" fmla="*/ 2147483647 h 240"/>
                <a:gd name="T38" fmla="*/ 2147483647 w 216"/>
                <a:gd name="T39" fmla="*/ 2147483647 h 240"/>
                <a:gd name="T40" fmla="*/ 2147483647 w 216"/>
                <a:gd name="T41" fmla="*/ 2147483647 h 240"/>
                <a:gd name="T42" fmla="*/ 2147483647 w 216"/>
                <a:gd name="T43" fmla="*/ 2147483647 h 240"/>
                <a:gd name="T44" fmla="*/ 2147483647 w 216"/>
                <a:gd name="T45" fmla="*/ 2147483647 h 240"/>
                <a:gd name="T46" fmla="*/ 2147483647 w 216"/>
                <a:gd name="T47" fmla="*/ 2147483647 h 240"/>
                <a:gd name="T48" fmla="*/ 2147483647 w 216"/>
                <a:gd name="T49" fmla="*/ 2147483647 h 240"/>
                <a:gd name="T50" fmla="*/ 2147483647 w 216"/>
                <a:gd name="T51" fmla="*/ 2147483647 h 240"/>
                <a:gd name="T52" fmla="*/ 2147483647 w 216"/>
                <a:gd name="T53" fmla="*/ 2147483647 h 240"/>
                <a:gd name="T54" fmla="*/ 2147483647 w 216"/>
                <a:gd name="T55" fmla="*/ 2147483647 h 240"/>
                <a:gd name="T56" fmla="*/ 2147483647 w 216"/>
                <a:gd name="T57" fmla="*/ 2147483647 h 240"/>
                <a:gd name="T58" fmla="*/ 2147483647 w 216"/>
                <a:gd name="T59" fmla="*/ 2147483647 h 240"/>
                <a:gd name="T60" fmla="*/ 2147483647 w 216"/>
                <a:gd name="T61" fmla="*/ 0 h 240"/>
                <a:gd name="T62" fmla="*/ 2147483647 w 216"/>
                <a:gd name="T63" fmla="*/ 2147483647 h 240"/>
                <a:gd name="T64" fmla="*/ 2147483647 w 216"/>
                <a:gd name="T65" fmla="*/ 2147483647 h 240"/>
                <a:gd name="T66" fmla="*/ 2147483647 w 216"/>
                <a:gd name="T67" fmla="*/ 2147483647 h 2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6"/>
                <a:gd name="T103" fmla="*/ 0 h 240"/>
                <a:gd name="T104" fmla="*/ 216 w 216"/>
                <a:gd name="T105" fmla="*/ 240 h 2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6" h="240">
                  <a:moveTo>
                    <a:pt x="0" y="18"/>
                  </a:moveTo>
                  <a:lnTo>
                    <a:pt x="18" y="24"/>
                  </a:lnTo>
                  <a:lnTo>
                    <a:pt x="24" y="30"/>
                  </a:lnTo>
                  <a:lnTo>
                    <a:pt x="30" y="42"/>
                  </a:lnTo>
                  <a:lnTo>
                    <a:pt x="36" y="48"/>
                  </a:lnTo>
                  <a:lnTo>
                    <a:pt x="36" y="60"/>
                  </a:lnTo>
                  <a:lnTo>
                    <a:pt x="60" y="72"/>
                  </a:lnTo>
                  <a:lnTo>
                    <a:pt x="66" y="96"/>
                  </a:lnTo>
                  <a:lnTo>
                    <a:pt x="78" y="96"/>
                  </a:lnTo>
                  <a:lnTo>
                    <a:pt x="84" y="114"/>
                  </a:lnTo>
                  <a:lnTo>
                    <a:pt x="102" y="114"/>
                  </a:lnTo>
                  <a:lnTo>
                    <a:pt x="108" y="120"/>
                  </a:lnTo>
                  <a:lnTo>
                    <a:pt x="108" y="162"/>
                  </a:lnTo>
                  <a:lnTo>
                    <a:pt x="114" y="162"/>
                  </a:lnTo>
                  <a:lnTo>
                    <a:pt x="108" y="168"/>
                  </a:lnTo>
                  <a:lnTo>
                    <a:pt x="108" y="180"/>
                  </a:lnTo>
                  <a:lnTo>
                    <a:pt x="102" y="186"/>
                  </a:lnTo>
                  <a:lnTo>
                    <a:pt x="102" y="198"/>
                  </a:lnTo>
                  <a:lnTo>
                    <a:pt x="108" y="210"/>
                  </a:lnTo>
                  <a:lnTo>
                    <a:pt x="114" y="216"/>
                  </a:lnTo>
                  <a:lnTo>
                    <a:pt x="114" y="240"/>
                  </a:lnTo>
                  <a:lnTo>
                    <a:pt x="138" y="234"/>
                  </a:lnTo>
                  <a:lnTo>
                    <a:pt x="138" y="222"/>
                  </a:lnTo>
                  <a:lnTo>
                    <a:pt x="132" y="216"/>
                  </a:lnTo>
                  <a:lnTo>
                    <a:pt x="132" y="204"/>
                  </a:lnTo>
                  <a:lnTo>
                    <a:pt x="138" y="204"/>
                  </a:lnTo>
                  <a:lnTo>
                    <a:pt x="150" y="198"/>
                  </a:lnTo>
                  <a:lnTo>
                    <a:pt x="156" y="192"/>
                  </a:lnTo>
                  <a:lnTo>
                    <a:pt x="174" y="180"/>
                  </a:lnTo>
                  <a:lnTo>
                    <a:pt x="168" y="174"/>
                  </a:lnTo>
                  <a:lnTo>
                    <a:pt x="156" y="168"/>
                  </a:lnTo>
                  <a:lnTo>
                    <a:pt x="150" y="168"/>
                  </a:lnTo>
                  <a:lnTo>
                    <a:pt x="150" y="162"/>
                  </a:lnTo>
                  <a:lnTo>
                    <a:pt x="156" y="156"/>
                  </a:lnTo>
                  <a:lnTo>
                    <a:pt x="174" y="156"/>
                  </a:lnTo>
                  <a:lnTo>
                    <a:pt x="180" y="162"/>
                  </a:lnTo>
                  <a:lnTo>
                    <a:pt x="198" y="162"/>
                  </a:lnTo>
                  <a:lnTo>
                    <a:pt x="210" y="156"/>
                  </a:lnTo>
                  <a:lnTo>
                    <a:pt x="216" y="156"/>
                  </a:lnTo>
                  <a:lnTo>
                    <a:pt x="216" y="126"/>
                  </a:lnTo>
                  <a:lnTo>
                    <a:pt x="210" y="120"/>
                  </a:lnTo>
                  <a:lnTo>
                    <a:pt x="198" y="120"/>
                  </a:lnTo>
                  <a:lnTo>
                    <a:pt x="192" y="114"/>
                  </a:lnTo>
                  <a:lnTo>
                    <a:pt x="180" y="114"/>
                  </a:lnTo>
                  <a:lnTo>
                    <a:pt x="180" y="96"/>
                  </a:lnTo>
                  <a:lnTo>
                    <a:pt x="186" y="90"/>
                  </a:lnTo>
                  <a:lnTo>
                    <a:pt x="180" y="84"/>
                  </a:lnTo>
                  <a:lnTo>
                    <a:pt x="174" y="84"/>
                  </a:lnTo>
                  <a:lnTo>
                    <a:pt x="162" y="90"/>
                  </a:lnTo>
                  <a:lnTo>
                    <a:pt x="162" y="66"/>
                  </a:lnTo>
                  <a:lnTo>
                    <a:pt x="168" y="60"/>
                  </a:lnTo>
                  <a:lnTo>
                    <a:pt x="162" y="48"/>
                  </a:lnTo>
                  <a:lnTo>
                    <a:pt x="156" y="42"/>
                  </a:lnTo>
                  <a:lnTo>
                    <a:pt x="144" y="36"/>
                  </a:lnTo>
                  <a:lnTo>
                    <a:pt x="126" y="36"/>
                  </a:lnTo>
                  <a:lnTo>
                    <a:pt x="126" y="24"/>
                  </a:lnTo>
                  <a:lnTo>
                    <a:pt x="120" y="18"/>
                  </a:lnTo>
                  <a:lnTo>
                    <a:pt x="78" y="18"/>
                  </a:lnTo>
                  <a:lnTo>
                    <a:pt x="78" y="12"/>
                  </a:lnTo>
                  <a:lnTo>
                    <a:pt x="72" y="12"/>
                  </a:lnTo>
                  <a:lnTo>
                    <a:pt x="60" y="0"/>
                  </a:lnTo>
                  <a:lnTo>
                    <a:pt x="54" y="0"/>
                  </a:lnTo>
                  <a:lnTo>
                    <a:pt x="42" y="6"/>
                  </a:lnTo>
                  <a:lnTo>
                    <a:pt x="36" y="6"/>
                  </a:lnTo>
                  <a:lnTo>
                    <a:pt x="36" y="12"/>
                  </a:lnTo>
                  <a:lnTo>
                    <a:pt x="24" y="12"/>
                  </a:lnTo>
                  <a:lnTo>
                    <a:pt x="12" y="6"/>
                  </a:lnTo>
                  <a:lnTo>
                    <a:pt x="6" y="6"/>
                  </a:lnTo>
                  <a:lnTo>
                    <a:pt x="0" y="18"/>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85" name="Mexico">
              <a:extLst>
                <a:ext uri="{FF2B5EF4-FFF2-40B4-BE49-F238E27FC236}">
                  <a16:creationId xmlns:a16="http://schemas.microsoft.com/office/drawing/2014/main" id="{DF7E9C3D-B6A9-4A76-6ACB-B3DA7359C18A}"/>
                </a:ext>
                <a:ext uri="{C183D7F6-B498-43B3-948B-1728B52AA6E4}">
                  <adec:decorative xmlns:adec="http://schemas.microsoft.com/office/drawing/2017/decorative" val="1"/>
                </a:ext>
              </a:extLst>
            </p:cNvPr>
            <p:cNvSpPr>
              <a:spLocks/>
            </p:cNvSpPr>
            <p:nvPr/>
          </p:nvSpPr>
          <p:spPr bwMode="gray">
            <a:xfrm>
              <a:off x="1744072" y="2455732"/>
              <a:ext cx="598796" cy="469225"/>
            </a:xfrm>
            <a:custGeom>
              <a:avLst/>
              <a:gdLst>
                <a:gd name="T0" fmla="*/ 2147483647 w 1860"/>
                <a:gd name="T1" fmla="*/ 2147483647 h 1458"/>
                <a:gd name="T2" fmla="*/ 2147483647 w 1860"/>
                <a:gd name="T3" fmla="*/ 2147483647 h 1458"/>
                <a:gd name="T4" fmla="*/ 2147483647 w 1860"/>
                <a:gd name="T5" fmla="*/ 2147483647 h 1458"/>
                <a:gd name="T6" fmla="*/ 2147483647 w 1860"/>
                <a:gd name="T7" fmla="*/ 2147483647 h 1458"/>
                <a:gd name="T8" fmla="*/ 2147483647 w 1860"/>
                <a:gd name="T9" fmla="*/ 2147483647 h 1458"/>
                <a:gd name="T10" fmla="*/ 2147483647 w 1860"/>
                <a:gd name="T11" fmla="*/ 2147483647 h 1458"/>
                <a:gd name="T12" fmla="*/ 2147483647 w 1860"/>
                <a:gd name="T13" fmla="*/ 2147483647 h 1458"/>
                <a:gd name="T14" fmla="*/ 2147483647 w 1860"/>
                <a:gd name="T15" fmla="*/ 2147483647 h 1458"/>
                <a:gd name="T16" fmla="*/ 2147483647 w 1860"/>
                <a:gd name="T17" fmla="*/ 2147483647 h 1458"/>
                <a:gd name="T18" fmla="*/ 2147483647 w 1860"/>
                <a:gd name="T19" fmla="*/ 2147483647 h 1458"/>
                <a:gd name="T20" fmla="*/ 2147483647 w 1860"/>
                <a:gd name="T21" fmla="*/ 2147483647 h 1458"/>
                <a:gd name="T22" fmla="*/ 2147483647 w 1860"/>
                <a:gd name="T23" fmla="*/ 2147483647 h 1458"/>
                <a:gd name="T24" fmla="*/ 2147483647 w 1860"/>
                <a:gd name="T25" fmla="*/ 2147483647 h 1458"/>
                <a:gd name="T26" fmla="*/ 2147483647 w 1860"/>
                <a:gd name="T27" fmla="*/ 2147483647 h 1458"/>
                <a:gd name="T28" fmla="*/ 2147483647 w 1860"/>
                <a:gd name="T29" fmla="*/ 2147483647 h 1458"/>
                <a:gd name="T30" fmla="*/ 2147483647 w 1860"/>
                <a:gd name="T31" fmla="*/ 2147483647 h 1458"/>
                <a:gd name="T32" fmla="*/ 2147483647 w 1860"/>
                <a:gd name="T33" fmla="*/ 2147483647 h 1458"/>
                <a:gd name="T34" fmla="*/ 2147483647 w 1860"/>
                <a:gd name="T35" fmla="*/ 2147483647 h 1458"/>
                <a:gd name="T36" fmla="*/ 2147483647 w 1860"/>
                <a:gd name="T37" fmla="*/ 2147483647 h 1458"/>
                <a:gd name="T38" fmla="*/ 2147483647 w 1860"/>
                <a:gd name="T39" fmla="*/ 2147483647 h 1458"/>
                <a:gd name="T40" fmla="*/ 2147483647 w 1860"/>
                <a:gd name="T41" fmla="*/ 2147483647 h 1458"/>
                <a:gd name="T42" fmla="*/ 2147483647 w 1860"/>
                <a:gd name="T43" fmla="*/ 2147483647 h 1458"/>
                <a:gd name="T44" fmla="*/ 2147483647 w 1860"/>
                <a:gd name="T45" fmla="*/ 2147483647 h 1458"/>
                <a:gd name="T46" fmla="*/ 2147483647 w 1860"/>
                <a:gd name="T47" fmla="*/ 2147483647 h 1458"/>
                <a:gd name="T48" fmla="*/ 2147483647 w 1860"/>
                <a:gd name="T49" fmla="*/ 2147483647 h 1458"/>
                <a:gd name="T50" fmla="*/ 2147483647 w 1860"/>
                <a:gd name="T51" fmla="*/ 2147483647 h 1458"/>
                <a:gd name="T52" fmla="*/ 2147483647 w 1860"/>
                <a:gd name="T53" fmla="*/ 2147483647 h 1458"/>
                <a:gd name="T54" fmla="*/ 2147483647 w 1860"/>
                <a:gd name="T55" fmla="*/ 2147483647 h 1458"/>
                <a:gd name="T56" fmla="*/ 0 w 1860"/>
                <a:gd name="T57" fmla="*/ 2147483647 h 1458"/>
                <a:gd name="T58" fmla="*/ 2147483647 w 1860"/>
                <a:gd name="T59" fmla="*/ 2147483647 h 1458"/>
                <a:gd name="T60" fmla="*/ 2147483647 w 1860"/>
                <a:gd name="T61" fmla="*/ 2147483647 h 1458"/>
                <a:gd name="T62" fmla="*/ 2147483647 w 1860"/>
                <a:gd name="T63" fmla="*/ 2147483647 h 1458"/>
                <a:gd name="T64" fmla="*/ 2147483647 w 1860"/>
                <a:gd name="T65" fmla="*/ 2147483647 h 1458"/>
                <a:gd name="T66" fmla="*/ 2147483647 w 1860"/>
                <a:gd name="T67" fmla="*/ 2147483647 h 1458"/>
                <a:gd name="T68" fmla="*/ 2147483647 w 1860"/>
                <a:gd name="T69" fmla="*/ 2147483647 h 1458"/>
                <a:gd name="T70" fmla="*/ 2147483647 w 1860"/>
                <a:gd name="T71" fmla="*/ 2147483647 h 1458"/>
                <a:gd name="T72" fmla="*/ 2147483647 w 1860"/>
                <a:gd name="T73" fmla="*/ 2147483647 h 1458"/>
                <a:gd name="T74" fmla="*/ 2147483647 w 1860"/>
                <a:gd name="T75" fmla="*/ 2147483647 h 1458"/>
                <a:gd name="T76" fmla="*/ 2147483647 w 1860"/>
                <a:gd name="T77" fmla="*/ 2147483647 h 1458"/>
                <a:gd name="T78" fmla="*/ 2147483647 w 1860"/>
                <a:gd name="T79" fmla="*/ 2147483647 h 1458"/>
                <a:gd name="T80" fmla="*/ 2147483647 w 1860"/>
                <a:gd name="T81" fmla="*/ 2147483647 h 1458"/>
                <a:gd name="T82" fmla="*/ 2147483647 w 1860"/>
                <a:gd name="T83" fmla="*/ 2147483647 h 1458"/>
                <a:gd name="T84" fmla="*/ 2147483647 w 1860"/>
                <a:gd name="T85" fmla="*/ 2147483647 h 1458"/>
                <a:gd name="T86" fmla="*/ 2147483647 w 1860"/>
                <a:gd name="T87" fmla="*/ 2147483647 h 1458"/>
                <a:gd name="T88" fmla="*/ 2147483647 w 1860"/>
                <a:gd name="T89" fmla="*/ 2147483647 h 1458"/>
                <a:gd name="T90" fmla="*/ 2147483647 w 1860"/>
                <a:gd name="T91" fmla="*/ 2147483647 h 1458"/>
                <a:gd name="T92" fmla="*/ 2147483647 w 1860"/>
                <a:gd name="T93" fmla="*/ 2147483647 h 1458"/>
                <a:gd name="T94" fmla="*/ 2147483647 w 1860"/>
                <a:gd name="T95" fmla="*/ 2147483647 h 1458"/>
                <a:gd name="T96" fmla="*/ 2147483647 w 1860"/>
                <a:gd name="T97" fmla="*/ 2147483647 h 1458"/>
                <a:gd name="T98" fmla="*/ 2147483647 w 1860"/>
                <a:gd name="T99" fmla="*/ 2147483647 h 1458"/>
                <a:gd name="T100" fmla="*/ 2147483647 w 1860"/>
                <a:gd name="T101" fmla="*/ 2147483647 h 1458"/>
                <a:gd name="T102" fmla="*/ 2147483647 w 1860"/>
                <a:gd name="T103" fmla="*/ 2147483647 h 1458"/>
                <a:gd name="T104" fmla="*/ 2147483647 w 1860"/>
                <a:gd name="T105" fmla="*/ 2147483647 h 1458"/>
                <a:gd name="T106" fmla="*/ 2147483647 w 1860"/>
                <a:gd name="T107" fmla="*/ 2147483647 h 1458"/>
                <a:gd name="T108" fmla="*/ 2147483647 w 1860"/>
                <a:gd name="T109" fmla="*/ 2147483647 h 1458"/>
                <a:gd name="T110" fmla="*/ 2147483647 w 1860"/>
                <a:gd name="T111" fmla="*/ 2147483647 h 1458"/>
                <a:gd name="T112" fmla="*/ 2147483647 w 1860"/>
                <a:gd name="T113" fmla="*/ 2147483647 h 1458"/>
                <a:gd name="T114" fmla="*/ 2147483647 w 1860"/>
                <a:gd name="T115" fmla="*/ 2147483647 h 1458"/>
                <a:gd name="T116" fmla="*/ 2147483647 w 1860"/>
                <a:gd name="T117" fmla="*/ 2147483647 h 1458"/>
                <a:gd name="T118" fmla="*/ 2147483647 w 1860"/>
                <a:gd name="T119" fmla="*/ 2147483647 h 1458"/>
                <a:gd name="T120" fmla="*/ 2147483647 w 1860"/>
                <a:gd name="T121" fmla="*/ 2147483647 h 14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60"/>
                <a:gd name="T184" fmla="*/ 0 h 1458"/>
                <a:gd name="T185" fmla="*/ 1860 w 1860"/>
                <a:gd name="T186" fmla="*/ 1458 h 145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60" h="1458">
                  <a:moveTo>
                    <a:pt x="1422" y="1440"/>
                  </a:moveTo>
                  <a:lnTo>
                    <a:pt x="1422" y="1380"/>
                  </a:lnTo>
                  <a:lnTo>
                    <a:pt x="1452" y="1332"/>
                  </a:lnTo>
                  <a:lnTo>
                    <a:pt x="1542" y="1338"/>
                  </a:lnTo>
                  <a:lnTo>
                    <a:pt x="1542" y="1320"/>
                  </a:lnTo>
                  <a:lnTo>
                    <a:pt x="1548" y="1320"/>
                  </a:lnTo>
                  <a:lnTo>
                    <a:pt x="1554" y="1314"/>
                  </a:lnTo>
                  <a:lnTo>
                    <a:pt x="1554" y="1302"/>
                  </a:lnTo>
                  <a:lnTo>
                    <a:pt x="1536" y="1302"/>
                  </a:lnTo>
                  <a:lnTo>
                    <a:pt x="1530" y="1278"/>
                  </a:lnTo>
                  <a:lnTo>
                    <a:pt x="1524" y="1278"/>
                  </a:lnTo>
                  <a:lnTo>
                    <a:pt x="1512" y="1272"/>
                  </a:lnTo>
                  <a:lnTo>
                    <a:pt x="1506" y="1272"/>
                  </a:lnTo>
                  <a:lnTo>
                    <a:pt x="1500" y="1266"/>
                  </a:lnTo>
                  <a:lnTo>
                    <a:pt x="1494" y="1254"/>
                  </a:lnTo>
                  <a:lnTo>
                    <a:pt x="1494" y="1248"/>
                  </a:lnTo>
                  <a:lnTo>
                    <a:pt x="1482" y="1242"/>
                  </a:lnTo>
                  <a:lnTo>
                    <a:pt x="1506" y="1242"/>
                  </a:lnTo>
                  <a:lnTo>
                    <a:pt x="1518" y="1236"/>
                  </a:lnTo>
                  <a:lnTo>
                    <a:pt x="1524" y="1236"/>
                  </a:lnTo>
                  <a:lnTo>
                    <a:pt x="1524" y="1212"/>
                  </a:lnTo>
                  <a:lnTo>
                    <a:pt x="1518" y="1200"/>
                  </a:lnTo>
                  <a:lnTo>
                    <a:pt x="1518" y="1188"/>
                  </a:lnTo>
                  <a:lnTo>
                    <a:pt x="1650" y="1194"/>
                  </a:lnTo>
                  <a:lnTo>
                    <a:pt x="1656" y="1182"/>
                  </a:lnTo>
                  <a:lnTo>
                    <a:pt x="1656" y="1176"/>
                  </a:lnTo>
                  <a:lnTo>
                    <a:pt x="1662" y="1176"/>
                  </a:lnTo>
                  <a:lnTo>
                    <a:pt x="1668" y="1182"/>
                  </a:lnTo>
                  <a:lnTo>
                    <a:pt x="1668" y="1188"/>
                  </a:lnTo>
                  <a:lnTo>
                    <a:pt x="1674" y="1188"/>
                  </a:lnTo>
                  <a:lnTo>
                    <a:pt x="1680" y="1182"/>
                  </a:lnTo>
                  <a:lnTo>
                    <a:pt x="1692" y="1176"/>
                  </a:lnTo>
                  <a:lnTo>
                    <a:pt x="1698" y="1164"/>
                  </a:lnTo>
                  <a:lnTo>
                    <a:pt x="1698" y="1152"/>
                  </a:lnTo>
                  <a:lnTo>
                    <a:pt x="1704" y="1146"/>
                  </a:lnTo>
                  <a:lnTo>
                    <a:pt x="1704" y="1140"/>
                  </a:lnTo>
                  <a:lnTo>
                    <a:pt x="1710" y="1152"/>
                  </a:lnTo>
                  <a:lnTo>
                    <a:pt x="1746" y="1116"/>
                  </a:lnTo>
                  <a:lnTo>
                    <a:pt x="1746" y="1122"/>
                  </a:lnTo>
                  <a:lnTo>
                    <a:pt x="1740" y="1128"/>
                  </a:lnTo>
                  <a:lnTo>
                    <a:pt x="1740" y="1146"/>
                  </a:lnTo>
                  <a:lnTo>
                    <a:pt x="1746" y="1152"/>
                  </a:lnTo>
                  <a:lnTo>
                    <a:pt x="1758" y="1152"/>
                  </a:lnTo>
                  <a:lnTo>
                    <a:pt x="1782" y="1086"/>
                  </a:lnTo>
                  <a:lnTo>
                    <a:pt x="1770" y="1074"/>
                  </a:lnTo>
                  <a:lnTo>
                    <a:pt x="1794" y="1068"/>
                  </a:lnTo>
                  <a:lnTo>
                    <a:pt x="1794" y="1056"/>
                  </a:lnTo>
                  <a:lnTo>
                    <a:pt x="1776" y="1050"/>
                  </a:lnTo>
                  <a:lnTo>
                    <a:pt x="1794" y="1032"/>
                  </a:lnTo>
                  <a:lnTo>
                    <a:pt x="1800" y="1008"/>
                  </a:lnTo>
                  <a:lnTo>
                    <a:pt x="1806" y="996"/>
                  </a:lnTo>
                  <a:lnTo>
                    <a:pt x="1818" y="990"/>
                  </a:lnTo>
                  <a:lnTo>
                    <a:pt x="1824" y="978"/>
                  </a:lnTo>
                  <a:lnTo>
                    <a:pt x="1836" y="966"/>
                  </a:lnTo>
                  <a:lnTo>
                    <a:pt x="1842" y="954"/>
                  </a:lnTo>
                  <a:lnTo>
                    <a:pt x="1848" y="948"/>
                  </a:lnTo>
                  <a:lnTo>
                    <a:pt x="1854" y="936"/>
                  </a:lnTo>
                  <a:lnTo>
                    <a:pt x="1854" y="930"/>
                  </a:lnTo>
                  <a:lnTo>
                    <a:pt x="1860" y="918"/>
                  </a:lnTo>
                  <a:lnTo>
                    <a:pt x="1860" y="900"/>
                  </a:lnTo>
                  <a:lnTo>
                    <a:pt x="1854" y="894"/>
                  </a:lnTo>
                  <a:lnTo>
                    <a:pt x="1818" y="894"/>
                  </a:lnTo>
                  <a:lnTo>
                    <a:pt x="1812" y="900"/>
                  </a:lnTo>
                  <a:lnTo>
                    <a:pt x="1800" y="900"/>
                  </a:lnTo>
                  <a:lnTo>
                    <a:pt x="1794" y="894"/>
                  </a:lnTo>
                  <a:lnTo>
                    <a:pt x="1782" y="894"/>
                  </a:lnTo>
                  <a:lnTo>
                    <a:pt x="1770" y="888"/>
                  </a:lnTo>
                  <a:lnTo>
                    <a:pt x="1746" y="888"/>
                  </a:lnTo>
                  <a:lnTo>
                    <a:pt x="1734" y="894"/>
                  </a:lnTo>
                  <a:lnTo>
                    <a:pt x="1716" y="900"/>
                  </a:lnTo>
                  <a:lnTo>
                    <a:pt x="1698" y="900"/>
                  </a:lnTo>
                  <a:lnTo>
                    <a:pt x="1686" y="906"/>
                  </a:lnTo>
                  <a:lnTo>
                    <a:pt x="1668" y="906"/>
                  </a:lnTo>
                  <a:lnTo>
                    <a:pt x="1656" y="912"/>
                  </a:lnTo>
                  <a:lnTo>
                    <a:pt x="1626" y="912"/>
                  </a:lnTo>
                  <a:lnTo>
                    <a:pt x="1614" y="918"/>
                  </a:lnTo>
                  <a:lnTo>
                    <a:pt x="1608" y="924"/>
                  </a:lnTo>
                  <a:lnTo>
                    <a:pt x="1596" y="948"/>
                  </a:lnTo>
                  <a:lnTo>
                    <a:pt x="1590" y="966"/>
                  </a:lnTo>
                  <a:lnTo>
                    <a:pt x="1590" y="1026"/>
                  </a:lnTo>
                  <a:lnTo>
                    <a:pt x="1572" y="1032"/>
                  </a:lnTo>
                  <a:lnTo>
                    <a:pt x="1572" y="1062"/>
                  </a:lnTo>
                  <a:lnTo>
                    <a:pt x="1566" y="1074"/>
                  </a:lnTo>
                  <a:lnTo>
                    <a:pt x="1542" y="1086"/>
                  </a:lnTo>
                  <a:lnTo>
                    <a:pt x="1524" y="1098"/>
                  </a:lnTo>
                  <a:lnTo>
                    <a:pt x="1512" y="1110"/>
                  </a:lnTo>
                  <a:lnTo>
                    <a:pt x="1512" y="1122"/>
                  </a:lnTo>
                  <a:lnTo>
                    <a:pt x="1506" y="1128"/>
                  </a:lnTo>
                  <a:lnTo>
                    <a:pt x="1506" y="1140"/>
                  </a:lnTo>
                  <a:lnTo>
                    <a:pt x="1500" y="1146"/>
                  </a:lnTo>
                  <a:lnTo>
                    <a:pt x="1488" y="1146"/>
                  </a:lnTo>
                  <a:lnTo>
                    <a:pt x="1476" y="1134"/>
                  </a:lnTo>
                  <a:lnTo>
                    <a:pt x="1476" y="1128"/>
                  </a:lnTo>
                  <a:lnTo>
                    <a:pt x="1470" y="1122"/>
                  </a:lnTo>
                  <a:lnTo>
                    <a:pt x="1440" y="1122"/>
                  </a:lnTo>
                  <a:lnTo>
                    <a:pt x="1416" y="1128"/>
                  </a:lnTo>
                  <a:lnTo>
                    <a:pt x="1392" y="1140"/>
                  </a:lnTo>
                  <a:lnTo>
                    <a:pt x="1356" y="1140"/>
                  </a:lnTo>
                  <a:lnTo>
                    <a:pt x="1338" y="1146"/>
                  </a:lnTo>
                  <a:lnTo>
                    <a:pt x="1290" y="1170"/>
                  </a:lnTo>
                  <a:lnTo>
                    <a:pt x="1284" y="1170"/>
                  </a:lnTo>
                  <a:lnTo>
                    <a:pt x="1272" y="1158"/>
                  </a:lnTo>
                  <a:lnTo>
                    <a:pt x="1266" y="1146"/>
                  </a:lnTo>
                  <a:lnTo>
                    <a:pt x="1266" y="1140"/>
                  </a:lnTo>
                  <a:lnTo>
                    <a:pt x="1260" y="1128"/>
                  </a:lnTo>
                  <a:lnTo>
                    <a:pt x="1242" y="1128"/>
                  </a:lnTo>
                  <a:lnTo>
                    <a:pt x="1224" y="1122"/>
                  </a:lnTo>
                  <a:lnTo>
                    <a:pt x="1194" y="1122"/>
                  </a:lnTo>
                  <a:lnTo>
                    <a:pt x="1194" y="1104"/>
                  </a:lnTo>
                  <a:lnTo>
                    <a:pt x="1188" y="1092"/>
                  </a:lnTo>
                  <a:lnTo>
                    <a:pt x="1176" y="1080"/>
                  </a:lnTo>
                  <a:lnTo>
                    <a:pt x="1170" y="1068"/>
                  </a:lnTo>
                  <a:lnTo>
                    <a:pt x="1164" y="1062"/>
                  </a:lnTo>
                  <a:lnTo>
                    <a:pt x="1164" y="1026"/>
                  </a:lnTo>
                  <a:lnTo>
                    <a:pt x="1128" y="966"/>
                  </a:lnTo>
                  <a:lnTo>
                    <a:pt x="1122" y="924"/>
                  </a:lnTo>
                  <a:lnTo>
                    <a:pt x="1110" y="894"/>
                  </a:lnTo>
                  <a:lnTo>
                    <a:pt x="1104" y="804"/>
                  </a:lnTo>
                  <a:lnTo>
                    <a:pt x="1110" y="798"/>
                  </a:lnTo>
                  <a:lnTo>
                    <a:pt x="1122" y="774"/>
                  </a:lnTo>
                  <a:lnTo>
                    <a:pt x="1128" y="768"/>
                  </a:lnTo>
                  <a:lnTo>
                    <a:pt x="1128" y="654"/>
                  </a:lnTo>
                  <a:lnTo>
                    <a:pt x="1152" y="648"/>
                  </a:lnTo>
                  <a:lnTo>
                    <a:pt x="1152" y="612"/>
                  </a:lnTo>
                  <a:lnTo>
                    <a:pt x="1158" y="600"/>
                  </a:lnTo>
                  <a:lnTo>
                    <a:pt x="1158" y="594"/>
                  </a:lnTo>
                  <a:lnTo>
                    <a:pt x="1164" y="588"/>
                  </a:lnTo>
                  <a:lnTo>
                    <a:pt x="1176" y="588"/>
                  </a:lnTo>
                  <a:lnTo>
                    <a:pt x="1182" y="594"/>
                  </a:lnTo>
                  <a:lnTo>
                    <a:pt x="1188" y="594"/>
                  </a:lnTo>
                  <a:lnTo>
                    <a:pt x="1188" y="588"/>
                  </a:lnTo>
                  <a:lnTo>
                    <a:pt x="1194" y="576"/>
                  </a:lnTo>
                  <a:lnTo>
                    <a:pt x="1194" y="564"/>
                  </a:lnTo>
                  <a:lnTo>
                    <a:pt x="1200" y="558"/>
                  </a:lnTo>
                  <a:lnTo>
                    <a:pt x="1206" y="546"/>
                  </a:lnTo>
                  <a:lnTo>
                    <a:pt x="1206" y="540"/>
                  </a:lnTo>
                  <a:lnTo>
                    <a:pt x="1206" y="546"/>
                  </a:lnTo>
                  <a:lnTo>
                    <a:pt x="1182" y="546"/>
                  </a:lnTo>
                  <a:lnTo>
                    <a:pt x="1176" y="534"/>
                  </a:lnTo>
                  <a:lnTo>
                    <a:pt x="1176" y="528"/>
                  </a:lnTo>
                  <a:lnTo>
                    <a:pt x="1134" y="528"/>
                  </a:lnTo>
                  <a:lnTo>
                    <a:pt x="1122" y="516"/>
                  </a:lnTo>
                  <a:lnTo>
                    <a:pt x="1110" y="516"/>
                  </a:lnTo>
                  <a:lnTo>
                    <a:pt x="1092" y="510"/>
                  </a:lnTo>
                  <a:lnTo>
                    <a:pt x="1080" y="498"/>
                  </a:lnTo>
                  <a:lnTo>
                    <a:pt x="1080" y="468"/>
                  </a:lnTo>
                  <a:lnTo>
                    <a:pt x="1068" y="456"/>
                  </a:lnTo>
                  <a:lnTo>
                    <a:pt x="1068" y="420"/>
                  </a:lnTo>
                  <a:lnTo>
                    <a:pt x="1074" y="420"/>
                  </a:lnTo>
                  <a:lnTo>
                    <a:pt x="1080" y="414"/>
                  </a:lnTo>
                  <a:lnTo>
                    <a:pt x="1080" y="408"/>
                  </a:lnTo>
                  <a:lnTo>
                    <a:pt x="1068" y="396"/>
                  </a:lnTo>
                  <a:lnTo>
                    <a:pt x="1056" y="390"/>
                  </a:lnTo>
                  <a:lnTo>
                    <a:pt x="1050" y="384"/>
                  </a:lnTo>
                  <a:lnTo>
                    <a:pt x="1050" y="360"/>
                  </a:lnTo>
                  <a:lnTo>
                    <a:pt x="1038" y="354"/>
                  </a:lnTo>
                  <a:lnTo>
                    <a:pt x="1032" y="342"/>
                  </a:lnTo>
                  <a:lnTo>
                    <a:pt x="1032" y="330"/>
                  </a:lnTo>
                  <a:lnTo>
                    <a:pt x="1038" y="318"/>
                  </a:lnTo>
                  <a:lnTo>
                    <a:pt x="1038" y="294"/>
                  </a:lnTo>
                  <a:lnTo>
                    <a:pt x="1026" y="282"/>
                  </a:lnTo>
                  <a:lnTo>
                    <a:pt x="1020" y="270"/>
                  </a:lnTo>
                  <a:lnTo>
                    <a:pt x="1008" y="258"/>
                  </a:lnTo>
                  <a:lnTo>
                    <a:pt x="1002" y="246"/>
                  </a:lnTo>
                  <a:lnTo>
                    <a:pt x="996" y="240"/>
                  </a:lnTo>
                  <a:lnTo>
                    <a:pt x="990" y="228"/>
                  </a:lnTo>
                  <a:lnTo>
                    <a:pt x="948" y="228"/>
                  </a:lnTo>
                  <a:lnTo>
                    <a:pt x="930" y="222"/>
                  </a:lnTo>
                  <a:lnTo>
                    <a:pt x="930" y="228"/>
                  </a:lnTo>
                  <a:lnTo>
                    <a:pt x="912" y="228"/>
                  </a:lnTo>
                  <a:lnTo>
                    <a:pt x="900" y="240"/>
                  </a:lnTo>
                  <a:lnTo>
                    <a:pt x="888" y="264"/>
                  </a:lnTo>
                  <a:lnTo>
                    <a:pt x="876" y="276"/>
                  </a:lnTo>
                  <a:lnTo>
                    <a:pt x="852" y="288"/>
                  </a:lnTo>
                  <a:lnTo>
                    <a:pt x="840" y="288"/>
                  </a:lnTo>
                  <a:lnTo>
                    <a:pt x="822" y="276"/>
                  </a:lnTo>
                  <a:lnTo>
                    <a:pt x="810" y="270"/>
                  </a:lnTo>
                  <a:lnTo>
                    <a:pt x="780" y="240"/>
                  </a:lnTo>
                  <a:lnTo>
                    <a:pt x="780" y="228"/>
                  </a:lnTo>
                  <a:lnTo>
                    <a:pt x="786" y="216"/>
                  </a:lnTo>
                  <a:lnTo>
                    <a:pt x="786" y="174"/>
                  </a:lnTo>
                  <a:lnTo>
                    <a:pt x="780" y="162"/>
                  </a:lnTo>
                  <a:lnTo>
                    <a:pt x="768" y="150"/>
                  </a:lnTo>
                  <a:lnTo>
                    <a:pt x="756" y="144"/>
                  </a:lnTo>
                  <a:lnTo>
                    <a:pt x="744" y="144"/>
                  </a:lnTo>
                  <a:lnTo>
                    <a:pt x="738" y="114"/>
                  </a:lnTo>
                  <a:lnTo>
                    <a:pt x="708" y="102"/>
                  </a:lnTo>
                  <a:lnTo>
                    <a:pt x="708" y="78"/>
                  </a:lnTo>
                  <a:lnTo>
                    <a:pt x="696" y="66"/>
                  </a:lnTo>
                  <a:lnTo>
                    <a:pt x="582" y="66"/>
                  </a:lnTo>
                  <a:lnTo>
                    <a:pt x="576" y="72"/>
                  </a:lnTo>
                  <a:lnTo>
                    <a:pt x="576" y="90"/>
                  </a:lnTo>
                  <a:lnTo>
                    <a:pt x="570" y="102"/>
                  </a:lnTo>
                  <a:lnTo>
                    <a:pt x="570" y="108"/>
                  </a:lnTo>
                  <a:lnTo>
                    <a:pt x="366" y="108"/>
                  </a:lnTo>
                  <a:lnTo>
                    <a:pt x="156" y="12"/>
                  </a:lnTo>
                  <a:lnTo>
                    <a:pt x="150" y="12"/>
                  </a:lnTo>
                  <a:lnTo>
                    <a:pt x="150" y="6"/>
                  </a:lnTo>
                  <a:lnTo>
                    <a:pt x="156" y="0"/>
                  </a:lnTo>
                  <a:lnTo>
                    <a:pt x="12" y="6"/>
                  </a:lnTo>
                  <a:lnTo>
                    <a:pt x="6" y="0"/>
                  </a:lnTo>
                  <a:lnTo>
                    <a:pt x="0" y="18"/>
                  </a:lnTo>
                  <a:lnTo>
                    <a:pt x="0" y="48"/>
                  </a:lnTo>
                  <a:lnTo>
                    <a:pt x="6" y="60"/>
                  </a:lnTo>
                  <a:lnTo>
                    <a:pt x="12" y="66"/>
                  </a:lnTo>
                  <a:lnTo>
                    <a:pt x="18" y="78"/>
                  </a:lnTo>
                  <a:lnTo>
                    <a:pt x="0" y="90"/>
                  </a:lnTo>
                  <a:lnTo>
                    <a:pt x="12" y="114"/>
                  </a:lnTo>
                  <a:lnTo>
                    <a:pt x="6" y="126"/>
                  </a:lnTo>
                  <a:lnTo>
                    <a:pt x="24" y="144"/>
                  </a:lnTo>
                  <a:lnTo>
                    <a:pt x="6" y="174"/>
                  </a:lnTo>
                  <a:lnTo>
                    <a:pt x="18" y="180"/>
                  </a:lnTo>
                  <a:lnTo>
                    <a:pt x="18" y="210"/>
                  </a:lnTo>
                  <a:lnTo>
                    <a:pt x="24" y="228"/>
                  </a:lnTo>
                  <a:lnTo>
                    <a:pt x="24" y="240"/>
                  </a:lnTo>
                  <a:lnTo>
                    <a:pt x="30" y="252"/>
                  </a:lnTo>
                  <a:lnTo>
                    <a:pt x="42" y="264"/>
                  </a:lnTo>
                  <a:lnTo>
                    <a:pt x="60" y="264"/>
                  </a:lnTo>
                  <a:lnTo>
                    <a:pt x="60" y="270"/>
                  </a:lnTo>
                  <a:lnTo>
                    <a:pt x="66" y="276"/>
                  </a:lnTo>
                  <a:lnTo>
                    <a:pt x="72" y="288"/>
                  </a:lnTo>
                  <a:lnTo>
                    <a:pt x="84" y="300"/>
                  </a:lnTo>
                  <a:lnTo>
                    <a:pt x="90" y="318"/>
                  </a:lnTo>
                  <a:lnTo>
                    <a:pt x="96" y="330"/>
                  </a:lnTo>
                  <a:lnTo>
                    <a:pt x="96" y="342"/>
                  </a:lnTo>
                  <a:lnTo>
                    <a:pt x="78" y="378"/>
                  </a:lnTo>
                  <a:lnTo>
                    <a:pt x="72" y="384"/>
                  </a:lnTo>
                  <a:lnTo>
                    <a:pt x="72" y="390"/>
                  </a:lnTo>
                  <a:lnTo>
                    <a:pt x="84" y="396"/>
                  </a:lnTo>
                  <a:lnTo>
                    <a:pt x="72" y="414"/>
                  </a:lnTo>
                  <a:lnTo>
                    <a:pt x="60" y="396"/>
                  </a:lnTo>
                  <a:lnTo>
                    <a:pt x="12" y="390"/>
                  </a:lnTo>
                  <a:lnTo>
                    <a:pt x="36" y="414"/>
                  </a:lnTo>
                  <a:lnTo>
                    <a:pt x="42" y="438"/>
                  </a:lnTo>
                  <a:lnTo>
                    <a:pt x="66" y="444"/>
                  </a:lnTo>
                  <a:lnTo>
                    <a:pt x="78" y="456"/>
                  </a:lnTo>
                  <a:lnTo>
                    <a:pt x="84" y="468"/>
                  </a:lnTo>
                  <a:lnTo>
                    <a:pt x="90" y="474"/>
                  </a:lnTo>
                  <a:lnTo>
                    <a:pt x="96" y="474"/>
                  </a:lnTo>
                  <a:lnTo>
                    <a:pt x="102" y="468"/>
                  </a:lnTo>
                  <a:lnTo>
                    <a:pt x="108" y="468"/>
                  </a:lnTo>
                  <a:lnTo>
                    <a:pt x="120" y="462"/>
                  </a:lnTo>
                  <a:lnTo>
                    <a:pt x="126" y="456"/>
                  </a:lnTo>
                  <a:lnTo>
                    <a:pt x="126" y="480"/>
                  </a:lnTo>
                  <a:lnTo>
                    <a:pt x="144" y="516"/>
                  </a:lnTo>
                  <a:lnTo>
                    <a:pt x="156" y="528"/>
                  </a:lnTo>
                  <a:lnTo>
                    <a:pt x="168" y="552"/>
                  </a:lnTo>
                  <a:lnTo>
                    <a:pt x="168" y="564"/>
                  </a:lnTo>
                  <a:lnTo>
                    <a:pt x="156" y="588"/>
                  </a:lnTo>
                  <a:lnTo>
                    <a:pt x="150" y="606"/>
                  </a:lnTo>
                  <a:lnTo>
                    <a:pt x="150" y="618"/>
                  </a:lnTo>
                  <a:lnTo>
                    <a:pt x="180" y="648"/>
                  </a:lnTo>
                  <a:lnTo>
                    <a:pt x="192" y="666"/>
                  </a:lnTo>
                  <a:lnTo>
                    <a:pt x="222" y="696"/>
                  </a:lnTo>
                  <a:lnTo>
                    <a:pt x="234" y="714"/>
                  </a:lnTo>
                  <a:lnTo>
                    <a:pt x="264" y="744"/>
                  </a:lnTo>
                  <a:lnTo>
                    <a:pt x="258" y="750"/>
                  </a:lnTo>
                  <a:lnTo>
                    <a:pt x="258" y="762"/>
                  </a:lnTo>
                  <a:lnTo>
                    <a:pt x="252" y="768"/>
                  </a:lnTo>
                  <a:lnTo>
                    <a:pt x="252" y="780"/>
                  </a:lnTo>
                  <a:lnTo>
                    <a:pt x="258" y="786"/>
                  </a:lnTo>
                  <a:lnTo>
                    <a:pt x="276" y="786"/>
                  </a:lnTo>
                  <a:lnTo>
                    <a:pt x="288" y="780"/>
                  </a:lnTo>
                  <a:lnTo>
                    <a:pt x="294" y="768"/>
                  </a:lnTo>
                  <a:lnTo>
                    <a:pt x="306" y="762"/>
                  </a:lnTo>
                  <a:lnTo>
                    <a:pt x="312" y="756"/>
                  </a:lnTo>
                  <a:lnTo>
                    <a:pt x="306" y="738"/>
                  </a:lnTo>
                  <a:lnTo>
                    <a:pt x="306" y="732"/>
                  </a:lnTo>
                  <a:lnTo>
                    <a:pt x="300" y="726"/>
                  </a:lnTo>
                  <a:lnTo>
                    <a:pt x="300" y="708"/>
                  </a:lnTo>
                  <a:lnTo>
                    <a:pt x="288" y="684"/>
                  </a:lnTo>
                  <a:lnTo>
                    <a:pt x="282" y="678"/>
                  </a:lnTo>
                  <a:lnTo>
                    <a:pt x="258" y="678"/>
                  </a:lnTo>
                  <a:lnTo>
                    <a:pt x="240" y="648"/>
                  </a:lnTo>
                  <a:lnTo>
                    <a:pt x="240" y="576"/>
                  </a:lnTo>
                  <a:lnTo>
                    <a:pt x="222" y="546"/>
                  </a:lnTo>
                  <a:lnTo>
                    <a:pt x="228" y="534"/>
                  </a:lnTo>
                  <a:lnTo>
                    <a:pt x="228" y="528"/>
                  </a:lnTo>
                  <a:lnTo>
                    <a:pt x="234" y="516"/>
                  </a:lnTo>
                  <a:lnTo>
                    <a:pt x="234" y="492"/>
                  </a:lnTo>
                  <a:lnTo>
                    <a:pt x="228" y="486"/>
                  </a:lnTo>
                  <a:lnTo>
                    <a:pt x="216" y="480"/>
                  </a:lnTo>
                  <a:lnTo>
                    <a:pt x="210" y="474"/>
                  </a:lnTo>
                  <a:lnTo>
                    <a:pt x="198" y="474"/>
                  </a:lnTo>
                  <a:lnTo>
                    <a:pt x="198" y="432"/>
                  </a:lnTo>
                  <a:lnTo>
                    <a:pt x="168" y="396"/>
                  </a:lnTo>
                  <a:lnTo>
                    <a:pt x="174" y="336"/>
                  </a:lnTo>
                  <a:lnTo>
                    <a:pt x="168" y="330"/>
                  </a:lnTo>
                  <a:lnTo>
                    <a:pt x="162" y="318"/>
                  </a:lnTo>
                  <a:lnTo>
                    <a:pt x="144" y="300"/>
                  </a:lnTo>
                  <a:lnTo>
                    <a:pt x="138" y="288"/>
                  </a:lnTo>
                  <a:lnTo>
                    <a:pt x="138" y="276"/>
                  </a:lnTo>
                  <a:lnTo>
                    <a:pt x="132" y="264"/>
                  </a:lnTo>
                  <a:lnTo>
                    <a:pt x="132" y="246"/>
                  </a:lnTo>
                  <a:lnTo>
                    <a:pt x="126" y="240"/>
                  </a:lnTo>
                  <a:lnTo>
                    <a:pt x="120" y="228"/>
                  </a:lnTo>
                  <a:lnTo>
                    <a:pt x="108" y="216"/>
                  </a:lnTo>
                  <a:lnTo>
                    <a:pt x="102" y="204"/>
                  </a:lnTo>
                  <a:lnTo>
                    <a:pt x="96" y="198"/>
                  </a:lnTo>
                  <a:lnTo>
                    <a:pt x="96" y="192"/>
                  </a:lnTo>
                  <a:lnTo>
                    <a:pt x="102" y="186"/>
                  </a:lnTo>
                  <a:lnTo>
                    <a:pt x="114" y="162"/>
                  </a:lnTo>
                  <a:lnTo>
                    <a:pt x="114" y="114"/>
                  </a:lnTo>
                  <a:lnTo>
                    <a:pt x="120" y="108"/>
                  </a:lnTo>
                  <a:lnTo>
                    <a:pt x="126" y="96"/>
                  </a:lnTo>
                  <a:lnTo>
                    <a:pt x="126" y="60"/>
                  </a:lnTo>
                  <a:lnTo>
                    <a:pt x="132" y="66"/>
                  </a:lnTo>
                  <a:lnTo>
                    <a:pt x="144" y="72"/>
                  </a:lnTo>
                  <a:lnTo>
                    <a:pt x="150" y="84"/>
                  </a:lnTo>
                  <a:lnTo>
                    <a:pt x="162" y="90"/>
                  </a:lnTo>
                  <a:lnTo>
                    <a:pt x="180" y="90"/>
                  </a:lnTo>
                  <a:lnTo>
                    <a:pt x="186" y="84"/>
                  </a:lnTo>
                  <a:lnTo>
                    <a:pt x="198" y="84"/>
                  </a:lnTo>
                  <a:lnTo>
                    <a:pt x="198" y="102"/>
                  </a:lnTo>
                  <a:lnTo>
                    <a:pt x="204" y="108"/>
                  </a:lnTo>
                  <a:lnTo>
                    <a:pt x="216" y="114"/>
                  </a:lnTo>
                  <a:lnTo>
                    <a:pt x="234" y="114"/>
                  </a:lnTo>
                  <a:lnTo>
                    <a:pt x="234" y="120"/>
                  </a:lnTo>
                  <a:lnTo>
                    <a:pt x="228" y="126"/>
                  </a:lnTo>
                  <a:lnTo>
                    <a:pt x="228" y="186"/>
                  </a:lnTo>
                  <a:lnTo>
                    <a:pt x="240" y="258"/>
                  </a:lnTo>
                  <a:lnTo>
                    <a:pt x="240" y="270"/>
                  </a:lnTo>
                  <a:lnTo>
                    <a:pt x="246" y="282"/>
                  </a:lnTo>
                  <a:lnTo>
                    <a:pt x="252" y="306"/>
                  </a:lnTo>
                  <a:lnTo>
                    <a:pt x="264" y="342"/>
                  </a:lnTo>
                  <a:lnTo>
                    <a:pt x="276" y="372"/>
                  </a:lnTo>
                  <a:lnTo>
                    <a:pt x="282" y="384"/>
                  </a:lnTo>
                  <a:lnTo>
                    <a:pt x="324" y="384"/>
                  </a:lnTo>
                  <a:lnTo>
                    <a:pt x="318" y="390"/>
                  </a:lnTo>
                  <a:lnTo>
                    <a:pt x="306" y="414"/>
                  </a:lnTo>
                  <a:lnTo>
                    <a:pt x="318" y="438"/>
                  </a:lnTo>
                  <a:lnTo>
                    <a:pt x="330" y="444"/>
                  </a:lnTo>
                  <a:lnTo>
                    <a:pt x="336" y="450"/>
                  </a:lnTo>
                  <a:lnTo>
                    <a:pt x="348" y="450"/>
                  </a:lnTo>
                  <a:lnTo>
                    <a:pt x="354" y="474"/>
                  </a:lnTo>
                  <a:lnTo>
                    <a:pt x="384" y="474"/>
                  </a:lnTo>
                  <a:lnTo>
                    <a:pt x="390" y="516"/>
                  </a:lnTo>
                  <a:lnTo>
                    <a:pt x="384" y="516"/>
                  </a:lnTo>
                  <a:lnTo>
                    <a:pt x="378" y="522"/>
                  </a:lnTo>
                  <a:lnTo>
                    <a:pt x="366" y="528"/>
                  </a:lnTo>
                  <a:lnTo>
                    <a:pt x="360" y="534"/>
                  </a:lnTo>
                  <a:lnTo>
                    <a:pt x="354" y="546"/>
                  </a:lnTo>
                  <a:lnTo>
                    <a:pt x="354" y="558"/>
                  </a:lnTo>
                  <a:lnTo>
                    <a:pt x="360" y="564"/>
                  </a:lnTo>
                  <a:lnTo>
                    <a:pt x="372" y="570"/>
                  </a:lnTo>
                  <a:lnTo>
                    <a:pt x="384" y="558"/>
                  </a:lnTo>
                  <a:lnTo>
                    <a:pt x="384" y="564"/>
                  </a:lnTo>
                  <a:lnTo>
                    <a:pt x="396" y="576"/>
                  </a:lnTo>
                  <a:lnTo>
                    <a:pt x="396" y="588"/>
                  </a:lnTo>
                  <a:lnTo>
                    <a:pt x="402" y="594"/>
                  </a:lnTo>
                  <a:lnTo>
                    <a:pt x="414" y="594"/>
                  </a:lnTo>
                  <a:lnTo>
                    <a:pt x="426" y="600"/>
                  </a:lnTo>
                  <a:lnTo>
                    <a:pt x="432" y="600"/>
                  </a:lnTo>
                  <a:lnTo>
                    <a:pt x="438" y="606"/>
                  </a:lnTo>
                  <a:lnTo>
                    <a:pt x="438" y="624"/>
                  </a:lnTo>
                  <a:lnTo>
                    <a:pt x="432" y="630"/>
                  </a:lnTo>
                  <a:lnTo>
                    <a:pt x="432" y="636"/>
                  </a:lnTo>
                  <a:lnTo>
                    <a:pt x="426" y="648"/>
                  </a:lnTo>
                  <a:lnTo>
                    <a:pt x="426" y="654"/>
                  </a:lnTo>
                  <a:lnTo>
                    <a:pt x="468" y="654"/>
                  </a:lnTo>
                  <a:lnTo>
                    <a:pt x="468" y="684"/>
                  </a:lnTo>
                  <a:lnTo>
                    <a:pt x="504" y="720"/>
                  </a:lnTo>
                  <a:lnTo>
                    <a:pt x="510" y="732"/>
                  </a:lnTo>
                  <a:lnTo>
                    <a:pt x="528" y="750"/>
                  </a:lnTo>
                  <a:lnTo>
                    <a:pt x="534" y="768"/>
                  </a:lnTo>
                  <a:lnTo>
                    <a:pt x="546" y="780"/>
                  </a:lnTo>
                  <a:lnTo>
                    <a:pt x="552" y="798"/>
                  </a:lnTo>
                  <a:lnTo>
                    <a:pt x="558" y="810"/>
                  </a:lnTo>
                  <a:lnTo>
                    <a:pt x="558" y="870"/>
                  </a:lnTo>
                  <a:lnTo>
                    <a:pt x="564" y="882"/>
                  </a:lnTo>
                  <a:lnTo>
                    <a:pt x="576" y="894"/>
                  </a:lnTo>
                  <a:lnTo>
                    <a:pt x="576" y="906"/>
                  </a:lnTo>
                  <a:lnTo>
                    <a:pt x="570" y="918"/>
                  </a:lnTo>
                  <a:lnTo>
                    <a:pt x="552" y="936"/>
                  </a:lnTo>
                  <a:lnTo>
                    <a:pt x="546" y="948"/>
                  </a:lnTo>
                  <a:lnTo>
                    <a:pt x="546" y="954"/>
                  </a:lnTo>
                  <a:lnTo>
                    <a:pt x="552" y="960"/>
                  </a:lnTo>
                  <a:lnTo>
                    <a:pt x="564" y="966"/>
                  </a:lnTo>
                  <a:lnTo>
                    <a:pt x="540" y="966"/>
                  </a:lnTo>
                  <a:lnTo>
                    <a:pt x="528" y="972"/>
                  </a:lnTo>
                  <a:lnTo>
                    <a:pt x="528" y="1038"/>
                  </a:lnTo>
                  <a:lnTo>
                    <a:pt x="534" y="1056"/>
                  </a:lnTo>
                  <a:lnTo>
                    <a:pt x="540" y="1062"/>
                  </a:lnTo>
                  <a:lnTo>
                    <a:pt x="546" y="1074"/>
                  </a:lnTo>
                  <a:lnTo>
                    <a:pt x="558" y="1074"/>
                  </a:lnTo>
                  <a:lnTo>
                    <a:pt x="576" y="1080"/>
                  </a:lnTo>
                  <a:lnTo>
                    <a:pt x="600" y="1080"/>
                  </a:lnTo>
                  <a:lnTo>
                    <a:pt x="612" y="1086"/>
                  </a:lnTo>
                  <a:lnTo>
                    <a:pt x="636" y="1110"/>
                  </a:lnTo>
                  <a:lnTo>
                    <a:pt x="642" y="1122"/>
                  </a:lnTo>
                  <a:lnTo>
                    <a:pt x="648" y="1140"/>
                  </a:lnTo>
                  <a:lnTo>
                    <a:pt x="654" y="1152"/>
                  </a:lnTo>
                  <a:lnTo>
                    <a:pt x="666" y="1164"/>
                  </a:lnTo>
                  <a:lnTo>
                    <a:pt x="678" y="1170"/>
                  </a:lnTo>
                  <a:lnTo>
                    <a:pt x="732" y="1170"/>
                  </a:lnTo>
                  <a:lnTo>
                    <a:pt x="750" y="1176"/>
                  </a:lnTo>
                  <a:lnTo>
                    <a:pt x="762" y="1182"/>
                  </a:lnTo>
                  <a:lnTo>
                    <a:pt x="768" y="1188"/>
                  </a:lnTo>
                  <a:lnTo>
                    <a:pt x="774" y="1200"/>
                  </a:lnTo>
                  <a:lnTo>
                    <a:pt x="786" y="1218"/>
                  </a:lnTo>
                  <a:lnTo>
                    <a:pt x="810" y="1242"/>
                  </a:lnTo>
                  <a:lnTo>
                    <a:pt x="834" y="1254"/>
                  </a:lnTo>
                  <a:lnTo>
                    <a:pt x="870" y="1266"/>
                  </a:lnTo>
                  <a:lnTo>
                    <a:pt x="912" y="1272"/>
                  </a:lnTo>
                  <a:lnTo>
                    <a:pt x="942" y="1278"/>
                  </a:lnTo>
                  <a:lnTo>
                    <a:pt x="960" y="1290"/>
                  </a:lnTo>
                  <a:lnTo>
                    <a:pt x="966" y="1302"/>
                  </a:lnTo>
                  <a:lnTo>
                    <a:pt x="978" y="1314"/>
                  </a:lnTo>
                  <a:lnTo>
                    <a:pt x="990" y="1320"/>
                  </a:lnTo>
                  <a:lnTo>
                    <a:pt x="996" y="1320"/>
                  </a:lnTo>
                  <a:lnTo>
                    <a:pt x="1002" y="1326"/>
                  </a:lnTo>
                  <a:lnTo>
                    <a:pt x="1008" y="1338"/>
                  </a:lnTo>
                  <a:lnTo>
                    <a:pt x="1014" y="1344"/>
                  </a:lnTo>
                  <a:lnTo>
                    <a:pt x="1080" y="1344"/>
                  </a:lnTo>
                  <a:lnTo>
                    <a:pt x="1092" y="1356"/>
                  </a:lnTo>
                  <a:lnTo>
                    <a:pt x="1098" y="1368"/>
                  </a:lnTo>
                  <a:lnTo>
                    <a:pt x="1104" y="1374"/>
                  </a:lnTo>
                  <a:lnTo>
                    <a:pt x="1116" y="1374"/>
                  </a:lnTo>
                  <a:lnTo>
                    <a:pt x="1140" y="1362"/>
                  </a:lnTo>
                  <a:lnTo>
                    <a:pt x="1170" y="1350"/>
                  </a:lnTo>
                  <a:lnTo>
                    <a:pt x="1206" y="1332"/>
                  </a:lnTo>
                  <a:lnTo>
                    <a:pt x="1260" y="1314"/>
                  </a:lnTo>
                  <a:lnTo>
                    <a:pt x="1278" y="1326"/>
                  </a:lnTo>
                  <a:lnTo>
                    <a:pt x="1308" y="1350"/>
                  </a:lnTo>
                  <a:lnTo>
                    <a:pt x="1344" y="1374"/>
                  </a:lnTo>
                  <a:lnTo>
                    <a:pt x="1386" y="1416"/>
                  </a:lnTo>
                  <a:lnTo>
                    <a:pt x="1386" y="1428"/>
                  </a:lnTo>
                  <a:lnTo>
                    <a:pt x="1392" y="1446"/>
                  </a:lnTo>
                  <a:lnTo>
                    <a:pt x="1398" y="1458"/>
                  </a:lnTo>
                  <a:lnTo>
                    <a:pt x="1416" y="1458"/>
                  </a:lnTo>
                  <a:lnTo>
                    <a:pt x="1422" y="1452"/>
                  </a:lnTo>
                  <a:lnTo>
                    <a:pt x="1422" y="1440"/>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86" name="Malta">
              <a:extLst>
                <a:ext uri="{FF2B5EF4-FFF2-40B4-BE49-F238E27FC236}">
                  <a16:creationId xmlns:a16="http://schemas.microsoft.com/office/drawing/2014/main" id="{DBB9FC50-D97E-2ECD-4F8D-56D46F60DA76}"/>
                </a:ext>
                <a:ext uri="{C183D7F6-B498-43B3-948B-1728B52AA6E4}">
                  <adec:decorative xmlns:adec="http://schemas.microsoft.com/office/drawing/2017/decorative" val="1"/>
                </a:ext>
              </a:extLst>
            </p:cNvPr>
            <p:cNvSpPr>
              <a:spLocks/>
            </p:cNvSpPr>
            <p:nvPr/>
          </p:nvSpPr>
          <p:spPr bwMode="gray">
            <a:xfrm>
              <a:off x="4604706" y="2363900"/>
              <a:ext cx="10064" cy="8806"/>
            </a:xfrm>
            <a:custGeom>
              <a:avLst/>
              <a:gdLst>
                <a:gd name="T0" fmla="*/ 2147483647 w 30"/>
                <a:gd name="T1" fmla="*/ 2147483647 h 30"/>
                <a:gd name="T2" fmla="*/ 2147483647 w 30"/>
                <a:gd name="T3" fmla="*/ 2147483647 h 30"/>
                <a:gd name="T4" fmla="*/ 2147483647 w 30"/>
                <a:gd name="T5" fmla="*/ 2147483647 h 30"/>
                <a:gd name="T6" fmla="*/ 2147483647 w 30"/>
                <a:gd name="T7" fmla="*/ 0 h 30"/>
                <a:gd name="T8" fmla="*/ 2147483647 w 30"/>
                <a:gd name="T9" fmla="*/ 0 h 30"/>
                <a:gd name="T10" fmla="*/ 0 w 30"/>
                <a:gd name="T11" fmla="*/ 2147483647 h 30"/>
                <a:gd name="T12" fmla="*/ 0 w 30"/>
                <a:gd name="T13" fmla="*/ 2147483647 h 30"/>
                <a:gd name="T14" fmla="*/ 2147483647 w 30"/>
                <a:gd name="T15" fmla="*/ 2147483647 h 30"/>
                <a:gd name="T16" fmla="*/ 2147483647 w 30"/>
                <a:gd name="T17" fmla="*/ 2147483647 h 30"/>
                <a:gd name="T18" fmla="*/ 2147483647 w 30"/>
                <a:gd name="T19" fmla="*/ 2147483647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30"/>
                <a:gd name="T32" fmla="*/ 30 w 30"/>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30">
                  <a:moveTo>
                    <a:pt x="24" y="30"/>
                  </a:moveTo>
                  <a:lnTo>
                    <a:pt x="30" y="24"/>
                  </a:lnTo>
                  <a:lnTo>
                    <a:pt x="30" y="12"/>
                  </a:lnTo>
                  <a:lnTo>
                    <a:pt x="18" y="0"/>
                  </a:lnTo>
                  <a:lnTo>
                    <a:pt x="6" y="0"/>
                  </a:lnTo>
                  <a:lnTo>
                    <a:pt x="0" y="6"/>
                  </a:lnTo>
                  <a:lnTo>
                    <a:pt x="0" y="18"/>
                  </a:lnTo>
                  <a:lnTo>
                    <a:pt x="6" y="24"/>
                  </a:lnTo>
                  <a:lnTo>
                    <a:pt x="18" y="30"/>
                  </a:lnTo>
                  <a:lnTo>
                    <a:pt x="24" y="30"/>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87" name="Mauritania">
              <a:extLst>
                <a:ext uri="{FF2B5EF4-FFF2-40B4-BE49-F238E27FC236}">
                  <a16:creationId xmlns:a16="http://schemas.microsoft.com/office/drawing/2014/main" id="{47724127-138D-6D12-ACB3-00ECCF5C907E}"/>
                </a:ext>
                <a:ext uri="{C183D7F6-B498-43B3-948B-1728B52AA6E4}">
                  <adec:decorative xmlns:adec="http://schemas.microsoft.com/office/drawing/2017/decorative" val="1"/>
                </a:ext>
              </a:extLst>
            </p:cNvPr>
            <p:cNvSpPr>
              <a:spLocks/>
            </p:cNvSpPr>
            <p:nvPr/>
          </p:nvSpPr>
          <p:spPr bwMode="gray">
            <a:xfrm>
              <a:off x="3910306" y="2596627"/>
              <a:ext cx="275497" cy="323300"/>
            </a:xfrm>
            <a:custGeom>
              <a:avLst/>
              <a:gdLst>
                <a:gd name="T0" fmla="*/ 2147483647 w 858"/>
                <a:gd name="T1" fmla="*/ 2147483647 h 1002"/>
                <a:gd name="T2" fmla="*/ 2147483647 w 858"/>
                <a:gd name="T3" fmla="*/ 2147483647 h 1002"/>
                <a:gd name="T4" fmla="*/ 2147483647 w 858"/>
                <a:gd name="T5" fmla="*/ 2147483647 h 1002"/>
                <a:gd name="T6" fmla="*/ 2147483647 w 858"/>
                <a:gd name="T7" fmla="*/ 2147483647 h 1002"/>
                <a:gd name="T8" fmla="*/ 2147483647 w 858"/>
                <a:gd name="T9" fmla="*/ 2147483647 h 1002"/>
                <a:gd name="T10" fmla="*/ 2147483647 w 858"/>
                <a:gd name="T11" fmla="*/ 2147483647 h 1002"/>
                <a:gd name="T12" fmla="*/ 2147483647 w 858"/>
                <a:gd name="T13" fmla="*/ 2147483647 h 1002"/>
                <a:gd name="T14" fmla="*/ 2147483647 w 858"/>
                <a:gd name="T15" fmla="*/ 2147483647 h 1002"/>
                <a:gd name="T16" fmla="*/ 2147483647 w 858"/>
                <a:gd name="T17" fmla="*/ 2147483647 h 1002"/>
                <a:gd name="T18" fmla="*/ 2147483647 w 858"/>
                <a:gd name="T19" fmla="*/ 2147483647 h 1002"/>
                <a:gd name="T20" fmla="*/ 2147483647 w 858"/>
                <a:gd name="T21" fmla="*/ 2147483647 h 1002"/>
                <a:gd name="T22" fmla="*/ 2147483647 w 858"/>
                <a:gd name="T23" fmla="*/ 2147483647 h 1002"/>
                <a:gd name="T24" fmla="*/ 2147483647 w 858"/>
                <a:gd name="T25" fmla="*/ 2147483647 h 1002"/>
                <a:gd name="T26" fmla="*/ 2147483647 w 858"/>
                <a:gd name="T27" fmla="*/ 2147483647 h 1002"/>
                <a:gd name="T28" fmla="*/ 2147483647 w 858"/>
                <a:gd name="T29" fmla="*/ 2147483647 h 1002"/>
                <a:gd name="T30" fmla="*/ 2147483647 w 858"/>
                <a:gd name="T31" fmla="*/ 2147483647 h 1002"/>
                <a:gd name="T32" fmla="*/ 2147483647 w 858"/>
                <a:gd name="T33" fmla="*/ 2147483647 h 1002"/>
                <a:gd name="T34" fmla="*/ 2147483647 w 858"/>
                <a:gd name="T35" fmla="*/ 2147483647 h 1002"/>
                <a:gd name="T36" fmla="*/ 2147483647 w 858"/>
                <a:gd name="T37" fmla="*/ 2147483647 h 1002"/>
                <a:gd name="T38" fmla="*/ 2147483647 w 858"/>
                <a:gd name="T39" fmla="*/ 2147483647 h 1002"/>
                <a:gd name="T40" fmla="*/ 2147483647 w 858"/>
                <a:gd name="T41" fmla="*/ 2147483647 h 1002"/>
                <a:gd name="T42" fmla="*/ 2147483647 w 858"/>
                <a:gd name="T43" fmla="*/ 2147483647 h 1002"/>
                <a:gd name="T44" fmla="*/ 2147483647 w 858"/>
                <a:gd name="T45" fmla="*/ 2147483647 h 1002"/>
                <a:gd name="T46" fmla="*/ 2147483647 w 858"/>
                <a:gd name="T47" fmla="*/ 2147483647 h 1002"/>
                <a:gd name="T48" fmla="*/ 2147483647 w 858"/>
                <a:gd name="T49" fmla="*/ 2147483647 h 1002"/>
                <a:gd name="T50" fmla="*/ 2147483647 w 858"/>
                <a:gd name="T51" fmla="*/ 2147483647 h 1002"/>
                <a:gd name="T52" fmla="*/ 2147483647 w 858"/>
                <a:gd name="T53" fmla="*/ 2147483647 h 1002"/>
                <a:gd name="T54" fmla="*/ 2147483647 w 858"/>
                <a:gd name="T55" fmla="*/ 2147483647 h 1002"/>
                <a:gd name="T56" fmla="*/ 2147483647 w 858"/>
                <a:gd name="T57" fmla="*/ 2147483647 h 1002"/>
                <a:gd name="T58" fmla="*/ 2147483647 w 858"/>
                <a:gd name="T59" fmla="*/ 2147483647 h 1002"/>
                <a:gd name="T60" fmla="*/ 2147483647 w 858"/>
                <a:gd name="T61" fmla="*/ 2147483647 h 1002"/>
                <a:gd name="T62" fmla="*/ 2147483647 w 858"/>
                <a:gd name="T63" fmla="*/ 2147483647 h 1002"/>
                <a:gd name="T64" fmla="*/ 2147483647 w 858"/>
                <a:gd name="T65" fmla="*/ 2147483647 h 1002"/>
                <a:gd name="T66" fmla="*/ 2147483647 w 858"/>
                <a:gd name="T67" fmla="*/ 2147483647 h 1002"/>
                <a:gd name="T68" fmla="*/ 2147483647 w 858"/>
                <a:gd name="T69" fmla="*/ 2147483647 h 1002"/>
                <a:gd name="T70" fmla="*/ 2147483647 w 858"/>
                <a:gd name="T71" fmla="*/ 2147483647 h 1002"/>
                <a:gd name="T72" fmla="*/ 2147483647 w 858"/>
                <a:gd name="T73" fmla="*/ 2147483647 h 1002"/>
                <a:gd name="T74" fmla="*/ 2147483647 w 858"/>
                <a:gd name="T75" fmla="*/ 2147483647 h 1002"/>
                <a:gd name="T76" fmla="*/ 2147483647 w 858"/>
                <a:gd name="T77" fmla="*/ 2147483647 h 1002"/>
                <a:gd name="T78" fmla="*/ 2147483647 w 858"/>
                <a:gd name="T79" fmla="*/ 2147483647 h 1002"/>
                <a:gd name="T80" fmla="*/ 2147483647 w 858"/>
                <a:gd name="T81" fmla="*/ 2147483647 h 1002"/>
                <a:gd name="T82" fmla="*/ 2147483647 w 858"/>
                <a:gd name="T83" fmla="*/ 2147483647 h 1002"/>
                <a:gd name="T84" fmla="*/ 2147483647 w 858"/>
                <a:gd name="T85" fmla="*/ 2147483647 h 1002"/>
                <a:gd name="T86" fmla="*/ 2147483647 w 858"/>
                <a:gd name="T87" fmla="*/ 2147483647 h 1002"/>
                <a:gd name="T88" fmla="*/ 2147483647 w 858"/>
                <a:gd name="T89" fmla="*/ 2147483647 h 1002"/>
                <a:gd name="T90" fmla="*/ 2147483647 w 858"/>
                <a:gd name="T91" fmla="*/ 2147483647 h 1002"/>
                <a:gd name="T92" fmla="*/ 2147483647 w 858"/>
                <a:gd name="T93" fmla="*/ 2147483647 h 1002"/>
                <a:gd name="T94" fmla="*/ 2147483647 w 858"/>
                <a:gd name="T95" fmla="*/ 2147483647 h 1002"/>
                <a:gd name="T96" fmla="*/ 2147483647 w 858"/>
                <a:gd name="T97" fmla="*/ 2147483647 h 1002"/>
                <a:gd name="T98" fmla="*/ 0 w 858"/>
                <a:gd name="T99" fmla="*/ 2147483647 h 10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58"/>
                <a:gd name="T151" fmla="*/ 0 h 1002"/>
                <a:gd name="T152" fmla="*/ 858 w 858"/>
                <a:gd name="T153" fmla="*/ 1002 h 100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58" h="1002">
                  <a:moveTo>
                    <a:pt x="0" y="498"/>
                  </a:moveTo>
                  <a:lnTo>
                    <a:pt x="18" y="498"/>
                  </a:lnTo>
                  <a:lnTo>
                    <a:pt x="18" y="528"/>
                  </a:lnTo>
                  <a:lnTo>
                    <a:pt x="24" y="534"/>
                  </a:lnTo>
                  <a:lnTo>
                    <a:pt x="30" y="534"/>
                  </a:lnTo>
                  <a:lnTo>
                    <a:pt x="30" y="528"/>
                  </a:lnTo>
                  <a:lnTo>
                    <a:pt x="36" y="522"/>
                  </a:lnTo>
                  <a:lnTo>
                    <a:pt x="48" y="558"/>
                  </a:lnTo>
                  <a:lnTo>
                    <a:pt x="42" y="600"/>
                  </a:lnTo>
                  <a:lnTo>
                    <a:pt x="30" y="600"/>
                  </a:lnTo>
                  <a:lnTo>
                    <a:pt x="36" y="624"/>
                  </a:lnTo>
                  <a:lnTo>
                    <a:pt x="24" y="630"/>
                  </a:lnTo>
                  <a:lnTo>
                    <a:pt x="30" y="642"/>
                  </a:lnTo>
                  <a:lnTo>
                    <a:pt x="36" y="648"/>
                  </a:lnTo>
                  <a:lnTo>
                    <a:pt x="48" y="666"/>
                  </a:lnTo>
                  <a:lnTo>
                    <a:pt x="60" y="690"/>
                  </a:lnTo>
                  <a:lnTo>
                    <a:pt x="60" y="720"/>
                  </a:lnTo>
                  <a:lnTo>
                    <a:pt x="54" y="738"/>
                  </a:lnTo>
                  <a:lnTo>
                    <a:pt x="54" y="750"/>
                  </a:lnTo>
                  <a:lnTo>
                    <a:pt x="48" y="756"/>
                  </a:lnTo>
                  <a:lnTo>
                    <a:pt x="48" y="804"/>
                  </a:lnTo>
                  <a:lnTo>
                    <a:pt x="42" y="816"/>
                  </a:lnTo>
                  <a:lnTo>
                    <a:pt x="30" y="822"/>
                  </a:lnTo>
                  <a:lnTo>
                    <a:pt x="24" y="840"/>
                  </a:lnTo>
                  <a:lnTo>
                    <a:pt x="18" y="852"/>
                  </a:lnTo>
                  <a:lnTo>
                    <a:pt x="18" y="864"/>
                  </a:lnTo>
                  <a:lnTo>
                    <a:pt x="12" y="876"/>
                  </a:lnTo>
                  <a:lnTo>
                    <a:pt x="12" y="906"/>
                  </a:lnTo>
                  <a:lnTo>
                    <a:pt x="18" y="900"/>
                  </a:lnTo>
                  <a:lnTo>
                    <a:pt x="36" y="864"/>
                  </a:lnTo>
                  <a:lnTo>
                    <a:pt x="42" y="858"/>
                  </a:lnTo>
                  <a:lnTo>
                    <a:pt x="54" y="852"/>
                  </a:lnTo>
                  <a:lnTo>
                    <a:pt x="60" y="852"/>
                  </a:lnTo>
                  <a:lnTo>
                    <a:pt x="66" y="858"/>
                  </a:lnTo>
                  <a:lnTo>
                    <a:pt x="72" y="858"/>
                  </a:lnTo>
                  <a:lnTo>
                    <a:pt x="84" y="852"/>
                  </a:lnTo>
                  <a:lnTo>
                    <a:pt x="114" y="858"/>
                  </a:lnTo>
                  <a:lnTo>
                    <a:pt x="114" y="840"/>
                  </a:lnTo>
                  <a:lnTo>
                    <a:pt x="138" y="852"/>
                  </a:lnTo>
                  <a:lnTo>
                    <a:pt x="162" y="852"/>
                  </a:lnTo>
                  <a:lnTo>
                    <a:pt x="174" y="858"/>
                  </a:lnTo>
                  <a:lnTo>
                    <a:pt x="180" y="858"/>
                  </a:lnTo>
                  <a:lnTo>
                    <a:pt x="186" y="870"/>
                  </a:lnTo>
                  <a:lnTo>
                    <a:pt x="198" y="882"/>
                  </a:lnTo>
                  <a:lnTo>
                    <a:pt x="204" y="894"/>
                  </a:lnTo>
                  <a:lnTo>
                    <a:pt x="216" y="888"/>
                  </a:lnTo>
                  <a:lnTo>
                    <a:pt x="234" y="888"/>
                  </a:lnTo>
                  <a:lnTo>
                    <a:pt x="240" y="894"/>
                  </a:lnTo>
                  <a:lnTo>
                    <a:pt x="240" y="900"/>
                  </a:lnTo>
                  <a:lnTo>
                    <a:pt x="246" y="912"/>
                  </a:lnTo>
                  <a:lnTo>
                    <a:pt x="246" y="942"/>
                  </a:lnTo>
                  <a:lnTo>
                    <a:pt x="264" y="942"/>
                  </a:lnTo>
                  <a:lnTo>
                    <a:pt x="270" y="948"/>
                  </a:lnTo>
                  <a:lnTo>
                    <a:pt x="270" y="972"/>
                  </a:lnTo>
                  <a:lnTo>
                    <a:pt x="300" y="978"/>
                  </a:lnTo>
                  <a:lnTo>
                    <a:pt x="312" y="1002"/>
                  </a:lnTo>
                  <a:lnTo>
                    <a:pt x="330" y="1002"/>
                  </a:lnTo>
                  <a:lnTo>
                    <a:pt x="342" y="996"/>
                  </a:lnTo>
                  <a:lnTo>
                    <a:pt x="348" y="996"/>
                  </a:lnTo>
                  <a:lnTo>
                    <a:pt x="348" y="948"/>
                  </a:lnTo>
                  <a:lnTo>
                    <a:pt x="360" y="936"/>
                  </a:lnTo>
                  <a:lnTo>
                    <a:pt x="378" y="936"/>
                  </a:lnTo>
                  <a:lnTo>
                    <a:pt x="402" y="960"/>
                  </a:lnTo>
                  <a:lnTo>
                    <a:pt x="408" y="972"/>
                  </a:lnTo>
                  <a:lnTo>
                    <a:pt x="420" y="948"/>
                  </a:lnTo>
                  <a:lnTo>
                    <a:pt x="456" y="948"/>
                  </a:lnTo>
                  <a:lnTo>
                    <a:pt x="462" y="954"/>
                  </a:lnTo>
                  <a:lnTo>
                    <a:pt x="492" y="954"/>
                  </a:lnTo>
                  <a:lnTo>
                    <a:pt x="504" y="948"/>
                  </a:lnTo>
                  <a:lnTo>
                    <a:pt x="510" y="948"/>
                  </a:lnTo>
                  <a:lnTo>
                    <a:pt x="510" y="936"/>
                  </a:lnTo>
                  <a:lnTo>
                    <a:pt x="516" y="930"/>
                  </a:lnTo>
                  <a:lnTo>
                    <a:pt x="522" y="930"/>
                  </a:lnTo>
                  <a:lnTo>
                    <a:pt x="522" y="942"/>
                  </a:lnTo>
                  <a:lnTo>
                    <a:pt x="786" y="942"/>
                  </a:lnTo>
                  <a:lnTo>
                    <a:pt x="798" y="900"/>
                  </a:lnTo>
                  <a:lnTo>
                    <a:pt x="804" y="894"/>
                  </a:lnTo>
                  <a:lnTo>
                    <a:pt x="804" y="882"/>
                  </a:lnTo>
                  <a:lnTo>
                    <a:pt x="786" y="864"/>
                  </a:lnTo>
                  <a:lnTo>
                    <a:pt x="780" y="864"/>
                  </a:lnTo>
                  <a:lnTo>
                    <a:pt x="738" y="174"/>
                  </a:lnTo>
                  <a:lnTo>
                    <a:pt x="858" y="180"/>
                  </a:lnTo>
                  <a:lnTo>
                    <a:pt x="600" y="0"/>
                  </a:lnTo>
                  <a:lnTo>
                    <a:pt x="594" y="48"/>
                  </a:lnTo>
                  <a:lnTo>
                    <a:pt x="588" y="54"/>
                  </a:lnTo>
                  <a:lnTo>
                    <a:pt x="588" y="90"/>
                  </a:lnTo>
                  <a:lnTo>
                    <a:pt x="366" y="96"/>
                  </a:lnTo>
                  <a:lnTo>
                    <a:pt x="366" y="108"/>
                  </a:lnTo>
                  <a:lnTo>
                    <a:pt x="354" y="114"/>
                  </a:lnTo>
                  <a:lnTo>
                    <a:pt x="354" y="306"/>
                  </a:lnTo>
                  <a:lnTo>
                    <a:pt x="348" y="312"/>
                  </a:lnTo>
                  <a:lnTo>
                    <a:pt x="336" y="318"/>
                  </a:lnTo>
                  <a:lnTo>
                    <a:pt x="306" y="318"/>
                  </a:lnTo>
                  <a:lnTo>
                    <a:pt x="282" y="330"/>
                  </a:lnTo>
                  <a:lnTo>
                    <a:pt x="276" y="342"/>
                  </a:lnTo>
                  <a:lnTo>
                    <a:pt x="276" y="360"/>
                  </a:lnTo>
                  <a:lnTo>
                    <a:pt x="282" y="372"/>
                  </a:lnTo>
                  <a:lnTo>
                    <a:pt x="276" y="474"/>
                  </a:lnTo>
                  <a:lnTo>
                    <a:pt x="0" y="474"/>
                  </a:lnTo>
                  <a:lnTo>
                    <a:pt x="0" y="498"/>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88" name="Mali">
              <a:extLst>
                <a:ext uri="{FF2B5EF4-FFF2-40B4-BE49-F238E27FC236}">
                  <a16:creationId xmlns:a16="http://schemas.microsoft.com/office/drawing/2014/main" id="{24CEBDAF-9401-8783-3AB9-D33E058CE015}"/>
                </a:ext>
                <a:ext uri="{C183D7F6-B498-43B3-948B-1728B52AA6E4}">
                  <adec:decorative xmlns:adec="http://schemas.microsoft.com/office/drawing/2017/decorative" val="1"/>
                </a:ext>
              </a:extLst>
            </p:cNvPr>
            <p:cNvSpPr>
              <a:spLocks/>
            </p:cNvSpPr>
            <p:nvPr/>
          </p:nvSpPr>
          <p:spPr bwMode="gray">
            <a:xfrm>
              <a:off x="4010944" y="2653234"/>
              <a:ext cx="373619" cy="386199"/>
            </a:xfrm>
            <a:custGeom>
              <a:avLst/>
              <a:gdLst>
                <a:gd name="T0" fmla="*/ 2147483647 w 1164"/>
                <a:gd name="T1" fmla="*/ 2147483647 h 1200"/>
                <a:gd name="T2" fmla="*/ 2147483647 w 1164"/>
                <a:gd name="T3" fmla="*/ 2147483647 h 1200"/>
                <a:gd name="T4" fmla="*/ 2147483647 w 1164"/>
                <a:gd name="T5" fmla="*/ 2147483647 h 1200"/>
                <a:gd name="T6" fmla="*/ 2147483647 w 1164"/>
                <a:gd name="T7" fmla="*/ 2147483647 h 1200"/>
                <a:gd name="T8" fmla="*/ 2147483647 w 1164"/>
                <a:gd name="T9" fmla="*/ 2147483647 h 1200"/>
                <a:gd name="T10" fmla="*/ 2147483647 w 1164"/>
                <a:gd name="T11" fmla="*/ 2147483647 h 1200"/>
                <a:gd name="T12" fmla="*/ 2147483647 w 1164"/>
                <a:gd name="T13" fmla="*/ 2147483647 h 1200"/>
                <a:gd name="T14" fmla="*/ 2147483647 w 1164"/>
                <a:gd name="T15" fmla="*/ 2147483647 h 1200"/>
                <a:gd name="T16" fmla="*/ 2147483647 w 1164"/>
                <a:gd name="T17" fmla="*/ 2147483647 h 1200"/>
                <a:gd name="T18" fmla="*/ 2147483647 w 1164"/>
                <a:gd name="T19" fmla="*/ 2147483647 h 1200"/>
                <a:gd name="T20" fmla="*/ 2147483647 w 1164"/>
                <a:gd name="T21" fmla="*/ 2147483647 h 1200"/>
                <a:gd name="T22" fmla="*/ 2147483647 w 1164"/>
                <a:gd name="T23" fmla="*/ 2147483647 h 1200"/>
                <a:gd name="T24" fmla="*/ 2147483647 w 1164"/>
                <a:gd name="T25" fmla="*/ 2147483647 h 1200"/>
                <a:gd name="T26" fmla="*/ 2147483647 w 1164"/>
                <a:gd name="T27" fmla="*/ 2147483647 h 1200"/>
                <a:gd name="T28" fmla="*/ 2147483647 w 1164"/>
                <a:gd name="T29" fmla="*/ 2147483647 h 1200"/>
                <a:gd name="T30" fmla="*/ 2147483647 w 1164"/>
                <a:gd name="T31" fmla="*/ 2147483647 h 1200"/>
                <a:gd name="T32" fmla="*/ 2147483647 w 1164"/>
                <a:gd name="T33" fmla="*/ 2147483647 h 1200"/>
                <a:gd name="T34" fmla="*/ 2147483647 w 1164"/>
                <a:gd name="T35" fmla="*/ 2147483647 h 1200"/>
                <a:gd name="T36" fmla="*/ 2147483647 w 1164"/>
                <a:gd name="T37" fmla="*/ 2147483647 h 1200"/>
                <a:gd name="T38" fmla="*/ 2147483647 w 1164"/>
                <a:gd name="T39" fmla="*/ 2147483647 h 1200"/>
                <a:gd name="T40" fmla="*/ 2147483647 w 1164"/>
                <a:gd name="T41" fmla="*/ 2147483647 h 1200"/>
                <a:gd name="T42" fmla="*/ 2147483647 w 1164"/>
                <a:gd name="T43" fmla="*/ 2147483647 h 1200"/>
                <a:gd name="T44" fmla="*/ 2147483647 w 1164"/>
                <a:gd name="T45" fmla="*/ 2147483647 h 1200"/>
                <a:gd name="T46" fmla="*/ 2147483647 w 1164"/>
                <a:gd name="T47" fmla="*/ 2147483647 h 1200"/>
                <a:gd name="T48" fmla="*/ 2147483647 w 1164"/>
                <a:gd name="T49" fmla="*/ 2147483647 h 1200"/>
                <a:gd name="T50" fmla="*/ 2147483647 w 1164"/>
                <a:gd name="T51" fmla="*/ 2147483647 h 1200"/>
                <a:gd name="T52" fmla="*/ 2147483647 w 1164"/>
                <a:gd name="T53" fmla="*/ 2147483647 h 1200"/>
                <a:gd name="T54" fmla="*/ 0 w 1164"/>
                <a:gd name="T55" fmla="*/ 2147483647 h 1200"/>
                <a:gd name="T56" fmla="*/ 2147483647 w 1164"/>
                <a:gd name="T57" fmla="*/ 2147483647 h 1200"/>
                <a:gd name="T58" fmla="*/ 2147483647 w 1164"/>
                <a:gd name="T59" fmla="*/ 2147483647 h 1200"/>
                <a:gd name="T60" fmla="*/ 2147483647 w 1164"/>
                <a:gd name="T61" fmla="*/ 2147483647 h 1200"/>
                <a:gd name="T62" fmla="*/ 2147483647 w 1164"/>
                <a:gd name="T63" fmla="*/ 2147483647 h 1200"/>
                <a:gd name="T64" fmla="*/ 2147483647 w 1164"/>
                <a:gd name="T65" fmla="*/ 2147483647 h 1200"/>
                <a:gd name="T66" fmla="*/ 2147483647 w 1164"/>
                <a:gd name="T67" fmla="*/ 2147483647 h 1200"/>
                <a:gd name="T68" fmla="*/ 2147483647 w 1164"/>
                <a:gd name="T69" fmla="*/ 2147483647 h 1200"/>
                <a:gd name="T70" fmla="*/ 2147483647 w 1164"/>
                <a:gd name="T71" fmla="*/ 2147483647 h 1200"/>
                <a:gd name="T72" fmla="*/ 2147483647 w 1164"/>
                <a:gd name="T73" fmla="*/ 2147483647 h 1200"/>
                <a:gd name="T74" fmla="*/ 2147483647 w 1164"/>
                <a:gd name="T75" fmla="*/ 2147483647 h 1200"/>
                <a:gd name="T76" fmla="*/ 2147483647 w 1164"/>
                <a:gd name="T77" fmla="*/ 2147483647 h 1200"/>
                <a:gd name="T78" fmla="*/ 2147483647 w 1164"/>
                <a:gd name="T79" fmla="*/ 2147483647 h 1200"/>
                <a:gd name="T80" fmla="*/ 2147483647 w 1164"/>
                <a:gd name="T81" fmla="*/ 2147483647 h 1200"/>
                <a:gd name="T82" fmla="*/ 2147483647 w 1164"/>
                <a:gd name="T83" fmla="*/ 2147483647 h 1200"/>
                <a:gd name="T84" fmla="*/ 2147483647 w 1164"/>
                <a:gd name="T85" fmla="*/ 2147483647 h 1200"/>
                <a:gd name="T86" fmla="*/ 2147483647 w 1164"/>
                <a:gd name="T87" fmla="*/ 2147483647 h 1200"/>
                <a:gd name="T88" fmla="*/ 2147483647 w 1164"/>
                <a:gd name="T89" fmla="*/ 2147483647 h 1200"/>
                <a:gd name="T90" fmla="*/ 2147483647 w 1164"/>
                <a:gd name="T91" fmla="*/ 2147483647 h 1200"/>
                <a:gd name="T92" fmla="*/ 2147483647 w 1164"/>
                <a:gd name="T93" fmla="*/ 2147483647 h 1200"/>
                <a:gd name="T94" fmla="*/ 2147483647 w 1164"/>
                <a:gd name="T95" fmla="*/ 2147483647 h 1200"/>
                <a:gd name="T96" fmla="*/ 2147483647 w 1164"/>
                <a:gd name="T97" fmla="*/ 2147483647 h 1200"/>
                <a:gd name="T98" fmla="*/ 2147483647 w 1164"/>
                <a:gd name="T99" fmla="*/ 2147483647 h 1200"/>
                <a:gd name="T100" fmla="*/ 2147483647 w 1164"/>
                <a:gd name="T101" fmla="*/ 2147483647 h 1200"/>
                <a:gd name="T102" fmla="*/ 2147483647 w 1164"/>
                <a:gd name="T103" fmla="*/ 2147483647 h 1200"/>
                <a:gd name="T104" fmla="*/ 2147483647 w 1164"/>
                <a:gd name="T105" fmla="*/ 2147483647 h 1200"/>
                <a:gd name="T106" fmla="*/ 2147483647 w 1164"/>
                <a:gd name="T107" fmla="*/ 2147483647 h 12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64"/>
                <a:gd name="T163" fmla="*/ 0 h 1200"/>
                <a:gd name="T164" fmla="*/ 1164 w 1164"/>
                <a:gd name="T165" fmla="*/ 1200 h 12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64" h="1200">
                  <a:moveTo>
                    <a:pt x="612" y="954"/>
                  </a:moveTo>
                  <a:lnTo>
                    <a:pt x="636" y="948"/>
                  </a:lnTo>
                  <a:lnTo>
                    <a:pt x="636" y="912"/>
                  </a:lnTo>
                  <a:lnTo>
                    <a:pt x="654" y="912"/>
                  </a:lnTo>
                  <a:lnTo>
                    <a:pt x="654" y="906"/>
                  </a:lnTo>
                  <a:lnTo>
                    <a:pt x="660" y="900"/>
                  </a:lnTo>
                  <a:lnTo>
                    <a:pt x="666" y="888"/>
                  </a:lnTo>
                  <a:lnTo>
                    <a:pt x="678" y="882"/>
                  </a:lnTo>
                  <a:lnTo>
                    <a:pt x="684" y="870"/>
                  </a:lnTo>
                  <a:lnTo>
                    <a:pt x="690" y="864"/>
                  </a:lnTo>
                  <a:lnTo>
                    <a:pt x="696" y="864"/>
                  </a:lnTo>
                  <a:lnTo>
                    <a:pt x="708" y="876"/>
                  </a:lnTo>
                  <a:lnTo>
                    <a:pt x="720" y="876"/>
                  </a:lnTo>
                  <a:lnTo>
                    <a:pt x="720" y="870"/>
                  </a:lnTo>
                  <a:lnTo>
                    <a:pt x="726" y="864"/>
                  </a:lnTo>
                  <a:lnTo>
                    <a:pt x="726" y="846"/>
                  </a:lnTo>
                  <a:lnTo>
                    <a:pt x="750" y="846"/>
                  </a:lnTo>
                  <a:lnTo>
                    <a:pt x="768" y="822"/>
                  </a:lnTo>
                  <a:lnTo>
                    <a:pt x="792" y="822"/>
                  </a:lnTo>
                  <a:lnTo>
                    <a:pt x="810" y="804"/>
                  </a:lnTo>
                  <a:lnTo>
                    <a:pt x="858" y="804"/>
                  </a:lnTo>
                  <a:lnTo>
                    <a:pt x="882" y="816"/>
                  </a:lnTo>
                  <a:lnTo>
                    <a:pt x="930" y="804"/>
                  </a:lnTo>
                  <a:lnTo>
                    <a:pt x="954" y="786"/>
                  </a:lnTo>
                  <a:lnTo>
                    <a:pt x="1020" y="792"/>
                  </a:lnTo>
                  <a:lnTo>
                    <a:pt x="1020" y="774"/>
                  </a:lnTo>
                  <a:lnTo>
                    <a:pt x="1068" y="780"/>
                  </a:lnTo>
                  <a:lnTo>
                    <a:pt x="1080" y="774"/>
                  </a:lnTo>
                  <a:lnTo>
                    <a:pt x="1104" y="774"/>
                  </a:lnTo>
                  <a:lnTo>
                    <a:pt x="1122" y="768"/>
                  </a:lnTo>
                  <a:lnTo>
                    <a:pt x="1134" y="762"/>
                  </a:lnTo>
                  <a:lnTo>
                    <a:pt x="1140" y="750"/>
                  </a:lnTo>
                  <a:lnTo>
                    <a:pt x="1140" y="732"/>
                  </a:lnTo>
                  <a:lnTo>
                    <a:pt x="1146" y="720"/>
                  </a:lnTo>
                  <a:lnTo>
                    <a:pt x="1146" y="708"/>
                  </a:lnTo>
                  <a:lnTo>
                    <a:pt x="1164" y="684"/>
                  </a:lnTo>
                  <a:lnTo>
                    <a:pt x="1164" y="480"/>
                  </a:lnTo>
                  <a:lnTo>
                    <a:pt x="1140" y="480"/>
                  </a:lnTo>
                  <a:lnTo>
                    <a:pt x="1134" y="486"/>
                  </a:lnTo>
                  <a:lnTo>
                    <a:pt x="1104" y="486"/>
                  </a:lnTo>
                  <a:lnTo>
                    <a:pt x="1092" y="480"/>
                  </a:lnTo>
                  <a:lnTo>
                    <a:pt x="1086" y="474"/>
                  </a:lnTo>
                  <a:lnTo>
                    <a:pt x="1086" y="468"/>
                  </a:lnTo>
                  <a:lnTo>
                    <a:pt x="1104" y="450"/>
                  </a:lnTo>
                  <a:lnTo>
                    <a:pt x="1104" y="432"/>
                  </a:lnTo>
                  <a:lnTo>
                    <a:pt x="1092" y="408"/>
                  </a:lnTo>
                  <a:lnTo>
                    <a:pt x="1080" y="402"/>
                  </a:lnTo>
                  <a:lnTo>
                    <a:pt x="1050" y="402"/>
                  </a:lnTo>
                  <a:lnTo>
                    <a:pt x="1044" y="408"/>
                  </a:lnTo>
                  <a:lnTo>
                    <a:pt x="1038" y="408"/>
                  </a:lnTo>
                  <a:lnTo>
                    <a:pt x="1032" y="378"/>
                  </a:lnTo>
                  <a:lnTo>
                    <a:pt x="996" y="378"/>
                  </a:lnTo>
                  <a:lnTo>
                    <a:pt x="984" y="366"/>
                  </a:lnTo>
                  <a:lnTo>
                    <a:pt x="984" y="348"/>
                  </a:lnTo>
                  <a:lnTo>
                    <a:pt x="978" y="342"/>
                  </a:lnTo>
                  <a:lnTo>
                    <a:pt x="954" y="342"/>
                  </a:lnTo>
                  <a:lnTo>
                    <a:pt x="954" y="318"/>
                  </a:lnTo>
                  <a:lnTo>
                    <a:pt x="546" y="6"/>
                  </a:lnTo>
                  <a:lnTo>
                    <a:pt x="426" y="0"/>
                  </a:lnTo>
                  <a:lnTo>
                    <a:pt x="468" y="690"/>
                  </a:lnTo>
                  <a:lnTo>
                    <a:pt x="474" y="690"/>
                  </a:lnTo>
                  <a:lnTo>
                    <a:pt x="492" y="708"/>
                  </a:lnTo>
                  <a:lnTo>
                    <a:pt x="492" y="720"/>
                  </a:lnTo>
                  <a:lnTo>
                    <a:pt x="486" y="726"/>
                  </a:lnTo>
                  <a:lnTo>
                    <a:pt x="474" y="768"/>
                  </a:lnTo>
                  <a:lnTo>
                    <a:pt x="210" y="768"/>
                  </a:lnTo>
                  <a:lnTo>
                    <a:pt x="210" y="756"/>
                  </a:lnTo>
                  <a:lnTo>
                    <a:pt x="204" y="756"/>
                  </a:lnTo>
                  <a:lnTo>
                    <a:pt x="198" y="762"/>
                  </a:lnTo>
                  <a:lnTo>
                    <a:pt x="198" y="774"/>
                  </a:lnTo>
                  <a:lnTo>
                    <a:pt x="192" y="774"/>
                  </a:lnTo>
                  <a:lnTo>
                    <a:pt x="180" y="780"/>
                  </a:lnTo>
                  <a:lnTo>
                    <a:pt x="150" y="780"/>
                  </a:lnTo>
                  <a:lnTo>
                    <a:pt x="144" y="774"/>
                  </a:lnTo>
                  <a:lnTo>
                    <a:pt x="108" y="774"/>
                  </a:lnTo>
                  <a:lnTo>
                    <a:pt x="96" y="798"/>
                  </a:lnTo>
                  <a:lnTo>
                    <a:pt x="90" y="786"/>
                  </a:lnTo>
                  <a:lnTo>
                    <a:pt x="66" y="762"/>
                  </a:lnTo>
                  <a:lnTo>
                    <a:pt x="48" y="762"/>
                  </a:lnTo>
                  <a:lnTo>
                    <a:pt x="36" y="774"/>
                  </a:lnTo>
                  <a:lnTo>
                    <a:pt x="36" y="822"/>
                  </a:lnTo>
                  <a:lnTo>
                    <a:pt x="30" y="822"/>
                  </a:lnTo>
                  <a:lnTo>
                    <a:pt x="18" y="828"/>
                  </a:lnTo>
                  <a:lnTo>
                    <a:pt x="0" y="828"/>
                  </a:lnTo>
                  <a:lnTo>
                    <a:pt x="0" y="852"/>
                  </a:lnTo>
                  <a:lnTo>
                    <a:pt x="12" y="870"/>
                  </a:lnTo>
                  <a:lnTo>
                    <a:pt x="12" y="876"/>
                  </a:lnTo>
                  <a:lnTo>
                    <a:pt x="24" y="888"/>
                  </a:lnTo>
                  <a:lnTo>
                    <a:pt x="24" y="906"/>
                  </a:lnTo>
                  <a:lnTo>
                    <a:pt x="18" y="912"/>
                  </a:lnTo>
                  <a:lnTo>
                    <a:pt x="18" y="936"/>
                  </a:lnTo>
                  <a:lnTo>
                    <a:pt x="24" y="942"/>
                  </a:lnTo>
                  <a:lnTo>
                    <a:pt x="36" y="942"/>
                  </a:lnTo>
                  <a:lnTo>
                    <a:pt x="36" y="936"/>
                  </a:lnTo>
                  <a:lnTo>
                    <a:pt x="42" y="936"/>
                  </a:lnTo>
                  <a:lnTo>
                    <a:pt x="48" y="942"/>
                  </a:lnTo>
                  <a:lnTo>
                    <a:pt x="54" y="954"/>
                  </a:lnTo>
                  <a:lnTo>
                    <a:pt x="54" y="1032"/>
                  </a:lnTo>
                  <a:lnTo>
                    <a:pt x="60" y="1044"/>
                  </a:lnTo>
                  <a:lnTo>
                    <a:pt x="60" y="1050"/>
                  </a:lnTo>
                  <a:lnTo>
                    <a:pt x="66" y="1056"/>
                  </a:lnTo>
                  <a:lnTo>
                    <a:pt x="72" y="1050"/>
                  </a:lnTo>
                  <a:lnTo>
                    <a:pt x="78" y="1038"/>
                  </a:lnTo>
                  <a:lnTo>
                    <a:pt x="90" y="1026"/>
                  </a:lnTo>
                  <a:lnTo>
                    <a:pt x="102" y="1038"/>
                  </a:lnTo>
                  <a:lnTo>
                    <a:pt x="108" y="1050"/>
                  </a:lnTo>
                  <a:lnTo>
                    <a:pt x="108" y="1062"/>
                  </a:lnTo>
                  <a:lnTo>
                    <a:pt x="114" y="1050"/>
                  </a:lnTo>
                  <a:lnTo>
                    <a:pt x="126" y="1038"/>
                  </a:lnTo>
                  <a:lnTo>
                    <a:pt x="132" y="1026"/>
                  </a:lnTo>
                  <a:lnTo>
                    <a:pt x="138" y="1026"/>
                  </a:lnTo>
                  <a:lnTo>
                    <a:pt x="144" y="1032"/>
                  </a:lnTo>
                  <a:lnTo>
                    <a:pt x="150" y="1032"/>
                  </a:lnTo>
                  <a:lnTo>
                    <a:pt x="162" y="1038"/>
                  </a:lnTo>
                  <a:lnTo>
                    <a:pt x="168" y="1044"/>
                  </a:lnTo>
                  <a:lnTo>
                    <a:pt x="180" y="1050"/>
                  </a:lnTo>
                  <a:lnTo>
                    <a:pt x="198" y="1032"/>
                  </a:lnTo>
                  <a:lnTo>
                    <a:pt x="198" y="1014"/>
                  </a:lnTo>
                  <a:lnTo>
                    <a:pt x="204" y="1008"/>
                  </a:lnTo>
                  <a:lnTo>
                    <a:pt x="216" y="1008"/>
                  </a:lnTo>
                  <a:lnTo>
                    <a:pt x="228" y="1014"/>
                  </a:lnTo>
                  <a:lnTo>
                    <a:pt x="228" y="1032"/>
                  </a:lnTo>
                  <a:lnTo>
                    <a:pt x="246" y="1044"/>
                  </a:lnTo>
                  <a:lnTo>
                    <a:pt x="234" y="1074"/>
                  </a:lnTo>
                  <a:lnTo>
                    <a:pt x="270" y="1092"/>
                  </a:lnTo>
                  <a:lnTo>
                    <a:pt x="246" y="1128"/>
                  </a:lnTo>
                  <a:lnTo>
                    <a:pt x="270" y="1128"/>
                  </a:lnTo>
                  <a:lnTo>
                    <a:pt x="270" y="1164"/>
                  </a:lnTo>
                  <a:lnTo>
                    <a:pt x="300" y="1194"/>
                  </a:lnTo>
                  <a:lnTo>
                    <a:pt x="312" y="1200"/>
                  </a:lnTo>
                  <a:lnTo>
                    <a:pt x="312" y="1182"/>
                  </a:lnTo>
                  <a:lnTo>
                    <a:pt x="318" y="1176"/>
                  </a:lnTo>
                  <a:lnTo>
                    <a:pt x="330" y="1176"/>
                  </a:lnTo>
                  <a:lnTo>
                    <a:pt x="348" y="1182"/>
                  </a:lnTo>
                  <a:lnTo>
                    <a:pt x="366" y="1200"/>
                  </a:lnTo>
                  <a:lnTo>
                    <a:pt x="372" y="1182"/>
                  </a:lnTo>
                  <a:lnTo>
                    <a:pt x="390" y="1182"/>
                  </a:lnTo>
                  <a:lnTo>
                    <a:pt x="396" y="1158"/>
                  </a:lnTo>
                  <a:lnTo>
                    <a:pt x="408" y="1176"/>
                  </a:lnTo>
                  <a:lnTo>
                    <a:pt x="420" y="1152"/>
                  </a:lnTo>
                  <a:lnTo>
                    <a:pt x="420" y="1188"/>
                  </a:lnTo>
                  <a:lnTo>
                    <a:pt x="444" y="1194"/>
                  </a:lnTo>
                  <a:lnTo>
                    <a:pt x="450" y="1188"/>
                  </a:lnTo>
                  <a:lnTo>
                    <a:pt x="456" y="1176"/>
                  </a:lnTo>
                  <a:lnTo>
                    <a:pt x="462" y="1170"/>
                  </a:lnTo>
                  <a:lnTo>
                    <a:pt x="474" y="1170"/>
                  </a:lnTo>
                  <a:lnTo>
                    <a:pt x="468" y="1116"/>
                  </a:lnTo>
                  <a:lnTo>
                    <a:pt x="492" y="1116"/>
                  </a:lnTo>
                  <a:lnTo>
                    <a:pt x="504" y="1092"/>
                  </a:lnTo>
                  <a:lnTo>
                    <a:pt x="480" y="1062"/>
                  </a:lnTo>
                  <a:lnTo>
                    <a:pt x="498" y="1050"/>
                  </a:lnTo>
                  <a:lnTo>
                    <a:pt x="504" y="1050"/>
                  </a:lnTo>
                  <a:lnTo>
                    <a:pt x="510" y="1044"/>
                  </a:lnTo>
                  <a:lnTo>
                    <a:pt x="546" y="1044"/>
                  </a:lnTo>
                  <a:lnTo>
                    <a:pt x="546" y="1032"/>
                  </a:lnTo>
                  <a:lnTo>
                    <a:pt x="540" y="1026"/>
                  </a:lnTo>
                  <a:lnTo>
                    <a:pt x="546" y="1026"/>
                  </a:lnTo>
                  <a:lnTo>
                    <a:pt x="552" y="1020"/>
                  </a:lnTo>
                  <a:lnTo>
                    <a:pt x="552" y="990"/>
                  </a:lnTo>
                  <a:lnTo>
                    <a:pt x="570" y="990"/>
                  </a:lnTo>
                  <a:lnTo>
                    <a:pt x="570" y="960"/>
                  </a:lnTo>
                  <a:lnTo>
                    <a:pt x="564" y="954"/>
                  </a:lnTo>
                  <a:lnTo>
                    <a:pt x="582" y="924"/>
                  </a:lnTo>
                  <a:lnTo>
                    <a:pt x="612" y="954"/>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89" name="Malaysia">
              <a:extLst>
                <a:ext uri="{FF2B5EF4-FFF2-40B4-BE49-F238E27FC236}">
                  <a16:creationId xmlns:a16="http://schemas.microsoft.com/office/drawing/2014/main" id="{5BEA3019-0DE8-E21C-23E2-27B3DD79BA8E}"/>
                </a:ext>
                <a:ext uri="{C183D7F6-B498-43B3-948B-1728B52AA6E4}">
                  <adec:decorative xmlns:adec="http://schemas.microsoft.com/office/drawing/2017/decorative" val="1"/>
                </a:ext>
              </a:extLst>
            </p:cNvPr>
            <p:cNvSpPr>
              <a:spLocks/>
            </p:cNvSpPr>
            <p:nvPr/>
          </p:nvSpPr>
          <p:spPr bwMode="gray">
            <a:xfrm>
              <a:off x="6573439" y="3127491"/>
              <a:ext cx="98122" cy="140893"/>
            </a:xfrm>
            <a:custGeom>
              <a:avLst/>
              <a:gdLst>
                <a:gd name="T0" fmla="*/ 2147483647 w 306"/>
                <a:gd name="T1" fmla="*/ 2147483647 h 438"/>
                <a:gd name="T2" fmla="*/ 2147483647 w 306"/>
                <a:gd name="T3" fmla="*/ 2147483647 h 438"/>
                <a:gd name="T4" fmla="*/ 2147483647 w 306"/>
                <a:gd name="T5" fmla="*/ 2147483647 h 438"/>
                <a:gd name="T6" fmla="*/ 2147483647 w 306"/>
                <a:gd name="T7" fmla="*/ 2147483647 h 438"/>
                <a:gd name="T8" fmla="*/ 2147483647 w 306"/>
                <a:gd name="T9" fmla="*/ 2147483647 h 438"/>
                <a:gd name="T10" fmla="*/ 2147483647 w 306"/>
                <a:gd name="T11" fmla="*/ 2147483647 h 438"/>
                <a:gd name="T12" fmla="*/ 2147483647 w 306"/>
                <a:gd name="T13" fmla="*/ 2147483647 h 438"/>
                <a:gd name="T14" fmla="*/ 2147483647 w 306"/>
                <a:gd name="T15" fmla="*/ 2147483647 h 438"/>
                <a:gd name="T16" fmla="*/ 2147483647 w 306"/>
                <a:gd name="T17" fmla="*/ 2147483647 h 438"/>
                <a:gd name="T18" fmla="*/ 2147483647 w 306"/>
                <a:gd name="T19" fmla="*/ 2147483647 h 438"/>
                <a:gd name="T20" fmla="*/ 2147483647 w 306"/>
                <a:gd name="T21" fmla="*/ 2147483647 h 438"/>
                <a:gd name="T22" fmla="*/ 2147483647 w 306"/>
                <a:gd name="T23" fmla="*/ 2147483647 h 438"/>
                <a:gd name="T24" fmla="*/ 2147483647 w 306"/>
                <a:gd name="T25" fmla="*/ 2147483647 h 438"/>
                <a:gd name="T26" fmla="*/ 2147483647 w 306"/>
                <a:gd name="T27" fmla="*/ 2147483647 h 438"/>
                <a:gd name="T28" fmla="*/ 2147483647 w 306"/>
                <a:gd name="T29" fmla="*/ 2147483647 h 438"/>
                <a:gd name="T30" fmla="*/ 2147483647 w 306"/>
                <a:gd name="T31" fmla="*/ 2147483647 h 438"/>
                <a:gd name="T32" fmla="*/ 2147483647 w 306"/>
                <a:gd name="T33" fmla="*/ 2147483647 h 438"/>
                <a:gd name="T34" fmla="*/ 2147483647 w 306"/>
                <a:gd name="T35" fmla="*/ 2147483647 h 438"/>
                <a:gd name="T36" fmla="*/ 2147483647 w 306"/>
                <a:gd name="T37" fmla="*/ 2147483647 h 438"/>
                <a:gd name="T38" fmla="*/ 2147483647 w 306"/>
                <a:gd name="T39" fmla="*/ 2147483647 h 438"/>
                <a:gd name="T40" fmla="*/ 2147483647 w 306"/>
                <a:gd name="T41" fmla="*/ 2147483647 h 438"/>
                <a:gd name="T42" fmla="*/ 2147483647 w 306"/>
                <a:gd name="T43" fmla="*/ 2147483647 h 438"/>
                <a:gd name="T44" fmla="*/ 2147483647 w 306"/>
                <a:gd name="T45" fmla="*/ 2147483647 h 438"/>
                <a:gd name="T46" fmla="*/ 2147483647 w 306"/>
                <a:gd name="T47" fmla="*/ 2147483647 h 438"/>
                <a:gd name="T48" fmla="*/ 2147483647 w 306"/>
                <a:gd name="T49" fmla="*/ 2147483647 h 438"/>
                <a:gd name="T50" fmla="*/ 2147483647 w 306"/>
                <a:gd name="T51" fmla="*/ 2147483647 h 438"/>
                <a:gd name="T52" fmla="*/ 2147483647 w 306"/>
                <a:gd name="T53" fmla="*/ 2147483647 h 438"/>
                <a:gd name="T54" fmla="*/ 2147483647 w 306"/>
                <a:gd name="T55" fmla="*/ 2147483647 h 438"/>
                <a:gd name="T56" fmla="*/ 2147483647 w 306"/>
                <a:gd name="T57" fmla="*/ 2147483647 h 438"/>
                <a:gd name="T58" fmla="*/ 2147483647 w 306"/>
                <a:gd name="T59" fmla="*/ 2147483647 h 438"/>
                <a:gd name="T60" fmla="*/ 2147483647 w 306"/>
                <a:gd name="T61" fmla="*/ 2147483647 h 438"/>
                <a:gd name="T62" fmla="*/ 2147483647 w 306"/>
                <a:gd name="T63" fmla="*/ 2147483647 h 438"/>
                <a:gd name="T64" fmla="*/ 2147483647 w 306"/>
                <a:gd name="T65" fmla="*/ 2147483647 h 438"/>
                <a:gd name="T66" fmla="*/ 2147483647 w 306"/>
                <a:gd name="T67" fmla="*/ 2147483647 h 438"/>
                <a:gd name="T68" fmla="*/ 2147483647 w 306"/>
                <a:gd name="T69" fmla="*/ 2147483647 h 438"/>
                <a:gd name="T70" fmla="*/ 2147483647 w 306"/>
                <a:gd name="T71" fmla="*/ 2147483647 h 438"/>
                <a:gd name="T72" fmla="*/ 2147483647 w 306"/>
                <a:gd name="T73" fmla="*/ 2147483647 h 438"/>
                <a:gd name="T74" fmla="*/ 2147483647 w 306"/>
                <a:gd name="T75" fmla="*/ 2147483647 h 438"/>
                <a:gd name="T76" fmla="*/ 2147483647 w 306"/>
                <a:gd name="T77" fmla="*/ 0 h 438"/>
                <a:gd name="T78" fmla="*/ 2147483647 w 306"/>
                <a:gd name="T79" fmla="*/ 2147483647 h 438"/>
                <a:gd name="T80" fmla="*/ 2147483647 w 306"/>
                <a:gd name="T81" fmla="*/ 2147483647 h 4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6"/>
                <a:gd name="T124" fmla="*/ 0 h 438"/>
                <a:gd name="T125" fmla="*/ 306 w 306"/>
                <a:gd name="T126" fmla="*/ 438 h 4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6" h="438">
                  <a:moveTo>
                    <a:pt x="0" y="42"/>
                  </a:moveTo>
                  <a:lnTo>
                    <a:pt x="6" y="138"/>
                  </a:lnTo>
                  <a:lnTo>
                    <a:pt x="18" y="138"/>
                  </a:lnTo>
                  <a:lnTo>
                    <a:pt x="24" y="132"/>
                  </a:lnTo>
                  <a:lnTo>
                    <a:pt x="42" y="132"/>
                  </a:lnTo>
                  <a:lnTo>
                    <a:pt x="54" y="138"/>
                  </a:lnTo>
                  <a:lnTo>
                    <a:pt x="54" y="168"/>
                  </a:lnTo>
                  <a:lnTo>
                    <a:pt x="48" y="180"/>
                  </a:lnTo>
                  <a:lnTo>
                    <a:pt x="48" y="198"/>
                  </a:lnTo>
                  <a:lnTo>
                    <a:pt x="54" y="216"/>
                  </a:lnTo>
                  <a:lnTo>
                    <a:pt x="60" y="228"/>
                  </a:lnTo>
                  <a:lnTo>
                    <a:pt x="66" y="234"/>
                  </a:lnTo>
                  <a:lnTo>
                    <a:pt x="84" y="234"/>
                  </a:lnTo>
                  <a:lnTo>
                    <a:pt x="90" y="228"/>
                  </a:lnTo>
                  <a:lnTo>
                    <a:pt x="90" y="240"/>
                  </a:lnTo>
                  <a:lnTo>
                    <a:pt x="84" y="252"/>
                  </a:lnTo>
                  <a:lnTo>
                    <a:pt x="84" y="282"/>
                  </a:lnTo>
                  <a:lnTo>
                    <a:pt x="96" y="306"/>
                  </a:lnTo>
                  <a:lnTo>
                    <a:pt x="102" y="312"/>
                  </a:lnTo>
                  <a:lnTo>
                    <a:pt x="114" y="318"/>
                  </a:lnTo>
                  <a:lnTo>
                    <a:pt x="132" y="330"/>
                  </a:lnTo>
                  <a:lnTo>
                    <a:pt x="144" y="336"/>
                  </a:lnTo>
                  <a:lnTo>
                    <a:pt x="162" y="354"/>
                  </a:lnTo>
                  <a:lnTo>
                    <a:pt x="168" y="354"/>
                  </a:lnTo>
                  <a:lnTo>
                    <a:pt x="168" y="366"/>
                  </a:lnTo>
                  <a:lnTo>
                    <a:pt x="174" y="372"/>
                  </a:lnTo>
                  <a:lnTo>
                    <a:pt x="174" y="378"/>
                  </a:lnTo>
                  <a:lnTo>
                    <a:pt x="180" y="384"/>
                  </a:lnTo>
                  <a:lnTo>
                    <a:pt x="186" y="384"/>
                  </a:lnTo>
                  <a:lnTo>
                    <a:pt x="198" y="390"/>
                  </a:lnTo>
                  <a:lnTo>
                    <a:pt x="204" y="396"/>
                  </a:lnTo>
                  <a:lnTo>
                    <a:pt x="216" y="396"/>
                  </a:lnTo>
                  <a:lnTo>
                    <a:pt x="222" y="402"/>
                  </a:lnTo>
                  <a:lnTo>
                    <a:pt x="228" y="402"/>
                  </a:lnTo>
                  <a:lnTo>
                    <a:pt x="252" y="438"/>
                  </a:lnTo>
                  <a:lnTo>
                    <a:pt x="300" y="432"/>
                  </a:lnTo>
                  <a:lnTo>
                    <a:pt x="300" y="420"/>
                  </a:lnTo>
                  <a:lnTo>
                    <a:pt x="306" y="408"/>
                  </a:lnTo>
                  <a:lnTo>
                    <a:pt x="306" y="378"/>
                  </a:lnTo>
                  <a:lnTo>
                    <a:pt x="294" y="354"/>
                  </a:lnTo>
                  <a:lnTo>
                    <a:pt x="270" y="330"/>
                  </a:lnTo>
                  <a:lnTo>
                    <a:pt x="264" y="318"/>
                  </a:lnTo>
                  <a:lnTo>
                    <a:pt x="258" y="312"/>
                  </a:lnTo>
                  <a:lnTo>
                    <a:pt x="258" y="288"/>
                  </a:lnTo>
                  <a:lnTo>
                    <a:pt x="252" y="276"/>
                  </a:lnTo>
                  <a:lnTo>
                    <a:pt x="246" y="270"/>
                  </a:lnTo>
                  <a:lnTo>
                    <a:pt x="246" y="258"/>
                  </a:lnTo>
                  <a:lnTo>
                    <a:pt x="252" y="252"/>
                  </a:lnTo>
                  <a:lnTo>
                    <a:pt x="252" y="126"/>
                  </a:lnTo>
                  <a:lnTo>
                    <a:pt x="246" y="114"/>
                  </a:lnTo>
                  <a:lnTo>
                    <a:pt x="222" y="90"/>
                  </a:lnTo>
                  <a:lnTo>
                    <a:pt x="204" y="84"/>
                  </a:lnTo>
                  <a:lnTo>
                    <a:pt x="192" y="72"/>
                  </a:lnTo>
                  <a:lnTo>
                    <a:pt x="180" y="66"/>
                  </a:lnTo>
                  <a:lnTo>
                    <a:pt x="156" y="42"/>
                  </a:lnTo>
                  <a:lnTo>
                    <a:pt x="150" y="54"/>
                  </a:lnTo>
                  <a:lnTo>
                    <a:pt x="144" y="60"/>
                  </a:lnTo>
                  <a:lnTo>
                    <a:pt x="138" y="72"/>
                  </a:lnTo>
                  <a:lnTo>
                    <a:pt x="138" y="78"/>
                  </a:lnTo>
                  <a:lnTo>
                    <a:pt x="132" y="84"/>
                  </a:lnTo>
                  <a:lnTo>
                    <a:pt x="114" y="66"/>
                  </a:lnTo>
                  <a:lnTo>
                    <a:pt x="108" y="66"/>
                  </a:lnTo>
                  <a:lnTo>
                    <a:pt x="102" y="72"/>
                  </a:lnTo>
                  <a:lnTo>
                    <a:pt x="90" y="72"/>
                  </a:lnTo>
                  <a:lnTo>
                    <a:pt x="90" y="78"/>
                  </a:lnTo>
                  <a:lnTo>
                    <a:pt x="72" y="78"/>
                  </a:lnTo>
                  <a:lnTo>
                    <a:pt x="66" y="72"/>
                  </a:lnTo>
                  <a:lnTo>
                    <a:pt x="66" y="66"/>
                  </a:lnTo>
                  <a:lnTo>
                    <a:pt x="78" y="54"/>
                  </a:lnTo>
                  <a:lnTo>
                    <a:pt x="78" y="42"/>
                  </a:lnTo>
                  <a:lnTo>
                    <a:pt x="66" y="42"/>
                  </a:lnTo>
                  <a:lnTo>
                    <a:pt x="66" y="30"/>
                  </a:lnTo>
                  <a:lnTo>
                    <a:pt x="60" y="24"/>
                  </a:lnTo>
                  <a:lnTo>
                    <a:pt x="48" y="18"/>
                  </a:lnTo>
                  <a:lnTo>
                    <a:pt x="30" y="18"/>
                  </a:lnTo>
                  <a:lnTo>
                    <a:pt x="30" y="12"/>
                  </a:lnTo>
                  <a:lnTo>
                    <a:pt x="24" y="0"/>
                  </a:lnTo>
                  <a:lnTo>
                    <a:pt x="12" y="0"/>
                  </a:lnTo>
                  <a:lnTo>
                    <a:pt x="6" y="6"/>
                  </a:lnTo>
                  <a:lnTo>
                    <a:pt x="6" y="18"/>
                  </a:lnTo>
                  <a:lnTo>
                    <a:pt x="12" y="24"/>
                  </a:lnTo>
                  <a:lnTo>
                    <a:pt x="6" y="36"/>
                  </a:lnTo>
                  <a:lnTo>
                    <a:pt x="0" y="42"/>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90" name="Malaysia">
              <a:extLst>
                <a:ext uri="{FF2B5EF4-FFF2-40B4-BE49-F238E27FC236}">
                  <a16:creationId xmlns:a16="http://schemas.microsoft.com/office/drawing/2014/main" id="{FC7ED17F-B571-637F-2581-B351B6E20A1C}"/>
                </a:ext>
                <a:ext uri="{C183D7F6-B498-43B3-948B-1728B52AA6E4}">
                  <adec:decorative xmlns:adec="http://schemas.microsoft.com/office/drawing/2017/decorative" val="1"/>
                </a:ext>
              </a:extLst>
            </p:cNvPr>
            <p:cNvSpPr>
              <a:spLocks/>
            </p:cNvSpPr>
            <p:nvPr/>
          </p:nvSpPr>
          <p:spPr bwMode="gray">
            <a:xfrm>
              <a:off x="6803648" y="3111138"/>
              <a:ext cx="221404" cy="169827"/>
            </a:xfrm>
            <a:custGeom>
              <a:avLst/>
              <a:gdLst>
                <a:gd name="T0" fmla="*/ 2147483647 w 690"/>
                <a:gd name="T1" fmla="*/ 2147483647 h 528"/>
                <a:gd name="T2" fmla="*/ 2147483647 w 690"/>
                <a:gd name="T3" fmla="*/ 2147483647 h 528"/>
                <a:gd name="T4" fmla="*/ 2147483647 w 690"/>
                <a:gd name="T5" fmla="*/ 2147483647 h 528"/>
                <a:gd name="T6" fmla="*/ 2147483647 w 690"/>
                <a:gd name="T7" fmla="*/ 2147483647 h 528"/>
                <a:gd name="T8" fmla="*/ 2147483647 w 690"/>
                <a:gd name="T9" fmla="*/ 2147483647 h 528"/>
                <a:gd name="T10" fmla="*/ 2147483647 w 690"/>
                <a:gd name="T11" fmla="*/ 2147483647 h 528"/>
                <a:gd name="T12" fmla="*/ 2147483647 w 690"/>
                <a:gd name="T13" fmla="*/ 2147483647 h 528"/>
                <a:gd name="T14" fmla="*/ 2147483647 w 690"/>
                <a:gd name="T15" fmla="*/ 2147483647 h 528"/>
                <a:gd name="T16" fmla="*/ 2147483647 w 690"/>
                <a:gd name="T17" fmla="*/ 2147483647 h 528"/>
                <a:gd name="T18" fmla="*/ 2147483647 w 690"/>
                <a:gd name="T19" fmla="*/ 2147483647 h 528"/>
                <a:gd name="T20" fmla="*/ 2147483647 w 690"/>
                <a:gd name="T21" fmla="*/ 2147483647 h 528"/>
                <a:gd name="T22" fmla="*/ 2147483647 w 690"/>
                <a:gd name="T23" fmla="*/ 2147483647 h 528"/>
                <a:gd name="T24" fmla="*/ 2147483647 w 690"/>
                <a:gd name="T25" fmla="*/ 2147483647 h 528"/>
                <a:gd name="T26" fmla="*/ 2147483647 w 690"/>
                <a:gd name="T27" fmla="*/ 2147483647 h 528"/>
                <a:gd name="T28" fmla="*/ 2147483647 w 690"/>
                <a:gd name="T29" fmla="*/ 2147483647 h 528"/>
                <a:gd name="T30" fmla="*/ 2147483647 w 690"/>
                <a:gd name="T31" fmla="*/ 2147483647 h 528"/>
                <a:gd name="T32" fmla="*/ 2147483647 w 690"/>
                <a:gd name="T33" fmla="*/ 2147483647 h 528"/>
                <a:gd name="T34" fmla="*/ 2147483647 w 690"/>
                <a:gd name="T35" fmla="*/ 2147483647 h 528"/>
                <a:gd name="T36" fmla="*/ 2147483647 w 690"/>
                <a:gd name="T37" fmla="*/ 2147483647 h 528"/>
                <a:gd name="T38" fmla="*/ 2147483647 w 690"/>
                <a:gd name="T39" fmla="*/ 2147483647 h 528"/>
                <a:gd name="T40" fmla="*/ 2147483647 w 690"/>
                <a:gd name="T41" fmla="*/ 2147483647 h 528"/>
                <a:gd name="T42" fmla="*/ 2147483647 w 690"/>
                <a:gd name="T43" fmla="*/ 2147483647 h 528"/>
                <a:gd name="T44" fmla="*/ 2147483647 w 690"/>
                <a:gd name="T45" fmla="*/ 2147483647 h 528"/>
                <a:gd name="T46" fmla="*/ 2147483647 w 690"/>
                <a:gd name="T47" fmla="*/ 2147483647 h 528"/>
                <a:gd name="T48" fmla="*/ 2147483647 w 690"/>
                <a:gd name="T49" fmla="*/ 2147483647 h 528"/>
                <a:gd name="T50" fmla="*/ 2147483647 w 690"/>
                <a:gd name="T51" fmla="*/ 2147483647 h 528"/>
                <a:gd name="T52" fmla="*/ 2147483647 w 690"/>
                <a:gd name="T53" fmla="*/ 2147483647 h 528"/>
                <a:gd name="T54" fmla="*/ 2147483647 w 690"/>
                <a:gd name="T55" fmla="*/ 2147483647 h 528"/>
                <a:gd name="T56" fmla="*/ 2147483647 w 690"/>
                <a:gd name="T57" fmla="*/ 2147483647 h 528"/>
                <a:gd name="T58" fmla="*/ 2147483647 w 690"/>
                <a:gd name="T59" fmla="*/ 2147483647 h 528"/>
                <a:gd name="T60" fmla="*/ 2147483647 w 690"/>
                <a:gd name="T61" fmla="*/ 2147483647 h 528"/>
                <a:gd name="T62" fmla="*/ 2147483647 w 690"/>
                <a:gd name="T63" fmla="*/ 2147483647 h 528"/>
                <a:gd name="T64" fmla="*/ 2147483647 w 690"/>
                <a:gd name="T65" fmla="*/ 2147483647 h 528"/>
                <a:gd name="T66" fmla="*/ 2147483647 w 690"/>
                <a:gd name="T67" fmla="*/ 2147483647 h 528"/>
                <a:gd name="T68" fmla="*/ 2147483647 w 690"/>
                <a:gd name="T69" fmla="*/ 2147483647 h 528"/>
                <a:gd name="T70" fmla="*/ 2147483647 w 690"/>
                <a:gd name="T71" fmla="*/ 0 h 528"/>
                <a:gd name="T72" fmla="*/ 2147483647 w 690"/>
                <a:gd name="T73" fmla="*/ 0 h 528"/>
                <a:gd name="T74" fmla="*/ 2147483647 w 690"/>
                <a:gd name="T75" fmla="*/ 2147483647 h 528"/>
                <a:gd name="T76" fmla="*/ 2147483647 w 690"/>
                <a:gd name="T77" fmla="*/ 2147483647 h 528"/>
                <a:gd name="T78" fmla="*/ 2147483647 w 690"/>
                <a:gd name="T79" fmla="*/ 2147483647 h 528"/>
                <a:gd name="T80" fmla="*/ 2147483647 w 690"/>
                <a:gd name="T81" fmla="*/ 2147483647 h 528"/>
                <a:gd name="T82" fmla="*/ 2147483647 w 690"/>
                <a:gd name="T83" fmla="*/ 2147483647 h 528"/>
                <a:gd name="T84" fmla="*/ 2147483647 w 690"/>
                <a:gd name="T85" fmla="*/ 2147483647 h 528"/>
                <a:gd name="T86" fmla="*/ 2147483647 w 690"/>
                <a:gd name="T87" fmla="*/ 2147483647 h 528"/>
                <a:gd name="T88" fmla="*/ 2147483647 w 690"/>
                <a:gd name="T89" fmla="*/ 2147483647 h 528"/>
                <a:gd name="T90" fmla="*/ 2147483647 w 690"/>
                <a:gd name="T91" fmla="*/ 2147483647 h 528"/>
                <a:gd name="T92" fmla="*/ 2147483647 w 690"/>
                <a:gd name="T93" fmla="*/ 2147483647 h 528"/>
                <a:gd name="T94" fmla="*/ 2147483647 w 690"/>
                <a:gd name="T95" fmla="*/ 2147483647 h 528"/>
                <a:gd name="T96" fmla="*/ 2147483647 w 690"/>
                <a:gd name="T97" fmla="*/ 2147483647 h 528"/>
                <a:gd name="T98" fmla="*/ 2147483647 w 690"/>
                <a:gd name="T99" fmla="*/ 2147483647 h 528"/>
                <a:gd name="T100" fmla="*/ 2147483647 w 690"/>
                <a:gd name="T101" fmla="*/ 2147483647 h 528"/>
                <a:gd name="T102" fmla="*/ 2147483647 w 690"/>
                <a:gd name="T103" fmla="*/ 2147483647 h 528"/>
                <a:gd name="T104" fmla="*/ 2147483647 w 690"/>
                <a:gd name="T105" fmla="*/ 2147483647 h 528"/>
                <a:gd name="T106" fmla="*/ 2147483647 w 690"/>
                <a:gd name="T107" fmla="*/ 2147483647 h 528"/>
                <a:gd name="T108" fmla="*/ 2147483647 w 690"/>
                <a:gd name="T109" fmla="*/ 2147483647 h 528"/>
                <a:gd name="T110" fmla="*/ 2147483647 w 690"/>
                <a:gd name="T111" fmla="*/ 2147483647 h 528"/>
                <a:gd name="T112" fmla="*/ 2147483647 w 690"/>
                <a:gd name="T113" fmla="*/ 2147483647 h 528"/>
                <a:gd name="T114" fmla="*/ 0 w 690"/>
                <a:gd name="T115" fmla="*/ 2147483647 h 5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90"/>
                <a:gd name="T175" fmla="*/ 0 h 528"/>
                <a:gd name="T176" fmla="*/ 690 w 690"/>
                <a:gd name="T177" fmla="*/ 528 h 5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90" h="528">
                  <a:moveTo>
                    <a:pt x="12" y="504"/>
                  </a:moveTo>
                  <a:lnTo>
                    <a:pt x="24" y="510"/>
                  </a:lnTo>
                  <a:lnTo>
                    <a:pt x="30" y="516"/>
                  </a:lnTo>
                  <a:lnTo>
                    <a:pt x="54" y="528"/>
                  </a:lnTo>
                  <a:lnTo>
                    <a:pt x="60" y="528"/>
                  </a:lnTo>
                  <a:lnTo>
                    <a:pt x="78" y="510"/>
                  </a:lnTo>
                  <a:lnTo>
                    <a:pt x="102" y="510"/>
                  </a:lnTo>
                  <a:lnTo>
                    <a:pt x="120" y="516"/>
                  </a:lnTo>
                  <a:lnTo>
                    <a:pt x="144" y="516"/>
                  </a:lnTo>
                  <a:lnTo>
                    <a:pt x="174" y="486"/>
                  </a:lnTo>
                  <a:lnTo>
                    <a:pt x="180" y="474"/>
                  </a:lnTo>
                  <a:lnTo>
                    <a:pt x="222" y="474"/>
                  </a:lnTo>
                  <a:lnTo>
                    <a:pt x="234" y="486"/>
                  </a:lnTo>
                  <a:lnTo>
                    <a:pt x="258" y="498"/>
                  </a:lnTo>
                  <a:lnTo>
                    <a:pt x="264" y="504"/>
                  </a:lnTo>
                  <a:lnTo>
                    <a:pt x="270" y="504"/>
                  </a:lnTo>
                  <a:lnTo>
                    <a:pt x="282" y="492"/>
                  </a:lnTo>
                  <a:lnTo>
                    <a:pt x="294" y="486"/>
                  </a:lnTo>
                  <a:lnTo>
                    <a:pt x="300" y="480"/>
                  </a:lnTo>
                  <a:lnTo>
                    <a:pt x="324" y="480"/>
                  </a:lnTo>
                  <a:lnTo>
                    <a:pt x="354" y="444"/>
                  </a:lnTo>
                  <a:lnTo>
                    <a:pt x="348" y="432"/>
                  </a:lnTo>
                  <a:lnTo>
                    <a:pt x="384" y="402"/>
                  </a:lnTo>
                  <a:lnTo>
                    <a:pt x="378" y="390"/>
                  </a:lnTo>
                  <a:lnTo>
                    <a:pt x="372" y="384"/>
                  </a:lnTo>
                  <a:lnTo>
                    <a:pt x="372" y="360"/>
                  </a:lnTo>
                  <a:lnTo>
                    <a:pt x="378" y="354"/>
                  </a:lnTo>
                  <a:lnTo>
                    <a:pt x="396" y="354"/>
                  </a:lnTo>
                  <a:lnTo>
                    <a:pt x="402" y="342"/>
                  </a:lnTo>
                  <a:lnTo>
                    <a:pt x="402" y="336"/>
                  </a:lnTo>
                  <a:lnTo>
                    <a:pt x="408" y="318"/>
                  </a:lnTo>
                  <a:lnTo>
                    <a:pt x="408" y="264"/>
                  </a:lnTo>
                  <a:lnTo>
                    <a:pt x="414" y="252"/>
                  </a:lnTo>
                  <a:lnTo>
                    <a:pt x="420" y="246"/>
                  </a:lnTo>
                  <a:lnTo>
                    <a:pt x="516" y="246"/>
                  </a:lnTo>
                  <a:lnTo>
                    <a:pt x="540" y="270"/>
                  </a:lnTo>
                  <a:lnTo>
                    <a:pt x="552" y="276"/>
                  </a:lnTo>
                  <a:lnTo>
                    <a:pt x="558" y="282"/>
                  </a:lnTo>
                  <a:lnTo>
                    <a:pt x="576" y="276"/>
                  </a:lnTo>
                  <a:lnTo>
                    <a:pt x="564" y="216"/>
                  </a:lnTo>
                  <a:lnTo>
                    <a:pt x="576" y="222"/>
                  </a:lnTo>
                  <a:lnTo>
                    <a:pt x="582" y="234"/>
                  </a:lnTo>
                  <a:lnTo>
                    <a:pt x="594" y="240"/>
                  </a:lnTo>
                  <a:lnTo>
                    <a:pt x="636" y="240"/>
                  </a:lnTo>
                  <a:lnTo>
                    <a:pt x="630" y="234"/>
                  </a:lnTo>
                  <a:lnTo>
                    <a:pt x="624" y="222"/>
                  </a:lnTo>
                  <a:lnTo>
                    <a:pt x="618" y="216"/>
                  </a:lnTo>
                  <a:lnTo>
                    <a:pt x="606" y="192"/>
                  </a:lnTo>
                  <a:lnTo>
                    <a:pt x="606" y="186"/>
                  </a:lnTo>
                  <a:lnTo>
                    <a:pt x="612" y="180"/>
                  </a:lnTo>
                  <a:lnTo>
                    <a:pt x="624" y="180"/>
                  </a:lnTo>
                  <a:lnTo>
                    <a:pt x="642" y="186"/>
                  </a:lnTo>
                  <a:lnTo>
                    <a:pt x="654" y="186"/>
                  </a:lnTo>
                  <a:lnTo>
                    <a:pt x="660" y="192"/>
                  </a:lnTo>
                  <a:lnTo>
                    <a:pt x="666" y="192"/>
                  </a:lnTo>
                  <a:lnTo>
                    <a:pt x="690" y="162"/>
                  </a:lnTo>
                  <a:lnTo>
                    <a:pt x="666" y="156"/>
                  </a:lnTo>
                  <a:lnTo>
                    <a:pt x="660" y="144"/>
                  </a:lnTo>
                  <a:lnTo>
                    <a:pt x="642" y="126"/>
                  </a:lnTo>
                  <a:lnTo>
                    <a:pt x="630" y="120"/>
                  </a:lnTo>
                  <a:lnTo>
                    <a:pt x="612" y="120"/>
                  </a:lnTo>
                  <a:lnTo>
                    <a:pt x="600" y="114"/>
                  </a:lnTo>
                  <a:lnTo>
                    <a:pt x="588" y="114"/>
                  </a:lnTo>
                  <a:lnTo>
                    <a:pt x="588" y="108"/>
                  </a:lnTo>
                  <a:lnTo>
                    <a:pt x="582" y="102"/>
                  </a:lnTo>
                  <a:lnTo>
                    <a:pt x="582" y="90"/>
                  </a:lnTo>
                  <a:lnTo>
                    <a:pt x="576" y="78"/>
                  </a:lnTo>
                  <a:lnTo>
                    <a:pt x="564" y="66"/>
                  </a:lnTo>
                  <a:lnTo>
                    <a:pt x="540" y="54"/>
                  </a:lnTo>
                  <a:lnTo>
                    <a:pt x="534" y="60"/>
                  </a:lnTo>
                  <a:lnTo>
                    <a:pt x="528" y="60"/>
                  </a:lnTo>
                  <a:lnTo>
                    <a:pt x="510" y="0"/>
                  </a:lnTo>
                  <a:lnTo>
                    <a:pt x="504" y="18"/>
                  </a:lnTo>
                  <a:lnTo>
                    <a:pt x="492" y="0"/>
                  </a:lnTo>
                  <a:lnTo>
                    <a:pt x="480" y="60"/>
                  </a:lnTo>
                  <a:lnTo>
                    <a:pt x="468" y="66"/>
                  </a:lnTo>
                  <a:lnTo>
                    <a:pt x="462" y="66"/>
                  </a:lnTo>
                  <a:lnTo>
                    <a:pt x="450" y="72"/>
                  </a:lnTo>
                  <a:lnTo>
                    <a:pt x="438" y="96"/>
                  </a:lnTo>
                  <a:lnTo>
                    <a:pt x="438" y="114"/>
                  </a:lnTo>
                  <a:lnTo>
                    <a:pt x="408" y="126"/>
                  </a:lnTo>
                  <a:lnTo>
                    <a:pt x="420" y="162"/>
                  </a:lnTo>
                  <a:lnTo>
                    <a:pt x="408" y="162"/>
                  </a:lnTo>
                  <a:lnTo>
                    <a:pt x="390" y="156"/>
                  </a:lnTo>
                  <a:lnTo>
                    <a:pt x="378" y="156"/>
                  </a:lnTo>
                  <a:lnTo>
                    <a:pt x="360" y="150"/>
                  </a:lnTo>
                  <a:lnTo>
                    <a:pt x="354" y="150"/>
                  </a:lnTo>
                  <a:lnTo>
                    <a:pt x="342" y="156"/>
                  </a:lnTo>
                  <a:lnTo>
                    <a:pt x="342" y="168"/>
                  </a:lnTo>
                  <a:lnTo>
                    <a:pt x="336" y="180"/>
                  </a:lnTo>
                  <a:lnTo>
                    <a:pt x="336" y="204"/>
                  </a:lnTo>
                  <a:lnTo>
                    <a:pt x="294" y="246"/>
                  </a:lnTo>
                  <a:lnTo>
                    <a:pt x="294" y="258"/>
                  </a:lnTo>
                  <a:lnTo>
                    <a:pt x="282" y="294"/>
                  </a:lnTo>
                  <a:lnTo>
                    <a:pt x="276" y="306"/>
                  </a:lnTo>
                  <a:lnTo>
                    <a:pt x="264" y="318"/>
                  </a:lnTo>
                  <a:lnTo>
                    <a:pt x="228" y="336"/>
                  </a:lnTo>
                  <a:lnTo>
                    <a:pt x="186" y="342"/>
                  </a:lnTo>
                  <a:lnTo>
                    <a:pt x="162" y="348"/>
                  </a:lnTo>
                  <a:lnTo>
                    <a:pt x="156" y="354"/>
                  </a:lnTo>
                  <a:lnTo>
                    <a:pt x="132" y="366"/>
                  </a:lnTo>
                  <a:lnTo>
                    <a:pt x="114" y="384"/>
                  </a:lnTo>
                  <a:lnTo>
                    <a:pt x="102" y="390"/>
                  </a:lnTo>
                  <a:lnTo>
                    <a:pt x="84" y="426"/>
                  </a:lnTo>
                  <a:lnTo>
                    <a:pt x="102" y="444"/>
                  </a:lnTo>
                  <a:lnTo>
                    <a:pt x="102" y="462"/>
                  </a:lnTo>
                  <a:lnTo>
                    <a:pt x="96" y="474"/>
                  </a:lnTo>
                  <a:lnTo>
                    <a:pt x="84" y="480"/>
                  </a:lnTo>
                  <a:lnTo>
                    <a:pt x="72" y="480"/>
                  </a:lnTo>
                  <a:lnTo>
                    <a:pt x="48" y="468"/>
                  </a:lnTo>
                  <a:lnTo>
                    <a:pt x="42" y="462"/>
                  </a:lnTo>
                  <a:lnTo>
                    <a:pt x="30" y="456"/>
                  </a:lnTo>
                  <a:lnTo>
                    <a:pt x="24" y="456"/>
                  </a:lnTo>
                  <a:lnTo>
                    <a:pt x="12" y="462"/>
                  </a:lnTo>
                  <a:lnTo>
                    <a:pt x="0" y="474"/>
                  </a:lnTo>
                  <a:lnTo>
                    <a:pt x="0" y="492"/>
                  </a:lnTo>
                  <a:lnTo>
                    <a:pt x="12" y="504"/>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91" name="Malawi">
              <a:extLst>
                <a:ext uri="{FF2B5EF4-FFF2-40B4-BE49-F238E27FC236}">
                  <a16:creationId xmlns:a16="http://schemas.microsoft.com/office/drawing/2014/main" id="{A3069178-0418-4AEF-ED58-797DC5A7D209}"/>
                </a:ext>
                <a:ext uri="{C183D7F6-B498-43B3-948B-1728B52AA6E4}">
                  <adec:decorative xmlns:adec="http://schemas.microsoft.com/office/drawing/2017/decorative" val="1"/>
                </a:ext>
              </a:extLst>
            </p:cNvPr>
            <p:cNvSpPr>
              <a:spLocks/>
            </p:cNvSpPr>
            <p:nvPr/>
          </p:nvSpPr>
          <p:spPr bwMode="gray">
            <a:xfrm>
              <a:off x="5031161" y="3546397"/>
              <a:ext cx="75478" cy="201276"/>
            </a:xfrm>
            <a:custGeom>
              <a:avLst/>
              <a:gdLst>
                <a:gd name="T0" fmla="*/ 2147483647 w 234"/>
                <a:gd name="T1" fmla="*/ 2147483647 h 624"/>
                <a:gd name="T2" fmla="*/ 2147483647 w 234"/>
                <a:gd name="T3" fmla="*/ 2147483647 h 624"/>
                <a:gd name="T4" fmla="*/ 2147483647 w 234"/>
                <a:gd name="T5" fmla="*/ 2147483647 h 624"/>
                <a:gd name="T6" fmla="*/ 2147483647 w 234"/>
                <a:gd name="T7" fmla="*/ 2147483647 h 624"/>
                <a:gd name="T8" fmla="*/ 2147483647 w 234"/>
                <a:gd name="T9" fmla="*/ 2147483647 h 624"/>
                <a:gd name="T10" fmla="*/ 2147483647 w 234"/>
                <a:gd name="T11" fmla="*/ 2147483647 h 624"/>
                <a:gd name="T12" fmla="*/ 2147483647 w 234"/>
                <a:gd name="T13" fmla="*/ 2147483647 h 624"/>
                <a:gd name="T14" fmla="*/ 2147483647 w 234"/>
                <a:gd name="T15" fmla="*/ 2147483647 h 624"/>
                <a:gd name="T16" fmla="*/ 2147483647 w 234"/>
                <a:gd name="T17" fmla="*/ 2147483647 h 624"/>
                <a:gd name="T18" fmla="*/ 2147483647 w 234"/>
                <a:gd name="T19" fmla="*/ 2147483647 h 624"/>
                <a:gd name="T20" fmla="*/ 2147483647 w 234"/>
                <a:gd name="T21" fmla="*/ 2147483647 h 624"/>
                <a:gd name="T22" fmla="*/ 2147483647 w 234"/>
                <a:gd name="T23" fmla="*/ 2147483647 h 624"/>
                <a:gd name="T24" fmla="*/ 2147483647 w 234"/>
                <a:gd name="T25" fmla="*/ 2147483647 h 624"/>
                <a:gd name="T26" fmla="*/ 2147483647 w 234"/>
                <a:gd name="T27" fmla="*/ 2147483647 h 624"/>
                <a:gd name="T28" fmla="*/ 2147483647 w 234"/>
                <a:gd name="T29" fmla="*/ 2147483647 h 624"/>
                <a:gd name="T30" fmla="*/ 2147483647 w 234"/>
                <a:gd name="T31" fmla="*/ 2147483647 h 624"/>
                <a:gd name="T32" fmla="*/ 2147483647 w 234"/>
                <a:gd name="T33" fmla="*/ 2147483647 h 624"/>
                <a:gd name="T34" fmla="*/ 2147483647 w 234"/>
                <a:gd name="T35" fmla="*/ 2147483647 h 624"/>
                <a:gd name="T36" fmla="*/ 2147483647 w 234"/>
                <a:gd name="T37" fmla="*/ 2147483647 h 624"/>
                <a:gd name="T38" fmla="*/ 2147483647 w 234"/>
                <a:gd name="T39" fmla="*/ 2147483647 h 624"/>
                <a:gd name="T40" fmla="*/ 2147483647 w 234"/>
                <a:gd name="T41" fmla="*/ 2147483647 h 624"/>
                <a:gd name="T42" fmla="*/ 2147483647 w 234"/>
                <a:gd name="T43" fmla="*/ 2147483647 h 624"/>
                <a:gd name="T44" fmla="*/ 2147483647 w 234"/>
                <a:gd name="T45" fmla="*/ 2147483647 h 624"/>
                <a:gd name="T46" fmla="*/ 2147483647 w 234"/>
                <a:gd name="T47" fmla="*/ 0 h 624"/>
                <a:gd name="T48" fmla="*/ 2147483647 w 234"/>
                <a:gd name="T49" fmla="*/ 2147483647 h 624"/>
                <a:gd name="T50" fmla="*/ 2147483647 w 234"/>
                <a:gd name="T51" fmla="*/ 2147483647 h 624"/>
                <a:gd name="T52" fmla="*/ 2147483647 w 234"/>
                <a:gd name="T53" fmla="*/ 2147483647 h 624"/>
                <a:gd name="T54" fmla="*/ 2147483647 w 234"/>
                <a:gd name="T55" fmla="*/ 2147483647 h 624"/>
                <a:gd name="T56" fmla="*/ 2147483647 w 234"/>
                <a:gd name="T57" fmla="*/ 2147483647 h 624"/>
                <a:gd name="T58" fmla="*/ 2147483647 w 234"/>
                <a:gd name="T59" fmla="*/ 2147483647 h 624"/>
                <a:gd name="T60" fmla="*/ 2147483647 w 234"/>
                <a:gd name="T61" fmla="*/ 2147483647 h 624"/>
                <a:gd name="T62" fmla="*/ 2147483647 w 234"/>
                <a:gd name="T63" fmla="*/ 2147483647 h 624"/>
                <a:gd name="T64" fmla="*/ 2147483647 w 234"/>
                <a:gd name="T65" fmla="*/ 2147483647 h 624"/>
                <a:gd name="T66" fmla="*/ 2147483647 w 234"/>
                <a:gd name="T67" fmla="*/ 2147483647 h 624"/>
                <a:gd name="T68" fmla="*/ 2147483647 w 234"/>
                <a:gd name="T69" fmla="*/ 2147483647 h 624"/>
                <a:gd name="T70" fmla="*/ 2147483647 w 234"/>
                <a:gd name="T71" fmla="*/ 2147483647 h 624"/>
                <a:gd name="T72" fmla="*/ 2147483647 w 234"/>
                <a:gd name="T73" fmla="*/ 2147483647 h 624"/>
                <a:gd name="T74" fmla="*/ 0 w 234"/>
                <a:gd name="T75" fmla="*/ 2147483647 h 624"/>
                <a:gd name="T76" fmla="*/ 2147483647 w 234"/>
                <a:gd name="T77" fmla="*/ 2147483647 h 624"/>
                <a:gd name="T78" fmla="*/ 2147483647 w 234"/>
                <a:gd name="T79" fmla="*/ 2147483647 h 624"/>
                <a:gd name="T80" fmla="*/ 2147483647 w 234"/>
                <a:gd name="T81" fmla="*/ 2147483647 h 624"/>
                <a:gd name="T82" fmla="*/ 2147483647 w 234"/>
                <a:gd name="T83" fmla="*/ 2147483647 h 624"/>
                <a:gd name="T84" fmla="*/ 2147483647 w 234"/>
                <a:gd name="T85" fmla="*/ 2147483647 h 624"/>
                <a:gd name="T86" fmla="*/ 2147483647 w 234"/>
                <a:gd name="T87" fmla="*/ 2147483647 h 624"/>
                <a:gd name="T88" fmla="*/ 2147483647 w 234"/>
                <a:gd name="T89" fmla="*/ 2147483647 h 624"/>
                <a:gd name="T90" fmla="*/ 2147483647 w 234"/>
                <a:gd name="T91" fmla="*/ 2147483647 h 624"/>
                <a:gd name="T92" fmla="*/ 2147483647 w 234"/>
                <a:gd name="T93" fmla="*/ 2147483647 h 624"/>
                <a:gd name="T94" fmla="*/ 2147483647 w 234"/>
                <a:gd name="T95" fmla="*/ 2147483647 h 624"/>
                <a:gd name="T96" fmla="*/ 2147483647 w 234"/>
                <a:gd name="T97" fmla="*/ 2147483647 h 624"/>
                <a:gd name="T98" fmla="*/ 2147483647 w 234"/>
                <a:gd name="T99" fmla="*/ 2147483647 h 624"/>
                <a:gd name="T100" fmla="*/ 2147483647 w 234"/>
                <a:gd name="T101" fmla="*/ 2147483647 h 624"/>
                <a:gd name="T102" fmla="*/ 2147483647 w 234"/>
                <a:gd name="T103" fmla="*/ 2147483647 h 624"/>
                <a:gd name="T104" fmla="*/ 2147483647 w 234"/>
                <a:gd name="T105" fmla="*/ 2147483647 h 624"/>
                <a:gd name="T106" fmla="*/ 2147483647 w 234"/>
                <a:gd name="T107" fmla="*/ 2147483647 h 624"/>
                <a:gd name="T108" fmla="*/ 2147483647 w 234"/>
                <a:gd name="T109" fmla="*/ 2147483647 h 624"/>
                <a:gd name="T110" fmla="*/ 2147483647 w 234"/>
                <a:gd name="T111" fmla="*/ 2147483647 h 624"/>
                <a:gd name="T112" fmla="*/ 2147483647 w 234"/>
                <a:gd name="T113" fmla="*/ 2147483647 h 624"/>
                <a:gd name="T114" fmla="*/ 2147483647 w 234"/>
                <a:gd name="T115" fmla="*/ 2147483647 h 624"/>
                <a:gd name="T116" fmla="*/ 2147483647 w 234"/>
                <a:gd name="T117" fmla="*/ 2147483647 h 6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4"/>
                <a:gd name="T178" fmla="*/ 0 h 624"/>
                <a:gd name="T179" fmla="*/ 234 w 234"/>
                <a:gd name="T180" fmla="*/ 624 h 6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4" h="624">
                  <a:moveTo>
                    <a:pt x="234" y="432"/>
                  </a:moveTo>
                  <a:lnTo>
                    <a:pt x="222" y="420"/>
                  </a:lnTo>
                  <a:lnTo>
                    <a:pt x="210" y="402"/>
                  </a:lnTo>
                  <a:lnTo>
                    <a:pt x="204" y="390"/>
                  </a:lnTo>
                  <a:lnTo>
                    <a:pt x="198" y="384"/>
                  </a:lnTo>
                  <a:lnTo>
                    <a:pt x="186" y="360"/>
                  </a:lnTo>
                  <a:lnTo>
                    <a:pt x="162" y="336"/>
                  </a:lnTo>
                  <a:lnTo>
                    <a:pt x="156" y="336"/>
                  </a:lnTo>
                  <a:lnTo>
                    <a:pt x="156" y="330"/>
                  </a:lnTo>
                  <a:lnTo>
                    <a:pt x="150" y="330"/>
                  </a:lnTo>
                  <a:lnTo>
                    <a:pt x="150" y="342"/>
                  </a:lnTo>
                  <a:lnTo>
                    <a:pt x="156" y="342"/>
                  </a:lnTo>
                  <a:lnTo>
                    <a:pt x="168" y="354"/>
                  </a:lnTo>
                  <a:lnTo>
                    <a:pt x="168" y="366"/>
                  </a:lnTo>
                  <a:lnTo>
                    <a:pt x="174" y="378"/>
                  </a:lnTo>
                  <a:lnTo>
                    <a:pt x="174" y="390"/>
                  </a:lnTo>
                  <a:lnTo>
                    <a:pt x="168" y="396"/>
                  </a:lnTo>
                  <a:lnTo>
                    <a:pt x="162" y="396"/>
                  </a:lnTo>
                  <a:lnTo>
                    <a:pt x="162" y="390"/>
                  </a:lnTo>
                  <a:lnTo>
                    <a:pt x="156" y="384"/>
                  </a:lnTo>
                  <a:lnTo>
                    <a:pt x="156" y="378"/>
                  </a:lnTo>
                  <a:lnTo>
                    <a:pt x="144" y="384"/>
                  </a:lnTo>
                  <a:lnTo>
                    <a:pt x="132" y="384"/>
                  </a:lnTo>
                  <a:lnTo>
                    <a:pt x="132" y="360"/>
                  </a:lnTo>
                  <a:lnTo>
                    <a:pt x="126" y="354"/>
                  </a:lnTo>
                  <a:lnTo>
                    <a:pt x="126" y="342"/>
                  </a:lnTo>
                  <a:lnTo>
                    <a:pt x="120" y="330"/>
                  </a:lnTo>
                  <a:lnTo>
                    <a:pt x="120" y="282"/>
                  </a:lnTo>
                  <a:lnTo>
                    <a:pt x="84" y="246"/>
                  </a:lnTo>
                  <a:lnTo>
                    <a:pt x="90" y="240"/>
                  </a:lnTo>
                  <a:lnTo>
                    <a:pt x="90" y="222"/>
                  </a:lnTo>
                  <a:lnTo>
                    <a:pt x="96" y="210"/>
                  </a:lnTo>
                  <a:lnTo>
                    <a:pt x="114" y="192"/>
                  </a:lnTo>
                  <a:lnTo>
                    <a:pt x="120" y="180"/>
                  </a:lnTo>
                  <a:lnTo>
                    <a:pt x="126" y="174"/>
                  </a:lnTo>
                  <a:lnTo>
                    <a:pt x="126" y="156"/>
                  </a:lnTo>
                  <a:lnTo>
                    <a:pt x="120" y="150"/>
                  </a:lnTo>
                  <a:lnTo>
                    <a:pt x="120" y="102"/>
                  </a:lnTo>
                  <a:lnTo>
                    <a:pt x="114" y="78"/>
                  </a:lnTo>
                  <a:lnTo>
                    <a:pt x="114" y="60"/>
                  </a:lnTo>
                  <a:lnTo>
                    <a:pt x="102" y="60"/>
                  </a:lnTo>
                  <a:lnTo>
                    <a:pt x="84" y="42"/>
                  </a:lnTo>
                  <a:lnTo>
                    <a:pt x="84" y="36"/>
                  </a:lnTo>
                  <a:lnTo>
                    <a:pt x="90" y="24"/>
                  </a:lnTo>
                  <a:lnTo>
                    <a:pt x="90" y="18"/>
                  </a:lnTo>
                  <a:lnTo>
                    <a:pt x="60" y="18"/>
                  </a:lnTo>
                  <a:lnTo>
                    <a:pt x="54" y="0"/>
                  </a:lnTo>
                  <a:lnTo>
                    <a:pt x="30" y="0"/>
                  </a:lnTo>
                  <a:lnTo>
                    <a:pt x="30" y="12"/>
                  </a:lnTo>
                  <a:lnTo>
                    <a:pt x="42" y="12"/>
                  </a:lnTo>
                  <a:lnTo>
                    <a:pt x="54" y="24"/>
                  </a:lnTo>
                  <a:lnTo>
                    <a:pt x="54" y="66"/>
                  </a:lnTo>
                  <a:lnTo>
                    <a:pt x="60" y="66"/>
                  </a:lnTo>
                  <a:lnTo>
                    <a:pt x="66" y="60"/>
                  </a:lnTo>
                  <a:lnTo>
                    <a:pt x="66" y="84"/>
                  </a:lnTo>
                  <a:lnTo>
                    <a:pt x="78" y="84"/>
                  </a:lnTo>
                  <a:lnTo>
                    <a:pt x="78" y="96"/>
                  </a:lnTo>
                  <a:lnTo>
                    <a:pt x="54" y="108"/>
                  </a:lnTo>
                  <a:lnTo>
                    <a:pt x="48" y="114"/>
                  </a:lnTo>
                  <a:lnTo>
                    <a:pt x="42" y="114"/>
                  </a:lnTo>
                  <a:lnTo>
                    <a:pt x="42" y="132"/>
                  </a:lnTo>
                  <a:lnTo>
                    <a:pt x="54" y="138"/>
                  </a:lnTo>
                  <a:lnTo>
                    <a:pt x="48" y="156"/>
                  </a:lnTo>
                  <a:lnTo>
                    <a:pt x="48" y="228"/>
                  </a:lnTo>
                  <a:lnTo>
                    <a:pt x="60" y="228"/>
                  </a:lnTo>
                  <a:lnTo>
                    <a:pt x="60" y="234"/>
                  </a:lnTo>
                  <a:lnTo>
                    <a:pt x="42" y="252"/>
                  </a:lnTo>
                  <a:lnTo>
                    <a:pt x="30" y="258"/>
                  </a:lnTo>
                  <a:lnTo>
                    <a:pt x="24" y="264"/>
                  </a:lnTo>
                  <a:lnTo>
                    <a:pt x="18" y="264"/>
                  </a:lnTo>
                  <a:lnTo>
                    <a:pt x="24" y="300"/>
                  </a:lnTo>
                  <a:lnTo>
                    <a:pt x="18" y="312"/>
                  </a:lnTo>
                  <a:lnTo>
                    <a:pt x="12" y="318"/>
                  </a:lnTo>
                  <a:lnTo>
                    <a:pt x="6" y="330"/>
                  </a:lnTo>
                  <a:lnTo>
                    <a:pt x="0" y="336"/>
                  </a:lnTo>
                  <a:lnTo>
                    <a:pt x="0" y="342"/>
                  </a:lnTo>
                  <a:lnTo>
                    <a:pt x="12" y="348"/>
                  </a:lnTo>
                  <a:lnTo>
                    <a:pt x="24" y="360"/>
                  </a:lnTo>
                  <a:lnTo>
                    <a:pt x="36" y="366"/>
                  </a:lnTo>
                  <a:lnTo>
                    <a:pt x="66" y="414"/>
                  </a:lnTo>
                  <a:lnTo>
                    <a:pt x="96" y="414"/>
                  </a:lnTo>
                  <a:lnTo>
                    <a:pt x="102" y="408"/>
                  </a:lnTo>
                  <a:lnTo>
                    <a:pt x="120" y="408"/>
                  </a:lnTo>
                  <a:lnTo>
                    <a:pt x="126" y="414"/>
                  </a:lnTo>
                  <a:lnTo>
                    <a:pt x="126" y="450"/>
                  </a:lnTo>
                  <a:lnTo>
                    <a:pt x="132" y="450"/>
                  </a:lnTo>
                  <a:lnTo>
                    <a:pt x="126" y="480"/>
                  </a:lnTo>
                  <a:lnTo>
                    <a:pt x="114" y="486"/>
                  </a:lnTo>
                  <a:lnTo>
                    <a:pt x="126" y="504"/>
                  </a:lnTo>
                  <a:lnTo>
                    <a:pt x="120" y="510"/>
                  </a:lnTo>
                  <a:lnTo>
                    <a:pt x="108" y="516"/>
                  </a:lnTo>
                  <a:lnTo>
                    <a:pt x="102" y="522"/>
                  </a:lnTo>
                  <a:lnTo>
                    <a:pt x="102" y="528"/>
                  </a:lnTo>
                  <a:lnTo>
                    <a:pt x="114" y="528"/>
                  </a:lnTo>
                  <a:lnTo>
                    <a:pt x="114" y="558"/>
                  </a:lnTo>
                  <a:lnTo>
                    <a:pt x="126" y="564"/>
                  </a:lnTo>
                  <a:lnTo>
                    <a:pt x="132" y="570"/>
                  </a:lnTo>
                  <a:lnTo>
                    <a:pt x="144" y="576"/>
                  </a:lnTo>
                  <a:lnTo>
                    <a:pt x="150" y="582"/>
                  </a:lnTo>
                  <a:lnTo>
                    <a:pt x="162" y="588"/>
                  </a:lnTo>
                  <a:lnTo>
                    <a:pt x="162" y="600"/>
                  </a:lnTo>
                  <a:lnTo>
                    <a:pt x="156" y="606"/>
                  </a:lnTo>
                  <a:lnTo>
                    <a:pt x="156" y="618"/>
                  </a:lnTo>
                  <a:lnTo>
                    <a:pt x="162" y="624"/>
                  </a:lnTo>
                  <a:lnTo>
                    <a:pt x="168" y="618"/>
                  </a:lnTo>
                  <a:lnTo>
                    <a:pt x="180" y="612"/>
                  </a:lnTo>
                  <a:lnTo>
                    <a:pt x="180" y="582"/>
                  </a:lnTo>
                  <a:lnTo>
                    <a:pt x="174" y="576"/>
                  </a:lnTo>
                  <a:lnTo>
                    <a:pt x="168" y="576"/>
                  </a:lnTo>
                  <a:lnTo>
                    <a:pt x="168" y="558"/>
                  </a:lnTo>
                  <a:lnTo>
                    <a:pt x="174" y="546"/>
                  </a:lnTo>
                  <a:lnTo>
                    <a:pt x="186" y="540"/>
                  </a:lnTo>
                  <a:lnTo>
                    <a:pt x="210" y="540"/>
                  </a:lnTo>
                  <a:lnTo>
                    <a:pt x="216" y="534"/>
                  </a:lnTo>
                  <a:lnTo>
                    <a:pt x="216" y="474"/>
                  </a:lnTo>
                  <a:lnTo>
                    <a:pt x="222" y="468"/>
                  </a:lnTo>
                  <a:lnTo>
                    <a:pt x="228" y="456"/>
                  </a:lnTo>
                  <a:lnTo>
                    <a:pt x="234" y="450"/>
                  </a:lnTo>
                  <a:lnTo>
                    <a:pt x="234" y="432"/>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92" name="Madagascar">
              <a:extLst>
                <a:ext uri="{FF2B5EF4-FFF2-40B4-BE49-F238E27FC236}">
                  <a16:creationId xmlns:a16="http://schemas.microsoft.com/office/drawing/2014/main" id="{6DA3A48A-124A-BFD8-FDF4-B60E252278A6}"/>
                </a:ext>
                <a:ext uri="{C183D7F6-B498-43B3-948B-1728B52AA6E4}">
                  <adec:decorative xmlns:adec="http://schemas.microsoft.com/office/drawing/2017/decorative" val="1"/>
                </a:ext>
              </a:extLst>
            </p:cNvPr>
            <p:cNvSpPr>
              <a:spLocks/>
            </p:cNvSpPr>
            <p:nvPr/>
          </p:nvSpPr>
          <p:spPr bwMode="gray">
            <a:xfrm>
              <a:off x="5251307" y="3620618"/>
              <a:ext cx="191212" cy="350975"/>
            </a:xfrm>
            <a:custGeom>
              <a:avLst/>
              <a:gdLst>
                <a:gd name="T0" fmla="*/ 2147483647 w 594"/>
                <a:gd name="T1" fmla="*/ 2147483647 h 1092"/>
                <a:gd name="T2" fmla="*/ 2147483647 w 594"/>
                <a:gd name="T3" fmla="*/ 2147483647 h 1092"/>
                <a:gd name="T4" fmla="*/ 2147483647 w 594"/>
                <a:gd name="T5" fmla="*/ 2147483647 h 1092"/>
                <a:gd name="T6" fmla="*/ 2147483647 w 594"/>
                <a:gd name="T7" fmla="*/ 2147483647 h 1092"/>
                <a:gd name="T8" fmla="*/ 2147483647 w 594"/>
                <a:gd name="T9" fmla="*/ 2147483647 h 1092"/>
                <a:gd name="T10" fmla="*/ 2147483647 w 594"/>
                <a:gd name="T11" fmla="*/ 2147483647 h 1092"/>
                <a:gd name="T12" fmla="*/ 2147483647 w 594"/>
                <a:gd name="T13" fmla="*/ 2147483647 h 1092"/>
                <a:gd name="T14" fmla="*/ 2147483647 w 594"/>
                <a:gd name="T15" fmla="*/ 2147483647 h 1092"/>
                <a:gd name="T16" fmla="*/ 2147483647 w 594"/>
                <a:gd name="T17" fmla="*/ 2147483647 h 1092"/>
                <a:gd name="T18" fmla="*/ 2147483647 w 594"/>
                <a:gd name="T19" fmla="*/ 2147483647 h 1092"/>
                <a:gd name="T20" fmla="*/ 2147483647 w 594"/>
                <a:gd name="T21" fmla="*/ 2147483647 h 1092"/>
                <a:gd name="T22" fmla="*/ 2147483647 w 594"/>
                <a:gd name="T23" fmla="*/ 2147483647 h 1092"/>
                <a:gd name="T24" fmla="*/ 2147483647 w 594"/>
                <a:gd name="T25" fmla="*/ 2147483647 h 1092"/>
                <a:gd name="T26" fmla="*/ 2147483647 w 594"/>
                <a:gd name="T27" fmla="*/ 2147483647 h 1092"/>
                <a:gd name="T28" fmla="*/ 2147483647 w 594"/>
                <a:gd name="T29" fmla="*/ 2147483647 h 1092"/>
                <a:gd name="T30" fmla="*/ 2147483647 w 594"/>
                <a:gd name="T31" fmla="*/ 2147483647 h 1092"/>
                <a:gd name="T32" fmla="*/ 2147483647 w 594"/>
                <a:gd name="T33" fmla="*/ 0 h 1092"/>
                <a:gd name="T34" fmla="*/ 2147483647 w 594"/>
                <a:gd name="T35" fmla="*/ 2147483647 h 1092"/>
                <a:gd name="T36" fmla="*/ 2147483647 w 594"/>
                <a:gd name="T37" fmla="*/ 2147483647 h 1092"/>
                <a:gd name="T38" fmla="*/ 2147483647 w 594"/>
                <a:gd name="T39" fmla="*/ 2147483647 h 1092"/>
                <a:gd name="T40" fmla="*/ 2147483647 w 594"/>
                <a:gd name="T41" fmla="*/ 2147483647 h 1092"/>
                <a:gd name="T42" fmla="*/ 2147483647 w 594"/>
                <a:gd name="T43" fmla="*/ 2147483647 h 1092"/>
                <a:gd name="T44" fmla="*/ 2147483647 w 594"/>
                <a:gd name="T45" fmla="*/ 2147483647 h 1092"/>
                <a:gd name="T46" fmla="*/ 2147483647 w 594"/>
                <a:gd name="T47" fmla="*/ 2147483647 h 1092"/>
                <a:gd name="T48" fmla="*/ 2147483647 w 594"/>
                <a:gd name="T49" fmla="*/ 2147483647 h 1092"/>
                <a:gd name="T50" fmla="*/ 2147483647 w 594"/>
                <a:gd name="T51" fmla="*/ 2147483647 h 1092"/>
                <a:gd name="T52" fmla="*/ 2147483647 w 594"/>
                <a:gd name="T53" fmla="*/ 2147483647 h 1092"/>
                <a:gd name="T54" fmla="*/ 2147483647 w 594"/>
                <a:gd name="T55" fmla="*/ 2147483647 h 1092"/>
                <a:gd name="T56" fmla="*/ 2147483647 w 594"/>
                <a:gd name="T57" fmla="*/ 2147483647 h 1092"/>
                <a:gd name="T58" fmla="*/ 2147483647 w 594"/>
                <a:gd name="T59" fmla="*/ 2147483647 h 1092"/>
                <a:gd name="T60" fmla="*/ 2147483647 w 594"/>
                <a:gd name="T61" fmla="*/ 2147483647 h 1092"/>
                <a:gd name="T62" fmla="*/ 2147483647 w 594"/>
                <a:gd name="T63" fmla="*/ 2147483647 h 1092"/>
                <a:gd name="T64" fmla="*/ 2147483647 w 594"/>
                <a:gd name="T65" fmla="*/ 2147483647 h 1092"/>
                <a:gd name="T66" fmla="*/ 2147483647 w 594"/>
                <a:gd name="T67" fmla="*/ 2147483647 h 1092"/>
                <a:gd name="T68" fmla="*/ 2147483647 w 594"/>
                <a:gd name="T69" fmla="*/ 2147483647 h 1092"/>
                <a:gd name="T70" fmla="*/ 2147483647 w 594"/>
                <a:gd name="T71" fmla="*/ 2147483647 h 1092"/>
                <a:gd name="T72" fmla="*/ 2147483647 w 594"/>
                <a:gd name="T73" fmla="*/ 2147483647 h 1092"/>
                <a:gd name="T74" fmla="*/ 2147483647 w 594"/>
                <a:gd name="T75" fmla="*/ 2147483647 h 1092"/>
                <a:gd name="T76" fmla="*/ 2147483647 w 594"/>
                <a:gd name="T77" fmla="*/ 2147483647 h 1092"/>
                <a:gd name="T78" fmla="*/ 2147483647 w 594"/>
                <a:gd name="T79" fmla="*/ 2147483647 h 1092"/>
                <a:gd name="T80" fmla="*/ 2147483647 w 594"/>
                <a:gd name="T81" fmla="*/ 2147483647 h 1092"/>
                <a:gd name="T82" fmla="*/ 2147483647 w 594"/>
                <a:gd name="T83" fmla="*/ 2147483647 h 1092"/>
                <a:gd name="T84" fmla="*/ 2147483647 w 594"/>
                <a:gd name="T85" fmla="*/ 2147483647 h 1092"/>
                <a:gd name="T86" fmla="*/ 0 w 594"/>
                <a:gd name="T87" fmla="*/ 2147483647 h 1092"/>
                <a:gd name="T88" fmla="*/ 2147483647 w 594"/>
                <a:gd name="T89" fmla="*/ 2147483647 h 1092"/>
                <a:gd name="T90" fmla="*/ 2147483647 w 594"/>
                <a:gd name="T91" fmla="*/ 2147483647 h 1092"/>
                <a:gd name="T92" fmla="*/ 2147483647 w 594"/>
                <a:gd name="T93" fmla="*/ 2147483647 h 1092"/>
                <a:gd name="T94" fmla="*/ 2147483647 w 594"/>
                <a:gd name="T95" fmla="*/ 2147483647 h 1092"/>
                <a:gd name="T96" fmla="*/ 2147483647 w 594"/>
                <a:gd name="T97" fmla="*/ 2147483647 h 1092"/>
                <a:gd name="T98" fmla="*/ 2147483647 w 594"/>
                <a:gd name="T99" fmla="*/ 2147483647 h 1092"/>
                <a:gd name="T100" fmla="*/ 2147483647 w 594"/>
                <a:gd name="T101" fmla="*/ 2147483647 h 1092"/>
                <a:gd name="T102" fmla="*/ 2147483647 w 594"/>
                <a:gd name="T103" fmla="*/ 2147483647 h 10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4"/>
                <a:gd name="T157" fmla="*/ 0 h 1092"/>
                <a:gd name="T158" fmla="*/ 594 w 594"/>
                <a:gd name="T159" fmla="*/ 1092 h 10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4" h="1092">
                  <a:moveTo>
                    <a:pt x="120" y="330"/>
                  </a:moveTo>
                  <a:lnTo>
                    <a:pt x="144" y="324"/>
                  </a:lnTo>
                  <a:lnTo>
                    <a:pt x="192" y="324"/>
                  </a:lnTo>
                  <a:lnTo>
                    <a:pt x="192" y="300"/>
                  </a:lnTo>
                  <a:lnTo>
                    <a:pt x="252" y="312"/>
                  </a:lnTo>
                  <a:lnTo>
                    <a:pt x="270" y="282"/>
                  </a:lnTo>
                  <a:lnTo>
                    <a:pt x="312" y="288"/>
                  </a:lnTo>
                  <a:lnTo>
                    <a:pt x="312" y="258"/>
                  </a:lnTo>
                  <a:lnTo>
                    <a:pt x="324" y="228"/>
                  </a:lnTo>
                  <a:lnTo>
                    <a:pt x="324" y="258"/>
                  </a:lnTo>
                  <a:lnTo>
                    <a:pt x="336" y="276"/>
                  </a:lnTo>
                  <a:lnTo>
                    <a:pt x="348" y="240"/>
                  </a:lnTo>
                  <a:lnTo>
                    <a:pt x="348" y="210"/>
                  </a:lnTo>
                  <a:lnTo>
                    <a:pt x="354" y="192"/>
                  </a:lnTo>
                  <a:lnTo>
                    <a:pt x="354" y="186"/>
                  </a:lnTo>
                  <a:lnTo>
                    <a:pt x="360" y="186"/>
                  </a:lnTo>
                  <a:lnTo>
                    <a:pt x="372" y="198"/>
                  </a:lnTo>
                  <a:lnTo>
                    <a:pt x="372" y="204"/>
                  </a:lnTo>
                  <a:lnTo>
                    <a:pt x="378" y="204"/>
                  </a:lnTo>
                  <a:lnTo>
                    <a:pt x="402" y="180"/>
                  </a:lnTo>
                  <a:lnTo>
                    <a:pt x="396" y="168"/>
                  </a:lnTo>
                  <a:lnTo>
                    <a:pt x="396" y="150"/>
                  </a:lnTo>
                  <a:lnTo>
                    <a:pt x="390" y="138"/>
                  </a:lnTo>
                  <a:lnTo>
                    <a:pt x="402" y="126"/>
                  </a:lnTo>
                  <a:lnTo>
                    <a:pt x="414" y="126"/>
                  </a:lnTo>
                  <a:lnTo>
                    <a:pt x="420" y="132"/>
                  </a:lnTo>
                  <a:lnTo>
                    <a:pt x="426" y="132"/>
                  </a:lnTo>
                  <a:lnTo>
                    <a:pt x="432" y="126"/>
                  </a:lnTo>
                  <a:lnTo>
                    <a:pt x="438" y="114"/>
                  </a:lnTo>
                  <a:lnTo>
                    <a:pt x="450" y="102"/>
                  </a:lnTo>
                  <a:lnTo>
                    <a:pt x="456" y="90"/>
                  </a:lnTo>
                  <a:lnTo>
                    <a:pt x="462" y="72"/>
                  </a:lnTo>
                  <a:lnTo>
                    <a:pt x="462" y="42"/>
                  </a:lnTo>
                  <a:lnTo>
                    <a:pt x="492" y="0"/>
                  </a:lnTo>
                  <a:lnTo>
                    <a:pt x="546" y="60"/>
                  </a:lnTo>
                  <a:lnTo>
                    <a:pt x="546" y="90"/>
                  </a:lnTo>
                  <a:lnTo>
                    <a:pt x="552" y="96"/>
                  </a:lnTo>
                  <a:lnTo>
                    <a:pt x="558" y="114"/>
                  </a:lnTo>
                  <a:lnTo>
                    <a:pt x="576" y="150"/>
                  </a:lnTo>
                  <a:lnTo>
                    <a:pt x="582" y="156"/>
                  </a:lnTo>
                  <a:lnTo>
                    <a:pt x="582" y="162"/>
                  </a:lnTo>
                  <a:lnTo>
                    <a:pt x="564" y="216"/>
                  </a:lnTo>
                  <a:lnTo>
                    <a:pt x="594" y="276"/>
                  </a:lnTo>
                  <a:lnTo>
                    <a:pt x="594" y="288"/>
                  </a:lnTo>
                  <a:lnTo>
                    <a:pt x="588" y="294"/>
                  </a:lnTo>
                  <a:lnTo>
                    <a:pt x="576" y="294"/>
                  </a:lnTo>
                  <a:lnTo>
                    <a:pt x="564" y="288"/>
                  </a:lnTo>
                  <a:lnTo>
                    <a:pt x="558" y="282"/>
                  </a:lnTo>
                  <a:lnTo>
                    <a:pt x="552" y="282"/>
                  </a:lnTo>
                  <a:lnTo>
                    <a:pt x="522" y="288"/>
                  </a:lnTo>
                  <a:lnTo>
                    <a:pt x="528" y="330"/>
                  </a:lnTo>
                  <a:lnTo>
                    <a:pt x="522" y="336"/>
                  </a:lnTo>
                  <a:lnTo>
                    <a:pt x="516" y="348"/>
                  </a:lnTo>
                  <a:lnTo>
                    <a:pt x="504" y="354"/>
                  </a:lnTo>
                  <a:lnTo>
                    <a:pt x="486" y="390"/>
                  </a:lnTo>
                  <a:lnTo>
                    <a:pt x="486" y="402"/>
                  </a:lnTo>
                  <a:lnTo>
                    <a:pt x="492" y="414"/>
                  </a:lnTo>
                  <a:lnTo>
                    <a:pt x="504" y="450"/>
                  </a:lnTo>
                  <a:lnTo>
                    <a:pt x="498" y="468"/>
                  </a:lnTo>
                  <a:lnTo>
                    <a:pt x="486" y="510"/>
                  </a:lnTo>
                  <a:lnTo>
                    <a:pt x="462" y="570"/>
                  </a:lnTo>
                  <a:lnTo>
                    <a:pt x="432" y="642"/>
                  </a:lnTo>
                  <a:lnTo>
                    <a:pt x="390" y="720"/>
                  </a:lnTo>
                  <a:lnTo>
                    <a:pt x="324" y="852"/>
                  </a:lnTo>
                  <a:lnTo>
                    <a:pt x="312" y="894"/>
                  </a:lnTo>
                  <a:lnTo>
                    <a:pt x="306" y="912"/>
                  </a:lnTo>
                  <a:lnTo>
                    <a:pt x="306" y="948"/>
                  </a:lnTo>
                  <a:lnTo>
                    <a:pt x="294" y="984"/>
                  </a:lnTo>
                  <a:lnTo>
                    <a:pt x="276" y="1014"/>
                  </a:lnTo>
                  <a:lnTo>
                    <a:pt x="258" y="1032"/>
                  </a:lnTo>
                  <a:lnTo>
                    <a:pt x="240" y="1044"/>
                  </a:lnTo>
                  <a:lnTo>
                    <a:pt x="222" y="1062"/>
                  </a:lnTo>
                  <a:lnTo>
                    <a:pt x="216" y="1062"/>
                  </a:lnTo>
                  <a:lnTo>
                    <a:pt x="210" y="1068"/>
                  </a:lnTo>
                  <a:lnTo>
                    <a:pt x="186" y="1068"/>
                  </a:lnTo>
                  <a:lnTo>
                    <a:pt x="150" y="1086"/>
                  </a:lnTo>
                  <a:lnTo>
                    <a:pt x="114" y="1092"/>
                  </a:lnTo>
                  <a:lnTo>
                    <a:pt x="78" y="1074"/>
                  </a:lnTo>
                  <a:lnTo>
                    <a:pt x="60" y="1056"/>
                  </a:lnTo>
                  <a:lnTo>
                    <a:pt x="48" y="1038"/>
                  </a:lnTo>
                  <a:lnTo>
                    <a:pt x="36" y="1026"/>
                  </a:lnTo>
                  <a:lnTo>
                    <a:pt x="36" y="1020"/>
                  </a:lnTo>
                  <a:lnTo>
                    <a:pt x="30" y="1014"/>
                  </a:lnTo>
                  <a:lnTo>
                    <a:pt x="48" y="990"/>
                  </a:lnTo>
                  <a:lnTo>
                    <a:pt x="42" y="978"/>
                  </a:lnTo>
                  <a:lnTo>
                    <a:pt x="24" y="948"/>
                  </a:lnTo>
                  <a:lnTo>
                    <a:pt x="12" y="900"/>
                  </a:lnTo>
                  <a:lnTo>
                    <a:pt x="0" y="834"/>
                  </a:lnTo>
                  <a:lnTo>
                    <a:pt x="0" y="786"/>
                  </a:lnTo>
                  <a:lnTo>
                    <a:pt x="6" y="756"/>
                  </a:lnTo>
                  <a:lnTo>
                    <a:pt x="18" y="738"/>
                  </a:lnTo>
                  <a:lnTo>
                    <a:pt x="60" y="696"/>
                  </a:lnTo>
                  <a:lnTo>
                    <a:pt x="72" y="678"/>
                  </a:lnTo>
                  <a:lnTo>
                    <a:pt x="90" y="672"/>
                  </a:lnTo>
                  <a:lnTo>
                    <a:pt x="96" y="660"/>
                  </a:lnTo>
                  <a:lnTo>
                    <a:pt x="108" y="654"/>
                  </a:lnTo>
                  <a:lnTo>
                    <a:pt x="108" y="636"/>
                  </a:lnTo>
                  <a:lnTo>
                    <a:pt x="102" y="600"/>
                  </a:lnTo>
                  <a:lnTo>
                    <a:pt x="96" y="558"/>
                  </a:lnTo>
                  <a:lnTo>
                    <a:pt x="96" y="522"/>
                  </a:lnTo>
                  <a:lnTo>
                    <a:pt x="78" y="432"/>
                  </a:lnTo>
                  <a:lnTo>
                    <a:pt x="90" y="408"/>
                  </a:lnTo>
                  <a:lnTo>
                    <a:pt x="132" y="366"/>
                  </a:lnTo>
                  <a:lnTo>
                    <a:pt x="132" y="360"/>
                  </a:lnTo>
                  <a:lnTo>
                    <a:pt x="120" y="330"/>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93" name="Macedonia">
              <a:extLst>
                <a:ext uri="{FF2B5EF4-FFF2-40B4-BE49-F238E27FC236}">
                  <a16:creationId xmlns:a16="http://schemas.microsoft.com/office/drawing/2014/main" id="{74087D6C-9A7F-05A2-6F49-F75C4B2CA386}"/>
                </a:ext>
                <a:ext uri="{C183D7F6-B498-43B3-948B-1728B52AA6E4}">
                  <adec:decorative xmlns:adec="http://schemas.microsoft.com/office/drawing/2017/decorative" val="1"/>
                </a:ext>
              </a:extLst>
            </p:cNvPr>
            <p:cNvSpPr>
              <a:spLocks/>
            </p:cNvSpPr>
            <p:nvPr/>
          </p:nvSpPr>
          <p:spPr bwMode="gray">
            <a:xfrm>
              <a:off x="4735536" y="2202879"/>
              <a:ext cx="52835" cy="41514"/>
            </a:xfrm>
            <a:custGeom>
              <a:avLst/>
              <a:gdLst>
                <a:gd name="T0" fmla="*/ 2147483647 w 162"/>
                <a:gd name="T1" fmla="*/ 2147483647 h 126"/>
                <a:gd name="T2" fmla="*/ 2147483647 w 162"/>
                <a:gd name="T3" fmla="*/ 2147483647 h 126"/>
                <a:gd name="T4" fmla="*/ 2147483647 w 162"/>
                <a:gd name="T5" fmla="*/ 2147483647 h 126"/>
                <a:gd name="T6" fmla="*/ 2147483647 w 162"/>
                <a:gd name="T7" fmla="*/ 2147483647 h 126"/>
                <a:gd name="T8" fmla="*/ 2147483647 w 162"/>
                <a:gd name="T9" fmla="*/ 0 h 126"/>
                <a:gd name="T10" fmla="*/ 2147483647 w 162"/>
                <a:gd name="T11" fmla="*/ 2147483647 h 126"/>
                <a:gd name="T12" fmla="*/ 2147483647 w 162"/>
                <a:gd name="T13" fmla="*/ 2147483647 h 126"/>
                <a:gd name="T14" fmla="*/ 2147483647 w 162"/>
                <a:gd name="T15" fmla="*/ 2147483647 h 126"/>
                <a:gd name="T16" fmla="*/ 2147483647 w 162"/>
                <a:gd name="T17" fmla="*/ 2147483647 h 126"/>
                <a:gd name="T18" fmla="*/ 2147483647 w 162"/>
                <a:gd name="T19" fmla="*/ 2147483647 h 126"/>
                <a:gd name="T20" fmla="*/ 2147483647 w 162"/>
                <a:gd name="T21" fmla="*/ 2147483647 h 126"/>
                <a:gd name="T22" fmla="*/ 0 w 162"/>
                <a:gd name="T23" fmla="*/ 2147483647 h 126"/>
                <a:gd name="T24" fmla="*/ 0 w 162"/>
                <a:gd name="T25" fmla="*/ 2147483647 h 126"/>
                <a:gd name="T26" fmla="*/ 2147483647 w 162"/>
                <a:gd name="T27" fmla="*/ 2147483647 h 126"/>
                <a:gd name="T28" fmla="*/ 2147483647 w 162"/>
                <a:gd name="T29" fmla="*/ 2147483647 h 126"/>
                <a:gd name="T30" fmla="*/ 2147483647 w 162"/>
                <a:gd name="T31" fmla="*/ 2147483647 h 126"/>
                <a:gd name="T32" fmla="*/ 2147483647 w 162"/>
                <a:gd name="T33" fmla="*/ 2147483647 h 126"/>
                <a:gd name="T34" fmla="*/ 2147483647 w 162"/>
                <a:gd name="T35" fmla="*/ 2147483647 h 126"/>
                <a:gd name="T36" fmla="*/ 2147483647 w 162"/>
                <a:gd name="T37" fmla="*/ 2147483647 h 126"/>
                <a:gd name="T38" fmla="*/ 2147483647 w 162"/>
                <a:gd name="T39" fmla="*/ 2147483647 h 126"/>
                <a:gd name="T40" fmla="*/ 2147483647 w 162"/>
                <a:gd name="T41" fmla="*/ 2147483647 h 126"/>
                <a:gd name="T42" fmla="*/ 2147483647 w 162"/>
                <a:gd name="T43" fmla="*/ 2147483647 h 126"/>
                <a:gd name="T44" fmla="*/ 2147483647 w 162"/>
                <a:gd name="T45" fmla="*/ 2147483647 h 126"/>
                <a:gd name="T46" fmla="*/ 2147483647 w 162"/>
                <a:gd name="T47" fmla="*/ 2147483647 h 126"/>
                <a:gd name="T48" fmla="*/ 2147483647 w 162"/>
                <a:gd name="T49" fmla="*/ 2147483647 h 126"/>
                <a:gd name="T50" fmla="*/ 2147483647 w 162"/>
                <a:gd name="T51" fmla="*/ 2147483647 h 126"/>
                <a:gd name="T52" fmla="*/ 2147483647 w 162"/>
                <a:gd name="T53" fmla="*/ 2147483647 h 126"/>
                <a:gd name="T54" fmla="*/ 2147483647 w 162"/>
                <a:gd name="T55" fmla="*/ 2147483647 h 126"/>
                <a:gd name="T56" fmla="*/ 2147483647 w 162"/>
                <a:gd name="T57" fmla="*/ 2147483647 h 126"/>
                <a:gd name="T58" fmla="*/ 2147483647 w 162"/>
                <a:gd name="T59" fmla="*/ 2147483647 h 126"/>
                <a:gd name="T60" fmla="*/ 2147483647 w 162"/>
                <a:gd name="T61" fmla="*/ 2147483647 h 126"/>
                <a:gd name="T62" fmla="*/ 2147483647 w 162"/>
                <a:gd name="T63" fmla="*/ 2147483647 h 126"/>
                <a:gd name="T64" fmla="*/ 2147483647 w 162"/>
                <a:gd name="T65" fmla="*/ 2147483647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2"/>
                <a:gd name="T100" fmla="*/ 0 h 126"/>
                <a:gd name="T101" fmla="*/ 162 w 162"/>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2" h="126">
                  <a:moveTo>
                    <a:pt x="150" y="42"/>
                  </a:moveTo>
                  <a:lnTo>
                    <a:pt x="132" y="30"/>
                  </a:lnTo>
                  <a:lnTo>
                    <a:pt x="132" y="18"/>
                  </a:lnTo>
                  <a:lnTo>
                    <a:pt x="126" y="18"/>
                  </a:lnTo>
                  <a:lnTo>
                    <a:pt x="114" y="0"/>
                  </a:lnTo>
                  <a:lnTo>
                    <a:pt x="72" y="6"/>
                  </a:lnTo>
                  <a:lnTo>
                    <a:pt x="66" y="12"/>
                  </a:lnTo>
                  <a:lnTo>
                    <a:pt x="48" y="12"/>
                  </a:lnTo>
                  <a:lnTo>
                    <a:pt x="48" y="24"/>
                  </a:lnTo>
                  <a:lnTo>
                    <a:pt x="24" y="24"/>
                  </a:lnTo>
                  <a:lnTo>
                    <a:pt x="18" y="36"/>
                  </a:lnTo>
                  <a:lnTo>
                    <a:pt x="0" y="42"/>
                  </a:lnTo>
                  <a:lnTo>
                    <a:pt x="0" y="66"/>
                  </a:lnTo>
                  <a:lnTo>
                    <a:pt x="6" y="78"/>
                  </a:lnTo>
                  <a:lnTo>
                    <a:pt x="6" y="102"/>
                  </a:lnTo>
                  <a:lnTo>
                    <a:pt x="12" y="108"/>
                  </a:lnTo>
                  <a:lnTo>
                    <a:pt x="18" y="108"/>
                  </a:lnTo>
                  <a:lnTo>
                    <a:pt x="18" y="126"/>
                  </a:lnTo>
                  <a:lnTo>
                    <a:pt x="42" y="120"/>
                  </a:lnTo>
                  <a:lnTo>
                    <a:pt x="42" y="126"/>
                  </a:lnTo>
                  <a:lnTo>
                    <a:pt x="54" y="120"/>
                  </a:lnTo>
                  <a:lnTo>
                    <a:pt x="60" y="120"/>
                  </a:lnTo>
                  <a:lnTo>
                    <a:pt x="66" y="126"/>
                  </a:lnTo>
                  <a:lnTo>
                    <a:pt x="90" y="126"/>
                  </a:lnTo>
                  <a:lnTo>
                    <a:pt x="96" y="114"/>
                  </a:lnTo>
                  <a:lnTo>
                    <a:pt x="96" y="108"/>
                  </a:lnTo>
                  <a:lnTo>
                    <a:pt x="120" y="108"/>
                  </a:lnTo>
                  <a:lnTo>
                    <a:pt x="132" y="102"/>
                  </a:lnTo>
                  <a:lnTo>
                    <a:pt x="156" y="78"/>
                  </a:lnTo>
                  <a:lnTo>
                    <a:pt x="162" y="66"/>
                  </a:lnTo>
                  <a:lnTo>
                    <a:pt x="162" y="60"/>
                  </a:lnTo>
                  <a:lnTo>
                    <a:pt x="156" y="48"/>
                  </a:lnTo>
                  <a:lnTo>
                    <a:pt x="150" y="42"/>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94" name="Luxembourg">
              <a:extLst>
                <a:ext uri="{FF2B5EF4-FFF2-40B4-BE49-F238E27FC236}">
                  <a16:creationId xmlns:a16="http://schemas.microsoft.com/office/drawing/2014/main" id="{C7D4052B-15AD-7AD9-BD2E-8EB61E565403}"/>
                </a:ext>
                <a:ext uri="{C183D7F6-B498-43B3-948B-1728B52AA6E4}">
                  <adec:decorative xmlns:adec="http://schemas.microsoft.com/office/drawing/2017/decorative" val="1"/>
                </a:ext>
              </a:extLst>
            </p:cNvPr>
            <p:cNvSpPr>
              <a:spLocks/>
            </p:cNvSpPr>
            <p:nvPr/>
          </p:nvSpPr>
          <p:spPr bwMode="gray">
            <a:xfrm>
              <a:off x="4429849" y="2007893"/>
              <a:ext cx="16354" cy="13838"/>
            </a:xfrm>
            <a:custGeom>
              <a:avLst/>
              <a:gdLst>
                <a:gd name="T0" fmla="*/ 2147483647 w 54"/>
                <a:gd name="T1" fmla="*/ 2147483647 h 42"/>
                <a:gd name="T2" fmla="*/ 2147483647 w 54"/>
                <a:gd name="T3" fmla="*/ 2147483647 h 42"/>
                <a:gd name="T4" fmla="*/ 2147483647 w 54"/>
                <a:gd name="T5" fmla="*/ 2147483647 h 42"/>
                <a:gd name="T6" fmla="*/ 2147483647 w 54"/>
                <a:gd name="T7" fmla="*/ 2147483647 h 42"/>
                <a:gd name="T8" fmla="*/ 2147483647 w 54"/>
                <a:gd name="T9" fmla="*/ 2147483647 h 42"/>
                <a:gd name="T10" fmla="*/ 2147483647 w 54"/>
                <a:gd name="T11" fmla="*/ 2147483647 h 42"/>
                <a:gd name="T12" fmla="*/ 2147483647 w 54"/>
                <a:gd name="T13" fmla="*/ 2147483647 h 42"/>
                <a:gd name="T14" fmla="*/ 2147483647 w 54"/>
                <a:gd name="T15" fmla="*/ 2147483647 h 42"/>
                <a:gd name="T16" fmla="*/ 2147483647 w 54"/>
                <a:gd name="T17" fmla="*/ 0 h 42"/>
                <a:gd name="T18" fmla="*/ 2147483647 w 54"/>
                <a:gd name="T19" fmla="*/ 0 h 42"/>
                <a:gd name="T20" fmla="*/ 2147483647 w 54"/>
                <a:gd name="T21" fmla="*/ 2147483647 h 42"/>
                <a:gd name="T22" fmla="*/ 2147483647 w 54"/>
                <a:gd name="T23" fmla="*/ 2147483647 h 42"/>
                <a:gd name="T24" fmla="*/ 0 w 54"/>
                <a:gd name="T25" fmla="*/ 2147483647 h 42"/>
                <a:gd name="T26" fmla="*/ 0 w 54"/>
                <a:gd name="T27" fmla="*/ 2147483647 h 42"/>
                <a:gd name="T28" fmla="*/ 2147483647 w 54"/>
                <a:gd name="T29" fmla="*/ 2147483647 h 42"/>
                <a:gd name="T30" fmla="*/ 2147483647 w 54"/>
                <a:gd name="T31" fmla="*/ 2147483647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
                <a:gd name="T49" fmla="*/ 0 h 42"/>
                <a:gd name="T50" fmla="*/ 54 w 54"/>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 h="42">
                  <a:moveTo>
                    <a:pt x="18" y="42"/>
                  </a:moveTo>
                  <a:lnTo>
                    <a:pt x="30" y="36"/>
                  </a:lnTo>
                  <a:lnTo>
                    <a:pt x="48" y="42"/>
                  </a:lnTo>
                  <a:lnTo>
                    <a:pt x="54" y="36"/>
                  </a:lnTo>
                  <a:lnTo>
                    <a:pt x="54" y="24"/>
                  </a:lnTo>
                  <a:lnTo>
                    <a:pt x="42" y="18"/>
                  </a:lnTo>
                  <a:lnTo>
                    <a:pt x="36" y="18"/>
                  </a:lnTo>
                  <a:lnTo>
                    <a:pt x="30" y="12"/>
                  </a:lnTo>
                  <a:lnTo>
                    <a:pt x="30" y="0"/>
                  </a:lnTo>
                  <a:lnTo>
                    <a:pt x="24" y="0"/>
                  </a:lnTo>
                  <a:lnTo>
                    <a:pt x="18" y="6"/>
                  </a:lnTo>
                  <a:lnTo>
                    <a:pt x="6" y="12"/>
                  </a:lnTo>
                  <a:lnTo>
                    <a:pt x="0" y="12"/>
                  </a:lnTo>
                  <a:lnTo>
                    <a:pt x="0" y="18"/>
                  </a:lnTo>
                  <a:lnTo>
                    <a:pt x="12" y="30"/>
                  </a:lnTo>
                  <a:lnTo>
                    <a:pt x="18" y="42"/>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95" name="Lithuania">
              <a:extLst>
                <a:ext uri="{FF2B5EF4-FFF2-40B4-BE49-F238E27FC236}">
                  <a16:creationId xmlns:a16="http://schemas.microsoft.com/office/drawing/2014/main" id="{33E3872D-6526-CA1E-C32D-C89477E18587}"/>
                </a:ext>
                <a:ext uri="{C183D7F6-B498-43B3-948B-1728B52AA6E4}">
                  <adec:decorative xmlns:adec="http://schemas.microsoft.com/office/drawing/2017/decorative" val="1"/>
                </a:ext>
              </a:extLst>
            </p:cNvPr>
            <p:cNvSpPr>
              <a:spLocks/>
            </p:cNvSpPr>
            <p:nvPr/>
          </p:nvSpPr>
          <p:spPr bwMode="gray">
            <a:xfrm>
              <a:off x="4726732" y="1850646"/>
              <a:ext cx="109444" cy="62899"/>
            </a:xfrm>
            <a:custGeom>
              <a:avLst/>
              <a:gdLst>
                <a:gd name="T0" fmla="*/ 2147483647 w 342"/>
                <a:gd name="T1" fmla="*/ 2147483647 h 198"/>
                <a:gd name="T2" fmla="*/ 2147483647 w 342"/>
                <a:gd name="T3" fmla="*/ 2147483647 h 198"/>
                <a:gd name="T4" fmla="*/ 2147483647 w 342"/>
                <a:gd name="T5" fmla="*/ 2147483647 h 198"/>
                <a:gd name="T6" fmla="*/ 2147483647 w 342"/>
                <a:gd name="T7" fmla="*/ 2147483647 h 198"/>
                <a:gd name="T8" fmla="*/ 2147483647 w 342"/>
                <a:gd name="T9" fmla="*/ 2147483647 h 198"/>
                <a:gd name="T10" fmla="*/ 2147483647 w 342"/>
                <a:gd name="T11" fmla="*/ 2147483647 h 198"/>
                <a:gd name="T12" fmla="*/ 2147483647 w 342"/>
                <a:gd name="T13" fmla="*/ 2147483647 h 198"/>
                <a:gd name="T14" fmla="*/ 2147483647 w 342"/>
                <a:gd name="T15" fmla="*/ 2147483647 h 198"/>
                <a:gd name="T16" fmla="*/ 2147483647 w 342"/>
                <a:gd name="T17" fmla="*/ 2147483647 h 198"/>
                <a:gd name="T18" fmla="*/ 2147483647 w 342"/>
                <a:gd name="T19" fmla="*/ 2147483647 h 198"/>
                <a:gd name="T20" fmla="*/ 2147483647 w 342"/>
                <a:gd name="T21" fmla="*/ 2147483647 h 198"/>
                <a:gd name="T22" fmla="*/ 2147483647 w 342"/>
                <a:gd name="T23" fmla="*/ 2147483647 h 198"/>
                <a:gd name="T24" fmla="*/ 2147483647 w 342"/>
                <a:gd name="T25" fmla="*/ 0 h 198"/>
                <a:gd name="T26" fmla="*/ 2147483647 w 342"/>
                <a:gd name="T27" fmla="*/ 2147483647 h 198"/>
                <a:gd name="T28" fmla="*/ 0 w 342"/>
                <a:gd name="T29" fmla="*/ 2147483647 h 198"/>
                <a:gd name="T30" fmla="*/ 2147483647 w 342"/>
                <a:gd name="T31" fmla="*/ 2147483647 h 198"/>
                <a:gd name="T32" fmla="*/ 2147483647 w 342"/>
                <a:gd name="T33" fmla="*/ 2147483647 h 198"/>
                <a:gd name="T34" fmla="*/ 2147483647 w 342"/>
                <a:gd name="T35" fmla="*/ 2147483647 h 198"/>
                <a:gd name="T36" fmla="*/ 2147483647 w 342"/>
                <a:gd name="T37" fmla="*/ 2147483647 h 198"/>
                <a:gd name="T38" fmla="*/ 2147483647 w 342"/>
                <a:gd name="T39" fmla="*/ 2147483647 h 198"/>
                <a:gd name="T40" fmla="*/ 2147483647 w 342"/>
                <a:gd name="T41" fmla="*/ 2147483647 h 198"/>
                <a:gd name="T42" fmla="*/ 2147483647 w 342"/>
                <a:gd name="T43" fmla="*/ 2147483647 h 198"/>
                <a:gd name="T44" fmla="*/ 2147483647 w 342"/>
                <a:gd name="T45" fmla="*/ 2147483647 h 198"/>
                <a:gd name="T46" fmla="*/ 2147483647 w 342"/>
                <a:gd name="T47" fmla="*/ 2147483647 h 198"/>
                <a:gd name="T48" fmla="*/ 2147483647 w 342"/>
                <a:gd name="T49" fmla="*/ 2147483647 h 198"/>
                <a:gd name="T50" fmla="*/ 2147483647 w 342"/>
                <a:gd name="T51" fmla="*/ 2147483647 h 198"/>
                <a:gd name="T52" fmla="*/ 2147483647 w 342"/>
                <a:gd name="T53" fmla="*/ 2147483647 h 198"/>
                <a:gd name="T54" fmla="*/ 2147483647 w 342"/>
                <a:gd name="T55" fmla="*/ 2147483647 h 198"/>
                <a:gd name="T56" fmla="*/ 2147483647 w 342"/>
                <a:gd name="T57" fmla="*/ 2147483647 h 198"/>
                <a:gd name="T58" fmla="*/ 2147483647 w 342"/>
                <a:gd name="T59" fmla="*/ 2147483647 h 198"/>
                <a:gd name="T60" fmla="*/ 2147483647 w 342"/>
                <a:gd name="T61" fmla="*/ 2147483647 h 198"/>
                <a:gd name="T62" fmla="*/ 2147483647 w 342"/>
                <a:gd name="T63" fmla="*/ 2147483647 h 198"/>
                <a:gd name="T64" fmla="*/ 2147483647 w 342"/>
                <a:gd name="T65" fmla="*/ 2147483647 h 198"/>
                <a:gd name="T66" fmla="*/ 2147483647 w 342"/>
                <a:gd name="T67" fmla="*/ 2147483647 h 198"/>
                <a:gd name="T68" fmla="*/ 2147483647 w 342"/>
                <a:gd name="T69" fmla="*/ 2147483647 h 198"/>
                <a:gd name="T70" fmla="*/ 2147483647 w 342"/>
                <a:gd name="T71" fmla="*/ 2147483647 h 198"/>
                <a:gd name="T72" fmla="*/ 2147483647 w 342"/>
                <a:gd name="T73" fmla="*/ 2147483647 h 198"/>
                <a:gd name="T74" fmla="*/ 2147483647 w 342"/>
                <a:gd name="T75" fmla="*/ 2147483647 h 198"/>
                <a:gd name="T76" fmla="*/ 2147483647 w 342"/>
                <a:gd name="T77" fmla="*/ 2147483647 h 198"/>
                <a:gd name="T78" fmla="*/ 2147483647 w 342"/>
                <a:gd name="T79" fmla="*/ 2147483647 h 198"/>
                <a:gd name="T80" fmla="*/ 2147483647 w 342"/>
                <a:gd name="T81" fmla="*/ 2147483647 h 198"/>
                <a:gd name="T82" fmla="*/ 2147483647 w 342"/>
                <a:gd name="T83" fmla="*/ 2147483647 h 198"/>
                <a:gd name="T84" fmla="*/ 2147483647 w 342"/>
                <a:gd name="T85" fmla="*/ 2147483647 h 1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2"/>
                <a:gd name="T130" fmla="*/ 0 h 198"/>
                <a:gd name="T131" fmla="*/ 342 w 342"/>
                <a:gd name="T132" fmla="*/ 198 h 1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2" h="198">
                  <a:moveTo>
                    <a:pt x="330" y="60"/>
                  </a:moveTo>
                  <a:lnTo>
                    <a:pt x="312" y="54"/>
                  </a:lnTo>
                  <a:lnTo>
                    <a:pt x="294" y="42"/>
                  </a:lnTo>
                  <a:lnTo>
                    <a:pt x="282" y="30"/>
                  </a:lnTo>
                  <a:lnTo>
                    <a:pt x="276" y="30"/>
                  </a:lnTo>
                  <a:lnTo>
                    <a:pt x="264" y="24"/>
                  </a:lnTo>
                  <a:lnTo>
                    <a:pt x="234" y="24"/>
                  </a:lnTo>
                  <a:lnTo>
                    <a:pt x="228" y="12"/>
                  </a:lnTo>
                  <a:lnTo>
                    <a:pt x="222" y="6"/>
                  </a:lnTo>
                  <a:lnTo>
                    <a:pt x="210" y="6"/>
                  </a:lnTo>
                  <a:lnTo>
                    <a:pt x="198" y="18"/>
                  </a:lnTo>
                  <a:lnTo>
                    <a:pt x="180" y="18"/>
                  </a:lnTo>
                  <a:lnTo>
                    <a:pt x="174" y="12"/>
                  </a:lnTo>
                  <a:lnTo>
                    <a:pt x="162" y="12"/>
                  </a:lnTo>
                  <a:lnTo>
                    <a:pt x="156" y="18"/>
                  </a:lnTo>
                  <a:lnTo>
                    <a:pt x="150" y="18"/>
                  </a:lnTo>
                  <a:lnTo>
                    <a:pt x="144" y="12"/>
                  </a:lnTo>
                  <a:lnTo>
                    <a:pt x="138" y="12"/>
                  </a:lnTo>
                  <a:lnTo>
                    <a:pt x="126" y="6"/>
                  </a:lnTo>
                  <a:lnTo>
                    <a:pt x="120" y="6"/>
                  </a:lnTo>
                  <a:lnTo>
                    <a:pt x="114" y="12"/>
                  </a:lnTo>
                  <a:lnTo>
                    <a:pt x="108" y="12"/>
                  </a:lnTo>
                  <a:lnTo>
                    <a:pt x="102" y="6"/>
                  </a:lnTo>
                  <a:lnTo>
                    <a:pt x="96" y="6"/>
                  </a:lnTo>
                  <a:lnTo>
                    <a:pt x="90" y="0"/>
                  </a:lnTo>
                  <a:lnTo>
                    <a:pt x="72" y="0"/>
                  </a:lnTo>
                  <a:lnTo>
                    <a:pt x="60" y="12"/>
                  </a:lnTo>
                  <a:lnTo>
                    <a:pt x="18" y="12"/>
                  </a:lnTo>
                  <a:lnTo>
                    <a:pt x="6" y="18"/>
                  </a:lnTo>
                  <a:lnTo>
                    <a:pt x="0" y="18"/>
                  </a:lnTo>
                  <a:lnTo>
                    <a:pt x="0" y="60"/>
                  </a:lnTo>
                  <a:lnTo>
                    <a:pt x="12" y="84"/>
                  </a:lnTo>
                  <a:lnTo>
                    <a:pt x="18" y="90"/>
                  </a:lnTo>
                  <a:lnTo>
                    <a:pt x="18" y="96"/>
                  </a:lnTo>
                  <a:lnTo>
                    <a:pt x="30" y="96"/>
                  </a:lnTo>
                  <a:lnTo>
                    <a:pt x="30" y="102"/>
                  </a:lnTo>
                  <a:lnTo>
                    <a:pt x="42" y="102"/>
                  </a:lnTo>
                  <a:lnTo>
                    <a:pt x="48" y="108"/>
                  </a:lnTo>
                  <a:lnTo>
                    <a:pt x="72" y="108"/>
                  </a:lnTo>
                  <a:lnTo>
                    <a:pt x="84" y="102"/>
                  </a:lnTo>
                  <a:lnTo>
                    <a:pt x="102" y="102"/>
                  </a:lnTo>
                  <a:lnTo>
                    <a:pt x="108" y="114"/>
                  </a:lnTo>
                  <a:lnTo>
                    <a:pt x="108" y="132"/>
                  </a:lnTo>
                  <a:lnTo>
                    <a:pt x="96" y="144"/>
                  </a:lnTo>
                  <a:lnTo>
                    <a:pt x="102" y="162"/>
                  </a:lnTo>
                  <a:lnTo>
                    <a:pt x="120" y="162"/>
                  </a:lnTo>
                  <a:lnTo>
                    <a:pt x="138" y="168"/>
                  </a:lnTo>
                  <a:lnTo>
                    <a:pt x="144" y="168"/>
                  </a:lnTo>
                  <a:lnTo>
                    <a:pt x="156" y="174"/>
                  </a:lnTo>
                  <a:lnTo>
                    <a:pt x="156" y="198"/>
                  </a:lnTo>
                  <a:lnTo>
                    <a:pt x="162" y="198"/>
                  </a:lnTo>
                  <a:lnTo>
                    <a:pt x="168" y="192"/>
                  </a:lnTo>
                  <a:lnTo>
                    <a:pt x="180" y="192"/>
                  </a:lnTo>
                  <a:lnTo>
                    <a:pt x="192" y="186"/>
                  </a:lnTo>
                  <a:lnTo>
                    <a:pt x="198" y="186"/>
                  </a:lnTo>
                  <a:lnTo>
                    <a:pt x="204" y="192"/>
                  </a:lnTo>
                  <a:lnTo>
                    <a:pt x="204" y="198"/>
                  </a:lnTo>
                  <a:lnTo>
                    <a:pt x="234" y="198"/>
                  </a:lnTo>
                  <a:lnTo>
                    <a:pt x="234" y="180"/>
                  </a:lnTo>
                  <a:lnTo>
                    <a:pt x="246" y="192"/>
                  </a:lnTo>
                  <a:lnTo>
                    <a:pt x="252" y="180"/>
                  </a:lnTo>
                  <a:lnTo>
                    <a:pt x="258" y="174"/>
                  </a:lnTo>
                  <a:lnTo>
                    <a:pt x="270" y="168"/>
                  </a:lnTo>
                  <a:lnTo>
                    <a:pt x="288" y="168"/>
                  </a:lnTo>
                  <a:lnTo>
                    <a:pt x="288" y="174"/>
                  </a:lnTo>
                  <a:lnTo>
                    <a:pt x="282" y="180"/>
                  </a:lnTo>
                  <a:lnTo>
                    <a:pt x="294" y="180"/>
                  </a:lnTo>
                  <a:lnTo>
                    <a:pt x="294" y="174"/>
                  </a:lnTo>
                  <a:lnTo>
                    <a:pt x="288" y="168"/>
                  </a:lnTo>
                  <a:lnTo>
                    <a:pt x="288" y="156"/>
                  </a:lnTo>
                  <a:lnTo>
                    <a:pt x="282" y="150"/>
                  </a:lnTo>
                  <a:lnTo>
                    <a:pt x="282" y="144"/>
                  </a:lnTo>
                  <a:lnTo>
                    <a:pt x="294" y="144"/>
                  </a:lnTo>
                  <a:lnTo>
                    <a:pt x="294" y="138"/>
                  </a:lnTo>
                  <a:lnTo>
                    <a:pt x="288" y="126"/>
                  </a:lnTo>
                  <a:lnTo>
                    <a:pt x="288" y="120"/>
                  </a:lnTo>
                  <a:lnTo>
                    <a:pt x="294" y="114"/>
                  </a:lnTo>
                  <a:lnTo>
                    <a:pt x="312" y="114"/>
                  </a:lnTo>
                  <a:lnTo>
                    <a:pt x="306" y="96"/>
                  </a:lnTo>
                  <a:lnTo>
                    <a:pt x="312" y="96"/>
                  </a:lnTo>
                  <a:lnTo>
                    <a:pt x="318" y="102"/>
                  </a:lnTo>
                  <a:lnTo>
                    <a:pt x="336" y="102"/>
                  </a:lnTo>
                  <a:lnTo>
                    <a:pt x="342" y="96"/>
                  </a:lnTo>
                  <a:lnTo>
                    <a:pt x="324" y="78"/>
                  </a:lnTo>
                  <a:lnTo>
                    <a:pt x="324" y="72"/>
                  </a:lnTo>
                  <a:lnTo>
                    <a:pt x="330" y="66"/>
                  </a:lnTo>
                  <a:lnTo>
                    <a:pt x="330" y="60"/>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96" name="Liechtenstein">
              <a:extLst>
                <a:ext uri="{FF2B5EF4-FFF2-40B4-BE49-F238E27FC236}">
                  <a16:creationId xmlns:a16="http://schemas.microsoft.com/office/drawing/2014/main" id="{51BE5747-17A5-6319-7223-73FCFB792237}"/>
                </a:ext>
                <a:ext uri="{C183D7F6-B498-43B3-948B-1728B52AA6E4}">
                  <adec:decorative xmlns:adec="http://schemas.microsoft.com/office/drawing/2017/decorative" val="1"/>
                </a:ext>
              </a:extLst>
            </p:cNvPr>
            <p:cNvSpPr>
              <a:spLocks/>
            </p:cNvSpPr>
            <p:nvPr/>
          </p:nvSpPr>
          <p:spPr bwMode="gray">
            <a:xfrm>
              <a:off x="4502811" y="2078340"/>
              <a:ext cx="5031" cy="7548"/>
            </a:xfrm>
            <a:custGeom>
              <a:avLst/>
              <a:gdLst>
                <a:gd name="T0" fmla="*/ 2147483647 w 18"/>
                <a:gd name="T1" fmla="*/ 0 h 24"/>
                <a:gd name="T2" fmla="*/ 2147483647 w 18"/>
                <a:gd name="T3" fmla="*/ 2147483647 h 24"/>
                <a:gd name="T4" fmla="*/ 0 w 18"/>
                <a:gd name="T5" fmla="*/ 2147483647 h 24"/>
                <a:gd name="T6" fmla="*/ 0 w 18"/>
                <a:gd name="T7" fmla="*/ 2147483647 h 24"/>
                <a:gd name="T8" fmla="*/ 2147483647 w 18"/>
                <a:gd name="T9" fmla="*/ 2147483647 h 24"/>
                <a:gd name="T10" fmla="*/ 2147483647 w 18"/>
                <a:gd name="T11" fmla="*/ 0 h 24"/>
                <a:gd name="T12" fmla="*/ 2147483647 w 18"/>
                <a:gd name="T13" fmla="*/ 0 h 24"/>
                <a:gd name="T14" fmla="*/ 0 60000 65536"/>
                <a:gd name="T15" fmla="*/ 0 60000 65536"/>
                <a:gd name="T16" fmla="*/ 0 60000 65536"/>
                <a:gd name="T17" fmla="*/ 0 60000 65536"/>
                <a:gd name="T18" fmla="*/ 0 60000 65536"/>
                <a:gd name="T19" fmla="*/ 0 60000 65536"/>
                <a:gd name="T20" fmla="*/ 0 60000 65536"/>
                <a:gd name="T21" fmla="*/ 0 w 18"/>
                <a:gd name="T22" fmla="*/ 0 h 24"/>
                <a:gd name="T23" fmla="*/ 18 w 18"/>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4">
                  <a:moveTo>
                    <a:pt x="12" y="0"/>
                  </a:moveTo>
                  <a:lnTo>
                    <a:pt x="6" y="6"/>
                  </a:lnTo>
                  <a:lnTo>
                    <a:pt x="0" y="18"/>
                  </a:lnTo>
                  <a:lnTo>
                    <a:pt x="0" y="24"/>
                  </a:lnTo>
                  <a:lnTo>
                    <a:pt x="18" y="24"/>
                  </a:lnTo>
                  <a:lnTo>
                    <a:pt x="18" y="0"/>
                  </a:lnTo>
                  <a:lnTo>
                    <a:pt x="12" y="0"/>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97" name="Libya">
              <a:extLst>
                <a:ext uri="{FF2B5EF4-FFF2-40B4-BE49-F238E27FC236}">
                  <a16:creationId xmlns:a16="http://schemas.microsoft.com/office/drawing/2014/main" id="{C1840A32-F815-DD4E-2F6F-C7A5A6E30FCB}"/>
                </a:ext>
                <a:ext uri="{C183D7F6-B498-43B3-948B-1728B52AA6E4}">
                  <adec:decorative xmlns:adec="http://schemas.microsoft.com/office/drawing/2017/decorative" val="1"/>
                </a:ext>
              </a:extLst>
            </p:cNvPr>
            <p:cNvSpPr>
              <a:spLocks/>
            </p:cNvSpPr>
            <p:nvPr/>
          </p:nvSpPr>
          <p:spPr bwMode="gray">
            <a:xfrm>
              <a:off x="4500296" y="2440636"/>
              <a:ext cx="353491" cy="357265"/>
            </a:xfrm>
            <a:custGeom>
              <a:avLst/>
              <a:gdLst>
                <a:gd name="T0" fmla="*/ 2147483647 w 1098"/>
                <a:gd name="T1" fmla="*/ 2147483647 h 1110"/>
                <a:gd name="T2" fmla="*/ 2147483647 w 1098"/>
                <a:gd name="T3" fmla="*/ 2147483647 h 1110"/>
                <a:gd name="T4" fmla="*/ 2147483647 w 1098"/>
                <a:gd name="T5" fmla="*/ 2147483647 h 1110"/>
                <a:gd name="T6" fmla="*/ 2147483647 w 1098"/>
                <a:gd name="T7" fmla="*/ 2147483647 h 1110"/>
                <a:gd name="T8" fmla="*/ 2147483647 w 1098"/>
                <a:gd name="T9" fmla="*/ 2147483647 h 1110"/>
                <a:gd name="T10" fmla="*/ 2147483647 w 1098"/>
                <a:gd name="T11" fmla="*/ 2147483647 h 1110"/>
                <a:gd name="T12" fmla="*/ 2147483647 w 1098"/>
                <a:gd name="T13" fmla="*/ 2147483647 h 1110"/>
                <a:gd name="T14" fmla="*/ 2147483647 w 1098"/>
                <a:gd name="T15" fmla="*/ 2147483647 h 1110"/>
                <a:gd name="T16" fmla="*/ 2147483647 w 1098"/>
                <a:gd name="T17" fmla="*/ 2147483647 h 1110"/>
                <a:gd name="T18" fmla="*/ 2147483647 w 1098"/>
                <a:gd name="T19" fmla="*/ 2147483647 h 1110"/>
                <a:gd name="T20" fmla="*/ 2147483647 w 1098"/>
                <a:gd name="T21" fmla="*/ 2147483647 h 1110"/>
                <a:gd name="T22" fmla="*/ 2147483647 w 1098"/>
                <a:gd name="T23" fmla="*/ 2147483647 h 1110"/>
                <a:gd name="T24" fmla="*/ 0 w 1098"/>
                <a:gd name="T25" fmla="*/ 2147483647 h 1110"/>
                <a:gd name="T26" fmla="*/ 2147483647 w 1098"/>
                <a:gd name="T27" fmla="*/ 2147483647 h 1110"/>
                <a:gd name="T28" fmla="*/ 2147483647 w 1098"/>
                <a:gd name="T29" fmla="*/ 2147483647 h 1110"/>
                <a:gd name="T30" fmla="*/ 2147483647 w 1098"/>
                <a:gd name="T31" fmla="*/ 2147483647 h 1110"/>
                <a:gd name="T32" fmla="*/ 2147483647 w 1098"/>
                <a:gd name="T33" fmla="*/ 2147483647 h 1110"/>
                <a:gd name="T34" fmla="*/ 2147483647 w 1098"/>
                <a:gd name="T35" fmla="*/ 2147483647 h 1110"/>
                <a:gd name="T36" fmla="*/ 2147483647 w 1098"/>
                <a:gd name="T37" fmla="*/ 2147483647 h 1110"/>
                <a:gd name="T38" fmla="*/ 2147483647 w 1098"/>
                <a:gd name="T39" fmla="*/ 2147483647 h 1110"/>
                <a:gd name="T40" fmla="*/ 2147483647 w 1098"/>
                <a:gd name="T41" fmla="*/ 2147483647 h 1110"/>
                <a:gd name="T42" fmla="*/ 2147483647 w 1098"/>
                <a:gd name="T43" fmla="*/ 2147483647 h 1110"/>
                <a:gd name="T44" fmla="*/ 2147483647 w 1098"/>
                <a:gd name="T45" fmla="*/ 2147483647 h 1110"/>
                <a:gd name="T46" fmla="*/ 2147483647 w 1098"/>
                <a:gd name="T47" fmla="*/ 2147483647 h 1110"/>
                <a:gd name="T48" fmla="*/ 2147483647 w 1098"/>
                <a:gd name="T49" fmla="*/ 2147483647 h 1110"/>
                <a:gd name="T50" fmla="*/ 2147483647 w 1098"/>
                <a:gd name="T51" fmla="*/ 2147483647 h 1110"/>
                <a:gd name="T52" fmla="*/ 2147483647 w 1098"/>
                <a:gd name="T53" fmla="*/ 2147483647 h 1110"/>
                <a:gd name="T54" fmla="*/ 2147483647 w 1098"/>
                <a:gd name="T55" fmla="*/ 2147483647 h 1110"/>
                <a:gd name="T56" fmla="*/ 2147483647 w 1098"/>
                <a:gd name="T57" fmla="*/ 2147483647 h 1110"/>
                <a:gd name="T58" fmla="*/ 2147483647 w 1098"/>
                <a:gd name="T59" fmla="*/ 2147483647 h 1110"/>
                <a:gd name="T60" fmla="*/ 2147483647 w 1098"/>
                <a:gd name="T61" fmla="*/ 2147483647 h 1110"/>
                <a:gd name="T62" fmla="*/ 2147483647 w 1098"/>
                <a:gd name="T63" fmla="*/ 2147483647 h 1110"/>
                <a:gd name="T64" fmla="*/ 2147483647 w 1098"/>
                <a:gd name="T65" fmla="*/ 2147483647 h 1110"/>
                <a:gd name="T66" fmla="*/ 2147483647 w 1098"/>
                <a:gd name="T67" fmla="*/ 2147483647 h 1110"/>
                <a:gd name="T68" fmla="*/ 2147483647 w 1098"/>
                <a:gd name="T69" fmla="*/ 2147483647 h 1110"/>
                <a:gd name="T70" fmla="*/ 2147483647 w 1098"/>
                <a:gd name="T71" fmla="*/ 2147483647 h 1110"/>
                <a:gd name="T72" fmla="*/ 2147483647 w 1098"/>
                <a:gd name="T73" fmla="*/ 2147483647 h 1110"/>
                <a:gd name="T74" fmla="*/ 2147483647 w 1098"/>
                <a:gd name="T75" fmla="*/ 2147483647 h 1110"/>
                <a:gd name="T76" fmla="*/ 2147483647 w 1098"/>
                <a:gd name="T77" fmla="*/ 2147483647 h 1110"/>
                <a:gd name="T78" fmla="*/ 2147483647 w 1098"/>
                <a:gd name="T79" fmla="*/ 2147483647 h 1110"/>
                <a:gd name="T80" fmla="*/ 2147483647 w 1098"/>
                <a:gd name="T81" fmla="*/ 2147483647 h 1110"/>
                <a:gd name="T82" fmla="*/ 2147483647 w 1098"/>
                <a:gd name="T83" fmla="*/ 2147483647 h 1110"/>
                <a:gd name="T84" fmla="*/ 2147483647 w 1098"/>
                <a:gd name="T85" fmla="*/ 2147483647 h 1110"/>
                <a:gd name="T86" fmla="*/ 2147483647 w 1098"/>
                <a:gd name="T87" fmla="*/ 2147483647 h 1110"/>
                <a:gd name="T88" fmla="*/ 2147483647 w 1098"/>
                <a:gd name="T89" fmla="*/ 2147483647 h 1110"/>
                <a:gd name="T90" fmla="*/ 2147483647 w 1098"/>
                <a:gd name="T91" fmla="*/ 2147483647 h 1110"/>
                <a:gd name="T92" fmla="*/ 2147483647 w 1098"/>
                <a:gd name="T93" fmla="*/ 2147483647 h 1110"/>
                <a:gd name="T94" fmla="*/ 2147483647 w 1098"/>
                <a:gd name="T95" fmla="*/ 2147483647 h 1110"/>
                <a:gd name="T96" fmla="*/ 2147483647 w 1098"/>
                <a:gd name="T97" fmla="*/ 2147483647 h 1110"/>
                <a:gd name="T98" fmla="*/ 2147483647 w 1098"/>
                <a:gd name="T99" fmla="*/ 2147483647 h 1110"/>
                <a:gd name="T100" fmla="*/ 2147483647 w 1098"/>
                <a:gd name="T101" fmla="*/ 2147483647 h 1110"/>
                <a:gd name="T102" fmla="*/ 2147483647 w 1098"/>
                <a:gd name="T103" fmla="*/ 2147483647 h 1110"/>
                <a:gd name="T104" fmla="*/ 2147483647 w 1098"/>
                <a:gd name="T105" fmla="*/ 2147483647 h 1110"/>
                <a:gd name="T106" fmla="*/ 2147483647 w 1098"/>
                <a:gd name="T107" fmla="*/ 2147483647 h 1110"/>
                <a:gd name="T108" fmla="*/ 2147483647 w 1098"/>
                <a:gd name="T109" fmla="*/ 2147483647 h 1110"/>
                <a:gd name="T110" fmla="*/ 2147483647 w 1098"/>
                <a:gd name="T111" fmla="*/ 2147483647 h 1110"/>
                <a:gd name="T112" fmla="*/ 2147483647 w 1098"/>
                <a:gd name="T113" fmla="*/ 2147483647 h 11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98"/>
                <a:gd name="T172" fmla="*/ 0 h 1110"/>
                <a:gd name="T173" fmla="*/ 1098 w 1098"/>
                <a:gd name="T174" fmla="*/ 1110 h 11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98" h="1110">
                  <a:moveTo>
                    <a:pt x="156" y="60"/>
                  </a:moveTo>
                  <a:lnTo>
                    <a:pt x="150" y="66"/>
                  </a:lnTo>
                  <a:lnTo>
                    <a:pt x="126" y="78"/>
                  </a:lnTo>
                  <a:lnTo>
                    <a:pt x="114" y="78"/>
                  </a:lnTo>
                  <a:lnTo>
                    <a:pt x="102" y="84"/>
                  </a:lnTo>
                  <a:lnTo>
                    <a:pt x="96" y="90"/>
                  </a:lnTo>
                  <a:lnTo>
                    <a:pt x="90" y="102"/>
                  </a:lnTo>
                  <a:lnTo>
                    <a:pt x="84" y="108"/>
                  </a:lnTo>
                  <a:lnTo>
                    <a:pt x="78" y="120"/>
                  </a:lnTo>
                  <a:lnTo>
                    <a:pt x="72" y="120"/>
                  </a:lnTo>
                  <a:lnTo>
                    <a:pt x="54" y="138"/>
                  </a:lnTo>
                  <a:lnTo>
                    <a:pt x="54" y="156"/>
                  </a:lnTo>
                  <a:lnTo>
                    <a:pt x="66" y="180"/>
                  </a:lnTo>
                  <a:lnTo>
                    <a:pt x="66" y="204"/>
                  </a:lnTo>
                  <a:lnTo>
                    <a:pt x="36" y="234"/>
                  </a:lnTo>
                  <a:lnTo>
                    <a:pt x="30" y="234"/>
                  </a:lnTo>
                  <a:lnTo>
                    <a:pt x="24" y="240"/>
                  </a:lnTo>
                  <a:lnTo>
                    <a:pt x="12" y="246"/>
                  </a:lnTo>
                  <a:lnTo>
                    <a:pt x="6" y="246"/>
                  </a:lnTo>
                  <a:lnTo>
                    <a:pt x="0" y="252"/>
                  </a:lnTo>
                  <a:lnTo>
                    <a:pt x="12" y="270"/>
                  </a:lnTo>
                  <a:lnTo>
                    <a:pt x="36" y="330"/>
                  </a:lnTo>
                  <a:lnTo>
                    <a:pt x="48" y="354"/>
                  </a:lnTo>
                  <a:lnTo>
                    <a:pt x="48" y="360"/>
                  </a:lnTo>
                  <a:lnTo>
                    <a:pt x="42" y="372"/>
                  </a:lnTo>
                  <a:lnTo>
                    <a:pt x="42" y="402"/>
                  </a:lnTo>
                  <a:lnTo>
                    <a:pt x="36" y="408"/>
                  </a:lnTo>
                  <a:lnTo>
                    <a:pt x="36" y="414"/>
                  </a:lnTo>
                  <a:lnTo>
                    <a:pt x="42" y="432"/>
                  </a:lnTo>
                  <a:lnTo>
                    <a:pt x="30" y="456"/>
                  </a:lnTo>
                  <a:lnTo>
                    <a:pt x="36" y="510"/>
                  </a:lnTo>
                  <a:lnTo>
                    <a:pt x="36" y="516"/>
                  </a:lnTo>
                  <a:lnTo>
                    <a:pt x="42" y="522"/>
                  </a:lnTo>
                  <a:lnTo>
                    <a:pt x="42" y="534"/>
                  </a:lnTo>
                  <a:lnTo>
                    <a:pt x="36" y="546"/>
                  </a:lnTo>
                  <a:lnTo>
                    <a:pt x="30" y="552"/>
                  </a:lnTo>
                  <a:lnTo>
                    <a:pt x="18" y="558"/>
                  </a:lnTo>
                  <a:lnTo>
                    <a:pt x="6" y="558"/>
                  </a:lnTo>
                  <a:lnTo>
                    <a:pt x="0" y="564"/>
                  </a:lnTo>
                  <a:lnTo>
                    <a:pt x="0" y="570"/>
                  </a:lnTo>
                  <a:lnTo>
                    <a:pt x="6" y="582"/>
                  </a:lnTo>
                  <a:lnTo>
                    <a:pt x="18" y="594"/>
                  </a:lnTo>
                  <a:lnTo>
                    <a:pt x="24" y="612"/>
                  </a:lnTo>
                  <a:lnTo>
                    <a:pt x="36" y="624"/>
                  </a:lnTo>
                  <a:lnTo>
                    <a:pt x="42" y="636"/>
                  </a:lnTo>
                  <a:lnTo>
                    <a:pt x="48" y="642"/>
                  </a:lnTo>
                  <a:lnTo>
                    <a:pt x="48" y="684"/>
                  </a:lnTo>
                  <a:lnTo>
                    <a:pt x="72" y="708"/>
                  </a:lnTo>
                  <a:lnTo>
                    <a:pt x="96" y="696"/>
                  </a:lnTo>
                  <a:lnTo>
                    <a:pt x="102" y="696"/>
                  </a:lnTo>
                  <a:lnTo>
                    <a:pt x="138" y="714"/>
                  </a:lnTo>
                  <a:lnTo>
                    <a:pt x="150" y="714"/>
                  </a:lnTo>
                  <a:lnTo>
                    <a:pt x="162" y="726"/>
                  </a:lnTo>
                  <a:lnTo>
                    <a:pt x="162" y="732"/>
                  </a:lnTo>
                  <a:lnTo>
                    <a:pt x="168" y="744"/>
                  </a:lnTo>
                  <a:lnTo>
                    <a:pt x="174" y="762"/>
                  </a:lnTo>
                  <a:lnTo>
                    <a:pt x="180" y="774"/>
                  </a:lnTo>
                  <a:lnTo>
                    <a:pt x="186" y="780"/>
                  </a:lnTo>
                  <a:lnTo>
                    <a:pt x="186" y="786"/>
                  </a:lnTo>
                  <a:lnTo>
                    <a:pt x="222" y="792"/>
                  </a:lnTo>
                  <a:lnTo>
                    <a:pt x="234" y="792"/>
                  </a:lnTo>
                  <a:lnTo>
                    <a:pt x="246" y="798"/>
                  </a:lnTo>
                  <a:lnTo>
                    <a:pt x="258" y="798"/>
                  </a:lnTo>
                  <a:lnTo>
                    <a:pt x="276" y="804"/>
                  </a:lnTo>
                  <a:lnTo>
                    <a:pt x="288" y="810"/>
                  </a:lnTo>
                  <a:lnTo>
                    <a:pt x="294" y="810"/>
                  </a:lnTo>
                  <a:lnTo>
                    <a:pt x="300" y="816"/>
                  </a:lnTo>
                  <a:lnTo>
                    <a:pt x="312" y="822"/>
                  </a:lnTo>
                  <a:lnTo>
                    <a:pt x="318" y="828"/>
                  </a:lnTo>
                  <a:lnTo>
                    <a:pt x="324" y="840"/>
                  </a:lnTo>
                  <a:lnTo>
                    <a:pt x="336" y="846"/>
                  </a:lnTo>
                  <a:lnTo>
                    <a:pt x="342" y="852"/>
                  </a:lnTo>
                  <a:lnTo>
                    <a:pt x="360" y="846"/>
                  </a:lnTo>
                  <a:lnTo>
                    <a:pt x="396" y="828"/>
                  </a:lnTo>
                  <a:lnTo>
                    <a:pt x="456" y="792"/>
                  </a:lnTo>
                  <a:lnTo>
                    <a:pt x="468" y="786"/>
                  </a:lnTo>
                  <a:lnTo>
                    <a:pt x="1026" y="1110"/>
                  </a:lnTo>
                  <a:lnTo>
                    <a:pt x="1026" y="1062"/>
                  </a:lnTo>
                  <a:lnTo>
                    <a:pt x="1098" y="1062"/>
                  </a:lnTo>
                  <a:lnTo>
                    <a:pt x="1098" y="828"/>
                  </a:lnTo>
                  <a:lnTo>
                    <a:pt x="1092" y="750"/>
                  </a:lnTo>
                  <a:lnTo>
                    <a:pt x="1092" y="660"/>
                  </a:lnTo>
                  <a:lnTo>
                    <a:pt x="1086" y="564"/>
                  </a:lnTo>
                  <a:lnTo>
                    <a:pt x="1086" y="468"/>
                  </a:lnTo>
                  <a:lnTo>
                    <a:pt x="1080" y="390"/>
                  </a:lnTo>
                  <a:lnTo>
                    <a:pt x="1080" y="306"/>
                  </a:lnTo>
                  <a:lnTo>
                    <a:pt x="1068" y="270"/>
                  </a:lnTo>
                  <a:lnTo>
                    <a:pt x="1056" y="258"/>
                  </a:lnTo>
                  <a:lnTo>
                    <a:pt x="1050" y="246"/>
                  </a:lnTo>
                  <a:lnTo>
                    <a:pt x="1050" y="240"/>
                  </a:lnTo>
                  <a:lnTo>
                    <a:pt x="1056" y="228"/>
                  </a:lnTo>
                  <a:lnTo>
                    <a:pt x="1062" y="222"/>
                  </a:lnTo>
                  <a:lnTo>
                    <a:pt x="1068" y="210"/>
                  </a:lnTo>
                  <a:lnTo>
                    <a:pt x="1074" y="204"/>
                  </a:lnTo>
                  <a:lnTo>
                    <a:pt x="1074" y="198"/>
                  </a:lnTo>
                  <a:lnTo>
                    <a:pt x="1068" y="186"/>
                  </a:lnTo>
                  <a:lnTo>
                    <a:pt x="1056" y="180"/>
                  </a:lnTo>
                  <a:lnTo>
                    <a:pt x="1056" y="150"/>
                  </a:lnTo>
                  <a:lnTo>
                    <a:pt x="1080" y="126"/>
                  </a:lnTo>
                  <a:lnTo>
                    <a:pt x="1074" y="114"/>
                  </a:lnTo>
                  <a:lnTo>
                    <a:pt x="1074" y="96"/>
                  </a:lnTo>
                  <a:lnTo>
                    <a:pt x="1056" y="102"/>
                  </a:lnTo>
                  <a:lnTo>
                    <a:pt x="1044" y="90"/>
                  </a:lnTo>
                  <a:lnTo>
                    <a:pt x="1032" y="102"/>
                  </a:lnTo>
                  <a:lnTo>
                    <a:pt x="1026" y="102"/>
                  </a:lnTo>
                  <a:lnTo>
                    <a:pt x="1020" y="96"/>
                  </a:lnTo>
                  <a:lnTo>
                    <a:pt x="1008" y="90"/>
                  </a:lnTo>
                  <a:lnTo>
                    <a:pt x="1002" y="84"/>
                  </a:lnTo>
                  <a:lnTo>
                    <a:pt x="990" y="78"/>
                  </a:lnTo>
                  <a:lnTo>
                    <a:pt x="978" y="78"/>
                  </a:lnTo>
                  <a:lnTo>
                    <a:pt x="966" y="84"/>
                  </a:lnTo>
                  <a:lnTo>
                    <a:pt x="954" y="84"/>
                  </a:lnTo>
                  <a:lnTo>
                    <a:pt x="942" y="78"/>
                  </a:lnTo>
                  <a:lnTo>
                    <a:pt x="936" y="72"/>
                  </a:lnTo>
                  <a:lnTo>
                    <a:pt x="936" y="48"/>
                  </a:lnTo>
                  <a:lnTo>
                    <a:pt x="930" y="42"/>
                  </a:lnTo>
                  <a:lnTo>
                    <a:pt x="918" y="36"/>
                  </a:lnTo>
                  <a:lnTo>
                    <a:pt x="882" y="36"/>
                  </a:lnTo>
                  <a:lnTo>
                    <a:pt x="876" y="30"/>
                  </a:lnTo>
                  <a:lnTo>
                    <a:pt x="864" y="30"/>
                  </a:lnTo>
                  <a:lnTo>
                    <a:pt x="852" y="24"/>
                  </a:lnTo>
                  <a:lnTo>
                    <a:pt x="840" y="24"/>
                  </a:lnTo>
                  <a:lnTo>
                    <a:pt x="834" y="30"/>
                  </a:lnTo>
                  <a:lnTo>
                    <a:pt x="834" y="36"/>
                  </a:lnTo>
                  <a:lnTo>
                    <a:pt x="798" y="36"/>
                  </a:lnTo>
                  <a:lnTo>
                    <a:pt x="780" y="42"/>
                  </a:lnTo>
                  <a:lnTo>
                    <a:pt x="768" y="48"/>
                  </a:lnTo>
                  <a:lnTo>
                    <a:pt x="732" y="84"/>
                  </a:lnTo>
                  <a:lnTo>
                    <a:pt x="720" y="108"/>
                  </a:lnTo>
                  <a:lnTo>
                    <a:pt x="720" y="120"/>
                  </a:lnTo>
                  <a:lnTo>
                    <a:pt x="726" y="138"/>
                  </a:lnTo>
                  <a:lnTo>
                    <a:pt x="738" y="150"/>
                  </a:lnTo>
                  <a:lnTo>
                    <a:pt x="744" y="162"/>
                  </a:lnTo>
                  <a:lnTo>
                    <a:pt x="744" y="180"/>
                  </a:lnTo>
                  <a:lnTo>
                    <a:pt x="738" y="192"/>
                  </a:lnTo>
                  <a:lnTo>
                    <a:pt x="714" y="216"/>
                  </a:lnTo>
                  <a:lnTo>
                    <a:pt x="708" y="228"/>
                  </a:lnTo>
                  <a:lnTo>
                    <a:pt x="696" y="234"/>
                  </a:lnTo>
                  <a:lnTo>
                    <a:pt x="666" y="234"/>
                  </a:lnTo>
                  <a:lnTo>
                    <a:pt x="648" y="228"/>
                  </a:lnTo>
                  <a:lnTo>
                    <a:pt x="630" y="216"/>
                  </a:lnTo>
                  <a:lnTo>
                    <a:pt x="612" y="198"/>
                  </a:lnTo>
                  <a:lnTo>
                    <a:pt x="582" y="180"/>
                  </a:lnTo>
                  <a:lnTo>
                    <a:pt x="552" y="168"/>
                  </a:lnTo>
                  <a:lnTo>
                    <a:pt x="528" y="162"/>
                  </a:lnTo>
                  <a:lnTo>
                    <a:pt x="462" y="162"/>
                  </a:lnTo>
                  <a:lnTo>
                    <a:pt x="438" y="150"/>
                  </a:lnTo>
                  <a:lnTo>
                    <a:pt x="426" y="138"/>
                  </a:lnTo>
                  <a:lnTo>
                    <a:pt x="420" y="126"/>
                  </a:lnTo>
                  <a:lnTo>
                    <a:pt x="414" y="108"/>
                  </a:lnTo>
                  <a:lnTo>
                    <a:pt x="414" y="96"/>
                  </a:lnTo>
                  <a:lnTo>
                    <a:pt x="402" y="72"/>
                  </a:lnTo>
                  <a:lnTo>
                    <a:pt x="378" y="60"/>
                  </a:lnTo>
                  <a:lnTo>
                    <a:pt x="366" y="60"/>
                  </a:lnTo>
                  <a:lnTo>
                    <a:pt x="354" y="54"/>
                  </a:lnTo>
                  <a:lnTo>
                    <a:pt x="348" y="48"/>
                  </a:lnTo>
                  <a:lnTo>
                    <a:pt x="324" y="36"/>
                  </a:lnTo>
                  <a:lnTo>
                    <a:pt x="318" y="36"/>
                  </a:lnTo>
                  <a:lnTo>
                    <a:pt x="306" y="30"/>
                  </a:lnTo>
                  <a:lnTo>
                    <a:pt x="264" y="30"/>
                  </a:lnTo>
                  <a:lnTo>
                    <a:pt x="252" y="36"/>
                  </a:lnTo>
                  <a:lnTo>
                    <a:pt x="216" y="36"/>
                  </a:lnTo>
                  <a:lnTo>
                    <a:pt x="192" y="24"/>
                  </a:lnTo>
                  <a:lnTo>
                    <a:pt x="180" y="12"/>
                  </a:lnTo>
                  <a:lnTo>
                    <a:pt x="168" y="6"/>
                  </a:lnTo>
                  <a:lnTo>
                    <a:pt x="150" y="6"/>
                  </a:lnTo>
                  <a:lnTo>
                    <a:pt x="144" y="0"/>
                  </a:lnTo>
                  <a:lnTo>
                    <a:pt x="138" y="42"/>
                  </a:lnTo>
                  <a:lnTo>
                    <a:pt x="144" y="42"/>
                  </a:lnTo>
                  <a:lnTo>
                    <a:pt x="156" y="54"/>
                  </a:lnTo>
                  <a:lnTo>
                    <a:pt x="156" y="60"/>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98" name="Liberia">
              <a:extLst>
                <a:ext uri="{FF2B5EF4-FFF2-40B4-BE49-F238E27FC236}">
                  <a16:creationId xmlns:a16="http://schemas.microsoft.com/office/drawing/2014/main" id="{216E4D58-3946-100F-7458-531AF12E4B94}"/>
                </a:ext>
                <a:ext uri="{C183D7F6-B498-43B3-948B-1728B52AA6E4}">
                  <adec:decorative xmlns:adec="http://schemas.microsoft.com/office/drawing/2017/decorative" val="1"/>
                </a:ext>
              </a:extLst>
            </p:cNvPr>
            <p:cNvSpPr>
              <a:spLocks/>
            </p:cNvSpPr>
            <p:nvPr/>
          </p:nvSpPr>
          <p:spPr bwMode="gray">
            <a:xfrm>
              <a:off x="4018491" y="3079688"/>
              <a:ext cx="99381" cy="110702"/>
            </a:xfrm>
            <a:custGeom>
              <a:avLst/>
              <a:gdLst>
                <a:gd name="T0" fmla="*/ 2147483647 w 312"/>
                <a:gd name="T1" fmla="*/ 2147483647 h 342"/>
                <a:gd name="T2" fmla="*/ 2147483647 w 312"/>
                <a:gd name="T3" fmla="*/ 2147483647 h 342"/>
                <a:gd name="T4" fmla="*/ 2147483647 w 312"/>
                <a:gd name="T5" fmla="*/ 2147483647 h 342"/>
                <a:gd name="T6" fmla="*/ 2147483647 w 312"/>
                <a:gd name="T7" fmla="*/ 2147483647 h 342"/>
                <a:gd name="T8" fmla="*/ 2147483647 w 312"/>
                <a:gd name="T9" fmla="*/ 2147483647 h 342"/>
                <a:gd name="T10" fmla="*/ 2147483647 w 312"/>
                <a:gd name="T11" fmla="*/ 2147483647 h 342"/>
                <a:gd name="T12" fmla="*/ 2147483647 w 312"/>
                <a:gd name="T13" fmla="*/ 2147483647 h 342"/>
                <a:gd name="T14" fmla="*/ 2147483647 w 312"/>
                <a:gd name="T15" fmla="*/ 2147483647 h 342"/>
                <a:gd name="T16" fmla="*/ 2147483647 w 312"/>
                <a:gd name="T17" fmla="*/ 2147483647 h 342"/>
                <a:gd name="T18" fmla="*/ 2147483647 w 312"/>
                <a:gd name="T19" fmla="*/ 2147483647 h 342"/>
                <a:gd name="T20" fmla="*/ 2147483647 w 312"/>
                <a:gd name="T21" fmla="*/ 2147483647 h 342"/>
                <a:gd name="T22" fmla="*/ 2147483647 w 312"/>
                <a:gd name="T23" fmla="*/ 2147483647 h 342"/>
                <a:gd name="T24" fmla="*/ 2147483647 w 312"/>
                <a:gd name="T25" fmla="*/ 2147483647 h 342"/>
                <a:gd name="T26" fmla="*/ 2147483647 w 312"/>
                <a:gd name="T27" fmla="*/ 2147483647 h 342"/>
                <a:gd name="T28" fmla="*/ 2147483647 w 312"/>
                <a:gd name="T29" fmla="*/ 2147483647 h 342"/>
                <a:gd name="T30" fmla="*/ 2147483647 w 312"/>
                <a:gd name="T31" fmla="*/ 2147483647 h 342"/>
                <a:gd name="T32" fmla="*/ 2147483647 w 312"/>
                <a:gd name="T33" fmla="*/ 2147483647 h 342"/>
                <a:gd name="T34" fmla="*/ 2147483647 w 312"/>
                <a:gd name="T35" fmla="*/ 2147483647 h 342"/>
                <a:gd name="T36" fmla="*/ 2147483647 w 312"/>
                <a:gd name="T37" fmla="*/ 2147483647 h 342"/>
                <a:gd name="T38" fmla="*/ 2147483647 w 312"/>
                <a:gd name="T39" fmla="*/ 2147483647 h 342"/>
                <a:gd name="T40" fmla="*/ 2147483647 w 312"/>
                <a:gd name="T41" fmla="*/ 2147483647 h 342"/>
                <a:gd name="T42" fmla="*/ 2147483647 w 312"/>
                <a:gd name="T43" fmla="*/ 2147483647 h 342"/>
                <a:gd name="T44" fmla="*/ 2147483647 w 312"/>
                <a:gd name="T45" fmla="*/ 2147483647 h 342"/>
                <a:gd name="T46" fmla="*/ 2147483647 w 312"/>
                <a:gd name="T47" fmla="*/ 2147483647 h 342"/>
                <a:gd name="T48" fmla="*/ 2147483647 w 312"/>
                <a:gd name="T49" fmla="*/ 2147483647 h 342"/>
                <a:gd name="T50" fmla="*/ 2147483647 w 312"/>
                <a:gd name="T51" fmla="*/ 0 h 342"/>
                <a:gd name="T52" fmla="*/ 2147483647 w 312"/>
                <a:gd name="T53" fmla="*/ 0 h 342"/>
                <a:gd name="T54" fmla="*/ 2147483647 w 312"/>
                <a:gd name="T55" fmla="*/ 2147483647 h 342"/>
                <a:gd name="T56" fmla="*/ 2147483647 w 312"/>
                <a:gd name="T57" fmla="*/ 2147483647 h 342"/>
                <a:gd name="T58" fmla="*/ 2147483647 w 312"/>
                <a:gd name="T59" fmla="*/ 2147483647 h 342"/>
                <a:gd name="T60" fmla="*/ 2147483647 w 312"/>
                <a:gd name="T61" fmla="*/ 2147483647 h 342"/>
                <a:gd name="T62" fmla="*/ 2147483647 w 312"/>
                <a:gd name="T63" fmla="*/ 2147483647 h 342"/>
                <a:gd name="T64" fmla="*/ 2147483647 w 312"/>
                <a:gd name="T65" fmla="*/ 2147483647 h 342"/>
                <a:gd name="T66" fmla="*/ 2147483647 w 312"/>
                <a:gd name="T67" fmla="*/ 2147483647 h 342"/>
                <a:gd name="T68" fmla="*/ 2147483647 w 312"/>
                <a:gd name="T69" fmla="*/ 2147483647 h 342"/>
                <a:gd name="T70" fmla="*/ 2147483647 w 312"/>
                <a:gd name="T71" fmla="*/ 2147483647 h 342"/>
                <a:gd name="T72" fmla="*/ 2147483647 w 312"/>
                <a:gd name="T73" fmla="*/ 2147483647 h 342"/>
                <a:gd name="T74" fmla="*/ 2147483647 w 312"/>
                <a:gd name="T75" fmla="*/ 2147483647 h 342"/>
                <a:gd name="T76" fmla="*/ 2147483647 w 312"/>
                <a:gd name="T77" fmla="*/ 2147483647 h 342"/>
                <a:gd name="T78" fmla="*/ 0 w 312"/>
                <a:gd name="T79" fmla="*/ 2147483647 h 342"/>
                <a:gd name="T80" fmla="*/ 2147483647 w 312"/>
                <a:gd name="T81" fmla="*/ 2147483647 h 342"/>
                <a:gd name="T82" fmla="*/ 2147483647 w 312"/>
                <a:gd name="T83" fmla="*/ 2147483647 h 342"/>
                <a:gd name="T84" fmla="*/ 2147483647 w 312"/>
                <a:gd name="T85" fmla="*/ 2147483647 h 342"/>
                <a:gd name="T86" fmla="*/ 2147483647 w 312"/>
                <a:gd name="T87" fmla="*/ 2147483647 h 342"/>
                <a:gd name="T88" fmla="*/ 2147483647 w 312"/>
                <a:gd name="T89" fmla="*/ 2147483647 h 342"/>
                <a:gd name="T90" fmla="*/ 2147483647 w 312"/>
                <a:gd name="T91" fmla="*/ 2147483647 h 342"/>
                <a:gd name="T92" fmla="*/ 2147483647 w 312"/>
                <a:gd name="T93" fmla="*/ 2147483647 h 342"/>
                <a:gd name="T94" fmla="*/ 2147483647 w 312"/>
                <a:gd name="T95" fmla="*/ 2147483647 h 342"/>
                <a:gd name="T96" fmla="*/ 2147483647 w 312"/>
                <a:gd name="T97" fmla="*/ 2147483647 h 342"/>
                <a:gd name="T98" fmla="*/ 2147483647 w 312"/>
                <a:gd name="T99" fmla="*/ 2147483647 h 342"/>
                <a:gd name="T100" fmla="*/ 2147483647 w 312"/>
                <a:gd name="T101" fmla="*/ 2147483647 h 342"/>
                <a:gd name="T102" fmla="*/ 2147483647 w 312"/>
                <a:gd name="T103" fmla="*/ 2147483647 h 342"/>
                <a:gd name="T104" fmla="*/ 2147483647 w 312"/>
                <a:gd name="T105" fmla="*/ 2147483647 h 342"/>
                <a:gd name="T106" fmla="*/ 2147483647 w 312"/>
                <a:gd name="T107" fmla="*/ 2147483647 h 342"/>
                <a:gd name="T108" fmla="*/ 2147483647 w 312"/>
                <a:gd name="T109" fmla="*/ 2147483647 h 342"/>
                <a:gd name="T110" fmla="*/ 2147483647 w 312"/>
                <a:gd name="T111" fmla="*/ 2147483647 h 342"/>
                <a:gd name="T112" fmla="*/ 2147483647 w 312"/>
                <a:gd name="T113" fmla="*/ 2147483647 h 342"/>
                <a:gd name="T114" fmla="*/ 2147483647 w 312"/>
                <a:gd name="T115" fmla="*/ 2147483647 h 342"/>
                <a:gd name="T116" fmla="*/ 2147483647 w 312"/>
                <a:gd name="T117" fmla="*/ 2147483647 h 342"/>
                <a:gd name="T118" fmla="*/ 2147483647 w 312"/>
                <a:gd name="T119" fmla="*/ 2147483647 h 342"/>
                <a:gd name="T120" fmla="*/ 2147483647 w 312"/>
                <a:gd name="T121" fmla="*/ 2147483647 h 3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2"/>
                <a:gd name="T184" fmla="*/ 0 h 342"/>
                <a:gd name="T185" fmla="*/ 312 w 312"/>
                <a:gd name="T186" fmla="*/ 342 h 3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2" h="342">
                  <a:moveTo>
                    <a:pt x="312" y="252"/>
                  </a:moveTo>
                  <a:lnTo>
                    <a:pt x="312" y="240"/>
                  </a:lnTo>
                  <a:lnTo>
                    <a:pt x="282" y="210"/>
                  </a:lnTo>
                  <a:lnTo>
                    <a:pt x="282" y="180"/>
                  </a:lnTo>
                  <a:lnTo>
                    <a:pt x="246" y="186"/>
                  </a:lnTo>
                  <a:lnTo>
                    <a:pt x="246" y="174"/>
                  </a:lnTo>
                  <a:lnTo>
                    <a:pt x="228" y="174"/>
                  </a:lnTo>
                  <a:lnTo>
                    <a:pt x="222" y="168"/>
                  </a:lnTo>
                  <a:lnTo>
                    <a:pt x="228" y="156"/>
                  </a:lnTo>
                  <a:lnTo>
                    <a:pt x="240" y="150"/>
                  </a:lnTo>
                  <a:lnTo>
                    <a:pt x="246" y="132"/>
                  </a:lnTo>
                  <a:lnTo>
                    <a:pt x="246" y="108"/>
                  </a:lnTo>
                  <a:lnTo>
                    <a:pt x="228" y="72"/>
                  </a:lnTo>
                  <a:lnTo>
                    <a:pt x="222" y="72"/>
                  </a:lnTo>
                  <a:lnTo>
                    <a:pt x="216" y="78"/>
                  </a:lnTo>
                  <a:lnTo>
                    <a:pt x="210" y="90"/>
                  </a:lnTo>
                  <a:lnTo>
                    <a:pt x="210" y="102"/>
                  </a:lnTo>
                  <a:lnTo>
                    <a:pt x="198" y="114"/>
                  </a:lnTo>
                  <a:lnTo>
                    <a:pt x="192" y="114"/>
                  </a:lnTo>
                  <a:lnTo>
                    <a:pt x="180" y="102"/>
                  </a:lnTo>
                  <a:lnTo>
                    <a:pt x="180" y="96"/>
                  </a:lnTo>
                  <a:lnTo>
                    <a:pt x="168" y="96"/>
                  </a:lnTo>
                  <a:lnTo>
                    <a:pt x="168" y="36"/>
                  </a:lnTo>
                  <a:lnTo>
                    <a:pt x="162" y="18"/>
                  </a:lnTo>
                  <a:lnTo>
                    <a:pt x="150" y="6"/>
                  </a:lnTo>
                  <a:lnTo>
                    <a:pt x="138" y="0"/>
                  </a:lnTo>
                  <a:lnTo>
                    <a:pt x="132" y="0"/>
                  </a:lnTo>
                  <a:lnTo>
                    <a:pt x="126" y="6"/>
                  </a:lnTo>
                  <a:lnTo>
                    <a:pt x="126" y="18"/>
                  </a:lnTo>
                  <a:lnTo>
                    <a:pt x="102" y="12"/>
                  </a:lnTo>
                  <a:lnTo>
                    <a:pt x="108" y="36"/>
                  </a:lnTo>
                  <a:lnTo>
                    <a:pt x="84" y="42"/>
                  </a:lnTo>
                  <a:lnTo>
                    <a:pt x="84" y="60"/>
                  </a:lnTo>
                  <a:lnTo>
                    <a:pt x="78" y="72"/>
                  </a:lnTo>
                  <a:lnTo>
                    <a:pt x="66" y="78"/>
                  </a:lnTo>
                  <a:lnTo>
                    <a:pt x="54" y="90"/>
                  </a:lnTo>
                  <a:lnTo>
                    <a:pt x="42" y="96"/>
                  </a:lnTo>
                  <a:lnTo>
                    <a:pt x="24" y="114"/>
                  </a:lnTo>
                  <a:lnTo>
                    <a:pt x="24" y="150"/>
                  </a:lnTo>
                  <a:lnTo>
                    <a:pt x="0" y="126"/>
                  </a:lnTo>
                  <a:lnTo>
                    <a:pt x="36" y="162"/>
                  </a:lnTo>
                  <a:lnTo>
                    <a:pt x="60" y="162"/>
                  </a:lnTo>
                  <a:lnTo>
                    <a:pt x="72" y="192"/>
                  </a:lnTo>
                  <a:lnTo>
                    <a:pt x="102" y="192"/>
                  </a:lnTo>
                  <a:lnTo>
                    <a:pt x="108" y="198"/>
                  </a:lnTo>
                  <a:lnTo>
                    <a:pt x="120" y="222"/>
                  </a:lnTo>
                  <a:lnTo>
                    <a:pt x="132" y="240"/>
                  </a:lnTo>
                  <a:lnTo>
                    <a:pt x="150" y="252"/>
                  </a:lnTo>
                  <a:lnTo>
                    <a:pt x="162" y="270"/>
                  </a:lnTo>
                  <a:lnTo>
                    <a:pt x="180" y="282"/>
                  </a:lnTo>
                  <a:lnTo>
                    <a:pt x="198" y="288"/>
                  </a:lnTo>
                  <a:lnTo>
                    <a:pt x="210" y="294"/>
                  </a:lnTo>
                  <a:lnTo>
                    <a:pt x="228" y="300"/>
                  </a:lnTo>
                  <a:lnTo>
                    <a:pt x="258" y="330"/>
                  </a:lnTo>
                  <a:lnTo>
                    <a:pt x="294" y="342"/>
                  </a:lnTo>
                  <a:lnTo>
                    <a:pt x="300" y="342"/>
                  </a:lnTo>
                  <a:lnTo>
                    <a:pt x="300" y="294"/>
                  </a:lnTo>
                  <a:lnTo>
                    <a:pt x="306" y="288"/>
                  </a:lnTo>
                  <a:lnTo>
                    <a:pt x="306" y="276"/>
                  </a:lnTo>
                  <a:lnTo>
                    <a:pt x="312" y="264"/>
                  </a:lnTo>
                  <a:lnTo>
                    <a:pt x="312" y="252"/>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99" name="Lesotho">
              <a:extLst>
                <a:ext uri="{FF2B5EF4-FFF2-40B4-BE49-F238E27FC236}">
                  <a16:creationId xmlns:a16="http://schemas.microsoft.com/office/drawing/2014/main" id="{BF170FB1-FFFF-D9F7-01C9-97FB073901C9}"/>
                </a:ext>
                <a:ext uri="{C183D7F6-B498-43B3-948B-1728B52AA6E4}">
                  <adec:decorative xmlns:adec="http://schemas.microsoft.com/office/drawing/2017/decorative" val="1"/>
                </a:ext>
              </a:extLst>
            </p:cNvPr>
            <p:cNvSpPr>
              <a:spLocks/>
            </p:cNvSpPr>
            <p:nvPr/>
          </p:nvSpPr>
          <p:spPr bwMode="gray">
            <a:xfrm>
              <a:off x="4890268" y="4044555"/>
              <a:ext cx="54094" cy="52835"/>
            </a:xfrm>
            <a:custGeom>
              <a:avLst/>
              <a:gdLst>
                <a:gd name="T0" fmla="*/ 0 w 168"/>
                <a:gd name="T1" fmla="*/ 2147483647 h 162"/>
                <a:gd name="T2" fmla="*/ 2147483647 w 168"/>
                <a:gd name="T3" fmla="*/ 2147483647 h 162"/>
                <a:gd name="T4" fmla="*/ 2147483647 w 168"/>
                <a:gd name="T5" fmla="*/ 2147483647 h 162"/>
                <a:gd name="T6" fmla="*/ 2147483647 w 168"/>
                <a:gd name="T7" fmla="*/ 2147483647 h 162"/>
                <a:gd name="T8" fmla="*/ 2147483647 w 168"/>
                <a:gd name="T9" fmla="*/ 2147483647 h 162"/>
                <a:gd name="T10" fmla="*/ 2147483647 w 168"/>
                <a:gd name="T11" fmla="*/ 2147483647 h 162"/>
                <a:gd name="T12" fmla="*/ 2147483647 w 168"/>
                <a:gd name="T13" fmla="*/ 2147483647 h 162"/>
                <a:gd name="T14" fmla="*/ 2147483647 w 168"/>
                <a:gd name="T15" fmla="*/ 2147483647 h 162"/>
                <a:gd name="T16" fmla="*/ 2147483647 w 168"/>
                <a:gd name="T17" fmla="*/ 2147483647 h 162"/>
                <a:gd name="T18" fmla="*/ 2147483647 w 168"/>
                <a:gd name="T19" fmla="*/ 2147483647 h 162"/>
                <a:gd name="T20" fmla="*/ 2147483647 w 168"/>
                <a:gd name="T21" fmla="*/ 2147483647 h 162"/>
                <a:gd name="T22" fmla="*/ 2147483647 w 168"/>
                <a:gd name="T23" fmla="*/ 2147483647 h 162"/>
                <a:gd name="T24" fmla="*/ 2147483647 w 168"/>
                <a:gd name="T25" fmla="*/ 2147483647 h 162"/>
                <a:gd name="T26" fmla="*/ 2147483647 w 168"/>
                <a:gd name="T27" fmla="*/ 2147483647 h 162"/>
                <a:gd name="T28" fmla="*/ 2147483647 w 168"/>
                <a:gd name="T29" fmla="*/ 2147483647 h 162"/>
                <a:gd name="T30" fmla="*/ 2147483647 w 168"/>
                <a:gd name="T31" fmla="*/ 2147483647 h 162"/>
                <a:gd name="T32" fmla="*/ 2147483647 w 168"/>
                <a:gd name="T33" fmla="*/ 2147483647 h 162"/>
                <a:gd name="T34" fmla="*/ 2147483647 w 168"/>
                <a:gd name="T35" fmla="*/ 2147483647 h 162"/>
                <a:gd name="T36" fmla="*/ 2147483647 w 168"/>
                <a:gd name="T37" fmla="*/ 2147483647 h 162"/>
                <a:gd name="T38" fmla="*/ 2147483647 w 168"/>
                <a:gd name="T39" fmla="*/ 2147483647 h 162"/>
                <a:gd name="T40" fmla="*/ 2147483647 w 168"/>
                <a:gd name="T41" fmla="*/ 2147483647 h 162"/>
                <a:gd name="T42" fmla="*/ 2147483647 w 168"/>
                <a:gd name="T43" fmla="*/ 0 h 162"/>
                <a:gd name="T44" fmla="*/ 2147483647 w 168"/>
                <a:gd name="T45" fmla="*/ 0 h 162"/>
                <a:gd name="T46" fmla="*/ 2147483647 w 168"/>
                <a:gd name="T47" fmla="*/ 2147483647 h 162"/>
                <a:gd name="T48" fmla="*/ 2147483647 w 168"/>
                <a:gd name="T49" fmla="*/ 2147483647 h 162"/>
                <a:gd name="T50" fmla="*/ 2147483647 w 168"/>
                <a:gd name="T51" fmla="*/ 2147483647 h 162"/>
                <a:gd name="T52" fmla="*/ 2147483647 w 168"/>
                <a:gd name="T53" fmla="*/ 2147483647 h 162"/>
                <a:gd name="T54" fmla="*/ 2147483647 w 168"/>
                <a:gd name="T55" fmla="*/ 2147483647 h 162"/>
                <a:gd name="T56" fmla="*/ 2147483647 w 168"/>
                <a:gd name="T57" fmla="*/ 2147483647 h 162"/>
                <a:gd name="T58" fmla="*/ 2147483647 w 168"/>
                <a:gd name="T59" fmla="*/ 2147483647 h 162"/>
                <a:gd name="T60" fmla="*/ 0 w 168"/>
                <a:gd name="T61" fmla="*/ 2147483647 h 1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8"/>
                <a:gd name="T94" fmla="*/ 0 h 162"/>
                <a:gd name="T95" fmla="*/ 168 w 168"/>
                <a:gd name="T96" fmla="*/ 162 h 1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8" h="162">
                  <a:moveTo>
                    <a:pt x="0" y="78"/>
                  </a:moveTo>
                  <a:lnTo>
                    <a:pt x="24" y="114"/>
                  </a:lnTo>
                  <a:lnTo>
                    <a:pt x="24" y="132"/>
                  </a:lnTo>
                  <a:lnTo>
                    <a:pt x="54" y="162"/>
                  </a:lnTo>
                  <a:lnTo>
                    <a:pt x="72" y="162"/>
                  </a:lnTo>
                  <a:lnTo>
                    <a:pt x="72" y="150"/>
                  </a:lnTo>
                  <a:lnTo>
                    <a:pt x="78" y="144"/>
                  </a:lnTo>
                  <a:lnTo>
                    <a:pt x="84" y="132"/>
                  </a:lnTo>
                  <a:lnTo>
                    <a:pt x="90" y="126"/>
                  </a:lnTo>
                  <a:lnTo>
                    <a:pt x="102" y="120"/>
                  </a:lnTo>
                  <a:lnTo>
                    <a:pt x="120" y="120"/>
                  </a:lnTo>
                  <a:lnTo>
                    <a:pt x="132" y="114"/>
                  </a:lnTo>
                  <a:lnTo>
                    <a:pt x="138" y="108"/>
                  </a:lnTo>
                  <a:lnTo>
                    <a:pt x="150" y="102"/>
                  </a:lnTo>
                  <a:lnTo>
                    <a:pt x="144" y="84"/>
                  </a:lnTo>
                  <a:lnTo>
                    <a:pt x="168" y="66"/>
                  </a:lnTo>
                  <a:lnTo>
                    <a:pt x="162" y="42"/>
                  </a:lnTo>
                  <a:lnTo>
                    <a:pt x="150" y="36"/>
                  </a:lnTo>
                  <a:lnTo>
                    <a:pt x="144" y="24"/>
                  </a:lnTo>
                  <a:lnTo>
                    <a:pt x="138" y="18"/>
                  </a:lnTo>
                  <a:lnTo>
                    <a:pt x="132" y="6"/>
                  </a:lnTo>
                  <a:lnTo>
                    <a:pt x="126" y="0"/>
                  </a:lnTo>
                  <a:lnTo>
                    <a:pt x="90" y="0"/>
                  </a:lnTo>
                  <a:lnTo>
                    <a:pt x="78" y="6"/>
                  </a:lnTo>
                  <a:lnTo>
                    <a:pt x="78" y="18"/>
                  </a:lnTo>
                  <a:lnTo>
                    <a:pt x="54" y="18"/>
                  </a:lnTo>
                  <a:lnTo>
                    <a:pt x="48" y="24"/>
                  </a:lnTo>
                  <a:lnTo>
                    <a:pt x="48" y="42"/>
                  </a:lnTo>
                  <a:lnTo>
                    <a:pt x="30" y="60"/>
                  </a:lnTo>
                  <a:lnTo>
                    <a:pt x="24" y="78"/>
                  </a:lnTo>
                  <a:lnTo>
                    <a:pt x="0" y="78"/>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00" name="Lebanon">
              <a:extLst>
                <a:ext uri="{FF2B5EF4-FFF2-40B4-BE49-F238E27FC236}">
                  <a16:creationId xmlns:a16="http://schemas.microsoft.com/office/drawing/2014/main" id="{78BC8220-45FE-30F5-DD7C-C8AFCD3A1CCB}"/>
                </a:ext>
                <a:ext uri="{C183D7F6-B498-43B3-948B-1728B52AA6E4}">
                  <adec:decorative xmlns:adec="http://schemas.microsoft.com/office/drawing/2017/decorative" val="1"/>
                </a:ext>
              </a:extLst>
            </p:cNvPr>
            <p:cNvSpPr>
              <a:spLocks/>
            </p:cNvSpPr>
            <p:nvPr/>
          </p:nvSpPr>
          <p:spPr bwMode="gray">
            <a:xfrm>
              <a:off x="5056321" y="2404156"/>
              <a:ext cx="35223" cy="50319"/>
            </a:xfrm>
            <a:custGeom>
              <a:avLst/>
              <a:gdLst>
                <a:gd name="T0" fmla="*/ 2147483647 w 108"/>
                <a:gd name="T1" fmla="*/ 2147483647 h 156"/>
                <a:gd name="T2" fmla="*/ 2147483647 w 108"/>
                <a:gd name="T3" fmla="*/ 2147483647 h 156"/>
                <a:gd name="T4" fmla="*/ 2147483647 w 108"/>
                <a:gd name="T5" fmla="*/ 2147483647 h 156"/>
                <a:gd name="T6" fmla="*/ 2147483647 w 108"/>
                <a:gd name="T7" fmla="*/ 2147483647 h 156"/>
                <a:gd name="T8" fmla="*/ 2147483647 w 108"/>
                <a:gd name="T9" fmla="*/ 2147483647 h 156"/>
                <a:gd name="T10" fmla="*/ 2147483647 w 108"/>
                <a:gd name="T11" fmla="*/ 2147483647 h 156"/>
                <a:gd name="T12" fmla="*/ 2147483647 w 108"/>
                <a:gd name="T13" fmla="*/ 2147483647 h 156"/>
                <a:gd name="T14" fmla="*/ 2147483647 w 108"/>
                <a:gd name="T15" fmla="*/ 2147483647 h 156"/>
                <a:gd name="T16" fmla="*/ 2147483647 w 108"/>
                <a:gd name="T17" fmla="*/ 2147483647 h 156"/>
                <a:gd name="T18" fmla="*/ 2147483647 w 108"/>
                <a:gd name="T19" fmla="*/ 2147483647 h 156"/>
                <a:gd name="T20" fmla="*/ 2147483647 w 108"/>
                <a:gd name="T21" fmla="*/ 0 h 156"/>
                <a:gd name="T22" fmla="*/ 2147483647 w 108"/>
                <a:gd name="T23" fmla="*/ 0 h 156"/>
                <a:gd name="T24" fmla="*/ 2147483647 w 108"/>
                <a:gd name="T25" fmla="*/ 0 h 156"/>
                <a:gd name="T26" fmla="*/ 2147483647 w 108"/>
                <a:gd name="T27" fmla="*/ 2147483647 h 156"/>
                <a:gd name="T28" fmla="*/ 2147483647 w 108"/>
                <a:gd name="T29" fmla="*/ 2147483647 h 156"/>
                <a:gd name="T30" fmla="*/ 2147483647 w 108"/>
                <a:gd name="T31" fmla="*/ 2147483647 h 156"/>
                <a:gd name="T32" fmla="*/ 2147483647 w 108"/>
                <a:gd name="T33" fmla="*/ 2147483647 h 156"/>
                <a:gd name="T34" fmla="*/ 2147483647 w 108"/>
                <a:gd name="T35" fmla="*/ 2147483647 h 156"/>
                <a:gd name="T36" fmla="*/ 2147483647 w 108"/>
                <a:gd name="T37" fmla="*/ 2147483647 h 156"/>
                <a:gd name="T38" fmla="*/ 2147483647 w 108"/>
                <a:gd name="T39" fmla="*/ 2147483647 h 156"/>
                <a:gd name="T40" fmla="*/ 2147483647 w 108"/>
                <a:gd name="T41" fmla="*/ 2147483647 h 156"/>
                <a:gd name="T42" fmla="*/ 0 w 108"/>
                <a:gd name="T43" fmla="*/ 2147483647 h 156"/>
                <a:gd name="T44" fmla="*/ 0 w 108"/>
                <a:gd name="T45" fmla="*/ 2147483647 h 156"/>
                <a:gd name="T46" fmla="*/ 2147483647 w 108"/>
                <a:gd name="T47" fmla="*/ 2147483647 h 156"/>
                <a:gd name="T48" fmla="*/ 2147483647 w 108"/>
                <a:gd name="T49" fmla="*/ 2147483647 h 156"/>
                <a:gd name="T50" fmla="*/ 2147483647 w 108"/>
                <a:gd name="T51" fmla="*/ 2147483647 h 156"/>
                <a:gd name="T52" fmla="*/ 2147483647 w 108"/>
                <a:gd name="T53" fmla="*/ 2147483647 h 156"/>
                <a:gd name="T54" fmla="*/ 2147483647 w 108"/>
                <a:gd name="T55" fmla="*/ 2147483647 h 156"/>
                <a:gd name="T56" fmla="*/ 2147483647 w 108"/>
                <a:gd name="T57" fmla="*/ 2147483647 h 156"/>
                <a:gd name="T58" fmla="*/ 2147483647 w 108"/>
                <a:gd name="T59" fmla="*/ 2147483647 h 156"/>
                <a:gd name="T60" fmla="*/ 2147483647 w 108"/>
                <a:gd name="T61" fmla="*/ 2147483647 h 1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8"/>
                <a:gd name="T94" fmla="*/ 0 h 156"/>
                <a:gd name="T95" fmla="*/ 108 w 108"/>
                <a:gd name="T96" fmla="*/ 156 h 15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8" h="156">
                  <a:moveTo>
                    <a:pt x="72" y="96"/>
                  </a:moveTo>
                  <a:lnTo>
                    <a:pt x="72" y="72"/>
                  </a:lnTo>
                  <a:lnTo>
                    <a:pt x="78" y="66"/>
                  </a:lnTo>
                  <a:lnTo>
                    <a:pt x="84" y="66"/>
                  </a:lnTo>
                  <a:lnTo>
                    <a:pt x="96" y="60"/>
                  </a:lnTo>
                  <a:lnTo>
                    <a:pt x="102" y="60"/>
                  </a:lnTo>
                  <a:lnTo>
                    <a:pt x="108" y="48"/>
                  </a:lnTo>
                  <a:lnTo>
                    <a:pt x="108" y="30"/>
                  </a:lnTo>
                  <a:lnTo>
                    <a:pt x="102" y="18"/>
                  </a:lnTo>
                  <a:lnTo>
                    <a:pt x="96" y="12"/>
                  </a:lnTo>
                  <a:lnTo>
                    <a:pt x="102" y="0"/>
                  </a:lnTo>
                  <a:lnTo>
                    <a:pt x="54" y="0"/>
                  </a:lnTo>
                  <a:lnTo>
                    <a:pt x="60" y="0"/>
                  </a:lnTo>
                  <a:lnTo>
                    <a:pt x="60" y="6"/>
                  </a:lnTo>
                  <a:lnTo>
                    <a:pt x="54" y="6"/>
                  </a:lnTo>
                  <a:lnTo>
                    <a:pt x="48" y="18"/>
                  </a:lnTo>
                  <a:lnTo>
                    <a:pt x="36" y="24"/>
                  </a:lnTo>
                  <a:lnTo>
                    <a:pt x="30" y="30"/>
                  </a:lnTo>
                  <a:lnTo>
                    <a:pt x="18" y="66"/>
                  </a:lnTo>
                  <a:lnTo>
                    <a:pt x="12" y="78"/>
                  </a:lnTo>
                  <a:lnTo>
                    <a:pt x="12" y="90"/>
                  </a:lnTo>
                  <a:lnTo>
                    <a:pt x="0" y="114"/>
                  </a:lnTo>
                  <a:lnTo>
                    <a:pt x="0" y="156"/>
                  </a:lnTo>
                  <a:lnTo>
                    <a:pt x="12" y="150"/>
                  </a:lnTo>
                  <a:lnTo>
                    <a:pt x="24" y="126"/>
                  </a:lnTo>
                  <a:lnTo>
                    <a:pt x="30" y="132"/>
                  </a:lnTo>
                  <a:lnTo>
                    <a:pt x="36" y="132"/>
                  </a:lnTo>
                  <a:lnTo>
                    <a:pt x="42" y="126"/>
                  </a:lnTo>
                  <a:lnTo>
                    <a:pt x="48" y="114"/>
                  </a:lnTo>
                  <a:lnTo>
                    <a:pt x="48" y="102"/>
                  </a:lnTo>
                  <a:lnTo>
                    <a:pt x="72" y="96"/>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01" name="Latvia">
              <a:extLst>
                <a:ext uri="{FF2B5EF4-FFF2-40B4-BE49-F238E27FC236}">
                  <a16:creationId xmlns:a16="http://schemas.microsoft.com/office/drawing/2014/main" id="{F3D1F638-7B65-E454-74E1-398B9D99D45B}"/>
                </a:ext>
                <a:ext uri="{C183D7F6-B498-43B3-948B-1728B52AA6E4}">
                  <adec:decorative xmlns:adec="http://schemas.microsoft.com/office/drawing/2017/decorative" val="1"/>
                </a:ext>
              </a:extLst>
            </p:cNvPr>
            <p:cNvSpPr>
              <a:spLocks/>
            </p:cNvSpPr>
            <p:nvPr/>
          </p:nvSpPr>
          <p:spPr bwMode="gray">
            <a:xfrm>
              <a:off x="4724215" y="1811648"/>
              <a:ext cx="137120" cy="57867"/>
            </a:xfrm>
            <a:custGeom>
              <a:avLst/>
              <a:gdLst>
                <a:gd name="T0" fmla="*/ 2147483647 w 426"/>
                <a:gd name="T1" fmla="*/ 2147483647 h 180"/>
                <a:gd name="T2" fmla="*/ 2147483647 w 426"/>
                <a:gd name="T3" fmla="*/ 2147483647 h 180"/>
                <a:gd name="T4" fmla="*/ 2147483647 w 426"/>
                <a:gd name="T5" fmla="*/ 2147483647 h 180"/>
                <a:gd name="T6" fmla="*/ 2147483647 w 426"/>
                <a:gd name="T7" fmla="*/ 2147483647 h 180"/>
                <a:gd name="T8" fmla="*/ 2147483647 w 426"/>
                <a:gd name="T9" fmla="*/ 2147483647 h 180"/>
                <a:gd name="T10" fmla="*/ 2147483647 w 426"/>
                <a:gd name="T11" fmla="*/ 2147483647 h 180"/>
                <a:gd name="T12" fmla="*/ 2147483647 w 426"/>
                <a:gd name="T13" fmla="*/ 2147483647 h 180"/>
                <a:gd name="T14" fmla="*/ 2147483647 w 426"/>
                <a:gd name="T15" fmla="*/ 2147483647 h 180"/>
                <a:gd name="T16" fmla="*/ 2147483647 w 426"/>
                <a:gd name="T17" fmla="*/ 2147483647 h 180"/>
                <a:gd name="T18" fmla="*/ 2147483647 w 426"/>
                <a:gd name="T19" fmla="*/ 2147483647 h 180"/>
                <a:gd name="T20" fmla="*/ 2147483647 w 426"/>
                <a:gd name="T21" fmla="*/ 2147483647 h 180"/>
                <a:gd name="T22" fmla="*/ 2147483647 w 426"/>
                <a:gd name="T23" fmla="*/ 2147483647 h 180"/>
                <a:gd name="T24" fmla="*/ 2147483647 w 426"/>
                <a:gd name="T25" fmla="*/ 2147483647 h 180"/>
                <a:gd name="T26" fmla="*/ 2147483647 w 426"/>
                <a:gd name="T27" fmla="*/ 2147483647 h 180"/>
                <a:gd name="T28" fmla="*/ 2147483647 w 426"/>
                <a:gd name="T29" fmla="*/ 2147483647 h 180"/>
                <a:gd name="T30" fmla="*/ 2147483647 w 426"/>
                <a:gd name="T31" fmla="*/ 2147483647 h 180"/>
                <a:gd name="T32" fmla="*/ 2147483647 w 426"/>
                <a:gd name="T33" fmla="*/ 2147483647 h 180"/>
                <a:gd name="T34" fmla="*/ 2147483647 w 426"/>
                <a:gd name="T35" fmla="*/ 2147483647 h 180"/>
                <a:gd name="T36" fmla="*/ 2147483647 w 426"/>
                <a:gd name="T37" fmla="*/ 2147483647 h 180"/>
                <a:gd name="T38" fmla="*/ 2147483647 w 426"/>
                <a:gd name="T39" fmla="*/ 2147483647 h 180"/>
                <a:gd name="T40" fmla="*/ 2147483647 w 426"/>
                <a:gd name="T41" fmla="*/ 2147483647 h 180"/>
                <a:gd name="T42" fmla="*/ 2147483647 w 426"/>
                <a:gd name="T43" fmla="*/ 2147483647 h 180"/>
                <a:gd name="T44" fmla="*/ 2147483647 w 426"/>
                <a:gd name="T45" fmla="*/ 2147483647 h 180"/>
                <a:gd name="T46" fmla="*/ 2147483647 w 426"/>
                <a:gd name="T47" fmla="*/ 2147483647 h 180"/>
                <a:gd name="T48" fmla="*/ 2147483647 w 426"/>
                <a:gd name="T49" fmla="*/ 2147483647 h 180"/>
                <a:gd name="T50" fmla="*/ 2147483647 w 426"/>
                <a:gd name="T51" fmla="*/ 2147483647 h 180"/>
                <a:gd name="T52" fmla="*/ 2147483647 w 426"/>
                <a:gd name="T53" fmla="*/ 2147483647 h 180"/>
                <a:gd name="T54" fmla="*/ 2147483647 w 426"/>
                <a:gd name="T55" fmla="*/ 2147483647 h 180"/>
                <a:gd name="T56" fmla="*/ 2147483647 w 426"/>
                <a:gd name="T57" fmla="*/ 2147483647 h 180"/>
                <a:gd name="T58" fmla="*/ 2147483647 w 426"/>
                <a:gd name="T59" fmla="*/ 2147483647 h 180"/>
                <a:gd name="T60" fmla="*/ 2147483647 w 426"/>
                <a:gd name="T61" fmla="*/ 0 h 180"/>
                <a:gd name="T62" fmla="*/ 2147483647 w 426"/>
                <a:gd name="T63" fmla="*/ 2147483647 h 180"/>
                <a:gd name="T64" fmla="*/ 2147483647 w 426"/>
                <a:gd name="T65" fmla="*/ 2147483647 h 180"/>
                <a:gd name="T66" fmla="*/ 2147483647 w 426"/>
                <a:gd name="T67" fmla="*/ 2147483647 h 180"/>
                <a:gd name="T68" fmla="*/ 2147483647 w 426"/>
                <a:gd name="T69" fmla="*/ 2147483647 h 180"/>
                <a:gd name="T70" fmla="*/ 2147483647 w 426"/>
                <a:gd name="T71" fmla="*/ 2147483647 h 180"/>
                <a:gd name="T72" fmla="*/ 2147483647 w 426"/>
                <a:gd name="T73" fmla="*/ 2147483647 h 180"/>
                <a:gd name="T74" fmla="*/ 2147483647 w 426"/>
                <a:gd name="T75" fmla="*/ 2147483647 h 180"/>
                <a:gd name="T76" fmla="*/ 2147483647 w 426"/>
                <a:gd name="T77" fmla="*/ 2147483647 h 180"/>
                <a:gd name="T78" fmla="*/ 2147483647 w 426"/>
                <a:gd name="T79" fmla="*/ 2147483647 h 180"/>
                <a:gd name="T80" fmla="*/ 2147483647 w 426"/>
                <a:gd name="T81" fmla="*/ 2147483647 h 180"/>
                <a:gd name="T82" fmla="*/ 2147483647 w 426"/>
                <a:gd name="T83" fmla="*/ 2147483647 h 180"/>
                <a:gd name="T84" fmla="*/ 0 w 426"/>
                <a:gd name="T85" fmla="*/ 2147483647 h 180"/>
                <a:gd name="T86" fmla="*/ 2147483647 w 426"/>
                <a:gd name="T87" fmla="*/ 2147483647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6"/>
                <a:gd name="T133" fmla="*/ 0 h 180"/>
                <a:gd name="T134" fmla="*/ 426 w 426"/>
                <a:gd name="T135" fmla="*/ 180 h 1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6" h="180">
                  <a:moveTo>
                    <a:pt x="6" y="144"/>
                  </a:moveTo>
                  <a:lnTo>
                    <a:pt x="6" y="138"/>
                  </a:lnTo>
                  <a:lnTo>
                    <a:pt x="12" y="138"/>
                  </a:lnTo>
                  <a:lnTo>
                    <a:pt x="24" y="132"/>
                  </a:lnTo>
                  <a:lnTo>
                    <a:pt x="66" y="132"/>
                  </a:lnTo>
                  <a:lnTo>
                    <a:pt x="78" y="120"/>
                  </a:lnTo>
                  <a:lnTo>
                    <a:pt x="96" y="120"/>
                  </a:lnTo>
                  <a:lnTo>
                    <a:pt x="102" y="126"/>
                  </a:lnTo>
                  <a:lnTo>
                    <a:pt x="108" y="126"/>
                  </a:lnTo>
                  <a:lnTo>
                    <a:pt x="114" y="132"/>
                  </a:lnTo>
                  <a:lnTo>
                    <a:pt x="120" y="132"/>
                  </a:lnTo>
                  <a:lnTo>
                    <a:pt x="126" y="126"/>
                  </a:lnTo>
                  <a:lnTo>
                    <a:pt x="132" y="126"/>
                  </a:lnTo>
                  <a:lnTo>
                    <a:pt x="144" y="132"/>
                  </a:lnTo>
                  <a:lnTo>
                    <a:pt x="150" y="132"/>
                  </a:lnTo>
                  <a:lnTo>
                    <a:pt x="156" y="138"/>
                  </a:lnTo>
                  <a:lnTo>
                    <a:pt x="162" y="138"/>
                  </a:lnTo>
                  <a:lnTo>
                    <a:pt x="168" y="132"/>
                  </a:lnTo>
                  <a:lnTo>
                    <a:pt x="180" y="132"/>
                  </a:lnTo>
                  <a:lnTo>
                    <a:pt x="186" y="138"/>
                  </a:lnTo>
                  <a:lnTo>
                    <a:pt x="204" y="138"/>
                  </a:lnTo>
                  <a:lnTo>
                    <a:pt x="216" y="126"/>
                  </a:lnTo>
                  <a:lnTo>
                    <a:pt x="228" y="126"/>
                  </a:lnTo>
                  <a:lnTo>
                    <a:pt x="234" y="132"/>
                  </a:lnTo>
                  <a:lnTo>
                    <a:pt x="240" y="144"/>
                  </a:lnTo>
                  <a:lnTo>
                    <a:pt x="270" y="144"/>
                  </a:lnTo>
                  <a:lnTo>
                    <a:pt x="282" y="150"/>
                  </a:lnTo>
                  <a:lnTo>
                    <a:pt x="288" y="150"/>
                  </a:lnTo>
                  <a:lnTo>
                    <a:pt x="300" y="162"/>
                  </a:lnTo>
                  <a:lnTo>
                    <a:pt x="318" y="174"/>
                  </a:lnTo>
                  <a:lnTo>
                    <a:pt x="336" y="180"/>
                  </a:lnTo>
                  <a:lnTo>
                    <a:pt x="360" y="168"/>
                  </a:lnTo>
                  <a:lnTo>
                    <a:pt x="378" y="168"/>
                  </a:lnTo>
                  <a:lnTo>
                    <a:pt x="384" y="174"/>
                  </a:lnTo>
                  <a:lnTo>
                    <a:pt x="390" y="168"/>
                  </a:lnTo>
                  <a:lnTo>
                    <a:pt x="396" y="168"/>
                  </a:lnTo>
                  <a:lnTo>
                    <a:pt x="402" y="162"/>
                  </a:lnTo>
                  <a:lnTo>
                    <a:pt x="408" y="150"/>
                  </a:lnTo>
                  <a:lnTo>
                    <a:pt x="414" y="144"/>
                  </a:lnTo>
                  <a:lnTo>
                    <a:pt x="420" y="150"/>
                  </a:lnTo>
                  <a:lnTo>
                    <a:pt x="426" y="150"/>
                  </a:lnTo>
                  <a:lnTo>
                    <a:pt x="426" y="126"/>
                  </a:lnTo>
                  <a:lnTo>
                    <a:pt x="414" y="114"/>
                  </a:lnTo>
                  <a:lnTo>
                    <a:pt x="408" y="102"/>
                  </a:lnTo>
                  <a:lnTo>
                    <a:pt x="402" y="96"/>
                  </a:lnTo>
                  <a:lnTo>
                    <a:pt x="378" y="90"/>
                  </a:lnTo>
                  <a:lnTo>
                    <a:pt x="384" y="72"/>
                  </a:lnTo>
                  <a:lnTo>
                    <a:pt x="402" y="72"/>
                  </a:lnTo>
                  <a:lnTo>
                    <a:pt x="402" y="66"/>
                  </a:lnTo>
                  <a:lnTo>
                    <a:pt x="396" y="60"/>
                  </a:lnTo>
                  <a:lnTo>
                    <a:pt x="384" y="54"/>
                  </a:lnTo>
                  <a:lnTo>
                    <a:pt x="372" y="42"/>
                  </a:lnTo>
                  <a:lnTo>
                    <a:pt x="354" y="42"/>
                  </a:lnTo>
                  <a:lnTo>
                    <a:pt x="348" y="36"/>
                  </a:lnTo>
                  <a:lnTo>
                    <a:pt x="330" y="36"/>
                  </a:lnTo>
                  <a:lnTo>
                    <a:pt x="324" y="42"/>
                  </a:lnTo>
                  <a:lnTo>
                    <a:pt x="306" y="42"/>
                  </a:lnTo>
                  <a:lnTo>
                    <a:pt x="288" y="24"/>
                  </a:lnTo>
                  <a:lnTo>
                    <a:pt x="276" y="18"/>
                  </a:lnTo>
                  <a:lnTo>
                    <a:pt x="270" y="12"/>
                  </a:lnTo>
                  <a:lnTo>
                    <a:pt x="246" y="0"/>
                  </a:lnTo>
                  <a:lnTo>
                    <a:pt x="216" y="0"/>
                  </a:lnTo>
                  <a:lnTo>
                    <a:pt x="186" y="12"/>
                  </a:lnTo>
                  <a:lnTo>
                    <a:pt x="174" y="12"/>
                  </a:lnTo>
                  <a:lnTo>
                    <a:pt x="180" y="24"/>
                  </a:lnTo>
                  <a:lnTo>
                    <a:pt x="180" y="30"/>
                  </a:lnTo>
                  <a:lnTo>
                    <a:pt x="186" y="42"/>
                  </a:lnTo>
                  <a:lnTo>
                    <a:pt x="186" y="60"/>
                  </a:lnTo>
                  <a:lnTo>
                    <a:pt x="192" y="66"/>
                  </a:lnTo>
                  <a:lnTo>
                    <a:pt x="186" y="78"/>
                  </a:lnTo>
                  <a:lnTo>
                    <a:pt x="156" y="78"/>
                  </a:lnTo>
                  <a:lnTo>
                    <a:pt x="138" y="72"/>
                  </a:lnTo>
                  <a:lnTo>
                    <a:pt x="126" y="72"/>
                  </a:lnTo>
                  <a:lnTo>
                    <a:pt x="114" y="54"/>
                  </a:lnTo>
                  <a:lnTo>
                    <a:pt x="84" y="24"/>
                  </a:lnTo>
                  <a:lnTo>
                    <a:pt x="72" y="24"/>
                  </a:lnTo>
                  <a:lnTo>
                    <a:pt x="60" y="30"/>
                  </a:lnTo>
                  <a:lnTo>
                    <a:pt x="48" y="30"/>
                  </a:lnTo>
                  <a:lnTo>
                    <a:pt x="36" y="36"/>
                  </a:lnTo>
                  <a:lnTo>
                    <a:pt x="30" y="42"/>
                  </a:lnTo>
                  <a:lnTo>
                    <a:pt x="24" y="54"/>
                  </a:lnTo>
                  <a:lnTo>
                    <a:pt x="24" y="66"/>
                  </a:lnTo>
                  <a:lnTo>
                    <a:pt x="18" y="78"/>
                  </a:lnTo>
                  <a:lnTo>
                    <a:pt x="6" y="84"/>
                  </a:lnTo>
                  <a:lnTo>
                    <a:pt x="0" y="96"/>
                  </a:lnTo>
                  <a:lnTo>
                    <a:pt x="0" y="120"/>
                  </a:lnTo>
                  <a:lnTo>
                    <a:pt x="6" y="132"/>
                  </a:lnTo>
                  <a:lnTo>
                    <a:pt x="6" y="150"/>
                  </a:lnTo>
                  <a:lnTo>
                    <a:pt x="6" y="144"/>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02" name="Laos">
              <a:extLst>
                <a:ext uri="{FF2B5EF4-FFF2-40B4-BE49-F238E27FC236}">
                  <a16:creationId xmlns:a16="http://schemas.microsoft.com/office/drawing/2014/main" id="{82F69102-10D3-6037-D1D2-328CDD2E39BA}"/>
                </a:ext>
                <a:ext uri="{C183D7F6-B498-43B3-948B-1728B52AA6E4}">
                  <adec:decorative xmlns:adec="http://schemas.microsoft.com/office/drawing/2017/decorative" val="1"/>
                </a:ext>
              </a:extLst>
            </p:cNvPr>
            <p:cNvSpPr>
              <a:spLocks/>
            </p:cNvSpPr>
            <p:nvPr/>
          </p:nvSpPr>
          <p:spPr bwMode="gray">
            <a:xfrm>
              <a:off x="6540732" y="2718649"/>
              <a:ext cx="193728" cy="223920"/>
            </a:xfrm>
            <a:custGeom>
              <a:avLst/>
              <a:gdLst>
                <a:gd name="T0" fmla="*/ 2147483647 w 600"/>
                <a:gd name="T1" fmla="*/ 2147483647 h 696"/>
                <a:gd name="T2" fmla="*/ 2147483647 w 600"/>
                <a:gd name="T3" fmla="*/ 2147483647 h 696"/>
                <a:gd name="T4" fmla="*/ 2147483647 w 600"/>
                <a:gd name="T5" fmla="*/ 2147483647 h 696"/>
                <a:gd name="T6" fmla="*/ 2147483647 w 600"/>
                <a:gd name="T7" fmla="*/ 2147483647 h 696"/>
                <a:gd name="T8" fmla="*/ 2147483647 w 600"/>
                <a:gd name="T9" fmla="*/ 2147483647 h 696"/>
                <a:gd name="T10" fmla="*/ 2147483647 w 600"/>
                <a:gd name="T11" fmla="*/ 2147483647 h 696"/>
                <a:gd name="T12" fmla="*/ 2147483647 w 600"/>
                <a:gd name="T13" fmla="*/ 2147483647 h 696"/>
                <a:gd name="T14" fmla="*/ 2147483647 w 600"/>
                <a:gd name="T15" fmla="*/ 2147483647 h 696"/>
                <a:gd name="T16" fmla="*/ 2147483647 w 600"/>
                <a:gd name="T17" fmla="*/ 2147483647 h 696"/>
                <a:gd name="T18" fmla="*/ 2147483647 w 600"/>
                <a:gd name="T19" fmla="*/ 2147483647 h 696"/>
                <a:gd name="T20" fmla="*/ 2147483647 w 600"/>
                <a:gd name="T21" fmla="*/ 2147483647 h 696"/>
                <a:gd name="T22" fmla="*/ 2147483647 w 600"/>
                <a:gd name="T23" fmla="*/ 2147483647 h 696"/>
                <a:gd name="T24" fmla="*/ 2147483647 w 600"/>
                <a:gd name="T25" fmla="*/ 2147483647 h 696"/>
                <a:gd name="T26" fmla="*/ 2147483647 w 600"/>
                <a:gd name="T27" fmla="*/ 2147483647 h 696"/>
                <a:gd name="T28" fmla="*/ 2147483647 w 600"/>
                <a:gd name="T29" fmla="*/ 2147483647 h 696"/>
                <a:gd name="T30" fmla="*/ 2147483647 w 600"/>
                <a:gd name="T31" fmla="*/ 2147483647 h 696"/>
                <a:gd name="T32" fmla="*/ 2147483647 w 600"/>
                <a:gd name="T33" fmla="*/ 2147483647 h 696"/>
                <a:gd name="T34" fmla="*/ 2147483647 w 600"/>
                <a:gd name="T35" fmla="*/ 2147483647 h 696"/>
                <a:gd name="T36" fmla="*/ 2147483647 w 600"/>
                <a:gd name="T37" fmla="*/ 2147483647 h 696"/>
                <a:gd name="T38" fmla="*/ 2147483647 w 600"/>
                <a:gd name="T39" fmla="*/ 2147483647 h 696"/>
                <a:gd name="T40" fmla="*/ 2147483647 w 600"/>
                <a:gd name="T41" fmla="*/ 2147483647 h 696"/>
                <a:gd name="T42" fmla="*/ 2147483647 w 600"/>
                <a:gd name="T43" fmla="*/ 2147483647 h 696"/>
                <a:gd name="T44" fmla="*/ 2147483647 w 600"/>
                <a:gd name="T45" fmla="*/ 2147483647 h 696"/>
                <a:gd name="T46" fmla="*/ 2147483647 w 600"/>
                <a:gd name="T47" fmla="*/ 2147483647 h 696"/>
                <a:gd name="T48" fmla="*/ 2147483647 w 600"/>
                <a:gd name="T49" fmla="*/ 2147483647 h 696"/>
                <a:gd name="T50" fmla="*/ 2147483647 w 600"/>
                <a:gd name="T51" fmla="*/ 2147483647 h 696"/>
                <a:gd name="T52" fmla="*/ 2147483647 w 600"/>
                <a:gd name="T53" fmla="*/ 2147483647 h 696"/>
                <a:gd name="T54" fmla="*/ 2147483647 w 600"/>
                <a:gd name="T55" fmla="*/ 2147483647 h 696"/>
                <a:gd name="T56" fmla="*/ 2147483647 w 600"/>
                <a:gd name="T57" fmla="*/ 2147483647 h 696"/>
                <a:gd name="T58" fmla="*/ 2147483647 w 600"/>
                <a:gd name="T59" fmla="*/ 2147483647 h 696"/>
                <a:gd name="T60" fmla="*/ 2147483647 w 600"/>
                <a:gd name="T61" fmla="*/ 2147483647 h 696"/>
                <a:gd name="T62" fmla="*/ 2147483647 w 600"/>
                <a:gd name="T63" fmla="*/ 2147483647 h 696"/>
                <a:gd name="T64" fmla="*/ 2147483647 w 600"/>
                <a:gd name="T65" fmla="*/ 2147483647 h 696"/>
                <a:gd name="T66" fmla="*/ 2147483647 w 600"/>
                <a:gd name="T67" fmla="*/ 2147483647 h 696"/>
                <a:gd name="T68" fmla="*/ 2147483647 w 600"/>
                <a:gd name="T69" fmla="*/ 2147483647 h 696"/>
                <a:gd name="T70" fmla="*/ 2147483647 w 600"/>
                <a:gd name="T71" fmla="*/ 2147483647 h 696"/>
                <a:gd name="T72" fmla="*/ 2147483647 w 600"/>
                <a:gd name="T73" fmla="*/ 2147483647 h 696"/>
                <a:gd name="T74" fmla="*/ 2147483647 w 600"/>
                <a:gd name="T75" fmla="*/ 2147483647 h 696"/>
                <a:gd name="T76" fmla="*/ 2147483647 w 600"/>
                <a:gd name="T77" fmla="*/ 2147483647 h 696"/>
                <a:gd name="T78" fmla="*/ 2147483647 w 600"/>
                <a:gd name="T79" fmla="*/ 2147483647 h 696"/>
                <a:gd name="T80" fmla="*/ 2147483647 w 600"/>
                <a:gd name="T81" fmla="*/ 2147483647 h 696"/>
                <a:gd name="T82" fmla="*/ 2147483647 w 600"/>
                <a:gd name="T83" fmla="*/ 2147483647 h 696"/>
                <a:gd name="T84" fmla="*/ 2147483647 w 600"/>
                <a:gd name="T85" fmla="*/ 2147483647 h 696"/>
                <a:gd name="T86" fmla="*/ 2147483647 w 600"/>
                <a:gd name="T87" fmla="*/ 2147483647 h 696"/>
                <a:gd name="T88" fmla="*/ 2147483647 w 600"/>
                <a:gd name="T89" fmla="*/ 2147483647 h 696"/>
                <a:gd name="T90" fmla="*/ 2147483647 w 600"/>
                <a:gd name="T91" fmla="*/ 2147483647 h 696"/>
                <a:gd name="T92" fmla="*/ 2147483647 w 600"/>
                <a:gd name="T93" fmla="*/ 2147483647 h 696"/>
                <a:gd name="T94" fmla="*/ 2147483647 w 600"/>
                <a:gd name="T95" fmla="*/ 2147483647 h 696"/>
                <a:gd name="T96" fmla="*/ 2147483647 w 600"/>
                <a:gd name="T97" fmla="*/ 2147483647 h 696"/>
                <a:gd name="T98" fmla="*/ 2147483647 w 600"/>
                <a:gd name="T99" fmla="*/ 2147483647 h 696"/>
                <a:gd name="T100" fmla="*/ 2147483647 w 600"/>
                <a:gd name="T101" fmla="*/ 2147483647 h 696"/>
                <a:gd name="T102" fmla="*/ 2147483647 w 600"/>
                <a:gd name="T103" fmla="*/ 2147483647 h 696"/>
                <a:gd name="T104" fmla="*/ 2147483647 w 600"/>
                <a:gd name="T105" fmla="*/ 2147483647 h 696"/>
                <a:gd name="T106" fmla="*/ 2147483647 w 600"/>
                <a:gd name="T107" fmla="*/ 2147483647 h 696"/>
                <a:gd name="T108" fmla="*/ 2147483647 w 600"/>
                <a:gd name="T109" fmla="*/ 2147483647 h 696"/>
                <a:gd name="T110" fmla="*/ 2147483647 w 600"/>
                <a:gd name="T111" fmla="*/ 2147483647 h 696"/>
                <a:gd name="T112" fmla="*/ 2147483647 w 600"/>
                <a:gd name="T113" fmla="*/ 2147483647 h 696"/>
                <a:gd name="T114" fmla="*/ 2147483647 w 600"/>
                <a:gd name="T115" fmla="*/ 2147483647 h 696"/>
                <a:gd name="T116" fmla="*/ 2147483647 w 600"/>
                <a:gd name="T117" fmla="*/ 2147483647 h 696"/>
                <a:gd name="T118" fmla="*/ 0 w 600"/>
                <a:gd name="T119" fmla="*/ 2147483647 h 696"/>
                <a:gd name="T120" fmla="*/ 2147483647 w 600"/>
                <a:gd name="T121" fmla="*/ 2147483647 h 6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0"/>
                <a:gd name="T184" fmla="*/ 0 h 696"/>
                <a:gd name="T185" fmla="*/ 600 w 600"/>
                <a:gd name="T186" fmla="*/ 696 h 6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0" h="696">
                  <a:moveTo>
                    <a:pt x="24" y="180"/>
                  </a:moveTo>
                  <a:lnTo>
                    <a:pt x="36" y="180"/>
                  </a:lnTo>
                  <a:lnTo>
                    <a:pt x="42" y="186"/>
                  </a:lnTo>
                  <a:lnTo>
                    <a:pt x="42" y="198"/>
                  </a:lnTo>
                  <a:lnTo>
                    <a:pt x="36" y="204"/>
                  </a:lnTo>
                  <a:lnTo>
                    <a:pt x="36" y="228"/>
                  </a:lnTo>
                  <a:lnTo>
                    <a:pt x="42" y="240"/>
                  </a:lnTo>
                  <a:lnTo>
                    <a:pt x="48" y="246"/>
                  </a:lnTo>
                  <a:lnTo>
                    <a:pt x="66" y="246"/>
                  </a:lnTo>
                  <a:lnTo>
                    <a:pt x="66" y="234"/>
                  </a:lnTo>
                  <a:lnTo>
                    <a:pt x="78" y="234"/>
                  </a:lnTo>
                  <a:lnTo>
                    <a:pt x="84" y="228"/>
                  </a:lnTo>
                  <a:lnTo>
                    <a:pt x="90" y="228"/>
                  </a:lnTo>
                  <a:lnTo>
                    <a:pt x="102" y="234"/>
                  </a:lnTo>
                  <a:lnTo>
                    <a:pt x="102" y="264"/>
                  </a:lnTo>
                  <a:lnTo>
                    <a:pt x="96" y="270"/>
                  </a:lnTo>
                  <a:lnTo>
                    <a:pt x="102" y="276"/>
                  </a:lnTo>
                  <a:lnTo>
                    <a:pt x="108" y="288"/>
                  </a:lnTo>
                  <a:lnTo>
                    <a:pt x="108" y="300"/>
                  </a:lnTo>
                  <a:lnTo>
                    <a:pt x="102" y="312"/>
                  </a:lnTo>
                  <a:lnTo>
                    <a:pt x="90" y="324"/>
                  </a:lnTo>
                  <a:lnTo>
                    <a:pt x="102" y="324"/>
                  </a:lnTo>
                  <a:lnTo>
                    <a:pt x="108" y="330"/>
                  </a:lnTo>
                  <a:lnTo>
                    <a:pt x="108" y="342"/>
                  </a:lnTo>
                  <a:lnTo>
                    <a:pt x="84" y="390"/>
                  </a:lnTo>
                  <a:lnTo>
                    <a:pt x="84" y="402"/>
                  </a:lnTo>
                  <a:lnTo>
                    <a:pt x="102" y="402"/>
                  </a:lnTo>
                  <a:lnTo>
                    <a:pt x="126" y="390"/>
                  </a:lnTo>
                  <a:lnTo>
                    <a:pt x="132" y="384"/>
                  </a:lnTo>
                  <a:lnTo>
                    <a:pt x="132" y="378"/>
                  </a:lnTo>
                  <a:lnTo>
                    <a:pt x="144" y="366"/>
                  </a:lnTo>
                  <a:lnTo>
                    <a:pt x="150" y="354"/>
                  </a:lnTo>
                  <a:lnTo>
                    <a:pt x="156" y="348"/>
                  </a:lnTo>
                  <a:lnTo>
                    <a:pt x="168" y="348"/>
                  </a:lnTo>
                  <a:lnTo>
                    <a:pt x="174" y="354"/>
                  </a:lnTo>
                  <a:lnTo>
                    <a:pt x="198" y="366"/>
                  </a:lnTo>
                  <a:lnTo>
                    <a:pt x="216" y="366"/>
                  </a:lnTo>
                  <a:lnTo>
                    <a:pt x="234" y="348"/>
                  </a:lnTo>
                  <a:lnTo>
                    <a:pt x="234" y="336"/>
                  </a:lnTo>
                  <a:lnTo>
                    <a:pt x="240" y="330"/>
                  </a:lnTo>
                  <a:lnTo>
                    <a:pt x="258" y="330"/>
                  </a:lnTo>
                  <a:lnTo>
                    <a:pt x="264" y="336"/>
                  </a:lnTo>
                  <a:lnTo>
                    <a:pt x="276" y="342"/>
                  </a:lnTo>
                  <a:lnTo>
                    <a:pt x="300" y="342"/>
                  </a:lnTo>
                  <a:lnTo>
                    <a:pt x="306" y="348"/>
                  </a:lnTo>
                  <a:lnTo>
                    <a:pt x="306" y="360"/>
                  </a:lnTo>
                  <a:lnTo>
                    <a:pt x="318" y="372"/>
                  </a:lnTo>
                  <a:lnTo>
                    <a:pt x="336" y="384"/>
                  </a:lnTo>
                  <a:lnTo>
                    <a:pt x="348" y="390"/>
                  </a:lnTo>
                  <a:lnTo>
                    <a:pt x="366" y="408"/>
                  </a:lnTo>
                  <a:lnTo>
                    <a:pt x="372" y="450"/>
                  </a:lnTo>
                  <a:lnTo>
                    <a:pt x="372" y="462"/>
                  </a:lnTo>
                  <a:lnTo>
                    <a:pt x="384" y="486"/>
                  </a:lnTo>
                  <a:lnTo>
                    <a:pt x="420" y="522"/>
                  </a:lnTo>
                  <a:lnTo>
                    <a:pt x="420" y="528"/>
                  </a:lnTo>
                  <a:lnTo>
                    <a:pt x="426" y="534"/>
                  </a:lnTo>
                  <a:lnTo>
                    <a:pt x="426" y="546"/>
                  </a:lnTo>
                  <a:lnTo>
                    <a:pt x="432" y="540"/>
                  </a:lnTo>
                  <a:lnTo>
                    <a:pt x="432" y="546"/>
                  </a:lnTo>
                  <a:lnTo>
                    <a:pt x="444" y="558"/>
                  </a:lnTo>
                  <a:lnTo>
                    <a:pt x="432" y="582"/>
                  </a:lnTo>
                  <a:lnTo>
                    <a:pt x="426" y="588"/>
                  </a:lnTo>
                  <a:lnTo>
                    <a:pt x="426" y="594"/>
                  </a:lnTo>
                  <a:lnTo>
                    <a:pt x="438" y="606"/>
                  </a:lnTo>
                  <a:lnTo>
                    <a:pt x="450" y="612"/>
                  </a:lnTo>
                  <a:lnTo>
                    <a:pt x="456" y="618"/>
                  </a:lnTo>
                  <a:lnTo>
                    <a:pt x="456" y="630"/>
                  </a:lnTo>
                  <a:lnTo>
                    <a:pt x="450" y="636"/>
                  </a:lnTo>
                  <a:lnTo>
                    <a:pt x="444" y="648"/>
                  </a:lnTo>
                  <a:lnTo>
                    <a:pt x="432" y="654"/>
                  </a:lnTo>
                  <a:lnTo>
                    <a:pt x="426" y="660"/>
                  </a:lnTo>
                  <a:lnTo>
                    <a:pt x="426" y="672"/>
                  </a:lnTo>
                  <a:lnTo>
                    <a:pt x="450" y="672"/>
                  </a:lnTo>
                  <a:lnTo>
                    <a:pt x="456" y="678"/>
                  </a:lnTo>
                  <a:lnTo>
                    <a:pt x="462" y="678"/>
                  </a:lnTo>
                  <a:lnTo>
                    <a:pt x="462" y="684"/>
                  </a:lnTo>
                  <a:lnTo>
                    <a:pt x="474" y="696"/>
                  </a:lnTo>
                  <a:lnTo>
                    <a:pt x="486" y="696"/>
                  </a:lnTo>
                  <a:lnTo>
                    <a:pt x="492" y="690"/>
                  </a:lnTo>
                  <a:lnTo>
                    <a:pt x="492" y="678"/>
                  </a:lnTo>
                  <a:lnTo>
                    <a:pt x="480" y="666"/>
                  </a:lnTo>
                  <a:lnTo>
                    <a:pt x="498" y="654"/>
                  </a:lnTo>
                  <a:lnTo>
                    <a:pt x="510" y="642"/>
                  </a:lnTo>
                  <a:lnTo>
                    <a:pt x="546" y="654"/>
                  </a:lnTo>
                  <a:lnTo>
                    <a:pt x="558" y="642"/>
                  </a:lnTo>
                  <a:lnTo>
                    <a:pt x="582" y="648"/>
                  </a:lnTo>
                  <a:lnTo>
                    <a:pt x="588" y="648"/>
                  </a:lnTo>
                  <a:lnTo>
                    <a:pt x="600" y="636"/>
                  </a:lnTo>
                  <a:lnTo>
                    <a:pt x="600" y="630"/>
                  </a:lnTo>
                  <a:lnTo>
                    <a:pt x="588" y="618"/>
                  </a:lnTo>
                  <a:lnTo>
                    <a:pt x="582" y="618"/>
                  </a:lnTo>
                  <a:lnTo>
                    <a:pt x="600" y="582"/>
                  </a:lnTo>
                  <a:lnTo>
                    <a:pt x="594" y="582"/>
                  </a:lnTo>
                  <a:lnTo>
                    <a:pt x="588" y="576"/>
                  </a:lnTo>
                  <a:lnTo>
                    <a:pt x="564" y="564"/>
                  </a:lnTo>
                  <a:lnTo>
                    <a:pt x="540" y="540"/>
                  </a:lnTo>
                  <a:lnTo>
                    <a:pt x="546" y="540"/>
                  </a:lnTo>
                  <a:lnTo>
                    <a:pt x="552" y="534"/>
                  </a:lnTo>
                  <a:lnTo>
                    <a:pt x="558" y="534"/>
                  </a:lnTo>
                  <a:lnTo>
                    <a:pt x="564" y="528"/>
                  </a:lnTo>
                  <a:lnTo>
                    <a:pt x="564" y="516"/>
                  </a:lnTo>
                  <a:lnTo>
                    <a:pt x="558" y="510"/>
                  </a:lnTo>
                  <a:lnTo>
                    <a:pt x="546" y="504"/>
                  </a:lnTo>
                  <a:lnTo>
                    <a:pt x="540" y="498"/>
                  </a:lnTo>
                  <a:lnTo>
                    <a:pt x="528" y="498"/>
                  </a:lnTo>
                  <a:lnTo>
                    <a:pt x="516" y="486"/>
                  </a:lnTo>
                  <a:lnTo>
                    <a:pt x="504" y="462"/>
                  </a:lnTo>
                  <a:lnTo>
                    <a:pt x="498" y="456"/>
                  </a:lnTo>
                  <a:lnTo>
                    <a:pt x="498" y="450"/>
                  </a:lnTo>
                  <a:lnTo>
                    <a:pt x="480" y="450"/>
                  </a:lnTo>
                  <a:lnTo>
                    <a:pt x="474" y="432"/>
                  </a:lnTo>
                  <a:lnTo>
                    <a:pt x="456" y="414"/>
                  </a:lnTo>
                  <a:lnTo>
                    <a:pt x="438" y="402"/>
                  </a:lnTo>
                  <a:lnTo>
                    <a:pt x="426" y="378"/>
                  </a:lnTo>
                  <a:lnTo>
                    <a:pt x="426" y="354"/>
                  </a:lnTo>
                  <a:lnTo>
                    <a:pt x="420" y="354"/>
                  </a:lnTo>
                  <a:lnTo>
                    <a:pt x="414" y="348"/>
                  </a:lnTo>
                  <a:lnTo>
                    <a:pt x="402" y="342"/>
                  </a:lnTo>
                  <a:lnTo>
                    <a:pt x="390" y="342"/>
                  </a:lnTo>
                  <a:lnTo>
                    <a:pt x="384" y="336"/>
                  </a:lnTo>
                  <a:lnTo>
                    <a:pt x="384" y="306"/>
                  </a:lnTo>
                  <a:lnTo>
                    <a:pt x="372" y="306"/>
                  </a:lnTo>
                  <a:lnTo>
                    <a:pt x="366" y="300"/>
                  </a:lnTo>
                  <a:lnTo>
                    <a:pt x="354" y="294"/>
                  </a:lnTo>
                  <a:lnTo>
                    <a:pt x="342" y="282"/>
                  </a:lnTo>
                  <a:lnTo>
                    <a:pt x="306" y="264"/>
                  </a:lnTo>
                  <a:lnTo>
                    <a:pt x="300" y="258"/>
                  </a:lnTo>
                  <a:lnTo>
                    <a:pt x="288" y="252"/>
                  </a:lnTo>
                  <a:lnTo>
                    <a:pt x="288" y="234"/>
                  </a:lnTo>
                  <a:lnTo>
                    <a:pt x="282" y="228"/>
                  </a:lnTo>
                  <a:lnTo>
                    <a:pt x="306" y="228"/>
                  </a:lnTo>
                  <a:lnTo>
                    <a:pt x="312" y="234"/>
                  </a:lnTo>
                  <a:lnTo>
                    <a:pt x="330" y="234"/>
                  </a:lnTo>
                  <a:lnTo>
                    <a:pt x="336" y="228"/>
                  </a:lnTo>
                  <a:lnTo>
                    <a:pt x="342" y="216"/>
                  </a:lnTo>
                  <a:lnTo>
                    <a:pt x="354" y="210"/>
                  </a:lnTo>
                  <a:lnTo>
                    <a:pt x="360" y="198"/>
                  </a:lnTo>
                  <a:lnTo>
                    <a:pt x="360" y="186"/>
                  </a:lnTo>
                  <a:lnTo>
                    <a:pt x="348" y="180"/>
                  </a:lnTo>
                  <a:lnTo>
                    <a:pt x="330" y="174"/>
                  </a:lnTo>
                  <a:lnTo>
                    <a:pt x="306" y="162"/>
                  </a:lnTo>
                  <a:lnTo>
                    <a:pt x="306" y="156"/>
                  </a:lnTo>
                  <a:lnTo>
                    <a:pt x="312" y="150"/>
                  </a:lnTo>
                  <a:lnTo>
                    <a:pt x="318" y="150"/>
                  </a:lnTo>
                  <a:lnTo>
                    <a:pt x="294" y="126"/>
                  </a:lnTo>
                  <a:lnTo>
                    <a:pt x="282" y="120"/>
                  </a:lnTo>
                  <a:lnTo>
                    <a:pt x="270" y="120"/>
                  </a:lnTo>
                  <a:lnTo>
                    <a:pt x="264" y="132"/>
                  </a:lnTo>
                  <a:lnTo>
                    <a:pt x="264" y="138"/>
                  </a:lnTo>
                  <a:lnTo>
                    <a:pt x="258" y="150"/>
                  </a:lnTo>
                  <a:lnTo>
                    <a:pt x="252" y="156"/>
                  </a:lnTo>
                  <a:lnTo>
                    <a:pt x="240" y="144"/>
                  </a:lnTo>
                  <a:lnTo>
                    <a:pt x="240" y="138"/>
                  </a:lnTo>
                  <a:lnTo>
                    <a:pt x="222" y="138"/>
                  </a:lnTo>
                  <a:lnTo>
                    <a:pt x="216" y="126"/>
                  </a:lnTo>
                  <a:lnTo>
                    <a:pt x="198" y="108"/>
                  </a:lnTo>
                  <a:lnTo>
                    <a:pt x="186" y="84"/>
                  </a:lnTo>
                  <a:lnTo>
                    <a:pt x="186" y="54"/>
                  </a:lnTo>
                  <a:lnTo>
                    <a:pt x="180" y="54"/>
                  </a:lnTo>
                  <a:lnTo>
                    <a:pt x="174" y="60"/>
                  </a:lnTo>
                  <a:lnTo>
                    <a:pt x="168" y="48"/>
                  </a:lnTo>
                  <a:lnTo>
                    <a:pt x="156" y="42"/>
                  </a:lnTo>
                  <a:lnTo>
                    <a:pt x="150" y="30"/>
                  </a:lnTo>
                  <a:lnTo>
                    <a:pt x="144" y="24"/>
                  </a:lnTo>
                  <a:lnTo>
                    <a:pt x="138" y="12"/>
                  </a:lnTo>
                  <a:lnTo>
                    <a:pt x="132" y="6"/>
                  </a:lnTo>
                  <a:lnTo>
                    <a:pt x="96" y="0"/>
                  </a:lnTo>
                  <a:lnTo>
                    <a:pt x="90" y="6"/>
                  </a:lnTo>
                  <a:lnTo>
                    <a:pt x="90" y="48"/>
                  </a:lnTo>
                  <a:lnTo>
                    <a:pt x="114" y="72"/>
                  </a:lnTo>
                  <a:lnTo>
                    <a:pt x="114" y="108"/>
                  </a:lnTo>
                  <a:lnTo>
                    <a:pt x="72" y="108"/>
                  </a:lnTo>
                  <a:lnTo>
                    <a:pt x="72" y="84"/>
                  </a:lnTo>
                  <a:lnTo>
                    <a:pt x="36" y="102"/>
                  </a:lnTo>
                  <a:lnTo>
                    <a:pt x="36" y="114"/>
                  </a:lnTo>
                  <a:lnTo>
                    <a:pt x="30" y="126"/>
                  </a:lnTo>
                  <a:lnTo>
                    <a:pt x="36" y="132"/>
                  </a:lnTo>
                  <a:lnTo>
                    <a:pt x="30" y="138"/>
                  </a:lnTo>
                  <a:lnTo>
                    <a:pt x="18" y="138"/>
                  </a:lnTo>
                  <a:lnTo>
                    <a:pt x="0" y="156"/>
                  </a:lnTo>
                  <a:lnTo>
                    <a:pt x="0" y="168"/>
                  </a:lnTo>
                  <a:lnTo>
                    <a:pt x="6" y="168"/>
                  </a:lnTo>
                  <a:lnTo>
                    <a:pt x="12" y="174"/>
                  </a:lnTo>
                  <a:lnTo>
                    <a:pt x="24" y="180"/>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03" name="Kyrgyzstan">
              <a:extLst>
                <a:ext uri="{FF2B5EF4-FFF2-40B4-BE49-F238E27FC236}">
                  <a16:creationId xmlns:a16="http://schemas.microsoft.com/office/drawing/2014/main" id="{789E0246-5CD0-B005-C7DC-98EA1CCC4403}"/>
                </a:ext>
                <a:ext uri="{C183D7F6-B498-43B3-948B-1728B52AA6E4}">
                  <adec:decorative xmlns:adec="http://schemas.microsoft.com/office/drawing/2017/decorative" val="1"/>
                </a:ext>
              </a:extLst>
            </p:cNvPr>
            <p:cNvSpPr>
              <a:spLocks/>
            </p:cNvSpPr>
            <p:nvPr/>
          </p:nvSpPr>
          <p:spPr bwMode="gray">
            <a:xfrm>
              <a:off x="5768335" y="2184009"/>
              <a:ext cx="216371" cy="100638"/>
            </a:xfrm>
            <a:custGeom>
              <a:avLst/>
              <a:gdLst>
                <a:gd name="T0" fmla="*/ 2147483647 w 672"/>
                <a:gd name="T1" fmla="*/ 2147483647 h 312"/>
                <a:gd name="T2" fmla="*/ 2147483647 w 672"/>
                <a:gd name="T3" fmla="*/ 2147483647 h 312"/>
                <a:gd name="T4" fmla="*/ 2147483647 w 672"/>
                <a:gd name="T5" fmla="*/ 2147483647 h 312"/>
                <a:gd name="T6" fmla="*/ 2147483647 w 672"/>
                <a:gd name="T7" fmla="*/ 2147483647 h 312"/>
                <a:gd name="T8" fmla="*/ 2147483647 w 672"/>
                <a:gd name="T9" fmla="*/ 2147483647 h 312"/>
                <a:gd name="T10" fmla="*/ 2147483647 w 672"/>
                <a:gd name="T11" fmla="*/ 2147483647 h 312"/>
                <a:gd name="T12" fmla="*/ 2147483647 w 672"/>
                <a:gd name="T13" fmla="*/ 2147483647 h 312"/>
                <a:gd name="T14" fmla="*/ 2147483647 w 672"/>
                <a:gd name="T15" fmla="*/ 2147483647 h 312"/>
                <a:gd name="T16" fmla="*/ 2147483647 w 672"/>
                <a:gd name="T17" fmla="*/ 2147483647 h 312"/>
                <a:gd name="T18" fmla="*/ 2147483647 w 672"/>
                <a:gd name="T19" fmla="*/ 2147483647 h 312"/>
                <a:gd name="T20" fmla="*/ 2147483647 w 672"/>
                <a:gd name="T21" fmla="*/ 2147483647 h 312"/>
                <a:gd name="T22" fmla="*/ 2147483647 w 672"/>
                <a:gd name="T23" fmla="*/ 2147483647 h 312"/>
                <a:gd name="T24" fmla="*/ 0 w 672"/>
                <a:gd name="T25" fmla="*/ 2147483647 h 312"/>
                <a:gd name="T26" fmla="*/ 2147483647 w 672"/>
                <a:gd name="T27" fmla="*/ 2147483647 h 312"/>
                <a:gd name="T28" fmla="*/ 2147483647 w 672"/>
                <a:gd name="T29" fmla="*/ 2147483647 h 312"/>
                <a:gd name="T30" fmla="*/ 2147483647 w 672"/>
                <a:gd name="T31" fmla="*/ 2147483647 h 312"/>
                <a:gd name="T32" fmla="*/ 2147483647 w 672"/>
                <a:gd name="T33" fmla="*/ 2147483647 h 312"/>
                <a:gd name="T34" fmla="*/ 2147483647 w 672"/>
                <a:gd name="T35" fmla="*/ 2147483647 h 312"/>
                <a:gd name="T36" fmla="*/ 2147483647 w 672"/>
                <a:gd name="T37" fmla="*/ 2147483647 h 312"/>
                <a:gd name="T38" fmla="*/ 2147483647 w 672"/>
                <a:gd name="T39" fmla="*/ 2147483647 h 312"/>
                <a:gd name="T40" fmla="*/ 2147483647 w 672"/>
                <a:gd name="T41" fmla="*/ 2147483647 h 312"/>
                <a:gd name="T42" fmla="*/ 2147483647 w 672"/>
                <a:gd name="T43" fmla="*/ 2147483647 h 312"/>
                <a:gd name="T44" fmla="*/ 2147483647 w 672"/>
                <a:gd name="T45" fmla="*/ 2147483647 h 312"/>
                <a:gd name="T46" fmla="*/ 2147483647 w 672"/>
                <a:gd name="T47" fmla="*/ 2147483647 h 312"/>
                <a:gd name="T48" fmla="*/ 2147483647 w 672"/>
                <a:gd name="T49" fmla="*/ 2147483647 h 312"/>
                <a:gd name="T50" fmla="*/ 2147483647 w 672"/>
                <a:gd name="T51" fmla="*/ 2147483647 h 312"/>
                <a:gd name="T52" fmla="*/ 2147483647 w 672"/>
                <a:gd name="T53" fmla="*/ 2147483647 h 312"/>
                <a:gd name="T54" fmla="*/ 2147483647 w 672"/>
                <a:gd name="T55" fmla="*/ 2147483647 h 312"/>
                <a:gd name="T56" fmla="*/ 2147483647 w 672"/>
                <a:gd name="T57" fmla="*/ 2147483647 h 312"/>
                <a:gd name="T58" fmla="*/ 2147483647 w 672"/>
                <a:gd name="T59" fmla="*/ 2147483647 h 312"/>
                <a:gd name="T60" fmla="*/ 2147483647 w 672"/>
                <a:gd name="T61" fmla="*/ 2147483647 h 312"/>
                <a:gd name="T62" fmla="*/ 2147483647 w 672"/>
                <a:gd name="T63" fmla="*/ 2147483647 h 312"/>
                <a:gd name="T64" fmla="*/ 2147483647 w 672"/>
                <a:gd name="T65" fmla="*/ 2147483647 h 312"/>
                <a:gd name="T66" fmla="*/ 2147483647 w 672"/>
                <a:gd name="T67" fmla="*/ 2147483647 h 312"/>
                <a:gd name="T68" fmla="*/ 2147483647 w 672"/>
                <a:gd name="T69" fmla="*/ 2147483647 h 312"/>
                <a:gd name="T70" fmla="*/ 2147483647 w 672"/>
                <a:gd name="T71" fmla="*/ 2147483647 h 312"/>
                <a:gd name="T72" fmla="*/ 2147483647 w 672"/>
                <a:gd name="T73" fmla="*/ 2147483647 h 312"/>
                <a:gd name="T74" fmla="*/ 2147483647 w 672"/>
                <a:gd name="T75" fmla="*/ 2147483647 h 312"/>
                <a:gd name="T76" fmla="*/ 2147483647 w 672"/>
                <a:gd name="T77" fmla="*/ 0 h 312"/>
                <a:gd name="T78" fmla="*/ 2147483647 w 672"/>
                <a:gd name="T79" fmla="*/ 2147483647 h 312"/>
                <a:gd name="T80" fmla="*/ 2147483647 w 672"/>
                <a:gd name="T81" fmla="*/ 2147483647 h 312"/>
                <a:gd name="T82" fmla="*/ 2147483647 w 672"/>
                <a:gd name="T83" fmla="*/ 2147483647 h 312"/>
                <a:gd name="T84" fmla="*/ 2147483647 w 672"/>
                <a:gd name="T85" fmla="*/ 2147483647 h 312"/>
                <a:gd name="T86" fmla="*/ 2147483647 w 672"/>
                <a:gd name="T87" fmla="*/ 2147483647 h 312"/>
                <a:gd name="T88" fmla="*/ 2147483647 w 672"/>
                <a:gd name="T89" fmla="*/ 2147483647 h 31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72"/>
                <a:gd name="T136" fmla="*/ 0 h 312"/>
                <a:gd name="T137" fmla="*/ 672 w 672"/>
                <a:gd name="T138" fmla="*/ 312 h 31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72" h="312">
                  <a:moveTo>
                    <a:pt x="36" y="132"/>
                  </a:moveTo>
                  <a:lnTo>
                    <a:pt x="66" y="144"/>
                  </a:lnTo>
                  <a:lnTo>
                    <a:pt x="78" y="156"/>
                  </a:lnTo>
                  <a:lnTo>
                    <a:pt x="114" y="156"/>
                  </a:lnTo>
                  <a:lnTo>
                    <a:pt x="114" y="144"/>
                  </a:lnTo>
                  <a:lnTo>
                    <a:pt x="126" y="144"/>
                  </a:lnTo>
                  <a:lnTo>
                    <a:pt x="126" y="132"/>
                  </a:lnTo>
                  <a:lnTo>
                    <a:pt x="144" y="156"/>
                  </a:lnTo>
                  <a:lnTo>
                    <a:pt x="162" y="156"/>
                  </a:lnTo>
                  <a:lnTo>
                    <a:pt x="168" y="174"/>
                  </a:lnTo>
                  <a:lnTo>
                    <a:pt x="192" y="174"/>
                  </a:lnTo>
                  <a:lnTo>
                    <a:pt x="198" y="186"/>
                  </a:lnTo>
                  <a:lnTo>
                    <a:pt x="204" y="186"/>
                  </a:lnTo>
                  <a:lnTo>
                    <a:pt x="216" y="180"/>
                  </a:lnTo>
                  <a:lnTo>
                    <a:pt x="228" y="180"/>
                  </a:lnTo>
                  <a:lnTo>
                    <a:pt x="228" y="192"/>
                  </a:lnTo>
                  <a:lnTo>
                    <a:pt x="216" y="204"/>
                  </a:lnTo>
                  <a:lnTo>
                    <a:pt x="204" y="210"/>
                  </a:lnTo>
                  <a:lnTo>
                    <a:pt x="192" y="210"/>
                  </a:lnTo>
                  <a:lnTo>
                    <a:pt x="192" y="216"/>
                  </a:lnTo>
                  <a:lnTo>
                    <a:pt x="174" y="222"/>
                  </a:lnTo>
                  <a:lnTo>
                    <a:pt x="156" y="240"/>
                  </a:lnTo>
                  <a:lnTo>
                    <a:pt x="150" y="240"/>
                  </a:lnTo>
                  <a:lnTo>
                    <a:pt x="144" y="234"/>
                  </a:lnTo>
                  <a:lnTo>
                    <a:pt x="138" y="234"/>
                  </a:lnTo>
                  <a:lnTo>
                    <a:pt x="132" y="228"/>
                  </a:lnTo>
                  <a:lnTo>
                    <a:pt x="114" y="228"/>
                  </a:lnTo>
                  <a:lnTo>
                    <a:pt x="102" y="234"/>
                  </a:lnTo>
                  <a:lnTo>
                    <a:pt x="96" y="234"/>
                  </a:lnTo>
                  <a:lnTo>
                    <a:pt x="96" y="246"/>
                  </a:lnTo>
                  <a:lnTo>
                    <a:pt x="90" y="252"/>
                  </a:lnTo>
                  <a:lnTo>
                    <a:pt x="84" y="252"/>
                  </a:lnTo>
                  <a:lnTo>
                    <a:pt x="72" y="246"/>
                  </a:lnTo>
                  <a:lnTo>
                    <a:pt x="36" y="234"/>
                  </a:lnTo>
                  <a:lnTo>
                    <a:pt x="24" y="234"/>
                  </a:lnTo>
                  <a:lnTo>
                    <a:pt x="18" y="240"/>
                  </a:lnTo>
                  <a:lnTo>
                    <a:pt x="18" y="252"/>
                  </a:lnTo>
                  <a:lnTo>
                    <a:pt x="12" y="258"/>
                  </a:lnTo>
                  <a:lnTo>
                    <a:pt x="0" y="264"/>
                  </a:lnTo>
                  <a:lnTo>
                    <a:pt x="0" y="276"/>
                  </a:lnTo>
                  <a:lnTo>
                    <a:pt x="6" y="282"/>
                  </a:lnTo>
                  <a:lnTo>
                    <a:pt x="6" y="288"/>
                  </a:lnTo>
                  <a:lnTo>
                    <a:pt x="12" y="294"/>
                  </a:lnTo>
                  <a:lnTo>
                    <a:pt x="24" y="288"/>
                  </a:lnTo>
                  <a:lnTo>
                    <a:pt x="36" y="288"/>
                  </a:lnTo>
                  <a:lnTo>
                    <a:pt x="42" y="282"/>
                  </a:lnTo>
                  <a:lnTo>
                    <a:pt x="60" y="282"/>
                  </a:lnTo>
                  <a:lnTo>
                    <a:pt x="72" y="288"/>
                  </a:lnTo>
                  <a:lnTo>
                    <a:pt x="96" y="288"/>
                  </a:lnTo>
                  <a:lnTo>
                    <a:pt x="108" y="300"/>
                  </a:lnTo>
                  <a:lnTo>
                    <a:pt x="126" y="300"/>
                  </a:lnTo>
                  <a:lnTo>
                    <a:pt x="132" y="294"/>
                  </a:lnTo>
                  <a:lnTo>
                    <a:pt x="144" y="288"/>
                  </a:lnTo>
                  <a:lnTo>
                    <a:pt x="150" y="282"/>
                  </a:lnTo>
                  <a:lnTo>
                    <a:pt x="180" y="312"/>
                  </a:lnTo>
                  <a:lnTo>
                    <a:pt x="192" y="306"/>
                  </a:lnTo>
                  <a:lnTo>
                    <a:pt x="198" y="306"/>
                  </a:lnTo>
                  <a:lnTo>
                    <a:pt x="198" y="312"/>
                  </a:lnTo>
                  <a:lnTo>
                    <a:pt x="210" y="312"/>
                  </a:lnTo>
                  <a:lnTo>
                    <a:pt x="222" y="306"/>
                  </a:lnTo>
                  <a:lnTo>
                    <a:pt x="228" y="300"/>
                  </a:lnTo>
                  <a:lnTo>
                    <a:pt x="270" y="300"/>
                  </a:lnTo>
                  <a:lnTo>
                    <a:pt x="282" y="288"/>
                  </a:lnTo>
                  <a:lnTo>
                    <a:pt x="300" y="294"/>
                  </a:lnTo>
                  <a:lnTo>
                    <a:pt x="318" y="294"/>
                  </a:lnTo>
                  <a:lnTo>
                    <a:pt x="318" y="282"/>
                  </a:lnTo>
                  <a:lnTo>
                    <a:pt x="312" y="270"/>
                  </a:lnTo>
                  <a:lnTo>
                    <a:pt x="300" y="264"/>
                  </a:lnTo>
                  <a:lnTo>
                    <a:pt x="300" y="258"/>
                  </a:lnTo>
                  <a:lnTo>
                    <a:pt x="306" y="252"/>
                  </a:lnTo>
                  <a:lnTo>
                    <a:pt x="318" y="246"/>
                  </a:lnTo>
                  <a:lnTo>
                    <a:pt x="330" y="246"/>
                  </a:lnTo>
                  <a:lnTo>
                    <a:pt x="336" y="240"/>
                  </a:lnTo>
                  <a:lnTo>
                    <a:pt x="348" y="234"/>
                  </a:lnTo>
                  <a:lnTo>
                    <a:pt x="348" y="216"/>
                  </a:lnTo>
                  <a:lnTo>
                    <a:pt x="372" y="216"/>
                  </a:lnTo>
                  <a:lnTo>
                    <a:pt x="384" y="204"/>
                  </a:lnTo>
                  <a:lnTo>
                    <a:pt x="396" y="204"/>
                  </a:lnTo>
                  <a:lnTo>
                    <a:pt x="402" y="210"/>
                  </a:lnTo>
                  <a:lnTo>
                    <a:pt x="408" y="222"/>
                  </a:lnTo>
                  <a:lnTo>
                    <a:pt x="414" y="228"/>
                  </a:lnTo>
                  <a:lnTo>
                    <a:pt x="426" y="222"/>
                  </a:lnTo>
                  <a:lnTo>
                    <a:pt x="456" y="228"/>
                  </a:lnTo>
                  <a:lnTo>
                    <a:pt x="462" y="222"/>
                  </a:lnTo>
                  <a:lnTo>
                    <a:pt x="462" y="198"/>
                  </a:lnTo>
                  <a:lnTo>
                    <a:pt x="468" y="186"/>
                  </a:lnTo>
                  <a:lnTo>
                    <a:pt x="486" y="168"/>
                  </a:lnTo>
                  <a:lnTo>
                    <a:pt x="516" y="168"/>
                  </a:lnTo>
                  <a:lnTo>
                    <a:pt x="534" y="174"/>
                  </a:lnTo>
                  <a:lnTo>
                    <a:pt x="552" y="174"/>
                  </a:lnTo>
                  <a:lnTo>
                    <a:pt x="558" y="168"/>
                  </a:lnTo>
                  <a:lnTo>
                    <a:pt x="564" y="156"/>
                  </a:lnTo>
                  <a:lnTo>
                    <a:pt x="564" y="138"/>
                  </a:lnTo>
                  <a:lnTo>
                    <a:pt x="570" y="132"/>
                  </a:lnTo>
                  <a:lnTo>
                    <a:pt x="582" y="126"/>
                  </a:lnTo>
                  <a:lnTo>
                    <a:pt x="594" y="114"/>
                  </a:lnTo>
                  <a:lnTo>
                    <a:pt x="642" y="96"/>
                  </a:lnTo>
                  <a:lnTo>
                    <a:pt x="666" y="96"/>
                  </a:lnTo>
                  <a:lnTo>
                    <a:pt x="672" y="90"/>
                  </a:lnTo>
                  <a:lnTo>
                    <a:pt x="672" y="78"/>
                  </a:lnTo>
                  <a:lnTo>
                    <a:pt x="660" y="66"/>
                  </a:lnTo>
                  <a:lnTo>
                    <a:pt x="642" y="60"/>
                  </a:lnTo>
                  <a:lnTo>
                    <a:pt x="600" y="60"/>
                  </a:lnTo>
                  <a:lnTo>
                    <a:pt x="576" y="30"/>
                  </a:lnTo>
                  <a:lnTo>
                    <a:pt x="558" y="30"/>
                  </a:lnTo>
                  <a:lnTo>
                    <a:pt x="546" y="18"/>
                  </a:lnTo>
                  <a:lnTo>
                    <a:pt x="498" y="24"/>
                  </a:lnTo>
                  <a:lnTo>
                    <a:pt x="486" y="24"/>
                  </a:lnTo>
                  <a:lnTo>
                    <a:pt x="474" y="18"/>
                  </a:lnTo>
                  <a:lnTo>
                    <a:pt x="354" y="18"/>
                  </a:lnTo>
                  <a:lnTo>
                    <a:pt x="336" y="24"/>
                  </a:lnTo>
                  <a:lnTo>
                    <a:pt x="318" y="24"/>
                  </a:lnTo>
                  <a:lnTo>
                    <a:pt x="306" y="18"/>
                  </a:lnTo>
                  <a:lnTo>
                    <a:pt x="282" y="18"/>
                  </a:lnTo>
                  <a:lnTo>
                    <a:pt x="276" y="6"/>
                  </a:lnTo>
                  <a:lnTo>
                    <a:pt x="264" y="0"/>
                  </a:lnTo>
                  <a:lnTo>
                    <a:pt x="222" y="0"/>
                  </a:lnTo>
                  <a:lnTo>
                    <a:pt x="216" y="6"/>
                  </a:lnTo>
                  <a:lnTo>
                    <a:pt x="216" y="36"/>
                  </a:lnTo>
                  <a:lnTo>
                    <a:pt x="222" y="48"/>
                  </a:lnTo>
                  <a:lnTo>
                    <a:pt x="222" y="60"/>
                  </a:lnTo>
                  <a:lnTo>
                    <a:pt x="204" y="54"/>
                  </a:lnTo>
                  <a:lnTo>
                    <a:pt x="174" y="54"/>
                  </a:lnTo>
                  <a:lnTo>
                    <a:pt x="138" y="36"/>
                  </a:lnTo>
                  <a:lnTo>
                    <a:pt x="120" y="30"/>
                  </a:lnTo>
                  <a:lnTo>
                    <a:pt x="108" y="24"/>
                  </a:lnTo>
                  <a:lnTo>
                    <a:pt x="78" y="24"/>
                  </a:lnTo>
                  <a:lnTo>
                    <a:pt x="60" y="42"/>
                  </a:lnTo>
                  <a:lnTo>
                    <a:pt x="54" y="54"/>
                  </a:lnTo>
                  <a:lnTo>
                    <a:pt x="54" y="72"/>
                  </a:lnTo>
                  <a:lnTo>
                    <a:pt x="72" y="72"/>
                  </a:lnTo>
                  <a:lnTo>
                    <a:pt x="78" y="78"/>
                  </a:lnTo>
                  <a:lnTo>
                    <a:pt x="84" y="78"/>
                  </a:lnTo>
                  <a:lnTo>
                    <a:pt x="84" y="84"/>
                  </a:lnTo>
                  <a:lnTo>
                    <a:pt x="36" y="132"/>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04" name="Kuwait">
              <a:extLst>
                <a:ext uri="{FF2B5EF4-FFF2-40B4-BE49-F238E27FC236}">
                  <a16:creationId xmlns:a16="http://schemas.microsoft.com/office/drawing/2014/main" id="{CC540EED-E1BF-3FDA-F78C-6503922AE679}"/>
                </a:ext>
                <a:ext uri="{C183D7F6-B498-43B3-948B-1728B52AA6E4}">
                  <adec:decorative xmlns:adec="http://schemas.microsoft.com/office/drawing/2017/decorative" val="1"/>
                </a:ext>
              </a:extLst>
            </p:cNvPr>
            <p:cNvSpPr>
              <a:spLocks/>
            </p:cNvSpPr>
            <p:nvPr/>
          </p:nvSpPr>
          <p:spPr bwMode="gray">
            <a:xfrm>
              <a:off x="5323012" y="2523663"/>
              <a:ext cx="44030" cy="38997"/>
            </a:xfrm>
            <a:custGeom>
              <a:avLst/>
              <a:gdLst>
                <a:gd name="T0" fmla="*/ 2147483647 w 138"/>
                <a:gd name="T1" fmla="*/ 0 h 120"/>
                <a:gd name="T2" fmla="*/ 2147483647 w 138"/>
                <a:gd name="T3" fmla="*/ 0 h 120"/>
                <a:gd name="T4" fmla="*/ 2147483647 w 138"/>
                <a:gd name="T5" fmla="*/ 2147483647 h 120"/>
                <a:gd name="T6" fmla="*/ 2147483647 w 138"/>
                <a:gd name="T7" fmla="*/ 2147483647 h 120"/>
                <a:gd name="T8" fmla="*/ 2147483647 w 138"/>
                <a:gd name="T9" fmla="*/ 2147483647 h 120"/>
                <a:gd name="T10" fmla="*/ 2147483647 w 138"/>
                <a:gd name="T11" fmla="*/ 2147483647 h 120"/>
                <a:gd name="T12" fmla="*/ 0 w 138"/>
                <a:gd name="T13" fmla="*/ 2147483647 h 120"/>
                <a:gd name="T14" fmla="*/ 2147483647 w 138"/>
                <a:gd name="T15" fmla="*/ 2147483647 h 120"/>
                <a:gd name="T16" fmla="*/ 2147483647 w 138"/>
                <a:gd name="T17" fmla="*/ 2147483647 h 120"/>
                <a:gd name="T18" fmla="*/ 2147483647 w 138"/>
                <a:gd name="T19" fmla="*/ 2147483647 h 120"/>
                <a:gd name="T20" fmla="*/ 2147483647 w 138"/>
                <a:gd name="T21" fmla="*/ 2147483647 h 120"/>
                <a:gd name="T22" fmla="*/ 2147483647 w 138"/>
                <a:gd name="T23" fmla="*/ 2147483647 h 120"/>
                <a:gd name="T24" fmla="*/ 2147483647 w 138"/>
                <a:gd name="T25" fmla="*/ 2147483647 h 120"/>
                <a:gd name="T26" fmla="*/ 2147483647 w 138"/>
                <a:gd name="T27" fmla="*/ 2147483647 h 120"/>
                <a:gd name="T28" fmla="*/ 2147483647 w 138"/>
                <a:gd name="T29" fmla="*/ 2147483647 h 120"/>
                <a:gd name="T30" fmla="*/ 2147483647 w 138"/>
                <a:gd name="T31" fmla="*/ 2147483647 h 120"/>
                <a:gd name="T32" fmla="*/ 2147483647 w 138"/>
                <a:gd name="T33" fmla="*/ 2147483647 h 120"/>
                <a:gd name="T34" fmla="*/ 2147483647 w 138"/>
                <a:gd name="T35" fmla="*/ 2147483647 h 120"/>
                <a:gd name="T36" fmla="*/ 2147483647 w 138"/>
                <a:gd name="T37" fmla="*/ 2147483647 h 120"/>
                <a:gd name="T38" fmla="*/ 2147483647 w 138"/>
                <a:gd name="T39" fmla="*/ 2147483647 h 120"/>
                <a:gd name="T40" fmla="*/ 2147483647 w 138"/>
                <a:gd name="T41" fmla="*/ 2147483647 h 120"/>
                <a:gd name="T42" fmla="*/ 2147483647 w 138"/>
                <a:gd name="T43" fmla="*/ 2147483647 h 120"/>
                <a:gd name="T44" fmla="*/ 2147483647 w 138"/>
                <a:gd name="T45" fmla="*/ 2147483647 h 120"/>
                <a:gd name="T46" fmla="*/ 2147483647 w 138"/>
                <a:gd name="T47" fmla="*/ 2147483647 h 120"/>
                <a:gd name="T48" fmla="*/ 2147483647 w 138"/>
                <a:gd name="T49" fmla="*/ 0 h 120"/>
                <a:gd name="T50" fmla="*/ 2147483647 w 138"/>
                <a:gd name="T51" fmla="*/ 0 h 1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8"/>
                <a:gd name="T79" fmla="*/ 0 h 120"/>
                <a:gd name="T80" fmla="*/ 138 w 138"/>
                <a:gd name="T81" fmla="*/ 120 h 1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8" h="120">
                  <a:moveTo>
                    <a:pt x="54" y="0"/>
                  </a:moveTo>
                  <a:lnTo>
                    <a:pt x="36" y="0"/>
                  </a:lnTo>
                  <a:lnTo>
                    <a:pt x="30" y="12"/>
                  </a:lnTo>
                  <a:lnTo>
                    <a:pt x="24" y="18"/>
                  </a:lnTo>
                  <a:lnTo>
                    <a:pt x="24" y="30"/>
                  </a:lnTo>
                  <a:lnTo>
                    <a:pt x="6" y="66"/>
                  </a:lnTo>
                  <a:lnTo>
                    <a:pt x="0" y="72"/>
                  </a:lnTo>
                  <a:lnTo>
                    <a:pt x="42" y="72"/>
                  </a:lnTo>
                  <a:lnTo>
                    <a:pt x="60" y="78"/>
                  </a:lnTo>
                  <a:lnTo>
                    <a:pt x="66" y="78"/>
                  </a:lnTo>
                  <a:lnTo>
                    <a:pt x="66" y="114"/>
                  </a:lnTo>
                  <a:lnTo>
                    <a:pt x="72" y="120"/>
                  </a:lnTo>
                  <a:lnTo>
                    <a:pt x="138" y="120"/>
                  </a:lnTo>
                  <a:lnTo>
                    <a:pt x="126" y="114"/>
                  </a:lnTo>
                  <a:lnTo>
                    <a:pt x="114" y="102"/>
                  </a:lnTo>
                  <a:lnTo>
                    <a:pt x="102" y="78"/>
                  </a:lnTo>
                  <a:lnTo>
                    <a:pt x="102" y="66"/>
                  </a:lnTo>
                  <a:lnTo>
                    <a:pt x="90" y="60"/>
                  </a:lnTo>
                  <a:lnTo>
                    <a:pt x="84" y="36"/>
                  </a:lnTo>
                  <a:lnTo>
                    <a:pt x="120" y="36"/>
                  </a:lnTo>
                  <a:lnTo>
                    <a:pt x="120" y="18"/>
                  </a:lnTo>
                  <a:lnTo>
                    <a:pt x="114" y="12"/>
                  </a:lnTo>
                  <a:lnTo>
                    <a:pt x="90" y="12"/>
                  </a:lnTo>
                  <a:lnTo>
                    <a:pt x="90" y="18"/>
                  </a:lnTo>
                  <a:lnTo>
                    <a:pt x="84" y="0"/>
                  </a:lnTo>
                  <a:lnTo>
                    <a:pt x="54" y="0"/>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05" name="Kosovo">
              <a:extLst>
                <a:ext uri="{FF2B5EF4-FFF2-40B4-BE49-F238E27FC236}">
                  <a16:creationId xmlns:a16="http://schemas.microsoft.com/office/drawing/2014/main" id="{56A76FA6-8504-19A3-5D32-F5FAFE42925C}"/>
                </a:ext>
                <a:ext uri="{C183D7F6-B498-43B3-948B-1728B52AA6E4}">
                  <adec:decorative xmlns:adec="http://schemas.microsoft.com/office/drawing/2017/decorative" val="1"/>
                </a:ext>
              </a:extLst>
            </p:cNvPr>
            <p:cNvSpPr>
              <a:spLocks noEditPoints="1"/>
            </p:cNvSpPr>
            <p:nvPr/>
          </p:nvSpPr>
          <p:spPr bwMode="gray">
            <a:xfrm>
              <a:off x="4725321" y="2173691"/>
              <a:ext cx="41459" cy="41768"/>
            </a:xfrm>
            <a:custGeom>
              <a:avLst/>
              <a:gdLst/>
              <a:ahLst/>
              <a:cxnLst>
                <a:cxn ang="0">
                  <a:pos x="6" y="75"/>
                </a:cxn>
                <a:cxn ang="0">
                  <a:pos x="0" y="72"/>
                </a:cxn>
                <a:cxn ang="0">
                  <a:pos x="227" y="122"/>
                </a:cxn>
                <a:cxn ang="0">
                  <a:pos x="218" y="127"/>
                </a:cxn>
                <a:cxn ang="0">
                  <a:pos x="214" y="120"/>
                </a:cxn>
                <a:cxn ang="0">
                  <a:pos x="206" y="113"/>
                </a:cxn>
                <a:cxn ang="0">
                  <a:pos x="197" y="111"/>
                </a:cxn>
                <a:cxn ang="0">
                  <a:pos x="190" y="110"/>
                </a:cxn>
                <a:cxn ang="0">
                  <a:pos x="185" y="110"/>
                </a:cxn>
                <a:cxn ang="0">
                  <a:pos x="185" y="101"/>
                </a:cxn>
                <a:cxn ang="0">
                  <a:pos x="189" y="95"/>
                </a:cxn>
                <a:cxn ang="0">
                  <a:pos x="187" y="84"/>
                </a:cxn>
                <a:cxn ang="0">
                  <a:pos x="177" y="78"/>
                </a:cxn>
                <a:cxn ang="0">
                  <a:pos x="169" y="76"/>
                </a:cxn>
                <a:cxn ang="0">
                  <a:pos x="170" y="61"/>
                </a:cxn>
                <a:cxn ang="0">
                  <a:pos x="165" y="56"/>
                </a:cxn>
                <a:cxn ang="0">
                  <a:pos x="161" y="61"/>
                </a:cxn>
                <a:cxn ang="0">
                  <a:pos x="157" y="53"/>
                </a:cxn>
                <a:cxn ang="0">
                  <a:pos x="158" y="35"/>
                </a:cxn>
                <a:cxn ang="0">
                  <a:pos x="154" y="32"/>
                </a:cxn>
                <a:cxn ang="0">
                  <a:pos x="147" y="32"/>
                </a:cxn>
                <a:cxn ang="0">
                  <a:pos x="137" y="32"/>
                </a:cxn>
                <a:cxn ang="0">
                  <a:pos x="126" y="27"/>
                </a:cxn>
                <a:cxn ang="0">
                  <a:pos x="131" y="20"/>
                </a:cxn>
                <a:cxn ang="0">
                  <a:pos x="130" y="12"/>
                </a:cxn>
                <a:cxn ang="0">
                  <a:pos x="122" y="0"/>
                </a:cxn>
                <a:cxn ang="0">
                  <a:pos x="115" y="6"/>
                </a:cxn>
                <a:cxn ang="0">
                  <a:pos x="104" y="13"/>
                </a:cxn>
                <a:cxn ang="0">
                  <a:pos x="96" y="15"/>
                </a:cxn>
                <a:cxn ang="0">
                  <a:pos x="89" y="13"/>
                </a:cxn>
                <a:cxn ang="0">
                  <a:pos x="91" y="22"/>
                </a:cxn>
                <a:cxn ang="0">
                  <a:pos x="101" y="27"/>
                </a:cxn>
                <a:cxn ang="0">
                  <a:pos x="97" y="33"/>
                </a:cxn>
                <a:cxn ang="0">
                  <a:pos x="100" y="40"/>
                </a:cxn>
                <a:cxn ang="0">
                  <a:pos x="99" y="46"/>
                </a:cxn>
                <a:cxn ang="0">
                  <a:pos x="92" y="49"/>
                </a:cxn>
                <a:cxn ang="0">
                  <a:pos x="88" y="45"/>
                </a:cxn>
                <a:cxn ang="0">
                  <a:pos x="70" y="59"/>
                </a:cxn>
                <a:cxn ang="0">
                  <a:pos x="73" y="71"/>
                </a:cxn>
                <a:cxn ang="0">
                  <a:pos x="45" y="74"/>
                </a:cxn>
                <a:cxn ang="0">
                  <a:pos x="14" y="72"/>
                </a:cxn>
                <a:cxn ang="0">
                  <a:pos x="6" y="75"/>
                </a:cxn>
                <a:cxn ang="0">
                  <a:pos x="6" y="141"/>
                </a:cxn>
                <a:cxn ang="0">
                  <a:pos x="14" y="155"/>
                </a:cxn>
                <a:cxn ang="0">
                  <a:pos x="27" y="173"/>
                </a:cxn>
                <a:cxn ang="0">
                  <a:pos x="50" y="175"/>
                </a:cxn>
                <a:cxn ang="0">
                  <a:pos x="60" y="211"/>
                </a:cxn>
                <a:cxn ang="0">
                  <a:pos x="60" y="237"/>
                </a:cxn>
                <a:cxn ang="0">
                  <a:pos x="92" y="226"/>
                </a:cxn>
                <a:cxn ang="0">
                  <a:pos x="138" y="205"/>
                </a:cxn>
                <a:cxn ang="0">
                  <a:pos x="146" y="184"/>
                </a:cxn>
                <a:cxn ang="0">
                  <a:pos x="189" y="173"/>
                </a:cxn>
                <a:cxn ang="0">
                  <a:pos x="209" y="163"/>
                </a:cxn>
                <a:cxn ang="0">
                  <a:pos x="217" y="156"/>
                </a:cxn>
                <a:cxn ang="0">
                  <a:pos x="225" y="144"/>
                </a:cxn>
                <a:cxn ang="0">
                  <a:pos x="228" y="137"/>
                </a:cxn>
                <a:cxn ang="0">
                  <a:pos x="232" y="129"/>
                </a:cxn>
              </a:cxnLst>
              <a:rect l="0" t="0" r="r" b="b"/>
              <a:pathLst>
                <a:path w="232" h="237">
                  <a:moveTo>
                    <a:pt x="0" y="72"/>
                  </a:moveTo>
                  <a:cubicBezTo>
                    <a:pt x="1" y="72"/>
                    <a:pt x="2" y="73"/>
                    <a:pt x="6" y="75"/>
                  </a:cubicBezTo>
                  <a:cubicBezTo>
                    <a:pt x="6" y="66"/>
                    <a:pt x="6" y="66"/>
                    <a:pt x="6" y="66"/>
                  </a:cubicBezTo>
                  <a:lnTo>
                    <a:pt x="0" y="72"/>
                  </a:lnTo>
                  <a:close/>
                  <a:moveTo>
                    <a:pt x="231" y="124"/>
                  </a:moveTo>
                  <a:cubicBezTo>
                    <a:pt x="227" y="122"/>
                    <a:pt x="227" y="122"/>
                    <a:pt x="227" y="122"/>
                  </a:cubicBezTo>
                  <a:cubicBezTo>
                    <a:pt x="223" y="124"/>
                    <a:pt x="223" y="124"/>
                    <a:pt x="223" y="124"/>
                  </a:cubicBezTo>
                  <a:cubicBezTo>
                    <a:pt x="218" y="127"/>
                    <a:pt x="218" y="127"/>
                    <a:pt x="218" y="127"/>
                  </a:cubicBezTo>
                  <a:cubicBezTo>
                    <a:pt x="216" y="124"/>
                    <a:pt x="216" y="124"/>
                    <a:pt x="216" y="124"/>
                  </a:cubicBezTo>
                  <a:cubicBezTo>
                    <a:pt x="214" y="120"/>
                    <a:pt x="214" y="120"/>
                    <a:pt x="214" y="120"/>
                  </a:cubicBezTo>
                  <a:cubicBezTo>
                    <a:pt x="210" y="117"/>
                    <a:pt x="210" y="117"/>
                    <a:pt x="210" y="117"/>
                  </a:cubicBezTo>
                  <a:cubicBezTo>
                    <a:pt x="206" y="113"/>
                    <a:pt x="206" y="113"/>
                    <a:pt x="206" y="113"/>
                  </a:cubicBezTo>
                  <a:cubicBezTo>
                    <a:pt x="202" y="113"/>
                    <a:pt x="202" y="113"/>
                    <a:pt x="202" y="113"/>
                  </a:cubicBezTo>
                  <a:cubicBezTo>
                    <a:pt x="197" y="111"/>
                    <a:pt x="197" y="111"/>
                    <a:pt x="197" y="111"/>
                  </a:cubicBezTo>
                  <a:cubicBezTo>
                    <a:pt x="195" y="113"/>
                    <a:pt x="195" y="113"/>
                    <a:pt x="195" y="113"/>
                  </a:cubicBezTo>
                  <a:cubicBezTo>
                    <a:pt x="190" y="110"/>
                    <a:pt x="190" y="110"/>
                    <a:pt x="190" y="110"/>
                  </a:cubicBezTo>
                  <a:cubicBezTo>
                    <a:pt x="186" y="111"/>
                    <a:pt x="186" y="111"/>
                    <a:pt x="186" y="111"/>
                  </a:cubicBezTo>
                  <a:cubicBezTo>
                    <a:pt x="185" y="110"/>
                    <a:pt x="185" y="110"/>
                    <a:pt x="185" y="110"/>
                  </a:cubicBezTo>
                  <a:cubicBezTo>
                    <a:pt x="187" y="106"/>
                    <a:pt x="187" y="106"/>
                    <a:pt x="187" y="106"/>
                  </a:cubicBezTo>
                  <a:cubicBezTo>
                    <a:pt x="185" y="101"/>
                    <a:pt x="185" y="101"/>
                    <a:pt x="185" y="101"/>
                  </a:cubicBezTo>
                  <a:cubicBezTo>
                    <a:pt x="189" y="100"/>
                    <a:pt x="189" y="100"/>
                    <a:pt x="189" y="100"/>
                  </a:cubicBezTo>
                  <a:cubicBezTo>
                    <a:pt x="189" y="95"/>
                    <a:pt x="189" y="95"/>
                    <a:pt x="189" y="95"/>
                  </a:cubicBezTo>
                  <a:cubicBezTo>
                    <a:pt x="191" y="85"/>
                    <a:pt x="191" y="85"/>
                    <a:pt x="191" y="85"/>
                  </a:cubicBezTo>
                  <a:cubicBezTo>
                    <a:pt x="187" y="84"/>
                    <a:pt x="187" y="84"/>
                    <a:pt x="187" y="84"/>
                  </a:cubicBezTo>
                  <a:cubicBezTo>
                    <a:pt x="182" y="80"/>
                    <a:pt x="182" y="80"/>
                    <a:pt x="182" y="80"/>
                  </a:cubicBezTo>
                  <a:cubicBezTo>
                    <a:pt x="177" y="78"/>
                    <a:pt x="177" y="78"/>
                    <a:pt x="177" y="78"/>
                  </a:cubicBezTo>
                  <a:cubicBezTo>
                    <a:pt x="172" y="78"/>
                    <a:pt x="172" y="78"/>
                    <a:pt x="172" y="78"/>
                  </a:cubicBezTo>
                  <a:cubicBezTo>
                    <a:pt x="169" y="76"/>
                    <a:pt x="169" y="76"/>
                    <a:pt x="169" y="76"/>
                  </a:cubicBezTo>
                  <a:cubicBezTo>
                    <a:pt x="169" y="71"/>
                    <a:pt x="169" y="71"/>
                    <a:pt x="169" y="71"/>
                  </a:cubicBezTo>
                  <a:cubicBezTo>
                    <a:pt x="170" y="61"/>
                    <a:pt x="170" y="61"/>
                    <a:pt x="170" y="61"/>
                  </a:cubicBezTo>
                  <a:cubicBezTo>
                    <a:pt x="167" y="57"/>
                    <a:pt x="167" y="57"/>
                    <a:pt x="167" y="57"/>
                  </a:cubicBezTo>
                  <a:cubicBezTo>
                    <a:pt x="165" y="56"/>
                    <a:pt x="165" y="56"/>
                    <a:pt x="165" y="56"/>
                  </a:cubicBezTo>
                  <a:cubicBezTo>
                    <a:pt x="163" y="59"/>
                    <a:pt x="163" y="59"/>
                    <a:pt x="163" y="59"/>
                  </a:cubicBezTo>
                  <a:cubicBezTo>
                    <a:pt x="161" y="61"/>
                    <a:pt x="161" y="61"/>
                    <a:pt x="161" y="61"/>
                  </a:cubicBezTo>
                  <a:cubicBezTo>
                    <a:pt x="158" y="60"/>
                    <a:pt x="158" y="60"/>
                    <a:pt x="158" y="60"/>
                  </a:cubicBezTo>
                  <a:cubicBezTo>
                    <a:pt x="157" y="53"/>
                    <a:pt x="157" y="53"/>
                    <a:pt x="157" y="53"/>
                  </a:cubicBezTo>
                  <a:cubicBezTo>
                    <a:pt x="159" y="36"/>
                    <a:pt x="159" y="36"/>
                    <a:pt x="159" y="36"/>
                  </a:cubicBezTo>
                  <a:cubicBezTo>
                    <a:pt x="158" y="35"/>
                    <a:pt x="158" y="35"/>
                    <a:pt x="158" y="35"/>
                  </a:cubicBezTo>
                  <a:cubicBezTo>
                    <a:pt x="151" y="36"/>
                    <a:pt x="151" y="36"/>
                    <a:pt x="151" y="36"/>
                  </a:cubicBezTo>
                  <a:cubicBezTo>
                    <a:pt x="154" y="32"/>
                    <a:pt x="154" y="32"/>
                    <a:pt x="154" y="32"/>
                  </a:cubicBezTo>
                  <a:cubicBezTo>
                    <a:pt x="152" y="29"/>
                    <a:pt x="152" y="29"/>
                    <a:pt x="152" y="29"/>
                  </a:cubicBezTo>
                  <a:cubicBezTo>
                    <a:pt x="147" y="32"/>
                    <a:pt x="147" y="32"/>
                    <a:pt x="147" y="32"/>
                  </a:cubicBezTo>
                  <a:cubicBezTo>
                    <a:pt x="142" y="30"/>
                    <a:pt x="142" y="30"/>
                    <a:pt x="142" y="30"/>
                  </a:cubicBezTo>
                  <a:cubicBezTo>
                    <a:pt x="137" y="32"/>
                    <a:pt x="137" y="32"/>
                    <a:pt x="137" y="32"/>
                  </a:cubicBezTo>
                  <a:cubicBezTo>
                    <a:pt x="132" y="28"/>
                    <a:pt x="132" y="28"/>
                    <a:pt x="132" y="28"/>
                  </a:cubicBezTo>
                  <a:cubicBezTo>
                    <a:pt x="126" y="27"/>
                    <a:pt x="126" y="27"/>
                    <a:pt x="126" y="27"/>
                  </a:cubicBezTo>
                  <a:cubicBezTo>
                    <a:pt x="125" y="24"/>
                    <a:pt x="125" y="24"/>
                    <a:pt x="125" y="24"/>
                  </a:cubicBezTo>
                  <a:cubicBezTo>
                    <a:pt x="131" y="20"/>
                    <a:pt x="131" y="20"/>
                    <a:pt x="131" y="20"/>
                  </a:cubicBezTo>
                  <a:cubicBezTo>
                    <a:pt x="131" y="17"/>
                    <a:pt x="131" y="17"/>
                    <a:pt x="131" y="17"/>
                  </a:cubicBezTo>
                  <a:cubicBezTo>
                    <a:pt x="130" y="12"/>
                    <a:pt x="130" y="12"/>
                    <a:pt x="130" y="12"/>
                  </a:cubicBezTo>
                  <a:cubicBezTo>
                    <a:pt x="126" y="5"/>
                    <a:pt x="126" y="5"/>
                    <a:pt x="126" y="5"/>
                  </a:cubicBezTo>
                  <a:cubicBezTo>
                    <a:pt x="122" y="0"/>
                    <a:pt x="122" y="0"/>
                    <a:pt x="122" y="0"/>
                  </a:cubicBezTo>
                  <a:cubicBezTo>
                    <a:pt x="116" y="2"/>
                    <a:pt x="116" y="2"/>
                    <a:pt x="116" y="2"/>
                  </a:cubicBezTo>
                  <a:cubicBezTo>
                    <a:pt x="115" y="6"/>
                    <a:pt x="115" y="6"/>
                    <a:pt x="115" y="6"/>
                  </a:cubicBezTo>
                  <a:cubicBezTo>
                    <a:pt x="112" y="8"/>
                    <a:pt x="112" y="8"/>
                    <a:pt x="112" y="8"/>
                  </a:cubicBezTo>
                  <a:cubicBezTo>
                    <a:pt x="104" y="13"/>
                    <a:pt x="104" y="13"/>
                    <a:pt x="104" y="13"/>
                  </a:cubicBezTo>
                  <a:cubicBezTo>
                    <a:pt x="100" y="16"/>
                    <a:pt x="100" y="16"/>
                    <a:pt x="100" y="16"/>
                  </a:cubicBezTo>
                  <a:cubicBezTo>
                    <a:pt x="96" y="15"/>
                    <a:pt x="96" y="15"/>
                    <a:pt x="96" y="15"/>
                  </a:cubicBezTo>
                  <a:cubicBezTo>
                    <a:pt x="92" y="17"/>
                    <a:pt x="92" y="17"/>
                    <a:pt x="92" y="17"/>
                  </a:cubicBezTo>
                  <a:cubicBezTo>
                    <a:pt x="89" y="13"/>
                    <a:pt x="89" y="13"/>
                    <a:pt x="89" y="13"/>
                  </a:cubicBezTo>
                  <a:cubicBezTo>
                    <a:pt x="88" y="16"/>
                    <a:pt x="88" y="16"/>
                    <a:pt x="88" y="16"/>
                  </a:cubicBezTo>
                  <a:cubicBezTo>
                    <a:pt x="91" y="22"/>
                    <a:pt x="91" y="22"/>
                    <a:pt x="91" y="22"/>
                  </a:cubicBezTo>
                  <a:cubicBezTo>
                    <a:pt x="99" y="24"/>
                    <a:pt x="99" y="24"/>
                    <a:pt x="99" y="24"/>
                  </a:cubicBezTo>
                  <a:cubicBezTo>
                    <a:pt x="101" y="27"/>
                    <a:pt x="101" y="27"/>
                    <a:pt x="101" y="27"/>
                  </a:cubicBezTo>
                  <a:cubicBezTo>
                    <a:pt x="97" y="30"/>
                    <a:pt x="97" y="30"/>
                    <a:pt x="97" y="30"/>
                  </a:cubicBezTo>
                  <a:cubicBezTo>
                    <a:pt x="97" y="33"/>
                    <a:pt x="97" y="33"/>
                    <a:pt x="97" y="33"/>
                  </a:cubicBezTo>
                  <a:cubicBezTo>
                    <a:pt x="101" y="35"/>
                    <a:pt x="101" y="35"/>
                    <a:pt x="101" y="35"/>
                  </a:cubicBezTo>
                  <a:cubicBezTo>
                    <a:pt x="100" y="40"/>
                    <a:pt x="100" y="40"/>
                    <a:pt x="100" y="40"/>
                  </a:cubicBezTo>
                  <a:cubicBezTo>
                    <a:pt x="97" y="42"/>
                    <a:pt x="97" y="42"/>
                    <a:pt x="97" y="42"/>
                  </a:cubicBezTo>
                  <a:cubicBezTo>
                    <a:pt x="99" y="46"/>
                    <a:pt x="99" y="46"/>
                    <a:pt x="99" y="46"/>
                  </a:cubicBezTo>
                  <a:cubicBezTo>
                    <a:pt x="96" y="47"/>
                    <a:pt x="96" y="47"/>
                    <a:pt x="96" y="47"/>
                  </a:cubicBezTo>
                  <a:cubicBezTo>
                    <a:pt x="92" y="49"/>
                    <a:pt x="92" y="49"/>
                    <a:pt x="92" y="49"/>
                  </a:cubicBezTo>
                  <a:cubicBezTo>
                    <a:pt x="91" y="44"/>
                    <a:pt x="91" y="44"/>
                    <a:pt x="91" y="44"/>
                  </a:cubicBezTo>
                  <a:cubicBezTo>
                    <a:pt x="88" y="45"/>
                    <a:pt x="88" y="45"/>
                    <a:pt x="88" y="45"/>
                  </a:cubicBezTo>
                  <a:cubicBezTo>
                    <a:pt x="78" y="53"/>
                    <a:pt x="78" y="53"/>
                    <a:pt x="78" y="53"/>
                  </a:cubicBezTo>
                  <a:cubicBezTo>
                    <a:pt x="70" y="59"/>
                    <a:pt x="70" y="59"/>
                    <a:pt x="70" y="59"/>
                  </a:cubicBezTo>
                  <a:cubicBezTo>
                    <a:pt x="72" y="65"/>
                    <a:pt x="72" y="65"/>
                    <a:pt x="72" y="65"/>
                  </a:cubicBezTo>
                  <a:cubicBezTo>
                    <a:pt x="73" y="71"/>
                    <a:pt x="73" y="71"/>
                    <a:pt x="73" y="71"/>
                  </a:cubicBezTo>
                  <a:cubicBezTo>
                    <a:pt x="63" y="74"/>
                    <a:pt x="63" y="74"/>
                    <a:pt x="63" y="74"/>
                  </a:cubicBezTo>
                  <a:cubicBezTo>
                    <a:pt x="45" y="74"/>
                    <a:pt x="45" y="74"/>
                    <a:pt x="45" y="74"/>
                  </a:cubicBezTo>
                  <a:cubicBezTo>
                    <a:pt x="32" y="75"/>
                    <a:pt x="32" y="75"/>
                    <a:pt x="32" y="75"/>
                  </a:cubicBezTo>
                  <a:cubicBezTo>
                    <a:pt x="14" y="72"/>
                    <a:pt x="14" y="72"/>
                    <a:pt x="14" y="72"/>
                  </a:cubicBezTo>
                  <a:cubicBezTo>
                    <a:pt x="9" y="77"/>
                    <a:pt x="9" y="77"/>
                    <a:pt x="9" y="77"/>
                  </a:cubicBezTo>
                  <a:cubicBezTo>
                    <a:pt x="8" y="76"/>
                    <a:pt x="7" y="76"/>
                    <a:pt x="6" y="75"/>
                  </a:cubicBezTo>
                  <a:cubicBezTo>
                    <a:pt x="6" y="116"/>
                    <a:pt x="6" y="116"/>
                    <a:pt x="6" y="116"/>
                  </a:cubicBezTo>
                  <a:cubicBezTo>
                    <a:pt x="6" y="141"/>
                    <a:pt x="6" y="141"/>
                    <a:pt x="6" y="141"/>
                  </a:cubicBezTo>
                  <a:cubicBezTo>
                    <a:pt x="14" y="153"/>
                    <a:pt x="14" y="153"/>
                    <a:pt x="14" y="153"/>
                  </a:cubicBezTo>
                  <a:cubicBezTo>
                    <a:pt x="14" y="154"/>
                    <a:pt x="14" y="155"/>
                    <a:pt x="14" y="155"/>
                  </a:cubicBezTo>
                  <a:cubicBezTo>
                    <a:pt x="14" y="155"/>
                    <a:pt x="15" y="155"/>
                    <a:pt x="16" y="156"/>
                  </a:cubicBezTo>
                  <a:cubicBezTo>
                    <a:pt x="27" y="173"/>
                    <a:pt x="27" y="173"/>
                    <a:pt x="27" y="173"/>
                  </a:cubicBezTo>
                  <a:cubicBezTo>
                    <a:pt x="48" y="173"/>
                    <a:pt x="48" y="173"/>
                    <a:pt x="48" y="173"/>
                  </a:cubicBezTo>
                  <a:cubicBezTo>
                    <a:pt x="48" y="173"/>
                    <a:pt x="49" y="174"/>
                    <a:pt x="50" y="175"/>
                  </a:cubicBezTo>
                  <a:cubicBezTo>
                    <a:pt x="59" y="201"/>
                    <a:pt x="59" y="201"/>
                    <a:pt x="59" y="201"/>
                  </a:cubicBezTo>
                  <a:cubicBezTo>
                    <a:pt x="59" y="205"/>
                    <a:pt x="60" y="208"/>
                    <a:pt x="60" y="211"/>
                  </a:cubicBezTo>
                  <a:cubicBezTo>
                    <a:pt x="60" y="229"/>
                    <a:pt x="60" y="229"/>
                    <a:pt x="60" y="229"/>
                  </a:cubicBezTo>
                  <a:cubicBezTo>
                    <a:pt x="60" y="237"/>
                    <a:pt x="60" y="237"/>
                    <a:pt x="60" y="237"/>
                  </a:cubicBezTo>
                  <a:cubicBezTo>
                    <a:pt x="76" y="232"/>
                    <a:pt x="76" y="232"/>
                    <a:pt x="76" y="232"/>
                  </a:cubicBezTo>
                  <a:cubicBezTo>
                    <a:pt x="92" y="226"/>
                    <a:pt x="92" y="226"/>
                    <a:pt x="92" y="226"/>
                  </a:cubicBezTo>
                  <a:cubicBezTo>
                    <a:pt x="103" y="205"/>
                    <a:pt x="103" y="205"/>
                    <a:pt x="103" y="205"/>
                  </a:cubicBezTo>
                  <a:cubicBezTo>
                    <a:pt x="138" y="205"/>
                    <a:pt x="138" y="205"/>
                    <a:pt x="138" y="205"/>
                  </a:cubicBezTo>
                  <a:cubicBezTo>
                    <a:pt x="146" y="205"/>
                    <a:pt x="146" y="205"/>
                    <a:pt x="146" y="205"/>
                  </a:cubicBezTo>
                  <a:cubicBezTo>
                    <a:pt x="146" y="184"/>
                    <a:pt x="146" y="184"/>
                    <a:pt x="146" y="184"/>
                  </a:cubicBezTo>
                  <a:cubicBezTo>
                    <a:pt x="178" y="184"/>
                    <a:pt x="178" y="184"/>
                    <a:pt x="178" y="184"/>
                  </a:cubicBezTo>
                  <a:cubicBezTo>
                    <a:pt x="189" y="173"/>
                    <a:pt x="189" y="173"/>
                    <a:pt x="189" y="173"/>
                  </a:cubicBezTo>
                  <a:cubicBezTo>
                    <a:pt x="210" y="170"/>
                    <a:pt x="210" y="170"/>
                    <a:pt x="210" y="170"/>
                  </a:cubicBezTo>
                  <a:cubicBezTo>
                    <a:pt x="209" y="163"/>
                    <a:pt x="209" y="163"/>
                    <a:pt x="209" y="163"/>
                  </a:cubicBezTo>
                  <a:cubicBezTo>
                    <a:pt x="213" y="159"/>
                    <a:pt x="213" y="159"/>
                    <a:pt x="213" y="159"/>
                  </a:cubicBezTo>
                  <a:cubicBezTo>
                    <a:pt x="217" y="156"/>
                    <a:pt x="217" y="156"/>
                    <a:pt x="217" y="156"/>
                  </a:cubicBezTo>
                  <a:cubicBezTo>
                    <a:pt x="219" y="147"/>
                    <a:pt x="219" y="147"/>
                    <a:pt x="219" y="147"/>
                  </a:cubicBezTo>
                  <a:cubicBezTo>
                    <a:pt x="225" y="144"/>
                    <a:pt x="225" y="144"/>
                    <a:pt x="225" y="144"/>
                  </a:cubicBezTo>
                  <a:cubicBezTo>
                    <a:pt x="225" y="141"/>
                    <a:pt x="225" y="141"/>
                    <a:pt x="225" y="141"/>
                  </a:cubicBezTo>
                  <a:cubicBezTo>
                    <a:pt x="228" y="137"/>
                    <a:pt x="228" y="137"/>
                    <a:pt x="228" y="137"/>
                  </a:cubicBezTo>
                  <a:cubicBezTo>
                    <a:pt x="229" y="133"/>
                    <a:pt x="229" y="133"/>
                    <a:pt x="229" y="133"/>
                  </a:cubicBezTo>
                  <a:cubicBezTo>
                    <a:pt x="232" y="129"/>
                    <a:pt x="232" y="129"/>
                    <a:pt x="232" y="129"/>
                  </a:cubicBezTo>
                  <a:cubicBezTo>
                    <a:pt x="231" y="124"/>
                    <a:pt x="231" y="124"/>
                    <a:pt x="231" y="124"/>
                  </a:cubicBez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06" name="Korea, South">
              <a:extLst>
                <a:ext uri="{FF2B5EF4-FFF2-40B4-BE49-F238E27FC236}">
                  <a16:creationId xmlns:a16="http://schemas.microsoft.com/office/drawing/2014/main" id="{65522081-99AC-7DD4-8561-10131AC6FE7F}"/>
                </a:ext>
                <a:ext uri="{C183D7F6-B498-43B3-948B-1728B52AA6E4}">
                  <adec:decorative xmlns:adec="http://schemas.microsoft.com/office/drawing/2017/decorative" val="1"/>
                </a:ext>
              </a:extLst>
            </p:cNvPr>
            <p:cNvSpPr>
              <a:spLocks noEditPoints="1"/>
            </p:cNvSpPr>
            <p:nvPr/>
          </p:nvSpPr>
          <p:spPr bwMode="gray">
            <a:xfrm>
              <a:off x="7002408" y="2303517"/>
              <a:ext cx="88058" cy="137119"/>
            </a:xfrm>
            <a:custGeom>
              <a:avLst/>
              <a:gdLst>
                <a:gd name="T0" fmla="*/ 2147483647 w 276"/>
                <a:gd name="T1" fmla="*/ 2147483647 h 426"/>
                <a:gd name="T2" fmla="*/ 2147483647 w 276"/>
                <a:gd name="T3" fmla="*/ 2147483647 h 426"/>
                <a:gd name="T4" fmla="*/ 2147483647 w 276"/>
                <a:gd name="T5" fmla="*/ 2147483647 h 426"/>
                <a:gd name="T6" fmla="*/ 2147483647 w 276"/>
                <a:gd name="T7" fmla="*/ 2147483647 h 426"/>
                <a:gd name="T8" fmla="*/ 2147483647 w 276"/>
                <a:gd name="T9" fmla="*/ 2147483647 h 426"/>
                <a:gd name="T10" fmla="*/ 2147483647 w 276"/>
                <a:gd name="T11" fmla="*/ 2147483647 h 426"/>
                <a:gd name="T12" fmla="*/ 2147483647 w 276"/>
                <a:gd name="T13" fmla="*/ 2147483647 h 426"/>
                <a:gd name="T14" fmla="*/ 2147483647 w 276"/>
                <a:gd name="T15" fmla="*/ 2147483647 h 426"/>
                <a:gd name="T16" fmla="*/ 2147483647 w 276"/>
                <a:gd name="T17" fmla="*/ 2147483647 h 426"/>
                <a:gd name="T18" fmla="*/ 2147483647 w 276"/>
                <a:gd name="T19" fmla="*/ 2147483647 h 426"/>
                <a:gd name="T20" fmla="*/ 2147483647 w 276"/>
                <a:gd name="T21" fmla="*/ 2147483647 h 426"/>
                <a:gd name="T22" fmla="*/ 2147483647 w 276"/>
                <a:gd name="T23" fmla="*/ 2147483647 h 426"/>
                <a:gd name="T24" fmla="*/ 2147483647 w 276"/>
                <a:gd name="T25" fmla="*/ 0 h 426"/>
                <a:gd name="T26" fmla="*/ 2147483647 w 276"/>
                <a:gd name="T27" fmla="*/ 2147483647 h 426"/>
                <a:gd name="T28" fmla="*/ 2147483647 w 276"/>
                <a:gd name="T29" fmla="*/ 2147483647 h 426"/>
                <a:gd name="T30" fmla="*/ 2147483647 w 276"/>
                <a:gd name="T31" fmla="*/ 2147483647 h 426"/>
                <a:gd name="T32" fmla="*/ 2147483647 w 276"/>
                <a:gd name="T33" fmla="*/ 2147483647 h 426"/>
                <a:gd name="T34" fmla="*/ 0 w 276"/>
                <a:gd name="T35" fmla="*/ 2147483647 h 426"/>
                <a:gd name="T36" fmla="*/ 2147483647 w 276"/>
                <a:gd name="T37" fmla="*/ 2147483647 h 426"/>
                <a:gd name="T38" fmla="*/ 2147483647 w 276"/>
                <a:gd name="T39" fmla="*/ 2147483647 h 426"/>
                <a:gd name="T40" fmla="*/ 2147483647 w 276"/>
                <a:gd name="T41" fmla="*/ 2147483647 h 426"/>
                <a:gd name="T42" fmla="*/ 2147483647 w 276"/>
                <a:gd name="T43" fmla="*/ 2147483647 h 426"/>
                <a:gd name="T44" fmla="*/ 2147483647 w 276"/>
                <a:gd name="T45" fmla="*/ 2147483647 h 426"/>
                <a:gd name="T46" fmla="*/ 2147483647 w 276"/>
                <a:gd name="T47" fmla="*/ 2147483647 h 426"/>
                <a:gd name="T48" fmla="*/ 2147483647 w 276"/>
                <a:gd name="T49" fmla="*/ 2147483647 h 426"/>
                <a:gd name="T50" fmla="*/ 2147483647 w 276"/>
                <a:gd name="T51" fmla="*/ 2147483647 h 426"/>
                <a:gd name="T52" fmla="*/ 2147483647 w 276"/>
                <a:gd name="T53" fmla="*/ 2147483647 h 426"/>
                <a:gd name="T54" fmla="*/ 2147483647 w 276"/>
                <a:gd name="T55" fmla="*/ 2147483647 h 426"/>
                <a:gd name="T56" fmla="*/ 2147483647 w 276"/>
                <a:gd name="T57" fmla="*/ 2147483647 h 426"/>
                <a:gd name="T58" fmla="*/ 2147483647 w 276"/>
                <a:gd name="T59" fmla="*/ 2147483647 h 426"/>
                <a:gd name="T60" fmla="*/ 2147483647 w 276"/>
                <a:gd name="T61" fmla="*/ 2147483647 h 426"/>
                <a:gd name="T62" fmla="*/ 2147483647 w 276"/>
                <a:gd name="T63" fmla="*/ 2147483647 h 426"/>
                <a:gd name="T64" fmla="*/ 2147483647 w 276"/>
                <a:gd name="T65" fmla="*/ 2147483647 h 426"/>
                <a:gd name="T66" fmla="*/ 2147483647 w 276"/>
                <a:gd name="T67" fmla="*/ 2147483647 h 426"/>
                <a:gd name="T68" fmla="*/ 2147483647 w 276"/>
                <a:gd name="T69" fmla="*/ 2147483647 h 426"/>
                <a:gd name="T70" fmla="*/ 2147483647 w 276"/>
                <a:gd name="T71" fmla="*/ 2147483647 h 426"/>
                <a:gd name="T72" fmla="*/ 2147483647 w 276"/>
                <a:gd name="T73" fmla="*/ 2147483647 h 426"/>
                <a:gd name="T74" fmla="*/ 2147483647 w 276"/>
                <a:gd name="T75" fmla="*/ 2147483647 h 4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6"/>
                <a:gd name="T115" fmla="*/ 0 h 426"/>
                <a:gd name="T116" fmla="*/ 276 w 276"/>
                <a:gd name="T117" fmla="*/ 426 h 42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6" h="426">
                  <a:moveTo>
                    <a:pt x="150" y="402"/>
                  </a:moveTo>
                  <a:lnTo>
                    <a:pt x="132" y="408"/>
                  </a:lnTo>
                  <a:lnTo>
                    <a:pt x="126" y="414"/>
                  </a:lnTo>
                  <a:lnTo>
                    <a:pt x="138" y="426"/>
                  </a:lnTo>
                  <a:lnTo>
                    <a:pt x="162" y="426"/>
                  </a:lnTo>
                  <a:lnTo>
                    <a:pt x="174" y="414"/>
                  </a:lnTo>
                  <a:lnTo>
                    <a:pt x="174" y="408"/>
                  </a:lnTo>
                  <a:lnTo>
                    <a:pt x="168" y="402"/>
                  </a:lnTo>
                  <a:lnTo>
                    <a:pt x="150" y="402"/>
                  </a:lnTo>
                  <a:close/>
                  <a:moveTo>
                    <a:pt x="276" y="246"/>
                  </a:moveTo>
                  <a:lnTo>
                    <a:pt x="270" y="228"/>
                  </a:lnTo>
                  <a:lnTo>
                    <a:pt x="264" y="216"/>
                  </a:lnTo>
                  <a:lnTo>
                    <a:pt x="246" y="198"/>
                  </a:lnTo>
                  <a:lnTo>
                    <a:pt x="252" y="186"/>
                  </a:lnTo>
                  <a:lnTo>
                    <a:pt x="252" y="180"/>
                  </a:lnTo>
                  <a:lnTo>
                    <a:pt x="246" y="162"/>
                  </a:lnTo>
                  <a:lnTo>
                    <a:pt x="240" y="150"/>
                  </a:lnTo>
                  <a:lnTo>
                    <a:pt x="210" y="120"/>
                  </a:lnTo>
                  <a:lnTo>
                    <a:pt x="198" y="102"/>
                  </a:lnTo>
                  <a:lnTo>
                    <a:pt x="168" y="72"/>
                  </a:lnTo>
                  <a:lnTo>
                    <a:pt x="144" y="66"/>
                  </a:lnTo>
                  <a:lnTo>
                    <a:pt x="144" y="60"/>
                  </a:lnTo>
                  <a:lnTo>
                    <a:pt x="138" y="54"/>
                  </a:lnTo>
                  <a:lnTo>
                    <a:pt x="132" y="42"/>
                  </a:lnTo>
                  <a:lnTo>
                    <a:pt x="102" y="12"/>
                  </a:lnTo>
                  <a:lnTo>
                    <a:pt x="96" y="0"/>
                  </a:lnTo>
                  <a:lnTo>
                    <a:pt x="78" y="12"/>
                  </a:lnTo>
                  <a:lnTo>
                    <a:pt x="48" y="12"/>
                  </a:lnTo>
                  <a:lnTo>
                    <a:pt x="24" y="24"/>
                  </a:lnTo>
                  <a:lnTo>
                    <a:pt x="18" y="30"/>
                  </a:lnTo>
                  <a:lnTo>
                    <a:pt x="12" y="30"/>
                  </a:lnTo>
                  <a:lnTo>
                    <a:pt x="12" y="36"/>
                  </a:lnTo>
                  <a:lnTo>
                    <a:pt x="18" y="42"/>
                  </a:lnTo>
                  <a:lnTo>
                    <a:pt x="18" y="48"/>
                  </a:lnTo>
                  <a:lnTo>
                    <a:pt x="12" y="54"/>
                  </a:lnTo>
                  <a:lnTo>
                    <a:pt x="0" y="60"/>
                  </a:lnTo>
                  <a:lnTo>
                    <a:pt x="0" y="66"/>
                  </a:lnTo>
                  <a:lnTo>
                    <a:pt x="6" y="72"/>
                  </a:lnTo>
                  <a:lnTo>
                    <a:pt x="12" y="84"/>
                  </a:lnTo>
                  <a:lnTo>
                    <a:pt x="24" y="90"/>
                  </a:lnTo>
                  <a:lnTo>
                    <a:pt x="30" y="90"/>
                  </a:lnTo>
                  <a:lnTo>
                    <a:pt x="42" y="96"/>
                  </a:lnTo>
                  <a:lnTo>
                    <a:pt x="60" y="132"/>
                  </a:lnTo>
                  <a:lnTo>
                    <a:pt x="54" y="132"/>
                  </a:lnTo>
                  <a:lnTo>
                    <a:pt x="48" y="126"/>
                  </a:lnTo>
                  <a:lnTo>
                    <a:pt x="36" y="126"/>
                  </a:lnTo>
                  <a:lnTo>
                    <a:pt x="24" y="120"/>
                  </a:lnTo>
                  <a:lnTo>
                    <a:pt x="6" y="120"/>
                  </a:lnTo>
                  <a:lnTo>
                    <a:pt x="6" y="126"/>
                  </a:lnTo>
                  <a:lnTo>
                    <a:pt x="18" y="132"/>
                  </a:lnTo>
                  <a:lnTo>
                    <a:pt x="30" y="144"/>
                  </a:lnTo>
                  <a:lnTo>
                    <a:pt x="42" y="150"/>
                  </a:lnTo>
                  <a:lnTo>
                    <a:pt x="54" y="192"/>
                  </a:lnTo>
                  <a:lnTo>
                    <a:pt x="90" y="198"/>
                  </a:lnTo>
                  <a:lnTo>
                    <a:pt x="90" y="228"/>
                  </a:lnTo>
                  <a:lnTo>
                    <a:pt x="78" y="240"/>
                  </a:lnTo>
                  <a:lnTo>
                    <a:pt x="78" y="270"/>
                  </a:lnTo>
                  <a:lnTo>
                    <a:pt x="84" y="282"/>
                  </a:lnTo>
                  <a:lnTo>
                    <a:pt x="102" y="300"/>
                  </a:lnTo>
                  <a:lnTo>
                    <a:pt x="108" y="300"/>
                  </a:lnTo>
                  <a:lnTo>
                    <a:pt x="108" y="306"/>
                  </a:lnTo>
                  <a:lnTo>
                    <a:pt x="102" y="312"/>
                  </a:lnTo>
                  <a:lnTo>
                    <a:pt x="102" y="324"/>
                  </a:lnTo>
                  <a:lnTo>
                    <a:pt x="108" y="330"/>
                  </a:lnTo>
                  <a:lnTo>
                    <a:pt x="132" y="330"/>
                  </a:lnTo>
                  <a:lnTo>
                    <a:pt x="144" y="324"/>
                  </a:lnTo>
                  <a:lnTo>
                    <a:pt x="144" y="318"/>
                  </a:lnTo>
                  <a:lnTo>
                    <a:pt x="150" y="312"/>
                  </a:lnTo>
                  <a:lnTo>
                    <a:pt x="150" y="306"/>
                  </a:lnTo>
                  <a:lnTo>
                    <a:pt x="198" y="282"/>
                  </a:lnTo>
                  <a:lnTo>
                    <a:pt x="222" y="288"/>
                  </a:lnTo>
                  <a:lnTo>
                    <a:pt x="234" y="270"/>
                  </a:lnTo>
                  <a:lnTo>
                    <a:pt x="258" y="270"/>
                  </a:lnTo>
                  <a:lnTo>
                    <a:pt x="270" y="264"/>
                  </a:lnTo>
                  <a:lnTo>
                    <a:pt x="276" y="264"/>
                  </a:lnTo>
                  <a:lnTo>
                    <a:pt x="276" y="246"/>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07" name="Korea, North">
              <a:extLst>
                <a:ext uri="{FF2B5EF4-FFF2-40B4-BE49-F238E27FC236}">
                  <a16:creationId xmlns:a16="http://schemas.microsoft.com/office/drawing/2014/main" id="{70F64352-E21F-4981-3CFF-963AEC217A85}"/>
                </a:ext>
                <a:ext uri="{C183D7F6-B498-43B3-948B-1728B52AA6E4}">
                  <adec:decorative xmlns:adec="http://schemas.microsoft.com/office/drawing/2017/decorative" val="1"/>
                </a:ext>
              </a:extLst>
            </p:cNvPr>
            <p:cNvSpPr>
              <a:spLocks/>
            </p:cNvSpPr>
            <p:nvPr/>
          </p:nvSpPr>
          <p:spPr bwMode="gray">
            <a:xfrm>
              <a:off x="6929445" y="2190298"/>
              <a:ext cx="105670" cy="134604"/>
            </a:xfrm>
            <a:custGeom>
              <a:avLst/>
              <a:gdLst>
                <a:gd name="T0" fmla="*/ 2147483647 w 330"/>
                <a:gd name="T1" fmla="*/ 0 h 420"/>
                <a:gd name="T2" fmla="*/ 2147483647 w 330"/>
                <a:gd name="T3" fmla="*/ 2147483647 h 420"/>
                <a:gd name="T4" fmla="*/ 2147483647 w 330"/>
                <a:gd name="T5" fmla="*/ 2147483647 h 420"/>
                <a:gd name="T6" fmla="*/ 2147483647 w 330"/>
                <a:gd name="T7" fmla="*/ 2147483647 h 420"/>
                <a:gd name="T8" fmla="*/ 2147483647 w 330"/>
                <a:gd name="T9" fmla="*/ 2147483647 h 420"/>
                <a:gd name="T10" fmla="*/ 2147483647 w 330"/>
                <a:gd name="T11" fmla="*/ 2147483647 h 420"/>
                <a:gd name="T12" fmla="*/ 2147483647 w 330"/>
                <a:gd name="T13" fmla="*/ 2147483647 h 420"/>
                <a:gd name="T14" fmla="*/ 2147483647 w 330"/>
                <a:gd name="T15" fmla="*/ 2147483647 h 420"/>
                <a:gd name="T16" fmla="*/ 2147483647 w 330"/>
                <a:gd name="T17" fmla="*/ 2147483647 h 420"/>
                <a:gd name="T18" fmla="*/ 2147483647 w 330"/>
                <a:gd name="T19" fmla="*/ 2147483647 h 420"/>
                <a:gd name="T20" fmla="*/ 2147483647 w 330"/>
                <a:gd name="T21" fmla="*/ 2147483647 h 420"/>
                <a:gd name="T22" fmla="*/ 2147483647 w 330"/>
                <a:gd name="T23" fmla="*/ 2147483647 h 420"/>
                <a:gd name="T24" fmla="*/ 2147483647 w 330"/>
                <a:gd name="T25" fmla="*/ 2147483647 h 420"/>
                <a:gd name="T26" fmla="*/ 2147483647 w 330"/>
                <a:gd name="T27" fmla="*/ 2147483647 h 420"/>
                <a:gd name="T28" fmla="*/ 2147483647 w 330"/>
                <a:gd name="T29" fmla="*/ 2147483647 h 420"/>
                <a:gd name="T30" fmla="*/ 2147483647 w 330"/>
                <a:gd name="T31" fmla="*/ 2147483647 h 420"/>
                <a:gd name="T32" fmla="*/ 2147483647 w 330"/>
                <a:gd name="T33" fmla="*/ 2147483647 h 420"/>
                <a:gd name="T34" fmla="*/ 2147483647 w 330"/>
                <a:gd name="T35" fmla="*/ 2147483647 h 420"/>
                <a:gd name="T36" fmla="*/ 2147483647 w 330"/>
                <a:gd name="T37" fmla="*/ 2147483647 h 420"/>
                <a:gd name="T38" fmla="*/ 2147483647 w 330"/>
                <a:gd name="T39" fmla="*/ 2147483647 h 420"/>
                <a:gd name="T40" fmla="*/ 2147483647 w 330"/>
                <a:gd name="T41" fmla="*/ 2147483647 h 420"/>
                <a:gd name="T42" fmla="*/ 2147483647 w 330"/>
                <a:gd name="T43" fmla="*/ 2147483647 h 420"/>
                <a:gd name="T44" fmla="*/ 2147483647 w 330"/>
                <a:gd name="T45" fmla="*/ 2147483647 h 420"/>
                <a:gd name="T46" fmla="*/ 2147483647 w 330"/>
                <a:gd name="T47" fmla="*/ 2147483647 h 420"/>
                <a:gd name="T48" fmla="*/ 2147483647 w 330"/>
                <a:gd name="T49" fmla="*/ 2147483647 h 420"/>
                <a:gd name="T50" fmla="*/ 2147483647 w 330"/>
                <a:gd name="T51" fmla="*/ 2147483647 h 420"/>
                <a:gd name="T52" fmla="*/ 2147483647 w 330"/>
                <a:gd name="T53" fmla="*/ 2147483647 h 420"/>
                <a:gd name="T54" fmla="*/ 2147483647 w 330"/>
                <a:gd name="T55" fmla="*/ 2147483647 h 420"/>
                <a:gd name="T56" fmla="*/ 2147483647 w 330"/>
                <a:gd name="T57" fmla="*/ 2147483647 h 420"/>
                <a:gd name="T58" fmla="*/ 2147483647 w 330"/>
                <a:gd name="T59" fmla="*/ 2147483647 h 420"/>
                <a:gd name="T60" fmla="*/ 2147483647 w 330"/>
                <a:gd name="T61" fmla="*/ 2147483647 h 420"/>
                <a:gd name="T62" fmla="*/ 2147483647 w 330"/>
                <a:gd name="T63" fmla="*/ 2147483647 h 420"/>
                <a:gd name="T64" fmla="*/ 2147483647 w 330"/>
                <a:gd name="T65" fmla="*/ 2147483647 h 420"/>
                <a:gd name="T66" fmla="*/ 2147483647 w 330"/>
                <a:gd name="T67" fmla="*/ 2147483647 h 420"/>
                <a:gd name="T68" fmla="*/ 2147483647 w 330"/>
                <a:gd name="T69" fmla="*/ 2147483647 h 420"/>
                <a:gd name="T70" fmla="*/ 2147483647 w 330"/>
                <a:gd name="T71" fmla="*/ 2147483647 h 420"/>
                <a:gd name="T72" fmla="*/ 2147483647 w 330"/>
                <a:gd name="T73" fmla="*/ 2147483647 h 420"/>
                <a:gd name="T74" fmla="*/ 2147483647 w 330"/>
                <a:gd name="T75" fmla="*/ 2147483647 h 420"/>
                <a:gd name="T76" fmla="*/ 2147483647 w 330"/>
                <a:gd name="T77" fmla="*/ 2147483647 h 420"/>
                <a:gd name="T78" fmla="*/ 2147483647 w 330"/>
                <a:gd name="T79" fmla="*/ 2147483647 h 420"/>
                <a:gd name="T80" fmla="*/ 2147483647 w 330"/>
                <a:gd name="T81" fmla="*/ 2147483647 h 420"/>
                <a:gd name="T82" fmla="*/ 2147483647 w 330"/>
                <a:gd name="T83" fmla="*/ 2147483647 h 420"/>
                <a:gd name="T84" fmla="*/ 2147483647 w 330"/>
                <a:gd name="T85" fmla="*/ 2147483647 h 420"/>
                <a:gd name="T86" fmla="*/ 2147483647 w 330"/>
                <a:gd name="T87" fmla="*/ 2147483647 h 420"/>
                <a:gd name="T88" fmla="*/ 2147483647 w 330"/>
                <a:gd name="T89" fmla="*/ 2147483647 h 420"/>
                <a:gd name="T90" fmla="*/ 2147483647 w 330"/>
                <a:gd name="T91" fmla="*/ 2147483647 h 420"/>
                <a:gd name="T92" fmla="*/ 2147483647 w 330"/>
                <a:gd name="T93" fmla="*/ 2147483647 h 420"/>
                <a:gd name="T94" fmla="*/ 2147483647 w 330"/>
                <a:gd name="T95" fmla="*/ 2147483647 h 420"/>
                <a:gd name="T96" fmla="*/ 2147483647 w 330"/>
                <a:gd name="T97" fmla="*/ 2147483647 h 420"/>
                <a:gd name="T98" fmla="*/ 2147483647 w 330"/>
                <a:gd name="T99" fmla="*/ 2147483647 h 420"/>
                <a:gd name="T100" fmla="*/ 2147483647 w 330"/>
                <a:gd name="T101" fmla="*/ 2147483647 h 420"/>
                <a:gd name="T102" fmla="*/ 2147483647 w 330"/>
                <a:gd name="T103" fmla="*/ 0 h 4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0"/>
                <a:gd name="T157" fmla="*/ 0 h 420"/>
                <a:gd name="T158" fmla="*/ 330 w 330"/>
                <a:gd name="T159" fmla="*/ 420 h 4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0" h="420">
                  <a:moveTo>
                    <a:pt x="270" y="0"/>
                  </a:moveTo>
                  <a:lnTo>
                    <a:pt x="240" y="0"/>
                  </a:lnTo>
                  <a:lnTo>
                    <a:pt x="240" y="6"/>
                  </a:lnTo>
                  <a:lnTo>
                    <a:pt x="246" y="12"/>
                  </a:lnTo>
                  <a:lnTo>
                    <a:pt x="252" y="24"/>
                  </a:lnTo>
                  <a:lnTo>
                    <a:pt x="252" y="42"/>
                  </a:lnTo>
                  <a:lnTo>
                    <a:pt x="228" y="42"/>
                  </a:lnTo>
                  <a:lnTo>
                    <a:pt x="234" y="54"/>
                  </a:lnTo>
                  <a:lnTo>
                    <a:pt x="234" y="60"/>
                  </a:lnTo>
                  <a:lnTo>
                    <a:pt x="228" y="72"/>
                  </a:lnTo>
                  <a:lnTo>
                    <a:pt x="216" y="78"/>
                  </a:lnTo>
                  <a:lnTo>
                    <a:pt x="204" y="72"/>
                  </a:lnTo>
                  <a:lnTo>
                    <a:pt x="180" y="72"/>
                  </a:lnTo>
                  <a:lnTo>
                    <a:pt x="174" y="66"/>
                  </a:lnTo>
                  <a:lnTo>
                    <a:pt x="168" y="72"/>
                  </a:lnTo>
                  <a:lnTo>
                    <a:pt x="168" y="84"/>
                  </a:lnTo>
                  <a:lnTo>
                    <a:pt x="192" y="108"/>
                  </a:lnTo>
                  <a:lnTo>
                    <a:pt x="198" y="108"/>
                  </a:lnTo>
                  <a:lnTo>
                    <a:pt x="198" y="120"/>
                  </a:lnTo>
                  <a:lnTo>
                    <a:pt x="150" y="120"/>
                  </a:lnTo>
                  <a:lnTo>
                    <a:pt x="138" y="114"/>
                  </a:lnTo>
                  <a:lnTo>
                    <a:pt x="126" y="114"/>
                  </a:lnTo>
                  <a:lnTo>
                    <a:pt x="114" y="102"/>
                  </a:lnTo>
                  <a:lnTo>
                    <a:pt x="102" y="96"/>
                  </a:lnTo>
                  <a:lnTo>
                    <a:pt x="90" y="96"/>
                  </a:lnTo>
                  <a:lnTo>
                    <a:pt x="90" y="102"/>
                  </a:lnTo>
                  <a:lnTo>
                    <a:pt x="84" y="108"/>
                  </a:lnTo>
                  <a:lnTo>
                    <a:pt x="84" y="138"/>
                  </a:lnTo>
                  <a:lnTo>
                    <a:pt x="66" y="174"/>
                  </a:lnTo>
                  <a:lnTo>
                    <a:pt x="54" y="186"/>
                  </a:lnTo>
                  <a:lnTo>
                    <a:pt x="18" y="204"/>
                  </a:lnTo>
                  <a:lnTo>
                    <a:pt x="12" y="216"/>
                  </a:lnTo>
                  <a:lnTo>
                    <a:pt x="6" y="222"/>
                  </a:lnTo>
                  <a:lnTo>
                    <a:pt x="6" y="234"/>
                  </a:lnTo>
                  <a:lnTo>
                    <a:pt x="0" y="246"/>
                  </a:lnTo>
                  <a:lnTo>
                    <a:pt x="12" y="228"/>
                  </a:lnTo>
                  <a:lnTo>
                    <a:pt x="18" y="246"/>
                  </a:lnTo>
                  <a:lnTo>
                    <a:pt x="36" y="270"/>
                  </a:lnTo>
                  <a:lnTo>
                    <a:pt x="48" y="252"/>
                  </a:lnTo>
                  <a:lnTo>
                    <a:pt x="54" y="258"/>
                  </a:lnTo>
                  <a:lnTo>
                    <a:pt x="60" y="270"/>
                  </a:lnTo>
                  <a:lnTo>
                    <a:pt x="96" y="270"/>
                  </a:lnTo>
                  <a:lnTo>
                    <a:pt x="96" y="282"/>
                  </a:lnTo>
                  <a:lnTo>
                    <a:pt x="102" y="294"/>
                  </a:lnTo>
                  <a:lnTo>
                    <a:pt x="102" y="336"/>
                  </a:lnTo>
                  <a:lnTo>
                    <a:pt x="138" y="336"/>
                  </a:lnTo>
                  <a:lnTo>
                    <a:pt x="144" y="348"/>
                  </a:lnTo>
                  <a:lnTo>
                    <a:pt x="132" y="342"/>
                  </a:lnTo>
                  <a:lnTo>
                    <a:pt x="108" y="342"/>
                  </a:lnTo>
                  <a:lnTo>
                    <a:pt x="102" y="348"/>
                  </a:lnTo>
                  <a:lnTo>
                    <a:pt x="102" y="360"/>
                  </a:lnTo>
                  <a:lnTo>
                    <a:pt x="108" y="378"/>
                  </a:lnTo>
                  <a:lnTo>
                    <a:pt x="114" y="384"/>
                  </a:lnTo>
                  <a:lnTo>
                    <a:pt x="126" y="408"/>
                  </a:lnTo>
                  <a:lnTo>
                    <a:pt x="156" y="396"/>
                  </a:lnTo>
                  <a:lnTo>
                    <a:pt x="162" y="402"/>
                  </a:lnTo>
                  <a:lnTo>
                    <a:pt x="174" y="408"/>
                  </a:lnTo>
                  <a:lnTo>
                    <a:pt x="180" y="414"/>
                  </a:lnTo>
                  <a:lnTo>
                    <a:pt x="192" y="420"/>
                  </a:lnTo>
                  <a:lnTo>
                    <a:pt x="198" y="420"/>
                  </a:lnTo>
                  <a:lnTo>
                    <a:pt x="216" y="414"/>
                  </a:lnTo>
                  <a:lnTo>
                    <a:pt x="228" y="414"/>
                  </a:lnTo>
                  <a:lnTo>
                    <a:pt x="240" y="408"/>
                  </a:lnTo>
                  <a:lnTo>
                    <a:pt x="246" y="402"/>
                  </a:lnTo>
                  <a:lnTo>
                    <a:pt x="246" y="396"/>
                  </a:lnTo>
                  <a:lnTo>
                    <a:pt x="240" y="390"/>
                  </a:lnTo>
                  <a:lnTo>
                    <a:pt x="240" y="384"/>
                  </a:lnTo>
                  <a:lnTo>
                    <a:pt x="246" y="384"/>
                  </a:lnTo>
                  <a:lnTo>
                    <a:pt x="252" y="378"/>
                  </a:lnTo>
                  <a:lnTo>
                    <a:pt x="276" y="366"/>
                  </a:lnTo>
                  <a:lnTo>
                    <a:pt x="306" y="366"/>
                  </a:lnTo>
                  <a:lnTo>
                    <a:pt x="324" y="354"/>
                  </a:lnTo>
                  <a:lnTo>
                    <a:pt x="312" y="342"/>
                  </a:lnTo>
                  <a:lnTo>
                    <a:pt x="312" y="336"/>
                  </a:lnTo>
                  <a:lnTo>
                    <a:pt x="264" y="312"/>
                  </a:lnTo>
                  <a:lnTo>
                    <a:pt x="240" y="312"/>
                  </a:lnTo>
                  <a:lnTo>
                    <a:pt x="240" y="300"/>
                  </a:lnTo>
                  <a:lnTo>
                    <a:pt x="246" y="288"/>
                  </a:lnTo>
                  <a:lnTo>
                    <a:pt x="252" y="282"/>
                  </a:lnTo>
                  <a:lnTo>
                    <a:pt x="246" y="276"/>
                  </a:lnTo>
                  <a:lnTo>
                    <a:pt x="234" y="270"/>
                  </a:lnTo>
                  <a:lnTo>
                    <a:pt x="228" y="264"/>
                  </a:lnTo>
                  <a:lnTo>
                    <a:pt x="228" y="252"/>
                  </a:lnTo>
                  <a:lnTo>
                    <a:pt x="240" y="246"/>
                  </a:lnTo>
                  <a:lnTo>
                    <a:pt x="246" y="240"/>
                  </a:lnTo>
                  <a:lnTo>
                    <a:pt x="258" y="234"/>
                  </a:lnTo>
                  <a:lnTo>
                    <a:pt x="270" y="234"/>
                  </a:lnTo>
                  <a:lnTo>
                    <a:pt x="276" y="228"/>
                  </a:lnTo>
                  <a:lnTo>
                    <a:pt x="288" y="204"/>
                  </a:lnTo>
                  <a:lnTo>
                    <a:pt x="288" y="192"/>
                  </a:lnTo>
                  <a:lnTo>
                    <a:pt x="294" y="186"/>
                  </a:lnTo>
                  <a:lnTo>
                    <a:pt x="300" y="174"/>
                  </a:lnTo>
                  <a:lnTo>
                    <a:pt x="324" y="162"/>
                  </a:lnTo>
                  <a:lnTo>
                    <a:pt x="312" y="132"/>
                  </a:lnTo>
                  <a:lnTo>
                    <a:pt x="306" y="126"/>
                  </a:lnTo>
                  <a:lnTo>
                    <a:pt x="294" y="102"/>
                  </a:lnTo>
                  <a:lnTo>
                    <a:pt x="294" y="90"/>
                  </a:lnTo>
                  <a:lnTo>
                    <a:pt x="306" y="66"/>
                  </a:lnTo>
                  <a:lnTo>
                    <a:pt x="318" y="60"/>
                  </a:lnTo>
                  <a:lnTo>
                    <a:pt x="324" y="54"/>
                  </a:lnTo>
                  <a:lnTo>
                    <a:pt x="330" y="54"/>
                  </a:lnTo>
                  <a:lnTo>
                    <a:pt x="312" y="36"/>
                  </a:lnTo>
                  <a:lnTo>
                    <a:pt x="288" y="24"/>
                  </a:lnTo>
                  <a:lnTo>
                    <a:pt x="270" y="0"/>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08" name="Kenya">
              <a:extLst>
                <a:ext uri="{FF2B5EF4-FFF2-40B4-BE49-F238E27FC236}">
                  <a16:creationId xmlns:a16="http://schemas.microsoft.com/office/drawing/2014/main" id="{26DA206B-FF37-2CCC-3F69-8DB0EF66E5B5}"/>
                </a:ext>
                <a:ext uri="{C183D7F6-B498-43B3-948B-1728B52AA6E4}">
                  <adec:decorative xmlns:adec="http://schemas.microsoft.com/office/drawing/2017/decorative" val="1"/>
                </a:ext>
              </a:extLst>
            </p:cNvPr>
            <p:cNvSpPr>
              <a:spLocks/>
            </p:cNvSpPr>
            <p:nvPr/>
          </p:nvSpPr>
          <p:spPr bwMode="gray">
            <a:xfrm>
              <a:off x="5066384" y="3180327"/>
              <a:ext cx="181149" cy="245306"/>
            </a:xfrm>
            <a:custGeom>
              <a:avLst/>
              <a:gdLst>
                <a:gd name="T0" fmla="*/ 2147483647 w 564"/>
                <a:gd name="T1" fmla="*/ 2147483647 h 762"/>
                <a:gd name="T2" fmla="*/ 2147483647 w 564"/>
                <a:gd name="T3" fmla="*/ 2147483647 h 762"/>
                <a:gd name="T4" fmla="*/ 2147483647 w 564"/>
                <a:gd name="T5" fmla="*/ 2147483647 h 762"/>
                <a:gd name="T6" fmla="*/ 2147483647 w 564"/>
                <a:gd name="T7" fmla="*/ 2147483647 h 762"/>
                <a:gd name="T8" fmla="*/ 2147483647 w 564"/>
                <a:gd name="T9" fmla="*/ 2147483647 h 762"/>
                <a:gd name="T10" fmla="*/ 2147483647 w 564"/>
                <a:gd name="T11" fmla="*/ 2147483647 h 762"/>
                <a:gd name="T12" fmla="*/ 2147483647 w 564"/>
                <a:gd name="T13" fmla="*/ 2147483647 h 762"/>
                <a:gd name="T14" fmla="*/ 2147483647 w 564"/>
                <a:gd name="T15" fmla="*/ 2147483647 h 762"/>
                <a:gd name="T16" fmla="*/ 2147483647 w 564"/>
                <a:gd name="T17" fmla="*/ 2147483647 h 762"/>
                <a:gd name="T18" fmla="*/ 2147483647 w 564"/>
                <a:gd name="T19" fmla="*/ 2147483647 h 762"/>
                <a:gd name="T20" fmla="*/ 2147483647 w 564"/>
                <a:gd name="T21" fmla="*/ 2147483647 h 762"/>
                <a:gd name="T22" fmla="*/ 2147483647 w 564"/>
                <a:gd name="T23" fmla="*/ 2147483647 h 762"/>
                <a:gd name="T24" fmla="*/ 2147483647 w 564"/>
                <a:gd name="T25" fmla="*/ 0 h 762"/>
                <a:gd name="T26" fmla="*/ 2147483647 w 564"/>
                <a:gd name="T27" fmla="*/ 2147483647 h 762"/>
                <a:gd name="T28" fmla="*/ 2147483647 w 564"/>
                <a:gd name="T29" fmla="*/ 2147483647 h 762"/>
                <a:gd name="T30" fmla="*/ 2147483647 w 564"/>
                <a:gd name="T31" fmla="*/ 2147483647 h 762"/>
                <a:gd name="T32" fmla="*/ 2147483647 w 564"/>
                <a:gd name="T33" fmla="*/ 2147483647 h 762"/>
                <a:gd name="T34" fmla="*/ 2147483647 w 564"/>
                <a:gd name="T35" fmla="*/ 2147483647 h 762"/>
                <a:gd name="T36" fmla="*/ 2147483647 w 564"/>
                <a:gd name="T37" fmla="*/ 2147483647 h 762"/>
                <a:gd name="T38" fmla="*/ 2147483647 w 564"/>
                <a:gd name="T39" fmla="*/ 2147483647 h 762"/>
                <a:gd name="T40" fmla="*/ 2147483647 w 564"/>
                <a:gd name="T41" fmla="*/ 2147483647 h 762"/>
                <a:gd name="T42" fmla="*/ 2147483647 w 564"/>
                <a:gd name="T43" fmla="*/ 2147483647 h 762"/>
                <a:gd name="T44" fmla="*/ 2147483647 w 564"/>
                <a:gd name="T45" fmla="*/ 2147483647 h 762"/>
                <a:gd name="T46" fmla="*/ 2147483647 w 564"/>
                <a:gd name="T47" fmla="*/ 2147483647 h 762"/>
                <a:gd name="T48" fmla="*/ 2147483647 w 564"/>
                <a:gd name="T49" fmla="*/ 2147483647 h 762"/>
                <a:gd name="T50" fmla="*/ 2147483647 w 564"/>
                <a:gd name="T51" fmla="*/ 2147483647 h 762"/>
                <a:gd name="T52" fmla="*/ 2147483647 w 564"/>
                <a:gd name="T53" fmla="*/ 2147483647 h 762"/>
                <a:gd name="T54" fmla="*/ 2147483647 w 564"/>
                <a:gd name="T55" fmla="*/ 2147483647 h 762"/>
                <a:gd name="T56" fmla="*/ 2147483647 w 564"/>
                <a:gd name="T57" fmla="*/ 2147483647 h 762"/>
                <a:gd name="T58" fmla="*/ 0 w 564"/>
                <a:gd name="T59" fmla="*/ 2147483647 h 762"/>
                <a:gd name="T60" fmla="*/ 2147483647 w 564"/>
                <a:gd name="T61" fmla="*/ 2147483647 h 762"/>
                <a:gd name="T62" fmla="*/ 2147483647 w 564"/>
                <a:gd name="T63" fmla="*/ 2147483647 h 762"/>
                <a:gd name="T64" fmla="*/ 2147483647 w 564"/>
                <a:gd name="T65" fmla="*/ 2147483647 h 762"/>
                <a:gd name="T66" fmla="*/ 2147483647 w 564"/>
                <a:gd name="T67" fmla="*/ 2147483647 h 762"/>
                <a:gd name="T68" fmla="*/ 2147483647 w 564"/>
                <a:gd name="T69" fmla="*/ 2147483647 h 762"/>
                <a:gd name="T70" fmla="*/ 0 w 564"/>
                <a:gd name="T71" fmla="*/ 2147483647 h 762"/>
                <a:gd name="T72" fmla="*/ 2147483647 w 564"/>
                <a:gd name="T73" fmla="*/ 2147483647 h 762"/>
                <a:gd name="T74" fmla="*/ 2147483647 w 564"/>
                <a:gd name="T75" fmla="*/ 2147483647 h 762"/>
                <a:gd name="T76" fmla="*/ 2147483647 w 564"/>
                <a:gd name="T77" fmla="*/ 2147483647 h 762"/>
                <a:gd name="T78" fmla="*/ 2147483647 w 564"/>
                <a:gd name="T79" fmla="*/ 2147483647 h 762"/>
                <a:gd name="T80" fmla="*/ 2147483647 w 564"/>
                <a:gd name="T81" fmla="*/ 2147483647 h 762"/>
                <a:gd name="T82" fmla="*/ 2147483647 w 564"/>
                <a:gd name="T83" fmla="*/ 2147483647 h 762"/>
                <a:gd name="T84" fmla="*/ 2147483647 w 564"/>
                <a:gd name="T85" fmla="*/ 2147483647 h 762"/>
                <a:gd name="T86" fmla="*/ 2147483647 w 564"/>
                <a:gd name="T87" fmla="*/ 2147483647 h 762"/>
                <a:gd name="T88" fmla="*/ 2147483647 w 564"/>
                <a:gd name="T89" fmla="*/ 2147483647 h 762"/>
                <a:gd name="T90" fmla="*/ 2147483647 w 564"/>
                <a:gd name="T91" fmla="*/ 2147483647 h 762"/>
                <a:gd name="T92" fmla="*/ 2147483647 w 564"/>
                <a:gd name="T93" fmla="*/ 2147483647 h 762"/>
                <a:gd name="T94" fmla="*/ 2147483647 w 564"/>
                <a:gd name="T95" fmla="*/ 2147483647 h 762"/>
                <a:gd name="T96" fmla="*/ 2147483647 w 564"/>
                <a:gd name="T97" fmla="*/ 2147483647 h 762"/>
                <a:gd name="T98" fmla="*/ 2147483647 w 564"/>
                <a:gd name="T99" fmla="*/ 2147483647 h 762"/>
                <a:gd name="T100" fmla="*/ 2147483647 w 564"/>
                <a:gd name="T101" fmla="*/ 2147483647 h 7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64"/>
                <a:gd name="T154" fmla="*/ 0 h 762"/>
                <a:gd name="T155" fmla="*/ 564 w 564"/>
                <a:gd name="T156" fmla="*/ 762 h 7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64" h="762">
                  <a:moveTo>
                    <a:pt x="498" y="150"/>
                  </a:moveTo>
                  <a:lnTo>
                    <a:pt x="540" y="108"/>
                  </a:lnTo>
                  <a:lnTo>
                    <a:pt x="558" y="72"/>
                  </a:lnTo>
                  <a:lnTo>
                    <a:pt x="564" y="66"/>
                  </a:lnTo>
                  <a:lnTo>
                    <a:pt x="564" y="60"/>
                  </a:lnTo>
                  <a:lnTo>
                    <a:pt x="540" y="54"/>
                  </a:lnTo>
                  <a:lnTo>
                    <a:pt x="534" y="60"/>
                  </a:lnTo>
                  <a:lnTo>
                    <a:pt x="504" y="60"/>
                  </a:lnTo>
                  <a:lnTo>
                    <a:pt x="480" y="30"/>
                  </a:lnTo>
                  <a:lnTo>
                    <a:pt x="462" y="48"/>
                  </a:lnTo>
                  <a:lnTo>
                    <a:pt x="456" y="48"/>
                  </a:lnTo>
                  <a:lnTo>
                    <a:pt x="450" y="54"/>
                  </a:lnTo>
                  <a:lnTo>
                    <a:pt x="438" y="60"/>
                  </a:lnTo>
                  <a:lnTo>
                    <a:pt x="426" y="60"/>
                  </a:lnTo>
                  <a:lnTo>
                    <a:pt x="414" y="72"/>
                  </a:lnTo>
                  <a:lnTo>
                    <a:pt x="414" y="84"/>
                  </a:lnTo>
                  <a:lnTo>
                    <a:pt x="390" y="102"/>
                  </a:lnTo>
                  <a:lnTo>
                    <a:pt x="378" y="96"/>
                  </a:lnTo>
                  <a:lnTo>
                    <a:pt x="372" y="96"/>
                  </a:lnTo>
                  <a:lnTo>
                    <a:pt x="360" y="90"/>
                  </a:lnTo>
                  <a:lnTo>
                    <a:pt x="330" y="90"/>
                  </a:lnTo>
                  <a:lnTo>
                    <a:pt x="318" y="84"/>
                  </a:lnTo>
                  <a:lnTo>
                    <a:pt x="288" y="84"/>
                  </a:lnTo>
                  <a:lnTo>
                    <a:pt x="210" y="24"/>
                  </a:lnTo>
                  <a:lnTo>
                    <a:pt x="138" y="18"/>
                  </a:lnTo>
                  <a:lnTo>
                    <a:pt x="132" y="0"/>
                  </a:lnTo>
                  <a:lnTo>
                    <a:pt x="108" y="12"/>
                  </a:lnTo>
                  <a:lnTo>
                    <a:pt x="18" y="12"/>
                  </a:lnTo>
                  <a:lnTo>
                    <a:pt x="0" y="42"/>
                  </a:lnTo>
                  <a:lnTo>
                    <a:pt x="6" y="48"/>
                  </a:lnTo>
                  <a:lnTo>
                    <a:pt x="12" y="60"/>
                  </a:lnTo>
                  <a:lnTo>
                    <a:pt x="12" y="84"/>
                  </a:lnTo>
                  <a:lnTo>
                    <a:pt x="18" y="84"/>
                  </a:lnTo>
                  <a:lnTo>
                    <a:pt x="24" y="90"/>
                  </a:lnTo>
                  <a:lnTo>
                    <a:pt x="24" y="84"/>
                  </a:lnTo>
                  <a:lnTo>
                    <a:pt x="30" y="84"/>
                  </a:lnTo>
                  <a:lnTo>
                    <a:pt x="30" y="96"/>
                  </a:lnTo>
                  <a:lnTo>
                    <a:pt x="24" y="102"/>
                  </a:lnTo>
                  <a:lnTo>
                    <a:pt x="24" y="108"/>
                  </a:lnTo>
                  <a:lnTo>
                    <a:pt x="42" y="126"/>
                  </a:lnTo>
                  <a:lnTo>
                    <a:pt x="36" y="132"/>
                  </a:lnTo>
                  <a:lnTo>
                    <a:pt x="72" y="174"/>
                  </a:lnTo>
                  <a:lnTo>
                    <a:pt x="66" y="180"/>
                  </a:lnTo>
                  <a:lnTo>
                    <a:pt x="60" y="180"/>
                  </a:lnTo>
                  <a:lnTo>
                    <a:pt x="54" y="186"/>
                  </a:lnTo>
                  <a:lnTo>
                    <a:pt x="54" y="192"/>
                  </a:lnTo>
                  <a:lnTo>
                    <a:pt x="66" y="216"/>
                  </a:lnTo>
                  <a:lnTo>
                    <a:pt x="72" y="222"/>
                  </a:lnTo>
                  <a:lnTo>
                    <a:pt x="78" y="234"/>
                  </a:lnTo>
                  <a:lnTo>
                    <a:pt x="78" y="246"/>
                  </a:lnTo>
                  <a:lnTo>
                    <a:pt x="66" y="258"/>
                  </a:lnTo>
                  <a:lnTo>
                    <a:pt x="60" y="282"/>
                  </a:lnTo>
                  <a:lnTo>
                    <a:pt x="42" y="282"/>
                  </a:lnTo>
                  <a:lnTo>
                    <a:pt x="36" y="288"/>
                  </a:lnTo>
                  <a:lnTo>
                    <a:pt x="36" y="312"/>
                  </a:lnTo>
                  <a:lnTo>
                    <a:pt x="18" y="324"/>
                  </a:lnTo>
                  <a:lnTo>
                    <a:pt x="12" y="342"/>
                  </a:lnTo>
                  <a:lnTo>
                    <a:pt x="6" y="348"/>
                  </a:lnTo>
                  <a:lnTo>
                    <a:pt x="0" y="360"/>
                  </a:lnTo>
                  <a:lnTo>
                    <a:pt x="0" y="384"/>
                  </a:lnTo>
                  <a:lnTo>
                    <a:pt x="18" y="402"/>
                  </a:lnTo>
                  <a:lnTo>
                    <a:pt x="30" y="402"/>
                  </a:lnTo>
                  <a:lnTo>
                    <a:pt x="30" y="390"/>
                  </a:lnTo>
                  <a:lnTo>
                    <a:pt x="54" y="390"/>
                  </a:lnTo>
                  <a:lnTo>
                    <a:pt x="60" y="408"/>
                  </a:lnTo>
                  <a:lnTo>
                    <a:pt x="42" y="408"/>
                  </a:lnTo>
                  <a:lnTo>
                    <a:pt x="30" y="420"/>
                  </a:lnTo>
                  <a:lnTo>
                    <a:pt x="24" y="414"/>
                  </a:lnTo>
                  <a:lnTo>
                    <a:pt x="18" y="414"/>
                  </a:lnTo>
                  <a:lnTo>
                    <a:pt x="6" y="420"/>
                  </a:lnTo>
                  <a:lnTo>
                    <a:pt x="0" y="432"/>
                  </a:lnTo>
                  <a:lnTo>
                    <a:pt x="0" y="438"/>
                  </a:lnTo>
                  <a:lnTo>
                    <a:pt x="12" y="450"/>
                  </a:lnTo>
                  <a:lnTo>
                    <a:pt x="6" y="468"/>
                  </a:lnTo>
                  <a:lnTo>
                    <a:pt x="258" y="624"/>
                  </a:lnTo>
                  <a:lnTo>
                    <a:pt x="270" y="636"/>
                  </a:lnTo>
                  <a:lnTo>
                    <a:pt x="270" y="642"/>
                  </a:lnTo>
                  <a:lnTo>
                    <a:pt x="264" y="648"/>
                  </a:lnTo>
                  <a:lnTo>
                    <a:pt x="258" y="648"/>
                  </a:lnTo>
                  <a:lnTo>
                    <a:pt x="252" y="654"/>
                  </a:lnTo>
                  <a:lnTo>
                    <a:pt x="366" y="762"/>
                  </a:lnTo>
                  <a:lnTo>
                    <a:pt x="384" y="756"/>
                  </a:lnTo>
                  <a:lnTo>
                    <a:pt x="414" y="690"/>
                  </a:lnTo>
                  <a:lnTo>
                    <a:pt x="414" y="660"/>
                  </a:lnTo>
                  <a:lnTo>
                    <a:pt x="426" y="648"/>
                  </a:lnTo>
                  <a:lnTo>
                    <a:pt x="432" y="648"/>
                  </a:lnTo>
                  <a:lnTo>
                    <a:pt x="444" y="636"/>
                  </a:lnTo>
                  <a:lnTo>
                    <a:pt x="444" y="624"/>
                  </a:lnTo>
                  <a:lnTo>
                    <a:pt x="438" y="618"/>
                  </a:lnTo>
                  <a:lnTo>
                    <a:pt x="438" y="600"/>
                  </a:lnTo>
                  <a:lnTo>
                    <a:pt x="444" y="594"/>
                  </a:lnTo>
                  <a:lnTo>
                    <a:pt x="456" y="588"/>
                  </a:lnTo>
                  <a:lnTo>
                    <a:pt x="468" y="588"/>
                  </a:lnTo>
                  <a:lnTo>
                    <a:pt x="474" y="582"/>
                  </a:lnTo>
                  <a:lnTo>
                    <a:pt x="480" y="582"/>
                  </a:lnTo>
                  <a:lnTo>
                    <a:pt x="486" y="540"/>
                  </a:lnTo>
                  <a:lnTo>
                    <a:pt x="516" y="540"/>
                  </a:lnTo>
                  <a:lnTo>
                    <a:pt x="528" y="534"/>
                  </a:lnTo>
                  <a:lnTo>
                    <a:pt x="534" y="522"/>
                  </a:lnTo>
                  <a:lnTo>
                    <a:pt x="540" y="516"/>
                  </a:lnTo>
                  <a:lnTo>
                    <a:pt x="498" y="450"/>
                  </a:lnTo>
                  <a:lnTo>
                    <a:pt x="498" y="150"/>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09" name="Kazakhstan">
              <a:extLst>
                <a:ext uri="{FF2B5EF4-FFF2-40B4-BE49-F238E27FC236}">
                  <a16:creationId xmlns:a16="http://schemas.microsoft.com/office/drawing/2014/main" id="{6A5AA1D1-924B-1BB8-58AD-237FB8AF89F2}"/>
                </a:ext>
                <a:ext uri="{C183D7F6-B498-43B3-948B-1728B52AA6E4}">
                  <adec:decorative xmlns:adec="http://schemas.microsoft.com/office/drawing/2017/decorative" val="1"/>
                </a:ext>
              </a:extLst>
            </p:cNvPr>
            <p:cNvSpPr>
              <a:spLocks noEditPoints="1"/>
            </p:cNvSpPr>
            <p:nvPr/>
          </p:nvSpPr>
          <p:spPr bwMode="gray">
            <a:xfrm>
              <a:off x="5251307" y="1877063"/>
              <a:ext cx="808878" cy="374877"/>
            </a:xfrm>
            <a:custGeom>
              <a:avLst/>
              <a:gdLst>
                <a:gd name="T0" fmla="*/ 2147483647 w 2514"/>
                <a:gd name="T1" fmla="*/ 2147483647 h 1164"/>
                <a:gd name="T2" fmla="*/ 2147483647 w 2514"/>
                <a:gd name="T3" fmla="*/ 2147483647 h 1164"/>
                <a:gd name="T4" fmla="*/ 2147483647 w 2514"/>
                <a:gd name="T5" fmla="*/ 2147483647 h 1164"/>
                <a:gd name="T6" fmla="*/ 2147483647 w 2514"/>
                <a:gd name="T7" fmla="*/ 2147483647 h 1164"/>
                <a:gd name="T8" fmla="*/ 2147483647 w 2514"/>
                <a:gd name="T9" fmla="*/ 2147483647 h 1164"/>
                <a:gd name="T10" fmla="*/ 2147483647 w 2514"/>
                <a:gd name="T11" fmla="*/ 2147483647 h 1164"/>
                <a:gd name="T12" fmla="*/ 2147483647 w 2514"/>
                <a:gd name="T13" fmla="*/ 2147483647 h 1164"/>
                <a:gd name="T14" fmla="*/ 2147483647 w 2514"/>
                <a:gd name="T15" fmla="*/ 2147483647 h 1164"/>
                <a:gd name="T16" fmla="*/ 2147483647 w 2514"/>
                <a:gd name="T17" fmla="*/ 2147483647 h 1164"/>
                <a:gd name="T18" fmla="*/ 2147483647 w 2514"/>
                <a:gd name="T19" fmla="*/ 2147483647 h 1164"/>
                <a:gd name="T20" fmla="*/ 2147483647 w 2514"/>
                <a:gd name="T21" fmla="*/ 2147483647 h 1164"/>
                <a:gd name="T22" fmla="*/ 2147483647 w 2514"/>
                <a:gd name="T23" fmla="*/ 2147483647 h 1164"/>
                <a:gd name="T24" fmla="*/ 2147483647 w 2514"/>
                <a:gd name="T25" fmla="*/ 2147483647 h 1164"/>
                <a:gd name="T26" fmla="*/ 2147483647 w 2514"/>
                <a:gd name="T27" fmla="*/ 2147483647 h 1164"/>
                <a:gd name="T28" fmla="*/ 2147483647 w 2514"/>
                <a:gd name="T29" fmla="*/ 2147483647 h 1164"/>
                <a:gd name="T30" fmla="*/ 2147483647 w 2514"/>
                <a:gd name="T31" fmla="*/ 2147483647 h 1164"/>
                <a:gd name="T32" fmla="*/ 2147483647 w 2514"/>
                <a:gd name="T33" fmla="*/ 2147483647 h 1164"/>
                <a:gd name="T34" fmla="*/ 2147483647 w 2514"/>
                <a:gd name="T35" fmla="*/ 2147483647 h 1164"/>
                <a:gd name="T36" fmla="*/ 2147483647 w 2514"/>
                <a:gd name="T37" fmla="*/ 2147483647 h 1164"/>
                <a:gd name="T38" fmla="*/ 2147483647 w 2514"/>
                <a:gd name="T39" fmla="*/ 2147483647 h 1164"/>
                <a:gd name="T40" fmla="*/ 2147483647 w 2514"/>
                <a:gd name="T41" fmla="*/ 2147483647 h 1164"/>
                <a:gd name="T42" fmla="*/ 2147483647 w 2514"/>
                <a:gd name="T43" fmla="*/ 2147483647 h 1164"/>
                <a:gd name="T44" fmla="*/ 2147483647 w 2514"/>
                <a:gd name="T45" fmla="*/ 2147483647 h 1164"/>
                <a:gd name="T46" fmla="*/ 2147483647 w 2514"/>
                <a:gd name="T47" fmla="*/ 2147483647 h 1164"/>
                <a:gd name="T48" fmla="*/ 2147483647 w 2514"/>
                <a:gd name="T49" fmla="*/ 2147483647 h 1164"/>
                <a:gd name="T50" fmla="*/ 2147483647 w 2514"/>
                <a:gd name="T51" fmla="*/ 2147483647 h 1164"/>
                <a:gd name="T52" fmla="*/ 2147483647 w 2514"/>
                <a:gd name="T53" fmla="*/ 2147483647 h 1164"/>
                <a:gd name="T54" fmla="*/ 2147483647 w 2514"/>
                <a:gd name="T55" fmla="*/ 2147483647 h 1164"/>
                <a:gd name="T56" fmla="*/ 2147483647 w 2514"/>
                <a:gd name="T57" fmla="*/ 2147483647 h 1164"/>
                <a:gd name="T58" fmla="*/ 2147483647 w 2514"/>
                <a:gd name="T59" fmla="*/ 2147483647 h 1164"/>
                <a:gd name="T60" fmla="*/ 2147483647 w 2514"/>
                <a:gd name="T61" fmla="*/ 2147483647 h 1164"/>
                <a:gd name="T62" fmla="*/ 2147483647 w 2514"/>
                <a:gd name="T63" fmla="*/ 2147483647 h 1164"/>
                <a:gd name="T64" fmla="*/ 2147483647 w 2514"/>
                <a:gd name="T65" fmla="*/ 2147483647 h 1164"/>
                <a:gd name="T66" fmla="*/ 2147483647 w 2514"/>
                <a:gd name="T67" fmla="*/ 2147483647 h 1164"/>
                <a:gd name="T68" fmla="*/ 2147483647 w 2514"/>
                <a:gd name="T69" fmla="*/ 2147483647 h 1164"/>
                <a:gd name="T70" fmla="*/ 2147483647 w 2514"/>
                <a:gd name="T71" fmla="*/ 2147483647 h 1164"/>
                <a:gd name="T72" fmla="*/ 2147483647 w 2514"/>
                <a:gd name="T73" fmla="*/ 2147483647 h 1164"/>
                <a:gd name="T74" fmla="*/ 2147483647 w 2514"/>
                <a:gd name="T75" fmla="*/ 2147483647 h 1164"/>
                <a:gd name="T76" fmla="*/ 2147483647 w 2514"/>
                <a:gd name="T77" fmla="*/ 2147483647 h 1164"/>
                <a:gd name="T78" fmla="*/ 2147483647 w 2514"/>
                <a:gd name="T79" fmla="*/ 2147483647 h 1164"/>
                <a:gd name="T80" fmla="*/ 2147483647 w 2514"/>
                <a:gd name="T81" fmla="*/ 2147483647 h 1164"/>
                <a:gd name="T82" fmla="*/ 2147483647 w 2514"/>
                <a:gd name="T83" fmla="*/ 2147483647 h 1164"/>
                <a:gd name="T84" fmla="*/ 2147483647 w 2514"/>
                <a:gd name="T85" fmla="*/ 2147483647 h 1164"/>
                <a:gd name="T86" fmla="*/ 2147483647 w 2514"/>
                <a:gd name="T87" fmla="*/ 2147483647 h 1164"/>
                <a:gd name="T88" fmla="*/ 2147483647 w 2514"/>
                <a:gd name="T89" fmla="*/ 2147483647 h 1164"/>
                <a:gd name="T90" fmla="*/ 2147483647 w 2514"/>
                <a:gd name="T91" fmla="*/ 2147483647 h 1164"/>
                <a:gd name="T92" fmla="*/ 2147483647 w 2514"/>
                <a:gd name="T93" fmla="*/ 2147483647 h 1164"/>
                <a:gd name="T94" fmla="*/ 2147483647 w 2514"/>
                <a:gd name="T95" fmla="*/ 2147483647 h 1164"/>
                <a:gd name="T96" fmla="*/ 2147483647 w 2514"/>
                <a:gd name="T97" fmla="*/ 2147483647 h 1164"/>
                <a:gd name="T98" fmla="*/ 2147483647 w 2514"/>
                <a:gd name="T99" fmla="*/ 2147483647 h 1164"/>
                <a:gd name="T100" fmla="*/ 2147483647 w 2514"/>
                <a:gd name="T101" fmla="*/ 2147483647 h 1164"/>
                <a:gd name="T102" fmla="*/ 2147483647 w 2514"/>
                <a:gd name="T103" fmla="*/ 2147483647 h 1164"/>
                <a:gd name="T104" fmla="*/ 2147483647 w 2514"/>
                <a:gd name="T105" fmla="*/ 2147483647 h 1164"/>
                <a:gd name="T106" fmla="*/ 2147483647 w 2514"/>
                <a:gd name="T107" fmla="*/ 2147483647 h 1164"/>
                <a:gd name="T108" fmla="*/ 2147483647 w 2514"/>
                <a:gd name="T109" fmla="*/ 2147483647 h 1164"/>
                <a:gd name="T110" fmla="*/ 2147483647 w 2514"/>
                <a:gd name="T111" fmla="*/ 2147483647 h 1164"/>
                <a:gd name="T112" fmla="*/ 2147483647 w 2514"/>
                <a:gd name="T113" fmla="*/ 2147483647 h 1164"/>
                <a:gd name="T114" fmla="*/ 2147483647 w 2514"/>
                <a:gd name="T115" fmla="*/ 2147483647 h 1164"/>
                <a:gd name="T116" fmla="*/ 2147483647 w 2514"/>
                <a:gd name="T117" fmla="*/ 2147483647 h 1164"/>
                <a:gd name="T118" fmla="*/ 2147483647 w 2514"/>
                <a:gd name="T119" fmla="*/ 2147483647 h 1164"/>
                <a:gd name="T120" fmla="*/ 2147483647 w 2514"/>
                <a:gd name="T121" fmla="*/ 2147483647 h 1164"/>
                <a:gd name="T122" fmla="*/ 2147483647 w 2514"/>
                <a:gd name="T123" fmla="*/ 2147483647 h 11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14"/>
                <a:gd name="T187" fmla="*/ 0 h 1164"/>
                <a:gd name="T188" fmla="*/ 2514 w 2514"/>
                <a:gd name="T189" fmla="*/ 1164 h 116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14" h="1164">
                  <a:moveTo>
                    <a:pt x="852" y="756"/>
                  </a:moveTo>
                  <a:lnTo>
                    <a:pt x="840" y="744"/>
                  </a:lnTo>
                  <a:lnTo>
                    <a:pt x="822" y="768"/>
                  </a:lnTo>
                  <a:lnTo>
                    <a:pt x="816" y="780"/>
                  </a:lnTo>
                  <a:lnTo>
                    <a:pt x="870" y="804"/>
                  </a:lnTo>
                  <a:lnTo>
                    <a:pt x="870" y="786"/>
                  </a:lnTo>
                  <a:lnTo>
                    <a:pt x="864" y="780"/>
                  </a:lnTo>
                  <a:lnTo>
                    <a:pt x="858" y="768"/>
                  </a:lnTo>
                  <a:lnTo>
                    <a:pt x="858" y="762"/>
                  </a:lnTo>
                  <a:lnTo>
                    <a:pt x="852" y="756"/>
                  </a:lnTo>
                  <a:close/>
                  <a:moveTo>
                    <a:pt x="2484" y="492"/>
                  </a:moveTo>
                  <a:lnTo>
                    <a:pt x="2484" y="486"/>
                  </a:lnTo>
                  <a:lnTo>
                    <a:pt x="2514" y="486"/>
                  </a:lnTo>
                  <a:lnTo>
                    <a:pt x="2478" y="444"/>
                  </a:lnTo>
                  <a:lnTo>
                    <a:pt x="2454" y="420"/>
                  </a:lnTo>
                  <a:lnTo>
                    <a:pt x="2442" y="456"/>
                  </a:lnTo>
                  <a:lnTo>
                    <a:pt x="2370" y="450"/>
                  </a:lnTo>
                  <a:lnTo>
                    <a:pt x="2370" y="444"/>
                  </a:lnTo>
                  <a:lnTo>
                    <a:pt x="2364" y="438"/>
                  </a:lnTo>
                  <a:lnTo>
                    <a:pt x="2358" y="426"/>
                  </a:lnTo>
                  <a:lnTo>
                    <a:pt x="2352" y="420"/>
                  </a:lnTo>
                  <a:lnTo>
                    <a:pt x="2346" y="408"/>
                  </a:lnTo>
                  <a:lnTo>
                    <a:pt x="2346" y="402"/>
                  </a:lnTo>
                  <a:lnTo>
                    <a:pt x="2340" y="402"/>
                  </a:lnTo>
                  <a:lnTo>
                    <a:pt x="2328" y="396"/>
                  </a:lnTo>
                  <a:lnTo>
                    <a:pt x="2316" y="396"/>
                  </a:lnTo>
                  <a:lnTo>
                    <a:pt x="2304" y="390"/>
                  </a:lnTo>
                  <a:lnTo>
                    <a:pt x="2292" y="390"/>
                  </a:lnTo>
                  <a:lnTo>
                    <a:pt x="2286" y="378"/>
                  </a:lnTo>
                  <a:lnTo>
                    <a:pt x="2274" y="372"/>
                  </a:lnTo>
                  <a:lnTo>
                    <a:pt x="2250" y="348"/>
                  </a:lnTo>
                  <a:lnTo>
                    <a:pt x="2226" y="336"/>
                  </a:lnTo>
                  <a:lnTo>
                    <a:pt x="2208" y="336"/>
                  </a:lnTo>
                  <a:lnTo>
                    <a:pt x="2196" y="342"/>
                  </a:lnTo>
                  <a:lnTo>
                    <a:pt x="2178" y="348"/>
                  </a:lnTo>
                  <a:lnTo>
                    <a:pt x="2166" y="354"/>
                  </a:lnTo>
                  <a:lnTo>
                    <a:pt x="2160" y="366"/>
                  </a:lnTo>
                  <a:lnTo>
                    <a:pt x="2136" y="366"/>
                  </a:lnTo>
                  <a:lnTo>
                    <a:pt x="2124" y="360"/>
                  </a:lnTo>
                  <a:lnTo>
                    <a:pt x="2118" y="348"/>
                  </a:lnTo>
                  <a:lnTo>
                    <a:pt x="2106" y="342"/>
                  </a:lnTo>
                  <a:lnTo>
                    <a:pt x="2076" y="342"/>
                  </a:lnTo>
                  <a:lnTo>
                    <a:pt x="2076" y="336"/>
                  </a:lnTo>
                  <a:lnTo>
                    <a:pt x="2070" y="330"/>
                  </a:lnTo>
                  <a:lnTo>
                    <a:pt x="2070" y="318"/>
                  </a:lnTo>
                  <a:lnTo>
                    <a:pt x="2064" y="312"/>
                  </a:lnTo>
                  <a:lnTo>
                    <a:pt x="2052" y="312"/>
                  </a:lnTo>
                  <a:lnTo>
                    <a:pt x="2052" y="318"/>
                  </a:lnTo>
                  <a:lnTo>
                    <a:pt x="2046" y="324"/>
                  </a:lnTo>
                  <a:lnTo>
                    <a:pt x="2046" y="336"/>
                  </a:lnTo>
                  <a:lnTo>
                    <a:pt x="2034" y="348"/>
                  </a:lnTo>
                  <a:lnTo>
                    <a:pt x="2022" y="354"/>
                  </a:lnTo>
                  <a:lnTo>
                    <a:pt x="2010" y="354"/>
                  </a:lnTo>
                  <a:lnTo>
                    <a:pt x="1998" y="348"/>
                  </a:lnTo>
                  <a:lnTo>
                    <a:pt x="1986" y="336"/>
                  </a:lnTo>
                  <a:lnTo>
                    <a:pt x="1974" y="318"/>
                  </a:lnTo>
                  <a:lnTo>
                    <a:pt x="1938" y="282"/>
                  </a:lnTo>
                  <a:lnTo>
                    <a:pt x="1920" y="258"/>
                  </a:lnTo>
                  <a:lnTo>
                    <a:pt x="1848" y="198"/>
                  </a:lnTo>
                  <a:lnTo>
                    <a:pt x="1818" y="168"/>
                  </a:lnTo>
                  <a:lnTo>
                    <a:pt x="1800" y="156"/>
                  </a:lnTo>
                  <a:lnTo>
                    <a:pt x="1788" y="150"/>
                  </a:lnTo>
                  <a:lnTo>
                    <a:pt x="1758" y="132"/>
                  </a:lnTo>
                  <a:lnTo>
                    <a:pt x="1728" y="120"/>
                  </a:lnTo>
                  <a:lnTo>
                    <a:pt x="1692" y="102"/>
                  </a:lnTo>
                  <a:lnTo>
                    <a:pt x="1698" y="102"/>
                  </a:lnTo>
                  <a:lnTo>
                    <a:pt x="1710" y="90"/>
                  </a:lnTo>
                  <a:lnTo>
                    <a:pt x="1710" y="72"/>
                  </a:lnTo>
                  <a:lnTo>
                    <a:pt x="1704" y="66"/>
                  </a:lnTo>
                  <a:lnTo>
                    <a:pt x="1698" y="66"/>
                  </a:lnTo>
                  <a:lnTo>
                    <a:pt x="1680" y="84"/>
                  </a:lnTo>
                  <a:lnTo>
                    <a:pt x="1644" y="96"/>
                  </a:lnTo>
                  <a:lnTo>
                    <a:pt x="1632" y="114"/>
                  </a:lnTo>
                  <a:lnTo>
                    <a:pt x="1620" y="114"/>
                  </a:lnTo>
                  <a:lnTo>
                    <a:pt x="1608" y="120"/>
                  </a:lnTo>
                  <a:lnTo>
                    <a:pt x="1602" y="126"/>
                  </a:lnTo>
                  <a:lnTo>
                    <a:pt x="1602" y="144"/>
                  </a:lnTo>
                  <a:lnTo>
                    <a:pt x="1590" y="156"/>
                  </a:lnTo>
                  <a:lnTo>
                    <a:pt x="1578" y="150"/>
                  </a:lnTo>
                  <a:lnTo>
                    <a:pt x="1572" y="144"/>
                  </a:lnTo>
                  <a:lnTo>
                    <a:pt x="1560" y="138"/>
                  </a:lnTo>
                  <a:lnTo>
                    <a:pt x="1554" y="132"/>
                  </a:lnTo>
                  <a:lnTo>
                    <a:pt x="1548" y="132"/>
                  </a:lnTo>
                  <a:lnTo>
                    <a:pt x="1542" y="138"/>
                  </a:lnTo>
                  <a:lnTo>
                    <a:pt x="1536" y="138"/>
                  </a:lnTo>
                  <a:lnTo>
                    <a:pt x="1530" y="144"/>
                  </a:lnTo>
                  <a:lnTo>
                    <a:pt x="1524" y="144"/>
                  </a:lnTo>
                  <a:lnTo>
                    <a:pt x="1524" y="138"/>
                  </a:lnTo>
                  <a:lnTo>
                    <a:pt x="1530" y="132"/>
                  </a:lnTo>
                  <a:lnTo>
                    <a:pt x="1530" y="108"/>
                  </a:lnTo>
                  <a:lnTo>
                    <a:pt x="1518" y="102"/>
                  </a:lnTo>
                  <a:lnTo>
                    <a:pt x="1512" y="102"/>
                  </a:lnTo>
                  <a:lnTo>
                    <a:pt x="1506" y="108"/>
                  </a:lnTo>
                  <a:lnTo>
                    <a:pt x="1482" y="96"/>
                  </a:lnTo>
                  <a:lnTo>
                    <a:pt x="1458" y="108"/>
                  </a:lnTo>
                  <a:lnTo>
                    <a:pt x="1434" y="72"/>
                  </a:lnTo>
                  <a:lnTo>
                    <a:pt x="1422" y="90"/>
                  </a:lnTo>
                  <a:lnTo>
                    <a:pt x="1404" y="90"/>
                  </a:lnTo>
                  <a:lnTo>
                    <a:pt x="1392" y="96"/>
                  </a:lnTo>
                  <a:lnTo>
                    <a:pt x="1374" y="96"/>
                  </a:lnTo>
                  <a:lnTo>
                    <a:pt x="1368" y="90"/>
                  </a:lnTo>
                  <a:lnTo>
                    <a:pt x="1368" y="48"/>
                  </a:lnTo>
                  <a:lnTo>
                    <a:pt x="1362" y="42"/>
                  </a:lnTo>
                  <a:lnTo>
                    <a:pt x="1350" y="42"/>
                  </a:lnTo>
                  <a:lnTo>
                    <a:pt x="1344" y="36"/>
                  </a:lnTo>
                  <a:lnTo>
                    <a:pt x="1338" y="24"/>
                  </a:lnTo>
                  <a:lnTo>
                    <a:pt x="1320" y="6"/>
                  </a:lnTo>
                  <a:lnTo>
                    <a:pt x="1314" y="6"/>
                  </a:lnTo>
                  <a:lnTo>
                    <a:pt x="1302" y="18"/>
                  </a:lnTo>
                  <a:lnTo>
                    <a:pt x="1290" y="18"/>
                  </a:lnTo>
                  <a:lnTo>
                    <a:pt x="1278" y="6"/>
                  </a:lnTo>
                  <a:lnTo>
                    <a:pt x="1260" y="6"/>
                  </a:lnTo>
                  <a:lnTo>
                    <a:pt x="1242" y="0"/>
                  </a:lnTo>
                  <a:lnTo>
                    <a:pt x="1218" y="0"/>
                  </a:lnTo>
                  <a:lnTo>
                    <a:pt x="1200" y="6"/>
                  </a:lnTo>
                  <a:lnTo>
                    <a:pt x="1188" y="12"/>
                  </a:lnTo>
                  <a:lnTo>
                    <a:pt x="1176" y="24"/>
                  </a:lnTo>
                  <a:lnTo>
                    <a:pt x="1176" y="36"/>
                  </a:lnTo>
                  <a:lnTo>
                    <a:pt x="1164" y="36"/>
                  </a:lnTo>
                  <a:lnTo>
                    <a:pt x="1110" y="54"/>
                  </a:lnTo>
                  <a:lnTo>
                    <a:pt x="1020" y="54"/>
                  </a:lnTo>
                  <a:lnTo>
                    <a:pt x="1014" y="60"/>
                  </a:lnTo>
                  <a:lnTo>
                    <a:pt x="1014" y="78"/>
                  </a:lnTo>
                  <a:lnTo>
                    <a:pt x="948" y="78"/>
                  </a:lnTo>
                  <a:lnTo>
                    <a:pt x="942" y="96"/>
                  </a:lnTo>
                  <a:lnTo>
                    <a:pt x="888" y="96"/>
                  </a:lnTo>
                  <a:lnTo>
                    <a:pt x="828" y="102"/>
                  </a:lnTo>
                  <a:lnTo>
                    <a:pt x="792" y="114"/>
                  </a:lnTo>
                  <a:lnTo>
                    <a:pt x="780" y="126"/>
                  </a:lnTo>
                  <a:lnTo>
                    <a:pt x="780" y="132"/>
                  </a:lnTo>
                  <a:lnTo>
                    <a:pt x="786" y="138"/>
                  </a:lnTo>
                  <a:lnTo>
                    <a:pt x="786" y="144"/>
                  </a:lnTo>
                  <a:lnTo>
                    <a:pt x="810" y="144"/>
                  </a:lnTo>
                  <a:lnTo>
                    <a:pt x="798" y="162"/>
                  </a:lnTo>
                  <a:lnTo>
                    <a:pt x="810" y="162"/>
                  </a:lnTo>
                  <a:lnTo>
                    <a:pt x="834" y="174"/>
                  </a:lnTo>
                  <a:lnTo>
                    <a:pt x="846" y="174"/>
                  </a:lnTo>
                  <a:lnTo>
                    <a:pt x="858" y="186"/>
                  </a:lnTo>
                  <a:lnTo>
                    <a:pt x="804" y="186"/>
                  </a:lnTo>
                  <a:lnTo>
                    <a:pt x="792" y="198"/>
                  </a:lnTo>
                  <a:lnTo>
                    <a:pt x="798" y="204"/>
                  </a:lnTo>
                  <a:lnTo>
                    <a:pt x="804" y="216"/>
                  </a:lnTo>
                  <a:lnTo>
                    <a:pt x="810" y="222"/>
                  </a:lnTo>
                  <a:lnTo>
                    <a:pt x="810" y="234"/>
                  </a:lnTo>
                  <a:lnTo>
                    <a:pt x="798" y="246"/>
                  </a:lnTo>
                  <a:lnTo>
                    <a:pt x="786" y="246"/>
                  </a:lnTo>
                  <a:lnTo>
                    <a:pt x="774" y="252"/>
                  </a:lnTo>
                  <a:lnTo>
                    <a:pt x="762" y="252"/>
                  </a:lnTo>
                  <a:lnTo>
                    <a:pt x="792" y="282"/>
                  </a:lnTo>
                  <a:lnTo>
                    <a:pt x="816" y="282"/>
                  </a:lnTo>
                  <a:lnTo>
                    <a:pt x="834" y="288"/>
                  </a:lnTo>
                  <a:lnTo>
                    <a:pt x="846" y="294"/>
                  </a:lnTo>
                  <a:lnTo>
                    <a:pt x="870" y="318"/>
                  </a:lnTo>
                  <a:lnTo>
                    <a:pt x="876" y="336"/>
                  </a:lnTo>
                  <a:lnTo>
                    <a:pt x="876" y="348"/>
                  </a:lnTo>
                  <a:lnTo>
                    <a:pt x="870" y="360"/>
                  </a:lnTo>
                  <a:lnTo>
                    <a:pt x="864" y="366"/>
                  </a:lnTo>
                  <a:lnTo>
                    <a:pt x="828" y="366"/>
                  </a:lnTo>
                  <a:lnTo>
                    <a:pt x="816" y="360"/>
                  </a:lnTo>
                  <a:lnTo>
                    <a:pt x="810" y="354"/>
                  </a:lnTo>
                  <a:lnTo>
                    <a:pt x="798" y="354"/>
                  </a:lnTo>
                  <a:lnTo>
                    <a:pt x="792" y="348"/>
                  </a:lnTo>
                  <a:lnTo>
                    <a:pt x="780" y="372"/>
                  </a:lnTo>
                  <a:lnTo>
                    <a:pt x="768" y="372"/>
                  </a:lnTo>
                  <a:lnTo>
                    <a:pt x="756" y="366"/>
                  </a:lnTo>
                  <a:lnTo>
                    <a:pt x="732" y="366"/>
                  </a:lnTo>
                  <a:lnTo>
                    <a:pt x="708" y="354"/>
                  </a:lnTo>
                  <a:lnTo>
                    <a:pt x="702" y="342"/>
                  </a:lnTo>
                  <a:lnTo>
                    <a:pt x="690" y="336"/>
                  </a:lnTo>
                  <a:lnTo>
                    <a:pt x="684" y="330"/>
                  </a:lnTo>
                  <a:lnTo>
                    <a:pt x="672" y="330"/>
                  </a:lnTo>
                  <a:lnTo>
                    <a:pt x="666" y="336"/>
                  </a:lnTo>
                  <a:lnTo>
                    <a:pt x="654" y="342"/>
                  </a:lnTo>
                  <a:lnTo>
                    <a:pt x="636" y="348"/>
                  </a:lnTo>
                  <a:lnTo>
                    <a:pt x="624" y="348"/>
                  </a:lnTo>
                  <a:lnTo>
                    <a:pt x="588" y="330"/>
                  </a:lnTo>
                  <a:lnTo>
                    <a:pt x="582" y="330"/>
                  </a:lnTo>
                  <a:lnTo>
                    <a:pt x="570" y="336"/>
                  </a:lnTo>
                  <a:lnTo>
                    <a:pt x="558" y="348"/>
                  </a:lnTo>
                  <a:lnTo>
                    <a:pt x="546" y="354"/>
                  </a:lnTo>
                  <a:lnTo>
                    <a:pt x="540" y="366"/>
                  </a:lnTo>
                  <a:lnTo>
                    <a:pt x="534" y="372"/>
                  </a:lnTo>
                  <a:lnTo>
                    <a:pt x="462" y="336"/>
                  </a:lnTo>
                  <a:lnTo>
                    <a:pt x="450" y="336"/>
                  </a:lnTo>
                  <a:lnTo>
                    <a:pt x="450" y="342"/>
                  </a:lnTo>
                  <a:lnTo>
                    <a:pt x="462" y="354"/>
                  </a:lnTo>
                  <a:lnTo>
                    <a:pt x="462" y="372"/>
                  </a:lnTo>
                  <a:lnTo>
                    <a:pt x="450" y="372"/>
                  </a:lnTo>
                  <a:lnTo>
                    <a:pt x="438" y="360"/>
                  </a:lnTo>
                  <a:lnTo>
                    <a:pt x="438" y="354"/>
                  </a:lnTo>
                  <a:lnTo>
                    <a:pt x="426" y="324"/>
                  </a:lnTo>
                  <a:lnTo>
                    <a:pt x="390" y="324"/>
                  </a:lnTo>
                  <a:lnTo>
                    <a:pt x="384" y="312"/>
                  </a:lnTo>
                  <a:lnTo>
                    <a:pt x="384" y="306"/>
                  </a:lnTo>
                  <a:lnTo>
                    <a:pt x="378" y="300"/>
                  </a:lnTo>
                  <a:lnTo>
                    <a:pt x="318" y="300"/>
                  </a:lnTo>
                  <a:lnTo>
                    <a:pt x="312" y="288"/>
                  </a:lnTo>
                  <a:lnTo>
                    <a:pt x="306" y="282"/>
                  </a:lnTo>
                  <a:lnTo>
                    <a:pt x="288" y="282"/>
                  </a:lnTo>
                  <a:lnTo>
                    <a:pt x="276" y="288"/>
                  </a:lnTo>
                  <a:lnTo>
                    <a:pt x="264" y="300"/>
                  </a:lnTo>
                  <a:lnTo>
                    <a:pt x="234" y="300"/>
                  </a:lnTo>
                  <a:lnTo>
                    <a:pt x="228" y="294"/>
                  </a:lnTo>
                  <a:lnTo>
                    <a:pt x="228" y="288"/>
                  </a:lnTo>
                  <a:lnTo>
                    <a:pt x="222" y="288"/>
                  </a:lnTo>
                  <a:lnTo>
                    <a:pt x="210" y="282"/>
                  </a:lnTo>
                  <a:lnTo>
                    <a:pt x="180" y="282"/>
                  </a:lnTo>
                  <a:lnTo>
                    <a:pt x="180" y="288"/>
                  </a:lnTo>
                  <a:lnTo>
                    <a:pt x="186" y="294"/>
                  </a:lnTo>
                  <a:lnTo>
                    <a:pt x="186" y="312"/>
                  </a:lnTo>
                  <a:lnTo>
                    <a:pt x="174" y="324"/>
                  </a:lnTo>
                  <a:lnTo>
                    <a:pt x="162" y="330"/>
                  </a:lnTo>
                  <a:lnTo>
                    <a:pt x="150" y="330"/>
                  </a:lnTo>
                  <a:lnTo>
                    <a:pt x="138" y="336"/>
                  </a:lnTo>
                  <a:lnTo>
                    <a:pt x="132" y="336"/>
                  </a:lnTo>
                  <a:lnTo>
                    <a:pt x="132" y="360"/>
                  </a:lnTo>
                  <a:lnTo>
                    <a:pt x="102" y="372"/>
                  </a:lnTo>
                  <a:lnTo>
                    <a:pt x="114" y="384"/>
                  </a:lnTo>
                  <a:lnTo>
                    <a:pt x="120" y="396"/>
                  </a:lnTo>
                  <a:lnTo>
                    <a:pt x="114" y="402"/>
                  </a:lnTo>
                  <a:lnTo>
                    <a:pt x="108" y="414"/>
                  </a:lnTo>
                  <a:lnTo>
                    <a:pt x="102" y="420"/>
                  </a:lnTo>
                  <a:lnTo>
                    <a:pt x="90" y="420"/>
                  </a:lnTo>
                  <a:lnTo>
                    <a:pt x="78" y="414"/>
                  </a:lnTo>
                  <a:lnTo>
                    <a:pt x="72" y="402"/>
                  </a:lnTo>
                  <a:lnTo>
                    <a:pt x="60" y="396"/>
                  </a:lnTo>
                  <a:lnTo>
                    <a:pt x="48" y="384"/>
                  </a:lnTo>
                  <a:lnTo>
                    <a:pt x="36" y="378"/>
                  </a:lnTo>
                  <a:lnTo>
                    <a:pt x="24" y="378"/>
                  </a:lnTo>
                  <a:lnTo>
                    <a:pt x="18" y="384"/>
                  </a:lnTo>
                  <a:lnTo>
                    <a:pt x="18" y="396"/>
                  </a:lnTo>
                  <a:lnTo>
                    <a:pt x="24" y="402"/>
                  </a:lnTo>
                  <a:lnTo>
                    <a:pt x="24" y="426"/>
                  </a:lnTo>
                  <a:lnTo>
                    <a:pt x="0" y="426"/>
                  </a:lnTo>
                  <a:lnTo>
                    <a:pt x="6" y="462"/>
                  </a:lnTo>
                  <a:lnTo>
                    <a:pt x="12" y="468"/>
                  </a:lnTo>
                  <a:lnTo>
                    <a:pt x="12" y="492"/>
                  </a:lnTo>
                  <a:lnTo>
                    <a:pt x="0" y="516"/>
                  </a:lnTo>
                  <a:lnTo>
                    <a:pt x="0" y="546"/>
                  </a:lnTo>
                  <a:lnTo>
                    <a:pt x="6" y="546"/>
                  </a:lnTo>
                  <a:lnTo>
                    <a:pt x="12" y="552"/>
                  </a:lnTo>
                  <a:lnTo>
                    <a:pt x="36" y="552"/>
                  </a:lnTo>
                  <a:lnTo>
                    <a:pt x="42" y="558"/>
                  </a:lnTo>
                  <a:lnTo>
                    <a:pt x="42" y="588"/>
                  </a:lnTo>
                  <a:lnTo>
                    <a:pt x="48" y="594"/>
                  </a:lnTo>
                  <a:lnTo>
                    <a:pt x="90" y="594"/>
                  </a:lnTo>
                  <a:lnTo>
                    <a:pt x="102" y="588"/>
                  </a:lnTo>
                  <a:lnTo>
                    <a:pt x="114" y="588"/>
                  </a:lnTo>
                  <a:lnTo>
                    <a:pt x="162" y="636"/>
                  </a:lnTo>
                  <a:lnTo>
                    <a:pt x="168" y="648"/>
                  </a:lnTo>
                  <a:lnTo>
                    <a:pt x="180" y="660"/>
                  </a:lnTo>
                  <a:lnTo>
                    <a:pt x="180" y="672"/>
                  </a:lnTo>
                  <a:lnTo>
                    <a:pt x="144" y="672"/>
                  </a:lnTo>
                  <a:lnTo>
                    <a:pt x="144" y="678"/>
                  </a:lnTo>
                  <a:lnTo>
                    <a:pt x="156" y="690"/>
                  </a:lnTo>
                  <a:lnTo>
                    <a:pt x="174" y="696"/>
                  </a:lnTo>
                  <a:lnTo>
                    <a:pt x="186" y="696"/>
                  </a:lnTo>
                  <a:lnTo>
                    <a:pt x="192" y="702"/>
                  </a:lnTo>
                  <a:lnTo>
                    <a:pt x="198" y="702"/>
                  </a:lnTo>
                  <a:lnTo>
                    <a:pt x="204" y="690"/>
                  </a:lnTo>
                  <a:lnTo>
                    <a:pt x="222" y="690"/>
                  </a:lnTo>
                  <a:lnTo>
                    <a:pt x="228" y="684"/>
                  </a:lnTo>
                  <a:lnTo>
                    <a:pt x="246" y="672"/>
                  </a:lnTo>
                  <a:lnTo>
                    <a:pt x="306" y="648"/>
                  </a:lnTo>
                  <a:lnTo>
                    <a:pt x="324" y="642"/>
                  </a:lnTo>
                  <a:lnTo>
                    <a:pt x="336" y="648"/>
                  </a:lnTo>
                  <a:lnTo>
                    <a:pt x="342" y="654"/>
                  </a:lnTo>
                  <a:lnTo>
                    <a:pt x="360" y="666"/>
                  </a:lnTo>
                  <a:lnTo>
                    <a:pt x="366" y="672"/>
                  </a:lnTo>
                  <a:lnTo>
                    <a:pt x="384" y="672"/>
                  </a:lnTo>
                  <a:lnTo>
                    <a:pt x="390" y="666"/>
                  </a:lnTo>
                  <a:lnTo>
                    <a:pt x="402" y="666"/>
                  </a:lnTo>
                  <a:lnTo>
                    <a:pt x="408" y="660"/>
                  </a:lnTo>
                  <a:lnTo>
                    <a:pt x="414" y="666"/>
                  </a:lnTo>
                  <a:lnTo>
                    <a:pt x="426" y="672"/>
                  </a:lnTo>
                  <a:lnTo>
                    <a:pt x="450" y="696"/>
                  </a:lnTo>
                  <a:lnTo>
                    <a:pt x="450" y="726"/>
                  </a:lnTo>
                  <a:lnTo>
                    <a:pt x="444" y="732"/>
                  </a:lnTo>
                  <a:lnTo>
                    <a:pt x="444" y="738"/>
                  </a:lnTo>
                  <a:lnTo>
                    <a:pt x="438" y="744"/>
                  </a:lnTo>
                  <a:lnTo>
                    <a:pt x="438" y="750"/>
                  </a:lnTo>
                  <a:lnTo>
                    <a:pt x="444" y="756"/>
                  </a:lnTo>
                  <a:lnTo>
                    <a:pt x="450" y="768"/>
                  </a:lnTo>
                  <a:lnTo>
                    <a:pt x="462" y="774"/>
                  </a:lnTo>
                  <a:lnTo>
                    <a:pt x="474" y="786"/>
                  </a:lnTo>
                  <a:lnTo>
                    <a:pt x="486" y="786"/>
                  </a:lnTo>
                  <a:lnTo>
                    <a:pt x="504" y="768"/>
                  </a:lnTo>
                  <a:lnTo>
                    <a:pt x="516" y="762"/>
                  </a:lnTo>
                  <a:lnTo>
                    <a:pt x="528" y="762"/>
                  </a:lnTo>
                  <a:lnTo>
                    <a:pt x="528" y="792"/>
                  </a:lnTo>
                  <a:lnTo>
                    <a:pt x="546" y="810"/>
                  </a:lnTo>
                  <a:lnTo>
                    <a:pt x="510" y="816"/>
                  </a:lnTo>
                  <a:lnTo>
                    <a:pt x="510" y="828"/>
                  </a:lnTo>
                  <a:lnTo>
                    <a:pt x="504" y="834"/>
                  </a:lnTo>
                  <a:lnTo>
                    <a:pt x="498" y="834"/>
                  </a:lnTo>
                  <a:lnTo>
                    <a:pt x="486" y="822"/>
                  </a:lnTo>
                  <a:lnTo>
                    <a:pt x="486" y="816"/>
                  </a:lnTo>
                  <a:lnTo>
                    <a:pt x="498" y="804"/>
                  </a:lnTo>
                  <a:lnTo>
                    <a:pt x="504" y="804"/>
                  </a:lnTo>
                  <a:lnTo>
                    <a:pt x="510" y="798"/>
                  </a:lnTo>
                  <a:lnTo>
                    <a:pt x="480" y="798"/>
                  </a:lnTo>
                  <a:lnTo>
                    <a:pt x="462" y="792"/>
                  </a:lnTo>
                  <a:lnTo>
                    <a:pt x="450" y="792"/>
                  </a:lnTo>
                  <a:lnTo>
                    <a:pt x="432" y="786"/>
                  </a:lnTo>
                  <a:lnTo>
                    <a:pt x="408" y="786"/>
                  </a:lnTo>
                  <a:lnTo>
                    <a:pt x="390" y="780"/>
                  </a:lnTo>
                  <a:lnTo>
                    <a:pt x="372" y="780"/>
                  </a:lnTo>
                  <a:lnTo>
                    <a:pt x="360" y="774"/>
                  </a:lnTo>
                  <a:lnTo>
                    <a:pt x="348" y="774"/>
                  </a:lnTo>
                  <a:lnTo>
                    <a:pt x="360" y="804"/>
                  </a:lnTo>
                  <a:lnTo>
                    <a:pt x="342" y="804"/>
                  </a:lnTo>
                  <a:lnTo>
                    <a:pt x="330" y="816"/>
                  </a:lnTo>
                  <a:lnTo>
                    <a:pt x="330" y="822"/>
                  </a:lnTo>
                  <a:lnTo>
                    <a:pt x="336" y="828"/>
                  </a:lnTo>
                  <a:lnTo>
                    <a:pt x="348" y="834"/>
                  </a:lnTo>
                  <a:lnTo>
                    <a:pt x="354" y="840"/>
                  </a:lnTo>
                  <a:lnTo>
                    <a:pt x="366" y="840"/>
                  </a:lnTo>
                  <a:lnTo>
                    <a:pt x="372" y="846"/>
                  </a:lnTo>
                  <a:lnTo>
                    <a:pt x="372" y="852"/>
                  </a:lnTo>
                  <a:lnTo>
                    <a:pt x="360" y="852"/>
                  </a:lnTo>
                  <a:lnTo>
                    <a:pt x="348" y="846"/>
                  </a:lnTo>
                  <a:lnTo>
                    <a:pt x="336" y="846"/>
                  </a:lnTo>
                  <a:lnTo>
                    <a:pt x="324" y="840"/>
                  </a:lnTo>
                  <a:lnTo>
                    <a:pt x="306" y="834"/>
                  </a:lnTo>
                  <a:lnTo>
                    <a:pt x="300" y="834"/>
                  </a:lnTo>
                  <a:lnTo>
                    <a:pt x="294" y="840"/>
                  </a:lnTo>
                  <a:lnTo>
                    <a:pt x="294" y="846"/>
                  </a:lnTo>
                  <a:lnTo>
                    <a:pt x="306" y="858"/>
                  </a:lnTo>
                  <a:lnTo>
                    <a:pt x="318" y="864"/>
                  </a:lnTo>
                  <a:lnTo>
                    <a:pt x="324" y="870"/>
                  </a:lnTo>
                  <a:lnTo>
                    <a:pt x="336" y="870"/>
                  </a:lnTo>
                  <a:lnTo>
                    <a:pt x="336" y="882"/>
                  </a:lnTo>
                  <a:lnTo>
                    <a:pt x="342" y="894"/>
                  </a:lnTo>
                  <a:lnTo>
                    <a:pt x="366" y="918"/>
                  </a:lnTo>
                  <a:lnTo>
                    <a:pt x="372" y="930"/>
                  </a:lnTo>
                  <a:lnTo>
                    <a:pt x="372" y="954"/>
                  </a:lnTo>
                  <a:lnTo>
                    <a:pt x="408" y="960"/>
                  </a:lnTo>
                  <a:lnTo>
                    <a:pt x="414" y="978"/>
                  </a:lnTo>
                  <a:lnTo>
                    <a:pt x="444" y="978"/>
                  </a:lnTo>
                  <a:lnTo>
                    <a:pt x="480" y="996"/>
                  </a:lnTo>
                  <a:lnTo>
                    <a:pt x="486" y="1002"/>
                  </a:lnTo>
                  <a:lnTo>
                    <a:pt x="486" y="1014"/>
                  </a:lnTo>
                  <a:lnTo>
                    <a:pt x="480" y="1020"/>
                  </a:lnTo>
                  <a:lnTo>
                    <a:pt x="468" y="1026"/>
                  </a:lnTo>
                  <a:lnTo>
                    <a:pt x="462" y="1038"/>
                  </a:lnTo>
                  <a:lnTo>
                    <a:pt x="462" y="1056"/>
                  </a:lnTo>
                  <a:lnTo>
                    <a:pt x="468" y="1062"/>
                  </a:lnTo>
                  <a:lnTo>
                    <a:pt x="492" y="1062"/>
                  </a:lnTo>
                  <a:lnTo>
                    <a:pt x="498" y="1056"/>
                  </a:lnTo>
                  <a:lnTo>
                    <a:pt x="504" y="1038"/>
                  </a:lnTo>
                  <a:lnTo>
                    <a:pt x="510" y="1026"/>
                  </a:lnTo>
                  <a:lnTo>
                    <a:pt x="516" y="1020"/>
                  </a:lnTo>
                  <a:lnTo>
                    <a:pt x="528" y="1020"/>
                  </a:lnTo>
                  <a:lnTo>
                    <a:pt x="546" y="1026"/>
                  </a:lnTo>
                  <a:lnTo>
                    <a:pt x="546" y="1020"/>
                  </a:lnTo>
                  <a:lnTo>
                    <a:pt x="552" y="1014"/>
                  </a:lnTo>
                  <a:lnTo>
                    <a:pt x="570" y="1014"/>
                  </a:lnTo>
                  <a:lnTo>
                    <a:pt x="594" y="1026"/>
                  </a:lnTo>
                  <a:lnTo>
                    <a:pt x="606" y="1026"/>
                  </a:lnTo>
                  <a:lnTo>
                    <a:pt x="618" y="1038"/>
                  </a:lnTo>
                  <a:lnTo>
                    <a:pt x="630" y="1044"/>
                  </a:lnTo>
                  <a:lnTo>
                    <a:pt x="636" y="1056"/>
                  </a:lnTo>
                  <a:lnTo>
                    <a:pt x="642" y="1062"/>
                  </a:lnTo>
                  <a:lnTo>
                    <a:pt x="648" y="1074"/>
                  </a:lnTo>
                  <a:lnTo>
                    <a:pt x="672" y="1098"/>
                  </a:lnTo>
                  <a:lnTo>
                    <a:pt x="684" y="1104"/>
                  </a:lnTo>
                  <a:lnTo>
                    <a:pt x="690" y="1110"/>
                  </a:lnTo>
                  <a:lnTo>
                    <a:pt x="696" y="1104"/>
                  </a:lnTo>
                  <a:lnTo>
                    <a:pt x="696" y="1098"/>
                  </a:lnTo>
                  <a:lnTo>
                    <a:pt x="702" y="1092"/>
                  </a:lnTo>
                  <a:lnTo>
                    <a:pt x="654" y="810"/>
                  </a:lnTo>
                  <a:lnTo>
                    <a:pt x="798" y="768"/>
                  </a:lnTo>
                  <a:lnTo>
                    <a:pt x="804" y="774"/>
                  </a:lnTo>
                  <a:lnTo>
                    <a:pt x="804" y="762"/>
                  </a:lnTo>
                  <a:lnTo>
                    <a:pt x="810" y="756"/>
                  </a:lnTo>
                  <a:lnTo>
                    <a:pt x="810" y="750"/>
                  </a:lnTo>
                  <a:lnTo>
                    <a:pt x="816" y="738"/>
                  </a:lnTo>
                  <a:lnTo>
                    <a:pt x="816" y="732"/>
                  </a:lnTo>
                  <a:lnTo>
                    <a:pt x="822" y="726"/>
                  </a:lnTo>
                  <a:lnTo>
                    <a:pt x="846" y="726"/>
                  </a:lnTo>
                  <a:lnTo>
                    <a:pt x="852" y="750"/>
                  </a:lnTo>
                  <a:lnTo>
                    <a:pt x="864" y="744"/>
                  </a:lnTo>
                  <a:lnTo>
                    <a:pt x="870" y="744"/>
                  </a:lnTo>
                  <a:lnTo>
                    <a:pt x="876" y="738"/>
                  </a:lnTo>
                  <a:lnTo>
                    <a:pt x="876" y="732"/>
                  </a:lnTo>
                  <a:lnTo>
                    <a:pt x="852" y="708"/>
                  </a:lnTo>
                  <a:lnTo>
                    <a:pt x="870" y="708"/>
                  </a:lnTo>
                  <a:lnTo>
                    <a:pt x="882" y="720"/>
                  </a:lnTo>
                  <a:lnTo>
                    <a:pt x="936" y="720"/>
                  </a:lnTo>
                  <a:lnTo>
                    <a:pt x="924" y="708"/>
                  </a:lnTo>
                  <a:lnTo>
                    <a:pt x="918" y="708"/>
                  </a:lnTo>
                  <a:lnTo>
                    <a:pt x="906" y="696"/>
                  </a:lnTo>
                  <a:lnTo>
                    <a:pt x="882" y="696"/>
                  </a:lnTo>
                  <a:lnTo>
                    <a:pt x="876" y="690"/>
                  </a:lnTo>
                  <a:lnTo>
                    <a:pt x="876" y="684"/>
                  </a:lnTo>
                  <a:lnTo>
                    <a:pt x="882" y="678"/>
                  </a:lnTo>
                  <a:lnTo>
                    <a:pt x="906" y="678"/>
                  </a:lnTo>
                  <a:lnTo>
                    <a:pt x="924" y="666"/>
                  </a:lnTo>
                  <a:lnTo>
                    <a:pt x="930" y="672"/>
                  </a:lnTo>
                  <a:lnTo>
                    <a:pt x="936" y="684"/>
                  </a:lnTo>
                  <a:lnTo>
                    <a:pt x="942" y="690"/>
                  </a:lnTo>
                  <a:lnTo>
                    <a:pt x="948" y="690"/>
                  </a:lnTo>
                  <a:lnTo>
                    <a:pt x="954" y="684"/>
                  </a:lnTo>
                  <a:lnTo>
                    <a:pt x="960" y="690"/>
                  </a:lnTo>
                  <a:lnTo>
                    <a:pt x="966" y="702"/>
                  </a:lnTo>
                  <a:lnTo>
                    <a:pt x="966" y="708"/>
                  </a:lnTo>
                  <a:lnTo>
                    <a:pt x="960" y="714"/>
                  </a:lnTo>
                  <a:lnTo>
                    <a:pt x="954" y="714"/>
                  </a:lnTo>
                  <a:lnTo>
                    <a:pt x="942" y="720"/>
                  </a:lnTo>
                  <a:lnTo>
                    <a:pt x="924" y="738"/>
                  </a:lnTo>
                  <a:lnTo>
                    <a:pt x="888" y="738"/>
                  </a:lnTo>
                  <a:lnTo>
                    <a:pt x="882" y="744"/>
                  </a:lnTo>
                  <a:lnTo>
                    <a:pt x="882" y="756"/>
                  </a:lnTo>
                  <a:lnTo>
                    <a:pt x="888" y="762"/>
                  </a:lnTo>
                  <a:lnTo>
                    <a:pt x="900" y="762"/>
                  </a:lnTo>
                  <a:lnTo>
                    <a:pt x="906" y="768"/>
                  </a:lnTo>
                  <a:lnTo>
                    <a:pt x="918" y="768"/>
                  </a:lnTo>
                  <a:lnTo>
                    <a:pt x="918" y="786"/>
                  </a:lnTo>
                  <a:lnTo>
                    <a:pt x="912" y="798"/>
                  </a:lnTo>
                  <a:lnTo>
                    <a:pt x="912" y="816"/>
                  </a:lnTo>
                  <a:lnTo>
                    <a:pt x="918" y="822"/>
                  </a:lnTo>
                  <a:lnTo>
                    <a:pt x="984" y="858"/>
                  </a:lnTo>
                  <a:lnTo>
                    <a:pt x="1062" y="930"/>
                  </a:lnTo>
                  <a:lnTo>
                    <a:pt x="1068" y="930"/>
                  </a:lnTo>
                  <a:lnTo>
                    <a:pt x="1074" y="924"/>
                  </a:lnTo>
                  <a:lnTo>
                    <a:pt x="1110" y="924"/>
                  </a:lnTo>
                  <a:lnTo>
                    <a:pt x="1128" y="918"/>
                  </a:lnTo>
                  <a:lnTo>
                    <a:pt x="1188" y="918"/>
                  </a:lnTo>
                  <a:lnTo>
                    <a:pt x="1206" y="924"/>
                  </a:lnTo>
                  <a:lnTo>
                    <a:pt x="1224" y="924"/>
                  </a:lnTo>
                  <a:lnTo>
                    <a:pt x="1230" y="918"/>
                  </a:lnTo>
                  <a:lnTo>
                    <a:pt x="1254" y="906"/>
                  </a:lnTo>
                  <a:lnTo>
                    <a:pt x="1266" y="906"/>
                  </a:lnTo>
                  <a:lnTo>
                    <a:pt x="1272" y="918"/>
                  </a:lnTo>
                  <a:lnTo>
                    <a:pt x="1290" y="936"/>
                  </a:lnTo>
                  <a:lnTo>
                    <a:pt x="1296" y="954"/>
                  </a:lnTo>
                  <a:lnTo>
                    <a:pt x="1308" y="960"/>
                  </a:lnTo>
                  <a:lnTo>
                    <a:pt x="1314" y="972"/>
                  </a:lnTo>
                  <a:lnTo>
                    <a:pt x="1344" y="972"/>
                  </a:lnTo>
                  <a:lnTo>
                    <a:pt x="1344" y="984"/>
                  </a:lnTo>
                  <a:lnTo>
                    <a:pt x="1350" y="1002"/>
                  </a:lnTo>
                  <a:lnTo>
                    <a:pt x="1350" y="1044"/>
                  </a:lnTo>
                  <a:lnTo>
                    <a:pt x="1356" y="1050"/>
                  </a:lnTo>
                  <a:lnTo>
                    <a:pt x="1362" y="1050"/>
                  </a:lnTo>
                  <a:lnTo>
                    <a:pt x="1368" y="1044"/>
                  </a:lnTo>
                  <a:lnTo>
                    <a:pt x="1380" y="1044"/>
                  </a:lnTo>
                  <a:lnTo>
                    <a:pt x="1386" y="1050"/>
                  </a:lnTo>
                  <a:lnTo>
                    <a:pt x="1416" y="1110"/>
                  </a:lnTo>
                  <a:lnTo>
                    <a:pt x="1494" y="1110"/>
                  </a:lnTo>
                  <a:lnTo>
                    <a:pt x="1512" y="1116"/>
                  </a:lnTo>
                  <a:lnTo>
                    <a:pt x="1512" y="1134"/>
                  </a:lnTo>
                  <a:lnTo>
                    <a:pt x="1506" y="1140"/>
                  </a:lnTo>
                  <a:lnTo>
                    <a:pt x="1506" y="1152"/>
                  </a:lnTo>
                  <a:lnTo>
                    <a:pt x="1512" y="1152"/>
                  </a:lnTo>
                  <a:lnTo>
                    <a:pt x="1524" y="1158"/>
                  </a:lnTo>
                  <a:lnTo>
                    <a:pt x="1536" y="1158"/>
                  </a:lnTo>
                  <a:lnTo>
                    <a:pt x="1542" y="1164"/>
                  </a:lnTo>
                  <a:lnTo>
                    <a:pt x="1542" y="1152"/>
                  </a:lnTo>
                  <a:lnTo>
                    <a:pt x="1536" y="1146"/>
                  </a:lnTo>
                  <a:lnTo>
                    <a:pt x="1536" y="1134"/>
                  </a:lnTo>
                  <a:lnTo>
                    <a:pt x="1548" y="1122"/>
                  </a:lnTo>
                  <a:lnTo>
                    <a:pt x="1560" y="1116"/>
                  </a:lnTo>
                  <a:lnTo>
                    <a:pt x="1566" y="1110"/>
                  </a:lnTo>
                  <a:lnTo>
                    <a:pt x="1572" y="1110"/>
                  </a:lnTo>
                  <a:lnTo>
                    <a:pt x="1572" y="1092"/>
                  </a:lnTo>
                  <a:lnTo>
                    <a:pt x="1584" y="1080"/>
                  </a:lnTo>
                  <a:lnTo>
                    <a:pt x="1596" y="1074"/>
                  </a:lnTo>
                  <a:lnTo>
                    <a:pt x="1608" y="1074"/>
                  </a:lnTo>
                  <a:lnTo>
                    <a:pt x="1614" y="1068"/>
                  </a:lnTo>
                  <a:lnTo>
                    <a:pt x="1620" y="1068"/>
                  </a:lnTo>
                  <a:lnTo>
                    <a:pt x="1632" y="1044"/>
                  </a:lnTo>
                  <a:lnTo>
                    <a:pt x="1656" y="1044"/>
                  </a:lnTo>
                  <a:lnTo>
                    <a:pt x="1686" y="1026"/>
                  </a:lnTo>
                  <a:lnTo>
                    <a:pt x="1662" y="1026"/>
                  </a:lnTo>
                  <a:lnTo>
                    <a:pt x="1662" y="1008"/>
                  </a:lnTo>
                  <a:lnTo>
                    <a:pt x="1668" y="996"/>
                  </a:lnTo>
                  <a:lnTo>
                    <a:pt x="1686" y="978"/>
                  </a:lnTo>
                  <a:lnTo>
                    <a:pt x="1716" y="978"/>
                  </a:lnTo>
                  <a:lnTo>
                    <a:pt x="1728" y="984"/>
                  </a:lnTo>
                  <a:lnTo>
                    <a:pt x="1746" y="990"/>
                  </a:lnTo>
                  <a:lnTo>
                    <a:pt x="1782" y="1008"/>
                  </a:lnTo>
                  <a:lnTo>
                    <a:pt x="1812" y="1008"/>
                  </a:lnTo>
                  <a:lnTo>
                    <a:pt x="1830" y="1014"/>
                  </a:lnTo>
                  <a:lnTo>
                    <a:pt x="1830" y="1002"/>
                  </a:lnTo>
                  <a:lnTo>
                    <a:pt x="1824" y="990"/>
                  </a:lnTo>
                  <a:lnTo>
                    <a:pt x="1824" y="960"/>
                  </a:lnTo>
                  <a:lnTo>
                    <a:pt x="1830" y="954"/>
                  </a:lnTo>
                  <a:lnTo>
                    <a:pt x="1872" y="954"/>
                  </a:lnTo>
                  <a:lnTo>
                    <a:pt x="1884" y="960"/>
                  </a:lnTo>
                  <a:lnTo>
                    <a:pt x="1890" y="972"/>
                  </a:lnTo>
                  <a:lnTo>
                    <a:pt x="1914" y="972"/>
                  </a:lnTo>
                  <a:lnTo>
                    <a:pt x="1926" y="978"/>
                  </a:lnTo>
                  <a:lnTo>
                    <a:pt x="1944" y="978"/>
                  </a:lnTo>
                  <a:lnTo>
                    <a:pt x="1962" y="972"/>
                  </a:lnTo>
                  <a:lnTo>
                    <a:pt x="2082" y="972"/>
                  </a:lnTo>
                  <a:lnTo>
                    <a:pt x="2094" y="978"/>
                  </a:lnTo>
                  <a:lnTo>
                    <a:pt x="2106" y="978"/>
                  </a:lnTo>
                  <a:lnTo>
                    <a:pt x="2154" y="972"/>
                  </a:lnTo>
                  <a:lnTo>
                    <a:pt x="2166" y="984"/>
                  </a:lnTo>
                  <a:lnTo>
                    <a:pt x="2184" y="984"/>
                  </a:lnTo>
                  <a:lnTo>
                    <a:pt x="2208" y="1014"/>
                  </a:lnTo>
                  <a:lnTo>
                    <a:pt x="2250" y="1014"/>
                  </a:lnTo>
                  <a:lnTo>
                    <a:pt x="2268" y="1020"/>
                  </a:lnTo>
                  <a:lnTo>
                    <a:pt x="2262" y="1014"/>
                  </a:lnTo>
                  <a:lnTo>
                    <a:pt x="2262" y="1002"/>
                  </a:lnTo>
                  <a:lnTo>
                    <a:pt x="2256" y="996"/>
                  </a:lnTo>
                  <a:lnTo>
                    <a:pt x="2256" y="984"/>
                  </a:lnTo>
                  <a:lnTo>
                    <a:pt x="2280" y="984"/>
                  </a:lnTo>
                  <a:lnTo>
                    <a:pt x="2262" y="966"/>
                  </a:lnTo>
                  <a:lnTo>
                    <a:pt x="2262" y="960"/>
                  </a:lnTo>
                  <a:lnTo>
                    <a:pt x="2268" y="954"/>
                  </a:lnTo>
                  <a:lnTo>
                    <a:pt x="2286" y="954"/>
                  </a:lnTo>
                  <a:lnTo>
                    <a:pt x="2286" y="942"/>
                  </a:lnTo>
                  <a:lnTo>
                    <a:pt x="2274" y="936"/>
                  </a:lnTo>
                  <a:lnTo>
                    <a:pt x="2268" y="924"/>
                  </a:lnTo>
                  <a:lnTo>
                    <a:pt x="2226" y="882"/>
                  </a:lnTo>
                  <a:lnTo>
                    <a:pt x="2214" y="858"/>
                  </a:lnTo>
                  <a:lnTo>
                    <a:pt x="2214" y="828"/>
                  </a:lnTo>
                  <a:lnTo>
                    <a:pt x="2196" y="828"/>
                  </a:lnTo>
                  <a:lnTo>
                    <a:pt x="2184" y="822"/>
                  </a:lnTo>
                  <a:lnTo>
                    <a:pt x="2178" y="816"/>
                  </a:lnTo>
                  <a:lnTo>
                    <a:pt x="2178" y="810"/>
                  </a:lnTo>
                  <a:lnTo>
                    <a:pt x="2184" y="804"/>
                  </a:lnTo>
                  <a:lnTo>
                    <a:pt x="2196" y="798"/>
                  </a:lnTo>
                  <a:lnTo>
                    <a:pt x="2208" y="798"/>
                  </a:lnTo>
                  <a:lnTo>
                    <a:pt x="2220" y="792"/>
                  </a:lnTo>
                  <a:lnTo>
                    <a:pt x="2232" y="792"/>
                  </a:lnTo>
                  <a:lnTo>
                    <a:pt x="2268" y="774"/>
                  </a:lnTo>
                  <a:lnTo>
                    <a:pt x="2280" y="774"/>
                  </a:lnTo>
                  <a:lnTo>
                    <a:pt x="2286" y="780"/>
                  </a:lnTo>
                  <a:lnTo>
                    <a:pt x="2292" y="792"/>
                  </a:lnTo>
                  <a:lnTo>
                    <a:pt x="2298" y="798"/>
                  </a:lnTo>
                  <a:lnTo>
                    <a:pt x="2316" y="786"/>
                  </a:lnTo>
                  <a:lnTo>
                    <a:pt x="2328" y="798"/>
                  </a:lnTo>
                  <a:lnTo>
                    <a:pt x="2334" y="798"/>
                  </a:lnTo>
                  <a:lnTo>
                    <a:pt x="2340" y="792"/>
                  </a:lnTo>
                  <a:lnTo>
                    <a:pt x="2340" y="780"/>
                  </a:lnTo>
                  <a:lnTo>
                    <a:pt x="2334" y="774"/>
                  </a:lnTo>
                  <a:lnTo>
                    <a:pt x="2328" y="774"/>
                  </a:lnTo>
                  <a:lnTo>
                    <a:pt x="2322" y="768"/>
                  </a:lnTo>
                  <a:lnTo>
                    <a:pt x="2316" y="768"/>
                  </a:lnTo>
                  <a:lnTo>
                    <a:pt x="2316" y="630"/>
                  </a:lnTo>
                  <a:lnTo>
                    <a:pt x="2328" y="630"/>
                  </a:lnTo>
                  <a:lnTo>
                    <a:pt x="2340" y="636"/>
                  </a:lnTo>
                  <a:lnTo>
                    <a:pt x="2352" y="636"/>
                  </a:lnTo>
                  <a:lnTo>
                    <a:pt x="2376" y="648"/>
                  </a:lnTo>
                  <a:lnTo>
                    <a:pt x="2424" y="648"/>
                  </a:lnTo>
                  <a:lnTo>
                    <a:pt x="2436" y="660"/>
                  </a:lnTo>
                  <a:lnTo>
                    <a:pt x="2454" y="642"/>
                  </a:lnTo>
                  <a:lnTo>
                    <a:pt x="2472" y="642"/>
                  </a:lnTo>
                  <a:lnTo>
                    <a:pt x="2478" y="636"/>
                  </a:lnTo>
                  <a:lnTo>
                    <a:pt x="2478" y="618"/>
                  </a:lnTo>
                  <a:lnTo>
                    <a:pt x="2466" y="594"/>
                  </a:lnTo>
                  <a:lnTo>
                    <a:pt x="2454" y="582"/>
                  </a:lnTo>
                  <a:lnTo>
                    <a:pt x="2442" y="558"/>
                  </a:lnTo>
                  <a:lnTo>
                    <a:pt x="2442" y="540"/>
                  </a:lnTo>
                  <a:lnTo>
                    <a:pt x="2454" y="528"/>
                  </a:lnTo>
                  <a:lnTo>
                    <a:pt x="2496" y="528"/>
                  </a:lnTo>
                  <a:lnTo>
                    <a:pt x="2502" y="522"/>
                  </a:lnTo>
                  <a:lnTo>
                    <a:pt x="2502" y="510"/>
                  </a:lnTo>
                  <a:lnTo>
                    <a:pt x="2484" y="492"/>
                  </a:lnTo>
                  <a:close/>
                  <a:moveTo>
                    <a:pt x="2082" y="696"/>
                  </a:moveTo>
                  <a:lnTo>
                    <a:pt x="2046" y="696"/>
                  </a:lnTo>
                  <a:lnTo>
                    <a:pt x="2046" y="702"/>
                  </a:lnTo>
                  <a:lnTo>
                    <a:pt x="2040" y="708"/>
                  </a:lnTo>
                  <a:lnTo>
                    <a:pt x="2028" y="708"/>
                  </a:lnTo>
                  <a:lnTo>
                    <a:pt x="2022" y="702"/>
                  </a:lnTo>
                  <a:lnTo>
                    <a:pt x="2010" y="696"/>
                  </a:lnTo>
                  <a:lnTo>
                    <a:pt x="1980" y="702"/>
                  </a:lnTo>
                  <a:lnTo>
                    <a:pt x="1950" y="696"/>
                  </a:lnTo>
                  <a:lnTo>
                    <a:pt x="1932" y="696"/>
                  </a:lnTo>
                  <a:lnTo>
                    <a:pt x="1908" y="690"/>
                  </a:lnTo>
                  <a:lnTo>
                    <a:pt x="1860" y="690"/>
                  </a:lnTo>
                  <a:lnTo>
                    <a:pt x="1854" y="684"/>
                  </a:lnTo>
                  <a:lnTo>
                    <a:pt x="1854" y="678"/>
                  </a:lnTo>
                  <a:lnTo>
                    <a:pt x="1836" y="696"/>
                  </a:lnTo>
                  <a:lnTo>
                    <a:pt x="1830" y="696"/>
                  </a:lnTo>
                  <a:lnTo>
                    <a:pt x="1824" y="708"/>
                  </a:lnTo>
                  <a:lnTo>
                    <a:pt x="1824" y="714"/>
                  </a:lnTo>
                  <a:lnTo>
                    <a:pt x="1818" y="726"/>
                  </a:lnTo>
                  <a:lnTo>
                    <a:pt x="1812" y="732"/>
                  </a:lnTo>
                  <a:lnTo>
                    <a:pt x="1794" y="732"/>
                  </a:lnTo>
                  <a:lnTo>
                    <a:pt x="1800" y="762"/>
                  </a:lnTo>
                  <a:lnTo>
                    <a:pt x="1788" y="768"/>
                  </a:lnTo>
                  <a:lnTo>
                    <a:pt x="1806" y="786"/>
                  </a:lnTo>
                  <a:lnTo>
                    <a:pt x="1800" y="810"/>
                  </a:lnTo>
                  <a:lnTo>
                    <a:pt x="1794" y="810"/>
                  </a:lnTo>
                  <a:lnTo>
                    <a:pt x="1788" y="798"/>
                  </a:lnTo>
                  <a:lnTo>
                    <a:pt x="1776" y="792"/>
                  </a:lnTo>
                  <a:lnTo>
                    <a:pt x="1770" y="780"/>
                  </a:lnTo>
                  <a:lnTo>
                    <a:pt x="1758" y="774"/>
                  </a:lnTo>
                  <a:lnTo>
                    <a:pt x="1752" y="762"/>
                  </a:lnTo>
                  <a:lnTo>
                    <a:pt x="1752" y="750"/>
                  </a:lnTo>
                  <a:lnTo>
                    <a:pt x="1746" y="732"/>
                  </a:lnTo>
                  <a:lnTo>
                    <a:pt x="1746" y="720"/>
                  </a:lnTo>
                  <a:lnTo>
                    <a:pt x="1764" y="702"/>
                  </a:lnTo>
                  <a:lnTo>
                    <a:pt x="1776" y="702"/>
                  </a:lnTo>
                  <a:lnTo>
                    <a:pt x="1782" y="696"/>
                  </a:lnTo>
                  <a:lnTo>
                    <a:pt x="1788" y="684"/>
                  </a:lnTo>
                  <a:lnTo>
                    <a:pt x="1788" y="678"/>
                  </a:lnTo>
                  <a:lnTo>
                    <a:pt x="1800" y="666"/>
                  </a:lnTo>
                  <a:lnTo>
                    <a:pt x="1818" y="666"/>
                  </a:lnTo>
                  <a:lnTo>
                    <a:pt x="1830" y="672"/>
                  </a:lnTo>
                  <a:lnTo>
                    <a:pt x="1848" y="672"/>
                  </a:lnTo>
                  <a:lnTo>
                    <a:pt x="1854" y="666"/>
                  </a:lnTo>
                  <a:lnTo>
                    <a:pt x="1896" y="666"/>
                  </a:lnTo>
                  <a:lnTo>
                    <a:pt x="1908" y="672"/>
                  </a:lnTo>
                  <a:lnTo>
                    <a:pt x="1914" y="678"/>
                  </a:lnTo>
                  <a:lnTo>
                    <a:pt x="1932" y="678"/>
                  </a:lnTo>
                  <a:lnTo>
                    <a:pt x="1944" y="684"/>
                  </a:lnTo>
                  <a:lnTo>
                    <a:pt x="1974" y="684"/>
                  </a:lnTo>
                  <a:lnTo>
                    <a:pt x="1986" y="672"/>
                  </a:lnTo>
                  <a:lnTo>
                    <a:pt x="2028" y="672"/>
                  </a:lnTo>
                  <a:lnTo>
                    <a:pt x="2034" y="678"/>
                  </a:lnTo>
                  <a:lnTo>
                    <a:pt x="2046" y="678"/>
                  </a:lnTo>
                  <a:lnTo>
                    <a:pt x="2052" y="672"/>
                  </a:lnTo>
                  <a:lnTo>
                    <a:pt x="2064" y="666"/>
                  </a:lnTo>
                  <a:lnTo>
                    <a:pt x="2088" y="666"/>
                  </a:lnTo>
                  <a:lnTo>
                    <a:pt x="2088" y="684"/>
                  </a:lnTo>
                  <a:lnTo>
                    <a:pt x="2082" y="690"/>
                  </a:lnTo>
                  <a:lnTo>
                    <a:pt x="2082" y="696"/>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10" name="Jordan">
              <a:extLst>
                <a:ext uri="{FF2B5EF4-FFF2-40B4-BE49-F238E27FC236}">
                  <a16:creationId xmlns:a16="http://schemas.microsoft.com/office/drawing/2014/main" id="{63C04D27-0AE7-220A-5E1F-9044E0A9C2EC}"/>
                </a:ext>
                <a:ext uri="{C183D7F6-B498-43B3-948B-1728B52AA6E4}">
                  <adec:decorative xmlns:adec="http://schemas.microsoft.com/office/drawing/2017/decorative" val="1"/>
                </a:ext>
              </a:extLst>
            </p:cNvPr>
            <p:cNvSpPr>
              <a:spLocks/>
            </p:cNvSpPr>
            <p:nvPr/>
          </p:nvSpPr>
          <p:spPr bwMode="gray">
            <a:xfrm>
              <a:off x="5066384" y="2439378"/>
              <a:ext cx="90574" cy="108186"/>
            </a:xfrm>
            <a:custGeom>
              <a:avLst/>
              <a:gdLst>
                <a:gd name="T0" fmla="*/ 2147483647 w 282"/>
                <a:gd name="T1" fmla="*/ 2147483647 h 336"/>
                <a:gd name="T2" fmla="*/ 2147483647 w 282"/>
                <a:gd name="T3" fmla="*/ 2147483647 h 336"/>
                <a:gd name="T4" fmla="*/ 2147483647 w 282"/>
                <a:gd name="T5" fmla="*/ 0 h 336"/>
                <a:gd name="T6" fmla="*/ 2147483647 w 282"/>
                <a:gd name="T7" fmla="*/ 2147483647 h 336"/>
                <a:gd name="T8" fmla="*/ 2147483647 w 282"/>
                <a:gd name="T9" fmla="*/ 2147483647 h 336"/>
                <a:gd name="T10" fmla="*/ 2147483647 w 282"/>
                <a:gd name="T11" fmla="*/ 2147483647 h 336"/>
                <a:gd name="T12" fmla="*/ 2147483647 w 282"/>
                <a:gd name="T13" fmla="*/ 2147483647 h 336"/>
                <a:gd name="T14" fmla="*/ 2147483647 w 282"/>
                <a:gd name="T15" fmla="*/ 2147483647 h 336"/>
                <a:gd name="T16" fmla="*/ 2147483647 w 282"/>
                <a:gd name="T17" fmla="*/ 2147483647 h 336"/>
                <a:gd name="T18" fmla="*/ 2147483647 w 282"/>
                <a:gd name="T19" fmla="*/ 2147483647 h 336"/>
                <a:gd name="T20" fmla="*/ 2147483647 w 282"/>
                <a:gd name="T21" fmla="*/ 2147483647 h 336"/>
                <a:gd name="T22" fmla="*/ 2147483647 w 282"/>
                <a:gd name="T23" fmla="*/ 2147483647 h 336"/>
                <a:gd name="T24" fmla="*/ 2147483647 w 282"/>
                <a:gd name="T25" fmla="*/ 2147483647 h 336"/>
                <a:gd name="T26" fmla="*/ 2147483647 w 282"/>
                <a:gd name="T27" fmla="*/ 2147483647 h 336"/>
                <a:gd name="T28" fmla="*/ 2147483647 w 282"/>
                <a:gd name="T29" fmla="*/ 2147483647 h 336"/>
                <a:gd name="T30" fmla="*/ 2147483647 w 282"/>
                <a:gd name="T31" fmla="*/ 2147483647 h 336"/>
                <a:gd name="T32" fmla="*/ 2147483647 w 282"/>
                <a:gd name="T33" fmla="*/ 2147483647 h 336"/>
                <a:gd name="T34" fmla="*/ 2147483647 w 282"/>
                <a:gd name="T35" fmla="*/ 2147483647 h 336"/>
                <a:gd name="T36" fmla="*/ 2147483647 w 282"/>
                <a:gd name="T37" fmla="*/ 2147483647 h 336"/>
                <a:gd name="T38" fmla="*/ 2147483647 w 282"/>
                <a:gd name="T39" fmla="*/ 2147483647 h 336"/>
                <a:gd name="T40" fmla="*/ 2147483647 w 282"/>
                <a:gd name="T41" fmla="*/ 2147483647 h 336"/>
                <a:gd name="T42" fmla="*/ 2147483647 w 282"/>
                <a:gd name="T43" fmla="*/ 2147483647 h 336"/>
                <a:gd name="T44" fmla="*/ 2147483647 w 282"/>
                <a:gd name="T45" fmla="*/ 2147483647 h 336"/>
                <a:gd name="T46" fmla="*/ 0 w 282"/>
                <a:gd name="T47" fmla="*/ 2147483647 h 336"/>
                <a:gd name="T48" fmla="*/ 0 w 282"/>
                <a:gd name="T49" fmla="*/ 2147483647 h 336"/>
                <a:gd name="T50" fmla="*/ 2147483647 w 282"/>
                <a:gd name="T51" fmla="*/ 2147483647 h 336"/>
                <a:gd name="T52" fmla="*/ 2147483647 w 282"/>
                <a:gd name="T53" fmla="*/ 2147483647 h 336"/>
                <a:gd name="T54" fmla="*/ 2147483647 w 282"/>
                <a:gd name="T55" fmla="*/ 2147483647 h 336"/>
                <a:gd name="T56" fmla="*/ 2147483647 w 282"/>
                <a:gd name="T57" fmla="*/ 2147483647 h 336"/>
                <a:gd name="T58" fmla="*/ 2147483647 w 282"/>
                <a:gd name="T59" fmla="*/ 2147483647 h 336"/>
                <a:gd name="T60" fmla="*/ 2147483647 w 282"/>
                <a:gd name="T61" fmla="*/ 2147483647 h 336"/>
                <a:gd name="T62" fmla="*/ 2147483647 w 282"/>
                <a:gd name="T63" fmla="*/ 2147483647 h 336"/>
                <a:gd name="T64" fmla="*/ 2147483647 w 282"/>
                <a:gd name="T65" fmla="*/ 2147483647 h 336"/>
                <a:gd name="T66" fmla="*/ 2147483647 w 282"/>
                <a:gd name="T67" fmla="*/ 2147483647 h 336"/>
                <a:gd name="T68" fmla="*/ 2147483647 w 282"/>
                <a:gd name="T69" fmla="*/ 2147483647 h 336"/>
                <a:gd name="T70" fmla="*/ 2147483647 w 282"/>
                <a:gd name="T71" fmla="*/ 2147483647 h 336"/>
                <a:gd name="T72" fmla="*/ 2147483647 w 282"/>
                <a:gd name="T73" fmla="*/ 2147483647 h 336"/>
                <a:gd name="T74" fmla="*/ 2147483647 w 282"/>
                <a:gd name="T75" fmla="*/ 2147483647 h 336"/>
                <a:gd name="T76" fmla="*/ 2147483647 w 282"/>
                <a:gd name="T77" fmla="*/ 2147483647 h 336"/>
                <a:gd name="T78" fmla="*/ 2147483647 w 282"/>
                <a:gd name="T79" fmla="*/ 2147483647 h 336"/>
                <a:gd name="T80" fmla="*/ 2147483647 w 282"/>
                <a:gd name="T81" fmla="*/ 2147483647 h 336"/>
                <a:gd name="T82" fmla="*/ 2147483647 w 282"/>
                <a:gd name="T83" fmla="*/ 2147483647 h 336"/>
                <a:gd name="T84" fmla="*/ 2147483647 w 282"/>
                <a:gd name="T85" fmla="*/ 2147483647 h 336"/>
                <a:gd name="T86" fmla="*/ 2147483647 w 282"/>
                <a:gd name="T87" fmla="*/ 2147483647 h 336"/>
                <a:gd name="T88" fmla="*/ 2147483647 w 282"/>
                <a:gd name="T89" fmla="*/ 2147483647 h 336"/>
                <a:gd name="T90" fmla="*/ 2147483647 w 282"/>
                <a:gd name="T91" fmla="*/ 2147483647 h 336"/>
                <a:gd name="T92" fmla="*/ 2147483647 w 282"/>
                <a:gd name="T93" fmla="*/ 2147483647 h 336"/>
                <a:gd name="T94" fmla="*/ 2147483647 w 282"/>
                <a:gd name="T95" fmla="*/ 2147483647 h 336"/>
                <a:gd name="T96" fmla="*/ 2147483647 w 282"/>
                <a:gd name="T97" fmla="*/ 2147483647 h 336"/>
                <a:gd name="T98" fmla="*/ 2147483647 w 282"/>
                <a:gd name="T99" fmla="*/ 2147483647 h 336"/>
                <a:gd name="T100" fmla="*/ 2147483647 w 282"/>
                <a:gd name="T101" fmla="*/ 2147483647 h 336"/>
                <a:gd name="T102" fmla="*/ 2147483647 w 282"/>
                <a:gd name="T103" fmla="*/ 2147483647 h 336"/>
                <a:gd name="T104" fmla="*/ 2147483647 w 282"/>
                <a:gd name="T105" fmla="*/ 2147483647 h 336"/>
                <a:gd name="T106" fmla="*/ 2147483647 w 282"/>
                <a:gd name="T107" fmla="*/ 2147483647 h 336"/>
                <a:gd name="T108" fmla="*/ 2147483647 w 282"/>
                <a:gd name="T109" fmla="*/ 2147483647 h 336"/>
                <a:gd name="T110" fmla="*/ 2147483647 w 282"/>
                <a:gd name="T111" fmla="*/ 2147483647 h 336"/>
                <a:gd name="T112" fmla="*/ 2147483647 w 282"/>
                <a:gd name="T113" fmla="*/ 2147483647 h 336"/>
                <a:gd name="T114" fmla="*/ 2147483647 w 282"/>
                <a:gd name="T115" fmla="*/ 2147483647 h 336"/>
                <a:gd name="T116" fmla="*/ 2147483647 w 282"/>
                <a:gd name="T117" fmla="*/ 2147483647 h 336"/>
                <a:gd name="T118" fmla="*/ 2147483647 w 282"/>
                <a:gd name="T119" fmla="*/ 2147483647 h 336"/>
                <a:gd name="T120" fmla="*/ 2147483647 w 282"/>
                <a:gd name="T121" fmla="*/ 2147483647 h 336"/>
                <a:gd name="T122" fmla="*/ 2147483647 w 282"/>
                <a:gd name="T123" fmla="*/ 2147483647 h 3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2"/>
                <a:gd name="T187" fmla="*/ 0 h 336"/>
                <a:gd name="T188" fmla="*/ 282 w 282"/>
                <a:gd name="T189" fmla="*/ 336 h 3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2" h="336">
                  <a:moveTo>
                    <a:pt x="258" y="60"/>
                  </a:moveTo>
                  <a:lnTo>
                    <a:pt x="258" y="42"/>
                  </a:lnTo>
                  <a:lnTo>
                    <a:pt x="234" y="0"/>
                  </a:lnTo>
                  <a:lnTo>
                    <a:pt x="222" y="6"/>
                  </a:lnTo>
                  <a:lnTo>
                    <a:pt x="198" y="30"/>
                  </a:lnTo>
                  <a:lnTo>
                    <a:pt x="138" y="78"/>
                  </a:lnTo>
                  <a:lnTo>
                    <a:pt x="114" y="84"/>
                  </a:lnTo>
                  <a:lnTo>
                    <a:pt x="96" y="84"/>
                  </a:lnTo>
                  <a:lnTo>
                    <a:pt x="84" y="78"/>
                  </a:lnTo>
                  <a:lnTo>
                    <a:pt x="72" y="66"/>
                  </a:lnTo>
                  <a:lnTo>
                    <a:pt x="36" y="48"/>
                  </a:lnTo>
                  <a:lnTo>
                    <a:pt x="30" y="48"/>
                  </a:lnTo>
                  <a:lnTo>
                    <a:pt x="24" y="66"/>
                  </a:lnTo>
                  <a:lnTo>
                    <a:pt x="30" y="138"/>
                  </a:lnTo>
                  <a:lnTo>
                    <a:pt x="18" y="150"/>
                  </a:lnTo>
                  <a:lnTo>
                    <a:pt x="18" y="162"/>
                  </a:lnTo>
                  <a:lnTo>
                    <a:pt x="30" y="174"/>
                  </a:lnTo>
                  <a:lnTo>
                    <a:pt x="30" y="186"/>
                  </a:lnTo>
                  <a:lnTo>
                    <a:pt x="24" y="198"/>
                  </a:lnTo>
                  <a:lnTo>
                    <a:pt x="18" y="204"/>
                  </a:lnTo>
                  <a:lnTo>
                    <a:pt x="12" y="216"/>
                  </a:lnTo>
                  <a:lnTo>
                    <a:pt x="6" y="222"/>
                  </a:lnTo>
                  <a:lnTo>
                    <a:pt x="6" y="282"/>
                  </a:lnTo>
                  <a:lnTo>
                    <a:pt x="0" y="294"/>
                  </a:lnTo>
                  <a:lnTo>
                    <a:pt x="0" y="312"/>
                  </a:lnTo>
                  <a:lnTo>
                    <a:pt x="6" y="324"/>
                  </a:lnTo>
                  <a:lnTo>
                    <a:pt x="24" y="324"/>
                  </a:lnTo>
                  <a:lnTo>
                    <a:pt x="48" y="336"/>
                  </a:lnTo>
                  <a:lnTo>
                    <a:pt x="84" y="336"/>
                  </a:lnTo>
                  <a:lnTo>
                    <a:pt x="96" y="324"/>
                  </a:lnTo>
                  <a:lnTo>
                    <a:pt x="108" y="300"/>
                  </a:lnTo>
                  <a:lnTo>
                    <a:pt x="108" y="288"/>
                  </a:lnTo>
                  <a:lnTo>
                    <a:pt x="120" y="276"/>
                  </a:lnTo>
                  <a:lnTo>
                    <a:pt x="126" y="276"/>
                  </a:lnTo>
                  <a:lnTo>
                    <a:pt x="138" y="270"/>
                  </a:lnTo>
                  <a:lnTo>
                    <a:pt x="150" y="270"/>
                  </a:lnTo>
                  <a:lnTo>
                    <a:pt x="162" y="264"/>
                  </a:lnTo>
                  <a:lnTo>
                    <a:pt x="168" y="258"/>
                  </a:lnTo>
                  <a:lnTo>
                    <a:pt x="174" y="246"/>
                  </a:lnTo>
                  <a:lnTo>
                    <a:pt x="180" y="240"/>
                  </a:lnTo>
                  <a:lnTo>
                    <a:pt x="180" y="228"/>
                  </a:lnTo>
                  <a:lnTo>
                    <a:pt x="186" y="222"/>
                  </a:lnTo>
                  <a:lnTo>
                    <a:pt x="186" y="210"/>
                  </a:lnTo>
                  <a:lnTo>
                    <a:pt x="180" y="204"/>
                  </a:lnTo>
                  <a:lnTo>
                    <a:pt x="168" y="180"/>
                  </a:lnTo>
                  <a:lnTo>
                    <a:pt x="144" y="156"/>
                  </a:lnTo>
                  <a:lnTo>
                    <a:pt x="132" y="156"/>
                  </a:lnTo>
                  <a:lnTo>
                    <a:pt x="120" y="150"/>
                  </a:lnTo>
                  <a:lnTo>
                    <a:pt x="96" y="150"/>
                  </a:lnTo>
                  <a:lnTo>
                    <a:pt x="96" y="144"/>
                  </a:lnTo>
                  <a:lnTo>
                    <a:pt x="108" y="144"/>
                  </a:lnTo>
                  <a:lnTo>
                    <a:pt x="120" y="138"/>
                  </a:lnTo>
                  <a:lnTo>
                    <a:pt x="186" y="138"/>
                  </a:lnTo>
                  <a:lnTo>
                    <a:pt x="198" y="114"/>
                  </a:lnTo>
                  <a:lnTo>
                    <a:pt x="240" y="114"/>
                  </a:lnTo>
                  <a:lnTo>
                    <a:pt x="252" y="108"/>
                  </a:lnTo>
                  <a:lnTo>
                    <a:pt x="258" y="102"/>
                  </a:lnTo>
                  <a:lnTo>
                    <a:pt x="264" y="102"/>
                  </a:lnTo>
                  <a:lnTo>
                    <a:pt x="276" y="96"/>
                  </a:lnTo>
                  <a:lnTo>
                    <a:pt x="282" y="90"/>
                  </a:lnTo>
                  <a:lnTo>
                    <a:pt x="282" y="78"/>
                  </a:lnTo>
                  <a:lnTo>
                    <a:pt x="258" y="60"/>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11" name="Jamaica">
              <a:extLst>
                <a:ext uri="{FF2B5EF4-FFF2-40B4-BE49-F238E27FC236}">
                  <a16:creationId xmlns:a16="http://schemas.microsoft.com/office/drawing/2014/main" id="{4BC6BC94-4DD1-D91E-DA48-BC2010B183B6}"/>
                </a:ext>
                <a:ext uri="{C183D7F6-B498-43B3-948B-1728B52AA6E4}">
                  <adec:decorative xmlns:adec="http://schemas.microsoft.com/office/drawing/2017/decorative" val="1"/>
                </a:ext>
              </a:extLst>
            </p:cNvPr>
            <p:cNvSpPr>
              <a:spLocks/>
            </p:cNvSpPr>
            <p:nvPr/>
          </p:nvSpPr>
          <p:spPr bwMode="gray">
            <a:xfrm>
              <a:off x="2517727" y="2825577"/>
              <a:ext cx="50319" cy="16354"/>
            </a:xfrm>
            <a:custGeom>
              <a:avLst/>
              <a:gdLst>
                <a:gd name="T0" fmla="*/ 2147483647 w 156"/>
                <a:gd name="T1" fmla="*/ 2147483647 h 54"/>
                <a:gd name="T2" fmla="*/ 2147483647 w 156"/>
                <a:gd name="T3" fmla="*/ 2147483647 h 54"/>
                <a:gd name="T4" fmla="*/ 2147483647 w 156"/>
                <a:gd name="T5" fmla="*/ 2147483647 h 54"/>
                <a:gd name="T6" fmla="*/ 2147483647 w 156"/>
                <a:gd name="T7" fmla="*/ 2147483647 h 54"/>
                <a:gd name="T8" fmla="*/ 2147483647 w 156"/>
                <a:gd name="T9" fmla="*/ 2147483647 h 54"/>
                <a:gd name="T10" fmla="*/ 2147483647 w 156"/>
                <a:gd name="T11" fmla="*/ 2147483647 h 54"/>
                <a:gd name="T12" fmla="*/ 2147483647 w 156"/>
                <a:gd name="T13" fmla="*/ 2147483647 h 54"/>
                <a:gd name="T14" fmla="*/ 2147483647 w 156"/>
                <a:gd name="T15" fmla="*/ 2147483647 h 54"/>
                <a:gd name="T16" fmla="*/ 2147483647 w 156"/>
                <a:gd name="T17" fmla="*/ 0 h 54"/>
                <a:gd name="T18" fmla="*/ 2147483647 w 156"/>
                <a:gd name="T19" fmla="*/ 0 h 54"/>
                <a:gd name="T20" fmla="*/ 2147483647 w 156"/>
                <a:gd name="T21" fmla="*/ 2147483647 h 54"/>
                <a:gd name="T22" fmla="*/ 0 w 156"/>
                <a:gd name="T23" fmla="*/ 2147483647 h 54"/>
                <a:gd name="T24" fmla="*/ 2147483647 w 156"/>
                <a:gd name="T25" fmla="*/ 2147483647 h 54"/>
                <a:gd name="T26" fmla="*/ 2147483647 w 156"/>
                <a:gd name="T27" fmla="*/ 2147483647 h 54"/>
                <a:gd name="T28" fmla="*/ 2147483647 w 156"/>
                <a:gd name="T29" fmla="*/ 2147483647 h 54"/>
                <a:gd name="T30" fmla="*/ 2147483647 w 156"/>
                <a:gd name="T31" fmla="*/ 2147483647 h 54"/>
                <a:gd name="T32" fmla="*/ 2147483647 w 156"/>
                <a:gd name="T33" fmla="*/ 2147483647 h 54"/>
                <a:gd name="T34" fmla="*/ 2147483647 w 156"/>
                <a:gd name="T35" fmla="*/ 2147483647 h 54"/>
                <a:gd name="T36" fmla="*/ 2147483647 w 156"/>
                <a:gd name="T37" fmla="*/ 2147483647 h 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6"/>
                <a:gd name="T58" fmla="*/ 0 h 54"/>
                <a:gd name="T59" fmla="*/ 156 w 156"/>
                <a:gd name="T60" fmla="*/ 54 h 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6" h="54">
                  <a:moveTo>
                    <a:pt x="108" y="54"/>
                  </a:moveTo>
                  <a:lnTo>
                    <a:pt x="114" y="36"/>
                  </a:lnTo>
                  <a:lnTo>
                    <a:pt x="156" y="48"/>
                  </a:lnTo>
                  <a:lnTo>
                    <a:pt x="156" y="42"/>
                  </a:lnTo>
                  <a:lnTo>
                    <a:pt x="150" y="36"/>
                  </a:lnTo>
                  <a:lnTo>
                    <a:pt x="144" y="24"/>
                  </a:lnTo>
                  <a:lnTo>
                    <a:pt x="126" y="6"/>
                  </a:lnTo>
                  <a:lnTo>
                    <a:pt x="84" y="6"/>
                  </a:lnTo>
                  <a:lnTo>
                    <a:pt x="66" y="0"/>
                  </a:lnTo>
                  <a:lnTo>
                    <a:pt x="24" y="0"/>
                  </a:lnTo>
                  <a:lnTo>
                    <a:pt x="12" y="6"/>
                  </a:lnTo>
                  <a:lnTo>
                    <a:pt x="0" y="6"/>
                  </a:lnTo>
                  <a:lnTo>
                    <a:pt x="6" y="18"/>
                  </a:lnTo>
                  <a:lnTo>
                    <a:pt x="18" y="24"/>
                  </a:lnTo>
                  <a:lnTo>
                    <a:pt x="24" y="36"/>
                  </a:lnTo>
                  <a:lnTo>
                    <a:pt x="36" y="42"/>
                  </a:lnTo>
                  <a:lnTo>
                    <a:pt x="60" y="42"/>
                  </a:lnTo>
                  <a:lnTo>
                    <a:pt x="78" y="48"/>
                  </a:lnTo>
                  <a:lnTo>
                    <a:pt x="108" y="54"/>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12" name="Japan">
              <a:extLst>
                <a:ext uri="{FF2B5EF4-FFF2-40B4-BE49-F238E27FC236}">
                  <a16:creationId xmlns:a16="http://schemas.microsoft.com/office/drawing/2014/main" id="{91707CA2-0A21-1907-13EB-8CC0640D43B9}"/>
                </a:ext>
                <a:ext uri="{C183D7F6-B498-43B3-948B-1728B52AA6E4}">
                  <adec:decorative xmlns:adec="http://schemas.microsoft.com/office/drawing/2017/decorative" val="1"/>
                </a:ext>
              </a:extLst>
            </p:cNvPr>
            <p:cNvSpPr>
              <a:spLocks noEditPoints="1"/>
            </p:cNvSpPr>
            <p:nvPr/>
          </p:nvSpPr>
          <p:spPr bwMode="gray">
            <a:xfrm>
              <a:off x="7052727" y="2124885"/>
              <a:ext cx="281786" cy="549736"/>
            </a:xfrm>
            <a:custGeom>
              <a:avLst/>
              <a:gdLst>
                <a:gd name="T0" fmla="*/ 2147483647 w 876"/>
                <a:gd name="T1" fmla="*/ 2147483647 h 1710"/>
                <a:gd name="T2" fmla="*/ 2147483647 w 876"/>
                <a:gd name="T3" fmla="*/ 2147483647 h 1710"/>
                <a:gd name="T4" fmla="*/ 2147483647 w 876"/>
                <a:gd name="T5" fmla="*/ 2147483647 h 1710"/>
                <a:gd name="T6" fmla="*/ 2147483647 w 876"/>
                <a:gd name="T7" fmla="*/ 2147483647 h 1710"/>
                <a:gd name="T8" fmla="*/ 2147483647 w 876"/>
                <a:gd name="T9" fmla="*/ 2147483647 h 1710"/>
                <a:gd name="T10" fmla="*/ 2147483647 w 876"/>
                <a:gd name="T11" fmla="*/ 2147483647 h 1710"/>
                <a:gd name="T12" fmla="*/ 2147483647 w 876"/>
                <a:gd name="T13" fmla="*/ 2147483647 h 1710"/>
                <a:gd name="T14" fmla="*/ 2147483647 w 876"/>
                <a:gd name="T15" fmla="*/ 2147483647 h 1710"/>
                <a:gd name="T16" fmla="*/ 2147483647 w 876"/>
                <a:gd name="T17" fmla="*/ 2147483647 h 1710"/>
                <a:gd name="T18" fmla="*/ 2147483647 w 876"/>
                <a:gd name="T19" fmla="*/ 2147483647 h 1710"/>
                <a:gd name="T20" fmla="*/ 2147483647 w 876"/>
                <a:gd name="T21" fmla="*/ 2147483647 h 1710"/>
                <a:gd name="T22" fmla="*/ 2147483647 w 876"/>
                <a:gd name="T23" fmla="*/ 2147483647 h 1710"/>
                <a:gd name="T24" fmla="*/ 2147483647 w 876"/>
                <a:gd name="T25" fmla="*/ 2147483647 h 1710"/>
                <a:gd name="T26" fmla="*/ 2147483647 w 876"/>
                <a:gd name="T27" fmla="*/ 2147483647 h 1710"/>
                <a:gd name="T28" fmla="*/ 2147483647 w 876"/>
                <a:gd name="T29" fmla="*/ 2147483647 h 1710"/>
                <a:gd name="T30" fmla="*/ 2147483647 w 876"/>
                <a:gd name="T31" fmla="*/ 2147483647 h 1710"/>
                <a:gd name="T32" fmla="*/ 2147483647 w 876"/>
                <a:gd name="T33" fmla="*/ 2147483647 h 1710"/>
                <a:gd name="T34" fmla="*/ 2147483647 w 876"/>
                <a:gd name="T35" fmla="*/ 2147483647 h 1710"/>
                <a:gd name="T36" fmla="*/ 2147483647 w 876"/>
                <a:gd name="T37" fmla="*/ 2147483647 h 1710"/>
                <a:gd name="T38" fmla="*/ 2147483647 w 876"/>
                <a:gd name="T39" fmla="*/ 2147483647 h 1710"/>
                <a:gd name="T40" fmla="*/ 2147483647 w 876"/>
                <a:gd name="T41" fmla="*/ 2147483647 h 1710"/>
                <a:gd name="T42" fmla="*/ 2147483647 w 876"/>
                <a:gd name="T43" fmla="*/ 2147483647 h 1710"/>
                <a:gd name="T44" fmla="*/ 2147483647 w 876"/>
                <a:gd name="T45" fmla="*/ 2147483647 h 1710"/>
                <a:gd name="T46" fmla="*/ 2147483647 w 876"/>
                <a:gd name="T47" fmla="*/ 2147483647 h 1710"/>
                <a:gd name="T48" fmla="*/ 2147483647 w 876"/>
                <a:gd name="T49" fmla="*/ 2147483647 h 1710"/>
                <a:gd name="T50" fmla="*/ 2147483647 w 876"/>
                <a:gd name="T51" fmla="*/ 2147483647 h 1710"/>
                <a:gd name="T52" fmla="*/ 2147483647 w 876"/>
                <a:gd name="T53" fmla="*/ 2147483647 h 1710"/>
                <a:gd name="T54" fmla="*/ 2147483647 w 876"/>
                <a:gd name="T55" fmla="*/ 2147483647 h 1710"/>
                <a:gd name="T56" fmla="*/ 2147483647 w 876"/>
                <a:gd name="T57" fmla="*/ 2147483647 h 1710"/>
                <a:gd name="T58" fmla="*/ 2147483647 w 876"/>
                <a:gd name="T59" fmla="*/ 2147483647 h 1710"/>
                <a:gd name="T60" fmla="*/ 2147483647 w 876"/>
                <a:gd name="T61" fmla="*/ 2147483647 h 1710"/>
                <a:gd name="T62" fmla="*/ 2147483647 w 876"/>
                <a:gd name="T63" fmla="*/ 2147483647 h 1710"/>
                <a:gd name="T64" fmla="*/ 2147483647 w 876"/>
                <a:gd name="T65" fmla="*/ 2147483647 h 1710"/>
                <a:gd name="T66" fmla="*/ 2147483647 w 876"/>
                <a:gd name="T67" fmla="*/ 2147483647 h 1710"/>
                <a:gd name="T68" fmla="*/ 2147483647 w 876"/>
                <a:gd name="T69" fmla="*/ 2147483647 h 1710"/>
                <a:gd name="T70" fmla="*/ 2147483647 w 876"/>
                <a:gd name="T71" fmla="*/ 2147483647 h 1710"/>
                <a:gd name="T72" fmla="*/ 2147483647 w 876"/>
                <a:gd name="T73" fmla="*/ 2147483647 h 1710"/>
                <a:gd name="T74" fmla="*/ 2147483647 w 876"/>
                <a:gd name="T75" fmla="*/ 2147483647 h 1710"/>
                <a:gd name="T76" fmla="*/ 2147483647 w 876"/>
                <a:gd name="T77" fmla="*/ 2147483647 h 1710"/>
                <a:gd name="T78" fmla="*/ 2147483647 w 876"/>
                <a:gd name="T79" fmla="*/ 2147483647 h 1710"/>
                <a:gd name="T80" fmla="*/ 2147483647 w 876"/>
                <a:gd name="T81" fmla="*/ 2147483647 h 1710"/>
                <a:gd name="T82" fmla="*/ 2147483647 w 876"/>
                <a:gd name="T83" fmla="*/ 2147483647 h 1710"/>
                <a:gd name="T84" fmla="*/ 2147483647 w 876"/>
                <a:gd name="T85" fmla="*/ 2147483647 h 1710"/>
                <a:gd name="T86" fmla="*/ 2147483647 w 876"/>
                <a:gd name="T87" fmla="*/ 2147483647 h 1710"/>
                <a:gd name="T88" fmla="*/ 2147483647 w 876"/>
                <a:gd name="T89" fmla="*/ 2147483647 h 1710"/>
                <a:gd name="T90" fmla="*/ 2147483647 w 876"/>
                <a:gd name="T91" fmla="*/ 2147483647 h 1710"/>
                <a:gd name="T92" fmla="*/ 2147483647 w 876"/>
                <a:gd name="T93" fmla="*/ 2147483647 h 1710"/>
                <a:gd name="T94" fmla="*/ 2147483647 w 876"/>
                <a:gd name="T95" fmla="*/ 2147483647 h 1710"/>
                <a:gd name="T96" fmla="*/ 2147483647 w 876"/>
                <a:gd name="T97" fmla="*/ 2147483647 h 1710"/>
                <a:gd name="T98" fmla="*/ 2147483647 w 876"/>
                <a:gd name="T99" fmla="*/ 2147483647 h 1710"/>
                <a:gd name="T100" fmla="*/ 2147483647 w 876"/>
                <a:gd name="T101" fmla="*/ 2147483647 h 1710"/>
                <a:gd name="T102" fmla="*/ 2147483647 w 876"/>
                <a:gd name="T103" fmla="*/ 2147483647 h 1710"/>
                <a:gd name="T104" fmla="*/ 2147483647 w 876"/>
                <a:gd name="T105" fmla="*/ 2147483647 h 1710"/>
                <a:gd name="T106" fmla="*/ 2147483647 w 876"/>
                <a:gd name="T107" fmla="*/ 2147483647 h 1710"/>
                <a:gd name="T108" fmla="*/ 2147483647 w 876"/>
                <a:gd name="T109" fmla="*/ 2147483647 h 1710"/>
                <a:gd name="T110" fmla="*/ 2147483647 w 876"/>
                <a:gd name="T111" fmla="*/ 2147483647 h 1710"/>
                <a:gd name="T112" fmla="*/ 2147483647 w 876"/>
                <a:gd name="T113" fmla="*/ 2147483647 h 1710"/>
                <a:gd name="T114" fmla="*/ 2147483647 w 876"/>
                <a:gd name="T115" fmla="*/ 2147483647 h 1710"/>
                <a:gd name="T116" fmla="*/ 2147483647 w 876"/>
                <a:gd name="T117" fmla="*/ 2147483647 h 1710"/>
                <a:gd name="T118" fmla="*/ 2147483647 w 876"/>
                <a:gd name="T119" fmla="*/ 2147483647 h 17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76"/>
                <a:gd name="T181" fmla="*/ 0 h 1710"/>
                <a:gd name="T182" fmla="*/ 876 w 876"/>
                <a:gd name="T183" fmla="*/ 1710 h 17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76" h="1710">
                  <a:moveTo>
                    <a:pt x="876" y="780"/>
                  </a:moveTo>
                  <a:lnTo>
                    <a:pt x="864" y="774"/>
                  </a:lnTo>
                  <a:lnTo>
                    <a:pt x="858" y="768"/>
                  </a:lnTo>
                  <a:lnTo>
                    <a:pt x="846" y="762"/>
                  </a:lnTo>
                  <a:lnTo>
                    <a:pt x="840" y="750"/>
                  </a:lnTo>
                  <a:lnTo>
                    <a:pt x="828" y="744"/>
                  </a:lnTo>
                  <a:lnTo>
                    <a:pt x="828" y="720"/>
                  </a:lnTo>
                  <a:lnTo>
                    <a:pt x="834" y="702"/>
                  </a:lnTo>
                  <a:lnTo>
                    <a:pt x="834" y="684"/>
                  </a:lnTo>
                  <a:lnTo>
                    <a:pt x="828" y="666"/>
                  </a:lnTo>
                  <a:lnTo>
                    <a:pt x="816" y="642"/>
                  </a:lnTo>
                  <a:lnTo>
                    <a:pt x="792" y="618"/>
                  </a:lnTo>
                  <a:lnTo>
                    <a:pt x="786" y="600"/>
                  </a:lnTo>
                  <a:lnTo>
                    <a:pt x="786" y="576"/>
                  </a:lnTo>
                  <a:lnTo>
                    <a:pt x="792" y="570"/>
                  </a:lnTo>
                  <a:lnTo>
                    <a:pt x="810" y="570"/>
                  </a:lnTo>
                  <a:lnTo>
                    <a:pt x="810" y="528"/>
                  </a:lnTo>
                  <a:lnTo>
                    <a:pt x="798" y="516"/>
                  </a:lnTo>
                  <a:lnTo>
                    <a:pt x="810" y="510"/>
                  </a:lnTo>
                  <a:lnTo>
                    <a:pt x="810" y="498"/>
                  </a:lnTo>
                  <a:lnTo>
                    <a:pt x="804" y="486"/>
                  </a:lnTo>
                  <a:lnTo>
                    <a:pt x="804" y="474"/>
                  </a:lnTo>
                  <a:lnTo>
                    <a:pt x="798" y="468"/>
                  </a:lnTo>
                  <a:lnTo>
                    <a:pt x="792" y="456"/>
                  </a:lnTo>
                  <a:lnTo>
                    <a:pt x="786" y="450"/>
                  </a:lnTo>
                  <a:lnTo>
                    <a:pt x="774" y="444"/>
                  </a:lnTo>
                  <a:lnTo>
                    <a:pt x="768" y="438"/>
                  </a:lnTo>
                  <a:lnTo>
                    <a:pt x="762" y="420"/>
                  </a:lnTo>
                  <a:lnTo>
                    <a:pt x="756" y="420"/>
                  </a:lnTo>
                  <a:lnTo>
                    <a:pt x="738" y="402"/>
                  </a:lnTo>
                  <a:lnTo>
                    <a:pt x="714" y="390"/>
                  </a:lnTo>
                  <a:lnTo>
                    <a:pt x="702" y="378"/>
                  </a:lnTo>
                  <a:lnTo>
                    <a:pt x="696" y="360"/>
                  </a:lnTo>
                  <a:lnTo>
                    <a:pt x="690" y="348"/>
                  </a:lnTo>
                  <a:lnTo>
                    <a:pt x="690" y="330"/>
                  </a:lnTo>
                  <a:lnTo>
                    <a:pt x="684" y="324"/>
                  </a:lnTo>
                  <a:lnTo>
                    <a:pt x="678" y="324"/>
                  </a:lnTo>
                  <a:lnTo>
                    <a:pt x="666" y="318"/>
                  </a:lnTo>
                  <a:lnTo>
                    <a:pt x="654" y="318"/>
                  </a:lnTo>
                  <a:lnTo>
                    <a:pt x="648" y="324"/>
                  </a:lnTo>
                  <a:lnTo>
                    <a:pt x="648" y="342"/>
                  </a:lnTo>
                  <a:lnTo>
                    <a:pt x="654" y="342"/>
                  </a:lnTo>
                  <a:lnTo>
                    <a:pt x="660" y="348"/>
                  </a:lnTo>
                  <a:lnTo>
                    <a:pt x="672" y="342"/>
                  </a:lnTo>
                  <a:lnTo>
                    <a:pt x="678" y="348"/>
                  </a:lnTo>
                  <a:lnTo>
                    <a:pt x="678" y="366"/>
                  </a:lnTo>
                  <a:lnTo>
                    <a:pt x="672" y="366"/>
                  </a:lnTo>
                  <a:lnTo>
                    <a:pt x="666" y="360"/>
                  </a:lnTo>
                  <a:lnTo>
                    <a:pt x="654" y="372"/>
                  </a:lnTo>
                  <a:lnTo>
                    <a:pt x="630" y="342"/>
                  </a:lnTo>
                  <a:lnTo>
                    <a:pt x="612" y="342"/>
                  </a:lnTo>
                  <a:lnTo>
                    <a:pt x="636" y="378"/>
                  </a:lnTo>
                  <a:lnTo>
                    <a:pt x="618" y="378"/>
                  </a:lnTo>
                  <a:lnTo>
                    <a:pt x="648" y="426"/>
                  </a:lnTo>
                  <a:lnTo>
                    <a:pt x="636" y="438"/>
                  </a:lnTo>
                  <a:lnTo>
                    <a:pt x="648" y="444"/>
                  </a:lnTo>
                  <a:lnTo>
                    <a:pt x="666" y="462"/>
                  </a:lnTo>
                  <a:lnTo>
                    <a:pt x="678" y="468"/>
                  </a:lnTo>
                  <a:lnTo>
                    <a:pt x="684" y="480"/>
                  </a:lnTo>
                  <a:lnTo>
                    <a:pt x="684" y="504"/>
                  </a:lnTo>
                  <a:lnTo>
                    <a:pt x="678" y="516"/>
                  </a:lnTo>
                  <a:lnTo>
                    <a:pt x="678" y="534"/>
                  </a:lnTo>
                  <a:lnTo>
                    <a:pt x="672" y="540"/>
                  </a:lnTo>
                  <a:lnTo>
                    <a:pt x="672" y="570"/>
                  </a:lnTo>
                  <a:lnTo>
                    <a:pt x="678" y="570"/>
                  </a:lnTo>
                  <a:lnTo>
                    <a:pt x="690" y="582"/>
                  </a:lnTo>
                  <a:lnTo>
                    <a:pt x="690" y="600"/>
                  </a:lnTo>
                  <a:lnTo>
                    <a:pt x="678" y="606"/>
                  </a:lnTo>
                  <a:lnTo>
                    <a:pt x="660" y="606"/>
                  </a:lnTo>
                  <a:lnTo>
                    <a:pt x="660" y="618"/>
                  </a:lnTo>
                  <a:lnTo>
                    <a:pt x="666" y="630"/>
                  </a:lnTo>
                  <a:lnTo>
                    <a:pt x="666" y="642"/>
                  </a:lnTo>
                  <a:lnTo>
                    <a:pt x="660" y="654"/>
                  </a:lnTo>
                  <a:lnTo>
                    <a:pt x="654" y="660"/>
                  </a:lnTo>
                  <a:lnTo>
                    <a:pt x="642" y="666"/>
                  </a:lnTo>
                  <a:lnTo>
                    <a:pt x="630" y="666"/>
                  </a:lnTo>
                  <a:lnTo>
                    <a:pt x="618" y="672"/>
                  </a:lnTo>
                  <a:lnTo>
                    <a:pt x="612" y="678"/>
                  </a:lnTo>
                  <a:lnTo>
                    <a:pt x="606" y="678"/>
                  </a:lnTo>
                  <a:lnTo>
                    <a:pt x="606" y="696"/>
                  </a:lnTo>
                  <a:lnTo>
                    <a:pt x="588" y="696"/>
                  </a:lnTo>
                  <a:lnTo>
                    <a:pt x="564" y="672"/>
                  </a:lnTo>
                  <a:lnTo>
                    <a:pt x="564" y="654"/>
                  </a:lnTo>
                  <a:lnTo>
                    <a:pt x="570" y="636"/>
                  </a:lnTo>
                  <a:lnTo>
                    <a:pt x="558" y="636"/>
                  </a:lnTo>
                  <a:lnTo>
                    <a:pt x="552" y="642"/>
                  </a:lnTo>
                  <a:lnTo>
                    <a:pt x="540" y="648"/>
                  </a:lnTo>
                  <a:lnTo>
                    <a:pt x="534" y="654"/>
                  </a:lnTo>
                  <a:lnTo>
                    <a:pt x="534" y="660"/>
                  </a:lnTo>
                  <a:lnTo>
                    <a:pt x="540" y="666"/>
                  </a:lnTo>
                  <a:lnTo>
                    <a:pt x="558" y="702"/>
                  </a:lnTo>
                  <a:lnTo>
                    <a:pt x="558" y="714"/>
                  </a:lnTo>
                  <a:lnTo>
                    <a:pt x="552" y="720"/>
                  </a:lnTo>
                  <a:lnTo>
                    <a:pt x="540" y="744"/>
                  </a:lnTo>
                  <a:lnTo>
                    <a:pt x="540" y="756"/>
                  </a:lnTo>
                  <a:lnTo>
                    <a:pt x="546" y="762"/>
                  </a:lnTo>
                  <a:lnTo>
                    <a:pt x="546" y="768"/>
                  </a:lnTo>
                  <a:lnTo>
                    <a:pt x="552" y="780"/>
                  </a:lnTo>
                  <a:lnTo>
                    <a:pt x="558" y="786"/>
                  </a:lnTo>
                  <a:lnTo>
                    <a:pt x="558" y="792"/>
                  </a:lnTo>
                  <a:lnTo>
                    <a:pt x="522" y="792"/>
                  </a:lnTo>
                  <a:lnTo>
                    <a:pt x="498" y="780"/>
                  </a:lnTo>
                  <a:lnTo>
                    <a:pt x="474" y="780"/>
                  </a:lnTo>
                  <a:lnTo>
                    <a:pt x="450" y="792"/>
                  </a:lnTo>
                  <a:lnTo>
                    <a:pt x="438" y="792"/>
                  </a:lnTo>
                  <a:lnTo>
                    <a:pt x="420" y="798"/>
                  </a:lnTo>
                  <a:lnTo>
                    <a:pt x="414" y="804"/>
                  </a:lnTo>
                  <a:lnTo>
                    <a:pt x="378" y="804"/>
                  </a:lnTo>
                  <a:lnTo>
                    <a:pt x="366" y="792"/>
                  </a:lnTo>
                  <a:lnTo>
                    <a:pt x="336" y="816"/>
                  </a:lnTo>
                  <a:lnTo>
                    <a:pt x="330" y="828"/>
                  </a:lnTo>
                  <a:lnTo>
                    <a:pt x="312" y="846"/>
                  </a:lnTo>
                  <a:lnTo>
                    <a:pt x="306" y="864"/>
                  </a:lnTo>
                  <a:lnTo>
                    <a:pt x="300" y="870"/>
                  </a:lnTo>
                  <a:lnTo>
                    <a:pt x="294" y="882"/>
                  </a:lnTo>
                  <a:lnTo>
                    <a:pt x="270" y="882"/>
                  </a:lnTo>
                  <a:lnTo>
                    <a:pt x="264" y="888"/>
                  </a:lnTo>
                  <a:lnTo>
                    <a:pt x="258" y="888"/>
                  </a:lnTo>
                  <a:lnTo>
                    <a:pt x="258" y="900"/>
                  </a:lnTo>
                  <a:lnTo>
                    <a:pt x="264" y="912"/>
                  </a:lnTo>
                  <a:lnTo>
                    <a:pt x="276" y="924"/>
                  </a:lnTo>
                  <a:lnTo>
                    <a:pt x="288" y="924"/>
                  </a:lnTo>
                  <a:lnTo>
                    <a:pt x="294" y="918"/>
                  </a:lnTo>
                  <a:lnTo>
                    <a:pt x="312" y="918"/>
                  </a:lnTo>
                  <a:lnTo>
                    <a:pt x="318" y="924"/>
                  </a:lnTo>
                  <a:lnTo>
                    <a:pt x="324" y="924"/>
                  </a:lnTo>
                  <a:lnTo>
                    <a:pt x="336" y="930"/>
                  </a:lnTo>
                  <a:lnTo>
                    <a:pt x="342" y="930"/>
                  </a:lnTo>
                  <a:lnTo>
                    <a:pt x="348" y="924"/>
                  </a:lnTo>
                  <a:lnTo>
                    <a:pt x="348" y="912"/>
                  </a:lnTo>
                  <a:lnTo>
                    <a:pt x="354" y="906"/>
                  </a:lnTo>
                  <a:lnTo>
                    <a:pt x="354" y="894"/>
                  </a:lnTo>
                  <a:lnTo>
                    <a:pt x="372" y="906"/>
                  </a:lnTo>
                  <a:lnTo>
                    <a:pt x="378" y="906"/>
                  </a:lnTo>
                  <a:lnTo>
                    <a:pt x="384" y="900"/>
                  </a:lnTo>
                  <a:lnTo>
                    <a:pt x="420" y="882"/>
                  </a:lnTo>
                  <a:lnTo>
                    <a:pt x="426" y="882"/>
                  </a:lnTo>
                  <a:lnTo>
                    <a:pt x="432" y="876"/>
                  </a:lnTo>
                  <a:lnTo>
                    <a:pt x="444" y="876"/>
                  </a:lnTo>
                  <a:lnTo>
                    <a:pt x="456" y="882"/>
                  </a:lnTo>
                  <a:lnTo>
                    <a:pt x="480" y="882"/>
                  </a:lnTo>
                  <a:lnTo>
                    <a:pt x="480" y="876"/>
                  </a:lnTo>
                  <a:lnTo>
                    <a:pt x="474" y="870"/>
                  </a:lnTo>
                  <a:lnTo>
                    <a:pt x="474" y="864"/>
                  </a:lnTo>
                  <a:lnTo>
                    <a:pt x="480" y="858"/>
                  </a:lnTo>
                  <a:lnTo>
                    <a:pt x="498" y="858"/>
                  </a:lnTo>
                  <a:lnTo>
                    <a:pt x="516" y="876"/>
                  </a:lnTo>
                  <a:lnTo>
                    <a:pt x="522" y="870"/>
                  </a:lnTo>
                  <a:lnTo>
                    <a:pt x="534" y="864"/>
                  </a:lnTo>
                  <a:lnTo>
                    <a:pt x="540" y="864"/>
                  </a:lnTo>
                  <a:lnTo>
                    <a:pt x="546" y="858"/>
                  </a:lnTo>
                  <a:lnTo>
                    <a:pt x="552" y="864"/>
                  </a:lnTo>
                  <a:lnTo>
                    <a:pt x="552" y="882"/>
                  </a:lnTo>
                  <a:lnTo>
                    <a:pt x="546" y="894"/>
                  </a:lnTo>
                  <a:lnTo>
                    <a:pt x="540" y="900"/>
                  </a:lnTo>
                  <a:lnTo>
                    <a:pt x="540" y="912"/>
                  </a:lnTo>
                  <a:lnTo>
                    <a:pt x="546" y="918"/>
                  </a:lnTo>
                  <a:lnTo>
                    <a:pt x="552" y="930"/>
                  </a:lnTo>
                  <a:lnTo>
                    <a:pt x="576" y="954"/>
                  </a:lnTo>
                  <a:lnTo>
                    <a:pt x="600" y="966"/>
                  </a:lnTo>
                  <a:lnTo>
                    <a:pt x="612" y="960"/>
                  </a:lnTo>
                  <a:lnTo>
                    <a:pt x="618" y="954"/>
                  </a:lnTo>
                  <a:lnTo>
                    <a:pt x="630" y="930"/>
                  </a:lnTo>
                  <a:lnTo>
                    <a:pt x="630" y="906"/>
                  </a:lnTo>
                  <a:lnTo>
                    <a:pt x="660" y="900"/>
                  </a:lnTo>
                  <a:lnTo>
                    <a:pt x="654" y="894"/>
                  </a:lnTo>
                  <a:lnTo>
                    <a:pt x="648" y="882"/>
                  </a:lnTo>
                  <a:lnTo>
                    <a:pt x="636" y="870"/>
                  </a:lnTo>
                  <a:lnTo>
                    <a:pt x="624" y="870"/>
                  </a:lnTo>
                  <a:lnTo>
                    <a:pt x="612" y="858"/>
                  </a:lnTo>
                  <a:lnTo>
                    <a:pt x="630" y="834"/>
                  </a:lnTo>
                  <a:lnTo>
                    <a:pt x="636" y="834"/>
                  </a:lnTo>
                  <a:lnTo>
                    <a:pt x="636" y="840"/>
                  </a:lnTo>
                  <a:lnTo>
                    <a:pt x="642" y="852"/>
                  </a:lnTo>
                  <a:lnTo>
                    <a:pt x="642" y="858"/>
                  </a:lnTo>
                  <a:lnTo>
                    <a:pt x="654" y="858"/>
                  </a:lnTo>
                  <a:lnTo>
                    <a:pt x="666" y="870"/>
                  </a:lnTo>
                  <a:lnTo>
                    <a:pt x="666" y="876"/>
                  </a:lnTo>
                  <a:lnTo>
                    <a:pt x="684" y="864"/>
                  </a:lnTo>
                  <a:lnTo>
                    <a:pt x="696" y="870"/>
                  </a:lnTo>
                  <a:lnTo>
                    <a:pt x="732" y="870"/>
                  </a:lnTo>
                  <a:lnTo>
                    <a:pt x="744" y="858"/>
                  </a:lnTo>
                  <a:lnTo>
                    <a:pt x="744" y="852"/>
                  </a:lnTo>
                  <a:lnTo>
                    <a:pt x="738" y="846"/>
                  </a:lnTo>
                  <a:lnTo>
                    <a:pt x="738" y="840"/>
                  </a:lnTo>
                  <a:lnTo>
                    <a:pt x="744" y="834"/>
                  </a:lnTo>
                  <a:lnTo>
                    <a:pt x="762" y="834"/>
                  </a:lnTo>
                  <a:lnTo>
                    <a:pt x="768" y="840"/>
                  </a:lnTo>
                  <a:lnTo>
                    <a:pt x="768" y="858"/>
                  </a:lnTo>
                  <a:lnTo>
                    <a:pt x="774" y="864"/>
                  </a:lnTo>
                  <a:lnTo>
                    <a:pt x="774" y="870"/>
                  </a:lnTo>
                  <a:lnTo>
                    <a:pt x="780" y="870"/>
                  </a:lnTo>
                  <a:lnTo>
                    <a:pt x="786" y="864"/>
                  </a:lnTo>
                  <a:lnTo>
                    <a:pt x="786" y="852"/>
                  </a:lnTo>
                  <a:lnTo>
                    <a:pt x="780" y="840"/>
                  </a:lnTo>
                  <a:lnTo>
                    <a:pt x="780" y="816"/>
                  </a:lnTo>
                  <a:lnTo>
                    <a:pt x="804" y="816"/>
                  </a:lnTo>
                  <a:lnTo>
                    <a:pt x="804" y="798"/>
                  </a:lnTo>
                  <a:lnTo>
                    <a:pt x="810" y="792"/>
                  </a:lnTo>
                  <a:lnTo>
                    <a:pt x="810" y="786"/>
                  </a:lnTo>
                  <a:lnTo>
                    <a:pt x="816" y="780"/>
                  </a:lnTo>
                  <a:lnTo>
                    <a:pt x="828" y="792"/>
                  </a:lnTo>
                  <a:lnTo>
                    <a:pt x="828" y="840"/>
                  </a:lnTo>
                  <a:lnTo>
                    <a:pt x="852" y="840"/>
                  </a:lnTo>
                  <a:lnTo>
                    <a:pt x="858" y="828"/>
                  </a:lnTo>
                  <a:lnTo>
                    <a:pt x="858" y="792"/>
                  </a:lnTo>
                  <a:lnTo>
                    <a:pt x="876" y="780"/>
                  </a:lnTo>
                  <a:close/>
                  <a:moveTo>
                    <a:pt x="498" y="912"/>
                  </a:moveTo>
                  <a:lnTo>
                    <a:pt x="486" y="906"/>
                  </a:lnTo>
                  <a:lnTo>
                    <a:pt x="480" y="900"/>
                  </a:lnTo>
                  <a:lnTo>
                    <a:pt x="468" y="894"/>
                  </a:lnTo>
                  <a:lnTo>
                    <a:pt x="444" y="894"/>
                  </a:lnTo>
                  <a:lnTo>
                    <a:pt x="438" y="900"/>
                  </a:lnTo>
                  <a:lnTo>
                    <a:pt x="438" y="924"/>
                  </a:lnTo>
                  <a:lnTo>
                    <a:pt x="432" y="924"/>
                  </a:lnTo>
                  <a:lnTo>
                    <a:pt x="426" y="918"/>
                  </a:lnTo>
                  <a:lnTo>
                    <a:pt x="396" y="918"/>
                  </a:lnTo>
                  <a:lnTo>
                    <a:pt x="390" y="924"/>
                  </a:lnTo>
                  <a:lnTo>
                    <a:pt x="390" y="942"/>
                  </a:lnTo>
                  <a:lnTo>
                    <a:pt x="396" y="948"/>
                  </a:lnTo>
                  <a:lnTo>
                    <a:pt x="396" y="954"/>
                  </a:lnTo>
                  <a:lnTo>
                    <a:pt x="378" y="972"/>
                  </a:lnTo>
                  <a:lnTo>
                    <a:pt x="390" y="978"/>
                  </a:lnTo>
                  <a:lnTo>
                    <a:pt x="396" y="990"/>
                  </a:lnTo>
                  <a:lnTo>
                    <a:pt x="408" y="1002"/>
                  </a:lnTo>
                  <a:lnTo>
                    <a:pt x="432" y="1014"/>
                  </a:lnTo>
                  <a:lnTo>
                    <a:pt x="438" y="1020"/>
                  </a:lnTo>
                  <a:lnTo>
                    <a:pt x="450" y="1026"/>
                  </a:lnTo>
                  <a:lnTo>
                    <a:pt x="450" y="984"/>
                  </a:lnTo>
                  <a:lnTo>
                    <a:pt x="456" y="972"/>
                  </a:lnTo>
                  <a:lnTo>
                    <a:pt x="462" y="966"/>
                  </a:lnTo>
                  <a:lnTo>
                    <a:pt x="474" y="960"/>
                  </a:lnTo>
                  <a:lnTo>
                    <a:pt x="486" y="960"/>
                  </a:lnTo>
                  <a:lnTo>
                    <a:pt x="492" y="966"/>
                  </a:lnTo>
                  <a:lnTo>
                    <a:pt x="504" y="972"/>
                  </a:lnTo>
                  <a:lnTo>
                    <a:pt x="510" y="984"/>
                  </a:lnTo>
                  <a:lnTo>
                    <a:pt x="516" y="990"/>
                  </a:lnTo>
                  <a:lnTo>
                    <a:pt x="516" y="978"/>
                  </a:lnTo>
                  <a:lnTo>
                    <a:pt x="522" y="966"/>
                  </a:lnTo>
                  <a:lnTo>
                    <a:pt x="522" y="954"/>
                  </a:lnTo>
                  <a:lnTo>
                    <a:pt x="528" y="942"/>
                  </a:lnTo>
                  <a:lnTo>
                    <a:pt x="528" y="930"/>
                  </a:lnTo>
                  <a:lnTo>
                    <a:pt x="522" y="918"/>
                  </a:lnTo>
                  <a:lnTo>
                    <a:pt x="516" y="912"/>
                  </a:lnTo>
                  <a:lnTo>
                    <a:pt x="516" y="906"/>
                  </a:lnTo>
                  <a:lnTo>
                    <a:pt x="498" y="912"/>
                  </a:lnTo>
                  <a:close/>
                  <a:moveTo>
                    <a:pt x="354" y="1050"/>
                  </a:moveTo>
                  <a:lnTo>
                    <a:pt x="354" y="1038"/>
                  </a:lnTo>
                  <a:lnTo>
                    <a:pt x="372" y="1020"/>
                  </a:lnTo>
                  <a:lnTo>
                    <a:pt x="372" y="1008"/>
                  </a:lnTo>
                  <a:lnTo>
                    <a:pt x="360" y="1002"/>
                  </a:lnTo>
                  <a:lnTo>
                    <a:pt x="354" y="990"/>
                  </a:lnTo>
                  <a:lnTo>
                    <a:pt x="348" y="984"/>
                  </a:lnTo>
                  <a:lnTo>
                    <a:pt x="336" y="978"/>
                  </a:lnTo>
                  <a:lnTo>
                    <a:pt x="336" y="966"/>
                  </a:lnTo>
                  <a:lnTo>
                    <a:pt x="330" y="960"/>
                  </a:lnTo>
                  <a:lnTo>
                    <a:pt x="324" y="960"/>
                  </a:lnTo>
                  <a:lnTo>
                    <a:pt x="318" y="954"/>
                  </a:lnTo>
                  <a:lnTo>
                    <a:pt x="300" y="954"/>
                  </a:lnTo>
                  <a:lnTo>
                    <a:pt x="294" y="948"/>
                  </a:lnTo>
                  <a:lnTo>
                    <a:pt x="270" y="936"/>
                  </a:lnTo>
                  <a:lnTo>
                    <a:pt x="258" y="936"/>
                  </a:lnTo>
                  <a:lnTo>
                    <a:pt x="240" y="954"/>
                  </a:lnTo>
                  <a:lnTo>
                    <a:pt x="204" y="972"/>
                  </a:lnTo>
                  <a:lnTo>
                    <a:pt x="234" y="1026"/>
                  </a:lnTo>
                  <a:lnTo>
                    <a:pt x="252" y="1014"/>
                  </a:lnTo>
                  <a:lnTo>
                    <a:pt x="252" y="1008"/>
                  </a:lnTo>
                  <a:lnTo>
                    <a:pt x="246" y="1002"/>
                  </a:lnTo>
                  <a:lnTo>
                    <a:pt x="246" y="990"/>
                  </a:lnTo>
                  <a:lnTo>
                    <a:pt x="252" y="990"/>
                  </a:lnTo>
                  <a:lnTo>
                    <a:pt x="264" y="1002"/>
                  </a:lnTo>
                  <a:lnTo>
                    <a:pt x="270" y="1014"/>
                  </a:lnTo>
                  <a:lnTo>
                    <a:pt x="276" y="1020"/>
                  </a:lnTo>
                  <a:lnTo>
                    <a:pt x="282" y="1032"/>
                  </a:lnTo>
                  <a:lnTo>
                    <a:pt x="282" y="1068"/>
                  </a:lnTo>
                  <a:lnTo>
                    <a:pt x="264" y="1074"/>
                  </a:lnTo>
                  <a:lnTo>
                    <a:pt x="264" y="1080"/>
                  </a:lnTo>
                  <a:lnTo>
                    <a:pt x="270" y="1086"/>
                  </a:lnTo>
                  <a:lnTo>
                    <a:pt x="270" y="1104"/>
                  </a:lnTo>
                  <a:lnTo>
                    <a:pt x="276" y="1116"/>
                  </a:lnTo>
                  <a:lnTo>
                    <a:pt x="282" y="1134"/>
                  </a:lnTo>
                  <a:lnTo>
                    <a:pt x="294" y="1146"/>
                  </a:lnTo>
                  <a:lnTo>
                    <a:pt x="300" y="1146"/>
                  </a:lnTo>
                  <a:lnTo>
                    <a:pt x="306" y="1140"/>
                  </a:lnTo>
                  <a:lnTo>
                    <a:pt x="306" y="1104"/>
                  </a:lnTo>
                  <a:lnTo>
                    <a:pt x="336" y="1116"/>
                  </a:lnTo>
                  <a:lnTo>
                    <a:pt x="336" y="1140"/>
                  </a:lnTo>
                  <a:lnTo>
                    <a:pt x="342" y="1146"/>
                  </a:lnTo>
                  <a:lnTo>
                    <a:pt x="342" y="1152"/>
                  </a:lnTo>
                  <a:lnTo>
                    <a:pt x="348" y="1152"/>
                  </a:lnTo>
                  <a:lnTo>
                    <a:pt x="348" y="1140"/>
                  </a:lnTo>
                  <a:lnTo>
                    <a:pt x="360" y="1128"/>
                  </a:lnTo>
                  <a:lnTo>
                    <a:pt x="366" y="1116"/>
                  </a:lnTo>
                  <a:lnTo>
                    <a:pt x="366" y="1110"/>
                  </a:lnTo>
                  <a:lnTo>
                    <a:pt x="360" y="1104"/>
                  </a:lnTo>
                  <a:lnTo>
                    <a:pt x="360" y="1074"/>
                  </a:lnTo>
                  <a:lnTo>
                    <a:pt x="354" y="1062"/>
                  </a:lnTo>
                  <a:lnTo>
                    <a:pt x="354" y="1050"/>
                  </a:lnTo>
                  <a:close/>
                  <a:moveTo>
                    <a:pt x="264" y="1026"/>
                  </a:moveTo>
                  <a:lnTo>
                    <a:pt x="246" y="1062"/>
                  </a:lnTo>
                  <a:lnTo>
                    <a:pt x="264" y="1056"/>
                  </a:lnTo>
                  <a:lnTo>
                    <a:pt x="264" y="1026"/>
                  </a:lnTo>
                  <a:close/>
                  <a:moveTo>
                    <a:pt x="624" y="618"/>
                  </a:moveTo>
                  <a:lnTo>
                    <a:pt x="636" y="618"/>
                  </a:lnTo>
                  <a:lnTo>
                    <a:pt x="636" y="594"/>
                  </a:lnTo>
                  <a:lnTo>
                    <a:pt x="630" y="594"/>
                  </a:lnTo>
                  <a:lnTo>
                    <a:pt x="612" y="570"/>
                  </a:lnTo>
                  <a:lnTo>
                    <a:pt x="606" y="582"/>
                  </a:lnTo>
                  <a:lnTo>
                    <a:pt x="618" y="600"/>
                  </a:lnTo>
                  <a:lnTo>
                    <a:pt x="624" y="618"/>
                  </a:lnTo>
                  <a:close/>
                  <a:moveTo>
                    <a:pt x="546" y="72"/>
                  </a:moveTo>
                  <a:lnTo>
                    <a:pt x="552" y="96"/>
                  </a:lnTo>
                  <a:lnTo>
                    <a:pt x="558" y="102"/>
                  </a:lnTo>
                  <a:lnTo>
                    <a:pt x="570" y="108"/>
                  </a:lnTo>
                  <a:lnTo>
                    <a:pt x="576" y="114"/>
                  </a:lnTo>
                  <a:lnTo>
                    <a:pt x="576" y="132"/>
                  </a:lnTo>
                  <a:lnTo>
                    <a:pt x="564" y="144"/>
                  </a:lnTo>
                  <a:lnTo>
                    <a:pt x="564" y="150"/>
                  </a:lnTo>
                  <a:lnTo>
                    <a:pt x="570" y="156"/>
                  </a:lnTo>
                  <a:lnTo>
                    <a:pt x="576" y="168"/>
                  </a:lnTo>
                  <a:lnTo>
                    <a:pt x="582" y="174"/>
                  </a:lnTo>
                  <a:lnTo>
                    <a:pt x="582" y="186"/>
                  </a:lnTo>
                  <a:lnTo>
                    <a:pt x="576" y="186"/>
                  </a:lnTo>
                  <a:lnTo>
                    <a:pt x="564" y="180"/>
                  </a:lnTo>
                  <a:lnTo>
                    <a:pt x="552" y="180"/>
                  </a:lnTo>
                  <a:lnTo>
                    <a:pt x="540" y="174"/>
                  </a:lnTo>
                  <a:lnTo>
                    <a:pt x="528" y="174"/>
                  </a:lnTo>
                  <a:lnTo>
                    <a:pt x="522" y="168"/>
                  </a:lnTo>
                  <a:lnTo>
                    <a:pt x="522" y="180"/>
                  </a:lnTo>
                  <a:lnTo>
                    <a:pt x="540" y="198"/>
                  </a:lnTo>
                  <a:lnTo>
                    <a:pt x="516" y="228"/>
                  </a:lnTo>
                  <a:lnTo>
                    <a:pt x="522" y="240"/>
                  </a:lnTo>
                  <a:lnTo>
                    <a:pt x="528" y="246"/>
                  </a:lnTo>
                  <a:lnTo>
                    <a:pt x="528" y="252"/>
                  </a:lnTo>
                  <a:lnTo>
                    <a:pt x="534" y="258"/>
                  </a:lnTo>
                  <a:lnTo>
                    <a:pt x="546" y="264"/>
                  </a:lnTo>
                  <a:lnTo>
                    <a:pt x="552" y="270"/>
                  </a:lnTo>
                  <a:lnTo>
                    <a:pt x="564" y="276"/>
                  </a:lnTo>
                  <a:lnTo>
                    <a:pt x="570" y="282"/>
                  </a:lnTo>
                  <a:lnTo>
                    <a:pt x="576" y="282"/>
                  </a:lnTo>
                  <a:lnTo>
                    <a:pt x="576" y="318"/>
                  </a:lnTo>
                  <a:lnTo>
                    <a:pt x="582" y="330"/>
                  </a:lnTo>
                  <a:lnTo>
                    <a:pt x="600" y="330"/>
                  </a:lnTo>
                  <a:lnTo>
                    <a:pt x="600" y="300"/>
                  </a:lnTo>
                  <a:lnTo>
                    <a:pt x="636" y="300"/>
                  </a:lnTo>
                  <a:lnTo>
                    <a:pt x="642" y="294"/>
                  </a:lnTo>
                  <a:lnTo>
                    <a:pt x="606" y="270"/>
                  </a:lnTo>
                  <a:lnTo>
                    <a:pt x="588" y="270"/>
                  </a:lnTo>
                  <a:lnTo>
                    <a:pt x="576" y="264"/>
                  </a:lnTo>
                  <a:lnTo>
                    <a:pt x="570" y="264"/>
                  </a:lnTo>
                  <a:lnTo>
                    <a:pt x="558" y="258"/>
                  </a:lnTo>
                  <a:lnTo>
                    <a:pt x="558" y="246"/>
                  </a:lnTo>
                  <a:lnTo>
                    <a:pt x="564" y="240"/>
                  </a:lnTo>
                  <a:lnTo>
                    <a:pt x="576" y="234"/>
                  </a:lnTo>
                  <a:lnTo>
                    <a:pt x="600" y="246"/>
                  </a:lnTo>
                  <a:lnTo>
                    <a:pt x="606" y="252"/>
                  </a:lnTo>
                  <a:lnTo>
                    <a:pt x="618" y="240"/>
                  </a:lnTo>
                  <a:lnTo>
                    <a:pt x="630" y="234"/>
                  </a:lnTo>
                  <a:lnTo>
                    <a:pt x="636" y="234"/>
                  </a:lnTo>
                  <a:lnTo>
                    <a:pt x="690" y="252"/>
                  </a:lnTo>
                  <a:lnTo>
                    <a:pt x="726" y="270"/>
                  </a:lnTo>
                  <a:lnTo>
                    <a:pt x="756" y="282"/>
                  </a:lnTo>
                  <a:lnTo>
                    <a:pt x="768" y="282"/>
                  </a:lnTo>
                  <a:lnTo>
                    <a:pt x="768" y="270"/>
                  </a:lnTo>
                  <a:lnTo>
                    <a:pt x="762" y="258"/>
                  </a:lnTo>
                  <a:lnTo>
                    <a:pt x="762" y="222"/>
                  </a:lnTo>
                  <a:lnTo>
                    <a:pt x="780" y="204"/>
                  </a:lnTo>
                  <a:lnTo>
                    <a:pt x="792" y="204"/>
                  </a:lnTo>
                  <a:lnTo>
                    <a:pt x="798" y="210"/>
                  </a:lnTo>
                  <a:lnTo>
                    <a:pt x="816" y="210"/>
                  </a:lnTo>
                  <a:lnTo>
                    <a:pt x="840" y="198"/>
                  </a:lnTo>
                  <a:lnTo>
                    <a:pt x="858" y="180"/>
                  </a:lnTo>
                  <a:lnTo>
                    <a:pt x="804" y="144"/>
                  </a:lnTo>
                  <a:lnTo>
                    <a:pt x="804" y="120"/>
                  </a:lnTo>
                  <a:lnTo>
                    <a:pt x="798" y="108"/>
                  </a:lnTo>
                  <a:lnTo>
                    <a:pt x="792" y="102"/>
                  </a:lnTo>
                  <a:lnTo>
                    <a:pt x="786" y="102"/>
                  </a:lnTo>
                  <a:lnTo>
                    <a:pt x="774" y="114"/>
                  </a:lnTo>
                  <a:lnTo>
                    <a:pt x="774" y="126"/>
                  </a:lnTo>
                  <a:lnTo>
                    <a:pt x="756" y="120"/>
                  </a:lnTo>
                  <a:lnTo>
                    <a:pt x="720" y="114"/>
                  </a:lnTo>
                  <a:lnTo>
                    <a:pt x="678" y="102"/>
                  </a:lnTo>
                  <a:lnTo>
                    <a:pt x="648" y="90"/>
                  </a:lnTo>
                  <a:lnTo>
                    <a:pt x="624" y="72"/>
                  </a:lnTo>
                  <a:lnTo>
                    <a:pt x="552" y="24"/>
                  </a:lnTo>
                  <a:lnTo>
                    <a:pt x="516" y="6"/>
                  </a:lnTo>
                  <a:lnTo>
                    <a:pt x="498" y="0"/>
                  </a:lnTo>
                  <a:lnTo>
                    <a:pt x="498" y="18"/>
                  </a:lnTo>
                  <a:lnTo>
                    <a:pt x="510" y="30"/>
                  </a:lnTo>
                  <a:lnTo>
                    <a:pt x="516" y="42"/>
                  </a:lnTo>
                  <a:lnTo>
                    <a:pt x="528" y="54"/>
                  </a:lnTo>
                  <a:lnTo>
                    <a:pt x="534" y="66"/>
                  </a:lnTo>
                  <a:lnTo>
                    <a:pt x="546" y="72"/>
                  </a:lnTo>
                  <a:close/>
                  <a:moveTo>
                    <a:pt x="282" y="1458"/>
                  </a:moveTo>
                  <a:lnTo>
                    <a:pt x="306" y="1458"/>
                  </a:lnTo>
                  <a:lnTo>
                    <a:pt x="276" y="1440"/>
                  </a:lnTo>
                  <a:lnTo>
                    <a:pt x="282" y="1458"/>
                  </a:lnTo>
                  <a:close/>
                  <a:moveTo>
                    <a:pt x="300" y="1386"/>
                  </a:moveTo>
                  <a:lnTo>
                    <a:pt x="312" y="1398"/>
                  </a:lnTo>
                  <a:lnTo>
                    <a:pt x="318" y="1398"/>
                  </a:lnTo>
                  <a:lnTo>
                    <a:pt x="330" y="1386"/>
                  </a:lnTo>
                  <a:lnTo>
                    <a:pt x="336" y="1386"/>
                  </a:lnTo>
                  <a:lnTo>
                    <a:pt x="342" y="1380"/>
                  </a:lnTo>
                  <a:lnTo>
                    <a:pt x="342" y="1368"/>
                  </a:lnTo>
                  <a:lnTo>
                    <a:pt x="336" y="1362"/>
                  </a:lnTo>
                  <a:lnTo>
                    <a:pt x="318" y="1362"/>
                  </a:lnTo>
                  <a:lnTo>
                    <a:pt x="306" y="1368"/>
                  </a:lnTo>
                  <a:lnTo>
                    <a:pt x="300" y="1380"/>
                  </a:lnTo>
                  <a:lnTo>
                    <a:pt x="300" y="1386"/>
                  </a:lnTo>
                  <a:close/>
                  <a:moveTo>
                    <a:pt x="312" y="1416"/>
                  </a:moveTo>
                  <a:lnTo>
                    <a:pt x="300" y="1416"/>
                  </a:lnTo>
                  <a:lnTo>
                    <a:pt x="300" y="1428"/>
                  </a:lnTo>
                  <a:lnTo>
                    <a:pt x="318" y="1428"/>
                  </a:lnTo>
                  <a:lnTo>
                    <a:pt x="318" y="1422"/>
                  </a:lnTo>
                  <a:lnTo>
                    <a:pt x="312" y="1416"/>
                  </a:lnTo>
                  <a:close/>
                  <a:moveTo>
                    <a:pt x="336" y="1200"/>
                  </a:moveTo>
                  <a:lnTo>
                    <a:pt x="336" y="1206"/>
                  </a:lnTo>
                  <a:lnTo>
                    <a:pt x="330" y="1206"/>
                  </a:lnTo>
                  <a:lnTo>
                    <a:pt x="318" y="1212"/>
                  </a:lnTo>
                  <a:lnTo>
                    <a:pt x="342" y="1230"/>
                  </a:lnTo>
                  <a:lnTo>
                    <a:pt x="342" y="1218"/>
                  </a:lnTo>
                  <a:lnTo>
                    <a:pt x="336" y="1206"/>
                  </a:lnTo>
                  <a:lnTo>
                    <a:pt x="336" y="1200"/>
                  </a:lnTo>
                  <a:close/>
                  <a:moveTo>
                    <a:pt x="366" y="1170"/>
                  </a:moveTo>
                  <a:lnTo>
                    <a:pt x="366" y="1182"/>
                  </a:lnTo>
                  <a:lnTo>
                    <a:pt x="360" y="1194"/>
                  </a:lnTo>
                  <a:lnTo>
                    <a:pt x="378" y="1224"/>
                  </a:lnTo>
                  <a:lnTo>
                    <a:pt x="378" y="1200"/>
                  </a:lnTo>
                  <a:lnTo>
                    <a:pt x="372" y="1194"/>
                  </a:lnTo>
                  <a:lnTo>
                    <a:pt x="372" y="1176"/>
                  </a:lnTo>
                  <a:lnTo>
                    <a:pt x="366" y="1170"/>
                  </a:lnTo>
                  <a:close/>
                  <a:moveTo>
                    <a:pt x="36" y="1698"/>
                  </a:moveTo>
                  <a:lnTo>
                    <a:pt x="54" y="1698"/>
                  </a:lnTo>
                  <a:lnTo>
                    <a:pt x="60" y="1692"/>
                  </a:lnTo>
                  <a:lnTo>
                    <a:pt x="72" y="1692"/>
                  </a:lnTo>
                  <a:lnTo>
                    <a:pt x="42" y="1680"/>
                  </a:lnTo>
                  <a:lnTo>
                    <a:pt x="36" y="1686"/>
                  </a:lnTo>
                  <a:lnTo>
                    <a:pt x="36" y="1698"/>
                  </a:lnTo>
                  <a:close/>
                  <a:moveTo>
                    <a:pt x="114" y="1662"/>
                  </a:moveTo>
                  <a:lnTo>
                    <a:pt x="96" y="1632"/>
                  </a:lnTo>
                  <a:lnTo>
                    <a:pt x="96" y="1662"/>
                  </a:lnTo>
                  <a:lnTo>
                    <a:pt x="102" y="1674"/>
                  </a:lnTo>
                  <a:lnTo>
                    <a:pt x="114" y="1680"/>
                  </a:lnTo>
                  <a:lnTo>
                    <a:pt x="120" y="1680"/>
                  </a:lnTo>
                  <a:lnTo>
                    <a:pt x="126" y="1674"/>
                  </a:lnTo>
                  <a:lnTo>
                    <a:pt x="126" y="1662"/>
                  </a:lnTo>
                  <a:lnTo>
                    <a:pt x="114" y="1662"/>
                  </a:lnTo>
                  <a:close/>
                  <a:moveTo>
                    <a:pt x="12" y="1686"/>
                  </a:moveTo>
                  <a:lnTo>
                    <a:pt x="6" y="1686"/>
                  </a:lnTo>
                  <a:lnTo>
                    <a:pt x="0" y="1692"/>
                  </a:lnTo>
                  <a:lnTo>
                    <a:pt x="0" y="1704"/>
                  </a:lnTo>
                  <a:lnTo>
                    <a:pt x="6" y="1710"/>
                  </a:lnTo>
                  <a:lnTo>
                    <a:pt x="12" y="1710"/>
                  </a:lnTo>
                  <a:lnTo>
                    <a:pt x="24" y="1698"/>
                  </a:lnTo>
                  <a:lnTo>
                    <a:pt x="24" y="1686"/>
                  </a:lnTo>
                  <a:lnTo>
                    <a:pt x="12" y="1686"/>
                  </a:lnTo>
                  <a:close/>
                  <a:moveTo>
                    <a:pt x="168" y="1536"/>
                  </a:moveTo>
                  <a:lnTo>
                    <a:pt x="168" y="1542"/>
                  </a:lnTo>
                  <a:lnTo>
                    <a:pt x="180" y="1548"/>
                  </a:lnTo>
                  <a:lnTo>
                    <a:pt x="186" y="1548"/>
                  </a:lnTo>
                  <a:lnTo>
                    <a:pt x="186" y="1536"/>
                  </a:lnTo>
                  <a:lnTo>
                    <a:pt x="180" y="1530"/>
                  </a:lnTo>
                  <a:lnTo>
                    <a:pt x="168" y="1530"/>
                  </a:lnTo>
                  <a:lnTo>
                    <a:pt x="168" y="1536"/>
                  </a:lnTo>
                  <a:close/>
                  <a:moveTo>
                    <a:pt x="264" y="1494"/>
                  </a:moveTo>
                  <a:lnTo>
                    <a:pt x="252" y="1518"/>
                  </a:lnTo>
                  <a:lnTo>
                    <a:pt x="246" y="1536"/>
                  </a:lnTo>
                  <a:lnTo>
                    <a:pt x="246" y="1548"/>
                  </a:lnTo>
                  <a:lnTo>
                    <a:pt x="240" y="1554"/>
                  </a:lnTo>
                  <a:lnTo>
                    <a:pt x="240" y="1560"/>
                  </a:lnTo>
                  <a:lnTo>
                    <a:pt x="258" y="1566"/>
                  </a:lnTo>
                  <a:lnTo>
                    <a:pt x="264" y="1554"/>
                  </a:lnTo>
                  <a:lnTo>
                    <a:pt x="264" y="1548"/>
                  </a:lnTo>
                  <a:lnTo>
                    <a:pt x="270" y="1542"/>
                  </a:lnTo>
                  <a:lnTo>
                    <a:pt x="270" y="1524"/>
                  </a:lnTo>
                  <a:lnTo>
                    <a:pt x="288" y="1506"/>
                  </a:lnTo>
                  <a:lnTo>
                    <a:pt x="282" y="1500"/>
                  </a:lnTo>
                  <a:lnTo>
                    <a:pt x="282" y="1494"/>
                  </a:lnTo>
                  <a:lnTo>
                    <a:pt x="276" y="1488"/>
                  </a:lnTo>
                  <a:lnTo>
                    <a:pt x="264" y="1494"/>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13" name="Italy">
              <a:extLst>
                <a:ext uri="{FF2B5EF4-FFF2-40B4-BE49-F238E27FC236}">
                  <a16:creationId xmlns:a16="http://schemas.microsoft.com/office/drawing/2014/main" id="{BFA76D92-DE11-6DF1-14D8-99B9723738AA}"/>
                </a:ext>
                <a:ext uri="{C183D7F6-B498-43B3-948B-1728B52AA6E4}">
                  <adec:decorative xmlns:adec="http://schemas.microsoft.com/office/drawing/2017/decorative" val="1"/>
                </a:ext>
              </a:extLst>
            </p:cNvPr>
            <p:cNvSpPr>
              <a:spLocks noEditPoints="1"/>
            </p:cNvSpPr>
            <p:nvPr/>
          </p:nvSpPr>
          <p:spPr bwMode="gray">
            <a:xfrm>
              <a:off x="4444945" y="2083372"/>
              <a:ext cx="250338" cy="266691"/>
            </a:xfrm>
            <a:custGeom>
              <a:avLst/>
              <a:gdLst>
                <a:gd name="T0" fmla="*/ 2147483647 w 780"/>
                <a:gd name="T1" fmla="*/ 2147483647 h 828"/>
                <a:gd name="T2" fmla="*/ 2147483647 w 780"/>
                <a:gd name="T3" fmla="*/ 2147483647 h 828"/>
                <a:gd name="T4" fmla="*/ 2147483647 w 780"/>
                <a:gd name="T5" fmla="*/ 2147483647 h 828"/>
                <a:gd name="T6" fmla="*/ 2147483647 w 780"/>
                <a:gd name="T7" fmla="*/ 2147483647 h 828"/>
                <a:gd name="T8" fmla="*/ 2147483647 w 780"/>
                <a:gd name="T9" fmla="*/ 2147483647 h 828"/>
                <a:gd name="T10" fmla="*/ 2147483647 w 780"/>
                <a:gd name="T11" fmla="*/ 2147483647 h 828"/>
                <a:gd name="T12" fmla="*/ 2147483647 w 780"/>
                <a:gd name="T13" fmla="*/ 2147483647 h 828"/>
                <a:gd name="T14" fmla="*/ 2147483647 w 780"/>
                <a:gd name="T15" fmla="*/ 2147483647 h 828"/>
                <a:gd name="T16" fmla="*/ 2147483647 w 780"/>
                <a:gd name="T17" fmla="*/ 2147483647 h 828"/>
                <a:gd name="T18" fmla="*/ 2147483647 w 780"/>
                <a:gd name="T19" fmla="*/ 2147483647 h 828"/>
                <a:gd name="T20" fmla="*/ 2147483647 w 780"/>
                <a:gd name="T21" fmla="*/ 2147483647 h 828"/>
                <a:gd name="T22" fmla="*/ 2147483647 w 780"/>
                <a:gd name="T23" fmla="*/ 2147483647 h 828"/>
                <a:gd name="T24" fmla="*/ 2147483647 w 780"/>
                <a:gd name="T25" fmla="*/ 2147483647 h 828"/>
                <a:gd name="T26" fmla="*/ 2147483647 w 780"/>
                <a:gd name="T27" fmla="*/ 2147483647 h 828"/>
                <a:gd name="T28" fmla="*/ 2147483647 w 780"/>
                <a:gd name="T29" fmla="*/ 2147483647 h 828"/>
                <a:gd name="T30" fmla="*/ 2147483647 w 780"/>
                <a:gd name="T31" fmla="*/ 2147483647 h 828"/>
                <a:gd name="T32" fmla="*/ 2147483647 w 780"/>
                <a:gd name="T33" fmla="*/ 2147483647 h 828"/>
                <a:gd name="T34" fmla="*/ 2147483647 w 780"/>
                <a:gd name="T35" fmla="*/ 2147483647 h 828"/>
                <a:gd name="T36" fmla="*/ 2147483647 w 780"/>
                <a:gd name="T37" fmla="*/ 2147483647 h 828"/>
                <a:gd name="T38" fmla="*/ 2147483647 w 780"/>
                <a:gd name="T39" fmla="*/ 2147483647 h 828"/>
                <a:gd name="T40" fmla="*/ 2147483647 w 780"/>
                <a:gd name="T41" fmla="*/ 2147483647 h 828"/>
                <a:gd name="T42" fmla="*/ 2147483647 w 780"/>
                <a:gd name="T43" fmla="*/ 2147483647 h 828"/>
                <a:gd name="T44" fmla="*/ 2147483647 w 780"/>
                <a:gd name="T45" fmla="*/ 2147483647 h 828"/>
                <a:gd name="T46" fmla="*/ 2147483647 w 780"/>
                <a:gd name="T47" fmla="*/ 2147483647 h 828"/>
                <a:gd name="T48" fmla="*/ 2147483647 w 780"/>
                <a:gd name="T49" fmla="*/ 2147483647 h 828"/>
                <a:gd name="T50" fmla="*/ 2147483647 w 780"/>
                <a:gd name="T51" fmla="*/ 2147483647 h 828"/>
                <a:gd name="T52" fmla="*/ 2147483647 w 780"/>
                <a:gd name="T53" fmla="*/ 2147483647 h 828"/>
                <a:gd name="T54" fmla="*/ 2147483647 w 780"/>
                <a:gd name="T55" fmla="*/ 2147483647 h 828"/>
                <a:gd name="T56" fmla="*/ 2147483647 w 780"/>
                <a:gd name="T57" fmla="*/ 2147483647 h 828"/>
                <a:gd name="T58" fmla="*/ 2147483647 w 780"/>
                <a:gd name="T59" fmla="*/ 2147483647 h 828"/>
                <a:gd name="T60" fmla="*/ 2147483647 w 780"/>
                <a:gd name="T61" fmla="*/ 2147483647 h 828"/>
                <a:gd name="T62" fmla="*/ 2147483647 w 780"/>
                <a:gd name="T63" fmla="*/ 2147483647 h 828"/>
                <a:gd name="T64" fmla="*/ 2147483647 w 780"/>
                <a:gd name="T65" fmla="*/ 2147483647 h 828"/>
                <a:gd name="T66" fmla="*/ 2147483647 w 780"/>
                <a:gd name="T67" fmla="*/ 2147483647 h 828"/>
                <a:gd name="T68" fmla="*/ 2147483647 w 780"/>
                <a:gd name="T69" fmla="*/ 2147483647 h 828"/>
                <a:gd name="T70" fmla="*/ 2147483647 w 780"/>
                <a:gd name="T71" fmla="*/ 2147483647 h 828"/>
                <a:gd name="T72" fmla="*/ 2147483647 w 780"/>
                <a:gd name="T73" fmla="*/ 2147483647 h 828"/>
                <a:gd name="T74" fmla="*/ 2147483647 w 780"/>
                <a:gd name="T75" fmla="*/ 2147483647 h 828"/>
                <a:gd name="T76" fmla="*/ 2147483647 w 780"/>
                <a:gd name="T77" fmla="*/ 2147483647 h 828"/>
                <a:gd name="T78" fmla="*/ 2147483647 w 780"/>
                <a:gd name="T79" fmla="*/ 2147483647 h 828"/>
                <a:gd name="T80" fmla="*/ 2147483647 w 780"/>
                <a:gd name="T81" fmla="*/ 2147483647 h 828"/>
                <a:gd name="T82" fmla="*/ 2147483647 w 780"/>
                <a:gd name="T83" fmla="*/ 2147483647 h 828"/>
                <a:gd name="T84" fmla="*/ 2147483647 w 780"/>
                <a:gd name="T85" fmla="*/ 2147483647 h 828"/>
                <a:gd name="T86" fmla="*/ 2147483647 w 780"/>
                <a:gd name="T87" fmla="*/ 2147483647 h 828"/>
                <a:gd name="T88" fmla="*/ 2147483647 w 780"/>
                <a:gd name="T89" fmla="*/ 2147483647 h 828"/>
                <a:gd name="T90" fmla="*/ 2147483647 w 780"/>
                <a:gd name="T91" fmla="*/ 2147483647 h 828"/>
                <a:gd name="T92" fmla="*/ 2147483647 w 780"/>
                <a:gd name="T93" fmla="*/ 2147483647 h 828"/>
                <a:gd name="T94" fmla="*/ 2147483647 w 780"/>
                <a:gd name="T95" fmla="*/ 2147483647 h 828"/>
                <a:gd name="T96" fmla="*/ 2147483647 w 780"/>
                <a:gd name="T97" fmla="*/ 2147483647 h 828"/>
                <a:gd name="T98" fmla="*/ 2147483647 w 780"/>
                <a:gd name="T99" fmla="*/ 2147483647 h 828"/>
                <a:gd name="T100" fmla="*/ 2147483647 w 780"/>
                <a:gd name="T101" fmla="*/ 2147483647 h 828"/>
                <a:gd name="T102" fmla="*/ 2147483647 w 780"/>
                <a:gd name="T103" fmla="*/ 2147483647 h 828"/>
                <a:gd name="T104" fmla="*/ 2147483647 w 780"/>
                <a:gd name="T105" fmla="*/ 2147483647 h 828"/>
                <a:gd name="T106" fmla="*/ 2147483647 w 780"/>
                <a:gd name="T107" fmla="*/ 2147483647 h 828"/>
                <a:gd name="T108" fmla="*/ 2147483647 w 780"/>
                <a:gd name="T109" fmla="*/ 2147483647 h 828"/>
                <a:gd name="T110" fmla="*/ 2147483647 w 780"/>
                <a:gd name="T111" fmla="*/ 2147483647 h 828"/>
                <a:gd name="T112" fmla="*/ 2147483647 w 780"/>
                <a:gd name="T113" fmla="*/ 2147483647 h 8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80"/>
                <a:gd name="T172" fmla="*/ 0 h 828"/>
                <a:gd name="T173" fmla="*/ 780 w 780"/>
                <a:gd name="T174" fmla="*/ 828 h 8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80" h="828">
                  <a:moveTo>
                    <a:pt x="570" y="720"/>
                  </a:moveTo>
                  <a:lnTo>
                    <a:pt x="558" y="714"/>
                  </a:lnTo>
                  <a:lnTo>
                    <a:pt x="552" y="708"/>
                  </a:lnTo>
                  <a:lnTo>
                    <a:pt x="540" y="708"/>
                  </a:lnTo>
                  <a:lnTo>
                    <a:pt x="534" y="714"/>
                  </a:lnTo>
                  <a:lnTo>
                    <a:pt x="522" y="720"/>
                  </a:lnTo>
                  <a:lnTo>
                    <a:pt x="516" y="726"/>
                  </a:lnTo>
                  <a:lnTo>
                    <a:pt x="468" y="726"/>
                  </a:lnTo>
                  <a:lnTo>
                    <a:pt x="456" y="720"/>
                  </a:lnTo>
                  <a:lnTo>
                    <a:pt x="444" y="708"/>
                  </a:lnTo>
                  <a:lnTo>
                    <a:pt x="438" y="708"/>
                  </a:lnTo>
                  <a:lnTo>
                    <a:pt x="420" y="726"/>
                  </a:lnTo>
                  <a:lnTo>
                    <a:pt x="402" y="714"/>
                  </a:lnTo>
                  <a:lnTo>
                    <a:pt x="396" y="714"/>
                  </a:lnTo>
                  <a:lnTo>
                    <a:pt x="384" y="726"/>
                  </a:lnTo>
                  <a:lnTo>
                    <a:pt x="384" y="738"/>
                  </a:lnTo>
                  <a:lnTo>
                    <a:pt x="396" y="750"/>
                  </a:lnTo>
                  <a:lnTo>
                    <a:pt x="420" y="762"/>
                  </a:lnTo>
                  <a:lnTo>
                    <a:pt x="426" y="762"/>
                  </a:lnTo>
                  <a:lnTo>
                    <a:pt x="444" y="780"/>
                  </a:lnTo>
                  <a:lnTo>
                    <a:pt x="444" y="786"/>
                  </a:lnTo>
                  <a:lnTo>
                    <a:pt x="456" y="786"/>
                  </a:lnTo>
                  <a:lnTo>
                    <a:pt x="468" y="798"/>
                  </a:lnTo>
                  <a:lnTo>
                    <a:pt x="480" y="804"/>
                  </a:lnTo>
                  <a:lnTo>
                    <a:pt x="498" y="798"/>
                  </a:lnTo>
                  <a:lnTo>
                    <a:pt x="504" y="804"/>
                  </a:lnTo>
                  <a:lnTo>
                    <a:pt x="516" y="810"/>
                  </a:lnTo>
                  <a:lnTo>
                    <a:pt x="522" y="822"/>
                  </a:lnTo>
                  <a:lnTo>
                    <a:pt x="534" y="828"/>
                  </a:lnTo>
                  <a:lnTo>
                    <a:pt x="558" y="828"/>
                  </a:lnTo>
                  <a:lnTo>
                    <a:pt x="570" y="816"/>
                  </a:lnTo>
                  <a:lnTo>
                    <a:pt x="570" y="792"/>
                  </a:lnTo>
                  <a:lnTo>
                    <a:pt x="564" y="780"/>
                  </a:lnTo>
                  <a:lnTo>
                    <a:pt x="564" y="768"/>
                  </a:lnTo>
                  <a:lnTo>
                    <a:pt x="570" y="750"/>
                  </a:lnTo>
                  <a:lnTo>
                    <a:pt x="576" y="738"/>
                  </a:lnTo>
                  <a:lnTo>
                    <a:pt x="582" y="732"/>
                  </a:lnTo>
                  <a:lnTo>
                    <a:pt x="582" y="714"/>
                  </a:lnTo>
                  <a:lnTo>
                    <a:pt x="576" y="702"/>
                  </a:lnTo>
                  <a:lnTo>
                    <a:pt x="570" y="720"/>
                  </a:lnTo>
                  <a:close/>
                  <a:moveTo>
                    <a:pt x="180" y="468"/>
                  </a:moveTo>
                  <a:lnTo>
                    <a:pt x="156" y="480"/>
                  </a:lnTo>
                  <a:lnTo>
                    <a:pt x="150" y="486"/>
                  </a:lnTo>
                  <a:lnTo>
                    <a:pt x="138" y="492"/>
                  </a:lnTo>
                  <a:lnTo>
                    <a:pt x="132" y="498"/>
                  </a:lnTo>
                  <a:lnTo>
                    <a:pt x="126" y="498"/>
                  </a:lnTo>
                  <a:lnTo>
                    <a:pt x="114" y="492"/>
                  </a:lnTo>
                  <a:lnTo>
                    <a:pt x="102" y="480"/>
                  </a:lnTo>
                  <a:lnTo>
                    <a:pt x="96" y="498"/>
                  </a:lnTo>
                  <a:lnTo>
                    <a:pt x="102" y="504"/>
                  </a:lnTo>
                  <a:lnTo>
                    <a:pt x="114" y="510"/>
                  </a:lnTo>
                  <a:lnTo>
                    <a:pt x="120" y="522"/>
                  </a:lnTo>
                  <a:lnTo>
                    <a:pt x="120" y="540"/>
                  </a:lnTo>
                  <a:lnTo>
                    <a:pt x="114" y="558"/>
                  </a:lnTo>
                  <a:lnTo>
                    <a:pt x="114" y="570"/>
                  </a:lnTo>
                  <a:lnTo>
                    <a:pt x="126" y="582"/>
                  </a:lnTo>
                  <a:lnTo>
                    <a:pt x="114" y="588"/>
                  </a:lnTo>
                  <a:lnTo>
                    <a:pt x="120" y="636"/>
                  </a:lnTo>
                  <a:lnTo>
                    <a:pt x="108" y="636"/>
                  </a:lnTo>
                  <a:lnTo>
                    <a:pt x="126" y="654"/>
                  </a:lnTo>
                  <a:lnTo>
                    <a:pt x="138" y="654"/>
                  </a:lnTo>
                  <a:lnTo>
                    <a:pt x="144" y="642"/>
                  </a:lnTo>
                  <a:lnTo>
                    <a:pt x="156" y="630"/>
                  </a:lnTo>
                  <a:lnTo>
                    <a:pt x="156" y="618"/>
                  </a:lnTo>
                  <a:lnTo>
                    <a:pt x="168" y="630"/>
                  </a:lnTo>
                  <a:lnTo>
                    <a:pt x="180" y="636"/>
                  </a:lnTo>
                  <a:lnTo>
                    <a:pt x="186" y="636"/>
                  </a:lnTo>
                  <a:lnTo>
                    <a:pt x="192" y="630"/>
                  </a:lnTo>
                  <a:lnTo>
                    <a:pt x="198" y="618"/>
                  </a:lnTo>
                  <a:lnTo>
                    <a:pt x="198" y="594"/>
                  </a:lnTo>
                  <a:lnTo>
                    <a:pt x="204" y="582"/>
                  </a:lnTo>
                  <a:lnTo>
                    <a:pt x="204" y="558"/>
                  </a:lnTo>
                  <a:lnTo>
                    <a:pt x="198" y="552"/>
                  </a:lnTo>
                  <a:lnTo>
                    <a:pt x="192" y="552"/>
                  </a:lnTo>
                  <a:lnTo>
                    <a:pt x="192" y="546"/>
                  </a:lnTo>
                  <a:lnTo>
                    <a:pt x="198" y="540"/>
                  </a:lnTo>
                  <a:lnTo>
                    <a:pt x="204" y="540"/>
                  </a:lnTo>
                  <a:lnTo>
                    <a:pt x="210" y="534"/>
                  </a:lnTo>
                  <a:lnTo>
                    <a:pt x="210" y="522"/>
                  </a:lnTo>
                  <a:lnTo>
                    <a:pt x="204" y="510"/>
                  </a:lnTo>
                  <a:lnTo>
                    <a:pt x="204" y="492"/>
                  </a:lnTo>
                  <a:lnTo>
                    <a:pt x="198" y="480"/>
                  </a:lnTo>
                  <a:lnTo>
                    <a:pt x="186" y="474"/>
                  </a:lnTo>
                  <a:lnTo>
                    <a:pt x="180" y="468"/>
                  </a:lnTo>
                  <a:close/>
                  <a:moveTo>
                    <a:pt x="774" y="546"/>
                  </a:moveTo>
                  <a:lnTo>
                    <a:pt x="768" y="534"/>
                  </a:lnTo>
                  <a:lnTo>
                    <a:pt x="756" y="528"/>
                  </a:lnTo>
                  <a:lnTo>
                    <a:pt x="738" y="510"/>
                  </a:lnTo>
                  <a:lnTo>
                    <a:pt x="678" y="480"/>
                  </a:lnTo>
                  <a:lnTo>
                    <a:pt x="672" y="480"/>
                  </a:lnTo>
                  <a:lnTo>
                    <a:pt x="660" y="474"/>
                  </a:lnTo>
                  <a:lnTo>
                    <a:pt x="648" y="474"/>
                  </a:lnTo>
                  <a:lnTo>
                    <a:pt x="630" y="468"/>
                  </a:lnTo>
                  <a:lnTo>
                    <a:pt x="606" y="456"/>
                  </a:lnTo>
                  <a:lnTo>
                    <a:pt x="606" y="450"/>
                  </a:lnTo>
                  <a:lnTo>
                    <a:pt x="612" y="438"/>
                  </a:lnTo>
                  <a:lnTo>
                    <a:pt x="624" y="426"/>
                  </a:lnTo>
                  <a:lnTo>
                    <a:pt x="624" y="420"/>
                  </a:lnTo>
                  <a:lnTo>
                    <a:pt x="618" y="414"/>
                  </a:lnTo>
                  <a:lnTo>
                    <a:pt x="612" y="414"/>
                  </a:lnTo>
                  <a:lnTo>
                    <a:pt x="594" y="408"/>
                  </a:lnTo>
                  <a:lnTo>
                    <a:pt x="552" y="408"/>
                  </a:lnTo>
                  <a:lnTo>
                    <a:pt x="540" y="402"/>
                  </a:lnTo>
                  <a:lnTo>
                    <a:pt x="534" y="396"/>
                  </a:lnTo>
                  <a:lnTo>
                    <a:pt x="516" y="384"/>
                  </a:lnTo>
                  <a:lnTo>
                    <a:pt x="492" y="360"/>
                  </a:lnTo>
                  <a:lnTo>
                    <a:pt x="480" y="342"/>
                  </a:lnTo>
                  <a:lnTo>
                    <a:pt x="474" y="336"/>
                  </a:lnTo>
                  <a:lnTo>
                    <a:pt x="468" y="324"/>
                  </a:lnTo>
                  <a:lnTo>
                    <a:pt x="468" y="312"/>
                  </a:lnTo>
                  <a:lnTo>
                    <a:pt x="450" y="276"/>
                  </a:lnTo>
                  <a:lnTo>
                    <a:pt x="438" y="270"/>
                  </a:lnTo>
                  <a:lnTo>
                    <a:pt x="432" y="264"/>
                  </a:lnTo>
                  <a:lnTo>
                    <a:pt x="420" y="258"/>
                  </a:lnTo>
                  <a:lnTo>
                    <a:pt x="414" y="252"/>
                  </a:lnTo>
                  <a:lnTo>
                    <a:pt x="378" y="222"/>
                  </a:lnTo>
                  <a:lnTo>
                    <a:pt x="372" y="210"/>
                  </a:lnTo>
                  <a:lnTo>
                    <a:pt x="360" y="198"/>
                  </a:lnTo>
                  <a:lnTo>
                    <a:pt x="360" y="186"/>
                  </a:lnTo>
                  <a:lnTo>
                    <a:pt x="366" y="180"/>
                  </a:lnTo>
                  <a:lnTo>
                    <a:pt x="384" y="180"/>
                  </a:lnTo>
                  <a:lnTo>
                    <a:pt x="384" y="174"/>
                  </a:lnTo>
                  <a:lnTo>
                    <a:pt x="372" y="162"/>
                  </a:lnTo>
                  <a:lnTo>
                    <a:pt x="366" y="150"/>
                  </a:lnTo>
                  <a:lnTo>
                    <a:pt x="366" y="138"/>
                  </a:lnTo>
                  <a:lnTo>
                    <a:pt x="402" y="120"/>
                  </a:lnTo>
                  <a:lnTo>
                    <a:pt x="408" y="114"/>
                  </a:lnTo>
                  <a:lnTo>
                    <a:pt x="414" y="114"/>
                  </a:lnTo>
                  <a:lnTo>
                    <a:pt x="438" y="108"/>
                  </a:lnTo>
                  <a:lnTo>
                    <a:pt x="444" y="72"/>
                  </a:lnTo>
                  <a:lnTo>
                    <a:pt x="432" y="66"/>
                  </a:lnTo>
                  <a:lnTo>
                    <a:pt x="438" y="60"/>
                  </a:lnTo>
                  <a:lnTo>
                    <a:pt x="438" y="42"/>
                  </a:lnTo>
                  <a:lnTo>
                    <a:pt x="384" y="42"/>
                  </a:lnTo>
                  <a:lnTo>
                    <a:pt x="378" y="24"/>
                  </a:lnTo>
                  <a:lnTo>
                    <a:pt x="366" y="24"/>
                  </a:lnTo>
                  <a:lnTo>
                    <a:pt x="366" y="6"/>
                  </a:lnTo>
                  <a:lnTo>
                    <a:pt x="360" y="0"/>
                  </a:lnTo>
                  <a:lnTo>
                    <a:pt x="342" y="0"/>
                  </a:lnTo>
                  <a:lnTo>
                    <a:pt x="336" y="6"/>
                  </a:lnTo>
                  <a:lnTo>
                    <a:pt x="336" y="12"/>
                  </a:lnTo>
                  <a:lnTo>
                    <a:pt x="294" y="12"/>
                  </a:lnTo>
                  <a:lnTo>
                    <a:pt x="282" y="30"/>
                  </a:lnTo>
                  <a:lnTo>
                    <a:pt x="270" y="24"/>
                  </a:lnTo>
                  <a:lnTo>
                    <a:pt x="252" y="24"/>
                  </a:lnTo>
                  <a:lnTo>
                    <a:pt x="246" y="42"/>
                  </a:lnTo>
                  <a:lnTo>
                    <a:pt x="222" y="42"/>
                  </a:lnTo>
                  <a:lnTo>
                    <a:pt x="222" y="48"/>
                  </a:lnTo>
                  <a:lnTo>
                    <a:pt x="234" y="60"/>
                  </a:lnTo>
                  <a:lnTo>
                    <a:pt x="228" y="72"/>
                  </a:lnTo>
                  <a:lnTo>
                    <a:pt x="210" y="60"/>
                  </a:lnTo>
                  <a:lnTo>
                    <a:pt x="192" y="66"/>
                  </a:lnTo>
                  <a:lnTo>
                    <a:pt x="180" y="48"/>
                  </a:lnTo>
                  <a:lnTo>
                    <a:pt x="174" y="72"/>
                  </a:lnTo>
                  <a:lnTo>
                    <a:pt x="162" y="84"/>
                  </a:lnTo>
                  <a:lnTo>
                    <a:pt x="162" y="102"/>
                  </a:lnTo>
                  <a:lnTo>
                    <a:pt x="138" y="78"/>
                  </a:lnTo>
                  <a:lnTo>
                    <a:pt x="132" y="78"/>
                  </a:lnTo>
                  <a:lnTo>
                    <a:pt x="132" y="72"/>
                  </a:lnTo>
                  <a:lnTo>
                    <a:pt x="126" y="66"/>
                  </a:lnTo>
                  <a:lnTo>
                    <a:pt x="126" y="60"/>
                  </a:lnTo>
                  <a:lnTo>
                    <a:pt x="120" y="54"/>
                  </a:lnTo>
                  <a:lnTo>
                    <a:pt x="108" y="54"/>
                  </a:lnTo>
                  <a:lnTo>
                    <a:pt x="102" y="60"/>
                  </a:lnTo>
                  <a:lnTo>
                    <a:pt x="102" y="78"/>
                  </a:lnTo>
                  <a:lnTo>
                    <a:pt x="84" y="96"/>
                  </a:lnTo>
                  <a:lnTo>
                    <a:pt x="78" y="96"/>
                  </a:lnTo>
                  <a:lnTo>
                    <a:pt x="66" y="84"/>
                  </a:lnTo>
                  <a:lnTo>
                    <a:pt x="54" y="84"/>
                  </a:lnTo>
                  <a:lnTo>
                    <a:pt x="42" y="96"/>
                  </a:lnTo>
                  <a:lnTo>
                    <a:pt x="30" y="96"/>
                  </a:lnTo>
                  <a:lnTo>
                    <a:pt x="30" y="102"/>
                  </a:lnTo>
                  <a:lnTo>
                    <a:pt x="24" y="102"/>
                  </a:lnTo>
                  <a:lnTo>
                    <a:pt x="18" y="108"/>
                  </a:lnTo>
                  <a:lnTo>
                    <a:pt x="42" y="132"/>
                  </a:lnTo>
                  <a:lnTo>
                    <a:pt x="42" y="138"/>
                  </a:lnTo>
                  <a:lnTo>
                    <a:pt x="24" y="156"/>
                  </a:lnTo>
                  <a:lnTo>
                    <a:pt x="0" y="156"/>
                  </a:lnTo>
                  <a:lnTo>
                    <a:pt x="12" y="174"/>
                  </a:lnTo>
                  <a:lnTo>
                    <a:pt x="24" y="174"/>
                  </a:lnTo>
                  <a:lnTo>
                    <a:pt x="30" y="180"/>
                  </a:lnTo>
                  <a:lnTo>
                    <a:pt x="30" y="192"/>
                  </a:lnTo>
                  <a:lnTo>
                    <a:pt x="24" y="198"/>
                  </a:lnTo>
                  <a:lnTo>
                    <a:pt x="24" y="204"/>
                  </a:lnTo>
                  <a:lnTo>
                    <a:pt x="18" y="210"/>
                  </a:lnTo>
                  <a:lnTo>
                    <a:pt x="18" y="216"/>
                  </a:lnTo>
                  <a:lnTo>
                    <a:pt x="24" y="222"/>
                  </a:lnTo>
                  <a:lnTo>
                    <a:pt x="36" y="228"/>
                  </a:lnTo>
                  <a:lnTo>
                    <a:pt x="42" y="228"/>
                  </a:lnTo>
                  <a:lnTo>
                    <a:pt x="42" y="234"/>
                  </a:lnTo>
                  <a:lnTo>
                    <a:pt x="66" y="234"/>
                  </a:lnTo>
                  <a:lnTo>
                    <a:pt x="72" y="240"/>
                  </a:lnTo>
                  <a:lnTo>
                    <a:pt x="72" y="246"/>
                  </a:lnTo>
                  <a:lnTo>
                    <a:pt x="54" y="264"/>
                  </a:lnTo>
                  <a:lnTo>
                    <a:pt x="54" y="270"/>
                  </a:lnTo>
                  <a:lnTo>
                    <a:pt x="66" y="270"/>
                  </a:lnTo>
                  <a:lnTo>
                    <a:pt x="90" y="258"/>
                  </a:lnTo>
                  <a:lnTo>
                    <a:pt x="120" y="228"/>
                  </a:lnTo>
                  <a:lnTo>
                    <a:pt x="144" y="216"/>
                  </a:lnTo>
                  <a:lnTo>
                    <a:pt x="156" y="216"/>
                  </a:lnTo>
                  <a:lnTo>
                    <a:pt x="168" y="222"/>
                  </a:lnTo>
                  <a:lnTo>
                    <a:pt x="204" y="234"/>
                  </a:lnTo>
                  <a:lnTo>
                    <a:pt x="216" y="240"/>
                  </a:lnTo>
                  <a:lnTo>
                    <a:pt x="228" y="252"/>
                  </a:lnTo>
                  <a:lnTo>
                    <a:pt x="234" y="264"/>
                  </a:lnTo>
                  <a:lnTo>
                    <a:pt x="234" y="276"/>
                  </a:lnTo>
                  <a:lnTo>
                    <a:pt x="240" y="282"/>
                  </a:lnTo>
                  <a:lnTo>
                    <a:pt x="240" y="288"/>
                  </a:lnTo>
                  <a:lnTo>
                    <a:pt x="252" y="300"/>
                  </a:lnTo>
                  <a:lnTo>
                    <a:pt x="252" y="306"/>
                  </a:lnTo>
                  <a:lnTo>
                    <a:pt x="246" y="318"/>
                  </a:lnTo>
                  <a:lnTo>
                    <a:pt x="246" y="324"/>
                  </a:lnTo>
                  <a:lnTo>
                    <a:pt x="258" y="336"/>
                  </a:lnTo>
                  <a:lnTo>
                    <a:pt x="282" y="348"/>
                  </a:lnTo>
                  <a:lnTo>
                    <a:pt x="288" y="354"/>
                  </a:lnTo>
                  <a:lnTo>
                    <a:pt x="294" y="354"/>
                  </a:lnTo>
                  <a:lnTo>
                    <a:pt x="300" y="372"/>
                  </a:lnTo>
                  <a:lnTo>
                    <a:pt x="330" y="372"/>
                  </a:lnTo>
                  <a:lnTo>
                    <a:pt x="348" y="390"/>
                  </a:lnTo>
                  <a:lnTo>
                    <a:pt x="354" y="402"/>
                  </a:lnTo>
                  <a:lnTo>
                    <a:pt x="366" y="414"/>
                  </a:lnTo>
                  <a:lnTo>
                    <a:pt x="378" y="420"/>
                  </a:lnTo>
                  <a:lnTo>
                    <a:pt x="384" y="432"/>
                  </a:lnTo>
                  <a:lnTo>
                    <a:pt x="420" y="468"/>
                  </a:lnTo>
                  <a:lnTo>
                    <a:pt x="456" y="468"/>
                  </a:lnTo>
                  <a:lnTo>
                    <a:pt x="462" y="474"/>
                  </a:lnTo>
                  <a:lnTo>
                    <a:pt x="468" y="486"/>
                  </a:lnTo>
                  <a:lnTo>
                    <a:pt x="492" y="498"/>
                  </a:lnTo>
                  <a:lnTo>
                    <a:pt x="510" y="504"/>
                  </a:lnTo>
                  <a:lnTo>
                    <a:pt x="528" y="504"/>
                  </a:lnTo>
                  <a:lnTo>
                    <a:pt x="540" y="510"/>
                  </a:lnTo>
                  <a:lnTo>
                    <a:pt x="546" y="510"/>
                  </a:lnTo>
                  <a:lnTo>
                    <a:pt x="552" y="522"/>
                  </a:lnTo>
                  <a:lnTo>
                    <a:pt x="552" y="534"/>
                  </a:lnTo>
                  <a:lnTo>
                    <a:pt x="564" y="558"/>
                  </a:lnTo>
                  <a:lnTo>
                    <a:pt x="570" y="564"/>
                  </a:lnTo>
                  <a:lnTo>
                    <a:pt x="582" y="564"/>
                  </a:lnTo>
                  <a:lnTo>
                    <a:pt x="594" y="558"/>
                  </a:lnTo>
                  <a:lnTo>
                    <a:pt x="600" y="558"/>
                  </a:lnTo>
                  <a:lnTo>
                    <a:pt x="600" y="570"/>
                  </a:lnTo>
                  <a:lnTo>
                    <a:pt x="606" y="582"/>
                  </a:lnTo>
                  <a:lnTo>
                    <a:pt x="606" y="606"/>
                  </a:lnTo>
                  <a:lnTo>
                    <a:pt x="612" y="618"/>
                  </a:lnTo>
                  <a:lnTo>
                    <a:pt x="630" y="636"/>
                  </a:lnTo>
                  <a:lnTo>
                    <a:pt x="630" y="666"/>
                  </a:lnTo>
                  <a:lnTo>
                    <a:pt x="612" y="666"/>
                  </a:lnTo>
                  <a:lnTo>
                    <a:pt x="612" y="690"/>
                  </a:lnTo>
                  <a:lnTo>
                    <a:pt x="606" y="696"/>
                  </a:lnTo>
                  <a:lnTo>
                    <a:pt x="600" y="708"/>
                  </a:lnTo>
                  <a:lnTo>
                    <a:pt x="594" y="714"/>
                  </a:lnTo>
                  <a:lnTo>
                    <a:pt x="594" y="732"/>
                  </a:lnTo>
                  <a:lnTo>
                    <a:pt x="606" y="732"/>
                  </a:lnTo>
                  <a:lnTo>
                    <a:pt x="618" y="726"/>
                  </a:lnTo>
                  <a:lnTo>
                    <a:pt x="624" y="726"/>
                  </a:lnTo>
                  <a:lnTo>
                    <a:pt x="636" y="702"/>
                  </a:lnTo>
                  <a:lnTo>
                    <a:pt x="654" y="696"/>
                  </a:lnTo>
                  <a:lnTo>
                    <a:pt x="654" y="666"/>
                  </a:lnTo>
                  <a:lnTo>
                    <a:pt x="666" y="654"/>
                  </a:lnTo>
                  <a:lnTo>
                    <a:pt x="678" y="654"/>
                  </a:lnTo>
                  <a:lnTo>
                    <a:pt x="684" y="648"/>
                  </a:lnTo>
                  <a:lnTo>
                    <a:pt x="696" y="648"/>
                  </a:lnTo>
                  <a:lnTo>
                    <a:pt x="696" y="636"/>
                  </a:lnTo>
                  <a:lnTo>
                    <a:pt x="690" y="630"/>
                  </a:lnTo>
                  <a:lnTo>
                    <a:pt x="690" y="618"/>
                  </a:lnTo>
                  <a:lnTo>
                    <a:pt x="678" y="606"/>
                  </a:lnTo>
                  <a:lnTo>
                    <a:pt x="666" y="606"/>
                  </a:lnTo>
                  <a:lnTo>
                    <a:pt x="648" y="588"/>
                  </a:lnTo>
                  <a:lnTo>
                    <a:pt x="654" y="582"/>
                  </a:lnTo>
                  <a:lnTo>
                    <a:pt x="660" y="570"/>
                  </a:lnTo>
                  <a:lnTo>
                    <a:pt x="666" y="552"/>
                  </a:lnTo>
                  <a:lnTo>
                    <a:pt x="672" y="540"/>
                  </a:lnTo>
                  <a:lnTo>
                    <a:pt x="684" y="528"/>
                  </a:lnTo>
                  <a:lnTo>
                    <a:pt x="690" y="534"/>
                  </a:lnTo>
                  <a:lnTo>
                    <a:pt x="702" y="534"/>
                  </a:lnTo>
                  <a:lnTo>
                    <a:pt x="708" y="540"/>
                  </a:lnTo>
                  <a:lnTo>
                    <a:pt x="738" y="540"/>
                  </a:lnTo>
                  <a:lnTo>
                    <a:pt x="738" y="552"/>
                  </a:lnTo>
                  <a:lnTo>
                    <a:pt x="744" y="558"/>
                  </a:lnTo>
                  <a:lnTo>
                    <a:pt x="744" y="564"/>
                  </a:lnTo>
                  <a:lnTo>
                    <a:pt x="750" y="576"/>
                  </a:lnTo>
                  <a:lnTo>
                    <a:pt x="762" y="576"/>
                  </a:lnTo>
                  <a:lnTo>
                    <a:pt x="774" y="570"/>
                  </a:lnTo>
                  <a:lnTo>
                    <a:pt x="780" y="564"/>
                  </a:lnTo>
                  <a:lnTo>
                    <a:pt x="780" y="558"/>
                  </a:lnTo>
                  <a:lnTo>
                    <a:pt x="774" y="546"/>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14" name="Israel">
              <a:extLst>
                <a:ext uri="{FF2B5EF4-FFF2-40B4-BE49-F238E27FC236}">
                  <a16:creationId xmlns:a16="http://schemas.microsoft.com/office/drawing/2014/main" id="{03220F04-88AC-474D-5F39-A34A1E614AD6}"/>
                </a:ext>
                <a:ext uri="{C183D7F6-B498-43B3-948B-1728B52AA6E4}">
                  <adec:decorative xmlns:adec="http://schemas.microsoft.com/office/drawing/2017/decorative" val="1"/>
                </a:ext>
              </a:extLst>
            </p:cNvPr>
            <p:cNvSpPr>
              <a:spLocks/>
            </p:cNvSpPr>
            <p:nvPr/>
          </p:nvSpPr>
          <p:spPr bwMode="gray">
            <a:xfrm>
              <a:off x="5047514" y="2435604"/>
              <a:ext cx="32708" cy="103155"/>
            </a:xfrm>
            <a:custGeom>
              <a:avLst/>
              <a:gdLst>
                <a:gd name="T0" fmla="*/ 0 w 102"/>
                <a:gd name="T1" fmla="*/ 2147483647 h 324"/>
                <a:gd name="T2" fmla="*/ 2147483647 w 102"/>
                <a:gd name="T3" fmla="*/ 2147483647 h 324"/>
                <a:gd name="T4" fmla="*/ 2147483647 w 102"/>
                <a:gd name="T5" fmla="*/ 2147483647 h 324"/>
                <a:gd name="T6" fmla="*/ 2147483647 w 102"/>
                <a:gd name="T7" fmla="*/ 2147483647 h 324"/>
                <a:gd name="T8" fmla="*/ 2147483647 w 102"/>
                <a:gd name="T9" fmla="*/ 2147483647 h 324"/>
                <a:gd name="T10" fmla="*/ 2147483647 w 102"/>
                <a:gd name="T11" fmla="*/ 2147483647 h 324"/>
                <a:gd name="T12" fmla="*/ 2147483647 w 102"/>
                <a:gd name="T13" fmla="*/ 2147483647 h 324"/>
                <a:gd name="T14" fmla="*/ 2147483647 w 102"/>
                <a:gd name="T15" fmla="*/ 2147483647 h 324"/>
                <a:gd name="T16" fmla="*/ 2147483647 w 102"/>
                <a:gd name="T17" fmla="*/ 2147483647 h 324"/>
                <a:gd name="T18" fmla="*/ 2147483647 w 102"/>
                <a:gd name="T19" fmla="*/ 2147483647 h 324"/>
                <a:gd name="T20" fmla="*/ 2147483647 w 102"/>
                <a:gd name="T21" fmla="*/ 2147483647 h 324"/>
                <a:gd name="T22" fmla="*/ 2147483647 w 102"/>
                <a:gd name="T23" fmla="*/ 2147483647 h 324"/>
                <a:gd name="T24" fmla="*/ 2147483647 w 102"/>
                <a:gd name="T25" fmla="*/ 2147483647 h 324"/>
                <a:gd name="T26" fmla="*/ 2147483647 w 102"/>
                <a:gd name="T27" fmla="*/ 2147483647 h 324"/>
                <a:gd name="T28" fmla="*/ 2147483647 w 102"/>
                <a:gd name="T29" fmla="*/ 2147483647 h 324"/>
                <a:gd name="T30" fmla="*/ 2147483647 w 102"/>
                <a:gd name="T31" fmla="*/ 2147483647 h 324"/>
                <a:gd name="T32" fmla="*/ 2147483647 w 102"/>
                <a:gd name="T33" fmla="*/ 2147483647 h 324"/>
                <a:gd name="T34" fmla="*/ 2147483647 w 102"/>
                <a:gd name="T35" fmla="*/ 2147483647 h 324"/>
                <a:gd name="T36" fmla="*/ 2147483647 w 102"/>
                <a:gd name="T37" fmla="*/ 2147483647 h 324"/>
                <a:gd name="T38" fmla="*/ 2147483647 w 102"/>
                <a:gd name="T39" fmla="*/ 2147483647 h 324"/>
                <a:gd name="T40" fmla="*/ 2147483647 w 102"/>
                <a:gd name="T41" fmla="*/ 2147483647 h 324"/>
                <a:gd name="T42" fmla="*/ 2147483647 w 102"/>
                <a:gd name="T43" fmla="*/ 2147483647 h 324"/>
                <a:gd name="T44" fmla="*/ 2147483647 w 102"/>
                <a:gd name="T45" fmla="*/ 2147483647 h 324"/>
                <a:gd name="T46" fmla="*/ 2147483647 w 102"/>
                <a:gd name="T47" fmla="*/ 2147483647 h 324"/>
                <a:gd name="T48" fmla="*/ 2147483647 w 102"/>
                <a:gd name="T49" fmla="*/ 0 h 324"/>
                <a:gd name="T50" fmla="*/ 2147483647 w 102"/>
                <a:gd name="T51" fmla="*/ 2147483647 h 324"/>
                <a:gd name="T52" fmla="*/ 2147483647 w 102"/>
                <a:gd name="T53" fmla="*/ 2147483647 h 324"/>
                <a:gd name="T54" fmla="*/ 2147483647 w 102"/>
                <a:gd name="T55" fmla="*/ 2147483647 h 324"/>
                <a:gd name="T56" fmla="*/ 2147483647 w 102"/>
                <a:gd name="T57" fmla="*/ 2147483647 h 324"/>
                <a:gd name="T58" fmla="*/ 2147483647 w 102"/>
                <a:gd name="T59" fmla="*/ 2147483647 h 324"/>
                <a:gd name="T60" fmla="*/ 2147483647 w 102"/>
                <a:gd name="T61" fmla="*/ 2147483647 h 324"/>
                <a:gd name="T62" fmla="*/ 2147483647 w 102"/>
                <a:gd name="T63" fmla="*/ 2147483647 h 324"/>
                <a:gd name="T64" fmla="*/ 2147483647 w 102"/>
                <a:gd name="T65" fmla="*/ 2147483647 h 324"/>
                <a:gd name="T66" fmla="*/ 2147483647 w 102"/>
                <a:gd name="T67" fmla="*/ 2147483647 h 324"/>
                <a:gd name="T68" fmla="*/ 2147483647 w 102"/>
                <a:gd name="T69" fmla="*/ 2147483647 h 324"/>
                <a:gd name="T70" fmla="*/ 2147483647 w 102"/>
                <a:gd name="T71" fmla="*/ 2147483647 h 324"/>
                <a:gd name="T72" fmla="*/ 2147483647 w 102"/>
                <a:gd name="T73" fmla="*/ 2147483647 h 324"/>
                <a:gd name="T74" fmla="*/ 2147483647 w 102"/>
                <a:gd name="T75" fmla="*/ 2147483647 h 324"/>
                <a:gd name="T76" fmla="*/ 2147483647 w 102"/>
                <a:gd name="T77" fmla="*/ 2147483647 h 324"/>
                <a:gd name="T78" fmla="*/ 0 w 102"/>
                <a:gd name="T79" fmla="*/ 2147483647 h 3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2"/>
                <a:gd name="T121" fmla="*/ 0 h 324"/>
                <a:gd name="T122" fmla="*/ 102 w 102"/>
                <a:gd name="T123" fmla="*/ 324 h 32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2" h="324">
                  <a:moveTo>
                    <a:pt x="0" y="168"/>
                  </a:moveTo>
                  <a:lnTo>
                    <a:pt x="54" y="312"/>
                  </a:lnTo>
                  <a:lnTo>
                    <a:pt x="60" y="324"/>
                  </a:lnTo>
                  <a:lnTo>
                    <a:pt x="60" y="306"/>
                  </a:lnTo>
                  <a:lnTo>
                    <a:pt x="66" y="294"/>
                  </a:lnTo>
                  <a:lnTo>
                    <a:pt x="66" y="234"/>
                  </a:lnTo>
                  <a:lnTo>
                    <a:pt x="72" y="228"/>
                  </a:lnTo>
                  <a:lnTo>
                    <a:pt x="78" y="216"/>
                  </a:lnTo>
                  <a:lnTo>
                    <a:pt x="84" y="210"/>
                  </a:lnTo>
                  <a:lnTo>
                    <a:pt x="90" y="198"/>
                  </a:lnTo>
                  <a:lnTo>
                    <a:pt x="90" y="186"/>
                  </a:lnTo>
                  <a:lnTo>
                    <a:pt x="78" y="174"/>
                  </a:lnTo>
                  <a:lnTo>
                    <a:pt x="78" y="162"/>
                  </a:lnTo>
                  <a:lnTo>
                    <a:pt x="72" y="156"/>
                  </a:lnTo>
                  <a:lnTo>
                    <a:pt x="66" y="162"/>
                  </a:lnTo>
                  <a:lnTo>
                    <a:pt x="66" y="168"/>
                  </a:lnTo>
                  <a:lnTo>
                    <a:pt x="60" y="168"/>
                  </a:lnTo>
                  <a:lnTo>
                    <a:pt x="54" y="174"/>
                  </a:lnTo>
                  <a:lnTo>
                    <a:pt x="48" y="168"/>
                  </a:lnTo>
                  <a:lnTo>
                    <a:pt x="48" y="96"/>
                  </a:lnTo>
                  <a:lnTo>
                    <a:pt x="66" y="78"/>
                  </a:lnTo>
                  <a:lnTo>
                    <a:pt x="84" y="78"/>
                  </a:lnTo>
                  <a:lnTo>
                    <a:pt x="90" y="60"/>
                  </a:lnTo>
                  <a:lnTo>
                    <a:pt x="84" y="18"/>
                  </a:lnTo>
                  <a:lnTo>
                    <a:pt x="102" y="0"/>
                  </a:lnTo>
                  <a:lnTo>
                    <a:pt x="78" y="6"/>
                  </a:lnTo>
                  <a:lnTo>
                    <a:pt x="78" y="18"/>
                  </a:lnTo>
                  <a:lnTo>
                    <a:pt x="72" y="30"/>
                  </a:lnTo>
                  <a:lnTo>
                    <a:pt x="66" y="36"/>
                  </a:lnTo>
                  <a:lnTo>
                    <a:pt x="60" y="36"/>
                  </a:lnTo>
                  <a:lnTo>
                    <a:pt x="54" y="30"/>
                  </a:lnTo>
                  <a:lnTo>
                    <a:pt x="42" y="54"/>
                  </a:lnTo>
                  <a:lnTo>
                    <a:pt x="30" y="60"/>
                  </a:lnTo>
                  <a:lnTo>
                    <a:pt x="36" y="72"/>
                  </a:lnTo>
                  <a:lnTo>
                    <a:pt x="36" y="84"/>
                  </a:lnTo>
                  <a:lnTo>
                    <a:pt x="42" y="90"/>
                  </a:lnTo>
                  <a:lnTo>
                    <a:pt x="42" y="96"/>
                  </a:lnTo>
                  <a:lnTo>
                    <a:pt x="18" y="138"/>
                  </a:lnTo>
                  <a:lnTo>
                    <a:pt x="18" y="156"/>
                  </a:lnTo>
                  <a:lnTo>
                    <a:pt x="0" y="168"/>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15" name="Ireland">
              <a:extLst>
                <a:ext uri="{FF2B5EF4-FFF2-40B4-BE49-F238E27FC236}">
                  <a16:creationId xmlns:a16="http://schemas.microsoft.com/office/drawing/2014/main" id="{739A01ED-232A-0582-69CD-D743D811D8F2}"/>
                </a:ext>
                <a:ext uri="{C183D7F6-B498-43B3-948B-1728B52AA6E4}">
                  <adec:decorative xmlns:adec="http://schemas.microsoft.com/office/drawing/2017/decorative" val="1"/>
                </a:ext>
              </a:extLst>
            </p:cNvPr>
            <p:cNvSpPr>
              <a:spLocks/>
            </p:cNvSpPr>
            <p:nvPr/>
          </p:nvSpPr>
          <p:spPr bwMode="gray">
            <a:xfrm>
              <a:off x="4116613" y="1879580"/>
              <a:ext cx="90574" cy="95605"/>
            </a:xfrm>
            <a:custGeom>
              <a:avLst/>
              <a:gdLst>
                <a:gd name="T0" fmla="*/ 2147483647 w 282"/>
                <a:gd name="T1" fmla="*/ 2147483647 h 300"/>
                <a:gd name="T2" fmla="*/ 2147483647 w 282"/>
                <a:gd name="T3" fmla="*/ 2147483647 h 300"/>
                <a:gd name="T4" fmla="*/ 2147483647 w 282"/>
                <a:gd name="T5" fmla="*/ 2147483647 h 300"/>
                <a:gd name="T6" fmla="*/ 2147483647 w 282"/>
                <a:gd name="T7" fmla="*/ 2147483647 h 300"/>
                <a:gd name="T8" fmla="*/ 2147483647 w 282"/>
                <a:gd name="T9" fmla="*/ 2147483647 h 300"/>
                <a:gd name="T10" fmla="*/ 2147483647 w 282"/>
                <a:gd name="T11" fmla="*/ 2147483647 h 300"/>
                <a:gd name="T12" fmla="*/ 2147483647 w 282"/>
                <a:gd name="T13" fmla="*/ 2147483647 h 300"/>
                <a:gd name="T14" fmla="*/ 2147483647 w 282"/>
                <a:gd name="T15" fmla="*/ 2147483647 h 300"/>
                <a:gd name="T16" fmla="*/ 2147483647 w 282"/>
                <a:gd name="T17" fmla="*/ 2147483647 h 300"/>
                <a:gd name="T18" fmla="*/ 2147483647 w 282"/>
                <a:gd name="T19" fmla="*/ 2147483647 h 300"/>
                <a:gd name="T20" fmla="*/ 2147483647 w 282"/>
                <a:gd name="T21" fmla="*/ 2147483647 h 300"/>
                <a:gd name="T22" fmla="*/ 2147483647 w 282"/>
                <a:gd name="T23" fmla="*/ 2147483647 h 300"/>
                <a:gd name="T24" fmla="*/ 2147483647 w 282"/>
                <a:gd name="T25" fmla="*/ 0 h 300"/>
                <a:gd name="T26" fmla="*/ 2147483647 w 282"/>
                <a:gd name="T27" fmla="*/ 2147483647 h 300"/>
                <a:gd name="T28" fmla="*/ 2147483647 w 282"/>
                <a:gd name="T29" fmla="*/ 2147483647 h 300"/>
                <a:gd name="T30" fmla="*/ 2147483647 w 282"/>
                <a:gd name="T31" fmla="*/ 2147483647 h 300"/>
                <a:gd name="T32" fmla="*/ 2147483647 w 282"/>
                <a:gd name="T33" fmla="*/ 2147483647 h 300"/>
                <a:gd name="T34" fmla="*/ 2147483647 w 282"/>
                <a:gd name="T35" fmla="*/ 2147483647 h 300"/>
                <a:gd name="T36" fmla="*/ 2147483647 w 282"/>
                <a:gd name="T37" fmla="*/ 2147483647 h 300"/>
                <a:gd name="T38" fmla="*/ 2147483647 w 282"/>
                <a:gd name="T39" fmla="*/ 2147483647 h 300"/>
                <a:gd name="T40" fmla="*/ 2147483647 w 282"/>
                <a:gd name="T41" fmla="*/ 2147483647 h 300"/>
                <a:gd name="T42" fmla="*/ 2147483647 w 282"/>
                <a:gd name="T43" fmla="*/ 2147483647 h 300"/>
                <a:gd name="T44" fmla="*/ 2147483647 w 282"/>
                <a:gd name="T45" fmla="*/ 2147483647 h 300"/>
                <a:gd name="T46" fmla="*/ 2147483647 w 282"/>
                <a:gd name="T47" fmla="*/ 2147483647 h 300"/>
                <a:gd name="T48" fmla="*/ 2147483647 w 282"/>
                <a:gd name="T49" fmla="*/ 2147483647 h 300"/>
                <a:gd name="T50" fmla="*/ 2147483647 w 282"/>
                <a:gd name="T51" fmla="*/ 2147483647 h 300"/>
                <a:gd name="T52" fmla="*/ 2147483647 w 282"/>
                <a:gd name="T53" fmla="*/ 2147483647 h 300"/>
                <a:gd name="T54" fmla="*/ 2147483647 w 282"/>
                <a:gd name="T55" fmla="*/ 2147483647 h 300"/>
                <a:gd name="T56" fmla="*/ 2147483647 w 282"/>
                <a:gd name="T57" fmla="*/ 2147483647 h 300"/>
                <a:gd name="T58" fmla="*/ 2147483647 w 282"/>
                <a:gd name="T59" fmla="*/ 2147483647 h 300"/>
                <a:gd name="T60" fmla="*/ 2147483647 w 282"/>
                <a:gd name="T61" fmla="*/ 2147483647 h 300"/>
                <a:gd name="T62" fmla="*/ 2147483647 w 282"/>
                <a:gd name="T63" fmla="*/ 2147483647 h 300"/>
                <a:gd name="T64" fmla="*/ 2147483647 w 282"/>
                <a:gd name="T65" fmla="*/ 2147483647 h 300"/>
                <a:gd name="T66" fmla="*/ 2147483647 w 282"/>
                <a:gd name="T67" fmla="*/ 2147483647 h 300"/>
                <a:gd name="T68" fmla="*/ 2147483647 w 282"/>
                <a:gd name="T69" fmla="*/ 2147483647 h 300"/>
                <a:gd name="T70" fmla="*/ 2147483647 w 282"/>
                <a:gd name="T71" fmla="*/ 2147483647 h 300"/>
                <a:gd name="T72" fmla="*/ 2147483647 w 282"/>
                <a:gd name="T73" fmla="*/ 2147483647 h 300"/>
                <a:gd name="T74" fmla="*/ 2147483647 w 282"/>
                <a:gd name="T75" fmla="*/ 2147483647 h 300"/>
                <a:gd name="T76" fmla="*/ 2147483647 w 282"/>
                <a:gd name="T77" fmla="*/ 2147483647 h 300"/>
                <a:gd name="T78" fmla="*/ 2147483647 w 282"/>
                <a:gd name="T79" fmla="*/ 2147483647 h 300"/>
                <a:gd name="T80" fmla="*/ 0 w 282"/>
                <a:gd name="T81" fmla="*/ 2147483647 h 300"/>
                <a:gd name="T82" fmla="*/ 2147483647 w 282"/>
                <a:gd name="T83" fmla="*/ 2147483647 h 300"/>
                <a:gd name="T84" fmla="*/ 2147483647 w 282"/>
                <a:gd name="T85" fmla="*/ 2147483647 h 300"/>
                <a:gd name="T86" fmla="*/ 2147483647 w 282"/>
                <a:gd name="T87" fmla="*/ 2147483647 h 300"/>
                <a:gd name="T88" fmla="*/ 2147483647 w 282"/>
                <a:gd name="T89" fmla="*/ 2147483647 h 300"/>
                <a:gd name="T90" fmla="*/ 2147483647 w 282"/>
                <a:gd name="T91" fmla="*/ 2147483647 h 300"/>
                <a:gd name="T92" fmla="*/ 2147483647 w 282"/>
                <a:gd name="T93" fmla="*/ 2147483647 h 300"/>
                <a:gd name="T94" fmla="*/ 2147483647 w 282"/>
                <a:gd name="T95" fmla="*/ 2147483647 h 300"/>
                <a:gd name="T96" fmla="*/ 2147483647 w 282"/>
                <a:gd name="T97" fmla="*/ 2147483647 h 300"/>
                <a:gd name="T98" fmla="*/ 2147483647 w 282"/>
                <a:gd name="T99" fmla="*/ 2147483647 h 300"/>
                <a:gd name="T100" fmla="*/ 2147483647 w 282"/>
                <a:gd name="T101" fmla="*/ 2147483647 h 300"/>
                <a:gd name="T102" fmla="*/ 2147483647 w 282"/>
                <a:gd name="T103" fmla="*/ 2147483647 h 300"/>
                <a:gd name="T104" fmla="*/ 2147483647 w 282"/>
                <a:gd name="T105" fmla="*/ 2147483647 h 300"/>
                <a:gd name="T106" fmla="*/ 2147483647 w 282"/>
                <a:gd name="T107" fmla="*/ 2147483647 h 300"/>
                <a:gd name="T108" fmla="*/ 2147483647 w 282"/>
                <a:gd name="T109" fmla="*/ 2147483647 h 300"/>
                <a:gd name="T110" fmla="*/ 2147483647 w 282"/>
                <a:gd name="T111" fmla="*/ 2147483647 h 3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2"/>
                <a:gd name="T169" fmla="*/ 0 h 300"/>
                <a:gd name="T170" fmla="*/ 282 w 282"/>
                <a:gd name="T171" fmla="*/ 300 h 3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2" h="300">
                  <a:moveTo>
                    <a:pt x="276" y="156"/>
                  </a:moveTo>
                  <a:lnTo>
                    <a:pt x="276" y="144"/>
                  </a:lnTo>
                  <a:lnTo>
                    <a:pt x="270" y="132"/>
                  </a:lnTo>
                  <a:lnTo>
                    <a:pt x="264" y="126"/>
                  </a:lnTo>
                  <a:lnTo>
                    <a:pt x="264" y="114"/>
                  </a:lnTo>
                  <a:lnTo>
                    <a:pt x="258" y="108"/>
                  </a:lnTo>
                  <a:lnTo>
                    <a:pt x="258" y="102"/>
                  </a:lnTo>
                  <a:lnTo>
                    <a:pt x="276" y="102"/>
                  </a:lnTo>
                  <a:lnTo>
                    <a:pt x="282" y="96"/>
                  </a:lnTo>
                  <a:lnTo>
                    <a:pt x="246" y="90"/>
                  </a:lnTo>
                  <a:lnTo>
                    <a:pt x="228" y="66"/>
                  </a:lnTo>
                  <a:lnTo>
                    <a:pt x="204" y="90"/>
                  </a:lnTo>
                  <a:lnTo>
                    <a:pt x="192" y="90"/>
                  </a:lnTo>
                  <a:lnTo>
                    <a:pt x="168" y="78"/>
                  </a:lnTo>
                  <a:lnTo>
                    <a:pt x="162" y="72"/>
                  </a:lnTo>
                  <a:lnTo>
                    <a:pt x="174" y="60"/>
                  </a:lnTo>
                  <a:lnTo>
                    <a:pt x="180" y="60"/>
                  </a:lnTo>
                  <a:lnTo>
                    <a:pt x="186" y="54"/>
                  </a:lnTo>
                  <a:lnTo>
                    <a:pt x="192" y="54"/>
                  </a:lnTo>
                  <a:lnTo>
                    <a:pt x="192" y="42"/>
                  </a:lnTo>
                  <a:lnTo>
                    <a:pt x="234" y="18"/>
                  </a:lnTo>
                  <a:lnTo>
                    <a:pt x="240" y="12"/>
                  </a:lnTo>
                  <a:lnTo>
                    <a:pt x="240" y="6"/>
                  </a:lnTo>
                  <a:lnTo>
                    <a:pt x="234" y="6"/>
                  </a:lnTo>
                  <a:lnTo>
                    <a:pt x="228" y="0"/>
                  </a:lnTo>
                  <a:lnTo>
                    <a:pt x="222" y="0"/>
                  </a:lnTo>
                  <a:lnTo>
                    <a:pt x="210" y="6"/>
                  </a:lnTo>
                  <a:lnTo>
                    <a:pt x="204" y="18"/>
                  </a:lnTo>
                  <a:lnTo>
                    <a:pt x="198" y="6"/>
                  </a:lnTo>
                  <a:lnTo>
                    <a:pt x="174" y="6"/>
                  </a:lnTo>
                  <a:lnTo>
                    <a:pt x="162" y="12"/>
                  </a:lnTo>
                  <a:lnTo>
                    <a:pt x="156" y="12"/>
                  </a:lnTo>
                  <a:lnTo>
                    <a:pt x="150" y="18"/>
                  </a:lnTo>
                  <a:lnTo>
                    <a:pt x="150" y="30"/>
                  </a:lnTo>
                  <a:lnTo>
                    <a:pt x="144" y="36"/>
                  </a:lnTo>
                  <a:lnTo>
                    <a:pt x="144" y="42"/>
                  </a:lnTo>
                  <a:lnTo>
                    <a:pt x="126" y="42"/>
                  </a:lnTo>
                  <a:lnTo>
                    <a:pt x="120" y="48"/>
                  </a:lnTo>
                  <a:lnTo>
                    <a:pt x="120" y="54"/>
                  </a:lnTo>
                  <a:lnTo>
                    <a:pt x="138" y="54"/>
                  </a:lnTo>
                  <a:lnTo>
                    <a:pt x="144" y="60"/>
                  </a:lnTo>
                  <a:lnTo>
                    <a:pt x="150" y="60"/>
                  </a:lnTo>
                  <a:lnTo>
                    <a:pt x="150" y="66"/>
                  </a:lnTo>
                  <a:lnTo>
                    <a:pt x="144" y="72"/>
                  </a:lnTo>
                  <a:lnTo>
                    <a:pt x="132" y="72"/>
                  </a:lnTo>
                  <a:lnTo>
                    <a:pt x="132" y="78"/>
                  </a:lnTo>
                  <a:lnTo>
                    <a:pt x="126" y="84"/>
                  </a:lnTo>
                  <a:lnTo>
                    <a:pt x="102" y="84"/>
                  </a:lnTo>
                  <a:lnTo>
                    <a:pt x="102" y="90"/>
                  </a:lnTo>
                  <a:lnTo>
                    <a:pt x="90" y="78"/>
                  </a:lnTo>
                  <a:lnTo>
                    <a:pt x="42" y="78"/>
                  </a:lnTo>
                  <a:lnTo>
                    <a:pt x="42" y="102"/>
                  </a:lnTo>
                  <a:lnTo>
                    <a:pt x="54" y="102"/>
                  </a:lnTo>
                  <a:lnTo>
                    <a:pt x="54" y="108"/>
                  </a:lnTo>
                  <a:lnTo>
                    <a:pt x="60" y="114"/>
                  </a:lnTo>
                  <a:lnTo>
                    <a:pt x="42" y="126"/>
                  </a:lnTo>
                  <a:lnTo>
                    <a:pt x="36" y="126"/>
                  </a:lnTo>
                  <a:lnTo>
                    <a:pt x="30" y="132"/>
                  </a:lnTo>
                  <a:lnTo>
                    <a:pt x="30" y="138"/>
                  </a:lnTo>
                  <a:lnTo>
                    <a:pt x="42" y="150"/>
                  </a:lnTo>
                  <a:lnTo>
                    <a:pt x="54" y="156"/>
                  </a:lnTo>
                  <a:lnTo>
                    <a:pt x="60" y="162"/>
                  </a:lnTo>
                  <a:lnTo>
                    <a:pt x="72" y="162"/>
                  </a:lnTo>
                  <a:lnTo>
                    <a:pt x="78" y="156"/>
                  </a:lnTo>
                  <a:lnTo>
                    <a:pt x="96" y="156"/>
                  </a:lnTo>
                  <a:lnTo>
                    <a:pt x="96" y="168"/>
                  </a:lnTo>
                  <a:lnTo>
                    <a:pt x="90" y="174"/>
                  </a:lnTo>
                  <a:lnTo>
                    <a:pt x="72" y="174"/>
                  </a:lnTo>
                  <a:lnTo>
                    <a:pt x="72" y="192"/>
                  </a:lnTo>
                  <a:lnTo>
                    <a:pt x="54" y="192"/>
                  </a:lnTo>
                  <a:lnTo>
                    <a:pt x="48" y="198"/>
                  </a:lnTo>
                  <a:lnTo>
                    <a:pt x="48" y="210"/>
                  </a:lnTo>
                  <a:lnTo>
                    <a:pt x="42" y="222"/>
                  </a:lnTo>
                  <a:lnTo>
                    <a:pt x="42" y="234"/>
                  </a:lnTo>
                  <a:lnTo>
                    <a:pt x="18" y="234"/>
                  </a:lnTo>
                  <a:lnTo>
                    <a:pt x="12" y="240"/>
                  </a:lnTo>
                  <a:lnTo>
                    <a:pt x="6" y="240"/>
                  </a:lnTo>
                  <a:lnTo>
                    <a:pt x="6" y="246"/>
                  </a:lnTo>
                  <a:lnTo>
                    <a:pt x="12" y="246"/>
                  </a:lnTo>
                  <a:lnTo>
                    <a:pt x="18" y="252"/>
                  </a:lnTo>
                  <a:lnTo>
                    <a:pt x="6" y="252"/>
                  </a:lnTo>
                  <a:lnTo>
                    <a:pt x="0" y="258"/>
                  </a:lnTo>
                  <a:lnTo>
                    <a:pt x="0" y="270"/>
                  </a:lnTo>
                  <a:lnTo>
                    <a:pt x="42" y="270"/>
                  </a:lnTo>
                  <a:lnTo>
                    <a:pt x="24" y="288"/>
                  </a:lnTo>
                  <a:lnTo>
                    <a:pt x="30" y="282"/>
                  </a:lnTo>
                  <a:lnTo>
                    <a:pt x="48" y="282"/>
                  </a:lnTo>
                  <a:lnTo>
                    <a:pt x="48" y="288"/>
                  </a:lnTo>
                  <a:lnTo>
                    <a:pt x="42" y="288"/>
                  </a:lnTo>
                  <a:lnTo>
                    <a:pt x="36" y="294"/>
                  </a:lnTo>
                  <a:lnTo>
                    <a:pt x="30" y="294"/>
                  </a:lnTo>
                  <a:lnTo>
                    <a:pt x="36" y="300"/>
                  </a:lnTo>
                  <a:lnTo>
                    <a:pt x="60" y="300"/>
                  </a:lnTo>
                  <a:lnTo>
                    <a:pt x="96" y="288"/>
                  </a:lnTo>
                  <a:lnTo>
                    <a:pt x="108" y="282"/>
                  </a:lnTo>
                  <a:lnTo>
                    <a:pt x="120" y="270"/>
                  </a:lnTo>
                  <a:lnTo>
                    <a:pt x="120" y="264"/>
                  </a:lnTo>
                  <a:lnTo>
                    <a:pt x="132" y="270"/>
                  </a:lnTo>
                  <a:lnTo>
                    <a:pt x="138" y="270"/>
                  </a:lnTo>
                  <a:lnTo>
                    <a:pt x="150" y="264"/>
                  </a:lnTo>
                  <a:lnTo>
                    <a:pt x="162" y="252"/>
                  </a:lnTo>
                  <a:lnTo>
                    <a:pt x="180" y="246"/>
                  </a:lnTo>
                  <a:lnTo>
                    <a:pt x="204" y="246"/>
                  </a:lnTo>
                  <a:lnTo>
                    <a:pt x="210" y="240"/>
                  </a:lnTo>
                  <a:lnTo>
                    <a:pt x="252" y="240"/>
                  </a:lnTo>
                  <a:lnTo>
                    <a:pt x="246" y="222"/>
                  </a:lnTo>
                  <a:lnTo>
                    <a:pt x="264" y="222"/>
                  </a:lnTo>
                  <a:lnTo>
                    <a:pt x="264" y="198"/>
                  </a:lnTo>
                  <a:lnTo>
                    <a:pt x="270" y="192"/>
                  </a:lnTo>
                  <a:lnTo>
                    <a:pt x="270" y="180"/>
                  </a:lnTo>
                  <a:lnTo>
                    <a:pt x="276" y="168"/>
                  </a:lnTo>
                  <a:lnTo>
                    <a:pt x="276" y="156"/>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16" name="Iraq">
              <a:extLst>
                <a:ext uri="{FF2B5EF4-FFF2-40B4-BE49-F238E27FC236}">
                  <a16:creationId xmlns:a16="http://schemas.microsoft.com/office/drawing/2014/main" id="{43378EF3-5E0B-4A28-A3F2-D26E27A0F156}"/>
                </a:ext>
                <a:ext uri="{C183D7F6-B498-43B3-948B-1728B52AA6E4}">
                  <adec:decorative xmlns:adec="http://schemas.microsoft.com/office/drawing/2017/decorative" val="1"/>
                </a:ext>
              </a:extLst>
            </p:cNvPr>
            <p:cNvSpPr>
              <a:spLocks/>
            </p:cNvSpPr>
            <p:nvPr/>
          </p:nvSpPr>
          <p:spPr bwMode="gray">
            <a:xfrm>
              <a:off x="5141863" y="2334968"/>
              <a:ext cx="220146" cy="212598"/>
            </a:xfrm>
            <a:custGeom>
              <a:avLst/>
              <a:gdLst>
                <a:gd name="T0" fmla="*/ 2147483647 w 684"/>
                <a:gd name="T1" fmla="*/ 2147483647 h 660"/>
                <a:gd name="T2" fmla="*/ 2147483647 w 684"/>
                <a:gd name="T3" fmla="*/ 2147483647 h 660"/>
                <a:gd name="T4" fmla="*/ 2147483647 w 684"/>
                <a:gd name="T5" fmla="*/ 2147483647 h 660"/>
                <a:gd name="T6" fmla="*/ 2147483647 w 684"/>
                <a:gd name="T7" fmla="*/ 2147483647 h 660"/>
                <a:gd name="T8" fmla="*/ 2147483647 w 684"/>
                <a:gd name="T9" fmla="*/ 2147483647 h 660"/>
                <a:gd name="T10" fmla="*/ 2147483647 w 684"/>
                <a:gd name="T11" fmla="*/ 2147483647 h 660"/>
                <a:gd name="T12" fmla="*/ 2147483647 w 684"/>
                <a:gd name="T13" fmla="*/ 2147483647 h 660"/>
                <a:gd name="T14" fmla="*/ 2147483647 w 684"/>
                <a:gd name="T15" fmla="*/ 2147483647 h 660"/>
                <a:gd name="T16" fmla="*/ 2147483647 w 684"/>
                <a:gd name="T17" fmla="*/ 2147483647 h 660"/>
                <a:gd name="T18" fmla="*/ 2147483647 w 684"/>
                <a:gd name="T19" fmla="*/ 2147483647 h 660"/>
                <a:gd name="T20" fmla="*/ 2147483647 w 684"/>
                <a:gd name="T21" fmla="*/ 2147483647 h 660"/>
                <a:gd name="T22" fmla="*/ 2147483647 w 684"/>
                <a:gd name="T23" fmla="*/ 2147483647 h 660"/>
                <a:gd name="T24" fmla="*/ 2147483647 w 684"/>
                <a:gd name="T25" fmla="*/ 2147483647 h 660"/>
                <a:gd name="T26" fmla="*/ 2147483647 w 684"/>
                <a:gd name="T27" fmla="*/ 2147483647 h 660"/>
                <a:gd name="T28" fmla="*/ 2147483647 w 684"/>
                <a:gd name="T29" fmla="*/ 2147483647 h 660"/>
                <a:gd name="T30" fmla="*/ 2147483647 w 684"/>
                <a:gd name="T31" fmla="*/ 2147483647 h 660"/>
                <a:gd name="T32" fmla="*/ 2147483647 w 684"/>
                <a:gd name="T33" fmla="*/ 2147483647 h 660"/>
                <a:gd name="T34" fmla="*/ 2147483647 w 684"/>
                <a:gd name="T35" fmla="*/ 2147483647 h 660"/>
                <a:gd name="T36" fmla="*/ 2147483647 w 684"/>
                <a:gd name="T37" fmla="*/ 2147483647 h 660"/>
                <a:gd name="T38" fmla="*/ 2147483647 w 684"/>
                <a:gd name="T39" fmla="*/ 2147483647 h 660"/>
                <a:gd name="T40" fmla="*/ 2147483647 w 684"/>
                <a:gd name="T41" fmla="*/ 2147483647 h 660"/>
                <a:gd name="T42" fmla="*/ 2147483647 w 684"/>
                <a:gd name="T43" fmla="*/ 2147483647 h 660"/>
                <a:gd name="T44" fmla="*/ 2147483647 w 684"/>
                <a:gd name="T45" fmla="*/ 2147483647 h 660"/>
                <a:gd name="T46" fmla="*/ 2147483647 w 684"/>
                <a:gd name="T47" fmla="*/ 2147483647 h 660"/>
                <a:gd name="T48" fmla="*/ 2147483647 w 684"/>
                <a:gd name="T49" fmla="*/ 2147483647 h 660"/>
                <a:gd name="T50" fmla="*/ 2147483647 w 684"/>
                <a:gd name="T51" fmla="*/ 2147483647 h 660"/>
                <a:gd name="T52" fmla="*/ 2147483647 w 684"/>
                <a:gd name="T53" fmla="*/ 0 h 660"/>
                <a:gd name="T54" fmla="*/ 2147483647 w 684"/>
                <a:gd name="T55" fmla="*/ 2147483647 h 660"/>
                <a:gd name="T56" fmla="*/ 2147483647 w 684"/>
                <a:gd name="T57" fmla="*/ 2147483647 h 660"/>
                <a:gd name="T58" fmla="*/ 2147483647 w 684"/>
                <a:gd name="T59" fmla="*/ 0 h 660"/>
                <a:gd name="T60" fmla="*/ 2147483647 w 684"/>
                <a:gd name="T61" fmla="*/ 2147483647 h 660"/>
                <a:gd name="T62" fmla="*/ 2147483647 w 684"/>
                <a:gd name="T63" fmla="*/ 2147483647 h 660"/>
                <a:gd name="T64" fmla="*/ 2147483647 w 684"/>
                <a:gd name="T65" fmla="*/ 2147483647 h 660"/>
                <a:gd name="T66" fmla="*/ 2147483647 w 684"/>
                <a:gd name="T67" fmla="*/ 2147483647 h 660"/>
                <a:gd name="T68" fmla="*/ 2147483647 w 684"/>
                <a:gd name="T69" fmla="*/ 2147483647 h 660"/>
                <a:gd name="T70" fmla="*/ 2147483647 w 684"/>
                <a:gd name="T71" fmla="*/ 2147483647 h 660"/>
                <a:gd name="T72" fmla="*/ 2147483647 w 684"/>
                <a:gd name="T73" fmla="*/ 2147483647 h 660"/>
                <a:gd name="T74" fmla="*/ 2147483647 w 684"/>
                <a:gd name="T75" fmla="*/ 2147483647 h 660"/>
                <a:gd name="T76" fmla="*/ 2147483647 w 684"/>
                <a:gd name="T77" fmla="*/ 2147483647 h 660"/>
                <a:gd name="T78" fmla="*/ 2147483647 w 684"/>
                <a:gd name="T79" fmla="*/ 2147483647 h 660"/>
                <a:gd name="T80" fmla="*/ 2147483647 w 684"/>
                <a:gd name="T81" fmla="*/ 2147483647 h 660"/>
                <a:gd name="T82" fmla="*/ 2147483647 w 684"/>
                <a:gd name="T83" fmla="*/ 2147483647 h 660"/>
                <a:gd name="T84" fmla="*/ 2147483647 w 684"/>
                <a:gd name="T85" fmla="*/ 2147483647 h 660"/>
                <a:gd name="T86" fmla="*/ 0 w 684"/>
                <a:gd name="T87" fmla="*/ 2147483647 h 660"/>
                <a:gd name="T88" fmla="*/ 2147483647 w 684"/>
                <a:gd name="T89" fmla="*/ 2147483647 h 660"/>
                <a:gd name="T90" fmla="*/ 2147483647 w 684"/>
                <a:gd name="T91" fmla="*/ 2147483647 h 660"/>
                <a:gd name="T92" fmla="*/ 2147483647 w 684"/>
                <a:gd name="T93" fmla="*/ 2147483647 h 660"/>
                <a:gd name="T94" fmla="*/ 2147483647 w 684"/>
                <a:gd name="T95" fmla="*/ 2147483647 h 660"/>
                <a:gd name="T96" fmla="*/ 2147483647 w 684"/>
                <a:gd name="T97" fmla="*/ 2147483647 h 660"/>
                <a:gd name="T98" fmla="*/ 2147483647 w 684"/>
                <a:gd name="T99" fmla="*/ 2147483647 h 660"/>
                <a:gd name="T100" fmla="*/ 2147483647 w 684"/>
                <a:gd name="T101" fmla="*/ 2147483647 h 660"/>
                <a:gd name="T102" fmla="*/ 2147483647 w 684"/>
                <a:gd name="T103" fmla="*/ 2147483647 h 660"/>
                <a:gd name="T104" fmla="*/ 2147483647 w 684"/>
                <a:gd name="T105" fmla="*/ 2147483647 h 660"/>
                <a:gd name="T106" fmla="*/ 2147483647 w 684"/>
                <a:gd name="T107" fmla="*/ 2147483647 h 660"/>
                <a:gd name="T108" fmla="*/ 2147483647 w 684"/>
                <a:gd name="T109" fmla="*/ 2147483647 h 660"/>
                <a:gd name="T110" fmla="*/ 2147483647 w 684"/>
                <a:gd name="T111" fmla="*/ 2147483647 h 660"/>
                <a:gd name="T112" fmla="*/ 2147483647 w 684"/>
                <a:gd name="T113" fmla="*/ 2147483647 h 660"/>
                <a:gd name="T114" fmla="*/ 2147483647 w 684"/>
                <a:gd name="T115" fmla="*/ 2147483647 h 6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84"/>
                <a:gd name="T175" fmla="*/ 0 h 660"/>
                <a:gd name="T176" fmla="*/ 684 w 684"/>
                <a:gd name="T177" fmla="*/ 660 h 6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84" h="660">
                  <a:moveTo>
                    <a:pt x="678" y="564"/>
                  </a:moveTo>
                  <a:lnTo>
                    <a:pt x="666" y="552"/>
                  </a:lnTo>
                  <a:lnTo>
                    <a:pt x="654" y="546"/>
                  </a:lnTo>
                  <a:lnTo>
                    <a:pt x="648" y="516"/>
                  </a:lnTo>
                  <a:lnTo>
                    <a:pt x="642" y="516"/>
                  </a:lnTo>
                  <a:lnTo>
                    <a:pt x="636" y="510"/>
                  </a:lnTo>
                  <a:lnTo>
                    <a:pt x="624" y="504"/>
                  </a:lnTo>
                  <a:lnTo>
                    <a:pt x="618" y="498"/>
                  </a:lnTo>
                  <a:lnTo>
                    <a:pt x="618" y="462"/>
                  </a:lnTo>
                  <a:lnTo>
                    <a:pt x="624" y="450"/>
                  </a:lnTo>
                  <a:lnTo>
                    <a:pt x="624" y="438"/>
                  </a:lnTo>
                  <a:lnTo>
                    <a:pt x="594" y="402"/>
                  </a:lnTo>
                  <a:lnTo>
                    <a:pt x="588" y="390"/>
                  </a:lnTo>
                  <a:lnTo>
                    <a:pt x="582" y="384"/>
                  </a:lnTo>
                  <a:lnTo>
                    <a:pt x="564" y="384"/>
                  </a:lnTo>
                  <a:lnTo>
                    <a:pt x="546" y="366"/>
                  </a:lnTo>
                  <a:lnTo>
                    <a:pt x="534" y="360"/>
                  </a:lnTo>
                  <a:lnTo>
                    <a:pt x="528" y="354"/>
                  </a:lnTo>
                  <a:lnTo>
                    <a:pt x="504" y="354"/>
                  </a:lnTo>
                  <a:lnTo>
                    <a:pt x="504" y="312"/>
                  </a:lnTo>
                  <a:lnTo>
                    <a:pt x="498" y="312"/>
                  </a:lnTo>
                  <a:lnTo>
                    <a:pt x="492" y="306"/>
                  </a:lnTo>
                  <a:lnTo>
                    <a:pt x="468" y="294"/>
                  </a:lnTo>
                  <a:lnTo>
                    <a:pt x="456" y="282"/>
                  </a:lnTo>
                  <a:lnTo>
                    <a:pt x="444" y="276"/>
                  </a:lnTo>
                  <a:lnTo>
                    <a:pt x="438" y="270"/>
                  </a:lnTo>
                  <a:lnTo>
                    <a:pt x="438" y="264"/>
                  </a:lnTo>
                  <a:lnTo>
                    <a:pt x="444" y="252"/>
                  </a:lnTo>
                  <a:lnTo>
                    <a:pt x="450" y="246"/>
                  </a:lnTo>
                  <a:lnTo>
                    <a:pt x="438" y="234"/>
                  </a:lnTo>
                  <a:lnTo>
                    <a:pt x="438" y="228"/>
                  </a:lnTo>
                  <a:lnTo>
                    <a:pt x="450" y="216"/>
                  </a:lnTo>
                  <a:lnTo>
                    <a:pt x="462" y="216"/>
                  </a:lnTo>
                  <a:lnTo>
                    <a:pt x="462" y="186"/>
                  </a:lnTo>
                  <a:lnTo>
                    <a:pt x="468" y="186"/>
                  </a:lnTo>
                  <a:lnTo>
                    <a:pt x="480" y="174"/>
                  </a:lnTo>
                  <a:lnTo>
                    <a:pt x="480" y="168"/>
                  </a:lnTo>
                  <a:lnTo>
                    <a:pt x="474" y="156"/>
                  </a:lnTo>
                  <a:lnTo>
                    <a:pt x="462" y="144"/>
                  </a:lnTo>
                  <a:lnTo>
                    <a:pt x="462" y="138"/>
                  </a:lnTo>
                  <a:lnTo>
                    <a:pt x="480" y="120"/>
                  </a:lnTo>
                  <a:lnTo>
                    <a:pt x="480" y="114"/>
                  </a:lnTo>
                  <a:lnTo>
                    <a:pt x="468" y="114"/>
                  </a:lnTo>
                  <a:lnTo>
                    <a:pt x="456" y="120"/>
                  </a:lnTo>
                  <a:lnTo>
                    <a:pt x="450" y="126"/>
                  </a:lnTo>
                  <a:lnTo>
                    <a:pt x="438" y="108"/>
                  </a:lnTo>
                  <a:lnTo>
                    <a:pt x="414" y="102"/>
                  </a:lnTo>
                  <a:lnTo>
                    <a:pt x="414" y="84"/>
                  </a:lnTo>
                  <a:lnTo>
                    <a:pt x="402" y="72"/>
                  </a:lnTo>
                  <a:lnTo>
                    <a:pt x="378" y="24"/>
                  </a:lnTo>
                  <a:lnTo>
                    <a:pt x="378" y="12"/>
                  </a:lnTo>
                  <a:lnTo>
                    <a:pt x="336" y="24"/>
                  </a:lnTo>
                  <a:lnTo>
                    <a:pt x="336" y="6"/>
                  </a:lnTo>
                  <a:lnTo>
                    <a:pt x="330" y="0"/>
                  </a:lnTo>
                  <a:lnTo>
                    <a:pt x="306" y="0"/>
                  </a:lnTo>
                  <a:lnTo>
                    <a:pt x="306" y="6"/>
                  </a:lnTo>
                  <a:lnTo>
                    <a:pt x="300" y="12"/>
                  </a:lnTo>
                  <a:lnTo>
                    <a:pt x="288" y="12"/>
                  </a:lnTo>
                  <a:lnTo>
                    <a:pt x="276" y="0"/>
                  </a:lnTo>
                  <a:lnTo>
                    <a:pt x="234" y="0"/>
                  </a:lnTo>
                  <a:lnTo>
                    <a:pt x="234" y="12"/>
                  </a:lnTo>
                  <a:lnTo>
                    <a:pt x="228" y="18"/>
                  </a:lnTo>
                  <a:lnTo>
                    <a:pt x="216" y="24"/>
                  </a:lnTo>
                  <a:lnTo>
                    <a:pt x="204" y="36"/>
                  </a:lnTo>
                  <a:lnTo>
                    <a:pt x="198" y="48"/>
                  </a:lnTo>
                  <a:lnTo>
                    <a:pt x="192" y="54"/>
                  </a:lnTo>
                  <a:lnTo>
                    <a:pt x="180" y="54"/>
                  </a:lnTo>
                  <a:lnTo>
                    <a:pt x="168" y="60"/>
                  </a:lnTo>
                  <a:lnTo>
                    <a:pt x="156" y="60"/>
                  </a:lnTo>
                  <a:lnTo>
                    <a:pt x="150" y="66"/>
                  </a:lnTo>
                  <a:lnTo>
                    <a:pt x="144" y="78"/>
                  </a:lnTo>
                  <a:lnTo>
                    <a:pt x="144" y="90"/>
                  </a:lnTo>
                  <a:lnTo>
                    <a:pt x="150" y="102"/>
                  </a:lnTo>
                  <a:lnTo>
                    <a:pt x="156" y="108"/>
                  </a:lnTo>
                  <a:lnTo>
                    <a:pt x="156" y="120"/>
                  </a:lnTo>
                  <a:lnTo>
                    <a:pt x="162" y="132"/>
                  </a:lnTo>
                  <a:lnTo>
                    <a:pt x="162" y="162"/>
                  </a:lnTo>
                  <a:lnTo>
                    <a:pt x="156" y="174"/>
                  </a:lnTo>
                  <a:lnTo>
                    <a:pt x="150" y="192"/>
                  </a:lnTo>
                  <a:lnTo>
                    <a:pt x="150" y="198"/>
                  </a:lnTo>
                  <a:lnTo>
                    <a:pt x="168" y="216"/>
                  </a:lnTo>
                  <a:lnTo>
                    <a:pt x="168" y="222"/>
                  </a:lnTo>
                  <a:lnTo>
                    <a:pt x="162" y="228"/>
                  </a:lnTo>
                  <a:lnTo>
                    <a:pt x="138" y="240"/>
                  </a:lnTo>
                  <a:lnTo>
                    <a:pt x="78" y="264"/>
                  </a:lnTo>
                  <a:lnTo>
                    <a:pt x="66" y="270"/>
                  </a:lnTo>
                  <a:lnTo>
                    <a:pt x="6" y="318"/>
                  </a:lnTo>
                  <a:lnTo>
                    <a:pt x="0" y="318"/>
                  </a:lnTo>
                  <a:lnTo>
                    <a:pt x="0" y="324"/>
                  </a:lnTo>
                  <a:lnTo>
                    <a:pt x="24" y="366"/>
                  </a:lnTo>
                  <a:lnTo>
                    <a:pt x="24" y="384"/>
                  </a:lnTo>
                  <a:lnTo>
                    <a:pt x="48" y="402"/>
                  </a:lnTo>
                  <a:lnTo>
                    <a:pt x="48" y="414"/>
                  </a:lnTo>
                  <a:lnTo>
                    <a:pt x="60" y="426"/>
                  </a:lnTo>
                  <a:lnTo>
                    <a:pt x="126" y="426"/>
                  </a:lnTo>
                  <a:lnTo>
                    <a:pt x="156" y="456"/>
                  </a:lnTo>
                  <a:lnTo>
                    <a:pt x="168" y="462"/>
                  </a:lnTo>
                  <a:lnTo>
                    <a:pt x="180" y="474"/>
                  </a:lnTo>
                  <a:lnTo>
                    <a:pt x="228" y="498"/>
                  </a:lnTo>
                  <a:lnTo>
                    <a:pt x="234" y="504"/>
                  </a:lnTo>
                  <a:lnTo>
                    <a:pt x="246" y="510"/>
                  </a:lnTo>
                  <a:lnTo>
                    <a:pt x="438" y="654"/>
                  </a:lnTo>
                  <a:lnTo>
                    <a:pt x="522" y="654"/>
                  </a:lnTo>
                  <a:lnTo>
                    <a:pt x="570" y="660"/>
                  </a:lnTo>
                  <a:lnTo>
                    <a:pt x="564" y="660"/>
                  </a:lnTo>
                  <a:lnTo>
                    <a:pt x="570" y="654"/>
                  </a:lnTo>
                  <a:lnTo>
                    <a:pt x="588" y="618"/>
                  </a:lnTo>
                  <a:lnTo>
                    <a:pt x="588" y="606"/>
                  </a:lnTo>
                  <a:lnTo>
                    <a:pt x="594" y="600"/>
                  </a:lnTo>
                  <a:lnTo>
                    <a:pt x="600" y="588"/>
                  </a:lnTo>
                  <a:lnTo>
                    <a:pt x="648" y="588"/>
                  </a:lnTo>
                  <a:lnTo>
                    <a:pt x="654" y="594"/>
                  </a:lnTo>
                  <a:lnTo>
                    <a:pt x="678" y="582"/>
                  </a:lnTo>
                  <a:lnTo>
                    <a:pt x="684" y="576"/>
                  </a:lnTo>
                  <a:lnTo>
                    <a:pt x="678" y="570"/>
                  </a:lnTo>
                  <a:lnTo>
                    <a:pt x="678" y="564"/>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17" name="Iran">
              <a:extLst>
                <a:ext uri="{FF2B5EF4-FFF2-40B4-BE49-F238E27FC236}">
                  <a16:creationId xmlns:a16="http://schemas.microsoft.com/office/drawing/2014/main" id="{9FF0F688-B107-2F8E-2331-F3BAE056F8BB}"/>
                </a:ext>
                <a:ext uri="{C183D7F6-B498-43B3-948B-1728B52AA6E4}">
                  <adec:decorative xmlns:adec="http://schemas.microsoft.com/office/drawing/2017/decorative" val="1"/>
                </a:ext>
              </a:extLst>
            </p:cNvPr>
            <p:cNvSpPr>
              <a:spLocks/>
            </p:cNvSpPr>
            <p:nvPr/>
          </p:nvSpPr>
          <p:spPr bwMode="gray">
            <a:xfrm>
              <a:off x="5236211" y="2270809"/>
              <a:ext cx="462935" cy="379908"/>
            </a:xfrm>
            <a:custGeom>
              <a:avLst/>
              <a:gdLst>
                <a:gd name="T0" fmla="*/ 2147483647 w 1440"/>
                <a:gd name="T1" fmla="*/ 2147483647 h 1182"/>
                <a:gd name="T2" fmla="*/ 2147483647 w 1440"/>
                <a:gd name="T3" fmla="*/ 2147483647 h 1182"/>
                <a:gd name="T4" fmla="*/ 2147483647 w 1440"/>
                <a:gd name="T5" fmla="*/ 2147483647 h 1182"/>
                <a:gd name="T6" fmla="*/ 2147483647 w 1440"/>
                <a:gd name="T7" fmla="*/ 2147483647 h 1182"/>
                <a:gd name="T8" fmla="*/ 2147483647 w 1440"/>
                <a:gd name="T9" fmla="*/ 2147483647 h 1182"/>
                <a:gd name="T10" fmla="*/ 2147483647 w 1440"/>
                <a:gd name="T11" fmla="*/ 2147483647 h 1182"/>
                <a:gd name="T12" fmla="*/ 2147483647 w 1440"/>
                <a:gd name="T13" fmla="*/ 2147483647 h 1182"/>
                <a:gd name="T14" fmla="*/ 2147483647 w 1440"/>
                <a:gd name="T15" fmla="*/ 2147483647 h 1182"/>
                <a:gd name="T16" fmla="*/ 2147483647 w 1440"/>
                <a:gd name="T17" fmla="*/ 2147483647 h 1182"/>
                <a:gd name="T18" fmla="*/ 2147483647 w 1440"/>
                <a:gd name="T19" fmla="*/ 2147483647 h 1182"/>
                <a:gd name="T20" fmla="*/ 2147483647 w 1440"/>
                <a:gd name="T21" fmla="*/ 2147483647 h 1182"/>
                <a:gd name="T22" fmla="*/ 2147483647 w 1440"/>
                <a:gd name="T23" fmla="*/ 2147483647 h 1182"/>
                <a:gd name="T24" fmla="*/ 2147483647 w 1440"/>
                <a:gd name="T25" fmla="*/ 2147483647 h 1182"/>
                <a:gd name="T26" fmla="*/ 2147483647 w 1440"/>
                <a:gd name="T27" fmla="*/ 2147483647 h 1182"/>
                <a:gd name="T28" fmla="*/ 2147483647 w 1440"/>
                <a:gd name="T29" fmla="*/ 2147483647 h 1182"/>
                <a:gd name="T30" fmla="*/ 2147483647 w 1440"/>
                <a:gd name="T31" fmla="*/ 2147483647 h 1182"/>
                <a:gd name="T32" fmla="*/ 2147483647 w 1440"/>
                <a:gd name="T33" fmla="*/ 2147483647 h 1182"/>
                <a:gd name="T34" fmla="*/ 2147483647 w 1440"/>
                <a:gd name="T35" fmla="*/ 2147483647 h 1182"/>
                <a:gd name="T36" fmla="*/ 2147483647 w 1440"/>
                <a:gd name="T37" fmla="*/ 2147483647 h 1182"/>
                <a:gd name="T38" fmla="*/ 2147483647 w 1440"/>
                <a:gd name="T39" fmla="*/ 2147483647 h 1182"/>
                <a:gd name="T40" fmla="*/ 2147483647 w 1440"/>
                <a:gd name="T41" fmla="*/ 2147483647 h 1182"/>
                <a:gd name="T42" fmla="*/ 2147483647 w 1440"/>
                <a:gd name="T43" fmla="*/ 2147483647 h 1182"/>
                <a:gd name="T44" fmla="*/ 2147483647 w 1440"/>
                <a:gd name="T45" fmla="*/ 2147483647 h 1182"/>
                <a:gd name="T46" fmla="*/ 2147483647 w 1440"/>
                <a:gd name="T47" fmla="*/ 2147483647 h 1182"/>
                <a:gd name="T48" fmla="*/ 2147483647 w 1440"/>
                <a:gd name="T49" fmla="*/ 2147483647 h 1182"/>
                <a:gd name="T50" fmla="*/ 2147483647 w 1440"/>
                <a:gd name="T51" fmla="*/ 2147483647 h 1182"/>
                <a:gd name="T52" fmla="*/ 2147483647 w 1440"/>
                <a:gd name="T53" fmla="*/ 2147483647 h 1182"/>
                <a:gd name="T54" fmla="*/ 2147483647 w 1440"/>
                <a:gd name="T55" fmla="*/ 2147483647 h 1182"/>
                <a:gd name="T56" fmla="*/ 2147483647 w 1440"/>
                <a:gd name="T57" fmla="*/ 2147483647 h 1182"/>
                <a:gd name="T58" fmla="*/ 2147483647 w 1440"/>
                <a:gd name="T59" fmla="*/ 2147483647 h 1182"/>
                <a:gd name="T60" fmla="*/ 2147483647 w 1440"/>
                <a:gd name="T61" fmla="*/ 0 h 1182"/>
                <a:gd name="T62" fmla="*/ 2147483647 w 1440"/>
                <a:gd name="T63" fmla="*/ 2147483647 h 1182"/>
                <a:gd name="T64" fmla="*/ 2147483647 w 1440"/>
                <a:gd name="T65" fmla="*/ 2147483647 h 1182"/>
                <a:gd name="T66" fmla="*/ 2147483647 w 1440"/>
                <a:gd name="T67" fmla="*/ 2147483647 h 1182"/>
                <a:gd name="T68" fmla="*/ 2147483647 w 1440"/>
                <a:gd name="T69" fmla="*/ 2147483647 h 1182"/>
                <a:gd name="T70" fmla="*/ 2147483647 w 1440"/>
                <a:gd name="T71" fmla="*/ 2147483647 h 1182"/>
                <a:gd name="T72" fmla="*/ 2147483647 w 1440"/>
                <a:gd name="T73" fmla="*/ 2147483647 h 1182"/>
                <a:gd name="T74" fmla="*/ 2147483647 w 1440"/>
                <a:gd name="T75" fmla="*/ 2147483647 h 1182"/>
                <a:gd name="T76" fmla="*/ 2147483647 w 1440"/>
                <a:gd name="T77" fmla="*/ 2147483647 h 1182"/>
                <a:gd name="T78" fmla="*/ 2147483647 w 1440"/>
                <a:gd name="T79" fmla="*/ 2147483647 h 1182"/>
                <a:gd name="T80" fmla="*/ 2147483647 w 1440"/>
                <a:gd name="T81" fmla="*/ 2147483647 h 1182"/>
                <a:gd name="T82" fmla="*/ 2147483647 w 1440"/>
                <a:gd name="T83" fmla="*/ 2147483647 h 1182"/>
                <a:gd name="T84" fmla="*/ 2147483647 w 1440"/>
                <a:gd name="T85" fmla="*/ 2147483647 h 1182"/>
                <a:gd name="T86" fmla="*/ 2147483647 w 1440"/>
                <a:gd name="T87" fmla="*/ 2147483647 h 1182"/>
                <a:gd name="T88" fmla="*/ 2147483647 w 1440"/>
                <a:gd name="T89" fmla="*/ 2147483647 h 1182"/>
                <a:gd name="T90" fmla="*/ 2147483647 w 1440"/>
                <a:gd name="T91" fmla="*/ 2147483647 h 1182"/>
                <a:gd name="T92" fmla="*/ 2147483647 w 1440"/>
                <a:gd name="T93" fmla="*/ 2147483647 h 1182"/>
                <a:gd name="T94" fmla="*/ 2147483647 w 1440"/>
                <a:gd name="T95" fmla="*/ 2147483647 h 1182"/>
                <a:gd name="T96" fmla="*/ 2147483647 w 1440"/>
                <a:gd name="T97" fmla="*/ 2147483647 h 1182"/>
                <a:gd name="T98" fmla="*/ 2147483647 w 1440"/>
                <a:gd name="T99" fmla="*/ 2147483647 h 1182"/>
                <a:gd name="T100" fmla="*/ 2147483647 w 1440"/>
                <a:gd name="T101" fmla="*/ 2147483647 h 1182"/>
                <a:gd name="T102" fmla="*/ 2147483647 w 1440"/>
                <a:gd name="T103" fmla="*/ 2147483647 h 1182"/>
                <a:gd name="T104" fmla="*/ 2147483647 w 1440"/>
                <a:gd name="T105" fmla="*/ 2147483647 h 1182"/>
                <a:gd name="T106" fmla="*/ 2147483647 w 1440"/>
                <a:gd name="T107" fmla="*/ 2147483647 h 1182"/>
                <a:gd name="T108" fmla="*/ 2147483647 w 1440"/>
                <a:gd name="T109" fmla="*/ 2147483647 h 1182"/>
                <a:gd name="T110" fmla="*/ 2147483647 w 1440"/>
                <a:gd name="T111" fmla="*/ 2147483647 h 11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40"/>
                <a:gd name="T169" fmla="*/ 0 h 1182"/>
                <a:gd name="T170" fmla="*/ 1440 w 1440"/>
                <a:gd name="T171" fmla="*/ 1182 h 118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40" h="1182">
                  <a:moveTo>
                    <a:pt x="1338" y="1176"/>
                  </a:moveTo>
                  <a:lnTo>
                    <a:pt x="1338" y="1170"/>
                  </a:lnTo>
                  <a:lnTo>
                    <a:pt x="1332" y="1158"/>
                  </a:lnTo>
                  <a:lnTo>
                    <a:pt x="1332" y="1128"/>
                  </a:lnTo>
                  <a:lnTo>
                    <a:pt x="1344" y="1116"/>
                  </a:lnTo>
                  <a:lnTo>
                    <a:pt x="1344" y="1110"/>
                  </a:lnTo>
                  <a:lnTo>
                    <a:pt x="1350" y="1104"/>
                  </a:lnTo>
                  <a:lnTo>
                    <a:pt x="1356" y="1086"/>
                  </a:lnTo>
                  <a:lnTo>
                    <a:pt x="1368" y="1086"/>
                  </a:lnTo>
                  <a:lnTo>
                    <a:pt x="1374" y="1080"/>
                  </a:lnTo>
                  <a:lnTo>
                    <a:pt x="1374" y="1074"/>
                  </a:lnTo>
                  <a:lnTo>
                    <a:pt x="1380" y="1074"/>
                  </a:lnTo>
                  <a:lnTo>
                    <a:pt x="1380" y="1068"/>
                  </a:lnTo>
                  <a:lnTo>
                    <a:pt x="1386" y="1062"/>
                  </a:lnTo>
                  <a:lnTo>
                    <a:pt x="1398" y="1056"/>
                  </a:lnTo>
                  <a:lnTo>
                    <a:pt x="1428" y="1056"/>
                  </a:lnTo>
                  <a:lnTo>
                    <a:pt x="1428" y="1062"/>
                  </a:lnTo>
                  <a:lnTo>
                    <a:pt x="1434" y="1062"/>
                  </a:lnTo>
                  <a:lnTo>
                    <a:pt x="1440" y="1056"/>
                  </a:lnTo>
                  <a:lnTo>
                    <a:pt x="1440" y="1044"/>
                  </a:lnTo>
                  <a:lnTo>
                    <a:pt x="1434" y="1026"/>
                  </a:lnTo>
                  <a:lnTo>
                    <a:pt x="1428" y="1014"/>
                  </a:lnTo>
                  <a:lnTo>
                    <a:pt x="1422" y="1008"/>
                  </a:lnTo>
                  <a:lnTo>
                    <a:pt x="1404" y="1008"/>
                  </a:lnTo>
                  <a:lnTo>
                    <a:pt x="1404" y="996"/>
                  </a:lnTo>
                  <a:lnTo>
                    <a:pt x="1398" y="984"/>
                  </a:lnTo>
                  <a:lnTo>
                    <a:pt x="1398" y="960"/>
                  </a:lnTo>
                  <a:lnTo>
                    <a:pt x="1392" y="960"/>
                  </a:lnTo>
                  <a:lnTo>
                    <a:pt x="1398" y="930"/>
                  </a:lnTo>
                  <a:lnTo>
                    <a:pt x="1374" y="930"/>
                  </a:lnTo>
                  <a:lnTo>
                    <a:pt x="1362" y="912"/>
                  </a:lnTo>
                  <a:lnTo>
                    <a:pt x="1350" y="918"/>
                  </a:lnTo>
                  <a:lnTo>
                    <a:pt x="1332" y="918"/>
                  </a:lnTo>
                  <a:lnTo>
                    <a:pt x="1326" y="912"/>
                  </a:lnTo>
                  <a:lnTo>
                    <a:pt x="1314" y="894"/>
                  </a:lnTo>
                  <a:lnTo>
                    <a:pt x="1308" y="876"/>
                  </a:lnTo>
                  <a:lnTo>
                    <a:pt x="1296" y="864"/>
                  </a:lnTo>
                  <a:lnTo>
                    <a:pt x="1284" y="846"/>
                  </a:lnTo>
                  <a:lnTo>
                    <a:pt x="1278" y="840"/>
                  </a:lnTo>
                  <a:lnTo>
                    <a:pt x="1272" y="828"/>
                  </a:lnTo>
                  <a:lnTo>
                    <a:pt x="1248" y="804"/>
                  </a:lnTo>
                  <a:lnTo>
                    <a:pt x="1242" y="804"/>
                  </a:lnTo>
                  <a:lnTo>
                    <a:pt x="1242" y="792"/>
                  </a:lnTo>
                  <a:lnTo>
                    <a:pt x="1260" y="774"/>
                  </a:lnTo>
                  <a:lnTo>
                    <a:pt x="1266" y="762"/>
                  </a:lnTo>
                  <a:lnTo>
                    <a:pt x="1272" y="756"/>
                  </a:lnTo>
                  <a:lnTo>
                    <a:pt x="1296" y="708"/>
                  </a:lnTo>
                  <a:lnTo>
                    <a:pt x="1284" y="684"/>
                  </a:lnTo>
                  <a:lnTo>
                    <a:pt x="1278" y="678"/>
                  </a:lnTo>
                  <a:lnTo>
                    <a:pt x="1242" y="678"/>
                  </a:lnTo>
                  <a:lnTo>
                    <a:pt x="1230" y="672"/>
                  </a:lnTo>
                  <a:lnTo>
                    <a:pt x="1224" y="672"/>
                  </a:lnTo>
                  <a:lnTo>
                    <a:pt x="1218" y="666"/>
                  </a:lnTo>
                  <a:lnTo>
                    <a:pt x="1218" y="612"/>
                  </a:lnTo>
                  <a:lnTo>
                    <a:pt x="1212" y="606"/>
                  </a:lnTo>
                  <a:lnTo>
                    <a:pt x="1200" y="582"/>
                  </a:lnTo>
                  <a:lnTo>
                    <a:pt x="1188" y="564"/>
                  </a:lnTo>
                  <a:lnTo>
                    <a:pt x="1176" y="540"/>
                  </a:lnTo>
                  <a:lnTo>
                    <a:pt x="1182" y="528"/>
                  </a:lnTo>
                  <a:lnTo>
                    <a:pt x="1200" y="510"/>
                  </a:lnTo>
                  <a:lnTo>
                    <a:pt x="1200" y="504"/>
                  </a:lnTo>
                  <a:lnTo>
                    <a:pt x="1194" y="498"/>
                  </a:lnTo>
                  <a:lnTo>
                    <a:pt x="1170" y="498"/>
                  </a:lnTo>
                  <a:lnTo>
                    <a:pt x="1170" y="468"/>
                  </a:lnTo>
                  <a:lnTo>
                    <a:pt x="1158" y="456"/>
                  </a:lnTo>
                  <a:lnTo>
                    <a:pt x="1158" y="450"/>
                  </a:lnTo>
                  <a:lnTo>
                    <a:pt x="1164" y="444"/>
                  </a:lnTo>
                  <a:lnTo>
                    <a:pt x="1176" y="438"/>
                  </a:lnTo>
                  <a:lnTo>
                    <a:pt x="1182" y="432"/>
                  </a:lnTo>
                  <a:lnTo>
                    <a:pt x="1188" y="432"/>
                  </a:lnTo>
                  <a:lnTo>
                    <a:pt x="1176" y="414"/>
                  </a:lnTo>
                  <a:lnTo>
                    <a:pt x="1200" y="408"/>
                  </a:lnTo>
                  <a:lnTo>
                    <a:pt x="1200" y="402"/>
                  </a:lnTo>
                  <a:lnTo>
                    <a:pt x="1194" y="396"/>
                  </a:lnTo>
                  <a:lnTo>
                    <a:pt x="1194" y="372"/>
                  </a:lnTo>
                  <a:lnTo>
                    <a:pt x="1188" y="360"/>
                  </a:lnTo>
                  <a:lnTo>
                    <a:pt x="1188" y="354"/>
                  </a:lnTo>
                  <a:lnTo>
                    <a:pt x="1194" y="342"/>
                  </a:lnTo>
                  <a:lnTo>
                    <a:pt x="1200" y="336"/>
                  </a:lnTo>
                  <a:lnTo>
                    <a:pt x="1188" y="306"/>
                  </a:lnTo>
                  <a:lnTo>
                    <a:pt x="1194" y="282"/>
                  </a:lnTo>
                  <a:lnTo>
                    <a:pt x="1182" y="282"/>
                  </a:lnTo>
                  <a:lnTo>
                    <a:pt x="1182" y="246"/>
                  </a:lnTo>
                  <a:lnTo>
                    <a:pt x="1116" y="252"/>
                  </a:lnTo>
                  <a:lnTo>
                    <a:pt x="1110" y="246"/>
                  </a:lnTo>
                  <a:lnTo>
                    <a:pt x="1104" y="234"/>
                  </a:lnTo>
                  <a:lnTo>
                    <a:pt x="1092" y="228"/>
                  </a:lnTo>
                  <a:lnTo>
                    <a:pt x="1080" y="216"/>
                  </a:lnTo>
                  <a:lnTo>
                    <a:pt x="1068" y="216"/>
                  </a:lnTo>
                  <a:lnTo>
                    <a:pt x="1062" y="210"/>
                  </a:lnTo>
                  <a:lnTo>
                    <a:pt x="1056" y="210"/>
                  </a:lnTo>
                  <a:lnTo>
                    <a:pt x="1050" y="204"/>
                  </a:lnTo>
                  <a:lnTo>
                    <a:pt x="1044" y="192"/>
                  </a:lnTo>
                  <a:lnTo>
                    <a:pt x="1044" y="186"/>
                  </a:lnTo>
                  <a:lnTo>
                    <a:pt x="1038" y="180"/>
                  </a:lnTo>
                  <a:lnTo>
                    <a:pt x="1032" y="180"/>
                  </a:lnTo>
                  <a:lnTo>
                    <a:pt x="1020" y="174"/>
                  </a:lnTo>
                  <a:lnTo>
                    <a:pt x="1002" y="174"/>
                  </a:lnTo>
                  <a:lnTo>
                    <a:pt x="990" y="168"/>
                  </a:lnTo>
                  <a:lnTo>
                    <a:pt x="972" y="168"/>
                  </a:lnTo>
                  <a:lnTo>
                    <a:pt x="972" y="174"/>
                  </a:lnTo>
                  <a:lnTo>
                    <a:pt x="960" y="168"/>
                  </a:lnTo>
                  <a:lnTo>
                    <a:pt x="954" y="162"/>
                  </a:lnTo>
                  <a:lnTo>
                    <a:pt x="942" y="156"/>
                  </a:lnTo>
                  <a:lnTo>
                    <a:pt x="936" y="150"/>
                  </a:lnTo>
                  <a:lnTo>
                    <a:pt x="906" y="150"/>
                  </a:lnTo>
                  <a:lnTo>
                    <a:pt x="906" y="138"/>
                  </a:lnTo>
                  <a:lnTo>
                    <a:pt x="894" y="126"/>
                  </a:lnTo>
                  <a:lnTo>
                    <a:pt x="834" y="126"/>
                  </a:lnTo>
                  <a:lnTo>
                    <a:pt x="834" y="132"/>
                  </a:lnTo>
                  <a:lnTo>
                    <a:pt x="828" y="138"/>
                  </a:lnTo>
                  <a:lnTo>
                    <a:pt x="816" y="132"/>
                  </a:lnTo>
                  <a:lnTo>
                    <a:pt x="780" y="132"/>
                  </a:lnTo>
                  <a:lnTo>
                    <a:pt x="768" y="138"/>
                  </a:lnTo>
                  <a:lnTo>
                    <a:pt x="750" y="156"/>
                  </a:lnTo>
                  <a:lnTo>
                    <a:pt x="738" y="162"/>
                  </a:lnTo>
                  <a:lnTo>
                    <a:pt x="732" y="168"/>
                  </a:lnTo>
                  <a:lnTo>
                    <a:pt x="732" y="180"/>
                  </a:lnTo>
                  <a:lnTo>
                    <a:pt x="720" y="186"/>
                  </a:lnTo>
                  <a:lnTo>
                    <a:pt x="708" y="198"/>
                  </a:lnTo>
                  <a:lnTo>
                    <a:pt x="678" y="198"/>
                  </a:lnTo>
                  <a:lnTo>
                    <a:pt x="690" y="210"/>
                  </a:lnTo>
                  <a:lnTo>
                    <a:pt x="690" y="222"/>
                  </a:lnTo>
                  <a:lnTo>
                    <a:pt x="696" y="228"/>
                  </a:lnTo>
                  <a:lnTo>
                    <a:pt x="696" y="234"/>
                  </a:lnTo>
                  <a:lnTo>
                    <a:pt x="690" y="240"/>
                  </a:lnTo>
                  <a:lnTo>
                    <a:pt x="678" y="240"/>
                  </a:lnTo>
                  <a:lnTo>
                    <a:pt x="666" y="234"/>
                  </a:lnTo>
                  <a:lnTo>
                    <a:pt x="660" y="228"/>
                  </a:lnTo>
                  <a:lnTo>
                    <a:pt x="654" y="228"/>
                  </a:lnTo>
                  <a:lnTo>
                    <a:pt x="648" y="234"/>
                  </a:lnTo>
                  <a:lnTo>
                    <a:pt x="624" y="234"/>
                  </a:lnTo>
                  <a:lnTo>
                    <a:pt x="612" y="240"/>
                  </a:lnTo>
                  <a:lnTo>
                    <a:pt x="600" y="240"/>
                  </a:lnTo>
                  <a:lnTo>
                    <a:pt x="582" y="246"/>
                  </a:lnTo>
                  <a:lnTo>
                    <a:pt x="558" y="258"/>
                  </a:lnTo>
                  <a:lnTo>
                    <a:pt x="546" y="252"/>
                  </a:lnTo>
                  <a:lnTo>
                    <a:pt x="534" y="252"/>
                  </a:lnTo>
                  <a:lnTo>
                    <a:pt x="522" y="246"/>
                  </a:lnTo>
                  <a:lnTo>
                    <a:pt x="498" y="246"/>
                  </a:lnTo>
                  <a:lnTo>
                    <a:pt x="480" y="240"/>
                  </a:lnTo>
                  <a:lnTo>
                    <a:pt x="468" y="228"/>
                  </a:lnTo>
                  <a:lnTo>
                    <a:pt x="456" y="222"/>
                  </a:lnTo>
                  <a:lnTo>
                    <a:pt x="444" y="210"/>
                  </a:lnTo>
                  <a:lnTo>
                    <a:pt x="438" y="198"/>
                  </a:lnTo>
                  <a:lnTo>
                    <a:pt x="432" y="192"/>
                  </a:lnTo>
                  <a:lnTo>
                    <a:pt x="432" y="186"/>
                  </a:lnTo>
                  <a:lnTo>
                    <a:pt x="378" y="186"/>
                  </a:lnTo>
                  <a:lnTo>
                    <a:pt x="354" y="162"/>
                  </a:lnTo>
                  <a:lnTo>
                    <a:pt x="336" y="126"/>
                  </a:lnTo>
                  <a:lnTo>
                    <a:pt x="330" y="120"/>
                  </a:lnTo>
                  <a:lnTo>
                    <a:pt x="330" y="114"/>
                  </a:lnTo>
                  <a:lnTo>
                    <a:pt x="312" y="114"/>
                  </a:lnTo>
                  <a:lnTo>
                    <a:pt x="312" y="108"/>
                  </a:lnTo>
                  <a:lnTo>
                    <a:pt x="306" y="102"/>
                  </a:lnTo>
                  <a:lnTo>
                    <a:pt x="300" y="102"/>
                  </a:lnTo>
                  <a:lnTo>
                    <a:pt x="294" y="96"/>
                  </a:lnTo>
                  <a:lnTo>
                    <a:pt x="282" y="90"/>
                  </a:lnTo>
                  <a:lnTo>
                    <a:pt x="270" y="78"/>
                  </a:lnTo>
                  <a:lnTo>
                    <a:pt x="270" y="72"/>
                  </a:lnTo>
                  <a:lnTo>
                    <a:pt x="282" y="72"/>
                  </a:lnTo>
                  <a:lnTo>
                    <a:pt x="288" y="66"/>
                  </a:lnTo>
                  <a:lnTo>
                    <a:pt x="288" y="60"/>
                  </a:lnTo>
                  <a:lnTo>
                    <a:pt x="282" y="54"/>
                  </a:lnTo>
                  <a:lnTo>
                    <a:pt x="276" y="54"/>
                  </a:lnTo>
                  <a:lnTo>
                    <a:pt x="276" y="42"/>
                  </a:lnTo>
                  <a:lnTo>
                    <a:pt x="282" y="36"/>
                  </a:lnTo>
                  <a:lnTo>
                    <a:pt x="282" y="18"/>
                  </a:lnTo>
                  <a:lnTo>
                    <a:pt x="276" y="12"/>
                  </a:lnTo>
                  <a:lnTo>
                    <a:pt x="270" y="0"/>
                  </a:lnTo>
                  <a:lnTo>
                    <a:pt x="258" y="0"/>
                  </a:lnTo>
                  <a:lnTo>
                    <a:pt x="246" y="6"/>
                  </a:lnTo>
                  <a:lnTo>
                    <a:pt x="234" y="18"/>
                  </a:lnTo>
                  <a:lnTo>
                    <a:pt x="222" y="24"/>
                  </a:lnTo>
                  <a:lnTo>
                    <a:pt x="204" y="36"/>
                  </a:lnTo>
                  <a:lnTo>
                    <a:pt x="192" y="48"/>
                  </a:lnTo>
                  <a:lnTo>
                    <a:pt x="192" y="54"/>
                  </a:lnTo>
                  <a:lnTo>
                    <a:pt x="186" y="60"/>
                  </a:lnTo>
                  <a:lnTo>
                    <a:pt x="180" y="72"/>
                  </a:lnTo>
                  <a:lnTo>
                    <a:pt x="132" y="72"/>
                  </a:lnTo>
                  <a:lnTo>
                    <a:pt x="96" y="60"/>
                  </a:lnTo>
                  <a:lnTo>
                    <a:pt x="84" y="54"/>
                  </a:lnTo>
                  <a:lnTo>
                    <a:pt x="66" y="36"/>
                  </a:lnTo>
                  <a:lnTo>
                    <a:pt x="54" y="12"/>
                  </a:lnTo>
                  <a:lnTo>
                    <a:pt x="54" y="6"/>
                  </a:lnTo>
                  <a:lnTo>
                    <a:pt x="48" y="0"/>
                  </a:lnTo>
                  <a:lnTo>
                    <a:pt x="42" y="0"/>
                  </a:lnTo>
                  <a:lnTo>
                    <a:pt x="24" y="18"/>
                  </a:lnTo>
                  <a:lnTo>
                    <a:pt x="24" y="30"/>
                  </a:lnTo>
                  <a:lnTo>
                    <a:pt x="0" y="30"/>
                  </a:lnTo>
                  <a:lnTo>
                    <a:pt x="18" y="54"/>
                  </a:lnTo>
                  <a:lnTo>
                    <a:pt x="18" y="84"/>
                  </a:lnTo>
                  <a:lnTo>
                    <a:pt x="30" y="96"/>
                  </a:lnTo>
                  <a:lnTo>
                    <a:pt x="30" y="108"/>
                  </a:lnTo>
                  <a:lnTo>
                    <a:pt x="36" y="114"/>
                  </a:lnTo>
                  <a:lnTo>
                    <a:pt x="42" y="114"/>
                  </a:lnTo>
                  <a:lnTo>
                    <a:pt x="36" y="120"/>
                  </a:lnTo>
                  <a:lnTo>
                    <a:pt x="36" y="126"/>
                  </a:lnTo>
                  <a:lnTo>
                    <a:pt x="30" y="138"/>
                  </a:lnTo>
                  <a:lnTo>
                    <a:pt x="24" y="144"/>
                  </a:lnTo>
                  <a:lnTo>
                    <a:pt x="60" y="162"/>
                  </a:lnTo>
                  <a:lnTo>
                    <a:pt x="60" y="192"/>
                  </a:lnTo>
                  <a:lnTo>
                    <a:pt x="84" y="198"/>
                  </a:lnTo>
                  <a:lnTo>
                    <a:pt x="84" y="210"/>
                  </a:lnTo>
                  <a:lnTo>
                    <a:pt x="96" y="246"/>
                  </a:lnTo>
                  <a:lnTo>
                    <a:pt x="108" y="270"/>
                  </a:lnTo>
                  <a:lnTo>
                    <a:pt x="120" y="282"/>
                  </a:lnTo>
                  <a:lnTo>
                    <a:pt x="120" y="300"/>
                  </a:lnTo>
                  <a:lnTo>
                    <a:pt x="144" y="306"/>
                  </a:lnTo>
                  <a:lnTo>
                    <a:pt x="156" y="324"/>
                  </a:lnTo>
                  <a:lnTo>
                    <a:pt x="162" y="318"/>
                  </a:lnTo>
                  <a:lnTo>
                    <a:pt x="174" y="312"/>
                  </a:lnTo>
                  <a:lnTo>
                    <a:pt x="186" y="312"/>
                  </a:lnTo>
                  <a:lnTo>
                    <a:pt x="186" y="318"/>
                  </a:lnTo>
                  <a:lnTo>
                    <a:pt x="168" y="336"/>
                  </a:lnTo>
                  <a:lnTo>
                    <a:pt x="168" y="342"/>
                  </a:lnTo>
                  <a:lnTo>
                    <a:pt x="180" y="354"/>
                  </a:lnTo>
                  <a:lnTo>
                    <a:pt x="186" y="366"/>
                  </a:lnTo>
                  <a:lnTo>
                    <a:pt x="186" y="372"/>
                  </a:lnTo>
                  <a:lnTo>
                    <a:pt x="174" y="384"/>
                  </a:lnTo>
                  <a:lnTo>
                    <a:pt x="168" y="384"/>
                  </a:lnTo>
                  <a:lnTo>
                    <a:pt x="168" y="414"/>
                  </a:lnTo>
                  <a:lnTo>
                    <a:pt x="156" y="414"/>
                  </a:lnTo>
                  <a:lnTo>
                    <a:pt x="144" y="426"/>
                  </a:lnTo>
                  <a:lnTo>
                    <a:pt x="144" y="432"/>
                  </a:lnTo>
                  <a:lnTo>
                    <a:pt x="156" y="444"/>
                  </a:lnTo>
                  <a:lnTo>
                    <a:pt x="150" y="450"/>
                  </a:lnTo>
                  <a:lnTo>
                    <a:pt x="144" y="462"/>
                  </a:lnTo>
                  <a:lnTo>
                    <a:pt x="144" y="468"/>
                  </a:lnTo>
                  <a:lnTo>
                    <a:pt x="150" y="474"/>
                  </a:lnTo>
                  <a:lnTo>
                    <a:pt x="162" y="480"/>
                  </a:lnTo>
                  <a:lnTo>
                    <a:pt x="174" y="492"/>
                  </a:lnTo>
                  <a:lnTo>
                    <a:pt x="198" y="504"/>
                  </a:lnTo>
                  <a:lnTo>
                    <a:pt x="204" y="510"/>
                  </a:lnTo>
                  <a:lnTo>
                    <a:pt x="210" y="510"/>
                  </a:lnTo>
                  <a:lnTo>
                    <a:pt x="210" y="552"/>
                  </a:lnTo>
                  <a:lnTo>
                    <a:pt x="234" y="552"/>
                  </a:lnTo>
                  <a:lnTo>
                    <a:pt x="240" y="558"/>
                  </a:lnTo>
                  <a:lnTo>
                    <a:pt x="252" y="564"/>
                  </a:lnTo>
                  <a:lnTo>
                    <a:pt x="270" y="582"/>
                  </a:lnTo>
                  <a:lnTo>
                    <a:pt x="288" y="582"/>
                  </a:lnTo>
                  <a:lnTo>
                    <a:pt x="294" y="588"/>
                  </a:lnTo>
                  <a:lnTo>
                    <a:pt x="300" y="600"/>
                  </a:lnTo>
                  <a:lnTo>
                    <a:pt x="330" y="636"/>
                  </a:lnTo>
                  <a:lnTo>
                    <a:pt x="330" y="648"/>
                  </a:lnTo>
                  <a:lnTo>
                    <a:pt x="324" y="660"/>
                  </a:lnTo>
                  <a:lnTo>
                    <a:pt x="324" y="696"/>
                  </a:lnTo>
                  <a:lnTo>
                    <a:pt x="330" y="702"/>
                  </a:lnTo>
                  <a:lnTo>
                    <a:pt x="342" y="708"/>
                  </a:lnTo>
                  <a:lnTo>
                    <a:pt x="348" y="714"/>
                  </a:lnTo>
                  <a:lnTo>
                    <a:pt x="354" y="714"/>
                  </a:lnTo>
                  <a:lnTo>
                    <a:pt x="360" y="744"/>
                  </a:lnTo>
                  <a:lnTo>
                    <a:pt x="372" y="750"/>
                  </a:lnTo>
                  <a:lnTo>
                    <a:pt x="384" y="762"/>
                  </a:lnTo>
                  <a:lnTo>
                    <a:pt x="384" y="768"/>
                  </a:lnTo>
                  <a:lnTo>
                    <a:pt x="390" y="774"/>
                  </a:lnTo>
                  <a:lnTo>
                    <a:pt x="402" y="780"/>
                  </a:lnTo>
                  <a:lnTo>
                    <a:pt x="408" y="786"/>
                  </a:lnTo>
                  <a:lnTo>
                    <a:pt x="420" y="792"/>
                  </a:lnTo>
                  <a:lnTo>
                    <a:pt x="426" y="786"/>
                  </a:lnTo>
                  <a:lnTo>
                    <a:pt x="426" y="774"/>
                  </a:lnTo>
                  <a:lnTo>
                    <a:pt x="420" y="768"/>
                  </a:lnTo>
                  <a:lnTo>
                    <a:pt x="420" y="762"/>
                  </a:lnTo>
                  <a:lnTo>
                    <a:pt x="426" y="756"/>
                  </a:lnTo>
                  <a:lnTo>
                    <a:pt x="438" y="750"/>
                  </a:lnTo>
                  <a:lnTo>
                    <a:pt x="444" y="756"/>
                  </a:lnTo>
                  <a:lnTo>
                    <a:pt x="450" y="756"/>
                  </a:lnTo>
                  <a:lnTo>
                    <a:pt x="450" y="768"/>
                  </a:lnTo>
                  <a:lnTo>
                    <a:pt x="456" y="780"/>
                  </a:lnTo>
                  <a:lnTo>
                    <a:pt x="474" y="780"/>
                  </a:lnTo>
                  <a:lnTo>
                    <a:pt x="474" y="786"/>
                  </a:lnTo>
                  <a:lnTo>
                    <a:pt x="474" y="780"/>
                  </a:lnTo>
                  <a:lnTo>
                    <a:pt x="480" y="780"/>
                  </a:lnTo>
                  <a:lnTo>
                    <a:pt x="480" y="768"/>
                  </a:lnTo>
                  <a:lnTo>
                    <a:pt x="504" y="768"/>
                  </a:lnTo>
                  <a:lnTo>
                    <a:pt x="504" y="804"/>
                  </a:lnTo>
                  <a:lnTo>
                    <a:pt x="510" y="810"/>
                  </a:lnTo>
                  <a:lnTo>
                    <a:pt x="516" y="810"/>
                  </a:lnTo>
                  <a:lnTo>
                    <a:pt x="528" y="816"/>
                  </a:lnTo>
                  <a:lnTo>
                    <a:pt x="540" y="828"/>
                  </a:lnTo>
                  <a:lnTo>
                    <a:pt x="540" y="846"/>
                  </a:lnTo>
                  <a:lnTo>
                    <a:pt x="552" y="858"/>
                  </a:lnTo>
                  <a:lnTo>
                    <a:pt x="558" y="870"/>
                  </a:lnTo>
                  <a:lnTo>
                    <a:pt x="564" y="876"/>
                  </a:lnTo>
                  <a:lnTo>
                    <a:pt x="570" y="876"/>
                  </a:lnTo>
                  <a:lnTo>
                    <a:pt x="582" y="894"/>
                  </a:lnTo>
                  <a:lnTo>
                    <a:pt x="582" y="906"/>
                  </a:lnTo>
                  <a:lnTo>
                    <a:pt x="594" y="930"/>
                  </a:lnTo>
                  <a:lnTo>
                    <a:pt x="600" y="936"/>
                  </a:lnTo>
                  <a:lnTo>
                    <a:pt x="606" y="936"/>
                  </a:lnTo>
                  <a:lnTo>
                    <a:pt x="612" y="942"/>
                  </a:lnTo>
                  <a:lnTo>
                    <a:pt x="618" y="954"/>
                  </a:lnTo>
                  <a:lnTo>
                    <a:pt x="618" y="960"/>
                  </a:lnTo>
                  <a:lnTo>
                    <a:pt x="648" y="960"/>
                  </a:lnTo>
                  <a:lnTo>
                    <a:pt x="666" y="984"/>
                  </a:lnTo>
                  <a:lnTo>
                    <a:pt x="684" y="978"/>
                  </a:lnTo>
                  <a:lnTo>
                    <a:pt x="702" y="978"/>
                  </a:lnTo>
                  <a:lnTo>
                    <a:pt x="720" y="996"/>
                  </a:lnTo>
                  <a:lnTo>
                    <a:pt x="738" y="1008"/>
                  </a:lnTo>
                  <a:lnTo>
                    <a:pt x="756" y="1026"/>
                  </a:lnTo>
                  <a:lnTo>
                    <a:pt x="792" y="1050"/>
                  </a:lnTo>
                  <a:lnTo>
                    <a:pt x="810" y="1050"/>
                  </a:lnTo>
                  <a:lnTo>
                    <a:pt x="822" y="1056"/>
                  </a:lnTo>
                  <a:lnTo>
                    <a:pt x="834" y="1068"/>
                  </a:lnTo>
                  <a:lnTo>
                    <a:pt x="852" y="1068"/>
                  </a:lnTo>
                  <a:lnTo>
                    <a:pt x="876" y="1056"/>
                  </a:lnTo>
                  <a:lnTo>
                    <a:pt x="876" y="1050"/>
                  </a:lnTo>
                  <a:lnTo>
                    <a:pt x="900" y="1056"/>
                  </a:lnTo>
                  <a:lnTo>
                    <a:pt x="912" y="1032"/>
                  </a:lnTo>
                  <a:lnTo>
                    <a:pt x="930" y="1032"/>
                  </a:lnTo>
                  <a:lnTo>
                    <a:pt x="954" y="1008"/>
                  </a:lnTo>
                  <a:lnTo>
                    <a:pt x="966" y="1020"/>
                  </a:lnTo>
                  <a:lnTo>
                    <a:pt x="972" y="1014"/>
                  </a:lnTo>
                  <a:lnTo>
                    <a:pt x="984" y="1014"/>
                  </a:lnTo>
                  <a:lnTo>
                    <a:pt x="1002" y="1032"/>
                  </a:lnTo>
                  <a:lnTo>
                    <a:pt x="1014" y="1050"/>
                  </a:lnTo>
                  <a:lnTo>
                    <a:pt x="1020" y="1068"/>
                  </a:lnTo>
                  <a:lnTo>
                    <a:pt x="1032" y="1080"/>
                  </a:lnTo>
                  <a:lnTo>
                    <a:pt x="1032" y="1098"/>
                  </a:lnTo>
                  <a:lnTo>
                    <a:pt x="1038" y="1110"/>
                  </a:lnTo>
                  <a:lnTo>
                    <a:pt x="1044" y="1116"/>
                  </a:lnTo>
                  <a:lnTo>
                    <a:pt x="1056" y="1122"/>
                  </a:lnTo>
                  <a:lnTo>
                    <a:pt x="1080" y="1122"/>
                  </a:lnTo>
                  <a:lnTo>
                    <a:pt x="1080" y="1128"/>
                  </a:lnTo>
                  <a:lnTo>
                    <a:pt x="1086" y="1134"/>
                  </a:lnTo>
                  <a:lnTo>
                    <a:pt x="1098" y="1140"/>
                  </a:lnTo>
                  <a:lnTo>
                    <a:pt x="1164" y="1140"/>
                  </a:lnTo>
                  <a:lnTo>
                    <a:pt x="1176" y="1146"/>
                  </a:lnTo>
                  <a:lnTo>
                    <a:pt x="1200" y="1170"/>
                  </a:lnTo>
                  <a:lnTo>
                    <a:pt x="1212" y="1170"/>
                  </a:lnTo>
                  <a:lnTo>
                    <a:pt x="1224" y="1164"/>
                  </a:lnTo>
                  <a:lnTo>
                    <a:pt x="1230" y="1164"/>
                  </a:lnTo>
                  <a:lnTo>
                    <a:pt x="1242" y="1158"/>
                  </a:lnTo>
                  <a:lnTo>
                    <a:pt x="1248" y="1158"/>
                  </a:lnTo>
                  <a:lnTo>
                    <a:pt x="1254" y="1164"/>
                  </a:lnTo>
                  <a:lnTo>
                    <a:pt x="1278" y="1176"/>
                  </a:lnTo>
                  <a:lnTo>
                    <a:pt x="1296" y="1182"/>
                  </a:lnTo>
                  <a:lnTo>
                    <a:pt x="1326" y="1182"/>
                  </a:lnTo>
                  <a:lnTo>
                    <a:pt x="1338" y="1176"/>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18" name="Indonesia">
              <a:extLst>
                <a:ext uri="{FF2B5EF4-FFF2-40B4-BE49-F238E27FC236}">
                  <a16:creationId xmlns:a16="http://schemas.microsoft.com/office/drawing/2014/main" id="{3CB0B2CF-2D68-A69B-F984-00F0857B89A1}"/>
                </a:ext>
                <a:ext uri="{C183D7F6-B498-43B3-948B-1728B52AA6E4}">
                  <adec:decorative xmlns:adec="http://schemas.microsoft.com/office/drawing/2017/decorative" val="1"/>
                </a:ext>
              </a:extLst>
            </p:cNvPr>
            <p:cNvSpPr>
              <a:spLocks noEditPoints="1"/>
            </p:cNvSpPr>
            <p:nvPr/>
          </p:nvSpPr>
          <p:spPr bwMode="gray">
            <a:xfrm>
              <a:off x="6465252" y="3155166"/>
              <a:ext cx="1050410" cy="418906"/>
            </a:xfrm>
            <a:custGeom>
              <a:avLst/>
              <a:gdLst>
                <a:gd name="T0" fmla="*/ 2147483647 w 3264"/>
                <a:gd name="T1" fmla="*/ 2147483647 h 1302"/>
                <a:gd name="T2" fmla="*/ 2147483647 w 3264"/>
                <a:gd name="T3" fmla="*/ 2147483647 h 1302"/>
                <a:gd name="T4" fmla="*/ 2147483647 w 3264"/>
                <a:gd name="T5" fmla="*/ 2147483647 h 1302"/>
                <a:gd name="T6" fmla="*/ 2147483647 w 3264"/>
                <a:gd name="T7" fmla="*/ 2147483647 h 1302"/>
                <a:gd name="T8" fmla="*/ 2147483647 w 3264"/>
                <a:gd name="T9" fmla="*/ 2147483647 h 1302"/>
                <a:gd name="T10" fmla="*/ 2147483647 w 3264"/>
                <a:gd name="T11" fmla="*/ 2147483647 h 1302"/>
                <a:gd name="T12" fmla="*/ 2147483647 w 3264"/>
                <a:gd name="T13" fmla="*/ 2147483647 h 1302"/>
                <a:gd name="T14" fmla="*/ 2147483647 w 3264"/>
                <a:gd name="T15" fmla="*/ 2147483647 h 1302"/>
                <a:gd name="T16" fmla="*/ 2147483647 w 3264"/>
                <a:gd name="T17" fmla="*/ 2147483647 h 1302"/>
                <a:gd name="T18" fmla="*/ 2147483647 w 3264"/>
                <a:gd name="T19" fmla="*/ 2147483647 h 1302"/>
                <a:gd name="T20" fmla="*/ 2147483647 w 3264"/>
                <a:gd name="T21" fmla="*/ 2147483647 h 1302"/>
                <a:gd name="T22" fmla="*/ 2147483647 w 3264"/>
                <a:gd name="T23" fmla="*/ 2147483647 h 1302"/>
                <a:gd name="T24" fmla="*/ 2147483647 w 3264"/>
                <a:gd name="T25" fmla="*/ 2147483647 h 1302"/>
                <a:gd name="T26" fmla="*/ 2147483647 w 3264"/>
                <a:gd name="T27" fmla="*/ 2147483647 h 1302"/>
                <a:gd name="T28" fmla="*/ 2147483647 w 3264"/>
                <a:gd name="T29" fmla="*/ 2147483647 h 1302"/>
                <a:gd name="T30" fmla="*/ 2147483647 w 3264"/>
                <a:gd name="T31" fmla="*/ 2147483647 h 1302"/>
                <a:gd name="T32" fmla="*/ 2147483647 w 3264"/>
                <a:gd name="T33" fmla="*/ 2147483647 h 1302"/>
                <a:gd name="T34" fmla="*/ 2147483647 w 3264"/>
                <a:gd name="T35" fmla="*/ 2147483647 h 1302"/>
                <a:gd name="T36" fmla="*/ 2147483647 w 3264"/>
                <a:gd name="T37" fmla="*/ 2147483647 h 1302"/>
                <a:gd name="T38" fmla="*/ 2147483647 w 3264"/>
                <a:gd name="T39" fmla="*/ 2147483647 h 1302"/>
                <a:gd name="T40" fmla="*/ 2147483647 w 3264"/>
                <a:gd name="T41" fmla="*/ 2147483647 h 1302"/>
                <a:gd name="T42" fmla="*/ 2147483647 w 3264"/>
                <a:gd name="T43" fmla="*/ 2147483647 h 1302"/>
                <a:gd name="T44" fmla="*/ 2147483647 w 3264"/>
                <a:gd name="T45" fmla="*/ 2147483647 h 1302"/>
                <a:gd name="T46" fmla="*/ 2147483647 w 3264"/>
                <a:gd name="T47" fmla="*/ 2147483647 h 1302"/>
                <a:gd name="T48" fmla="*/ 2147483647 w 3264"/>
                <a:gd name="T49" fmla="*/ 2147483647 h 1302"/>
                <a:gd name="T50" fmla="*/ 2147483647 w 3264"/>
                <a:gd name="T51" fmla="*/ 2147483647 h 1302"/>
                <a:gd name="T52" fmla="*/ 2147483647 w 3264"/>
                <a:gd name="T53" fmla="*/ 2147483647 h 1302"/>
                <a:gd name="T54" fmla="*/ 2147483647 w 3264"/>
                <a:gd name="T55" fmla="*/ 2147483647 h 1302"/>
                <a:gd name="T56" fmla="*/ 2147483647 w 3264"/>
                <a:gd name="T57" fmla="*/ 2147483647 h 1302"/>
                <a:gd name="T58" fmla="*/ 2147483647 w 3264"/>
                <a:gd name="T59" fmla="*/ 2147483647 h 1302"/>
                <a:gd name="T60" fmla="*/ 2147483647 w 3264"/>
                <a:gd name="T61" fmla="*/ 2147483647 h 1302"/>
                <a:gd name="T62" fmla="*/ 2147483647 w 3264"/>
                <a:gd name="T63" fmla="*/ 2147483647 h 1302"/>
                <a:gd name="T64" fmla="*/ 2147483647 w 3264"/>
                <a:gd name="T65" fmla="*/ 2147483647 h 1302"/>
                <a:gd name="T66" fmla="*/ 2147483647 w 3264"/>
                <a:gd name="T67" fmla="*/ 2147483647 h 1302"/>
                <a:gd name="T68" fmla="*/ 2147483647 w 3264"/>
                <a:gd name="T69" fmla="*/ 2147483647 h 1302"/>
                <a:gd name="T70" fmla="*/ 2147483647 w 3264"/>
                <a:gd name="T71" fmla="*/ 2147483647 h 1302"/>
                <a:gd name="T72" fmla="*/ 2147483647 w 3264"/>
                <a:gd name="T73" fmla="*/ 2147483647 h 1302"/>
                <a:gd name="T74" fmla="*/ 2147483647 w 3264"/>
                <a:gd name="T75" fmla="*/ 2147483647 h 1302"/>
                <a:gd name="T76" fmla="*/ 2147483647 w 3264"/>
                <a:gd name="T77" fmla="*/ 2147483647 h 1302"/>
                <a:gd name="T78" fmla="*/ 2147483647 w 3264"/>
                <a:gd name="T79" fmla="*/ 2147483647 h 1302"/>
                <a:gd name="T80" fmla="*/ 2147483647 w 3264"/>
                <a:gd name="T81" fmla="*/ 2147483647 h 1302"/>
                <a:gd name="T82" fmla="*/ 2147483647 w 3264"/>
                <a:gd name="T83" fmla="*/ 2147483647 h 1302"/>
                <a:gd name="T84" fmla="*/ 2147483647 w 3264"/>
                <a:gd name="T85" fmla="*/ 2147483647 h 1302"/>
                <a:gd name="T86" fmla="*/ 2147483647 w 3264"/>
                <a:gd name="T87" fmla="*/ 2147483647 h 1302"/>
                <a:gd name="T88" fmla="*/ 2147483647 w 3264"/>
                <a:gd name="T89" fmla="*/ 2147483647 h 1302"/>
                <a:gd name="T90" fmla="*/ 2147483647 w 3264"/>
                <a:gd name="T91" fmla="*/ 2147483647 h 1302"/>
                <a:gd name="T92" fmla="*/ 2147483647 w 3264"/>
                <a:gd name="T93" fmla="*/ 2147483647 h 1302"/>
                <a:gd name="T94" fmla="*/ 2147483647 w 3264"/>
                <a:gd name="T95" fmla="*/ 2147483647 h 1302"/>
                <a:gd name="T96" fmla="*/ 2147483647 w 3264"/>
                <a:gd name="T97" fmla="*/ 2147483647 h 1302"/>
                <a:gd name="T98" fmla="*/ 2147483647 w 3264"/>
                <a:gd name="T99" fmla="*/ 2147483647 h 1302"/>
                <a:gd name="T100" fmla="*/ 2147483647 w 3264"/>
                <a:gd name="T101" fmla="*/ 2147483647 h 1302"/>
                <a:gd name="T102" fmla="*/ 2147483647 w 3264"/>
                <a:gd name="T103" fmla="*/ 2147483647 h 1302"/>
                <a:gd name="T104" fmla="*/ 2147483647 w 3264"/>
                <a:gd name="T105" fmla="*/ 2147483647 h 1302"/>
                <a:gd name="T106" fmla="*/ 2147483647 w 3264"/>
                <a:gd name="T107" fmla="*/ 2147483647 h 1302"/>
                <a:gd name="T108" fmla="*/ 2147483647 w 3264"/>
                <a:gd name="T109" fmla="*/ 2147483647 h 1302"/>
                <a:gd name="T110" fmla="*/ 2147483647 w 3264"/>
                <a:gd name="T111" fmla="*/ 2147483647 h 1302"/>
                <a:gd name="T112" fmla="*/ 2147483647 w 3264"/>
                <a:gd name="T113" fmla="*/ 2147483647 h 1302"/>
                <a:gd name="T114" fmla="*/ 2147483647 w 3264"/>
                <a:gd name="T115" fmla="*/ 2147483647 h 1302"/>
                <a:gd name="T116" fmla="*/ 2147483647 w 3264"/>
                <a:gd name="T117" fmla="*/ 2147483647 h 1302"/>
                <a:gd name="T118" fmla="*/ 2147483647 w 3264"/>
                <a:gd name="T119" fmla="*/ 2147483647 h 1302"/>
                <a:gd name="T120" fmla="*/ 2147483647 w 3264"/>
                <a:gd name="T121" fmla="*/ 2147483647 h 1302"/>
                <a:gd name="T122" fmla="*/ 2147483647 w 3264"/>
                <a:gd name="T123" fmla="*/ 2147483647 h 1302"/>
                <a:gd name="T124" fmla="*/ 2147483647 w 3264"/>
                <a:gd name="T125" fmla="*/ 2147483647 h 13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264"/>
                <a:gd name="T190" fmla="*/ 0 h 1302"/>
                <a:gd name="T191" fmla="*/ 3264 w 3264"/>
                <a:gd name="T192" fmla="*/ 1302 h 13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264" h="1302">
                  <a:moveTo>
                    <a:pt x="1788" y="984"/>
                  </a:moveTo>
                  <a:lnTo>
                    <a:pt x="1806" y="978"/>
                  </a:lnTo>
                  <a:lnTo>
                    <a:pt x="1818" y="954"/>
                  </a:lnTo>
                  <a:lnTo>
                    <a:pt x="1812" y="930"/>
                  </a:lnTo>
                  <a:lnTo>
                    <a:pt x="1788" y="984"/>
                  </a:lnTo>
                  <a:close/>
                  <a:moveTo>
                    <a:pt x="672" y="462"/>
                  </a:moveTo>
                  <a:lnTo>
                    <a:pt x="702" y="480"/>
                  </a:lnTo>
                  <a:lnTo>
                    <a:pt x="702" y="450"/>
                  </a:lnTo>
                  <a:lnTo>
                    <a:pt x="672" y="426"/>
                  </a:lnTo>
                  <a:lnTo>
                    <a:pt x="672" y="462"/>
                  </a:lnTo>
                  <a:close/>
                  <a:moveTo>
                    <a:pt x="678" y="492"/>
                  </a:moveTo>
                  <a:lnTo>
                    <a:pt x="654" y="516"/>
                  </a:lnTo>
                  <a:lnTo>
                    <a:pt x="678" y="546"/>
                  </a:lnTo>
                  <a:lnTo>
                    <a:pt x="678" y="492"/>
                  </a:lnTo>
                  <a:close/>
                  <a:moveTo>
                    <a:pt x="906" y="714"/>
                  </a:moveTo>
                  <a:lnTo>
                    <a:pt x="930" y="732"/>
                  </a:lnTo>
                  <a:lnTo>
                    <a:pt x="936" y="708"/>
                  </a:lnTo>
                  <a:lnTo>
                    <a:pt x="936" y="702"/>
                  </a:lnTo>
                  <a:lnTo>
                    <a:pt x="930" y="696"/>
                  </a:lnTo>
                  <a:lnTo>
                    <a:pt x="930" y="690"/>
                  </a:lnTo>
                  <a:lnTo>
                    <a:pt x="912" y="672"/>
                  </a:lnTo>
                  <a:lnTo>
                    <a:pt x="900" y="666"/>
                  </a:lnTo>
                  <a:lnTo>
                    <a:pt x="888" y="666"/>
                  </a:lnTo>
                  <a:lnTo>
                    <a:pt x="882" y="672"/>
                  </a:lnTo>
                  <a:lnTo>
                    <a:pt x="876" y="684"/>
                  </a:lnTo>
                  <a:lnTo>
                    <a:pt x="882" y="696"/>
                  </a:lnTo>
                  <a:lnTo>
                    <a:pt x="882" y="708"/>
                  </a:lnTo>
                  <a:lnTo>
                    <a:pt x="888" y="720"/>
                  </a:lnTo>
                  <a:lnTo>
                    <a:pt x="906" y="714"/>
                  </a:lnTo>
                  <a:close/>
                  <a:moveTo>
                    <a:pt x="684" y="372"/>
                  </a:moveTo>
                  <a:lnTo>
                    <a:pt x="672" y="360"/>
                  </a:lnTo>
                  <a:lnTo>
                    <a:pt x="660" y="372"/>
                  </a:lnTo>
                  <a:lnTo>
                    <a:pt x="672" y="396"/>
                  </a:lnTo>
                  <a:lnTo>
                    <a:pt x="684" y="396"/>
                  </a:lnTo>
                  <a:lnTo>
                    <a:pt x="684" y="372"/>
                  </a:lnTo>
                  <a:close/>
                  <a:moveTo>
                    <a:pt x="750" y="624"/>
                  </a:moveTo>
                  <a:lnTo>
                    <a:pt x="750" y="630"/>
                  </a:lnTo>
                  <a:lnTo>
                    <a:pt x="756" y="636"/>
                  </a:lnTo>
                  <a:lnTo>
                    <a:pt x="756" y="648"/>
                  </a:lnTo>
                  <a:lnTo>
                    <a:pt x="774" y="684"/>
                  </a:lnTo>
                  <a:lnTo>
                    <a:pt x="786" y="690"/>
                  </a:lnTo>
                  <a:lnTo>
                    <a:pt x="804" y="696"/>
                  </a:lnTo>
                  <a:lnTo>
                    <a:pt x="816" y="702"/>
                  </a:lnTo>
                  <a:lnTo>
                    <a:pt x="834" y="702"/>
                  </a:lnTo>
                  <a:lnTo>
                    <a:pt x="828" y="660"/>
                  </a:lnTo>
                  <a:lnTo>
                    <a:pt x="810" y="648"/>
                  </a:lnTo>
                  <a:lnTo>
                    <a:pt x="810" y="618"/>
                  </a:lnTo>
                  <a:lnTo>
                    <a:pt x="804" y="606"/>
                  </a:lnTo>
                  <a:lnTo>
                    <a:pt x="792" y="600"/>
                  </a:lnTo>
                  <a:lnTo>
                    <a:pt x="786" y="588"/>
                  </a:lnTo>
                  <a:lnTo>
                    <a:pt x="768" y="582"/>
                  </a:lnTo>
                  <a:lnTo>
                    <a:pt x="756" y="576"/>
                  </a:lnTo>
                  <a:lnTo>
                    <a:pt x="732" y="576"/>
                  </a:lnTo>
                  <a:lnTo>
                    <a:pt x="732" y="582"/>
                  </a:lnTo>
                  <a:lnTo>
                    <a:pt x="726" y="588"/>
                  </a:lnTo>
                  <a:lnTo>
                    <a:pt x="726" y="600"/>
                  </a:lnTo>
                  <a:lnTo>
                    <a:pt x="714" y="600"/>
                  </a:lnTo>
                  <a:lnTo>
                    <a:pt x="714" y="606"/>
                  </a:lnTo>
                  <a:lnTo>
                    <a:pt x="708" y="612"/>
                  </a:lnTo>
                  <a:lnTo>
                    <a:pt x="714" y="624"/>
                  </a:lnTo>
                  <a:lnTo>
                    <a:pt x="750" y="624"/>
                  </a:lnTo>
                  <a:close/>
                  <a:moveTo>
                    <a:pt x="246" y="438"/>
                  </a:moveTo>
                  <a:lnTo>
                    <a:pt x="222" y="462"/>
                  </a:lnTo>
                  <a:lnTo>
                    <a:pt x="234" y="492"/>
                  </a:lnTo>
                  <a:lnTo>
                    <a:pt x="234" y="498"/>
                  </a:lnTo>
                  <a:lnTo>
                    <a:pt x="228" y="504"/>
                  </a:lnTo>
                  <a:lnTo>
                    <a:pt x="228" y="510"/>
                  </a:lnTo>
                  <a:lnTo>
                    <a:pt x="240" y="510"/>
                  </a:lnTo>
                  <a:lnTo>
                    <a:pt x="246" y="504"/>
                  </a:lnTo>
                  <a:lnTo>
                    <a:pt x="246" y="468"/>
                  </a:lnTo>
                  <a:lnTo>
                    <a:pt x="252" y="456"/>
                  </a:lnTo>
                  <a:lnTo>
                    <a:pt x="246" y="438"/>
                  </a:lnTo>
                  <a:close/>
                  <a:moveTo>
                    <a:pt x="264" y="534"/>
                  </a:moveTo>
                  <a:lnTo>
                    <a:pt x="258" y="546"/>
                  </a:lnTo>
                  <a:lnTo>
                    <a:pt x="258" y="588"/>
                  </a:lnTo>
                  <a:lnTo>
                    <a:pt x="264" y="600"/>
                  </a:lnTo>
                  <a:lnTo>
                    <a:pt x="276" y="612"/>
                  </a:lnTo>
                  <a:lnTo>
                    <a:pt x="288" y="612"/>
                  </a:lnTo>
                  <a:lnTo>
                    <a:pt x="294" y="606"/>
                  </a:lnTo>
                  <a:lnTo>
                    <a:pt x="294" y="588"/>
                  </a:lnTo>
                  <a:lnTo>
                    <a:pt x="288" y="576"/>
                  </a:lnTo>
                  <a:lnTo>
                    <a:pt x="282" y="558"/>
                  </a:lnTo>
                  <a:lnTo>
                    <a:pt x="282" y="546"/>
                  </a:lnTo>
                  <a:lnTo>
                    <a:pt x="276" y="534"/>
                  </a:lnTo>
                  <a:lnTo>
                    <a:pt x="264" y="534"/>
                  </a:lnTo>
                  <a:close/>
                  <a:moveTo>
                    <a:pt x="48" y="222"/>
                  </a:moveTo>
                  <a:lnTo>
                    <a:pt x="42" y="228"/>
                  </a:lnTo>
                  <a:lnTo>
                    <a:pt x="42" y="246"/>
                  </a:lnTo>
                  <a:lnTo>
                    <a:pt x="48" y="258"/>
                  </a:lnTo>
                  <a:lnTo>
                    <a:pt x="66" y="258"/>
                  </a:lnTo>
                  <a:lnTo>
                    <a:pt x="84" y="276"/>
                  </a:lnTo>
                  <a:lnTo>
                    <a:pt x="90" y="270"/>
                  </a:lnTo>
                  <a:lnTo>
                    <a:pt x="90" y="252"/>
                  </a:lnTo>
                  <a:lnTo>
                    <a:pt x="78" y="246"/>
                  </a:lnTo>
                  <a:lnTo>
                    <a:pt x="72" y="234"/>
                  </a:lnTo>
                  <a:lnTo>
                    <a:pt x="60" y="228"/>
                  </a:lnTo>
                  <a:lnTo>
                    <a:pt x="54" y="222"/>
                  </a:lnTo>
                  <a:lnTo>
                    <a:pt x="48" y="222"/>
                  </a:lnTo>
                  <a:close/>
                  <a:moveTo>
                    <a:pt x="162" y="330"/>
                  </a:moveTo>
                  <a:lnTo>
                    <a:pt x="156" y="330"/>
                  </a:lnTo>
                  <a:lnTo>
                    <a:pt x="144" y="342"/>
                  </a:lnTo>
                  <a:lnTo>
                    <a:pt x="144" y="354"/>
                  </a:lnTo>
                  <a:lnTo>
                    <a:pt x="156" y="366"/>
                  </a:lnTo>
                  <a:lnTo>
                    <a:pt x="162" y="378"/>
                  </a:lnTo>
                  <a:lnTo>
                    <a:pt x="174" y="390"/>
                  </a:lnTo>
                  <a:lnTo>
                    <a:pt x="180" y="402"/>
                  </a:lnTo>
                  <a:lnTo>
                    <a:pt x="192" y="414"/>
                  </a:lnTo>
                  <a:lnTo>
                    <a:pt x="198" y="408"/>
                  </a:lnTo>
                  <a:lnTo>
                    <a:pt x="198" y="402"/>
                  </a:lnTo>
                  <a:lnTo>
                    <a:pt x="204" y="390"/>
                  </a:lnTo>
                  <a:lnTo>
                    <a:pt x="204" y="384"/>
                  </a:lnTo>
                  <a:lnTo>
                    <a:pt x="198" y="372"/>
                  </a:lnTo>
                  <a:lnTo>
                    <a:pt x="198" y="366"/>
                  </a:lnTo>
                  <a:lnTo>
                    <a:pt x="192" y="360"/>
                  </a:lnTo>
                  <a:lnTo>
                    <a:pt x="186" y="348"/>
                  </a:lnTo>
                  <a:lnTo>
                    <a:pt x="180" y="342"/>
                  </a:lnTo>
                  <a:lnTo>
                    <a:pt x="168" y="336"/>
                  </a:lnTo>
                  <a:lnTo>
                    <a:pt x="162" y="330"/>
                  </a:lnTo>
                  <a:close/>
                  <a:moveTo>
                    <a:pt x="2574" y="486"/>
                  </a:moveTo>
                  <a:lnTo>
                    <a:pt x="2574" y="474"/>
                  </a:lnTo>
                  <a:lnTo>
                    <a:pt x="2568" y="474"/>
                  </a:lnTo>
                  <a:lnTo>
                    <a:pt x="2556" y="468"/>
                  </a:lnTo>
                  <a:lnTo>
                    <a:pt x="2520" y="468"/>
                  </a:lnTo>
                  <a:lnTo>
                    <a:pt x="2514" y="474"/>
                  </a:lnTo>
                  <a:lnTo>
                    <a:pt x="2520" y="498"/>
                  </a:lnTo>
                  <a:lnTo>
                    <a:pt x="2526" y="498"/>
                  </a:lnTo>
                  <a:lnTo>
                    <a:pt x="2538" y="492"/>
                  </a:lnTo>
                  <a:lnTo>
                    <a:pt x="2562" y="492"/>
                  </a:lnTo>
                  <a:lnTo>
                    <a:pt x="2568" y="486"/>
                  </a:lnTo>
                  <a:lnTo>
                    <a:pt x="2574" y="486"/>
                  </a:lnTo>
                  <a:close/>
                  <a:moveTo>
                    <a:pt x="336" y="648"/>
                  </a:moveTo>
                  <a:lnTo>
                    <a:pt x="342" y="648"/>
                  </a:lnTo>
                  <a:lnTo>
                    <a:pt x="342" y="636"/>
                  </a:lnTo>
                  <a:lnTo>
                    <a:pt x="330" y="624"/>
                  </a:lnTo>
                  <a:lnTo>
                    <a:pt x="318" y="624"/>
                  </a:lnTo>
                  <a:lnTo>
                    <a:pt x="318" y="636"/>
                  </a:lnTo>
                  <a:lnTo>
                    <a:pt x="330" y="648"/>
                  </a:lnTo>
                  <a:lnTo>
                    <a:pt x="336" y="648"/>
                  </a:lnTo>
                  <a:close/>
                  <a:moveTo>
                    <a:pt x="2472" y="654"/>
                  </a:moveTo>
                  <a:lnTo>
                    <a:pt x="2484" y="648"/>
                  </a:lnTo>
                  <a:lnTo>
                    <a:pt x="2502" y="630"/>
                  </a:lnTo>
                  <a:lnTo>
                    <a:pt x="2502" y="618"/>
                  </a:lnTo>
                  <a:lnTo>
                    <a:pt x="2430" y="612"/>
                  </a:lnTo>
                  <a:lnTo>
                    <a:pt x="2430" y="624"/>
                  </a:lnTo>
                  <a:lnTo>
                    <a:pt x="2436" y="630"/>
                  </a:lnTo>
                  <a:lnTo>
                    <a:pt x="2442" y="642"/>
                  </a:lnTo>
                  <a:lnTo>
                    <a:pt x="2448" y="648"/>
                  </a:lnTo>
                  <a:lnTo>
                    <a:pt x="2460" y="654"/>
                  </a:lnTo>
                  <a:lnTo>
                    <a:pt x="2472" y="654"/>
                  </a:lnTo>
                  <a:close/>
                  <a:moveTo>
                    <a:pt x="2406" y="288"/>
                  </a:moveTo>
                  <a:lnTo>
                    <a:pt x="2418" y="276"/>
                  </a:lnTo>
                  <a:lnTo>
                    <a:pt x="2418" y="264"/>
                  </a:lnTo>
                  <a:lnTo>
                    <a:pt x="2412" y="258"/>
                  </a:lnTo>
                  <a:lnTo>
                    <a:pt x="2400" y="252"/>
                  </a:lnTo>
                  <a:lnTo>
                    <a:pt x="2376" y="252"/>
                  </a:lnTo>
                  <a:lnTo>
                    <a:pt x="2370" y="258"/>
                  </a:lnTo>
                  <a:lnTo>
                    <a:pt x="2370" y="264"/>
                  </a:lnTo>
                  <a:lnTo>
                    <a:pt x="2394" y="288"/>
                  </a:lnTo>
                  <a:lnTo>
                    <a:pt x="2406" y="288"/>
                  </a:lnTo>
                  <a:close/>
                  <a:moveTo>
                    <a:pt x="2868" y="528"/>
                  </a:moveTo>
                  <a:lnTo>
                    <a:pt x="2886" y="534"/>
                  </a:lnTo>
                  <a:lnTo>
                    <a:pt x="2892" y="534"/>
                  </a:lnTo>
                  <a:lnTo>
                    <a:pt x="2898" y="528"/>
                  </a:lnTo>
                  <a:lnTo>
                    <a:pt x="2898" y="522"/>
                  </a:lnTo>
                  <a:lnTo>
                    <a:pt x="2874" y="510"/>
                  </a:lnTo>
                  <a:lnTo>
                    <a:pt x="2868" y="516"/>
                  </a:lnTo>
                  <a:lnTo>
                    <a:pt x="2862" y="516"/>
                  </a:lnTo>
                  <a:lnTo>
                    <a:pt x="2862" y="522"/>
                  </a:lnTo>
                  <a:lnTo>
                    <a:pt x="2868" y="528"/>
                  </a:lnTo>
                  <a:close/>
                  <a:moveTo>
                    <a:pt x="2916" y="618"/>
                  </a:moveTo>
                  <a:lnTo>
                    <a:pt x="2928" y="618"/>
                  </a:lnTo>
                  <a:lnTo>
                    <a:pt x="2940" y="612"/>
                  </a:lnTo>
                  <a:lnTo>
                    <a:pt x="2958" y="612"/>
                  </a:lnTo>
                  <a:lnTo>
                    <a:pt x="2964" y="606"/>
                  </a:lnTo>
                  <a:lnTo>
                    <a:pt x="2970" y="606"/>
                  </a:lnTo>
                  <a:lnTo>
                    <a:pt x="2964" y="606"/>
                  </a:lnTo>
                  <a:lnTo>
                    <a:pt x="2958" y="600"/>
                  </a:lnTo>
                  <a:lnTo>
                    <a:pt x="2946" y="594"/>
                  </a:lnTo>
                  <a:lnTo>
                    <a:pt x="2934" y="594"/>
                  </a:lnTo>
                  <a:lnTo>
                    <a:pt x="2928" y="588"/>
                  </a:lnTo>
                  <a:lnTo>
                    <a:pt x="2922" y="588"/>
                  </a:lnTo>
                  <a:lnTo>
                    <a:pt x="2910" y="594"/>
                  </a:lnTo>
                  <a:lnTo>
                    <a:pt x="2892" y="594"/>
                  </a:lnTo>
                  <a:lnTo>
                    <a:pt x="2886" y="600"/>
                  </a:lnTo>
                  <a:lnTo>
                    <a:pt x="2880" y="600"/>
                  </a:lnTo>
                  <a:lnTo>
                    <a:pt x="2892" y="606"/>
                  </a:lnTo>
                  <a:lnTo>
                    <a:pt x="2898" y="612"/>
                  </a:lnTo>
                  <a:lnTo>
                    <a:pt x="2910" y="618"/>
                  </a:lnTo>
                  <a:lnTo>
                    <a:pt x="2916" y="618"/>
                  </a:lnTo>
                  <a:close/>
                  <a:moveTo>
                    <a:pt x="1710" y="552"/>
                  </a:moveTo>
                  <a:lnTo>
                    <a:pt x="1710" y="564"/>
                  </a:lnTo>
                  <a:lnTo>
                    <a:pt x="1716" y="570"/>
                  </a:lnTo>
                  <a:lnTo>
                    <a:pt x="1716" y="582"/>
                  </a:lnTo>
                  <a:lnTo>
                    <a:pt x="1722" y="594"/>
                  </a:lnTo>
                  <a:lnTo>
                    <a:pt x="1722" y="612"/>
                  </a:lnTo>
                  <a:lnTo>
                    <a:pt x="1716" y="618"/>
                  </a:lnTo>
                  <a:lnTo>
                    <a:pt x="1692" y="630"/>
                  </a:lnTo>
                  <a:lnTo>
                    <a:pt x="1686" y="636"/>
                  </a:lnTo>
                  <a:lnTo>
                    <a:pt x="1674" y="642"/>
                  </a:lnTo>
                  <a:lnTo>
                    <a:pt x="1674" y="678"/>
                  </a:lnTo>
                  <a:lnTo>
                    <a:pt x="1680" y="684"/>
                  </a:lnTo>
                  <a:lnTo>
                    <a:pt x="1686" y="696"/>
                  </a:lnTo>
                  <a:lnTo>
                    <a:pt x="1674" y="708"/>
                  </a:lnTo>
                  <a:lnTo>
                    <a:pt x="1674" y="720"/>
                  </a:lnTo>
                  <a:lnTo>
                    <a:pt x="1680" y="726"/>
                  </a:lnTo>
                  <a:lnTo>
                    <a:pt x="1692" y="732"/>
                  </a:lnTo>
                  <a:lnTo>
                    <a:pt x="1698" y="726"/>
                  </a:lnTo>
                  <a:lnTo>
                    <a:pt x="1722" y="726"/>
                  </a:lnTo>
                  <a:lnTo>
                    <a:pt x="1728" y="732"/>
                  </a:lnTo>
                  <a:lnTo>
                    <a:pt x="1728" y="756"/>
                  </a:lnTo>
                  <a:lnTo>
                    <a:pt x="1722" y="762"/>
                  </a:lnTo>
                  <a:lnTo>
                    <a:pt x="1740" y="780"/>
                  </a:lnTo>
                  <a:lnTo>
                    <a:pt x="1728" y="846"/>
                  </a:lnTo>
                  <a:lnTo>
                    <a:pt x="1710" y="864"/>
                  </a:lnTo>
                  <a:lnTo>
                    <a:pt x="1704" y="876"/>
                  </a:lnTo>
                  <a:lnTo>
                    <a:pt x="1704" y="888"/>
                  </a:lnTo>
                  <a:lnTo>
                    <a:pt x="1710" y="906"/>
                  </a:lnTo>
                  <a:lnTo>
                    <a:pt x="1722" y="924"/>
                  </a:lnTo>
                  <a:lnTo>
                    <a:pt x="1746" y="936"/>
                  </a:lnTo>
                  <a:lnTo>
                    <a:pt x="1764" y="930"/>
                  </a:lnTo>
                  <a:lnTo>
                    <a:pt x="1788" y="906"/>
                  </a:lnTo>
                  <a:lnTo>
                    <a:pt x="1788" y="864"/>
                  </a:lnTo>
                  <a:lnTo>
                    <a:pt x="1782" y="858"/>
                  </a:lnTo>
                  <a:lnTo>
                    <a:pt x="1776" y="846"/>
                  </a:lnTo>
                  <a:lnTo>
                    <a:pt x="1800" y="822"/>
                  </a:lnTo>
                  <a:lnTo>
                    <a:pt x="1806" y="804"/>
                  </a:lnTo>
                  <a:lnTo>
                    <a:pt x="1806" y="774"/>
                  </a:lnTo>
                  <a:lnTo>
                    <a:pt x="1812" y="756"/>
                  </a:lnTo>
                  <a:lnTo>
                    <a:pt x="1812" y="726"/>
                  </a:lnTo>
                  <a:lnTo>
                    <a:pt x="1806" y="714"/>
                  </a:lnTo>
                  <a:lnTo>
                    <a:pt x="1800" y="696"/>
                  </a:lnTo>
                  <a:lnTo>
                    <a:pt x="1794" y="684"/>
                  </a:lnTo>
                  <a:lnTo>
                    <a:pt x="1794" y="636"/>
                  </a:lnTo>
                  <a:lnTo>
                    <a:pt x="1800" y="630"/>
                  </a:lnTo>
                  <a:lnTo>
                    <a:pt x="1800" y="624"/>
                  </a:lnTo>
                  <a:lnTo>
                    <a:pt x="1806" y="618"/>
                  </a:lnTo>
                  <a:lnTo>
                    <a:pt x="1812" y="618"/>
                  </a:lnTo>
                  <a:lnTo>
                    <a:pt x="1818" y="624"/>
                  </a:lnTo>
                  <a:lnTo>
                    <a:pt x="1824" y="642"/>
                  </a:lnTo>
                  <a:lnTo>
                    <a:pt x="1830" y="666"/>
                  </a:lnTo>
                  <a:lnTo>
                    <a:pt x="1836" y="684"/>
                  </a:lnTo>
                  <a:lnTo>
                    <a:pt x="1836" y="702"/>
                  </a:lnTo>
                  <a:lnTo>
                    <a:pt x="1866" y="738"/>
                  </a:lnTo>
                  <a:lnTo>
                    <a:pt x="1866" y="792"/>
                  </a:lnTo>
                  <a:lnTo>
                    <a:pt x="1890" y="822"/>
                  </a:lnTo>
                  <a:lnTo>
                    <a:pt x="1890" y="858"/>
                  </a:lnTo>
                  <a:lnTo>
                    <a:pt x="1902" y="930"/>
                  </a:lnTo>
                  <a:lnTo>
                    <a:pt x="1920" y="918"/>
                  </a:lnTo>
                  <a:lnTo>
                    <a:pt x="1962" y="930"/>
                  </a:lnTo>
                  <a:lnTo>
                    <a:pt x="1962" y="870"/>
                  </a:lnTo>
                  <a:lnTo>
                    <a:pt x="1968" y="864"/>
                  </a:lnTo>
                  <a:lnTo>
                    <a:pt x="1974" y="852"/>
                  </a:lnTo>
                  <a:lnTo>
                    <a:pt x="1980" y="876"/>
                  </a:lnTo>
                  <a:lnTo>
                    <a:pt x="1998" y="876"/>
                  </a:lnTo>
                  <a:lnTo>
                    <a:pt x="2004" y="870"/>
                  </a:lnTo>
                  <a:lnTo>
                    <a:pt x="2010" y="858"/>
                  </a:lnTo>
                  <a:lnTo>
                    <a:pt x="2010" y="828"/>
                  </a:lnTo>
                  <a:lnTo>
                    <a:pt x="2004" y="822"/>
                  </a:lnTo>
                  <a:lnTo>
                    <a:pt x="2004" y="816"/>
                  </a:lnTo>
                  <a:lnTo>
                    <a:pt x="1992" y="810"/>
                  </a:lnTo>
                  <a:lnTo>
                    <a:pt x="1986" y="798"/>
                  </a:lnTo>
                  <a:lnTo>
                    <a:pt x="1974" y="792"/>
                  </a:lnTo>
                  <a:lnTo>
                    <a:pt x="1962" y="780"/>
                  </a:lnTo>
                  <a:lnTo>
                    <a:pt x="1956" y="768"/>
                  </a:lnTo>
                  <a:lnTo>
                    <a:pt x="1944" y="756"/>
                  </a:lnTo>
                  <a:lnTo>
                    <a:pt x="1944" y="750"/>
                  </a:lnTo>
                  <a:lnTo>
                    <a:pt x="1956" y="726"/>
                  </a:lnTo>
                  <a:lnTo>
                    <a:pt x="1968" y="720"/>
                  </a:lnTo>
                  <a:lnTo>
                    <a:pt x="1968" y="708"/>
                  </a:lnTo>
                  <a:lnTo>
                    <a:pt x="1962" y="696"/>
                  </a:lnTo>
                  <a:lnTo>
                    <a:pt x="1938" y="684"/>
                  </a:lnTo>
                  <a:lnTo>
                    <a:pt x="1932" y="672"/>
                  </a:lnTo>
                  <a:lnTo>
                    <a:pt x="1932" y="642"/>
                  </a:lnTo>
                  <a:lnTo>
                    <a:pt x="1938" y="636"/>
                  </a:lnTo>
                  <a:lnTo>
                    <a:pt x="1938" y="630"/>
                  </a:lnTo>
                  <a:lnTo>
                    <a:pt x="1926" y="618"/>
                  </a:lnTo>
                  <a:lnTo>
                    <a:pt x="1914" y="612"/>
                  </a:lnTo>
                  <a:lnTo>
                    <a:pt x="1896" y="594"/>
                  </a:lnTo>
                  <a:lnTo>
                    <a:pt x="1884" y="588"/>
                  </a:lnTo>
                  <a:lnTo>
                    <a:pt x="1878" y="582"/>
                  </a:lnTo>
                  <a:lnTo>
                    <a:pt x="1914" y="582"/>
                  </a:lnTo>
                  <a:lnTo>
                    <a:pt x="1926" y="576"/>
                  </a:lnTo>
                  <a:lnTo>
                    <a:pt x="1932" y="570"/>
                  </a:lnTo>
                  <a:lnTo>
                    <a:pt x="1944" y="546"/>
                  </a:lnTo>
                  <a:lnTo>
                    <a:pt x="1950" y="540"/>
                  </a:lnTo>
                  <a:lnTo>
                    <a:pt x="1956" y="528"/>
                  </a:lnTo>
                  <a:lnTo>
                    <a:pt x="1992" y="528"/>
                  </a:lnTo>
                  <a:lnTo>
                    <a:pt x="2004" y="522"/>
                  </a:lnTo>
                  <a:lnTo>
                    <a:pt x="2010" y="522"/>
                  </a:lnTo>
                  <a:lnTo>
                    <a:pt x="2016" y="516"/>
                  </a:lnTo>
                  <a:lnTo>
                    <a:pt x="2016" y="504"/>
                  </a:lnTo>
                  <a:lnTo>
                    <a:pt x="1998" y="486"/>
                  </a:lnTo>
                  <a:lnTo>
                    <a:pt x="1986" y="480"/>
                  </a:lnTo>
                  <a:lnTo>
                    <a:pt x="1974" y="486"/>
                  </a:lnTo>
                  <a:lnTo>
                    <a:pt x="1956" y="504"/>
                  </a:lnTo>
                  <a:lnTo>
                    <a:pt x="1956" y="510"/>
                  </a:lnTo>
                  <a:lnTo>
                    <a:pt x="1944" y="510"/>
                  </a:lnTo>
                  <a:lnTo>
                    <a:pt x="1932" y="504"/>
                  </a:lnTo>
                  <a:lnTo>
                    <a:pt x="1896" y="504"/>
                  </a:lnTo>
                  <a:lnTo>
                    <a:pt x="1890" y="510"/>
                  </a:lnTo>
                  <a:lnTo>
                    <a:pt x="1884" y="522"/>
                  </a:lnTo>
                  <a:lnTo>
                    <a:pt x="1854" y="552"/>
                  </a:lnTo>
                  <a:lnTo>
                    <a:pt x="1848" y="546"/>
                  </a:lnTo>
                  <a:lnTo>
                    <a:pt x="1836" y="540"/>
                  </a:lnTo>
                  <a:lnTo>
                    <a:pt x="1824" y="516"/>
                  </a:lnTo>
                  <a:lnTo>
                    <a:pt x="1788" y="498"/>
                  </a:lnTo>
                  <a:lnTo>
                    <a:pt x="1776" y="498"/>
                  </a:lnTo>
                  <a:lnTo>
                    <a:pt x="1776" y="486"/>
                  </a:lnTo>
                  <a:lnTo>
                    <a:pt x="1782" y="468"/>
                  </a:lnTo>
                  <a:lnTo>
                    <a:pt x="1782" y="456"/>
                  </a:lnTo>
                  <a:lnTo>
                    <a:pt x="1794" y="420"/>
                  </a:lnTo>
                  <a:lnTo>
                    <a:pt x="1806" y="408"/>
                  </a:lnTo>
                  <a:lnTo>
                    <a:pt x="1824" y="408"/>
                  </a:lnTo>
                  <a:lnTo>
                    <a:pt x="1842" y="414"/>
                  </a:lnTo>
                  <a:lnTo>
                    <a:pt x="1896" y="414"/>
                  </a:lnTo>
                  <a:lnTo>
                    <a:pt x="1902" y="408"/>
                  </a:lnTo>
                  <a:lnTo>
                    <a:pt x="1908" y="408"/>
                  </a:lnTo>
                  <a:lnTo>
                    <a:pt x="1908" y="402"/>
                  </a:lnTo>
                  <a:lnTo>
                    <a:pt x="1914" y="396"/>
                  </a:lnTo>
                  <a:lnTo>
                    <a:pt x="1920" y="396"/>
                  </a:lnTo>
                  <a:lnTo>
                    <a:pt x="1944" y="402"/>
                  </a:lnTo>
                  <a:lnTo>
                    <a:pt x="1980" y="420"/>
                  </a:lnTo>
                  <a:lnTo>
                    <a:pt x="2010" y="432"/>
                  </a:lnTo>
                  <a:lnTo>
                    <a:pt x="2034" y="438"/>
                  </a:lnTo>
                  <a:lnTo>
                    <a:pt x="2040" y="438"/>
                  </a:lnTo>
                  <a:lnTo>
                    <a:pt x="2052" y="432"/>
                  </a:lnTo>
                  <a:lnTo>
                    <a:pt x="2064" y="420"/>
                  </a:lnTo>
                  <a:lnTo>
                    <a:pt x="2082" y="420"/>
                  </a:lnTo>
                  <a:lnTo>
                    <a:pt x="2094" y="414"/>
                  </a:lnTo>
                  <a:lnTo>
                    <a:pt x="2106" y="414"/>
                  </a:lnTo>
                  <a:lnTo>
                    <a:pt x="2112" y="408"/>
                  </a:lnTo>
                  <a:lnTo>
                    <a:pt x="2112" y="402"/>
                  </a:lnTo>
                  <a:lnTo>
                    <a:pt x="2106" y="396"/>
                  </a:lnTo>
                  <a:lnTo>
                    <a:pt x="2106" y="390"/>
                  </a:lnTo>
                  <a:lnTo>
                    <a:pt x="2118" y="378"/>
                  </a:lnTo>
                  <a:lnTo>
                    <a:pt x="2142" y="366"/>
                  </a:lnTo>
                  <a:lnTo>
                    <a:pt x="2148" y="360"/>
                  </a:lnTo>
                  <a:lnTo>
                    <a:pt x="2160" y="354"/>
                  </a:lnTo>
                  <a:lnTo>
                    <a:pt x="2148" y="324"/>
                  </a:lnTo>
                  <a:lnTo>
                    <a:pt x="2070" y="360"/>
                  </a:lnTo>
                  <a:lnTo>
                    <a:pt x="2076" y="366"/>
                  </a:lnTo>
                  <a:lnTo>
                    <a:pt x="2076" y="372"/>
                  </a:lnTo>
                  <a:lnTo>
                    <a:pt x="2070" y="378"/>
                  </a:lnTo>
                  <a:lnTo>
                    <a:pt x="2046" y="378"/>
                  </a:lnTo>
                  <a:lnTo>
                    <a:pt x="2022" y="366"/>
                  </a:lnTo>
                  <a:lnTo>
                    <a:pt x="2004" y="366"/>
                  </a:lnTo>
                  <a:lnTo>
                    <a:pt x="1968" y="384"/>
                  </a:lnTo>
                  <a:lnTo>
                    <a:pt x="1950" y="384"/>
                  </a:lnTo>
                  <a:lnTo>
                    <a:pt x="1938" y="378"/>
                  </a:lnTo>
                  <a:lnTo>
                    <a:pt x="1926" y="378"/>
                  </a:lnTo>
                  <a:lnTo>
                    <a:pt x="1902" y="366"/>
                  </a:lnTo>
                  <a:lnTo>
                    <a:pt x="1860" y="366"/>
                  </a:lnTo>
                  <a:lnTo>
                    <a:pt x="1872" y="348"/>
                  </a:lnTo>
                  <a:lnTo>
                    <a:pt x="1860" y="348"/>
                  </a:lnTo>
                  <a:lnTo>
                    <a:pt x="1848" y="342"/>
                  </a:lnTo>
                  <a:lnTo>
                    <a:pt x="1824" y="342"/>
                  </a:lnTo>
                  <a:lnTo>
                    <a:pt x="1824" y="366"/>
                  </a:lnTo>
                  <a:lnTo>
                    <a:pt x="1812" y="378"/>
                  </a:lnTo>
                  <a:lnTo>
                    <a:pt x="1788" y="390"/>
                  </a:lnTo>
                  <a:lnTo>
                    <a:pt x="1764" y="390"/>
                  </a:lnTo>
                  <a:lnTo>
                    <a:pt x="1758" y="396"/>
                  </a:lnTo>
                  <a:lnTo>
                    <a:pt x="1758" y="426"/>
                  </a:lnTo>
                  <a:lnTo>
                    <a:pt x="1740" y="432"/>
                  </a:lnTo>
                  <a:lnTo>
                    <a:pt x="1752" y="498"/>
                  </a:lnTo>
                  <a:lnTo>
                    <a:pt x="1740" y="498"/>
                  </a:lnTo>
                  <a:lnTo>
                    <a:pt x="1734" y="510"/>
                  </a:lnTo>
                  <a:lnTo>
                    <a:pt x="1728" y="516"/>
                  </a:lnTo>
                  <a:lnTo>
                    <a:pt x="1710" y="552"/>
                  </a:lnTo>
                  <a:close/>
                  <a:moveTo>
                    <a:pt x="1986" y="576"/>
                  </a:moveTo>
                  <a:lnTo>
                    <a:pt x="1986" y="594"/>
                  </a:lnTo>
                  <a:lnTo>
                    <a:pt x="1992" y="600"/>
                  </a:lnTo>
                  <a:lnTo>
                    <a:pt x="2004" y="600"/>
                  </a:lnTo>
                  <a:lnTo>
                    <a:pt x="2016" y="588"/>
                  </a:lnTo>
                  <a:lnTo>
                    <a:pt x="2016" y="576"/>
                  </a:lnTo>
                  <a:lnTo>
                    <a:pt x="1986" y="576"/>
                  </a:lnTo>
                  <a:close/>
                  <a:moveTo>
                    <a:pt x="1686" y="1110"/>
                  </a:moveTo>
                  <a:lnTo>
                    <a:pt x="1674" y="1110"/>
                  </a:lnTo>
                  <a:lnTo>
                    <a:pt x="1668" y="1116"/>
                  </a:lnTo>
                  <a:lnTo>
                    <a:pt x="1662" y="1116"/>
                  </a:lnTo>
                  <a:lnTo>
                    <a:pt x="1614" y="1104"/>
                  </a:lnTo>
                  <a:lnTo>
                    <a:pt x="1644" y="1146"/>
                  </a:lnTo>
                  <a:lnTo>
                    <a:pt x="1650" y="1152"/>
                  </a:lnTo>
                  <a:lnTo>
                    <a:pt x="1662" y="1158"/>
                  </a:lnTo>
                  <a:lnTo>
                    <a:pt x="1668" y="1164"/>
                  </a:lnTo>
                  <a:lnTo>
                    <a:pt x="1680" y="1170"/>
                  </a:lnTo>
                  <a:lnTo>
                    <a:pt x="1692" y="1158"/>
                  </a:lnTo>
                  <a:lnTo>
                    <a:pt x="1698" y="1140"/>
                  </a:lnTo>
                  <a:lnTo>
                    <a:pt x="1698" y="1128"/>
                  </a:lnTo>
                  <a:lnTo>
                    <a:pt x="1692" y="1116"/>
                  </a:lnTo>
                  <a:lnTo>
                    <a:pt x="1686" y="1110"/>
                  </a:lnTo>
                  <a:close/>
                  <a:moveTo>
                    <a:pt x="2094" y="1104"/>
                  </a:moveTo>
                  <a:lnTo>
                    <a:pt x="2064" y="1128"/>
                  </a:lnTo>
                  <a:lnTo>
                    <a:pt x="2094" y="1134"/>
                  </a:lnTo>
                  <a:lnTo>
                    <a:pt x="2094" y="1104"/>
                  </a:lnTo>
                  <a:close/>
                  <a:moveTo>
                    <a:pt x="486" y="294"/>
                  </a:moveTo>
                  <a:lnTo>
                    <a:pt x="474" y="288"/>
                  </a:lnTo>
                  <a:lnTo>
                    <a:pt x="468" y="288"/>
                  </a:lnTo>
                  <a:lnTo>
                    <a:pt x="456" y="294"/>
                  </a:lnTo>
                  <a:lnTo>
                    <a:pt x="456" y="312"/>
                  </a:lnTo>
                  <a:lnTo>
                    <a:pt x="468" y="324"/>
                  </a:lnTo>
                  <a:lnTo>
                    <a:pt x="474" y="318"/>
                  </a:lnTo>
                  <a:lnTo>
                    <a:pt x="486" y="318"/>
                  </a:lnTo>
                  <a:lnTo>
                    <a:pt x="486" y="312"/>
                  </a:lnTo>
                  <a:lnTo>
                    <a:pt x="492" y="300"/>
                  </a:lnTo>
                  <a:lnTo>
                    <a:pt x="486" y="294"/>
                  </a:lnTo>
                  <a:close/>
                  <a:moveTo>
                    <a:pt x="2346" y="588"/>
                  </a:moveTo>
                  <a:lnTo>
                    <a:pt x="2340" y="576"/>
                  </a:lnTo>
                  <a:lnTo>
                    <a:pt x="2328" y="570"/>
                  </a:lnTo>
                  <a:lnTo>
                    <a:pt x="2310" y="552"/>
                  </a:lnTo>
                  <a:lnTo>
                    <a:pt x="2304" y="552"/>
                  </a:lnTo>
                  <a:lnTo>
                    <a:pt x="2304" y="600"/>
                  </a:lnTo>
                  <a:lnTo>
                    <a:pt x="2316" y="600"/>
                  </a:lnTo>
                  <a:lnTo>
                    <a:pt x="2328" y="606"/>
                  </a:lnTo>
                  <a:lnTo>
                    <a:pt x="2334" y="606"/>
                  </a:lnTo>
                  <a:lnTo>
                    <a:pt x="2346" y="600"/>
                  </a:lnTo>
                  <a:lnTo>
                    <a:pt x="2346" y="588"/>
                  </a:lnTo>
                  <a:close/>
                  <a:moveTo>
                    <a:pt x="2310" y="474"/>
                  </a:moveTo>
                  <a:lnTo>
                    <a:pt x="2340" y="504"/>
                  </a:lnTo>
                  <a:lnTo>
                    <a:pt x="2358" y="516"/>
                  </a:lnTo>
                  <a:lnTo>
                    <a:pt x="2382" y="528"/>
                  </a:lnTo>
                  <a:lnTo>
                    <a:pt x="2400" y="528"/>
                  </a:lnTo>
                  <a:lnTo>
                    <a:pt x="2400" y="522"/>
                  </a:lnTo>
                  <a:lnTo>
                    <a:pt x="2358" y="480"/>
                  </a:lnTo>
                  <a:lnTo>
                    <a:pt x="2358" y="468"/>
                  </a:lnTo>
                  <a:lnTo>
                    <a:pt x="2364" y="456"/>
                  </a:lnTo>
                  <a:lnTo>
                    <a:pt x="2376" y="450"/>
                  </a:lnTo>
                  <a:lnTo>
                    <a:pt x="2394" y="450"/>
                  </a:lnTo>
                  <a:lnTo>
                    <a:pt x="2406" y="456"/>
                  </a:lnTo>
                  <a:lnTo>
                    <a:pt x="2424" y="444"/>
                  </a:lnTo>
                  <a:lnTo>
                    <a:pt x="2400" y="432"/>
                  </a:lnTo>
                  <a:lnTo>
                    <a:pt x="2412" y="426"/>
                  </a:lnTo>
                  <a:lnTo>
                    <a:pt x="2424" y="402"/>
                  </a:lnTo>
                  <a:lnTo>
                    <a:pt x="2412" y="378"/>
                  </a:lnTo>
                  <a:lnTo>
                    <a:pt x="2400" y="372"/>
                  </a:lnTo>
                  <a:lnTo>
                    <a:pt x="2382" y="372"/>
                  </a:lnTo>
                  <a:lnTo>
                    <a:pt x="2358" y="396"/>
                  </a:lnTo>
                  <a:lnTo>
                    <a:pt x="2346" y="402"/>
                  </a:lnTo>
                  <a:lnTo>
                    <a:pt x="2340" y="408"/>
                  </a:lnTo>
                  <a:lnTo>
                    <a:pt x="2334" y="408"/>
                  </a:lnTo>
                  <a:lnTo>
                    <a:pt x="2328" y="402"/>
                  </a:lnTo>
                  <a:lnTo>
                    <a:pt x="2328" y="366"/>
                  </a:lnTo>
                  <a:lnTo>
                    <a:pt x="2334" y="360"/>
                  </a:lnTo>
                  <a:lnTo>
                    <a:pt x="2346" y="336"/>
                  </a:lnTo>
                  <a:lnTo>
                    <a:pt x="2346" y="318"/>
                  </a:lnTo>
                  <a:lnTo>
                    <a:pt x="2340" y="312"/>
                  </a:lnTo>
                  <a:lnTo>
                    <a:pt x="2358" y="276"/>
                  </a:lnTo>
                  <a:lnTo>
                    <a:pt x="2316" y="312"/>
                  </a:lnTo>
                  <a:lnTo>
                    <a:pt x="2316" y="342"/>
                  </a:lnTo>
                  <a:lnTo>
                    <a:pt x="2304" y="348"/>
                  </a:lnTo>
                  <a:lnTo>
                    <a:pt x="2298" y="354"/>
                  </a:lnTo>
                  <a:lnTo>
                    <a:pt x="2286" y="378"/>
                  </a:lnTo>
                  <a:lnTo>
                    <a:pt x="2286" y="408"/>
                  </a:lnTo>
                  <a:lnTo>
                    <a:pt x="2298" y="420"/>
                  </a:lnTo>
                  <a:lnTo>
                    <a:pt x="2304" y="432"/>
                  </a:lnTo>
                  <a:lnTo>
                    <a:pt x="2310" y="438"/>
                  </a:lnTo>
                  <a:lnTo>
                    <a:pt x="2310" y="444"/>
                  </a:lnTo>
                  <a:lnTo>
                    <a:pt x="2304" y="450"/>
                  </a:lnTo>
                  <a:lnTo>
                    <a:pt x="2304" y="468"/>
                  </a:lnTo>
                  <a:lnTo>
                    <a:pt x="2310" y="474"/>
                  </a:lnTo>
                  <a:close/>
                  <a:moveTo>
                    <a:pt x="2250" y="708"/>
                  </a:moveTo>
                  <a:lnTo>
                    <a:pt x="2238" y="696"/>
                  </a:lnTo>
                  <a:lnTo>
                    <a:pt x="2214" y="708"/>
                  </a:lnTo>
                  <a:lnTo>
                    <a:pt x="2214" y="732"/>
                  </a:lnTo>
                  <a:lnTo>
                    <a:pt x="2220" y="744"/>
                  </a:lnTo>
                  <a:lnTo>
                    <a:pt x="2226" y="750"/>
                  </a:lnTo>
                  <a:lnTo>
                    <a:pt x="2250" y="762"/>
                  </a:lnTo>
                  <a:lnTo>
                    <a:pt x="2274" y="762"/>
                  </a:lnTo>
                  <a:lnTo>
                    <a:pt x="2280" y="750"/>
                  </a:lnTo>
                  <a:lnTo>
                    <a:pt x="2280" y="738"/>
                  </a:lnTo>
                  <a:lnTo>
                    <a:pt x="2274" y="726"/>
                  </a:lnTo>
                  <a:lnTo>
                    <a:pt x="2274" y="714"/>
                  </a:lnTo>
                  <a:lnTo>
                    <a:pt x="2268" y="708"/>
                  </a:lnTo>
                  <a:lnTo>
                    <a:pt x="2268" y="702"/>
                  </a:lnTo>
                  <a:lnTo>
                    <a:pt x="2250" y="708"/>
                  </a:lnTo>
                  <a:close/>
                  <a:moveTo>
                    <a:pt x="2148" y="1104"/>
                  </a:moveTo>
                  <a:lnTo>
                    <a:pt x="2226" y="1092"/>
                  </a:lnTo>
                  <a:lnTo>
                    <a:pt x="2166" y="1074"/>
                  </a:lnTo>
                  <a:lnTo>
                    <a:pt x="2148" y="1104"/>
                  </a:lnTo>
                  <a:close/>
                  <a:moveTo>
                    <a:pt x="2544" y="750"/>
                  </a:moveTo>
                  <a:lnTo>
                    <a:pt x="2520" y="732"/>
                  </a:lnTo>
                  <a:lnTo>
                    <a:pt x="2526" y="714"/>
                  </a:lnTo>
                  <a:lnTo>
                    <a:pt x="2514" y="702"/>
                  </a:lnTo>
                  <a:lnTo>
                    <a:pt x="2508" y="690"/>
                  </a:lnTo>
                  <a:lnTo>
                    <a:pt x="2490" y="684"/>
                  </a:lnTo>
                  <a:lnTo>
                    <a:pt x="2472" y="672"/>
                  </a:lnTo>
                  <a:lnTo>
                    <a:pt x="2442" y="666"/>
                  </a:lnTo>
                  <a:lnTo>
                    <a:pt x="2424" y="666"/>
                  </a:lnTo>
                  <a:lnTo>
                    <a:pt x="2388" y="684"/>
                  </a:lnTo>
                  <a:lnTo>
                    <a:pt x="2358" y="684"/>
                  </a:lnTo>
                  <a:lnTo>
                    <a:pt x="2346" y="696"/>
                  </a:lnTo>
                  <a:lnTo>
                    <a:pt x="2340" y="708"/>
                  </a:lnTo>
                  <a:lnTo>
                    <a:pt x="2340" y="726"/>
                  </a:lnTo>
                  <a:lnTo>
                    <a:pt x="2346" y="732"/>
                  </a:lnTo>
                  <a:lnTo>
                    <a:pt x="2364" y="714"/>
                  </a:lnTo>
                  <a:lnTo>
                    <a:pt x="2364" y="726"/>
                  </a:lnTo>
                  <a:lnTo>
                    <a:pt x="2370" y="738"/>
                  </a:lnTo>
                  <a:lnTo>
                    <a:pt x="2376" y="744"/>
                  </a:lnTo>
                  <a:lnTo>
                    <a:pt x="2388" y="738"/>
                  </a:lnTo>
                  <a:lnTo>
                    <a:pt x="2394" y="732"/>
                  </a:lnTo>
                  <a:lnTo>
                    <a:pt x="2394" y="726"/>
                  </a:lnTo>
                  <a:lnTo>
                    <a:pt x="2400" y="720"/>
                  </a:lnTo>
                  <a:lnTo>
                    <a:pt x="2400" y="714"/>
                  </a:lnTo>
                  <a:lnTo>
                    <a:pt x="2406" y="726"/>
                  </a:lnTo>
                  <a:lnTo>
                    <a:pt x="2418" y="732"/>
                  </a:lnTo>
                  <a:lnTo>
                    <a:pt x="2430" y="732"/>
                  </a:lnTo>
                  <a:lnTo>
                    <a:pt x="2442" y="720"/>
                  </a:lnTo>
                  <a:lnTo>
                    <a:pt x="2454" y="714"/>
                  </a:lnTo>
                  <a:lnTo>
                    <a:pt x="2460" y="708"/>
                  </a:lnTo>
                  <a:lnTo>
                    <a:pt x="2472" y="762"/>
                  </a:lnTo>
                  <a:lnTo>
                    <a:pt x="2502" y="738"/>
                  </a:lnTo>
                  <a:lnTo>
                    <a:pt x="2538" y="774"/>
                  </a:lnTo>
                  <a:lnTo>
                    <a:pt x="2544" y="750"/>
                  </a:lnTo>
                  <a:close/>
                  <a:moveTo>
                    <a:pt x="3264" y="678"/>
                  </a:moveTo>
                  <a:lnTo>
                    <a:pt x="3222" y="648"/>
                  </a:lnTo>
                  <a:lnTo>
                    <a:pt x="3210" y="648"/>
                  </a:lnTo>
                  <a:lnTo>
                    <a:pt x="3198" y="654"/>
                  </a:lnTo>
                  <a:lnTo>
                    <a:pt x="3180" y="654"/>
                  </a:lnTo>
                  <a:lnTo>
                    <a:pt x="3162" y="648"/>
                  </a:lnTo>
                  <a:lnTo>
                    <a:pt x="3126" y="630"/>
                  </a:lnTo>
                  <a:lnTo>
                    <a:pt x="3096" y="612"/>
                  </a:lnTo>
                  <a:lnTo>
                    <a:pt x="3060" y="594"/>
                  </a:lnTo>
                  <a:lnTo>
                    <a:pt x="3042" y="582"/>
                  </a:lnTo>
                  <a:lnTo>
                    <a:pt x="3030" y="582"/>
                  </a:lnTo>
                  <a:lnTo>
                    <a:pt x="3006" y="594"/>
                  </a:lnTo>
                  <a:lnTo>
                    <a:pt x="3000" y="600"/>
                  </a:lnTo>
                  <a:lnTo>
                    <a:pt x="2988" y="606"/>
                  </a:lnTo>
                  <a:lnTo>
                    <a:pt x="3006" y="630"/>
                  </a:lnTo>
                  <a:lnTo>
                    <a:pt x="2928" y="642"/>
                  </a:lnTo>
                  <a:lnTo>
                    <a:pt x="2934" y="666"/>
                  </a:lnTo>
                  <a:lnTo>
                    <a:pt x="2928" y="678"/>
                  </a:lnTo>
                  <a:lnTo>
                    <a:pt x="2922" y="684"/>
                  </a:lnTo>
                  <a:lnTo>
                    <a:pt x="2916" y="696"/>
                  </a:lnTo>
                  <a:lnTo>
                    <a:pt x="2880" y="720"/>
                  </a:lnTo>
                  <a:lnTo>
                    <a:pt x="2862" y="726"/>
                  </a:lnTo>
                  <a:lnTo>
                    <a:pt x="2844" y="726"/>
                  </a:lnTo>
                  <a:lnTo>
                    <a:pt x="2832" y="720"/>
                  </a:lnTo>
                  <a:lnTo>
                    <a:pt x="2826" y="714"/>
                  </a:lnTo>
                  <a:lnTo>
                    <a:pt x="2820" y="702"/>
                  </a:lnTo>
                  <a:lnTo>
                    <a:pt x="2820" y="678"/>
                  </a:lnTo>
                  <a:lnTo>
                    <a:pt x="2814" y="672"/>
                  </a:lnTo>
                  <a:lnTo>
                    <a:pt x="2814" y="660"/>
                  </a:lnTo>
                  <a:lnTo>
                    <a:pt x="2808" y="666"/>
                  </a:lnTo>
                  <a:lnTo>
                    <a:pt x="2808" y="672"/>
                  </a:lnTo>
                  <a:lnTo>
                    <a:pt x="2802" y="684"/>
                  </a:lnTo>
                  <a:lnTo>
                    <a:pt x="2796" y="690"/>
                  </a:lnTo>
                  <a:lnTo>
                    <a:pt x="2796" y="696"/>
                  </a:lnTo>
                  <a:lnTo>
                    <a:pt x="2796" y="690"/>
                  </a:lnTo>
                  <a:lnTo>
                    <a:pt x="2790" y="684"/>
                  </a:lnTo>
                  <a:lnTo>
                    <a:pt x="2790" y="672"/>
                  </a:lnTo>
                  <a:lnTo>
                    <a:pt x="2784" y="660"/>
                  </a:lnTo>
                  <a:lnTo>
                    <a:pt x="2784" y="576"/>
                  </a:lnTo>
                  <a:lnTo>
                    <a:pt x="2778" y="558"/>
                  </a:lnTo>
                  <a:lnTo>
                    <a:pt x="2760" y="522"/>
                  </a:lnTo>
                  <a:lnTo>
                    <a:pt x="2724" y="522"/>
                  </a:lnTo>
                  <a:lnTo>
                    <a:pt x="2718" y="510"/>
                  </a:lnTo>
                  <a:lnTo>
                    <a:pt x="2694" y="498"/>
                  </a:lnTo>
                  <a:lnTo>
                    <a:pt x="2676" y="486"/>
                  </a:lnTo>
                  <a:lnTo>
                    <a:pt x="2652" y="486"/>
                  </a:lnTo>
                  <a:lnTo>
                    <a:pt x="2634" y="498"/>
                  </a:lnTo>
                  <a:lnTo>
                    <a:pt x="2628" y="504"/>
                  </a:lnTo>
                  <a:lnTo>
                    <a:pt x="2616" y="510"/>
                  </a:lnTo>
                  <a:lnTo>
                    <a:pt x="2610" y="522"/>
                  </a:lnTo>
                  <a:lnTo>
                    <a:pt x="2586" y="528"/>
                  </a:lnTo>
                  <a:lnTo>
                    <a:pt x="2580" y="546"/>
                  </a:lnTo>
                  <a:lnTo>
                    <a:pt x="2562" y="558"/>
                  </a:lnTo>
                  <a:lnTo>
                    <a:pt x="2562" y="540"/>
                  </a:lnTo>
                  <a:lnTo>
                    <a:pt x="2556" y="534"/>
                  </a:lnTo>
                  <a:lnTo>
                    <a:pt x="2532" y="534"/>
                  </a:lnTo>
                  <a:lnTo>
                    <a:pt x="2532" y="546"/>
                  </a:lnTo>
                  <a:lnTo>
                    <a:pt x="2544" y="570"/>
                  </a:lnTo>
                  <a:lnTo>
                    <a:pt x="2568" y="582"/>
                  </a:lnTo>
                  <a:lnTo>
                    <a:pt x="2604" y="582"/>
                  </a:lnTo>
                  <a:lnTo>
                    <a:pt x="2616" y="588"/>
                  </a:lnTo>
                  <a:lnTo>
                    <a:pt x="2622" y="594"/>
                  </a:lnTo>
                  <a:lnTo>
                    <a:pt x="2628" y="594"/>
                  </a:lnTo>
                  <a:lnTo>
                    <a:pt x="2628" y="618"/>
                  </a:lnTo>
                  <a:lnTo>
                    <a:pt x="2634" y="630"/>
                  </a:lnTo>
                  <a:lnTo>
                    <a:pt x="2640" y="636"/>
                  </a:lnTo>
                  <a:lnTo>
                    <a:pt x="2652" y="642"/>
                  </a:lnTo>
                  <a:lnTo>
                    <a:pt x="2694" y="642"/>
                  </a:lnTo>
                  <a:lnTo>
                    <a:pt x="2712" y="636"/>
                  </a:lnTo>
                  <a:lnTo>
                    <a:pt x="2754" y="636"/>
                  </a:lnTo>
                  <a:lnTo>
                    <a:pt x="2760" y="642"/>
                  </a:lnTo>
                  <a:lnTo>
                    <a:pt x="2760" y="660"/>
                  </a:lnTo>
                  <a:lnTo>
                    <a:pt x="2700" y="660"/>
                  </a:lnTo>
                  <a:lnTo>
                    <a:pt x="2688" y="666"/>
                  </a:lnTo>
                  <a:lnTo>
                    <a:pt x="2676" y="678"/>
                  </a:lnTo>
                  <a:lnTo>
                    <a:pt x="2640" y="678"/>
                  </a:lnTo>
                  <a:lnTo>
                    <a:pt x="2616" y="690"/>
                  </a:lnTo>
                  <a:lnTo>
                    <a:pt x="2616" y="696"/>
                  </a:lnTo>
                  <a:lnTo>
                    <a:pt x="2622" y="696"/>
                  </a:lnTo>
                  <a:lnTo>
                    <a:pt x="2646" y="708"/>
                  </a:lnTo>
                  <a:lnTo>
                    <a:pt x="2658" y="708"/>
                  </a:lnTo>
                  <a:lnTo>
                    <a:pt x="2676" y="726"/>
                  </a:lnTo>
                  <a:lnTo>
                    <a:pt x="2682" y="738"/>
                  </a:lnTo>
                  <a:lnTo>
                    <a:pt x="2688" y="744"/>
                  </a:lnTo>
                  <a:lnTo>
                    <a:pt x="2682" y="750"/>
                  </a:lnTo>
                  <a:lnTo>
                    <a:pt x="2676" y="762"/>
                  </a:lnTo>
                  <a:lnTo>
                    <a:pt x="2676" y="774"/>
                  </a:lnTo>
                  <a:lnTo>
                    <a:pt x="2670" y="780"/>
                  </a:lnTo>
                  <a:lnTo>
                    <a:pt x="2676" y="792"/>
                  </a:lnTo>
                  <a:lnTo>
                    <a:pt x="2682" y="798"/>
                  </a:lnTo>
                  <a:lnTo>
                    <a:pt x="2694" y="792"/>
                  </a:lnTo>
                  <a:lnTo>
                    <a:pt x="2706" y="780"/>
                  </a:lnTo>
                  <a:lnTo>
                    <a:pt x="2712" y="768"/>
                  </a:lnTo>
                  <a:lnTo>
                    <a:pt x="2718" y="762"/>
                  </a:lnTo>
                  <a:lnTo>
                    <a:pt x="2718" y="750"/>
                  </a:lnTo>
                  <a:lnTo>
                    <a:pt x="2724" y="744"/>
                  </a:lnTo>
                  <a:lnTo>
                    <a:pt x="2736" y="720"/>
                  </a:lnTo>
                  <a:lnTo>
                    <a:pt x="2742" y="714"/>
                  </a:lnTo>
                  <a:lnTo>
                    <a:pt x="2748" y="702"/>
                  </a:lnTo>
                  <a:lnTo>
                    <a:pt x="2748" y="744"/>
                  </a:lnTo>
                  <a:lnTo>
                    <a:pt x="2754" y="750"/>
                  </a:lnTo>
                  <a:lnTo>
                    <a:pt x="2766" y="756"/>
                  </a:lnTo>
                  <a:lnTo>
                    <a:pt x="2772" y="768"/>
                  </a:lnTo>
                  <a:lnTo>
                    <a:pt x="2784" y="774"/>
                  </a:lnTo>
                  <a:lnTo>
                    <a:pt x="2790" y="780"/>
                  </a:lnTo>
                  <a:lnTo>
                    <a:pt x="2814" y="780"/>
                  </a:lnTo>
                  <a:lnTo>
                    <a:pt x="2820" y="774"/>
                  </a:lnTo>
                  <a:lnTo>
                    <a:pt x="2826" y="774"/>
                  </a:lnTo>
                  <a:lnTo>
                    <a:pt x="2814" y="792"/>
                  </a:lnTo>
                  <a:lnTo>
                    <a:pt x="2844" y="822"/>
                  </a:lnTo>
                  <a:lnTo>
                    <a:pt x="2904" y="822"/>
                  </a:lnTo>
                  <a:lnTo>
                    <a:pt x="2940" y="846"/>
                  </a:lnTo>
                  <a:lnTo>
                    <a:pt x="2976" y="864"/>
                  </a:lnTo>
                  <a:lnTo>
                    <a:pt x="3006" y="876"/>
                  </a:lnTo>
                  <a:lnTo>
                    <a:pt x="3036" y="894"/>
                  </a:lnTo>
                  <a:lnTo>
                    <a:pt x="3066" y="924"/>
                  </a:lnTo>
                  <a:lnTo>
                    <a:pt x="3066" y="972"/>
                  </a:lnTo>
                  <a:lnTo>
                    <a:pt x="3090" y="996"/>
                  </a:lnTo>
                  <a:lnTo>
                    <a:pt x="3102" y="1002"/>
                  </a:lnTo>
                  <a:lnTo>
                    <a:pt x="3096" y="1002"/>
                  </a:lnTo>
                  <a:lnTo>
                    <a:pt x="3084" y="1008"/>
                  </a:lnTo>
                  <a:lnTo>
                    <a:pt x="3078" y="1014"/>
                  </a:lnTo>
                  <a:lnTo>
                    <a:pt x="3078" y="1020"/>
                  </a:lnTo>
                  <a:lnTo>
                    <a:pt x="3090" y="1032"/>
                  </a:lnTo>
                  <a:lnTo>
                    <a:pt x="3114" y="1032"/>
                  </a:lnTo>
                  <a:lnTo>
                    <a:pt x="3090" y="1044"/>
                  </a:lnTo>
                  <a:lnTo>
                    <a:pt x="3090" y="1056"/>
                  </a:lnTo>
                  <a:lnTo>
                    <a:pt x="3102" y="1062"/>
                  </a:lnTo>
                  <a:lnTo>
                    <a:pt x="3108" y="1092"/>
                  </a:lnTo>
                  <a:lnTo>
                    <a:pt x="3096" y="1122"/>
                  </a:lnTo>
                  <a:lnTo>
                    <a:pt x="3120" y="1122"/>
                  </a:lnTo>
                  <a:lnTo>
                    <a:pt x="3126" y="1116"/>
                  </a:lnTo>
                  <a:lnTo>
                    <a:pt x="3138" y="1116"/>
                  </a:lnTo>
                  <a:lnTo>
                    <a:pt x="3150" y="1110"/>
                  </a:lnTo>
                  <a:lnTo>
                    <a:pt x="3162" y="1110"/>
                  </a:lnTo>
                  <a:lnTo>
                    <a:pt x="3168" y="1104"/>
                  </a:lnTo>
                  <a:lnTo>
                    <a:pt x="3174" y="1104"/>
                  </a:lnTo>
                  <a:lnTo>
                    <a:pt x="3174" y="1134"/>
                  </a:lnTo>
                  <a:lnTo>
                    <a:pt x="3234" y="1194"/>
                  </a:lnTo>
                  <a:lnTo>
                    <a:pt x="3240" y="1194"/>
                  </a:lnTo>
                  <a:lnTo>
                    <a:pt x="3240" y="1146"/>
                  </a:lnTo>
                  <a:lnTo>
                    <a:pt x="3234" y="1122"/>
                  </a:lnTo>
                  <a:lnTo>
                    <a:pt x="3234" y="1116"/>
                  </a:lnTo>
                  <a:lnTo>
                    <a:pt x="3240" y="1110"/>
                  </a:lnTo>
                  <a:lnTo>
                    <a:pt x="3240" y="1098"/>
                  </a:lnTo>
                  <a:lnTo>
                    <a:pt x="3246" y="1086"/>
                  </a:lnTo>
                  <a:lnTo>
                    <a:pt x="3246" y="1062"/>
                  </a:lnTo>
                  <a:lnTo>
                    <a:pt x="3252" y="1050"/>
                  </a:lnTo>
                  <a:lnTo>
                    <a:pt x="3252" y="1020"/>
                  </a:lnTo>
                  <a:lnTo>
                    <a:pt x="3240" y="1020"/>
                  </a:lnTo>
                  <a:lnTo>
                    <a:pt x="3228" y="1014"/>
                  </a:lnTo>
                  <a:lnTo>
                    <a:pt x="3222" y="1008"/>
                  </a:lnTo>
                  <a:lnTo>
                    <a:pt x="3222" y="1002"/>
                  </a:lnTo>
                  <a:lnTo>
                    <a:pt x="3234" y="990"/>
                  </a:lnTo>
                  <a:lnTo>
                    <a:pt x="3246" y="984"/>
                  </a:lnTo>
                  <a:lnTo>
                    <a:pt x="3252" y="978"/>
                  </a:lnTo>
                  <a:lnTo>
                    <a:pt x="3252" y="864"/>
                  </a:lnTo>
                  <a:lnTo>
                    <a:pt x="3258" y="846"/>
                  </a:lnTo>
                  <a:lnTo>
                    <a:pt x="3258" y="708"/>
                  </a:lnTo>
                  <a:lnTo>
                    <a:pt x="3264" y="678"/>
                  </a:lnTo>
                  <a:close/>
                  <a:moveTo>
                    <a:pt x="336" y="666"/>
                  </a:moveTo>
                  <a:lnTo>
                    <a:pt x="330" y="672"/>
                  </a:lnTo>
                  <a:lnTo>
                    <a:pt x="354" y="696"/>
                  </a:lnTo>
                  <a:lnTo>
                    <a:pt x="360" y="708"/>
                  </a:lnTo>
                  <a:lnTo>
                    <a:pt x="366" y="714"/>
                  </a:lnTo>
                  <a:lnTo>
                    <a:pt x="378" y="714"/>
                  </a:lnTo>
                  <a:lnTo>
                    <a:pt x="378" y="696"/>
                  </a:lnTo>
                  <a:lnTo>
                    <a:pt x="366" y="690"/>
                  </a:lnTo>
                  <a:lnTo>
                    <a:pt x="360" y="678"/>
                  </a:lnTo>
                  <a:lnTo>
                    <a:pt x="348" y="672"/>
                  </a:lnTo>
                  <a:lnTo>
                    <a:pt x="342" y="666"/>
                  </a:lnTo>
                  <a:lnTo>
                    <a:pt x="336" y="666"/>
                  </a:lnTo>
                  <a:close/>
                  <a:moveTo>
                    <a:pt x="2526" y="1104"/>
                  </a:moveTo>
                  <a:lnTo>
                    <a:pt x="2544" y="1116"/>
                  </a:lnTo>
                  <a:lnTo>
                    <a:pt x="2574" y="1092"/>
                  </a:lnTo>
                  <a:lnTo>
                    <a:pt x="2592" y="1092"/>
                  </a:lnTo>
                  <a:lnTo>
                    <a:pt x="2604" y="1080"/>
                  </a:lnTo>
                  <a:lnTo>
                    <a:pt x="2604" y="1062"/>
                  </a:lnTo>
                  <a:lnTo>
                    <a:pt x="2592" y="1056"/>
                  </a:lnTo>
                  <a:lnTo>
                    <a:pt x="2586" y="1056"/>
                  </a:lnTo>
                  <a:lnTo>
                    <a:pt x="2574" y="1062"/>
                  </a:lnTo>
                  <a:lnTo>
                    <a:pt x="2556" y="1068"/>
                  </a:lnTo>
                  <a:lnTo>
                    <a:pt x="2526" y="1098"/>
                  </a:lnTo>
                  <a:lnTo>
                    <a:pt x="2526" y="1104"/>
                  </a:lnTo>
                  <a:close/>
                  <a:moveTo>
                    <a:pt x="3096" y="1068"/>
                  </a:moveTo>
                  <a:lnTo>
                    <a:pt x="3090" y="1068"/>
                  </a:lnTo>
                  <a:lnTo>
                    <a:pt x="3090" y="1062"/>
                  </a:lnTo>
                  <a:lnTo>
                    <a:pt x="3084" y="1062"/>
                  </a:lnTo>
                  <a:lnTo>
                    <a:pt x="3078" y="1056"/>
                  </a:lnTo>
                  <a:lnTo>
                    <a:pt x="3066" y="1056"/>
                  </a:lnTo>
                  <a:lnTo>
                    <a:pt x="3048" y="1062"/>
                  </a:lnTo>
                  <a:lnTo>
                    <a:pt x="3024" y="1086"/>
                  </a:lnTo>
                  <a:lnTo>
                    <a:pt x="3012" y="1122"/>
                  </a:lnTo>
                  <a:lnTo>
                    <a:pt x="3012" y="1134"/>
                  </a:lnTo>
                  <a:lnTo>
                    <a:pt x="3072" y="1128"/>
                  </a:lnTo>
                  <a:lnTo>
                    <a:pt x="3084" y="1128"/>
                  </a:lnTo>
                  <a:lnTo>
                    <a:pt x="3090" y="1122"/>
                  </a:lnTo>
                  <a:lnTo>
                    <a:pt x="3102" y="1092"/>
                  </a:lnTo>
                  <a:lnTo>
                    <a:pt x="3096" y="1068"/>
                  </a:lnTo>
                  <a:close/>
                  <a:moveTo>
                    <a:pt x="2778" y="942"/>
                  </a:moveTo>
                  <a:lnTo>
                    <a:pt x="2766" y="960"/>
                  </a:lnTo>
                  <a:lnTo>
                    <a:pt x="2766" y="1014"/>
                  </a:lnTo>
                  <a:lnTo>
                    <a:pt x="2784" y="1014"/>
                  </a:lnTo>
                  <a:lnTo>
                    <a:pt x="2778" y="996"/>
                  </a:lnTo>
                  <a:lnTo>
                    <a:pt x="2790" y="990"/>
                  </a:lnTo>
                  <a:lnTo>
                    <a:pt x="2790" y="972"/>
                  </a:lnTo>
                  <a:lnTo>
                    <a:pt x="2778" y="972"/>
                  </a:lnTo>
                  <a:lnTo>
                    <a:pt x="2796" y="936"/>
                  </a:lnTo>
                  <a:lnTo>
                    <a:pt x="2814" y="906"/>
                  </a:lnTo>
                  <a:lnTo>
                    <a:pt x="2784" y="912"/>
                  </a:lnTo>
                  <a:lnTo>
                    <a:pt x="2778" y="942"/>
                  </a:lnTo>
                  <a:close/>
                  <a:moveTo>
                    <a:pt x="2136" y="600"/>
                  </a:moveTo>
                  <a:lnTo>
                    <a:pt x="2124" y="594"/>
                  </a:lnTo>
                  <a:lnTo>
                    <a:pt x="2118" y="594"/>
                  </a:lnTo>
                  <a:lnTo>
                    <a:pt x="2106" y="588"/>
                  </a:lnTo>
                  <a:lnTo>
                    <a:pt x="2088" y="588"/>
                  </a:lnTo>
                  <a:lnTo>
                    <a:pt x="2082" y="594"/>
                  </a:lnTo>
                  <a:lnTo>
                    <a:pt x="2082" y="600"/>
                  </a:lnTo>
                  <a:lnTo>
                    <a:pt x="2076" y="606"/>
                  </a:lnTo>
                  <a:lnTo>
                    <a:pt x="2082" y="612"/>
                  </a:lnTo>
                  <a:lnTo>
                    <a:pt x="2094" y="618"/>
                  </a:lnTo>
                  <a:lnTo>
                    <a:pt x="2136" y="618"/>
                  </a:lnTo>
                  <a:lnTo>
                    <a:pt x="2214" y="606"/>
                  </a:lnTo>
                  <a:lnTo>
                    <a:pt x="2136" y="600"/>
                  </a:lnTo>
                  <a:close/>
                  <a:moveTo>
                    <a:pt x="1308" y="1038"/>
                  </a:moveTo>
                  <a:lnTo>
                    <a:pt x="1368" y="1002"/>
                  </a:lnTo>
                  <a:lnTo>
                    <a:pt x="1362" y="990"/>
                  </a:lnTo>
                  <a:lnTo>
                    <a:pt x="1350" y="990"/>
                  </a:lnTo>
                  <a:lnTo>
                    <a:pt x="1332" y="996"/>
                  </a:lnTo>
                  <a:lnTo>
                    <a:pt x="1320" y="996"/>
                  </a:lnTo>
                  <a:lnTo>
                    <a:pt x="1302" y="1002"/>
                  </a:lnTo>
                  <a:lnTo>
                    <a:pt x="1290" y="1008"/>
                  </a:lnTo>
                  <a:lnTo>
                    <a:pt x="1284" y="1014"/>
                  </a:lnTo>
                  <a:lnTo>
                    <a:pt x="1284" y="1032"/>
                  </a:lnTo>
                  <a:lnTo>
                    <a:pt x="1290" y="1038"/>
                  </a:lnTo>
                  <a:lnTo>
                    <a:pt x="1308" y="1038"/>
                  </a:lnTo>
                  <a:close/>
                  <a:moveTo>
                    <a:pt x="1428" y="1116"/>
                  </a:moveTo>
                  <a:lnTo>
                    <a:pt x="1392" y="1116"/>
                  </a:lnTo>
                  <a:lnTo>
                    <a:pt x="1386" y="1146"/>
                  </a:lnTo>
                  <a:lnTo>
                    <a:pt x="1386" y="1152"/>
                  </a:lnTo>
                  <a:lnTo>
                    <a:pt x="1404" y="1170"/>
                  </a:lnTo>
                  <a:lnTo>
                    <a:pt x="1416" y="1176"/>
                  </a:lnTo>
                  <a:lnTo>
                    <a:pt x="1428" y="1164"/>
                  </a:lnTo>
                  <a:lnTo>
                    <a:pt x="1440" y="1140"/>
                  </a:lnTo>
                  <a:lnTo>
                    <a:pt x="1440" y="1128"/>
                  </a:lnTo>
                  <a:lnTo>
                    <a:pt x="1428" y="1116"/>
                  </a:lnTo>
                  <a:close/>
                  <a:moveTo>
                    <a:pt x="708" y="930"/>
                  </a:moveTo>
                  <a:lnTo>
                    <a:pt x="714" y="924"/>
                  </a:lnTo>
                  <a:lnTo>
                    <a:pt x="714" y="900"/>
                  </a:lnTo>
                  <a:lnTo>
                    <a:pt x="744" y="924"/>
                  </a:lnTo>
                  <a:lnTo>
                    <a:pt x="744" y="918"/>
                  </a:lnTo>
                  <a:lnTo>
                    <a:pt x="750" y="912"/>
                  </a:lnTo>
                  <a:lnTo>
                    <a:pt x="750" y="900"/>
                  </a:lnTo>
                  <a:lnTo>
                    <a:pt x="756" y="882"/>
                  </a:lnTo>
                  <a:lnTo>
                    <a:pt x="756" y="840"/>
                  </a:lnTo>
                  <a:lnTo>
                    <a:pt x="762" y="822"/>
                  </a:lnTo>
                  <a:lnTo>
                    <a:pt x="762" y="810"/>
                  </a:lnTo>
                  <a:lnTo>
                    <a:pt x="768" y="792"/>
                  </a:lnTo>
                  <a:lnTo>
                    <a:pt x="768" y="780"/>
                  </a:lnTo>
                  <a:lnTo>
                    <a:pt x="762" y="774"/>
                  </a:lnTo>
                  <a:lnTo>
                    <a:pt x="756" y="762"/>
                  </a:lnTo>
                  <a:lnTo>
                    <a:pt x="756" y="750"/>
                  </a:lnTo>
                  <a:lnTo>
                    <a:pt x="768" y="726"/>
                  </a:lnTo>
                  <a:lnTo>
                    <a:pt x="774" y="720"/>
                  </a:lnTo>
                  <a:lnTo>
                    <a:pt x="774" y="714"/>
                  </a:lnTo>
                  <a:lnTo>
                    <a:pt x="756" y="696"/>
                  </a:lnTo>
                  <a:lnTo>
                    <a:pt x="744" y="654"/>
                  </a:lnTo>
                  <a:lnTo>
                    <a:pt x="702" y="654"/>
                  </a:lnTo>
                  <a:lnTo>
                    <a:pt x="702" y="618"/>
                  </a:lnTo>
                  <a:lnTo>
                    <a:pt x="666" y="618"/>
                  </a:lnTo>
                  <a:lnTo>
                    <a:pt x="660" y="546"/>
                  </a:lnTo>
                  <a:lnTo>
                    <a:pt x="606" y="546"/>
                  </a:lnTo>
                  <a:lnTo>
                    <a:pt x="594" y="534"/>
                  </a:lnTo>
                  <a:lnTo>
                    <a:pt x="594" y="504"/>
                  </a:lnTo>
                  <a:lnTo>
                    <a:pt x="600" y="498"/>
                  </a:lnTo>
                  <a:lnTo>
                    <a:pt x="606" y="486"/>
                  </a:lnTo>
                  <a:lnTo>
                    <a:pt x="582" y="486"/>
                  </a:lnTo>
                  <a:lnTo>
                    <a:pt x="600" y="468"/>
                  </a:lnTo>
                  <a:lnTo>
                    <a:pt x="606" y="456"/>
                  </a:lnTo>
                  <a:lnTo>
                    <a:pt x="612" y="450"/>
                  </a:lnTo>
                  <a:lnTo>
                    <a:pt x="612" y="438"/>
                  </a:lnTo>
                  <a:lnTo>
                    <a:pt x="600" y="426"/>
                  </a:lnTo>
                  <a:lnTo>
                    <a:pt x="588" y="432"/>
                  </a:lnTo>
                  <a:lnTo>
                    <a:pt x="570" y="432"/>
                  </a:lnTo>
                  <a:lnTo>
                    <a:pt x="552" y="438"/>
                  </a:lnTo>
                  <a:lnTo>
                    <a:pt x="540" y="438"/>
                  </a:lnTo>
                  <a:lnTo>
                    <a:pt x="534" y="444"/>
                  </a:lnTo>
                  <a:lnTo>
                    <a:pt x="528" y="444"/>
                  </a:lnTo>
                  <a:lnTo>
                    <a:pt x="534" y="438"/>
                  </a:lnTo>
                  <a:lnTo>
                    <a:pt x="546" y="432"/>
                  </a:lnTo>
                  <a:lnTo>
                    <a:pt x="552" y="420"/>
                  </a:lnTo>
                  <a:lnTo>
                    <a:pt x="558" y="414"/>
                  </a:lnTo>
                  <a:lnTo>
                    <a:pt x="558" y="402"/>
                  </a:lnTo>
                  <a:lnTo>
                    <a:pt x="546" y="396"/>
                  </a:lnTo>
                  <a:lnTo>
                    <a:pt x="534" y="396"/>
                  </a:lnTo>
                  <a:lnTo>
                    <a:pt x="522" y="390"/>
                  </a:lnTo>
                  <a:lnTo>
                    <a:pt x="510" y="390"/>
                  </a:lnTo>
                  <a:lnTo>
                    <a:pt x="516" y="384"/>
                  </a:lnTo>
                  <a:lnTo>
                    <a:pt x="516" y="378"/>
                  </a:lnTo>
                  <a:lnTo>
                    <a:pt x="504" y="354"/>
                  </a:lnTo>
                  <a:lnTo>
                    <a:pt x="492" y="342"/>
                  </a:lnTo>
                  <a:lnTo>
                    <a:pt x="480" y="336"/>
                  </a:lnTo>
                  <a:lnTo>
                    <a:pt x="462" y="330"/>
                  </a:lnTo>
                  <a:lnTo>
                    <a:pt x="456" y="324"/>
                  </a:lnTo>
                  <a:lnTo>
                    <a:pt x="450" y="324"/>
                  </a:lnTo>
                  <a:lnTo>
                    <a:pt x="450" y="318"/>
                  </a:lnTo>
                  <a:lnTo>
                    <a:pt x="444" y="312"/>
                  </a:lnTo>
                  <a:lnTo>
                    <a:pt x="438" y="300"/>
                  </a:lnTo>
                  <a:lnTo>
                    <a:pt x="438" y="288"/>
                  </a:lnTo>
                  <a:lnTo>
                    <a:pt x="426" y="276"/>
                  </a:lnTo>
                  <a:lnTo>
                    <a:pt x="414" y="276"/>
                  </a:lnTo>
                  <a:lnTo>
                    <a:pt x="408" y="282"/>
                  </a:lnTo>
                  <a:lnTo>
                    <a:pt x="414" y="306"/>
                  </a:lnTo>
                  <a:lnTo>
                    <a:pt x="408" y="300"/>
                  </a:lnTo>
                  <a:lnTo>
                    <a:pt x="396" y="294"/>
                  </a:lnTo>
                  <a:lnTo>
                    <a:pt x="360" y="258"/>
                  </a:lnTo>
                  <a:lnTo>
                    <a:pt x="360" y="246"/>
                  </a:lnTo>
                  <a:lnTo>
                    <a:pt x="354" y="240"/>
                  </a:lnTo>
                  <a:lnTo>
                    <a:pt x="348" y="228"/>
                  </a:lnTo>
                  <a:lnTo>
                    <a:pt x="342" y="222"/>
                  </a:lnTo>
                  <a:lnTo>
                    <a:pt x="342" y="216"/>
                  </a:lnTo>
                  <a:lnTo>
                    <a:pt x="330" y="210"/>
                  </a:lnTo>
                  <a:lnTo>
                    <a:pt x="312" y="192"/>
                  </a:lnTo>
                  <a:lnTo>
                    <a:pt x="294" y="186"/>
                  </a:lnTo>
                  <a:lnTo>
                    <a:pt x="288" y="174"/>
                  </a:lnTo>
                  <a:lnTo>
                    <a:pt x="276" y="168"/>
                  </a:lnTo>
                  <a:lnTo>
                    <a:pt x="264" y="156"/>
                  </a:lnTo>
                  <a:lnTo>
                    <a:pt x="252" y="150"/>
                  </a:lnTo>
                  <a:lnTo>
                    <a:pt x="240" y="138"/>
                  </a:lnTo>
                  <a:lnTo>
                    <a:pt x="234" y="126"/>
                  </a:lnTo>
                  <a:lnTo>
                    <a:pt x="222" y="120"/>
                  </a:lnTo>
                  <a:lnTo>
                    <a:pt x="222" y="102"/>
                  </a:lnTo>
                  <a:lnTo>
                    <a:pt x="204" y="84"/>
                  </a:lnTo>
                  <a:lnTo>
                    <a:pt x="198" y="72"/>
                  </a:lnTo>
                  <a:lnTo>
                    <a:pt x="168" y="42"/>
                  </a:lnTo>
                  <a:lnTo>
                    <a:pt x="150" y="42"/>
                  </a:lnTo>
                  <a:lnTo>
                    <a:pt x="66" y="36"/>
                  </a:lnTo>
                  <a:lnTo>
                    <a:pt x="42" y="12"/>
                  </a:lnTo>
                  <a:lnTo>
                    <a:pt x="30" y="6"/>
                  </a:lnTo>
                  <a:lnTo>
                    <a:pt x="24" y="0"/>
                  </a:lnTo>
                  <a:lnTo>
                    <a:pt x="18" y="0"/>
                  </a:lnTo>
                  <a:lnTo>
                    <a:pt x="6" y="6"/>
                  </a:lnTo>
                  <a:lnTo>
                    <a:pt x="0" y="18"/>
                  </a:lnTo>
                  <a:lnTo>
                    <a:pt x="0" y="48"/>
                  </a:lnTo>
                  <a:lnTo>
                    <a:pt x="6" y="60"/>
                  </a:lnTo>
                  <a:lnTo>
                    <a:pt x="18" y="78"/>
                  </a:lnTo>
                  <a:lnTo>
                    <a:pt x="66" y="126"/>
                  </a:lnTo>
                  <a:lnTo>
                    <a:pt x="96" y="150"/>
                  </a:lnTo>
                  <a:lnTo>
                    <a:pt x="126" y="180"/>
                  </a:lnTo>
                  <a:lnTo>
                    <a:pt x="162" y="234"/>
                  </a:lnTo>
                  <a:lnTo>
                    <a:pt x="174" y="228"/>
                  </a:lnTo>
                  <a:lnTo>
                    <a:pt x="174" y="252"/>
                  </a:lnTo>
                  <a:lnTo>
                    <a:pt x="180" y="264"/>
                  </a:lnTo>
                  <a:lnTo>
                    <a:pt x="186" y="270"/>
                  </a:lnTo>
                  <a:lnTo>
                    <a:pt x="198" y="276"/>
                  </a:lnTo>
                  <a:lnTo>
                    <a:pt x="216" y="288"/>
                  </a:lnTo>
                  <a:lnTo>
                    <a:pt x="228" y="300"/>
                  </a:lnTo>
                  <a:lnTo>
                    <a:pt x="246" y="312"/>
                  </a:lnTo>
                  <a:lnTo>
                    <a:pt x="258" y="324"/>
                  </a:lnTo>
                  <a:lnTo>
                    <a:pt x="264" y="336"/>
                  </a:lnTo>
                  <a:lnTo>
                    <a:pt x="276" y="372"/>
                  </a:lnTo>
                  <a:lnTo>
                    <a:pt x="276" y="384"/>
                  </a:lnTo>
                  <a:lnTo>
                    <a:pt x="282" y="390"/>
                  </a:lnTo>
                  <a:lnTo>
                    <a:pt x="282" y="426"/>
                  </a:lnTo>
                  <a:lnTo>
                    <a:pt x="288" y="438"/>
                  </a:lnTo>
                  <a:lnTo>
                    <a:pt x="288" y="444"/>
                  </a:lnTo>
                  <a:lnTo>
                    <a:pt x="294" y="450"/>
                  </a:lnTo>
                  <a:lnTo>
                    <a:pt x="300" y="450"/>
                  </a:lnTo>
                  <a:lnTo>
                    <a:pt x="312" y="444"/>
                  </a:lnTo>
                  <a:lnTo>
                    <a:pt x="324" y="444"/>
                  </a:lnTo>
                  <a:lnTo>
                    <a:pt x="324" y="450"/>
                  </a:lnTo>
                  <a:lnTo>
                    <a:pt x="330" y="462"/>
                  </a:lnTo>
                  <a:lnTo>
                    <a:pt x="330" y="474"/>
                  </a:lnTo>
                  <a:lnTo>
                    <a:pt x="336" y="480"/>
                  </a:lnTo>
                  <a:lnTo>
                    <a:pt x="336" y="486"/>
                  </a:lnTo>
                  <a:lnTo>
                    <a:pt x="378" y="522"/>
                  </a:lnTo>
                  <a:lnTo>
                    <a:pt x="372" y="546"/>
                  </a:lnTo>
                  <a:lnTo>
                    <a:pt x="408" y="606"/>
                  </a:lnTo>
                  <a:lnTo>
                    <a:pt x="402" y="618"/>
                  </a:lnTo>
                  <a:lnTo>
                    <a:pt x="402" y="636"/>
                  </a:lnTo>
                  <a:lnTo>
                    <a:pt x="408" y="648"/>
                  </a:lnTo>
                  <a:lnTo>
                    <a:pt x="438" y="678"/>
                  </a:lnTo>
                  <a:lnTo>
                    <a:pt x="438" y="684"/>
                  </a:lnTo>
                  <a:lnTo>
                    <a:pt x="444" y="690"/>
                  </a:lnTo>
                  <a:lnTo>
                    <a:pt x="462" y="726"/>
                  </a:lnTo>
                  <a:lnTo>
                    <a:pt x="498" y="744"/>
                  </a:lnTo>
                  <a:lnTo>
                    <a:pt x="504" y="750"/>
                  </a:lnTo>
                  <a:lnTo>
                    <a:pt x="510" y="750"/>
                  </a:lnTo>
                  <a:lnTo>
                    <a:pt x="510" y="786"/>
                  </a:lnTo>
                  <a:lnTo>
                    <a:pt x="522" y="792"/>
                  </a:lnTo>
                  <a:lnTo>
                    <a:pt x="528" y="804"/>
                  </a:lnTo>
                  <a:lnTo>
                    <a:pt x="540" y="810"/>
                  </a:lnTo>
                  <a:lnTo>
                    <a:pt x="564" y="834"/>
                  </a:lnTo>
                  <a:lnTo>
                    <a:pt x="576" y="840"/>
                  </a:lnTo>
                  <a:lnTo>
                    <a:pt x="594" y="858"/>
                  </a:lnTo>
                  <a:lnTo>
                    <a:pt x="600" y="858"/>
                  </a:lnTo>
                  <a:lnTo>
                    <a:pt x="606" y="864"/>
                  </a:lnTo>
                  <a:lnTo>
                    <a:pt x="612" y="864"/>
                  </a:lnTo>
                  <a:lnTo>
                    <a:pt x="612" y="870"/>
                  </a:lnTo>
                  <a:lnTo>
                    <a:pt x="618" y="876"/>
                  </a:lnTo>
                  <a:lnTo>
                    <a:pt x="630" y="900"/>
                  </a:lnTo>
                  <a:lnTo>
                    <a:pt x="642" y="912"/>
                  </a:lnTo>
                  <a:lnTo>
                    <a:pt x="654" y="936"/>
                  </a:lnTo>
                  <a:lnTo>
                    <a:pt x="660" y="942"/>
                  </a:lnTo>
                  <a:lnTo>
                    <a:pt x="660" y="906"/>
                  </a:lnTo>
                  <a:lnTo>
                    <a:pt x="672" y="906"/>
                  </a:lnTo>
                  <a:lnTo>
                    <a:pt x="684" y="918"/>
                  </a:lnTo>
                  <a:lnTo>
                    <a:pt x="696" y="924"/>
                  </a:lnTo>
                  <a:lnTo>
                    <a:pt x="702" y="930"/>
                  </a:lnTo>
                  <a:lnTo>
                    <a:pt x="708" y="930"/>
                  </a:lnTo>
                  <a:close/>
                  <a:moveTo>
                    <a:pt x="2118" y="1194"/>
                  </a:moveTo>
                  <a:lnTo>
                    <a:pt x="2106" y="1176"/>
                  </a:lnTo>
                  <a:lnTo>
                    <a:pt x="2088" y="1176"/>
                  </a:lnTo>
                  <a:lnTo>
                    <a:pt x="2064" y="1200"/>
                  </a:lnTo>
                  <a:lnTo>
                    <a:pt x="2064" y="1212"/>
                  </a:lnTo>
                  <a:lnTo>
                    <a:pt x="2052" y="1212"/>
                  </a:lnTo>
                  <a:lnTo>
                    <a:pt x="2040" y="1218"/>
                  </a:lnTo>
                  <a:lnTo>
                    <a:pt x="2010" y="1248"/>
                  </a:lnTo>
                  <a:lnTo>
                    <a:pt x="1998" y="1272"/>
                  </a:lnTo>
                  <a:lnTo>
                    <a:pt x="1992" y="1278"/>
                  </a:lnTo>
                  <a:lnTo>
                    <a:pt x="1992" y="1290"/>
                  </a:lnTo>
                  <a:lnTo>
                    <a:pt x="2004" y="1302"/>
                  </a:lnTo>
                  <a:lnTo>
                    <a:pt x="2022" y="1302"/>
                  </a:lnTo>
                  <a:lnTo>
                    <a:pt x="2052" y="1284"/>
                  </a:lnTo>
                  <a:lnTo>
                    <a:pt x="2082" y="1260"/>
                  </a:lnTo>
                  <a:lnTo>
                    <a:pt x="2106" y="1242"/>
                  </a:lnTo>
                  <a:lnTo>
                    <a:pt x="2100" y="1236"/>
                  </a:lnTo>
                  <a:lnTo>
                    <a:pt x="2100" y="1224"/>
                  </a:lnTo>
                  <a:lnTo>
                    <a:pt x="2112" y="1200"/>
                  </a:lnTo>
                  <a:lnTo>
                    <a:pt x="2118" y="1194"/>
                  </a:lnTo>
                  <a:close/>
                  <a:moveTo>
                    <a:pt x="1374" y="1128"/>
                  </a:moveTo>
                  <a:lnTo>
                    <a:pt x="1374" y="1116"/>
                  </a:lnTo>
                  <a:lnTo>
                    <a:pt x="1368" y="1110"/>
                  </a:lnTo>
                  <a:lnTo>
                    <a:pt x="1344" y="1098"/>
                  </a:lnTo>
                  <a:lnTo>
                    <a:pt x="1332" y="1098"/>
                  </a:lnTo>
                  <a:lnTo>
                    <a:pt x="1320" y="1092"/>
                  </a:lnTo>
                  <a:lnTo>
                    <a:pt x="1314" y="1092"/>
                  </a:lnTo>
                  <a:lnTo>
                    <a:pt x="1302" y="1098"/>
                  </a:lnTo>
                  <a:lnTo>
                    <a:pt x="1296" y="1104"/>
                  </a:lnTo>
                  <a:lnTo>
                    <a:pt x="1296" y="1116"/>
                  </a:lnTo>
                  <a:lnTo>
                    <a:pt x="1290" y="1122"/>
                  </a:lnTo>
                  <a:lnTo>
                    <a:pt x="1290" y="1134"/>
                  </a:lnTo>
                  <a:lnTo>
                    <a:pt x="1254" y="1104"/>
                  </a:lnTo>
                  <a:lnTo>
                    <a:pt x="1260" y="1092"/>
                  </a:lnTo>
                  <a:lnTo>
                    <a:pt x="1260" y="1080"/>
                  </a:lnTo>
                  <a:lnTo>
                    <a:pt x="1266" y="1068"/>
                  </a:lnTo>
                  <a:lnTo>
                    <a:pt x="1266" y="1050"/>
                  </a:lnTo>
                  <a:lnTo>
                    <a:pt x="1260" y="1038"/>
                  </a:lnTo>
                  <a:lnTo>
                    <a:pt x="1254" y="1032"/>
                  </a:lnTo>
                  <a:lnTo>
                    <a:pt x="1242" y="1026"/>
                  </a:lnTo>
                  <a:lnTo>
                    <a:pt x="1188" y="1026"/>
                  </a:lnTo>
                  <a:lnTo>
                    <a:pt x="1158" y="1008"/>
                  </a:lnTo>
                  <a:lnTo>
                    <a:pt x="1158" y="984"/>
                  </a:lnTo>
                  <a:lnTo>
                    <a:pt x="1116" y="984"/>
                  </a:lnTo>
                  <a:lnTo>
                    <a:pt x="1116" y="996"/>
                  </a:lnTo>
                  <a:lnTo>
                    <a:pt x="1110" y="1008"/>
                  </a:lnTo>
                  <a:lnTo>
                    <a:pt x="1110" y="1026"/>
                  </a:lnTo>
                  <a:lnTo>
                    <a:pt x="1086" y="1026"/>
                  </a:lnTo>
                  <a:lnTo>
                    <a:pt x="1074" y="1020"/>
                  </a:lnTo>
                  <a:lnTo>
                    <a:pt x="1056" y="1014"/>
                  </a:lnTo>
                  <a:lnTo>
                    <a:pt x="1044" y="1014"/>
                  </a:lnTo>
                  <a:lnTo>
                    <a:pt x="1032" y="1008"/>
                  </a:lnTo>
                  <a:lnTo>
                    <a:pt x="966" y="1008"/>
                  </a:lnTo>
                  <a:lnTo>
                    <a:pt x="960" y="996"/>
                  </a:lnTo>
                  <a:lnTo>
                    <a:pt x="948" y="990"/>
                  </a:lnTo>
                  <a:lnTo>
                    <a:pt x="942" y="978"/>
                  </a:lnTo>
                  <a:lnTo>
                    <a:pt x="918" y="954"/>
                  </a:lnTo>
                  <a:lnTo>
                    <a:pt x="900" y="954"/>
                  </a:lnTo>
                  <a:lnTo>
                    <a:pt x="888" y="960"/>
                  </a:lnTo>
                  <a:lnTo>
                    <a:pt x="876" y="954"/>
                  </a:lnTo>
                  <a:lnTo>
                    <a:pt x="870" y="948"/>
                  </a:lnTo>
                  <a:lnTo>
                    <a:pt x="858" y="942"/>
                  </a:lnTo>
                  <a:lnTo>
                    <a:pt x="846" y="942"/>
                  </a:lnTo>
                  <a:lnTo>
                    <a:pt x="840" y="936"/>
                  </a:lnTo>
                  <a:lnTo>
                    <a:pt x="822" y="936"/>
                  </a:lnTo>
                  <a:lnTo>
                    <a:pt x="810" y="930"/>
                  </a:lnTo>
                  <a:lnTo>
                    <a:pt x="792" y="930"/>
                  </a:lnTo>
                  <a:lnTo>
                    <a:pt x="786" y="924"/>
                  </a:lnTo>
                  <a:lnTo>
                    <a:pt x="762" y="924"/>
                  </a:lnTo>
                  <a:lnTo>
                    <a:pt x="750" y="930"/>
                  </a:lnTo>
                  <a:lnTo>
                    <a:pt x="738" y="954"/>
                  </a:lnTo>
                  <a:lnTo>
                    <a:pt x="738" y="966"/>
                  </a:lnTo>
                  <a:lnTo>
                    <a:pt x="732" y="978"/>
                  </a:lnTo>
                  <a:lnTo>
                    <a:pt x="720" y="990"/>
                  </a:lnTo>
                  <a:lnTo>
                    <a:pt x="714" y="990"/>
                  </a:lnTo>
                  <a:lnTo>
                    <a:pt x="702" y="1002"/>
                  </a:lnTo>
                  <a:lnTo>
                    <a:pt x="702" y="1014"/>
                  </a:lnTo>
                  <a:lnTo>
                    <a:pt x="738" y="1008"/>
                  </a:lnTo>
                  <a:lnTo>
                    <a:pt x="786" y="1008"/>
                  </a:lnTo>
                  <a:lnTo>
                    <a:pt x="780" y="1014"/>
                  </a:lnTo>
                  <a:lnTo>
                    <a:pt x="768" y="1020"/>
                  </a:lnTo>
                  <a:lnTo>
                    <a:pt x="762" y="1032"/>
                  </a:lnTo>
                  <a:lnTo>
                    <a:pt x="762" y="1044"/>
                  </a:lnTo>
                  <a:lnTo>
                    <a:pt x="774" y="1050"/>
                  </a:lnTo>
                  <a:lnTo>
                    <a:pt x="780" y="1050"/>
                  </a:lnTo>
                  <a:lnTo>
                    <a:pt x="798" y="1044"/>
                  </a:lnTo>
                  <a:lnTo>
                    <a:pt x="810" y="1044"/>
                  </a:lnTo>
                  <a:lnTo>
                    <a:pt x="816" y="1038"/>
                  </a:lnTo>
                  <a:lnTo>
                    <a:pt x="828" y="1032"/>
                  </a:lnTo>
                  <a:lnTo>
                    <a:pt x="840" y="1038"/>
                  </a:lnTo>
                  <a:lnTo>
                    <a:pt x="870" y="1056"/>
                  </a:lnTo>
                  <a:lnTo>
                    <a:pt x="900" y="1068"/>
                  </a:lnTo>
                  <a:lnTo>
                    <a:pt x="924" y="1080"/>
                  </a:lnTo>
                  <a:lnTo>
                    <a:pt x="960" y="1086"/>
                  </a:lnTo>
                  <a:lnTo>
                    <a:pt x="1014" y="1092"/>
                  </a:lnTo>
                  <a:lnTo>
                    <a:pt x="1062" y="1092"/>
                  </a:lnTo>
                  <a:lnTo>
                    <a:pt x="1080" y="1110"/>
                  </a:lnTo>
                  <a:lnTo>
                    <a:pt x="1086" y="1122"/>
                  </a:lnTo>
                  <a:lnTo>
                    <a:pt x="1098" y="1128"/>
                  </a:lnTo>
                  <a:lnTo>
                    <a:pt x="1110" y="1140"/>
                  </a:lnTo>
                  <a:lnTo>
                    <a:pt x="1128" y="1146"/>
                  </a:lnTo>
                  <a:lnTo>
                    <a:pt x="1152" y="1152"/>
                  </a:lnTo>
                  <a:lnTo>
                    <a:pt x="1170" y="1152"/>
                  </a:lnTo>
                  <a:lnTo>
                    <a:pt x="1182" y="1158"/>
                  </a:lnTo>
                  <a:lnTo>
                    <a:pt x="1248" y="1158"/>
                  </a:lnTo>
                  <a:lnTo>
                    <a:pt x="1260" y="1164"/>
                  </a:lnTo>
                  <a:lnTo>
                    <a:pt x="1278" y="1170"/>
                  </a:lnTo>
                  <a:lnTo>
                    <a:pt x="1290" y="1182"/>
                  </a:lnTo>
                  <a:lnTo>
                    <a:pt x="1302" y="1188"/>
                  </a:lnTo>
                  <a:lnTo>
                    <a:pt x="1320" y="1206"/>
                  </a:lnTo>
                  <a:lnTo>
                    <a:pt x="1338" y="1206"/>
                  </a:lnTo>
                  <a:lnTo>
                    <a:pt x="1350" y="1200"/>
                  </a:lnTo>
                  <a:lnTo>
                    <a:pt x="1356" y="1206"/>
                  </a:lnTo>
                  <a:lnTo>
                    <a:pt x="1374" y="1206"/>
                  </a:lnTo>
                  <a:lnTo>
                    <a:pt x="1374" y="1194"/>
                  </a:lnTo>
                  <a:lnTo>
                    <a:pt x="1368" y="1182"/>
                  </a:lnTo>
                  <a:lnTo>
                    <a:pt x="1362" y="1176"/>
                  </a:lnTo>
                  <a:lnTo>
                    <a:pt x="1356" y="1164"/>
                  </a:lnTo>
                  <a:lnTo>
                    <a:pt x="1374" y="1146"/>
                  </a:lnTo>
                  <a:lnTo>
                    <a:pt x="1374" y="1128"/>
                  </a:lnTo>
                  <a:close/>
                  <a:moveTo>
                    <a:pt x="1500" y="726"/>
                  </a:moveTo>
                  <a:lnTo>
                    <a:pt x="1542" y="684"/>
                  </a:lnTo>
                  <a:lnTo>
                    <a:pt x="1548" y="672"/>
                  </a:lnTo>
                  <a:lnTo>
                    <a:pt x="1554" y="654"/>
                  </a:lnTo>
                  <a:lnTo>
                    <a:pt x="1560" y="642"/>
                  </a:lnTo>
                  <a:lnTo>
                    <a:pt x="1566" y="624"/>
                  </a:lnTo>
                  <a:lnTo>
                    <a:pt x="1566" y="612"/>
                  </a:lnTo>
                  <a:lnTo>
                    <a:pt x="1572" y="606"/>
                  </a:lnTo>
                  <a:lnTo>
                    <a:pt x="1572" y="600"/>
                  </a:lnTo>
                  <a:lnTo>
                    <a:pt x="1566" y="600"/>
                  </a:lnTo>
                  <a:lnTo>
                    <a:pt x="1554" y="594"/>
                  </a:lnTo>
                  <a:lnTo>
                    <a:pt x="1542" y="582"/>
                  </a:lnTo>
                  <a:lnTo>
                    <a:pt x="1542" y="564"/>
                  </a:lnTo>
                  <a:lnTo>
                    <a:pt x="1554" y="516"/>
                  </a:lnTo>
                  <a:lnTo>
                    <a:pt x="1590" y="498"/>
                  </a:lnTo>
                  <a:lnTo>
                    <a:pt x="1626" y="498"/>
                  </a:lnTo>
                  <a:lnTo>
                    <a:pt x="1632" y="486"/>
                  </a:lnTo>
                  <a:lnTo>
                    <a:pt x="1638" y="480"/>
                  </a:lnTo>
                  <a:lnTo>
                    <a:pt x="1644" y="468"/>
                  </a:lnTo>
                  <a:lnTo>
                    <a:pt x="1644" y="444"/>
                  </a:lnTo>
                  <a:lnTo>
                    <a:pt x="1626" y="444"/>
                  </a:lnTo>
                  <a:lnTo>
                    <a:pt x="1620" y="450"/>
                  </a:lnTo>
                  <a:lnTo>
                    <a:pt x="1608" y="450"/>
                  </a:lnTo>
                  <a:lnTo>
                    <a:pt x="1608" y="438"/>
                  </a:lnTo>
                  <a:lnTo>
                    <a:pt x="1614" y="420"/>
                  </a:lnTo>
                  <a:lnTo>
                    <a:pt x="1626" y="408"/>
                  </a:lnTo>
                  <a:lnTo>
                    <a:pt x="1650" y="396"/>
                  </a:lnTo>
                  <a:lnTo>
                    <a:pt x="1662" y="396"/>
                  </a:lnTo>
                  <a:lnTo>
                    <a:pt x="1680" y="402"/>
                  </a:lnTo>
                  <a:lnTo>
                    <a:pt x="1704" y="402"/>
                  </a:lnTo>
                  <a:lnTo>
                    <a:pt x="1716" y="390"/>
                  </a:lnTo>
                  <a:lnTo>
                    <a:pt x="1716" y="384"/>
                  </a:lnTo>
                  <a:lnTo>
                    <a:pt x="1680" y="348"/>
                  </a:lnTo>
                  <a:lnTo>
                    <a:pt x="1680" y="312"/>
                  </a:lnTo>
                  <a:lnTo>
                    <a:pt x="1668" y="312"/>
                  </a:lnTo>
                  <a:lnTo>
                    <a:pt x="1650" y="294"/>
                  </a:lnTo>
                  <a:lnTo>
                    <a:pt x="1650" y="282"/>
                  </a:lnTo>
                  <a:lnTo>
                    <a:pt x="1662" y="270"/>
                  </a:lnTo>
                  <a:lnTo>
                    <a:pt x="1668" y="258"/>
                  </a:lnTo>
                  <a:lnTo>
                    <a:pt x="1668" y="246"/>
                  </a:lnTo>
                  <a:lnTo>
                    <a:pt x="1662" y="240"/>
                  </a:lnTo>
                  <a:lnTo>
                    <a:pt x="1638" y="228"/>
                  </a:lnTo>
                  <a:lnTo>
                    <a:pt x="1614" y="228"/>
                  </a:lnTo>
                  <a:lnTo>
                    <a:pt x="1632" y="198"/>
                  </a:lnTo>
                  <a:lnTo>
                    <a:pt x="1614" y="192"/>
                  </a:lnTo>
                  <a:lnTo>
                    <a:pt x="1620" y="162"/>
                  </a:lnTo>
                  <a:lnTo>
                    <a:pt x="1608" y="144"/>
                  </a:lnTo>
                  <a:lnTo>
                    <a:pt x="1602" y="138"/>
                  </a:lnTo>
                  <a:lnTo>
                    <a:pt x="1590" y="132"/>
                  </a:lnTo>
                  <a:lnTo>
                    <a:pt x="1566" y="108"/>
                  </a:lnTo>
                  <a:lnTo>
                    <a:pt x="1470" y="108"/>
                  </a:lnTo>
                  <a:lnTo>
                    <a:pt x="1464" y="114"/>
                  </a:lnTo>
                  <a:lnTo>
                    <a:pt x="1458" y="126"/>
                  </a:lnTo>
                  <a:lnTo>
                    <a:pt x="1458" y="180"/>
                  </a:lnTo>
                  <a:lnTo>
                    <a:pt x="1452" y="198"/>
                  </a:lnTo>
                  <a:lnTo>
                    <a:pt x="1452" y="204"/>
                  </a:lnTo>
                  <a:lnTo>
                    <a:pt x="1446" y="216"/>
                  </a:lnTo>
                  <a:lnTo>
                    <a:pt x="1428" y="216"/>
                  </a:lnTo>
                  <a:lnTo>
                    <a:pt x="1422" y="222"/>
                  </a:lnTo>
                  <a:lnTo>
                    <a:pt x="1422" y="246"/>
                  </a:lnTo>
                  <a:lnTo>
                    <a:pt x="1428" y="252"/>
                  </a:lnTo>
                  <a:lnTo>
                    <a:pt x="1434" y="264"/>
                  </a:lnTo>
                  <a:lnTo>
                    <a:pt x="1398" y="294"/>
                  </a:lnTo>
                  <a:lnTo>
                    <a:pt x="1404" y="306"/>
                  </a:lnTo>
                  <a:lnTo>
                    <a:pt x="1374" y="342"/>
                  </a:lnTo>
                  <a:lnTo>
                    <a:pt x="1350" y="342"/>
                  </a:lnTo>
                  <a:lnTo>
                    <a:pt x="1344" y="348"/>
                  </a:lnTo>
                  <a:lnTo>
                    <a:pt x="1332" y="354"/>
                  </a:lnTo>
                  <a:lnTo>
                    <a:pt x="1320" y="366"/>
                  </a:lnTo>
                  <a:lnTo>
                    <a:pt x="1314" y="366"/>
                  </a:lnTo>
                  <a:lnTo>
                    <a:pt x="1308" y="360"/>
                  </a:lnTo>
                  <a:lnTo>
                    <a:pt x="1284" y="348"/>
                  </a:lnTo>
                  <a:lnTo>
                    <a:pt x="1272" y="336"/>
                  </a:lnTo>
                  <a:lnTo>
                    <a:pt x="1230" y="336"/>
                  </a:lnTo>
                  <a:lnTo>
                    <a:pt x="1224" y="348"/>
                  </a:lnTo>
                  <a:lnTo>
                    <a:pt x="1194" y="378"/>
                  </a:lnTo>
                  <a:lnTo>
                    <a:pt x="1170" y="378"/>
                  </a:lnTo>
                  <a:lnTo>
                    <a:pt x="1152" y="372"/>
                  </a:lnTo>
                  <a:lnTo>
                    <a:pt x="1128" y="372"/>
                  </a:lnTo>
                  <a:lnTo>
                    <a:pt x="1110" y="390"/>
                  </a:lnTo>
                  <a:lnTo>
                    <a:pt x="1104" y="390"/>
                  </a:lnTo>
                  <a:lnTo>
                    <a:pt x="1080" y="378"/>
                  </a:lnTo>
                  <a:lnTo>
                    <a:pt x="1074" y="372"/>
                  </a:lnTo>
                  <a:lnTo>
                    <a:pt x="1062" y="366"/>
                  </a:lnTo>
                  <a:lnTo>
                    <a:pt x="1050" y="354"/>
                  </a:lnTo>
                  <a:lnTo>
                    <a:pt x="1050" y="342"/>
                  </a:lnTo>
                  <a:lnTo>
                    <a:pt x="1044" y="336"/>
                  </a:lnTo>
                  <a:lnTo>
                    <a:pt x="1032" y="330"/>
                  </a:lnTo>
                  <a:lnTo>
                    <a:pt x="1008" y="330"/>
                  </a:lnTo>
                  <a:lnTo>
                    <a:pt x="996" y="336"/>
                  </a:lnTo>
                  <a:lnTo>
                    <a:pt x="990" y="348"/>
                  </a:lnTo>
                  <a:lnTo>
                    <a:pt x="978" y="366"/>
                  </a:lnTo>
                  <a:lnTo>
                    <a:pt x="972" y="384"/>
                  </a:lnTo>
                  <a:lnTo>
                    <a:pt x="972" y="402"/>
                  </a:lnTo>
                  <a:lnTo>
                    <a:pt x="966" y="408"/>
                  </a:lnTo>
                  <a:lnTo>
                    <a:pt x="966" y="414"/>
                  </a:lnTo>
                  <a:lnTo>
                    <a:pt x="990" y="444"/>
                  </a:lnTo>
                  <a:lnTo>
                    <a:pt x="1002" y="498"/>
                  </a:lnTo>
                  <a:lnTo>
                    <a:pt x="1050" y="528"/>
                  </a:lnTo>
                  <a:lnTo>
                    <a:pt x="1038" y="564"/>
                  </a:lnTo>
                  <a:lnTo>
                    <a:pt x="1068" y="582"/>
                  </a:lnTo>
                  <a:lnTo>
                    <a:pt x="1050" y="606"/>
                  </a:lnTo>
                  <a:lnTo>
                    <a:pt x="1068" y="636"/>
                  </a:lnTo>
                  <a:lnTo>
                    <a:pt x="1056" y="648"/>
                  </a:lnTo>
                  <a:lnTo>
                    <a:pt x="1068" y="702"/>
                  </a:lnTo>
                  <a:lnTo>
                    <a:pt x="1110" y="696"/>
                  </a:lnTo>
                  <a:lnTo>
                    <a:pt x="1140" y="708"/>
                  </a:lnTo>
                  <a:lnTo>
                    <a:pt x="1146" y="696"/>
                  </a:lnTo>
                  <a:lnTo>
                    <a:pt x="1170" y="672"/>
                  </a:lnTo>
                  <a:lnTo>
                    <a:pt x="1182" y="672"/>
                  </a:lnTo>
                  <a:lnTo>
                    <a:pt x="1182" y="690"/>
                  </a:lnTo>
                  <a:lnTo>
                    <a:pt x="1188" y="702"/>
                  </a:lnTo>
                  <a:lnTo>
                    <a:pt x="1188" y="726"/>
                  </a:lnTo>
                  <a:lnTo>
                    <a:pt x="1194" y="738"/>
                  </a:lnTo>
                  <a:lnTo>
                    <a:pt x="1212" y="738"/>
                  </a:lnTo>
                  <a:lnTo>
                    <a:pt x="1218" y="726"/>
                  </a:lnTo>
                  <a:lnTo>
                    <a:pt x="1218" y="720"/>
                  </a:lnTo>
                  <a:lnTo>
                    <a:pt x="1224" y="714"/>
                  </a:lnTo>
                  <a:lnTo>
                    <a:pt x="1224" y="708"/>
                  </a:lnTo>
                  <a:lnTo>
                    <a:pt x="1254" y="726"/>
                  </a:lnTo>
                  <a:lnTo>
                    <a:pt x="1266" y="720"/>
                  </a:lnTo>
                  <a:lnTo>
                    <a:pt x="1272" y="708"/>
                  </a:lnTo>
                  <a:lnTo>
                    <a:pt x="1284" y="702"/>
                  </a:lnTo>
                  <a:lnTo>
                    <a:pt x="1296" y="702"/>
                  </a:lnTo>
                  <a:lnTo>
                    <a:pt x="1296" y="714"/>
                  </a:lnTo>
                  <a:lnTo>
                    <a:pt x="1302" y="720"/>
                  </a:lnTo>
                  <a:lnTo>
                    <a:pt x="1302" y="738"/>
                  </a:lnTo>
                  <a:lnTo>
                    <a:pt x="1308" y="744"/>
                  </a:lnTo>
                  <a:lnTo>
                    <a:pt x="1332" y="744"/>
                  </a:lnTo>
                  <a:lnTo>
                    <a:pt x="1350" y="738"/>
                  </a:lnTo>
                  <a:lnTo>
                    <a:pt x="1362" y="732"/>
                  </a:lnTo>
                  <a:lnTo>
                    <a:pt x="1392" y="732"/>
                  </a:lnTo>
                  <a:lnTo>
                    <a:pt x="1404" y="744"/>
                  </a:lnTo>
                  <a:lnTo>
                    <a:pt x="1404" y="786"/>
                  </a:lnTo>
                  <a:lnTo>
                    <a:pt x="1398" y="798"/>
                  </a:lnTo>
                  <a:lnTo>
                    <a:pt x="1398" y="810"/>
                  </a:lnTo>
                  <a:lnTo>
                    <a:pt x="1404" y="810"/>
                  </a:lnTo>
                  <a:lnTo>
                    <a:pt x="1410" y="804"/>
                  </a:lnTo>
                  <a:lnTo>
                    <a:pt x="1422" y="798"/>
                  </a:lnTo>
                  <a:lnTo>
                    <a:pt x="1440" y="792"/>
                  </a:lnTo>
                  <a:lnTo>
                    <a:pt x="1452" y="786"/>
                  </a:lnTo>
                  <a:lnTo>
                    <a:pt x="1476" y="762"/>
                  </a:lnTo>
                  <a:lnTo>
                    <a:pt x="1482" y="750"/>
                  </a:lnTo>
                  <a:lnTo>
                    <a:pt x="1500" y="732"/>
                  </a:lnTo>
                  <a:lnTo>
                    <a:pt x="1500" y="726"/>
                  </a:lnTo>
                  <a:close/>
                  <a:moveTo>
                    <a:pt x="1476" y="1116"/>
                  </a:moveTo>
                  <a:lnTo>
                    <a:pt x="1470" y="1116"/>
                  </a:lnTo>
                  <a:lnTo>
                    <a:pt x="1458" y="1122"/>
                  </a:lnTo>
                  <a:lnTo>
                    <a:pt x="1452" y="1128"/>
                  </a:lnTo>
                  <a:lnTo>
                    <a:pt x="1458" y="1134"/>
                  </a:lnTo>
                  <a:lnTo>
                    <a:pt x="1470" y="1140"/>
                  </a:lnTo>
                  <a:lnTo>
                    <a:pt x="1476" y="1140"/>
                  </a:lnTo>
                  <a:lnTo>
                    <a:pt x="1488" y="1146"/>
                  </a:lnTo>
                  <a:lnTo>
                    <a:pt x="1500" y="1134"/>
                  </a:lnTo>
                  <a:lnTo>
                    <a:pt x="1500" y="1128"/>
                  </a:lnTo>
                  <a:lnTo>
                    <a:pt x="1488" y="1116"/>
                  </a:lnTo>
                  <a:lnTo>
                    <a:pt x="1476" y="1116"/>
                  </a:lnTo>
                  <a:close/>
                  <a:moveTo>
                    <a:pt x="1716" y="1230"/>
                  </a:moveTo>
                  <a:lnTo>
                    <a:pt x="1680" y="1218"/>
                  </a:lnTo>
                  <a:lnTo>
                    <a:pt x="1674" y="1224"/>
                  </a:lnTo>
                  <a:lnTo>
                    <a:pt x="1674" y="1230"/>
                  </a:lnTo>
                  <a:lnTo>
                    <a:pt x="1686" y="1254"/>
                  </a:lnTo>
                  <a:lnTo>
                    <a:pt x="1692" y="1260"/>
                  </a:lnTo>
                  <a:lnTo>
                    <a:pt x="1704" y="1266"/>
                  </a:lnTo>
                  <a:lnTo>
                    <a:pt x="1716" y="1266"/>
                  </a:lnTo>
                  <a:lnTo>
                    <a:pt x="1722" y="1260"/>
                  </a:lnTo>
                  <a:lnTo>
                    <a:pt x="1740" y="1260"/>
                  </a:lnTo>
                  <a:lnTo>
                    <a:pt x="1746" y="1266"/>
                  </a:lnTo>
                  <a:lnTo>
                    <a:pt x="1746" y="1278"/>
                  </a:lnTo>
                  <a:lnTo>
                    <a:pt x="1752" y="1290"/>
                  </a:lnTo>
                  <a:lnTo>
                    <a:pt x="1764" y="1296"/>
                  </a:lnTo>
                  <a:lnTo>
                    <a:pt x="1788" y="1296"/>
                  </a:lnTo>
                  <a:lnTo>
                    <a:pt x="1794" y="1290"/>
                  </a:lnTo>
                  <a:lnTo>
                    <a:pt x="1800" y="1290"/>
                  </a:lnTo>
                  <a:lnTo>
                    <a:pt x="1800" y="1284"/>
                  </a:lnTo>
                  <a:lnTo>
                    <a:pt x="1794" y="1272"/>
                  </a:lnTo>
                  <a:lnTo>
                    <a:pt x="1782" y="1260"/>
                  </a:lnTo>
                  <a:lnTo>
                    <a:pt x="1770" y="1236"/>
                  </a:lnTo>
                  <a:lnTo>
                    <a:pt x="1746" y="1224"/>
                  </a:lnTo>
                  <a:lnTo>
                    <a:pt x="1728" y="1224"/>
                  </a:lnTo>
                  <a:lnTo>
                    <a:pt x="1716" y="1230"/>
                  </a:lnTo>
                  <a:close/>
                  <a:moveTo>
                    <a:pt x="1962" y="1122"/>
                  </a:moveTo>
                  <a:lnTo>
                    <a:pt x="1932" y="1146"/>
                  </a:lnTo>
                  <a:lnTo>
                    <a:pt x="1920" y="1134"/>
                  </a:lnTo>
                  <a:lnTo>
                    <a:pt x="1890" y="1134"/>
                  </a:lnTo>
                  <a:lnTo>
                    <a:pt x="1884" y="1140"/>
                  </a:lnTo>
                  <a:lnTo>
                    <a:pt x="1872" y="1146"/>
                  </a:lnTo>
                  <a:lnTo>
                    <a:pt x="1866" y="1152"/>
                  </a:lnTo>
                  <a:lnTo>
                    <a:pt x="1860" y="1140"/>
                  </a:lnTo>
                  <a:lnTo>
                    <a:pt x="1836" y="1116"/>
                  </a:lnTo>
                  <a:lnTo>
                    <a:pt x="1824" y="1116"/>
                  </a:lnTo>
                  <a:lnTo>
                    <a:pt x="1800" y="1128"/>
                  </a:lnTo>
                  <a:lnTo>
                    <a:pt x="1764" y="1164"/>
                  </a:lnTo>
                  <a:lnTo>
                    <a:pt x="1728" y="1158"/>
                  </a:lnTo>
                  <a:lnTo>
                    <a:pt x="1716" y="1176"/>
                  </a:lnTo>
                  <a:lnTo>
                    <a:pt x="1746" y="1176"/>
                  </a:lnTo>
                  <a:lnTo>
                    <a:pt x="1752" y="1182"/>
                  </a:lnTo>
                  <a:lnTo>
                    <a:pt x="1764" y="1182"/>
                  </a:lnTo>
                  <a:lnTo>
                    <a:pt x="1776" y="1188"/>
                  </a:lnTo>
                  <a:lnTo>
                    <a:pt x="1788" y="1188"/>
                  </a:lnTo>
                  <a:lnTo>
                    <a:pt x="1794" y="1182"/>
                  </a:lnTo>
                  <a:lnTo>
                    <a:pt x="1806" y="1176"/>
                  </a:lnTo>
                  <a:lnTo>
                    <a:pt x="1812" y="1170"/>
                  </a:lnTo>
                  <a:lnTo>
                    <a:pt x="1908" y="1164"/>
                  </a:lnTo>
                  <a:lnTo>
                    <a:pt x="1956" y="1158"/>
                  </a:lnTo>
                  <a:lnTo>
                    <a:pt x="1992" y="1128"/>
                  </a:lnTo>
                  <a:lnTo>
                    <a:pt x="1992" y="1110"/>
                  </a:lnTo>
                  <a:lnTo>
                    <a:pt x="1962" y="1122"/>
                  </a:lnTo>
                  <a:close/>
                  <a:moveTo>
                    <a:pt x="1578" y="1158"/>
                  </a:moveTo>
                  <a:lnTo>
                    <a:pt x="1566" y="1152"/>
                  </a:lnTo>
                  <a:lnTo>
                    <a:pt x="1560" y="1146"/>
                  </a:lnTo>
                  <a:lnTo>
                    <a:pt x="1548" y="1140"/>
                  </a:lnTo>
                  <a:lnTo>
                    <a:pt x="1536" y="1140"/>
                  </a:lnTo>
                  <a:lnTo>
                    <a:pt x="1512" y="1164"/>
                  </a:lnTo>
                  <a:lnTo>
                    <a:pt x="1506" y="1176"/>
                  </a:lnTo>
                  <a:lnTo>
                    <a:pt x="1500" y="1182"/>
                  </a:lnTo>
                  <a:lnTo>
                    <a:pt x="1554" y="1188"/>
                  </a:lnTo>
                  <a:lnTo>
                    <a:pt x="1554" y="1212"/>
                  </a:lnTo>
                  <a:lnTo>
                    <a:pt x="1578" y="1206"/>
                  </a:lnTo>
                  <a:lnTo>
                    <a:pt x="1590" y="1188"/>
                  </a:lnTo>
                  <a:lnTo>
                    <a:pt x="1614" y="1206"/>
                  </a:lnTo>
                  <a:lnTo>
                    <a:pt x="1644" y="1170"/>
                  </a:lnTo>
                  <a:lnTo>
                    <a:pt x="1596" y="1152"/>
                  </a:lnTo>
                  <a:lnTo>
                    <a:pt x="1578" y="1158"/>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19" name="India">
              <a:extLst>
                <a:ext uri="{FF2B5EF4-FFF2-40B4-BE49-F238E27FC236}">
                  <a16:creationId xmlns:a16="http://schemas.microsoft.com/office/drawing/2014/main" id="{B01F3C1D-7F2A-0EAA-8006-3291E6329C76}"/>
                </a:ext>
                <a:ext uri="{C183D7F6-B498-43B3-948B-1728B52AA6E4}">
                  <adec:decorative xmlns:adec="http://schemas.microsoft.com/office/drawing/2017/decorative" val="1"/>
                </a:ext>
              </a:extLst>
            </p:cNvPr>
            <p:cNvSpPr>
              <a:spLocks noEditPoints="1"/>
            </p:cNvSpPr>
            <p:nvPr/>
          </p:nvSpPr>
          <p:spPr bwMode="gray">
            <a:xfrm>
              <a:off x="5821169" y="2368932"/>
              <a:ext cx="628987" cy="758559"/>
            </a:xfrm>
            <a:custGeom>
              <a:avLst/>
              <a:gdLst>
                <a:gd name="T0" fmla="*/ 2147483647 w 1956"/>
                <a:gd name="T1" fmla="*/ 2147483647 h 2358"/>
                <a:gd name="T2" fmla="*/ 2147483647 w 1956"/>
                <a:gd name="T3" fmla="*/ 2147483647 h 2358"/>
                <a:gd name="T4" fmla="*/ 2147483647 w 1956"/>
                <a:gd name="T5" fmla="*/ 2147483647 h 2358"/>
                <a:gd name="T6" fmla="*/ 2147483647 w 1956"/>
                <a:gd name="T7" fmla="*/ 2147483647 h 2358"/>
                <a:gd name="T8" fmla="*/ 2147483647 w 1956"/>
                <a:gd name="T9" fmla="*/ 2147483647 h 2358"/>
                <a:gd name="T10" fmla="*/ 2147483647 w 1956"/>
                <a:gd name="T11" fmla="*/ 2147483647 h 2358"/>
                <a:gd name="T12" fmla="*/ 2147483647 w 1956"/>
                <a:gd name="T13" fmla="*/ 2147483647 h 2358"/>
                <a:gd name="T14" fmla="*/ 2147483647 w 1956"/>
                <a:gd name="T15" fmla="*/ 2147483647 h 2358"/>
                <a:gd name="T16" fmla="*/ 2147483647 w 1956"/>
                <a:gd name="T17" fmla="*/ 2147483647 h 2358"/>
                <a:gd name="T18" fmla="*/ 2147483647 w 1956"/>
                <a:gd name="T19" fmla="*/ 2147483647 h 2358"/>
                <a:gd name="T20" fmla="*/ 2147483647 w 1956"/>
                <a:gd name="T21" fmla="*/ 2147483647 h 2358"/>
                <a:gd name="T22" fmla="*/ 2147483647 w 1956"/>
                <a:gd name="T23" fmla="*/ 2147483647 h 2358"/>
                <a:gd name="T24" fmla="*/ 2147483647 w 1956"/>
                <a:gd name="T25" fmla="*/ 2147483647 h 2358"/>
                <a:gd name="T26" fmla="*/ 2147483647 w 1956"/>
                <a:gd name="T27" fmla="*/ 2147483647 h 2358"/>
                <a:gd name="T28" fmla="*/ 2147483647 w 1956"/>
                <a:gd name="T29" fmla="*/ 2147483647 h 2358"/>
                <a:gd name="T30" fmla="*/ 2147483647 w 1956"/>
                <a:gd name="T31" fmla="*/ 2147483647 h 2358"/>
                <a:gd name="T32" fmla="*/ 2147483647 w 1956"/>
                <a:gd name="T33" fmla="*/ 2147483647 h 2358"/>
                <a:gd name="T34" fmla="*/ 2147483647 w 1956"/>
                <a:gd name="T35" fmla="*/ 2147483647 h 2358"/>
                <a:gd name="T36" fmla="*/ 2147483647 w 1956"/>
                <a:gd name="T37" fmla="*/ 2147483647 h 2358"/>
                <a:gd name="T38" fmla="*/ 2147483647 w 1956"/>
                <a:gd name="T39" fmla="*/ 2147483647 h 2358"/>
                <a:gd name="T40" fmla="*/ 2147483647 w 1956"/>
                <a:gd name="T41" fmla="*/ 2147483647 h 2358"/>
                <a:gd name="T42" fmla="*/ 2147483647 w 1956"/>
                <a:gd name="T43" fmla="*/ 2147483647 h 2358"/>
                <a:gd name="T44" fmla="*/ 2147483647 w 1956"/>
                <a:gd name="T45" fmla="*/ 2147483647 h 2358"/>
                <a:gd name="T46" fmla="*/ 2147483647 w 1956"/>
                <a:gd name="T47" fmla="*/ 2147483647 h 2358"/>
                <a:gd name="T48" fmla="*/ 2147483647 w 1956"/>
                <a:gd name="T49" fmla="*/ 2147483647 h 2358"/>
                <a:gd name="T50" fmla="*/ 2147483647 w 1956"/>
                <a:gd name="T51" fmla="*/ 2147483647 h 2358"/>
                <a:gd name="T52" fmla="*/ 2147483647 w 1956"/>
                <a:gd name="T53" fmla="*/ 2147483647 h 2358"/>
                <a:gd name="T54" fmla="*/ 2147483647 w 1956"/>
                <a:gd name="T55" fmla="*/ 2147483647 h 2358"/>
                <a:gd name="T56" fmla="*/ 2147483647 w 1956"/>
                <a:gd name="T57" fmla="*/ 2147483647 h 2358"/>
                <a:gd name="T58" fmla="*/ 2147483647 w 1956"/>
                <a:gd name="T59" fmla="*/ 2147483647 h 2358"/>
                <a:gd name="T60" fmla="*/ 2147483647 w 1956"/>
                <a:gd name="T61" fmla="*/ 2147483647 h 2358"/>
                <a:gd name="T62" fmla="*/ 2147483647 w 1956"/>
                <a:gd name="T63" fmla="*/ 2147483647 h 2358"/>
                <a:gd name="T64" fmla="*/ 2147483647 w 1956"/>
                <a:gd name="T65" fmla="*/ 2147483647 h 2358"/>
                <a:gd name="T66" fmla="*/ 2147483647 w 1956"/>
                <a:gd name="T67" fmla="*/ 2147483647 h 2358"/>
                <a:gd name="T68" fmla="*/ 2147483647 w 1956"/>
                <a:gd name="T69" fmla="*/ 2147483647 h 2358"/>
                <a:gd name="T70" fmla="*/ 2147483647 w 1956"/>
                <a:gd name="T71" fmla="*/ 2147483647 h 2358"/>
                <a:gd name="T72" fmla="*/ 2147483647 w 1956"/>
                <a:gd name="T73" fmla="*/ 2147483647 h 2358"/>
                <a:gd name="T74" fmla="*/ 2147483647 w 1956"/>
                <a:gd name="T75" fmla="*/ 2147483647 h 2358"/>
                <a:gd name="T76" fmla="*/ 2147483647 w 1956"/>
                <a:gd name="T77" fmla="*/ 2147483647 h 2358"/>
                <a:gd name="T78" fmla="*/ 2147483647 w 1956"/>
                <a:gd name="T79" fmla="*/ 2147483647 h 2358"/>
                <a:gd name="T80" fmla="*/ 2147483647 w 1956"/>
                <a:gd name="T81" fmla="*/ 2147483647 h 2358"/>
                <a:gd name="T82" fmla="*/ 2147483647 w 1956"/>
                <a:gd name="T83" fmla="*/ 2147483647 h 2358"/>
                <a:gd name="T84" fmla="*/ 2147483647 w 1956"/>
                <a:gd name="T85" fmla="*/ 2147483647 h 2358"/>
                <a:gd name="T86" fmla="*/ 2147483647 w 1956"/>
                <a:gd name="T87" fmla="*/ 2147483647 h 2358"/>
                <a:gd name="T88" fmla="*/ 2147483647 w 1956"/>
                <a:gd name="T89" fmla="*/ 2147483647 h 2358"/>
                <a:gd name="T90" fmla="*/ 2147483647 w 1956"/>
                <a:gd name="T91" fmla="*/ 2147483647 h 2358"/>
                <a:gd name="T92" fmla="*/ 2147483647 w 1956"/>
                <a:gd name="T93" fmla="*/ 2147483647 h 2358"/>
                <a:gd name="T94" fmla="*/ 2147483647 w 1956"/>
                <a:gd name="T95" fmla="*/ 2147483647 h 2358"/>
                <a:gd name="T96" fmla="*/ 2147483647 w 1956"/>
                <a:gd name="T97" fmla="*/ 2147483647 h 2358"/>
                <a:gd name="T98" fmla="*/ 2147483647 w 1956"/>
                <a:gd name="T99" fmla="*/ 2147483647 h 2358"/>
                <a:gd name="T100" fmla="*/ 2147483647 w 1956"/>
                <a:gd name="T101" fmla="*/ 2147483647 h 2358"/>
                <a:gd name="T102" fmla="*/ 2147483647 w 1956"/>
                <a:gd name="T103" fmla="*/ 2147483647 h 2358"/>
                <a:gd name="T104" fmla="*/ 2147483647 w 1956"/>
                <a:gd name="T105" fmla="*/ 2147483647 h 2358"/>
                <a:gd name="T106" fmla="*/ 2147483647 w 1956"/>
                <a:gd name="T107" fmla="*/ 2147483647 h 2358"/>
                <a:gd name="T108" fmla="*/ 2147483647 w 1956"/>
                <a:gd name="T109" fmla="*/ 2147483647 h 2358"/>
                <a:gd name="T110" fmla="*/ 2147483647 w 1956"/>
                <a:gd name="T111" fmla="*/ 2147483647 h 2358"/>
                <a:gd name="T112" fmla="*/ 2147483647 w 1956"/>
                <a:gd name="T113" fmla="*/ 2147483647 h 2358"/>
                <a:gd name="T114" fmla="*/ 2147483647 w 1956"/>
                <a:gd name="T115" fmla="*/ 2147483647 h 2358"/>
                <a:gd name="T116" fmla="*/ 2147483647 w 1956"/>
                <a:gd name="T117" fmla="*/ 2147483647 h 2358"/>
                <a:gd name="T118" fmla="*/ 2147483647 w 1956"/>
                <a:gd name="T119" fmla="*/ 2147483647 h 23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56"/>
                <a:gd name="T181" fmla="*/ 0 h 2358"/>
                <a:gd name="T182" fmla="*/ 1956 w 1956"/>
                <a:gd name="T183" fmla="*/ 2358 h 235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56" h="2358">
                  <a:moveTo>
                    <a:pt x="1806" y="1788"/>
                  </a:moveTo>
                  <a:lnTo>
                    <a:pt x="1794" y="1800"/>
                  </a:lnTo>
                  <a:lnTo>
                    <a:pt x="1782" y="1824"/>
                  </a:lnTo>
                  <a:lnTo>
                    <a:pt x="1782" y="1884"/>
                  </a:lnTo>
                  <a:lnTo>
                    <a:pt x="1788" y="1980"/>
                  </a:lnTo>
                  <a:lnTo>
                    <a:pt x="1800" y="1950"/>
                  </a:lnTo>
                  <a:lnTo>
                    <a:pt x="1800" y="1848"/>
                  </a:lnTo>
                  <a:lnTo>
                    <a:pt x="1806" y="1836"/>
                  </a:lnTo>
                  <a:lnTo>
                    <a:pt x="1806" y="1830"/>
                  </a:lnTo>
                  <a:lnTo>
                    <a:pt x="1812" y="1818"/>
                  </a:lnTo>
                  <a:lnTo>
                    <a:pt x="1812" y="1806"/>
                  </a:lnTo>
                  <a:lnTo>
                    <a:pt x="1818" y="1800"/>
                  </a:lnTo>
                  <a:lnTo>
                    <a:pt x="1812" y="1788"/>
                  </a:lnTo>
                  <a:lnTo>
                    <a:pt x="1806" y="1788"/>
                  </a:lnTo>
                  <a:close/>
                  <a:moveTo>
                    <a:pt x="1794" y="2028"/>
                  </a:moveTo>
                  <a:lnTo>
                    <a:pt x="1788" y="2028"/>
                  </a:lnTo>
                  <a:lnTo>
                    <a:pt x="1782" y="2040"/>
                  </a:lnTo>
                  <a:lnTo>
                    <a:pt x="1782" y="2046"/>
                  </a:lnTo>
                  <a:lnTo>
                    <a:pt x="1788" y="2058"/>
                  </a:lnTo>
                  <a:lnTo>
                    <a:pt x="1788" y="2064"/>
                  </a:lnTo>
                  <a:lnTo>
                    <a:pt x="1794" y="2076"/>
                  </a:lnTo>
                  <a:lnTo>
                    <a:pt x="1800" y="2064"/>
                  </a:lnTo>
                  <a:lnTo>
                    <a:pt x="1800" y="2028"/>
                  </a:lnTo>
                  <a:lnTo>
                    <a:pt x="1794" y="2028"/>
                  </a:lnTo>
                  <a:close/>
                  <a:moveTo>
                    <a:pt x="1890" y="2310"/>
                  </a:moveTo>
                  <a:lnTo>
                    <a:pt x="1884" y="2316"/>
                  </a:lnTo>
                  <a:lnTo>
                    <a:pt x="1884" y="2334"/>
                  </a:lnTo>
                  <a:lnTo>
                    <a:pt x="1890" y="2346"/>
                  </a:lnTo>
                  <a:lnTo>
                    <a:pt x="1896" y="2352"/>
                  </a:lnTo>
                  <a:lnTo>
                    <a:pt x="1908" y="2358"/>
                  </a:lnTo>
                  <a:lnTo>
                    <a:pt x="1908" y="2346"/>
                  </a:lnTo>
                  <a:lnTo>
                    <a:pt x="1902" y="2334"/>
                  </a:lnTo>
                  <a:lnTo>
                    <a:pt x="1902" y="2322"/>
                  </a:lnTo>
                  <a:lnTo>
                    <a:pt x="1896" y="2310"/>
                  </a:lnTo>
                  <a:lnTo>
                    <a:pt x="1890" y="2310"/>
                  </a:lnTo>
                  <a:close/>
                  <a:moveTo>
                    <a:pt x="1920" y="672"/>
                  </a:moveTo>
                  <a:lnTo>
                    <a:pt x="1932" y="660"/>
                  </a:lnTo>
                  <a:lnTo>
                    <a:pt x="1944" y="654"/>
                  </a:lnTo>
                  <a:lnTo>
                    <a:pt x="1950" y="648"/>
                  </a:lnTo>
                  <a:lnTo>
                    <a:pt x="1956" y="648"/>
                  </a:lnTo>
                  <a:lnTo>
                    <a:pt x="1956" y="618"/>
                  </a:lnTo>
                  <a:lnTo>
                    <a:pt x="1950" y="618"/>
                  </a:lnTo>
                  <a:lnTo>
                    <a:pt x="1944" y="612"/>
                  </a:lnTo>
                  <a:lnTo>
                    <a:pt x="1878" y="612"/>
                  </a:lnTo>
                  <a:lnTo>
                    <a:pt x="1878" y="606"/>
                  </a:lnTo>
                  <a:lnTo>
                    <a:pt x="1890" y="594"/>
                  </a:lnTo>
                  <a:lnTo>
                    <a:pt x="1896" y="594"/>
                  </a:lnTo>
                  <a:lnTo>
                    <a:pt x="1878" y="564"/>
                  </a:lnTo>
                  <a:lnTo>
                    <a:pt x="1848" y="564"/>
                  </a:lnTo>
                  <a:lnTo>
                    <a:pt x="1842" y="558"/>
                  </a:lnTo>
                  <a:lnTo>
                    <a:pt x="1848" y="558"/>
                  </a:lnTo>
                  <a:lnTo>
                    <a:pt x="1860" y="546"/>
                  </a:lnTo>
                  <a:lnTo>
                    <a:pt x="1854" y="540"/>
                  </a:lnTo>
                  <a:lnTo>
                    <a:pt x="1818" y="522"/>
                  </a:lnTo>
                  <a:lnTo>
                    <a:pt x="1806" y="534"/>
                  </a:lnTo>
                  <a:lnTo>
                    <a:pt x="1806" y="558"/>
                  </a:lnTo>
                  <a:lnTo>
                    <a:pt x="1788" y="558"/>
                  </a:lnTo>
                  <a:lnTo>
                    <a:pt x="1770" y="546"/>
                  </a:lnTo>
                  <a:lnTo>
                    <a:pt x="1758" y="540"/>
                  </a:lnTo>
                  <a:lnTo>
                    <a:pt x="1740" y="540"/>
                  </a:lnTo>
                  <a:lnTo>
                    <a:pt x="1728" y="552"/>
                  </a:lnTo>
                  <a:lnTo>
                    <a:pt x="1716" y="558"/>
                  </a:lnTo>
                  <a:lnTo>
                    <a:pt x="1692" y="582"/>
                  </a:lnTo>
                  <a:lnTo>
                    <a:pt x="1656" y="582"/>
                  </a:lnTo>
                  <a:lnTo>
                    <a:pt x="1656" y="588"/>
                  </a:lnTo>
                  <a:lnTo>
                    <a:pt x="1662" y="594"/>
                  </a:lnTo>
                  <a:lnTo>
                    <a:pt x="1662" y="618"/>
                  </a:lnTo>
                  <a:lnTo>
                    <a:pt x="1656" y="624"/>
                  </a:lnTo>
                  <a:lnTo>
                    <a:pt x="1626" y="624"/>
                  </a:lnTo>
                  <a:lnTo>
                    <a:pt x="1632" y="636"/>
                  </a:lnTo>
                  <a:lnTo>
                    <a:pt x="1632" y="654"/>
                  </a:lnTo>
                  <a:lnTo>
                    <a:pt x="1620" y="666"/>
                  </a:lnTo>
                  <a:lnTo>
                    <a:pt x="1566" y="666"/>
                  </a:lnTo>
                  <a:lnTo>
                    <a:pt x="1566" y="684"/>
                  </a:lnTo>
                  <a:lnTo>
                    <a:pt x="1572" y="690"/>
                  </a:lnTo>
                  <a:lnTo>
                    <a:pt x="1596" y="690"/>
                  </a:lnTo>
                  <a:lnTo>
                    <a:pt x="1596" y="714"/>
                  </a:lnTo>
                  <a:lnTo>
                    <a:pt x="1608" y="726"/>
                  </a:lnTo>
                  <a:lnTo>
                    <a:pt x="1608" y="732"/>
                  </a:lnTo>
                  <a:lnTo>
                    <a:pt x="1584" y="744"/>
                  </a:lnTo>
                  <a:lnTo>
                    <a:pt x="1572" y="744"/>
                  </a:lnTo>
                  <a:lnTo>
                    <a:pt x="1566" y="738"/>
                  </a:lnTo>
                  <a:lnTo>
                    <a:pt x="1554" y="738"/>
                  </a:lnTo>
                  <a:lnTo>
                    <a:pt x="1542" y="744"/>
                  </a:lnTo>
                  <a:lnTo>
                    <a:pt x="1512" y="744"/>
                  </a:lnTo>
                  <a:lnTo>
                    <a:pt x="1500" y="738"/>
                  </a:lnTo>
                  <a:lnTo>
                    <a:pt x="1482" y="738"/>
                  </a:lnTo>
                  <a:lnTo>
                    <a:pt x="1476" y="744"/>
                  </a:lnTo>
                  <a:lnTo>
                    <a:pt x="1464" y="750"/>
                  </a:lnTo>
                  <a:lnTo>
                    <a:pt x="1440" y="750"/>
                  </a:lnTo>
                  <a:lnTo>
                    <a:pt x="1428" y="738"/>
                  </a:lnTo>
                  <a:lnTo>
                    <a:pt x="1428" y="732"/>
                  </a:lnTo>
                  <a:lnTo>
                    <a:pt x="1428" y="738"/>
                  </a:lnTo>
                  <a:lnTo>
                    <a:pt x="1416" y="738"/>
                  </a:lnTo>
                  <a:lnTo>
                    <a:pt x="1392" y="726"/>
                  </a:lnTo>
                  <a:lnTo>
                    <a:pt x="1374" y="708"/>
                  </a:lnTo>
                  <a:lnTo>
                    <a:pt x="1374" y="696"/>
                  </a:lnTo>
                  <a:lnTo>
                    <a:pt x="1380" y="696"/>
                  </a:lnTo>
                  <a:lnTo>
                    <a:pt x="1374" y="696"/>
                  </a:lnTo>
                  <a:lnTo>
                    <a:pt x="1368" y="690"/>
                  </a:lnTo>
                  <a:lnTo>
                    <a:pt x="1368" y="642"/>
                  </a:lnTo>
                  <a:lnTo>
                    <a:pt x="1362" y="636"/>
                  </a:lnTo>
                  <a:lnTo>
                    <a:pt x="1350" y="630"/>
                  </a:lnTo>
                  <a:lnTo>
                    <a:pt x="1338" y="630"/>
                  </a:lnTo>
                  <a:lnTo>
                    <a:pt x="1326" y="642"/>
                  </a:lnTo>
                  <a:lnTo>
                    <a:pt x="1314" y="648"/>
                  </a:lnTo>
                  <a:lnTo>
                    <a:pt x="1326" y="666"/>
                  </a:lnTo>
                  <a:lnTo>
                    <a:pt x="1326" y="714"/>
                  </a:lnTo>
                  <a:lnTo>
                    <a:pt x="1338" y="738"/>
                  </a:lnTo>
                  <a:lnTo>
                    <a:pt x="1338" y="774"/>
                  </a:lnTo>
                  <a:lnTo>
                    <a:pt x="1272" y="774"/>
                  </a:lnTo>
                  <a:lnTo>
                    <a:pt x="1272" y="762"/>
                  </a:lnTo>
                  <a:lnTo>
                    <a:pt x="1266" y="756"/>
                  </a:lnTo>
                  <a:lnTo>
                    <a:pt x="1260" y="756"/>
                  </a:lnTo>
                  <a:lnTo>
                    <a:pt x="1248" y="762"/>
                  </a:lnTo>
                  <a:lnTo>
                    <a:pt x="1242" y="774"/>
                  </a:lnTo>
                  <a:lnTo>
                    <a:pt x="1236" y="762"/>
                  </a:lnTo>
                  <a:lnTo>
                    <a:pt x="1224" y="756"/>
                  </a:lnTo>
                  <a:lnTo>
                    <a:pt x="1206" y="750"/>
                  </a:lnTo>
                  <a:lnTo>
                    <a:pt x="1188" y="750"/>
                  </a:lnTo>
                  <a:lnTo>
                    <a:pt x="1182" y="756"/>
                  </a:lnTo>
                  <a:lnTo>
                    <a:pt x="1152" y="738"/>
                  </a:lnTo>
                  <a:lnTo>
                    <a:pt x="1134" y="750"/>
                  </a:lnTo>
                  <a:lnTo>
                    <a:pt x="1080" y="696"/>
                  </a:lnTo>
                  <a:lnTo>
                    <a:pt x="1056" y="696"/>
                  </a:lnTo>
                  <a:lnTo>
                    <a:pt x="1056" y="690"/>
                  </a:lnTo>
                  <a:lnTo>
                    <a:pt x="1044" y="678"/>
                  </a:lnTo>
                  <a:lnTo>
                    <a:pt x="1038" y="678"/>
                  </a:lnTo>
                  <a:lnTo>
                    <a:pt x="1032" y="684"/>
                  </a:lnTo>
                  <a:lnTo>
                    <a:pt x="1032" y="702"/>
                  </a:lnTo>
                  <a:lnTo>
                    <a:pt x="1032" y="696"/>
                  </a:lnTo>
                  <a:lnTo>
                    <a:pt x="1026" y="690"/>
                  </a:lnTo>
                  <a:lnTo>
                    <a:pt x="1008" y="690"/>
                  </a:lnTo>
                  <a:lnTo>
                    <a:pt x="996" y="702"/>
                  </a:lnTo>
                  <a:lnTo>
                    <a:pt x="990" y="690"/>
                  </a:lnTo>
                  <a:lnTo>
                    <a:pt x="984" y="684"/>
                  </a:lnTo>
                  <a:lnTo>
                    <a:pt x="960" y="684"/>
                  </a:lnTo>
                  <a:lnTo>
                    <a:pt x="954" y="678"/>
                  </a:lnTo>
                  <a:lnTo>
                    <a:pt x="954" y="666"/>
                  </a:lnTo>
                  <a:lnTo>
                    <a:pt x="942" y="666"/>
                  </a:lnTo>
                  <a:lnTo>
                    <a:pt x="936" y="672"/>
                  </a:lnTo>
                  <a:lnTo>
                    <a:pt x="918" y="672"/>
                  </a:lnTo>
                  <a:lnTo>
                    <a:pt x="912" y="666"/>
                  </a:lnTo>
                  <a:lnTo>
                    <a:pt x="906" y="654"/>
                  </a:lnTo>
                  <a:lnTo>
                    <a:pt x="900" y="648"/>
                  </a:lnTo>
                  <a:lnTo>
                    <a:pt x="888" y="648"/>
                  </a:lnTo>
                  <a:lnTo>
                    <a:pt x="846" y="630"/>
                  </a:lnTo>
                  <a:lnTo>
                    <a:pt x="834" y="612"/>
                  </a:lnTo>
                  <a:lnTo>
                    <a:pt x="810" y="612"/>
                  </a:lnTo>
                  <a:lnTo>
                    <a:pt x="792" y="588"/>
                  </a:lnTo>
                  <a:lnTo>
                    <a:pt x="780" y="594"/>
                  </a:lnTo>
                  <a:lnTo>
                    <a:pt x="750" y="564"/>
                  </a:lnTo>
                  <a:lnTo>
                    <a:pt x="750" y="552"/>
                  </a:lnTo>
                  <a:lnTo>
                    <a:pt x="762" y="540"/>
                  </a:lnTo>
                  <a:lnTo>
                    <a:pt x="768" y="540"/>
                  </a:lnTo>
                  <a:lnTo>
                    <a:pt x="756" y="528"/>
                  </a:lnTo>
                  <a:lnTo>
                    <a:pt x="756" y="522"/>
                  </a:lnTo>
                  <a:lnTo>
                    <a:pt x="762" y="516"/>
                  </a:lnTo>
                  <a:lnTo>
                    <a:pt x="756" y="504"/>
                  </a:lnTo>
                  <a:lnTo>
                    <a:pt x="780" y="480"/>
                  </a:lnTo>
                  <a:lnTo>
                    <a:pt x="786" y="456"/>
                  </a:lnTo>
                  <a:lnTo>
                    <a:pt x="762" y="438"/>
                  </a:lnTo>
                  <a:lnTo>
                    <a:pt x="750" y="438"/>
                  </a:lnTo>
                  <a:lnTo>
                    <a:pt x="738" y="432"/>
                  </a:lnTo>
                  <a:lnTo>
                    <a:pt x="738" y="414"/>
                  </a:lnTo>
                  <a:lnTo>
                    <a:pt x="720" y="420"/>
                  </a:lnTo>
                  <a:lnTo>
                    <a:pt x="702" y="402"/>
                  </a:lnTo>
                  <a:lnTo>
                    <a:pt x="696" y="402"/>
                  </a:lnTo>
                  <a:lnTo>
                    <a:pt x="690" y="396"/>
                  </a:lnTo>
                  <a:lnTo>
                    <a:pt x="678" y="396"/>
                  </a:lnTo>
                  <a:lnTo>
                    <a:pt x="666" y="390"/>
                  </a:lnTo>
                  <a:lnTo>
                    <a:pt x="654" y="378"/>
                  </a:lnTo>
                  <a:lnTo>
                    <a:pt x="648" y="366"/>
                  </a:lnTo>
                  <a:lnTo>
                    <a:pt x="618" y="366"/>
                  </a:lnTo>
                  <a:lnTo>
                    <a:pt x="612" y="360"/>
                  </a:lnTo>
                  <a:lnTo>
                    <a:pt x="612" y="342"/>
                  </a:lnTo>
                  <a:lnTo>
                    <a:pt x="618" y="336"/>
                  </a:lnTo>
                  <a:lnTo>
                    <a:pt x="618" y="324"/>
                  </a:lnTo>
                  <a:lnTo>
                    <a:pt x="612" y="324"/>
                  </a:lnTo>
                  <a:lnTo>
                    <a:pt x="600" y="312"/>
                  </a:lnTo>
                  <a:lnTo>
                    <a:pt x="594" y="300"/>
                  </a:lnTo>
                  <a:lnTo>
                    <a:pt x="588" y="294"/>
                  </a:lnTo>
                  <a:lnTo>
                    <a:pt x="588" y="276"/>
                  </a:lnTo>
                  <a:lnTo>
                    <a:pt x="594" y="276"/>
                  </a:lnTo>
                  <a:lnTo>
                    <a:pt x="600" y="270"/>
                  </a:lnTo>
                  <a:lnTo>
                    <a:pt x="612" y="270"/>
                  </a:lnTo>
                  <a:lnTo>
                    <a:pt x="612" y="288"/>
                  </a:lnTo>
                  <a:lnTo>
                    <a:pt x="624" y="300"/>
                  </a:lnTo>
                  <a:lnTo>
                    <a:pt x="636" y="282"/>
                  </a:lnTo>
                  <a:lnTo>
                    <a:pt x="642" y="282"/>
                  </a:lnTo>
                  <a:lnTo>
                    <a:pt x="648" y="276"/>
                  </a:lnTo>
                  <a:lnTo>
                    <a:pt x="660" y="270"/>
                  </a:lnTo>
                  <a:lnTo>
                    <a:pt x="660" y="258"/>
                  </a:lnTo>
                  <a:lnTo>
                    <a:pt x="642" y="240"/>
                  </a:lnTo>
                  <a:lnTo>
                    <a:pt x="636" y="228"/>
                  </a:lnTo>
                  <a:lnTo>
                    <a:pt x="630" y="222"/>
                  </a:lnTo>
                  <a:lnTo>
                    <a:pt x="618" y="222"/>
                  </a:lnTo>
                  <a:lnTo>
                    <a:pt x="594" y="210"/>
                  </a:lnTo>
                  <a:lnTo>
                    <a:pt x="594" y="186"/>
                  </a:lnTo>
                  <a:lnTo>
                    <a:pt x="612" y="180"/>
                  </a:lnTo>
                  <a:lnTo>
                    <a:pt x="594" y="156"/>
                  </a:lnTo>
                  <a:lnTo>
                    <a:pt x="624" y="156"/>
                  </a:lnTo>
                  <a:lnTo>
                    <a:pt x="636" y="150"/>
                  </a:lnTo>
                  <a:lnTo>
                    <a:pt x="642" y="138"/>
                  </a:lnTo>
                  <a:lnTo>
                    <a:pt x="642" y="114"/>
                  </a:lnTo>
                  <a:lnTo>
                    <a:pt x="636" y="108"/>
                  </a:lnTo>
                  <a:lnTo>
                    <a:pt x="636" y="102"/>
                  </a:lnTo>
                  <a:lnTo>
                    <a:pt x="654" y="102"/>
                  </a:lnTo>
                  <a:lnTo>
                    <a:pt x="660" y="96"/>
                  </a:lnTo>
                  <a:lnTo>
                    <a:pt x="660" y="36"/>
                  </a:lnTo>
                  <a:lnTo>
                    <a:pt x="618" y="36"/>
                  </a:lnTo>
                  <a:lnTo>
                    <a:pt x="594" y="12"/>
                  </a:lnTo>
                  <a:lnTo>
                    <a:pt x="576" y="0"/>
                  </a:lnTo>
                  <a:lnTo>
                    <a:pt x="564" y="0"/>
                  </a:lnTo>
                  <a:lnTo>
                    <a:pt x="540" y="12"/>
                  </a:lnTo>
                  <a:lnTo>
                    <a:pt x="522" y="18"/>
                  </a:lnTo>
                  <a:lnTo>
                    <a:pt x="516" y="30"/>
                  </a:lnTo>
                  <a:lnTo>
                    <a:pt x="504" y="36"/>
                  </a:lnTo>
                  <a:lnTo>
                    <a:pt x="480" y="36"/>
                  </a:lnTo>
                  <a:lnTo>
                    <a:pt x="456" y="72"/>
                  </a:lnTo>
                  <a:lnTo>
                    <a:pt x="432" y="78"/>
                  </a:lnTo>
                  <a:lnTo>
                    <a:pt x="432" y="96"/>
                  </a:lnTo>
                  <a:lnTo>
                    <a:pt x="408" y="96"/>
                  </a:lnTo>
                  <a:lnTo>
                    <a:pt x="402" y="102"/>
                  </a:lnTo>
                  <a:lnTo>
                    <a:pt x="396" y="96"/>
                  </a:lnTo>
                  <a:lnTo>
                    <a:pt x="390" y="102"/>
                  </a:lnTo>
                  <a:lnTo>
                    <a:pt x="378" y="108"/>
                  </a:lnTo>
                  <a:lnTo>
                    <a:pt x="372" y="114"/>
                  </a:lnTo>
                  <a:lnTo>
                    <a:pt x="360" y="120"/>
                  </a:lnTo>
                  <a:lnTo>
                    <a:pt x="348" y="120"/>
                  </a:lnTo>
                  <a:lnTo>
                    <a:pt x="348" y="108"/>
                  </a:lnTo>
                  <a:lnTo>
                    <a:pt x="342" y="102"/>
                  </a:lnTo>
                  <a:lnTo>
                    <a:pt x="324" y="102"/>
                  </a:lnTo>
                  <a:lnTo>
                    <a:pt x="306" y="96"/>
                  </a:lnTo>
                  <a:lnTo>
                    <a:pt x="264" y="96"/>
                  </a:lnTo>
                  <a:lnTo>
                    <a:pt x="240" y="108"/>
                  </a:lnTo>
                  <a:lnTo>
                    <a:pt x="234" y="120"/>
                  </a:lnTo>
                  <a:lnTo>
                    <a:pt x="234" y="126"/>
                  </a:lnTo>
                  <a:lnTo>
                    <a:pt x="258" y="144"/>
                  </a:lnTo>
                  <a:lnTo>
                    <a:pt x="252" y="156"/>
                  </a:lnTo>
                  <a:lnTo>
                    <a:pt x="282" y="162"/>
                  </a:lnTo>
                  <a:lnTo>
                    <a:pt x="276" y="168"/>
                  </a:lnTo>
                  <a:lnTo>
                    <a:pt x="270" y="180"/>
                  </a:lnTo>
                  <a:lnTo>
                    <a:pt x="264" y="186"/>
                  </a:lnTo>
                  <a:lnTo>
                    <a:pt x="264" y="192"/>
                  </a:lnTo>
                  <a:lnTo>
                    <a:pt x="276" y="204"/>
                  </a:lnTo>
                  <a:lnTo>
                    <a:pt x="282" y="204"/>
                  </a:lnTo>
                  <a:lnTo>
                    <a:pt x="282" y="210"/>
                  </a:lnTo>
                  <a:lnTo>
                    <a:pt x="276" y="222"/>
                  </a:lnTo>
                  <a:lnTo>
                    <a:pt x="276" y="234"/>
                  </a:lnTo>
                  <a:lnTo>
                    <a:pt x="294" y="234"/>
                  </a:lnTo>
                  <a:lnTo>
                    <a:pt x="306" y="252"/>
                  </a:lnTo>
                  <a:lnTo>
                    <a:pt x="324" y="252"/>
                  </a:lnTo>
                  <a:lnTo>
                    <a:pt x="330" y="288"/>
                  </a:lnTo>
                  <a:lnTo>
                    <a:pt x="366" y="288"/>
                  </a:lnTo>
                  <a:lnTo>
                    <a:pt x="378" y="294"/>
                  </a:lnTo>
                  <a:lnTo>
                    <a:pt x="384" y="300"/>
                  </a:lnTo>
                  <a:lnTo>
                    <a:pt x="384" y="306"/>
                  </a:lnTo>
                  <a:lnTo>
                    <a:pt x="378" y="312"/>
                  </a:lnTo>
                  <a:lnTo>
                    <a:pt x="354" y="324"/>
                  </a:lnTo>
                  <a:lnTo>
                    <a:pt x="342" y="324"/>
                  </a:lnTo>
                  <a:lnTo>
                    <a:pt x="336" y="330"/>
                  </a:lnTo>
                  <a:lnTo>
                    <a:pt x="336" y="366"/>
                  </a:lnTo>
                  <a:lnTo>
                    <a:pt x="342" y="378"/>
                  </a:lnTo>
                  <a:lnTo>
                    <a:pt x="354" y="390"/>
                  </a:lnTo>
                  <a:lnTo>
                    <a:pt x="354" y="396"/>
                  </a:lnTo>
                  <a:lnTo>
                    <a:pt x="324" y="414"/>
                  </a:lnTo>
                  <a:lnTo>
                    <a:pt x="300" y="450"/>
                  </a:lnTo>
                  <a:lnTo>
                    <a:pt x="318" y="474"/>
                  </a:lnTo>
                  <a:lnTo>
                    <a:pt x="306" y="474"/>
                  </a:lnTo>
                  <a:lnTo>
                    <a:pt x="300" y="480"/>
                  </a:lnTo>
                  <a:lnTo>
                    <a:pt x="288" y="486"/>
                  </a:lnTo>
                  <a:lnTo>
                    <a:pt x="282" y="492"/>
                  </a:lnTo>
                  <a:lnTo>
                    <a:pt x="282" y="504"/>
                  </a:lnTo>
                  <a:lnTo>
                    <a:pt x="276" y="522"/>
                  </a:lnTo>
                  <a:lnTo>
                    <a:pt x="276" y="534"/>
                  </a:lnTo>
                  <a:lnTo>
                    <a:pt x="270" y="552"/>
                  </a:lnTo>
                  <a:lnTo>
                    <a:pt x="258" y="564"/>
                  </a:lnTo>
                  <a:lnTo>
                    <a:pt x="234" y="576"/>
                  </a:lnTo>
                  <a:lnTo>
                    <a:pt x="228" y="582"/>
                  </a:lnTo>
                  <a:lnTo>
                    <a:pt x="228" y="588"/>
                  </a:lnTo>
                  <a:lnTo>
                    <a:pt x="222" y="594"/>
                  </a:lnTo>
                  <a:lnTo>
                    <a:pt x="222" y="612"/>
                  </a:lnTo>
                  <a:lnTo>
                    <a:pt x="204" y="624"/>
                  </a:lnTo>
                  <a:lnTo>
                    <a:pt x="204" y="630"/>
                  </a:lnTo>
                  <a:lnTo>
                    <a:pt x="198" y="636"/>
                  </a:lnTo>
                  <a:lnTo>
                    <a:pt x="192" y="648"/>
                  </a:lnTo>
                  <a:lnTo>
                    <a:pt x="186" y="654"/>
                  </a:lnTo>
                  <a:lnTo>
                    <a:pt x="168" y="654"/>
                  </a:lnTo>
                  <a:lnTo>
                    <a:pt x="162" y="648"/>
                  </a:lnTo>
                  <a:lnTo>
                    <a:pt x="156" y="654"/>
                  </a:lnTo>
                  <a:lnTo>
                    <a:pt x="132" y="666"/>
                  </a:lnTo>
                  <a:lnTo>
                    <a:pt x="126" y="666"/>
                  </a:lnTo>
                  <a:lnTo>
                    <a:pt x="120" y="660"/>
                  </a:lnTo>
                  <a:lnTo>
                    <a:pt x="120" y="648"/>
                  </a:lnTo>
                  <a:lnTo>
                    <a:pt x="114" y="642"/>
                  </a:lnTo>
                  <a:lnTo>
                    <a:pt x="108" y="642"/>
                  </a:lnTo>
                  <a:lnTo>
                    <a:pt x="96" y="648"/>
                  </a:lnTo>
                  <a:lnTo>
                    <a:pt x="84" y="660"/>
                  </a:lnTo>
                  <a:lnTo>
                    <a:pt x="84" y="666"/>
                  </a:lnTo>
                  <a:lnTo>
                    <a:pt x="78" y="678"/>
                  </a:lnTo>
                  <a:lnTo>
                    <a:pt x="72" y="684"/>
                  </a:lnTo>
                  <a:lnTo>
                    <a:pt x="66" y="696"/>
                  </a:lnTo>
                  <a:lnTo>
                    <a:pt x="54" y="708"/>
                  </a:lnTo>
                  <a:lnTo>
                    <a:pt x="48" y="720"/>
                  </a:lnTo>
                  <a:lnTo>
                    <a:pt x="48" y="744"/>
                  </a:lnTo>
                  <a:lnTo>
                    <a:pt x="54" y="750"/>
                  </a:lnTo>
                  <a:lnTo>
                    <a:pt x="66" y="756"/>
                  </a:lnTo>
                  <a:lnTo>
                    <a:pt x="72" y="756"/>
                  </a:lnTo>
                  <a:lnTo>
                    <a:pt x="102" y="750"/>
                  </a:lnTo>
                  <a:lnTo>
                    <a:pt x="102" y="768"/>
                  </a:lnTo>
                  <a:lnTo>
                    <a:pt x="96" y="798"/>
                  </a:lnTo>
                  <a:lnTo>
                    <a:pt x="102" y="804"/>
                  </a:lnTo>
                  <a:lnTo>
                    <a:pt x="108" y="816"/>
                  </a:lnTo>
                  <a:lnTo>
                    <a:pt x="120" y="828"/>
                  </a:lnTo>
                  <a:lnTo>
                    <a:pt x="144" y="828"/>
                  </a:lnTo>
                  <a:lnTo>
                    <a:pt x="144" y="852"/>
                  </a:lnTo>
                  <a:lnTo>
                    <a:pt x="168" y="894"/>
                  </a:lnTo>
                  <a:lnTo>
                    <a:pt x="174" y="906"/>
                  </a:lnTo>
                  <a:lnTo>
                    <a:pt x="180" y="912"/>
                  </a:lnTo>
                  <a:lnTo>
                    <a:pt x="180" y="936"/>
                  </a:lnTo>
                  <a:lnTo>
                    <a:pt x="168" y="942"/>
                  </a:lnTo>
                  <a:lnTo>
                    <a:pt x="162" y="948"/>
                  </a:lnTo>
                  <a:lnTo>
                    <a:pt x="144" y="948"/>
                  </a:lnTo>
                  <a:lnTo>
                    <a:pt x="138" y="942"/>
                  </a:lnTo>
                  <a:lnTo>
                    <a:pt x="138" y="930"/>
                  </a:lnTo>
                  <a:lnTo>
                    <a:pt x="132" y="930"/>
                  </a:lnTo>
                  <a:lnTo>
                    <a:pt x="120" y="936"/>
                  </a:lnTo>
                  <a:lnTo>
                    <a:pt x="108" y="948"/>
                  </a:lnTo>
                  <a:lnTo>
                    <a:pt x="84" y="948"/>
                  </a:lnTo>
                  <a:lnTo>
                    <a:pt x="78" y="942"/>
                  </a:lnTo>
                  <a:lnTo>
                    <a:pt x="78" y="936"/>
                  </a:lnTo>
                  <a:lnTo>
                    <a:pt x="54" y="948"/>
                  </a:lnTo>
                  <a:lnTo>
                    <a:pt x="48" y="942"/>
                  </a:lnTo>
                  <a:lnTo>
                    <a:pt x="36" y="936"/>
                  </a:lnTo>
                  <a:lnTo>
                    <a:pt x="24" y="936"/>
                  </a:lnTo>
                  <a:lnTo>
                    <a:pt x="12" y="948"/>
                  </a:lnTo>
                  <a:lnTo>
                    <a:pt x="12" y="960"/>
                  </a:lnTo>
                  <a:lnTo>
                    <a:pt x="18" y="966"/>
                  </a:lnTo>
                  <a:lnTo>
                    <a:pt x="0" y="972"/>
                  </a:lnTo>
                  <a:lnTo>
                    <a:pt x="36" y="972"/>
                  </a:lnTo>
                  <a:lnTo>
                    <a:pt x="30" y="984"/>
                  </a:lnTo>
                  <a:lnTo>
                    <a:pt x="30" y="1014"/>
                  </a:lnTo>
                  <a:lnTo>
                    <a:pt x="36" y="1026"/>
                  </a:lnTo>
                  <a:lnTo>
                    <a:pt x="48" y="1032"/>
                  </a:lnTo>
                  <a:lnTo>
                    <a:pt x="66" y="1038"/>
                  </a:lnTo>
                  <a:lnTo>
                    <a:pt x="120" y="1038"/>
                  </a:lnTo>
                  <a:lnTo>
                    <a:pt x="132" y="1032"/>
                  </a:lnTo>
                  <a:lnTo>
                    <a:pt x="150" y="1014"/>
                  </a:lnTo>
                  <a:lnTo>
                    <a:pt x="162" y="1008"/>
                  </a:lnTo>
                  <a:lnTo>
                    <a:pt x="168" y="1020"/>
                  </a:lnTo>
                  <a:lnTo>
                    <a:pt x="168" y="1026"/>
                  </a:lnTo>
                  <a:lnTo>
                    <a:pt x="162" y="1038"/>
                  </a:lnTo>
                  <a:lnTo>
                    <a:pt x="144" y="1056"/>
                  </a:lnTo>
                  <a:lnTo>
                    <a:pt x="120" y="1068"/>
                  </a:lnTo>
                  <a:lnTo>
                    <a:pt x="114" y="1074"/>
                  </a:lnTo>
                  <a:lnTo>
                    <a:pt x="90" y="1074"/>
                  </a:lnTo>
                  <a:lnTo>
                    <a:pt x="78" y="1080"/>
                  </a:lnTo>
                  <a:lnTo>
                    <a:pt x="60" y="1086"/>
                  </a:lnTo>
                  <a:lnTo>
                    <a:pt x="48" y="1092"/>
                  </a:lnTo>
                  <a:lnTo>
                    <a:pt x="42" y="1098"/>
                  </a:lnTo>
                  <a:lnTo>
                    <a:pt x="54" y="1122"/>
                  </a:lnTo>
                  <a:lnTo>
                    <a:pt x="66" y="1128"/>
                  </a:lnTo>
                  <a:lnTo>
                    <a:pt x="78" y="1140"/>
                  </a:lnTo>
                  <a:lnTo>
                    <a:pt x="96" y="1152"/>
                  </a:lnTo>
                  <a:lnTo>
                    <a:pt x="108" y="1164"/>
                  </a:lnTo>
                  <a:lnTo>
                    <a:pt x="132" y="1182"/>
                  </a:lnTo>
                  <a:lnTo>
                    <a:pt x="162" y="1206"/>
                  </a:lnTo>
                  <a:lnTo>
                    <a:pt x="204" y="1224"/>
                  </a:lnTo>
                  <a:lnTo>
                    <a:pt x="240" y="1218"/>
                  </a:lnTo>
                  <a:lnTo>
                    <a:pt x="270" y="1200"/>
                  </a:lnTo>
                  <a:lnTo>
                    <a:pt x="294" y="1176"/>
                  </a:lnTo>
                  <a:lnTo>
                    <a:pt x="300" y="1158"/>
                  </a:lnTo>
                  <a:lnTo>
                    <a:pt x="300" y="1128"/>
                  </a:lnTo>
                  <a:lnTo>
                    <a:pt x="306" y="1116"/>
                  </a:lnTo>
                  <a:lnTo>
                    <a:pt x="318" y="1104"/>
                  </a:lnTo>
                  <a:lnTo>
                    <a:pt x="324" y="1092"/>
                  </a:lnTo>
                  <a:lnTo>
                    <a:pt x="330" y="1086"/>
                  </a:lnTo>
                  <a:lnTo>
                    <a:pt x="342" y="1086"/>
                  </a:lnTo>
                  <a:lnTo>
                    <a:pt x="348" y="1080"/>
                  </a:lnTo>
                  <a:lnTo>
                    <a:pt x="354" y="1080"/>
                  </a:lnTo>
                  <a:lnTo>
                    <a:pt x="360" y="1086"/>
                  </a:lnTo>
                  <a:lnTo>
                    <a:pt x="360" y="1098"/>
                  </a:lnTo>
                  <a:lnTo>
                    <a:pt x="348" y="1110"/>
                  </a:lnTo>
                  <a:lnTo>
                    <a:pt x="336" y="1128"/>
                  </a:lnTo>
                  <a:lnTo>
                    <a:pt x="324" y="1140"/>
                  </a:lnTo>
                  <a:lnTo>
                    <a:pt x="318" y="1152"/>
                  </a:lnTo>
                  <a:lnTo>
                    <a:pt x="318" y="1164"/>
                  </a:lnTo>
                  <a:lnTo>
                    <a:pt x="324" y="1176"/>
                  </a:lnTo>
                  <a:lnTo>
                    <a:pt x="336" y="1182"/>
                  </a:lnTo>
                  <a:lnTo>
                    <a:pt x="342" y="1182"/>
                  </a:lnTo>
                  <a:lnTo>
                    <a:pt x="354" y="1194"/>
                  </a:lnTo>
                  <a:lnTo>
                    <a:pt x="354" y="1206"/>
                  </a:lnTo>
                  <a:lnTo>
                    <a:pt x="348" y="1242"/>
                  </a:lnTo>
                  <a:lnTo>
                    <a:pt x="342" y="1284"/>
                  </a:lnTo>
                  <a:lnTo>
                    <a:pt x="336" y="1338"/>
                  </a:lnTo>
                  <a:lnTo>
                    <a:pt x="342" y="1398"/>
                  </a:lnTo>
                  <a:lnTo>
                    <a:pt x="354" y="1446"/>
                  </a:lnTo>
                  <a:lnTo>
                    <a:pt x="384" y="1536"/>
                  </a:lnTo>
                  <a:lnTo>
                    <a:pt x="402" y="1554"/>
                  </a:lnTo>
                  <a:lnTo>
                    <a:pt x="402" y="1596"/>
                  </a:lnTo>
                  <a:lnTo>
                    <a:pt x="414" y="1620"/>
                  </a:lnTo>
                  <a:lnTo>
                    <a:pt x="426" y="1626"/>
                  </a:lnTo>
                  <a:lnTo>
                    <a:pt x="438" y="1626"/>
                  </a:lnTo>
                  <a:lnTo>
                    <a:pt x="444" y="1632"/>
                  </a:lnTo>
                  <a:lnTo>
                    <a:pt x="450" y="1632"/>
                  </a:lnTo>
                  <a:lnTo>
                    <a:pt x="450" y="1644"/>
                  </a:lnTo>
                  <a:lnTo>
                    <a:pt x="456" y="1656"/>
                  </a:lnTo>
                  <a:lnTo>
                    <a:pt x="456" y="1674"/>
                  </a:lnTo>
                  <a:lnTo>
                    <a:pt x="474" y="1710"/>
                  </a:lnTo>
                  <a:lnTo>
                    <a:pt x="498" y="1722"/>
                  </a:lnTo>
                  <a:lnTo>
                    <a:pt x="504" y="1728"/>
                  </a:lnTo>
                  <a:lnTo>
                    <a:pt x="510" y="1728"/>
                  </a:lnTo>
                  <a:lnTo>
                    <a:pt x="510" y="1746"/>
                  </a:lnTo>
                  <a:lnTo>
                    <a:pt x="516" y="1782"/>
                  </a:lnTo>
                  <a:lnTo>
                    <a:pt x="522" y="1830"/>
                  </a:lnTo>
                  <a:lnTo>
                    <a:pt x="534" y="1872"/>
                  </a:lnTo>
                  <a:lnTo>
                    <a:pt x="552" y="1908"/>
                  </a:lnTo>
                  <a:lnTo>
                    <a:pt x="576" y="1944"/>
                  </a:lnTo>
                  <a:lnTo>
                    <a:pt x="600" y="1974"/>
                  </a:lnTo>
                  <a:lnTo>
                    <a:pt x="612" y="1998"/>
                  </a:lnTo>
                  <a:lnTo>
                    <a:pt x="618" y="2016"/>
                  </a:lnTo>
                  <a:lnTo>
                    <a:pt x="618" y="2070"/>
                  </a:lnTo>
                  <a:lnTo>
                    <a:pt x="624" y="2094"/>
                  </a:lnTo>
                  <a:lnTo>
                    <a:pt x="642" y="2124"/>
                  </a:lnTo>
                  <a:lnTo>
                    <a:pt x="672" y="2166"/>
                  </a:lnTo>
                  <a:lnTo>
                    <a:pt x="696" y="2202"/>
                  </a:lnTo>
                  <a:lnTo>
                    <a:pt x="714" y="2232"/>
                  </a:lnTo>
                  <a:lnTo>
                    <a:pt x="720" y="2244"/>
                  </a:lnTo>
                  <a:lnTo>
                    <a:pt x="726" y="2244"/>
                  </a:lnTo>
                  <a:lnTo>
                    <a:pt x="732" y="2238"/>
                  </a:lnTo>
                  <a:lnTo>
                    <a:pt x="744" y="2238"/>
                  </a:lnTo>
                  <a:lnTo>
                    <a:pt x="768" y="2226"/>
                  </a:lnTo>
                  <a:lnTo>
                    <a:pt x="774" y="2220"/>
                  </a:lnTo>
                  <a:lnTo>
                    <a:pt x="780" y="2208"/>
                  </a:lnTo>
                  <a:lnTo>
                    <a:pt x="780" y="2172"/>
                  </a:lnTo>
                  <a:lnTo>
                    <a:pt x="786" y="2160"/>
                  </a:lnTo>
                  <a:lnTo>
                    <a:pt x="798" y="2154"/>
                  </a:lnTo>
                  <a:lnTo>
                    <a:pt x="804" y="2154"/>
                  </a:lnTo>
                  <a:lnTo>
                    <a:pt x="810" y="2160"/>
                  </a:lnTo>
                  <a:lnTo>
                    <a:pt x="828" y="2160"/>
                  </a:lnTo>
                  <a:lnTo>
                    <a:pt x="834" y="2154"/>
                  </a:lnTo>
                  <a:lnTo>
                    <a:pt x="846" y="2148"/>
                  </a:lnTo>
                  <a:lnTo>
                    <a:pt x="852" y="2142"/>
                  </a:lnTo>
                  <a:lnTo>
                    <a:pt x="864" y="2136"/>
                  </a:lnTo>
                  <a:lnTo>
                    <a:pt x="852" y="2136"/>
                  </a:lnTo>
                  <a:lnTo>
                    <a:pt x="846" y="2130"/>
                  </a:lnTo>
                  <a:lnTo>
                    <a:pt x="846" y="2118"/>
                  </a:lnTo>
                  <a:lnTo>
                    <a:pt x="852" y="2100"/>
                  </a:lnTo>
                  <a:lnTo>
                    <a:pt x="858" y="2088"/>
                  </a:lnTo>
                  <a:lnTo>
                    <a:pt x="906" y="2064"/>
                  </a:lnTo>
                  <a:lnTo>
                    <a:pt x="918" y="2052"/>
                  </a:lnTo>
                  <a:lnTo>
                    <a:pt x="918" y="2040"/>
                  </a:lnTo>
                  <a:lnTo>
                    <a:pt x="912" y="2028"/>
                  </a:lnTo>
                  <a:lnTo>
                    <a:pt x="912" y="2010"/>
                  </a:lnTo>
                  <a:lnTo>
                    <a:pt x="900" y="1974"/>
                  </a:lnTo>
                  <a:lnTo>
                    <a:pt x="900" y="1908"/>
                  </a:lnTo>
                  <a:lnTo>
                    <a:pt x="906" y="1890"/>
                  </a:lnTo>
                  <a:lnTo>
                    <a:pt x="906" y="1884"/>
                  </a:lnTo>
                  <a:lnTo>
                    <a:pt x="912" y="1878"/>
                  </a:lnTo>
                  <a:lnTo>
                    <a:pt x="912" y="1860"/>
                  </a:lnTo>
                  <a:lnTo>
                    <a:pt x="918" y="1842"/>
                  </a:lnTo>
                  <a:lnTo>
                    <a:pt x="918" y="1800"/>
                  </a:lnTo>
                  <a:lnTo>
                    <a:pt x="906" y="1776"/>
                  </a:lnTo>
                  <a:lnTo>
                    <a:pt x="888" y="1758"/>
                  </a:lnTo>
                  <a:lnTo>
                    <a:pt x="888" y="1728"/>
                  </a:lnTo>
                  <a:lnTo>
                    <a:pt x="894" y="1722"/>
                  </a:lnTo>
                  <a:lnTo>
                    <a:pt x="900" y="1710"/>
                  </a:lnTo>
                  <a:lnTo>
                    <a:pt x="900" y="1698"/>
                  </a:lnTo>
                  <a:lnTo>
                    <a:pt x="894" y="1686"/>
                  </a:lnTo>
                  <a:lnTo>
                    <a:pt x="894" y="1644"/>
                  </a:lnTo>
                  <a:lnTo>
                    <a:pt x="918" y="1632"/>
                  </a:lnTo>
                  <a:lnTo>
                    <a:pt x="924" y="1632"/>
                  </a:lnTo>
                  <a:lnTo>
                    <a:pt x="948" y="1620"/>
                  </a:lnTo>
                  <a:lnTo>
                    <a:pt x="948" y="1596"/>
                  </a:lnTo>
                  <a:lnTo>
                    <a:pt x="954" y="1584"/>
                  </a:lnTo>
                  <a:lnTo>
                    <a:pt x="960" y="1578"/>
                  </a:lnTo>
                  <a:lnTo>
                    <a:pt x="972" y="1572"/>
                  </a:lnTo>
                  <a:lnTo>
                    <a:pt x="990" y="1572"/>
                  </a:lnTo>
                  <a:lnTo>
                    <a:pt x="996" y="1560"/>
                  </a:lnTo>
                  <a:lnTo>
                    <a:pt x="1002" y="1566"/>
                  </a:lnTo>
                  <a:lnTo>
                    <a:pt x="1032" y="1566"/>
                  </a:lnTo>
                  <a:lnTo>
                    <a:pt x="1032" y="1548"/>
                  </a:lnTo>
                  <a:lnTo>
                    <a:pt x="1038" y="1530"/>
                  </a:lnTo>
                  <a:lnTo>
                    <a:pt x="1050" y="1518"/>
                  </a:lnTo>
                  <a:lnTo>
                    <a:pt x="1056" y="1500"/>
                  </a:lnTo>
                  <a:lnTo>
                    <a:pt x="1068" y="1488"/>
                  </a:lnTo>
                  <a:lnTo>
                    <a:pt x="1074" y="1476"/>
                  </a:lnTo>
                  <a:lnTo>
                    <a:pt x="1086" y="1470"/>
                  </a:lnTo>
                  <a:lnTo>
                    <a:pt x="1092" y="1464"/>
                  </a:lnTo>
                  <a:lnTo>
                    <a:pt x="1110" y="1458"/>
                  </a:lnTo>
                  <a:lnTo>
                    <a:pt x="1116" y="1452"/>
                  </a:lnTo>
                  <a:lnTo>
                    <a:pt x="1128" y="1446"/>
                  </a:lnTo>
                  <a:lnTo>
                    <a:pt x="1134" y="1428"/>
                  </a:lnTo>
                  <a:lnTo>
                    <a:pt x="1158" y="1380"/>
                  </a:lnTo>
                  <a:lnTo>
                    <a:pt x="1176" y="1362"/>
                  </a:lnTo>
                  <a:lnTo>
                    <a:pt x="1188" y="1356"/>
                  </a:lnTo>
                  <a:lnTo>
                    <a:pt x="1206" y="1344"/>
                  </a:lnTo>
                  <a:lnTo>
                    <a:pt x="1218" y="1338"/>
                  </a:lnTo>
                  <a:lnTo>
                    <a:pt x="1236" y="1320"/>
                  </a:lnTo>
                  <a:lnTo>
                    <a:pt x="1242" y="1320"/>
                  </a:lnTo>
                  <a:lnTo>
                    <a:pt x="1230" y="1290"/>
                  </a:lnTo>
                  <a:lnTo>
                    <a:pt x="1236" y="1284"/>
                  </a:lnTo>
                  <a:lnTo>
                    <a:pt x="1260" y="1314"/>
                  </a:lnTo>
                  <a:lnTo>
                    <a:pt x="1320" y="1254"/>
                  </a:lnTo>
                  <a:lnTo>
                    <a:pt x="1332" y="1230"/>
                  </a:lnTo>
                  <a:lnTo>
                    <a:pt x="1326" y="1224"/>
                  </a:lnTo>
                  <a:lnTo>
                    <a:pt x="1320" y="1212"/>
                  </a:lnTo>
                  <a:lnTo>
                    <a:pt x="1314" y="1206"/>
                  </a:lnTo>
                  <a:lnTo>
                    <a:pt x="1308" y="1194"/>
                  </a:lnTo>
                  <a:lnTo>
                    <a:pt x="1308" y="1182"/>
                  </a:lnTo>
                  <a:lnTo>
                    <a:pt x="1320" y="1176"/>
                  </a:lnTo>
                  <a:lnTo>
                    <a:pt x="1326" y="1170"/>
                  </a:lnTo>
                  <a:lnTo>
                    <a:pt x="1338" y="1170"/>
                  </a:lnTo>
                  <a:lnTo>
                    <a:pt x="1350" y="1164"/>
                  </a:lnTo>
                  <a:lnTo>
                    <a:pt x="1362" y="1152"/>
                  </a:lnTo>
                  <a:lnTo>
                    <a:pt x="1374" y="1134"/>
                  </a:lnTo>
                  <a:lnTo>
                    <a:pt x="1374" y="1110"/>
                  </a:lnTo>
                  <a:lnTo>
                    <a:pt x="1392" y="1116"/>
                  </a:lnTo>
                  <a:lnTo>
                    <a:pt x="1398" y="1146"/>
                  </a:lnTo>
                  <a:lnTo>
                    <a:pt x="1416" y="1110"/>
                  </a:lnTo>
                  <a:lnTo>
                    <a:pt x="1416" y="1128"/>
                  </a:lnTo>
                  <a:lnTo>
                    <a:pt x="1422" y="1140"/>
                  </a:lnTo>
                  <a:lnTo>
                    <a:pt x="1422" y="1158"/>
                  </a:lnTo>
                  <a:lnTo>
                    <a:pt x="1428" y="1170"/>
                  </a:lnTo>
                  <a:lnTo>
                    <a:pt x="1434" y="1176"/>
                  </a:lnTo>
                  <a:lnTo>
                    <a:pt x="1440" y="1176"/>
                  </a:lnTo>
                  <a:lnTo>
                    <a:pt x="1446" y="1170"/>
                  </a:lnTo>
                  <a:lnTo>
                    <a:pt x="1446" y="1158"/>
                  </a:lnTo>
                  <a:lnTo>
                    <a:pt x="1452" y="1152"/>
                  </a:lnTo>
                  <a:lnTo>
                    <a:pt x="1452" y="1140"/>
                  </a:lnTo>
                  <a:lnTo>
                    <a:pt x="1458" y="1110"/>
                  </a:lnTo>
                  <a:lnTo>
                    <a:pt x="1440" y="1068"/>
                  </a:lnTo>
                  <a:lnTo>
                    <a:pt x="1440" y="1038"/>
                  </a:lnTo>
                  <a:lnTo>
                    <a:pt x="1410" y="1014"/>
                  </a:lnTo>
                  <a:lnTo>
                    <a:pt x="1398" y="984"/>
                  </a:lnTo>
                  <a:lnTo>
                    <a:pt x="1404" y="972"/>
                  </a:lnTo>
                  <a:lnTo>
                    <a:pt x="1410" y="966"/>
                  </a:lnTo>
                  <a:lnTo>
                    <a:pt x="1416" y="948"/>
                  </a:lnTo>
                  <a:lnTo>
                    <a:pt x="1416" y="942"/>
                  </a:lnTo>
                  <a:lnTo>
                    <a:pt x="1410" y="936"/>
                  </a:lnTo>
                  <a:lnTo>
                    <a:pt x="1398" y="930"/>
                  </a:lnTo>
                  <a:lnTo>
                    <a:pt x="1380" y="930"/>
                  </a:lnTo>
                  <a:lnTo>
                    <a:pt x="1368" y="924"/>
                  </a:lnTo>
                  <a:lnTo>
                    <a:pt x="1356" y="912"/>
                  </a:lnTo>
                  <a:lnTo>
                    <a:pt x="1368" y="900"/>
                  </a:lnTo>
                  <a:lnTo>
                    <a:pt x="1374" y="900"/>
                  </a:lnTo>
                  <a:lnTo>
                    <a:pt x="1374" y="870"/>
                  </a:lnTo>
                  <a:lnTo>
                    <a:pt x="1410" y="870"/>
                  </a:lnTo>
                  <a:lnTo>
                    <a:pt x="1410" y="858"/>
                  </a:lnTo>
                  <a:lnTo>
                    <a:pt x="1380" y="840"/>
                  </a:lnTo>
                  <a:lnTo>
                    <a:pt x="1374" y="840"/>
                  </a:lnTo>
                  <a:lnTo>
                    <a:pt x="1362" y="828"/>
                  </a:lnTo>
                  <a:lnTo>
                    <a:pt x="1350" y="822"/>
                  </a:lnTo>
                  <a:lnTo>
                    <a:pt x="1344" y="810"/>
                  </a:lnTo>
                  <a:lnTo>
                    <a:pt x="1344" y="804"/>
                  </a:lnTo>
                  <a:lnTo>
                    <a:pt x="1350" y="792"/>
                  </a:lnTo>
                  <a:lnTo>
                    <a:pt x="1362" y="780"/>
                  </a:lnTo>
                  <a:lnTo>
                    <a:pt x="1350" y="762"/>
                  </a:lnTo>
                  <a:lnTo>
                    <a:pt x="1368" y="762"/>
                  </a:lnTo>
                  <a:lnTo>
                    <a:pt x="1392" y="774"/>
                  </a:lnTo>
                  <a:lnTo>
                    <a:pt x="1386" y="768"/>
                  </a:lnTo>
                  <a:lnTo>
                    <a:pt x="1404" y="762"/>
                  </a:lnTo>
                  <a:lnTo>
                    <a:pt x="1410" y="774"/>
                  </a:lnTo>
                  <a:lnTo>
                    <a:pt x="1410" y="780"/>
                  </a:lnTo>
                  <a:lnTo>
                    <a:pt x="1416" y="792"/>
                  </a:lnTo>
                  <a:lnTo>
                    <a:pt x="1422" y="798"/>
                  </a:lnTo>
                  <a:lnTo>
                    <a:pt x="1434" y="798"/>
                  </a:lnTo>
                  <a:lnTo>
                    <a:pt x="1440" y="804"/>
                  </a:lnTo>
                  <a:lnTo>
                    <a:pt x="1446" y="786"/>
                  </a:lnTo>
                  <a:lnTo>
                    <a:pt x="1452" y="792"/>
                  </a:lnTo>
                  <a:lnTo>
                    <a:pt x="1458" y="792"/>
                  </a:lnTo>
                  <a:lnTo>
                    <a:pt x="1464" y="798"/>
                  </a:lnTo>
                  <a:lnTo>
                    <a:pt x="1464" y="828"/>
                  </a:lnTo>
                  <a:lnTo>
                    <a:pt x="1470" y="828"/>
                  </a:lnTo>
                  <a:lnTo>
                    <a:pt x="1470" y="864"/>
                  </a:lnTo>
                  <a:lnTo>
                    <a:pt x="1476" y="864"/>
                  </a:lnTo>
                  <a:lnTo>
                    <a:pt x="1482" y="870"/>
                  </a:lnTo>
                  <a:lnTo>
                    <a:pt x="1542" y="870"/>
                  </a:lnTo>
                  <a:lnTo>
                    <a:pt x="1554" y="876"/>
                  </a:lnTo>
                  <a:lnTo>
                    <a:pt x="1572" y="876"/>
                  </a:lnTo>
                  <a:lnTo>
                    <a:pt x="1620" y="864"/>
                  </a:lnTo>
                  <a:lnTo>
                    <a:pt x="1626" y="864"/>
                  </a:lnTo>
                  <a:lnTo>
                    <a:pt x="1650" y="888"/>
                  </a:lnTo>
                  <a:lnTo>
                    <a:pt x="1650" y="894"/>
                  </a:lnTo>
                  <a:lnTo>
                    <a:pt x="1644" y="900"/>
                  </a:lnTo>
                  <a:lnTo>
                    <a:pt x="1638" y="900"/>
                  </a:lnTo>
                  <a:lnTo>
                    <a:pt x="1638" y="912"/>
                  </a:lnTo>
                  <a:lnTo>
                    <a:pt x="1632" y="930"/>
                  </a:lnTo>
                  <a:lnTo>
                    <a:pt x="1626" y="942"/>
                  </a:lnTo>
                  <a:lnTo>
                    <a:pt x="1620" y="948"/>
                  </a:lnTo>
                  <a:lnTo>
                    <a:pt x="1614" y="948"/>
                  </a:lnTo>
                  <a:lnTo>
                    <a:pt x="1602" y="954"/>
                  </a:lnTo>
                  <a:lnTo>
                    <a:pt x="1596" y="954"/>
                  </a:lnTo>
                  <a:lnTo>
                    <a:pt x="1584" y="966"/>
                  </a:lnTo>
                  <a:lnTo>
                    <a:pt x="1578" y="978"/>
                  </a:lnTo>
                  <a:lnTo>
                    <a:pt x="1578" y="996"/>
                  </a:lnTo>
                  <a:lnTo>
                    <a:pt x="1584" y="1008"/>
                  </a:lnTo>
                  <a:lnTo>
                    <a:pt x="1602" y="1026"/>
                  </a:lnTo>
                  <a:lnTo>
                    <a:pt x="1608" y="1026"/>
                  </a:lnTo>
                  <a:lnTo>
                    <a:pt x="1626" y="1050"/>
                  </a:lnTo>
                  <a:lnTo>
                    <a:pt x="1632" y="1014"/>
                  </a:lnTo>
                  <a:lnTo>
                    <a:pt x="1632" y="990"/>
                  </a:lnTo>
                  <a:lnTo>
                    <a:pt x="1650" y="990"/>
                  </a:lnTo>
                  <a:lnTo>
                    <a:pt x="1662" y="996"/>
                  </a:lnTo>
                  <a:lnTo>
                    <a:pt x="1668" y="1002"/>
                  </a:lnTo>
                  <a:lnTo>
                    <a:pt x="1668" y="1020"/>
                  </a:lnTo>
                  <a:lnTo>
                    <a:pt x="1674" y="1032"/>
                  </a:lnTo>
                  <a:lnTo>
                    <a:pt x="1674" y="1038"/>
                  </a:lnTo>
                  <a:lnTo>
                    <a:pt x="1680" y="1050"/>
                  </a:lnTo>
                  <a:lnTo>
                    <a:pt x="1680" y="1062"/>
                  </a:lnTo>
                  <a:lnTo>
                    <a:pt x="1686" y="1074"/>
                  </a:lnTo>
                  <a:lnTo>
                    <a:pt x="1692" y="1092"/>
                  </a:lnTo>
                  <a:lnTo>
                    <a:pt x="1698" y="1104"/>
                  </a:lnTo>
                  <a:lnTo>
                    <a:pt x="1704" y="1110"/>
                  </a:lnTo>
                  <a:lnTo>
                    <a:pt x="1704" y="1116"/>
                  </a:lnTo>
                  <a:lnTo>
                    <a:pt x="1722" y="1134"/>
                  </a:lnTo>
                  <a:lnTo>
                    <a:pt x="1722" y="1110"/>
                  </a:lnTo>
                  <a:lnTo>
                    <a:pt x="1728" y="1110"/>
                  </a:lnTo>
                  <a:lnTo>
                    <a:pt x="1734" y="1116"/>
                  </a:lnTo>
                  <a:lnTo>
                    <a:pt x="1746" y="1116"/>
                  </a:lnTo>
                  <a:lnTo>
                    <a:pt x="1746" y="1104"/>
                  </a:lnTo>
                  <a:lnTo>
                    <a:pt x="1728" y="1086"/>
                  </a:lnTo>
                  <a:lnTo>
                    <a:pt x="1728" y="1062"/>
                  </a:lnTo>
                  <a:lnTo>
                    <a:pt x="1722" y="1050"/>
                  </a:lnTo>
                  <a:lnTo>
                    <a:pt x="1740" y="1032"/>
                  </a:lnTo>
                  <a:lnTo>
                    <a:pt x="1746" y="1032"/>
                  </a:lnTo>
                  <a:lnTo>
                    <a:pt x="1740" y="984"/>
                  </a:lnTo>
                  <a:lnTo>
                    <a:pt x="1722" y="966"/>
                  </a:lnTo>
                  <a:lnTo>
                    <a:pt x="1716" y="966"/>
                  </a:lnTo>
                  <a:lnTo>
                    <a:pt x="1770" y="966"/>
                  </a:lnTo>
                  <a:lnTo>
                    <a:pt x="1782" y="972"/>
                  </a:lnTo>
                  <a:lnTo>
                    <a:pt x="1794" y="972"/>
                  </a:lnTo>
                  <a:lnTo>
                    <a:pt x="1794" y="936"/>
                  </a:lnTo>
                  <a:lnTo>
                    <a:pt x="1812" y="882"/>
                  </a:lnTo>
                  <a:lnTo>
                    <a:pt x="1806" y="876"/>
                  </a:lnTo>
                  <a:lnTo>
                    <a:pt x="1800" y="864"/>
                  </a:lnTo>
                  <a:lnTo>
                    <a:pt x="1800" y="846"/>
                  </a:lnTo>
                  <a:lnTo>
                    <a:pt x="1812" y="840"/>
                  </a:lnTo>
                  <a:lnTo>
                    <a:pt x="1818" y="834"/>
                  </a:lnTo>
                  <a:lnTo>
                    <a:pt x="1836" y="804"/>
                  </a:lnTo>
                  <a:lnTo>
                    <a:pt x="1836" y="792"/>
                  </a:lnTo>
                  <a:lnTo>
                    <a:pt x="1830" y="786"/>
                  </a:lnTo>
                  <a:lnTo>
                    <a:pt x="1830" y="780"/>
                  </a:lnTo>
                  <a:lnTo>
                    <a:pt x="1824" y="774"/>
                  </a:lnTo>
                  <a:lnTo>
                    <a:pt x="1824" y="750"/>
                  </a:lnTo>
                  <a:lnTo>
                    <a:pt x="1830" y="750"/>
                  </a:lnTo>
                  <a:lnTo>
                    <a:pt x="1836" y="744"/>
                  </a:lnTo>
                  <a:lnTo>
                    <a:pt x="1848" y="744"/>
                  </a:lnTo>
                  <a:lnTo>
                    <a:pt x="1860" y="738"/>
                  </a:lnTo>
                  <a:lnTo>
                    <a:pt x="1872" y="726"/>
                  </a:lnTo>
                  <a:lnTo>
                    <a:pt x="1872" y="708"/>
                  </a:lnTo>
                  <a:lnTo>
                    <a:pt x="1878" y="708"/>
                  </a:lnTo>
                  <a:lnTo>
                    <a:pt x="1890" y="702"/>
                  </a:lnTo>
                  <a:lnTo>
                    <a:pt x="1926" y="702"/>
                  </a:lnTo>
                  <a:lnTo>
                    <a:pt x="1932" y="708"/>
                  </a:lnTo>
                  <a:lnTo>
                    <a:pt x="1950" y="708"/>
                  </a:lnTo>
                  <a:lnTo>
                    <a:pt x="1950" y="702"/>
                  </a:lnTo>
                  <a:lnTo>
                    <a:pt x="1944" y="696"/>
                  </a:lnTo>
                  <a:lnTo>
                    <a:pt x="1932" y="690"/>
                  </a:lnTo>
                  <a:lnTo>
                    <a:pt x="1926" y="684"/>
                  </a:lnTo>
                  <a:lnTo>
                    <a:pt x="1920" y="672"/>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20" name="Iceland">
              <a:extLst>
                <a:ext uri="{FF2B5EF4-FFF2-40B4-BE49-F238E27FC236}">
                  <a16:creationId xmlns:a16="http://schemas.microsoft.com/office/drawing/2014/main" id="{68C10C16-849C-79E4-46C2-08A47862374F}"/>
                </a:ext>
                <a:ext uri="{C183D7F6-B498-43B3-948B-1728B52AA6E4}">
                  <adec:decorative xmlns:adec="http://schemas.microsoft.com/office/drawing/2017/decorative" val="1"/>
                </a:ext>
              </a:extLst>
            </p:cNvPr>
            <p:cNvSpPr>
              <a:spLocks/>
            </p:cNvSpPr>
            <p:nvPr/>
          </p:nvSpPr>
          <p:spPr bwMode="gray">
            <a:xfrm>
              <a:off x="3922885" y="1614147"/>
              <a:ext cx="183665" cy="71705"/>
            </a:xfrm>
            <a:custGeom>
              <a:avLst/>
              <a:gdLst>
                <a:gd name="T0" fmla="*/ 2147483647 w 570"/>
                <a:gd name="T1" fmla="*/ 2147483647 h 222"/>
                <a:gd name="T2" fmla="*/ 2147483647 w 570"/>
                <a:gd name="T3" fmla="*/ 2147483647 h 222"/>
                <a:gd name="T4" fmla="*/ 2147483647 w 570"/>
                <a:gd name="T5" fmla="*/ 2147483647 h 222"/>
                <a:gd name="T6" fmla="*/ 2147483647 w 570"/>
                <a:gd name="T7" fmla="*/ 2147483647 h 222"/>
                <a:gd name="T8" fmla="*/ 2147483647 w 570"/>
                <a:gd name="T9" fmla="*/ 2147483647 h 222"/>
                <a:gd name="T10" fmla="*/ 2147483647 w 570"/>
                <a:gd name="T11" fmla="*/ 2147483647 h 222"/>
                <a:gd name="T12" fmla="*/ 2147483647 w 570"/>
                <a:gd name="T13" fmla="*/ 2147483647 h 222"/>
                <a:gd name="T14" fmla="*/ 2147483647 w 570"/>
                <a:gd name="T15" fmla="*/ 2147483647 h 222"/>
                <a:gd name="T16" fmla="*/ 2147483647 w 570"/>
                <a:gd name="T17" fmla="*/ 2147483647 h 222"/>
                <a:gd name="T18" fmla="*/ 2147483647 w 570"/>
                <a:gd name="T19" fmla="*/ 2147483647 h 222"/>
                <a:gd name="T20" fmla="*/ 2147483647 w 570"/>
                <a:gd name="T21" fmla="*/ 2147483647 h 222"/>
                <a:gd name="T22" fmla="*/ 2147483647 w 570"/>
                <a:gd name="T23" fmla="*/ 2147483647 h 222"/>
                <a:gd name="T24" fmla="*/ 2147483647 w 570"/>
                <a:gd name="T25" fmla="*/ 2147483647 h 222"/>
                <a:gd name="T26" fmla="*/ 2147483647 w 570"/>
                <a:gd name="T27" fmla="*/ 2147483647 h 222"/>
                <a:gd name="T28" fmla="*/ 2147483647 w 570"/>
                <a:gd name="T29" fmla="*/ 2147483647 h 222"/>
                <a:gd name="T30" fmla="*/ 2147483647 w 570"/>
                <a:gd name="T31" fmla="*/ 2147483647 h 222"/>
                <a:gd name="T32" fmla="*/ 2147483647 w 570"/>
                <a:gd name="T33" fmla="*/ 2147483647 h 222"/>
                <a:gd name="T34" fmla="*/ 2147483647 w 570"/>
                <a:gd name="T35" fmla="*/ 2147483647 h 222"/>
                <a:gd name="T36" fmla="*/ 2147483647 w 570"/>
                <a:gd name="T37" fmla="*/ 2147483647 h 222"/>
                <a:gd name="T38" fmla="*/ 2147483647 w 570"/>
                <a:gd name="T39" fmla="*/ 2147483647 h 222"/>
                <a:gd name="T40" fmla="*/ 2147483647 w 570"/>
                <a:gd name="T41" fmla="*/ 2147483647 h 222"/>
                <a:gd name="T42" fmla="*/ 2147483647 w 570"/>
                <a:gd name="T43" fmla="*/ 2147483647 h 222"/>
                <a:gd name="T44" fmla="*/ 2147483647 w 570"/>
                <a:gd name="T45" fmla="*/ 2147483647 h 222"/>
                <a:gd name="T46" fmla="*/ 2147483647 w 570"/>
                <a:gd name="T47" fmla="*/ 2147483647 h 222"/>
                <a:gd name="T48" fmla="*/ 2147483647 w 570"/>
                <a:gd name="T49" fmla="*/ 2147483647 h 222"/>
                <a:gd name="T50" fmla="*/ 2147483647 w 570"/>
                <a:gd name="T51" fmla="*/ 2147483647 h 222"/>
                <a:gd name="T52" fmla="*/ 2147483647 w 570"/>
                <a:gd name="T53" fmla="*/ 2147483647 h 222"/>
                <a:gd name="T54" fmla="*/ 2147483647 w 570"/>
                <a:gd name="T55" fmla="*/ 2147483647 h 222"/>
                <a:gd name="T56" fmla="*/ 2147483647 w 570"/>
                <a:gd name="T57" fmla="*/ 2147483647 h 222"/>
                <a:gd name="T58" fmla="*/ 2147483647 w 570"/>
                <a:gd name="T59" fmla="*/ 2147483647 h 222"/>
                <a:gd name="T60" fmla="*/ 2147483647 w 570"/>
                <a:gd name="T61" fmla="*/ 2147483647 h 222"/>
                <a:gd name="T62" fmla="*/ 2147483647 w 570"/>
                <a:gd name="T63" fmla="*/ 2147483647 h 222"/>
                <a:gd name="T64" fmla="*/ 2147483647 w 570"/>
                <a:gd name="T65" fmla="*/ 2147483647 h 222"/>
                <a:gd name="T66" fmla="*/ 0 w 570"/>
                <a:gd name="T67" fmla="*/ 2147483647 h 222"/>
                <a:gd name="T68" fmla="*/ 2147483647 w 570"/>
                <a:gd name="T69" fmla="*/ 2147483647 h 222"/>
                <a:gd name="T70" fmla="*/ 2147483647 w 570"/>
                <a:gd name="T71" fmla="*/ 2147483647 h 222"/>
                <a:gd name="T72" fmla="*/ 2147483647 w 570"/>
                <a:gd name="T73" fmla="*/ 2147483647 h 222"/>
                <a:gd name="T74" fmla="*/ 2147483647 w 570"/>
                <a:gd name="T75" fmla="*/ 2147483647 h 222"/>
                <a:gd name="T76" fmla="*/ 2147483647 w 570"/>
                <a:gd name="T77" fmla="*/ 2147483647 h 222"/>
                <a:gd name="T78" fmla="*/ 2147483647 w 570"/>
                <a:gd name="T79" fmla="*/ 2147483647 h 222"/>
                <a:gd name="T80" fmla="*/ 2147483647 w 570"/>
                <a:gd name="T81" fmla="*/ 2147483647 h 222"/>
                <a:gd name="T82" fmla="*/ 2147483647 w 570"/>
                <a:gd name="T83" fmla="*/ 2147483647 h 222"/>
                <a:gd name="T84" fmla="*/ 2147483647 w 570"/>
                <a:gd name="T85" fmla="*/ 2147483647 h 222"/>
                <a:gd name="T86" fmla="*/ 2147483647 w 570"/>
                <a:gd name="T87" fmla="*/ 2147483647 h 222"/>
                <a:gd name="T88" fmla="*/ 2147483647 w 570"/>
                <a:gd name="T89" fmla="*/ 2147483647 h 222"/>
                <a:gd name="T90" fmla="*/ 2147483647 w 570"/>
                <a:gd name="T91" fmla="*/ 2147483647 h 222"/>
                <a:gd name="T92" fmla="*/ 2147483647 w 570"/>
                <a:gd name="T93" fmla="*/ 2147483647 h 2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70"/>
                <a:gd name="T142" fmla="*/ 0 h 222"/>
                <a:gd name="T143" fmla="*/ 570 w 570"/>
                <a:gd name="T144" fmla="*/ 222 h 2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70" h="222">
                  <a:moveTo>
                    <a:pt x="252" y="222"/>
                  </a:moveTo>
                  <a:lnTo>
                    <a:pt x="270" y="216"/>
                  </a:lnTo>
                  <a:lnTo>
                    <a:pt x="306" y="216"/>
                  </a:lnTo>
                  <a:lnTo>
                    <a:pt x="312" y="204"/>
                  </a:lnTo>
                  <a:lnTo>
                    <a:pt x="312" y="192"/>
                  </a:lnTo>
                  <a:lnTo>
                    <a:pt x="324" y="198"/>
                  </a:lnTo>
                  <a:lnTo>
                    <a:pt x="330" y="198"/>
                  </a:lnTo>
                  <a:lnTo>
                    <a:pt x="342" y="204"/>
                  </a:lnTo>
                  <a:lnTo>
                    <a:pt x="348" y="204"/>
                  </a:lnTo>
                  <a:lnTo>
                    <a:pt x="360" y="192"/>
                  </a:lnTo>
                  <a:lnTo>
                    <a:pt x="360" y="186"/>
                  </a:lnTo>
                  <a:lnTo>
                    <a:pt x="372" y="186"/>
                  </a:lnTo>
                  <a:lnTo>
                    <a:pt x="378" y="192"/>
                  </a:lnTo>
                  <a:lnTo>
                    <a:pt x="390" y="192"/>
                  </a:lnTo>
                  <a:lnTo>
                    <a:pt x="414" y="180"/>
                  </a:lnTo>
                  <a:lnTo>
                    <a:pt x="432" y="168"/>
                  </a:lnTo>
                  <a:lnTo>
                    <a:pt x="456" y="156"/>
                  </a:lnTo>
                  <a:lnTo>
                    <a:pt x="474" y="156"/>
                  </a:lnTo>
                  <a:lnTo>
                    <a:pt x="480" y="162"/>
                  </a:lnTo>
                  <a:lnTo>
                    <a:pt x="492" y="162"/>
                  </a:lnTo>
                  <a:lnTo>
                    <a:pt x="504" y="156"/>
                  </a:lnTo>
                  <a:lnTo>
                    <a:pt x="510" y="144"/>
                  </a:lnTo>
                  <a:lnTo>
                    <a:pt x="510" y="138"/>
                  </a:lnTo>
                  <a:lnTo>
                    <a:pt x="516" y="126"/>
                  </a:lnTo>
                  <a:lnTo>
                    <a:pt x="528" y="126"/>
                  </a:lnTo>
                  <a:lnTo>
                    <a:pt x="552" y="114"/>
                  </a:lnTo>
                  <a:lnTo>
                    <a:pt x="564" y="102"/>
                  </a:lnTo>
                  <a:lnTo>
                    <a:pt x="570" y="102"/>
                  </a:lnTo>
                  <a:lnTo>
                    <a:pt x="552" y="102"/>
                  </a:lnTo>
                  <a:lnTo>
                    <a:pt x="570" y="84"/>
                  </a:lnTo>
                  <a:lnTo>
                    <a:pt x="570" y="78"/>
                  </a:lnTo>
                  <a:lnTo>
                    <a:pt x="564" y="72"/>
                  </a:lnTo>
                  <a:lnTo>
                    <a:pt x="552" y="66"/>
                  </a:lnTo>
                  <a:lnTo>
                    <a:pt x="540" y="66"/>
                  </a:lnTo>
                  <a:lnTo>
                    <a:pt x="534" y="72"/>
                  </a:lnTo>
                  <a:lnTo>
                    <a:pt x="528" y="72"/>
                  </a:lnTo>
                  <a:lnTo>
                    <a:pt x="534" y="60"/>
                  </a:lnTo>
                  <a:lnTo>
                    <a:pt x="504" y="60"/>
                  </a:lnTo>
                  <a:lnTo>
                    <a:pt x="522" y="36"/>
                  </a:lnTo>
                  <a:lnTo>
                    <a:pt x="504" y="36"/>
                  </a:lnTo>
                  <a:lnTo>
                    <a:pt x="510" y="18"/>
                  </a:lnTo>
                  <a:lnTo>
                    <a:pt x="480" y="24"/>
                  </a:lnTo>
                  <a:lnTo>
                    <a:pt x="474" y="18"/>
                  </a:lnTo>
                  <a:lnTo>
                    <a:pt x="462" y="12"/>
                  </a:lnTo>
                  <a:lnTo>
                    <a:pt x="456" y="6"/>
                  </a:lnTo>
                  <a:lnTo>
                    <a:pt x="444" y="0"/>
                  </a:lnTo>
                  <a:lnTo>
                    <a:pt x="432" y="0"/>
                  </a:lnTo>
                  <a:lnTo>
                    <a:pt x="432" y="24"/>
                  </a:lnTo>
                  <a:lnTo>
                    <a:pt x="414" y="30"/>
                  </a:lnTo>
                  <a:lnTo>
                    <a:pt x="408" y="30"/>
                  </a:lnTo>
                  <a:lnTo>
                    <a:pt x="402" y="24"/>
                  </a:lnTo>
                  <a:lnTo>
                    <a:pt x="378" y="24"/>
                  </a:lnTo>
                  <a:lnTo>
                    <a:pt x="372" y="30"/>
                  </a:lnTo>
                  <a:lnTo>
                    <a:pt x="366" y="42"/>
                  </a:lnTo>
                  <a:lnTo>
                    <a:pt x="360" y="36"/>
                  </a:lnTo>
                  <a:lnTo>
                    <a:pt x="348" y="30"/>
                  </a:lnTo>
                  <a:lnTo>
                    <a:pt x="342" y="24"/>
                  </a:lnTo>
                  <a:lnTo>
                    <a:pt x="336" y="24"/>
                  </a:lnTo>
                  <a:lnTo>
                    <a:pt x="330" y="30"/>
                  </a:lnTo>
                  <a:lnTo>
                    <a:pt x="330" y="60"/>
                  </a:lnTo>
                  <a:lnTo>
                    <a:pt x="324" y="48"/>
                  </a:lnTo>
                  <a:lnTo>
                    <a:pt x="318" y="42"/>
                  </a:lnTo>
                  <a:lnTo>
                    <a:pt x="306" y="36"/>
                  </a:lnTo>
                  <a:lnTo>
                    <a:pt x="300" y="24"/>
                  </a:lnTo>
                  <a:lnTo>
                    <a:pt x="288" y="24"/>
                  </a:lnTo>
                  <a:lnTo>
                    <a:pt x="288" y="30"/>
                  </a:lnTo>
                  <a:lnTo>
                    <a:pt x="270" y="30"/>
                  </a:lnTo>
                  <a:lnTo>
                    <a:pt x="264" y="36"/>
                  </a:lnTo>
                  <a:lnTo>
                    <a:pt x="264" y="54"/>
                  </a:lnTo>
                  <a:lnTo>
                    <a:pt x="252" y="54"/>
                  </a:lnTo>
                  <a:lnTo>
                    <a:pt x="240" y="42"/>
                  </a:lnTo>
                  <a:lnTo>
                    <a:pt x="228" y="36"/>
                  </a:lnTo>
                  <a:lnTo>
                    <a:pt x="222" y="30"/>
                  </a:lnTo>
                  <a:lnTo>
                    <a:pt x="216" y="30"/>
                  </a:lnTo>
                  <a:lnTo>
                    <a:pt x="216" y="48"/>
                  </a:lnTo>
                  <a:lnTo>
                    <a:pt x="210" y="60"/>
                  </a:lnTo>
                  <a:lnTo>
                    <a:pt x="210" y="72"/>
                  </a:lnTo>
                  <a:lnTo>
                    <a:pt x="204" y="72"/>
                  </a:lnTo>
                  <a:lnTo>
                    <a:pt x="192" y="60"/>
                  </a:lnTo>
                  <a:lnTo>
                    <a:pt x="186" y="60"/>
                  </a:lnTo>
                  <a:lnTo>
                    <a:pt x="162" y="84"/>
                  </a:lnTo>
                  <a:lnTo>
                    <a:pt x="162" y="90"/>
                  </a:lnTo>
                  <a:lnTo>
                    <a:pt x="156" y="84"/>
                  </a:lnTo>
                  <a:lnTo>
                    <a:pt x="144" y="60"/>
                  </a:lnTo>
                  <a:lnTo>
                    <a:pt x="162" y="42"/>
                  </a:lnTo>
                  <a:lnTo>
                    <a:pt x="162" y="36"/>
                  </a:lnTo>
                  <a:lnTo>
                    <a:pt x="156" y="30"/>
                  </a:lnTo>
                  <a:lnTo>
                    <a:pt x="108" y="6"/>
                  </a:lnTo>
                  <a:lnTo>
                    <a:pt x="96" y="6"/>
                  </a:lnTo>
                  <a:lnTo>
                    <a:pt x="96" y="36"/>
                  </a:lnTo>
                  <a:lnTo>
                    <a:pt x="90" y="36"/>
                  </a:lnTo>
                  <a:lnTo>
                    <a:pt x="84" y="30"/>
                  </a:lnTo>
                  <a:lnTo>
                    <a:pt x="78" y="30"/>
                  </a:lnTo>
                  <a:lnTo>
                    <a:pt x="66" y="24"/>
                  </a:lnTo>
                  <a:lnTo>
                    <a:pt x="54" y="24"/>
                  </a:lnTo>
                  <a:lnTo>
                    <a:pt x="42" y="30"/>
                  </a:lnTo>
                  <a:lnTo>
                    <a:pt x="30" y="42"/>
                  </a:lnTo>
                  <a:lnTo>
                    <a:pt x="48" y="54"/>
                  </a:lnTo>
                  <a:lnTo>
                    <a:pt x="30" y="54"/>
                  </a:lnTo>
                  <a:lnTo>
                    <a:pt x="18" y="60"/>
                  </a:lnTo>
                  <a:lnTo>
                    <a:pt x="12" y="66"/>
                  </a:lnTo>
                  <a:lnTo>
                    <a:pt x="0" y="66"/>
                  </a:lnTo>
                  <a:lnTo>
                    <a:pt x="6" y="72"/>
                  </a:lnTo>
                  <a:lnTo>
                    <a:pt x="18" y="78"/>
                  </a:lnTo>
                  <a:lnTo>
                    <a:pt x="30" y="78"/>
                  </a:lnTo>
                  <a:lnTo>
                    <a:pt x="54" y="66"/>
                  </a:lnTo>
                  <a:lnTo>
                    <a:pt x="66" y="66"/>
                  </a:lnTo>
                  <a:lnTo>
                    <a:pt x="72" y="60"/>
                  </a:lnTo>
                  <a:lnTo>
                    <a:pt x="78" y="60"/>
                  </a:lnTo>
                  <a:lnTo>
                    <a:pt x="126" y="72"/>
                  </a:lnTo>
                  <a:lnTo>
                    <a:pt x="90" y="90"/>
                  </a:lnTo>
                  <a:lnTo>
                    <a:pt x="102" y="90"/>
                  </a:lnTo>
                  <a:lnTo>
                    <a:pt x="108" y="96"/>
                  </a:lnTo>
                  <a:lnTo>
                    <a:pt x="114" y="96"/>
                  </a:lnTo>
                  <a:lnTo>
                    <a:pt x="120" y="102"/>
                  </a:lnTo>
                  <a:lnTo>
                    <a:pt x="114" y="102"/>
                  </a:lnTo>
                  <a:lnTo>
                    <a:pt x="108" y="108"/>
                  </a:lnTo>
                  <a:lnTo>
                    <a:pt x="6" y="108"/>
                  </a:lnTo>
                  <a:lnTo>
                    <a:pt x="0" y="114"/>
                  </a:lnTo>
                  <a:lnTo>
                    <a:pt x="12" y="120"/>
                  </a:lnTo>
                  <a:lnTo>
                    <a:pt x="60" y="120"/>
                  </a:lnTo>
                  <a:lnTo>
                    <a:pt x="84" y="132"/>
                  </a:lnTo>
                  <a:lnTo>
                    <a:pt x="90" y="138"/>
                  </a:lnTo>
                  <a:lnTo>
                    <a:pt x="126" y="132"/>
                  </a:lnTo>
                  <a:lnTo>
                    <a:pt x="108" y="150"/>
                  </a:lnTo>
                  <a:lnTo>
                    <a:pt x="120" y="156"/>
                  </a:lnTo>
                  <a:lnTo>
                    <a:pt x="114" y="162"/>
                  </a:lnTo>
                  <a:lnTo>
                    <a:pt x="114" y="168"/>
                  </a:lnTo>
                  <a:lnTo>
                    <a:pt x="108" y="174"/>
                  </a:lnTo>
                  <a:lnTo>
                    <a:pt x="90" y="174"/>
                  </a:lnTo>
                  <a:lnTo>
                    <a:pt x="78" y="180"/>
                  </a:lnTo>
                  <a:lnTo>
                    <a:pt x="54" y="180"/>
                  </a:lnTo>
                  <a:lnTo>
                    <a:pt x="54" y="186"/>
                  </a:lnTo>
                  <a:lnTo>
                    <a:pt x="66" y="192"/>
                  </a:lnTo>
                  <a:lnTo>
                    <a:pt x="120" y="192"/>
                  </a:lnTo>
                  <a:lnTo>
                    <a:pt x="132" y="186"/>
                  </a:lnTo>
                  <a:lnTo>
                    <a:pt x="138" y="180"/>
                  </a:lnTo>
                  <a:lnTo>
                    <a:pt x="168" y="198"/>
                  </a:lnTo>
                  <a:lnTo>
                    <a:pt x="180" y="186"/>
                  </a:lnTo>
                  <a:lnTo>
                    <a:pt x="180" y="198"/>
                  </a:lnTo>
                  <a:lnTo>
                    <a:pt x="228" y="222"/>
                  </a:lnTo>
                  <a:lnTo>
                    <a:pt x="252" y="222"/>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21" name="Hungary">
              <a:extLst>
                <a:ext uri="{FF2B5EF4-FFF2-40B4-BE49-F238E27FC236}">
                  <a16:creationId xmlns:a16="http://schemas.microsoft.com/office/drawing/2014/main" id="{EAA88517-3685-284B-CE98-A9347CC1AA95}"/>
                </a:ext>
                <a:ext uri="{C183D7F6-B498-43B3-948B-1728B52AA6E4}">
                  <adec:decorative xmlns:adec="http://schemas.microsoft.com/office/drawing/2017/decorative" val="1"/>
                </a:ext>
              </a:extLst>
            </p:cNvPr>
            <p:cNvSpPr>
              <a:spLocks/>
            </p:cNvSpPr>
            <p:nvPr/>
          </p:nvSpPr>
          <p:spPr bwMode="gray">
            <a:xfrm>
              <a:off x="4641190" y="2046890"/>
              <a:ext cx="137120" cy="71705"/>
            </a:xfrm>
            <a:custGeom>
              <a:avLst/>
              <a:gdLst>
                <a:gd name="T0" fmla="*/ 2147483647 w 426"/>
                <a:gd name="T1" fmla="*/ 2147483647 h 222"/>
                <a:gd name="T2" fmla="*/ 2147483647 w 426"/>
                <a:gd name="T3" fmla="*/ 2147483647 h 222"/>
                <a:gd name="T4" fmla="*/ 2147483647 w 426"/>
                <a:gd name="T5" fmla="*/ 2147483647 h 222"/>
                <a:gd name="T6" fmla="*/ 0 w 426"/>
                <a:gd name="T7" fmla="*/ 2147483647 h 222"/>
                <a:gd name="T8" fmla="*/ 2147483647 w 426"/>
                <a:gd name="T9" fmla="*/ 2147483647 h 222"/>
                <a:gd name="T10" fmla="*/ 2147483647 w 426"/>
                <a:gd name="T11" fmla="*/ 2147483647 h 222"/>
                <a:gd name="T12" fmla="*/ 2147483647 w 426"/>
                <a:gd name="T13" fmla="*/ 2147483647 h 222"/>
                <a:gd name="T14" fmla="*/ 2147483647 w 426"/>
                <a:gd name="T15" fmla="*/ 2147483647 h 222"/>
                <a:gd name="T16" fmla="*/ 2147483647 w 426"/>
                <a:gd name="T17" fmla="*/ 2147483647 h 222"/>
                <a:gd name="T18" fmla="*/ 2147483647 w 426"/>
                <a:gd name="T19" fmla="*/ 2147483647 h 222"/>
                <a:gd name="T20" fmla="*/ 2147483647 w 426"/>
                <a:gd name="T21" fmla="*/ 2147483647 h 222"/>
                <a:gd name="T22" fmla="*/ 2147483647 w 426"/>
                <a:gd name="T23" fmla="*/ 2147483647 h 222"/>
                <a:gd name="T24" fmla="*/ 2147483647 w 426"/>
                <a:gd name="T25" fmla="*/ 2147483647 h 222"/>
                <a:gd name="T26" fmla="*/ 2147483647 w 426"/>
                <a:gd name="T27" fmla="*/ 2147483647 h 222"/>
                <a:gd name="T28" fmla="*/ 2147483647 w 426"/>
                <a:gd name="T29" fmla="*/ 2147483647 h 222"/>
                <a:gd name="T30" fmla="*/ 2147483647 w 426"/>
                <a:gd name="T31" fmla="*/ 2147483647 h 222"/>
                <a:gd name="T32" fmla="*/ 2147483647 w 426"/>
                <a:gd name="T33" fmla="*/ 2147483647 h 222"/>
                <a:gd name="T34" fmla="*/ 2147483647 w 426"/>
                <a:gd name="T35" fmla="*/ 2147483647 h 222"/>
                <a:gd name="T36" fmla="*/ 2147483647 w 426"/>
                <a:gd name="T37" fmla="*/ 2147483647 h 222"/>
                <a:gd name="T38" fmla="*/ 2147483647 w 426"/>
                <a:gd name="T39" fmla="*/ 2147483647 h 222"/>
                <a:gd name="T40" fmla="*/ 2147483647 w 426"/>
                <a:gd name="T41" fmla="*/ 2147483647 h 222"/>
                <a:gd name="T42" fmla="*/ 2147483647 w 426"/>
                <a:gd name="T43" fmla="*/ 2147483647 h 222"/>
                <a:gd name="T44" fmla="*/ 2147483647 w 426"/>
                <a:gd name="T45" fmla="*/ 2147483647 h 222"/>
                <a:gd name="T46" fmla="*/ 2147483647 w 426"/>
                <a:gd name="T47" fmla="*/ 2147483647 h 222"/>
                <a:gd name="T48" fmla="*/ 2147483647 w 426"/>
                <a:gd name="T49" fmla="*/ 0 h 222"/>
                <a:gd name="T50" fmla="*/ 2147483647 w 426"/>
                <a:gd name="T51" fmla="*/ 2147483647 h 222"/>
                <a:gd name="T52" fmla="*/ 2147483647 w 426"/>
                <a:gd name="T53" fmla="*/ 0 h 222"/>
                <a:gd name="T54" fmla="*/ 2147483647 w 426"/>
                <a:gd name="T55" fmla="*/ 2147483647 h 222"/>
                <a:gd name="T56" fmla="*/ 2147483647 w 426"/>
                <a:gd name="T57" fmla="*/ 2147483647 h 222"/>
                <a:gd name="T58" fmla="*/ 2147483647 w 426"/>
                <a:gd name="T59" fmla="*/ 2147483647 h 222"/>
                <a:gd name="T60" fmla="*/ 2147483647 w 426"/>
                <a:gd name="T61" fmla="*/ 2147483647 h 222"/>
                <a:gd name="T62" fmla="*/ 2147483647 w 426"/>
                <a:gd name="T63" fmla="*/ 2147483647 h 222"/>
                <a:gd name="T64" fmla="*/ 2147483647 w 426"/>
                <a:gd name="T65" fmla="*/ 2147483647 h 222"/>
                <a:gd name="T66" fmla="*/ 2147483647 w 426"/>
                <a:gd name="T67" fmla="*/ 2147483647 h 222"/>
                <a:gd name="T68" fmla="*/ 2147483647 w 426"/>
                <a:gd name="T69" fmla="*/ 2147483647 h 222"/>
                <a:gd name="T70" fmla="*/ 2147483647 w 426"/>
                <a:gd name="T71" fmla="*/ 2147483647 h 2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6"/>
                <a:gd name="T109" fmla="*/ 0 h 222"/>
                <a:gd name="T110" fmla="*/ 426 w 426"/>
                <a:gd name="T111" fmla="*/ 222 h 2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6" h="222">
                  <a:moveTo>
                    <a:pt x="42" y="66"/>
                  </a:moveTo>
                  <a:lnTo>
                    <a:pt x="24" y="66"/>
                  </a:lnTo>
                  <a:lnTo>
                    <a:pt x="18" y="78"/>
                  </a:lnTo>
                  <a:lnTo>
                    <a:pt x="30" y="78"/>
                  </a:lnTo>
                  <a:lnTo>
                    <a:pt x="18" y="96"/>
                  </a:lnTo>
                  <a:lnTo>
                    <a:pt x="18" y="120"/>
                  </a:lnTo>
                  <a:lnTo>
                    <a:pt x="0" y="120"/>
                  </a:lnTo>
                  <a:lnTo>
                    <a:pt x="0" y="126"/>
                  </a:lnTo>
                  <a:lnTo>
                    <a:pt x="6" y="132"/>
                  </a:lnTo>
                  <a:lnTo>
                    <a:pt x="12" y="150"/>
                  </a:lnTo>
                  <a:lnTo>
                    <a:pt x="30" y="162"/>
                  </a:lnTo>
                  <a:lnTo>
                    <a:pt x="42" y="168"/>
                  </a:lnTo>
                  <a:lnTo>
                    <a:pt x="48" y="174"/>
                  </a:lnTo>
                  <a:lnTo>
                    <a:pt x="48" y="180"/>
                  </a:lnTo>
                  <a:lnTo>
                    <a:pt x="60" y="192"/>
                  </a:lnTo>
                  <a:lnTo>
                    <a:pt x="72" y="198"/>
                  </a:lnTo>
                  <a:lnTo>
                    <a:pt x="78" y="204"/>
                  </a:lnTo>
                  <a:lnTo>
                    <a:pt x="90" y="210"/>
                  </a:lnTo>
                  <a:lnTo>
                    <a:pt x="108" y="210"/>
                  </a:lnTo>
                  <a:lnTo>
                    <a:pt x="114" y="222"/>
                  </a:lnTo>
                  <a:lnTo>
                    <a:pt x="156" y="216"/>
                  </a:lnTo>
                  <a:lnTo>
                    <a:pt x="168" y="210"/>
                  </a:lnTo>
                  <a:lnTo>
                    <a:pt x="174" y="204"/>
                  </a:lnTo>
                  <a:lnTo>
                    <a:pt x="198" y="204"/>
                  </a:lnTo>
                  <a:lnTo>
                    <a:pt x="216" y="186"/>
                  </a:lnTo>
                  <a:lnTo>
                    <a:pt x="240" y="186"/>
                  </a:lnTo>
                  <a:lnTo>
                    <a:pt x="258" y="198"/>
                  </a:lnTo>
                  <a:lnTo>
                    <a:pt x="288" y="192"/>
                  </a:lnTo>
                  <a:lnTo>
                    <a:pt x="288" y="174"/>
                  </a:lnTo>
                  <a:lnTo>
                    <a:pt x="306" y="180"/>
                  </a:lnTo>
                  <a:lnTo>
                    <a:pt x="312" y="174"/>
                  </a:lnTo>
                  <a:lnTo>
                    <a:pt x="324" y="168"/>
                  </a:lnTo>
                  <a:lnTo>
                    <a:pt x="330" y="162"/>
                  </a:lnTo>
                  <a:lnTo>
                    <a:pt x="330" y="144"/>
                  </a:lnTo>
                  <a:lnTo>
                    <a:pt x="336" y="138"/>
                  </a:lnTo>
                  <a:lnTo>
                    <a:pt x="348" y="132"/>
                  </a:lnTo>
                  <a:lnTo>
                    <a:pt x="366" y="114"/>
                  </a:lnTo>
                  <a:lnTo>
                    <a:pt x="366" y="72"/>
                  </a:lnTo>
                  <a:lnTo>
                    <a:pt x="378" y="60"/>
                  </a:lnTo>
                  <a:lnTo>
                    <a:pt x="408" y="60"/>
                  </a:lnTo>
                  <a:lnTo>
                    <a:pt x="426" y="42"/>
                  </a:lnTo>
                  <a:lnTo>
                    <a:pt x="420" y="36"/>
                  </a:lnTo>
                  <a:lnTo>
                    <a:pt x="408" y="36"/>
                  </a:lnTo>
                  <a:lnTo>
                    <a:pt x="402" y="30"/>
                  </a:lnTo>
                  <a:lnTo>
                    <a:pt x="396" y="30"/>
                  </a:lnTo>
                  <a:lnTo>
                    <a:pt x="372" y="6"/>
                  </a:lnTo>
                  <a:lnTo>
                    <a:pt x="348" y="6"/>
                  </a:lnTo>
                  <a:lnTo>
                    <a:pt x="336" y="12"/>
                  </a:lnTo>
                  <a:lnTo>
                    <a:pt x="324" y="12"/>
                  </a:lnTo>
                  <a:lnTo>
                    <a:pt x="324" y="0"/>
                  </a:lnTo>
                  <a:lnTo>
                    <a:pt x="312" y="0"/>
                  </a:lnTo>
                  <a:lnTo>
                    <a:pt x="312" y="18"/>
                  </a:lnTo>
                  <a:lnTo>
                    <a:pt x="294" y="12"/>
                  </a:lnTo>
                  <a:lnTo>
                    <a:pt x="294" y="0"/>
                  </a:lnTo>
                  <a:lnTo>
                    <a:pt x="270" y="0"/>
                  </a:lnTo>
                  <a:lnTo>
                    <a:pt x="264" y="12"/>
                  </a:lnTo>
                  <a:lnTo>
                    <a:pt x="252" y="24"/>
                  </a:lnTo>
                  <a:lnTo>
                    <a:pt x="246" y="24"/>
                  </a:lnTo>
                  <a:lnTo>
                    <a:pt x="234" y="30"/>
                  </a:lnTo>
                  <a:lnTo>
                    <a:pt x="210" y="30"/>
                  </a:lnTo>
                  <a:lnTo>
                    <a:pt x="204" y="42"/>
                  </a:lnTo>
                  <a:lnTo>
                    <a:pt x="168" y="36"/>
                  </a:lnTo>
                  <a:lnTo>
                    <a:pt x="156" y="60"/>
                  </a:lnTo>
                  <a:lnTo>
                    <a:pt x="144" y="60"/>
                  </a:lnTo>
                  <a:lnTo>
                    <a:pt x="126" y="66"/>
                  </a:lnTo>
                  <a:lnTo>
                    <a:pt x="84" y="66"/>
                  </a:lnTo>
                  <a:lnTo>
                    <a:pt x="78" y="60"/>
                  </a:lnTo>
                  <a:lnTo>
                    <a:pt x="72" y="48"/>
                  </a:lnTo>
                  <a:lnTo>
                    <a:pt x="66" y="42"/>
                  </a:lnTo>
                  <a:lnTo>
                    <a:pt x="54" y="60"/>
                  </a:lnTo>
                  <a:lnTo>
                    <a:pt x="42" y="54"/>
                  </a:lnTo>
                  <a:lnTo>
                    <a:pt x="42" y="66"/>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22" name="Honduras">
              <a:extLst>
                <a:ext uri="{FF2B5EF4-FFF2-40B4-BE49-F238E27FC236}">
                  <a16:creationId xmlns:a16="http://schemas.microsoft.com/office/drawing/2014/main" id="{8C60E3B2-4853-A6E9-BD04-7AAE248CCD88}"/>
                </a:ext>
                <a:ext uri="{C183D7F6-B498-43B3-948B-1728B52AA6E4}">
                  <adec:decorative xmlns:adec="http://schemas.microsoft.com/office/drawing/2017/decorative" val="1"/>
                </a:ext>
              </a:extLst>
            </p:cNvPr>
            <p:cNvSpPr>
              <a:spLocks/>
            </p:cNvSpPr>
            <p:nvPr/>
          </p:nvSpPr>
          <p:spPr bwMode="gray">
            <a:xfrm>
              <a:off x="2261100" y="2887218"/>
              <a:ext cx="143410" cy="79253"/>
            </a:xfrm>
            <a:custGeom>
              <a:avLst/>
              <a:gdLst>
                <a:gd name="T0" fmla="*/ 2147483647 w 444"/>
                <a:gd name="T1" fmla="*/ 2147483647 h 246"/>
                <a:gd name="T2" fmla="*/ 2147483647 w 444"/>
                <a:gd name="T3" fmla="*/ 2147483647 h 246"/>
                <a:gd name="T4" fmla="*/ 2147483647 w 444"/>
                <a:gd name="T5" fmla="*/ 2147483647 h 246"/>
                <a:gd name="T6" fmla="*/ 2147483647 w 444"/>
                <a:gd name="T7" fmla="*/ 2147483647 h 246"/>
                <a:gd name="T8" fmla="*/ 2147483647 w 444"/>
                <a:gd name="T9" fmla="*/ 2147483647 h 246"/>
                <a:gd name="T10" fmla="*/ 2147483647 w 444"/>
                <a:gd name="T11" fmla="*/ 2147483647 h 246"/>
                <a:gd name="T12" fmla="*/ 2147483647 w 444"/>
                <a:gd name="T13" fmla="*/ 2147483647 h 246"/>
                <a:gd name="T14" fmla="*/ 2147483647 w 444"/>
                <a:gd name="T15" fmla="*/ 2147483647 h 246"/>
                <a:gd name="T16" fmla="*/ 2147483647 w 444"/>
                <a:gd name="T17" fmla="*/ 2147483647 h 246"/>
                <a:gd name="T18" fmla="*/ 2147483647 w 444"/>
                <a:gd name="T19" fmla="*/ 2147483647 h 246"/>
                <a:gd name="T20" fmla="*/ 2147483647 w 444"/>
                <a:gd name="T21" fmla="*/ 2147483647 h 246"/>
                <a:gd name="T22" fmla="*/ 2147483647 w 444"/>
                <a:gd name="T23" fmla="*/ 2147483647 h 246"/>
                <a:gd name="T24" fmla="*/ 2147483647 w 444"/>
                <a:gd name="T25" fmla="*/ 2147483647 h 246"/>
                <a:gd name="T26" fmla="*/ 2147483647 w 444"/>
                <a:gd name="T27" fmla="*/ 2147483647 h 246"/>
                <a:gd name="T28" fmla="*/ 2147483647 w 444"/>
                <a:gd name="T29" fmla="*/ 2147483647 h 246"/>
                <a:gd name="T30" fmla="*/ 2147483647 w 444"/>
                <a:gd name="T31" fmla="*/ 2147483647 h 246"/>
                <a:gd name="T32" fmla="*/ 2147483647 w 444"/>
                <a:gd name="T33" fmla="*/ 2147483647 h 246"/>
                <a:gd name="T34" fmla="*/ 2147483647 w 444"/>
                <a:gd name="T35" fmla="*/ 2147483647 h 246"/>
                <a:gd name="T36" fmla="*/ 2147483647 w 444"/>
                <a:gd name="T37" fmla="*/ 2147483647 h 246"/>
                <a:gd name="T38" fmla="*/ 2147483647 w 444"/>
                <a:gd name="T39" fmla="*/ 0 h 246"/>
                <a:gd name="T40" fmla="*/ 2147483647 w 444"/>
                <a:gd name="T41" fmla="*/ 2147483647 h 246"/>
                <a:gd name="T42" fmla="*/ 2147483647 w 444"/>
                <a:gd name="T43" fmla="*/ 2147483647 h 246"/>
                <a:gd name="T44" fmla="*/ 2147483647 w 444"/>
                <a:gd name="T45" fmla="*/ 0 h 246"/>
                <a:gd name="T46" fmla="*/ 2147483647 w 444"/>
                <a:gd name="T47" fmla="*/ 2147483647 h 246"/>
                <a:gd name="T48" fmla="*/ 2147483647 w 444"/>
                <a:gd name="T49" fmla="*/ 2147483647 h 246"/>
                <a:gd name="T50" fmla="*/ 2147483647 w 444"/>
                <a:gd name="T51" fmla="*/ 2147483647 h 246"/>
                <a:gd name="T52" fmla="*/ 2147483647 w 444"/>
                <a:gd name="T53" fmla="*/ 2147483647 h 246"/>
                <a:gd name="T54" fmla="*/ 2147483647 w 444"/>
                <a:gd name="T55" fmla="*/ 2147483647 h 246"/>
                <a:gd name="T56" fmla="*/ 2147483647 w 444"/>
                <a:gd name="T57" fmla="*/ 2147483647 h 246"/>
                <a:gd name="T58" fmla="*/ 2147483647 w 444"/>
                <a:gd name="T59" fmla="*/ 2147483647 h 246"/>
                <a:gd name="T60" fmla="*/ 2147483647 w 444"/>
                <a:gd name="T61" fmla="*/ 0 h 246"/>
                <a:gd name="T62" fmla="*/ 2147483647 w 444"/>
                <a:gd name="T63" fmla="*/ 2147483647 h 246"/>
                <a:gd name="T64" fmla="*/ 2147483647 w 444"/>
                <a:gd name="T65" fmla="*/ 2147483647 h 246"/>
                <a:gd name="T66" fmla="*/ 2147483647 w 444"/>
                <a:gd name="T67" fmla="*/ 2147483647 h 246"/>
                <a:gd name="T68" fmla="*/ 2147483647 w 444"/>
                <a:gd name="T69" fmla="*/ 2147483647 h 246"/>
                <a:gd name="T70" fmla="*/ 2147483647 w 444"/>
                <a:gd name="T71" fmla="*/ 2147483647 h 246"/>
                <a:gd name="T72" fmla="*/ 0 w 444"/>
                <a:gd name="T73" fmla="*/ 2147483647 h 246"/>
                <a:gd name="T74" fmla="*/ 2147483647 w 444"/>
                <a:gd name="T75" fmla="*/ 2147483647 h 246"/>
                <a:gd name="T76" fmla="*/ 2147483647 w 444"/>
                <a:gd name="T77" fmla="*/ 2147483647 h 246"/>
                <a:gd name="T78" fmla="*/ 2147483647 w 444"/>
                <a:gd name="T79" fmla="*/ 2147483647 h 246"/>
                <a:gd name="T80" fmla="*/ 2147483647 w 444"/>
                <a:gd name="T81" fmla="*/ 2147483647 h 246"/>
                <a:gd name="T82" fmla="*/ 2147483647 w 444"/>
                <a:gd name="T83" fmla="*/ 2147483647 h 246"/>
                <a:gd name="T84" fmla="*/ 2147483647 w 444"/>
                <a:gd name="T85" fmla="*/ 2147483647 h 246"/>
                <a:gd name="T86" fmla="*/ 2147483647 w 444"/>
                <a:gd name="T87" fmla="*/ 2147483647 h 2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4"/>
                <a:gd name="T133" fmla="*/ 0 h 246"/>
                <a:gd name="T134" fmla="*/ 444 w 444"/>
                <a:gd name="T135" fmla="*/ 246 h 24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4" h="246">
                  <a:moveTo>
                    <a:pt x="156" y="240"/>
                  </a:moveTo>
                  <a:lnTo>
                    <a:pt x="156" y="222"/>
                  </a:lnTo>
                  <a:lnTo>
                    <a:pt x="174" y="222"/>
                  </a:lnTo>
                  <a:lnTo>
                    <a:pt x="168" y="216"/>
                  </a:lnTo>
                  <a:lnTo>
                    <a:pt x="168" y="204"/>
                  </a:lnTo>
                  <a:lnTo>
                    <a:pt x="162" y="198"/>
                  </a:lnTo>
                  <a:lnTo>
                    <a:pt x="162" y="186"/>
                  </a:lnTo>
                  <a:lnTo>
                    <a:pt x="168" y="180"/>
                  </a:lnTo>
                  <a:lnTo>
                    <a:pt x="204" y="180"/>
                  </a:lnTo>
                  <a:lnTo>
                    <a:pt x="210" y="168"/>
                  </a:lnTo>
                  <a:lnTo>
                    <a:pt x="216" y="162"/>
                  </a:lnTo>
                  <a:lnTo>
                    <a:pt x="228" y="162"/>
                  </a:lnTo>
                  <a:lnTo>
                    <a:pt x="228" y="168"/>
                  </a:lnTo>
                  <a:lnTo>
                    <a:pt x="234" y="174"/>
                  </a:lnTo>
                  <a:lnTo>
                    <a:pt x="252" y="174"/>
                  </a:lnTo>
                  <a:lnTo>
                    <a:pt x="276" y="150"/>
                  </a:lnTo>
                  <a:lnTo>
                    <a:pt x="288" y="126"/>
                  </a:lnTo>
                  <a:lnTo>
                    <a:pt x="306" y="126"/>
                  </a:lnTo>
                  <a:lnTo>
                    <a:pt x="306" y="108"/>
                  </a:lnTo>
                  <a:lnTo>
                    <a:pt x="318" y="96"/>
                  </a:lnTo>
                  <a:lnTo>
                    <a:pt x="330" y="96"/>
                  </a:lnTo>
                  <a:lnTo>
                    <a:pt x="348" y="114"/>
                  </a:lnTo>
                  <a:lnTo>
                    <a:pt x="360" y="114"/>
                  </a:lnTo>
                  <a:lnTo>
                    <a:pt x="372" y="102"/>
                  </a:lnTo>
                  <a:lnTo>
                    <a:pt x="372" y="96"/>
                  </a:lnTo>
                  <a:lnTo>
                    <a:pt x="420" y="96"/>
                  </a:lnTo>
                  <a:lnTo>
                    <a:pt x="426" y="90"/>
                  </a:lnTo>
                  <a:lnTo>
                    <a:pt x="432" y="90"/>
                  </a:lnTo>
                  <a:lnTo>
                    <a:pt x="444" y="84"/>
                  </a:lnTo>
                  <a:lnTo>
                    <a:pt x="444" y="78"/>
                  </a:lnTo>
                  <a:lnTo>
                    <a:pt x="426" y="60"/>
                  </a:lnTo>
                  <a:lnTo>
                    <a:pt x="402" y="48"/>
                  </a:lnTo>
                  <a:lnTo>
                    <a:pt x="396" y="48"/>
                  </a:lnTo>
                  <a:lnTo>
                    <a:pt x="390" y="42"/>
                  </a:lnTo>
                  <a:lnTo>
                    <a:pt x="384" y="30"/>
                  </a:lnTo>
                  <a:lnTo>
                    <a:pt x="372" y="24"/>
                  </a:lnTo>
                  <a:lnTo>
                    <a:pt x="366" y="18"/>
                  </a:lnTo>
                  <a:lnTo>
                    <a:pt x="348" y="18"/>
                  </a:lnTo>
                  <a:lnTo>
                    <a:pt x="342" y="6"/>
                  </a:lnTo>
                  <a:lnTo>
                    <a:pt x="336" y="0"/>
                  </a:lnTo>
                  <a:lnTo>
                    <a:pt x="312" y="0"/>
                  </a:lnTo>
                  <a:lnTo>
                    <a:pt x="300" y="6"/>
                  </a:lnTo>
                  <a:lnTo>
                    <a:pt x="294" y="12"/>
                  </a:lnTo>
                  <a:lnTo>
                    <a:pt x="282" y="12"/>
                  </a:lnTo>
                  <a:lnTo>
                    <a:pt x="270" y="0"/>
                  </a:lnTo>
                  <a:lnTo>
                    <a:pt x="252" y="0"/>
                  </a:lnTo>
                  <a:lnTo>
                    <a:pt x="240" y="6"/>
                  </a:lnTo>
                  <a:lnTo>
                    <a:pt x="234" y="18"/>
                  </a:lnTo>
                  <a:lnTo>
                    <a:pt x="222" y="24"/>
                  </a:lnTo>
                  <a:lnTo>
                    <a:pt x="186" y="24"/>
                  </a:lnTo>
                  <a:lnTo>
                    <a:pt x="174" y="18"/>
                  </a:lnTo>
                  <a:lnTo>
                    <a:pt x="168" y="12"/>
                  </a:lnTo>
                  <a:lnTo>
                    <a:pt x="156" y="12"/>
                  </a:lnTo>
                  <a:lnTo>
                    <a:pt x="150" y="18"/>
                  </a:lnTo>
                  <a:lnTo>
                    <a:pt x="144" y="18"/>
                  </a:lnTo>
                  <a:lnTo>
                    <a:pt x="138" y="24"/>
                  </a:lnTo>
                  <a:lnTo>
                    <a:pt x="132" y="24"/>
                  </a:lnTo>
                  <a:lnTo>
                    <a:pt x="132" y="18"/>
                  </a:lnTo>
                  <a:lnTo>
                    <a:pt x="126" y="12"/>
                  </a:lnTo>
                  <a:lnTo>
                    <a:pt x="126" y="6"/>
                  </a:lnTo>
                  <a:lnTo>
                    <a:pt x="120" y="0"/>
                  </a:lnTo>
                  <a:lnTo>
                    <a:pt x="114" y="0"/>
                  </a:lnTo>
                  <a:lnTo>
                    <a:pt x="96" y="18"/>
                  </a:lnTo>
                  <a:lnTo>
                    <a:pt x="90" y="18"/>
                  </a:lnTo>
                  <a:lnTo>
                    <a:pt x="84" y="30"/>
                  </a:lnTo>
                  <a:lnTo>
                    <a:pt x="72" y="36"/>
                  </a:lnTo>
                  <a:lnTo>
                    <a:pt x="60" y="48"/>
                  </a:lnTo>
                  <a:lnTo>
                    <a:pt x="48" y="54"/>
                  </a:lnTo>
                  <a:lnTo>
                    <a:pt x="36" y="66"/>
                  </a:lnTo>
                  <a:lnTo>
                    <a:pt x="24" y="72"/>
                  </a:lnTo>
                  <a:lnTo>
                    <a:pt x="18" y="84"/>
                  </a:lnTo>
                  <a:lnTo>
                    <a:pt x="18" y="102"/>
                  </a:lnTo>
                  <a:lnTo>
                    <a:pt x="12" y="114"/>
                  </a:lnTo>
                  <a:lnTo>
                    <a:pt x="0" y="126"/>
                  </a:lnTo>
                  <a:lnTo>
                    <a:pt x="6" y="138"/>
                  </a:lnTo>
                  <a:lnTo>
                    <a:pt x="18" y="150"/>
                  </a:lnTo>
                  <a:lnTo>
                    <a:pt x="42" y="150"/>
                  </a:lnTo>
                  <a:lnTo>
                    <a:pt x="42" y="168"/>
                  </a:lnTo>
                  <a:lnTo>
                    <a:pt x="48" y="174"/>
                  </a:lnTo>
                  <a:lnTo>
                    <a:pt x="60" y="174"/>
                  </a:lnTo>
                  <a:lnTo>
                    <a:pt x="66" y="168"/>
                  </a:lnTo>
                  <a:lnTo>
                    <a:pt x="102" y="168"/>
                  </a:lnTo>
                  <a:lnTo>
                    <a:pt x="102" y="210"/>
                  </a:lnTo>
                  <a:lnTo>
                    <a:pt x="126" y="222"/>
                  </a:lnTo>
                  <a:lnTo>
                    <a:pt x="132" y="228"/>
                  </a:lnTo>
                  <a:lnTo>
                    <a:pt x="132" y="246"/>
                  </a:lnTo>
                  <a:lnTo>
                    <a:pt x="144" y="246"/>
                  </a:lnTo>
                  <a:lnTo>
                    <a:pt x="156" y="240"/>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23" name="Haiti">
              <a:extLst>
                <a:ext uri="{FF2B5EF4-FFF2-40B4-BE49-F238E27FC236}">
                  <a16:creationId xmlns:a16="http://schemas.microsoft.com/office/drawing/2014/main" id="{71A9113D-380B-D140-E73E-BC68814D1276}"/>
                </a:ext>
                <a:ext uri="{C183D7F6-B498-43B3-948B-1728B52AA6E4}">
                  <adec:decorative xmlns:adec="http://schemas.microsoft.com/office/drawing/2017/decorative" val="1"/>
                </a:ext>
              </a:extLst>
            </p:cNvPr>
            <p:cNvSpPr>
              <a:spLocks/>
            </p:cNvSpPr>
            <p:nvPr/>
          </p:nvSpPr>
          <p:spPr bwMode="gray">
            <a:xfrm>
              <a:off x="2613333" y="2786580"/>
              <a:ext cx="62899" cy="50319"/>
            </a:xfrm>
            <a:custGeom>
              <a:avLst/>
              <a:gdLst>
                <a:gd name="T0" fmla="*/ 2147483647 w 198"/>
                <a:gd name="T1" fmla="*/ 2147483647 h 156"/>
                <a:gd name="T2" fmla="*/ 2147483647 w 198"/>
                <a:gd name="T3" fmla="*/ 2147483647 h 156"/>
                <a:gd name="T4" fmla="*/ 2147483647 w 198"/>
                <a:gd name="T5" fmla="*/ 2147483647 h 156"/>
                <a:gd name="T6" fmla="*/ 2147483647 w 198"/>
                <a:gd name="T7" fmla="*/ 2147483647 h 156"/>
                <a:gd name="T8" fmla="*/ 2147483647 w 198"/>
                <a:gd name="T9" fmla="*/ 2147483647 h 156"/>
                <a:gd name="T10" fmla="*/ 2147483647 w 198"/>
                <a:gd name="T11" fmla="*/ 2147483647 h 156"/>
                <a:gd name="T12" fmla="*/ 2147483647 w 198"/>
                <a:gd name="T13" fmla="*/ 2147483647 h 156"/>
                <a:gd name="T14" fmla="*/ 2147483647 w 198"/>
                <a:gd name="T15" fmla="*/ 2147483647 h 156"/>
                <a:gd name="T16" fmla="*/ 2147483647 w 198"/>
                <a:gd name="T17" fmla="*/ 2147483647 h 156"/>
                <a:gd name="T18" fmla="*/ 2147483647 w 198"/>
                <a:gd name="T19" fmla="*/ 2147483647 h 156"/>
                <a:gd name="T20" fmla="*/ 2147483647 w 198"/>
                <a:gd name="T21" fmla="*/ 2147483647 h 156"/>
                <a:gd name="T22" fmla="*/ 2147483647 w 198"/>
                <a:gd name="T23" fmla="*/ 2147483647 h 156"/>
                <a:gd name="T24" fmla="*/ 2147483647 w 198"/>
                <a:gd name="T25" fmla="*/ 2147483647 h 156"/>
                <a:gd name="T26" fmla="*/ 2147483647 w 198"/>
                <a:gd name="T27" fmla="*/ 2147483647 h 156"/>
                <a:gd name="T28" fmla="*/ 2147483647 w 198"/>
                <a:gd name="T29" fmla="*/ 2147483647 h 156"/>
                <a:gd name="T30" fmla="*/ 2147483647 w 198"/>
                <a:gd name="T31" fmla="*/ 2147483647 h 156"/>
                <a:gd name="T32" fmla="*/ 2147483647 w 198"/>
                <a:gd name="T33" fmla="*/ 2147483647 h 156"/>
                <a:gd name="T34" fmla="*/ 2147483647 w 198"/>
                <a:gd name="T35" fmla="*/ 0 h 156"/>
                <a:gd name="T36" fmla="*/ 2147483647 w 198"/>
                <a:gd name="T37" fmla="*/ 0 h 156"/>
                <a:gd name="T38" fmla="*/ 2147483647 w 198"/>
                <a:gd name="T39" fmla="*/ 2147483647 h 156"/>
                <a:gd name="T40" fmla="*/ 2147483647 w 198"/>
                <a:gd name="T41" fmla="*/ 2147483647 h 156"/>
                <a:gd name="T42" fmla="*/ 2147483647 w 198"/>
                <a:gd name="T43" fmla="*/ 2147483647 h 156"/>
                <a:gd name="T44" fmla="*/ 2147483647 w 198"/>
                <a:gd name="T45" fmla="*/ 2147483647 h 156"/>
                <a:gd name="T46" fmla="*/ 2147483647 w 198"/>
                <a:gd name="T47" fmla="*/ 2147483647 h 156"/>
                <a:gd name="T48" fmla="*/ 2147483647 w 198"/>
                <a:gd name="T49" fmla="*/ 2147483647 h 156"/>
                <a:gd name="T50" fmla="*/ 2147483647 w 198"/>
                <a:gd name="T51" fmla="*/ 2147483647 h 156"/>
                <a:gd name="T52" fmla="*/ 2147483647 w 198"/>
                <a:gd name="T53" fmla="*/ 2147483647 h 156"/>
                <a:gd name="T54" fmla="*/ 2147483647 w 198"/>
                <a:gd name="T55" fmla="*/ 2147483647 h 156"/>
                <a:gd name="T56" fmla="*/ 2147483647 w 198"/>
                <a:gd name="T57" fmla="*/ 2147483647 h 156"/>
                <a:gd name="T58" fmla="*/ 2147483647 w 198"/>
                <a:gd name="T59" fmla="*/ 2147483647 h 156"/>
                <a:gd name="T60" fmla="*/ 2147483647 w 198"/>
                <a:gd name="T61" fmla="*/ 2147483647 h 156"/>
                <a:gd name="T62" fmla="*/ 2147483647 w 198"/>
                <a:gd name="T63" fmla="*/ 2147483647 h 156"/>
                <a:gd name="T64" fmla="*/ 2147483647 w 198"/>
                <a:gd name="T65" fmla="*/ 2147483647 h 156"/>
                <a:gd name="T66" fmla="*/ 2147483647 w 198"/>
                <a:gd name="T67" fmla="*/ 2147483647 h 156"/>
                <a:gd name="T68" fmla="*/ 2147483647 w 198"/>
                <a:gd name="T69" fmla="*/ 2147483647 h 156"/>
                <a:gd name="T70" fmla="*/ 2147483647 w 198"/>
                <a:gd name="T71" fmla="*/ 2147483647 h 156"/>
                <a:gd name="T72" fmla="*/ 2147483647 w 198"/>
                <a:gd name="T73" fmla="*/ 2147483647 h 156"/>
                <a:gd name="T74" fmla="*/ 2147483647 w 198"/>
                <a:gd name="T75" fmla="*/ 2147483647 h 156"/>
                <a:gd name="T76" fmla="*/ 2147483647 w 198"/>
                <a:gd name="T77" fmla="*/ 2147483647 h 156"/>
                <a:gd name="T78" fmla="*/ 2147483647 w 198"/>
                <a:gd name="T79" fmla="*/ 2147483647 h 156"/>
                <a:gd name="T80" fmla="*/ 2147483647 w 198"/>
                <a:gd name="T81" fmla="*/ 2147483647 h 156"/>
                <a:gd name="T82" fmla="*/ 0 w 198"/>
                <a:gd name="T83" fmla="*/ 2147483647 h 156"/>
                <a:gd name="T84" fmla="*/ 0 w 198"/>
                <a:gd name="T85" fmla="*/ 2147483647 h 156"/>
                <a:gd name="T86" fmla="*/ 2147483647 w 198"/>
                <a:gd name="T87" fmla="*/ 2147483647 h 156"/>
                <a:gd name="T88" fmla="*/ 2147483647 w 198"/>
                <a:gd name="T89" fmla="*/ 2147483647 h 156"/>
                <a:gd name="T90" fmla="*/ 2147483647 w 198"/>
                <a:gd name="T91" fmla="*/ 2147483647 h 156"/>
                <a:gd name="T92" fmla="*/ 2147483647 w 198"/>
                <a:gd name="T93" fmla="*/ 2147483647 h 156"/>
                <a:gd name="T94" fmla="*/ 2147483647 w 198"/>
                <a:gd name="T95" fmla="*/ 2147483647 h 156"/>
                <a:gd name="T96" fmla="*/ 2147483647 w 198"/>
                <a:gd name="T97" fmla="*/ 2147483647 h 156"/>
                <a:gd name="T98" fmla="*/ 2147483647 w 198"/>
                <a:gd name="T99" fmla="*/ 2147483647 h 156"/>
                <a:gd name="T100" fmla="*/ 2147483647 w 198"/>
                <a:gd name="T101" fmla="*/ 2147483647 h 156"/>
                <a:gd name="T102" fmla="*/ 2147483647 w 198"/>
                <a:gd name="T103" fmla="*/ 2147483647 h 156"/>
                <a:gd name="T104" fmla="*/ 2147483647 w 198"/>
                <a:gd name="T105" fmla="*/ 2147483647 h 156"/>
                <a:gd name="T106" fmla="*/ 2147483647 w 198"/>
                <a:gd name="T107" fmla="*/ 2147483647 h 156"/>
                <a:gd name="T108" fmla="*/ 2147483647 w 198"/>
                <a:gd name="T109" fmla="*/ 2147483647 h 156"/>
                <a:gd name="T110" fmla="*/ 2147483647 w 198"/>
                <a:gd name="T111" fmla="*/ 2147483647 h 156"/>
                <a:gd name="T112" fmla="*/ 2147483647 w 198"/>
                <a:gd name="T113" fmla="*/ 2147483647 h 1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8"/>
                <a:gd name="T172" fmla="*/ 0 h 156"/>
                <a:gd name="T173" fmla="*/ 198 w 198"/>
                <a:gd name="T174" fmla="*/ 156 h 1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8" h="156">
                  <a:moveTo>
                    <a:pt x="168" y="114"/>
                  </a:moveTo>
                  <a:lnTo>
                    <a:pt x="168" y="108"/>
                  </a:lnTo>
                  <a:lnTo>
                    <a:pt x="174" y="102"/>
                  </a:lnTo>
                  <a:lnTo>
                    <a:pt x="180" y="90"/>
                  </a:lnTo>
                  <a:lnTo>
                    <a:pt x="180" y="78"/>
                  </a:lnTo>
                  <a:lnTo>
                    <a:pt x="186" y="72"/>
                  </a:lnTo>
                  <a:lnTo>
                    <a:pt x="192" y="60"/>
                  </a:lnTo>
                  <a:lnTo>
                    <a:pt x="198" y="54"/>
                  </a:lnTo>
                  <a:lnTo>
                    <a:pt x="198" y="42"/>
                  </a:lnTo>
                  <a:lnTo>
                    <a:pt x="186" y="6"/>
                  </a:lnTo>
                  <a:lnTo>
                    <a:pt x="180" y="12"/>
                  </a:lnTo>
                  <a:lnTo>
                    <a:pt x="180" y="18"/>
                  </a:lnTo>
                  <a:lnTo>
                    <a:pt x="174" y="18"/>
                  </a:lnTo>
                  <a:lnTo>
                    <a:pt x="168" y="12"/>
                  </a:lnTo>
                  <a:lnTo>
                    <a:pt x="156" y="12"/>
                  </a:lnTo>
                  <a:lnTo>
                    <a:pt x="144" y="6"/>
                  </a:lnTo>
                  <a:lnTo>
                    <a:pt x="126" y="6"/>
                  </a:lnTo>
                  <a:lnTo>
                    <a:pt x="114" y="0"/>
                  </a:lnTo>
                  <a:lnTo>
                    <a:pt x="84" y="0"/>
                  </a:lnTo>
                  <a:lnTo>
                    <a:pt x="72" y="6"/>
                  </a:lnTo>
                  <a:lnTo>
                    <a:pt x="66" y="12"/>
                  </a:lnTo>
                  <a:lnTo>
                    <a:pt x="66" y="18"/>
                  </a:lnTo>
                  <a:lnTo>
                    <a:pt x="72" y="24"/>
                  </a:lnTo>
                  <a:lnTo>
                    <a:pt x="108" y="24"/>
                  </a:lnTo>
                  <a:lnTo>
                    <a:pt x="114" y="30"/>
                  </a:lnTo>
                  <a:lnTo>
                    <a:pt x="120" y="42"/>
                  </a:lnTo>
                  <a:lnTo>
                    <a:pt x="126" y="48"/>
                  </a:lnTo>
                  <a:lnTo>
                    <a:pt x="114" y="54"/>
                  </a:lnTo>
                  <a:lnTo>
                    <a:pt x="108" y="60"/>
                  </a:lnTo>
                  <a:lnTo>
                    <a:pt x="108" y="72"/>
                  </a:lnTo>
                  <a:lnTo>
                    <a:pt x="114" y="84"/>
                  </a:lnTo>
                  <a:lnTo>
                    <a:pt x="114" y="96"/>
                  </a:lnTo>
                  <a:lnTo>
                    <a:pt x="120" y="102"/>
                  </a:lnTo>
                  <a:lnTo>
                    <a:pt x="114" y="108"/>
                  </a:lnTo>
                  <a:lnTo>
                    <a:pt x="96" y="108"/>
                  </a:lnTo>
                  <a:lnTo>
                    <a:pt x="78" y="102"/>
                  </a:lnTo>
                  <a:lnTo>
                    <a:pt x="66" y="102"/>
                  </a:lnTo>
                  <a:lnTo>
                    <a:pt x="54" y="96"/>
                  </a:lnTo>
                  <a:lnTo>
                    <a:pt x="36" y="96"/>
                  </a:lnTo>
                  <a:lnTo>
                    <a:pt x="24" y="102"/>
                  </a:lnTo>
                  <a:lnTo>
                    <a:pt x="6" y="102"/>
                  </a:lnTo>
                  <a:lnTo>
                    <a:pt x="0" y="108"/>
                  </a:lnTo>
                  <a:lnTo>
                    <a:pt x="0" y="114"/>
                  </a:lnTo>
                  <a:lnTo>
                    <a:pt x="6" y="120"/>
                  </a:lnTo>
                  <a:lnTo>
                    <a:pt x="12" y="132"/>
                  </a:lnTo>
                  <a:lnTo>
                    <a:pt x="24" y="138"/>
                  </a:lnTo>
                  <a:lnTo>
                    <a:pt x="30" y="150"/>
                  </a:lnTo>
                  <a:lnTo>
                    <a:pt x="36" y="156"/>
                  </a:lnTo>
                  <a:lnTo>
                    <a:pt x="42" y="156"/>
                  </a:lnTo>
                  <a:lnTo>
                    <a:pt x="48" y="150"/>
                  </a:lnTo>
                  <a:lnTo>
                    <a:pt x="54" y="138"/>
                  </a:lnTo>
                  <a:lnTo>
                    <a:pt x="60" y="132"/>
                  </a:lnTo>
                  <a:lnTo>
                    <a:pt x="138" y="132"/>
                  </a:lnTo>
                  <a:lnTo>
                    <a:pt x="156" y="126"/>
                  </a:lnTo>
                  <a:lnTo>
                    <a:pt x="168" y="126"/>
                  </a:lnTo>
                  <a:lnTo>
                    <a:pt x="180" y="144"/>
                  </a:lnTo>
                  <a:lnTo>
                    <a:pt x="168" y="114"/>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24" name="Guyane (French Guiana)">
              <a:extLst>
                <a:ext uri="{FF2B5EF4-FFF2-40B4-BE49-F238E27FC236}">
                  <a16:creationId xmlns:a16="http://schemas.microsoft.com/office/drawing/2014/main" id="{BCE01867-8B85-C16B-00A7-DC9B58B34C5C}"/>
                </a:ext>
                <a:ext uri="{C183D7F6-B498-43B3-948B-1728B52AA6E4}">
                  <adec:decorative xmlns:adec="http://schemas.microsoft.com/office/drawing/2017/decorative" val="1"/>
                </a:ext>
              </a:extLst>
            </p:cNvPr>
            <p:cNvSpPr>
              <a:spLocks/>
            </p:cNvSpPr>
            <p:nvPr/>
          </p:nvSpPr>
          <p:spPr bwMode="gray">
            <a:xfrm>
              <a:off x="3036013" y="3152650"/>
              <a:ext cx="65414" cy="95605"/>
            </a:xfrm>
            <a:custGeom>
              <a:avLst/>
              <a:gdLst>
                <a:gd name="T0" fmla="*/ 2147483647 w 52"/>
                <a:gd name="T1" fmla="*/ 2147483647 h 76"/>
                <a:gd name="T2" fmla="*/ 2147483647 w 52"/>
                <a:gd name="T3" fmla="*/ 2147483647 h 76"/>
                <a:gd name="T4" fmla="*/ 2147483647 w 52"/>
                <a:gd name="T5" fmla="*/ 2147483647 h 76"/>
                <a:gd name="T6" fmla="*/ 2147483647 w 52"/>
                <a:gd name="T7" fmla="*/ 2147483647 h 76"/>
                <a:gd name="T8" fmla="*/ 2147483647 w 52"/>
                <a:gd name="T9" fmla="*/ 2147483647 h 76"/>
                <a:gd name="T10" fmla="*/ 2147483647 w 52"/>
                <a:gd name="T11" fmla="*/ 2147483647 h 76"/>
                <a:gd name="T12" fmla="*/ 2147483647 w 52"/>
                <a:gd name="T13" fmla="*/ 2147483647 h 76"/>
                <a:gd name="T14" fmla="*/ 2147483647 w 52"/>
                <a:gd name="T15" fmla="*/ 2147483647 h 76"/>
                <a:gd name="T16" fmla="*/ 2147483647 w 52"/>
                <a:gd name="T17" fmla="*/ 2147483647 h 76"/>
                <a:gd name="T18" fmla="*/ 2147483647 w 52"/>
                <a:gd name="T19" fmla="*/ 2147483647 h 76"/>
                <a:gd name="T20" fmla="*/ 2147483647 w 52"/>
                <a:gd name="T21" fmla="*/ 2147483647 h 76"/>
                <a:gd name="T22" fmla="*/ 2147483647 w 52"/>
                <a:gd name="T23" fmla="*/ 0 h 76"/>
                <a:gd name="T24" fmla="*/ 2147483647 w 52"/>
                <a:gd name="T25" fmla="*/ 2147483647 h 76"/>
                <a:gd name="T26" fmla="*/ 2147483647 w 52"/>
                <a:gd name="T27" fmla="*/ 2147483647 h 76"/>
                <a:gd name="T28" fmla="*/ 2147483647 w 52"/>
                <a:gd name="T29" fmla="*/ 2147483647 h 76"/>
                <a:gd name="T30" fmla="*/ 2147483647 w 52"/>
                <a:gd name="T31" fmla="*/ 2147483647 h 76"/>
                <a:gd name="T32" fmla="*/ 2147483647 w 52"/>
                <a:gd name="T33" fmla="*/ 2147483647 h 76"/>
                <a:gd name="T34" fmla="*/ 2147483647 w 52"/>
                <a:gd name="T35" fmla="*/ 2147483647 h 76"/>
                <a:gd name="T36" fmla="*/ 2147483647 w 52"/>
                <a:gd name="T37" fmla="*/ 2147483647 h 76"/>
                <a:gd name="T38" fmla="*/ 2147483647 w 52"/>
                <a:gd name="T39" fmla="*/ 2147483647 h 76"/>
                <a:gd name="T40" fmla="*/ 2147483647 w 52"/>
                <a:gd name="T41" fmla="*/ 2147483647 h 76"/>
                <a:gd name="T42" fmla="*/ 2147483647 w 52"/>
                <a:gd name="T43" fmla="*/ 2147483647 h 76"/>
                <a:gd name="T44" fmla="*/ 2147483647 w 52"/>
                <a:gd name="T45" fmla="*/ 2147483647 h 76"/>
                <a:gd name="T46" fmla="*/ 2147483647 w 52"/>
                <a:gd name="T47" fmla="*/ 2147483647 h 76"/>
                <a:gd name="T48" fmla="*/ 2147483647 w 52"/>
                <a:gd name="T49" fmla="*/ 2147483647 h 76"/>
                <a:gd name="T50" fmla="*/ 2147483647 w 52"/>
                <a:gd name="T51" fmla="*/ 2147483647 h 76"/>
                <a:gd name="T52" fmla="*/ 2147483647 w 52"/>
                <a:gd name="T53" fmla="*/ 2147483647 h 76"/>
                <a:gd name="T54" fmla="*/ 2147483647 w 52"/>
                <a:gd name="T55" fmla="*/ 2147483647 h 76"/>
                <a:gd name="T56" fmla="*/ 2147483647 w 52"/>
                <a:gd name="T57" fmla="*/ 2147483647 h 76"/>
                <a:gd name="T58" fmla="*/ 2147483647 w 52"/>
                <a:gd name="T59" fmla="*/ 2147483647 h 76"/>
                <a:gd name="T60" fmla="*/ 2147483647 w 52"/>
                <a:gd name="T61" fmla="*/ 2147483647 h 76"/>
                <a:gd name="T62" fmla="*/ 2147483647 w 52"/>
                <a:gd name="T63" fmla="*/ 2147483647 h 76"/>
                <a:gd name="T64" fmla="*/ 0 w 52"/>
                <a:gd name="T65" fmla="*/ 2147483647 h 76"/>
                <a:gd name="T66" fmla="*/ 0 w 52"/>
                <a:gd name="T67" fmla="*/ 2147483647 h 76"/>
                <a:gd name="T68" fmla="*/ 2147483647 w 52"/>
                <a:gd name="T69" fmla="*/ 2147483647 h 76"/>
                <a:gd name="T70" fmla="*/ 2147483647 w 52"/>
                <a:gd name="T71" fmla="*/ 2147483647 h 76"/>
                <a:gd name="T72" fmla="*/ 2147483647 w 52"/>
                <a:gd name="T73" fmla="*/ 2147483647 h 76"/>
                <a:gd name="T74" fmla="*/ 2147483647 w 52"/>
                <a:gd name="T75" fmla="*/ 2147483647 h 76"/>
                <a:gd name="T76" fmla="*/ 2147483647 w 52"/>
                <a:gd name="T77" fmla="*/ 2147483647 h 76"/>
                <a:gd name="T78" fmla="*/ 2147483647 w 52"/>
                <a:gd name="T79" fmla="*/ 2147483647 h 76"/>
                <a:gd name="T80" fmla="*/ 2147483647 w 52"/>
                <a:gd name="T81" fmla="*/ 2147483647 h 76"/>
                <a:gd name="T82" fmla="*/ 2147483647 w 52"/>
                <a:gd name="T83" fmla="*/ 2147483647 h 76"/>
                <a:gd name="T84" fmla="*/ 2147483647 w 52"/>
                <a:gd name="T85" fmla="*/ 2147483647 h 76"/>
                <a:gd name="T86" fmla="*/ 2147483647 w 52"/>
                <a:gd name="T87" fmla="*/ 2147483647 h 76"/>
                <a:gd name="T88" fmla="*/ 2147483647 w 52"/>
                <a:gd name="T89" fmla="*/ 2147483647 h 76"/>
                <a:gd name="T90" fmla="*/ 2147483647 w 52"/>
                <a:gd name="T91" fmla="*/ 2147483647 h 76"/>
                <a:gd name="T92" fmla="*/ 2147483647 w 52"/>
                <a:gd name="T93" fmla="*/ 2147483647 h 76"/>
                <a:gd name="T94" fmla="*/ 2147483647 w 52"/>
                <a:gd name="T95" fmla="*/ 2147483647 h 76"/>
                <a:gd name="T96" fmla="*/ 2147483647 w 52"/>
                <a:gd name="T97" fmla="*/ 2147483647 h 76"/>
                <a:gd name="T98" fmla="*/ 2147483647 w 52"/>
                <a:gd name="T99" fmla="*/ 2147483647 h 76"/>
                <a:gd name="T100" fmla="*/ 2147483647 w 52"/>
                <a:gd name="T101" fmla="*/ 2147483647 h 76"/>
                <a:gd name="T102" fmla="*/ 2147483647 w 52"/>
                <a:gd name="T103" fmla="*/ 2147483647 h 76"/>
                <a:gd name="T104" fmla="*/ 2147483647 w 52"/>
                <a:gd name="T105" fmla="*/ 2147483647 h 76"/>
                <a:gd name="T106" fmla="*/ 2147483647 w 52"/>
                <a:gd name="T107" fmla="*/ 2147483647 h 76"/>
                <a:gd name="T108" fmla="*/ 2147483647 w 52"/>
                <a:gd name="T109" fmla="*/ 2147483647 h 76"/>
                <a:gd name="T110" fmla="*/ 2147483647 w 52"/>
                <a:gd name="T111" fmla="*/ 2147483647 h 76"/>
                <a:gd name="T112" fmla="*/ 2147483647 w 52"/>
                <a:gd name="T113" fmla="*/ 2147483647 h 76"/>
                <a:gd name="T114" fmla="*/ 2147483647 w 52"/>
                <a:gd name="T115" fmla="*/ 2147483647 h 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2"/>
                <a:gd name="T175" fmla="*/ 0 h 76"/>
                <a:gd name="T176" fmla="*/ 52 w 52"/>
                <a:gd name="T177" fmla="*/ 76 h 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2" h="76">
                  <a:moveTo>
                    <a:pt x="52" y="32"/>
                  </a:moveTo>
                  <a:lnTo>
                    <a:pt x="50" y="26"/>
                  </a:lnTo>
                  <a:lnTo>
                    <a:pt x="48" y="24"/>
                  </a:lnTo>
                  <a:lnTo>
                    <a:pt x="46" y="22"/>
                  </a:lnTo>
                  <a:lnTo>
                    <a:pt x="46" y="20"/>
                  </a:lnTo>
                  <a:lnTo>
                    <a:pt x="40" y="20"/>
                  </a:lnTo>
                  <a:lnTo>
                    <a:pt x="32" y="6"/>
                  </a:lnTo>
                  <a:lnTo>
                    <a:pt x="24" y="6"/>
                  </a:lnTo>
                  <a:lnTo>
                    <a:pt x="22" y="4"/>
                  </a:lnTo>
                  <a:lnTo>
                    <a:pt x="20" y="4"/>
                  </a:lnTo>
                  <a:lnTo>
                    <a:pt x="16" y="2"/>
                  </a:lnTo>
                  <a:lnTo>
                    <a:pt x="14" y="0"/>
                  </a:lnTo>
                  <a:lnTo>
                    <a:pt x="12" y="4"/>
                  </a:lnTo>
                  <a:lnTo>
                    <a:pt x="12" y="10"/>
                  </a:lnTo>
                  <a:lnTo>
                    <a:pt x="10" y="10"/>
                  </a:lnTo>
                  <a:lnTo>
                    <a:pt x="8" y="12"/>
                  </a:lnTo>
                  <a:lnTo>
                    <a:pt x="6" y="14"/>
                  </a:lnTo>
                  <a:lnTo>
                    <a:pt x="4" y="16"/>
                  </a:lnTo>
                  <a:lnTo>
                    <a:pt x="2" y="20"/>
                  </a:lnTo>
                  <a:lnTo>
                    <a:pt x="2" y="28"/>
                  </a:lnTo>
                  <a:lnTo>
                    <a:pt x="4" y="32"/>
                  </a:lnTo>
                  <a:lnTo>
                    <a:pt x="4" y="36"/>
                  </a:lnTo>
                  <a:lnTo>
                    <a:pt x="6" y="40"/>
                  </a:lnTo>
                  <a:lnTo>
                    <a:pt x="10" y="44"/>
                  </a:lnTo>
                  <a:lnTo>
                    <a:pt x="12" y="46"/>
                  </a:lnTo>
                  <a:lnTo>
                    <a:pt x="12" y="48"/>
                  </a:lnTo>
                  <a:lnTo>
                    <a:pt x="6" y="54"/>
                  </a:lnTo>
                  <a:lnTo>
                    <a:pt x="8" y="62"/>
                  </a:lnTo>
                  <a:lnTo>
                    <a:pt x="6" y="64"/>
                  </a:lnTo>
                  <a:lnTo>
                    <a:pt x="4" y="64"/>
                  </a:lnTo>
                  <a:lnTo>
                    <a:pt x="4" y="66"/>
                  </a:lnTo>
                  <a:lnTo>
                    <a:pt x="2" y="68"/>
                  </a:lnTo>
                  <a:lnTo>
                    <a:pt x="0" y="72"/>
                  </a:lnTo>
                  <a:lnTo>
                    <a:pt x="4" y="76"/>
                  </a:lnTo>
                  <a:lnTo>
                    <a:pt x="10" y="76"/>
                  </a:lnTo>
                  <a:lnTo>
                    <a:pt x="12" y="74"/>
                  </a:lnTo>
                  <a:lnTo>
                    <a:pt x="12" y="72"/>
                  </a:lnTo>
                  <a:lnTo>
                    <a:pt x="14" y="72"/>
                  </a:lnTo>
                  <a:lnTo>
                    <a:pt x="16" y="72"/>
                  </a:lnTo>
                  <a:lnTo>
                    <a:pt x="18" y="72"/>
                  </a:lnTo>
                  <a:lnTo>
                    <a:pt x="20" y="72"/>
                  </a:lnTo>
                  <a:lnTo>
                    <a:pt x="22" y="72"/>
                  </a:lnTo>
                  <a:lnTo>
                    <a:pt x="26" y="74"/>
                  </a:lnTo>
                  <a:lnTo>
                    <a:pt x="30" y="74"/>
                  </a:lnTo>
                  <a:lnTo>
                    <a:pt x="32" y="72"/>
                  </a:lnTo>
                  <a:lnTo>
                    <a:pt x="40" y="64"/>
                  </a:lnTo>
                  <a:lnTo>
                    <a:pt x="40" y="60"/>
                  </a:lnTo>
                  <a:lnTo>
                    <a:pt x="44" y="50"/>
                  </a:lnTo>
                  <a:lnTo>
                    <a:pt x="46" y="46"/>
                  </a:lnTo>
                  <a:lnTo>
                    <a:pt x="48" y="44"/>
                  </a:lnTo>
                  <a:lnTo>
                    <a:pt x="50" y="42"/>
                  </a:lnTo>
                  <a:lnTo>
                    <a:pt x="50" y="40"/>
                  </a:lnTo>
                  <a:lnTo>
                    <a:pt x="52" y="38"/>
                  </a:lnTo>
                  <a:lnTo>
                    <a:pt x="52" y="36"/>
                  </a:lnTo>
                  <a:lnTo>
                    <a:pt x="52" y="34"/>
                  </a:lnTo>
                  <a:lnTo>
                    <a:pt x="52" y="32"/>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25" name="Guyana">
              <a:extLst>
                <a:ext uri="{FF2B5EF4-FFF2-40B4-BE49-F238E27FC236}">
                  <a16:creationId xmlns:a16="http://schemas.microsoft.com/office/drawing/2014/main" id="{D316649B-5EB3-62A4-F0EB-9A1A247F5FA4}"/>
                </a:ext>
                <a:ext uri="{C183D7F6-B498-43B3-948B-1728B52AA6E4}">
                  <adec:decorative xmlns:adec="http://schemas.microsoft.com/office/drawing/2017/decorative" val="1"/>
                </a:ext>
              </a:extLst>
            </p:cNvPr>
            <p:cNvSpPr>
              <a:spLocks/>
            </p:cNvSpPr>
            <p:nvPr/>
          </p:nvSpPr>
          <p:spPr bwMode="gray">
            <a:xfrm>
              <a:off x="2882540" y="3083461"/>
              <a:ext cx="104413" cy="187438"/>
            </a:xfrm>
            <a:custGeom>
              <a:avLst/>
              <a:gdLst>
                <a:gd name="T0" fmla="*/ 2147483647 w 324"/>
                <a:gd name="T1" fmla="*/ 2147483647 h 582"/>
                <a:gd name="T2" fmla="*/ 2147483647 w 324"/>
                <a:gd name="T3" fmla="*/ 2147483647 h 582"/>
                <a:gd name="T4" fmla="*/ 2147483647 w 324"/>
                <a:gd name="T5" fmla="*/ 2147483647 h 582"/>
                <a:gd name="T6" fmla="*/ 2147483647 w 324"/>
                <a:gd name="T7" fmla="*/ 2147483647 h 582"/>
                <a:gd name="T8" fmla="*/ 2147483647 w 324"/>
                <a:gd name="T9" fmla="*/ 2147483647 h 582"/>
                <a:gd name="T10" fmla="*/ 2147483647 w 324"/>
                <a:gd name="T11" fmla="*/ 2147483647 h 582"/>
                <a:gd name="T12" fmla="*/ 2147483647 w 324"/>
                <a:gd name="T13" fmla="*/ 2147483647 h 582"/>
                <a:gd name="T14" fmla="*/ 2147483647 w 324"/>
                <a:gd name="T15" fmla="*/ 2147483647 h 582"/>
                <a:gd name="T16" fmla="*/ 0 w 324"/>
                <a:gd name="T17" fmla="*/ 2147483647 h 582"/>
                <a:gd name="T18" fmla="*/ 2147483647 w 324"/>
                <a:gd name="T19" fmla="*/ 2147483647 h 582"/>
                <a:gd name="T20" fmla="*/ 2147483647 w 324"/>
                <a:gd name="T21" fmla="*/ 2147483647 h 582"/>
                <a:gd name="T22" fmla="*/ 2147483647 w 324"/>
                <a:gd name="T23" fmla="*/ 2147483647 h 582"/>
                <a:gd name="T24" fmla="*/ 2147483647 w 324"/>
                <a:gd name="T25" fmla="*/ 2147483647 h 582"/>
                <a:gd name="T26" fmla="*/ 2147483647 w 324"/>
                <a:gd name="T27" fmla="*/ 2147483647 h 582"/>
                <a:gd name="T28" fmla="*/ 2147483647 w 324"/>
                <a:gd name="T29" fmla="*/ 2147483647 h 582"/>
                <a:gd name="T30" fmla="*/ 2147483647 w 324"/>
                <a:gd name="T31" fmla="*/ 2147483647 h 582"/>
                <a:gd name="T32" fmla="*/ 2147483647 w 324"/>
                <a:gd name="T33" fmla="*/ 2147483647 h 582"/>
                <a:gd name="T34" fmla="*/ 2147483647 w 324"/>
                <a:gd name="T35" fmla="*/ 2147483647 h 582"/>
                <a:gd name="T36" fmla="*/ 2147483647 w 324"/>
                <a:gd name="T37" fmla="*/ 2147483647 h 582"/>
                <a:gd name="T38" fmla="*/ 2147483647 w 324"/>
                <a:gd name="T39" fmla="*/ 2147483647 h 582"/>
                <a:gd name="T40" fmla="*/ 2147483647 w 324"/>
                <a:gd name="T41" fmla="*/ 2147483647 h 582"/>
                <a:gd name="T42" fmla="*/ 2147483647 w 324"/>
                <a:gd name="T43" fmla="*/ 2147483647 h 582"/>
                <a:gd name="T44" fmla="*/ 2147483647 w 324"/>
                <a:gd name="T45" fmla="*/ 2147483647 h 582"/>
                <a:gd name="T46" fmla="*/ 2147483647 w 324"/>
                <a:gd name="T47" fmla="*/ 2147483647 h 582"/>
                <a:gd name="T48" fmla="*/ 2147483647 w 324"/>
                <a:gd name="T49" fmla="*/ 2147483647 h 582"/>
                <a:gd name="T50" fmla="*/ 2147483647 w 324"/>
                <a:gd name="T51" fmla="*/ 2147483647 h 582"/>
                <a:gd name="T52" fmla="*/ 2147483647 w 324"/>
                <a:gd name="T53" fmla="*/ 2147483647 h 582"/>
                <a:gd name="T54" fmla="*/ 2147483647 w 324"/>
                <a:gd name="T55" fmla="*/ 2147483647 h 582"/>
                <a:gd name="T56" fmla="*/ 2147483647 w 324"/>
                <a:gd name="T57" fmla="*/ 2147483647 h 582"/>
                <a:gd name="T58" fmla="*/ 2147483647 w 324"/>
                <a:gd name="T59" fmla="*/ 2147483647 h 582"/>
                <a:gd name="T60" fmla="*/ 2147483647 w 324"/>
                <a:gd name="T61" fmla="*/ 2147483647 h 582"/>
                <a:gd name="T62" fmla="*/ 2147483647 w 324"/>
                <a:gd name="T63" fmla="*/ 2147483647 h 582"/>
                <a:gd name="T64" fmla="*/ 2147483647 w 324"/>
                <a:gd name="T65" fmla="*/ 2147483647 h 582"/>
                <a:gd name="T66" fmla="*/ 2147483647 w 324"/>
                <a:gd name="T67" fmla="*/ 2147483647 h 582"/>
                <a:gd name="T68" fmla="*/ 2147483647 w 324"/>
                <a:gd name="T69" fmla="*/ 2147483647 h 582"/>
                <a:gd name="T70" fmla="*/ 2147483647 w 324"/>
                <a:gd name="T71" fmla="*/ 2147483647 h 582"/>
                <a:gd name="T72" fmla="*/ 2147483647 w 324"/>
                <a:gd name="T73" fmla="*/ 2147483647 h 582"/>
                <a:gd name="T74" fmla="*/ 2147483647 w 324"/>
                <a:gd name="T75" fmla="*/ 2147483647 h 582"/>
                <a:gd name="T76" fmla="*/ 2147483647 w 324"/>
                <a:gd name="T77" fmla="*/ 2147483647 h 582"/>
                <a:gd name="T78" fmla="*/ 2147483647 w 324"/>
                <a:gd name="T79" fmla="*/ 2147483647 h 582"/>
                <a:gd name="T80" fmla="*/ 2147483647 w 324"/>
                <a:gd name="T81" fmla="*/ 2147483647 h 582"/>
                <a:gd name="T82" fmla="*/ 2147483647 w 324"/>
                <a:gd name="T83" fmla="*/ 2147483647 h 582"/>
                <a:gd name="T84" fmla="*/ 2147483647 w 324"/>
                <a:gd name="T85" fmla="*/ 2147483647 h 582"/>
                <a:gd name="T86" fmla="*/ 2147483647 w 324"/>
                <a:gd name="T87" fmla="*/ 2147483647 h 582"/>
                <a:gd name="T88" fmla="*/ 2147483647 w 324"/>
                <a:gd name="T89" fmla="*/ 2147483647 h 582"/>
                <a:gd name="T90" fmla="*/ 2147483647 w 324"/>
                <a:gd name="T91" fmla="*/ 2147483647 h 582"/>
                <a:gd name="T92" fmla="*/ 2147483647 w 324"/>
                <a:gd name="T93" fmla="*/ 2147483647 h 582"/>
                <a:gd name="T94" fmla="*/ 2147483647 w 324"/>
                <a:gd name="T95" fmla="*/ 2147483647 h 582"/>
                <a:gd name="T96" fmla="*/ 2147483647 w 324"/>
                <a:gd name="T97" fmla="*/ 2147483647 h 582"/>
                <a:gd name="T98" fmla="*/ 2147483647 w 324"/>
                <a:gd name="T99" fmla="*/ 2147483647 h 582"/>
                <a:gd name="T100" fmla="*/ 2147483647 w 324"/>
                <a:gd name="T101" fmla="*/ 2147483647 h 582"/>
                <a:gd name="T102" fmla="*/ 2147483647 w 324"/>
                <a:gd name="T103" fmla="*/ 2147483647 h 582"/>
                <a:gd name="T104" fmla="*/ 2147483647 w 324"/>
                <a:gd name="T105" fmla="*/ 2147483647 h 582"/>
                <a:gd name="T106" fmla="*/ 2147483647 w 324"/>
                <a:gd name="T107" fmla="*/ 2147483647 h 582"/>
                <a:gd name="T108" fmla="*/ 2147483647 w 324"/>
                <a:gd name="T109" fmla="*/ 2147483647 h 582"/>
                <a:gd name="T110" fmla="*/ 2147483647 w 324"/>
                <a:gd name="T111" fmla="*/ 2147483647 h 582"/>
                <a:gd name="T112" fmla="*/ 2147483647 w 324"/>
                <a:gd name="T113" fmla="*/ 2147483647 h 582"/>
                <a:gd name="T114" fmla="*/ 2147483647 w 324"/>
                <a:gd name="T115" fmla="*/ 2147483647 h 582"/>
                <a:gd name="T116" fmla="*/ 2147483647 w 324"/>
                <a:gd name="T117" fmla="*/ 2147483647 h 582"/>
                <a:gd name="T118" fmla="*/ 2147483647 w 324"/>
                <a:gd name="T119" fmla="*/ 2147483647 h 582"/>
                <a:gd name="T120" fmla="*/ 2147483647 w 324"/>
                <a:gd name="T121" fmla="*/ 2147483647 h 582"/>
                <a:gd name="T122" fmla="*/ 2147483647 w 324"/>
                <a:gd name="T123" fmla="*/ 0 h 582"/>
                <a:gd name="T124" fmla="*/ 2147483647 w 324"/>
                <a:gd name="T125" fmla="*/ 2147483647 h 5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24"/>
                <a:gd name="T190" fmla="*/ 0 h 582"/>
                <a:gd name="T191" fmla="*/ 324 w 324"/>
                <a:gd name="T192" fmla="*/ 582 h 58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24" h="582">
                  <a:moveTo>
                    <a:pt x="90" y="42"/>
                  </a:moveTo>
                  <a:lnTo>
                    <a:pt x="84" y="48"/>
                  </a:lnTo>
                  <a:lnTo>
                    <a:pt x="72" y="48"/>
                  </a:lnTo>
                  <a:lnTo>
                    <a:pt x="60" y="60"/>
                  </a:lnTo>
                  <a:lnTo>
                    <a:pt x="60" y="102"/>
                  </a:lnTo>
                  <a:lnTo>
                    <a:pt x="84" y="102"/>
                  </a:lnTo>
                  <a:lnTo>
                    <a:pt x="84" y="120"/>
                  </a:lnTo>
                  <a:lnTo>
                    <a:pt x="78" y="126"/>
                  </a:lnTo>
                  <a:lnTo>
                    <a:pt x="66" y="132"/>
                  </a:lnTo>
                  <a:lnTo>
                    <a:pt x="54" y="132"/>
                  </a:lnTo>
                  <a:lnTo>
                    <a:pt x="42" y="138"/>
                  </a:lnTo>
                  <a:lnTo>
                    <a:pt x="12" y="138"/>
                  </a:lnTo>
                  <a:lnTo>
                    <a:pt x="12" y="144"/>
                  </a:lnTo>
                  <a:lnTo>
                    <a:pt x="30" y="162"/>
                  </a:lnTo>
                  <a:lnTo>
                    <a:pt x="30" y="180"/>
                  </a:lnTo>
                  <a:lnTo>
                    <a:pt x="18" y="186"/>
                  </a:lnTo>
                  <a:lnTo>
                    <a:pt x="12" y="186"/>
                  </a:lnTo>
                  <a:lnTo>
                    <a:pt x="0" y="192"/>
                  </a:lnTo>
                  <a:lnTo>
                    <a:pt x="0" y="204"/>
                  </a:lnTo>
                  <a:lnTo>
                    <a:pt x="6" y="210"/>
                  </a:lnTo>
                  <a:lnTo>
                    <a:pt x="12" y="222"/>
                  </a:lnTo>
                  <a:lnTo>
                    <a:pt x="48" y="258"/>
                  </a:lnTo>
                  <a:lnTo>
                    <a:pt x="72" y="264"/>
                  </a:lnTo>
                  <a:lnTo>
                    <a:pt x="78" y="252"/>
                  </a:lnTo>
                  <a:lnTo>
                    <a:pt x="90" y="264"/>
                  </a:lnTo>
                  <a:lnTo>
                    <a:pt x="96" y="276"/>
                  </a:lnTo>
                  <a:lnTo>
                    <a:pt x="96" y="294"/>
                  </a:lnTo>
                  <a:lnTo>
                    <a:pt x="90" y="306"/>
                  </a:lnTo>
                  <a:lnTo>
                    <a:pt x="84" y="312"/>
                  </a:lnTo>
                  <a:lnTo>
                    <a:pt x="84" y="318"/>
                  </a:lnTo>
                  <a:lnTo>
                    <a:pt x="90" y="324"/>
                  </a:lnTo>
                  <a:lnTo>
                    <a:pt x="96" y="324"/>
                  </a:lnTo>
                  <a:lnTo>
                    <a:pt x="108" y="318"/>
                  </a:lnTo>
                  <a:lnTo>
                    <a:pt x="114" y="318"/>
                  </a:lnTo>
                  <a:lnTo>
                    <a:pt x="114" y="348"/>
                  </a:lnTo>
                  <a:lnTo>
                    <a:pt x="120" y="354"/>
                  </a:lnTo>
                  <a:lnTo>
                    <a:pt x="126" y="354"/>
                  </a:lnTo>
                  <a:lnTo>
                    <a:pt x="126" y="366"/>
                  </a:lnTo>
                  <a:lnTo>
                    <a:pt x="120" y="378"/>
                  </a:lnTo>
                  <a:lnTo>
                    <a:pt x="108" y="390"/>
                  </a:lnTo>
                  <a:lnTo>
                    <a:pt x="96" y="432"/>
                  </a:lnTo>
                  <a:lnTo>
                    <a:pt x="90" y="444"/>
                  </a:lnTo>
                  <a:lnTo>
                    <a:pt x="90" y="450"/>
                  </a:lnTo>
                  <a:lnTo>
                    <a:pt x="84" y="462"/>
                  </a:lnTo>
                  <a:lnTo>
                    <a:pt x="84" y="468"/>
                  </a:lnTo>
                  <a:lnTo>
                    <a:pt x="90" y="480"/>
                  </a:lnTo>
                  <a:lnTo>
                    <a:pt x="114" y="504"/>
                  </a:lnTo>
                  <a:lnTo>
                    <a:pt x="114" y="534"/>
                  </a:lnTo>
                  <a:lnTo>
                    <a:pt x="144" y="570"/>
                  </a:lnTo>
                  <a:lnTo>
                    <a:pt x="156" y="570"/>
                  </a:lnTo>
                  <a:lnTo>
                    <a:pt x="162" y="582"/>
                  </a:lnTo>
                  <a:lnTo>
                    <a:pt x="198" y="582"/>
                  </a:lnTo>
                  <a:lnTo>
                    <a:pt x="204" y="576"/>
                  </a:lnTo>
                  <a:lnTo>
                    <a:pt x="204" y="564"/>
                  </a:lnTo>
                  <a:lnTo>
                    <a:pt x="216" y="552"/>
                  </a:lnTo>
                  <a:lnTo>
                    <a:pt x="234" y="552"/>
                  </a:lnTo>
                  <a:lnTo>
                    <a:pt x="240" y="540"/>
                  </a:lnTo>
                  <a:lnTo>
                    <a:pt x="270" y="540"/>
                  </a:lnTo>
                  <a:lnTo>
                    <a:pt x="270" y="534"/>
                  </a:lnTo>
                  <a:lnTo>
                    <a:pt x="288" y="516"/>
                  </a:lnTo>
                  <a:lnTo>
                    <a:pt x="300" y="516"/>
                  </a:lnTo>
                  <a:lnTo>
                    <a:pt x="312" y="528"/>
                  </a:lnTo>
                  <a:lnTo>
                    <a:pt x="318" y="528"/>
                  </a:lnTo>
                  <a:lnTo>
                    <a:pt x="324" y="522"/>
                  </a:lnTo>
                  <a:lnTo>
                    <a:pt x="324" y="510"/>
                  </a:lnTo>
                  <a:lnTo>
                    <a:pt x="318" y="504"/>
                  </a:lnTo>
                  <a:lnTo>
                    <a:pt x="312" y="492"/>
                  </a:lnTo>
                  <a:lnTo>
                    <a:pt x="306" y="474"/>
                  </a:lnTo>
                  <a:lnTo>
                    <a:pt x="288" y="456"/>
                  </a:lnTo>
                  <a:lnTo>
                    <a:pt x="282" y="444"/>
                  </a:lnTo>
                  <a:lnTo>
                    <a:pt x="282" y="420"/>
                  </a:lnTo>
                  <a:lnTo>
                    <a:pt x="288" y="414"/>
                  </a:lnTo>
                  <a:lnTo>
                    <a:pt x="288" y="396"/>
                  </a:lnTo>
                  <a:lnTo>
                    <a:pt x="276" y="408"/>
                  </a:lnTo>
                  <a:lnTo>
                    <a:pt x="276" y="414"/>
                  </a:lnTo>
                  <a:lnTo>
                    <a:pt x="264" y="414"/>
                  </a:lnTo>
                  <a:lnTo>
                    <a:pt x="258" y="402"/>
                  </a:lnTo>
                  <a:lnTo>
                    <a:pt x="252" y="396"/>
                  </a:lnTo>
                  <a:lnTo>
                    <a:pt x="246" y="384"/>
                  </a:lnTo>
                  <a:lnTo>
                    <a:pt x="246" y="372"/>
                  </a:lnTo>
                  <a:lnTo>
                    <a:pt x="240" y="372"/>
                  </a:lnTo>
                  <a:lnTo>
                    <a:pt x="240" y="366"/>
                  </a:lnTo>
                  <a:lnTo>
                    <a:pt x="234" y="360"/>
                  </a:lnTo>
                  <a:lnTo>
                    <a:pt x="234" y="348"/>
                  </a:lnTo>
                  <a:lnTo>
                    <a:pt x="240" y="336"/>
                  </a:lnTo>
                  <a:lnTo>
                    <a:pt x="246" y="330"/>
                  </a:lnTo>
                  <a:lnTo>
                    <a:pt x="246" y="288"/>
                  </a:lnTo>
                  <a:lnTo>
                    <a:pt x="252" y="282"/>
                  </a:lnTo>
                  <a:lnTo>
                    <a:pt x="264" y="276"/>
                  </a:lnTo>
                  <a:lnTo>
                    <a:pt x="294" y="276"/>
                  </a:lnTo>
                  <a:lnTo>
                    <a:pt x="300" y="270"/>
                  </a:lnTo>
                  <a:lnTo>
                    <a:pt x="300" y="258"/>
                  </a:lnTo>
                  <a:lnTo>
                    <a:pt x="288" y="246"/>
                  </a:lnTo>
                  <a:lnTo>
                    <a:pt x="288" y="234"/>
                  </a:lnTo>
                  <a:lnTo>
                    <a:pt x="294" y="222"/>
                  </a:lnTo>
                  <a:lnTo>
                    <a:pt x="300" y="216"/>
                  </a:lnTo>
                  <a:lnTo>
                    <a:pt x="306" y="204"/>
                  </a:lnTo>
                  <a:lnTo>
                    <a:pt x="306" y="192"/>
                  </a:lnTo>
                  <a:lnTo>
                    <a:pt x="300" y="180"/>
                  </a:lnTo>
                  <a:lnTo>
                    <a:pt x="294" y="174"/>
                  </a:lnTo>
                  <a:lnTo>
                    <a:pt x="276" y="174"/>
                  </a:lnTo>
                  <a:lnTo>
                    <a:pt x="270" y="180"/>
                  </a:lnTo>
                  <a:lnTo>
                    <a:pt x="270" y="156"/>
                  </a:lnTo>
                  <a:lnTo>
                    <a:pt x="258" y="150"/>
                  </a:lnTo>
                  <a:lnTo>
                    <a:pt x="252" y="138"/>
                  </a:lnTo>
                  <a:lnTo>
                    <a:pt x="234" y="132"/>
                  </a:lnTo>
                  <a:lnTo>
                    <a:pt x="216" y="132"/>
                  </a:lnTo>
                  <a:lnTo>
                    <a:pt x="204" y="138"/>
                  </a:lnTo>
                  <a:lnTo>
                    <a:pt x="198" y="150"/>
                  </a:lnTo>
                  <a:lnTo>
                    <a:pt x="198" y="156"/>
                  </a:lnTo>
                  <a:lnTo>
                    <a:pt x="192" y="162"/>
                  </a:lnTo>
                  <a:lnTo>
                    <a:pt x="192" y="168"/>
                  </a:lnTo>
                  <a:lnTo>
                    <a:pt x="192" y="162"/>
                  </a:lnTo>
                  <a:lnTo>
                    <a:pt x="198" y="156"/>
                  </a:lnTo>
                  <a:lnTo>
                    <a:pt x="198" y="144"/>
                  </a:lnTo>
                  <a:lnTo>
                    <a:pt x="204" y="132"/>
                  </a:lnTo>
                  <a:lnTo>
                    <a:pt x="204" y="114"/>
                  </a:lnTo>
                  <a:lnTo>
                    <a:pt x="210" y="102"/>
                  </a:lnTo>
                  <a:lnTo>
                    <a:pt x="210" y="78"/>
                  </a:lnTo>
                  <a:lnTo>
                    <a:pt x="192" y="42"/>
                  </a:lnTo>
                  <a:lnTo>
                    <a:pt x="180" y="30"/>
                  </a:lnTo>
                  <a:lnTo>
                    <a:pt x="132" y="6"/>
                  </a:lnTo>
                  <a:lnTo>
                    <a:pt x="126" y="0"/>
                  </a:lnTo>
                  <a:lnTo>
                    <a:pt x="120" y="0"/>
                  </a:lnTo>
                  <a:lnTo>
                    <a:pt x="102" y="36"/>
                  </a:lnTo>
                  <a:lnTo>
                    <a:pt x="96" y="42"/>
                  </a:lnTo>
                  <a:lnTo>
                    <a:pt x="90" y="42"/>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26" name="Guinea-Bissau">
              <a:extLst>
                <a:ext uri="{FF2B5EF4-FFF2-40B4-BE49-F238E27FC236}">
                  <a16:creationId xmlns:a16="http://schemas.microsoft.com/office/drawing/2014/main" id="{A57892EF-68C7-B4B7-FAED-9731A083DB4E}"/>
                </a:ext>
                <a:ext uri="{C183D7F6-B498-43B3-948B-1728B52AA6E4}">
                  <adec:decorative xmlns:adec="http://schemas.microsoft.com/office/drawing/2017/decorative" val="1"/>
                </a:ext>
              </a:extLst>
            </p:cNvPr>
            <p:cNvSpPr>
              <a:spLocks/>
            </p:cNvSpPr>
            <p:nvPr/>
          </p:nvSpPr>
          <p:spPr bwMode="gray">
            <a:xfrm>
              <a:off x="3917853" y="2971503"/>
              <a:ext cx="59125" cy="50319"/>
            </a:xfrm>
            <a:custGeom>
              <a:avLst/>
              <a:gdLst>
                <a:gd name="T0" fmla="*/ 2147483647 w 186"/>
                <a:gd name="T1" fmla="*/ 2147483647 h 156"/>
                <a:gd name="T2" fmla="*/ 2147483647 w 186"/>
                <a:gd name="T3" fmla="*/ 2147483647 h 156"/>
                <a:gd name="T4" fmla="*/ 2147483647 w 186"/>
                <a:gd name="T5" fmla="*/ 2147483647 h 156"/>
                <a:gd name="T6" fmla="*/ 2147483647 w 186"/>
                <a:gd name="T7" fmla="*/ 2147483647 h 156"/>
                <a:gd name="T8" fmla="*/ 2147483647 w 186"/>
                <a:gd name="T9" fmla="*/ 2147483647 h 156"/>
                <a:gd name="T10" fmla="*/ 2147483647 w 186"/>
                <a:gd name="T11" fmla="*/ 2147483647 h 156"/>
                <a:gd name="T12" fmla="*/ 2147483647 w 186"/>
                <a:gd name="T13" fmla="*/ 2147483647 h 156"/>
                <a:gd name="T14" fmla="*/ 2147483647 w 186"/>
                <a:gd name="T15" fmla="*/ 2147483647 h 156"/>
                <a:gd name="T16" fmla="*/ 2147483647 w 186"/>
                <a:gd name="T17" fmla="*/ 2147483647 h 156"/>
                <a:gd name="T18" fmla="*/ 2147483647 w 186"/>
                <a:gd name="T19" fmla="*/ 2147483647 h 156"/>
                <a:gd name="T20" fmla="*/ 2147483647 w 186"/>
                <a:gd name="T21" fmla="*/ 2147483647 h 156"/>
                <a:gd name="T22" fmla="*/ 2147483647 w 186"/>
                <a:gd name="T23" fmla="*/ 2147483647 h 156"/>
                <a:gd name="T24" fmla="*/ 2147483647 w 186"/>
                <a:gd name="T25" fmla="*/ 2147483647 h 156"/>
                <a:gd name="T26" fmla="*/ 2147483647 w 186"/>
                <a:gd name="T27" fmla="*/ 2147483647 h 156"/>
                <a:gd name="T28" fmla="*/ 2147483647 w 186"/>
                <a:gd name="T29" fmla="*/ 0 h 156"/>
                <a:gd name="T30" fmla="*/ 2147483647 w 186"/>
                <a:gd name="T31" fmla="*/ 2147483647 h 156"/>
                <a:gd name="T32" fmla="*/ 2147483647 w 186"/>
                <a:gd name="T33" fmla="*/ 2147483647 h 156"/>
                <a:gd name="T34" fmla="*/ 2147483647 w 186"/>
                <a:gd name="T35" fmla="*/ 2147483647 h 156"/>
                <a:gd name="T36" fmla="*/ 0 w 186"/>
                <a:gd name="T37" fmla="*/ 2147483647 h 156"/>
                <a:gd name="T38" fmla="*/ 2147483647 w 186"/>
                <a:gd name="T39" fmla="*/ 2147483647 h 156"/>
                <a:gd name="T40" fmla="*/ 2147483647 w 186"/>
                <a:gd name="T41" fmla="*/ 2147483647 h 156"/>
                <a:gd name="T42" fmla="*/ 2147483647 w 186"/>
                <a:gd name="T43" fmla="*/ 2147483647 h 156"/>
                <a:gd name="T44" fmla="*/ 2147483647 w 186"/>
                <a:gd name="T45" fmla="*/ 2147483647 h 156"/>
                <a:gd name="T46" fmla="*/ 2147483647 w 186"/>
                <a:gd name="T47" fmla="*/ 2147483647 h 156"/>
                <a:gd name="T48" fmla="*/ 2147483647 w 186"/>
                <a:gd name="T49" fmla="*/ 2147483647 h 156"/>
                <a:gd name="T50" fmla="*/ 2147483647 w 186"/>
                <a:gd name="T51" fmla="*/ 2147483647 h 156"/>
                <a:gd name="T52" fmla="*/ 2147483647 w 186"/>
                <a:gd name="T53" fmla="*/ 2147483647 h 156"/>
                <a:gd name="T54" fmla="*/ 2147483647 w 186"/>
                <a:gd name="T55" fmla="*/ 2147483647 h 156"/>
                <a:gd name="T56" fmla="*/ 2147483647 w 186"/>
                <a:gd name="T57" fmla="*/ 2147483647 h 156"/>
                <a:gd name="T58" fmla="*/ 2147483647 w 186"/>
                <a:gd name="T59" fmla="*/ 2147483647 h 156"/>
                <a:gd name="T60" fmla="*/ 2147483647 w 186"/>
                <a:gd name="T61" fmla="*/ 2147483647 h 156"/>
                <a:gd name="T62" fmla="*/ 2147483647 w 186"/>
                <a:gd name="T63" fmla="*/ 2147483647 h 156"/>
                <a:gd name="T64" fmla="*/ 2147483647 w 186"/>
                <a:gd name="T65" fmla="*/ 2147483647 h 156"/>
                <a:gd name="T66" fmla="*/ 2147483647 w 186"/>
                <a:gd name="T67" fmla="*/ 2147483647 h 156"/>
                <a:gd name="T68" fmla="*/ 2147483647 w 186"/>
                <a:gd name="T69" fmla="*/ 2147483647 h 156"/>
                <a:gd name="T70" fmla="*/ 2147483647 w 186"/>
                <a:gd name="T71" fmla="*/ 2147483647 h 156"/>
                <a:gd name="T72" fmla="*/ 2147483647 w 186"/>
                <a:gd name="T73" fmla="*/ 2147483647 h 1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6"/>
                <a:gd name="T112" fmla="*/ 0 h 156"/>
                <a:gd name="T113" fmla="*/ 186 w 186"/>
                <a:gd name="T114" fmla="*/ 156 h 1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6" h="156">
                  <a:moveTo>
                    <a:pt x="126" y="102"/>
                  </a:moveTo>
                  <a:lnTo>
                    <a:pt x="132" y="96"/>
                  </a:lnTo>
                  <a:lnTo>
                    <a:pt x="144" y="90"/>
                  </a:lnTo>
                  <a:lnTo>
                    <a:pt x="174" y="90"/>
                  </a:lnTo>
                  <a:lnTo>
                    <a:pt x="180" y="84"/>
                  </a:lnTo>
                  <a:lnTo>
                    <a:pt x="186" y="72"/>
                  </a:lnTo>
                  <a:lnTo>
                    <a:pt x="186" y="66"/>
                  </a:lnTo>
                  <a:lnTo>
                    <a:pt x="180" y="60"/>
                  </a:lnTo>
                  <a:lnTo>
                    <a:pt x="168" y="54"/>
                  </a:lnTo>
                  <a:lnTo>
                    <a:pt x="162" y="48"/>
                  </a:lnTo>
                  <a:lnTo>
                    <a:pt x="162" y="36"/>
                  </a:lnTo>
                  <a:lnTo>
                    <a:pt x="168" y="30"/>
                  </a:lnTo>
                  <a:lnTo>
                    <a:pt x="186" y="30"/>
                  </a:lnTo>
                  <a:lnTo>
                    <a:pt x="186" y="6"/>
                  </a:lnTo>
                  <a:lnTo>
                    <a:pt x="84" y="0"/>
                  </a:lnTo>
                  <a:lnTo>
                    <a:pt x="54" y="24"/>
                  </a:lnTo>
                  <a:lnTo>
                    <a:pt x="18" y="24"/>
                  </a:lnTo>
                  <a:lnTo>
                    <a:pt x="6" y="36"/>
                  </a:lnTo>
                  <a:lnTo>
                    <a:pt x="0" y="72"/>
                  </a:lnTo>
                  <a:lnTo>
                    <a:pt x="6" y="78"/>
                  </a:lnTo>
                  <a:lnTo>
                    <a:pt x="18" y="78"/>
                  </a:lnTo>
                  <a:lnTo>
                    <a:pt x="42" y="66"/>
                  </a:lnTo>
                  <a:lnTo>
                    <a:pt x="66" y="66"/>
                  </a:lnTo>
                  <a:lnTo>
                    <a:pt x="90" y="60"/>
                  </a:lnTo>
                  <a:lnTo>
                    <a:pt x="90" y="84"/>
                  </a:lnTo>
                  <a:lnTo>
                    <a:pt x="78" y="78"/>
                  </a:lnTo>
                  <a:lnTo>
                    <a:pt x="72" y="78"/>
                  </a:lnTo>
                  <a:lnTo>
                    <a:pt x="66" y="72"/>
                  </a:lnTo>
                  <a:lnTo>
                    <a:pt x="54" y="72"/>
                  </a:lnTo>
                  <a:lnTo>
                    <a:pt x="54" y="96"/>
                  </a:lnTo>
                  <a:lnTo>
                    <a:pt x="60" y="102"/>
                  </a:lnTo>
                  <a:lnTo>
                    <a:pt x="90" y="96"/>
                  </a:lnTo>
                  <a:lnTo>
                    <a:pt x="54" y="114"/>
                  </a:lnTo>
                  <a:lnTo>
                    <a:pt x="84" y="156"/>
                  </a:lnTo>
                  <a:lnTo>
                    <a:pt x="90" y="132"/>
                  </a:lnTo>
                  <a:lnTo>
                    <a:pt x="108" y="102"/>
                  </a:lnTo>
                  <a:lnTo>
                    <a:pt x="126" y="102"/>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27" name="Guinea">
              <a:extLst>
                <a:ext uri="{FF2B5EF4-FFF2-40B4-BE49-F238E27FC236}">
                  <a16:creationId xmlns:a16="http://schemas.microsoft.com/office/drawing/2014/main" id="{869F99E0-B4B9-9A87-27BB-2E768D0420E8}"/>
                </a:ext>
                <a:ext uri="{C183D7F6-B498-43B3-948B-1728B52AA6E4}">
                  <adec:decorative xmlns:adec="http://schemas.microsoft.com/office/drawing/2017/decorative" val="1"/>
                </a:ext>
              </a:extLst>
            </p:cNvPr>
            <p:cNvSpPr>
              <a:spLocks/>
            </p:cNvSpPr>
            <p:nvPr/>
          </p:nvSpPr>
          <p:spPr bwMode="gray">
            <a:xfrm>
              <a:off x="3946787" y="2974018"/>
              <a:ext cx="167310" cy="142151"/>
            </a:xfrm>
            <a:custGeom>
              <a:avLst/>
              <a:gdLst>
                <a:gd name="T0" fmla="*/ 2147483647 w 522"/>
                <a:gd name="T1" fmla="*/ 2147483647 h 444"/>
                <a:gd name="T2" fmla="*/ 2147483647 w 522"/>
                <a:gd name="T3" fmla="*/ 2147483647 h 444"/>
                <a:gd name="T4" fmla="*/ 2147483647 w 522"/>
                <a:gd name="T5" fmla="*/ 2147483647 h 444"/>
                <a:gd name="T6" fmla="*/ 2147483647 w 522"/>
                <a:gd name="T7" fmla="*/ 2147483647 h 444"/>
                <a:gd name="T8" fmla="*/ 2147483647 w 522"/>
                <a:gd name="T9" fmla="*/ 2147483647 h 444"/>
                <a:gd name="T10" fmla="*/ 2147483647 w 522"/>
                <a:gd name="T11" fmla="*/ 2147483647 h 444"/>
                <a:gd name="T12" fmla="*/ 2147483647 w 522"/>
                <a:gd name="T13" fmla="*/ 2147483647 h 444"/>
                <a:gd name="T14" fmla="*/ 2147483647 w 522"/>
                <a:gd name="T15" fmla="*/ 2147483647 h 444"/>
                <a:gd name="T16" fmla="*/ 2147483647 w 522"/>
                <a:gd name="T17" fmla="*/ 2147483647 h 444"/>
                <a:gd name="T18" fmla="*/ 2147483647 w 522"/>
                <a:gd name="T19" fmla="*/ 2147483647 h 444"/>
                <a:gd name="T20" fmla="*/ 2147483647 w 522"/>
                <a:gd name="T21" fmla="*/ 2147483647 h 444"/>
                <a:gd name="T22" fmla="*/ 2147483647 w 522"/>
                <a:gd name="T23" fmla="*/ 2147483647 h 444"/>
                <a:gd name="T24" fmla="*/ 2147483647 w 522"/>
                <a:gd name="T25" fmla="*/ 2147483647 h 444"/>
                <a:gd name="T26" fmla="*/ 2147483647 w 522"/>
                <a:gd name="T27" fmla="*/ 2147483647 h 444"/>
                <a:gd name="T28" fmla="*/ 2147483647 w 522"/>
                <a:gd name="T29" fmla="*/ 2147483647 h 444"/>
                <a:gd name="T30" fmla="*/ 2147483647 w 522"/>
                <a:gd name="T31" fmla="*/ 2147483647 h 444"/>
                <a:gd name="T32" fmla="*/ 2147483647 w 522"/>
                <a:gd name="T33" fmla="*/ 2147483647 h 444"/>
                <a:gd name="T34" fmla="*/ 2147483647 w 522"/>
                <a:gd name="T35" fmla="*/ 2147483647 h 444"/>
                <a:gd name="T36" fmla="*/ 2147483647 w 522"/>
                <a:gd name="T37" fmla="*/ 2147483647 h 444"/>
                <a:gd name="T38" fmla="*/ 2147483647 w 522"/>
                <a:gd name="T39" fmla="*/ 2147483647 h 444"/>
                <a:gd name="T40" fmla="*/ 2147483647 w 522"/>
                <a:gd name="T41" fmla="*/ 2147483647 h 444"/>
                <a:gd name="T42" fmla="*/ 2147483647 w 522"/>
                <a:gd name="T43" fmla="*/ 2147483647 h 444"/>
                <a:gd name="T44" fmla="*/ 2147483647 w 522"/>
                <a:gd name="T45" fmla="*/ 2147483647 h 444"/>
                <a:gd name="T46" fmla="*/ 2147483647 w 522"/>
                <a:gd name="T47" fmla="*/ 2147483647 h 444"/>
                <a:gd name="T48" fmla="*/ 2147483647 w 522"/>
                <a:gd name="T49" fmla="*/ 2147483647 h 444"/>
                <a:gd name="T50" fmla="*/ 2147483647 w 522"/>
                <a:gd name="T51" fmla="*/ 2147483647 h 444"/>
                <a:gd name="T52" fmla="*/ 2147483647 w 522"/>
                <a:gd name="T53" fmla="*/ 2147483647 h 444"/>
                <a:gd name="T54" fmla="*/ 2147483647 w 522"/>
                <a:gd name="T55" fmla="*/ 2147483647 h 444"/>
                <a:gd name="T56" fmla="*/ 2147483647 w 522"/>
                <a:gd name="T57" fmla="*/ 2147483647 h 444"/>
                <a:gd name="T58" fmla="*/ 2147483647 w 522"/>
                <a:gd name="T59" fmla="*/ 2147483647 h 444"/>
                <a:gd name="T60" fmla="*/ 2147483647 w 522"/>
                <a:gd name="T61" fmla="*/ 2147483647 h 444"/>
                <a:gd name="T62" fmla="*/ 2147483647 w 522"/>
                <a:gd name="T63" fmla="*/ 2147483647 h 444"/>
                <a:gd name="T64" fmla="*/ 2147483647 w 522"/>
                <a:gd name="T65" fmla="*/ 2147483647 h 444"/>
                <a:gd name="T66" fmla="*/ 2147483647 w 522"/>
                <a:gd name="T67" fmla="*/ 2147483647 h 444"/>
                <a:gd name="T68" fmla="*/ 2147483647 w 522"/>
                <a:gd name="T69" fmla="*/ 2147483647 h 444"/>
                <a:gd name="T70" fmla="*/ 2147483647 w 522"/>
                <a:gd name="T71" fmla="*/ 2147483647 h 444"/>
                <a:gd name="T72" fmla="*/ 2147483647 w 522"/>
                <a:gd name="T73" fmla="*/ 2147483647 h 444"/>
                <a:gd name="T74" fmla="*/ 2147483647 w 522"/>
                <a:gd name="T75" fmla="*/ 2147483647 h 444"/>
                <a:gd name="T76" fmla="*/ 2147483647 w 522"/>
                <a:gd name="T77" fmla="*/ 2147483647 h 444"/>
                <a:gd name="T78" fmla="*/ 2147483647 w 522"/>
                <a:gd name="T79" fmla="*/ 2147483647 h 444"/>
                <a:gd name="T80" fmla="*/ 2147483647 w 522"/>
                <a:gd name="T81" fmla="*/ 2147483647 h 444"/>
                <a:gd name="T82" fmla="*/ 2147483647 w 522"/>
                <a:gd name="T83" fmla="*/ 2147483647 h 444"/>
                <a:gd name="T84" fmla="*/ 2147483647 w 522"/>
                <a:gd name="T85" fmla="*/ 2147483647 h 444"/>
                <a:gd name="T86" fmla="*/ 2147483647 w 522"/>
                <a:gd name="T87" fmla="*/ 2147483647 h 444"/>
                <a:gd name="T88" fmla="*/ 2147483647 w 522"/>
                <a:gd name="T89" fmla="*/ 2147483647 h 444"/>
                <a:gd name="T90" fmla="*/ 2147483647 w 522"/>
                <a:gd name="T91" fmla="*/ 2147483647 h 444"/>
                <a:gd name="T92" fmla="*/ 2147483647 w 522"/>
                <a:gd name="T93" fmla="*/ 2147483647 h 4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2"/>
                <a:gd name="T142" fmla="*/ 0 h 444"/>
                <a:gd name="T143" fmla="*/ 522 w 522"/>
                <a:gd name="T144" fmla="*/ 444 h 4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2" h="444">
                  <a:moveTo>
                    <a:pt x="96" y="0"/>
                  </a:moveTo>
                  <a:lnTo>
                    <a:pt x="96" y="24"/>
                  </a:lnTo>
                  <a:lnTo>
                    <a:pt x="78" y="24"/>
                  </a:lnTo>
                  <a:lnTo>
                    <a:pt x="72" y="30"/>
                  </a:lnTo>
                  <a:lnTo>
                    <a:pt x="72" y="42"/>
                  </a:lnTo>
                  <a:lnTo>
                    <a:pt x="78" y="48"/>
                  </a:lnTo>
                  <a:lnTo>
                    <a:pt x="90" y="54"/>
                  </a:lnTo>
                  <a:lnTo>
                    <a:pt x="96" y="60"/>
                  </a:lnTo>
                  <a:lnTo>
                    <a:pt x="96" y="66"/>
                  </a:lnTo>
                  <a:lnTo>
                    <a:pt x="90" y="78"/>
                  </a:lnTo>
                  <a:lnTo>
                    <a:pt x="84" y="84"/>
                  </a:lnTo>
                  <a:lnTo>
                    <a:pt x="54" y="84"/>
                  </a:lnTo>
                  <a:lnTo>
                    <a:pt x="42" y="90"/>
                  </a:lnTo>
                  <a:lnTo>
                    <a:pt x="36" y="96"/>
                  </a:lnTo>
                  <a:lnTo>
                    <a:pt x="18" y="96"/>
                  </a:lnTo>
                  <a:lnTo>
                    <a:pt x="0" y="126"/>
                  </a:lnTo>
                  <a:lnTo>
                    <a:pt x="0" y="132"/>
                  </a:lnTo>
                  <a:lnTo>
                    <a:pt x="18" y="150"/>
                  </a:lnTo>
                  <a:lnTo>
                    <a:pt x="30" y="150"/>
                  </a:lnTo>
                  <a:lnTo>
                    <a:pt x="30" y="162"/>
                  </a:lnTo>
                  <a:lnTo>
                    <a:pt x="24" y="168"/>
                  </a:lnTo>
                  <a:lnTo>
                    <a:pt x="30" y="180"/>
                  </a:lnTo>
                  <a:lnTo>
                    <a:pt x="30" y="192"/>
                  </a:lnTo>
                  <a:lnTo>
                    <a:pt x="54" y="204"/>
                  </a:lnTo>
                  <a:lnTo>
                    <a:pt x="72" y="204"/>
                  </a:lnTo>
                  <a:lnTo>
                    <a:pt x="72" y="228"/>
                  </a:lnTo>
                  <a:lnTo>
                    <a:pt x="84" y="228"/>
                  </a:lnTo>
                  <a:lnTo>
                    <a:pt x="90" y="222"/>
                  </a:lnTo>
                  <a:lnTo>
                    <a:pt x="90" y="234"/>
                  </a:lnTo>
                  <a:lnTo>
                    <a:pt x="96" y="246"/>
                  </a:lnTo>
                  <a:lnTo>
                    <a:pt x="96" y="258"/>
                  </a:lnTo>
                  <a:lnTo>
                    <a:pt x="114" y="276"/>
                  </a:lnTo>
                  <a:lnTo>
                    <a:pt x="126" y="282"/>
                  </a:lnTo>
                  <a:lnTo>
                    <a:pt x="132" y="288"/>
                  </a:lnTo>
                  <a:lnTo>
                    <a:pt x="138" y="282"/>
                  </a:lnTo>
                  <a:lnTo>
                    <a:pt x="150" y="276"/>
                  </a:lnTo>
                  <a:lnTo>
                    <a:pt x="156" y="264"/>
                  </a:lnTo>
                  <a:lnTo>
                    <a:pt x="168" y="252"/>
                  </a:lnTo>
                  <a:lnTo>
                    <a:pt x="174" y="240"/>
                  </a:lnTo>
                  <a:lnTo>
                    <a:pt x="180" y="234"/>
                  </a:lnTo>
                  <a:lnTo>
                    <a:pt x="180" y="228"/>
                  </a:lnTo>
                  <a:lnTo>
                    <a:pt x="216" y="228"/>
                  </a:lnTo>
                  <a:lnTo>
                    <a:pt x="222" y="210"/>
                  </a:lnTo>
                  <a:lnTo>
                    <a:pt x="258" y="210"/>
                  </a:lnTo>
                  <a:lnTo>
                    <a:pt x="300" y="270"/>
                  </a:lnTo>
                  <a:lnTo>
                    <a:pt x="300" y="288"/>
                  </a:lnTo>
                  <a:lnTo>
                    <a:pt x="312" y="300"/>
                  </a:lnTo>
                  <a:lnTo>
                    <a:pt x="312" y="318"/>
                  </a:lnTo>
                  <a:lnTo>
                    <a:pt x="306" y="330"/>
                  </a:lnTo>
                  <a:lnTo>
                    <a:pt x="300" y="336"/>
                  </a:lnTo>
                  <a:lnTo>
                    <a:pt x="294" y="354"/>
                  </a:lnTo>
                  <a:lnTo>
                    <a:pt x="324" y="342"/>
                  </a:lnTo>
                  <a:lnTo>
                    <a:pt x="348" y="348"/>
                  </a:lnTo>
                  <a:lnTo>
                    <a:pt x="348" y="336"/>
                  </a:lnTo>
                  <a:lnTo>
                    <a:pt x="354" y="330"/>
                  </a:lnTo>
                  <a:lnTo>
                    <a:pt x="360" y="330"/>
                  </a:lnTo>
                  <a:lnTo>
                    <a:pt x="372" y="336"/>
                  </a:lnTo>
                  <a:lnTo>
                    <a:pt x="384" y="348"/>
                  </a:lnTo>
                  <a:lnTo>
                    <a:pt x="390" y="366"/>
                  </a:lnTo>
                  <a:lnTo>
                    <a:pt x="390" y="426"/>
                  </a:lnTo>
                  <a:lnTo>
                    <a:pt x="402" y="426"/>
                  </a:lnTo>
                  <a:lnTo>
                    <a:pt x="402" y="432"/>
                  </a:lnTo>
                  <a:lnTo>
                    <a:pt x="414" y="444"/>
                  </a:lnTo>
                  <a:lnTo>
                    <a:pt x="420" y="444"/>
                  </a:lnTo>
                  <a:lnTo>
                    <a:pt x="432" y="432"/>
                  </a:lnTo>
                  <a:lnTo>
                    <a:pt x="432" y="420"/>
                  </a:lnTo>
                  <a:lnTo>
                    <a:pt x="438" y="408"/>
                  </a:lnTo>
                  <a:lnTo>
                    <a:pt x="444" y="402"/>
                  </a:lnTo>
                  <a:lnTo>
                    <a:pt x="456" y="402"/>
                  </a:lnTo>
                  <a:lnTo>
                    <a:pt x="468" y="408"/>
                  </a:lnTo>
                  <a:lnTo>
                    <a:pt x="474" y="414"/>
                  </a:lnTo>
                  <a:lnTo>
                    <a:pt x="480" y="414"/>
                  </a:lnTo>
                  <a:lnTo>
                    <a:pt x="486" y="408"/>
                  </a:lnTo>
                  <a:lnTo>
                    <a:pt x="486" y="390"/>
                  </a:lnTo>
                  <a:lnTo>
                    <a:pt x="480" y="384"/>
                  </a:lnTo>
                  <a:lnTo>
                    <a:pt x="480" y="378"/>
                  </a:lnTo>
                  <a:lnTo>
                    <a:pt x="498" y="378"/>
                  </a:lnTo>
                  <a:lnTo>
                    <a:pt x="492" y="366"/>
                  </a:lnTo>
                  <a:lnTo>
                    <a:pt x="480" y="360"/>
                  </a:lnTo>
                  <a:lnTo>
                    <a:pt x="474" y="348"/>
                  </a:lnTo>
                  <a:lnTo>
                    <a:pt x="474" y="336"/>
                  </a:lnTo>
                  <a:lnTo>
                    <a:pt x="492" y="336"/>
                  </a:lnTo>
                  <a:lnTo>
                    <a:pt x="498" y="342"/>
                  </a:lnTo>
                  <a:lnTo>
                    <a:pt x="510" y="342"/>
                  </a:lnTo>
                  <a:lnTo>
                    <a:pt x="516" y="348"/>
                  </a:lnTo>
                  <a:lnTo>
                    <a:pt x="516" y="342"/>
                  </a:lnTo>
                  <a:lnTo>
                    <a:pt x="522" y="336"/>
                  </a:lnTo>
                  <a:lnTo>
                    <a:pt x="522" y="324"/>
                  </a:lnTo>
                  <a:lnTo>
                    <a:pt x="516" y="324"/>
                  </a:lnTo>
                  <a:lnTo>
                    <a:pt x="504" y="318"/>
                  </a:lnTo>
                  <a:lnTo>
                    <a:pt x="498" y="318"/>
                  </a:lnTo>
                  <a:lnTo>
                    <a:pt x="498" y="306"/>
                  </a:lnTo>
                  <a:lnTo>
                    <a:pt x="504" y="294"/>
                  </a:lnTo>
                  <a:lnTo>
                    <a:pt x="510" y="288"/>
                  </a:lnTo>
                  <a:lnTo>
                    <a:pt x="492" y="282"/>
                  </a:lnTo>
                  <a:lnTo>
                    <a:pt x="504" y="264"/>
                  </a:lnTo>
                  <a:lnTo>
                    <a:pt x="486" y="258"/>
                  </a:lnTo>
                  <a:lnTo>
                    <a:pt x="480" y="222"/>
                  </a:lnTo>
                  <a:lnTo>
                    <a:pt x="498" y="198"/>
                  </a:lnTo>
                  <a:lnTo>
                    <a:pt x="468" y="168"/>
                  </a:lnTo>
                  <a:lnTo>
                    <a:pt x="468" y="132"/>
                  </a:lnTo>
                  <a:lnTo>
                    <a:pt x="444" y="132"/>
                  </a:lnTo>
                  <a:lnTo>
                    <a:pt x="468" y="96"/>
                  </a:lnTo>
                  <a:lnTo>
                    <a:pt x="432" y="78"/>
                  </a:lnTo>
                  <a:lnTo>
                    <a:pt x="444" y="48"/>
                  </a:lnTo>
                  <a:lnTo>
                    <a:pt x="426" y="36"/>
                  </a:lnTo>
                  <a:lnTo>
                    <a:pt x="426" y="18"/>
                  </a:lnTo>
                  <a:lnTo>
                    <a:pt x="414" y="12"/>
                  </a:lnTo>
                  <a:lnTo>
                    <a:pt x="402" y="12"/>
                  </a:lnTo>
                  <a:lnTo>
                    <a:pt x="396" y="18"/>
                  </a:lnTo>
                  <a:lnTo>
                    <a:pt x="396" y="36"/>
                  </a:lnTo>
                  <a:lnTo>
                    <a:pt x="378" y="54"/>
                  </a:lnTo>
                  <a:lnTo>
                    <a:pt x="366" y="48"/>
                  </a:lnTo>
                  <a:lnTo>
                    <a:pt x="360" y="42"/>
                  </a:lnTo>
                  <a:lnTo>
                    <a:pt x="348" y="36"/>
                  </a:lnTo>
                  <a:lnTo>
                    <a:pt x="342" y="36"/>
                  </a:lnTo>
                  <a:lnTo>
                    <a:pt x="336" y="30"/>
                  </a:lnTo>
                  <a:lnTo>
                    <a:pt x="330" y="30"/>
                  </a:lnTo>
                  <a:lnTo>
                    <a:pt x="324" y="42"/>
                  </a:lnTo>
                  <a:lnTo>
                    <a:pt x="312" y="54"/>
                  </a:lnTo>
                  <a:lnTo>
                    <a:pt x="306" y="66"/>
                  </a:lnTo>
                  <a:lnTo>
                    <a:pt x="306" y="54"/>
                  </a:lnTo>
                  <a:lnTo>
                    <a:pt x="300" y="42"/>
                  </a:lnTo>
                  <a:lnTo>
                    <a:pt x="288" y="30"/>
                  </a:lnTo>
                  <a:lnTo>
                    <a:pt x="276" y="42"/>
                  </a:lnTo>
                  <a:lnTo>
                    <a:pt x="270" y="54"/>
                  </a:lnTo>
                  <a:lnTo>
                    <a:pt x="264" y="60"/>
                  </a:lnTo>
                  <a:lnTo>
                    <a:pt x="258" y="54"/>
                  </a:lnTo>
                  <a:lnTo>
                    <a:pt x="258" y="48"/>
                  </a:lnTo>
                  <a:lnTo>
                    <a:pt x="252" y="36"/>
                  </a:lnTo>
                  <a:lnTo>
                    <a:pt x="252" y="24"/>
                  </a:lnTo>
                  <a:lnTo>
                    <a:pt x="210" y="24"/>
                  </a:lnTo>
                  <a:lnTo>
                    <a:pt x="204" y="30"/>
                  </a:lnTo>
                  <a:lnTo>
                    <a:pt x="192" y="36"/>
                  </a:lnTo>
                  <a:lnTo>
                    <a:pt x="180" y="36"/>
                  </a:lnTo>
                  <a:lnTo>
                    <a:pt x="174" y="30"/>
                  </a:lnTo>
                  <a:lnTo>
                    <a:pt x="168" y="18"/>
                  </a:lnTo>
                  <a:lnTo>
                    <a:pt x="162" y="12"/>
                  </a:lnTo>
                  <a:lnTo>
                    <a:pt x="156" y="18"/>
                  </a:lnTo>
                  <a:lnTo>
                    <a:pt x="138" y="18"/>
                  </a:lnTo>
                  <a:lnTo>
                    <a:pt x="132" y="6"/>
                  </a:lnTo>
                  <a:lnTo>
                    <a:pt x="132" y="0"/>
                  </a:lnTo>
                  <a:lnTo>
                    <a:pt x="96" y="0"/>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28" name="Guatemala">
              <a:extLst>
                <a:ext uri="{FF2B5EF4-FFF2-40B4-BE49-F238E27FC236}">
                  <a16:creationId xmlns:a16="http://schemas.microsoft.com/office/drawing/2014/main" id="{E5D86C6F-4762-EAB5-CC6C-D96B22886234}"/>
                </a:ext>
                <a:ext uri="{C183D7F6-B498-43B3-948B-1728B52AA6E4}">
                  <adec:decorative xmlns:adec="http://schemas.microsoft.com/office/drawing/2017/decorative" val="1"/>
                </a:ext>
              </a:extLst>
            </p:cNvPr>
            <p:cNvSpPr>
              <a:spLocks/>
            </p:cNvSpPr>
            <p:nvPr/>
          </p:nvSpPr>
          <p:spPr bwMode="gray">
            <a:xfrm>
              <a:off x="2194428" y="2838157"/>
              <a:ext cx="95606" cy="108186"/>
            </a:xfrm>
            <a:custGeom>
              <a:avLst/>
              <a:gdLst>
                <a:gd name="T0" fmla="*/ 2147483647 w 300"/>
                <a:gd name="T1" fmla="*/ 2147483647 h 336"/>
                <a:gd name="T2" fmla="*/ 2147483647 w 300"/>
                <a:gd name="T3" fmla="*/ 2147483647 h 336"/>
                <a:gd name="T4" fmla="*/ 2147483647 w 300"/>
                <a:gd name="T5" fmla="*/ 2147483647 h 336"/>
                <a:gd name="T6" fmla="*/ 2147483647 w 300"/>
                <a:gd name="T7" fmla="*/ 2147483647 h 336"/>
                <a:gd name="T8" fmla="*/ 2147483647 w 300"/>
                <a:gd name="T9" fmla="*/ 2147483647 h 336"/>
                <a:gd name="T10" fmla="*/ 2147483647 w 300"/>
                <a:gd name="T11" fmla="*/ 0 h 336"/>
                <a:gd name="T12" fmla="*/ 2147483647 w 300"/>
                <a:gd name="T13" fmla="*/ 2147483647 h 336"/>
                <a:gd name="T14" fmla="*/ 2147483647 w 300"/>
                <a:gd name="T15" fmla="*/ 2147483647 h 336"/>
                <a:gd name="T16" fmla="*/ 2147483647 w 300"/>
                <a:gd name="T17" fmla="*/ 2147483647 h 336"/>
                <a:gd name="T18" fmla="*/ 2147483647 w 300"/>
                <a:gd name="T19" fmla="*/ 2147483647 h 336"/>
                <a:gd name="T20" fmla="*/ 2147483647 w 300"/>
                <a:gd name="T21" fmla="*/ 2147483647 h 336"/>
                <a:gd name="T22" fmla="*/ 2147483647 w 300"/>
                <a:gd name="T23" fmla="*/ 2147483647 h 336"/>
                <a:gd name="T24" fmla="*/ 2147483647 w 300"/>
                <a:gd name="T25" fmla="*/ 2147483647 h 336"/>
                <a:gd name="T26" fmla="*/ 2147483647 w 300"/>
                <a:gd name="T27" fmla="*/ 2147483647 h 336"/>
                <a:gd name="T28" fmla="*/ 2147483647 w 300"/>
                <a:gd name="T29" fmla="*/ 2147483647 h 336"/>
                <a:gd name="T30" fmla="*/ 2147483647 w 300"/>
                <a:gd name="T31" fmla="*/ 2147483647 h 336"/>
                <a:gd name="T32" fmla="*/ 2147483647 w 300"/>
                <a:gd name="T33" fmla="*/ 2147483647 h 336"/>
                <a:gd name="T34" fmla="*/ 2147483647 w 300"/>
                <a:gd name="T35" fmla="*/ 2147483647 h 336"/>
                <a:gd name="T36" fmla="*/ 2147483647 w 300"/>
                <a:gd name="T37" fmla="*/ 2147483647 h 336"/>
                <a:gd name="T38" fmla="*/ 2147483647 w 300"/>
                <a:gd name="T39" fmla="*/ 2147483647 h 336"/>
                <a:gd name="T40" fmla="*/ 2147483647 w 300"/>
                <a:gd name="T41" fmla="*/ 2147483647 h 336"/>
                <a:gd name="T42" fmla="*/ 2147483647 w 300"/>
                <a:gd name="T43" fmla="*/ 2147483647 h 336"/>
                <a:gd name="T44" fmla="*/ 2147483647 w 300"/>
                <a:gd name="T45" fmla="*/ 2147483647 h 336"/>
                <a:gd name="T46" fmla="*/ 2147483647 w 300"/>
                <a:gd name="T47" fmla="*/ 2147483647 h 336"/>
                <a:gd name="T48" fmla="*/ 2147483647 w 300"/>
                <a:gd name="T49" fmla="*/ 2147483647 h 336"/>
                <a:gd name="T50" fmla="*/ 2147483647 w 300"/>
                <a:gd name="T51" fmla="*/ 2147483647 h 336"/>
                <a:gd name="T52" fmla="*/ 2147483647 w 300"/>
                <a:gd name="T53" fmla="*/ 2147483647 h 336"/>
                <a:gd name="T54" fmla="*/ 2147483647 w 300"/>
                <a:gd name="T55" fmla="*/ 2147483647 h 336"/>
                <a:gd name="T56" fmla="*/ 2147483647 w 300"/>
                <a:gd name="T57" fmla="*/ 2147483647 h 336"/>
                <a:gd name="T58" fmla="*/ 0 w 300"/>
                <a:gd name="T59" fmla="*/ 2147483647 h 336"/>
                <a:gd name="T60" fmla="*/ 2147483647 w 300"/>
                <a:gd name="T61" fmla="*/ 2147483647 h 336"/>
                <a:gd name="T62" fmla="*/ 2147483647 w 300"/>
                <a:gd name="T63" fmla="*/ 2147483647 h 336"/>
                <a:gd name="T64" fmla="*/ 2147483647 w 300"/>
                <a:gd name="T65" fmla="*/ 2147483647 h 336"/>
                <a:gd name="T66" fmla="*/ 2147483647 w 300"/>
                <a:gd name="T67" fmla="*/ 2147483647 h 336"/>
                <a:gd name="T68" fmla="*/ 2147483647 w 300"/>
                <a:gd name="T69" fmla="*/ 2147483647 h 336"/>
                <a:gd name="T70" fmla="*/ 2147483647 w 300"/>
                <a:gd name="T71" fmla="*/ 2147483647 h 336"/>
                <a:gd name="T72" fmla="*/ 2147483647 w 300"/>
                <a:gd name="T73" fmla="*/ 2147483647 h 336"/>
                <a:gd name="T74" fmla="*/ 2147483647 w 300"/>
                <a:gd name="T75" fmla="*/ 2147483647 h 336"/>
                <a:gd name="T76" fmla="*/ 2147483647 w 300"/>
                <a:gd name="T77" fmla="*/ 2147483647 h 336"/>
                <a:gd name="T78" fmla="*/ 2147483647 w 300"/>
                <a:gd name="T79" fmla="*/ 2147483647 h 336"/>
                <a:gd name="T80" fmla="*/ 2147483647 w 300"/>
                <a:gd name="T81" fmla="*/ 2147483647 h 336"/>
                <a:gd name="T82" fmla="*/ 2147483647 w 300"/>
                <a:gd name="T83" fmla="*/ 2147483647 h 336"/>
                <a:gd name="T84" fmla="*/ 2147483647 w 300"/>
                <a:gd name="T85" fmla="*/ 2147483647 h 336"/>
                <a:gd name="T86" fmla="*/ 2147483647 w 300"/>
                <a:gd name="T87" fmla="*/ 2147483647 h 336"/>
                <a:gd name="T88" fmla="*/ 2147483647 w 300"/>
                <a:gd name="T89" fmla="*/ 2147483647 h 336"/>
                <a:gd name="T90" fmla="*/ 2147483647 w 300"/>
                <a:gd name="T91" fmla="*/ 2147483647 h 336"/>
                <a:gd name="T92" fmla="*/ 2147483647 w 300"/>
                <a:gd name="T93" fmla="*/ 2147483647 h 336"/>
                <a:gd name="T94" fmla="*/ 2147483647 w 300"/>
                <a:gd name="T95" fmla="*/ 2147483647 h 336"/>
                <a:gd name="T96" fmla="*/ 2147483647 w 300"/>
                <a:gd name="T97" fmla="*/ 2147483647 h 336"/>
                <a:gd name="T98" fmla="*/ 2147483647 w 300"/>
                <a:gd name="T99" fmla="*/ 2147483647 h 336"/>
                <a:gd name="T100" fmla="*/ 2147483647 w 300"/>
                <a:gd name="T101" fmla="*/ 2147483647 h 336"/>
                <a:gd name="T102" fmla="*/ 2147483647 w 300"/>
                <a:gd name="T103" fmla="*/ 2147483647 h 336"/>
                <a:gd name="T104" fmla="*/ 2147483647 w 300"/>
                <a:gd name="T105" fmla="*/ 2147483647 h 336"/>
                <a:gd name="T106" fmla="*/ 2147483647 w 300"/>
                <a:gd name="T107" fmla="*/ 2147483647 h 336"/>
                <a:gd name="T108" fmla="*/ 2147483647 w 300"/>
                <a:gd name="T109" fmla="*/ 2147483647 h 336"/>
                <a:gd name="T110" fmla="*/ 2147483647 w 300"/>
                <a:gd name="T111" fmla="*/ 2147483647 h 336"/>
                <a:gd name="T112" fmla="*/ 2147483647 w 300"/>
                <a:gd name="T113" fmla="*/ 2147483647 h 336"/>
                <a:gd name="T114" fmla="*/ 2147483647 w 300"/>
                <a:gd name="T115" fmla="*/ 2147483647 h 336"/>
                <a:gd name="T116" fmla="*/ 2147483647 w 300"/>
                <a:gd name="T117" fmla="*/ 2147483647 h 336"/>
                <a:gd name="T118" fmla="*/ 2147483647 w 300"/>
                <a:gd name="T119" fmla="*/ 2147483647 h 336"/>
                <a:gd name="T120" fmla="*/ 2147483647 w 300"/>
                <a:gd name="T121" fmla="*/ 2147483647 h 3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0"/>
                <a:gd name="T184" fmla="*/ 0 h 336"/>
                <a:gd name="T185" fmla="*/ 300 w 300"/>
                <a:gd name="T186" fmla="*/ 336 h 3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0" h="336">
                  <a:moveTo>
                    <a:pt x="288" y="156"/>
                  </a:moveTo>
                  <a:lnTo>
                    <a:pt x="270" y="168"/>
                  </a:lnTo>
                  <a:lnTo>
                    <a:pt x="258" y="162"/>
                  </a:lnTo>
                  <a:lnTo>
                    <a:pt x="228" y="162"/>
                  </a:lnTo>
                  <a:lnTo>
                    <a:pt x="252" y="6"/>
                  </a:lnTo>
                  <a:lnTo>
                    <a:pt x="120" y="0"/>
                  </a:lnTo>
                  <a:lnTo>
                    <a:pt x="120" y="12"/>
                  </a:lnTo>
                  <a:lnTo>
                    <a:pt x="126" y="24"/>
                  </a:lnTo>
                  <a:lnTo>
                    <a:pt x="126" y="48"/>
                  </a:lnTo>
                  <a:lnTo>
                    <a:pt x="120" y="48"/>
                  </a:lnTo>
                  <a:lnTo>
                    <a:pt x="108" y="54"/>
                  </a:lnTo>
                  <a:lnTo>
                    <a:pt x="84" y="54"/>
                  </a:lnTo>
                  <a:lnTo>
                    <a:pt x="96" y="60"/>
                  </a:lnTo>
                  <a:lnTo>
                    <a:pt x="96" y="66"/>
                  </a:lnTo>
                  <a:lnTo>
                    <a:pt x="102" y="78"/>
                  </a:lnTo>
                  <a:lnTo>
                    <a:pt x="108" y="84"/>
                  </a:lnTo>
                  <a:lnTo>
                    <a:pt x="114" y="84"/>
                  </a:lnTo>
                  <a:lnTo>
                    <a:pt x="126" y="90"/>
                  </a:lnTo>
                  <a:lnTo>
                    <a:pt x="132" y="90"/>
                  </a:lnTo>
                  <a:lnTo>
                    <a:pt x="138" y="114"/>
                  </a:lnTo>
                  <a:lnTo>
                    <a:pt x="156" y="114"/>
                  </a:lnTo>
                  <a:lnTo>
                    <a:pt x="156" y="126"/>
                  </a:lnTo>
                  <a:lnTo>
                    <a:pt x="150" y="132"/>
                  </a:lnTo>
                  <a:lnTo>
                    <a:pt x="144" y="132"/>
                  </a:lnTo>
                  <a:lnTo>
                    <a:pt x="144" y="150"/>
                  </a:lnTo>
                  <a:lnTo>
                    <a:pt x="54" y="144"/>
                  </a:lnTo>
                  <a:lnTo>
                    <a:pt x="24" y="192"/>
                  </a:lnTo>
                  <a:lnTo>
                    <a:pt x="24" y="264"/>
                  </a:lnTo>
                  <a:lnTo>
                    <a:pt x="18" y="270"/>
                  </a:lnTo>
                  <a:lnTo>
                    <a:pt x="0" y="270"/>
                  </a:lnTo>
                  <a:lnTo>
                    <a:pt x="6" y="282"/>
                  </a:lnTo>
                  <a:lnTo>
                    <a:pt x="12" y="288"/>
                  </a:lnTo>
                  <a:lnTo>
                    <a:pt x="24" y="288"/>
                  </a:lnTo>
                  <a:lnTo>
                    <a:pt x="42" y="300"/>
                  </a:lnTo>
                  <a:lnTo>
                    <a:pt x="60" y="318"/>
                  </a:lnTo>
                  <a:lnTo>
                    <a:pt x="72" y="324"/>
                  </a:lnTo>
                  <a:lnTo>
                    <a:pt x="120" y="324"/>
                  </a:lnTo>
                  <a:lnTo>
                    <a:pt x="126" y="330"/>
                  </a:lnTo>
                  <a:lnTo>
                    <a:pt x="132" y="330"/>
                  </a:lnTo>
                  <a:lnTo>
                    <a:pt x="138" y="336"/>
                  </a:lnTo>
                  <a:lnTo>
                    <a:pt x="150" y="324"/>
                  </a:lnTo>
                  <a:lnTo>
                    <a:pt x="162" y="318"/>
                  </a:lnTo>
                  <a:lnTo>
                    <a:pt x="168" y="312"/>
                  </a:lnTo>
                  <a:lnTo>
                    <a:pt x="174" y="312"/>
                  </a:lnTo>
                  <a:lnTo>
                    <a:pt x="180" y="300"/>
                  </a:lnTo>
                  <a:lnTo>
                    <a:pt x="186" y="294"/>
                  </a:lnTo>
                  <a:lnTo>
                    <a:pt x="186" y="282"/>
                  </a:lnTo>
                  <a:lnTo>
                    <a:pt x="204" y="282"/>
                  </a:lnTo>
                  <a:lnTo>
                    <a:pt x="210" y="276"/>
                  </a:lnTo>
                  <a:lnTo>
                    <a:pt x="222" y="270"/>
                  </a:lnTo>
                  <a:lnTo>
                    <a:pt x="222" y="264"/>
                  </a:lnTo>
                  <a:lnTo>
                    <a:pt x="228" y="252"/>
                  </a:lnTo>
                  <a:lnTo>
                    <a:pt x="228" y="234"/>
                  </a:lnTo>
                  <a:lnTo>
                    <a:pt x="234" y="222"/>
                  </a:lnTo>
                  <a:lnTo>
                    <a:pt x="246" y="216"/>
                  </a:lnTo>
                  <a:lnTo>
                    <a:pt x="258" y="204"/>
                  </a:lnTo>
                  <a:lnTo>
                    <a:pt x="270" y="198"/>
                  </a:lnTo>
                  <a:lnTo>
                    <a:pt x="282" y="186"/>
                  </a:lnTo>
                  <a:lnTo>
                    <a:pt x="294" y="180"/>
                  </a:lnTo>
                  <a:lnTo>
                    <a:pt x="300" y="168"/>
                  </a:lnTo>
                  <a:lnTo>
                    <a:pt x="288" y="156"/>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29" name="Greenland">
              <a:extLst>
                <a:ext uri="{FF2B5EF4-FFF2-40B4-BE49-F238E27FC236}">
                  <a16:creationId xmlns:a16="http://schemas.microsoft.com/office/drawing/2014/main" id="{5BB68792-572A-B43C-5BF0-51F3692E688C}"/>
                </a:ext>
                <a:ext uri="{C183D7F6-B498-43B3-948B-1728B52AA6E4}">
                  <adec:decorative xmlns:adec="http://schemas.microsoft.com/office/drawing/2017/decorative" val="1"/>
                </a:ext>
              </a:extLst>
            </p:cNvPr>
            <p:cNvSpPr>
              <a:spLocks noEditPoints="1"/>
            </p:cNvSpPr>
            <p:nvPr/>
          </p:nvSpPr>
          <p:spPr bwMode="gray">
            <a:xfrm>
              <a:off x="3303961" y="1279525"/>
              <a:ext cx="901968" cy="490610"/>
            </a:xfrm>
            <a:custGeom>
              <a:avLst/>
              <a:gdLst>
                <a:gd name="T0" fmla="*/ 2147483647 w 732"/>
                <a:gd name="T1" fmla="*/ 2147483647 h 398"/>
                <a:gd name="T2" fmla="*/ 2147483647 w 732"/>
                <a:gd name="T3" fmla="*/ 2147483647 h 398"/>
                <a:gd name="T4" fmla="*/ 2147483647 w 732"/>
                <a:gd name="T5" fmla="*/ 2147483647 h 398"/>
                <a:gd name="T6" fmla="*/ 2147483647 w 732"/>
                <a:gd name="T7" fmla="*/ 2147483647 h 398"/>
                <a:gd name="T8" fmla="*/ 2147483647 w 732"/>
                <a:gd name="T9" fmla="*/ 2147483647 h 398"/>
                <a:gd name="T10" fmla="*/ 2147483647 w 732"/>
                <a:gd name="T11" fmla="*/ 2147483647 h 398"/>
                <a:gd name="T12" fmla="*/ 2147483647 w 732"/>
                <a:gd name="T13" fmla="*/ 2147483647 h 398"/>
                <a:gd name="T14" fmla="*/ 2147483647 w 732"/>
                <a:gd name="T15" fmla="*/ 2147483647 h 398"/>
                <a:gd name="T16" fmla="*/ 2147483647 w 732"/>
                <a:gd name="T17" fmla="*/ 2147483647 h 398"/>
                <a:gd name="T18" fmla="*/ 2147483647 w 732"/>
                <a:gd name="T19" fmla="*/ 2147483647 h 398"/>
                <a:gd name="T20" fmla="*/ 2147483647 w 732"/>
                <a:gd name="T21" fmla="*/ 2147483647 h 398"/>
                <a:gd name="T22" fmla="*/ 2147483647 w 732"/>
                <a:gd name="T23" fmla="*/ 2147483647 h 398"/>
                <a:gd name="T24" fmla="*/ 2147483647 w 732"/>
                <a:gd name="T25" fmla="*/ 2147483647 h 398"/>
                <a:gd name="T26" fmla="*/ 2147483647 w 732"/>
                <a:gd name="T27" fmla="*/ 2147483647 h 398"/>
                <a:gd name="T28" fmla="*/ 2147483647 w 732"/>
                <a:gd name="T29" fmla="*/ 2147483647 h 398"/>
                <a:gd name="T30" fmla="*/ 2147483647 w 732"/>
                <a:gd name="T31" fmla="*/ 2147483647 h 398"/>
                <a:gd name="T32" fmla="*/ 2147483647 w 732"/>
                <a:gd name="T33" fmla="*/ 2147483647 h 398"/>
                <a:gd name="T34" fmla="*/ 2147483647 w 732"/>
                <a:gd name="T35" fmla="*/ 2147483647 h 398"/>
                <a:gd name="T36" fmla="*/ 2147483647 w 732"/>
                <a:gd name="T37" fmla="*/ 2147483647 h 398"/>
                <a:gd name="T38" fmla="*/ 2147483647 w 732"/>
                <a:gd name="T39" fmla="*/ 2147483647 h 398"/>
                <a:gd name="T40" fmla="*/ 2147483647 w 732"/>
                <a:gd name="T41" fmla="*/ 2147483647 h 398"/>
                <a:gd name="T42" fmla="*/ 2147483647 w 732"/>
                <a:gd name="T43" fmla="*/ 2147483647 h 398"/>
                <a:gd name="T44" fmla="*/ 2147483647 w 732"/>
                <a:gd name="T45" fmla="*/ 2147483647 h 398"/>
                <a:gd name="T46" fmla="*/ 2147483647 w 732"/>
                <a:gd name="T47" fmla="*/ 2147483647 h 398"/>
                <a:gd name="T48" fmla="*/ 2147483647 w 732"/>
                <a:gd name="T49" fmla="*/ 2147483647 h 398"/>
                <a:gd name="T50" fmla="*/ 2147483647 w 732"/>
                <a:gd name="T51" fmla="*/ 2147483647 h 398"/>
                <a:gd name="T52" fmla="*/ 2147483647 w 732"/>
                <a:gd name="T53" fmla="*/ 2147483647 h 398"/>
                <a:gd name="T54" fmla="*/ 2147483647 w 732"/>
                <a:gd name="T55" fmla="*/ 2147483647 h 398"/>
                <a:gd name="T56" fmla="*/ 2147483647 w 732"/>
                <a:gd name="T57" fmla="*/ 2147483647 h 398"/>
                <a:gd name="T58" fmla="*/ 2147483647 w 732"/>
                <a:gd name="T59" fmla="*/ 2147483647 h 398"/>
                <a:gd name="T60" fmla="*/ 2147483647 w 732"/>
                <a:gd name="T61" fmla="*/ 2147483647 h 398"/>
                <a:gd name="T62" fmla="*/ 2147483647 w 732"/>
                <a:gd name="T63" fmla="*/ 2147483647 h 398"/>
                <a:gd name="T64" fmla="*/ 2147483647 w 732"/>
                <a:gd name="T65" fmla="*/ 2147483647 h 398"/>
                <a:gd name="T66" fmla="*/ 2147483647 w 732"/>
                <a:gd name="T67" fmla="*/ 2147483647 h 398"/>
                <a:gd name="T68" fmla="*/ 2147483647 w 732"/>
                <a:gd name="T69" fmla="*/ 2147483647 h 398"/>
                <a:gd name="T70" fmla="*/ 2147483647 w 732"/>
                <a:gd name="T71" fmla="*/ 2147483647 h 398"/>
                <a:gd name="T72" fmla="*/ 2147483647 w 732"/>
                <a:gd name="T73" fmla="*/ 2147483647 h 398"/>
                <a:gd name="T74" fmla="*/ 2147483647 w 732"/>
                <a:gd name="T75" fmla="*/ 2147483647 h 398"/>
                <a:gd name="T76" fmla="*/ 2147483647 w 732"/>
                <a:gd name="T77" fmla="*/ 2147483647 h 398"/>
                <a:gd name="T78" fmla="*/ 2147483647 w 732"/>
                <a:gd name="T79" fmla="*/ 2147483647 h 398"/>
                <a:gd name="T80" fmla="*/ 2147483647 w 732"/>
                <a:gd name="T81" fmla="*/ 2147483647 h 398"/>
                <a:gd name="T82" fmla="*/ 2147483647 w 732"/>
                <a:gd name="T83" fmla="*/ 2147483647 h 398"/>
                <a:gd name="T84" fmla="*/ 2147483647 w 732"/>
                <a:gd name="T85" fmla="*/ 2147483647 h 398"/>
                <a:gd name="T86" fmla="*/ 2147483647 w 732"/>
                <a:gd name="T87" fmla="*/ 2147483647 h 398"/>
                <a:gd name="T88" fmla="*/ 2147483647 w 732"/>
                <a:gd name="T89" fmla="*/ 2147483647 h 398"/>
                <a:gd name="T90" fmla="*/ 2147483647 w 732"/>
                <a:gd name="T91" fmla="*/ 2147483647 h 398"/>
                <a:gd name="T92" fmla="*/ 2147483647 w 732"/>
                <a:gd name="T93" fmla="*/ 2147483647 h 398"/>
                <a:gd name="T94" fmla="*/ 2147483647 w 732"/>
                <a:gd name="T95" fmla="*/ 2147483647 h 398"/>
                <a:gd name="T96" fmla="*/ 2147483647 w 732"/>
                <a:gd name="T97" fmla="*/ 2147483647 h 398"/>
                <a:gd name="T98" fmla="*/ 2147483647 w 732"/>
                <a:gd name="T99" fmla="*/ 2147483647 h 398"/>
                <a:gd name="T100" fmla="*/ 2147483647 w 732"/>
                <a:gd name="T101" fmla="*/ 2147483647 h 398"/>
                <a:gd name="T102" fmla="*/ 2147483647 w 732"/>
                <a:gd name="T103" fmla="*/ 2147483647 h 398"/>
                <a:gd name="T104" fmla="*/ 2147483647 w 732"/>
                <a:gd name="T105" fmla="*/ 2147483647 h 398"/>
                <a:gd name="T106" fmla="*/ 2147483647 w 732"/>
                <a:gd name="T107" fmla="*/ 2147483647 h 398"/>
                <a:gd name="T108" fmla="*/ 2147483647 w 732"/>
                <a:gd name="T109" fmla="*/ 2147483647 h 398"/>
                <a:gd name="T110" fmla="*/ 2147483647 w 732"/>
                <a:gd name="T111" fmla="*/ 2147483647 h 398"/>
                <a:gd name="T112" fmla="*/ 2147483647 w 732"/>
                <a:gd name="T113" fmla="*/ 2147483647 h 398"/>
                <a:gd name="T114" fmla="*/ 2147483647 w 732"/>
                <a:gd name="T115" fmla="*/ 2147483647 h 398"/>
                <a:gd name="T116" fmla="*/ 2147483647 w 732"/>
                <a:gd name="T117" fmla="*/ 2147483647 h 398"/>
                <a:gd name="T118" fmla="*/ 2147483647 w 732"/>
                <a:gd name="T119" fmla="*/ 2147483647 h 398"/>
                <a:gd name="T120" fmla="*/ 2147483647 w 732"/>
                <a:gd name="T121" fmla="*/ 2147483647 h 398"/>
                <a:gd name="T122" fmla="*/ 2147483647 w 732"/>
                <a:gd name="T123" fmla="*/ 2147483647 h 3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32"/>
                <a:gd name="T187" fmla="*/ 0 h 398"/>
                <a:gd name="T188" fmla="*/ 732 w 732"/>
                <a:gd name="T189" fmla="*/ 398 h 39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32" h="398">
                  <a:moveTo>
                    <a:pt x="730" y="24"/>
                  </a:moveTo>
                  <a:lnTo>
                    <a:pt x="728" y="24"/>
                  </a:lnTo>
                  <a:lnTo>
                    <a:pt x="723" y="24"/>
                  </a:lnTo>
                  <a:lnTo>
                    <a:pt x="718" y="22"/>
                  </a:lnTo>
                  <a:lnTo>
                    <a:pt x="678" y="22"/>
                  </a:lnTo>
                  <a:lnTo>
                    <a:pt x="678" y="24"/>
                  </a:lnTo>
                  <a:lnTo>
                    <a:pt x="670" y="26"/>
                  </a:lnTo>
                  <a:lnTo>
                    <a:pt x="659" y="26"/>
                  </a:lnTo>
                  <a:lnTo>
                    <a:pt x="651" y="24"/>
                  </a:lnTo>
                  <a:lnTo>
                    <a:pt x="637" y="24"/>
                  </a:lnTo>
                  <a:lnTo>
                    <a:pt x="623" y="29"/>
                  </a:lnTo>
                  <a:lnTo>
                    <a:pt x="616" y="34"/>
                  </a:lnTo>
                  <a:lnTo>
                    <a:pt x="611" y="34"/>
                  </a:lnTo>
                  <a:lnTo>
                    <a:pt x="606" y="34"/>
                  </a:lnTo>
                  <a:lnTo>
                    <a:pt x="604" y="36"/>
                  </a:lnTo>
                  <a:lnTo>
                    <a:pt x="602" y="36"/>
                  </a:lnTo>
                  <a:lnTo>
                    <a:pt x="597" y="38"/>
                  </a:lnTo>
                  <a:lnTo>
                    <a:pt x="592" y="38"/>
                  </a:lnTo>
                  <a:lnTo>
                    <a:pt x="599" y="34"/>
                  </a:lnTo>
                  <a:lnTo>
                    <a:pt x="609" y="31"/>
                  </a:lnTo>
                  <a:lnTo>
                    <a:pt x="621" y="26"/>
                  </a:lnTo>
                  <a:lnTo>
                    <a:pt x="623" y="24"/>
                  </a:lnTo>
                  <a:lnTo>
                    <a:pt x="618" y="19"/>
                  </a:lnTo>
                  <a:lnTo>
                    <a:pt x="606" y="19"/>
                  </a:lnTo>
                  <a:lnTo>
                    <a:pt x="604" y="22"/>
                  </a:lnTo>
                  <a:lnTo>
                    <a:pt x="602" y="22"/>
                  </a:lnTo>
                  <a:lnTo>
                    <a:pt x="597" y="24"/>
                  </a:lnTo>
                  <a:lnTo>
                    <a:pt x="594" y="24"/>
                  </a:lnTo>
                  <a:lnTo>
                    <a:pt x="566" y="26"/>
                  </a:lnTo>
                  <a:lnTo>
                    <a:pt x="566" y="29"/>
                  </a:lnTo>
                  <a:lnTo>
                    <a:pt x="563" y="29"/>
                  </a:lnTo>
                  <a:lnTo>
                    <a:pt x="566" y="26"/>
                  </a:lnTo>
                  <a:lnTo>
                    <a:pt x="568" y="26"/>
                  </a:lnTo>
                  <a:lnTo>
                    <a:pt x="573" y="26"/>
                  </a:lnTo>
                  <a:lnTo>
                    <a:pt x="578" y="24"/>
                  </a:lnTo>
                  <a:lnTo>
                    <a:pt x="580" y="24"/>
                  </a:lnTo>
                  <a:lnTo>
                    <a:pt x="582" y="24"/>
                  </a:lnTo>
                  <a:lnTo>
                    <a:pt x="585" y="22"/>
                  </a:lnTo>
                  <a:lnTo>
                    <a:pt x="578" y="19"/>
                  </a:lnTo>
                  <a:lnTo>
                    <a:pt x="552" y="19"/>
                  </a:lnTo>
                  <a:lnTo>
                    <a:pt x="542" y="22"/>
                  </a:lnTo>
                  <a:lnTo>
                    <a:pt x="525" y="19"/>
                  </a:lnTo>
                  <a:lnTo>
                    <a:pt x="523" y="19"/>
                  </a:lnTo>
                  <a:lnTo>
                    <a:pt x="523" y="22"/>
                  </a:lnTo>
                  <a:lnTo>
                    <a:pt x="518" y="22"/>
                  </a:lnTo>
                  <a:lnTo>
                    <a:pt x="514" y="24"/>
                  </a:lnTo>
                  <a:lnTo>
                    <a:pt x="511" y="24"/>
                  </a:lnTo>
                  <a:lnTo>
                    <a:pt x="509" y="24"/>
                  </a:lnTo>
                  <a:lnTo>
                    <a:pt x="506" y="24"/>
                  </a:lnTo>
                  <a:lnTo>
                    <a:pt x="509" y="22"/>
                  </a:lnTo>
                  <a:lnTo>
                    <a:pt x="518" y="19"/>
                  </a:lnTo>
                  <a:lnTo>
                    <a:pt x="530" y="19"/>
                  </a:lnTo>
                  <a:lnTo>
                    <a:pt x="563" y="19"/>
                  </a:lnTo>
                  <a:lnTo>
                    <a:pt x="580" y="17"/>
                  </a:lnTo>
                  <a:lnTo>
                    <a:pt x="625" y="17"/>
                  </a:lnTo>
                  <a:lnTo>
                    <a:pt x="632" y="14"/>
                  </a:lnTo>
                  <a:lnTo>
                    <a:pt x="628" y="12"/>
                  </a:lnTo>
                  <a:lnTo>
                    <a:pt x="618" y="10"/>
                  </a:lnTo>
                  <a:lnTo>
                    <a:pt x="592" y="10"/>
                  </a:lnTo>
                  <a:lnTo>
                    <a:pt x="594" y="10"/>
                  </a:lnTo>
                  <a:lnTo>
                    <a:pt x="597" y="7"/>
                  </a:lnTo>
                  <a:lnTo>
                    <a:pt x="594" y="5"/>
                  </a:lnTo>
                  <a:lnTo>
                    <a:pt x="585" y="5"/>
                  </a:lnTo>
                  <a:lnTo>
                    <a:pt x="582" y="7"/>
                  </a:lnTo>
                  <a:lnTo>
                    <a:pt x="568" y="7"/>
                  </a:lnTo>
                  <a:lnTo>
                    <a:pt x="566" y="5"/>
                  </a:lnTo>
                  <a:lnTo>
                    <a:pt x="571" y="5"/>
                  </a:lnTo>
                  <a:lnTo>
                    <a:pt x="573" y="5"/>
                  </a:lnTo>
                  <a:lnTo>
                    <a:pt x="578" y="5"/>
                  </a:lnTo>
                  <a:lnTo>
                    <a:pt x="578" y="2"/>
                  </a:lnTo>
                  <a:lnTo>
                    <a:pt x="575" y="2"/>
                  </a:lnTo>
                  <a:lnTo>
                    <a:pt x="571" y="0"/>
                  </a:lnTo>
                  <a:lnTo>
                    <a:pt x="537" y="0"/>
                  </a:lnTo>
                  <a:lnTo>
                    <a:pt x="528" y="2"/>
                  </a:lnTo>
                  <a:lnTo>
                    <a:pt x="518" y="2"/>
                  </a:lnTo>
                  <a:lnTo>
                    <a:pt x="509" y="0"/>
                  </a:lnTo>
                  <a:lnTo>
                    <a:pt x="483" y="0"/>
                  </a:lnTo>
                  <a:lnTo>
                    <a:pt x="478" y="2"/>
                  </a:lnTo>
                  <a:lnTo>
                    <a:pt x="454" y="2"/>
                  </a:lnTo>
                  <a:lnTo>
                    <a:pt x="452" y="0"/>
                  </a:lnTo>
                  <a:lnTo>
                    <a:pt x="447" y="0"/>
                  </a:lnTo>
                  <a:lnTo>
                    <a:pt x="445" y="2"/>
                  </a:lnTo>
                  <a:lnTo>
                    <a:pt x="442" y="2"/>
                  </a:lnTo>
                  <a:lnTo>
                    <a:pt x="442" y="5"/>
                  </a:lnTo>
                  <a:lnTo>
                    <a:pt x="445" y="5"/>
                  </a:lnTo>
                  <a:lnTo>
                    <a:pt x="447" y="5"/>
                  </a:lnTo>
                  <a:lnTo>
                    <a:pt x="442" y="7"/>
                  </a:lnTo>
                  <a:lnTo>
                    <a:pt x="428" y="7"/>
                  </a:lnTo>
                  <a:lnTo>
                    <a:pt x="409" y="5"/>
                  </a:lnTo>
                  <a:lnTo>
                    <a:pt x="378" y="5"/>
                  </a:lnTo>
                  <a:lnTo>
                    <a:pt x="373" y="5"/>
                  </a:lnTo>
                  <a:lnTo>
                    <a:pt x="371" y="5"/>
                  </a:lnTo>
                  <a:lnTo>
                    <a:pt x="368" y="7"/>
                  </a:lnTo>
                  <a:lnTo>
                    <a:pt x="366" y="7"/>
                  </a:lnTo>
                  <a:lnTo>
                    <a:pt x="366" y="10"/>
                  </a:lnTo>
                  <a:lnTo>
                    <a:pt x="368" y="10"/>
                  </a:lnTo>
                  <a:lnTo>
                    <a:pt x="378" y="10"/>
                  </a:lnTo>
                  <a:lnTo>
                    <a:pt x="387" y="10"/>
                  </a:lnTo>
                  <a:lnTo>
                    <a:pt x="399" y="12"/>
                  </a:lnTo>
                  <a:lnTo>
                    <a:pt x="404" y="12"/>
                  </a:lnTo>
                  <a:lnTo>
                    <a:pt x="426" y="14"/>
                  </a:lnTo>
                  <a:lnTo>
                    <a:pt x="399" y="14"/>
                  </a:lnTo>
                  <a:lnTo>
                    <a:pt x="395" y="14"/>
                  </a:lnTo>
                  <a:lnTo>
                    <a:pt x="392" y="14"/>
                  </a:lnTo>
                  <a:lnTo>
                    <a:pt x="387" y="12"/>
                  </a:lnTo>
                  <a:lnTo>
                    <a:pt x="378" y="12"/>
                  </a:lnTo>
                  <a:lnTo>
                    <a:pt x="380" y="14"/>
                  </a:lnTo>
                  <a:lnTo>
                    <a:pt x="383" y="14"/>
                  </a:lnTo>
                  <a:lnTo>
                    <a:pt x="385" y="14"/>
                  </a:lnTo>
                  <a:lnTo>
                    <a:pt x="376" y="14"/>
                  </a:lnTo>
                  <a:lnTo>
                    <a:pt x="373" y="17"/>
                  </a:lnTo>
                  <a:lnTo>
                    <a:pt x="373" y="19"/>
                  </a:lnTo>
                  <a:lnTo>
                    <a:pt x="371" y="22"/>
                  </a:lnTo>
                  <a:lnTo>
                    <a:pt x="371" y="24"/>
                  </a:lnTo>
                  <a:lnTo>
                    <a:pt x="368" y="24"/>
                  </a:lnTo>
                  <a:lnTo>
                    <a:pt x="366" y="24"/>
                  </a:lnTo>
                  <a:lnTo>
                    <a:pt x="364" y="24"/>
                  </a:lnTo>
                  <a:lnTo>
                    <a:pt x="359" y="24"/>
                  </a:lnTo>
                  <a:lnTo>
                    <a:pt x="357" y="22"/>
                  </a:lnTo>
                  <a:lnTo>
                    <a:pt x="345" y="19"/>
                  </a:lnTo>
                  <a:lnTo>
                    <a:pt x="330" y="14"/>
                  </a:lnTo>
                  <a:lnTo>
                    <a:pt x="309" y="14"/>
                  </a:lnTo>
                  <a:lnTo>
                    <a:pt x="309" y="24"/>
                  </a:lnTo>
                  <a:lnTo>
                    <a:pt x="297" y="24"/>
                  </a:lnTo>
                  <a:lnTo>
                    <a:pt x="292" y="22"/>
                  </a:lnTo>
                  <a:lnTo>
                    <a:pt x="288" y="22"/>
                  </a:lnTo>
                  <a:lnTo>
                    <a:pt x="285" y="19"/>
                  </a:lnTo>
                  <a:lnTo>
                    <a:pt x="278" y="19"/>
                  </a:lnTo>
                  <a:lnTo>
                    <a:pt x="273" y="22"/>
                  </a:lnTo>
                  <a:lnTo>
                    <a:pt x="273" y="24"/>
                  </a:lnTo>
                  <a:lnTo>
                    <a:pt x="269" y="24"/>
                  </a:lnTo>
                  <a:lnTo>
                    <a:pt x="271" y="19"/>
                  </a:lnTo>
                  <a:lnTo>
                    <a:pt x="269" y="17"/>
                  </a:lnTo>
                  <a:lnTo>
                    <a:pt x="238" y="17"/>
                  </a:lnTo>
                  <a:lnTo>
                    <a:pt x="228" y="19"/>
                  </a:lnTo>
                  <a:lnTo>
                    <a:pt x="209" y="19"/>
                  </a:lnTo>
                  <a:lnTo>
                    <a:pt x="214" y="22"/>
                  </a:lnTo>
                  <a:lnTo>
                    <a:pt x="223" y="26"/>
                  </a:lnTo>
                  <a:lnTo>
                    <a:pt x="226" y="29"/>
                  </a:lnTo>
                  <a:lnTo>
                    <a:pt x="223" y="29"/>
                  </a:lnTo>
                  <a:lnTo>
                    <a:pt x="223" y="26"/>
                  </a:lnTo>
                  <a:lnTo>
                    <a:pt x="214" y="24"/>
                  </a:lnTo>
                  <a:lnTo>
                    <a:pt x="207" y="24"/>
                  </a:lnTo>
                  <a:lnTo>
                    <a:pt x="202" y="22"/>
                  </a:lnTo>
                  <a:lnTo>
                    <a:pt x="197" y="22"/>
                  </a:lnTo>
                  <a:lnTo>
                    <a:pt x="192" y="19"/>
                  </a:lnTo>
                  <a:lnTo>
                    <a:pt x="190" y="19"/>
                  </a:lnTo>
                  <a:lnTo>
                    <a:pt x="188" y="22"/>
                  </a:lnTo>
                  <a:lnTo>
                    <a:pt x="185" y="24"/>
                  </a:lnTo>
                  <a:lnTo>
                    <a:pt x="183" y="26"/>
                  </a:lnTo>
                  <a:lnTo>
                    <a:pt x="178" y="29"/>
                  </a:lnTo>
                  <a:lnTo>
                    <a:pt x="176" y="29"/>
                  </a:lnTo>
                  <a:lnTo>
                    <a:pt x="171" y="31"/>
                  </a:lnTo>
                  <a:lnTo>
                    <a:pt x="150" y="31"/>
                  </a:lnTo>
                  <a:lnTo>
                    <a:pt x="143" y="34"/>
                  </a:lnTo>
                  <a:lnTo>
                    <a:pt x="133" y="36"/>
                  </a:lnTo>
                  <a:lnTo>
                    <a:pt x="124" y="38"/>
                  </a:lnTo>
                  <a:lnTo>
                    <a:pt x="119" y="38"/>
                  </a:lnTo>
                  <a:lnTo>
                    <a:pt x="102" y="41"/>
                  </a:lnTo>
                  <a:lnTo>
                    <a:pt x="97" y="43"/>
                  </a:lnTo>
                  <a:lnTo>
                    <a:pt x="100" y="46"/>
                  </a:lnTo>
                  <a:lnTo>
                    <a:pt x="105" y="48"/>
                  </a:lnTo>
                  <a:lnTo>
                    <a:pt x="126" y="48"/>
                  </a:lnTo>
                  <a:lnTo>
                    <a:pt x="116" y="50"/>
                  </a:lnTo>
                  <a:lnTo>
                    <a:pt x="112" y="55"/>
                  </a:lnTo>
                  <a:lnTo>
                    <a:pt x="109" y="55"/>
                  </a:lnTo>
                  <a:lnTo>
                    <a:pt x="93" y="60"/>
                  </a:lnTo>
                  <a:lnTo>
                    <a:pt x="88" y="60"/>
                  </a:lnTo>
                  <a:lnTo>
                    <a:pt x="66" y="60"/>
                  </a:lnTo>
                  <a:lnTo>
                    <a:pt x="57" y="62"/>
                  </a:lnTo>
                  <a:lnTo>
                    <a:pt x="47" y="65"/>
                  </a:lnTo>
                  <a:lnTo>
                    <a:pt x="45" y="67"/>
                  </a:lnTo>
                  <a:lnTo>
                    <a:pt x="40" y="67"/>
                  </a:lnTo>
                  <a:lnTo>
                    <a:pt x="38" y="65"/>
                  </a:lnTo>
                  <a:lnTo>
                    <a:pt x="31" y="70"/>
                  </a:lnTo>
                  <a:lnTo>
                    <a:pt x="9" y="70"/>
                  </a:lnTo>
                  <a:lnTo>
                    <a:pt x="7" y="70"/>
                  </a:lnTo>
                  <a:lnTo>
                    <a:pt x="2" y="70"/>
                  </a:lnTo>
                  <a:lnTo>
                    <a:pt x="0" y="74"/>
                  </a:lnTo>
                  <a:lnTo>
                    <a:pt x="2" y="74"/>
                  </a:lnTo>
                  <a:lnTo>
                    <a:pt x="9" y="79"/>
                  </a:lnTo>
                  <a:lnTo>
                    <a:pt x="12" y="82"/>
                  </a:lnTo>
                  <a:lnTo>
                    <a:pt x="14" y="84"/>
                  </a:lnTo>
                  <a:lnTo>
                    <a:pt x="24" y="79"/>
                  </a:lnTo>
                  <a:lnTo>
                    <a:pt x="24" y="84"/>
                  </a:lnTo>
                  <a:lnTo>
                    <a:pt x="28" y="86"/>
                  </a:lnTo>
                  <a:lnTo>
                    <a:pt x="33" y="86"/>
                  </a:lnTo>
                  <a:lnTo>
                    <a:pt x="36" y="84"/>
                  </a:lnTo>
                  <a:lnTo>
                    <a:pt x="38" y="84"/>
                  </a:lnTo>
                  <a:lnTo>
                    <a:pt x="40" y="82"/>
                  </a:lnTo>
                  <a:lnTo>
                    <a:pt x="40" y="84"/>
                  </a:lnTo>
                  <a:lnTo>
                    <a:pt x="43" y="86"/>
                  </a:lnTo>
                  <a:lnTo>
                    <a:pt x="45" y="86"/>
                  </a:lnTo>
                  <a:lnTo>
                    <a:pt x="47" y="84"/>
                  </a:lnTo>
                  <a:lnTo>
                    <a:pt x="52" y="84"/>
                  </a:lnTo>
                  <a:lnTo>
                    <a:pt x="57" y="84"/>
                  </a:lnTo>
                  <a:lnTo>
                    <a:pt x="59" y="82"/>
                  </a:lnTo>
                  <a:lnTo>
                    <a:pt x="64" y="82"/>
                  </a:lnTo>
                  <a:lnTo>
                    <a:pt x="64" y="84"/>
                  </a:lnTo>
                  <a:lnTo>
                    <a:pt x="64" y="86"/>
                  </a:lnTo>
                  <a:lnTo>
                    <a:pt x="62" y="86"/>
                  </a:lnTo>
                  <a:lnTo>
                    <a:pt x="57" y="91"/>
                  </a:lnTo>
                  <a:lnTo>
                    <a:pt x="55" y="91"/>
                  </a:lnTo>
                  <a:lnTo>
                    <a:pt x="52" y="89"/>
                  </a:lnTo>
                  <a:lnTo>
                    <a:pt x="40" y="89"/>
                  </a:lnTo>
                  <a:lnTo>
                    <a:pt x="36" y="91"/>
                  </a:lnTo>
                  <a:lnTo>
                    <a:pt x="33" y="91"/>
                  </a:lnTo>
                  <a:lnTo>
                    <a:pt x="21" y="89"/>
                  </a:lnTo>
                  <a:lnTo>
                    <a:pt x="19" y="89"/>
                  </a:lnTo>
                  <a:lnTo>
                    <a:pt x="14" y="86"/>
                  </a:lnTo>
                  <a:lnTo>
                    <a:pt x="7" y="86"/>
                  </a:lnTo>
                  <a:lnTo>
                    <a:pt x="2" y="89"/>
                  </a:lnTo>
                  <a:lnTo>
                    <a:pt x="2" y="93"/>
                  </a:lnTo>
                  <a:lnTo>
                    <a:pt x="2" y="96"/>
                  </a:lnTo>
                  <a:lnTo>
                    <a:pt x="7" y="98"/>
                  </a:lnTo>
                  <a:lnTo>
                    <a:pt x="19" y="98"/>
                  </a:lnTo>
                  <a:lnTo>
                    <a:pt x="17" y="101"/>
                  </a:lnTo>
                  <a:lnTo>
                    <a:pt x="14" y="101"/>
                  </a:lnTo>
                  <a:lnTo>
                    <a:pt x="9" y="101"/>
                  </a:lnTo>
                  <a:lnTo>
                    <a:pt x="12" y="103"/>
                  </a:lnTo>
                  <a:lnTo>
                    <a:pt x="19" y="105"/>
                  </a:lnTo>
                  <a:lnTo>
                    <a:pt x="21" y="105"/>
                  </a:lnTo>
                  <a:lnTo>
                    <a:pt x="24" y="108"/>
                  </a:lnTo>
                  <a:lnTo>
                    <a:pt x="33" y="108"/>
                  </a:lnTo>
                  <a:lnTo>
                    <a:pt x="33" y="105"/>
                  </a:lnTo>
                  <a:lnTo>
                    <a:pt x="36" y="105"/>
                  </a:lnTo>
                  <a:lnTo>
                    <a:pt x="38" y="105"/>
                  </a:lnTo>
                  <a:lnTo>
                    <a:pt x="43" y="108"/>
                  </a:lnTo>
                  <a:lnTo>
                    <a:pt x="52" y="105"/>
                  </a:lnTo>
                  <a:lnTo>
                    <a:pt x="52" y="108"/>
                  </a:lnTo>
                  <a:lnTo>
                    <a:pt x="57" y="108"/>
                  </a:lnTo>
                  <a:lnTo>
                    <a:pt x="62" y="105"/>
                  </a:lnTo>
                  <a:lnTo>
                    <a:pt x="64" y="105"/>
                  </a:lnTo>
                  <a:lnTo>
                    <a:pt x="69" y="103"/>
                  </a:lnTo>
                  <a:lnTo>
                    <a:pt x="76" y="105"/>
                  </a:lnTo>
                  <a:lnTo>
                    <a:pt x="81" y="105"/>
                  </a:lnTo>
                  <a:lnTo>
                    <a:pt x="83" y="105"/>
                  </a:lnTo>
                  <a:lnTo>
                    <a:pt x="85" y="103"/>
                  </a:lnTo>
                  <a:lnTo>
                    <a:pt x="88" y="103"/>
                  </a:lnTo>
                  <a:lnTo>
                    <a:pt x="93" y="105"/>
                  </a:lnTo>
                  <a:lnTo>
                    <a:pt x="97" y="105"/>
                  </a:lnTo>
                  <a:lnTo>
                    <a:pt x="112" y="105"/>
                  </a:lnTo>
                  <a:lnTo>
                    <a:pt x="121" y="110"/>
                  </a:lnTo>
                  <a:lnTo>
                    <a:pt x="124" y="110"/>
                  </a:lnTo>
                  <a:lnTo>
                    <a:pt x="128" y="115"/>
                  </a:lnTo>
                  <a:lnTo>
                    <a:pt x="135" y="115"/>
                  </a:lnTo>
                  <a:lnTo>
                    <a:pt x="133" y="117"/>
                  </a:lnTo>
                  <a:lnTo>
                    <a:pt x="133" y="120"/>
                  </a:lnTo>
                  <a:lnTo>
                    <a:pt x="133" y="125"/>
                  </a:lnTo>
                  <a:lnTo>
                    <a:pt x="138" y="125"/>
                  </a:lnTo>
                  <a:lnTo>
                    <a:pt x="140" y="125"/>
                  </a:lnTo>
                  <a:lnTo>
                    <a:pt x="145" y="127"/>
                  </a:lnTo>
                  <a:lnTo>
                    <a:pt x="147" y="129"/>
                  </a:lnTo>
                  <a:lnTo>
                    <a:pt x="143" y="134"/>
                  </a:lnTo>
                  <a:lnTo>
                    <a:pt x="145" y="141"/>
                  </a:lnTo>
                  <a:lnTo>
                    <a:pt x="152" y="144"/>
                  </a:lnTo>
                  <a:lnTo>
                    <a:pt x="145" y="149"/>
                  </a:lnTo>
                  <a:lnTo>
                    <a:pt x="150" y="151"/>
                  </a:lnTo>
                  <a:lnTo>
                    <a:pt x="147" y="151"/>
                  </a:lnTo>
                  <a:lnTo>
                    <a:pt x="145" y="153"/>
                  </a:lnTo>
                  <a:lnTo>
                    <a:pt x="145" y="156"/>
                  </a:lnTo>
                  <a:lnTo>
                    <a:pt x="150" y="161"/>
                  </a:lnTo>
                  <a:lnTo>
                    <a:pt x="152" y="161"/>
                  </a:lnTo>
                  <a:lnTo>
                    <a:pt x="152" y="163"/>
                  </a:lnTo>
                  <a:lnTo>
                    <a:pt x="147" y="165"/>
                  </a:lnTo>
                  <a:lnTo>
                    <a:pt x="145" y="168"/>
                  </a:lnTo>
                  <a:lnTo>
                    <a:pt x="143" y="168"/>
                  </a:lnTo>
                  <a:lnTo>
                    <a:pt x="147" y="170"/>
                  </a:lnTo>
                  <a:lnTo>
                    <a:pt x="143" y="170"/>
                  </a:lnTo>
                  <a:lnTo>
                    <a:pt x="140" y="170"/>
                  </a:lnTo>
                  <a:lnTo>
                    <a:pt x="138" y="170"/>
                  </a:lnTo>
                  <a:lnTo>
                    <a:pt x="133" y="173"/>
                  </a:lnTo>
                  <a:lnTo>
                    <a:pt x="131" y="173"/>
                  </a:lnTo>
                  <a:lnTo>
                    <a:pt x="131" y="175"/>
                  </a:lnTo>
                  <a:lnTo>
                    <a:pt x="143" y="175"/>
                  </a:lnTo>
                  <a:lnTo>
                    <a:pt x="138" y="180"/>
                  </a:lnTo>
                  <a:lnTo>
                    <a:pt x="126" y="180"/>
                  </a:lnTo>
                  <a:lnTo>
                    <a:pt x="124" y="180"/>
                  </a:lnTo>
                  <a:lnTo>
                    <a:pt x="124" y="182"/>
                  </a:lnTo>
                  <a:lnTo>
                    <a:pt x="133" y="189"/>
                  </a:lnTo>
                  <a:lnTo>
                    <a:pt x="138" y="189"/>
                  </a:lnTo>
                  <a:lnTo>
                    <a:pt x="145" y="184"/>
                  </a:lnTo>
                  <a:lnTo>
                    <a:pt x="147" y="184"/>
                  </a:lnTo>
                  <a:lnTo>
                    <a:pt x="152" y="184"/>
                  </a:lnTo>
                  <a:lnTo>
                    <a:pt x="154" y="182"/>
                  </a:lnTo>
                  <a:lnTo>
                    <a:pt x="157" y="182"/>
                  </a:lnTo>
                  <a:lnTo>
                    <a:pt x="157" y="180"/>
                  </a:lnTo>
                  <a:lnTo>
                    <a:pt x="157" y="175"/>
                  </a:lnTo>
                  <a:lnTo>
                    <a:pt x="159" y="173"/>
                  </a:lnTo>
                  <a:lnTo>
                    <a:pt x="159" y="180"/>
                  </a:lnTo>
                  <a:lnTo>
                    <a:pt x="166" y="175"/>
                  </a:lnTo>
                  <a:lnTo>
                    <a:pt x="164" y="177"/>
                  </a:lnTo>
                  <a:lnTo>
                    <a:pt x="164" y="180"/>
                  </a:lnTo>
                  <a:lnTo>
                    <a:pt x="166" y="180"/>
                  </a:lnTo>
                  <a:lnTo>
                    <a:pt x="169" y="182"/>
                  </a:lnTo>
                  <a:lnTo>
                    <a:pt x="176" y="182"/>
                  </a:lnTo>
                  <a:lnTo>
                    <a:pt x="171" y="187"/>
                  </a:lnTo>
                  <a:lnTo>
                    <a:pt x="171" y="189"/>
                  </a:lnTo>
                  <a:lnTo>
                    <a:pt x="173" y="192"/>
                  </a:lnTo>
                  <a:lnTo>
                    <a:pt x="176" y="194"/>
                  </a:lnTo>
                  <a:lnTo>
                    <a:pt x="178" y="196"/>
                  </a:lnTo>
                  <a:lnTo>
                    <a:pt x="181" y="199"/>
                  </a:lnTo>
                  <a:lnTo>
                    <a:pt x="178" y="201"/>
                  </a:lnTo>
                  <a:lnTo>
                    <a:pt x="173" y="201"/>
                  </a:lnTo>
                  <a:lnTo>
                    <a:pt x="173" y="204"/>
                  </a:lnTo>
                  <a:lnTo>
                    <a:pt x="166" y="204"/>
                  </a:lnTo>
                  <a:lnTo>
                    <a:pt x="164" y="201"/>
                  </a:lnTo>
                  <a:lnTo>
                    <a:pt x="162" y="201"/>
                  </a:lnTo>
                  <a:lnTo>
                    <a:pt x="159" y="201"/>
                  </a:lnTo>
                  <a:lnTo>
                    <a:pt x="157" y="199"/>
                  </a:lnTo>
                  <a:lnTo>
                    <a:pt x="143" y="199"/>
                  </a:lnTo>
                  <a:lnTo>
                    <a:pt x="140" y="196"/>
                  </a:lnTo>
                  <a:lnTo>
                    <a:pt x="138" y="194"/>
                  </a:lnTo>
                  <a:lnTo>
                    <a:pt x="131" y="194"/>
                  </a:lnTo>
                  <a:lnTo>
                    <a:pt x="128" y="199"/>
                  </a:lnTo>
                  <a:lnTo>
                    <a:pt x="128" y="201"/>
                  </a:lnTo>
                  <a:lnTo>
                    <a:pt x="133" y="201"/>
                  </a:lnTo>
                  <a:lnTo>
                    <a:pt x="133" y="204"/>
                  </a:lnTo>
                  <a:lnTo>
                    <a:pt x="140" y="204"/>
                  </a:lnTo>
                  <a:lnTo>
                    <a:pt x="143" y="206"/>
                  </a:lnTo>
                  <a:lnTo>
                    <a:pt x="145" y="206"/>
                  </a:lnTo>
                  <a:lnTo>
                    <a:pt x="147" y="206"/>
                  </a:lnTo>
                  <a:lnTo>
                    <a:pt x="152" y="211"/>
                  </a:lnTo>
                  <a:lnTo>
                    <a:pt x="162" y="211"/>
                  </a:lnTo>
                  <a:lnTo>
                    <a:pt x="164" y="211"/>
                  </a:lnTo>
                  <a:lnTo>
                    <a:pt x="166" y="211"/>
                  </a:lnTo>
                  <a:lnTo>
                    <a:pt x="173" y="213"/>
                  </a:lnTo>
                  <a:lnTo>
                    <a:pt x="178" y="208"/>
                  </a:lnTo>
                  <a:lnTo>
                    <a:pt x="178" y="216"/>
                  </a:lnTo>
                  <a:lnTo>
                    <a:pt x="176" y="213"/>
                  </a:lnTo>
                  <a:lnTo>
                    <a:pt x="173" y="213"/>
                  </a:lnTo>
                  <a:lnTo>
                    <a:pt x="171" y="213"/>
                  </a:lnTo>
                  <a:lnTo>
                    <a:pt x="171" y="216"/>
                  </a:lnTo>
                  <a:lnTo>
                    <a:pt x="173" y="220"/>
                  </a:lnTo>
                  <a:lnTo>
                    <a:pt x="169" y="220"/>
                  </a:lnTo>
                  <a:lnTo>
                    <a:pt x="166" y="220"/>
                  </a:lnTo>
                  <a:lnTo>
                    <a:pt x="164" y="220"/>
                  </a:lnTo>
                  <a:lnTo>
                    <a:pt x="164" y="223"/>
                  </a:lnTo>
                  <a:lnTo>
                    <a:pt x="164" y="225"/>
                  </a:lnTo>
                  <a:lnTo>
                    <a:pt x="173" y="225"/>
                  </a:lnTo>
                  <a:lnTo>
                    <a:pt x="171" y="225"/>
                  </a:lnTo>
                  <a:lnTo>
                    <a:pt x="171" y="228"/>
                  </a:lnTo>
                  <a:lnTo>
                    <a:pt x="169" y="230"/>
                  </a:lnTo>
                  <a:lnTo>
                    <a:pt x="162" y="225"/>
                  </a:lnTo>
                  <a:lnTo>
                    <a:pt x="159" y="225"/>
                  </a:lnTo>
                  <a:lnTo>
                    <a:pt x="159" y="228"/>
                  </a:lnTo>
                  <a:lnTo>
                    <a:pt x="159" y="230"/>
                  </a:lnTo>
                  <a:lnTo>
                    <a:pt x="162" y="232"/>
                  </a:lnTo>
                  <a:lnTo>
                    <a:pt x="157" y="232"/>
                  </a:lnTo>
                  <a:lnTo>
                    <a:pt x="157" y="237"/>
                  </a:lnTo>
                  <a:lnTo>
                    <a:pt x="154" y="237"/>
                  </a:lnTo>
                  <a:lnTo>
                    <a:pt x="152" y="240"/>
                  </a:lnTo>
                  <a:lnTo>
                    <a:pt x="152" y="242"/>
                  </a:lnTo>
                  <a:lnTo>
                    <a:pt x="157" y="247"/>
                  </a:lnTo>
                  <a:lnTo>
                    <a:pt x="159" y="247"/>
                  </a:lnTo>
                  <a:lnTo>
                    <a:pt x="159" y="252"/>
                  </a:lnTo>
                  <a:lnTo>
                    <a:pt x="157" y="252"/>
                  </a:lnTo>
                  <a:lnTo>
                    <a:pt x="154" y="252"/>
                  </a:lnTo>
                  <a:lnTo>
                    <a:pt x="152" y="249"/>
                  </a:lnTo>
                  <a:lnTo>
                    <a:pt x="150" y="244"/>
                  </a:lnTo>
                  <a:lnTo>
                    <a:pt x="147" y="242"/>
                  </a:lnTo>
                  <a:lnTo>
                    <a:pt x="147" y="240"/>
                  </a:lnTo>
                  <a:lnTo>
                    <a:pt x="145" y="237"/>
                  </a:lnTo>
                  <a:lnTo>
                    <a:pt x="143" y="235"/>
                  </a:lnTo>
                  <a:lnTo>
                    <a:pt x="140" y="235"/>
                  </a:lnTo>
                  <a:lnTo>
                    <a:pt x="135" y="235"/>
                  </a:lnTo>
                  <a:lnTo>
                    <a:pt x="133" y="235"/>
                  </a:lnTo>
                  <a:lnTo>
                    <a:pt x="128" y="240"/>
                  </a:lnTo>
                  <a:lnTo>
                    <a:pt x="128" y="242"/>
                  </a:lnTo>
                  <a:lnTo>
                    <a:pt x="133" y="244"/>
                  </a:lnTo>
                  <a:lnTo>
                    <a:pt x="138" y="244"/>
                  </a:lnTo>
                  <a:lnTo>
                    <a:pt x="140" y="247"/>
                  </a:lnTo>
                  <a:lnTo>
                    <a:pt x="135" y="249"/>
                  </a:lnTo>
                  <a:lnTo>
                    <a:pt x="131" y="249"/>
                  </a:lnTo>
                  <a:lnTo>
                    <a:pt x="128" y="247"/>
                  </a:lnTo>
                  <a:lnTo>
                    <a:pt x="121" y="247"/>
                  </a:lnTo>
                  <a:lnTo>
                    <a:pt x="119" y="249"/>
                  </a:lnTo>
                  <a:lnTo>
                    <a:pt x="116" y="249"/>
                  </a:lnTo>
                  <a:lnTo>
                    <a:pt x="114" y="249"/>
                  </a:lnTo>
                  <a:lnTo>
                    <a:pt x="112" y="252"/>
                  </a:lnTo>
                  <a:lnTo>
                    <a:pt x="109" y="252"/>
                  </a:lnTo>
                  <a:lnTo>
                    <a:pt x="121" y="252"/>
                  </a:lnTo>
                  <a:lnTo>
                    <a:pt x="126" y="252"/>
                  </a:lnTo>
                  <a:lnTo>
                    <a:pt x="140" y="252"/>
                  </a:lnTo>
                  <a:lnTo>
                    <a:pt x="143" y="252"/>
                  </a:lnTo>
                  <a:lnTo>
                    <a:pt x="131" y="252"/>
                  </a:lnTo>
                  <a:lnTo>
                    <a:pt x="112" y="256"/>
                  </a:lnTo>
                  <a:lnTo>
                    <a:pt x="107" y="256"/>
                  </a:lnTo>
                  <a:lnTo>
                    <a:pt x="105" y="259"/>
                  </a:lnTo>
                  <a:lnTo>
                    <a:pt x="107" y="259"/>
                  </a:lnTo>
                  <a:lnTo>
                    <a:pt x="107" y="261"/>
                  </a:lnTo>
                  <a:lnTo>
                    <a:pt x="114" y="261"/>
                  </a:lnTo>
                  <a:lnTo>
                    <a:pt x="119" y="259"/>
                  </a:lnTo>
                  <a:lnTo>
                    <a:pt x="124" y="259"/>
                  </a:lnTo>
                  <a:lnTo>
                    <a:pt x="128" y="256"/>
                  </a:lnTo>
                  <a:lnTo>
                    <a:pt x="138" y="256"/>
                  </a:lnTo>
                  <a:lnTo>
                    <a:pt x="140" y="259"/>
                  </a:lnTo>
                  <a:lnTo>
                    <a:pt x="138" y="261"/>
                  </a:lnTo>
                  <a:lnTo>
                    <a:pt x="114" y="261"/>
                  </a:lnTo>
                  <a:lnTo>
                    <a:pt x="112" y="261"/>
                  </a:lnTo>
                  <a:lnTo>
                    <a:pt x="102" y="261"/>
                  </a:lnTo>
                  <a:lnTo>
                    <a:pt x="102" y="264"/>
                  </a:lnTo>
                  <a:lnTo>
                    <a:pt x="107" y="264"/>
                  </a:lnTo>
                  <a:lnTo>
                    <a:pt x="107" y="266"/>
                  </a:lnTo>
                  <a:lnTo>
                    <a:pt x="112" y="266"/>
                  </a:lnTo>
                  <a:lnTo>
                    <a:pt x="114" y="266"/>
                  </a:lnTo>
                  <a:lnTo>
                    <a:pt x="109" y="266"/>
                  </a:lnTo>
                  <a:lnTo>
                    <a:pt x="107" y="268"/>
                  </a:lnTo>
                  <a:lnTo>
                    <a:pt x="107" y="271"/>
                  </a:lnTo>
                  <a:lnTo>
                    <a:pt x="105" y="273"/>
                  </a:lnTo>
                  <a:lnTo>
                    <a:pt x="102" y="273"/>
                  </a:lnTo>
                  <a:lnTo>
                    <a:pt x="100" y="275"/>
                  </a:lnTo>
                  <a:lnTo>
                    <a:pt x="97" y="275"/>
                  </a:lnTo>
                  <a:lnTo>
                    <a:pt x="107" y="278"/>
                  </a:lnTo>
                  <a:lnTo>
                    <a:pt x="97" y="280"/>
                  </a:lnTo>
                  <a:lnTo>
                    <a:pt x="97" y="283"/>
                  </a:lnTo>
                  <a:lnTo>
                    <a:pt x="100" y="285"/>
                  </a:lnTo>
                  <a:lnTo>
                    <a:pt x="105" y="285"/>
                  </a:lnTo>
                  <a:lnTo>
                    <a:pt x="107" y="285"/>
                  </a:lnTo>
                  <a:lnTo>
                    <a:pt x="114" y="285"/>
                  </a:lnTo>
                  <a:lnTo>
                    <a:pt x="112" y="285"/>
                  </a:lnTo>
                  <a:lnTo>
                    <a:pt x="109" y="285"/>
                  </a:lnTo>
                  <a:lnTo>
                    <a:pt x="107" y="287"/>
                  </a:lnTo>
                  <a:lnTo>
                    <a:pt x="102" y="290"/>
                  </a:lnTo>
                  <a:lnTo>
                    <a:pt x="102" y="292"/>
                  </a:lnTo>
                  <a:lnTo>
                    <a:pt x="105" y="295"/>
                  </a:lnTo>
                  <a:lnTo>
                    <a:pt x="107" y="295"/>
                  </a:lnTo>
                  <a:lnTo>
                    <a:pt x="109" y="292"/>
                  </a:lnTo>
                  <a:lnTo>
                    <a:pt x="114" y="290"/>
                  </a:lnTo>
                  <a:lnTo>
                    <a:pt x="112" y="295"/>
                  </a:lnTo>
                  <a:lnTo>
                    <a:pt x="109" y="295"/>
                  </a:lnTo>
                  <a:lnTo>
                    <a:pt x="107" y="299"/>
                  </a:lnTo>
                  <a:lnTo>
                    <a:pt x="107" y="304"/>
                  </a:lnTo>
                  <a:lnTo>
                    <a:pt x="109" y="304"/>
                  </a:lnTo>
                  <a:lnTo>
                    <a:pt x="109" y="302"/>
                  </a:lnTo>
                  <a:lnTo>
                    <a:pt x="114" y="302"/>
                  </a:lnTo>
                  <a:lnTo>
                    <a:pt x="109" y="307"/>
                  </a:lnTo>
                  <a:lnTo>
                    <a:pt x="107" y="307"/>
                  </a:lnTo>
                  <a:lnTo>
                    <a:pt x="105" y="309"/>
                  </a:lnTo>
                  <a:lnTo>
                    <a:pt x="102" y="311"/>
                  </a:lnTo>
                  <a:lnTo>
                    <a:pt x="102" y="316"/>
                  </a:lnTo>
                  <a:lnTo>
                    <a:pt x="105" y="316"/>
                  </a:lnTo>
                  <a:lnTo>
                    <a:pt x="107" y="314"/>
                  </a:lnTo>
                  <a:lnTo>
                    <a:pt x="114" y="307"/>
                  </a:lnTo>
                  <a:lnTo>
                    <a:pt x="124" y="307"/>
                  </a:lnTo>
                  <a:lnTo>
                    <a:pt x="126" y="304"/>
                  </a:lnTo>
                  <a:lnTo>
                    <a:pt x="128" y="304"/>
                  </a:lnTo>
                  <a:lnTo>
                    <a:pt x="128" y="307"/>
                  </a:lnTo>
                  <a:lnTo>
                    <a:pt x="133" y="304"/>
                  </a:lnTo>
                  <a:lnTo>
                    <a:pt x="128" y="311"/>
                  </a:lnTo>
                  <a:lnTo>
                    <a:pt x="135" y="311"/>
                  </a:lnTo>
                  <a:lnTo>
                    <a:pt x="128" y="311"/>
                  </a:lnTo>
                  <a:lnTo>
                    <a:pt x="124" y="314"/>
                  </a:lnTo>
                  <a:lnTo>
                    <a:pt x="124" y="316"/>
                  </a:lnTo>
                  <a:lnTo>
                    <a:pt x="119" y="316"/>
                  </a:lnTo>
                  <a:lnTo>
                    <a:pt x="116" y="316"/>
                  </a:lnTo>
                  <a:lnTo>
                    <a:pt x="114" y="319"/>
                  </a:lnTo>
                  <a:lnTo>
                    <a:pt x="114" y="321"/>
                  </a:lnTo>
                  <a:lnTo>
                    <a:pt x="112" y="321"/>
                  </a:lnTo>
                  <a:lnTo>
                    <a:pt x="107" y="323"/>
                  </a:lnTo>
                  <a:lnTo>
                    <a:pt x="105" y="326"/>
                  </a:lnTo>
                  <a:lnTo>
                    <a:pt x="109" y="326"/>
                  </a:lnTo>
                  <a:lnTo>
                    <a:pt x="107" y="326"/>
                  </a:lnTo>
                  <a:lnTo>
                    <a:pt x="107" y="328"/>
                  </a:lnTo>
                  <a:lnTo>
                    <a:pt x="107" y="331"/>
                  </a:lnTo>
                  <a:lnTo>
                    <a:pt x="109" y="331"/>
                  </a:lnTo>
                  <a:lnTo>
                    <a:pt x="107" y="333"/>
                  </a:lnTo>
                  <a:lnTo>
                    <a:pt x="107" y="335"/>
                  </a:lnTo>
                  <a:lnTo>
                    <a:pt x="116" y="335"/>
                  </a:lnTo>
                  <a:lnTo>
                    <a:pt x="112" y="343"/>
                  </a:lnTo>
                  <a:lnTo>
                    <a:pt x="116" y="340"/>
                  </a:lnTo>
                  <a:lnTo>
                    <a:pt x="119" y="340"/>
                  </a:lnTo>
                  <a:lnTo>
                    <a:pt x="116" y="340"/>
                  </a:lnTo>
                  <a:lnTo>
                    <a:pt x="114" y="343"/>
                  </a:lnTo>
                  <a:lnTo>
                    <a:pt x="114" y="345"/>
                  </a:lnTo>
                  <a:lnTo>
                    <a:pt x="112" y="347"/>
                  </a:lnTo>
                  <a:lnTo>
                    <a:pt x="112" y="352"/>
                  </a:lnTo>
                  <a:lnTo>
                    <a:pt x="114" y="352"/>
                  </a:lnTo>
                  <a:lnTo>
                    <a:pt x="121" y="352"/>
                  </a:lnTo>
                  <a:lnTo>
                    <a:pt x="116" y="359"/>
                  </a:lnTo>
                  <a:lnTo>
                    <a:pt x="126" y="357"/>
                  </a:lnTo>
                  <a:lnTo>
                    <a:pt x="121" y="362"/>
                  </a:lnTo>
                  <a:lnTo>
                    <a:pt x="124" y="366"/>
                  </a:lnTo>
                  <a:lnTo>
                    <a:pt x="128" y="366"/>
                  </a:lnTo>
                  <a:lnTo>
                    <a:pt x="126" y="366"/>
                  </a:lnTo>
                  <a:lnTo>
                    <a:pt x="126" y="369"/>
                  </a:lnTo>
                  <a:lnTo>
                    <a:pt x="128" y="371"/>
                  </a:lnTo>
                  <a:lnTo>
                    <a:pt x="133" y="371"/>
                  </a:lnTo>
                  <a:lnTo>
                    <a:pt x="128" y="376"/>
                  </a:lnTo>
                  <a:lnTo>
                    <a:pt x="135" y="376"/>
                  </a:lnTo>
                  <a:lnTo>
                    <a:pt x="133" y="381"/>
                  </a:lnTo>
                  <a:lnTo>
                    <a:pt x="145" y="378"/>
                  </a:lnTo>
                  <a:lnTo>
                    <a:pt x="147" y="381"/>
                  </a:lnTo>
                  <a:lnTo>
                    <a:pt x="150" y="381"/>
                  </a:lnTo>
                  <a:lnTo>
                    <a:pt x="152" y="378"/>
                  </a:lnTo>
                  <a:lnTo>
                    <a:pt x="162" y="374"/>
                  </a:lnTo>
                  <a:lnTo>
                    <a:pt x="164" y="371"/>
                  </a:lnTo>
                  <a:lnTo>
                    <a:pt x="164" y="374"/>
                  </a:lnTo>
                  <a:lnTo>
                    <a:pt x="162" y="376"/>
                  </a:lnTo>
                  <a:lnTo>
                    <a:pt x="169" y="378"/>
                  </a:lnTo>
                  <a:lnTo>
                    <a:pt x="171" y="376"/>
                  </a:lnTo>
                  <a:lnTo>
                    <a:pt x="173" y="376"/>
                  </a:lnTo>
                  <a:lnTo>
                    <a:pt x="169" y="378"/>
                  </a:lnTo>
                  <a:lnTo>
                    <a:pt x="164" y="381"/>
                  </a:lnTo>
                  <a:lnTo>
                    <a:pt x="162" y="383"/>
                  </a:lnTo>
                  <a:lnTo>
                    <a:pt x="162" y="386"/>
                  </a:lnTo>
                  <a:lnTo>
                    <a:pt x="169" y="386"/>
                  </a:lnTo>
                  <a:lnTo>
                    <a:pt x="173" y="386"/>
                  </a:lnTo>
                  <a:lnTo>
                    <a:pt x="176" y="386"/>
                  </a:lnTo>
                  <a:lnTo>
                    <a:pt x="173" y="386"/>
                  </a:lnTo>
                  <a:lnTo>
                    <a:pt x="171" y="388"/>
                  </a:lnTo>
                  <a:lnTo>
                    <a:pt x="169" y="390"/>
                  </a:lnTo>
                  <a:lnTo>
                    <a:pt x="169" y="393"/>
                  </a:lnTo>
                  <a:lnTo>
                    <a:pt x="169" y="395"/>
                  </a:lnTo>
                  <a:lnTo>
                    <a:pt x="176" y="395"/>
                  </a:lnTo>
                  <a:lnTo>
                    <a:pt x="178" y="393"/>
                  </a:lnTo>
                  <a:lnTo>
                    <a:pt x="178" y="395"/>
                  </a:lnTo>
                  <a:lnTo>
                    <a:pt x="183" y="398"/>
                  </a:lnTo>
                  <a:lnTo>
                    <a:pt x="188" y="398"/>
                  </a:lnTo>
                  <a:lnTo>
                    <a:pt x="192" y="395"/>
                  </a:lnTo>
                  <a:lnTo>
                    <a:pt x="195" y="393"/>
                  </a:lnTo>
                  <a:lnTo>
                    <a:pt x="192" y="390"/>
                  </a:lnTo>
                  <a:lnTo>
                    <a:pt x="192" y="388"/>
                  </a:lnTo>
                  <a:lnTo>
                    <a:pt x="197" y="388"/>
                  </a:lnTo>
                  <a:lnTo>
                    <a:pt x="200" y="386"/>
                  </a:lnTo>
                  <a:lnTo>
                    <a:pt x="200" y="378"/>
                  </a:lnTo>
                  <a:lnTo>
                    <a:pt x="202" y="381"/>
                  </a:lnTo>
                  <a:lnTo>
                    <a:pt x="207" y="381"/>
                  </a:lnTo>
                  <a:lnTo>
                    <a:pt x="207" y="376"/>
                  </a:lnTo>
                  <a:lnTo>
                    <a:pt x="207" y="374"/>
                  </a:lnTo>
                  <a:lnTo>
                    <a:pt x="207" y="371"/>
                  </a:lnTo>
                  <a:lnTo>
                    <a:pt x="207" y="374"/>
                  </a:lnTo>
                  <a:lnTo>
                    <a:pt x="209" y="376"/>
                  </a:lnTo>
                  <a:lnTo>
                    <a:pt x="212" y="376"/>
                  </a:lnTo>
                  <a:lnTo>
                    <a:pt x="214" y="374"/>
                  </a:lnTo>
                  <a:lnTo>
                    <a:pt x="214" y="371"/>
                  </a:lnTo>
                  <a:lnTo>
                    <a:pt x="209" y="366"/>
                  </a:lnTo>
                  <a:lnTo>
                    <a:pt x="216" y="366"/>
                  </a:lnTo>
                  <a:lnTo>
                    <a:pt x="216" y="364"/>
                  </a:lnTo>
                  <a:lnTo>
                    <a:pt x="214" y="362"/>
                  </a:lnTo>
                  <a:lnTo>
                    <a:pt x="223" y="362"/>
                  </a:lnTo>
                  <a:lnTo>
                    <a:pt x="219" y="357"/>
                  </a:lnTo>
                  <a:lnTo>
                    <a:pt x="223" y="355"/>
                  </a:lnTo>
                  <a:lnTo>
                    <a:pt x="219" y="352"/>
                  </a:lnTo>
                  <a:lnTo>
                    <a:pt x="216" y="350"/>
                  </a:lnTo>
                  <a:lnTo>
                    <a:pt x="219" y="350"/>
                  </a:lnTo>
                  <a:lnTo>
                    <a:pt x="221" y="350"/>
                  </a:lnTo>
                  <a:lnTo>
                    <a:pt x="216" y="343"/>
                  </a:lnTo>
                  <a:lnTo>
                    <a:pt x="221" y="347"/>
                  </a:lnTo>
                  <a:lnTo>
                    <a:pt x="223" y="347"/>
                  </a:lnTo>
                  <a:lnTo>
                    <a:pt x="228" y="343"/>
                  </a:lnTo>
                  <a:lnTo>
                    <a:pt x="235" y="343"/>
                  </a:lnTo>
                  <a:lnTo>
                    <a:pt x="235" y="340"/>
                  </a:lnTo>
                  <a:lnTo>
                    <a:pt x="233" y="338"/>
                  </a:lnTo>
                  <a:lnTo>
                    <a:pt x="238" y="338"/>
                  </a:lnTo>
                  <a:lnTo>
                    <a:pt x="242" y="331"/>
                  </a:lnTo>
                  <a:lnTo>
                    <a:pt x="245" y="331"/>
                  </a:lnTo>
                  <a:lnTo>
                    <a:pt x="252" y="331"/>
                  </a:lnTo>
                  <a:lnTo>
                    <a:pt x="252" y="326"/>
                  </a:lnTo>
                  <a:lnTo>
                    <a:pt x="257" y="331"/>
                  </a:lnTo>
                  <a:lnTo>
                    <a:pt x="259" y="326"/>
                  </a:lnTo>
                  <a:lnTo>
                    <a:pt x="259" y="319"/>
                  </a:lnTo>
                  <a:lnTo>
                    <a:pt x="252" y="316"/>
                  </a:lnTo>
                  <a:lnTo>
                    <a:pt x="257" y="316"/>
                  </a:lnTo>
                  <a:lnTo>
                    <a:pt x="264" y="311"/>
                  </a:lnTo>
                  <a:lnTo>
                    <a:pt x="266" y="307"/>
                  </a:lnTo>
                  <a:lnTo>
                    <a:pt x="259" y="304"/>
                  </a:lnTo>
                  <a:lnTo>
                    <a:pt x="264" y="299"/>
                  </a:lnTo>
                  <a:lnTo>
                    <a:pt x="278" y="299"/>
                  </a:lnTo>
                  <a:lnTo>
                    <a:pt x="280" y="297"/>
                  </a:lnTo>
                  <a:lnTo>
                    <a:pt x="280" y="292"/>
                  </a:lnTo>
                  <a:lnTo>
                    <a:pt x="288" y="290"/>
                  </a:lnTo>
                  <a:lnTo>
                    <a:pt x="292" y="290"/>
                  </a:lnTo>
                  <a:lnTo>
                    <a:pt x="295" y="292"/>
                  </a:lnTo>
                  <a:lnTo>
                    <a:pt x="302" y="292"/>
                  </a:lnTo>
                  <a:lnTo>
                    <a:pt x="311" y="283"/>
                  </a:lnTo>
                  <a:lnTo>
                    <a:pt x="311" y="280"/>
                  </a:lnTo>
                  <a:lnTo>
                    <a:pt x="314" y="280"/>
                  </a:lnTo>
                  <a:lnTo>
                    <a:pt x="316" y="278"/>
                  </a:lnTo>
                  <a:lnTo>
                    <a:pt x="319" y="278"/>
                  </a:lnTo>
                  <a:lnTo>
                    <a:pt x="319" y="280"/>
                  </a:lnTo>
                  <a:lnTo>
                    <a:pt x="316" y="283"/>
                  </a:lnTo>
                  <a:lnTo>
                    <a:pt x="314" y="285"/>
                  </a:lnTo>
                  <a:lnTo>
                    <a:pt x="311" y="290"/>
                  </a:lnTo>
                  <a:lnTo>
                    <a:pt x="319" y="290"/>
                  </a:lnTo>
                  <a:lnTo>
                    <a:pt x="319" y="285"/>
                  </a:lnTo>
                  <a:lnTo>
                    <a:pt x="323" y="285"/>
                  </a:lnTo>
                  <a:lnTo>
                    <a:pt x="326" y="283"/>
                  </a:lnTo>
                  <a:lnTo>
                    <a:pt x="328" y="283"/>
                  </a:lnTo>
                  <a:lnTo>
                    <a:pt x="328" y="285"/>
                  </a:lnTo>
                  <a:lnTo>
                    <a:pt x="333" y="285"/>
                  </a:lnTo>
                  <a:lnTo>
                    <a:pt x="335" y="285"/>
                  </a:lnTo>
                  <a:lnTo>
                    <a:pt x="342" y="283"/>
                  </a:lnTo>
                  <a:lnTo>
                    <a:pt x="347" y="278"/>
                  </a:lnTo>
                  <a:lnTo>
                    <a:pt x="349" y="275"/>
                  </a:lnTo>
                  <a:lnTo>
                    <a:pt x="359" y="275"/>
                  </a:lnTo>
                  <a:lnTo>
                    <a:pt x="366" y="275"/>
                  </a:lnTo>
                  <a:lnTo>
                    <a:pt x="371" y="271"/>
                  </a:lnTo>
                  <a:lnTo>
                    <a:pt x="373" y="268"/>
                  </a:lnTo>
                  <a:lnTo>
                    <a:pt x="376" y="266"/>
                  </a:lnTo>
                  <a:lnTo>
                    <a:pt x="383" y="259"/>
                  </a:lnTo>
                  <a:lnTo>
                    <a:pt x="385" y="256"/>
                  </a:lnTo>
                  <a:lnTo>
                    <a:pt x="390" y="254"/>
                  </a:lnTo>
                  <a:lnTo>
                    <a:pt x="399" y="252"/>
                  </a:lnTo>
                  <a:lnTo>
                    <a:pt x="402" y="252"/>
                  </a:lnTo>
                  <a:lnTo>
                    <a:pt x="404" y="249"/>
                  </a:lnTo>
                  <a:lnTo>
                    <a:pt x="407" y="249"/>
                  </a:lnTo>
                  <a:lnTo>
                    <a:pt x="407" y="247"/>
                  </a:lnTo>
                  <a:lnTo>
                    <a:pt x="407" y="244"/>
                  </a:lnTo>
                  <a:lnTo>
                    <a:pt x="407" y="240"/>
                  </a:lnTo>
                  <a:lnTo>
                    <a:pt x="407" y="235"/>
                  </a:lnTo>
                  <a:lnTo>
                    <a:pt x="414" y="242"/>
                  </a:lnTo>
                  <a:lnTo>
                    <a:pt x="416" y="244"/>
                  </a:lnTo>
                  <a:lnTo>
                    <a:pt x="418" y="244"/>
                  </a:lnTo>
                  <a:lnTo>
                    <a:pt x="437" y="244"/>
                  </a:lnTo>
                  <a:lnTo>
                    <a:pt x="447" y="242"/>
                  </a:lnTo>
                  <a:lnTo>
                    <a:pt x="454" y="240"/>
                  </a:lnTo>
                  <a:lnTo>
                    <a:pt x="459" y="240"/>
                  </a:lnTo>
                  <a:lnTo>
                    <a:pt x="468" y="237"/>
                  </a:lnTo>
                  <a:lnTo>
                    <a:pt x="480" y="235"/>
                  </a:lnTo>
                  <a:lnTo>
                    <a:pt x="487" y="235"/>
                  </a:lnTo>
                  <a:lnTo>
                    <a:pt x="492" y="230"/>
                  </a:lnTo>
                  <a:lnTo>
                    <a:pt x="499" y="230"/>
                  </a:lnTo>
                  <a:lnTo>
                    <a:pt x="502" y="228"/>
                  </a:lnTo>
                  <a:lnTo>
                    <a:pt x="509" y="228"/>
                  </a:lnTo>
                  <a:lnTo>
                    <a:pt x="516" y="220"/>
                  </a:lnTo>
                  <a:lnTo>
                    <a:pt x="518" y="220"/>
                  </a:lnTo>
                  <a:lnTo>
                    <a:pt x="518" y="218"/>
                  </a:lnTo>
                  <a:lnTo>
                    <a:pt x="523" y="218"/>
                  </a:lnTo>
                  <a:lnTo>
                    <a:pt x="525" y="216"/>
                  </a:lnTo>
                  <a:lnTo>
                    <a:pt x="528" y="216"/>
                  </a:lnTo>
                  <a:lnTo>
                    <a:pt x="542" y="213"/>
                  </a:lnTo>
                  <a:lnTo>
                    <a:pt x="552" y="211"/>
                  </a:lnTo>
                  <a:lnTo>
                    <a:pt x="552" y="206"/>
                  </a:lnTo>
                  <a:lnTo>
                    <a:pt x="549" y="206"/>
                  </a:lnTo>
                  <a:lnTo>
                    <a:pt x="547" y="208"/>
                  </a:lnTo>
                  <a:lnTo>
                    <a:pt x="537" y="208"/>
                  </a:lnTo>
                  <a:lnTo>
                    <a:pt x="530" y="206"/>
                  </a:lnTo>
                  <a:lnTo>
                    <a:pt x="525" y="206"/>
                  </a:lnTo>
                  <a:lnTo>
                    <a:pt x="521" y="204"/>
                  </a:lnTo>
                  <a:lnTo>
                    <a:pt x="509" y="204"/>
                  </a:lnTo>
                  <a:lnTo>
                    <a:pt x="499" y="206"/>
                  </a:lnTo>
                  <a:lnTo>
                    <a:pt x="490" y="206"/>
                  </a:lnTo>
                  <a:lnTo>
                    <a:pt x="487" y="211"/>
                  </a:lnTo>
                  <a:lnTo>
                    <a:pt x="471" y="211"/>
                  </a:lnTo>
                  <a:lnTo>
                    <a:pt x="485" y="206"/>
                  </a:lnTo>
                  <a:lnTo>
                    <a:pt x="494" y="204"/>
                  </a:lnTo>
                  <a:lnTo>
                    <a:pt x="499" y="204"/>
                  </a:lnTo>
                  <a:lnTo>
                    <a:pt x="502" y="201"/>
                  </a:lnTo>
                  <a:lnTo>
                    <a:pt x="506" y="201"/>
                  </a:lnTo>
                  <a:lnTo>
                    <a:pt x="511" y="199"/>
                  </a:lnTo>
                  <a:lnTo>
                    <a:pt x="514" y="199"/>
                  </a:lnTo>
                  <a:lnTo>
                    <a:pt x="516" y="199"/>
                  </a:lnTo>
                  <a:lnTo>
                    <a:pt x="514" y="196"/>
                  </a:lnTo>
                  <a:lnTo>
                    <a:pt x="509" y="194"/>
                  </a:lnTo>
                  <a:lnTo>
                    <a:pt x="506" y="194"/>
                  </a:lnTo>
                  <a:lnTo>
                    <a:pt x="504" y="194"/>
                  </a:lnTo>
                  <a:lnTo>
                    <a:pt x="497" y="196"/>
                  </a:lnTo>
                  <a:lnTo>
                    <a:pt x="483" y="201"/>
                  </a:lnTo>
                  <a:lnTo>
                    <a:pt x="468" y="201"/>
                  </a:lnTo>
                  <a:lnTo>
                    <a:pt x="478" y="196"/>
                  </a:lnTo>
                  <a:lnTo>
                    <a:pt x="485" y="192"/>
                  </a:lnTo>
                  <a:lnTo>
                    <a:pt x="487" y="192"/>
                  </a:lnTo>
                  <a:lnTo>
                    <a:pt x="492" y="194"/>
                  </a:lnTo>
                  <a:lnTo>
                    <a:pt x="497" y="194"/>
                  </a:lnTo>
                  <a:lnTo>
                    <a:pt x="499" y="192"/>
                  </a:lnTo>
                  <a:lnTo>
                    <a:pt x="504" y="192"/>
                  </a:lnTo>
                  <a:lnTo>
                    <a:pt x="506" y="189"/>
                  </a:lnTo>
                  <a:lnTo>
                    <a:pt x="516" y="189"/>
                  </a:lnTo>
                  <a:lnTo>
                    <a:pt x="518" y="189"/>
                  </a:lnTo>
                  <a:lnTo>
                    <a:pt x="516" y="187"/>
                  </a:lnTo>
                  <a:lnTo>
                    <a:pt x="514" y="187"/>
                  </a:lnTo>
                  <a:lnTo>
                    <a:pt x="509" y="184"/>
                  </a:lnTo>
                  <a:lnTo>
                    <a:pt x="485" y="184"/>
                  </a:lnTo>
                  <a:lnTo>
                    <a:pt x="492" y="182"/>
                  </a:lnTo>
                  <a:lnTo>
                    <a:pt x="485" y="180"/>
                  </a:lnTo>
                  <a:lnTo>
                    <a:pt x="485" y="175"/>
                  </a:lnTo>
                  <a:lnTo>
                    <a:pt x="487" y="175"/>
                  </a:lnTo>
                  <a:lnTo>
                    <a:pt x="490" y="177"/>
                  </a:lnTo>
                  <a:lnTo>
                    <a:pt x="492" y="180"/>
                  </a:lnTo>
                  <a:lnTo>
                    <a:pt x="497" y="182"/>
                  </a:lnTo>
                  <a:lnTo>
                    <a:pt x="504" y="182"/>
                  </a:lnTo>
                  <a:lnTo>
                    <a:pt x="506" y="184"/>
                  </a:lnTo>
                  <a:lnTo>
                    <a:pt x="509" y="184"/>
                  </a:lnTo>
                  <a:lnTo>
                    <a:pt x="514" y="184"/>
                  </a:lnTo>
                  <a:lnTo>
                    <a:pt x="518" y="184"/>
                  </a:lnTo>
                  <a:lnTo>
                    <a:pt x="518" y="187"/>
                  </a:lnTo>
                  <a:lnTo>
                    <a:pt x="523" y="187"/>
                  </a:lnTo>
                  <a:lnTo>
                    <a:pt x="523" y="184"/>
                  </a:lnTo>
                  <a:lnTo>
                    <a:pt x="528" y="184"/>
                  </a:lnTo>
                  <a:lnTo>
                    <a:pt x="528" y="187"/>
                  </a:lnTo>
                  <a:lnTo>
                    <a:pt x="528" y="189"/>
                  </a:lnTo>
                  <a:lnTo>
                    <a:pt x="528" y="192"/>
                  </a:lnTo>
                  <a:lnTo>
                    <a:pt x="528" y="196"/>
                  </a:lnTo>
                  <a:lnTo>
                    <a:pt x="528" y="199"/>
                  </a:lnTo>
                  <a:lnTo>
                    <a:pt x="533" y="199"/>
                  </a:lnTo>
                  <a:lnTo>
                    <a:pt x="537" y="201"/>
                  </a:lnTo>
                  <a:lnTo>
                    <a:pt x="542" y="201"/>
                  </a:lnTo>
                  <a:lnTo>
                    <a:pt x="547" y="201"/>
                  </a:lnTo>
                  <a:lnTo>
                    <a:pt x="549" y="201"/>
                  </a:lnTo>
                  <a:lnTo>
                    <a:pt x="552" y="199"/>
                  </a:lnTo>
                  <a:lnTo>
                    <a:pt x="554" y="199"/>
                  </a:lnTo>
                  <a:lnTo>
                    <a:pt x="554" y="204"/>
                  </a:lnTo>
                  <a:lnTo>
                    <a:pt x="559" y="204"/>
                  </a:lnTo>
                  <a:lnTo>
                    <a:pt x="561" y="201"/>
                  </a:lnTo>
                  <a:lnTo>
                    <a:pt x="563" y="201"/>
                  </a:lnTo>
                  <a:lnTo>
                    <a:pt x="563" y="194"/>
                  </a:lnTo>
                  <a:lnTo>
                    <a:pt x="561" y="194"/>
                  </a:lnTo>
                  <a:lnTo>
                    <a:pt x="563" y="189"/>
                  </a:lnTo>
                  <a:lnTo>
                    <a:pt x="563" y="187"/>
                  </a:lnTo>
                  <a:lnTo>
                    <a:pt x="559" y="187"/>
                  </a:lnTo>
                  <a:lnTo>
                    <a:pt x="556" y="182"/>
                  </a:lnTo>
                  <a:lnTo>
                    <a:pt x="552" y="180"/>
                  </a:lnTo>
                  <a:lnTo>
                    <a:pt x="552" y="175"/>
                  </a:lnTo>
                  <a:lnTo>
                    <a:pt x="533" y="170"/>
                  </a:lnTo>
                  <a:lnTo>
                    <a:pt x="523" y="170"/>
                  </a:lnTo>
                  <a:lnTo>
                    <a:pt x="521" y="170"/>
                  </a:lnTo>
                  <a:lnTo>
                    <a:pt x="528" y="168"/>
                  </a:lnTo>
                  <a:lnTo>
                    <a:pt x="530" y="165"/>
                  </a:lnTo>
                  <a:lnTo>
                    <a:pt x="528" y="165"/>
                  </a:lnTo>
                  <a:lnTo>
                    <a:pt x="525" y="163"/>
                  </a:lnTo>
                  <a:lnTo>
                    <a:pt x="514" y="163"/>
                  </a:lnTo>
                  <a:lnTo>
                    <a:pt x="509" y="161"/>
                  </a:lnTo>
                  <a:lnTo>
                    <a:pt x="504" y="161"/>
                  </a:lnTo>
                  <a:lnTo>
                    <a:pt x="509" y="156"/>
                  </a:lnTo>
                  <a:lnTo>
                    <a:pt x="523" y="156"/>
                  </a:lnTo>
                  <a:lnTo>
                    <a:pt x="528" y="153"/>
                  </a:lnTo>
                  <a:lnTo>
                    <a:pt x="533" y="153"/>
                  </a:lnTo>
                  <a:lnTo>
                    <a:pt x="547" y="156"/>
                  </a:lnTo>
                  <a:lnTo>
                    <a:pt x="552" y="156"/>
                  </a:lnTo>
                  <a:lnTo>
                    <a:pt x="554" y="156"/>
                  </a:lnTo>
                  <a:lnTo>
                    <a:pt x="556" y="158"/>
                  </a:lnTo>
                  <a:lnTo>
                    <a:pt x="559" y="161"/>
                  </a:lnTo>
                  <a:lnTo>
                    <a:pt x="563" y="165"/>
                  </a:lnTo>
                  <a:lnTo>
                    <a:pt x="568" y="165"/>
                  </a:lnTo>
                  <a:lnTo>
                    <a:pt x="568" y="163"/>
                  </a:lnTo>
                  <a:lnTo>
                    <a:pt x="568" y="158"/>
                  </a:lnTo>
                  <a:lnTo>
                    <a:pt x="559" y="156"/>
                  </a:lnTo>
                  <a:lnTo>
                    <a:pt x="552" y="153"/>
                  </a:lnTo>
                  <a:lnTo>
                    <a:pt x="540" y="151"/>
                  </a:lnTo>
                  <a:lnTo>
                    <a:pt x="544" y="149"/>
                  </a:lnTo>
                  <a:lnTo>
                    <a:pt x="547" y="149"/>
                  </a:lnTo>
                  <a:lnTo>
                    <a:pt x="552" y="151"/>
                  </a:lnTo>
                  <a:lnTo>
                    <a:pt x="556" y="151"/>
                  </a:lnTo>
                  <a:lnTo>
                    <a:pt x="559" y="153"/>
                  </a:lnTo>
                  <a:lnTo>
                    <a:pt x="578" y="153"/>
                  </a:lnTo>
                  <a:lnTo>
                    <a:pt x="594" y="151"/>
                  </a:lnTo>
                  <a:lnTo>
                    <a:pt x="594" y="144"/>
                  </a:lnTo>
                  <a:lnTo>
                    <a:pt x="582" y="141"/>
                  </a:lnTo>
                  <a:lnTo>
                    <a:pt x="578" y="146"/>
                  </a:lnTo>
                  <a:lnTo>
                    <a:pt x="573" y="141"/>
                  </a:lnTo>
                  <a:lnTo>
                    <a:pt x="573" y="139"/>
                  </a:lnTo>
                  <a:lnTo>
                    <a:pt x="587" y="139"/>
                  </a:lnTo>
                  <a:lnTo>
                    <a:pt x="599" y="137"/>
                  </a:lnTo>
                  <a:lnTo>
                    <a:pt x="602" y="139"/>
                  </a:lnTo>
                  <a:lnTo>
                    <a:pt x="609" y="139"/>
                  </a:lnTo>
                  <a:lnTo>
                    <a:pt x="616" y="134"/>
                  </a:lnTo>
                  <a:lnTo>
                    <a:pt x="618" y="134"/>
                  </a:lnTo>
                  <a:lnTo>
                    <a:pt x="618" y="132"/>
                  </a:lnTo>
                  <a:lnTo>
                    <a:pt x="599" y="132"/>
                  </a:lnTo>
                  <a:lnTo>
                    <a:pt x="599" y="129"/>
                  </a:lnTo>
                  <a:lnTo>
                    <a:pt x="597" y="129"/>
                  </a:lnTo>
                  <a:lnTo>
                    <a:pt x="597" y="127"/>
                  </a:lnTo>
                  <a:lnTo>
                    <a:pt x="592" y="127"/>
                  </a:lnTo>
                  <a:lnTo>
                    <a:pt x="587" y="125"/>
                  </a:lnTo>
                  <a:lnTo>
                    <a:pt x="592" y="125"/>
                  </a:lnTo>
                  <a:lnTo>
                    <a:pt x="594" y="125"/>
                  </a:lnTo>
                  <a:lnTo>
                    <a:pt x="594" y="122"/>
                  </a:lnTo>
                  <a:lnTo>
                    <a:pt x="592" y="120"/>
                  </a:lnTo>
                  <a:lnTo>
                    <a:pt x="590" y="120"/>
                  </a:lnTo>
                  <a:lnTo>
                    <a:pt x="582" y="117"/>
                  </a:lnTo>
                  <a:lnTo>
                    <a:pt x="592" y="117"/>
                  </a:lnTo>
                  <a:lnTo>
                    <a:pt x="594" y="120"/>
                  </a:lnTo>
                  <a:lnTo>
                    <a:pt x="597" y="120"/>
                  </a:lnTo>
                  <a:lnTo>
                    <a:pt x="602" y="120"/>
                  </a:lnTo>
                  <a:lnTo>
                    <a:pt x="606" y="120"/>
                  </a:lnTo>
                  <a:lnTo>
                    <a:pt x="609" y="125"/>
                  </a:lnTo>
                  <a:lnTo>
                    <a:pt x="613" y="125"/>
                  </a:lnTo>
                  <a:lnTo>
                    <a:pt x="618" y="120"/>
                  </a:lnTo>
                  <a:lnTo>
                    <a:pt x="618" y="113"/>
                  </a:lnTo>
                  <a:lnTo>
                    <a:pt x="616" y="110"/>
                  </a:lnTo>
                  <a:lnTo>
                    <a:pt x="613" y="110"/>
                  </a:lnTo>
                  <a:lnTo>
                    <a:pt x="611" y="108"/>
                  </a:lnTo>
                  <a:lnTo>
                    <a:pt x="609" y="105"/>
                  </a:lnTo>
                  <a:lnTo>
                    <a:pt x="592" y="103"/>
                  </a:lnTo>
                  <a:lnTo>
                    <a:pt x="587" y="101"/>
                  </a:lnTo>
                  <a:lnTo>
                    <a:pt x="587" y="98"/>
                  </a:lnTo>
                  <a:lnTo>
                    <a:pt x="590" y="98"/>
                  </a:lnTo>
                  <a:lnTo>
                    <a:pt x="599" y="98"/>
                  </a:lnTo>
                  <a:lnTo>
                    <a:pt x="611" y="96"/>
                  </a:lnTo>
                  <a:lnTo>
                    <a:pt x="618" y="96"/>
                  </a:lnTo>
                  <a:lnTo>
                    <a:pt x="623" y="98"/>
                  </a:lnTo>
                  <a:lnTo>
                    <a:pt x="632" y="98"/>
                  </a:lnTo>
                  <a:lnTo>
                    <a:pt x="637" y="96"/>
                  </a:lnTo>
                  <a:lnTo>
                    <a:pt x="642" y="93"/>
                  </a:lnTo>
                  <a:lnTo>
                    <a:pt x="642" y="91"/>
                  </a:lnTo>
                  <a:lnTo>
                    <a:pt x="642" y="89"/>
                  </a:lnTo>
                  <a:lnTo>
                    <a:pt x="632" y="89"/>
                  </a:lnTo>
                  <a:lnTo>
                    <a:pt x="625" y="86"/>
                  </a:lnTo>
                  <a:lnTo>
                    <a:pt x="616" y="86"/>
                  </a:lnTo>
                  <a:lnTo>
                    <a:pt x="613" y="84"/>
                  </a:lnTo>
                  <a:lnTo>
                    <a:pt x="623" y="84"/>
                  </a:lnTo>
                  <a:lnTo>
                    <a:pt x="621" y="82"/>
                  </a:lnTo>
                  <a:lnTo>
                    <a:pt x="618" y="79"/>
                  </a:lnTo>
                  <a:lnTo>
                    <a:pt x="618" y="77"/>
                  </a:lnTo>
                  <a:lnTo>
                    <a:pt x="613" y="77"/>
                  </a:lnTo>
                  <a:lnTo>
                    <a:pt x="611" y="79"/>
                  </a:lnTo>
                  <a:lnTo>
                    <a:pt x="611" y="84"/>
                  </a:lnTo>
                  <a:lnTo>
                    <a:pt x="606" y="84"/>
                  </a:lnTo>
                  <a:lnTo>
                    <a:pt x="604" y="84"/>
                  </a:lnTo>
                  <a:lnTo>
                    <a:pt x="602" y="82"/>
                  </a:lnTo>
                  <a:lnTo>
                    <a:pt x="599" y="79"/>
                  </a:lnTo>
                  <a:lnTo>
                    <a:pt x="602" y="79"/>
                  </a:lnTo>
                  <a:lnTo>
                    <a:pt x="606" y="77"/>
                  </a:lnTo>
                  <a:lnTo>
                    <a:pt x="609" y="74"/>
                  </a:lnTo>
                  <a:lnTo>
                    <a:pt x="613" y="70"/>
                  </a:lnTo>
                  <a:lnTo>
                    <a:pt x="616" y="67"/>
                  </a:lnTo>
                  <a:lnTo>
                    <a:pt x="618" y="65"/>
                  </a:lnTo>
                  <a:lnTo>
                    <a:pt x="621" y="65"/>
                  </a:lnTo>
                  <a:lnTo>
                    <a:pt x="623" y="65"/>
                  </a:lnTo>
                  <a:lnTo>
                    <a:pt x="628" y="65"/>
                  </a:lnTo>
                  <a:lnTo>
                    <a:pt x="630" y="65"/>
                  </a:lnTo>
                  <a:lnTo>
                    <a:pt x="632" y="62"/>
                  </a:lnTo>
                  <a:lnTo>
                    <a:pt x="637" y="60"/>
                  </a:lnTo>
                  <a:lnTo>
                    <a:pt x="635" y="55"/>
                  </a:lnTo>
                  <a:lnTo>
                    <a:pt x="637" y="53"/>
                  </a:lnTo>
                  <a:lnTo>
                    <a:pt x="640" y="50"/>
                  </a:lnTo>
                  <a:lnTo>
                    <a:pt x="642" y="50"/>
                  </a:lnTo>
                  <a:lnTo>
                    <a:pt x="647" y="50"/>
                  </a:lnTo>
                  <a:lnTo>
                    <a:pt x="649" y="50"/>
                  </a:lnTo>
                  <a:lnTo>
                    <a:pt x="651" y="53"/>
                  </a:lnTo>
                  <a:lnTo>
                    <a:pt x="656" y="53"/>
                  </a:lnTo>
                  <a:lnTo>
                    <a:pt x="659" y="50"/>
                  </a:lnTo>
                  <a:lnTo>
                    <a:pt x="661" y="50"/>
                  </a:lnTo>
                  <a:lnTo>
                    <a:pt x="663" y="48"/>
                  </a:lnTo>
                  <a:lnTo>
                    <a:pt x="644" y="48"/>
                  </a:lnTo>
                  <a:lnTo>
                    <a:pt x="642" y="48"/>
                  </a:lnTo>
                  <a:lnTo>
                    <a:pt x="637" y="48"/>
                  </a:lnTo>
                  <a:lnTo>
                    <a:pt x="635" y="50"/>
                  </a:lnTo>
                  <a:lnTo>
                    <a:pt x="630" y="50"/>
                  </a:lnTo>
                  <a:lnTo>
                    <a:pt x="630" y="48"/>
                  </a:lnTo>
                  <a:lnTo>
                    <a:pt x="640" y="43"/>
                  </a:lnTo>
                  <a:lnTo>
                    <a:pt x="670" y="43"/>
                  </a:lnTo>
                  <a:lnTo>
                    <a:pt x="675" y="43"/>
                  </a:lnTo>
                  <a:lnTo>
                    <a:pt x="678" y="43"/>
                  </a:lnTo>
                  <a:lnTo>
                    <a:pt x="682" y="41"/>
                  </a:lnTo>
                  <a:lnTo>
                    <a:pt x="678" y="41"/>
                  </a:lnTo>
                  <a:lnTo>
                    <a:pt x="673" y="38"/>
                  </a:lnTo>
                  <a:lnTo>
                    <a:pt x="656" y="38"/>
                  </a:lnTo>
                  <a:lnTo>
                    <a:pt x="651" y="41"/>
                  </a:lnTo>
                  <a:lnTo>
                    <a:pt x="635" y="41"/>
                  </a:lnTo>
                  <a:lnTo>
                    <a:pt x="635" y="38"/>
                  </a:lnTo>
                  <a:lnTo>
                    <a:pt x="637" y="38"/>
                  </a:lnTo>
                  <a:lnTo>
                    <a:pt x="642" y="38"/>
                  </a:lnTo>
                  <a:lnTo>
                    <a:pt x="687" y="38"/>
                  </a:lnTo>
                  <a:lnTo>
                    <a:pt x="692" y="36"/>
                  </a:lnTo>
                  <a:lnTo>
                    <a:pt x="699" y="34"/>
                  </a:lnTo>
                  <a:lnTo>
                    <a:pt x="701" y="31"/>
                  </a:lnTo>
                  <a:lnTo>
                    <a:pt x="718" y="31"/>
                  </a:lnTo>
                  <a:lnTo>
                    <a:pt x="723" y="29"/>
                  </a:lnTo>
                  <a:lnTo>
                    <a:pt x="725" y="29"/>
                  </a:lnTo>
                  <a:lnTo>
                    <a:pt x="730" y="29"/>
                  </a:lnTo>
                  <a:lnTo>
                    <a:pt x="732" y="26"/>
                  </a:lnTo>
                  <a:lnTo>
                    <a:pt x="730" y="24"/>
                  </a:lnTo>
                  <a:close/>
                  <a:moveTo>
                    <a:pt x="119" y="268"/>
                  </a:moveTo>
                  <a:lnTo>
                    <a:pt x="116" y="266"/>
                  </a:lnTo>
                  <a:lnTo>
                    <a:pt x="119" y="268"/>
                  </a:lnTo>
                  <a:close/>
                  <a:moveTo>
                    <a:pt x="128" y="223"/>
                  </a:moveTo>
                  <a:lnTo>
                    <a:pt x="135" y="223"/>
                  </a:lnTo>
                  <a:lnTo>
                    <a:pt x="138" y="220"/>
                  </a:lnTo>
                  <a:lnTo>
                    <a:pt x="145" y="220"/>
                  </a:lnTo>
                  <a:lnTo>
                    <a:pt x="147" y="220"/>
                  </a:lnTo>
                  <a:lnTo>
                    <a:pt x="147" y="216"/>
                  </a:lnTo>
                  <a:lnTo>
                    <a:pt x="150" y="216"/>
                  </a:lnTo>
                  <a:lnTo>
                    <a:pt x="147" y="213"/>
                  </a:lnTo>
                  <a:lnTo>
                    <a:pt x="145" y="211"/>
                  </a:lnTo>
                  <a:lnTo>
                    <a:pt x="143" y="211"/>
                  </a:lnTo>
                  <a:lnTo>
                    <a:pt x="138" y="211"/>
                  </a:lnTo>
                  <a:lnTo>
                    <a:pt x="135" y="206"/>
                  </a:lnTo>
                  <a:lnTo>
                    <a:pt x="119" y="206"/>
                  </a:lnTo>
                  <a:lnTo>
                    <a:pt x="119" y="213"/>
                  </a:lnTo>
                  <a:lnTo>
                    <a:pt x="116" y="216"/>
                  </a:lnTo>
                  <a:lnTo>
                    <a:pt x="114" y="216"/>
                  </a:lnTo>
                  <a:lnTo>
                    <a:pt x="114" y="218"/>
                  </a:lnTo>
                  <a:lnTo>
                    <a:pt x="116" y="220"/>
                  </a:lnTo>
                  <a:lnTo>
                    <a:pt x="119" y="220"/>
                  </a:lnTo>
                  <a:lnTo>
                    <a:pt x="119" y="225"/>
                  </a:lnTo>
                  <a:lnTo>
                    <a:pt x="128" y="223"/>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30" name="Greece">
              <a:extLst>
                <a:ext uri="{FF2B5EF4-FFF2-40B4-BE49-F238E27FC236}">
                  <a16:creationId xmlns:a16="http://schemas.microsoft.com/office/drawing/2014/main" id="{9AC02434-45C1-A025-FFEA-DD2786A42336}"/>
                </a:ext>
                <a:ext uri="{C183D7F6-B498-43B3-948B-1728B52AA6E4}">
                  <adec:decorative xmlns:adec="http://schemas.microsoft.com/office/drawing/2017/decorative" val="1"/>
                </a:ext>
              </a:extLst>
            </p:cNvPr>
            <p:cNvSpPr>
              <a:spLocks noEditPoints="1"/>
            </p:cNvSpPr>
            <p:nvPr/>
          </p:nvSpPr>
          <p:spPr bwMode="gray">
            <a:xfrm>
              <a:off x="4734278" y="2220490"/>
              <a:ext cx="171084" cy="177375"/>
            </a:xfrm>
            <a:custGeom>
              <a:avLst/>
              <a:gdLst>
                <a:gd name="T0" fmla="*/ 0 w 534"/>
                <a:gd name="T1" fmla="*/ 2147483647 h 552"/>
                <a:gd name="T2" fmla="*/ 2147483647 w 534"/>
                <a:gd name="T3" fmla="*/ 2147483647 h 552"/>
                <a:gd name="T4" fmla="*/ 2147483647 w 534"/>
                <a:gd name="T5" fmla="*/ 2147483647 h 552"/>
                <a:gd name="T6" fmla="*/ 2147483647 w 534"/>
                <a:gd name="T7" fmla="*/ 2147483647 h 552"/>
                <a:gd name="T8" fmla="*/ 2147483647 w 534"/>
                <a:gd name="T9" fmla="*/ 2147483647 h 552"/>
                <a:gd name="T10" fmla="*/ 2147483647 w 534"/>
                <a:gd name="T11" fmla="*/ 2147483647 h 552"/>
                <a:gd name="T12" fmla="*/ 2147483647 w 534"/>
                <a:gd name="T13" fmla="*/ 2147483647 h 552"/>
                <a:gd name="T14" fmla="*/ 2147483647 w 534"/>
                <a:gd name="T15" fmla="*/ 2147483647 h 552"/>
                <a:gd name="T16" fmla="*/ 2147483647 w 534"/>
                <a:gd name="T17" fmla="*/ 2147483647 h 552"/>
                <a:gd name="T18" fmla="*/ 2147483647 w 534"/>
                <a:gd name="T19" fmla="*/ 2147483647 h 552"/>
                <a:gd name="T20" fmla="*/ 2147483647 w 534"/>
                <a:gd name="T21" fmla="*/ 2147483647 h 552"/>
                <a:gd name="T22" fmla="*/ 2147483647 w 534"/>
                <a:gd name="T23" fmla="*/ 2147483647 h 552"/>
                <a:gd name="T24" fmla="*/ 2147483647 w 534"/>
                <a:gd name="T25" fmla="*/ 2147483647 h 552"/>
                <a:gd name="T26" fmla="*/ 2147483647 w 534"/>
                <a:gd name="T27" fmla="*/ 2147483647 h 552"/>
                <a:gd name="T28" fmla="*/ 2147483647 w 534"/>
                <a:gd name="T29" fmla="*/ 2147483647 h 552"/>
                <a:gd name="T30" fmla="*/ 2147483647 w 534"/>
                <a:gd name="T31" fmla="*/ 2147483647 h 552"/>
                <a:gd name="T32" fmla="*/ 2147483647 w 534"/>
                <a:gd name="T33" fmla="*/ 2147483647 h 552"/>
                <a:gd name="T34" fmla="*/ 2147483647 w 534"/>
                <a:gd name="T35" fmla="*/ 2147483647 h 552"/>
                <a:gd name="T36" fmla="*/ 2147483647 w 534"/>
                <a:gd name="T37" fmla="*/ 2147483647 h 552"/>
                <a:gd name="T38" fmla="*/ 2147483647 w 534"/>
                <a:gd name="T39" fmla="*/ 2147483647 h 552"/>
                <a:gd name="T40" fmla="*/ 2147483647 w 534"/>
                <a:gd name="T41" fmla="*/ 2147483647 h 552"/>
                <a:gd name="T42" fmla="*/ 2147483647 w 534"/>
                <a:gd name="T43" fmla="*/ 2147483647 h 552"/>
                <a:gd name="T44" fmla="*/ 2147483647 w 534"/>
                <a:gd name="T45" fmla="*/ 2147483647 h 552"/>
                <a:gd name="T46" fmla="*/ 2147483647 w 534"/>
                <a:gd name="T47" fmla="*/ 2147483647 h 552"/>
                <a:gd name="T48" fmla="*/ 2147483647 w 534"/>
                <a:gd name="T49" fmla="*/ 2147483647 h 552"/>
                <a:gd name="T50" fmla="*/ 2147483647 w 534"/>
                <a:gd name="T51" fmla="*/ 2147483647 h 552"/>
                <a:gd name="T52" fmla="*/ 2147483647 w 534"/>
                <a:gd name="T53" fmla="*/ 2147483647 h 552"/>
                <a:gd name="T54" fmla="*/ 2147483647 w 534"/>
                <a:gd name="T55" fmla="*/ 2147483647 h 552"/>
                <a:gd name="T56" fmla="*/ 2147483647 w 534"/>
                <a:gd name="T57" fmla="*/ 2147483647 h 552"/>
                <a:gd name="T58" fmla="*/ 2147483647 w 534"/>
                <a:gd name="T59" fmla="*/ 2147483647 h 552"/>
                <a:gd name="T60" fmla="*/ 2147483647 w 534"/>
                <a:gd name="T61" fmla="*/ 2147483647 h 552"/>
                <a:gd name="T62" fmla="*/ 2147483647 w 534"/>
                <a:gd name="T63" fmla="*/ 2147483647 h 552"/>
                <a:gd name="T64" fmla="*/ 2147483647 w 534"/>
                <a:gd name="T65" fmla="*/ 2147483647 h 552"/>
                <a:gd name="T66" fmla="*/ 2147483647 w 534"/>
                <a:gd name="T67" fmla="*/ 2147483647 h 552"/>
                <a:gd name="T68" fmla="*/ 2147483647 w 534"/>
                <a:gd name="T69" fmla="*/ 2147483647 h 552"/>
                <a:gd name="T70" fmla="*/ 2147483647 w 534"/>
                <a:gd name="T71" fmla="*/ 2147483647 h 552"/>
                <a:gd name="T72" fmla="*/ 2147483647 w 534"/>
                <a:gd name="T73" fmla="*/ 2147483647 h 552"/>
                <a:gd name="T74" fmla="*/ 2147483647 w 534"/>
                <a:gd name="T75" fmla="*/ 2147483647 h 552"/>
                <a:gd name="T76" fmla="*/ 2147483647 w 534"/>
                <a:gd name="T77" fmla="*/ 2147483647 h 552"/>
                <a:gd name="T78" fmla="*/ 2147483647 w 534"/>
                <a:gd name="T79" fmla="*/ 2147483647 h 552"/>
                <a:gd name="T80" fmla="*/ 2147483647 w 534"/>
                <a:gd name="T81" fmla="*/ 2147483647 h 552"/>
                <a:gd name="T82" fmla="*/ 2147483647 w 534"/>
                <a:gd name="T83" fmla="*/ 2147483647 h 552"/>
                <a:gd name="T84" fmla="*/ 2147483647 w 534"/>
                <a:gd name="T85" fmla="*/ 2147483647 h 552"/>
                <a:gd name="T86" fmla="*/ 2147483647 w 534"/>
                <a:gd name="T87" fmla="*/ 2147483647 h 552"/>
                <a:gd name="T88" fmla="*/ 2147483647 w 534"/>
                <a:gd name="T89" fmla="*/ 2147483647 h 552"/>
                <a:gd name="T90" fmla="*/ 2147483647 w 534"/>
                <a:gd name="T91" fmla="*/ 2147483647 h 552"/>
                <a:gd name="T92" fmla="*/ 2147483647 w 534"/>
                <a:gd name="T93" fmla="*/ 2147483647 h 552"/>
                <a:gd name="T94" fmla="*/ 2147483647 w 534"/>
                <a:gd name="T95" fmla="*/ 2147483647 h 552"/>
                <a:gd name="T96" fmla="*/ 2147483647 w 534"/>
                <a:gd name="T97" fmla="*/ 2147483647 h 552"/>
                <a:gd name="T98" fmla="*/ 2147483647 w 534"/>
                <a:gd name="T99" fmla="*/ 2147483647 h 552"/>
                <a:gd name="T100" fmla="*/ 2147483647 w 534"/>
                <a:gd name="T101" fmla="*/ 2147483647 h 552"/>
                <a:gd name="T102" fmla="*/ 2147483647 w 534"/>
                <a:gd name="T103" fmla="*/ 2147483647 h 552"/>
                <a:gd name="T104" fmla="*/ 2147483647 w 534"/>
                <a:gd name="T105" fmla="*/ 2147483647 h 552"/>
                <a:gd name="T106" fmla="*/ 2147483647 w 534"/>
                <a:gd name="T107" fmla="*/ 2147483647 h 5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34"/>
                <a:gd name="T163" fmla="*/ 0 h 552"/>
                <a:gd name="T164" fmla="*/ 534 w 534"/>
                <a:gd name="T165" fmla="*/ 552 h 55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34" h="552">
                  <a:moveTo>
                    <a:pt x="240" y="108"/>
                  </a:moveTo>
                  <a:lnTo>
                    <a:pt x="270" y="126"/>
                  </a:lnTo>
                  <a:lnTo>
                    <a:pt x="282" y="120"/>
                  </a:lnTo>
                  <a:lnTo>
                    <a:pt x="240" y="108"/>
                  </a:lnTo>
                  <a:close/>
                  <a:moveTo>
                    <a:pt x="24" y="258"/>
                  </a:moveTo>
                  <a:lnTo>
                    <a:pt x="0" y="282"/>
                  </a:lnTo>
                  <a:lnTo>
                    <a:pt x="42" y="294"/>
                  </a:lnTo>
                  <a:lnTo>
                    <a:pt x="24" y="258"/>
                  </a:lnTo>
                  <a:close/>
                  <a:moveTo>
                    <a:pt x="312" y="414"/>
                  </a:moveTo>
                  <a:lnTo>
                    <a:pt x="312" y="420"/>
                  </a:lnTo>
                  <a:lnTo>
                    <a:pt x="324" y="420"/>
                  </a:lnTo>
                  <a:lnTo>
                    <a:pt x="324" y="414"/>
                  </a:lnTo>
                  <a:lnTo>
                    <a:pt x="318" y="408"/>
                  </a:lnTo>
                  <a:lnTo>
                    <a:pt x="312" y="408"/>
                  </a:lnTo>
                  <a:lnTo>
                    <a:pt x="312" y="414"/>
                  </a:lnTo>
                  <a:close/>
                  <a:moveTo>
                    <a:pt x="306" y="390"/>
                  </a:moveTo>
                  <a:lnTo>
                    <a:pt x="300" y="378"/>
                  </a:lnTo>
                  <a:lnTo>
                    <a:pt x="294" y="390"/>
                  </a:lnTo>
                  <a:lnTo>
                    <a:pt x="306" y="390"/>
                  </a:lnTo>
                  <a:close/>
                  <a:moveTo>
                    <a:pt x="294" y="294"/>
                  </a:moveTo>
                  <a:lnTo>
                    <a:pt x="318" y="336"/>
                  </a:lnTo>
                  <a:lnTo>
                    <a:pt x="330" y="318"/>
                  </a:lnTo>
                  <a:lnTo>
                    <a:pt x="294" y="294"/>
                  </a:lnTo>
                  <a:close/>
                  <a:moveTo>
                    <a:pt x="108" y="264"/>
                  </a:moveTo>
                  <a:lnTo>
                    <a:pt x="138" y="264"/>
                  </a:lnTo>
                  <a:lnTo>
                    <a:pt x="144" y="270"/>
                  </a:lnTo>
                  <a:lnTo>
                    <a:pt x="156" y="270"/>
                  </a:lnTo>
                  <a:lnTo>
                    <a:pt x="180" y="282"/>
                  </a:lnTo>
                  <a:lnTo>
                    <a:pt x="192" y="282"/>
                  </a:lnTo>
                  <a:lnTo>
                    <a:pt x="198" y="288"/>
                  </a:lnTo>
                  <a:lnTo>
                    <a:pt x="204" y="288"/>
                  </a:lnTo>
                  <a:lnTo>
                    <a:pt x="216" y="300"/>
                  </a:lnTo>
                  <a:lnTo>
                    <a:pt x="228" y="306"/>
                  </a:lnTo>
                  <a:lnTo>
                    <a:pt x="234" y="312"/>
                  </a:lnTo>
                  <a:lnTo>
                    <a:pt x="246" y="312"/>
                  </a:lnTo>
                  <a:lnTo>
                    <a:pt x="252" y="306"/>
                  </a:lnTo>
                  <a:lnTo>
                    <a:pt x="252" y="288"/>
                  </a:lnTo>
                  <a:lnTo>
                    <a:pt x="228" y="264"/>
                  </a:lnTo>
                  <a:lnTo>
                    <a:pt x="216" y="258"/>
                  </a:lnTo>
                  <a:lnTo>
                    <a:pt x="210" y="252"/>
                  </a:lnTo>
                  <a:lnTo>
                    <a:pt x="204" y="252"/>
                  </a:lnTo>
                  <a:lnTo>
                    <a:pt x="198" y="246"/>
                  </a:lnTo>
                  <a:lnTo>
                    <a:pt x="186" y="246"/>
                  </a:lnTo>
                  <a:lnTo>
                    <a:pt x="174" y="234"/>
                  </a:lnTo>
                  <a:lnTo>
                    <a:pt x="168" y="234"/>
                  </a:lnTo>
                  <a:lnTo>
                    <a:pt x="174" y="228"/>
                  </a:lnTo>
                  <a:lnTo>
                    <a:pt x="192" y="228"/>
                  </a:lnTo>
                  <a:lnTo>
                    <a:pt x="198" y="240"/>
                  </a:lnTo>
                  <a:lnTo>
                    <a:pt x="222" y="252"/>
                  </a:lnTo>
                  <a:lnTo>
                    <a:pt x="234" y="264"/>
                  </a:lnTo>
                  <a:lnTo>
                    <a:pt x="258" y="264"/>
                  </a:lnTo>
                  <a:lnTo>
                    <a:pt x="270" y="252"/>
                  </a:lnTo>
                  <a:lnTo>
                    <a:pt x="258" y="240"/>
                  </a:lnTo>
                  <a:lnTo>
                    <a:pt x="246" y="240"/>
                  </a:lnTo>
                  <a:lnTo>
                    <a:pt x="234" y="234"/>
                  </a:lnTo>
                  <a:lnTo>
                    <a:pt x="222" y="234"/>
                  </a:lnTo>
                  <a:lnTo>
                    <a:pt x="210" y="228"/>
                  </a:lnTo>
                  <a:lnTo>
                    <a:pt x="204" y="216"/>
                  </a:lnTo>
                  <a:lnTo>
                    <a:pt x="198" y="210"/>
                  </a:lnTo>
                  <a:lnTo>
                    <a:pt x="198" y="204"/>
                  </a:lnTo>
                  <a:lnTo>
                    <a:pt x="192" y="192"/>
                  </a:lnTo>
                  <a:lnTo>
                    <a:pt x="186" y="186"/>
                  </a:lnTo>
                  <a:lnTo>
                    <a:pt x="174" y="162"/>
                  </a:lnTo>
                  <a:lnTo>
                    <a:pt x="168" y="156"/>
                  </a:lnTo>
                  <a:lnTo>
                    <a:pt x="162" y="144"/>
                  </a:lnTo>
                  <a:lnTo>
                    <a:pt x="150" y="132"/>
                  </a:lnTo>
                  <a:lnTo>
                    <a:pt x="150" y="120"/>
                  </a:lnTo>
                  <a:lnTo>
                    <a:pt x="144" y="114"/>
                  </a:lnTo>
                  <a:lnTo>
                    <a:pt x="144" y="102"/>
                  </a:lnTo>
                  <a:lnTo>
                    <a:pt x="150" y="96"/>
                  </a:lnTo>
                  <a:lnTo>
                    <a:pt x="156" y="96"/>
                  </a:lnTo>
                  <a:lnTo>
                    <a:pt x="162" y="102"/>
                  </a:lnTo>
                  <a:lnTo>
                    <a:pt x="162" y="108"/>
                  </a:lnTo>
                  <a:lnTo>
                    <a:pt x="168" y="114"/>
                  </a:lnTo>
                  <a:lnTo>
                    <a:pt x="180" y="114"/>
                  </a:lnTo>
                  <a:lnTo>
                    <a:pt x="180" y="120"/>
                  </a:lnTo>
                  <a:lnTo>
                    <a:pt x="186" y="120"/>
                  </a:lnTo>
                  <a:lnTo>
                    <a:pt x="198" y="132"/>
                  </a:lnTo>
                  <a:lnTo>
                    <a:pt x="198" y="144"/>
                  </a:lnTo>
                  <a:lnTo>
                    <a:pt x="204" y="144"/>
                  </a:lnTo>
                  <a:lnTo>
                    <a:pt x="210" y="138"/>
                  </a:lnTo>
                  <a:lnTo>
                    <a:pt x="216" y="138"/>
                  </a:lnTo>
                  <a:lnTo>
                    <a:pt x="204" y="120"/>
                  </a:lnTo>
                  <a:lnTo>
                    <a:pt x="210" y="120"/>
                  </a:lnTo>
                  <a:lnTo>
                    <a:pt x="234" y="132"/>
                  </a:lnTo>
                  <a:lnTo>
                    <a:pt x="222" y="114"/>
                  </a:lnTo>
                  <a:lnTo>
                    <a:pt x="228" y="108"/>
                  </a:lnTo>
                  <a:lnTo>
                    <a:pt x="228" y="84"/>
                  </a:lnTo>
                  <a:lnTo>
                    <a:pt x="240" y="72"/>
                  </a:lnTo>
                  <a:lnTo>
                    <a:pt x="270" y="72"/>
                  </a:lnTo>
                  <a:lnTo>
                    <a:pt x="276" y="78"/>
                  </a:lnTo>
                  <a:lnTo>
                    <a:pt x="276" y="90"/>
                  </a:lnTo>
                  <a:lnTo>
                    <a:pt x="288" y="90"/>
                  </a:lnTo>
                  <a:lnTo>
                    <a:pt x="294" y="84"/>
                  </a:lnTo>
                  <a:lnTo>
                    <a:pt x="300" y="72"/>
                  </a:lnTo>
                  <a:lnTo>
                    <a:pt x="306" y="66"/>
                  </a:lnTo>
                  <a:lnTo>
                    <a:pt x="342" y="66"/>
                  </a:lnTo>
                  <a:lnTo>
                    <a:pt x="360" y="72"/>
                  </a:lnTo>
                  <a:lnTo>
                    <a:pt x="372" y="72"/>
                  </a:lnTo>
                  <a:lnTo>
                    <a:pt x="378" y="78"/>
                  </a:lnTo>
                  <a:lnTo>
                    <a:pt x="384" y="78"/>
                  </a:lnTo>
                  <a:lnTo>
                    <a:pt x="384" y="72"/>
                  </a:lnTo>
                  <a:lnTo>
                    <a:pt x="390" y="60"/>
                  </a:lnTo>
                  <a:lnTo>
                    <a:pt x="390" y="48"/>
                  </a:lnTo>
                  <a:lnTo>
                    <a:pt x="384" y="42"/>
                  </a:lnTo>
                  <a:lnTo>
                    <a:pt x="384" y="36"/>
                  </a:lnTo>
                  <a:lnTo>
                    <a:pt x="390" y="30"/>
                  </a:lnTo>
                  <a:lnTo>
                    <a:pt x="408" y="30"/>
                  </a:lnTo>
                  <a:lnTo>
                    <a:pt x="408" y="18"/>
                  </a:lnTo>
                  <a:lnTo>
                    <a:pt x="402" y="12"/>
                  </a:lnTo>
                  <a:lnTo>
                    <a:pt x="402" y="6"/>
                  </a:lnTo>
                  <a:lnTo>
                    <a:pt x="390" y="6"/>
                  </a:lnTo>
                  <a:lnTo>
                    <a:pt x="384" y="0"/>
                  </a:lnTo>
                  <a:lnTo>
                    <a:pt x="366" y="6"/>
                  </a:lnTo>
                  <a:lnTo>
                    <a:pt x="372" y="12"/>
                  </a:lnTo>
                  <a:lnTo>
                    <a:pt x="372" y="30"/>
                  </a:lnTo>
                  <a:lnTo>
                    <a:pt x="366" y="36"/>
                  </a:lnTo>
                  <a:lnTo>
                    <a:pt x="348" y="36"/>
                  </a:lnTo>
                  <a:lnTo>
                    <a:pt x="336" y="24"/>
                  </a:lnTo>
                  <a:lnTo>
                    <a:pt x="324" y="36"/>
                  </a:lnTo>
                  <a:lnTo>
                    <a:pt x="312" y="36"/>
                  </a:lnTo>
                  <a:lnTo>
                    <a:pt x="300" y="24"/>
                  </a:lnTo>
                  <a:lnTo>
                    <a:pt x="294" y="30"/>
                  </a:lnTo>
                  <a:lnTo>
                    <a:pt x="282" y="30"/>
                  </a:lnTo>
                  <a:lnTo>
                    <a:pt x="264" y="12"/>
                  </a:lnTo>
                  <a:lnTo>
                    <a:pt x="264" y="6"/>
                  </a:lnTo>
                  <a:lnTo>
                    <a:pt x="234" y="12"/>
                  </a:lnTo>
                  <a:lnTo>
                    <a:pt x="228" y="30"/>
                  </a:lnTo>
                  <a:lnTo>
                    <a:pt x="204" y="24"/>
                  </a:lnTo>
                  <a:lnTo>
                    <a:pt x="198" y="30"/>
                  </a:lnTo>
                  <a:lnTo>
                    <a:pt x="186" y="36"/>
                  </a:lnTo>
                  <a:lnTo>
                    <a:pt x="174" y="36"/>
                  </a:lnTo>
                  <a:lnTo>
                    <a:pt x="168" y="30"/>
                  </a:lnTo>
                  <a:lnTo>
                    <a:pt x="162" y="30"/>
                  </a:lnTo>
                  <a:lnTo>
                    <a:pt x="150" y="36"/>
                  </a:lnTo>
                  <a:lnTo>
                    <a:pt x="138" y="48"/>
                  </a:lnTo>
                  <a:lnTo>
                    <a:pt x="126" y="54"/>
                  </a:lnTo>
                  <a:lnTo>
                    <a:pt x="102" y="54"/>
                  </a:lnTo>
                  <a:lnTo>
                    <a:pt x="102" y="60"/>
                  </a:lnTo>
                  <a:lnTo>
                    <a:pt x="96" y="72"/>
                  </a:lnTo>
                  <a:lnTo>
                    <a:pt x="72" y="72"/>
                  </a:lnTo>
                  <a:lnTo>
                    <a:pt x="66" y="66"/>
                  </a:lnTo>
                  <a:lnTo>
                    <a:pt x="60" y="66"/>
                  </a:lnTo>
                  <a:lnTo>
                    <a:pt x="48" y="72"/>
                  </a:lnTo>
                  <a:lnTo>
                    <a:pt x="54" y="84"/>
                  </a:lnTo>
                  <a:lnTo>
                    <a:pt x="54" y="90"/>
                  </a:lnTo>
                  <a:lnTo>
                    <a:pt x="42" y="102"/>
                  </a:lnTo>
                  <a:lnTo>
                    <a:pt x="24" y="102"/>
                  </a:lnTo>
                  <a:lnTo>
                    <a:pt x="24" y="126"/>
                  </a:lnTo>
                  <a:lnTo>
                    <a:pt x="12" y="132"/>
                  </a:lnTo>
                  <a:lnTo>
                    <a:pt x="0" y="132"/>
                  </a:lnTo>
                  <a:lnTo>
                    <a:pt x="0" y="198"/>
                  </a:lnTo>
                  <a:lnTo>
                    <a:pt x="6" y="204"/>
                  </a:lnTo>
                  <a:lnTo>
                    <a:pt x="18" y="210"/>
                  </a:lnTo>
                  <a:lnTo>
                    <a:pt x="24" y="216"/>
                  </a:lnTo>
                  <a:lnTo>
                    <a:pt x="30" y="228"/>
                  </a:lnTo>
                  <a:lnTo>
                    <a:pt x="36" y="234"/>
                  </a:lnTo>
                  <a:lnTo>
                    <a:pt x="42" y="246"/>
                  </a:lnTo>
                  <a:lnTo>
                    <a:pt x="54" y="258"/>
                  </a:lnTo>
                  <a:lnTo>
                    <a:pt x="60" y="270"/>
                  </a:lnTo>
                  <a:lnTo>
                    <a:pt x="84" y="270"/>
                  </a:lnTo>
                  <a:lnTo>
                    <a:pt x="96" y="264"/>
                  </a:lnTo>
                  <a:lnTo>
                    <a:pt x="108" y="264"/>
                  </a:lnTo>
                  <a:close/>
                  <a:moveTo>
                    <a:pt x="396" y="252"/>
                  </a:moveTo>
                  <a:lnTo>
                    <a:pt x="372" y="252"/>
                  </a:lnTo>
                  <a:lnTo>
                    <a:pt x="372" y="270"/>
                  </a:lnTo>
                  <a:lnTo>
                    <a:pt x="384" y="294"/>
                  </a:lnTo>
                  <a:lnTo>
                    <a:pt x="396" y="252"/>
                  </a:lnTo>
                  <a:close/>
                  <a:moveTo>
                    <a:pt x="24" y="312"/>
                  </a:moveTo>
                  <a:lnTo>
                    <a:pt x="18" y="318"/>
                  </a:lnTo>
                  <a:lnTo>
                    <a:pt x="24" y="324"/>
                  </a:lnTo>
                  <a:lnTo>
                    <a:pt x="30" y="324"/>
                  </a:lnTo>
                  <a:lnTo>
                    <a:pt x="36" y="330"/>
                  </a:lnTo>
                  <a:lnTo>
                    <a:pt x="42" y="324"/>
                  </a:lnTo>
                  <a:lnTo>
                    <a:pt x="42" y="318"/>
                  </a:lnTo>
                  <a:lnTo>
                    <a:pt x="30" y="306"/>
                  </a:lnTo>
                  <a:lnTo>
                    <a:pt x="24" y="312"/>
                  </a:lnTo>
                  <a:close/>
                  <a:moveTo>
                    <a:pt x="378" y="390"/>
                  </a:moveTo>
                  <a:lnTo>
                    <a:pt x="378" y="408"/>
                  </a:lnTo>
                  <a:lnTo>
                    <a:pt x="390" y="390"/>
                  </a:lnTo>
                  <a:lnTo>
                    <a:pt x="378" y="390"/>
                  </a:lnTo>
                  <a:close/>
                  <a:moveTo>
                    <a:pt x="408" y="330"/>
                  </a:moveTo>
                  <a:lnTo>
                    <a:pt x="396" y="330"/>
                  </a:lnTo>
                  <a:lnTo>
                    <a:pt x="384" y="336"/>
                  </a:lnTo>
                  <a:lnTo>
                    <a:pt x="384" y="342"/>
                  </a:lnTo>
                  <a:lnTo>
                    <a:pt x="396" y="342"/>
                  </a:lnTo>
                  <a:lnTo>
                    <a:pt x="402" y="336"/>
                  </a:lnTo>
                  <a:lnTo>
                    <a:pt x="408" y="336"/>
                  </a:lnTo>
                  <a:lnTo>
                    <a:pt x="408" y="330"/>
                  </a:lnTo>
                  <a:close/>
                  <a:moveTo>
                    <a:pt x="396" y="192"/>
                  </a:moveTo>
                  <a:lnTo>
                    <a:pt x="372" y="198"/>
                  </a:lnTo>
                  <a:lnTo>
                    <a:pt x="372" y="210"/>
                  </a:lnTo>
                  <a:lnTo>
                    <a:pt x="390" y="210"/>
                  </a:lnTo>
                  <a:lnTo>
                    <a:pt x="396" y="216"/>
                  </a:lnTo>
                  <a:lnTo>
                    <a:pt x="396" y="222"/>
                  </a:lnTo>
                  <a:lnTo>
                    <a:pt x="414" y="222"/>
                  </a:lnTo>
                  <a:lnTo>
                    <a:pt x="414" y="210"/>
                  </a:lnTo>
                  <a:lnTo>
                    <a:pt x="396" y="192"/>
                  </a:lnTo>
                  <a:close/>
                  <a:moveTo>
                    <a:pt x="342" y="372"/>
                  </a:moveTo>
                  <a:lnTo>
                    <a:pt x="342" y="378"/>
                  </a:lnTo>
                  <a:lnTo>
                    <a:pt x="348" y="384"/>
                  </a:lnTo>
                  <a:lnTo>
                    <a:pt x="360" y="384"/>
                  </a:lnTo>
                  <a:lnTo>
                    <a:pt x="366" y="378"/>
                  </a:lnTo>
                  <a:lnTo>
                    <a:pt x="366" y="372"/>
                  </a:lnTo>
                  <a:lnTo>
                    <a:pt x="360" y="366"/>
                  </a:lnTo>
                  <a:lnTo>
                    <a:pt x="342" y="366"/>
                  </a:lnTo>
                  <a:lnTo>
                    <a:pt x="342" y="372"/>
                  </a:lnTo>
                  <a:close/>
                  <a:moveTo>
                    <a:pt x="444" y="312"/>
                  </a:moveTo>
                  <a:lnTo>
                    <a:pt x="432" y="312"/>
                  </a:lnTo>
                  <a:lnTo>
                    <a:pt x="432" y="330"/>
                  </a:lnTo>
                  <a:lnTo>
                    <a:pt x="444" y="336"/>
                  </a:lnTo>
                  <a:lnTo>
                    <a:pt x="450" y="330"/>
                  </a:lnTo>
                  <a:lnTo>
                    <a:pt x="450" y="318"/>
                  </a:lnTo>
                  <a:lnTo>
                    <a:pt x="444" y="312"/>
                  </a:lnTo>
                  <a:close/>
                  <a:moveTo>
                    <a:pt x="444" y="372"/>
                  </a:moveTo>
                  <a:lnTo>
                    <a:pt x="456" y="354"/>
                  </a:lnTo>
                  <a:lnTo>
                    <a:pt x="438" y="354"/>
                  </a:lnTo>
                  <a:lnTo>
                    <a:pt x="444" y="372"/>
                  </a:lnTo>
                  <a:close/>
                  <a:moveTo>
                    <a:pt x="276" y="222"/>
                  </a:moveTo>
                  <a:lnTo>
                    <a:pt x="276" y="240"/>
                  </a:lnTo>
                  <a:lnTo>
                    <a:pt x="288" y="240"/>
                  </a:lnTo>
                  <a:lnTo>
                    <a:pt x="276" y="222"/>
                  </a:lnTo>
                  <a:close/>
                  <a:moveTo>
                    <a:pt x="534" y="420"/>
                  </a:moveTo>
                  <a:lnTo>
                    <a:pt x="522" y="420"/>
                  </a:lnTo>
                  <a:lnTo>
                    <a:pt x="516" y="426"/>
                  </a:lnTo>
                  <a:lnTo>
                    <a:pt x="510" y="438"/>
                  </a:lnTo>
                  <a:lnTo>
                    <a:pt x="510" y="468"/>
                  </a:lnTo>
                  <a:lnTo>
                    <a:pt x="516" y="468"/>
                  </a:lnTo>
                  <a:lnTo>
                    <a:pt x="522" y="456"/>
                  </a:lnTo>
                  <a:lnTo>
                    <a:pt x="528" y="450"/>
                  </a:lnTo>
                  <a:lnTo>
                    <a:pt x="534" y="438"/>
                  </a:lnTo>
                  <a:lnTo>
                    <a:pt x="534" y="420"/>
                  </a:lnTo>
                  <a:close/>
                  <a:moveTo>
                    <a:pt x="462" y="384"/>
                  </a:moveTo>
                  <a:lnTo>
                    <a:pt x="456" y="408"/>
                  </a:lnTo>
                  <a:lnTo>
                    <a:pt x="498" y="378"/>
                  </a:lnTo>
                  <a:lnTo>
                    <a:pt x="486" y="372"/>
                  </a:lnTo>
                  <a:lnTo>
                    <a:pt x="462" y="384"/>
                  </a:lnTo>
                  <a:close/>
                  <a:moveTo>
                    <a:pt x="462" y="510"/>
                  </a:moveTo>
                  <a:lnTo>
                    <a:pt x="480" y="510"/>
                  </a:lnTo>
                  <a:lnTo>
                    <a:pt x="468" y="468"/>
                  </a:lnTo>
                  <a:lnTo>
                    <a:pt x="462" y="510"/>
                  </a:lnTo>
                  <a:close/>
                  <a:moveTo>
                    <a:pt x="276" y="330"/>
                  </a:moveTo>
                  <a:lnTo>
                    <a:pt x="270" y="336"/>
                  </a:lnTo>
                  <a:lnTo>
                    <a:pt x="270" y="348"/>
                  </a:lnTo>
                  <a:lnTo>
                    <a:pt x="276" y="348"/>
                  </a:lnTo>
                  <a:lnTo>
                    <a:pt x="288" y="336"/>
                  </a:lnTo>
                  <a:lnTo>
                    <a:pt x="282" y="330"/>
                  </a:lnTo>
                  <a:lnTo>
                    <a:pt x="276" y="330"/>
                  </a:lnTo>
                  <a:close/>
                  <a:moveTo>
                    <a:pt x="186" y="432"/>
                  </a:moveTo>
                  <a:lnTo>
                    <a:pt x="180" y="438"/>
                  </a:lnTo>
                  <a:lnTo>
                    <a:pt x="180" y="450"/>
                  </a:lnTo>
                  <a:lnTo>
                    <a:pt x="186" y="456"/>
                  </a:lnTo>
                  <a:lnTo>
                    <a:pt x="198" y="444"/>
                  </a:lnTo>
                  <a:lnTo>
                    <a:pt x="198" y="438"/>
                  </a:lnTo>
                  <a:lnTo>
                    <a:pt x="192" y="432"/>
                  </a:lnTo>
                  <a:lnTo>
                    <a:pt x="186" y="432"/>
                  </a:lnTo>
                  <a:close/>
                  <a:moveTo>
                    <a:pt x="384" y="528"/>
                  </a:moveTo>
                  <a:lnTo>
                    <a:pt x="378" y="528"/>
                  </a:lnTo>
                  <a:lnTo>
                    <a:pt x="378" y="516"/>
                  </a:lnTo>
                  <a:lnTo>
                    <a:pt x="372" y="510"/>
                  </a:lnTo>
                  <a:lnTo>
                    <a:pt x="342" y="510"/>
                  </a:lnTo>
                  <a:lnTo>
                    <a:pt x="306" y="504"/>
                  </a:lnTo>
                  <a:lnTo>
                    <a:pt x="276" y="504"/>
                  </a:lnTo>
                  <a:lnTo>
                    <a:pt x="246" y="486"/>
                  </a:lnTo>
                  <a:lnTo>
                    <a:pt x="228" y="504"/>
                  </a:lnTo>
                  <a:lnTo>
                    <a:pt x="234" y="510"/>
                  </a:lnTo>
                  <a:lnTo>
                    <a:pt x="246" y="516"/>
                  </a:lnTo>
                  <a:lnTo>
                    <a:pt x="252" y="522"/>
                  </a:lnTo>
                  <a:lnTo>
                    <a:pt x="258" y="516"/>
                  </a:lnTo>
                  <a:lnTo>
                    <a:pt x="264" y="528"/>
                  </a:lnTo>
                  <a:lnTo>
                    <a:pt x="300" y="528"/>
                  </a:lnTo>
                  <a:lnTo>
                    <a:pt x="312" y="552"/>
                  </a:lnTo>
                  <a:lnTo>
                    <a:pt x="354" y="546"/>
                  </a:lnTo>
                  <a:lnTo>
                    <a:pt x="354" y="540"/>
                  </a:lnTo>
                  <a:lnTo>
                    <a:pt x="402" y="540"/>
                  </a:lnTo>
                  <a:lnTo>
                    <a:pt x="414" y="528"/>
                  </a:lnTo>
                  <a:lnTo>
                    <a:pt x="414" y="522"/>
                  </a:lnTo>
                  <a:lnTo>
                    <a:pt x="408" y="516"/>
                  </a:lnTo>
                  <a:lnTo>
                    <a:pt x="402" y="516"/>
                  </a:lnTo>
                  <a:lnTo>
                    <a:pt x="396" y="522"/>
                  </a:lnTo>
                  <a:lnTo>
                    <a:pt x="390" y="522"/>
                  </a:lnTo>
                  <a:lnTo>
                    <a:pt x="384" y="528"/>
                  </a:lnTo>
                  <a:close/>
                  <a:moveTo>
                    <a:pt x="420" y="408"/>
                  </a:moveTo>
                  <a:lnTo>
                    <a:pt x="408" y="408"/>
                  </a:lnTo>
                  <a:lnTo>
                    <a:pt x="408" y="420"/>
                  </a:lnTo>
                  <a:lnTo>
                    <a:pt x="420" y="420"/>
                  </a:lnTo>
                  <a:lnTo>
                    <a:pt x="426" y="414"/>
                  </a:lnTo>
                  <a:lnTo>
                    <a:pt x="420" y="408"/>
                  </a:lnTo>
                  <a:close/>
                  <a:moveTo>
                    <a:pt x="114" y="276"/>
                  </a:moveTo>
                  <a:lnTo>
                    <a:pt x="90" y="288"/>
                  </a:lnTo>
                  <a:lnTo>
                    <a:pt x="84" y="288"/>
                  </a:lnTo>
                  <a:lnTo>
                    <a:pt x="66" y="312"/>
                  </a:lnTo>
                  <a:lnTo>
                    <a:pt x="96" y="336"/>
                  </a:lnTo>
                  <a:lnTo>
                    <a:pt x="96" y="348"/>
                  </a:lnTo>
                  <a:lnTo>
                    <a:pt x="90" y="366"/>
                  </a:lnTo>
                  <a:lnTo>
                    <a:pt x="90" y="384"/>
                  </a:lnTo>
                  <a:lnTo>
                    <a:pt x="96" y="390"/>
                  </a:lnTo>
                  <a:lnTo>
                    <a:pt x="108" y="396"/>
                  </a:lnTo>
                  <a:lnTo>
                    <a:pt x="114" y="396"/>
                  </a:lnTo>
                  <a:lnTo>
                    <a:pt x="114" y="390"/>
                  </a:lnTo>
                  <a:lnTo>
                    <a:pt x="126" y="378"/>
                  </a:lnTo>
                  <a:lnTo>
                    <a:pt x="132" y="378"/>
                  </a:lnTo>
                  <a:lnTo>
                    <a:pt x="156" y="420"/>
                  </a:lnTo>
                  <a:lnTo>
                    <a:pt x="162" y="390"/>
                  </a:lnTo>
                  <a:lnTo>
                    <a:pt x="180" y="414"/>
                  </a:lnTo>
                  <a:lnTo>
                    <a:pt x="204" y="420"/>
                  </a:lnTo>
                  <a:lnTo>
                    <a:pt x="186" y="402"/>
                  </a:lnTo>
                  <a:lnTo>
                    <a:pt x="192" y="396"/>
                  </a:lnTo>
                  <a:lnTo>
                    <a:pt x="192" y="372"/>
                  </a:lnTo>
                  <a:lnTo>
                    <a:pt x="186" y="366"/>
                  </a:lnTo>
                  <a:lnTo>
                    <a:pt x="180" y="354"/>
                  </a:lnTo>
                  <a:lnTo>
                    <a:pt x="174" y="348"/>
                  </a:lnTo>
                  <a:lnTo>
                    <a:pt x="168" y="336"/>
                  </a:lnTo>
                  <a:lnTo>
                    <a:pt x="168" y="330"/>
                  </a:lnTo>
                  <a:lnTo>
                    <a:pt x="186" y="330"/>
                  </a:lnTo>
                  <a:lnTo>
                    <a:pt x="198" y="336"/>
                  </a:lnTo>
                  <a:lnTo>
                    <a:pt x="210" y="348"/>
                  </a:lnTo>
                  <a:lnTo>
                    <a:pt x="222" y="342"/>
                  </a:lnTo>
                  <a:lnTo>
                    <a:pt x="210" y="336"/>
                  </a:lnTo>
                  <a:lnTo>
                    <a:pt x="204" y="324"/>
                  </a:lnTo>
                  <a:lnTo>
                    <a:pt x="192" y="318"/>
                  </a:lnTo>
                  <a:lnTo>
                    <a:pt x="186" y="312"/>
                  </a:lnTo>
                  <a:lnTo>
                    <a:pt x="174" y="306"/>
                  </a:lnTo>
                  <a:lnTo>
                    <a:pt x="156" y="294"/>
                  </a:lnTo>
                  <a:lnTo>
                    <a:pt x="138" y="288"/>
                  </a:lnTo>
                  <a:lnTo>
                    <a:pt x="126" y="282"/>
                  </a:lnTo>
                  <a:lnTo>
                    <a:pt x="120" y="276"/>
                  </a:lnTo>
                  <a:lnTo>
                    <a:pt x="114" y="276"/>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31" name="Ghana">
              <a:extLst>
                <a:ext uri="{FF2B5EF4-FFF2-40B4-BE49-F238E27FC236}">
                  <a16:creationId xmlns:a16="http://schemas.microsoft.com/office/drawing/2014/main" id="{39C4C92A-66A0-99B0-4FD4-E05D77B1FE30}"/>
                </a:ext>
                <a:ext uri="{C183D7F6-B498-43B3-948B-1728B52AA6E4}">
                  <adec:decorative xmlns:adec="http://schemas.microsoft.com/office/drawing/2017/decorative" val="1"/>
                </a:ext>
              </a:extLst>
            </p:cNvPr>
            <p:cNvSpPr>
              <a:spLocks/>
            </p:cNvSpPr>
            <p:nvPr/>
          </p:nvSpPr>
          <p:spPr bwMode="gray">
            <a:xfrm>
              <a:off x="4210962" y="3014273"/>
              <a:ext cx="104413" cy="166052"/>
            </a:xfrm>
            <a:custGeom>
              <a:avLst/>
              <a:gdLst>
                <a:gd name="T0" fmla="*/ 2147483647 w 324"/>
                <a:gd name="T1" fmla="*/ 2147483647 h 516"/>
                <a:gd name="T2" fmla="*/ 2147483647 w 324"/>
                <a:gd name="T3" fmla="*/ 2147483647 h 516"/>
                <a:gd name="T4" fmla="*/ 2147483647 w 324"/>
                <a:gd name="T5" fmla="*/ 2147483647 h 516"/>
                <a:gd name="T6" fmla="*/ 2147483647 w 324"/>
                <a:gd name="T7" fmla="*/ 2147483647 h 516"/>
                <a:gd name="T8" fmla="*/ 2147483647 w 324"/>
                <a:gd name="T9" fmla="*/ 2147483647 h 516"/>
                <a:gd name="T10" fmla="*/ 2147483647 w 324"/>
                <a:gd name="T11" fmla="*/ 2147483647 h 516"/>
                <a:gd name="T12" fmla="*/ 2147483647 w 324"/>
                <a:gd name="T13" fmla="*/ 2147483647 h 516"/>
                <a:gd name="T14" fmla="*/ 2147483647 w 324"/>
                <a:gd name="T15" fmla="*/ 2147483647 h 516"/>
                <a:gd name="T16" fmla="*/ 2147483647 w 324"/>
                <a:gd name="T17" fmla="*/ 2147483647 h 516"/>
                <a:gd name="T18" fmla="*/ 2147483647 w 324"/>
                <a:gd name="T19" fmla="*/ 2147483647 h 516"/>
                <a:gd name="T20" fmla="*/ 2147483647 w 324"/>
                <a:gd name="T21" fmla="*/ 2147483647 h 516"/>
                <a:gd name="T22" fmla="*/ 2147483647 w 324"/>
                <a:gd name="T23" fmla="*/ 2147483647 h 516"/>
                <a:gd name="T24" fmla="*/ 2147483647 w 324"/>
                <a:gd name="T25" fmla="*/ 2147483647 h 516"/>
                <a:gd name="T26" fmla="*/ 2147483647 w 324"/>
                <a:gd name="T27" fmla="*/ 0 h 516"/>
                <a:gd name="T28" fmla="*/ 2147483647 w 324"/>
                <a:gd name="T29" fmla="*/ 2147483647 h 516"/>
                <a:gd name="T30" fmla="*/ 2147483647 w 324"/>
                <a:gd name="T31" fmla="*/ 2147483647 h 516"/>
                <a:gd name="T32" fmla="*/ 2147483647 w 324"/>
                <a:gd name="T33" fmla="*/ 2147483647 h 516"/>
                <a:gd name="T34" fmla="*/ 2147483647 w 324"/>
                <a:gd name="T35" fmla="*/ 2147483647 h 516"/>
                <a:gd name="T36" fmla="*/ 2147483647 w 324"/>
                <a:gd name="T37" fmla="*/ 2147483647 h 516"/>
                <a:gd name="T38" fmla="*/ 2147483647 w 324"/>
                <a:gd name="T39" fmla="*/ 2147483647 h 516"/>
                <a:gd name="T40" fmla="*/ 2147483647 w 324"/>
                <a:gd name="T41" fmla="*/ 2147483647 h 516"/>
                <a:gd name="T42" fmla="*/ 2147483647 w 324"/>
                <a:gd name="T43" fmla="*/ 2147483647 h 516"/>
                <a:gd name="T44" fmla="*/ 2147483647 w 324"/>
                <a:gd name="T45" fmla="*/ 2147483647 h 516"/>
                <a:gd name="T46" fmla="*/ 2147483647 w 324"/>
                <a:gd name="T47" fmla="*/ 2147483647 h 516"/>
                <a:gd name="T48" fmla="*/ 2147483647 w 324"/>
                <a:gd name="T49" fmla="*/ 2147483647 h 516"/>
                <a:gd name="T50" fmla="*/ 2147483647 w 324"/>
                <a:gd name="T51" fmla="*/ 2147483647 h 516"/>
                <a:gd name="T52" fmla="*/ 2147483647 w 324"/>
                <a:gd name="T53" fmla="*/ 2147483647 h 516"/>
                <a:gd name="T54" fmla="*/ 0 w 324"/>
                <a:gd name="T55" fmla="*/ 2147483647 h 516"/>
                <a:gd name="T56" fmla="*/ 2147483647 w 324"/>
                <a:gd name="T57" fmla="*/ 2147483647 h 516"/>
                <a:gd name="T58" fmla="*/ 2147483647 w 324"/>
                <a:gd name="T59" fmla="*/ 2147483647 h 516"/>
                <a:gd name="T60" fmla="*/ 2147483647 w 324"/>
                <a:gd name="T61" fmla="*/ 2147483647 h 516"/>
                <a:gd name="T62" fmla="*/ 2147483647 w 324"/>
                <a:gd name="T63" fmla="*/ 2147483647 h 516"/>
                <a:gd name="T64" fmla="*/ 2147483647 w 324"/>
                <a:gd name="T65" fmla="*/ 2147483647 h 516"/>
                <a:gd name="T66" fmla="*/ 2147483647 w 324"/>
                <a:gd name="T67" fmla="*/ 2147483647 h 516"/>
                <a:gd name="T68" fmla="*/ 2147483647 w 324"/>
                <a:gd name="T69" fmla="*/ 2147483647 h 516"/>
                <a:gd name="T70" fmla="*/ 2147483647 w 324"/>
                <a:gd name="T71" fmla="*/ 2147483647 h 516"/>
                <a:gd name="T72" fmla="*/ 2147483647 w 324"/>
                <a:gd name="T73" fmla="*/ 2147483647 h 516"/>
                <a:gd name="T74" fmla="*/ 2147483647 w 324"/>
                <a:gd name="T75" fmla="*/ 2147483647 h 516"/>
                <a:gd name="T76" fmla="*/ 2147483647 w 324"/>
                <a:gd name="T77" fmla="*/ 2147483647 h 516"/>
                <a:gd name="T78" fmla="*/ 2147483647 w 324"/>
                <a:gd name="T79" fmla="*/ 2147483647 h 516"/>
                <a:gd name="T80" fmla="*/ 2147483647 w 324"/>
                <a:gd name="T81" fmla="*/ 2147483647 h 516"/>
                <a:gd name="T82" fmla="*/ 2147483647 w 324"/>
                <a:gd name="T83" fmla="*/ 2147483647 h 516"/>
                <a:gd name="T84" fmla="*/ 2147483647 w 324"/>
                <a:gd name="T85" fmla="*/ 2147483647 h 516"/>
                <a:gd name="T86" fmla="*/ 2147483647 w 324"/>
                <a:gd name="T87" fmla="*/ 2147483647 h 5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4"/>
                <a:gd name="T133" fmla="*/ 0 h 516"/>
                <a:gd name="T134" fmla="*/ 324 w 324"/>
                <a:gd name="T135" fmla="*/ 516 h 5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4" h="516">
                  <a:moveTo>
                    <a:pt x="282" y="342"/>
                  </a:moveTo>
                  <a:lnTo>
                    <a:pt x="282" y="330"/>
                  </a:lnTo>
                  <a:lnTo>
                    <a:pt x="288" y="318"/>
                  </a:lnTo>
                  <a:lnTo>
                    <a:pt x="288" y="306"/>
                  </a:lnTo>
                  <a:lnTo>
                    <a:pt x="282" y="300"/>
                  </a:lnTo>
                  <a:lnTo>
                    <a:pt x="276" y="300"/>
                  </a:lnTo>
                  <a:lnTo>
                    <a:pt x="276" y="282"/>
                  </a:lnTo>
                  <a:lnTo>
                    <a:pt x="282" y="276"/>
                  </a:lnTo>
                  <a:lnTo>
                    <a:pt x="282" y="234"/>
                  </a:lnTo>
                  <a:lnTo>
                    <a:pt x="288" y="228"/>
                  </a:lnTo>
                  <a:lnTo>
                    <a:pt x="288" y="216"/>
                  </a:lnTo>
                  <a:lnTo>
                    <a:pt x="282" y="210"/>
                  </a:lnTo>
                  <a:lnTo>
                    <a:pt x="270" y="204"/>
                  </a:lnTo>
                  <a:lnTo>
                    <a:pt x="264" y="198"/>
                  </a:lnTo>
                  <a:lnTo>
                    <a:pt x="276" y="186"/>
                  </a:lnTo>
                  <a:lnTo>
                    <a:pt x="282" y="186"/>
                  </a:lnTo>
                  <a:lnTo>
                    <a:pt x="282" y="180"/>
                  </a:lnTo>
                  <a:lnTo>
                    <a:pt x="270" y="168"/>
                  </a:lnTo>
                  <a:lnTo>
                    <a:pt x="276" y="156"/>
                  </a:lnTo>
                  <a:lnTo>
                    <a:pt x="276" y="132"/>
                  </a:lnTo>
                  <a:lnTo>
                    <a:pt x="270" y="126"/>
                  </a:lnTo>
                  <a:lnTo>
                    <a:pt x="264" y="126"/>
                  </a:lnTo>
                  <a:lnTo>
                    <a:pt x="252" y="138"/>
                  </a:lnTo>
                  <a:lnTo>
                    <a:pt x="264" y="60"/>
                  </a:lnTo>
                  <a:lnTo>
                    <a:pt x="228" y="36"/>
                  </a:lnTo>
                  <a:lnTo>
                    <a:pt x="240" y="24"/>
                  </a:lnTo>
                  <a:lnTo>
                    <a:pt x="240" y="6"/>
                  </a:lnTo>
                  <a:lnTo>
                    <a:pt x="222" y="0"/>
                  </a:lnTo>
                  <a:lnTo>
                    <a:pt x="198" y="12"/>
                  </a:lnTo>
                  <a:lnTo>
                    <a:pt x="42" y="12"/>
                  </a:lnTo>
                  <a:lnTo>
                    <a:pt x="36" y="18"/>
                  </a:lnTo>
                  <a:lnTo>
                    <a:pt x="30" y="30"/>
                  </a:lnTo>
                  <a:lnTo>
                    <a:pt x="30" y="48"/>
                  </a:lnTo>
                  <a:lnTo>
                    <a:pt x="36" y="48"/>
                  </a:lnTo>
                  <a:lnTo>
                    <a:pt x="42" y="78"/>
                  </a:lnTo>
                  <a:lnTo>
                    <a:pt x="42" y="132"/>
                  </a:lnTo>
                  <a:lnTo>
                    <a:pt x="48" y="126"/>
                  </a:lnTo>
                  <a:lnTo>
                    <a:pt x="54" y="156"/>
                  </a:lnTo>
                  <a:lnTo>
                    <a:pt x="42" y="156"/>
                  </a:lnTo>
                  <a:lnTo>
                    <a:pt x="42" y="162"/>
                  </a:lnTo>
                  <a:lnTo>
                    <a:pt x="48" y="168"/>
                  </a:lnTo>
                  <a:lnTo>
                    <a:pt x="48" y="180"/>
                  </a:lnTo>
                  <a:lnTo>
                    <a:pt x="54" y="192"/>
                  </a:lnTo>
                  <a:lnTo>
                    <a:pt x="54" y="204"/>
                  </a:lnTo>
                  <a:lnTo>
                    <a:pt x="60" y="216"/>
                  </a:lnTo>
                  <a:lnTo>
                    <a:pt x="60" y="228"/>
                  </a:lnTo>
                  <a:lnTo>
                    <a:pt x="48" y="252"/>
                  </a:lnTo>
                  <a:lnTo>
                    <a:pt x="42" y="258"/>
                  </a:lnTo>
                  <a:lnTo>
                    <a:pt x="36" y="270"/>
                  </a:lnTo>
                  <a:lnTo>
                    <a:pt x="36" y="288"/>
                  </a:lnTo>
                  <a:lnTo>
                    <a:pt x="30" y="300"/>
                  </a:lnTo>
                  <a:lnTo>
                    <a:pt x="30" y="312"/>
                  </a:lnTo>
                  <a:lnTo>
                    <a:pt x="12" y="330"/>
                  </a:lnTo>
                  <a:lnTo>
                    <a:pt x="6" y="342"/>
                  </a:lnTo>
                  <a:lnTo>
                    <a:pt x="0" y="348"/>
                  </a:lnTo>
                  <a:lnTo>
                    <a:pt x="0" y="372"/>
                  </a:lnTo>
                  <a:lnTo>
                    <a:pt x="6" y="384"/>
                  </a:lnTo>
                  <a:lnTo>
                    <a:pt x="12" y="402"/>
                  </a:lnTo>
                  <a:lnTo>
                    <a:pt x="12" y="414"/>
                  </a:lnTo>
                  <a:lnTo>
                    <a:pt x="18" y="426"/>
                  </a:lnTo>
                  <a:lnTo>
                    <a:pt x="24" y="432"/>
                  </a:lnTo>
                  <a:lnTo>
                    <a:pt x="24" y="438"/>
                  </a:lnTo>
                  <a:lnTo>
                    <a:pt x="48" y="444"/>
                  </a:lnTo>
                  <a:lnTo>
                    <a:pt x="48" y="498"/>
                  </a:lnTo>
                  <a:lnTo>
                    <a:pt x="72" y="498"/>
                  </a:lnTo>
                  <a:lnTo>
                    <a:pt x="78" y="504"/>
                  </a:lnTo>
                  <a:lnTo>
                    <a:pt x="78" y="510"/>
                  </a:lnTo>
                  <a:lnTo>
                    <a:pt x="84" y="516"/>
                  </a:lnTo>
                  <a:lnTo>
                    <a:pt x="96" y="516"/>
                  </a:lnTo>
                  <a:lnTo>
                    <a:pt x="108" y="510"/>
                  </a:lnTo>
                  <a:lnTo>
                    <a:pt x="114" y="504"/>
                  </a:lnTo>
                  <a:lnTo>
                    <a:pt x="132" y="492"/>
                  </a:lnTo>
                  <a:lnTo>
                    <a:pt x="138" y="486"/>
                  </a:lnTo>
                  <a:lnTo>
                    <a:pt x="150" y="480"/>
                  </a:lnTo>
                  <a:lnTo>
                    <a:pt x="180" y="480"/>
                  </a:lnTo>
                  <a:lnTo>
                    <a:pt x="186" y="474"/>
                  </a:lnTo>
                  <a:lnTo>
                    <a:pt x="198" y="468"/>
                  </a:lnTo>
                  <a:lnTo>
                    <a:pt x="216" y="450"/>
                  </a:lnTo>
                  <a:lnTo>
                    <a:pt x="228" y="450"/>
                  </a:lnTo>
                  <a:lnTo>
                    <a:pt x="234" y="444"/>
                  </a:lnTo>
                  <a:lnTo>
                    <a:pt x="240" y="444"/>
                  </a:lnTo>
                  <a:lnTo>
                    <a:pt x="258" y="426"/>
                  </a:lnTo>
                  <a:lnTo>
                    <a:pt x="270" y="426"/>
                  </a:lnTo>
                  <a:lnTo>
                    <a:pt x="276" y="432"/>
                  </a:lnTo>
                  <a:lnTo>
                    <a:pt x="294" y="432"/>
                  </a:lnTo>
                  <a:lnTo>
                    <a:pt x="306" y="426"/>
                  </a:lnTo>
                  <a:lnTo>
                    <a:pt x="324" y="408"/>
                  </a:lnTo>
                  <a:lnTo>
                    <a:pt x="294" y="384"/>
                  </a:lnTo>
                  <a:lnTo>
                    <a:pt x="282" y="342"/>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32" name="Germany">
              <a:extLst>
                <a:ext uri="{FF2B5EF4-FFF2-40B4-BE49-F238E27FC236}">
                  <a16:creationId xmlns:a16="http://schemas.microsoft.com/office/drawing/2014/main" id="{6705AC36-6AF7-09F3-F09F-91B747223E52}"/>
                </a:ext>
                <a:ext uri="{C183D7F6-B498-43B3-948B-1728B52AA6E4}">
                  <adec:decorative xmlns:adec="http://schemas.microsoft.com/office/drawing/2017/decorative" val="1"/>
                </a:ext>
              </a:extLst>
            </p:cNvPr>
            <p:cNvSpPr>
              <a:spLocks/>
            </p:cNvSpPr>
            <p:nvPr/>
          </p:nvSpPr>
          <p:spPr bwMode="gray">
            <a:xfrm>
              <a:off x="4434881" y="1888385"/>
              <a:ext cx="181149" cy="189954"/>
            </a:xfrm>
            <a:custGeom>
              <a:avLst/>
              <a:gdLst>
                <a:gd name="T0" fmla="*/ 2147483647 w 564"/>
                <a:gd name="T1" fmla="*/ 2147483647 h 588"/>
                <a:gd name="T2" fmla="*/ 2147483647 w 564"/>
                <a:gd name="T3" fmla="*/ 2147483647 h 588"/>
                <a:gd name="T4" fmla="*/ 2147483647 w 564"/>
                <a:gd name="T5" fmla="*/ 2147483647 h 588"/>
                <a:gd name="T6" fmla="*/ 2147483647 w 564"/>
                <a:gd name="T7" fmla="*/ 2147483647 h 588"/>
                <a:gd name="T8" fmla="*/ 2147483647 w 564"/>
                <a:gd name="T9" fmla="*/ 2147483647 h 588"/>
                <a:gd name="T10" fmla="*/ 2147483647 w 564"/>
                <a:gd name="T11" fmla="*/ 2147483647 h 588"/>
                <a:gd name="T12" fmla="*/ 2147483647 w 564"/>
                <a:gd name="T13" fmla="*/ 2147483647 h 588"/>
                <a:gd name="T14" fmla="*/ 2147483647 w 564"/>
                <a:gd name="T15" fmla="*/ 2147483647 h 588"/>
                <a:gd name="T16" fmla="*/ 2147483647 w 564"/>
                <a:gd name="T17" fmla="*/ 2147483647 h 588"/>
                <a:gd name="T18" fmla="*/ 2147483647 w 564"/>
                <a:gd name="T19" fmla="*/ 2147483647 h 588"/>
                <a:gd name="T20" fmla="*/ 2147483647 w 564"/>
                <a:gd name="T21" fmla="*/ 2147483647 h 588"/>
                <a:gd name="T22" fmla="*/ 2147483647 w 564"/>
                <a:gd name="T23" fmla="*/ 2147483647 h 588"/>
                <a:gd name="T24" fmla="*/ 2147483647 w 564"/>
                <a:gd name="T25" fmla="*/ 2147483647 h 588"/>
                <a:gd name="T26" fmla="*/ 2147483647 w 564"/>
                <a:gd name="T27" fmla="*/ 2147483647 h 588"/>
                <a:gd name="T28" fmla="*/ 2147483647 w 564"/>
                <a:gd name="T29" fmla="*/ 2147483647 h 588"/>
                <a:gd name="T30" fmla="*/ 2147483647 w 564"/>
                <a:gd name="T31" fmla="*/ 2147483647 h 588"/>
                <a:gd name="T32" fmla="*/ 2147483647 w 564"/>
                <a:gd name="T33" fmla="*/ 2147483647 h 588"/>
                <a:gd name="T34" fmla="*/ 2147483647 w 564"/>
                <a:gd name="T35" fmla="*/ 2147483647 h 588"/>
                <a:gd name="T36" fmla="*/ 2147483647 w 564"/>
                <a:gd name="T37" fmla="*/ 2147483647 h 588"/>
                <a:gd name="T38" fmla="*/ 2147483647 w 564"/>
                <a:gd name="T39" fmla="*/ 2147483647 h 588"/>
                <a:gd name="T40" fmla="*/ 2147483647 w 564"/>
                <a:gd name="T41" fmla="*/ 2147483647 h 588"/>
                <a:gd name="T42" fmla="*/ 2147483647 w 564"/>
                <a:gd name="T43" fmla="*/ 2147483647 h 588"/>
                <a:gd name="T44" fmla="*/ 2147483647 w 564"/>
                <a:gd name="T45" fmla="*/ 2147483647 h 588"/>
                <a:gd name="T46" fmla="*/ 2147483647 w 564"/>
                <a:gd name="T47" fmla="*/ 2147483647 h 588"/>
                <a:gd name="T48" fmla="*/ 2147483647 w 564"/>
                <a:gd name="T49" fmla="*/ 2147483647 h 588"/>
                <a:gd name="T50" fmla="*/ 2147483647 w 564"/>
                <a:gd name="T51" fmla="*/ 2147483647 h 588"/>
                <a:gd name="T52" fmla="*/ 2147483647 w 564"/>
                <a:gd name="T53" fmla="*/ 2147483647 h 588"/>
                <a:gd name="T54" fmla="*/ 2147483647 w 564"/>
                <a:gd name="T55" fmla="*/ 2147483647 h 588"/>
                <a:gd name="T56" fmla="*/ 2147483647 w 564"/>
                <a:gd name="T57" fmla="*/ 2147483647 h 588"/>
                <a:gd name="T58" fmla="*/ 2147483647 w 564"/>
                <a:gd name="T59" fmla="*/ 2147483647 h 588"/>
                <a:gd name="T60" fmla="*/ 2147483647 w 564"/>
                <a:gd name="T61" fmla="*/ 2147483647 h 588"/>
                <a:gd name="T62" fmla="*/ 2147483647 w 564"/>
                <a:gd name="T63" fmla="*/ 2147483647 h 588"/>
                <a:gd name="T64" fmla="*/ 2147483647 w 564"/>
                <a:gd name="T65" fmla="*/ 2147483647 h 588"/>
                <a:gd name="T66" fmla="*/ 2147483647 w 564"/>
                <a:gd name="T67" fmla="*/ 2147483647 h 588"/>
                <a:gd name="T68" fmla="*/ 2147483647 w 564"/>
                <a:gd name="T69" fmla="*/ 2147483647 h 588"/>
                <a:gd name="T70" fmla="*/ 2147483647 w 564"/>
                <a:gd name="T71" fmla="*/ 2147483647 h 588"/>
                <a:gd name="T72" fmla="*/ 2147483647 w 564"/>
                <a:gd name="T73" fmla="*/ 2147483647 h 588"/>
                <a:gd name="T74" fmla="*/ 2147483647 w 564"/>
                <a:gd name="T75" fmla="*/ 2147483647 h 588"/>
                <a:gd name="T76" fmla="*/ 2147483647 w 564"/>
                <a:gd name="T77" fmla="*/ 2147483647 h 588"/>
                <a:gd name="T78" fmla="*/ 2147483647 w 564"/>
                <a:gd name="T79" fmla="*/ 2147483647 h 588"/>
                <a:gd name="T80" fmla="*/ 2147483647 w 564"/>
                <a:gd name="T81" fmla="*/ 2147483647 h 588"/>
                <a:gd name="T82" fmla="*/ 2147483647 w 564"/>
                <a:gd name="T83" fmla="*/ 0 h 588"/>
                <a:gd name="T84" fmla="*/ 2147483647 w 564"/>
                <a:gd name="T85" fmla="*/ 2147483647 h 588"/>
                <a:gd name="T86" fmla="*/ 2147483647 w 564"/>
                <a:gd name="T87" fmla="*/ 2147483647 h 588"/>
                <a:gd name="T88" fmla="*/ 2147483647 w 564"/>
                <a:gd name="T89" fmla="*/ 2147483647 h 588"/>
                <a:gd name="T90" fmla="*/ 2147483647 w 564"/>
                <a:gd name="T91" fmla="*/ 2147483647 h 588"/>
                <a:gd name="T92" fmla="*/ 2147483647 w 564"/>
                <a:gd name="T93" fmla="*/ 2147483647 h 588"/>
                <a:gd name="T94" fmla="*/ 2147483647 w 564"/>
                <a:gd name="T95" fmla="*/ 2147483647 h 588"/>
                <a:gd name="T96" fmla="*/ 2147483647 w 564"/>
                <a:gd name="T97" fmla="*/ 2147483647 h 588"/>
                <a:gd name="T98" fmla="*/ 2147483647 w 564"/>
                <a:gd name="T99" fmla="*/ 2147483647 h 588"/>
                <a:gd name="T100" fmla="*/ 2147483647 w 564"/>
                <a:gd name="T101" fmla="*/ 2147483647 h 588"/>
                <a:gd name="T102" fmla="*/ 2147483647 w 564"/>
                <a:gd name="T103" fmla="*/ 2147483647 h 588"/>
                <a:gd name="T104" fmla="*/ 0 w 564"/>
                <a:gd name="T105" fmla="*/ 2147483647 h 588"/>
                <a:gd name="T106" fmla="*/ 2147483647 w 564"/>
                <a:gd name="T107" fmla="*/ 2147483647 h 588"/>
                <a:gd name="T108" fmla="*/ 2147483647 w 564"/>
                <a:gd name="T109" fmla="*/ 2147483647 h 588"/>
                <a:gd name="T110" fmla="*/ 2147483647 w 564"/>
                <a:gd name="T111" fmla="*/ 2147483647 h 5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64"/>
                <a:gd name="T169" fmla="*/ 0 h 588"/>
                <a:gd name="T170" fmla="*/ 564 w 564"/>
                <a:gd name="T171" fmla="*/ 588 h 58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64" h="588">
                  <a:moveTo>
                    <a:pt x="30" y="414"/>
                  </a:moveTo>
                  <a:lnTo>
                    <a:pt x="30" y="420"/>
                  </a:lnTo>
                  <a:lnTo>
                    <a:pt x="36" y="420"/>
                  </a:lnTo>
                  <a:lnTo>
                    <a:pt x="36" y="444"/>
                  </a:lnTo>
                  <a:lnTo>
                    <a:pt x="60" y="444"/>
                  </a:lnTo>
                  <a:lnTo>
                    <a:pt x="60" y="450"/>
                  </a:lnTo>
                  <a:lnTo>
                    <a:pt x="72" y="450"/>
                  </a:lnTo>
                  <a:lnTo>
                    <a:pt x="84" y="444"/>
                  </a:lnTo>
                  <a:lnTo>
                    <a:pt x="96" y="444"/>
                  </a:lnTo>
                  <a:lnTo>
                    <a:pt x="96" y="450"/>
                  </a:lnTo>
                  <a:lnTo>
                    <a:pt x="120" y="450"/>
                  </a:lnTo>
                  <a:lnTo>
                    <a:pt x="138" y="456"/>
                  </a:lnTo>
                  <a:lnTo>
                    <a:pt x="132" y="468"/>
                  </a:lnTo>
                  <a:lnTo>
                    <a:pt x="114" y="486"/>
                  </a:lnTo>
                  <a:lnTo>
                    <a:pt x="114" y="498"/>
                  </a:lnTo>
                  <a:lnTo>
                    <a:pt x="108" y="510"/>
                  </a:lnTo>
                  <a:lnTo>
                    <a:pt x="102" y="516"/>
                  </a:lnTo>
                  <a:lnTo>
                    <a:pt x="96" y="528"/>
                  </a:lnTo>
                  <a:lnTo>
                    <a:pt x="96" y="570"/>
                  </a:lnTo>
                  <a:lnTo>
                    <a:pt x="132" y="570"/>
                  </a:lnTo>
                  <a:lnTo>
                    <a:pt x="150" y="564"/>
                  </a:lnTo>
                  <a:lnTo>
                    <a:pt x="156" y="570"/>
                  </a:lnTo>
                  <a:lnTo>
                    <a:pt x="150" y="564"/>
                  </a:lnTo>
                  <a:lnTo>
                    <a:pt x="150" y="552"/>
                  </a:lnTo>
                  <a:lnTo>
                    <a:pt x="156" y="546"/>
                  </a:lnTo>
                  <a:lnTo>
                    <a:pt x="162" y="546"/>
                  </a:lnTo>
                  <a:lnTo>
                    <a:pt x="174" y="552"/>
                  </a:lnTo>
                  <a:lnTo>
                    <a:pt x="180" y="558"/>
                  </a:lnTo>
                  <a:lnTo>
                    <a:pt x="192" y="558"/>
                  </a:lnTo>
                  <a:lnTo>
                    <a:pt x="210" y="564"/>
                  </a:lnTo>
                  <a:lnTo>
                    <a:pt x="216" y="576"/>
                  </a:lnTo>
                  <a:lnTo>
                    <a:pt x="252" y="576"/>
                  </a:lnTo>
                  <a:lnTo>
                    <a:pt x="258" y="582"/>
                  </a:lnTo>
                  <a:lnTo>
                    <a:pt x="258" y="588"/>
                  </a:lnTo>
                  <a:lnTo>
                    <a:pt x="270" y="588"/>
                  </a:lnTo>
                  <a:lnTo>
                    <a:pt x="276" y="582"/>
                  </a:lnTo>
                  <a:lnTo>
                    <a:pt x="276" y="570"/>
                  </a:lnTo>
                  <a:lnTo>
                    <a:pt x="294" y="570"/>
                  </a:lnTo>
                  <a:lnTo>
                    <a:pt x="312" y="588"/>
                  </a:lnTo>
                  <a:lnTo>
                    <a:pt x="330" y="588"/>
                  </a:lnTo>
                  <a:lnTo>
                    <a:pt x="336" y="582"/>
                  </a:lnTo>
                  <a:lnTo>
                    <a:pt x="354" y="570"/>
                  </a:lnTo>
                  <a:lnTo>
                    <a:pt x="372" y="570"/>
                  </a:lnTo>
                  <a:lnTo>
                    <a:pt x="390" y="558"/>
                  </a:lnTo>
                  <a:lnTo>
                    <a:pt x="402" y="564"/>
                  </a:lnTo>
                  <a:lnTo>
                    <a:pt x="420" y="570"/>
                  </a:lnTo>
                  <a:lnTo>
                    <a:pt x="432" y="582"/>
                  </a:lnTo>
                  <a:lnTo>
                    <a:pt x="438" y="582"/>
                  </a:lnTo>
                  <a:lnTo>
                    <a:pt x="438" y="540"/>
                  </a:lnTo>
                  <a:lnTo>
                    <a:pt x="426" y="540"/>
                  </a:lnTo>
                  <a:lnTo>
                    <a:pt x="426" y="534"/>
                  </a:lnTo>
                  <a:lnTo>
                    <a:pt x="432" y="528"/>
                  </a:lnTo>
                  <a:lnTo>
                    <a:pt x="432" y="522"/>
                  </a:lnTo>
                  <a:lnTo>
                    <a:pt x="438" y="516"/>
                  </a:lnTo>
                  <a:lnTo>
                    <a:pt x="456" y="516"/>
                  </a:lnTo>
                  <a:lnTo>
                    <a:pt x="462" y="522"/>
                  </a:lnTo>
                  <a:lnTo>
                    <a:pt x="468" y="522"/>
                  </a:lnTo>
                  <a:lnTo>
                    <a:pt x="468" y="504"/>
                  </a:lnTo>
                  <a:lnTo>
                    <a:pt x="462" y="492"/>
                  </a:lnTo>
                  <a:lnTo>
                    <a:pt x="480" y="492"/>
                  </a:lnTo>
                  <a:lnTo>
                    <a:pt x="486" y="474"/>
                  </a:lnTo>
                  <a:lnTo>
                    <a:pt x="486" y="462"/>
                  </a:lnTo>
                  <a:lnTo>
                    <a:pt x="480" y="462"/>
                  </a:lnTo>
                  <a:lnTo>
                    <a:pt x="474" y="456"/>
                  </a:lnTo>
                  <a:lnTo>
                    <a:pt x="462" y="456"/>
                  </a:lnTo>
                  <a:lnTo>
                    <a:pt x="456" y="444"/>
                  </a:lnTo>
                  <a:lnTo>
                    <a:pt x="450" y="444"/>
                  </a:lnTo>
                  <a:lnTo>
                    <a:pt x="444" y="432"/>
                  </a:lnTo>
                  <a:lnTo>
                    <a:pt x="432" y="432"/>
                  </a:lnTo>
                  <a:lnTo>
                    <a:pt x="420" y="426"/>
                  </a:lnTo>
                  <a:lnTo>
                    <a:pt x="420" y="420"/>
                  </a:lnTo>
                  <a:lnTo>
                    <a:pt x="414" y="420"/>
                  </a:lnTo>
                  <a:lnTo>
                    <a:pt x="408" y="408"/>
                  </a:lnTo>
                  <a:lnTo>
                    <a:pt x="396" y="396"/>
                  </a:lnTo>
                  <a:lnTo>
                    <a:pt x="396" y="390"/>
                  </a:lnTo>
                  <a:lnTo>
                    <a:pt x="402" y="390"/>
                  </a:lnTo>
                  <a:lnTo>
                    <a:pt x="408" y="384"/>
                  </a:lnTo>
                  <a:lnTo>
                    <a:pt x="396" y="372"/>
                  </a:lnTo>
                  <a:lnTo>
                    <a:pt x="390" y="372"/>
                  </a:lnTo>
                  <a:lnTo>
                    <a:pt x="384" y="366"/>
                  </a:lnTo>
                  <a:lnTo>
                    <a:pt x="384" y="354"/>
                  </a:lnTo>
                  <a:lnTo>
                    <a:pt x="390" y="354"/>
                  </a:lnTo>
                  <a:lnTo>
                    <a:pt x="390" y="360"/>
                  </a:lnTo>
                  <a:lnTo>
                    <a:pt x="402" y="360"/>
                  </a:lnTo>
                  <a:lnTo>
                    <a:pt x="402" y="354"/>
                  </a:lnTo>
                  <a:lnTo>
                    <a:pt x="414" y="354"/>
                  </a:lnTo>
                  <a:lnTo>
                    <a:pt x="414" y="348"/>
                  </a:lnTo>
                  <a:lnTo>
                    <a:pt x="420" y="342"/>
                  </a:lnTo>
                  <a:lnTo>
                    <a:pt x="426" y="342"/>
                  </a:lnTo>
                  <a:lnTo>
                    <a:pt x="438" y="348"/>
                  </a:lnTo>
                  <a:lnTo>
                    <a:pt x="450" y="336"/>
                  </a:lnTo>
                  <a:lnTo>
                    <a:pt x="468" y="330"/>
                  </a:lnTo>
                  <a:lnTo>
                    <a:pt x="468" y="324"/>
                  </a:lnTo>
                  <a:lnTo>
                    <a:pt x="492" y="324"/>
                  </a:lnTo>
                  <a:lnTo>
                    <a:pt x="492" y="318"/>
                  </a:lnTo>
                  <a:lnTo>
                    <a:pt x="510" y="318"/>
                  </a:lnTo>
                  <a:lnTo>
                    <a:pt x="510" y="312"/>
                  </a:lnTo>
                  <a:lnTo>
                    <a:pt x="516" y="306"/>
                  </a:lnTo>
                  <a:lnTo>
                    <a:pt x="522" y="306"/>
                  </a:lnTo>
                  <a:lnTo>
                    <a:pt x="528" y="300"/>
                  </a:lnTo>
                  <a:lnTo>
                    <a:pt x="540" y="312"/>
                  </a:lnTo>
                  <a:lnTo>
                    <a:pt x="552" y="312"/>
                  </a:lnTo>
                  <a:lnTo>
                    <a:pt x="558" y="300"/>
                  </a:lnTo>
                  <a:lnTo>
                    <a:pt x="558" y="294"/>
                  </a:lnTo>
                  <a:lnTo>
                    <a:pt x="564" y="288"/>
                  </a:lnTo>
                  <a:lnTo>
                    <a:pt x="564" y="282"/>
                  </a:lnTo>
                  <a:lnTo>
                    <a:pt x="552" y="282"/>
                  </a:lnTo>
                  <a:lnTo>
                    <a:pt x="558" y="276"/>
                  </a:lnTo>
                  <a:lnTo>
                    <a:pt x="558" y="264"/>
                  </a:lnTo>
                  <a:lnTo>
                    <a:pt x="552" y="264"/>
                  </a:lnTo>
                  <a:lnTo>
                    <a:pt x="546" y="270"/>
                  </a:lnTo>
                  <a:lnTo>
                    <a:pt x="546" y="252"/>
                  </a:lnTo>
                  <a:lnTo>
                    <a:pt x="540" y="246"/>
                  </a:lnTo>
                  <a:lnTo>
                    <a:pt x="534" y="246"/>
                  </a:lnTo>
                  <a:lnTo>
                    <a:pt x="528" y="240"/>
                  </a:lnTo>
                  <a:lnTo>
                    <a:pt x="528" y="234"/>
                  </a:lnTo>
                  <a:lnTo>
                    <a:pt x="540" y="228"/>
                  </a:lnTo>
                  <a:lnTo>
                    <a:pt x="546" y="222"/>
                  </a:lnTo>
                  <a:lnTo>
                    <a:pt x="540" y="216"/>
                  </a:lnTo>
                  <a:lnTo>
                    <a:pt x="534" y="216"/>
                  </a:lnTo>
                  <a:lnTo>
                    <a:pt x="540" y="210"/>
                  </a:lnTo>
                  <a:lnTo>
                    <a:pt x="540" y="204"/>
                  </a:lnTo>
                  <a:lnTo>
                    <a:pt x="528" y="204"/>
                  </a:lnTo>
                  <a:lnTo>
                    <a:pt x="528" y="192"/>
                  </a:lnTo>
                  <a:lnTo>
                    <a:pt x="534" y="192"/>
                  </a:lnTo>
                  <a:lnTo>
                    <a:pt x="534" y="174"/>
                  </a:lnTo>
                  <a:lnTo>
                    <a:pt x="522" y="174"/>
                  </a:lnTo>
                  <a:lnTo>
                    <a:pt x="516" y="168"/>
                  </a:lnTo>
                  <a:lnTo>
                    <a:pt x="510" y="168"/>
                  </a:lnTo>
                  <a:lnTo>
                    <a:pt x="504" y="162"/>
                  </a:lnTo>
                  <a:lnTo>
                    <a:pt x="504" y="150"/>
                  </a:lnTo>
                  <a:lnTo>
                    <a:pt x="510" y="150"/>
                  </a:lnTo>
                  <a:lnTo>
                    <a:pt x="522" y="138"/>
                  </a:lnTo>
                  <a:lnTo>
                    <a:pt x="522" y="120"/>
                  </a:lnTo>
                  <a:lnTo>
                    <a:pt x="516" y="114"/>
                  </a:lnTo>
                  <a:lnTo>
                    <a:pt x="510" y="114"/>
                  </a:lnTo>
                  <a:lnTo>
                    <a:pt x="510" y="96"/>
                  </a:lnTo>
                  <a:lnTo>
                    <a:pt x="504" y="90"/>
                  </a:lnTo>
                  <a:lnTo>
                    <a:pt x="486" y="84"/>
                  </a:lnTo>
                  <a:lnTo>
                    <a:pt x="486" y="78"/>
                  </a:lnTo>
                  <a:lnTo>
                    <a:pt x="480" y="66"/>
                  </a:lnTo>
                  <a:lnTo>
                    <a:pt x="474" y="60"/>
                  </a:lnTo>
                  <a:lnTo>
                    <a:pt x="456" y="60"/>
                  </a:lnTo>
                  <a:lnTo>
                    <a:pt x="450" y="54"/>
                  </a:lnTo>
                  <a:lnTo>
                    <a:pt x="444" y="54"/>
                  </a:lnTo>
                  <a:lnTo>
                    <a:pt x="438" y="48"/>
                  </a:lnTo>
                  <a:lnTo>
                    <a:pt x="426" y="48"/>
                  </a:lnTo>
                  <a:lnTo>
                    <a:pt x="420" y="42"/>
                  </a:lnTo>
                  <a:lnTo>
                    <a:pt x="396" y="42"/>
                  </a:lnTo>
                  <a:lnTo>
                    <a:pt x="384" y="54"/>
                  </a:lnTo>
                  <a:lnTo>
                    <a:pt x="342" y="54"/>
                  </a:lnTo>
                  <a:lnTo>
                    <a:pt x="342" y="72"/>
                  </a:lnTo>
                  <a:lnTo>
                    <a:pt x="300" y="72"/>
                  </a:lnTo>
                  <a:lnTo>
                    <a:pt x="300" y="60"/>
                  </a:lnTo>
                  <a:lnTo>
                    <a:pt x="312" y="48"/>
                  </a:lnTo>
                  <a:lnTo>
                    <a:pt x="312" y="42"/>
                  </a:lnTo>
                  <a:lnTo>
                    <a:pt x="318" y="30"/>
                  </a:lnTo>
                  <a:lnTo>
                    <a:pt x="294" y="42"/>
                  </a:lnTo>
                  <a:lnTo>
                    <a:pt x="252" y="36"/>
                  </a:lnTo>
                  <a:lnTo>
                    <a:pt x="246" y="30"/>
                  </a:lnTo>
                  <a:lnTo>
                    <a:pt x="246" y="18"/>
                  </a:lnTo>
                  <a:lnTo>
                    <a:pt x="240" y="6"/>
                  </a:lnTo>
                  <a:lnTo>
                    <a:pt x="234" y="6"/>
                  </a:lnTo>
                  <a:lnTo>
                    <a:pt x="234" y="12"/>
                  </a:lnTo>
                  <a:lnTo>
                    <a:pt x="228" y="6"/>
                  </a:lnTo>
                  <a:lnTo>
                    <a:pt x="204" y="6"/>
                  </a:lnTo>
                  <a:lnTo>
                    <a:pt x="198" y="0"/>
                  </a:lnTo>
                  <a:lnTo>
                    <a:pt x="168" y="0"/>
                  </a:lnTo>
                  <a:lnTo>
                    <a:pt x="192" y="36"/>
                  </a:lnTo>
                  <a:lnTo>
                    <a:pt x="180" y="48"/>
                  </a:lnTo>
                  <a:lnTo>
                    <a:pt x="198" y="72"/>
                  </a:lnTo>
                  <a:lnTo>
                    <a:pt x="216" y="90"/>
                  </a:lnTo>
                  <a:lnTo>
                    <a:pt x="186" y="78"/>
                  </a:lnTo>
                  <a:lnTo>
                    <a:pt x="162" y="84"/>
                  </a:lnTo>
                  <a:lnTo>
                    <a:pt x="162" y="108"/>
                  </a:lnTo>
                  <a:lnTo>
                    <a:pt x="132" y="108"/>
                  </a:lnTo>
                  <a:lnTo>
                    <a:pt x="126" y="96"/>
                  </a:lnTo>
                  <a:lnTo>
                    <a:pt x="84" y="96"/>
                  </a:lnTo>
                  <a:lnTo>
                    <a:pt x="84" y="126"/>
                  </a:lnTo>
                  <a:lnTo>
                    <a:pt x="90" y="126"/>
                  </a:lnTo>
                  <a:lnTo>
                    <a:pt x="84" y="132"/>
                  </a:lnTo>
                  <a:lnTo>
                    <a:pt x="90" y="144"/>
                  </a:lnTo>
                  <a:lnTo>
                    <a:pt x="78" y="150"/>
                  </a:lnTo>
                  <a:lnTo>
                    <a:pt x="72" y="150"/>
                  </a:lnTo>
                  <a:lnTo>
                    <a:pt x="72" y="168"/>
                  </a:lnTo>
                  <a:lnTo>
                    <a:pt x="78" y="174"/>
                  </a:lnTo>
                  <a:lnTo>
                    <a:pt x="66" y="174"/>
                  </a:lnTo>
                  <a:lnTo>
                    <a:pt x="54" y="180"/>
                  </a:lnTo>
                  <a:lnTo>
                    <a:pt x="48" y="180"/>
                  </a:lnTo>
                  <a:lnTo>
                    <a:pt x="48" y="186"/>
                  </a:lnTo>
                  <a:lnTo>
                    <a:pt x="54" y="192"/>
                  </a:lnTo>
                  <a:lnTo>
                    <a:pt x="60" y="192"/>
                  </a:lnTo>
                  <a:lnTo>
                    <a:pt x="72" y="204"/>
                  </a:lnTo>
                  <a:lnTo>
                    <a:pt x="72" y="210"/>
                  </a:lnTo>
                  <a:lnTo>
                    <a:pt x="66" y="210"/>
                  </a:lnTo>
                  <a:lnTo>
                    <a:pt x="60" y="216"/>
                  </a:lnTo>
                  <a:lnTo>
                    <a:pt x="54" y="228"/>
                  </a:lnTo>
                  <a:lnTo>
                    <a:pt x="48" y="228"/>
                  </a:lnTo>
                  <a:lnTo>
                    <a:pt x="42" y="234"/>
                  </a:lnTo>
                  <a:lnTo>
                    <a:pt x="42" y="240"/>
                  </a:lnTo>
                  <a:lnTo>
                    <a:pt x="18" y="240"/>
                  </a:lnTo>
                  <a:lnTo>
                    <a:pt x="12" y="234"/>
                  </a:lnTo>
                  <a:lnTo>
                    <a:pt x="6" y="234"/>
                  </a:lnTo>
                  <a:lnTo>
                    <a:pt x="12" y="258"/>
                  </a:lnTo>
                  <a:lnTo>
                    <a:pt x="12" y="264"/>
                  </a:lnTo>
                  <a:lnTo>
                    <a:pt x="18" y="270"/>
                  </a:lnTo>
                  <a:lnTo>
                    <a:pt x="18" y="276"/>
                  </a:lnTo>
                  <a:lnTo>
                    <a:pt x="6" y="282"/>
                  </a:lnTo>
                  <a:lnTo>
                    <a:pt x="0" y="288"/>
                  </a:lnTo>
                  <a:lnTo>
                    <a:pt x="6" y="294"/>
                  </a:lnTo>
                  <a:lnTo>
                    <a:pt x="6" y="306"/>
                  </a:lnTo>
                  <a:lnTo>
                    <a:pt x="0" y="312"/>
                  </a:lnTo>
                  <a:lnTo>
                    <a:pt x="0" y="324"/>
                  </a:lnTo>
                  <a:lnTo>
                    <a:pt x="12" y="324"/>
                  </a:lnTo>
                  <a:lnTo>
                    <a:pt x="24" y="336"/>
                  </a:lnTo>
                  <a:lnTo>
                    <a:pt x="24" y="354"/>
                  </a:lnTo>
                  <a:lnTo>
                    <a:pt x="30" y="360"/>
                  </a:lnTo>
                  <a:lnTo>
                    <a:pt x="18" y="360"/>
                  </a:lnTo>
                  <a:lnTo>
                    <a:pt x="12" y="366"/>
                  </a:lnTo>
                  <a:lnTo>
                    <a:pt x="12" y="384"/>
                  </a:lnTo>
                  <a:lnTo>
                    <a:pt x="18" y="390"/>
                  </a:lnTo>
                  <a:lnTo>
                    <a:pt x="24" y="390"/>
                  </a:lnTo>
                  <a:lnTo>
                    <a:pt x="36" y="396"/>
                  </a:lnTo>
                  <a:lnTo>
                    <a:pt x="36" y="408"/>
                  </a:lnTo>
                  <a:lnTo>
                    <a:pt x="30" y="414"/>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33" name="Georgia">
              <a:extLst>
                <a:ext uri="{FF2B5EF4-FFF2-40B4-BE49-F238E27FC236}">
                  <a16:creationId xmlns:a16="http://schemas.microsoft.com/office/drawing/2014/main" id="{89D4FB1F-E6DD-73E7-7DD3-CAC338419B5B}"/>
                </a:ext>
                <a:ext uri="{C183D7F6-B498-43B3-948B-1728B52AA6E4}">
                  <adec:decorative xmlns:adec="http://schemas.microsoft.com/office/drawing/2017/decorative" val="1"/>
                </a:ext>
              </a:extLst>
            </p:cNvPr>
            <p:cNvSpPr>
              <a:spLocks/>
            </p:cNvSpPr>
            <p:nvPr/>
          </p:nvSpPr>
          <p:spPr bwMode="gray">
            <a:xfrm>
              <a:off x="5138089" y="2172688"/>
              <a:ext cx="148440" cy="67930"/>
            </a:xfrm>
            <a:custGeom>
              <a:avLst/>
              <a:gdLst>
                <a:gd name="T0" fmla="*/ 2147483647 w 462"/>
                <a:gd name="T1" fmla="*/ 2147483647 h 210"/>
                <a:gd name="T2" fmla="*/ 2147483647 w 462"/>
                <a:gd name="T3" fmla="*/ 2147483647 h 210"/>
                <a:gd name="T4" fmla="*/ 2147483647 w 462"/>
                <a:gd name="T5" fmla="*/ 2147483647 h 210"/>
                <a:gd name="T6" fmla="*/ 2147483647 w 462"/>
                <a:gd name="T7" fmla="*/ 2147483647 h 210"/>
                <a:gd name="T8" fmla="*/ 2147483647 w 462"/>
                <a:gd name="T9" fmla="*/ 2147483647 h 210"/>
                <a:gd name="T10" fmla="*/ 2147483647 w 462"/>
                <a:gd name="T11" fmla="*/ 2147483647 h 210"/>
                <a:gd name="T12" fmla="*/ 2147483647 w 462"/>
                <a:gd name="T13" fmla="*/ 2147483647 h 210"/>
                <a:gd name="T14" fmla="*/ 2147483647 w 462"/>
                <a:gd name="T15" fmla="*/ 2147483647 h 210"/>
                <a:gd name="T16" fmla="*/ 2147483647 w 462"/>
                <a:gd name="T17" fmla="*/ 2147483647 h 210"/>
                <a:gd name="T18" fmla="*/ 2147483647 w 462"/>
                <a:gd name="T19" fmla="*/ 2147483647 h 210"/>
                <a:gd name="T20" fmla="*/ 2147483647 w 462"/>
                <a:gd name="T21" fmla="*/ 2147483647 h 210"/>
                <a:gd name="T22" fmla="*/ 2147483647 w 462"/>
                <a:gd name="T23" fmla="*/ 2147483647 h 210"/>
                <a:gd name="T24" fmla="*/ 2147483647 w 462"/>
                <a:gd name="T25" fmla="*/ 2147483647 h 210"/>
                <a:gd name="T26" fmla="*/ 2147483647 w 462"/>
                <a:gd name="T27" fmla="*/ 2147483647 h 210"/>
                <a:gd name="T28" fmla="*/ 2147483647 w 462"/>
                <a:gd name="T29" fmla="*/ 2147483647 h 210"/>
                <a:gd name="T30" fmla="*/ 2147483647 w 462"/>
                <a:gd name="T31" fmla="*/ 2147483647 h 210"/>
                <a:gd name="T32" fmla="*/ 2147483647 w 462"/>
                <a:gd name="T33" fmla="*/ 2147483647 h 210"/>
                <a:gd name="T34" fmla="*/ 2147483647 w 462"/>
                <a:gd name="T35" fmla="*/ 2147483647 h 210"/>
                <a:gd name="T36" fmla="*/ 2147483647 w 462"/>
                <a:gd name="T37" fmla="*/ 2147483647 h 210"/>
                <a:gd name="T38" fmla="*/ 2147483647 w 462"/>
                <a:gd name="T39" fmla="*/ 2147483647 h 210"/>
                <a:gd name="T40" fmla="*/ 2147483647 w 462"/>
                <a:gd name="T41" fmla="*/ 2147483647 h 210"/>
                <a:gd name="T42" fmla="*/ 2147483647 w 462"/>
                <a:gd name="T43" fmla="*/ 2147483647 h 210"/>
                <a:gd name="T44" fmla="*/ 2147483647 w 462"/>
                <a:gd name="T45" fmla="*/ 2147483647 h 210"/>
                <a:gd name="T46" fmla="*/ 2147483647 w 462"/>
                <a:gd name="T47" fmla="*/ 2147483647 h 210"/>
                <a:gd name="T48" fmla="*/ 2147483647 w 462"/>
                <a:gd name="T49" fmla="*/ 2147483647 h 210"/>
                <a:gd name="T50" fmla="*/ 2147483647 w 462"/>
                <a:gd name="T51" fmla="*/ 2147483647 h 210"/>
                <a:gd name="T52" fmla="*/ 2147483647 w 462"/>
                <a:gd name="T53" fmla="*/ 2147483647 h 210"/>
                <a:gd name="T54" fmla="*/ 2147483647 w 462"/>
                <a:gd name="T55" fmla="*/ 2147483647 h 210"/>
                <a:gd name="T56" fmla="*/ 2147483647 w 462"/>
                <a:gd name="T57" fmla="*/ 2147483647 h 210"/>
                <a:gd name="T58" fmla="*/ 2147483647 w 462"/>
                <a:gd name="T59" fmla="*/ 2147483647 h 210"/>
                <a:gd name="T60" fmla="*/ 2147483647 w 462"/>
                <a:gd name="T61" fmla="*/ 2147483647 h 210"/>
                <a:gd name="T62" fmla="*/ 2147483647 w 462"/>
                <a:gd name="T63" fmla="*/ 2147483647 h 210"/>
                <a:gd name="T64" fmla="*/ 2147483647 w 462"/>
                <a:gd name="T65" fmla="*/ 2147483647 h 210"/>
                <a:gd name="T66" fmla="*/ 2147483647 w 462"/>
                <a:gd name="T67" fmla="*/ 2147483647 h 210"/>
                <a:gd name="T68" fmla="*/ 2147483647 w 462"/>
                <a:gd name="T69" fmla="*/ 2147483647 h 210"/>
                <a:gd name="T70" fmla="*/ 2147483647 w 462"/>
                <a:gd name="T71" fmla="*/ 2147483647 h 210"/>
                <a:gd name="T72" fmla="*/ 2147483647 w 462"/>
                <a:gd name="T73" fmla="*/ 2147483647 h 210"/>
                <a:gd name="T74" fmla="*/ 2147483647 w 462"/>
                <a:gd name="T75" fmla="*/ 2147483647 h 210"/>
                <a:gd name="T76" fmla="*/ 2147483647 w 462"/>
                <a:gd name="T77" fmla="*/ 2147483647 h 210"/>
                <a:gd name="T78" fmla="*/ 2147483647 w 462"/>
                <a:gd name="T79" fmla="*/ 2147483647 h 210"/>
                <a:gd name="T80" fmla="*/ 2147483647 w 462"/>
                <a:gd name="T81" fmla="*/ 0 h 210"/>
                <a:gd name="T82" fmla="*/ 0 w 462"/>
                <a:gd name="T83" fmla="*/ 2147483647 h 2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2"/>
                <a:gd name="T127" fmla="*/ 0 h 210"/>
                <a:gd name="T128" fmla="*/ 462 w 462"/>
                <a:gd name="T129" fmla="*/ 210 h 2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2" h="210">
                  <a:moveTo>
                    <a:pt x="6" y="18"/>
                  </a:moveTo>
                  <a:lnTo>
                    <a:pt x="12" y="18"/>
                  </a:lnTo>
                  <a:lnTo>
                    <a:pt x="18" y="24"/>
                  </a:lnTo>
                  <a:lnTo>
                    <a:pt x="30" y="30"/>
                  </a:lnTo>
                  <a:lnTo>
                    <a:pt x="42" y="42"/>
                  </a:lnTo>
                  <a:lnTo>
                    <a:pt x="60" y="48"/>
                  </a:lnTo>
                  <a:lnTo>
                    <a:pt x="72" y="54"/>
                  </a:lnTo>
                  <a:lnTo>
                    <a:pt x="78" y="54"/>
                  </a:lnTo>
                  <a:lnTo>
                    <a:pt x="84" y="60"/>
                  </a:lnTo>
                  <a:lnTo>
                    <a:pt x="96" y="66"/>
                  </a:lnTo>
                  <a:lnTo>
                    <a:pt x="102" y="78"/>
                  </a:lnTo>
                  <a:lnTo>
                    <a:pt x="114" y="84"/>
                  </a:lnTo>
                  <a:lnTo>
                    <a:pt x="114" y="96"/>
                  </a:lnTo>
                  <a:lnTo>
                    <a:pt x="120" y="114"/>
                  </a:lnTo>
                  <a:lnTo>
                    <a:pt x="120" y="132"/>
                  </a:lnTo>
                  <a:lnTo>
                    <a:pt x="126" y="138"/>
                  </a:lnTo>
                  <a:lnTo>
                    <a:pt x="132" y="150"/>
                  </a:lnTo>
                  <a:lnTo>
                    <a:pt x="138" y="156"/>
                  </a:lnTo>
                  <a:lnTo>
                    <a:pt x="138" y="162"/>
                  </a:lnTo>
                  <a:lnTo>
                    <a:pt x="132" y="168"/>
                  </a:lnTo>
                  <a:lnTo>
                    <a:pt x="168" y="174"/>
                  </a:lnTo>
                  <a:lnTo>
                    <a:pt x="174" y="168"/>
                  </a:lnTo>
                  <a:lnTo>
                    <a:pt x="186" y="162"/>
                  </a:lnTo>
                  <a:lnTo>
                    <a:pt x="198" y="162"/>
                  </a:lnTo>
                  <a:lnTo>
                    <a:pt x="210" y="168"/>
                  </a:lnTo>
                  <a:lnTo>
                    <a:pt x="216" y="174"/>
                  </a:lnTo>
                  <a:lnTo>
                    <a:pt x="222" y="186"/>
                  </a:lnTo>
                  <a:lnTo>
                    <a:pt x="222" y="192"/>
                  </a:lnTo>
                  <a:lnTo>
                    <a:pt x="246" y="192"/>
                  </a:lnTo>
                  <a:lnTo>
                    <a:pt x="246" y="198"/>
                  </a:lnTo>
                  <a:lnTo>
                    <a:pt x="252" y="204"/>
                  </a:lnTo>
                  <a:lnTo>
                    <a:pt x="276" y="198"/>
                  </a:lnTo>
                  <a:lnTo>
                    <a:pt x="282" y="192"/>
                  </a:lnTo>
                  <a:lnTo>
                    <a:pt x="336" y="198"/>
                  </a:lnTo>
                  <a:lnTo>
                    <a:pt x="336" y="180"/>
                  </a:lnTo>
                  <a:lnTo>
                    <a:pt x="342" y="180"/>
                  </a:lnTo>
                  <a:lnTo>
                    <a:pt x="348" y="186"/>
                  </a:lnTo>
                  <a:lnTo>
                    <a:pt x="354" y="186"/>
                  </a:lnTo>
                  <a:lnTo>
                    <a:pt x="354" y="180"/>
                  </a:lnTo>
                  <a:lnTo>
                    <a:pt x="366" y="168"/>
                  </a:lnTo>
                  <a:lnTo>
                    <a:pt x="390" y="168"/>
                  </a:lnTo>
                  <a:lnTo>
                    <a:pt x="396" y="174"/>
                  </a:lnTo>
                  <a:lnTo>
                    <a:pt x="396" y="180"/>
                  </a:lnTo>
                  <a:lnTo>
                    <a:pt x="414" y="198"/>
                  </a:lnTo>
                  <a:lnTo>
                    <a:pt x="426" y="192"/>
                  </a:lnTo>
                  <a:lnTo>
                    <a:pt x="438" y="192"/>
                  </a:lnTo>
                  <a:lnTo>
                    <a:pt x="456" y="210"/>
                  </a:lnTo>
                  <a:lnTo>
                    <a:pt x="462" y="204"/>
                  </a:lnTo>
                  <a:lnTo>
                    <a:pt x="456" y="192"/>
                  </a:lnTo>
                  <a:lnTo>
                    <a:pt x="450" y="186"/>
                  </a:lnTo>
                  <a:lnTo>
                    <a:pt x="444" y="174"/>
                  </a:lnTo>
                  <a:lnTo>
                    <a:pt x="438" y="168"/>
                  </a:lnTo>
                  <a:lnTo>
                    <a:pt x="432" y="168"/>
                  </a:lnTo>
                  <a:lnTo>
                    <a:pt x="414" y="150"/>
                  </a:lnTo>
                  <a:lnTo>
                    <a:pt x="420" y="144"/>
                  </a:lnTo>
                  <a:lnTo>
                    <a:pt x="432" y="144"/>
                  </a:lnTo>
                  <a:lnTo>
                    <a:pt x="420" y="132"/>
                  </a:lnTo>
                  <a:lnTo>
                    <a:pt x="408" y="126"/>
                  </a:lnTo>
                  <a:lnTo>
                    <a:pt x="396" y="114"/>
                  </a:lnTo>
                  <a:lnTo>
                    <a:pt x="378" y="114"/>
                  </a:lnTo>
                  <a:lnTo>
                    <a:pt x="378" y="108"/>
                  </a:lnTo>
                  <a:lnTo>
                    <a:pt x="384" y="102"/>
                  </a:lnTo>
                  <a:lnTo>
                    <a:pt x="384" y="90"/>
                  </a:lnTo>
                  <a:lnTo>
                    <a:pt x="354" y="84"/>
                  </a:lnTo>
                  <a:lnTo>
                    <a:pt x="342" y="72"/>
                  </a:lnTo>
                  <a:lnTo>
                    <a:pt x="330" y="66"/>
                  </a:lnTo>
                  <a:lnTo>
                    <a:pt x="300" y="66"/>
                  </a:lnTo>
                  <a:lnTo>
                    <a:pt x="300" y="72"/>
                  </a:lnTo>
                  <a:lnTo>
                    <a:pt x="288" y="72"/>
                  </a:lnTo>
                  <a:lnTo>
                    <a:pt x="282" y="78"/>
                  </a:lnTo>
                  <a:lnTo>
                    <a:pt x="258" y="78"/>
                  </a:lnTo>
                  <a:lnTo>
                    <a:pt x="246" y="72"/>
                  </a:lnTo>
                  <a:lnTo>
                    <a:pt x="240" y="72"/>
                  </a:lnTo>
                  <a:lnTo>
                    <a:pt x="240" y="66"/>
                  </a:lnTo>
                  <a:lnTo>
                    <a:pt x="192" y="36"/>
                  </a:lnTo>
                  <a:lnTo>
                    <a:pt x="186" y="36"/>
                  </a:lnTo>
                  <a:lnTo>
                    <a:pt x="180" y="30"/>
                  </a:lnTo>
                  <a:lnTo>
                    <a:pt x="144" y="30"/>
                  </a:lnTo>
                  <a:lnTo>
                    <a:pt x="84" y="18"/>
                  </a:lnTo>
                  <a:lnTo>
                    <a:pt x="66" y="12"/>
                  </a:lnTo>
                  <a:lnTo>
                    <a:pt x="54" y="6"/>
                  </a:lnTo>
                  <a:lnTo>
                    <a:pt x="36" y="0"/>
                  </a:lnTo>
                  <a:lnTo>
                    <a:pt x="24" y="0"/>
                  </a:lnTo>
                  <a:lnTo>
                    <a:pt x="0" y="18"/>
                  </a:lnTo>
                  <a:lnTo>
                    <a:pt x="6" y="18"/>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34" name="The Gambia">
              <a:extLst>
                <a:ext uri="{FF2B5EF4-FFF2-40B4-BE49-F238E27FC236}">
                  <a16:creationId xmlns:a16="http://schemas.microsoft.com/office/drawing/2014/main" id="{91FD5996-F2AD-3D85-E630-7825FF7CA765}"/>
                </a:ext>
                <a:ext uri="{C183D7F6-B498-43B3-948B-1728B52AA6E4}">
                  <adec:decorative xmlns:adec="http://schemas.microsoft.com/office/drawing/2017/decorative" val="1"/>
                </a:ext>
              </a:extLst>
            </p:cNvPr>
            <p:cNvSpPr>
              <a:spLocks/>
            </p:cNvSpPr>
            <p:nvPr/>
          </p:nvSpPr>
          <p:spPr bwMode="gray">
            <a:xfrm>
              <a:off x="3906532" y="2945084"/>
              <a:ext cx="69189" cy="16354"/>
            </a:xfrm>
            <a:custGeom>
              <a:avLst/>
              <a:gdLst>
                <a:gd name="T0" fmla="*/ 2147483647 w 216"/>
                <a:gd name="T1" fmla="*/ 2147483647 h 54"/>
                <a:gd name="T2" fmla="*/ 2147483647 w 216"/>
                <a:gd name="T3" fmla="*/ 2147483647 h 54"/>
                <a:gd name="T4" fmla="*/ 2147483647 w 216"/>
                <a:gd name="T5" fmla="*/ 2147483647 h 54"/>
                <a:gd name="T6" fmla="*/ 2147483647 w 216"/>
                <a:gd name="T7" fmla="*/ 2147483647 h 54"/>
                <a:gd name="T8" fmla="*/ 0 w 216"/>
                <a:gd name="T9" fmla="*/ 2147483647 h 54"/>
                <a:gd name="T10" fmla="*/ 0 w 216"/>
                <a:gd name="T11" fmla="*/ 2147483647 h 54"/>
                <a:gd name="T12" fmla="*/ 2147483647 w 216"/>
                <a:gd name="T13" fmla="*/ 2147483647 h 54"/>
                <a:gd name="T14" fmla="*/ 2147483647 w 216"/>
                <a:gd name="T15" fmla="*/ 2147483647 h 54"/>
                <a:gd name="T16" fmla="*/ 2147483647 w 216"/>
                <a:gd name="T17" fmla="*/ 2147483647 h 54"/>
                <a:gd name="T18" fmla="*/ 2147483647 w 216"/>
                <a:gd name="T19" fmla="*/ 2147483647 h 54"/>
                <a:gd name="T20" fmla="*/ 2147483647 w 216"/>
                <a:gd name="T21" fmla="*/ 2147483647 h 54"/>
                <a:gd name="T22" fmla="*/ 2147483647 w 216"/>
                <a:gd name="T23" fmla="*/ 2147483647 h 54"/>
                <a:gd name="T24" fmla="*/ 2147483647 w 216"/>
                <a:gd name="T25" fmla="*/ 2147483647 h 54"/>
                <a:gd name="T26" fmla="*/ 2147483647 w 216"/>
                <a:gd name="T27" fmla="*/ 2147483647 h 54"/>
                <a:gd name="T28" fmla="*/ 2147483647 w 216"/>
                <a:gd name="T29" fmla="*/ 2147483647 h 54"/>
                <a:gd name="T30" fmla="*/ 2147483647 w 216"/>
                <a:gd name="T31" fmla="*/ 2147483647 h 54"/>
                <a:gd name="T32" fmla="*/ 2147483647 w 216"/>
                <a:gd name="T33" fmla="*/ 2147483647 h 54"/>
                <a:gd name="T34" fmla="*/ 2147483647 w 216"/>
                <a:gd name="T35" fmla="*/ 2147483647 h 54"/>
                <a:gd name="T36" fmla="*/ 2147483647 w 216"/>
                <a:gd name="T37" fmla="*/ 2147483647 h 54"/>
                <a:gd name="T38" fmla="*/ 2147483647 w 216"/>
                <a:gd name="T39" fmla="*/ 2147483647 h 54"/>
                <a:gd name="T40" fmla="*/ 2147483647 w 216"/>
                <a:gd name="T41" fmla="*/ 2147483647 h 54"/>
                <a:gd name="T42" fmla="*/ 2147483647 w 216"/>
                <a:gd name="T43" fmla="*/ 2147483647 h 54"/>
                <a:gd name="T44" fmla="*/ 2147483647 w 216"/>
                <a:gd name="T45" fmla="*/ 2147483647 h 54"/>
                <a:gd name="T46" fmla="*/ 2147483647 w 216"/>
                <a:gd name="T47" fmla="*/ 2147483647 h 54"/>
                <a:gd name="T48" fmla="*/ 2147483647 w 216"/>
                <a:gd name="T49" fmla="*/ 2147483647 h 54"/>
                <a:gd name="T50" fmla="*/ 2147483647 w 216"/>
                <a:gd name="T51" fmla="*/ 2147483647 h 54"/>
                <a:gd name="T52" fmla="*/ 2147483647 w 216"/>
                <a:gd name="T53" fmla="*/ 2147483647 h 54"/>
                <a:gd name="T54" fmla="*/ 2147483647 w 216"/>
                <a:gd name="T55" fmla="*/ 2147483647 h 54"/>
                <a:gd name="T56" fmla="*/ 2147483647 w 216"/>
                <a:gd name="T57" fmla="*/ 2147483647 h 54"/>
                <a:gd name="T58" fmla="*/ 2147483647 w 216"/>
                <a:gd name="T59" fmla="*/ 0 h 54"/>
                <a:gd name="T60" fmla="*/ 2147483647 w 216"/>
                <a:gd name="T61" fmla="*/ 0 h 54"/>
                <a:gd name="T62" fmla="*/ 2147483647 w 216"/>
                <a:gd name="T63" fmla="*/ 2147483647 h 54"/>
                <a:gd name="T64" fmla="*/ 2147483647 w 216"/>
                <a:gd name="T65" fmla="*/ 2147483647 h 54"/>
                <a:gd name="T66" fmla="*/ 2147483647 w 216"/>
                <a:gd name="T67" fmla="*/ 2147483647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6"/>
                <a:gd name="T103" fmla="*/ 0 h 54"/>
                <a:gd name="T104" fmla="*/ 216 w 216"/>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6" h="54">
                  <a:moveTo>
                    <a:pt x="18" y="18"/>
                  </a:moveTo>
                  <a:lnTo>
                    <a:pt x="12" y="24"/>
                  </a:lnTo>
                  <a:lnTo>
                    <a:pt x="6" y="36"/>
                  </a:lnTo>
                  <a:lnTo>
                    <a:pt x="6" y="42"/>
                  </a:lnTo>
                  <a:lnTo>
                    <a:pt x="0" y="48"/>
                  </a:lnTo>
                  <a:lnTo>
                    <a:pt x="0" y="54"/>
                  </a:lnTo>
                  <a:lnTo>
                    <a:pt x="72" y="54"/>
                  </a:lnTo>
                  <a:lnTo>
                    <a:pt x="72" y="42"/>
                  </a:lnTo>
                  <a:lnTo>
                    <a:pt x="84" y="42"/>
                  </a:lnTo>
                  <a:lnTo>
                    <a:pt x="90" y="36"/>
                  </a:lnTo>
                  <a:lnTo>
                    <a:pt x="114" y="36"/>
                  </a:lnTo>
                  <a:lnTo>
                    <a:pt x="120" y="24"/>
                  </a:lnTo>
                  <a:lnTo>
                    <a:pt x="126" y="18"/>
                  </a:lnTo>
                  <a:lnTo>
                    <a:pt x="132" y="24"/>
                  </a:lnTo>
                  <a:lnTo>
                    <a:pt x="144" y="30"/>
                  </a:lnTo>
                  <a:lnTo>
                    <a:pt x="150" y="42"/>
                  </a:lnTo>
                  <a:lnTo>
                    <a:pt x="168" y="48"/>
                  </a:lnTo>
                  <a:lnTo>
                    <a:pt x="192" y="48"/>
                  </a:lnTo>
                  <a:lnTo>
                    <a:pt x="198" y="42"/>
                  </a:lnTo>
                  <a:lnTo>
                    <a:pt x="210" y="36"/>
                  </a:lnTo>
                  <a:lnTo>
                    <a:pt x="216" y="30"/>
                  </a:lnTo>
                  <a:lnTo>
                    <a:pt x="216" y="24"/>
                  </a:lnTo>
                  <a:lnTo>
                    <a:pt x="210" y="18"/>
                  </a:lnTo>
                  <a:lnTo>
                    <a:pt x="186" y="18"/>
                  </a:lnTo>
                  <a:lnTo>
                    <a:pt x="180" y="24"/>
                  </a:lnTo>
                  <a:lnTo>
                    <a:pt x="168" y="24"/>
                  </a:lnTo>
                  <a:lnTo>
                    <a:pt x="162" y="12"/>
                  </a:lnTo>
                  <a:lnTo>
                    <a:pt x="156" y="6"/>
                  </a:lnTo>
                  <a:lnTo>
                    <a:pt x="144" y="12"/>
                  </a:lnTo>
                  <a:lnTo>
                    <a:pt x="144" y="0"/>
                  </a:lnTo>
                  <a:lnTo>
                    <a:pt x="90" y="0"/>
                  </a:lnTo>
                  <a:lnTo>
                    <a:pt x="90" y="12"/>
                  </a:lnTo>
                  <a:lnTo>
                    <a:pt x="18" y="12"/>
                  </a:lnTo>
                  <a:lnTo>
                    <a:pt x="18" y="18"/>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35" name="Gabon">
              <a:extLst>
                <a:ext uri="{FF2B5EF4-FFF2-40B4-BE49-F238E27FC236}">
                  <a16:creationId xmlns:a16="http://schemas.microsoft.com/office/drawing/2014/main" id="{4BD26E76-7AD5-4D4F-0E8A-C59A988E6A73}"/>
                </a:ext>
                <a:ext uri="{C183D7F6-B498-43B3-948B-1728B52AA6E4}">
                  <adec:decorative xmlns:adec="http://schemas.microsoft.com/office/drawing/2017/decorative" val="1"/>
                </a:ext>
              </a:extLst>
            </p:cNvPr>
            <p:cNvSpPr>
              <a:spLocks/>
            </p:cNvSpPr>
            <p:nvPr/>
          </p:nvSpPr>
          <p:spPr bwMode="gray">
            <a:xfrm>
              <a:off x="4485200" y="3239451"/>
              <a:ext cx="134604" cy="164795"/>
            </a:xfrm>
            <a:custGeom>
              <a:avLst/>
              <a:gdLst>
                <a:gd name="T0" fmla="*/ 2147483647 w 420"/>
                <a:gd name="T1" fmla="*/ 2147483647 h 510"/>
                <a:gd name="T2" fmla="*/ 2147483647 w 420"/>
                <a:gd name="T3" fmla="*/ 2147483647 h 510"/>
                <a:gd name="T4" fmla="*/ 2147483647 w 420"/>
                <a:gd name="T5" fmla="*/ 2147483647 h 510"/>
                <a:gd name="T6" fmla="*/ 2147483647 w 420"/>
                <a:gd name="T7" fmla="*/ 2147483647 h 510"/>
                <a:gd name="T8" fmla="*/ 2147483647 w 420"/>
                <a:gd name="T9" fmla="*/ 2147483647 h 510"/>
                <a:gd name="T10" fmla="*/ 2147483647 w 420"/>
                <a:gd name="T11" fmla="*/ 2147483647 h 510"/>
                <a:gd name="T12" fmla="*/ 2147483647 w 420"/>
                <a:gd name="T13" fmla="*/ 2147483647 h 510"/>
                <a:gd name="T14" fmla="*/ 2147483647 w 420"/>
                <a:gd name="T15" fmla="*/ 2147483647 h 510"/>
                <a:gd name="T16" fmla="*/ 2147483647 w 420"/>
                <a:gd name="T17" fmla="*/ 2147483647 h 510"/>
                <a:gd name="T18" fmla="*/ 2147483647 w 420"/>
                <a:gd name="T19" fmla="*/ 2147483647 h 510"/>
                <a:gd name="T20" fmla="*/ 2147483647 w 420"/>
                <a:gd name="T21" fmla="*/ 2147483647 h 510"/>
                <a:gd name="T22" fmla="*/ 2147483647 w 420"/>
                <a:gd name="T23" fmla="*/ 2147483647 h 510"/>
                <a:gd name="T24" fmla="*/ 2147483647 w 420"/>
                <a:gd name="T25" fmla="*/ 2147483647 h 510"/>
                <a:gd name="T26" fmla="*/ 2147483647 w 420"/>
                <a:gd name="T27" fmla="*/ 2147483647 h 510"/>
                <a:gd name="T28" fmla="*/ 2147483647 w 420"/>
                <a:gd name="T29" fmla="*/ 2147483647 h 510"/>
                <a:gd name="T30" fmla="*/ 2147483647 w 420"/>
                <a:gd name="T31" fmla="*/ 2147483647 h 510"/>
                <a:gd name="T32" fmla="*/ 2147483647 w 420"/>
                <a:gd name="T33" fmla="*/ 2147483647 h 510"/>
                <a:gd name="T34" fmla="*/ 2147483647 w 420"/>
                <a:gd name="T35" fmla="*/ 2147483647 h 510"/>
                <a:gd name="T36" fmla="*/ 2147483647 w 420"/>
                <a:gd name="T37" fmla="*/ 2147483647 h 510"/>
                <a:gd name="T38" fmla="*/ 2147483647 w 420"/>
                <a:gd name="T39" fmla="*/ 2147483647 h 510"/>
                <a:gd name="T40" fmla="*/ 2147483647 w 420"/>
                <a:gd name="T41" fmla="*/ 2147483647 h 510"/>
                <a:gd name="T42" fmla="*/ 2147483647 w 420"/>
                <a:gd name="T43" fmla="*/ 2147483647 h 510"/>
                <a:gd name="T44" fmla="*/ 2147483647 w 420"/>
                <a:gd name="T45" fmla="*/ 2147483647 h 510"/>
                <a:gd name="T46" fmla="*/ 2147483647 w 420"/>
                <a:gd name="T47" fmla="*/ 2147483647 h 510"/>
                <a:gd name="T48" fmla="*/ 2147483647 w 420"/>
                <a:gd name="T49" fmla="*/ 2147483647 h 510"/>
                <a:gd name="T50" fmla="*/ 2147483647 w 420"/>
                <a:gd name="T51" fmla="*/ 2147483647 h 510"/>
                <a:gd name="T52" fmla="*/ 2147483647 w 420"/>
                <a:gd name="T53" fmla="*/ 2147483647 h 510"/>
                <a:gd name="T54" fmla="*/ 2147483647 w 420"/>
                <a:gd name="T55" fmla="*/ 2147483647 h 510"/>
                <a:gd name="T56" fmla="*/ 2147483647 w 420"/>
                <a:gd name="T57" fmla="*/ 2147483647 h 510"/>
                <a:gd name="T58" fmla="*/ 2147483647 w 420"/>
                <a:gd name="T59" fmla="*/ 2147483647 h 510"/>
                <a:gd name="T60" fmla="*/ 2147483647 w 420"/>
                <a:gd name="T61" fmla="*/ 2147483647 h 510"/>
                <a:gd name="T62" fmla="*/ 2147483647 w 420"/>
                <a:gd name="T63" fmla="*/ 2147483647 h 510"/>
                <a:gd name="T64" fmla="*/ 2147483647 w 420"/>
                <a:gd name="T65" fmla="*/ 2147483647 h 510"/>
                <a:gd name="T66" fmla="*/ 2147483647 w 420"/>
                <a:gd name="T67" fmla="*/ 2147483647 h 510"/>
                <a:gd name="T68" fmla="*/ 2147483647 w 420"/>
                <a:gd name="T69" fmla="*/ 2147483647 h 510"/>
                <a:gd name="T70" fmla="*/ 2147483647 w 420"/>
                <a:gd name="T71" fmla="*/ 2147483647 h 510"/>
                <a:gd name="T72" fmla="*/ 2147483647 w 420"/>
                <a:gd name="T73" fmla="*/ 2147483647 h 510"/>
                <a:gd name="T74" fmla="*/ 2147483647 w 420"/>
                <a:gd name="T75" fmla="*/ 2147483647 h 510"/>
                <a:gd name="T76" fmla="*/ 2147483647 w 420"/>
                <a:gd name="T77" fmla="*/ 2147483647 h 510"/>
                <a:gd name="T78" fmla="*/ 2147483647 w 420"/>
                <a:gd name="T79" fmla="*/ 2147483647 h 510"/>
                <a:gd name="T80" fmla="*/ 2147483647 w 420"/>
                <a:gd name="T81" fmla="*/ 2147483647 h 510"/>
                <a:gd name="T82" fmla="*/ 2147483647 w 420"/>
                <a:gd name="T83" fmla="*/ 2147483647 h 510"/>
                <a:gd name="T84" fmla="*/ 2147483647 w 420"/>
                <a:gd name="T85" fmla="*/ 2147483647 h 510"/>
                <a:gd name="T86" fmla="*/ 2147483647 w 420"/>
                <a:gd name="T87" fmla="*/ 2147483647 h 510"/>
                <a:gd name="T88" fmla="*/ 2147483647 w 420"/>
                <a:gd name="T89" fmla="*/ 2147483647 h 510"/>
                <a:gd name="T90" fmla="*/ 2147483647 w 420"/>
                <a:gd name="T91" fmla="*/ 2147483647 h 510"/>
                <a:gd name="T92" fmla="*/ 2147483647 w 420"/>
                <a:gd name="T93" fmla="*/ 2147483647 h 510"/>
                <a:gd name="T94" fmla="*/ 2147483647 w 420"/>
                <a:gd name="T95" fmla="*/ 2147483647 h 510"/>
                <a:gd name="T96" fmla="*/ 2147483647 w 420"/>
                <a:gd name="T97" fmla="*/ 2147483647 h 510"/>
                <a:gd name="T98" fmla="*/ 2147483647 w 420"/>
                <a:gd name="T99" fmla="*/ 2147483647 h 510"/>
                <a:gd name="T100" fmla="*/ 2147483647 w 420"/>
                <a:gd name="T101" fmla="*/ 2147483647 h 510"/>
                <a:gd name="T102" fmla="*/ 2147483647 w 420"/>
                <a:gd name="T103" fmla="*/ 2147483647 h 510"/>
                <a:gd name="T104" fmla="*/ 2147483647 w 420"/>
                <a:gd name="T105" fmla="*/ 2147483647 h 510"/>
                <a:gd name="T106" fmla="*/ 2147483647 w 420"/>
                <a:gd name="T107" fmla="*/ 2147483647 h 510"/>
                <a:gd name="T108" fmla="*/ 2147483647 w 420"/>
                <a:gd name="T109" fmla="*/ 2147483647 h 510"/>
                <a:gd name="T110" fmla="*/ 2147483647 w 420"/>
                <a:gd name="T111" fmla="*/ 2147483647 h 5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0"/>
                <a:gd name="T169" fmla="*/ 0 h 510"/>
                <a:gd name="T170" fmla="*/ 420 w 420"/>
                <a:gd name="T171" fmla="*/ 510 h 51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0" h="510">
                  <a:moveTo>
                    <a:pt x="420" y="240"/>
                  </a:moveTo>
                  <a:lnTo>
                    <a:pt x="414" y="234"/>
                  </a:lnTo>
                  <a:lnTo>
                    <a:pt x="396" y="234"/>
                  </a:lnTo>
                  <a:lnTo>
                    <a:pt x="390" y="216"/>
                  </a:lnTo>
                  <a:lnTo>
                    <a:pt x="372" y="210"/>
                  </a:lnTo>
                  <a:lnTo>
                    <a:pt x="372" y="174"/>
                  </a:lnTo>
                  <a:lnTo>
                    <a:pt x="384" y="150"/>
                  </a:lnTo>
                  <a:lnTo>
                    <a:pt x="396" y="150"/>
                  </a:lnTo>
                  <a:lnTo>
                    <a:pt x="402" y="144"/>
                  </a:lnTo>
                  <a:lnTo>
                    <a:pt x="408" y="132"/>
                  </a:lnTo>
                  <a:lnTo>
                    <a:pt x="414" y="126"/>
                  </a:lnTo>
                  <a:lnTo>
                    <a:pt x="414" y="114"/>
                  </a:lnTo>
                  <a:lnTo>
                    <a:pt x="402" y="108"/>
                  </a:lnTo>
                  <a:lnTo>
                    <a:pt x="402" y="90"/>
                  </a:lnTo>
                  <a:lnTo>
                    <a:pt x="396" y="84"/>
                  </a:lnTo>
                  <a:lnTo>
                    <a:pt x="396" y="78"/>
                  </a:lnTo>
                  <a:lnTo>
                    <a:pt x="384" y="78"/>
                  </a:lnTo>
                  <a:lnTo>
                    <a:pt x="378" y="72"/>
                  </a:lnTo>
                  <a:lnTo>
                    <a:pt x="360" y="72"/>
                  </a:lnTo>
                  <a:lnTo>
                    <a:pt x="360" y="90"/>
                  </a:lnTo>
                  <a:lnTo>
                    <a:pt x="354" y="96"/>
                  </a:lnTo>
                  <a:lnTo>
                    <a:pt x="330" y="96"/>
                  </a:lnTo>
                  <a:lnTo>
                    <a:pt x="324" y="90"/>
                  </a:lnTo>
                  <a:lnTo>
                    <a:pt x="318" y="54"/>
                  </a:lnTo>
                  <a:lnTo>
                    <a:pt x="336" y="24"/>
                  </a:lnTo>
                  <a:lnTo>
                    <a:pt x="336" y="6"/>
                  </a:lnTo>
                  <a:lnTo>
                    <a:pt x="288" y="12"/>
                  </a:lnTo>
                  <a:lnTo>
                    <a:pt x="282" y="12"/>
                  </a:lnTo>
                  <a:lnTo>
                    <a:pt x="270" y="6"/>
                  </a:lnTo>
                  <a:lnTo>
                    <a:pt x="264" y="6"/>
                  </a:lnTo>
                  <a:lnTo>
                    <a:pt x="252" y="18"/>
                  </a:lnTo>
                  <a:lnTo>
                    <a:pt x="222" y="18"/>
                  </a:lnTo>
                  <a:lnTo>
                    <a:pt x="210" y="0"/>
                  </a:lnTo>
                  <a:lnTo>
                    <a:pt x="192" y="18"/>
                  </a:lnTo>
                  <a:lnTo>
                    <a:pt x="186" y="54"/>
                  </a:lnTo>
                  <a:lnTo>
                    <a:pt x="192" y="60"/>
                  </a:lnTo>
                  <a:lnTo>
                    <a:pt x="192" y="90"/>
                  </a:lnTo>
                  <a:lnTo>
                    <a:pt x="186" y="108"/>
                  </a:lnTo>
                  <a:lnTo>
                    <a:pt x="186" y="114"/>
                  </a:lnTo>
                  <a:lnTo>
                    <a:pt x="84" y="114"/>
                  </a:lnTo>
                  <a:lnTo>
                    <a:pt x="84" y="108"/>
                  </a:lnTo>
                  <a:lnTo>
                    <a:pt x="72" y="108"/>
                  </a:lnTo>
                  <a:lnTo>
                    <a:pt x="60" y="120"/>
                  </a:lnTo>
                  <a:lnTo>
                    <a:pt x="60" y="126"/>
                  </a:lnTo>
                  <a:lnTo>
                    <a:pt x="66" y="132"/>
                  </a:lnTo>
                  <a:lnTo>
                    <a:pt x="66" y="144"/>
                  </a:lnTo>
                  <a:lnTo>
                    <a:pt x="72" y="150"/>
                  </a:lnTo>
                  <a:lnTo>
                    <a:pt x="72" y="162"/>
                  </a:lnTo>
                  <a:lnTo>
                    <a:pt x="48" y="162"/>
                  </a:lnTo>
                  <a:lnTo>
                    <a:pt x="48" y="210"/>
                  </a:lnTo>
                  <a:lnTo>
                    <a:pt x="42" y="228"/>
                  </a:lnTo>
                  <a:lnTo>
                    <a:pt x="36" y="240"/>
                  </a:lnTo>
                  <a:lnTo>
                    <a:pt x="30" y="246"/>
                  </a:lnTo>
                  <a:lnTo>
                    <a:pt x="18" y="252"/>
                  </a:lnTo>
                  <a:lnTo>
                    <a:pt x="0" y="252"/>
                  </a:lnTo>
                  <a:lnTo>
                    <a:pt x="30" y="306"/>
                  </a:lnTo>
                  <a:lnTo>
                    <a:pt x="42" y="294"/>
                  </a:lnTo>
                  <a:lnTo>
                    <a:pt x="54" y="312"/>
                  </a:lnTo>
                  <a:lnTo>
                    <a:pt x="48" y="318"/>
                  </a:lnTo>
                  <a:lnTo>
                    <a:pt x="48" y="330"/>
                  </a:lnTo>
                  <a:lnTo>
                    <a:pt x="42" y="336"/>
                  </a:lnTo>
                  <a:lnTo>
                    <a:pt x="42" y="342"/>
                  </a:lnTo>
                  <a:lnTo>
                    <a:pt x="48" y="348"/>
                  </a:lnTo>
                  <a:lnTo>
                    <a:pt x="66" y="348"/>
                  </a:lnTo>
                  <a:lnTo>
                    <a:pt x="72" y="390"/>
                  </a:lnTo>
                  <a:lnTo>
                    <a:pt x="102" y="396"/>
                  </a:lnTo>
                  <a:lnTo>
                    <a:pt x="96" y="408"/>
                  </a:lnTo>
                  <a:lnTo>
                    <a:pt x="144" y="462"/>
                  </a:lnTo>
                  <a:lnTo>
                    <a:pt x="138" y="468"/>
                  </a:lnTo>
                  <a:lnTo>
                    <a:pt x="174" y="510"/>
                  </a:lnTo>
                  <a:lnTo>
                    <a:pt x="180" y="492"/>
                  </a:lnTo>
                  <a:lnTo>
                    <a:pt x="204" y="480"/>
                  </a:lnTo>
                  <a:lnTo>
                    <a:pt x="222" y="498"/>
                  </a:lnTo>
                  <a:lnTo>
                    <a:pt x="228" y="492"/>
                  </a:lnTo>
                  <a:lnTo>
                    <a:pt x="228" y="456"/>
                  </a:lnTo>
                  <a:lnTo>
                    <a:pt x="210" y="444"/>
                  </a:lnTo>
                  <a:lnTo>
                    <a:pt x="228" y="432"/>
                  </a:lnTo>
                  <a:lnTo>
                    <a:pt x="198" y="414"/>
                  </a:lnTo>
                  <a:lnTo>
                    <a:pt x="210" y="414"/>
                  </a:lnTo>
                  <a:lnTo>
                    <a:pt x="210" y="402"/>
                  </a:lnTo>
                  <a:lnTo>
                    <a:pt x="204" y="396"/>
                  </a:lnTo>
                  <a:lnTo>
                    <a:pt x="204" y="378"/>
                  </a:lnTo>
                  <a:lnTo>
                    <a:pt x="210" y="378"/>
                  </a:lnTo>
                  <a:lnTo>
                    <a:pt x="216" y="384"/>
                  </a:lnTo>
                  <a:lnTo>
                    <a:pt x="228" y="384"/>
                  </a:lnTo>
                  <a:lnTo>
                    <a:pt x="240" y="390"/>
                  </a:lnTo>
                  <a:lnTo>
                    <a:pt x="258" y="390"/>
                  </a:lnTo>
                  <a:lnTo>
                    <a:pt x="264" y="384"/>
                  </a:lnTo>
                  <a:lnTo>
                    <a:pt x="270" y="372"/>
                  </a:lnTo>
                  <a:lnTo>
                    <a:pt x="282" y="366"/>
                  </a:lnTo>
                  <a:lnTo>
                    <a:pt x="264" y="348"/>
                  </a:lnTo>
                  <a:lnTo>
                    <a:pt x="264" y="342"/>
                  </a:lnTo>
                  <a:lnTo>
                    <a:pt x="294" y="342"/>
                  </a:lnTo>
                  <a:lnTo>
                    <a:pt x="312" y="384"/>
                  </a:lnTo>
                  <a:lnTo>
                    <a:pt x="342" y="384"/>
                  </a:lnTo>
                  <a:lnTo>
                    <a:pt x="348" y="378"/>
                  </a:lnTo>
                  <a:lnTo>
                    <a:pt x="354" y="366"/>
                  </a:lnTo>
                  <a:lnTo>
                    <a:pt x="360" y="360"/>
                  </a:lnTo>
                  <a:lnTo>
                    <a:pt x="366" y="360"/>
                  </a:lnTo>
                  <a:lnTo>
                    <a:pt x="366" y="390"/>
                  </a:lnTo>
                  <a:lnTo>
                    <a:pt x="372" y="396"/>
                  </a:lnTo>
                  <a:lnTo>
                    <a:pt x="384" y="396"/>
                  </a:lnTo>
                  <a:lnTo>
                    <a:pt x="390" y="390"/>
                  </a:lnTo>
                  <a:lnTo>
                    <a:pt x="396" y="378"/>
                  </a:lnTo>
                  <a:lnTo>
                    <a:pt x="396" y="354"/>
                  </a:lnTo>
                  <a:lnTo>
                    <a:pt x="408" y="348"/>
                  </a:lnTo>
                  <a:lnTo>
                    <a:pt x="414" y="342"/>
                  </a:lnTo>
                  <a:lnTo>
                    <a:pt x="408" y="318"/>
                  </a:lnTo>
                  <a:lnTo>
                    <a:pt x="414" y="306"/>
                  </a:lnTo>
                  <a:lnTo>
                    <a:pt x="414" y="258"/>
                  </a:lnTo>
                  <a:lnTo>
                    <a:pt x="420" y="252"/>
                  </a:lnTo>
                  <a:lnTo>
                    <a:pt x="420" y="240"/>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36" name="France">
              <a:extLst>
                <a:ext uri="{FF2B5EF4-FFF2-40B4-BE49-F238E27FC236}">
                  <a16:creationId xmlns:a16="http://schemas.microsoft.com/office/drawing/2014/main" id="{5167792A-8239-9A7B-2514-B974FD32F1A1}"/>
                </a:ext>
                <a:ext uri="{C183D7F6-B498-43B3-948B-1728B52AA6E4}">
                  <adec:decorative xmlns:adec="http://schemas.microsoft.com/office/drawing/2017/decorative" val="1"/>
                </a:ext>
              </a:extLst>
            </p:cNvPr>
            <p:cNvSpPr>
              <a:spLocks noEditPoints="1"/>
            </p:cNvSpPr>
            <p:nvPr/>
          </p:nvSpPr>
          <p:spPr bwMode="gray">
            <a:xfrm>
              <a:off x="4214735" y="1980217"/>
              <a:ext cx="293109" cy="252854"/>
            </a:xfrm>
            <a:custGeom>
              <a:avLst/>
              <a:gdLst>
                <a:gd name="T0" fmla="*/ 2147483647 w 230"/>
                <a:gd name="T1" fmla="*/ 2147483647 h 198"/>
                <a:gd name="T2" fmla="*/ 2147483647 w 230"/>
                <a:gd name="T3" fmla="*/ 2147483647 h 198"/>
                <a:gd name="T4" fmla="*/ 2147483647 w 230"/>
                <a:gd name="T5" fmla="*/ 2147483647 h 198"/>
                <a:gd name="T6" fmla="*/ 2147483647 w 230"/>
                <a:gd name="T7" fmla="*/ 2147483647 h 198"/>
                <a:gd name="T8" fmla="*/ 2147483647 w 230"/>
                <a:gd name="T9" fmla="*/ 2147483647 h 198"/>
                <a:gd name="T10" fmla="*/ 2147483647 w 230"/>
                <a:gd name="T11" fmla="*/ 2147483647 h 198"/>
                <a:gd name="T12" fmla="*/ 2147483647 w 230"/>
                <a:gd name="T13" fmla="*/ 2147483647 h 198"/>
                <a:gd name="T14" fmla="*/ 2147483647 w 230"/>
                <a:gd name="T15" fmla="*/ 2147483647 h 198"/>
                <a:gd name="T16" fmla="*/ 2147483647 w 230"/>
                <a:gd name="T17" fmla="*/ 2147483647 h 198"/>
                <a:gd name="T18" fmla="*/ 2147483647 w 230"/>
                <a:gd name="T19" fmla="*/ 2147483647 h 198"/>
                <a:gd name="T20" fmla="*/ 2147483647 w 230"/>
                <a:gd name="T21" fmla="*/ 2147483647 h 198"/>
                <a:gd name="T22" fmla="*/ 2147483647 w 230"/>
                <a:gd name="T23" fmla="*/ 2147483647 h 198"/>
                <a:gd name="T24" fmla="*/ 2147483647 w 230"/>
                <a:gd name="T25" fmla="*/ 2147483647 h 198"/>
                <a:gd name="T26" fmla="*/ 2147483647 w 230"/>
                <a:gd name="T27" fmla="*/ 2147483647 h 198"/>
                <a:gd name="T28" fmla="*/ 2147483647 w 230"/>
                <a:gd name="T29" fmla="*/ 2147483647 h 198"/>
                <a:gd name="T30" fmla="*/ 2147483647 w 230"/>
                <a:gd name="T31" fmla="*/ 2147483647 h 198"/>
                <a:gd name="T32" fmla="*/ 2147483647 w 230"/>
                <a:gd name="T33" fmla="*/ 2147483647 h 198"/>
                <a:gd name="T34" fmla="*/ 2147483647 w 230"/>
                <a:gd name="T35" fmla="*/ 2147483647 h 198"/>
                <a:gd name="T36" fmla="*/ 2147483647 w 230"/>
                <a:gd name="T37" fmla="*/ 2147483647 h 198"/>
                <a:gd name="T38" fmla="*/ 2147483647 w 230"/>
                <a:gd name="T39" fmla="*/ 2147483647 h 198"/>
                <a:gd name="T40" fmla="*/ 2147483647 w 230"/>
                <a:gd name="T41" fmla="*/ 2147483647 h 198"/>
                <a:gd name="T42" fmla="*/ 2147483647 w 230"/>
                <a:gd name="T43" fmla="*/ 2147483647 h 198"/>
                <a:gd name="T44" fmla="*/ 2147483647 w 230"/>
                <a:gd name="T45" fmla="*/ 2147483647 h 198"/>
                <a:gd name="T46" fmla="*/ 2147483647 w 230"/>
                <a:gd name="T47" fmla="*/ 2147483647 h 198"/>
                <a:gd name="T48" fmla="*/ 2147483647 w 230"/>
                <a:gd name="T49" fmla="*/ 2147483647 h 198"/>
                <a:gd name="T50" fmla="*/ 2147483647 w 230"/>
                <a:gd name="T51" fmla="*/ 2147483647 h 198"/>
                <a:gd name="T52" fmla="*/ 2147483647 w 230"/>
                <a:gd name="T53" fmla="*/ 2147483647 h 198"/>
                <a:gd name="T54" fmla="*/ 2147483647 w 230"/>
                <a:gd name="T55" fmla="*/ 2147483647 h 198"/>
                <a:gd name="T56" fmla="*/ 2147483647 w 230"/>
                <a:gd name="T57" fmla="*/ 2147483647 h 198"/>
                <a:gd name="T58" fmla="*/ 2147483647 w 230"/>
                <a:gd name="T59" fmla="*/ 2147483647 h 198"/>
                <a:gd name="T60" fmla="*/ 2147483647 w 230"/>
                <a:gd name="T61" fmla="*/ 2147483647 h 198"/>
                <a:gd name="T62" fmla="*/ 2147483647 w 230"/>
                <a:gd name="T63" fmla="*/ 2147483647 h 198"/>
                <a:gd name="T64" fmla="*/ 2147483647 w 230"/>
                <a:gd name="T65" fmla="*/ 2147483647 h 198"/>
                <a:gd name="T66" fmla="*/ 2147483647 w 230"/>
                <a:gd name="T67" fmla="*/ 2147483647 h 198"/>
                <a:gd name="T68" fmla="*/ 2147483647 w 230"/>
                <a:gd name="T69" fmla="*/ 2147483647 h 198"/>
                <a:gd name="T70" fmla="*/ 2147483647 w 230"/>
                <a:gd name="T71" fmla="*/ 2147483647 h 198"/>
                <a:gd name="T72" fmla="*/ 2147483647 w 230"/>
                <a:gd name="T73" fmla="*/ 2147483647 h 198"/>
                <a:gd name="T74" fmla="*/ 2147483647 w 230"/>
                <a:gd name="T75" fmla="*/ 2147483647 h 198"/>
                <a:gd name="T76" fmla="*/ 2147483647 w 230"/>
                <a:gd name="T77" fmla="*/ 2147483647 h 198"/>
                <a:gd name="T78" fmla="*/ 2147483647 w 230"/>
                <a:gd name="T79" fmla="*/ 2147483647 h 198"/>
                <a:gd name="T80" fmla="*/ 2147483647 w 230"/>
                <a:gd name="T81" fmla="*/ 2147483647 h 198"/>
                <a:gd name="T82" fmla="*/ 2147483647 w 230"/>
                <a:gd name="T83" fmla="*/ 2147483647 h 198"/>
                <a:gd name="T84" fmla="*/ 2147483647 w 230"/>
                <a:gd name="T85" fmla="*/ 2147483647 h 198"/>
                <a:gd name="T86" fmla="*/ 2147483647 w 230"/>
                <a:gd name="T87" fmla="*/ 2147483647 h 198"/>
                <a:gd name="T88" fmla="*/ 2147483647 w 230"/>
                <a:gd name="T89" fmla="*/ 2147483647 h 198"/>
                <a:gd name="T90" fmla="*/ 2147483647 w 230"/>
                <a:gd name="T91" fmla="*/ 2147483647 h 198"/>
                <a:gd name="T92" fmla="*/ 2147483647 w 230"/>
                <a:gd name="T93" fmla="*/ 2147483647 h 198"/>
                <a:gd name="T94" fmla="*/ 2147483647 w 230"/>
                <a:gd name="T95" fmla="*/ 2147483647 h 198"/>
                <a:gd name="T96" fmla="*/ 2147483647 w 230"/>
                <a:gd name="T97" fmla="*/ 2147483647 h 198"/>
                <a:gd name="T98" fmla="*/ 2147483647 w 230"/>
                <a:gd name="T99" fmla="*/ 2147483647 h 198"/>
                <a:gd name="T100" fmla="*/ 2147483647 w 230"/>
                <a:gd name="T101" fmla="*/ 2147483647 h 198"/>
                <a:gd name="T102" fmla="*/ 2147483647 w 230"/>
                <a:gd name="T103" fmla="*/ 2147483647 h 198"/>
                <a:gd name="T104" fmla="*/ 2147483647 w 230"/>
                <a:gd name="T105" fmla="*/ 2147483647 h 198"/>
                <a:gd name="T106" fmla="*/ 2147483647 w 230"/>
                <a:gd name="T107" fmla="*/ 2147483647 h 198"/>
                <a:gd name="T108" fmla="*/ 2147483647 w 230"/>
                <a:gd name="T109" fmla="*/ 2147483647 h 198"/>
                <a:gd name="T110" fmla="*/ 2147483647 w 230"/>
                <a:gd name="T111" fmla="*/ 2147483647 h 198"/>
                <a:gd name="T112" fmla="*/ 2147483647 w 230"/>
                <a:gd name="T113" fmla="*/ 2147483647 h 198"/>
                <a:gd name="T114" fmla="*/ 2147483647 w 230"/>
                <a:gd name="T115" fmla="*/ 2147483647 h 198"/>
                <a:gd name="T116" fmla="*/ 2147483647 w 230"/>
                <a:gd name="T117" fmla="*/ 2147483647 h 198"/>
                <a:gd name="T118" fmla="*/ 2147483647 w 230"/>
                <a:gd name="T119" fmla="*/ 2147483647 h 198"/>
                <a:gd name="T120" fmla="*/ 2147483647 w 230"/>
                <a:gd name="T121" fmla="*/ 2147483647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0"/>
                <a:gd name="T184" fmla="*/ 0 h 198"/>
                <a:gd name="T185" fmla="*/ 230 w 230"/>
                <a:gd name="T186" fmla="*/ 198 h 19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0" h="198">
                  <a:moveTo>
                    <a:pt x="230" y="172"/>
                  </a:moveTo>
                  <a:lnTo>
                    <a:pt x="230" y="172"/>
                  </a:lnTo>
                  <a:lnTo>
                    <a:pt x="230" y="166"/>
                  </a:lnTo>
                  <a:lnTo>
                    <a:pt x="228" y="166"/>
                  </a:lnTo>
                  <a:lnTo>
                    <a:pt x="224" y="168"/>
                  </a:lnTo>
                  <a:lnTo>
                    <a:pt x="224" y="170"/>
                  </a:lnTo>
                  <a:lnTo>
                    <a:pt x="220" y="172"/>
                  </a:lnTo>
                  <a:lnTo>
                    <a:pt x="218" y="174"/>
                  </a:lnTo>
                  <a:lnTo>
                    <a:pt x="216" y="178"/>
                  </a:lnTo>
                  <a:lnTo>
                    <a:pt x="216" y="182"/>
                  </a:lnTo>
                  <a:lnTo>
                    <a:pt x="218" y="186"/>
                  </a:lnTo>
                  <a:lnTo>
                    <a:pt x="218" y="190"/>
                  </a:lnTo>
                  <a:lnTo>
                    <a:pt x="218" y="192"/>
                  </a:lnTo>
                  <a:lnTo>
                    <a:pt x="218" y="194"/>
                  </a:lnTo>
                  <a:lnTo>
                    <a:pt x="222" y="196"/>
                  </a:lnTo>
                  <a:lnTo>
                    <a:pt x="224" y="198"/>
                  </a:lnTo>
                  <a:lnTo>
                    <a:pt x="230" y="192"/>
                  </a:lnTo>
                  <a:lnTo>
                    <a:pt x="230" y="186"/>
                  </a:lnTo>
                  <a:lnTo>
                    <a:pt x="228" y="186"/>
                  </a:lnTo>
                  <a:lnTo>
                    <a:pt x="230" y="184"/>
                  </a:lnTo>
                  <a:lnTo>
                    <a:pt x="230" y="172"/>
                  </a:lnTo>
                  <a:close/>
                  <a:moveTo>
                    <a:pt x="198" y="40"/>
                  </a:moveTo>
                  <a:lnTo>
                    <a:pt x="198" y="40"/>
                  </a:lnTo>
                  <a:lnTo>
                    <a:pt x="196" y="40"/>
                  </a:lnTo>
                  <a:lnTo>
                    <a:pt x="192" y="40"/>
                  </a:lnTo>
                  <a:lnTo>
                    <a:pt x="190" y="40"/>
                  </a:lnTo>
                  <a:lnTo>
                    <a:pt x="184" y="40"/>
                  </a:lnTo>
                  <a:lnTo>
                    <a:pt x="184" y="34"/>
                  </a:lnTo>
                  <a:lnTo>
                    <a:pt x="182" y="34"/>
                  </a:lnTo>
                  <a:lnTo>
                    <a:pt x="182" y="32"/>
                  </a:lnTo>
                  <a:lnTo>
                    <a:pt x="178" y="30"/>
                  </a:lnTo>
                  <a:lnTo>
                    <a:pt x="174" y="34"/>
                  </a:lnTo>
                  <a:lnTo>
                    <a:pt x="172" y="32"/>
                  </a:lnTo>
                  <a:lnTo>
                    <a:pt x="166" y="32"/>
                  </a:lnTo>
                  <a:lnTo>
                    <a:pt x="164" y="28"/>
                  </a:lnTo>
                  <a:lnTo>
                    <a:pt x="162" y="28"/>
                  </a:lnTo>
                  <a:lnTo>
                    <a:pt x="158" y="28"/>
                  </a:lnTo>
                  <a:lnTo>
                    <a:pt x="156" y="28"/>
                  </a:lnTo>
                  <a:lnTo>
                    <a:pt x="156" y="22"/>
                  </a:lnTo>
                  <a:lnTo>
                    <a:pt x="152" y="24"/>
                  </a:lnTo>
                  <a:lnTo>
                    <a:pt x="146" y="24"/>
                  </a:lnTo>
                  <a:lnTo>
                    <a:pt x="146" y="18"/>
                  </a:lnTo>
                  <a:lnTo>
                    <a:pt x="144" y="16"/>
                  </a:lnTo>
                  <a:lnTo>
                    <a:pt x="142" y="14"/>
                  </a:lnTo>
                  <a:lnTo>
                    <a:pt x="136" y="14"/>
                  </a:lnTo>
                  <a:lnTo>
                    <a:pt x="132" y="12"/>
                  </a:lnTo>
                  <a:lnTo>
                    <a:pt x="126" y="10"/>
                  </a:lnTo>
                  <a:lnTo>
                    <a:pt x="126" y="6"/>
                  </a:lnTo>
                  <a:lnTo>
                    <a:pt x="126" y="0"/>
                  </a:lnTo>
                  <a:lnTo>
                    <a:pt x="118" y="0"/>
                  </a:lnTo>
                  <a:lnTo>
                    <a:pt x="114" y="2"/>
                  </a:lnTo>
                  <a:lnTo>
                    <a:pt x="112" y="2"/>
                  </a:lnTo>
                  <a:lnTo>
                    <a:pt x="110" y="4"/>
                  </a:lnTo>
                  <a:lnTo>
                    <a:pt x="104" y="4"/>
                  </a:lnTo>
                  <a:lnTo>
                    <a:pt x="104" y="6"/>
                  </a:lnTo>
                  <a:lnTo>
                    <a:pt x="104" y="8"/>
                  </a:lnTo>
                  <a:lnTo>
                    <a:pt x="104" y="12"/>
                  </a:lnTo>
                  <a:lnTo>
                    <a:pt x="106" y="14"/>
                  </a:lnTo>
                  <a:lnTo>
                    <a:pt x="106" y="20"/>
                  </a:lnTo>
                  <a:lnTo>
                    <a:pt x="104" y="22"/>
                  </a:lnTo>
                  <a:lnTo>
                    <a:pt x="98" y="24"/>
                  </a:lnTo>
                  <a:lnTo>
                    <a:pt x="92" y="24"/>
                  </a:lnTo>
                  <a:lnTo>
                    <a:pt x="82" y="32"/>
                  </a:lnTo>
                  <a:lnTo>
                    <a:pt x="86" y="34"/>
                  </a:lnTo>
                  <a:lnTo>
                    <a:pt x="84" y="34"/>
                  </a:lnTo>
                  <a:lnTo>
                    <a:pt x="82" y="34"/>
                  </a:lnTo>
                  <a:lnTo>
                    <a:pt x="76" y="38"/>
                  </a:lnTo>
                  <a:lnTo>
                    <a:pt x="68" y="38"/>
                  </a:lnTo>
                  <a:lnTo>
                    <a:pt x="66" y="36"/>
                  </a:lnTo>
                  <a:lnTo>
                    <a:pt x="60" y="30"/>
                  </a:lnTo>
                  <a:lnTo>
                    <a:pt x="58" y="30"/>
                  </a:lnTo>
                  <a:lnTo>
                    <a:pt x="56" y="28"/>
                  </a:lnTo>
                  <a:lnTo>
                    <a:pt x="52" y="28"/>
                  </a:lnTo>
                  <a:lnTo>
                    <a:pt x="52" y="30"/>
                  </a:lnTo>
                  <a:lnTo>
                    <a:pt x="52" y="34"/>
                  </a:lnTo>
                  <a:lnTo>
                    <a:pt x="54" y="34"/>
                  </a:lnTo>
                  <a:lnTo>
                    <a:pt x="56" y="38"/>
                  </a:lnTo>
                  <a:lnTo>
                    <a:pt x="58" y="40"/>
                  </a:lnTo>
                  <a:lnTo>
                    <a:pt x="58" y="46"/>
                  </a:lnTo>
                  <a:lnTo>
                    <a:pt x="56" y="48"/>
                  </a:lnTo>
                  <a:lnTo>
                    <a:pt x="54" y="48"/>
                  </a:lnTo>
                  <a:lnTo>
                    <a:pt x="48" y="48"/>
                  </a:lnTo>
                  <a:lnTo>
                    <a:pt x="38" y="48"/>
                  </a:lnTo>
                  <a:lnTo>
                    <a:pt x="38" y="54"/>
                  </a:lnTo>
                  <a:lnTo>
                    <a:pt x="36" y="52"/>
                  </a:lnTo>
                  <a:lnTo>
                    <a:pt x="34" y="48"/>
                  </a:lnTo>
                  <a:lnTo>
                    <a:pt x="32" y="48"/>
                  </a:lnTo>
                  <a:lnTo>
                    <a:pt x="30" y="46"/>
                  </a:lnTo>
                  <a:lnTo>
                    <a:pt x="26" y="46"/>
                  </a:lnTo>
                  <a:lnTo>
                    <a:pt x="24" y="48"/>
                  </a:lnTo>
                  <a:lnTo>
                    <a:pt x="22" y="48"/>
                  </a:lnTo>
                  <a:lnTo>
                    <a:pt x="20" y="48"/>
                  </a:lnTo>
                  <a:lnTo>
                    <a:pt x="16" y="48"/>
                  </a:lnTo>
                  <a:lnTo>
                    <a:pt x="12" y="50"/>
                  </a:lnTo>
                  <a:lnTo>
                    <a:pt x="8" y="50"/>
                  </a:lnTo>
                  <a:lnTo>
                    <a:pt x="6" y="52"/>
                  </a:lnTo>
                  <a:lnTo>
                    <a:pt x="4" y="54"/>
                  </a:lnTo>
                  <a:lnTo>
                    <a:pt x="6" y="56"/>
                  </a:lnTo>
                  <a:lnTo>
                    <a:pt x="8" y="56"/>
                  </a:lnTo>
                  <a:lnTo>
                    <a:pt x="10" y="58"/>
                  </a:lnTo>
                  <a:lnTo>
                    <a:pt x="10" y="60"/>
                  </a:lnTo>
                  <a:lnTo>
                    <a:pt x="6" y="60"/>
                  </a:lnTo>
                  <a:lnTo>
                    <a:pt x="2" y="60"/>
                  </a:lnTo>
                  <a:lnTo>
                    <a:pt x="0" y="60"/>
                  </a:lnTo>
                  <a:lnTo>
                    <a:pt x="0" y="62"/>
                  </a:lnTo>
                  <a:lnTo>
                    <a:pt x="6" y="66"/>
                  </a:lnTo>
                  <a:lnTo>
                    <a:pt x="12" y="66"/>
                  </a:lnTo>
                  <a:lnTo>
                    <a:pt x="12" y="64"/>
                  </a:lnTo>
                  <a:lnTo>
                    <a:pt x="26" y="72"/>
                  </a:lnTo>
                  <a:lnTo>
                    <a:pt x="32" y="72"/>
                  </a:lnTo>
                  <a:lnTo>
                    <a:pt x="38" y="76"/>
                  </a:lnTo>
                  <a:lnTo>
                    <a:pt x="48" y="76"/>
                  </a:lnTo>
                  <a:lnTo>
                    <a:pt x="40" y="80"/>
                  </a:lnTo>
                  <a:lnTo>
                    <a:pt x="42" y="84"/>
                  </a:lnTo>
                  <a:lnTo>
                    <a:pt x="44" y="86"/>
                  </a:lnTo>
                  <a:lnTo>
                    <a:pt x="46" y="92"/>
                  </a:lnTo>
                  <a:lnTo>
                    <a:pt x="52" y="96"/>
                  </a:lnTo>
                  <a:lnTo>
                    <a:pt x="58" y="96"/>
                  </a:lnTo>
                  <a:lnTo>
                    <a:pt x="58" y="106"/>
                  </a:lnTo>
                  <a:lnTo>
                    <a:pt x="62" y="114"/>
                  </a:lnTo>
                  <a:lnTo>
                    <a:pt x="66" y="124"/>
                  </a:lnTo>
                  <a:lnTo>
                    <a:pt x="58" y="114"/>
                  </a:lnTo>
                  <a:lnTo>
                    <a:pt x="58" y="118"/>
                  </a:lnTo>
                  <a:lnTo>
                    <a:pt x="56" y="120"/>
                  </a:lnTo>
                  <a:lnTo>
                    <a:pt x="56" y="132"/>
                  </a:lnTo>
                  <a:lnTo>
                    <a:pt x="54" y="134"/>
                  </a:lnTo>
                  <a:lnTo>
                    <a:pt x="52" y="144"/>
                  </a:lnTo>
                  <a:lnTo>
                    <a:pt x="52" y="146"/>
                  </a:lnTo>
                  <a:lnTo>
                    <a:pt x="50" y="150"/>
                  </a:lnTo>
                  <a:lnTo>
                    <a:pt x="50" y="152"/>
                  </a:lnTo>
                  <a:lnTo>
                    <a:pt x="48" y="152"/>
                  </a:lnTo>
                  <a:lnTo>
                    <a:pt x="48" y="154"/>
                  </a:lnTo>
                  <a:lnTo>
                    <a:pt x="46" y="156"/>
                  </a:lnTo>
                  <a:lnTo>
                    <a:pt x="44" y="158"/>
                  </a:lnTo>
                  <a:lnTo>
                    <a:pt x="46" y="160"/>
                  </a:lnTo>
                  <a:lnTo>
                    <a:pt x="46" y="158"/>
                  </a:lnTo>
                  <a:lnTo>
                    <a:pt x="48" y="158"/>
                  </a:lnTo>
                  <a:lnTo>
                    <a:pt x="52" y="160"/>
                  </a:lnTo>
                  <a:lnTo>
                    <a:pt x="52" y="162"/>
                  </a:lnTo>
                  <a:lnTo>
                    <a:pt x="50" y="164"/>
                  </a:lnTo>
                  <a:lnTo>
                    <a:pt x="60" y="164"/>
                  </a:lnTo>
                  <a:lnTo>
                    <a:pt x="64" y="168"/>
                  </a:lnTo>
                  <a:lnTo>
                    <a:pt x="66" y="166"/>
                  </a:lnTo>
                  <a:lnTo>
                    <a:pt x="68" y="166"/>
                  </a:lnTo>
                  <a:lnTo>
                    <a:pt x="72" y="170"/>
                  </a:lnTo>
                  <a:lnTo>
                    <a:pt x="78" y="170"/>
                  </a:lnTo>
                  <a:lnTo>
                    <a:pt x="78" y="172"/>
                  </a:lnTo>
                  <a:lnTo>
                    <a:pt x="84" y="172"/>
                  </a:lnTo>
                  <a:lnTo>
                    <a:pt x="84" y="168"/>
                  </a:lnTo>
                  <a:lnTo>
                    <a:pt x="86" y="166"/>
                  </a:lnTo>
                  <a:lnTo>
                    <a:pt x="90" y="166"/>
                  </a:lnTo>
                  <a:lnTo>
                    <a:pt x="92" y="168"/>
                  </a:lnTo>
                  <a:lnTo>
                    <a:pt x="92" y="170"/>
                  </a:lnTo>
                  <a:lnTo>
                    <a:pt x="96" y="170"/>
                  </a:lnTo>
                  <a:lnTo>
                    <a:pt x="96" y="172"/>
                  </a:lnTo>
                  <a:lnTo>
                    <a:pt x="104" y="172"/>
                  </a:lnTo>
                  <a:lnTo>
                    <a:pt x="104" y="174"/>
                  </a:lnTo>
                  <a:lnTo>
                    <a:pt x="104" y="176"/>
                  </a:lnTo>
                  <a:lnTo>
                    <a:pt x="112" y="176"/>
                  </a:lnTo>
                  <a:lnTo>
                    <a:pt x="112" y="178"/>
                  </a:lnTo>
                  <a:lnTo>
                    <a:pt x="118" y="178"/>
                  </a:lnTo>
                  <a:lnTo>
                    <a:pt x="118" y="176"/>
                  </a:lnTo>
                  <a:lnTo>
                    <a:pt x="118" y="174"/>
                  </a:lnTo>
                  <a:lnTo>
                    <a:pt x="122" y="174"/>
                  </a:lnTo>
                  <a:lnTo>
                    <a:pt x="122" y="170"/>
                  </a:lnTo>
                  <a:lnTo>
                    <a:pt x="126" y="164"/>
                  </a:lnTo>
                  <a:lnTo>
                    <a:pt x="130" y="160"/>
                  </a:lnTo>
                  <a:lnTo>
                    <a:pt x="132" y="158"/>
                  </a:lnTo>
                  <a:lnTo>
                    <a:pt x="134" y="156"/>
                  </a:lnTo>
                  <a:lnTo>
                    <a:pt x="138" y="154"/>
                  </a:lnTo>
                  <a:lnTo>
                    <a:pt x="140" y="152"/>
                  </a:lnTo>
                  <a:lnTo>
                    <a:pt x="144" y="152"/>
                  </a:lnTo>
                  <a:lnTo>
                    <a:pt x="146" y="154"/>
                  </a:lnTo>
                  <a:lnTo>
                    <a:pt x="150" y="154"/>
                  </a:lnTo>
                  <a:lnTo>
                    <a:pt x="152" y="156"/>
                  </a:lnTo>
                  <a:lnTo>
                    <a:pt x="162" y="156"/>
                  </a:lnTo>
                  <a:lnTo>
                    <a:pt x="166" y="160"/>
                  </a:lnTo>
                  <a:lnTo>
                    <a:pt x="166" y="162"/>
                  </a:lnTo>
                  <a:lnTo>
                    <a:pt x="170" y="162"/>
                  </a:lnTo>
                  <a:lnTo>
                    <a:pt x="172" y="164"/>
                  </a:lnTo>
                  <a:lnTo>
                    <a:pt x="178" y="164"/>
                  </a:lnTo>
                  <a:lnTo>
                    <a:pt x="182" y="162"/>
                  </a:lnTo>
                  <a:lnTo>
                    <a:pt x="184" y="160"/>
                  </a:lnTo>
                  <a:lnTo>
                    <a:pt x="186" y="154"/>
                  </a:lnTo>
                  <a:lnTo>
                    <a:pt x="192" y="150"/>
                  </a:lnTo>
                  <a:lnTo>
                    <a:pt x="196" y="150"/>
                  </a:lnTo>
                  <a:lnTo>
                    <a:pt x="196" y="148"/>
                  </a:lnTo>
                  <a:lnTo>
                    <a:pt x="200" y="144"/>
                  </a:lnTo>
                  <a:lnTo>
                    <a:pt x="200" y="142"/>
                  </a:lnTo>
                  <a:lnTo>
                    <a:pt x="198" y="140"/>
                  </a:lnTo>
                  <a:lnTo>
                    <a:pt x="192" y="140"/>
                  </a:lnTo>
                  <a:lnTo>
                    <a:pt x="188" y="138"/>
                  </a:lnTo>
                  <a:lnTo>
                    <a:pt x="186" y="136"/>
                  </a:lnTo>
                  <a:lnTo>
                    <a:pt x="186" y="134"/>
                  </a:lnTo>
                  <a:lnTo>
                    <a:pt x="188" y="132"/>
                  </a:lnTo>
                  <a:lnTo>
                    <a:pt x="190" y="130"/>
                  </a:lnTo>
                  <a:lnTo>
                    <a:pt x="190" y="126"/>
                  </a:lnTo>
                  <a:lnTo>
                    <a:pt x="188" y="126"/>
                  </a:lnTo>
                  <a:lnTo>
                    <a:pt x="184" y="126"/>
                  </a:lnTo>
                  <a:lnTo>
                    <a:pt x="182" y="120"/>
                  </a:lnTo>
                  <a:lnTo>
                    <a:pt x="188" y="120"/>
                  </a:lnTo>
                  <a:lnTo>
                    <a:pt x="192" y="116"/>
                  </a:lnTo>
                  <a:lnTo>
                    <a:pt x="192" y="114"/>
                  </a:lnTo>
                  <a:lnTo>
                    <a:pt x="186" y="108"/>
                  </a:lnTo>
                  <a:lnTo>
                    <a:pt x="188" y="106"/>
                  </a:lnTo>
                  <a:lnTo>
                    <a:pt x="190" y="106"/>
                  </a:lnTo>
                  <a:lnTo>
                    <a:pt x="190" y="104"/>
                  </a:lnTo>
                  <a:lnTo>
                    <a:pt x="186" y="100"/>
                  </a:lnTo>
                  <a:lnTo>
                    <a:pt x="188" y="94"/>
                  </a:lnTo>
                  <a:lnTo>
                    <a:pt x="186" y="94"/>
                  </a:lnTo>
                  <a:lnTo>
                    <a:pt x="182" y="94"/>
                  </a:lnTo>
                  <a:lnTo>
                    <a:pt x="176" y="100"/>
                  </a:lnTo>
                  <a:lnTo>
                    <a:pt x="174" y="100"/>
                  </a:lnTo>
                  <a:lnTo>
                    <a:pt x="174" y="98"/>
                  </a:lnTo>
                  <a:lnTo>
                    <a:pt x="176" y="96"/>
                  </a:lnTo>
                  <a:lnTo>
                    <a:pt x="174" y="94"/>
                  </a:lnTo>
                  <a:lnTo>
                    <a:pt x="178" y="92"/>
                  </a:lnTo>
                  <a:lnTo>
                    <a:pt x="178" y="88"/>
                  </a:lnTo>
                  <a:lnTo>
                    <a:pt x="182" y="86"/>
                  </a:lnTo>
                  <a:lnTo>
                    <a:pt x="182" y="82"/>
                  </a:lnTo>
                  <a:lnTo>
                    <a:pt x="186" y="82"/>
                  </a:lnTo>
                  <a:lnTo>
                    <a:pt x="188" y="80"/>
                  </a:lnTo>
                  <a:lnTo>
                    <a:pt x="190" y="78"/>
                  </a:lnTo>
                  <a:lnTo>
                    <a:pt x="192" y="76"/>
                  </a:lnTo>
                  <a:lnTo>
                    <a:pt x="192" y="74"/>
                  </a:lnTo>
                  <a:lnTo>
                    <a:pt x="198" y="76"/>
                  </a:lnTo>
                  <a:lnTo>
                    <a:pt x="198" y="72"/>
                  </a:lnTo>
                  <a:lnTo>
                    <a:pt x="198" y="60"/>
                  </a:lnTo>
                  <a:lnTo>
                    <a:pt x="200" y="58"/>
                  </a:lnTo>
                  <a:lnTo>
                    <a:pt x="202" y="56"/>
                  </a:lnTo>
                  <a:lnTo>
                    <a:pt x="204" y="54"/>
                  </a:lnTo>
                  <a:lnTo>
                    <a:pt x="204" y="50"/>
                  </a:lnTo>
                  <a:lnTo>
                    <a:pt x="208" y="46"/>
                  </a:lnTo>
                  <a:lnTo>
                    <a:pt x="210" y="42"/>
                  </a:lnTo>
                  <a:lnTo>
                    <a:pt x="204" y="40"/>
                  </a:lnTo>
                  <a:lnTo>
                    <a:pt x="198" y="40"/>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37" name="Finland">
              <a:extLst>
                <a:ext uri="{FF2B5EF4-FFF2-40B4-BE49-F238E27FC236}">
                  <a16:creationId xmlns:a16="http://schemas.microsoft.com/office/drawing/2014/main" id="{BCF5559A-CDB6-769C-96E7-61D423788A33}"/>
                </a:ext>
                <a:ext uri="{C183D7F6-B498-43B3-948B-1728B52AA6E4}">
                  <adec:decorative xmlns:adec="http://schemas.microsoft.com/office/drawing/2017/decorative" val="1"/>
                </a:ext>
              </a:extLst>
            </p:cNvPr>
            <p:cNvSpPr>
              <a:spLocks/>
            </p:cNvSpPr>
            <p:nvPr/>
          </p:nvSpPr>
          <p:spPr bwMode="gray">
            <a:xfrm>
              <a:off x="4695281" y="1537410"/>
              <a:ext cx="202535" cy="230210"/>
            </a:xfrm>
            <a:custGeom>
              <a:avLst/>
              <a:gdLst>
                <a:gd name="T0" fmla="*/ 2147483647 w 630"/>
                <a:gd name="T1" fmla="*/ 2147483647 h 714"/>
                <a:gd name="T2" fmla="*/ 2147483647 w 630"/>
                <a:gd name="T3" fmla="*/ 2147483647 h 714"/>
                <a:gd name="T4" fmla="*/ 2147483647 w 630"/>
                <a:gd name="T5" fmla="*/ 2147483647 h 714"/>
                <a:gd name="T6" fmla="*/ 2147483647 w 630"/>
                <a:gd name="T7" fmla="*/ 2147483647 h 714"/>
                <a:gd name="T8" fmla="*/ 2147483647 w 630"/>
                <a:gd name="T9" fmla="*/ 2147483647 h 714"/>
                <a:gd name="T10" fmla="*/ 2147483647 w 630"/>
                <a:gd name="T11" fmla="*/ 2147483647 h 714"/>
                <a:gd name="T12" fmla="*/ 2147483647 w 630"/>
                <a:gd name="T13" fmla="*/ 2147483647 h 714"/>
                <a:gd name="T14" fmla="*/ 2147483647 w 630"/>
                <a:gd name="T15" fmla="*/ 2147483647 h 714"/>
                <a:gd name="T16" fmla="*/ 2147483647 w 630"/>
                <a:gd name="T17" fmla="*/ 2147483647 h 714"/>
                <a:gd name="T18" fmla="*/ 2147483647 w 630"/>
                <a:gd name="T19" fmla="*/ 2147483647 h 714"/>
                <a:gd name="T20" fmla="*/ 2147483647 w 630"/>
                <a:gd name="T21" fmla="*/ 2147483647 h 714"/>
                <a:gd name="T22" fmla="*/ 2147483647 w 630"/>
                <a:gd name="T23" fmla="*/ 2147483647 h 714"/>
                <a:gd name="T24" fmla="*/ 2147483647 w 630"/>
                <a:gd name="T25" fmla="*/ 2147483647 h 714"/>
                <a:gd name="T26" fmla="*/ 2147483647 w 630"/>
                <a:gd name="T27" fmla="*/ 2147483647 h 714"/>
                <a:gd name="T28" fmla="*/ 2147483647 w 630"/>
                <a:gd name="T29" fmla="*/ 2147483647 h 714"/>
                <a:gd name="T30" fmla="*/ 2147483647 w 630"/>
                <a:gd name="T31" fmla="*/ 2147483647 h 714"/>
                <a:gd name="T32" fmla="*/ 2147483647 w 630"/>
                <a:gd name="T33" fmla="*/ 2147483647 h 714"/>
                <a:gd name="T34" fmla="*/ 2147483647 w 630"/>
                <a:gd name="T35" fmla="*/ 2147483647 h 714"/>
                <a:gd name="T36" fmla="*/ 2147483647 w 630"/>
                <a:gd name="T37" fmla="*/ 2147483647 h 714"/>
                <a:gd name="T38" fmla="*/ 2147483647 w 630"/>
                <a:gd name="T39" fmla="*/ 2147483647 h 714"/>
                <a:gd name="T40" fmla="*/ 2147483647 w 630"/>
                <a:gd name="T41" fmla="*/ 2147483647 h 714"/>
                <a:gd name="T42" fmla="*/ 2147483647 w 630"/>
                <a:gd name="T43" fmla="*/ 2147483647 h 714"/>
                <a:gd name="T44" fmla="*/ 2147483647 w 630"/>
                <a:gd name="T45" fmla="*/ 2147483647 h 714"/>
                <a:gd name="T46" fmla="*/ 2147483647 w 630"/>
                <a:gd name="T47" fmla="*/ 2147483647 h 714"/>
                <a:gd name="T48" fmla="*/ 2147483647 w 630"/>
                <a:gd name="T49" fmla="*/ 2147483647 h 714"/>
                <a:gd name="T50" fmla="*/ 2147483647 w 630"/>
                <a:gd name="T51" fmla="*/ 2147483647 h 714"/>
                <a:gd name="T52" fmla="*/ 2147483647 w 630"/>
                <a:gd name="T53" fmla="*/ 2147483647 h 714"/>
                <a:gd name="T54" fmla="*/ 2147483647 w 630"/>
                <a:gd name="T55" fmla="*/ 2147483647 h 714"/>
                <a:gd name="T56" fmla="*/ 2147483647 w 630"/>
                <a:gd name="T57" fmla="*/ 2147483647 h 714"/>
                <a:gd name="T58" fmla="*/ 2147483647 w 630"/>
                <a:gd name="T59" fmla="*/ 2147483647 h 714"/>
                <a:gd name="T60" fmla="*/ 2147483647 w 630"/>
                <a:gd name="T61" fmla="*/ 2147483647 h 714"/>
                <a:gd name="T62" fmla="*/ 2147483647 w 630"/>
                <a:gd name="T63" fmla="*/ 2147483647 h 714"/>
                <a:gd name="T64" fmla="*/ 2147483647 w 630"/>
                <a:gd name="T65" fmla="*/ 2147483647 h 714"/>
                <a:gd name="T66" fmla="*/ 2147483647 w 630"/>
                <a:gd name="T67" fmla="*/ 2147483647 h 714"/>
                <a:gd name="T68" fmla="*/ 2147483647 w 630"/>
                <a:gd name="T69" fmla="*/ 2147483647 h 714"/>
                <a:gd name="T70" fmla="*/ 2147483647 w 630"/>
                <a:gd name="T71" fmla="*/ 2147483647 h 714"/>
                <a:gd name="T72" fmla="*/ 2147483647 w 630"/>
                <a:gd name="T73" fmla="*/ 2147483647 h 714"/>
                <a:gd name="T74" fmla="*/ 2147483647 w 630"/>
                <a:gd name="T75" fmla="*/ 2147483647 h 714"/>
                <a:gd name="T76" fmla="*/ 2147483647 w 630"/>
                <a:gd name="T77" fmla="*/ 2147483647 h 714"/>
                <a:gd name="T78" fmla="*/ 2147483647 w 630"/>
                <a:gd name="T79" fmla="*/ 2147483647 h 714"/>
                <a:gd name="T80" fmla="*/ 2147483647 w 630"/>
                <a:gd name="T81" fmla="*/ 2147483647 h 714"/>
                <a:gd name="T82" fmla="*/ 2147483647 w 630"/>
                <a:gd name="T83" fmla="*/ 2147483647 h 714"/>
                <a:gd name="T84" fmla="*/ 2147483647 w 630"/>
                <a:gd name="T85" fmla="*/ 2147483647 h 714"/>
                <a:gd name="T86" fmla="*/ 2147483647 w 630"/>
                <a:gd name="T87" fmla="*/ 2147483647 h 714"/>
                <a:gd name="T88" fmla="*/ 2147483647 w 630"/>
                <a:gd name="T89" fmla="*/ 2147483647 h 714"/>
                <a:gd name="T90" fmla="*/ 2147483647 w 630"/>
                <a:gd name="T91" fmla="*/ 2147483647 h 714"/>
                <a:gd name="T92" fmla="*/ 2147483647 w 630"/>
                <a:gd name="T93" fmla="*/ 2147483647 h 714"/>
                <a:gd name="T94" fmla="*/ 2147483647 w 630"/>
                <a:gd name="T95" fmla="*/ 2147483647 h 714"/>
                <a:gd name="T96" fmla="*/ 2147483647 w 630"/>
                <a:gd name="T97" fmla="*/ 2147483647 h 714"/>
                <a:gd name="T98" fmla="*/ 2147483647 w 630"/>
                <a:gd name="T99" fmla="*/ 2147483647 h 714"/>
                <a:gd name="T100" fmla="*/ 2147483647 w 630"/>
                <a:gd name="T101" fmla="*/ 2147483647 h 714"/>
                <a:gd name="T102" fmla="*/ 2147483647 w 630"/>
                <a:gd name="T103" fmla="*/ 2147483647 h 714"/>
                <a:gd name="T104" fmla="*/ 2147483647 w 630"/>
                <a:gd name="T105" fmla="*/ 2147483647 h 714"/>
                <a:gd name="T106" fmla="*/ 2147483647 w 630"/>
                <a:gd name="T107" fmla="*/ 0 h 714"/>
                <a:gd name="T108" fmla="*/ 2147483647 w 630"/>
                <a:gd name="T109" fmla="*/ 2147483647 h 714"/>
                <a:gd name="T110" fmla="*/ 2147483647 w 630"/>
                <a:gd name="T111" fmla="*/ 2147483647 h 714"/>
                <a:gd name="T112" fmla="*/ 2147483647 w 630"/>
                <a:gd name="T113" fmla="*/ 2147483647 h 714"/>
                <a:gd name="T114" fmla="*/ 2147483647 w 630"/>
                <a:gd name="T115" fmla="*/ 2147483647 h 714"/>
                <a:gd name="T116" fmla="*/ 2147483647 w 630"/>
                <a:gd name="T117" fmla="*/ 2147483647 h 7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0"/>
                <a:gd name="T178" fmla="*/ 0 h 714"/>
                <a:gd name="T179" fmla="*/ 630 w 630"/>
                <a:gd name="T180" fmla="*/ 714 h 71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0" h="714">
                  <a:moveTo>
                    <a:pt x="162" y="84"/>
                  </a:moveTo>
                  <a:lnTo>
                    <a:pt x="156" y="90"/>
                  </a:lnTo>
                  <a:lnTo>
                    <a:pt x="144" y="96"/>
                  </a:lnTo>
                  <a:lnTo>
                    <a:pt x="132" y="96"/>
                  </a:lnTo>
                  <a:lnTo>
                    <a:pt x="126" y="90"/>
                  </a:lnTo>
                  <a:lnTo>
                    <a:pt x="108" y="90"/>
                  </a:lnTo>
                  <a:lnTo>
                    <a:pt x="96" y="84"/>
                  </a:lnTo>
                  <a:lnTo>
                    <a:pt x="84" y="84"/>
                  </a:lnTo>
                  <a:lnTo>
                    <a:pt x="72" y="72"/>
                  </a:lnTo>
                  <a:lnTo>
                    <a:pt x="60" y="66"/>
                  </a:lnTo>
                  <a:lnTo>
                    <a:pt x="54" y="54"/>
                  </a:lnTo>
                  <a:lnTo>
                    <a:pt x="48" y="48"/>
                  </a:lnTo>
                  <a:lnTo>
                    <a:pt x="30" y="48"/>
                  </a:lnTo>
                  <a:lnTo>
                    <a:pt x="24" y="54"/>
                  </a:lnTo>
                  <a:lnTo>
                    <a:pt x="24" y="66"/>
                  </a:lnTo>
                  <a:lnTo>
                    <a:pt x="6" y="60"/>
                  </a:lnTo>
                  <a:lnTo>
                    <a:pt x="0" y="66"/>
                  </a:lnTo>
                  <a:lnTo>
                    <a:pt x="6" y="72"/>
                  </a:lnTo>
                  <a:lnTo>
                    <a:pt x="18" y="78"/>
                  </a:lnTo>
                  <a:lnTo>
                    <a:pt x="24" y="84"/>
                  </a:lnTo>
                  <a:lnTo>
                    <a:pt x="36" y="90"/>
                  </a:lnTo>
                  <a:lnTo>
                    <a:pt x="48" y="90"/>
                  </a:lnTo>
                  <a:lnTo>
                    <a:pt x="54" y="96"/>
                  </a:lnTo>
                  <a:lnTo>
                    <a:pt x="60" y="96"/>
                  </a:lnTo>
                  <a:lnTo>
                    <a:pt x="72" y="108"/>
                  </a:lnTo>
                  <a:lnTo>
                    <a:pt x="108" y="108"/>
                  </a:lnTo>
                  <a:lnTo>
                    <a:pt x="138" y="126"/>
                  </a:lnTo>
                  <a:lnTo>
                    <a:pt x="150" y="126"/>
                  </a:lnTo>
                  <a:lnTo>
                    <a:pt x="156" y="132"/>
                  </a:lnTo>
                  <a:lnTo>
                    <a:pt x="162" y="132"/>
                  </a:lnTo>
                  <a:lnTo>
                    <a:pt x="162" y="156"/>
                  </a:lnTo>
                  <a:lnTo>
                    <a:pt x="156" y="162"/>
                  </a:lnTo>
                  <a:lnTo>
                    <a:pt x="156" y="168"/>
                  </a:lnTo>
                  <a:lnTo>
                    <a:pt x="168" y="174"/>
                  </a:lnTo>
                  <a:lnTo>
                    <a:pt x="162" y="198"/>
                  </a:lnTo>
                  <a:lnTo>
                    <a:pt x="186" y="210"/>
                  </a:lnTo>
                  <a:lnTo>
                    <a:pt x="180" y="222"/>
                  </a:lnTo>
                  <a:lnTo>
                    <a:pt x="174" y="228"/>
                  </a:lnTo>
                  <a:lnTo>
                    <a:pt x="168" y="240"/>
                  </a:lnTo>
                  <a:lnTo>
                    <a:pt x="168" y="246"/>
                  </a:lnTo>
                  <a:lnTo>
                    <a:pt x="180" y="258"/>
                  </a:lnTo>
                  <a:lnTo>
                    <a:pt x="192" y="264"/>
                  </a:lnTo>
                  <a:lnTo>
                    <a:pt x="198" y="270"/>
                  </a:lnTo>
                  <a:lnTo>
                    <a:pt x="210" y="306"/>
                  </a:lnTo>
                  <a:lnTo>
                    <a:pt x="222" y="294"/>
                  </a:lnTo>
                  <a:lnTo>
                    <a:pt x="228" y="294"/>
                  </a:lnTo>
                  <a:lnTo>
                    <a:pt x="234" y="300"/>
                  </a:lnTo>
                  <a:lnTo>
                    <a:pt x="246" y="300"/>
                  </a:lnTo>
                  <a:lnTo>
                    <a:pt x="270" y="324"/>
                  </a:lnTo>
                  <a:lnTo>
                    <a:pt x="270" y="336"/>
                  </a:lnTo>
                  <a:lnTo>
                    <a:pt x="276" y="348"/>
                  </a:lnTo>
                  <a:lnTo>
                    <a:pt x="276" y="354"/>
                  </a:lnTo>
                  <a:lnTo>
                    <a:pt x="264" y="348"/>
                  </a:lnTo>
                  <a:lnTo>
                    <a:pt x="246" y="348"/>
                  </a:lnTo>
                  <a:lnTo>
                    <a:pt x="240" y="354"/>
                  </a:lnTo>
                  <a:lnTo>
                    <a:pt x="234" y="366"/>
                  </a:lnTo>
                  <a:lnTo>
                    <a:pt x="228" y="372"/>
                  </a:lnTo>
                  <a:lnTo>
                    <a:pt x="222" y="384"/>
                  </a:lnTo>
                  <a:lnTo>
                    <a:pt x="216" y="390"/>
                  </a:lnTo>
                  <a:lnTo>
                    <a:pt x="180" y="420"/>
                  </a:lnTo>
                  <a:lnTo>
                    <a:pt x="144" y="432"/>
                  </a:lnTo>
                  <a:lnTo>
                    <a:pt x="138" y="438"/>
                  </a:lnTo>
                  <a:lnTo>
                    <a:pt x="126" y="444"/>
                  </a:lnTo>
                  <a:lnTo>
                    <a:pt x="120" y="456"/>
                  </a:lnTo>
                  <a:lnTo>
                    <a:pt x="120" y="462"/>
                  </a:lnTo>
                  <a:lnTo>
                    <a:pt x="108" y="474"/>
                  </a:lnTo>
                  <a:lnTo>
                    <a:pt x="90" y="474"/>
                  </a:lnTo>
                  <a:lnTo>
                    <a:pt x="66" y="504"/>
                  </a:lnTo>
                  <a:lnTo>
                    <a:pt x="66" y="534"/>
                  </a:lnTo>
                  <a:lnTo>
                    <a:pt x="72" y="540"/>
                  </a:lnTo>
                  <a:lnTo>
                    <a:pt x="72" y="570"/>
                  </a:lnTo>
                  <a:lnTo>
                    <a:pt x="96" y="588"/>
                  </a:lnTo>
                  <a:lnTo>
                    <a:pt x="96" y="594"/>
                  </a:lnTo>
                  <a:lnTo>
                    <a:pt x="90" y="600"/>
                  </a:lnTo>
                  <a:lnTo>
                    <a:pt x="90" y="612"/>
                  </a:lnTo>
                  <a:lnTo>
                    <a:pt x="84" y="630"/>
                  </a:lnTo>
                  <a:lnTo>
                    <a:pt x="84" y="648"/>
                  </a:lnTo>
                  <a:lnTo>
                    <a:pt x="90" y="654"/>
                  </a:lnTo>
                  <a:lnTo>
                    <a:pt x="96" y="666"/>
                  </a:lnTo>
                  <a:lnTo>
                    <a:pt x="108" y="678"/>
                  </a:lnTo>
                  <a:lnTo>
                    <a:pt x="132" y="690"/>
                  </a:lnTo>
                  <a:lnTo>
                    <a:pt x="174" y="690"/>
                  </a:lnTo>
                  <a:lnTo>
                    <a:pt x="174" y="696"/>
                  </a:lnTo>
                  <a:lnTo>
                    <a:pt x="168" y="702"/>
                  </a:lnTo>
                  <a:lnTo>
                    <a:pt x="168" y="708"/>
                  </a:lnTo>
                  <a:lnTo>
                    <a:pt x="174" y="714"/>
                  </a:lnTo>
                  <a:lnTo>
                    <a:pt x="240" y="714"/>
                  </a:lnTo>
                  <a:lnTo>
                    <a:pt x="252" y="708"/>
                  </a:lnTo>
                  <a:lnTo>
                    <a:pt x="270" y="708"/>
                  </a:lnTo>
                  <a:lnTo>
                    <a:pt x="300" y="696"/>
                  </a:lnTo>
                  <a:lnTo>
                    <a:pt x="336" y="696"/>
                  </a:lnTo>
                  <a:lnTo>
                    <a:pt x="384" y="672"/>
                  </a:lnTo>
                  <a:lnTo>
                    <a:pt x="462" y="672"/>
                  </a:lnTo>
                  <a:lnTo>
                    <a:pt x="456" y="660"/>
                  </a:lnTo>
                  <a:lnTo>
                    <a:pt x="516" y="630"/>
                  </a:lnTo>
                  <a:lnTo>
                    <a:pt x="576" y="570"/>
                  </a:lnTo>
                  <a:lnTo>
                    <a:pt x="582" y="570"/>
                  </a:lnTo>
                  <a:lnTo>
                    <a:pt x="618" y="534"/>
                  </a:lnTo>
                  <a:lnTo>
                    <a:pt x="624" y="522"/>
                  </a:lnTo>
                  <a:lnTo>
                    <a:pt x="630" y="516"/>
                  </a:lnTo>
                  <a:lnTo>
                    <a:pt x="630" y="504"/>
                  </a:lnTo>
                  <a:lnTo>
                    <a:pt x="624" y="492"/>
                  </a:lnTo>
                  <a:lnTo>
                    <a:pt x="618" y="486"/>
                  </a:lnTo>
                  <a:lnTo>
                    <a:pt x="612" y="474"/>
                  </a:lnTo>
                  <a:lnTo>
                    <a:pt x="540" y="438"/>
                  </a:lnTo>
                  <a:lnTo>
                    <a:pt x="546" y="438"/>
                  </a:lnTo>
                  <a:lnTo>
                    <a:pt x="570" y="414"/>
                  </a:lnTo>
                  <a:lnTo>
                    <a:pt x="570" y="408"/>
                  </a:lnTo>
                  <a:lnTo>
                    <a:pt x="564" y="402"/>
                  </a:lnTo>
                  <a:lnTo>
                    <a:pt x="552" y="396"/>
                  </a:lnTo>
                  <a:lnTo>
                    <a:pt x="528" y="390"/>
                  </a:lnTo>
                  <a:lnTo>
                    <a:pt x="534" y="378"/>
                  </a:lnTo>
                  <a:lnTo>
                    <a:pt x="540" y="372"/>
                  </a:lnTo>
                  <a:lnTo>
                    <a:pt x="540" y="366"/>
                  </a:lnTo>
                  <a:lnTo>
                    <a:pt x="534" y="360"/>
                  </a:lnTo>
                  <a:lnTo>
                    <a:pt x="528" y="360"/>
                  </a:lnTo>
                  <a:lnTo>
                    <a:pt x="522" y="354"/>
                  </a:lnTo>
                  <a:lnTo>
                    <a:pt x="510" y="354"/>
                  </a:lnTo>
                  <a:lnTo>
                    <a:pt x="510" y="342"/>
                  </a:lnTo>
                  <a:lnTo>
                    <a:pt x="498" y="330"/>
                  </a:lnTo>
                  <a:lnTo>
                    <a:pt x="504" y="300"/>
                  </a:lnTo>
                  <a:lnTo>
                    <a:pt x="510" y="300"/>
                  </a:lnTo>
                  <a:lnTo>
                    <a:pt x="522" y="306"/>
                  </a:lnTo>
                  <a:lnTo>
                    <a:pt x="534" y="306"/>
                  </a:lnTo>
                  <a:lnTo>
                    <a:pt x="540" y="300"/>
                  </a:lnTo>
                  <a:lnTo>
                    <a:pt x="540" y="294"/>
                  </a:lnTo>
                  <a:lnTo>
                    <a:pt x="534" y="288"/>
                  </a:lnTo>
                  <a:lnTo>
                    <a:pt x="522" y="282"/>
                  </a:lnTo>
                  <a:lnTo>
                    <a:pt x="498" y="258"/>
                  </a:lnTo>
                  <a:lnTo>
                    <a:pt x="486" y="252"/>
                  </a:lnTo>
                  <a:lnTo>
                    <a:pt x="480" y="240"/>
                  </a:lnTo>
                  <a:lnTo>
                    <a:pt x="468" y="234"/>
                  </a:lnTo>
                  <a:lnTo>
                    <a:pt x="450" y="216"/>
                  </a:lnTo>
                  <a:lnTo>
                    <a:pt x="456" y="210"/>
                  </a:lnTo>
                  <a:lnTo>
                    <a:pt x="468" y="204"/>
                  </a:lnTo>
                  <a:lnTo>
                    <a:pt x="474" y="204"/>
                  </a:lnTo>
                  <a:lnTo>
                    <a:pt x="474" y="192"/>
                  </a:lnTo>
                  <a:lnTo>
                    <a:pt x="480" y="192"/>
                  </a:lnTo>
                  <a:lnTo>
                    <a:pt x="492" y="186"/>
                  </a:lnTo>
                  <a:lnTo>
                    <a:pt x="498" y="186"/>
                  </a:lnTo>
                  <a:lnTo>
                    <a:pt x="498" y="174"/>
                  </a:lnTo>
                  <a:lnTo>
                    <a:pt x="450" y="126"/>
                  </a:lnTo>
                  <a:lnTo>
                    <a:pt x="432" y="126"/>
                  </a:lnTo>
                  <a:lnTo>
                    <a:pt x="426" y="132"/>
                  </a:lnTo>
                  <a:lnTo>
                    <a:pt x="420" y="132"/>
                  </a:lnTo>
                  <a:lnTo>
                    <a:pt x="414" y="126"/>
                  </a:lnTo>
                  <a:lnTo>
                    <a:pt x="414" y="120"/>
                  </a:lnTo>
                  <a:lnTo>
                    <a:pt x="408" y="108"/>
                  </a:lnTo>
                  <a:lnTo>
                    <a:pt x="408" y="96"/>
                  </a:lnTo>
                  <a:lnTo>
                    <a:pt x="426" y="96"/>
                  </a:lnTo>
                  <a:lnTo>
                    <a:pt x="426" y="90"/>
                  </a:lnTo>
                  <a:lnTo>
                    <a:pt x="414" y="78"/>
                  </a:lnTo>
                  <a:lnTo>
                    <a:pt x="420" y="54"/>
                  </a:lnTo>
                  <a:lnTo>
                    <a:pt x="426" y="54"/>
                  </a:lnTo>
                  <a:lnTo>
                    <a:pt x="426" y="60"/>
                  </a:lnTo>
                  <a:lnTo>
                    <a:pt x="432" y="60"/>
                  </a:lnTo>
                  <a:lnTo>
                    <a:pt x="432" y="42"/>
                  </a:lnTo>
                  <a:lnTo>
                    <a:pt x="426" y="30"/>
                  </a:lnTo>
                  <a:lnTo>
                    <a:pt x="414" y="18"/>
                  </a:lnTo>
                  <a:lnTo>
                    <a:pt x="408" y="18"/>
                  </a:lnTo>
                  <a:lnTo>
                    <a:pt x="372" y="12"/>
                  </a:lnTo>
                  <a:lnTo>
                    <a:pt x="372" y="0"/>
                  </a:lnTo>
                  <a:lnTo>
                    <a:pt x="336" y="0"/>
                  </a:lnTo>
                  <a:lnTo>
                    <a:pt x="324" y="6"/>
                  </a:lnTo>
                  <a:lnTo>
                    <a:pt x="294" y="6"/>
                  </a:lnTo>
                  <a:lnTo>
                    <a:pt x="282" y="12"/>
                  </a:lnTo>
                  <a:lnTo>
                    <a:pt x="276" y="12"/>
                  </a:lnTo>
                  <a:lnTo>
                    <a:pt x="264" y="18"/>
                  </a:lnTo>
                  <a:lnTo>
                    <a:pt x="264" y="30"/>
                  </a:lnTo>
                  <a:lnTo>
                    <a:pt x="258" y="36"/>
                  </a:lnTo>
                  <a:lnTo>
                    <a:pt x="258" y="72"/>
                  </a:lnTo>
                  <a:lnTo>
                    <a:pt x="234" y="72"/>
                  </a:lnTo>
                  <a:lnTo>
                    <a:pt x="234" y="78"/>
                  </a:lnTo>
                  <a:lnTo>
                    <a:pt x="228" y="84"/>
                  </a:lnTo>
                  <a:lnTo>
                    <a:pt x="228" y="96"/>
                  </a:lnTo>
                  <a:lnTo>
                    <a:pt x="210" y="96"/>
                  </a:lnTo>
                  <a:lnTo>
                    <a:pt x="204" y="90"/>
                  </a:lnTo>
                  <a:lnTo>
                    <a:pt x="192" y="84"/>
                  </a:lnTo>
                  <a:lnTo>
                    <a:pt x="162" y="84"/>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38" name="Ethiopia">
              <a:extLst>
                <a:ext uri="{FF2B5EF4-FFF2-40B4-BE49-F238E27FC236}">
                  <a16:creationId xmlns:a16="http://schemas.microsoft.com/office/drawing/2014/main" id="{70507E2B-C32A-404B-E5C7-ECFDDB1D3571}"/>
                </a:ext>
                <a:ext uri="{C183D7F6-B498-43B3-948B-1728B52AA6E4}">
                  <adec:decorative xmlns:adec="http://schemas.microsoft.com/office/drawing/2017/decorative" val="1"/>
                </a:ext>
              </a:extLst>
            </p:cNvPr>
            <p:cNvSpPr>
              <a:spLocks/>
            </p:cNvSpPr>
            <p:nvPr/>
          </p:nvSpPr>
          <p:spPr bwMode="gray">
            <a:xfrm>
              <a:off x="5042483" y="2916151"/>
              <a:ext cx="339654" cy="296882"/>
            </a:xfrm>
            <a:custGeom>
              <a:avLst/>
              <a:gdLst>
                <a:gd name="T0" fmla="*/ 2147483647 w 1056"/>
                <a:gd name="T1" fmla="*/ 2147483647 h 924"/>
                <a:gd name="T2" fmla="*/ 2147483647 w 1056"/>
                <a:gd name="T3" fmla="*/ 2147483647 h 924"/>
                <a:gd name="T4" fmla="*/ 2147483647 w 1056"/>
                <a:gd name="T5" fmla="*/ 2147483647 h 924"/>
                <a:gd name="T6" fmla="*/ 2147483647 w 1056"/>
                <a:gd name="T7" fmla="*/ 2147483647 h 924"/>
                <a:gd name="T8" fmla="*/ 2147483647 w 1056"/>
                <a:gd name="T9" fmla="*/ 2147483647 h 924"/>
                <a:gd name="T10" fmla="*/ 2147483647 w 1056"/>
                <a:gd name="T11" fmla="*/ 2147483647 h 924"/>
                <a:gd name="T12" fmla="*/ 2147483647 w 1056"/>
                <a:gd name="T13" fmla="*/ 2147483647 h 924"/>
                <a:gd name="T14" fmla="*/ 2147483647 w 1056"/>
                <a:gd name="T15" fmla="*/ 2147483647 h 924"/>
                <a:gd name="T16" fmla="*/ 2147483647 w 1056"/>
                <a:gd name="T17" fmla="*/ 2147483647 h 924"/>
                <a:gd name="T18" fmla="*/ 2147483647 w 1056"/>
                <a:gd name="T19" fmla="*/ 2147483647 h 924"/>
                <a:gd name="T20" fmla="*/ 2147483647 w 1056"/>
                <a:gd name="T21" fmla="*/ 2147483647 h 924"/>
                <a:gd name="T22" fmla="*/ 2147483647 w 1056"/>
                <a:gd name="T23" fmla="*/ 2147483647 h 924"/>
                <a:gd name="T24" fmla="*/ 2147483647 w 1056"/>
                <a:gd name="T25" fmla="*/ 2147483647 h 924"/>
                <a:gd name="T26" fmla="*/ 2147483647 w 1056"/>
                <a:gd name="T27" fmla="*/ 2147483647 h 924"/>
                <a:gd name="T28" fmla="*/ 2147483647 w 1056"/>
                <a:gd name="T29" fmla="*/ 2147483647 h 924"/>
                <a:gd name="T30" fmla="*/ 2147483647 w 1056"/>
                <a:gd name="T31" fmla="*/ 2147483647 h 924"/>
                <a:gd name="T32" fmla="*/ 2147483647 w 1056"/>
                <a:gd name="T33" fmla="*/ 2147483647 h 924"/>
                <a:gd name="T34" fmla="*/ 2147483647 w 1056"/>
                <a:gd name="T35" fmla="*/ 2147483647 h 924"/>
                <a:gd name="T36" fmla="*/ 2147483647 w 1056"/>
                <a:gd name="T37" fmla="*/ 2147483647 h 924"/>
                <a:gd name="T38" fmla="*/ 2147483647 w 1056"/>
                <a:gd name="T39" fmla="*/ 2147483647 h 924"/>
                <a:gd name="T40" fmla="*/ 2147483647 w 1056"/>
                <a:gd name="T41" fmla="*/ 2147483647 h 924"/>
                <a:gd name="T42" fmla="*/ 2147483647 w 1056"/>
                <a:gd name="T43" fmla="*/ 2147483647 h 924"/>
                <a:gd name="T44" fmla="*/ 2147483647 w 1056"/>
                <a:gd name="T45" fmla="*/ 2147483647 h 924"/>
                <a:gd name="T46" fmla="*/ 2147483647 w 1056"/>
                <a:gd name="T47" fmla="*/ 2147483647 h 924"/>
                <a:gd name="T48" fmla="*/ 2147483647 w 1056"/>
                <a:gd name="T49" fmla="*/ 2147483647 h 924"/>
                <a:gd name="T50" fmla="*/ 2147483647 w 1056"/>
                <a:gd name="T51" fmla="*/ 2147483647 h 924"/>
                <a:gd name="T52" fmla="*/ 2147483647 w 1056"/>
                <a:gd name="T53" fmla="*/ 2147483647 h 924"/>
                <a:gd name="T54" fmla="*/ 2147483647 w 1056"/>
                <a:gd name="T55" fmla="*/ 2147483647 h 924"/>
                <a:gd name="T56" fmla="*/ 2147483647 w 1056"/>
                <a:gd name="T57" fmla="*/ 2147483647 h 924"/>
                <a:gd name="T58" fmla="*/ 2147483647 w 1056"/>
                <a:gd name="T59" fmla="*/ 2147483647 h 924"/>
                <a:gd name="T60" fmla="*/ 2147483647 w 1056"/>
                <a:gd name="T61" fmla="*/ 2147483647 h 924"/>
                <a:gd name="T62" fmla="*/ 2147483647 w 1056"/>
                <a:gd name="T63" fmla="*/ 2147483647 h 924"/>
                <a:gd name="T64" fmla="*/ 2147483647 w 1056"/>
                <a:gd name="T65" fmla="*/ 2147483647 h 924"/>
                <a:gd name="T66" fmla="*/ 2147483647 w 1056"/>
                <a:gd name="T67" fmla="*/ 2147483647 h 924"/>
                <a:gd name="T68" fmla="*/ 2147483647 w 1056"/>
                <a:gd name="T69" fmla="*/ 2147483647 h 924"/>
                <a:gd name="T70" fmla="*/ 2147483647 w 1056"/>
                <a:gd name="T71" fmla="*/ 2147483647 h 924"/>
                <a:gd name="T72" fmla="*/ 2147483647 w 1056"/>
                <a:gd name="T73" fmla="*/ 0 h 924"/>
                <a:gd name="T74" fmla="*/ 2147483647 w 1056"/>
                <a:gd name="T75" fmla="*/ 2147483647 h 924"/>
                <a:gd name="T76" fmla="*/ 2147483647 w 1056"/>
                <a:gd name="T77" fmla="*/ 2147483647 h 924"/>
                <a:gd name="T78" fmla="*/ 2147483647 w 1056"/>
                <a:gd name="T79" fmla="*/ 2147483647 h 924"/>
                <a:gd name="T80" fmla="*/ 2147483647 w 1056"/>
                <a:gd name="T81" fmla="*/ 2147483647 h 924"/>
                <a:gd name="T82" fmla="*/ 2147483647 w 1056"/>
                <a:gd name="T83" fmla="*/ 2147483647 h 924"/>
                <a:gd name="T84" fmla="*/ 2147483647 w 1056"/>
                <a:gd name="T85" fmla="*/ 2147483647 h 924"/>
                <a:gd name="T86" fmla="*/ 2147483647 w 1056"/>
                <a:gd name="T87" fmla="*/ 2147483647 h 924"/>
                <a:gd name="T88" fmla="*/ 2147483647 w 1056"/>
                <a:gd name="T89" fmla="*/ 2147483647 h 924"/>
                <a:gd name="T90" fmla="*/ 2147483647 w 1056"/>
                <a:gd name="T91" fmla="*/ 2147483647 h 924"/>
                <a:gd name="T92" fmla="*/ 2147483647 w 1056"/>
                <a:gd name="T93" fmla="*/ 2147483647 h 924"/>
                <a:gd name="T94" fmla="*/ 2147483647 w 1056"/>
                <a:gd name="T95" fmla="*/ 2147483647 h 924"/>
                <a:gd name="T96" fmla="*/ 2147483647 w 1056"/>
                <a:gd name="T97" fmla="*/ 2147483647 h 924"/>
                <a:gd name="T98" fmla="*/ 2147483647 w 1056"/>
                <a:gd name="T99" fmla="*/ 2147483647 h 924"/>
                <a:gd name="T100" fmla="*/ 2147483647 w 1056"/>
                <a:gd name="T101" fmla="*/ 2147483647 h 924"/>
                <a:gd name="T102" fmla="*/ 2147483647 w 1056"/>
                <a:gd name="T103" fmla="*/ 2147483647 h 924"/>
                <a:gd name="T104" fmla="*/ 2147483647 w 1056"/>
                <a:gd name="T105" fmla="*/ 2147483647 h 924"/>
                <a:gd name="T106" fmla="*/ 2147483647 w 1056"/>
                <a:gd name="T107" fmla="*/ 2147483647 h 924"/>
                <a:gd name="T108" fmla="*/ 2147483647 w 1056"/>
                <a:gd name="T109" fmla="*/ 2147483647 h 924"/>
                <a:gd name="T110" fmla="*/ 2147483647 w 1056"/>
                <a:gd name="T111" fmla="*/ 2147483647 h 924"/>
                <a:gd name="T112" fmla="*/ 2147483647 w 1056"/>
                <a:gd name="T113" fmla="*/ 2147483647 h 924"/>
                <a:gd name="T114" fmla="*/ 2147483647 w 1056"/>
                <a:gd name="T115" fmla="*/ 2147483647 h 924"/>
                <a:gd name="T116" fmla="*/ 2147483647 w 1056"/>
                <a:gd name="T117" fmla="*/ 2147483647 h 9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56"/>
                <a:gd name="T178" fmla="*/ 0 h 924"/>
                <a:gd name="T179" fmla="*/ 1056 w 1056"/>
                <a:gd name="T180" fmla="*/ 924 h 9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56" h="924">
                  <a:moveTo>
                    <a:pt x="84" y="642"/>
                  </a:moveTo>
                  <a:lnTo>
                    <a:pt x="108" y="642"/>
                  </a:lnTo>
                  <a:lnTo>
                    <a:pt x="114" y="666"/>
                  </a:lnTo>
                  <a:lnTo>
                    <a:pt x="126" y="666"/>
                  </a:lnTo>
                  <a:lnTo>
                    <a:pt x="126" y="702"/>
                  </a:lnTo>
                  <a:lnTo>
                    <a:pt x="138" y="708"/>
                  </a:lnTo>
                  <a:lnTo>
                    <a:pt x="138" y="726"/>
                  </a:lnTo>
                  <a:lnTo>
                    <a:pt x="156" y="762"/>
                  </a:lnTo>
                  <a:lnTo>
                    <a:pt x="168" y="768"/>
                  </a:lnTo>
                  <a:lnTo>
                    <a:pt x="186" y="768"/>
                  </a:lnTo>
                  <a:lnTo>
                    <a:pt x="192" y="774"/>
                  </a:lnTo>
                  <a:lnTo>
                    <a:pt x="198" y="786"/>
                  </a:lnTo>
                  <a:lnTo>
                    <a:pt x="198" y="804"/>
                  </a:lnTo>
                  <a:lnTo>
                    <a:pt x="210" y="840"/>
                  </a:lnTo>
                  <a:lnTo>
                    <a:pt x="282" y="846"/>
                  </a:lnTo>
                  <a:lnTo>
                    <a:pt x="360" y="906"/>
                  </a:lnTo>
                  <a:lnTo>
                    <a:pt x="390" y="906"/>
                  </a:lnTo>
                  <a:lnTo>
                    <a:pt x="402" y="912"/>
                  </a:lnTo>
                  <a:lnTo>
                    <a:pt x="432" y="912"/>
                  </a:lnTo>
                  <a:lnTo>
                    <a:pt x="444" y="918"/>
                  </a:lnTo>
                  <a:lnTo>
                    <a:pt x="450" y="918"/>
                  </a:lnTo>
                  <a:lnTo>
                    <a:pt x="462" y="924"/>
                  </a:lnTo>
                  <a:lnTo>
                    <a:pt x="486" y="906"/>
                  </a:lnTo>
                  <a:lnTo>
                    <a:pt x="486" y="894"/>
                  </a:lnTo>
                  <a:lnTo>
                    <a:pt x="498" y="882"/>
                  </a:lnTo>
                  <a:lnTo>
                    <a:pt x="510" y="882"/>
                  </a:lnTo>
                  <a:lnTo>
                    <a:pt x="522" y="876"/>
                  </a:lnTo>
                  <a:lnTo>
                    <a:pt x="528" y="870"/>
                  </a:lnTo>
                  <a:lnTo>
                    <a:pt x="534" y="870"/>
                  </a:lnTo>
                  <a:lnTo>
                    <a:pt x="552" y="852"/>
                  </a:lnTo>
                  <a:lnTo>
                    <a:pt x="576" y="882"/>
                  </a:lnTo>
                  <a:lnTo>
                    <a:pt x="606" y="882"/>
                  </a:lnTo>
                  <a:lnTo>
                    <a:pt x="612" y="876"/>
                  </a:lnTo>
                  <a:lnTo>
                    <a:pt x="636" y="882"/>
                  </a:lnTo>
                  <a:lnTo>
                    <a:pt x="636" y="876"/>
                  </a:lnTo>
                  <a:lnTo>
                    <a:pt x="648" y="864"/>
                  </a:lnTo>
                  <a:lnTo>
                    <a:pt x="660" y="864"/>
                  </a:lnTo>
                  <a:lnTo>
                    <a:pt x="672" y="858"/>
                  </a:lnTo>
                  <a:lnTo>
                    <a:pt x="696" y="858"/>
                  </a:lnTo>
                  <a:lnTo>
                    <a:pt x="714" y="840"/>
                  </a:lnTo>
                  <a:lnTo>
                    <a:pt x="714" y="828"/>
                  </a:lnTo>
                  <a:lnTo>
                    <a:pt x="726" y="822"/>
                  </a:lnTo>
                  <a:lnTo>
                    <a:pt x="732" y="816"/>
                  </a:lnTo>
                  <a:lnTo>
                    <a:pt x="744" y="810"/>
                  </a:lnTo>
                  <a:lnTo>
                    <a:pt x="756" y="810"/>
                  </a:lnTo>
                  <a:lnTo>
                    <a:pt x="762" y="804"/>
                  </a:lnTo>
                  <a:lnTo>
                    <a:pt x="846" y="804"/>
                  </a:lnTo>
                  <a:lnTo>
                    <a:pt x="1056" y="558"/>
                  </a:lnTo>
                  <a:lnTo>
                    <a:pt x="984" y="564"/>
                  </a:lnTo>
                  <a:lnTo>
                    <a:pt x="948" y="546"/>
                  </a:lnTo>
                  <a:lnTo>
                    <a:pt x="936" y="534"/>
                  </a:lnTo>
                  <a:lnTo>
                    <a:pt x="918" y="528"/>
                  </a:lnTo>
                  <a:lnTo>
                    <a:pt x="906" y="522"/>
                  </a:lnTo>
                  <a:lnTo>
                    <a:pt x="882" y="516"/>
                  </a:lnTo>
                  <a:lnTo>
                    <a:pt x="810" y="492"/>
                  </a:lnTo>
                  <a:lnTo>
                    <a:pt x="774" y="474"/>
                  </a:lnTo>
                  <a:lnTo>
                    <a:pt x="768" y="462"/>
                  </a:lnTo>
                  <a:lnTo>
                    <a:pt x="762" y="456"/>
                  </a:lnTo>
                  <a:lnTo>
                    <a:pt x="756" y="444"/>
                  </a:lnTo>
                  <a:lnTo>
                    <a:pt x="732" y="444"/>
                  </a:lnTo>
                  <a:lnTo>
                    <a:pt x="732" y="438"/>
                  </a:lnTo>
                  <a:lnTo>
                    <a:pt x="726" y="432"/>
                  </a:lnTo>
                  <a:lnTo>
                    <a:pt x="714" y="408"/>
                  </a:lnTo>
                  <a:lnTo>
                    <a:pt x="708" y="402"/>
                  </a:lnTo>
                  <a:lnTo>
                    <a:pt x="702" y="390"/>
                  </a:lnTo>
                  <a:lnTo>
                    <a:pt x="696" y="384"/>
                  </a:lnTo>
                  <a:lnTo>
                    <a:pt x="690" y="372"/>
                  </a:lnTo>
                  <a:lnTo>
                    <a:pt x="690" y="360"/>
                  </a:lnTo>
                  <a:lnTo>
                    <a:pt x="678" y="348"/>
                  </a:lnTo>
                  <a:lnTo>
                    <a:pt x="696" y="318"/>
                  </a:lnTo>
                  <a:lnTo>
                    <a:pt x="690" y="312"/>
                  </a:lnTo>
                  <a:lnTo>
                    <a:pt x="678" y="306"/>
                  </a:lnTo>
                  <a:lnTo>
                    <a:pt x="666" y="306"/>
                  </a:lnTo>
                  <a:lnTo>
                    <a:pt x="660" y="312"/>
                  </a:lnTo>
                  <a:lnTo>
                    <a:pt x="654" y="312"/>
                  </a:lnTo>
                  <a:lnTo>
                    <a:pt x="648" y="318"/>
                  </a:lnTo>
                  <a:lnTo>
                    <a:pt x="624" y="318"/>
                  </a:lnTo>
                  <a:lnTo>
                    <a:pt x="612" y="306"/>
                  </a:lnTo>
                  <a:lnTo>
                    <a:pt x="612" y="294"/>
                  </a:lnTo>
                  <a:lnTo>
                    <a:pt x="606" y="276"/>
                  </a:lnTo>
                  <a:lnTo>
                    <a:pt x="606" y="264"/>
                  </a:lnTo>
                  <a:lnTo>
                    <a:pt x="624" y="246"/>
                  </a:lnTo>
                  <a:lnTo>
                    <a:pt x="654" y="192"/>
                  </a:lnTo>
                  <a:lnTo>
                    <a:pt x="642" y="174"/>
                  </a:lnTo>
                  <a:lnTo>
                    <a:pt x="630" y="174"/>
                  </a:lnTo>
                  <a:lnTo>
                    <a:pt x="618" y="168"/>
                  </a:lnTo>
                  <a:lnTo>
                    <a:pt x="612" y="162"/>
                  </a:lnTo>
                  <a:lnTo>
                    <a:pt x="612" y="138"/>
                  </a:lnTo>
                  <a:lnTo>
                    <a:pt x="600" y="126"/>
                  </a:lnTo>
                  <a:lnTo>
                    <a:pt x="576" y="114"/>
                  </a:lnTo>
                  <a:lnTo>
                    <a:pt x="570" y="108"/>
                  </a:lnTo>
                  <a:lnTo>
                    <a:pt x="546" y="72"/>
                  </a:lnTo>
                  <a:lnTo>
                    <a:pt x="534" y="66"/>
                  </a:lnTo>
                  <a:lnTo>
                    <a:pt x="528" y="60"/>
                  </a:lnTo>
                  <a:lnTo>
                    <a:pt x="516" y="60"/>
                  </a:lnTo>
                  <a:lnTo>
                    <a:pt x="498" y="36"/>
                  </a:lnTo>
                  <a:lnTo>
                    <a:pt x="468" y="36"/>
                  </a:lnTo>
                  <a:lnTo>
                    <a:pt x="462" y="30"/>
                  </a:lnTo>
                  <a:lnTo>
                    <a:pt x="444" y="30"/>
                  </a:lnTo>
                  <a:lnTo>
                    <a:pt x="432" y="36"/>
                  </a:lnTo>
                  <a:lnTo>
                    <a:pt x="420" y="36"/>
                  </a:lnTo>
                  <a:lnTo>
                    <a:pt x="420" y="24"/>
                  </a:lnTo>
                  <a:lnTo>
                    <a:pt x="414" y="18"/>
                  </a:lnTo>
                  <a:lnTo>
                    <a:pt x="408" y="24"/>
                  </a:lnTo>
                  <a:lnTo>
                    <a:pt x="402" y="36"/>
                  </a:lnTo>
                  <a:lnTo>
                    <a:pt x="372" y="36"/>
                  </a:lnTo>
                  <a:lnTo>
                    <a:pt x="366" y="24"/>
                  </a:lnTo>
                  <a:lnTo>
                    <a:pt x="360" y="18"/>
                  </a:lnTo>
                  <a:lnTo>
                    <a:pt x="354" y="18"/>
                  </a:lnTo>
                  <a:lnTo>
                    <a:pt x="342" y="6"/>
                  </a:lnTo>
                  <a:lnTo>
                    <a:pt x="330" y="0"/>
                  </a:lnTo>
                  <a:lnTo>
                    <a:pt x="330" y="12"/>
                  </a:lnTo>
                  <a:lnTo>
                    <a:pt x="324" y="24"/>
                  </a:lnTo>
                  <a:lnTo>
                    <a:pt x="318" y="42"/>
                  </a:lnTo>
                  <a:lnTo>
                    <a:pt x="318" y="54"/>
                  </a:lnTo>
                  <a:lnTo>
                    <a:pt x="306" y="66"/>
                  </a:lnTo>
                  <a:lnTo>
                    <a:pt x="288" y="48"/>
                  </a:lnTo>
                  <a:lnTo>
                    <a:pt x="288" y="42"/>
                  </a:lnTo>
                  <a:lnTo>
                    <a:pt x="282" y="36"/>
                  </a:lnTo>
                  <a:lnTo>
                    <a:pt x="276" y="36"/>
                  </a:lnTo>
                  <a:lnTo>
                    <a:pt x="276" y="42"/>
                  </a:lnTo>
                  <a:lnTo>
                    <a:pt x="270" y="48"/>
                  </a:lnTo>
                  <a:lnTo>
                    <a:pt x="234" y="48"/>
                  </a:lnTo>
                  <a:lnTo>
                    <a:pt x="234" y="90"/>
                  </a:lnTo>
                  <a:lnTo>
                    <a:pt x="228" y="96"/>
                  </a:lnTo>
                  <a:lnTo>
                    <a:pt x="222" y="108"/>
                  </a:lnTo>
                  <a:lnTo>
                    <a:pt x="216" y="114"/>
                  </a:lnTo>
                  <a:lnTo>
                    <a:pt x="210" y="126"/>
                  </a:lnTo>
                  <a:lnTo>
                    <a:pt x="210" y="174"/>
                  </a:lnTo>
                  <a:lnTo>
                    <a:pt x="180" y="174"/>
                  </a:lnTo>
                  <a:lnTo>
                    <a:pt x="174" y="180"/>
                  </a:lnTo>
                  <a:lnTo>
                    <a:pt x="168" y="192"/>
                  </a:lnTo>
                  <a:lnTo>
                    <a:pt x="162" y="198"/>
                  </a:lnTo>
                  <a:lnTo>
                    <a:pt x="162" y="234"/>
                  </a:lnTo>
                  <a:lnTo>
                    <a:pt x="156" y="240"/>
                  </a:lnTo>
                  <a:lnTo>
                    <a:pt x="144" y="240"/>
                  </a:lnTo>
                  <a:lnTo>
                    <a:pt x="138" y="246"/>
                  </a:lnTo>
                  <a:lnTo>
                    <a:pt x="138" y="270"/>
                  </a:lnTo>
                  <a:lnTo>
                    <a:pt x="126" y="288"/>
                  </a:lnTo>
                  <a:lnTo>
                    <a:pt x="126" y="294"/>
                  </a:lnTo>
                  <a:lnTo>
                    <a:pt x="132" y="300"/>
                  </a:lnTo>
                  <a:lnTo>
                    <a:pt x="132" y="336"/>
                  </a:lnTo>
                  <a:lnTo>
                    <a:pt x="126" y="342"/>
                  </a:lnTo>
                  <a:lnTo>
                    <a:pt x="114" y="342"/>
                  </a:lnTo>
                  <a:lnTo>
                    <a:pt x="108" y="336"/>
                  </a:lnTo>
                  <a:lnTo>
                    <a:pt x="108" y="324"/>
                  </a:lnTo>
                  <a:lnTo>
                    <a:pt x="102" y="324"/>
                  </a:lnTo>
                  <a:lnTo>
                    <a:pt x="84" y="342"/>
                  </a:lnTo>
                  <a:lnTo>
                    <a:pt x="84" y="360"/>
                  </a:lnTo>
                  <a:lnTo>
                    <a:pt x="90" y="372"/>
                  </a:lnTo>
                  <a:lnTo>
                    <a:pt x="90" y="390"/>
                  </a:lnTo>
                  <a:lnTo>
                    <a:pt x="84" y="396"/>
                  </a:lnTo>
                  <a:lnTo>
                    <a:pt x="72" y="402"/>
                  </a:lnTo>
                  <a:lnTo>
                    <a:pt x="66" y="414"/>
                  </a:lnTo>
                  <a:lnTo>
                    <a:pt x="66" y="426"/>
                  </a:lnTo>
                  <a:lnTo>
                    <a:pt x="72" y="438"/>
                  </a:lnTo>
                  <a:lnTo>
                    <a:pt x="72" y="450"/>
                  </a:lnTo>
                  <a:lnTo>
                    <a:pt x="78" y="456"/>
                  </a:lnTo>
                  <a:lnTo>
                    <a:pt x="78" y="492"/>
                  </a:lnTo>
                  <a:lnTo>
                    <a:pt x="72" y="504"/>
                  </a:lnTo>
                  <a:lnTo>
                    <a:pt x="72" y="516"/>
                  </a:lnTo>
                  <a:lnTo>
                    <a:pt x="66" y="522"/>
                  </a:lnTo>
                  <a:lnTo>
                    <a:pt x="54" y="522"/>
                  </a:lnTo>
                  <a:lnTo>
                    <a:pt x="48" y="528"/>
                  </a:lnTo>
                  <a:lnTo>
                    <a:pt x="42" y="522"/>
                  </a:lnTo>
                  <a:lnTo>
                    <a:pt x="6" y="522"/>
                  </a:lnTo>
                  <a:lnTo>
                    <a:pt x="12" y="546"/>
                  </a:lnTo>
                  <a:lnTo>
                    <a:pt x="6" y="552"/>
                  </a:lnTo>
                  <a:lnTo>
                    <a:pt x="0" y="564"/>
                  </a:lnTo>
                  <a:lnTo>
                    <a:pt x="0" y="576"/>
                  </a:lnTo>
                  <a:lnTo>
                    <a:pt x="6" y="576"/>
                  </a:lnTo>
                  <a:lnTo>
                    <a:pt x="18" y="582"/>
                  </a:lnTo>
                  <a:lnTo>
                    <a:pt x="42" y="582"/>
                  </a:lnTo>
                  <a:lnTo>
                    <a:pt x="48" y="588"/>
                  </a:lnTo>
                  <a:lnTo>
                    <a:pt x="60" y="594"/>
                  </a:lnTo>
                  <a:lnTo>
                    <a:pt x="66" y="606"/>
                  </a:lnTo>
                  <a:lnTo>
                    <a:pt x="78" y="612"/>
                  </a:lnTo>
                  <a:lnTo>
                    <a:pt x="78" y="630"/>
                  </a:lnTo>
                  <a:lnTo>
                    <a:pt x="84" y="642"/>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39" name="Estonia">
              <a:extLst>
                <a:ext uri="{FF2B5EF4-FFF2-40B4-BE49-F238E27FC236}">
                  <a16:creationId xmlns:a16="http://schemas.microsoft.com/office/drawing/2014/main" id="{2CEA6E6F-7215-16D6-94FC-2374E5853257}"/>
                </a:ext>
                <a:ext uri="{C183D7F6-B498-43B3-948B-1728B52AA6E4}">
                  <adec:decorative xmlns:adec="http://schemas.microsoft.com/office/drawing/2017/decorative" val="1"/>
                </a:ext>
              </a:extLst>
            </p:cNvPr>
            <p:cNvSpPr>
              <a:spLocks noEditPoints="1"/>
            </p:cNvSpPr>
            <p:nvPr/>
          </p:nvSpPr>
          <p:spPr bwMode="gray">
            <a:xfrm>
              <a:off x="4735536" y="1775168"/>
              <a:ext cx="111961" cy="50319"/>
            </a:xfrm>
            <a:custGeom>
              <a:avLst/>
              <a:gdLst>
                <a:gd name="T0" fmla="*/ 2147483647 w 348"/>
                <a:gd name="T1" fmla="*/ 2147483647 h 156"/>
                <a:gd name="T2" fmla="*/ 2147483647 w 348"/>
                <a:gd name="T3" fmla="*/ 2147483647 h 156"/>
                <a:gd name="T4" fmla="*/ 2147483647 w 348"/>
                <a:gd name="T5" fmla="*/ 2147483647 h 156"/>
                <a:gd name="T6" fmla="*/ 2147483647 w 348"/>
                <a:gd name="T7" fmla="*/ 2147483647 h 156"/>
                <a:gd name="T8" fmla="*/ 2147483647 w 348"/>
                <a:gd name="T9" fmla="*/ 2147483647 h 156"/>
                <a:gd name="T10" fmla="*/ 2147483647 w 348"/>
                <a:gd name="T11" fmla="*/ 2147483647 h 156"/>
                <a:gd name="T12" fmla="*/ 2147483647 w 348"/>
                <a:gd name="T13" fmla="*/ 2147483647 h 156"/>
                <a:gd name="T14" fmla="*/ 2147483647 w 348"/>
                <a:gd name="T15" fmla="*/ 0 h 156"/>
                <a:gd name="T16" fmla="*/ 2147483647 w 348"/>
                <a:gd name="T17" fmla="*/ 2147483647 h 156"/>
                <a:gd name="T18" fmla="*/ 2147483647 w 348"/>
                <a:gd name="T19" fmla="*/ 2147483647 h 156"/>
                <a:gd name="T20" fmla="*/ 2147483647 w 348"/>
                <a:gd name="T21" fmla="*/ 2147483647 h 156"/>
                <a:gd name="T22" fmla="*/ 2147483647 w 348"/>
                <a:gd name="T23" fmla="*/ 2147483647 h 156"/>
                <a:gd name="T24" fmla="*/ 2147483647 w 348"/>
                <a:gd name="T25" fmla="*/ 2147483647 h 156"/>
                <a:gd name="T26" fmla="*/ 2147483647 w 348"/>
                <a:gd name="T27" fmla="*/ 2147483647 h 156"/>
                <a:gd name="T28" fmla="*/ 2147483647 w 348"/>
                <a:gd name="T29" fmla="*/ 2147483647 h 156"/>
                <a:gd name="T30" fmla="*/ 2147483647 w 348"/>
                <a:gd name="T31" fmla="*/ 2147483647 h 156"/>
                <a:gd name="T32" fmla="*/ 2147483647 w 348"/>
                <a:gd name="T33" fmla="*/ 2147483647 h 156"/>
                <a:gd name="T34" fmla="*/ 2147483647 w 348"/>
                <a:gd name="T35" fmla="*/ 2147483647 h 156"/>
                <a:gd name="T36" fmla="*/ 2147483647 w 348"/>
                <a:gd name="T37" fmla="*/ 2147483647 h 156"/>
                <a:gd name="T38" fmla="*/ 2147483647 w 348"/>
                <a:gd name="T39" fmla="*/ 2147483647 h 156"/>
                <a:gd name="T40" fmla="*/ 2147483647 w 348"/>
                <a:gd name="T41" fmla="*/ 2147483647 h 156"/>
                <a:gd name="T42" fmla="*/ 2147483647 w 348"/>
                <a:gd name="T43" fmla="*/ 2147483647 h 156"/>
                <a:gd name="T44" fmla="*/ 2147483647 w 348"/>
                <a:gd name="T45" fmla="*/ 2147483647 h 156"/>
                <a:gd name="T46" fmla="*/ 2147483647 w 348"/>
                <a:gd name="T47" fmla="*/ 2147483647 h 156"/>
                <a:gd name="T48" fmla="*/ 0 w 348"/>
                <a:gd name="T49" fmla="*/ 2147483647 h 156"/>
                <a:gd name="T50" fmla="*/ 2147483647 w 348"/>
                <a:gd name="T51" fmla="*/ 2147483647 h 156"/>
                <a:gd name="T52" fmla="*/ 2147483647 w 348"/>
                <a:gd name="T53" fmla="*/ 2147483647 h 156"/>
                <a:gd name="T54" fmla="*/ 2147483647 w 348"/>
                <a:gd name="T55" fmla="*/ 2147483647 h 156"/>
                <a:gd name="T56" fmla="*/ 2147483647 w 348"/>
                <a:gd name="T57" fmla="*/ 2147483647 h 156"/>
                <a:gd name="T58" fmla="*/ 2147483647 w 348"/>
                <a:gd name="T59" fmla="*/ 2147483647 h 156"/>
                <a:gd name="T60" fmla="*/ 2147483647 w 348"/>
                <a:gd name="T61" fmla="*/ 2147483647 h 156"/>
                <a:gd name="T62" fmla="*/ 2147483647 w 348"/>
                <a:gd name="T63" fmla="*/ 2147483647 h 156"/>
                <a:gd name="T64" fmla="*/ 2147483647 w 348"/>
                <a:gd name="T65" fmla="*/ 2147483647 h 156"/>
                <a:gd name="T66" fmla="*/ 2147483647 w 348"/>
                <a:gd name="T67" fmla="*/ 2147483647 h 156"/>
                <a:gd name="T68" fmla="*/ 2147483647 w 348"/>
                <a:gd name="T69" fmla="*/ 2147483647 h 156"/>
                <a:gd name="T70" fmla="*/ 2147483647 w 348"/>
                <a:gd name="T71" fmla="*/ 2147483647 h 1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8"/>
                <a:gd name="T109" fmla="*/ 0 h 156"/>
                <a:gd name="T110" fmla="*/ 348 w 348"/>
                <a:gd name="T111" fmla="*/ 156 h 15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8" h="156">
                  <a:moveTo>
                    <a:pt x="336" y="114"/>
                  </a:moveTo>
                  <a:lnTo>
                    <a:pt x="324" y="108"/>
                  </a:lnTo>
                  <a:lnTo>
                    <a:pt x="336" y="84"/>
                  </a:lnTo>
                  <a:lnTo>
                    <a:pt x="318" y="78"/>
                  </a:lnTo>
                  <a:lnTo>
                    <a:pt x="318" y="60"/>
                  </a:lnTo>
                  <a:lnTo>
                    <a:pt x="330" y="48"/>
                  </a:lnTo>
                  <a:lnTo>
                    <a:pt x="336" y="48"/>
                  </a:lnTo>
                  <a:lnTo>
                    <a:pt x="342" y="42"/>
                  </a:lnTo>
                  <a:lnTo>
                    <a:pt x="336" y="30"/>
                  </a:lnTo>
                  <a:lnTo>
                    <a:pt x="342" y="18"/>
                  </a:lnTo>
                  <a:lnTo>
                    <a:pt x="330" y="12"/>
                  </a:lnTo>
                  <a:lnTo>
                    <a:pt x="312" y="12"/>
                  </a:lnTo>
                  <a:lnTo>
                    <a:pt x="294" y="6"/>
                  </a:lnTo>
                  <a:lnTo>
                    <a:pt x="276" y="6"/>
                  </a:lnTo>
                  <a:lnTo>
                    <a:pt x="264" y="0"/>
                  </a:lnTo>
                  <a:lnTo>
                    <a:pt x="204" y="0"/>
                  </a:lnTo>
                  <a:lnTo>
                    <a:pt x="192" y="6"/>
                  </a:lnTo>
                  <a:lnTo>
                    <a:pt x="156" y="6"/>
                  </a:lnTo>
                  <a:lnTo>
                    <a:pt x="150" y="12"/>
                  </a:lnTo>
                  <a:lnTo>
                    <a:pt x="126" y="24"/>
                  </a:lnTo>
                  <a:lnTo>
                    <a:pt x="108" y="30"/>
                  </a:lnTo>
                  <a:lnTo>
                    <a:pt x="96" y="36"/>
                  </a:lnTo>
                  <a:lnTo>
                    <a:pt x="90" y="36"/>
                  </a:lnTo>
                  <a:lnTo>
                    <a:pt x="84" y="42"/>
                  </a:lnTo>
                  <a:lnTo>
                    <a:pt x="84" y="48"/>
                  </a:lnTo>
                  <a:lnTo>
                    <a:pt x="90" y="60"/>
                  </a:lnTo>
                  <a:lnTo>
                    <a:pt x="90" y="72"/>
                  </a:lnTo>
                  <a:lnTo>
                    <a:pt x="96" y="78"/>
                  </a:lnTo>
                  <a:lnTo>
                    <a:pt x="96" y="84"/>
                  </a:lnTo>
                  <a:lnTo>
                    <a:pt x="150" y="90"/>
                  </a:lnTo>
                  <a:lnTo>
                    <a:pt x="138" y="126"/>
                  </a:lnTo>
                  <a:lnTo>
                    <a:pt x="150" y="126"/>
                  </a:lnTo>
                  <a:lnTo>
                    <a:pt x="180" y="114"/>
                  </a:lnTo>
                  <a:lnTo>
                    <a:pt x="210" y="114"/>
                  </a:lnTo>
                  <a:lnTo>
                    <a:pt x="234" y="126"/>
                  </a:lnTo>
                  <a:lnTo>
                    <a:pt x="240" y="132"/>
                  </a:lnTo>
                  <a:lnTo>
                    <a:pt x="252" y="138"/>
                  </a:lnTo>
                  <a:lnTo>
                    <a:pt x="270" y="156"/>
                  </a:lnTo>
                  <a:lnTo>
                    <a:pt x="288" y="156"/>
                  </a:lnTo>
                  <a:lnTo>
                    <a:pt x="294" y="150"/>
                  </a:lnTo>
                  <a:lnTo>
                    <a:pt x="312" y="150"/>
                  </a:lnTo>
                  <a:lnTo>
                    <a:pt x="318" y="156"/>
                  </a:lnTo>
                  <a:lnTo>
                    <a:pt x="330" y="156"/>
                  </a:lnTo>
                  <a:lnTo>
                    <a:pt x="330" y="144"/>
                  </a:lnTo>
                  <a:lnTo>
                    <a:pt x="348" y="132"/>
                  </a:lnTo>
                  <a:lnTo>
                    <a:pt x="336" y="114"/>
                  </a:lnTo>
                  <a:close/>
                  <a:moveTo>
                    <a:pt x="36" y="78"/>
                  </a:moveTo>
                  <a:lnTo>
                    <a:pt x="6" y="78"/>
                  </a:lnTo>
                  <a:lnTo>
                    <a:pt x="0" y="84"/>
                  </a:lnTo>
                  <a:lnTo>
                    <a:pt x="0" y="102"/>
                  </a:lnTo>
                  <a:lnTo>
                    <a:pt x="6" y="108"/>
                  </a:lnTo>
                  <a:lnTo>
                    <a:pt x="18" y="132"/>
                  </a:lnTo>
                  <a:lnTo>
                    <a:pt x="24" y="126"/>
                  </a:lnTo>
                  <a:lnTo>
                    <a:pt x="30" y="114"/>
                  </a:lnTo>
                  <a:lnTo>
                    <a:pt x="42" y="108"/>
                  </a:lnTo>
                  <a:lnTo>
                    <a:pt x="54" y="108"/>
                  </a:lnTo>
                  <a:lnTo>
                    <a:pt x="60" y="102"/>
                  </a:lnTo>
                  <a:lnTo>
                    <a:pt x="72" y="96"/>
                  </a:lnTo>
                  <a:lnTo>
                    <a:pt x="78" y="90"/>
                  </a:lnTo>
                  <a:lnTo>
                    <a:pt x="72" y="72"/>
                  </a:lnTo>
                  <a:lnTo>
                    <a:pt x="36" y="78"/>
                  </a:lnTo>
                  <a:close/>
                  <a:moveTo>
                    <a:pt x="36" y="66"/>
                  </a:moveTo>
                  <a:lnTo>
                    <a:pt x="48" y="66"/>
                  </a:lnTo>
                  <a:lnTo>
                    <a:pt x="54" y="54"/>
                  </a:lnTo>
                  <a:lnTo>
                    <a:pt x="60" y="48"/>
                  </a:lnTo>
                  <a:lnTo>
                    <a:pt x="60" y="42"/>
                  </a:lnTo>
                  <a:lnTo>
                    <a:pt x="54" y="36"/>
                  </a:lnTo>
                  <a:lnTo>
                    <a:pt x="48" y="36"/>
                  </a:lnTo>
                  <a:lnTo>
                    <a:pt x="36" y="42"/>
                  </a:lnTo>
                  <a:lnTo>
                    <a:pt x="30" y="48"/>
                  </a:lnTo>
                  <a:lnTo>
                    <a:pt x="24" y="60"/>
                  </a:lnTo>
                  <a:lnTo>
                    <a:pt x="30" y="66"/>
                  </a:lnTo>
                  <a:lnTo>
                    <a:pt x="36" y="66"/>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40" name="Eritrea">
              <a:extLst>
                <a:ext uri="{FF2B5EF4-FFF2-40B4-BE49-F238E27FC236}">
                  <a16:creationId xmlns:a16="http://schemas.microsoft.com/office/drawing/2014/main" id="{E38ACD0B-07EA-38B9-A269-81C3565304FA}"/>
                </a:ext>
                <a:ext uri="{C183D7F6-B498-43B3-948B-1728B52AA6E4}">
                  <adec:decorative xmlns:adec="http://schemas.microsoft.com/office/drawing/2017/decorative" val="1"/>
                </a:ext>
              </a:extLst>
            </p:cNvPr>
            <p:cNvSpPr>
              <a:spLocks/>
            </p:cNvSpPr>
            <p:nvPr/>
          </p:nvSpPr>
          <p:spPr bwMode="gray">
            <a:xfrm>
              <a:off x="5114187" y="2834382"/>
              <a:ext cx="154732" cy="147183"/>
            </a:xfrm>
            <a:custGeom>
              <a:avLst/>
              <a:gdLst>
                <a:gd name="T0" fmla="*/ 2147483647 w 480"/>
                <a:gd name="T1" fmla="*/ 2147483647 h 456"/>
                <a:gd name="T2" fmla="*/ 2147483647 w 480"/>
                <a:gd name="T3" fmla="*/ 2147483647 h 456"/>
                <a:gd name="T4" fmla="*/ 2147483647 w 480"/>
                <a:gd name="T5" fmla="*/ 2147483647 h 456"/>
                <a:gd name="T6" fmla="*/ 2147483647 w 480"/>
                <a:gd name="T7" fmla="*/ 2147483647 h 456"/>
                <a:gd name="T8" fmla="*/ 2147483647 w 480"/>
                <a:gd name="T9" fmla="*/ 2147483647 h 456"/>
                <a:gd name="T10" fmla="*/ 2147483647 w 480"/>
                <a:gd name="T11" fmla="*/ 2147483647 h 456"/>
                <a:gd name="T12" fmla="*/ 2147483647 w 480"/>
                <a:gd name="T13" fmla="*/ 2147483647 h 456"/>
                <a:gd name="T14" fmla="*/ 2147483647 w 480"/>
                <a:gd name="T15" fmla="*/ 2147483647 h 456"/>
                <a:gd name="T16" fmla="*/ 0 w 480"/>
                <a:gd name="T17" fmla="*/ 2147483647 h 456"/>
                <a:gd name="T18" fmla="*/ 2147483647 w 480"/>
                <a:gd name="T19" fmla="*/ 2147483647 h 456"/>
                <a:gd name="T20" fmla="*/ 2147483647 w 480"/>
                <a:gd name="T21" fmla="*/ 2147483647 h 456"/>
                <a:gd name="T22" fmla="*/ 2147483647 w 480"/>
                <a:gd name="T23" fmla="*/ 2147483647 h 456"/>
                <a:gd name="T24" fmla="*/ 2147483647 w 480"/>
                <a:gd name="T25" fmla="*/ 2147483647 h 456"/>
                <a:gd name="T26" fmla="*/ 2147483647 w 480"/>
                <a:gd name="T27" fmla="*/ 2147483647 h 456"/>
                <a:gd name="T28" fmla="*/ 2147483647 w 480"/>
                <a:gd name="T29" fmla="*/ 2147483647 h 456"/>
                <a:gd name="T30" fmla="*/ 2147483647 w 480"/>
                <a:gd name="T31" fmla="*/ 2147483647 h 456"/>
                <a:gd name="T32" fmla="*/ 2147483647 w 480"/>
                <a:gd name="T33" fmla="*/ 2147483647 h 456"/>
                <a:gd name="T34" fmla="*/ 2147483647 w 480"/>
                <a:gd name="T35" fmla="*/ 2147483647 h 456"/>
                <a:gd name="T36" fmla="*/ 2147483647 w 480"/>
                <a:gd name="T37" fmla="*/ 2147483647 h 456"/>
                <a:gd name="T38" fmla="*/ 2147483647 w 480"/>
                <a:gd name="T39" fmla="*/ 2147483647 h 456"/>
                <a:gd name="T40" fmla="*/ 2147483647 w 480"/>
                <a:gd name="T41" fmla="*/ 2147483647 h 456"/>
                <a:gd name="T42" fmla="*/ 2147483647 w 480"/>
                <a:gd name="T43" fmla="*/ 2147483647 h 456"/>
                <a:gd name="T44" fmla="*/ 2147483647 w 480"/>
                <a:gd name="T45" fmla="*/ 2147483647 h 456"/>
                <a:gd name="T46" fmla="*/ 2147483647 w 480"/>
                <a:gd name="T47" fmla="*/ 2147483647 h 456"/>
                <a:gd name="T48" fmla="*/ 2147483647 w 480"/>
                <a:gd name="T49" fmla="*/ 2147483647 h 456"/>
                <a:gd name="T50" fmla="*/ 2147483647 w 480"/>
                <a:gd name="T51" fmla="*/ 2147483647 h 456"/>
                <a:gd name="T52" fmla="*/ 2147483647 w 480"/>
                <a:gd name="T53" fmla="*/ 2147483647 h 456"/>
                <a:gd name="T54" fmla="*/ 2147483647 w 480"/>
                <a:gd name="T55" fmla="*/ 2147483647 h 456"/>
                <a:gd name="T56" fmla="*/ 2147483647 w 480"/>
                <a:gd name="T57" fmla="*/ 2147483647 h 456"/>
                <a:gd name="T58" fmla="*/ 2147483647 w 480"/>
                <a:gd name="T59" fmla="*/ 2147483647 h 456"/>
                <a:gd name="T60" fmla="*/ 2147483647 w 480"/>
                <a:gd name="T61" fmla="*/ 2147483647 h 456"/>
                <a:gd name="T62" fmla="*/ 2147483647 w 480"/>
                <a:gd name="T63" fmla="*/ 2147483647 h 456"/>
                <a:gd name="T64" fmla="*/ 2147483647 w 480"/>
                <a:gd name="T65" fmla="*/ 2147483647 h 456"/>
                <a:gd name="T66" fmla="*/ 2147483647 w 480"/>
                <a:gd name="T67" fmla="*/ 2147483647 h 456"/>
                <a:gd name="T68" fmla="*/ 2147483647 w 480"/>
                <a:gd name="T69" fmla="*/ 2147483647 h 456"/>
                <a:gd name="T70" fmla="*/ 2147483647 w 480"/>
                <a:gd name="T71" fmla="*/ 2147483647 h 456"/>
                <a:gd name="T72" fmla="*/ 2147483647 w 480"/>
                <a:gd name="T73" fmla="*/ 2147483647 h 456"/>
                <a:gd name="T74" fmla="*/ 2147483647 w 480"/>
                <a:gd name="T75" fmla="*/ 2147483647 h 456"/>
                <a:gd name="T76" fmla="*/ 2147483647 w 480"/>
                <a:gd name="T77" fmla="*/ 2147483647 h 456"/>
                <a:gd name="T78" fmla="*/ 2147483647 w 480"/>
                <a:gd name="T79" fmla="*/ 2147483647 h 456"/>
                <a:gd name="T80" fmla="*/ 2147483647 w 480"/>
                <a:gd name="T81" fmla="*/ 2147483647 h 456"/>
                <a:gd name="T82" fmla="*/ 2147483647 w 480"/>
                <a:gd name="T83" fmla="*/ 2147483647 h 456"/>
                <a:gd name="T84" fmla="*/ 2147483647 w 480"/>
                <a:gd name="T85" fmla="*/ 2147483647 h 456"/>
                <a:gd name="T86" fmla="*/ 2147483647 w 480"/>
                <a:gd name="T87" fmla="*/ 2147483647 h 456"/>
                <a:gd name="T88" fmla="*/ 2147483647 w 480"/>
                <a:gd name="T89" fmla="*/ 2147483647 h 456"/>
                <a:gd name="T90" fmla="*/ 2147483647 w 480"/>
                <a:gd name="T91" fmla="*/ 2147483647 h 456"/>
                <a:gd name="T92" fmla="*/ 2147483647 w 480"/>
                <a:gd name="T93" fmla="*/ 2147483647 h 456"/>
                <a:gd name="T94" fmla="*/ 2147483647 w 480"/>
                <a:gd name="T95" fmla="*/ 2147483647 h 456"/>
                <a:gd name="T96" fmla="*/ 2147483647 w 480"/>
                <a:gd name="T97" fmla="*/ 0 h 456"/>
                <a:gd name="T98" fmla="*/ 2147483647 w 480"/>
                <a:gd name="T99" fmla="*/ 2147483647 h 456"/>
                <a:gd name="T100" fmla="*/ 2147483647 w 480"/>
                <a:gd name="T101" fmla="*/ 2147483647 h 456"/>
                <a:gd name="T102" fmla="*/ 2147483647 w 480"/>
                <a:gd name="T103" fmla="*/ 2147483647 h 4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456"/>
                <a:gd name="T158" fmla="*/ 480 w 480"/>
                <a:gd name="T159" fmla="*/ 456 h 45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456">
                  <a:moveTo>
                    <a:pt x="78" y="54"/>
                  </a:moveTo>
                  <a:lnTo>
                    <a:pt x="78" y="66"/>
                  </a:lnTo>
                  <a:lnTo>
                    <a:pt x="72" y="72"/>
                  </a:lnTo>
                  <a:lnTo>
                    <a:pt x="72" y="78"/>
                  </a:lnTo>
                  <a:lnTo>
                    <a:pt x="66" y="84"/>
                  </a:lnTo>
                  <a:lnTo>
                    <a:pt x="48" y="84"/>
                  </a:lnTo>
                  <a:lnTo>
                    <a:pt x="48" y="102"/>
                  </a:lnTo>
                  <a:lnTo>
                    <a:pt x="42" y="108"/>
                  </a:lnTo>
                  <a:lnTo>
                    <a:pt x="30" y="108"/>
                  </a:lnTo>
                  <a:lnTo>
                    <a:pt x="30" y="120"/>
                  </a:lnTo>
                  <a:lnTo>
                    <a:pt x="36" y="126"/>
                  </a:lnTo>
                  <a:lnTo>
                    <a:pt x="36" y="168"/>
                  </a:lnTo>
                  <a:lnTo>
                    <a:pt x="30" y="180"/>
                  </a:lnTo>
                  <a:lnTo>
                    <a:pt x="24" y="186"/>
                  </a:lnTo>
                  <a:lnTo>
                    <a:pt x="18" y="186"/>
                  </a:lnTo>
                  <a:lnTo>
                    <a:pt x="18" y="222"/>
                  </a:lnTo>
                  <a:lnTo>
                    <a:pt x="12" y="222"/>
                  </a:lnTo>
                  <a:lnTo>
                    <a:pt x="0" y="228"/>
                  </a:lnTo>
                  <a:lnTo>
                    <a:pt x="0" y="246"/>
                  </a:lnTo>
                  <a:lnTo>
                    <a:pt x="6" y="252"/>
                  </a:lnTo>
                  <a:lnTo>
                    <a:pt x="12" y="300"/>
                  </a:lnTo>
                  <a:lnTo>
                    <a:pt x="48" y="300"/>
                  </a:lnTo>
                  <a:lnTo>
                    <a:pt x="54" y="294"/>
                  </a:lnTo>
                  <a:lnTo>
                    <a:pt x="54" y="288"/>
                  </a:lnTo>
                  <a:lnTo>
                    <a:pt x="60" y="288"/>
                  </a:lnTo>
                  <a:lnTo>
                    <a:pt x="66" y="294"/>
                  </a:lnTo>
                  <a:lnTo>
                    <a:pt x="66" y="300"/>
                  </a:lnTo>
                  <a:lnTo>
                    <a:pt x="84" y="318"/>
                  </a:lnTo>
                  <a:lnTo>
                    <a:pt x="96" y="306"/>
                  </a:lnTo>
                  <a:lnTo>
                    <a:pt x="96" y="294"/>
                  </a:lnTo>
                  <a:lnTo>
                    <a:pt x="102" y="276"/>
                  </a:lnTo>
                  <a:lnTo>
                    <a:pt x="108" y="264"/>
                  </a:lnTo>
                  <a:lnTo>
                    <a:pt x="108" y="252"/>
                  </a:lnTo>
                  <a:lnTo>
                    <a:pt x="120" y="258"/>
                  </a:lnTo>
                  <a:lnTo>
                    <a:pt x="132" y="270"/>
                  </a:lnTo>
                  <a:lnTo>
                    <a:pt x="138" y="270"/>
                  </a:lnTo>
                  <a:lnTo>
                    <a:pt x="144" y="276"/>
                  </a:lnTo>
                  <a:lnTo>
                    <a:pt x="150" y="288"/>
                  </a:lnTo>
                  <a:lnTo>
                    <a:pt x="180" y="288"/>
                  </a:lnTo>
                  <a:lnTo>
                    <a:pt x="186" y="276"/>
                  </a:lnTo>
                  <a:lnTo>
                    <a:pt x="192" y="270"/>
                  </a:lnTo>
                  <a:lnTo>
                    <a:pt x="198" y="276"/>
                  </a:lnTo>
                  <a:lnTo>
                    <a:pt x="198" y="288"/>
                  </a:lnTo>
                  <a:lnTo>
                    <a:pt x="210" y="288"/>
                  </a:lnTo>
                  <a:lnTo>
                    <a:pt x="222" y="282"/>
                  </a:lnTo>
                  <a:lnTo>
                    <a:pt x="240" y="282"/>
                  </a:lnTo>
                  <a:lnTo>
                    <a:pt x="246" y="288"/>
                  </a:lnTo>
                  <a:lnTo>
                    <a:pt x="276" y="288"/>
                  </a:lnTo>
                  <a:lnTo>
                    <a:pt x="294" y="312"/>
                  </a:lnTo>
                  <a:lnTo>
                    <a:pt x="306" y="312"/>
                  </a:lnTo>
                  <a:lnTo>
                    <a:pt x="312" y="318"/>
                  </a:lnTo>
                  <a:lnTo>
                    <a:pt x="324" y="324"/>
                  </a:lnTo>
                  <a:lnTo>
                    <a:pt x="348" y="360"/>
                  </a:lnTo>
                  <a:lnTo>
                    <a:pt x="354" y="366"/>
                  </a:lnTo>
                  <a:lnTo>
                    <a:pt x="378" y="378"/>
                  </a:lnTo>
                  <a:lnTo>
                    <a:pt x="390" y="390"/>
                  </a:lnTo>
                  <a:lnTo>
                    <a:pt x="390" y="414"/>
                  </a:lnTo>
                  <a:lnTo>
                    <a:pt x="396" y="420"/>
                  </a:lnTo>
                  <a:lnTo>
                    <a:pt x="408" y="426"/>
                  </a:lnTo>
                  <a:lnTo>
                    <a:pt x="420" y="426"/>
                  </a:lnTo>
                  <a:lnTo>
                    <a:pt x="432" y="444"/>
                  </a:lnTo>
                  <a:lnTo>
                    <a:pt x="456" y="456"/>
                  </a:lnTo>
                  <a:lnTo>
                    <a:pt x="468" y="438"/>
                  </a:lnTo>
                  <a:lnTo>
                    <a:pt x="480" y="432"/>
                  </a:lnTo>
                  <a:lnTo>
                    <a:pt x="474" y="420"/>
                  </a:lnTo>
                  <a:lnTo>
                    <a:pt x="456" y="402"/>
                  </a:lnTo>
                  <a:lnTo>
                    <a:pt x="432" y="402"/>
                  </a:lnTo>
                  <a:lnTo>
                    <a:pt x="426" y="396"/>
                  </a:lnTo>
                  <a:lnTo>
                    <a:pt x="426" y="360"/>
                  </a:lnTo>
                  <a:lnTo>
                    <a:pt x="420" y="360"/>
                  </a:lnTo>
                  <a:lnTo>
                    <a:pt x="414" y="354"/>
                  </a:lnTo>
                  <a:lnTo>
                    <a:pt x="366" y="330"/>
                  </a:lnTo>
                  <a:lnTo>
                    <a:pt x="360" y="324"/>
                  </a:lnTo>
                  <a:lnTo>
                    <a:pt x="360" y="312"/>
                  </a:lnTo>
                  <a:lnTo>
                    <a:pt x="354" y="300"/>
                  </a:lnTo>
                  <a:lnTo>
                    <a:pt x="354" y="288"/>
                  </a:lnTo>
                  <a:lnTo>
                    <a:pt x="348" y="276"/>
                  </a:lnTo>
                  <a:lnTo>
                    <a:pt x="348" y="270"/>
                  </a:lnTo>
                  <a:lnTo>
                    <a:pt x="336" y="270"/>
                  </a:lnTo>
                  <a:lnTo>
                    <a:pt x="324" y="264"/>
                  </a:lnTo>
                  <a:lnTo>
                    <a:pt x="306" y="264"/>
                  </a:lnTo>
                  <a:lnTo>
                    <a:pt x="282" y="240"/>
                  </a:lnTo>
                  <a:lnTo>
                    <a:pt x="264" y="246"/>
                  </a:lnTo>
                  <a:lnTo>
                    <a:pt x="252" y="228"/>
                  </a:lnTo>
                  <a:lnTo>
                    <a:pt x="234" y="222"/>
                  </a:lnTo>
                  <a:lnTo>
                    <a:pt x="216" y="204"/>
                  </a:lnTo>
                  <a:lnTo>
                    <a:pt x="210" y="192"/>
                  </a:lnTo>
                  <a:lnTo>
                    <a:pt x="204" y="186"/>
                  </a:lnTo>
                  <a:lnTo>
                    <a:pt x="198" y="174"/>
                  </a:lnTo>
                  <a:lnTo>
                    <a:pt x="198" y="114"/>
                  </a:lnTo>
                  <a:lnTo>
                    <a:pt x="192" y="90"/>
                  </a:lnTo>
                  <a:lnTo>
                    <a:pt x="186" y="78"/>
                  </a:lnTo>
                  <a:lnTo>
                    <a:pt x="180" y="60"/>
                  </a:lnTo>
                  <a:lnTo>
                    <a:pt x="168" y="42"/>
                  </a:lnTo>
                  <a:lnTo>
                    <a:pt x="162" y="24"/>
                  </a:lnTo>
                  <a:lnTo>
                    <a:pt x="156" y="12"/>
                  </a:lnTo>
                  <a:lnTo>
                    <a:pt x="150" y="6"/>
                  </a:lnTo>
                  <a:lnTo>
                    <a:pt x="150" y="0"/>
                  </a:lnTo>
                  <a:lnTo>
                    <a:pt x="144" y="0"/>
                  </a:lnTo>
                  <a:lnTo>
                    <a:pt x="144" y="12"/>
                  </a:lnTo>
                  <a:lnTo>
                    <a:pt x="132" y="36"/>
                  </a:lnTo>
                  <a:lnTo>
                    <a:pt x="108" y="48"/>
                  </a:lnTo>
                  <a:lnTo>
                    <a:pt x="90" y="54"/>
                  </a:lnTo>
                  <a:lnTo>
                    <a:pt x="78" y="54"/>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41" name="Equatorial Guinea">
              <a:extLst>
                <a:ext uri="{FF2B5EF4-FFF2-40B4-BE49-F238E27FC236}">
                  <a16:creationId xmlns:a16="http://schemas.microsoft.com/office/drawing/2014/main" id="{765FA6DF-F51A-942B-CC3A-F62A784DEB1C}"/>
                </a:ext>
                <a:ext uri="{C183D7F6-B498-43B3-948B-1728B52AA6E4}">
                  <adec:decorative xmlns:adec="http://schemas.microsoft.com/office/drawing/2017/decorative" val="1"/>
                </a:ext>
              </a:extLst>
            </p:cNvPr>
            <p:cNvSpPr>
              <a:spLocks/>
            </p:cNvSpPr>
            <p:nvPr/>
          </p:nvSpPr>
          <p:spPr bwMode="gray">
            <a:xfrm>
              <a:off x="4500296" y="3241967"/>
              <a:ext cx="46545" cy="35223"/>
            </a:xfrm>
            <a:custGeom>
              <a:avLst/>
              <a:gdLst>
                <a:gd name="T0" fmla="*/ 2147483647 w 144"/>
                <a:gd name="T1" fmla="*/ 2147483647 h 108"/>
                <a:gd name="T2" fmla="*/ 2147483647 w 144"/>
                <a:gd name="T3" fmla="*/ 2147483647 h 108"/>
                <a:gd name="T4" fmla="*/ 2147483647 w 144"/>
                <a:gd name="T5" fmla="*/ 2147483647 h 108"/>
                <a:gd name="T6" fmla="*/ 2147483647 w 144"/>
                <a:gd name="T7" fmla="*/ 0 h 108"/>
                <a:gd name="T8" fmla="*/ 2147483647 w 144"/>
                <a:gd name="T9" fmla="*/ 2147483647 h 108"/>
                <a:gd name="T10" fmla="*/ 2147483647 w 144"/>
                <a:gd name="T11" fmla="*/ 2147483647 h 108"/>
                <a:gd name="T12" fmla="*/ 2147483647 w 144"/>
                <a:gd name="T13" fmla="*/ 2147483647 h 108"/>
                <a:gd name="T14" fmla="*/ 2147483647 w 144"/>
                <a:gd name="T15" fmla="*/ 2147483647 h 108"/>
                <a:gd name="T16" fmla="*/ 2147483647 w 144"/>
                <a:gd name="T17" fmla="*/ 2147483647 h 108"/>
                <a:gd name="T18" fmla="*/ 0 w 144"/>
                <a:gd name="T19" fmla="*/ 2147483647 h 108"/>
                <a:gd name="T20" fmla="*/ 0 w 144"/>
                <a:gd name="T21" fmla="*/ 2147483647 h 108"/>
                <a:gd name="T22" fmla="*/ 2147483647 w 144"/>
                <a:gd name="T23" fmla="*/ 2147483647 h 108"/>
                <a:gd name="T24" fmla="*/ 2147483647 w 144"/>
                <a:gd name="T25" fmla="*/ 2147483647 h 108"/>
                <a:gd name="T26" fmla="*/ 2147483647 w 144"/>
                <a:gd name="T27" fmla="*/ 2147483647 h 108"/>
                <a:gd name="T28" fmla="*/ 2147483647 w 144"/>
                <a:gd name="T29" fmla="*/ 2147483647 h 108"/>
                <a:gd name="T30" fmla="*/ 2147483647 w 144"/>
                <a:gd name="T31" fmla="*/ 2147483647 h 108"/>
                <a:gd name="T32" fmla="*/ 2147483647 w 144"/>
                <a:gd name="T33" fmla="*/ 2147483647 h 108"/>
                <a:gd name="T34" fmla="*/ 2147483647 w 144"/>
                <a:gd name="T35" fmla="*/ 2147483647 h 108"/>
                <a:gd name="T36" fmla="*/ 2147483647 w 144"/>
                <a:gd name="T37" fmla="*/ 2147483647 h 108"/>
                <a:gd name="T38" fmla="*/ 2147483647 w 144"/>
                <a:gd name="T39" fmla="*/ 2147483647 h 1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
                <a:gd name="T61" fmla="*/ 0 h 108"/>
                <a:gd name="T62" fmla="*/ 144 w 144"/>
                <a:gd name="T63" fmla="*/ 108 h 10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 h="108">
                  <a:moveTo>
                    <a:pt x="138" y="48"/>
                  </a:moveTo>
                  <a:lnTo>
                    <a:pt x="144" y="12"/>
                  </a:lnTo>
                  <a:lnTo>
                    <a:pt x="48" y="12"/>
                  </a:lnTo>
                  <a:lnTo>
                    <a:pt x="36" y="0"/>
                  </a:lnTo>
                  <a:lnTo>
                    <a:pt x="30" y="6"/>
                  </a:lnTo>
                  <a:lnTo>
                    <a:pt x="30" y="42"/>
                  </a:lnTo>
                  <a:lnTo>
                    <a:pt x="18" y="54"/>
                  </a:lnTo>
                  <a:lnTo>
                    <a:pt x="12" y="66"/>
                  </a:lnTo>
                  <a:lnTo>
                    <a:pt x="6" y="72"/>
                  </a:lnTo>
                  <a:lnTo>
                    <a:pt x="0" y="84"/>
                  </a:lnTo>
                  <a:lnTo>
                    <a:pt x="0" y="90"/>
                  </a:lnTo>
                  <a:lnTo>
                    <a:pt x="6" y="96"/>
                  </a:lnTo>
                  <a:lnTo>
                    <a:pt x="18" y="102"/>
                  </a:lnTo>
                  <a:lnTo>
                    <a:pt x="36" y="102"/>
                  </a:lnTo>
                  <a:lnTo>
                    <a:pt x="36" y="108"/>
                  </a:lnTo>
                  <a:lnTo>
                    <a:pt x="138" y="108"/>
                  </a:lnTo>
                  <a:lnTo>
                    <a:pt x="138" y="102"/>
                  </a:lnTo>
                  <a:lnTo>
                    <a:pt x="144" y="84"/>
                  </a:lnTo>
                  <a:lnTo>
                    <a:pt x="144" y="54"/>
                  </a:lnTo>
                  <a:lnTo>
                    <a:pt x="138" y="48"/>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42" name="El Salvador">
              <a:extLst>
                <a:ext uri="{FF2B5EF4-FFF2-40B4-BE49-F238E27FC236}">
                  <a16:creationId xmlns:a16="http://schemas.microsoft.com/office/drawing/2014/main" id="{6043E933-C39C-89EE-2F63-10094BC617FF}"/>
                </a:ext>
                <a:ext uri="{C183D7F6-B498-43B3-948B-1728B52AA6E4}">
                  <adec:decorative xmlns:adec="http://schemas.microsoft.com/office/drawing/2017/decorative" val="1"/>
                </a:ext>
              </a:extLst>
            </p:cNvPr>
            <p:cNvSpPr>
              <a:spLocks/>
            </p:cNvSpPr>
            <p:nvPr/>
          </p:nvSpPr>
          <p:spPr bwMode="gray">
            <a:xfrm>
              <a:off x="2238458" y="2927473"/>
              <a:ext cx="55351" cy="36481"/>
            </a:xfrm>
            <a:custGeom>
              <a:avLst/>
              <a:gdLst>
                <a:gd name="T0" fmla="*/ 2147483647 w 174"/>
                <a:gd name="T1" fmla="*/ 2147483647 h 114"/>
                <a:gd name="T2" fmla="*/ 2147483647 w 174"/>
                <a:gd name="T3" fmla="*/ 2147483647 h 114"/>
                <a:gd name="T4" fmla="*/ 2147483647 w 174"/>
                <a:gd name="T5" fmla="*/ 2147483647 h 114"/>
                <a:gd name="T6" fmla="*/ 2147483647 w 174"/>
                <a:gd name="T7" fmla="*/ 2147483647 h 114"/>
                <a:gd name="T8" fmla="*/ 2147483647 w 174"/>
                <a:gd name="T9" fmla="*/ 2147483647 h 114"/>
                <a:gd name="T10" fmla="*/ 2147483647 w 174"/>
                <a:gd name="T11" fmla="*/ 2147483647 h 114"/>
                <a:gd name="T12" fmla="*/ 2147483647 w 174"/>
                <a:gd name="T13" fmla="*/ 2147483647 h 114"/>
                <a:gd name="T14" fmla="*/ 2147483647 w 174"/>
                <a:gd name="T15" fmla="*/ 2147483647 h 114"/>
                <a:gd name="T16" fmla="*/ 2147483647 w 174"/>
                <a:gd name="T17" fmla="*/ 2147483647 h 114"/>
                <a:gd name="T18" fmla="*/ 2147483647 w 174"/>
                <a:gd name="T19" fmla="*/ 0 h 114"/>
                <a:gd name="T20" fmla="*/ 2147483647 w 174"/>
                <a:gd name="T21" fmla="*/ 2147483647 h 114"/>
                <a:gd name="T22" fmla="*/ 2147483647 w 174"/>
                <a:gd name="T23" fmla="*/ 2147483647 h 114"/>
                <a:gd name="T24" fmla="*/ 2147483647 w 174"/>
                <a:gd name="T25" fmla="*/ 2147483647 h 114"/>
                <a:gd name="T26" fmla="*/ 2147483647 w 174"/>
                <a:gd name="T27" fmla="*/ 2147483647 h 114"/>
                <a:gd name="T28" fmla="*/ 2147483647 w 174"/>
                <a:gd name="T29" fmla="*/ 2147483647 h 114"/>
                <a:gd name="T30" fmla="*/ 2147483647 w 174"/>
                <a:gd name="T31" fmla="*/ 2147483647 h 114"/>
                <a:gd name="T32" fmla="*/ 2147483647 w 174"/>
                <a:gd name="T33" fmla="*/ 2147483647 h 114"/>
                <a:gd name="T34" fmla="*/ 2147483647 w 174"/>
                <a:gd name="T35" fmla="*/ 2147483647 h 114"/>
                <a:gd name="T36" fmla="*/ 0 w 174"/>
                <a:gd name="T37" fmla="*/ 2147483647 h 114"/>
                <a:gd name="T38" fmla="*/ 2147483647 w 174"/>
                <a:gd name="T39" fmla="*/ 2147483647 h 114"/>
                <a:gd name="T40" fmla="*/ 2147483647 w 174"/>
                <a:gd name="T41" fmla="*/ 2147483647 h 114"/>
                <a:gd name="T42" fmla="*/ 2147483647 w 174"/>
                <a:gd name="T43" fmla="*/ 2147483647 h 114"/>
                <a:gd name="T44" fmla="*/ 2147483647 w 174"/>
                <a:gd name="T45" fmla="*/ 2147483647 h 114"/>
                <a:gd name="T46" fmla="*/ 2147483647 w 174"/>
                <a:gd name="T47" fmla="*/ 2147483647 h 114"/>
                <a:gd name="T48" fmla="*/ 2147483647 w 174"/>
                <a:gd name="T49" fmla="*/ 2147483647 h 114"/>
                <a:gd name="T50" fmla="*/ 2147483647 w 174"/>
                <a:gd name="T51" fmla="*/ 2147483647 h 114"/>
                <a:gd name="T52" fmla="*/ 2147483647 w 174"/>
                <a:gd name="T53" fmla="*/ 2147483647 h 114"/>
                <a:gd name="T54" fmla="*/ 2147483647 w 174"/>
                <a:gd name="T55" fmla="*/ 2147483647 h 114"/>
                <a:gd name="T56" fmla="*/ 2147483647 w 174"/>
                <a:gd name="T57" fmla="*/ 2147483647 h 1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4"/>
                <a:gd name="T88" fmla="*/ 0 h 114"/>
                <a:gd name="T89" fmla="*/ 174 w 174"/>
                <a:gd name="T90" fmla="*/ 114 h 1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4" h="114">
                  <a:moveTo>
                    <a:pt x="174" y="84"/>
                  </a:moveTo>
                  <a:lnTo>
                    <a:pt x="174" y="42"/>
                  </a:lnTo>
                  <a:lnTo>
                    <a:pt x="138" y="42"/>
                  </a:lnTo>
                  <a:lnTo>
                    <a:pt x="132" y="48"/>
                  </a:lnTo>
                  <a:lnTo>
                    <a:pt x="120" y="48"/>
                  </a:lnTo>
                  <a:lnTo>
                    <a:pt x="114" y="42"/>
                  </a:lnTo>
                  <a:lnTo>
                    <a:pt x="114" y="24"/>
                  </a:lnTo>
                  <a:lnTo>
                    <a:pt x="90" y="24"/>
                  </a:lnTo>
                  <a:lnTo>
                    <a:pt x="78" y="12"/>
                  </a:lnTo>
                  <a:lnTo>
                    <a:pt x="72" y="0"/>
                  </a:lnTo>
                  <a:lnTo>
                    <a:pt x="60" y="6"/>
                  </a:lnTo>
                  <a:lnTo>
                    <a:pt x="48" y="6"/>
                  </a:lnTo>
                  <a:lnTo>
                    <a:pt x="48" y="18"/>
                  </a:lnTo>
                  <a:lnTo>
                    <a:pt x="42" y="24"/>
                  </a:lnTo>
                  <a:lnTo>
                    <a:pt x="36" y="36"/>
                  </a:lnTo>
                  <a:lnTo>
                    <a:pt x="30" y="36"/>
                  </a:lnTo>
                  <a:lnTo>
                    <a:pt x="24" y="42"/>
                  </a:lnTo>
                  <a:lnTo>
                    <a:pt x="12" y="48"/>
                  </a:lnTo>
                  <a:lnTo>
                    <a:pt x="0" y="60"/>
                  </a:lnTo>
                  <a:lnTo>
                    <a:pt x="6" y="66"/>
                  </a:lnTo>
                  <a:lnTo>
                    <a:pt x="18" y="72"/>
                  </a:lnTo>
                  <a:lnTo>
                    <a:pt x="24" y="78"/>
                  </a:lnTo>
                  <a:lnTo>
                    <a:pt x="72" y="78"/>
                  </a:lnTo>
                  <a:lnTo>
                    <a:pt x="96" y="102"/>
                  </a:lnTo>
                  <a:lnTo>
                    <a:pt x="132" y="96"/>
                  </a:lnTo>
                  <a:lnTo>
                    <a:pt x="150" y="114"/>
                  </a:lnTo>
                  <a:lnTo>
                    <a:pt x="168" y="84"/>
                  </a:lnTo>
                  <a:lnTo>
                    <a:pt x="174" y="90"/>
                  </a:lnTo>
                  <a:lnTo>
                    <a:pt x="174" y="84"/>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43" name="Egypt">
              <a:extLst>
                <a:ext uri="{FF2B5EF4-FFF2-40B4-BE49-F238E27FC236}">
                  <a16:creationId xmlns:a16="http://schemas.microsoft.com/office/drawing/2014/main" id="{9B636739-40C0-AFF2-D327-6AB53147976F}"/>
                </a:ext>
                <a:ext uri="{C183D7F6-B498-43B3-948B-1728B52AA6E4}">
                  <adec:decorative xmlns:adec="http://schemas.microsoft.com/office/drawing/2017/decorative" val="1"/>
                </a:ext>
              </a:extLst>
            </p:cNvPr>
            <p:cNvSpPr>
              <a:spLocks/>
            </p:cNvSpPr>
            <p:nvPr/>
          </p:nvSpPr>
          <p:spPr bwMode="gray">
            <a:xfrm>
              <a:off x="4838691" y="2480891"/>
              <a:ext cx="254112" cy="259143"/>
            </a:xfrm>
            <a:custGeom>
              <a:avLst/>
              <a:gdLst>
                <a:gd name="T0" fmla="*/ 2147483647 w 792"/>
                <a:gd name="T1" fmla="*/ 2147483647 h 804"/>
                <a:gd name="T2" fmla="*/ 2147483647 w 792"/>
                <a:gd name="T3" fmla="*/ 2147483647 h 804"/>
                <a:gd name="T4" fmla="*/ 2147483647 w 792"/>
                <a:gd name="T5" fmla="*/ 2147483647 h 804"/>
                <a:gd name="T6" fmla="*/ 2147483647 w 792"/>
                <a:gd name="T7" fmla="*/ 2147483647 h 804"/>
                <a:gd name="T8" fmla="*/ 2147483647 w 792"/>
                <a:gd name="T9" fmla="*/ 2147483647 h 804"/>
                <a:gd name="T10" fmla="*/ 2147483647 w 792"/>
                <a:gd name="T11" fmla="*/ 2147483647 h 804"/>
                <a:gd name="T12" fmla="*/ 2147483647 w 792"/>
                <a:gd name="T13" fmla="*/ 2147483647 h 804"/>
                <a:gd name="T14" fmla="*/ 2147483647 w 792"/>
                <a:gd name="T15" fmla="*/ 2147483647 h 804"/>
                <a:gd name="T16" fmla="*/ 2147483647 w 792"/>
                <a:gd name="T17" fmla="*/ 2147483647 h 804"/>
                <a:gd name="T18" fmla="*/ 2147483647 w 792"/>
                <a:gd name="T19" fmla="*/ 2147483647 h 804"/>
                <a:gd name="T20" fmla="*/ 2147483647 w 792"/>
                <a:gd name="T21" fmla="*/ 2147483647 h 804"/>
                <a:gd name="T22" fmla="*/ 2147483647 w 792"/>
                <a:gd name="T23" fmla="*/ 2147483647 h 804"/>
                <a:gd name="T24" fmla="*/ 2147483647 w 792"/>
                <a:gd name="T25" fmla="*/ 2147483647 h 804"/>
                <a:gd name="T26" fmla="*/ 2147483647 w 792"/>
                <a:gd name="T27" fmla="*/ 2147483647 h 804"/>
                <a:gd name="T28" fmla="*/ 2147483647 w 792"/>
                <a:gd name="T29" fmla="*/ 2147483647 h 804"/>
                <a:gd name="T30" fmla="*/ 2147483647 w 792"/>
                <a:gd name="T31" fmla="*/ 2147483647 h 804"/>
                <a:gd name="T32" fmla="*/ 2147483647 w 792"/>
                <a:gd name="T33" fmla="*/ 2147483647 h 804"/>
                <a:gd name="T34" fmla="*/ 2147483647 w 792"/>
                <a:gd name="T35" fmla="*/ 2147483647 h 804"/>
                <a:gd name="T36" fmla="*/ 2147483647 w 792"/>
                <a:gd name="T37" fmla="*/ 2147483647 h 804"/>
                <a:gd name="T38" fmla="*/ 2147483647 w 792"/>
                <a:gd name="T39" fmla="*/ 2147483647 h 804"/>
                <a:gd name="T40" fmla="*/ 2147483647 w 792"/>
                <a:gd name="T41" fmla="*/ 2147483647 h 804"/>
                <a:gd name="T42" fmla="*/ 2147483647 w 792"/>
                <a:gd name="T43" fmla="*/ 2147483647 h 804"/>
                <a:gd name="T44" fmla="*/ 2147483647 w 792"/>
                <a:gd name="T45" fmla="*/ 2147483647 h 804"/>
                <a:gd name="T46" fmla="*/ 2147483647 w 792"/>
                <a:gd name="T47" fmla="*/ 2147483647 h 804"/>
                <a:gd name="T48" fmla="*/ 2147483647 w 792"/>
                <a:gd name="T49" fmla="*/ 2147483647 h 804"/>
                <a:gd name="T50" fmla="*/ 2147483647 w 792"/>
                <a:gd name="T51" fmla="*/ 2147483647 h 804"/>
                <a:gd name="T52" fmla="*/ 2147483647 w 792"/>
                <a:gd name="T53" fmla="*/ 2147483647 h 804"/>
                <a:gd name="T54" fmla="*/ 2147483647 w 792"/>
                <a:gd name="T55" fmla="*/ 2147483647 h 804"/>
                <a:gd name="T56" fmla="*/ 2147483647 w 792"/>
                <a:gd name="T57" fmla="*/ 2147483647 h 804"/>
                <a:gd name="T58" fmla="*/ 2147483647 w 792"/>
                <a:gd name="T59" fmla="*/ 2147483647 h 804"/>
                <a:gd name="T60" fmla="*/ 2147483647 w 792"/>
                <a:gd name="T61" fmla="*/ 2147483647 h 804"/>
                <a:gd name="T62" fmla="*/ 2147483647 w 792"/>
                <a:gd name="T63" fmla="*/ 2147483647 h 804"/>
                <a:gd name="T64" fmla="*/ 2147483647 w 792"/>
                <a:gd name="T65" fmla="*/ 2147483647 h 804"/>
                <a:gd name="T66" fmla="*/ 2147483647 w 792"/>
                <a:gd name="T67" fmla="*/ 2147483647 h 804"/>
                <a:gd name="T68" fmla="*/ 2147483647 w 792"/>
                <a:gd name="T69" fmla="*/ 2147483647 h 804"/>
                <a:gd name="T70" fmla="*/ 2147483647 w 792"/>
                <a:gd name="T71" fmla="*/ 2147483647 h 804"/>
                <a:gd name="T72" fmla="*/ 2147483647 w 792"/>
                <a:gd name="T73" fmla="*/ 2147483647 h 804"/>
                <a:gd name="T74" fmla="*/ 2147483647 w 792"/>
                <a:gd name="T75" fmla="*/ 2147483647 h 804"/>
                <a:gd name="T76" fmla="*/ 2147483647 w 792"/>
                <a:gd name="T77" fmla="*/ 2147483647 h 804"/>
                <a:gd name="T78" fmla="*/ 2147483647 w 792"/>
                <a:gd name="T79" fmla="*/ 2147483647 h 804"/>
                <a:gd name="T80" fmla="*/ 2147483647 w 792"/>
                <a:gd name="T81" fmla="*/ 2147483647 h 804"/>
                <a:gd name="T82" fmla="*/ 2147483647 w 792"/>
                <a:gd name="T83" fmla="*/ 2147483647 h 804"/>
                <a:gd name="T84" fmla="*/ 2147483647 w 792"/>
                <a:gd name="T85" fmla="*/ 2147483647 h 804"/>
                <a:gd name="T86" fmla="*/ 2147483647 w 792"/>
                <a:gd name="T87" fmla="*/ 2147483647 h 804"/>
                <a:gd name="T88" fmla="*/ 2147483647 w 792"/>
                <a:gd name="T89" fmla="*/ 2147483647 h 804"/>
                <a:gd name="T90" fmla="*/ 2147483647 w 792"/>
                <a:gd name="T91" fmla="*/ 0 h 804"/>
                <a:gd name="T92" fmla="*/ 2147483647 w 792"/>
                <a:gd name="T93" fmla="*/ 2147483647 h 804"/>
                <a:gd name="T94" fmla="*/ 2147483647 w 792"/>
                <a:gd name="T95" fmla="*/ 0 h 8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92"/>
                <a:gd name="T145" fmla="*/ 0 h 804"/>
                <a:gd name="T146" fmla="*/ 792 w 792"/>
                <a:gd name="T147" fmla="*/ 804 h 80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92" h="804">
                  <a:moveTo>
                    <a:pt x="12" y="18"/>
                  </a:moveTo>
                  <a:lnTo>
                    <a:pt x="6" y="24"/>
                  </a:lnTo>
                  <a:lnTo>
                    <a:pt x="6" y="54"/>
                  </a:lnTo>
                  <a:lnTo>
                    <a:pt x="18" y="60"/>
                  </a:lnTo>
                  <a:lnTo>
                    <a:pt x="24" y="72"/>
                  </a:lnTo>
                  <a:lnTo>
                    <a:pt x="24" y="78"/>
                  </a:lnTo>
                  <a:lnTo>
                    <a:pt x="18" y="84"/>
                  </a:lnTo>
                  <a:lnTo>
                    <a:pt x="12" y="96"/>
                  </a:lnTo>
                  <a:lnTo>
                    <a:pt x="6" y="102"/>
                  </a:lnTo>
                  <a:lnTo>
                    <a:pt x="0" y="114"/>
                  </a:lnTo>
                  <a:lnTo>
                    <a:pt x="0" y="120"/>
                  </a:lnTo>
                  <a:lnTo>
                    <a:pt x="6" y="132"/>
                  </a:lnTo>
                  <a:lnTo>
                    <a:pt x="18" y="144"/>
                  </a:lnTo>
                  <a:lnTo>
                    <a:pt x="30" y="180"/>
                  </a:lnTo>
                  <a:lnTo>
                    <a:pt x="30" y="264"/>
                  </a:lnTo>
                  <a:lnTo>
                    <a:pt x="36" y="342"/>
                  </a:lnTo>
                  <a:lnTo>
                    <a:pt x="36" y="438"/>
                  </a:lnTo>
                  <a:lnTo>
                    <a:pt x="42" y="534"/>
                  </a:lnTo>
                  <a:lnTo>
                    <a:pt x="42" y="624"/>
                  </a:lnTo>
                  <a:lnTo>
                    <a:pt x="48" y="702"/>
                  </a:lnTo>
                  <a:lnTo>
                    <a:pt x="48" y="774"/>
                  </a:lnTo>
                  <a:lnTo>
                    <a:pt x="474" y="780"/>
                  </a:lnTo>
                  <a:lnTo>
                    <a:pt x="492" y="762"/>
                  </a:lnTo>
                  <a:lnTo>
                    <a:pt x="498" y="762"/>
                  </a:lnTo>
                  <a:lnTo>
                    <a:pt x="498" y="774"/>
                  </a:lnTo>
                  <a:lnTo>
                    <a:pt x="618" y="780"/>
                  </a:lnTo>
                  <a:lnTo>
                    <a:pt x="624" y="786"/>
                  </a:lnTo>
                  <a:lnTo>
                    <a:pt x="630" y="798"/>
                  </a:lnTo>
                  <a:lnTo>
                    <a:pt x="636" y="804"/>
                  </a:lnTo>
                  <a:lnTo>
                    <a:pt x="654" y="804"/>
                  </a:lnTo>
                  <a:lnTo>
                    <a:pt x="660" y="798"/>
                  </a:lnTo>
                  <a:lnTo>
                    <a:pt x="672" y="774"/>
                  </a:lnTo>
                  <a:lnTo>
                    <a:pt x="684" y="762"/>
                  </a:lnTo>
                  <a:lnTo>
                    <a:pt x="696" y="762"/>
                  </a:lnTo>
                  <a:lnTo>
                    <a:pt x="702" y="756"/>
                  </a:lnTo>
                  <a:lnTo>
                    <a:pt x="720" y="756"/>
                  </a:lnTo>
                  <a:lnTo>
                    <a:pt x="726" y="750"/>
                  </a:lnTo>
                  <a:lnTo>
                    <a:pt x="732" y="738"/>
                  </a:lnTo>
                  <a:lnTo>
                    <a:pt x="732" y="714"/>
                  </a:lnTo>
                  <a:lnTo>
                    <a:pt x="762" y="714"/>
                  </a:lnTo>
                  <a:lnTo>
                    <a:pt x="786" y="690"/>
                  </a:lnTo>
                  <a:lnTo>
                    <a:pt x="780" y="684"/>
                  </a:lnTo>
                  <a:lnTo>
                    <a:pt x="774" y="672"/>
                  </a:lnTo>
                  <a:lnTo>
                    <a:pt x="774" y="624"/>
                  </a:lnTo>
                  <a:lnTo>
                    <a:pt x="792" y="618"/>
                  </a:lnTo>
                  <a:lnTo>
                    <a:pt x="786" y="618"/>
                  </a:lnTo>
                  <a:lnTo>
                    <a:pt x="756" y="588"/>
                  </a:lnTo>
                  <a:lnTo>
                    <a:pt x="732" y="552"/>
                  </a:lnTo>
                  <a:lnTo>
                    <a:pt x="726" y="528"/>
                  </a:lnTo>
                  <a:lnTo>
                    <a:pt x="714" y="492"/>
                  </a:lnTo>
                  <a:lnTo>
                    <a:pt x="702" y="468"/>
                  </a:lnTo>
                  <a:lnTo>
                    <a:pt x="690" y="462"/>
                  </a:lnTo>
                  <a:lnTo>
                    <a:pt x="684" y="450"/>
                  </a:lnTo>
                  <a:lnTo>
                    <a:pt x="672" y="444"/>
                  </a:lnTo>
                  <a:lnTo>
                    <a:pt x="666" y="432"/>
                  </a:lnTo>
                  <a:lnTo>
                    <a:pt x="654" y="396"/>
                  </a:lnTo>
                  <a:lnTo>
                    <a:pt x="654" y="378"/>
                  </a:lnTo>
                  <a:lnTo>
                    <a:pt x="618" y="336"/>
                  </a:lnTo>
                  <a:lnTo>
                    <a:pt x="618" y="318"/>
                  </a:lnTo>
                  <a:lnTo>
                    <a:pt x="606" y="294"/>
                  </a:lnTo>
                  <a:lnTo>
                    <a:pt x="594" y="282"/>
                  </a:lnTo>
                  <a:lnTo>
                    <a:pt x="588" y="270"/>
                  </a:lnTo>
                  <a:lnTo>
                    <a:pt x="576" y="258"/>
                  </a:lnTo>
                  <a:lnTo>
                    <a:pt x="570" y="246"/>
                  </a:lnTo>
                  <a:lnTo>
                    <a:pt x="558" y="234"/>
                  </a:lnTo>
                  <a:lnTo>
                    <a:pt x="552" y="222"/>
                  </a:lnTo>
                  <a:lnTo>
                    <a:pt x="546" y="216"/>
                  </a:lnTo>
                  <a:lnTo>
                    <a:pt x="552" y="210"/>
                  </a:lnTo>
                  <a:lnTo>
                    <a:pt x="552" y="198"/>
                  </a:lnTo>
                  <a:lnTo>
                    <a:pt x="540" y="174"/>
                  </a:lnTo>
                  <a:lnTo>
                    <a:pt x="528" y="168"/>
                  </a:lnTo>
                  <a:lnTo>
                    <a:pt x="522" y="168"/>
                  </a:lnTo>
                  <a:lnTo>
                    <a:pt x="540" y="144"/>
                  </a:lnTo>
                  <a:lnTo>
                    <a:pt x="558" y="156"/>
                  </a:lnTo>
                  <a:lnTo>
                    <a:pt x="558" y="174"/>
                  </a:lnTo>
                  <a:lnTo>
                    <a:pt x="564" y="186"/>
                  </a:lnTo>
                  <a:lnTo>
                    <a:pt x="576" y="198"/>
                  </a:lnTo>
                  <a:lnTo>
                    <a:pt x="582" y="210"/>
                  </a:lnTo>
                  <a:lnTo>
                    <a:pt x="588" y="216"/>
                  </a:lnTo>
                  <a:lnTo>
                    <a:pt x="588" y="246"/>
                  </a:lnTo>
                  <a:lnTo>
                    <a:pt x="606" y="264"/>
                  </a:lnTo>
                  <a:lnTo>
                    <a:pt x="612" y="276"/>
                  </a:lnTo>
                  <a:lnTo>
                    <a:pt x="636" y="300"/>
                  </a:lnTo>
                  <a:lnTo>
                    <a:pt x="648" y="306"/>
                  </a:lnTo>
                  <a:lnTo>
                    <a:pt x="654" y="306"/>
                  </a:lnTo>
                  <a:lnTo>
                    <a:pt x="666" y="300"/>
                  </a:lnTo>
                  <a:lnTo>
                    <a:pt x="678" y="288"/>
                  </a:lnTo>
                  <a:lnTo>
                    <a:pt x="672" y="270"/>
                  </a:lnTo>
                  <a:lnTo>
                    <a:pt x="684" y="246"/>
                  </a:lnTo>
                  <a:lnTo>
                    <a:pt x="684" y="234"/>
                  </a:lnTo>
                  <a:lnTo>
                    <a:pt x="690" y="222"/>
                  </a:lnTo>
                  <a:lnTo>
                    <a:pt x="690" y="198"/>
                  </a:lnTo>
                  <a:lnTo>
                    <a:pt x="696" y="186"/>
                  </a:lnTo>
                  <a:lnTo>
                    <a:pt x="696" y="180"/>
                  </a:lnTo>
                  <a:lnTo>
                    <a:pt x="702" y="168"/>
                  </a:lnTo>
                  <a:lnTo>
                    <a:pt x="648" y="24"/>
                  </a:lnTo>
                  <a:lnTo>
                    <a:pt x="642" y="24"/>
                  </a:lnTo>
                  <a:lnTo>
                    <a:pt x="636" y="30"/>
                  </a:lnTo>
                  <a:lnTo>
                    <a:pt x="624" y="30"/>
                  </a:lnTo>
                  <a:lnTo>
                    <a:pt x="600" y="42"/>
                  </a:lnTo>
                  <a:lnTo>
                    <a:pt x="576" y="42"/>
                  </a:lnTo>
                  <a:lnTo>
                    <a:pt x="564" y="36"/>
                  </a:lnTo>
                  <a:lnTo>
                    <a:pt x="558" y="30"/>
                  </a:lnTo>
                  <a:lnTo>
                    <a:pt x="552" y="36"/>
                  </a:lnTo>
                  <a:lnTo>
                    <a:pt x="540" y="42"/>
                  </a:lnTo>
                  <a:lnTo>
                    <a:pt x="534" y="42"/>
                  </a:lnTo>
                  <a:lnTo>
                    <a:pt x="510" y="30"/>
                  </a:lnTo>
                  <a:lnTo>
                    <a:pt x="504" y="24"/>
                  </a:lnTo>
                  <a:lnTo>
                    <a:pt x="504" y="18"/>
                  </a:lnTo>
                  <a:lnTo>
                    <a:pt x="498" y="12"/>
                  </a:lnTo>
                  <a:lnTo>
                    <a:pt x="486" y="6"/>
                  </a:lnTo>
                  <a:lnTo>
                    <a:pt x="468" y="6"/>
                  </a:lnTo>
                  <a:lnTo>
                    <a:pt x="456" y="12"/>
                  </a:lnTo>
                  <a:lnTo>
                    <a:pt x="438" y="12"/>
                  </a:lnTo>
                  <a:lnTo>
                    <a:pt x="432" y="18"/>
                  </a:lnTo>
                  <a:lnTo>
                    <a:pt x="420" y="18"/>
                  </a:lnTo>
                  <a:lnTo>
                    <a:pt x="414" y="12"/>
                  </a:lnTo>
                  <a:lnTo>
                    <a:pt x="390" y="12"/>
                  </a:lnTo>
                  <a:lnTo>
                    <a:pt x="378" y="18"/>
                  </a:lnTo>
                  <a:lnTo>
                    <a:pt x="372" y="24"/>
                  </a:lnTo>
                  <a:lnTo>
                    <a:pt x="366" y="36"/>
                  </a:lnTo>
                  <a:lnTo>
                    <a:pt x="360" y="42"/>
                  </a:lnTo>
                  <a:lnTo>
                    <a:pt x="336" y="42"/>
                  </a:lnTo>
                  <a:lnTo>
                    <a:pt x="324" y="54"/>
                  </a:lnTo>
                  <a:lnTo>
                    <a:pt x="312" y="60"/>
                  </a:lnTo>
                  <a:lnTo>
                    <a:pt x="306" y="60"/>
                  </a:lnTo>
                  <a:lnTo>
                    <a:pt x="300" y="54"/>
                  </a:lnTo>
                  <a:lnTo>
                    <a:pt x="288" y="54"/>
                  </a:lnTo>
                  <a:lnTo>
                    <a:pt x="276" y="48"/>
                  </a:lnTo>
                  <a:lnTo>
                    <a:pt x="264" y="48"/>
                  </a:lnTo>
                  <a:lnTo>
                    <a:pt x="258" y="42"/>
                  </a:lnTo>
                  <a:lnTo>
                    <a:pt x="204" y="42"/>
                  </a:lnTo>
                  <a:lnTo>
                    <a:pt x="198" y="36"/>
                  </a:lnTo>
                  <a:lnTo>
                    <a:pt x="186" y="30"/>
                  </a:lnTo>
                  <a:lnTo>
                    <a:pt x="174" y="18"/>
                  </a:lnTo>
                  <a:lnTo>
                    <a:pt x="126" y="18"/>
                  </a:lnTo>
                  <a:lnTo>
                    <a:pt x="120" y="12"/>
                  </a:lnTo>
                  <a:lnTo>
                    <a:pt x="96" y="0"/>
                  </a:lnTo>
                  <a:lnTo>
                    <a:pt x="78" y="0"/>
                  </a:lnTo>
                  <a:lnTo>
                    <a:pt x="66" y="12"/>
                  </a:lnTo>
                  <a:lnTo>
                    <a:pt x="54" y="12"/>
                  </a:lnTo>
                  <a:lnTo>
                    <a:pt x="42" y="6"/>
                  </a:lnTo>
                  <a:lnTo>
                    <a:pt x="36" y="6"/>
                  </a:lnTo>
                  <a:lnTo>
                    <a:pt x="36" y="0"/>
                  </a:lnTo>
                  <a:lnTo>
                    <a:pt x="30" y="0"/>
                  </a:lnTo>
                  <a:lnTo>
                    <a:pt x="12" y="18"/>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44" name="Ecuador">
              <a:extLst>
                <a:ext uri="{FF2B5EF4-FFF2-40B4-BE49-F238E27FC236}">
                  <a16:creationId xmlns:a16="http://schemas.microsoft.com/office/drawing/2014/main" id="{747C8E06-D919-208C-C846-4FA546558D02}"/>
                </a:ext>
                <a:ext uri="{C183D7F6-B498-43B3-948B-1728B52AA6E4}">
                  <adec:decorative xmlns:adec="http://schemas.microsoft.com/office/drawing/2017/decorative" val="1"/>
                </a:ext>
              </a:extLst>
            </p:cNvPr>
            <p:cNvSpPr>
              <a:spLocks noEditPoints="1"/>
            </p:cNvSpPr>
            <p:nvPr/>
          </p:nvSpPr>
          <p:spPr bwMode="gray">
            <a:xfrm>
              <a:off x="2429668" y="3260837"/>
              <a:ext cx="133346" cy="169827"/>
            </a:xfrm>
            <a:custGeom>
              <a:avLst/>
              <a:gdLst>
                <a:gd name="T0" fmla="*/ 2147483647 w 414"/>
                <a:gd name="T1" fmla="*/ 2147483647 h 528"/>
                <a:gd name="T2" fmla="*/ 2147483647 w 414"/>
                <a:gd name="T3" fmla="*/ 2147483647 h 528"/>
                <a:gd name="T4" fmla="*/ 2147483647 w 414"/>
                <a:gd name="T5" fmla="*/ 2147483647 h 528"/>
                <a:gd name="T6" fmla="*/ 2147483647 w 414"/>
                <a:gd name="T7" fmla="*/ 2147483647 h 528"/>
                <a:gd name="T8" fmla="*/ 2147483647 w 414"/>
                <a:gd name="T9" fmla="*/ 2147483647 h 528"/>
                <a:gd name="T10" fmla="*/ 2147483647 w 414"/>
                <a:gd name="T11" fmla="*/ 2147483647 h 528"/>
                <a:gd name="T12" fmla="*/ 2147483647 w 414"/>
                <a:gd name="T13" fmla="*/ 2147483647 h 528"/>
                <a:gd name="T14" fmla="*/ 2147483647 w 414"/>
                <a:gd name="T15" fmla="*/ 2147483647 h 528"/>
                <a:gd name="T16" fmla="*/ 2147483647 w 414"/>
                <a:gd name="T17" fmla="*/ 2147483647 h 528"/>
                <a:gd name="T18" fmla="*/ 2147483647 w 414"/>
                <a:gd name="T19" fmla="*/ 2147483647 h 528"/>
                <a:gd name="T20" fmla="*/ 2147483647 w 414"/>
                <a:gd name="T21" fmla="*/ 2147483647 h 528"/>
                <a:gd name="T22" fmla="*/ 2147483647 w 414"/>
                <a:gd name="T23" fmla="*/ 2147483647 h 528"/>
                <a:gd name="T24" fmla="*/ 2147483647 w 414"/>
                <a:gd name="T25" fmla="*/ 2147483647 h 528"/>
                <a:gd name="T26" fmla="*/ 2147483647 w 414"/>
                <a:gd name="T27" fmla="*/ 2147483647 h 528"/>
                <a:gd name="T28" fmla="*/ 2147483647 w 414"/>
                <a:gd name="T29" fmla="*/ 2147483647 h 528"/>
                <a:gd name="T30" fmla="*/ 2147483647 w 414"/>
                <a:gd name="T31" fmla="*/ 2147483647 h 528"/>
                <a:gd name="T32" fmla="*/ 2147483647 w 414"/>
                <a:gd name="T33" fmla="*/ 2147483647 h 528"/>
                <a:gd name="T34" fmla="*/ 2147483647 w 414"/>
                <a:gd name="T35" fmla="*/ 2147483647 h 528"/>
                <a:gd name="T36" fmla="*/ 2147483647 w 414"/>
                <a:gd name="T37" fmla="*/ 2147483647 h 528"/>
                <a:gd name="T38" fmla="*/ 2147483647 w 414"/>
                <a:gd name="T39" fmla="*/ 2147483647 h 528"/>
                <a:gd name="T40" fmla="*/ 2147483647 w 414"/>
                <a:gd name="T41" fmla="*/ 2147483647 h 528"/>
                <a:gd name="T42" fmla="*/ 2147483647 w 414"/>
                <a:gd name="T43" fmla="*/ 2147483647 h 528"/>
                <a:gd name="T44" fmla="*/ 2147483647 w 414"/>
                <a:gd name="T45" fmla="*/ 2147483647 h 528"/>
                <a:gd name="T46" fmla="*/ 2147483647 w 414"/>
                <a:gd name="T47" fmla="*/ 2147483647 h 528"/>
                <a:gd name="T48" fmla="*/ 2147483647 w 414"/>
                <a:gd name="T49" fmla="*/ 2147483647 h 528"/>
                <a:gd name="T50" fmla="*/ 2147483647 w 414"/>
                <a:gd name="T51" fmla="*/ 2147483647 h 528"/>
                <a:gd name="T52" fmla="*/ 2147483647 w 414"/>
                <a:gd name="T53" fmla="*/ 2147483647 h 528"/>
                <a:gd name="T54" fmla="*/ 2147483647 w 414"/>
                <a:gd name="T55" fmla="*/ 2147483647 h 528"/>
                <a:gd name="T56" fmla="*/ 2147483647 w 414"/>
                <a:gd name="T57" fmla="*/ 2147483647 h 528"/>
                <a:gd name="T58" fmla="*/ 2147483647 w 414"/>
                <a:gd name="T59" fmla="*/ 2147483647 h 528"/>
                <a:gd name="T60" fmla="*/ 2147483647 w 414"/>
                <a:gd name="T61" fmla="*/ 2147483647 h 528"/>
                <a:gd name="T62" fmla="*/ 2147483647 w 414"/>
                <a:gd name="T63" fmla="*/ 2147483647 h 528"/>
                <a:gd name="T64" fmla="*/ 2147483647 w 414"/>
                <a:gd name="T65" fmla="*/ 2147483647 h 528"/>
                <a:gd name="T66" fmla="*/ 2147483647 w 414"/>
                <a:gd name="T67" fmla="*/ 2147483647 h 528"/>
                <a:gd name="T68" fmla="*/ 2147483647 w 414"/>
                <a:gd name="T69" fmla="*/ 2147483647 h 528"/>
                <a:gd name="T70" fmla="*/ 2147483647 w 414"/>
                <a:gd name="T71" fmla="*/ 2147483647 h 528"/>
                <a:gd name="T72" fmla="*/ 2147483647 w 414"/>
                <a:gd name="T73" fmla="*/ 2147483647 h 528"/>
                <a:gd name="T74" fmla="*/ 2147483647 w 414"/>
                <a:gd name="T75" fmla="*/ 2147483647 h 528"/>
                <a:gd name="T76" fmla="*/ 2147483647 w 414"/>
                <a:gd name="T77" fmla="*/ 2147483647 h 528"/>
                <a:gd name="T78" fmla="*/ 2147483647 w 414"/>
                <a:gd name="T79" fmla="*/ 2147483647 h 528"/>
                <a:gd name="T80" fmla="*/ 2147483647 w 414"/>
                <a:gd name="T81" fmla="*/ 2147483647 h 528"/>
                <a:gd name="T82" fmla="*/ 2147483647 w 414"/>
                <a:gd name="T83" fmla="*/ 2147483647 h 528"/>
                <a:gd name="T84" fmla="*/ 2147483647 w 414"/>
                <a:gd name="T85" fmla="*/ 2147483647 h 528"/>
                <a:gd name="T86" fmla="*/ 2147483647 w 414"/>
                <a:gd name="T87" fmla="*/ 2147483647 h 528"/>
                <a:gd name="T88" fmla="*/ 2147483647 w 414"/>
                <a:gd name="T89" fmla="*/ 2147483647 h 5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4"/>
                <a:gd name="T136" fmla="*/ 0 h 528"/>
                <a:gd name="T137" fmla="*/ 414 w 414"/>
                <a:gd name="T138" fmla="*/ 528 h 5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4" h="528">
                  <a:moveTo>
                    <a:pt x="60" y="372"/>
                  </a:moveTo>
                  <a:lnTo>
                    <a:pt x="72" y="366"/>
                  </a:lnTo>
                  <a:lnTo>
                    <a:pt x="78" y="360"/>
                  </a:lnTo>
                  <a:lnTo>
                    <a:pt x="78" y="342"/>
                  </a:lnTo>
                  <a:lnTo>
                    <a:pt x="72" y="342"/>
                  </a:lnTo>
                  <a:lnTo>
                    <a:pt x="54" y="360"/>
                  </a:lnTo>
                  <a:lnTo>
                    <a:pt x="54" y="372"/>
                  </a:lnTo>
                  <a:lnTo>
                    <a:pt x="60" y="372"/>
                  </a:lnTo>
                  <a:close/>
                  <a:moveTo>
                    <a:pt x="414" y="174"/>
                  </a:moveTo>
                  <a:lnTo>
                    <a:pt x="390" y="156"/>
                  </a:lnTo>
                  <a:lnTo>
                    <a:pt x="396" y="156"/>
                  </a:lnTo>
                  <a:lnTo>
                    <a:pt x="396" y="150"/>
                  </a:lnTo>
                  <a:lnTo>
                    <a:pt x="402" y="150"/>
                  </a:lnTo>
                  <a:lnTo>
                    <a:pt x="402" y="126"/>
                  </a:lnTo>
                  <a:lnTo>
                    <a:pt x="372" y="126"/>
                  </a:lnTo>
                  <a:lnTo>
                    <a:pt x="360" y="114"/>
                  </a:lnTo>
                  <a:lnTo>
                    <a:pt x="360" y="108"/>
                  </a:lnTo>
                  <a:lnTo>
                    <a:pt x="354" y="102"/>
                  </a:lnTo>
                  <a:lnTo>
                    <a:pt x="354" y="96"/>
                  </a:lnTo>
                  <a:lnTo>
                    <a:pt x="342" y="90"/>
                  </a:lnTo>
                  <a:lnTo>
                    <a:pt x="336" y="90"/>
                  </a:lnTo>
                  <a:lnTo>
                    <a:pt x="330" y="96"/>
                  </a:lnTo>
                  <a:lnTo>
                    <a:pt x="330" y="108"/>
                  </a:lnTo>
                  <a:lnTo>
                    <a:pt x="306" y="108"/>
                  </a:lnTo>
                  <a:lnTo>
                    <a:pt x="300" y="102"/>
                  </a:lnTo>
                  <a:lnTo>
                    <a:pt x="288" y="96"/>
                  </a:lnTo>
                  <a:lnTo>
                    <a:pt x="282" y="102"/>
                  </a:lnTo>
                  <a:lnTo>
                    <a:pt x="270" y="102"/>
                  </a:lnTo>
                  <a:lnTo>
                    <a:pt x="258" y="96"/>
                  </a:lnTo>
                  <a:lnTo>
                    <a:pt x="252" y="90"/>
                  </a:lnTo>
                  <a:lnTo>
                    <a:pt x="252" y="84"/>
                  </a:lnTo>
                  <a:lnTo>
                    <a:pt x="246" y="72"/>
                  </a:lnTo>
                  <a:lnTo>
                    <a:pt x="240" y="66"/>
                  </a:lnTo>
                  <a:lnTo>
                    <a:pt x="228" y="60"/>
                  </a:lnTo>
                  <a:lnTo>
                    <a:pt x="210" y="60"/>
                  </a:lnTo>
                  <a:lnTo>
                    <a:pt x="204" y="48"/>
                  </a:lnTo>
                  <a:lnTo>
                    <a:pt x="168" y="30"/>
                  </a:lnTo>
                  <a:lnTo>
                    <a:pt x="162" y="18"/>
                  </a:lnTo>
                  <a:lnTo>
                    <a:pt x="150" y="12"/>
                  </a:lnTo>
                  <a:lnTo>
                    <a:pt x="144" y="0"/>
                  </a:lnTo>
                  <a:lnTo>
                    <a:pt x="144" y="12"/>
                  </a:lnTo>
                  <a:lnTo>
                    <a:pt x="150" y="18"/>
                  </a:lnTo>
                  <a:lnTo>
                    <a:pt x="150" y="36"/>
                  </a:lnTo>
                  <a:lnTo>
                    <a:pt x="144" y="42"/>
                  </a:lnTo>
                  <a:lnTo>
                    <a:pt x="120" y="54"/>
                  </a:lnTo>
                  <a:lnTo>
                    <a:pt x="102" y="54"/>
                  </a:lnTo>
                  <a:lnTo>
                    <a:pt x="96" y="42"/>
                  </a:lnTo>
                  <a:lnTo>
                    <a:pt x="90" y="42"/>
                  </a:lnTo>
                  <a:lnTo>
                    <a:pt x="78" y="54"/>
                  </a:lnTo>
                  <a:lnTo>
                    <a:pt x="66" y="60"/>
                  </a:lnTo>
                  <a:lnTo>
                    <a:pt x="60" y="72"/>
                  </a:lnTo>
                  <a:lnTo>
                    <a:pt x="60" y="84"/>
                  </a:lnTo>
                  <a:lnTo>
                    <a:pt x="66" y="90"/>
                  </a:lnTo>
                  <a:lnTo>
                    <a:pt x="72" y="102"/>
                  </a:lnTo>
                  <a:lnTo>
                    <a:pt x="72" y="120"/>
                  </a:lnTo>
                  <a:lnTo>
                    <a:pt x="66" y="126"/>
                  </a:lnTo>
                  <a:lnTo>
                    <a:pt x="54" y="132"/>
                  </a:lnTo>
                  <a:lnTo>
                    <a:pt x="42" y="144"/>
                  </a:lnTo>
                  <a:lnTo>
                    <a:pt x="42" y="162"/>
                  </a:lnTo>
                  <a:lnTo>
                    <a:pt x="48" y="168"/>
                  </a:lnTo>
                  <a:lnTo>
                    <a:pt x="54" y="180"/>
                  </a:lnTo>
                  <a:lnTo>
                    <a:pt x="36" y="180"/>
                  </a:lnTo>
                  <a:lnTo>
                    <a:pt x="36" y="198"/>
                  </a:lnTo>
                  <a:lnTo>
                    <a:pt x="0" y="216"/>
                  </a:lnTo>
                  <a:lnTo>
                    <a:pt x="24" y="228"/>
                  </a:lnTo>
                  <a:lnTo>
                    <a:pt x="12" y="258"/>
                  </a:lnTo>
                  <a:lnTo>
                    <a:pt x="24" y="270"/>
                  </a:lnTo>
                  <a:lnTo>
                    <a:pt x="24" y="282"/>
                  </a:lnTo>
                  <a:lnTo>
                    <a:pt x="6" y="300"/>
                  </a:lnTo>
                  <a:lnTo>
                    <a:pt x="0" y="300"/>
                  </a:lnTo>
                  <a:lnTo>
                    <a:pt x="12" y="312"/>
                  </a:lnTo>
                  <a:lnTo>
                    <a:pt x="6" y="318"/>
                  </a:lnTo>
                  <a:lnTo>
                    <a:pt x="6" y="324"/>
                  </a:lnTo>
                  <a:lnTo>
                    <a:pt x="18" y="336"/>
                  </a:lnTo>
                  <a:lnTo>
                    <a:pt x="30" y="342"/>
                  </a:lnTo>
                  <a:lnTo>
                    <a:pt x="60" y="342"/>
                  </a:lnTo>
                  <a:lnTo>
                    <a:pt x="72" y="330"/>
                  </a:lnTo>
                  <a:lnTo>
                    <a:pt x="72" y="324"/>
                  </a:lnTo>
                  <a:lnTo>
                    <a:pt x="96" y="330"/>
                  </a:lnTo>
                  <a:lnTo>
                    <a:pt x="102" y="342"/>
                  </a:lnTo>
                  <a:lnTo>
                    <a:pt x="102" y="348"/>
                  </a:lnTo>
                  <a:lnTo>
                    <a:pt x="96" y="366"/>
                  </a:lnTo>
                  <a:lnTo>
                    <a:pt x="90" y="372"/>
                  </a:lnTo>
                  <a:lnTo>
                    <a:pt x="90" y="384"/>
                  </a:lnTo>
                  <a:lnTo>
                    <a:pt x="84" y="396"/>
                  </a:lnTo>
                  <a:lnTo>
                    <a:pt x="72" y="402"/>
                  </a:lnTo>
                  <a:lnTo>
                    <a:pt x="66" y="402"/>
                  </a:lnTo>
                  <a:lnTo>
                    <a:pt x="60" y="408"/>
                  </a:lnTo>
                  <a:lnTo>
                    <a:pt x="54" y="408"/>
                  </a:lnTo>
                  <a:lnTo>
                    <a:pt x="60" y="408"/>
                  </a:lnTo>
                  <a:lnTo>
                    <a:pt x="72" y="414"/>
                  </a:lnTo>
                  <a:lnTo>
                    <a:pt x="78" y="414"/>
                  </a:lnTo>
                  <a:lnTo>
                    <a:pt x="78" y="420"/>
                  </a:lnTo>
                  <a:lnTo>
                    <a:pt x="72" y="426"/>
                  </a:lnTo>
                  <a:lnTo>
                    <a:pt x="66" y="438"/>
                  </a:lnTo>
                  <a:lnTo>
                    <a:pt x="54" y="444"/>
                  </a:lnTo>
                  <a:lnTo>
                    <a:pt x="48" y="456"/>
                  </a:lnTo>
                  <a:lnTo>
                    <a:pt x="42" y="462"/>
                  </a:lnTo>
                  <a:lnTo>
                    <a:pt x="54" y="474"/>
                  </a:lnTo>
                  <a:lnTo>
                    <a:pt x="42" y="486"/>
                  </a:lnTo>
                  <a:lnTo>
                    <a:pt x="48" y="492"/>
                  </a:lnTo>
                  <a:lnTo>
                    <a:pt x="54" y="492"/>
                  </a:lnTo>
                  <a:lnTo>
                    <a:pt x="66" y="486"/>
                  </a:lnTo>
                  <a:lnTo>
                    <a:pt x="78" y="474"/>
                  </a:lnTo>
                  <a:lnTo>
                    <a:pt x="90" y="486"/>
                  </a:lnTo>
                  <a:lnTo>
                    <a:pt x="120" y="486"/>
                  </a:lnTo>
                  <a:lnTo>
                    <a:pt x="120" y="492"/>
                  </a:lnTo>
                  <a:lnTo>
                    <a:pt x="126" y="498"/>
                  </a:lnTo>
                  <a:lnTo>
                    <a:pt x="126" y="516"/>
                  </a:lnTo>
                  <a:lnTo>
                    <a:pt x="132" y="528"/>
                  </a:lnTo>
                  <a:lnTo>
                    <a:pt x="150" y="528"/>
                  </a:lnTo>
                  <a:lnTo>
                    <a:pt x="150" y="522"/>
                  </a:lnTo>
                  <a:lnTo>
                    <a:pt x="156" y="516"/>
                  </a:lnTo>
                  <a:lnTo>
                    <a:pt x="156" y="510"/>
                  </a:lnTo>
                  <a:lnTo>
                    <a:pt x="162" y="504"/>
                  </a:lnTo>
                  <a:lnTo>
                    <a:pt x="180" y="504"/>
                  </a:lnTo>
                  <a:lnTo>
                    <a:pt x="180" y="474"/>
                  </a:lnTo>
                  <a:lnTo>
                    <a:pt x="186" y="462"/>
                  </a:lnTo>
                  <a:lnTo>
                    <a:pt x="186" y="438"/>
                  </a:lnTo>
                  <a:lnTo>
                    <a:pt x="198" y="426"/>
                  </a:lnTo>
                  <a:lnTo>
                    <a:pt x="198" y="408"/>
                  </a:lnTo>
                  <a:lnTo>
                    <a:pt x="210" y="402"/>
                  </a:lnTo>
                  <a:lnTo>
                    <a:pt x="210" y="396"/>
                  </a:lnTo>
                  <a:lnTo>
                    <a:pt x="228" y="378"/>
                  </a:lnTo>
                  <a:lnTo>
                    <a:pt x="246" y="366"/>
                  </a:lnTo>
                  <a:lnTo>
                    <a:pt x="264" y="360"/>
                  </a:lnTo>
                  <a:lnTo>
                    <a:pt x="324" y="330"/>
                  </a:lnTo>
                  <a:lnTo>
                    <a:pt x="342" y="318"/>
                  </a:lnTo>
                  <a:lnTo>
                    <a:pt x="354" y="300"/>
                  </a:lnTo>
                  <a:lnTo>
                    <a:pt x="366" y="288"/>
                  </a:lnTo>
                  <a:lnTo>
                    <a:pt x="372" y="276"/>
                  </a:lnTo>
                  <a:lnTo>
                    <a:pt x="384" y="264"/>
                  </a:lnTo>
                  <a:lnTo>
                    <a:pt x="390" y="252"/>
                  </a:lnTo>
                  <a:lnTo>
                    <a:pt x="402" y="210"/>
                  </a:lnTo>
                  <a:lnTo>
                    <a:pt x="414" y="204"/>
                  </a:lnTo>
                  <a:lnTo>
                    <a:pt x="414" y="174"/>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45" name="East Timor">
              <a:extLst>
                <a:ext uri="{FF2B5EF4-FFF2-40B4-BE49-F238E27FC236}">
                  <a16:creationId xmlns:a16="http://schemas.microsoft.com/office/drawing/2014/main" id="{3FD70D1E-0B69-8459-B0E8-1FA833D02546}"/>
                </a:ext>
                <a:ext uri="{C183D7F6-B498-43B3-948B-1728B52AA6E4}">
                  <adec:decorative xmlns:adec="http://schemas.microsoft.com/office/drawing/2017/decorative" val="1"/>
                </a:ext>
              </a:extLst>
            </p:cNvPr>
            <p:cNvSpPr>
              <a:spLocks noEditPoints="1"/>
            </p:cNvSpPr>
            <p:nvPr/>
          </p:nvSpPr>
          <p:spPr bwMode="gray">
            <a:xfrm>
              <a:off x="7118141" y="3516204"/>
              <a:ext cx="80511" cy="37739"/>
            </a:xfrm>
            <a:custGeom>
              <a:avLst/>
              <a:gdLst>
                <a:gd name="T0" fmla="*/ 2147483647 w 252"/>
                <a:gd name="T1" fmla="*/ 0 h 120"/>
                <a:gd name="T2" fmla="*/ 2147483647 w 252"/>
                <a:gd name="T3" fmla="*/ 2147483647 h 120"/>
                <a:gd name="T4" fmla="*/ 2147483647 w 252"/>
                <a:gd name="T5" fmla="*/ 2147483647 h 120"/>
                <a:gd name="T6" fmla="*/ 2147483647 w 252"/>
                <a:gd name="T7" fmla="*/ 2147483647 h 120"/>
                <a:gd name="T8" fmla="*/ 2147483647 w 252"/>
                <a:gd name="T9" fmla="*/ 2147483647 h 120"/>
                <a:gd name="T10" fmla="*/ 2147483647 w 252"/>
                <a:gd name="T11" fmla="*/ 2147483647 h 120"/>
                <a:gd name="T12" fmla="*/ 2147483647 w 252"/>
                <a:gd name="T13" fmla="*/ 2147483647 h 120"/>
                <a:gd name="T14" fmla="*/ 2147483647 w 252"/>
                <a:gd name="T15" fmla="*/ 2147483647 h 120"/>
                <a:gd name="T16" fmla="*/ 2147483647 w 252"/>
                <a:gd name="T17" fmla="*/ 2147483647 h 120"/>
                <a:gd name="T18" fmla="*/ 2147483647 w 252"/>
                <a:gd name="T19" fmla="*/ 2147483647 h 120"/>
                <a:gd name="T20" fmla="*/ 2147483647 w 252"/>
                <a:gd name="T21" fmla="*/ 2147483647 h 120"/>
                <a:gd name="T22" fmla="*/ 2147483647 w 252"/>
                <a:gd name="T23" fmla="*/ 2147483647 h 120"/>
                <a:gd name="T24" fmla="*/ 2147483647 w 252"/>
                <a:gd name="T25" fmla="*/ 2147483647 h 120"/>
                <a:gd name="T26" fmla="*/ 2147483647 w 252"/>
                <a:gd name="T27" fmla="*/ 2147483647 h 120"/>
                <a:gd name="T28" fmla="*/ 2147483647 w 252"/>
                <a:gd name="T29" fmla="*/ 2147483647 h 120"/>
                <a:gd name="T30" fmla="*/ 2147483647 w 252"/>
                <a:gd name="T31" fmla="*/ 2147483647 h 120"/>
                <a:gd name="T32" fmla="*/ 2147483647 w 252"/>
                <a:gd name="T33" fmla="*/ 2147483647 h 120"/>
                <a:gd name="T34" fmla="*/ 2147483647 w 252"/>
                <a:gd name="T35" fmla="*/ 2147483647 h 120"/>
                <a:gd name="T36" fmla="*/ 2147483647 w 252"/>
                <a:gd name="T37" fmla="*/ 2147483647 h 120"/>
                <a:gd name="T38" fmla="*/ 2147483647 w 252"/>
                <a:gd name="T39" fmla="*/ 2147483647 h 120"/>
                <a:gd name="T40" fmla="*/ 2147483647 w 252"/>
                <a:gd name="T41" fmla="*/ 2147483647 h 120"/>
                <a:gd name="T42" fmla="*/ 2147483647 w 252"/>
                <a:gd name="T43" fmla="*/ 2147483647 h 120"/>
                <a:gd name="T44" fmla="*/ 2147483647 w 252"/>
                <a:gd name="T45" fmla="*/ 2147483647 h 120"/>
                <a:gd name="T46" fmla="*/ 2147483647 w 252"/>
                <a:gd name="T47" fmla="*/ 0 h 120"/>
                <a:gd name="T48" fmla="*/ 0 w 252"/>
                <a:gd name="T49" fmla="*/ 2147483647 h 120"/>
                <a:gd name="T50" fmla="*/ 2147483647 w 252"/>
                <a:gd name="T51" fmla="*/ 2147483647 h 120"/>
                <a:gd name="T52" fmla="*/ 2147483647 w 252"/>
                <a:gd name="T53" fmla="*/ 2147483647 h 120"/>
                <a:gd name="T54" fmla="*/ 2147483647 w 252"/>
                <a:gd name="T55" fmla="*/ 2147483647 h 120"/>
                <a:gd name="T56" fmla="*/ 2147483647 w 252"/>
                <a:gd name="T57" fmla="*/ 2147483647 h 120"/>
                <a:gd name="T58" fmla="*/ 2147483647 w 252"/>
                <a:gd name="T59" fmla="*/ 2147483647 h 120"/>
                <a:gd name="T60" fmla="*/ 2147483647 w 252"/>
                <a:gd name="T61" fmla="*/ 2147483647 h 120"/>
                <a:gd name="T62" fmla="*/ 2147483647 w 252"/>
                <a:gd name="T63" fmla="*/ 2147483647 h 120"/>
                <a:gd name="T64" fmla="*/ 0 w 252"/>
                <a:gd name="T65" fmla="*/ 2147483647 h 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2"/>
                <a:gd name="T100" fmla="*/ 0 h 120"/>
                <a:gd name="T101" fmla="*/ 252 w 252"/>
                <a:gd name="T102" fmla="*/ 120 h 1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2" h="120">
                  <a:moveTo>
                    <a:pt x="228" y="0"/>
                  </a:moveTo>
                  <a:lnTo>
                    <a:pt x="204" y="24"/>
                  </a:lnTo>
                  <a:lnTo>
                    <a:pt x="114" y="24"/>
                  </a:lnTo>
                  <a:lnTo>
                    <a:pt x="108" y="30"/>
                  </a:lnTo>
                  <a:lnTo>
                    <a:pt x="102" y="42"/>
                  </a:lnTo>
                  <a:lnTo>
                    <a:pt x="96" y="48"/>
                  </a:lnTo>
                  <a:lnTo>
                    <a:pt x="90" y="48"/>
                  </a:lnTo>
                  <a:lnTo>
                    <a:pt x="78" y="54"/>
                  </a:lnTo>
                  <a:lnTo>
                    <a:pt x="90" y="72"/>
                  </a:lnTo>
                  <a:lnTo>
                    <a:pt x="84" y="78"/>
                  </a:lnTo>
                  <a:lnTo>
                    <a:pt x="72" y="102"/>
                  </a:lnTo>
                  <a:lnTo>
                    <a:pt x="72" y="114"/>
                  </a:lnTo>
                  <a:lnTo>
                    <a:pt x="78" y="120"/>
                  </a:lnTo>
                  <a:lnTo>
                    <a:pt x="78" y="114"/>
                  </a:lnTo>
                  <a:lnTo>
                    <a:pt x="84" y="108"/>
                  </a:lnTo>
                  <a:lnTo>
                    <a:pt x="96" y="108"/>
                  </a:lnTo>
                  <a:lnTo>
                    <a:pt x="132" y="84"/>
                  </a:lnTo>
                  <a:lnTo>
                    <a:pt x="138" y="90"/>
                  </a:lnTo>
                  <a:lnTo>
                    <a:pt x="162" y="90"/>
                  </a:lnTo>
                  <a:lnTo>
                    <a:pt x="186" y="78"/>
                  </a:lnTo>
                  <a:lnTo>
                    <a:pt x="198" y="66"/>
                  </a:lnTo>
                  <a:lnTo>
                    <a:pt x="210" y="60"/>
                  </a:lnTo>
                  <a:lnTo>
                    <a:pt x="252" y="18"/>
                  </a:lnTo>
                  <a:lnTo>
                    <a:pt x="228" y="0"/>
                  </a:lnTo>
                  <a:close/>
                  <a:moveTo>
                    <a:pt x="0" y="90"/>
                  </a:moveTo>
                  <a:lnTo>
                    <a:pt x="6" y="102"/>
                  </a:lnTo>
                  <a:lnTo>
                    <a:pt x="18" y="96"/>
                  </a:lnTo>
                  <a:lnTo>
                    <a:pt x="24" y="90"/>
                  </a:lnTo>
                  <a:lnTo>
                    <a:pt x="36" y="90"/>
                  </a:lnTo>
                  <a:lnTo>
                    <a:pt x="36" y="84"/>
                  </a:lnTo>
                  <a:lnTo>
                    <a:pt x="42" y="72"/>
                  </a:lnTo>
                  <a:lnTo>
                    <a:pt x="18" y="72"/>
                  </a:lnTo>
                  <a:lnTo>
                    <a:pt x="0" y="90"/>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46" name="Dominican Republic">
              <a:extLst>
                <a:ext uri="{FF2B5EF4-FFF2-40B4-BE49-F238E27FC236}">
                  <a16:creationId xmlns:a16="http://schemas.microsoft.com/office/drawing/2014/main" id="{4BAAAFD2-BD8E-82CB-3B4E-6E8B6C1472D8}"/>
                </a:ext>
                <a:ext uri="{C183D7F6-B498-43B3-948B-1728B52AA6E4}">
                  <adec:decorative xmlns:adec="http://schemas.microsoft.com/office/drawing/2017/decorative" val="1"/>
                </a:ext>
              </a:extLst>
            </p:cNvPr>
            <p:cNvSpPr>
              <a:spLocks/>
            </p:cNvSpPr>
            <p:nvPr/>
          </p:nvSpPr>
          <p:spPr bwMode="gray">
            <a:xfrm>
              <a:off x="2667426" y="2786579"/>
              <a:ext cx="80511" cy="54094"/>
            </a:xfrm>
            <a:custGeom>
              <a:avLst/>
              <a:gdLst>
                <a:gd name="T0" fmla="*/ 2147483647 w 252"/>
                <a:gd name="T1" fmla="*/ 2147483647 h 168"/>
                <a:gd name="T2" fmla="*/ 2147483647 w 252"/>
                <a:gd name="T3" fmla="*/ 2147483647 h 168"/>
                <a:gd name="T4" fmla="*/ 2147483647 w 252"/>
                <a:gd name="T5" fmla="*/ 2147483647 h 168"/>
                <a:gd name="T6" fmla="*/ 2147483647 w 252"/>
                <a:gd name="T7" fmla="*/ 2147483647 h 168"/>
                <a:gd name="T8" fmla="*/ 2147483647 w 252"/>
                <a:gd name="T9" fmla="*/ 2147483647 h 168"/>
                <a:gd name="T10" fmla="*/ 2147483647 w 252"/>
                <a:gd name="T11" fmla="*/ 2147483647 h 168"/>
                <a:gd name="T12" fmla="*/ 2147483647 w 252"/>
                <a:gd name="T13" fmla="*/ 2147483647 h 168"/>
                <a:gd name="T14" fmla="*/ 2147483647 w 252"/>
                <a:gd name="T15" fmla="*/ 2147483647 h 168"/>
                <a:gd name="T16" fmla="*/ 2147483647 w 252"/>
                <a:gd name="T17" fmla="*/ 2147483647 h 168"/>
                <a:gd name="T18" fmla="*/ 2147483647 w 252"/>
                <a:gd name="T19" fmla="*/ 2147483647 h 168"/>
                <a:gd name="T20" fmla="*/ 2147483647 w 252"/>
                <a:gd name="T21" fmla="*/ 0 h 168"/>
                <a:gd name="T22" fmla="*/ 2147483647 w 252"/>
                <a:gd name="T23" fmla="*/ 0 h 168"/>
                <a:gd name="T24" fmla="*/ 2147483647 w 252"/>
                <a:gd name="T25" fmla="*/ 2147483647 h 168"/>
                <a:gd name="T26" fmla="*/ 2147483647 w 252"/>
                <a:gd name="T27" fmla="*/ 2147483647 h 168"/>
                <a:gd name="T28" fmla="*/ 2147483647 w 252"/>
                <a:gd name="T29" fmla="*/ 2147483647 h 168"/>
                <a:gd name="T30" fmla="*/ 2147483647 w 252"/>
                <a:gd name="T31" fmla="*/ 2147483647 h 168"/>
                <a:gd name="T32" fmla="*/ 2147483647 w 252"/>
                <a:gd name="T33" fmla="*/ 2147483647 h 168"/>
                <a:gd name="T34" fmla="*/ 2147483647 w 252"/>
                <a:gd name="T35" fmla="*/ 2147483647 h 168"/>
                <a:gd name="T36" fmla="*/ 2147483647 w 252"/>
                <a:gd name="T37" fmla="*/ 2147483647 h 168"/>
                <a:gd name="T38" fmla="*/ 2147483647 w 252"/>
                <a:gd name="T39" fmla="*/ 2147483647 h 168"/>
                <a:gd name="T40" fmla="*/ 2147483647 w 252"/>
                <a:gd name="T41" fmla="*/ 2147483647 h 168"/>
                <a:gd name="T42" fmla="*/ 0 w 252"/>
                <a:gd name="T43" fmla="*/ 2147483647 h 168"/>
                <a:gd name="T44" fmla="*/ 0 w 252"/>
                <a:gd name="T45" fmla="*/ 2147483647 h 168"/>
                <a:gd name="T46" fmla="*/ 2147483647 w 252"/>
                <a:gd name="T47" fmla="*/ 2147483647 h 168"/>
                <a:gd name="T48" fmla="*/ 0 w 252"/>
                <a:gd name="T49" fmla="*/ 2147483647 h 168"/>
                <a:gd name="T50" fmla="*/ 2147483647 w 252"/>
                <a:gd name="T51" fmla="*/ 2147483647 h 168"/>
                <a:gd name="T52" fmla="*/ 2147483647 w 252"/>
                <a:gd name="T53" fmla="*/ 2147483647 h 168"/>
                <a:gd name="T54" fmla="*/ 2147483647 w 252"/>
                <a:gd name="T55" fmla="*/ 2147483647 h 168"/>
                <a:gd name="T56" fmla="*/ 2147483647 w 252"/>
                <a:gd name="T57" fmla="*/ 2147483647 h 168"/>
                <a:gd name="T58" fmla="*/ 2147483647 w 252"/>
                <a:gd name="T59" fmla="*/ 2147483647 h 168"/>
                <a:gd name="T60" fmla="*/ 2147483647 w 252"/>
                <a:gd name="T61" fmla="*/ 2147483647 h 168"/>
                <a:gd name="T62" fmla="*/ 2147483647 w 252"/>
                <a:gd name="T63" fmla="*/ 2147483647 h 168"/>
                <a:gd name="T64" fmla="*/ 2147483647 w 252"/>
                <a:gd name="T65" fmla="*/ 2147483647 h 168"/>
                <a:gd name="T66" fmla="*/ 2147483647 w 252"/>
                <a:gd name="T67" fmla="*/ 2147483647 h 1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2"/>
                <a:gd name="T103" fmla="*/ 0 h 168"/>
                <a:gd name="T104" fmla="*/ 252 w 252"/>
                <a:gd name="T105" fmla="*/ 168 h 1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2" h="168">
                  <a:moveTo>
                    <a:pt x="246" y="102"/>
                  </a:moveTo>
                  <a:lnTo>
                    <a:pt x="234" y="96"/>
                  </a:lnTo>
                  <a:lnTo>
                    <a:pt x="216" y="78"/>
                  </a:lnTo>
                  <a:lnTo>
                    <a:pt x="192" y="66"/>
                  </a:lnTo>
                  <a:lnTo>
                    <a:pt x="156" y="54"/>
                  </a:lnTo>
                  <a:lnTo>
                    <a:pt x="132" y="42"/>
                  </a:lnTo>
                  <a:lnTo>
                    <a:pt x="126" y="30"/>
                  </a:lnTo>
                  <a:lnTo>
                    <a:pt x="108" y="12"/>
                  </a:lnTo>
                  <a:lnTo>
                    <a:pt x="96" y="6"/>
                  </a:lnTo>
                  <a:lnTo>
                    <a:pt x="84" y="6"/>
                  </a:lnTo>
                  <a:lnTo>
                    <a:pt x="60" y="0"/>
                  </a:lnTo>
                  <a:lnTo>
                    <a:pt x="30" y="0"/>
                  </a:lnTo>
                  <a:lnTo>
                    <a:pt x="24" y="6"/>
                  </a:lnTo>
                  <a:lnTo>
                    <a:pt x="18" y="6"/>
                  </a:lnTo>
                  <a:lnTo>
                    <a:pt x="30" y="42"/>
                  </a:lnTo>
                  <a:lnTo>
                    <a:pt x="30" y="54"/>
                  </a:lnTo>
                  <a:lnTo>
                    <a:pt x="24" y="60"/>
                  </a:lnTo>
                  <a:lnTo>
                    <a:pt x="18" y="72"/>
                  </a:lnTo>
                  <a:lnTo>
                    <a:pt x="12" y="78"/>
                  </a:lnTo>
                  <a:lnTo>
                    <a:pt x="12" y="90"/>
                  </a:lnTo>
                  <a:lnTo>
                    <a:pt x="6" y="102"/>
                  </a:lnTo>
                  <a:lnTo>
                    <a:pt x="0" y="108"/>
                  </a:lnTo>
                  <a:lnTo>
                    <a:pt x="0" y="114"/>
                  </a:lnTo>
                  <a:lnTo>
                    <a:pt x="12" y="144"/>
                  </a:lnTo>
                  <a:lnTo>
                    <a:pt x="0" y="126"/>
                  </a:lnTo>
                  <a:lnTo>
                    <a:pt x="30" y="168"/>
                  </a:lnTo>
                  <a:lnTo>
                    <a:pt x="78" y="132"/>
                  </a:lnTo>
                  <a:lnTo>
                    <a:pt x="174" y="132"/>
                  </a:lnTo>
                  <a:lnTo>
                    <a:pt x="186" y="138"/>
                  </a:lnTo>
                  <a:lnTo>
                    <a:pt x="240" y="138"/>
                  </a:lnTo>
                  <a:lnTo>
                    <a:pt x="246" y="132"/>
                  </a:lnTo>
                  <a:lnTo>
                    <a:pt x="252" y="120"/>
                  </a:lnTo>
                  <a:lnTo>
                    <a:pt x="252" y="114"/>
                  </a:lnTo>
                  <a:lnTo>
                    <a:pt x="246" y="102"/>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47" name="Djibouti">
              <a:extLst>
                <a:ext uri="{FF2B5EF4-FFF2-40B4-BE49-F238E27FC236}">
                  <a16:creationId xmlns:a16="http://schemas.microsoft.com/office/drawing/2014/main" id="{14227CC9-F8CC-66C8-2FBF-DF7B24A906FC}"/>
                </a:ext>
                <a:ext uri="{C183D7F6-B498-43B3-948B-1728B52AA6E4}">
                  <adec:decorative xmlns:adec="http://schemas.microsoft.com/office/drawing/2017/decorative" val="1"/>
                </a:ext>
              </a:extLst>
            </p:cNvPr>
            <p:cNvSpPr>
              <a:spLocks/>
            </p:cNvSpPr>
            <p:nvPr/>
          </p:nvSpPr>
          <p:spPr bwMode="gray">
            <a:xfrm>
              <a:off x="5237469" y="2974018"/>
              <a:ext cx="37739" cy="44030"/>
            </a:xfrm>
            <a:custGeom>
              <a:avLst/>
              <a:gdLst>
                <a:gd name="T0" fmla="*/ 2147483647 w 114"/>
                <a:gd name="T1" fmla="*/ 2147483647 h 138"/>
                <a:gd name="T2" fmla="*/ 2147483647 w 114"/>
                <a:gd name="T3" fmla="*/ 2147483647 h 138"/>
                <a:gd name="T4" fmla="*/ 2147483647 w 114"/>
                <a:gd name="T5" fmla="*/ 2147483647 h 138"/>
                <a:gd name="T6" fmla="*/ 0 w 114"/>
                <a:gd name="T7" fmla="*/ 2147483647 h 138"/>
                <a:gd name="T8" fmla="*/ 0 w 114"/>
                <a:gd name="T9" fmla="*/ 2147483647 h 138"/>
                <a:gd name="T10" fmla="*/ 2147483647 w 114"/>
                <a:gd name="T11" fmla="*/ 2147483647 h 138"/>
                <a:gd name="T12" fmla="*/ 2147483647 w 114"/>
                <a:gd name="T13" fmla="*/ 2147483647 h 138"/>
                <a:gd name="T14" fmla="*/ 2147483647 w 114"/>
                <a:gd name="T15" fmla="*/ 2147483647 h 138"/>
                <a:gd name="T16" fmla="*/ 2147483647 w 114"/>
                <a:gd name="T17" fmla="*/ 2147483647 h 138"/>
                <a:gd name="T18" fmla="*/ 2147483647 w 114"/>
                <a:gd name="T19" fmla="*/ 2147483647 h 138"/>
                <a:gd name="T20" fmla="*/ 2147483647 w 114"/>
                <a:gd name="T21" fmla="*/ 2147483647 h 138"/>
                <a:gd name="T22" fmla="*/ 2147483647 w 114"/>
                <a:gd name="T23" fmla="*/ 2147483647 h 138"/>
                <a:gd name="T24" fmla="*/ 2147483647 w 114"/>
                <a:gd name="T25" fmla="*/ 2147483647 h 138"/>
                <a:gd name="T26" fmla="*/ 2147483647 w 114"/>
                <a:gd name="T27" fmla="*/ 2147483647 h 138"/>
                <a:gd name="T28" fmla="*/ 2147483647 w 114"/>
                <a:gd name="T29" fmla="*/ 2147483647 h 138"/>
                <a:gd name="T30" fmla="*/ 2147483647 w 114"/>
                <a:gd name="T31" fmla="*/ 2147483647 h 138"/>
                <a:gd name="T32" fmla="*/ 2147483647 w 114"/>
                <a:gd name="T33" fmla="*/ 2147483647 h 138"/>
                <a:gd name="T34" fmla="*/ 2147483647 w 114"/>
                <a:gd name="T35" fmla="*/ 2147483647 h 138"/>
                <a:gd name="T36" fmla="*/ 2147483647 w 114"/>
                <a:gd name="T37" fmla="*/ 2147483647 h 138"/>
                <a:gd name="T38" fmla="*/ 2147483647 w 114"/>
                <a:gd name="T39" fmla="*/ 2147483647 h 138"/>
                <a:gd name="T40" fmla="*/ 2147483647 w 114"/>
                <a:gd name="T41" fmla="*/ 2147483647 h 138"/>
                <a:gd name="T42" fmla="*/ 2147483647 w 114"/>
                <a:gd name="T43" fmla="*/ 2147483647 h 138"/>
                <a:gd name="T44" fmla="*/ 2147483647 w 114"/>
                <a:gd name="T45" fmla="*/ 2147483647 h 138"/>
                <a:gd name="T46" fmla="*/ 2147483647 w 114"/>
                <a:gd name="T47" fmla="*/ 2147483647 h 138"/>
                <a:gd name="T48" fmla="*/ 2147483647 w 114"/>
                <a:gd name="T49" fmla="*/ 2147483647 h 138"/>
                <a:gd name="T50" fmla="*/ 2147483647 w 114"/>
                <a:gd name="T51" fmla="*/ 2147483647 h 138"/>
                <a:gd name="T52" fmla="*/ 2147483647 w 114"/>
                <a:gd name="T53" fmla="*/ 2147483647 h 138"/>
                <a:gd name="T54" fmla="*/ 2147483647 w 114"/>
                <a:gd name="T55" fmla="*/ 0 h 138"/>
                <a:gd name="T56" fmla="*/ 2147483647 w 114"/>
                <a:gd name="T57" fmla="*/ 2147483647 h 138"/>
                <a:gd name="T58" fmla="*/ 2147483647 w 114"/>
                <a:gd name="T59" fmla="*/ 2147483647 h 1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4"/>
                <a:gd name="T91" fmla="*/ 0 h 138"/>
                <a:gd name="T92" fmla="*/ 114 w 114"/>
                <a:gd name="T93" fmla="*/ 138 h 13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4" h="138">
                  <a:moveTo>
                    <a:pt x="72" y="24"/>
                  </a:moveTo>
                  <a:lnTo>
                    <a:pt x="48" y="12"/>
                  </a:lnTo>
                  <a:lnTo>
                    <a:pt x="18" y="66"/>
                  </a:lnTo>
                  <a:lnTo>
                    <a:pt x="0" y="84"/>
                  </a:lnTo>
                  <a:lnTo>
                    <a:pt x="0" y="96"/>
                  </a:lnTo>
                  <a:lnTo>
                    <a:pt x="6" y="114"/>
                  </a:lnTo>
                  <a:lnTo>
                    <a:pt x="6" y="126"/>
                  </a:lnTo>
                  <a:lnTo>
                    <a:pt x="18" y="138"/>
                  </a:lnTo>
                  <a:lnTo>
                    <a:pt x="42" y="138"/>
                  </a:lnTo>
                  <a:lnTo>
                    <a:pt x="48" y="132"/>
                  </a:lnTo>
                  <a:lnTo>
                    <a:pt x="54" y="132"/>
                  </a:lnTo>
                  <a:lnTo>
                    <a:pt x="60" y="126"/>
                  </a:lnTo>
                  <a:lnTo>
                    <a:pt x="72" y="126"/>
                  </a:lnTo>
                  <a:lnTo>
                    <a:pt x="84" y="132"/>
                  </a:lnTo>
                  <a:lnTo>
                    <a:pt x="90" y="138"/>
                  </a:lnTo>
                  <a:lnTo>
                    <a:pt x="90" y="132"/>
                  </a:lnTo>
                  <a:lnTo>
                    <a:pt x="114" y="108"/>
                  </a:lnTo>
                  <a:lnTo>
                    <a:pt x="114" y="102"/>
                  </a:lnTo>
                  <a:lnTo>
                    <a:pt x="102" y="90"/>
                  </a:lnTo>
                  <a:lnTo>
                    <a:pt x="66" y="90"/>
                  </a:lnTo>
                  <a:lnTo>
                    <a:pt x="78" y="84"/>
                  </a:lnTo>
                  <a:lnTo>
                    <a:pt x="84" y="72"/>
                  </a:lnTo>
                  <a:lnTo>
                    <a:pt x="96" y="66"/>
                  </a:lnTo>
                  <a:lnTo>
                    <a:pt x="102" y="54"/>
                  </a:lnTo>
                  <a:lnTo>
                    <a:pt x="114" y="42"/>
                  </a:lnTo>
                  <a:lnTo>
                    <a:pt x="114" y="24"/>
                  </a:lnTo>
                  <a:lnTo>
                    <a:pt x="108" y="12"/>
                  </a:lnTo>
                  <a:lnTo>
                    <a:pt x="96" y="0"/>
                  </a:lnTo>
                  <a:lnTo>
                    <a:pt x="84" y="6"/>
                  </a:lnTo>
                  <a:lnTo>
                    <a:pt x="72" y="24"/>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48" name="Denmark">
              <a:extLst>
                <a:ext uri="{FF2B5EF4-FFF2-40B4-BE49-F238E27FC236}">
                  <a16:creationId xmlns:a16="http://schemas.microsoft.com/office/drawing/2014/main" id="{97C462A7-DBD0-E869-BB49-9CEF4B2AA567}"/>
                </a:ext>
                <a:ext uri="{C183D7F6-B498-43B3-948B-1728B52AA6E4}">
                  <adec:decorative xmlns:adec="http://schemas.microsoft.com/office/drawing/2017/decorative" val="1"/>
                </a:ext>
              </a:extLst>
            </p:cNvPr>
            <p:cNvSpPr>
              <a:spLocks noEditPoints="1"/>
            </p:cNvSpPr>
            <p:nvPr/>
          </p:nvSpPr>
          <p:spPr bwMode="gray">
            <a:xfrm>
              <a:off x="4478910" y="1822971"/>
              <a:ext cx="89317" cy="75478"/>
            </a:xfrm>
            <a:custGeom>
              <a:avLst/>
              <a:gdLst>
                <a:gd name="T0" fmla="*/ 2147483647 w 71"/>
                <a:gd name="T1" fmla="*/ 2147483647 h 60"/>
                <a:gd name="T2" fmla="*/ 2147483647 w 71"/>
                <a:gd name="T3" fmla="*/ 2147483647 h 60"/>
                <a:gd name="T4" fmla="*/ 2147483647 w 71"/>
                <a:gd name="T5" fmla="*/ 2147483647 h 60"/>
                <a:gd name="T6" fmla="*/ 2147483647 w 71"/>
                <a:gd name="T7" fmla="*/ 2147483647 h 60"/>
                <a:gd name="T8" fmla="*/ 2147483647 w 71"/>
                <a:gd name="T9" fmla="*/ 2147483647 h 60"/>
                <a:gd name="T10" fmla="*/ 2147483647 w 71"/>
                <a:gd name="T11" fmla="*/ 2147483647 h 60"/>
                <a:gd name="T12" fmla="*/ 2147483647 w 71"/>
                <a:gd name="T13" fmla="*/ 2147483647 h 60"/>
                <a:gd name="T14" fmla="*/ 2147483647 w 71"/>
                <a:gd name="T15" fmla="*/ 2147483647 h 60"/>
                <a:gd name="T16" fmla="*/ 2147483647 w 71"/>
                <a:gd name="T17" fmla="*/ 2147483647 h 60"/>
                <a:gd name="T18" fmla="*/ 2147483647 w 71"/>
                <a:gd name="T19" fmla="*/ 2147483647 h 60"/>
                <a:gd name="T20" fmla="*/ 2147483647 w 71"/>
                <a:gd name="T21" fmla="*/ 2147483647 h 60"/>
                <a:gd name="T22" fmla="*/ 2147483647 w 71"/>
                <a:gd name="T23" fmla="*/ 2147483647 h 60"/>
                <a:gd name="T24" fmla="*/ 2147483647 w 71"/>
                <a:gd name="T25" fmla="*/ 2147483647 h 60"/>
                <a:gd name="T26" fmla="*/ 2147483647 w 71"/>
                <a:gd name="T27" fmla="*/ 2147483647 h 60"/>
                <a:gd name="T28" fmla="*/ 2147483647 w 71"/>
                <a:gd name="T29" fmla="*/ 2147483647 h 60"/>
                <a:gd name="T30" fmla="*/ 2147483647 w 71"/>
                <a:gd name="T31" fmla="*/ 2147483647 h 60"/>
                <a:gd name="T32" fmla="*/ 2147483647 w 71"/>
                <a:gd name="T33" fmla="*/ 2147483647 h 60"/>
                <a:gd name="T34" fmla="*/ 2147483647 w 71"/>
                <a:gd name="T35" fmla="*/ 2147483647 h 60"/>
                <a:gd name="T36" fmla="*/ 2147483647 w 71"/>
                <a:gd name="T37" fmla="*/ 2147483647 h 60"/>
                <a:gd name="T38" fmla="*/ 2147483647 w 71"/>
                <a:gd name="T39" fmla="*/ 2147483647 h 60"/>
                <a:gd name="T40" fmla="*/ 2147483647 w 71"/>
                <a:gd name="T41" fmla="*/ 2147483647 h 60"/>
                <a:gd name="T42" fmla="*/ 2147483647 w 71"/>
                <a:gd name="T43" fmla="*/ 2147483647 h 60"/>
                <a:gd name="T44" fmla="*/ 2147483647 w 71"/>
                <a:gd name="T45" fmla="*/ 2147483647 h 60"/>
                <a:gd name="T46" fmla="*/ 2147483647 w 71"/>
                <a:gd name="T47" fmla="*/ 2147483647 h 60"/>
                <a:gd name="T48" fmla="*/ 2147483647 w 71"/>
                <a:gd name="T49" fmla="*/ 2147483647 h 60"/>
                <a:gd name="T50" fmla="*/ 2147483647 w 71"/>
                <a:gd name="T51" fmla="*/ 2147483647 h 60"/>
                <a:gd name="T52" fmla="*/ 2147483647 w 71"/>
                <a:gd name="T53" fmla="*/ 2147483647 h 60"/>
                <a:gd name="T54" fmla="*/ 2147483647 w 71"/>
                <a:gd name="T55" fmla="*/ 2147483647 h 60"/>
                <a:gd name="T56" fmla="*/ 2147483647 w 71"/>
                <a:gd name="T57" fmla="*/ 2147483647 h 60"/>
                <a:gd name="T58" fmla="*/ 2147483647 w 71"/>
                <a:gd name="T59" fmla="*/ 2147483647 h 60"/>
                <a:gd name="T60" fmla="*/ 2147483647 w 71"/>
                <a:gd name="T61" fmla="*/ 2147483647 h 60"/>
                <a:gd name="T62" fmla="*/ 2147483647 w 71"/>
                <a:gd name="T63" fmla="*/ 0 h 60"/>
                <a:gd name="T64" fmla="*/ 2147483647 w 71"/>
                <a:gd name="T65" fmla="*/ 2147483647 h 60"/>
                <a:gd name="T66" fmla="*/ 2147483647 w 71"/>
                <a:gd name="T67" fmla="*/ 2147483647 h 60"/>
                <a:gd name="T68" fmla="*/ 2147483647 w 71"/>
                <a:gd name="T69" fmla="*/ 2147483647 h 60"/>
                <a:gd name="T70" fmla="*/ 2147483647 w 71"/>
                <a:gd name="T71" fmla="*/ 2147483647 h 60"/>
                <a:gd name="T72" fmla="*/ 2147483647 w 71"/>
                <a:gd name="T73" fmla="*/ 2147483647 h 60"/>
                <a:gd name="T74" fmla="*/ 2147483647 w 71"/>
                <a:gd name="T75" fmla="*/ 2147483647 h 60"/>
                <a:gd name="T76" fmla="*/ 2147483647 w 71"/>
                <a:gd name="T77" fmla="*/ 2147483647 h 60"/>
                <a:gd name="T78" fmla="*/ 2147483647 w 71"/>
                <a:gd name="T79" fmla="*/ 2147483647 h 60"/>
                <a:gd name="T80" fmla="*/ 2147483647 w 71"/>
                <a:gd name="T81" fmla="*/ 2147483647 h 60"/>
                <a:gd name="T82" fmla="*/ 0 w 71"/>
                <a:gd name="T83" fmla="*/ 2147483647 h 60"/>
                <a:gd name="T84" fmla="*/ 0 w 71"/>
                <a:gd name="T85" fmla="*/ 2147483647 h 60"/>
                <a:gd name="T86" fmla="*/ 2147483647 w 71"/>
                <a:gd name="T87" fmla="*/ 2147483647 h 60"/>
                <a:gd name="T88" fmla="*/ 2147483647 w 71"/>
                <a:gd name="T89" fmla="*/ 2147483647 h 60"/>
                <a:gd name="T90" fmla="*/ 2147483647 w 71"/>
                <a:gd name="T91" fmla="*/ 2147483647 h 60"/>
                <a:gd name="T92" fmla="*/ 2147483647 w 71"/>
                <a:gd name="T93" fmla="*/ 2147483647 h 60"/>
                <a:gd name="T94" fmla="*/ 2147483647 w 71"/>
                <a:gd name="T95" fmla="*/ 2147483647 h 60"/>
                <a:gd name="T96" fmla="*/ 2147483647 w 71"/>
                <a:gd name="T97" fmla="*/ 2147483647 h 60"/>
                <a:gd name="T98" fmla="*/ 2147483647 w 71"/>
                <a:gd name="T99" fmla="*/ 2147483647 h 60"/>
                <a:gd name="T100" fmla="*/ 2147483647 w 71"/>
                <a:gd name="T101" fmla="*/ 2147483647 h 60"/>
                <a:gd name="T102" fmla="*/ 2147483647 w 71"/>
                <a:gd name="T103" fmla="*/ 2147483647 h 60"/>
                <a:gd name="T104" fmla="*/ 2147483647 w 71"/>
                <a:gd name="T105" fmla="*/ 2147483647 h 60"/>
                <a:gd name="T106" fmla="*/ 2147483647 w 71"/>
                <a:gd name="T107" fmla="*/ 2147483647 h 60"/>
                <a:gd name="T108" fmla="*/ 2147483647 w 71"/>
                <a:gd name="T109" fmla="*/ 2147483647 h 60"/>
                <a:gd name="T110" fmla="*/ 2147483647 w 71"/>
                <a:gd name="T111" fmla="*/ 2147483647 h 60"/>
                <a:gd name="T112" fmla="*/ 2147483647 w 71"/>
                <a:gd name="T113" fmla="*/ 2147483647 h 60"/>
                <a:gd name="T114" fmla="*/ 2147483647 w 71"/>
                <a:gd name="T115" fmla="*/ 2147483647 h 60"/>
                <a:gd name="T116" fmla="*/ 2147483647 w 71"/>
                <a:gd name="T117" fmla="*/ 2147483647 h 60"/>
                <a:gd name="T118" fmla="*/ 2147483647 w 71"/>
                <a:gd name="T119" fmla="*/ 2147483647 h 60"/>
                <a:gd name="T120" fmla="*/ 2147483647 w 71"/>
                <a:gd name="T121" fmla="*/ 2147483647 h 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1"/>
                <a:gd name="T184" fmla="*/ 0 h 60"/>
                <a:gd name="T185" fmla="*/ 71 w 71"/>
                <a:gd name="T186" fmla="*/ 60 h 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1" h="60">
                  <a:moveTo>
                    <a:pt x="62" y="48"/>
                  </a:moveTo>
                  <a:lnTo>
                    <a:pt x="67" y="46"/>
                  </a:lnTo>
                  <a:lnTo>
                    <a:pt x="69" y="46"/>
                  </a:lnTo>
                  <a:lnTo>
                    <a:pt x="69" y="43"/>
                  </a:lnTo>
                  <a:lnTo>
                    <a:pt x="67" y="43"/>
                  </a:lnTo>
                  <a:lnTo>
                    <a:pt x="62" y="41"/>
                  </a:lnTo>
                  <a:lnTo>
                    <a:pt x="62" y="38"/>
                  </a:lnTo>
                  <a:lnTo>
                    <a:pt x="64" y="38"/>
                  </a:lnTo>
                  <a:lnTo>
                    <a:pt x="64" y="36"/>
                  </a:lnTo>
                  <a:lnTo>
                    <a:pt x="67" y="34"/>
                  </a:lnTo>
                  <a:lnTo>
                    <a:pt x="67" y="29"/>
                  </a:lnTo>
                  <a:lnTo>
                    <a:pt x="64" y="29"/>
                  </a:lnTo>
                  <a:lnTo>
                    <a:pt x="62" y="29"/>
                  </a:lnTo>
                  <a:lnTo>
                    <a:pt x="60" y="31"/>
                  </a:lnTo>
                  <a:lnTo>
                    <a:pt x="60" y="34"/>
                  </a:lnTo>
                  <a:lnTo>
                    <a:pt x="57" y="36"/>
                  </a:lnTo>
                  <a:lnTo>
                    <a:pt x="57" y="34"/>
                  </a:lnTo>
                  <a:lnTo>
                    <a:pt x="55" y="31"/>
                  </a:lnTo>
                  <a:lnTo>
                    <a:pt x="52" y="34"/>
                  </a:lnTo>
                  <a:lnTo>
                    <a:pt x="45" y="38"/>
                  </a:lnTo>
                  <a:lnTo>
                    <a:pt x="48" y="38"/>
                  </a:lnTo>
                  <a:lnTo>
                    <a:pt x="50" y="41"/>
                  </a:lnTo>
                  <a:lnTo>
                    <a:pt x="50" y="43"/>
                  </a:lnTo>
                  <a:lnTo>
                    <a:pt x="50" y="46"/>
                  </a:lnTo>
                  <a:lnTo>
                    <a:pt x="50" y="48"/>
                  </a:lnTo>
                  <a:lnTo>
                    <a:pt x="48" y="48"/>
                  </a:lnTo>
                  <a:lnTo>
                    <a:pt x="50" y="48"/>
                  </a:lnTo>
                  <a:lnTo>
                    <a:pt x="50" y="50"/>
                  </a:lnTo>
                  <a:lnTo>
                    <a:pt x="55" y="50"/>
                  </a:lnTo>
                  <a:lnTo>
                    <a:pt x="55" y="48"/>
                  </a:lnTo>
                  <a:lnTo>
                    <a:pt x="57" y="48"/>
                  </a:lnTo>
                  <a:lnTo>
                    <a:pt x="57" y="50"/>
                  </a:lnTo>
                  <a:lnTo>
                    <a:pt x="60" y="53"/>
                  </a:lnTo>
                  <a:lnTo>
                    <a:pt x="60" y="55"/>
                  </a:lnTo>
                  <a:lnTo>
                    <a:pt x="62" y="55"/>
                  </a:lnTo>
                  <a:lnTo>
                    <a:pt x="62" y="53"/>
                  </a:lnTo>
                  <a:lnTo>
                    <a:pt x="62" y="48"/>
                  </a:lnTo>
                  <a:close/>
                  <a:moveTo>
                    <a:pt x="71" y="53"/>
                  </a:moveTo>
                  <a:lnTo>
                    <a:pt x="62" y="55"/>
                  </a:lnTo>
                  <a:lnTo>
                    <a:pt x="60" y="58"/>
                  </a:lnTo>
                  <a:lnTo>
                    <a:pt x="57" y="58"/>
                  </a:lnTo>
                  <a:lnTo>
                    <a:pt x="57" y="55"/>
                  </a:lnTo>
                  <a:lnTo>
                    <a:pt x="55" y="55"/>
                  </a:lnTo>
                  <a:lnTo>
                    <a:pt x="50" y="53"/>
                  </a:lnTo>
                  <a:lnTo>
                    <a:pt x="45" y="53"/>
                  </a:lnTo>
                  <a:lnTo>
                    <a:pt x="45" y="58"/>
                  </a:lnTo>
                  <a:lnTo>
                    <a:pt x="50" y="58"/>
                  </a:lnTo>
                  <a:lnTo>
                    <a:pt x="52" y="58"/>
                  </a:lnTo>
                  <a:lnTo>
                    <a:pt x="55" y="60"/>
                  </a:lnTo>
                  <a:lnTo>
                    <a:pt x="57" y="60"/>
                  </a:lnTo>
                  <a:lnTo>
                    <a:pt x="60" y="60"/>
                  </a:lnTo>
                  <a:lnTo>
                    <a:pt x="62" y="60"/>
                  </a:lnTo>
                  <a:lnTo>
                    <a:pt x="69" y="58"/>
                  </a:lnTo>
                  <a:lnTo>
                    <a:pt x="71" y="58"/>
                  </a:lnTo>
                  <a:lnTo>
                    <a:pt x="71" y="53"/>
                  </a:lnTo>
                  <a:close/>
                  <a:moveTo>
                    <a:pt x="31" y="12"/>
                  </a:moveTo>
                  <a:lnTo>
                    <a:pt x="36" y="7"/>
                  </a:lnTo>
                  <a:lnTo>
                    <a:pt x="36" y="3"/>
                  </a:lnTo>
                  <a:lnTo>
                    <a:pt x="36" y="0"/>
                  </a:lnTo>
                  <a:lnTo>
                    <a:pt x="26" y="0"/>
                  </a:lnTo>
                  <a:lnTo>
                    <a:pt x="26" y="3"/>
                  </a:lnTo>
                  <a:lnTo>
                    <a:pt x="21" y="7"/>
                  </a:lnTo>
                  <a:lnTo>
                    <a:pt x="21" y="10"/>
                  </a:lnTo>
                  <a:lnTo>
                    <a:pt x="19" y="10"/>
                  </a:lnTo>
                  <a:lnTo>
                    <a:pt x="19" y="19"/>
                  </a:lnTo>
                  <a:lnTo>
                    <a:pt x="14" y="14"/>
                  </a:lnTo>
                  <a:lnTo>
                    <a:pt x="12" y="7"/>
                  </a:lnTo>
                  <a:lnTo>
                    <a:pt x="7" y="10"/>
                  </a:lnTo>
                  <a:lnTo>
                    <a:pt x="5" y="10"/>
                  </a:lnTo>
                  <a:lnTo>
                    <a:pt x="5" y="12"/>
                  </a:lnTo>
                  <a:lnTo>
                    <a:pt x="5" y="14"/>
                  </a:lnTo>
                  <a:lnTo>
                    <a:pt x="7" y="14"/>
                  </a:lnTo>
                  <a:lnTo>
                    <a:pt x="12" y="19"/>
                  </a:lnTo>
                  <a:lnTo>
                    <a:pt x="12" y="22"/>
                  </a:lnTo>
                  <a:lnTo>
                    <a:pt x="5" y="19"/>
                  </a:lnTo>
                  <a:lnTo>
                    <a:pt x="2" y="24"/>
                  </a:lnTo>
                  <a:lnTo>
                    <a:pt x="0" y="24"/>
                  </a:lnTo>
                  <a:lnTo>
                    <a:pt x="0" y="29"/>
                  </a:lnTo>
                  <a:lnTo>
                    <a:pt x="0" y="31"/>
                  </a:lnTo>
                  <a:lnTo>
                    <a:pt x="5" y="34"/>
                  </a:lnTo>
                  <a:lnTo>
                    <a:pt x="7" y="34"/>
                  </a:lnTo>
                  <a:lnTo>
                    <a:pt x="2" y="38"/>
                  </a:lnTo>
                  <a:lnTo>
                    <a:pt x="2" y="41"/>
                  </a:lnTo>
                  <a:lnTo>
                    <a:pt x="5" y="43"/>
                  </a:lnTo>
                  <a:lnTo>
                    <a:pt x="7" y="43"/>
                  </a:lnTo>
                  <a:lnTo>
                    <a:pt x="7" y="48"/>
                  </a:lnTo>
                  <a:lnTo>
                    <a:pt x="5" y="53"/>
                  </a:lnTo>
                  <a:lnTo>
                    <a:pt x="7" y="53"/>
                  </a:lnTo>
                  <a:lnTo>
                    <a:pt x="17" y="53"/>
                  </a:lnTo>
                  <a:lnTo>
                    <a:pt x="17" y="55"/>
                  </a:lnTo>
                  <a:lnTo>
                    <a:pt x="24" y="55"/>
                  </a:lnTo>
                  <a:lnTo>
                    <a:pt x="26" y="58"/>
                  </a:lnTo>
                  <a:lnTo>
                    <a:pt x="26" y="55"/>
                  </a:lnTo>
                  <a:lnTo>
                    <a:pt x="24" y="53"/>
                  </a:lnTo>
                  <a:lnTo>
                    <a:pt x="24" y="48"/>
                  </a:lnTo>
                  <a:lnTo>
                    <a:pt x="26" y="43"/>
                  </a:lnTo>
                  <a:lnTo>
                    <a:pt x="24" y="41"/>
                  </a:lnTo>
                  <a:lnTo>
                    <a:pt x="24" y="38"/>
                  </a:lnTo>
                  <a:lnTo>
                    <a:pt x="21" y="38"/>
                  </a:lnTo>
                  <a:lnTo>
                    <a:pt x="24" y="38"/>
                  </a:lnTo>
                  <a:lnTo>
                    <a:pt x="31" y="34"/>
                  </a:lnTo>
                  <a:lnTo>
                    <a:pt x="33" y="26"/>
                  </a:lnTo>
                  <a:lnTo>
                    <a:pt x="38" y="26"/>
                  </a:lnTo>
                  <a:lnTo>
                    <a:pt x="41" y="19"/>
                  </a:lnTo>
                  <a:lnTo>
                    <a:pt x="31" y="19"/>
                  </a:lnTo>
                  <a:lnTo>
                    <a:pt x="31" y="12"/>
                  </a:lnTo>
                  <a:close/>
                  <a:moveTo>
                    <a:pt x="29" y="38"/>
                  </a:moveTo>
                  <a:lnTo>
                    <a:pt x="31" y="48"/>
                  </a:lnTo>
                  <a:lnTo>
                    <a:pt x="36" y="53"/>
                  </a:lnTo>
                  <a:lnTo>
                    <a:pt x="38" y="46"/>
                  </a:lnTo>
                  <a:lnTo>
                    <a:pt x="33" y="41"/>
                  </a:lnTo>
                  <a:lnTo>
                    <a:pt x="29" y="38"/>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49" name="Czech Republic">
              <a:extLst>
                <a:ext uri="{FF2B5EF4-FFF2-40B4-BE49-F238E27FC236}">
                  <a16:creationId xmlns:a16="http://schemas.microsoft.com/office/drawing/2014/main" id="{BFAA52DC-7326-F63A-F144-72A8467021A2}"/>
                </a:ext>
                <a:ext uri="{C183D7F6-B498-43B3-948B-1728B52AA6E4}">
                  <adec:decorative xmlns:adec="http://schemas.microsoft.com/office/drawing/2017/decorative" val="1"/>
                </a:ext>
              </a:extLst>
            </p:cNvPr>
            <p:cNvSpPr>
              <a:spLocks/>
            </p:cNvSpPr>
            <p:nvPr/>
          </p:nvSpPr>
          <p:spPr bwMode="gray">
            <a:xfrm>
              <a:off x="4558162" y="1985250"/>
              <a:ext cx="135861" cy="61641"/>
            </a:xfrm>
            <a:custGeom>
              <a:avLst/>
              <a:gdLst>
                <a:gd name="T0" fmla="*/ 2147483647 w 420"/>
                <a:gd name="T1" fmla="*/ 2147483647 h 192"/>
                <a:gd name="T2" fmla="*/ 2147483647 w 420"/>
                <a:gd name="T3" fmla="*/ 2147483647 h 192"/>
                <a:gd name="T4" fmla="*/ 2147483647 w 420"/>
                <a:gd name="T5" fmla="*/ 2147483647 h 192"/>
                <a:gd name="T6" fmla="*/ 2147483647 w 420"/>
                <a:gd name="T7" fmla="*/ 2147483647 h 192"/>
                <a:gd name="T8" fmla="*/ 2147483647 w 420"/>
                <a:gd name="T9" fmla="*/ 2147483647 h 192"/>
                <a:gd name="T10" fmla="*/ 2147483647 w 420"/>
                <a:gd name="T11" fmla="*/ 2147483647 h 192"/>
                <a:gd name="T12" fmla="*/ 2147483647 w 420"/>
                <a:gd name="T13" fmla="*/ 2147483647 h 192"/>
                <a:gd name="T14" fmla="*/ 2147483647 w 420"/>
                <a:gd name="T15" fmla="*/ 2147483647 h 192"/>
                <a:gd name="T16" fmla="*/ 2147483647 w 420"/>
                <a:gd name="T17" fmla="*/ 2147483647 h 192"/>
                <a:gd name="T18" fmla="*/ 2147483647 w 420"/>
                <a:gd name="T19" fmla="*/ 2147483647 h 192"/>
                <a:gd name="T20" fmla="*/ 2147483647 w 420"/>
                <a:gd name="T21" fmla="*/ 2147483647 h 192"/>
                <a:gd name="T22" fmla="*/ 2147483647 w 420"/>
                <a:gd name="T23" fmla="*/ 2147483647 h 192"/>
                <a:gd name="T24" fmla="*/ 2147483647 w 420"/>
                <a:gd name="T25" fmla="*/ 2147483647 h 192"/>
                <a:gd name="T26" fmla="*/ 2147483647 w 420"/>
                <a:gd name="T27" fmla="*/ 2147483647 h 192"/>
                <a:gd name="T28" fmla="*/ 2147483647 w 420"/>
                <a:gd name="T29" fmla="*/ 0 h 192"/>
                <a:gd name="T30" fmla="*/ 2147483647 w 420"/>
                <a:gd name="T31" fmla="*/ 2147483647 h 192"/>
                <a:gd name="T32" fmla="*/ 2147483647 w 420"/>
                <a:gd name="T33" fmla="*/ 0 h 192"/>
                <a:gd name="T34" fmla="*/ 2147483647 w 420"/>
                <a:gd name="T35" fmla="*/ 2147483647 h 192"/>
                <a:gd name="T36" fmla="*/ 2147483647 w 420"/>
                <a:gd name="T37" fmla="*/ 2147483647 h 192"/>
                <a:gd name="T38" fmla="*/ 2147483647 w 420"/>
                <a:gd name="T39" fmla="*/ 2147483647 h 192"/>
                <a:gd name="T40" fmla="*/ 2147483647 w 420"/>
                <a:gd name="T41" fmla="*/ 2147483647 h 192"/>
                <a:gd name="T42" fmla="*/ 2147483647 w 420"/>
                <a:gd name="T43" fmla="*/ 2147483647 h 192"/>
                <a:gd name="T44" fmla="*/ 2147483647 w 420"/>
                <a:gd name="T45" fmla="*/ 2147483647 h 192"/>
                <a:gd name="T46" fmla="*/ 2147483647 w 420"/>
                <a:gd name="T47" fmla="*/ 2147483647 h 192"/>
                <a:gd name="T48" fmla="*/ 2147483647 w 420"/>
                <a:gd name="T49" fmla="*/ 2147483647 h 192"/>
                <a:gd name="T50" fmla="*/ 2147483647 w 420"/>
                <a:gd name="T51" fmla="*/ 2147483647 h 192"/>
                <a:gd name="T52" fmla="*/ 0 w 420"/>
                <a:gd name="T53" fmla="*/ 2147483647 h 192"/>
                <a:gd name="T54" fmla="*/ 2147483647 w 420"/>
                <a:gd name="T55" fmla="*/ 2147483647 h 192"/>
                <a:gd name="T56" fmla="*/ 2147483647 w 420"/>
                <a:gd name="T57" fmla="*/ 2147483647 h 192"/>
                <a:gd name="T58" fmla="*/ 2147483647 w 420"/>
                <a:gd name="T59" fmla="*/ 2147483647 h 192"/>
                <a:gd name="T60" fmla="*/ 2147483647 w 420"/>
                <a:gd name="T61" fmla="*/ 2147483647 h 192"/>
                <a:gd name="T62" fmla="*/ 2147483647 w 420"/>
                <a:gd name="T63" fmla="*/ 2147483647 h 192"/>
                <a:gd name="T64" fmla="*/ 2147483647 w 420"/>
                <a:gd name="T65" fmla="*/ 2147483647 h 192"/>
                <a:gd name="T66" fmla="*/ 2147483647 w 420"/>
                <a:gd name="T67" fmla="*/ 2147483647 h 192"/>
                <a:gd name="T68" fmla="*/ 2147483647 w 420"/>
                <a:gd name="T69" fmla="*/ 2147483647 h 192"/>
                <a:gd name="T70" fmla="*/ 2147483647 w 420"/>
                <a:gd name="T71" fmla="*/ 2147483647 h 192"/>
                <a:gd name="T72" fmla="*/ 2147483647 w 420"/>
                <a:gd name="T73" fmla="*/ 2147483647 h 192"/>
                <a:gd name="T74" fmla="*/ 2147483647 w 420"/>
                <a:gd name="T75" fmla="*/ 2147483647 h 192"/>
                <a:gd name="T76" fmla="*/ 2147483647 w 420"/>
                <a:gd name="T77" fmla="*/ 2147483647 h 192"/>
                <a:gd name="T78" fmla="*/ 2147483647 w 420"/>
                <a:gd name="T79" fmla="*/ 2147483647 h 192"/>
                <a:gd name="T80" fmla="*/ 2147483647 w 420"/>
                <a:gd name="T81" fmla="*/ 2147483647 h 192"/>
                <a:gd name="T82" fmla="*/ 2147483647 w 420"/>
                <a:gd name="T83" fmla="*/ 2147483647 h 192"/>
                <a:gd name="T84" fmla="*/ 2147483647 w 420"/>
                <a:gd name="T85" fmla="*/ 2147483647 h 192"/>
                <a:gd name="T86" fmla="*/ 2147483647 w 420"/>
                <a:gd name="T87" fmla="*/ 2147483647 h 192"/>
                <a:gd name="T88" fmla="*/ 2147483647 w 420"/>
                <a:gd name="T89" fmla="*/ 2147483647 h 192"/>
                <a:gd name="T90" fmla="*/ 2147483647 w 420"/>
                <a:gd name="T91" fmla="*/ 2147483647 h 192"/>
                <a:gd name="T92" fmla="*/ 2147483647 w 420"/>
                <a:gd name="T93" fmla="*/ 2147483647 h 192"/>
                <a:gd name="T94" fmla="*/ 2147483647 w 420"/>
                <a:gd name="T95" fmla="*/ 2147483647 h 192"/>
                <a:gd name="T96" fmla="*/ 2147483647 w 420"/>
                <a:gd name="T97" fmla="*/ 2147483647 h 192"/>
                <a:gd name="T98" fmla="*/ 2147483647 w 420"/>
                <a:gd name="T99" fmla="*/ 2147483647 h 192"/>
                <a:gd name="T100" fmla="*/ 2147483647 w 420"/>
                <a:gd name="T101" fmla="*/ 2147483647 h 192"/>
                <a:gd name="T102" fmla="*/ 2147483647 w 420"/>
                <a:gd name="T103" fmla="*/ 2147483647 h 192"/>
                <a:gd name="T104" fmla="*/ 2147483647 w 420"/>
                <a:gd name="T105" fmla="*/ 2147483647 h 1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20"/>
                <a:gd name="T160" fmla="*/ 0 h 192"/>
                <a:gd name="T161" fmla="*/ 420 w 420"/>
                <a:gd name="T162" fmla="*/ 192 h 1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20" h="192">
                  <a:moveTo>
                    <a:pt x="408" y="108"/>
                  </a:moveTo>
                  <a:lnTo>
                    <a:pt x="402" y="96"/>
                  </a:lnTo>
                  <a:lnTo>
                    <a:pt x="402" y="90"/>
                  </a:lnTo>
                  <a:lnTo>
                    <a:pt x="390" y="84"/>
                  </a:lnTo>
                  <a:lnTo>
                    <a:pt x="372" y="84"/>
                  </a:lnTo>
                  <a:lnTo>
                    <a:pt x="372" y="78"/>
                  </a:lnTo>
                  <a:lnTo>
                    <a:pt x="366" y="72"/>
                  </a:lnTo>
                  <a:lnTo>
                    <a:pt x="360" y="84"/>
                  </a:lnTo>
                  <a:lnTo>
                    <a:pt x="354" y="78"/>
                  </a:lnTo>
                  <a:lnTo>
                    <a:pt x="348" y="66"/>
                  </a:lnTo>
                  <a:lnTo>
                    <a:pt x="342" y="60"/>
                  </a:lnTo>
                  <a:lnTo>
                    <a:pt x="324" y="60"/>
                  </a:lnTo>
                  <a:lnTo>
                    <a:pt x="330" y="54"/>
                  </a:lnTo>
                  <a:lnTo>
                    <a:pt x="312" y="54"/>
                  </a:lnTo>
                  <a:lnTo>
                    <a:pt x="300" y="60"/>
                  </a:lnTo>
                  <a:lnTo>
                    <a:pt x="294" y="60"/>
                  </a:lnTo>
                  <a:lnTo>
                    <a:pt x="294" y="66"/>
                  </a:lnTo>
                  <a:lnTo>
                    <a:pt x="276" y="66"/>
                  </a:lnTo>
                  <a:lnTo>
                    <a:pt x="270" y="60"/>
                  </a:lnTo>
                  <a:lnTo>
                    <a:pt x="264" y="60"/>
                  </a:lnTo>
                  <a:lnTo>
                    <a:pt x="264" y="48"/>
                  </a:lnTo>
                  <a:lnTo>
                    <a:pt x="252" y="42"/>
                  </a:lnTo>
                  <a:lnTo>
                    <a:pt x="264" y="36"/>
                  </a:lnTo>
                  <a:lnTo>
                    <a:pt x="258" y="30"/>
                  </a:lnTo>
                  <a:lnTo>
                    <a:pt x="234" y="30"/>
                  </a:lnTo>
                  <a:lnTo>
                    <a:pt x="234" y="24"/>
                  </a:lnTo>
                  <a:lnTo>
                    <a:pt x="228" y="24"/>
                  </a:lnTo>
                  <a:lnTo>
                    <a:pt x="216" y="18"/>
                  </a:lnTo>
                  <a:lnTo>
                    <a:pt x="198" y="18"/>
                  </a:lnTo>
                  <a:lnTo>
                    <a:pt x="192" y="0"/>
                  </a:lnTo>
                  <a:lnTo>
                    <a:pt x="174" y="0"/>
                  </a:lnTo>
                  <a:lnTo>
                    <a:pt x="162" y="12"/>
                  </a:lnTo>
                  <a:lnTo>
                    <a:pt x="156" y="12"/>
                  </a:lnTo>
                  <a:lnTo>
                    <a:pt x="144" y="0"/>
                  </a:lnTo>
                  <a:lnTo>
                    <a:pt x="138" y="6"/>
                  </a:lnTo>
                  <a:lnTo>
                    <a:pt x="132" y="6"/>
                  </a:lnTo>
                  <a:lnTo>
                    <a:pt x="126" y="12"/>
                  </a:lnTo>
                  <a:lnTo>
                    <a:pt x="126" y="18"/>
                  </a:lnTo>
                  <a:lnTo>
                    <a:pt x="108" y="18"/>
                  </a:lnTo>
                  <a:lnTo>
                    <a:pt x="108" y="24"/>
                  </a:lnTo>
                  <a:lnTo>
                    <a:pt x="84" y="24"/>
                  </a:lnTo>
                  <a:lnTo>
                    <a:pt x="84" y="30"/>
                  </a:lnTo>
                  <a:lnTo>
                    <a:pt x="66" y="36"/>
                  </a:lnTo>
                  <a:lnTo>
                    <a:pt x="54" y="48"/>
                  </a:lnTo>
                  <a:lnTo>
                    <a:pt x="42" y="42"/>
                  </a:lnTo>
                  <a:lnTo>
                    <a:pt x="36" y="42"/>
                  </a:lnTo>
                  <a:lnTo>
                    <a:pt x="30" y="48"/>
                  </a:lnTo>
                  <a:lnTo>
                    <a:pt x="30" y="54"/>
                  </a:lnTo>
                  <a:lnTo>
                    <a:pt x="18" y="54"/>
                  </a:lnTo>
                  <a:lnTo>
                    <a:pt x="18" y="60"/>
                  </a:lnTo>
                  <a:lnTo>
                    <a:pt x="6" y="60"/>
                  </a:lnTo>
                  <a:lnTo>
                    <a:pt x="6" y="54"/>
                  </a:lnTo>
                  <a:lnTo>
                    <a:pt x="0" y="54"/>
                  </a:lnTo>
                  <a:lnTo>
                    <a:pt x="0" y="66"/>
                  </a:lnTo>
                  <a:lnTo>
                    <a:pt x="6" y="72"/>
                  </a:lnTo>
                  <a:lnTo>
                    <a:pt x="12" y="72"/>
                  </a:lnTo>
                  <a:lnTo>
                    <a:pt x="24" y="84"/>
                  </a:lnTo>
                  <a:lnTo>
                    <a:pt x="18" y="90"/>
                  </a:lnTo>
                  <a:lnTo>
                    <a:pt x="12" y="90"/>
                  </a:lnTo>
                  <a:lnTo>
                    <a:pt x="12" y="96"/>
                  </a:lnTo>
                  <a:lnTo>
                    <a:pt x="24" y="108"/>
                  </a:lnTo>
                  <a:lnTo>
                    <a:pt x="30" y="120"/>
                  </a:lnTo>
                  <a:lnTo>
                    <a:pt x="36" y="120"/>
                  </a:lnTo>
                  <a:lnTo>
                    <a:pt x="36" y="126"/>
                  </a:lnTo>
                  <a:lnTo>
                    <a:pt x="48" y="132"/>
                  </a:lnTo>
                  <a:lnTo>
                    <a:pt x="60" y="132"/>
                  </a:lnTo>
                  <a:lnTo>
                    <a:pt x="66" y="144"/>
                  </a:lnTo>
                  <a:lnTo>
                    <a:pt x="72" y="144"/>
                  </a:lnTo>
                  <a:lnTo>
                    <a:pt x="78" y="156"/>
                  </a:lnTo>
                  <a:lnTo>
                    <a:pt x="90" y="156"/>
                  </a:lnTo>
                  <a:lnTo>
                    <a:pt x="96" y="162"/>
                  </a:lnTo>
                  <a:lnTo>
                    <a:pt x="102" y="162"/>
                  </a:lnTo>
                  <a:lnTo>
                    <a:pt x="102" y="174"/>
                  </a:lnTo>
                  <a:lnTo>
                    <a:pt x="120" y="192"/>
                  </a:lnTo>
                  <a:lnTo>
                    <a:pt x="132" y="192"/>
                  </a:lnTo>
                  <a:lnTo>
                    <a:pt x="144" y="186"/>
                  </a:lnTo>
                  <a:lnTo>
                    <a:pt x="150" y="186"/>
                  </a:lnTo>
                  <a:lnTo>
                    <a:pt x="162" y="192"/>
                  </a:lnTo>
                  <a:lnTo>
                    <a:pt x="162" y="174"/>
                  </a:lnTo>
                  <a:lnTo>
                    <a:pt x="168" y="174"/>
                  </a:lnTo>
                  <a:lnTo>
                    <a:pt x="174" y="162"/>
                  </a:lnTo>
                  <a:lnTo>
                    <a:pt x="180" y="156"/>
                  </a:lnTo>
                  <a:lnTo>
                    <a:pt x="198" y="156"/>
                  </a:lnTo>
                  <a:lnTo>
                    <a:pt x="210" y="162"/>
                  </a:lnTo>
                  <a:lnTo>
                    <a:pt x="222" y="174"/>
                  </a:lnTo>
                  <a:lnTo>
                    <a:pt x="234" y="168"/>
                  </a:lnTo>
                  <a:lnTo>
                    <a:pt x="246" y="180"/>
                  </a:lnTo>
                  <a:lnTo>
                    <a:pt x="258" y="174"/>
                  </a:lnTo>
                  <a:lnTo>
                    <a:pt x="264" y="168"/>
                  </a:lnTo>
                  <a:lnTo>
                    <a:pt x="276" y="168"/>
                  </a:lnTo>
                  <a:lnTo>
                    <a:pt x="282" y="174"/>
                  </a:lnTo>
                  <a:lnTo>
                    <a:pt x="288" y="174"/>
                  </a:lnTo>
                  <a:lnTo>
                    <a:pt x="300" y="180"/>
                  </a:lnTo>
                  <a:lnTo>
                    <a:pt x="306" y="174"/>
                  </a:lnTo>
                  <a:lnTo>
                    <a:pt x="324" y="174"/>
                  </a:lnTo>
                  <a:lnTo>
                    <a:pt x="330" y="168"/>
                  </a:lnTo>
                  <a:lnTo>
                    <a:pt x="330" y="174"/>
                  </a:lnTo>
                  <a:lnTo>
                    <a:pt x="348" y="174"/>
                  </a:lnTo>
                  <a:lnTo>
                    <a:pt x="360" y="168"/>
                  </a:lnTo>
                  <a:lnTo>
                    <a:pt x="366" y="162"/>
                  </a:lnTo>
                  <a:lnTo>
                    <a:pt x="378" y="156"/>
                  </a:lnTo>
                  <a:lnTo>
                    <a:pt x="378" y="132"/>
                  </a:lnTo>
                  <a:lnTo>
                    <a:pt x="402" y="126"/>
                  </a:lnTo>
                  <a:lnTo>
                    <a:pt x="420" y="114"/>
                  </a:lnTo>
                  <a:lnTo>
                    <a:pt x="414" y="108"/>
                  </a:lnTo>
                  <a:lnTo>
                    <a:pt x="408" y="108"/>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50" name="Cyprus">
              <a:extLst>
                <a:ext uri="{FF2B5EF4-FFF2-40B4-BE49-F238E27FC236}">
                  <a16:creationId xmlns:a16="http://schemas.microsoft.com/office/drawing/2014/main" id="{858BB71F-77D6-D13A-C9FC-5A6300A7E5FA}"/>
                </a:ext>
                <a:ext uri="{C183D7F6-B498-43B3-948B-1728B52AA6E4}">
                  <adec:decorative xmlns:adec="http://schemas.microsoft.com/office/drawing/2017/decorative" val="1"/>
                </a:ext>
              </a:extLst>
            </p:cNvPr>
            <p:cNvSpPr>
              <a:spLocks/>
            </p:cNvSpPr>
            <p:nvPr/>
          </p:nvSpPr>
          <p:spPr bwMode="gray">
            <a:xfrm>
              <a:off x="4994679" y="2378997"/>
              <a:ext cx="47803" cy="27675"/>
            </a:xfrm>
            <a:custGeom>
              <a:avLst/>
              <a:gdLst>
                <a:gd name="T0" fmla="*/ 0 w 150"/>
                <a:gd name="T1" fmla="*/ 2147483647 h 84"/>
                <a:gd name="T2" fmla="*/ 2147483647 w 150"/>
                <a:gd name="T3" fmla="*/ 2147483647 h 84"/>
                <a:gd name="T4" fmla="*/ 2147483647 w 150"/>
                <a:gd name="T5" fmla="*/ 2147483647 h 84"/>
                <a:gd name="T6" fmla="*/ 2147483647 w 150"/>
                <a:gd name="T7" fmla="*/ 2147483647 h 84"/>
                <a:gd name="T8" fmla="*/ 2147483647 w 150"/>
                <a:gd name="T9" fmla="*/ 2147483647 h 84"/>
                <a:gd name="T10" fmla="*/ 2147483647 w 150"/>
                <a:gd name="T11" fmla="*/ 2147483647 h 84"/>
                <a:gd name="T12" fmla="*/ 2147483647 w 150"/>
                <a:gd name="T13" fmla="*/ 2147483647 h 84"/>
                <a:gd name="T14" fmla="*/ 2147483647 w 150"/>
                <a:gd name="T15" fmla="*/ 2147483647 h 84"/>
                <a:gd name="T16" fmla="*/ 2147483647 w 150"/>
                <a:gd name="T17" fmla="*/ 2147483647 h 84"/>
                <a:gd name="T18" fmla="*/ 2147483647 w 150"/>
                <a:gd name="T19" fmla="*/ 2147483647 h 84"/>
                <a:gd name="T20" fmla="*/ 2147483647 w 150"/>
                <a:gd name="T21" fmla="*/ 2147483647 h 84"/>
                <a:gd name="T22" fmla="*/ 2147483647 w 150"/>
                <a:gd name="T23" fmla="*/ 2147483647 h 84"/>
                <a:gd name="T24" fmla="*/ 2147483647 w 150"/>
                <a:gd name="T25" fmla="*/ 2147483647 h 84"/>
                <a:gd name="T26" fmla="*/ 2147483647 w 150"/>
                <a:gd name="T27" fmla="*/ 0 h 84"/>
                <a:gd name="T28" fmla="*/ 2147483647 w 150"/>
                <a:gd name="T29" fmla="*/ 2147483647 h 84"/>
                <a:gd name="T30" fmla="*/ 2147483647 w 150"/>
                <a:gd name="T31" fmla="*/ 2147483647 h 84"/>
                <a:gd name="T32" fmla="*/ 2147483647 w 150"/>
                <a:gd name="T33" fmla="*/ 2147483647 h 84"/>
                <a:gd name="T34" fmla="*/ 2147483647 w 150"/>
                <a:gd name="T35" fmla="*/ 2147483647 h 84"/>
                <a:gd name="T36" fmla="*/ 2147483647 w 150"/>
                <a:gd name="T37" fmla="*/ 2147483647 h 84"/>
                <a:gd name="T38" fmla="*/ 0 w 150"/>
                <a:gd name="T39" fmla="*/ 2147483647 h 84"/>
                <a:gd name="T40" fmla="*/ 0 w 150"/>
                <a:gd name="T41" fmla="*/ 2147483647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0"/>
                <a:gd name="T64" fmla="*/ 0 h 84"/>
                <a:gd name="T65" fmla="*/ 150 w 150"/>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0" h="84">
                  <a:moveTo>
                    <a:pt x="0" y="48"/>
                  </a:moveTo>
                  <a:lnTo>
                    <a:pt x="6" y="60"/>
                  </a:lnTo>
                  <a:lnTo>
                    <a:pt x="30" y="72"/>
                  </a:lnTo>
                  <a:lnTo>
                    <a:pt x="36" y="84"/>
                  </a:lnTo>
                  <a:lnTo>
                    <a:pt x="54" y="84"/>
                  </a:lnTo>
                  <a:lnTo>
                    <a:pt x="60" y="78"/>
                  </a:lnTo>
                  <a:lnTo>
                    <a:pt x="72" y="72"/>
                  </a:lnTo>
                  <a:lnTo>
                    <a:pt x="78" y="66"/>
                  </a:lnTo>
                  <a:lnTo>
                    <a:pt x="90" y="60"/>
                  </a:lnTo>
                  <a:lnTo>
                    <a:pt x="96" y="54"/>
                  </a:lnTo>
                  <a:lnTo>
                    <a:pt x="102" y="60"/>
                  </a:lnTo>
                  <a:lnTo>
                    <a:pt x="120" y="60"/>
                  </a:lnTo>
                  <a:lnTo>
                    <a:pt x="120" y="36"/>
                  </a:lnTo>
                  <a:lnTo>
                    <a:pt x="150" y="0"/>
                  </a:lnTo>
                  <a:lnTo>
                    <a:pt x="108" y="24"/>
                  </a:lnTo>
                  <a:lnTo>
                    <a:pt x="54" y="24"/>
                  </a:lnTo>
                  <a:lnTo>
                    <a:pt x="48" y="30"/>
                  </a:lnTo>
                  <a:lnTo>
                    <a:pt x="48" y="36"/>
                  </a:lnTo>
                  <a:lnTo>
                    <a:pt x="12" y="36"/>
                  </a:lnTo>
                  <a:lnTo>
                    <a:pt x="0" y="42"/>
                  </a:lnTo>
                  <a:lnTo>
                    <a:pt x="0" y="48"/>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51" name="Cuba">
              <a:extLst>
                <a:ext uri="{FF2B5EF4-FFF2-40B4-BE49-F238E27FC236}">
                  <a16:creationId xmlns:a16="http://schemas.microsoft.com/office/drawing/2014/main" id="{869CDB56-A2F5-E9CF-C24D-1F0BFBEC8854}"/>
                </a:ext>
                <a:ext uri="{C183D7F6-B498-43B3-948B-1728B52AA6E4}">
                  <adec:decorative xmlns:adec="http://schemas.microsoft.com/office/drawing/2017/decorative" val="1"/>
                </a:ext>
              </a:extLst>
            </p:cNvPr>
            <p:cNvSpPr>
              <a:spLocks noEditPoints="1"/>
            </p:cNvSpPr>
            <p:nvPr/>
          </p:nvSpPr>
          <p:spPr bwMode="gray">
            <a:xfrm>
              <a:off x="2386898" y="2699780"/>
              <a:ext cx="237757" cy="86800"/>
            </a:xfrm>
            <a:custGeom>
              <a:avLst/>
              <a:gdLst>
                <a:gd name="T0" fmla="*/ 2147483647 w 738"/>
                <a:gd name="T1" fmla="*/ 2147483647 h 270"/>
                <a:gd name="T2" fmla="*/ 2147483647 w 738"/>
                <a:gd name="T3" fmla="*/ 2147483647 h 270"/>
                <a:gd name="T4" fmla="*/ 2147483647 w 738"/>
                <a:gd name="T5" fmla="*/ 2147483647 h 270"/>
                <a:gd name="T6" fmla="*/ 2147483647 w 738"/>
                <a:gd name="T7" fmla="*/ 2147483647 h 270"/>
                <a:gd name="T8" fmla="*/ 2147483647 w 738"/>
                <a:gd name="T9" fmla="*/ 2147483647 h 270"/>
                <a:gd name="T10" fmla="*/ 2147483647 w 738"/>
                <a:gd name="T11" fmla="*/ 2147483647 h 270"/>
                <a:gd name="T12" fmla="*/ 2147483647 w 738"/>
                <a:gd name="T13" fmla="*/ 2147483647 h 270"/>
                <a:gd name="T14" fmla="*/ 2147483647 w 738"/>
                <a:gd name="T15" fmla="*/ 2147483647 h 270"/>
                <a:gd name="T16" fmla="*/ 2147483647 w 738"/>
                <a:gd name="T17" fmla="*/ 2147483647 h 270"/>
                <a:gd name="T18" fmla="*/ 2147483647 w 738"/>
                <a:gd name="T19" fmla="*/ 2147483647 h 270"/>
                <a:gd name="T20" fmla="*/ 2147483647 w 738"/>
                <a:gd name="T21" fmla="*/ 2147483647 h 270"/>
                <a:gd name="T22" fmla="*/ 2147483647 w 738"/>
                <a:gd name="T23" fmla="*/ 2147483647 h 270"/>
                <a:gd name="T24" fmla="*/ 2147483647 w 738"/>
                <a:gd name="T25" fmla="*/ 2147483647 h 270"/>
                <a:gd name="T26" fmla="*/ 2147483647 w 738"/>
                <a:gd name="T27" fmla="*/ 2147483647 h 270"/>
                <a:gd name="T28" fmla="*/ 2147483647 w 738"/>
                <a:gd name="T29" fmla="*/ 2147483647 h 270"/>
                <a:gd name="T30" fmla="*/ 2147483647 w 738"/>
                <a:gd name="T31" fmla="*/ 2147483647 h 270"/>
                <a:gd name="T32" fmla="*/ 2147483647 w 738"/>
                <a:gd name="T33" fmla="*/ 2147483647 h 270"/>
                <a:gd name="T34" fmla="*/ 2147483647 w 738"/>
                <a:gd name="T35" fmla="*/ 2147483647 h 270"/>
                <a:gd name="T36" fmla="*/ 2147483647 w 738"/>
                <a:gd name="T37" fmla="*/ 0 h 270"/>
                <a:gd name="T38" fmla="*/ 2147483647 w 738"/>
                <a:gd name="T39" fmla="*/ 2147483647 h 270"/>
                <a:gd name="T40" fmla="*/ 2147483647 w 738"/>
                <a:gd name="T41" fmla="*/ 2147483647 h 270"/>
                <a:gd name="T42" fmla="*/ 2147483647 w 738"/>
                <a:gd name="T43" fmla="*/ 2147483647 h 270"/>
                <a:gd name="T44" fmla="*/ 2147483647 w 738"/>
                <a:gd name="T45" fmla="*/ 2147483647 h 270"/>
                <a:gd name="T46" fmla="*/ 2147483647 w 738"/>
                <a:gd name="T47" fmla="*/ 2147483647 h 270"/>
                <a:gd name="T48" fmla="*/ 2147483647 w 738"/>
                <a:gd name="T49" fmla="*/ 2147483647 h 270"/>
                <a:gd name="T50" fmla="*/ 2147483647 w 738"/>
                <a:gd name="T51" fmla="*/ 2147483647 h 270"/>
                <a:gd name="T52" fmla="*/ 2147483647 w 738"/>
                <a:gd name="T53" fmla="*/ 2147483647 h 270"/>
                <a:gd name="T54" fmla="*/ 2147483647 w 738"/>
                <a:gd name="T55" fmla="*/ 2147483647 h 270"/>
                <a:gd name="T56" fmla="*/ 2147483647 w 738"/>
                <a:gd name="T57" fmla="*/ 2147483647 h 270"/>
                <a:gd name="T58" fmla="*/ 2147483647 w 738"/>
                <a:gd name="T59" fmla="*/ 2147483647 h 270"/>
                <a:gd name="T60" fmla="*/ 2147483647 w 738"/>
                <a:gd name="T61" fmla="*/ 2147483647 h 270"/>
                <a:gd name="T62" fmla="*/ 2147483647 w 738"/>
                <a:gd name="T63" fmla="*/ 2147483647 h 270"/>
                <a:gd name="T64" fmla="*/ 2147483647 w 738"/>
                <a:gd name="T65" fmla="*/ 2147483647 h 270"/>
                <a:gd name="T66" fmla="*/ 2147483647 w 738"/>
                <a:gd name="T67" fmla="*/ 2147483647 h 270"/>
                <a:gd name="T68" fmla="*/ 2147483647 w 738"/>
                <a:gd name="T69" fmla="*/ 2147483647 h 270"/>
                <a:gd name="T70" fmla="*/ 2147483647 w 738"/>
                <a:gd name="T71" fmla="*/ 2147483647 h 270"/>
                <a:gd name="T72" fmla="*/ 2147483647 w 738"/>
                <a:gd name="T73" fmla="*/ 2147483647 h 270"/>
                <a:gd name="T74" fmla="*/ 2147483647 w 738"/>
                <a:gd name="T75" fmla="*/ 2147483647 h 270"/>
                <a:gd name="T76" fmla="*/ 2147483647 w 738"/>
                <a:gd name="T77" fmla="*/ 2147483647 h 270"/>
                <a:gd name="T78" fmla="*/ 2147483647 w 738"/>
                <a:gd name="T79" fmla="*/ 2147483647 h 270"/>
                <a:gd name="T80" fmla="*/ 2147483647 w 738"/>
                <a:gd name="T81" fmla="*/ 2147483647 h 270"/>
                <a:gd name="T82" fmla="*/ 2147483647 w 738"/>
                <a:gd name="T83" fmla="*/ 2147483647 h 270"/>
                <a:gd name="T84" fmla="*/ 2147483647 w 738"/>
                <a:gd name="T85" fmla="*/ 2147483647 h 270"/>
                <a:gd name="T86" fmla="*/ 2147483647 w 738"/>
                <a:gd name="T87" fmla="*/ 2147483647 h 270"/>
                <a:gd name="T88" fmla="*/ 2147483647 w 738"/>
                <a:gd name="T89" fmla="*/ 2147483647 h 270"/>
                <a:gd name="T90" fmla="*/ 2147483647 w 738"/>
                <a:gd name="T91" fmla="*/ 2147483647 h 270"/>
                <a:gd name="T92" fmla="*/ 2147483647 w 738"/>
                <a:gd name="T93" fmla="*/ 2147483647 h 270"/>
                <a:gd name="T94" fmla="*/ 2147483647 w 738"/>
                <a:gd name="T95" fmla="*/ 2147483647 h 270"/>
                <a:gd name="T96" fmla="*/ 2147483647 w 738"/>
                <a:gd name="T97" fmla="*/ 2147483647 h 270"/>
                <a:gd name="T98" fmla="*/ 2147483647 w 738"/>
                <a:gd name="T99" fmla="*/ 2147483647 h 270"/>
                <a:gd name="T100" fmla="*/ 2147483647 w 738"/>
                <a:gd name="T101" fmla="*/ 2147483647 h 270"/>
                <a:gd name="T102" fmla="*/ 2147483647 w 738"/>
                <a:gd name="T103" fmla="*/ 2147483647 h 270"/>
                <a:gd name="T104" fmla="*/ 2147483647 w 738"/>
                <a:gd name="T105" fmla="*/ 2147483647 h 270"/>
                <a:gd name="T106" fmla="*/ 2147483647 w 738"/>
                <a:gd name="T107" fmla="*/ 2147483647 h 270"/>
                <a:gd name="T108" fmla="*/ 2147483647 w 738"/>
                <a:gd name="T109" fmla="*/ 2147483647 h 270"/>
                <a:gd name="T110" fmla="*/ 2147483647 w 738"/>
                <a:gd name="T111" fmla="*/ 2147483647 h 270"/>
                <a:gd name="T112" fmla="*/ 2147483647 w 738"/>
                <a:gd name="T113" fmla="*/ 2147483647 h 270"/>
                <a:gd name="T114" fmla="*/ 2147483647 w 738"/>
                <a:gd name="T115" fmla="*/ 2147483647 h 2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38"/>
                <a:gd name="T175" fmla="*/ 0 h 270"/>
                <a:gd name="T176" fmla="*/ 738 w 738"/>
                <a:gd name="T177" fmla="*/ 270 h 2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38" h="270">
                  <a:moveTo>
                    <a:pt x="708" y="228"/>
                  </a:moveTo>
                  <a:lnTo>
                    <a:pt x="690" y="222"/>
                  </a:lnTo>
                  <a:lnTo>
                    <a:pt x="666" y="222"/>
                  </a:lnTo>
                  <a:lnTo>
                    <a:pt x="666" y="204"/>
                  </a:lnTo>
                  <a:lnTo>
                    <a:pt x="660" y="198"/>
                  </a:lnTo>
                  <a:lnTo>
                    <a:pt x="648" y="192"/>
                  </a:lnTo>
                  <a:lnTo>
                    <a:pt x="600" y="192"/>
                  </a:lnTo>
                  <a:lnTo>
                    <a:pt x="624" y="168"/>
                  </a:lnTo>
                  <a:lnTo>
                    <a:pt x="612" y="168"/>
                  </a:lnTo>
                  <a:lnTo>
                    <a:pt x="600" y="162"/>
                  </a:lnTo>
                  <a:lnTo>
                    <a:pt x="558" y="162"/>
                  </a:lnTo>
                  <a:lnTo>
                    <a:pt x="534" y="150"/>
                  </a:lnTo>
                  <a:lnTo>
                    <a:pt x="528" y="144"/>
                  </a:lnTo>
                  <a:lnTo>
                    <a:pt x="522" y="144"/>
                  </a:lnTo>
                  <a:lnTo>
                    <a:pt x="528" y="138"/>
                  </a:lnTo>
                  <a:lnTo>
                    <a:pt x="528" y="132"/>
                  </a:lnTo>
                  <a:lnTo>
                    <a:pt x="534" y="126"/>
                  </a:lnTo>
                  <a:lnTo>
                    <a:pt x="534" y="120"/>
                  </a:lnTo>
                  <a:lnTo>
                    <a:pt x="522" y="120"/>
                  </a:lnTo>
                  <a:lnTo>
                    <a:pt x="510" y="114"/>
                  </a:lnTo>
                  <a:lnTo>
                    <a:pt x="504" y="114"/>
                  </a:lnTo>
                  <a:lnTo>
                    <a:pt x="474" y="84"/>
                  </a:lnTo>
                  <a:lnTo>
                    <a:pt x="462" y="78"/>
                  </a:lnTo>
                  <a:lnTo>
                    <a:pt x="450" y="66"/>
                  </a:lnTo>
                  <a:lnTo>
                    <a:pt x="432" y="66"/>
                  </a:lnTo>
                  <a:lnTo>
                    <a:pt x="432" y="84"/>
                  </a:lnTo>
                  <a:lnTo>
                    <a:pt x="444" y="96"/>
                  </a:lnTo>
                  <a:lnTo>
                    <a:pt x="450" y="96"/>
                  </a:lnTo>
                  <a:lnTo>
                    <a:pt x="378" y="60"/>
                  </a:lnTo>
                  <a:lnTo>
                    <a:pt x="372" y="54"/>
                  </a:lnTo>
                  <a:lnTo>
                    <a:pt x="360" y="48"/>
                  </a:lnTo>
                  <a:lnTo>
                    <a:pt x="354" y="36"/>
                  </a:lnTo>
                  <a:lnTo>
                    <a:pt x="342" y="30"/>
                  </a:lnTo>
                  <a:lnTo>
                    <a:pt x="330" y="18"/>
                  </a:lnTo>
                  <a:lnTo>
                    <a:pt x="270" y="18"/>
                  </a:lnTo>
                  <a:lnTo>
                    <a:pt x="258" y="12"/>
                  </a:lnTo>
                  <a:lnTo>
                    <a:pt x="228" y="6"/>
                  </a:lnTo>
                  <a:lnTo>
                    <a:pt x="174" y="0"/>
                  </a:lnTo>
                  <a:lnTo>
                    <a:pt x="126" y="6"/>
                  </a:lnTo>
                  <a:lnTo>
                    <a:pt x="96" y="18"/>
                  </a:lnTo>
                  <a:lnTo>
                    <a:pt x="72" y="42"/>
                  </a:lnTo>
                  <a:lnTo>
                    <a:pt x="60" y="48"/>
                  </a:lnTo>
                  <a:lnTo>
                    <a:pt x="42" y="60"/>
                  </a:lnTo>
                  <a:lnTo>
                    <a:pt x="24" y="66"/>
                  </a:lnTo>
                  <a:lnTo>
                    <a:pt x="12" y="72"/>
                  </a:lnTo>
                  <a:lnTo>
                    <a:pt x="6" y="78"/>
                  </a:lnTo>
                  <a:lnTo>
                    <a:pt x="0" y="78"/>
                  </a:lnTo>
                  <a:lnTo>
                    <a:pt x="72" y="72"/>
                  </a:lnTo>
                  <a:lnTo>
                    <a:pt x="72" y="60"/>
                  </a:lnTo>
                  <a:lnTo>
                    <a:pt x="150" y="54"/>
                  </a:lnTo>
                  <a:lnTo>
                    <a:pt x="174" y="42"/>
                  </a:lnTo>
                  <a:lnTo>
                    <a:pt x="198" y="42"/>
                  </a:lnTo>
                  <a:lnTo>
                    <a:pt x="222" y="54"/>
                  </a:lnTo>
                  <a:lnTo>
                    <a:pt x="222" y="60"/>
                  </a:lnTo>
                  <a:lnTo>
                    <a:pt x="216" y="60"/>
                  </a:lnTo>
                  <a:lnTo>
                    <a:pt x="210" y="66"/>
                  </a:lnTo>
                  <a:lnTo>
                    <a:pt x="198" y="66"/>
                  </a:lnTo>
                  <a:lnTo>
                    <a:pt x="192" y="72"/>
                  </a:lnTo>
                  <a:lnTo>
                    <a:pt x="186" y="72"/>
                  </a:lnTo>
                  <a:lnTo>
                    <a:pt x="204" y="78"/>
                  </a:lnTo>
                  <a:lnTo>
                    <a:pt x="210" y="78"/>
                  </a:lnTo>
                  <a:lnTo>
                    <a:pt x="216" y="84"/>
                  </a:lnTo>
                  <a:lnTo>
                    <a:pt x="228" y="90"/>
                  </a:lnTo>
                  <a:lnTo>
                    <a:pt x="246" y="96"/>
                  </a:lnTo>
                  <a:lnTo>
                    <a:pt x="258" y="102"/>
                  </a:lnTo>
                  <a:lnTo>
                    <a:pt x="276" y="102"/>
                  </a:lnTo>
                  <a:lnTo>
                    <a:pt x="282" y="96"/>
                  </a:lnTo>
                  <a:lnTo>
                    <a:pt x="282" y="90"/>
                  </a:lnTo>
                  <a:lnTo>
                    <a:pt x="294" y="96"/>
                  </a:lnTo>
                  <a:lnTo>
                    <a:pt x="300" y="102"/>
                  </a:lnTo>
                  <a:lnTo>
                    <a:pt x="318" y="114"/>
                  </a:lnTo>
                  <a:lnTo>
                    <a:pt x="342" y="126"/>
                  </a:lnTo>
                  <a:lnTo>
                    <a:pt x="372" y="126"/>
                  </a:lnTo>
                  <a:lnTo>
                    <a:pt x="390" y="120"/>
                  </a:lnTo>
                  <a:lnTo>
                    <a:pt x="402" y="120"/>
                  </a:lnTo>
                  <a:lnTo>
                    <a:pt x="390" y="144"/>
                  </a:lnTo>
                  <a:lnTo>
                    <a:pt x="450" y="168"/>
                  </a:lnTo>
                  <a:lnTo>
                    <a:pt x="474" y="204"/>
                  </a:lnTo>
                  <a:lnTo>
                    <a:pt x="480" y="210"/>
                  </a:lnTo>
                  <a:lnTo>
                    <a:pt x="492" y="216"/>
                  </a:lnTo>
                  <a:lnTo>
                    <a:pt x="498" y="222"/>
                  </a:lnTo>
                  <a:lnTo>
                    <a:pt x="498" y="228"/>
                  </a:lnTo>
                  <a:lnTo>
                    <a:pt x="474" y="252"/>
                  </a:lnTo>
                  <a:lnTo>
                    <a:pt x="474" y="258"/>
                  </a:lnTo>
                  <a:lnTo>
                    <a:pt x="480" y="264"/>
                  </a:lnTo>
                  <a:lnTo>
                    <a:pt x="492" y="258"/>
                  </a:lnTo>
                  <a:lnTo>
                    <a:pt x="504" y="258"/>
                  </a:lnTo>
                  <a:lnTo>
                    <a:pt x="528" y="246"/>
                  </a:lnTo>
                  <a:lnTo>
                    <a:pt x="558" y="246"/>
                  </a:lnTo>
                  <a:lnTo>
                    <a:pt x="558" y="252"/>
                  </a:lnTo>
                  <a:lnTo>
                    <a:pt x="552" y="252"/>
                  </a:lnTo>
                  <a:lnTo>
                    <a:pt x="546" y="258"/>
                  </a:lnTo>
                  <a:lnTo>
                    <a:pt x="546" y="264"/>
                  </a:lnTo>
                  <a:lnTo>
                    <a:pt x="558" y="264"/>
                  </a:lnTo>
                  <a:lnTo>
                    <a:pt x="564" y="270"/>
                  </a:lnTo>
                  <a:lnTo>
                    <a:pt x="612" y="270"/>
                  </a:lnTo>
                  <a:lnTo>
                    <a:pt x="636" y="264"/>
                  </a:lnTo>
                  <a:lnTo>
                    <a:pt x="684" y="258"/>
                  </a:lnTo>
                  <a:lnTo>
                    <a:pt x="720" y="252"/>
                  </a:lnTo>
                  <a:lnTo>
                    <a:pt x="738" y="246"/>
                  </a:lnTo>
                  <a:lnTo>
                    <a:pt x="738" y="240"/>
                  </a:lnTo>
                  <a:lnTo>
                    <a:pt x="732" y="234"/>
                  </a:lnTo>
                  <a:lnTo>
                    <a:pt x="720" y="228"/>
                  </a:lnTo>
                  <a:lnTo>
                    <a:pt x="708" y="228"/>
                  </a:lnTo>
                  <a:close/>
                  <a:moveTo>
                    <a:pt x="114" y="126"/>
                  </a:moveTo>
                  <a:lnTo>
                    <a:pt x="114" y="132"/>
                  </a:lnTo>
                  <a:lnTo>
                    <a:pt x="120" y="138"/>
                  </a:lnTo>
                  <a:lnTo>
                    <a:pt x="132" y="144"/>
                  </a:lnTo>
                  <a:lnTo>
                    <a:pt x="144" y="138"/>
                  </a:lnTo>
                  <a:lnTo>
                    <a:pt x="150" y="138"/>
                  </a:lnTo>
                  <a:lnTo>
                    <a:pt x="156" y="126"/>
                  </a:lnTo>
                  <a:lnTo>
                    <a:pt x="156" y="120"/>
                  </a:lnTo>
                  <a:lnTo>
                    <a:pt x="150" y="114"/>
                  </a:lnTo>
                  <a:lnTo>
                    <a:pt x="138" y="114"/>
                  </a:lnTo>
                  <a:lnTo>
                    <a:pt x="126" y="120"/>
                  </a:lnTo>
                  <a:lnTo>
                    <a:pt x="120" y="120"/>
                  </a:lnTo>
                  <a:lnTo>
                    <a:pt x="114" y="126"/>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52" name="Croatia">
              <a:extLst>
                <a:ext uri="{FF2B5EF4-FFF2-40B4-BE49-F238E27FC236}">
                  <a16:creationId xmlns:a16="http://schemas.microsoft.com/office/drawing/2014/main" id="{44CDF938-D69B-B6B9-CDFE-B6587F8EF377}"/>
                </a:ext>
                <a:ext uri="{C183D7F6-B498-43B3-948B-1728B52AA6E4}">
                  <adec:decorative xmlns:adec="http://schemas.microsoft.com/office/drawing/2017/decorative" val="1"/>
                </a:ext>
              </a:extLst>
            </p:cNvPr>
            <p:cNvSpPr>
              <a:spLocks/>
            </p:cNvSpPr>
            <p:nvPr/>
          </p:nvSpPr>
          <p:spPr bwMode="gray">
            <a:xfrm>
              <a:off x="4590870" y="2099725"/>
              <a:ext cx="118250" cy="88058"/>
            </a:xfrm>
            <a:custGeom>
              <a:avLst/>
              <a:gdLst>
                <a:gd name="T0" fmla="*/ 2147483647 w 366"/>
                <a:gd name="T1" fmla="*/ 2147483647 h 276"/>
                <a:gd name="T2" fmla="*/ 2147483647 w 366"/>
                <a:gd name="T3" fmla="*/ 2147483647 h 276"/>
                <a:gd name="T4" fmla="*/ 2147483647 w 366"/>
                <a:gd name="T5" fmla="*/ 2147483647 h 276"/>
                <a:gd name="T6" fmla="*/ 2147483647 w 366"/>
                <a:gd name="T7" fmla="*/ 2147483647 h 276"/>
                <a:gd name="T8" fmla="*/ 2147483647 w 366"/>
                <a:gd name="T9" fmla="*/ 2147483647 h 276"/>
                <a:gd name="T10" fmla="*/ 2147483647 w 366"/>
                <a:gd name="T11" fmla="*/ 2147483647 h 276"/>
                <a:gd name="T12" fmla="*/ 2147483647 w 366"/>
                <a:gd name="T13" fmla="*/ 2147483647 h 276"/>
                <a:gd name="T14" fmla="*/ 2147483647 w 366"/>
                <a:gd name="T15" fmla="*/ 2147483647 h 276"/>
                <a:gd name="T16" fmla="*/ 2147483647 w 366"/>
                <a:gd name="T17" fmla="*/ 2147483647 h 276"/>
                <a:gd name="T18" fmla="*/ 2147483647 w 366"/>
                <a:gd name="T19" fmla="*/ 2147483647 h 276"/>
                <a:gd name="T20" fmla="*/ 2147483647 w 366"/>
                <a:gd name="T21" fmla="*/ 2147483647 h 276"/>
                <a:gd name="T22" fmla="*/ 2147483647 w 366"/>
                <a:gd name="T23" fmla="*/ 0 h 276"/>
                <a:gd name="T24" fmla="*/ 2147483647 w 366"/>
                <a:gd name="T25" fmla="*/ 2147483647 h 276"/>
                <a:gd name="T26" fmla="*/ 2147483647 w 366"/>
                <a:gd name="T27" fmla="*/ 2147483647 h 276"/>
                <a:gd name="T28" fmla="*/ 2147483647 w 366"/>
                <a:gd name="T29" fmla="*/ 2147483647 h 276"/>
                <a:gd name="T30" fmla="*/ 2147483647 w 366"/>
                <a:gd name="T31" fmla="*/ 2147483647 h 276"/>
                <a:gd name="T32" fmla="*/ 2147483647 w 366"/>
                <a:gd name="T33" fmla="*/ 2147483647 h 276"/>
                <a:gd name="T34" fmla="*/ 2147483647 w 366"/>
                <a:gd name="T35" fmla="*/ 2147483647 h 276"/>
                <a:gd name="T36" fmla="*/ 2147483647 w 366"/>
                <a:gd name="T37" fmla="*/ 2147483647 h 276"/>
                <a:gd name="T38" fmla="*/ 2147483647 w 366"/>
                <a:gd name="T39" fmla="*/ 2147483647 h 276"/>
                <a:gd name="T40" fmla="*/ 0 w 366"/>
                <a:gd name="T41" fmla="*/ 2147483647 h 276"/>
                <a:gd name="T42" fmla="*/ 2147483647 w 366"/>
                <a:gd name="T43" fmla="*/ 2147483647 h 276"/>
                <a:gd name="T44" fmla="*/ 2147483647 w 366"/>
                <a:gd name="T45" fmla="*/ 2147483647 h 276"/>
                <a:gd name="T46" fmla="*/ 2147483647 w 366"/>
                <a:gd name="T47" fmla="*/ 2147483647 h 276"/>
                <a:gd name="T48" fmla="*/ 2147483647 w 366"/>
                <a:gd name="T49" fmla="*/ 2147483647 h 276"/>
                <a:gd name="T50" fmla="*/ 2147483647 w 366"/>
                <a:gd name="T51" fmla="*/ 2147483647 h 276"/>
                <a:gd name="T52" fmla="*/ 2147483647 w 366"/>
                <a:gd name="T53" fmla="*/ 2147483647 h 276"/>
                <a:gd name="T54" fmla="*/ 2147483647 w 366"/>
                <a:gd name="T55" fmla="*/ 2147483647 h 276"/>
                <a:gd name="T56" fmla="*/ 2147483647 w 366"/>
                <a:gd name="T57" fmla="*/ 2147483647 h 276"/>
                <a:gd name="T58" fmla="*/ 2147483647 w 366"/>
                <a:gd name="T59" fmla="*/ 2147483647 h 276"/>
                <a:gd name="T60" fmla="*/ 2147483647 w 366"/>
                <a:gd name="T61" fmla="*/ 2147483647 h 276"/>
                <a:gd name="T62" fmla="*/ 2147483647 w 366"/>
                <a:gd name="T63" fmla="*/ 2147483647 h 276"/>
                <a:gd name="T64" fmla="*/ 2147483647 w 366"/>
                <a:gd name="T65" fmla="*/ 2147483647 h 276"/>
                <a:gd name="T66" fmla="*/ 2147483647 w 366"/>
                <a:gd name="T67" fmla="*/ 2147483647 h 276"/>
                <a:gd name="T68" fmla="*/ 2147483647 w 366"/>
                <a:gd name="T69" fmla="*/ 2147483647 h 276"/>
                <a:gd name="T70" fmla="*/ 2147483647 w 366"/>
                <a:gd name="T71" fmla="*/ 2147483647 h 276"/>
                <a:gd name="T72" fmla="*/ 2147483647 w 366"/>
                <a:gd name="T73" fmla="*/ 2147483647 h 276"/>
                <a:gd name="T74" fmla="*/ 2147483647 w 366"/>
                <a:gd name="T75" fmla="*/ 2147483647 h 276"/>
                <a:gd name="T76" fmla="*/ 2147483647 w 366"/>
                <a:gd name="T77" fmla="*/ 2147483647 h 276"/>
                <a:gd name="T78" fmla="*/ 2147483647 w 366"/>
                <a:gd name="T79" fmla="*/ 2147483647 h 276"/>
                <a:gd name="T80" fmla="*/ 2147483647 w 366"/>
                <a:gd name="T81" fmla="*/ 2147483647 h 276"/>
                <a:gd name="T82" fmla="*/ 2147483647 w 366"/>
                <a:gd name="T83" fmla="*/ 2147483647 h 276"/>
                <a:gd name="T84" fmla="*/ 2147483647 w 366"/>
                <a:gd name="T85" fmla="*/ 2147483647 h 276"/>
                <a:gd name="T86" fmla="*/ 2147483647 w 366"/>
                <a:gd name="T87" fmla="*/ 2147483647 h 276"/>
                <a:gd name="T88" fmla="*/ 2147483647 w 366"/>
                <a:gd name="T89" fmla="*/ 2147483647 h 276"/>
                <a:gd name="T90" fmla="*/ 2147483647 w 366"/>
                <a:gd name="T91" fmla="*/ 2147483647 h 2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6"/>
                <a:gd name="T139" fmla="*/ 0 h 276"/>
                <a:gd name="T140" fmla="*/ 366 w 366"/>
                <a:gd name="T141" fmla="*/ 276 h 2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6" h="276">
                  <a:moveTo>
                    <a:pt x="342" y="126"/>
                  </a:moveTo>
                  <a:lnTo>
                    <a:pt x="342" y="114"/>
                  </a:lnTo>
                  <a:lnTo>
                    <a:pt x="348" y="114"/>
                  </a:lnTo>
                  <a:lnTo>
                    <a:pt x="354" y="108"/>
                  </a:lnTo>
                  <a:lnTo>
                    <a:pt x="360" y="108"/>
                  </a:lnTo>
                  <a:lnTo>
                    <a:pt x="366" y="102"/>
                  </a:lnTo>
                  <a:lnTo>
                    <a:pt x="360" y="102"/>
                  </a:lnTo>
                  <a:lnTo>
                    <a:pt x="348" y="96"/>
                  </a:lnTo>
                  <a:lnTo>
                    <a:pt x="336" y="96"/>
                  </a:lnTo>
                  <a:lnTo>
                    <a:pt x="342" y="78"/>
                  </a:lnTo>
                  <a:lnTo>
                    <a:pt x="336" y="78"/>
                  </a:lnTo>
                  <a:lnTo>
                    <a:pt x="330" y="48"/>
                  </a:lnTo>
                  <a:lnTo>
                    <a:pt x="324" y="48"/>
                  </a:lnTo>
                  <a:lnTo>
                    <a:pt x="312" y="54"/>
                  </a:lnTo>
                  <a:lnTo>
                    <a:pt x="270" y="60"/>
                  </a:lnTo>
                  <a:lnTo>
                    <a:pt x="264" y="48"/>
                  </a:lnTo>
                  <a:lnTo>
                    <a:pt x="246" y="48"/>
                  </a:lnTo>
                  <a:lnTo>
                    <a:pt x="234" y="42"/>
                  </a:lnTo>
                  <a:lnTo>
                    <a:pt x="228" y="36"/>
                  </a:lnTo>
                  <a:lnTo>
                    <a:pt x="216" y="30"/>
                  </a:lnTo>
                  <a:lnTo>
                    <a:pt x="204" y="18"/>
                  </a:lnTo>
                  <a:lnTo>
                    <a:pt x="204" y="12"/>
                  </a:lnTo>
                  <a:lnTo>
                    <a:pt x="198" y="6"/>
                  </a:lnTo>
                  <a:lnTo>
                    <a:pt x="186" y="0"/>
                  </a:lnTo>
                  <a:lnTo>
                    <a:pt x="162" y="0"/>
                  </a:lnTo>
                  <a:lnTo>
                    <a:pt x="162" y="12"/>
                  </a:lnTo>
                  <a:lnTo>
                    <a:pt x="150" y="18"/>
                  </a:lnTo>
                  <a:lnTo>
                    <a:pt x="120" y="18"/>
                  </a:lnTo>
                  <a:lnTo>
                    <a:pt x="120" y="30"/>
                  </a:lnTo>
                  <a:lnTo>
                    <a:pt x="126" y="36"/>
                  </a:lnTo>
                  <a:lnTo>
                    <a:pt x="126" y="42"/>
                  </a:lnTo>
                  <a:lnTo>
                    <a:pt x="114" y="54"/>
                  </a:lnTo>
                  <a:lnTo>
                    <a:pt x="102" y="60"/>
                  </a:lnTo>
                  <a:lnTo>
                    <a:pt x="102" y="78"/>
                  </a:lnTo>
                  <a:lnTo>
                    <a:pt x="60" y="78"/>
                  </a:lnTo>
                  <a:lnTo>
                    <a:pt x="54" y="72"/>
                  </a:lnTo>
                  <a:lnTo>
                    <a:pt x="54" y="66"/>
                  </a:lnTo>
                  <a:lnTo>
                    <a:pt x="48" y="78"/>
                  </a:lnTo>
                  <a:lnTo>
                    <a:pt x="30" y="78"/>
                  </a:lnTo>
                  <a:lnTo>
                    <a:pt x="18" y="72"/>
                  </a:lnTo>
                  <a:lnTo>
                    <a:pt x="18" y="84"/>
                  </a:lnTo>
                  <a:lnTo>
                    <a:pt x="0" y="84"/>
                  </a:lnTo>
                  <a:lnTo>
                    <a:pt x="0" y="132"/>
                  </a:lnTo>
                  <a:lnTo>
                    <a:pt x="6" y="132"/>
                  </a:lnTo>
                  <a:lnTo>
                    <a:pt x="12" y="120"/>
                  </a:lnTo>
                  <a:lnTo>
                    <a:pt x="24" y="114"/>
                  </a:lnTo>
                  <a:lnTo>
                    <a:pt x="30" y="102"/>
                  </a:lnTo>
                  <a:lnTo>
                    <a:pt x="42" y="102"/>
                  </a:lnTo>
                  <a:lnTo>
                    <a:pt x="48" y="114"/>
                  </a:lnTo>
                  <a:lnTo>
                    <a:pt x="48" y="132"/>
                  </a:lnTo>
                  <a:lnTo>
                    <a:pt x="78" y="126"/>
                  </a:lnTo>
                  <a:lnTo>
                    <a:pt x="78" y="132"/>
                  </a:lnTo>
                  <a:lnTo>
                    <a:pt x="72" y="144"/>
                  </a:lnTo>
                  <a:lnTo>
                    <a:pt x="72" y="150"/>
                  </a:lnTo>
                  <a:lnTo>
                    <a:pt x="84" y="162"/>
                  </a:lnTo>
                  <a:lnTo>
                    <a:pt x="96" y="168"/>
                  </a:lnTo>
                  <a:lnTo>
                    <a:pt x="96" y="180"/>
                  </a:lnTo>
                  <a:lnTo>
                    <a:pt x="144" y="216"/>
                  </a:lnTo>
                  <a:lnTo>
                    <a:pt x="144" y="240"/>
                  </a:lnTo>
                  <a:lnTo>
                    <a:pt x="198" y="240"/>
                  </a:lnTo>
                  <a:lnTo>
                    <a:pt x="210" y="246"/>
                  </a:lnTo>
                  <a:lnTo>
                    <a:pt x="216" y="252"/>
                  </a:lnTo>
                  <a:lnTo>
                    <a:pt x="216" y="276"/>
                  </a:lnTo>
                  <a:lnTo>
                    <a:pt x="246" y="276"/>
                  </a:lnTo>
                  <a:lnTo>
                    <a:pt x="252" y="270"/>
                  </a:lnTo>
                  <a:lnTo>
                    <a:pt x="252" y="264"/>
                  </a:lnTo>
                  <a:lnTo>
                    <a:pt x="246" y="252"/>
                  </a:lnTo>
                  <a:lnTo>
                    <a:pt x="234" y="246"/>
                  </a:lnTo>
                  <a:lnTo>
                    <a:pt x="216" y="234"/>
                  </a:lnTo>
                  <a:lnTo>
                    <a:pt x="204" y="228"/>
                  </a:lnTo>
                  <a:lnTo>
                    <a:pt x="192" y="216"/>
                  </a:lnTo>
                  <a:lnTo>
                    <a:pt x="180" y="186"/>
                  </a:lnTo>
                  <a:lnTo>
                    <a:pt x="162" y="180"/>
                  </a:lnTo>
                  <a:lnTo>
                    <a:pt x="162" y="162"/>
                  </a:lnTo>
                  <a:lnTo>
                    <a:pt x="156" y="156"/>
                  </a:lnTo>
                  <a:lnTo>
                    <a:pt x="150" y="156"/>
                  </a:lnTo>
                  <a:lnTo>
                    <a:pt x="150" y="144"/>
                  </a:lnTo>
                  <a:lnTo>
                    <a:pt x="132" y="138"/>
                  </a:lnTo>
                  <a:lnTo>
                    <a:pt x="120" y="126"/>
                  </a:lnTo>
                  <a:lnTo>
                    <a:pt x="138" y="120"/>
                  </a:lnTo>
                  <a:lnTo>
                    <a:pt x="138" y="96"/>
                  </a:lnTo>
                  <a:lnTo>
                    <a:pt x="144" y="96"/>
                  </a:lnTo>
                  <a:lnTo>
                    <a:pt x="150" y="102"/>
                  </a:lnTo>
                  <a:lnTo>
                    <a:pt x="162" y="108"/>
                  </a:lnTo>
                  <a:lnTo>
                    <a:pt x="186" y="102"/>
                  </a:lnTo>
                  <a:lnTo>
                    <a:pt x="210" y="102"/>
                  </a:lnTo>
                  <a:lnTo>
                    <a:pt x="228" y="108"/>
                  </a:lnTo>
                  <a:lnTo>
                    <a:pt x="240" y="102"/>
                  </a:lnTo>
                  <a:lnTo>
                    <a:pt x="252" y="102"/>
                  </a:lnTo>
                  <a:lnTo>
                    <a:pt x="258" y="108"/>
                  </a:lnTo>
                  <a:lnTo>
                    <a:pt x="312" y="108"/>
                  </a:lnTo>
                  <a:lnTo>
                    <a:pt x="324" y="126"/>
                  </a:lnTo>
                  <a:lnTo>
                    <a:pt x="342" y="126"/>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53" name="Côte d'Ivoire">
              <a:extLst>
                <a:ext uri="{FF2B5EF4-FFF2-40B4-BE49-F238E27FC236}">
                  <a16:creationId xmlns:a16="http://schemas.microsoft.com/office/drawing/2014/main" id="{63100849-128C-5D27-4F47-CA32E954E7FE}"/>
                </a:ext>
                <a:ext uri="{C183D7F6-B498-43B3-948B-1728B52AA6E4}">
                  <adec:decorative xmlns:adec="http://schemas.microsoft.com/office/drawing/2017/decorative" val="1"/>
                </a:ext>
              </a:extLst>
            </p:cNvPr>
            <p:cNvSpPr>
              <a:spLocks/>
            </p:cNvSpPr>
            <p:nvPr/>
          </p:nvSpPr>
          <p:spPr bwMode="gray">
            <a:xfrm>
              <a:off x="4088938" y="3024337"/>
              <a:ext cx="140893" cy="166052"/>
            </a:xfrm>
            <a:custGeom>
              <a:avLst/>
              <a:gdLst>
                <a:gd name="T0" fmla="*/ 2147483647 w 438"/>
                <a:gd name="T1" fmla="*/ 2147483647 h 516"/>
                <a:gd name="T2" fmla="*/ 2147483647 w 438"/>
                <a:gd name="T3" fmla="*/ 2147483647 h 516"/>
                <a:gd name="T4" fmla="*/ 2147483647 w 438"/>
                <a:gd name="T5" fmla="*/ 2147483647 h 516"/>
                <a:gd name="T6" fmla="*/ 2147483647 w 438"/>
                <a:gd name="T7" fmla="*/ 2147483647 h 516"/>
                <a:gd name="T8" fmla="*/ 2147483647 w 438"/>
                <a:gd name="T9" fmla="*/ 2147483647 h 516"/>
                <a:gd name="T10" fmla="*/ 2147483647 w 438"/>
                <a:gd name="T11" fmla="*/ 2147483647 h 516"/>
                <a:gd name="T12" fmla="*/ 2147483647 w 438"/>
                <a:gd name="T13" fmla="*/ 2147483647 h 516"/>
                <a:gd name="T14" fmla="*/ 2147483647 w 438"/>
                <a:gd name="T15" fmla="*/ 2147483647 h 516"/>
                <a:gd name="T16" fmla="*/ 2147483647 w 438"/>
                <a:gd name="T17" fmla="*/ 2147483647 h 516"/>
                <a:gd name="T18" fmla="*/ 2147483647 w 438"/>
                <a:gd name="T19" fmla="*/ 2147483647 h 516"/>
                <a:gd name="T20" fmla="*/ 2147483647 w 438"/>
                <a:gd name="T21" fmla="*/ 2147483647 h 516"/>
                <a:gd name="T22" fmla="*/ 2147483647 w 438"/>
                <a:gd name="T23" fmla="*/ 2147483647 h 516"/>
                <a:gd name="T24" fmla="*/ 2147483647 w 438"/>
                <a:gd name="T25" fmla="*/ 2147483647 h 516"/>
                <a:gd name="T26" fmla="*/ 2147483647 w 438"/>
                <a:gd name="T27" fmla="*/ 2147483647 h 516"/>
                <a:gd name="T28" fmla="*/ 2147483647 w 438"/>
                <a:gd name="T29" fmla="*/ 2147483647 h 516"/>
                <a:gd name="T30" fmla="*/ 2147483647 w 438"/>
                <a:gd name="T31" fmla="*/ 2147483647 h 516"/>
                <a:gd name="T32" fmla="*/ 2147483647 w 438"/>
                <a:gd name="T33" fmla="*/ 0 h 516"/>
                <a:gd name="T34" fmla="*/ 2147483647 w 438"/>
                <a:gd name="T35" fmla="*/ 2147483647 h 516"/>
                <a:gd name="T36" fmla="*/ 2147483647 w 438"/>
                <a:gd name="T37" fmla="*/ 2147483647 h 516"/>
                <a:gd name="T38" fmla="*/ 2147483647 w 438"/>
                <a:gd name="T39" fmla="*/ 2147483647 h 516"/>
                <a:gd name="T40" fmla="*/ 2147483647 w 438"/>
                <a:gd name="T41" fmla="*/ 2147483647 h 516"/>
                <a:gd name="T42" fmla="*/ 2147483647 w 438"/>
                <a:gd name="T43" fmla="*/ 2147483647 h 516"/>
                <a:gd name="T44" fmla="*/ 2147483647 w 438"/>
                <a:gd name="T45" fmla="*/ 2147483647 h 516"/>
                <a:gd name="T46" fmla="*/ 2147483647 w 438"/>
                <a:gd name="T47" fmla="*/ 2147483647 h 516"/>
                <a:gd name="T48" fmla="*/ 2147483647 w 438"/>
                <a:gd name="T49" fmla="*/ 2147483647 h 516"/>
                <a:gd name="T50" fmla="*/ 2147483647 w 438"/>
                <a:gd name="T51" fmla="*/ 2147483647 h 516"/>
                <a:gd name="T52" fmla="*/ 2147483647 w 438"/>
                <a:gd name="T53" fmla="*/ 2147483647 h 516"/>
                <a:gd name="T54" fmla="*/ 2147483647 w 438"/>
                <a:gd name="T55" fmla="*/ 2147483647 h 516"/>
                <a:gd name="T56" fmla="*/ 2147483647 w 438"/>
                <a:gd name="T57" fmla="*/ 2147483647 h 516"/>
                <a:gd name="T58" fmla="*/ 2147483647 w 438"/>
                <a:gd name="T59" fmla="*/ 2147483647 h 516"/>
                <a:gd name="T60" fmla="*/ 2147483647 w 438"/>
                <a:gd name="T61" fmla="*/ 2147483647 h 516"/>
                <a:gd name="T62" fmla="*/ 2147483647 w 438"/>
                <a:gd name="T63" fmla="*/ 2147483647 h 516"/>
                <a:gd name="T64" fmla="*/ 2147483647 w 438"/>
                <a:gd name="T65" fmla="*/ 2147483647 h 516"/>
                <a:gd name="T66" fmla="*/ 2147483647 w 438"/>
                <a:gd name="T67" fmla="*/ 2147483647 h 516"/>
                <a:gd name="T68" fmla="*/ 2147483647 w 438"/>
                <a:gd name="T69" fmla="*/ 2147483647 h 516"/>
                <a:gd name="T70" fmla="*/ 2147483647 w 438"/>
                <a:gd name="T71" fmla="*/ 2147483647 h 516"/>
                <a:gd name="T72" fmla="*/ 2147483647 w 438"/>
                <a:gd name="T73" fmla="*/ 2147483647 h 516"/>
                <a:gd name="T74" fmla="*/ 2147483647 w 438"/>
                <a:gd name="T75" fmla="*/ 2147483647 h 516"/>
                <a:gd name="T76" fmla="*/ 2147483647 w 438"/>
                <a:gd name="T77" fmla="*/ 2147483647 h 516"/>
                <a:gd name="T78" fmla="*/ 2147483647 w 438"/>
                <a:gd name="T79" fmla="*/ 2147483647 h 516"/>
                <a:gd name="T80" fmla="*/ 2147483647 w 438"/>
                <a:gd name="T81" fmla="*/ 2147483647 h 516"/>
                <a:gd name="T82" fmla="*/ 2147483647 w 438"/>
                <a:gd name="T83" fmla="*/ 2147483647 h 516"/>
                <a:gd name="T84" fmla="*/ 2147483647 w 438"/>
                <a:gd name="T85" fmla="*/ 2147483647 h 516"/>
                <a:gd name="T86" fmla="*/ 2147483647 w 438"/>
                <a:gd name="T87" fmla="*/ 2147483647 h 516"/>
                <a:gd name="T88" fmla="*/ 2147483647 w 438"/>
                <a:gd name="T89" fmla="*/ 2147483647 h 5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38"/>
                <a:gd name="T136" fmla="*/ 0 h 516"/>
                <a:gd name="T137" fmla="*/ 438 w 438"/>
                <a:gd name="T138" fmla="*/ 516 h 5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38" h="516">
                  <a:moveTo>
                    <a:pt x="402" y="408"/>
                  </a:moveTo>
                  <a:lnTo>
                    <a:pt x="402" y="402"/>
                  </a:lnTo>
                  <a:lnTo>
                    <a:pt x="396" y="396"/>
                  </a:lnTo>
                  <a:lnTo>
                    <a:pt x="390" y="384"/>
                  </a:lnTo>
                  <a:lnTo>
                    <a:pt x="390" y="372"/>
                  </a:lnTo>
                  <a:lnTo>
                    <a:pt x="384" y="354"/>
                  </a:lnTo>
                  <a:lnTo>
                    <a:pt x="378" y="342"/>
                  </a:lnTo>
                  <a:lnTo>
                    <a:pt x="378" y="318"/>
                  </a:lnTo>
                  <a:lnTo>
                    <a:pt x="384" y="312"/>
                  </a:lnTo>
                  <a:lnTo>
                    <a:pt x="390" y="300"/>
                  </a:lnTo>
                  <a:lnTo>
                    <a:pt x="408" y="282"/>
                  </a:lnTo>
                  <a:lnTo>
                    <a:pt x="408" y="270"/>
                  </a:lnTo>
                  <a:lnTo>
                    <a:pt x="414" y="258"/>
                  </a:lnTo>
                  <a:lnTo>
                    <a:pt x="414" y="240"/>
                  </a:lnTo>
                  <a:lnTo>
                    <a:pt x="420" y="228"/>
                  </a:lnTo>
                  <a:lnTo>
                    <a:pt x="426" y="222"/>
                  </a:lnTo>
                  <a:lnTo>
                    <a:pt x="438" y="198"/>
                  </a:lnTo>
                  <a:lnTo>
                    <a:pt x="438" y="186"/>
                  </a:lnTo>
                  <a:lnTo>
                    <a:pt x="432" y="174"/>
                  </a:lnTo>
                  <a:lnTo>
                    <a:pt x="432" y="162"/>
                  </a:lnTo>
                  <a:lnTo>
                    <a:pt x="426" y="150"/>
                  </a:lnTo>
                  <a:lnTo>
                    <a:pt x="426" y="138"/>
                  </a:lnTo>
                  <a:lnTo>
                    <a:pt x="420" y="132"/>
                  </a:lnTo>
                  <a:lnTo>
                    <a:pt x="420" y="126"/>
                  </a:lnTo>
                  <a:lnTo>
                    <a:pt x="432" y="126"/>
                  </a:lnTo>
                  <a:lnTo>
                    <a:pt x="426" y="96"/>
                  </a:lnTo>
                  <a:lnTo>
                    <a:pt x="408" y="102"/>
                  </a:lnTo>
                  <a:lnTo>
                    <a:pt x="408" y="90"/>
                  </a:lnTo>
                  <a:lnTo>
                    <a:pt x="390" y="72"/>
                  </a:lnTo>
                  <a:lnTo>
                    <a:pt x="372" y="66"/>
                  </a:lnTo>
                  <a:lnTo>
                    <a:pt x="342" y="66"/>
                  </a:lnTo>
                  <a:lnTo>
                    <a:pt x="318" y="78"/>
                  </a:lnTo>
                  <a:lnTo>
                    <a:pt x="318" y="84"/>
                  </a:lnTo>
                  <a:lnTo>
                    <a:pt x="312" y="90"/>
                  </a:lnTo>
                  <a:lnTo>
                    <a:pt x="300" y="90"/>
                  </a:lnTo>
                  <a:lnTo>
                    <a:pt x="294" y="84"/>
                  </a:lnTo>
                  <a:lnTo>
                    <a:pt x="282" y="84"/>
                  </a:lnTo>
                  <a:lnTo>
                    <a:pt x="276" y="78"/>
                  </a:lnTo>
                  <a:lnTo>
                    <a:pt x="264" y="72"/>
                  </a:lnTo>
                  <a:lnTo>
                    <a:pt x="258" y="60"/>
                  </a:lnTo>
                  <a:lnTo>
                    <a:pt x="258" y="48"/>
                  </a:lnTo>
                  <a:lnTo>
                    <a:pt x="252" y="42"/>
                  </a:lnTo>
                  <a:lnTo>
                    <a:pt x="252" y="36"/>
                  </a:lnTo>
                  <a:lnTo>
                    <a:pt x="228" y="42"/>
                  </a:lnTo>
                  <a:lnTo>
                    <a:pt x="228" y="18"/>
                  </a:lnTo>
                  <a:lnTo>
                    <a:pt x="216" y="18"/>
                  </a:lnTo>
                  <a:lnTo>
                    <a:pt x="210" y="24"/>
                  </a:lnTo>
                  <a:lnTo>
                    <a:pt x="204" y="36"/>
                  </a:lnTo>
                  <a:lnTo>
                    <a:pt x="198" y="42"/>
                  </a:lnTo>
                  <a:lnTo>
                    <a:pt x="174" y="36"/>
                  </a:lnTo>
                  <a:lnTo>
                    <a:pt x="174" y="0"/>
                  </a:lnTo>
                  <a:lnTo>
                    <a:pt x="162" y="24"/>
                  </a:lnTo>
                  <a:lnTo>
                    <a:pt x="150" y="6"/>
                  </a:lnTo>
                  <a:lnTo>
                    <a:pt x="144" y="30"/>
                  </a:lnTo>
                  <a:lnTo>
                    <a:pt x="126" y="30"/>
                  </a:lnTo>
                  <a:lnTo>
                    <a:pt x="120" y="48"/>
                  </a:lnTo>
                  <a:lnTo>
                    <a:pt x="102" y="30"/>
                  </a:lnTo>
                  <a:lnTo>
                    <a:pt x="84" y="24"/>
                  </a:lnTo>
                  <a:lnTo>
                    <a:pt x="72" y="24"/>
                  </a:lnTo>
                  <a:lnTo>
                    <a:pt x="66" y="30"/>
                  </a:lnTo>
                  <a:lnTo>
                    <a:pt x="66" y="48"/>
                  </a:lnTo>
                  <a:lnTo>
                    <a:pt x="54" y="42"/>
                  </a:lnTo>
                  <a:lnTo>
                    <a:pt x="36" y="66"/>
                  </a:lnTo>
                  <a:lnTo>
                    <a:pt x="42" y="102"/>
                  </a:lnTo>
                  <a:lnTo>
                    <a:pt x="60" y="108"/>
                  </a:lnTo>
                  <a:lnTo>
                    <a:pt x="48" y="126"/>
                  </a:lnTo>
                  <a:lnTo>
                    <a:pt x="66" y="132"/>
                  </a:lnTo>
                  <a:lnTo>
                    <a:pt x="60" y="138"/>
                  </a:lnTo>
                  <a:lnTo>
                    <a:pt x="54" y="150"/>
                  </a:lnTo>
                  <a:lnTo>
                    <a:pt x="54" y="162"/>
                  </a:lnTo>
                  <a:lnTo>
                    <a:pt x="60" y="162"/>
                  </a:lnTo>
                  <a:lnTo>
                    <a:pt x="72" y="168"/>
                  </a:lnTo>
                  <a:lnTo>
                    <a:pt x="78" y="168"/>
                  </a:lnTo>
                  <a:lnTo>
                    <a:pt x="78" y="180"/>
                  </a:lnTo>
                  <a:lnTo>
                    <a:pt x="72" y="186"/>
                  </a:lnTo>
                  <a:lnTo>
                    <a:pt x="72" y="192"/>
                  </a:lnTo>
                  <a:lnTo>
                    <a:pt x="66" y="186"/>
                  </a:lnTo>
                  <a:lnTo>
                    <a:pt x="54" y="186"/>
                  </a:lnTo>
                  <a:lnTo>
                    <a:pt x="48" y="180"/>
                  </a:lnTo>
                  <a:lnTo>
                    <a:pt x="30" y="180"/>
                  </a:lnTo>
                  <a:lnTo>
                    <a:pt x="30" y="192"/>
                  </a:lnTo>
                  <a:lnTo>
                    <a:pt x="36" y="204"/>
                  </a:lnTo>
                  <a:lnTo>
                    <a:pt x="48" y="210"/>
                  </a:lnTo>
                  <a:lnTo>
                    <a:pt x="54" y="222"/>
                  </a:lnTo>
                  <a:lnTo>
                    <a:pt x="36" y="222"/>
                  </a:lnTo>
                  <a:lnTo>
                    <a:pt x="36" y="228"/>
                  </a:lnTo>
                  <a:lnTo>
                    <a:pt x="42" y="234"/>
                  </a:lnTo>
                  <a:lnTo>
                    <a:pt x="42" y="252"/>
                  </a:lnTo>
                  <a:lnTo>
                    <a:pt x="36" y="258"/>
                  </a:lnTo>
                  <a:lnTo>
                    <a:pt x="30" y="258"/>
                  </a:lnTo>
                  <a:lnTo>
                    <a:pt x="18" y="252"/>
                  </a:lnTo>
                  <a:lnTo>
                    <a:pt x="12" y="246"/>
                  </a:lnTo>
                  <a:lnTo>
                    <a:pt x="6" y="246"/>
                  </a:lnTo>
                  <a:lnTo>
                    <a:pt x="24" y="282"/>
                  </a:lnTo>
                  <a:lnTo>
                    <a:pt x="24" y="306"/>
                  </a:lnTo>
                  <a:lnTo>
                    <a:pt x="18" y="324"/>
                  </a:lnTo>
                  <a:lnTo>
                    <a:pt x="6" y="330"/>
                  </a:lnTo>
                  <a:lnTo>
                    <a:pt x="0" y="342"/>
                  </a:lnTo>
                  <a:lnTo>
                    <a:pt x="6" y="348"/>
                  </a:lnTo>
                  <a:lnTo>
                    <a:pt x="24" y="348"/>
                  </a:lnTo>
                  <a:lnTo>
                    <a:pt x="24" y="360"/>
                  </a:lnTo>
                  <a:lnTo>
                    <a:pt x="60" y="354"/>
                  </a:lnTo>
                  <a:lnTo>
                    <a:pt x="60" y="384"/>
                  </a:lnTo>
                  <a:lnTo>
                    <a:pt x="90" y="414"/>
                  </a:lnTo>
                  <a:lnTo>
                    <a:pt x="90" y="438"/>
                  </a:lnTo>
                  <a:lnTo>
                    <a:pt x="84" y="450"/>
                  </a:lnTo>
                  <a:lnTo>
                    <a:pt x="84" y="462"/>
                  </a:lnTo>
                  <a:lnTo>
                    <a:pt x="78" y="468"/>
                  </a:lnTo>
                  <a:lnTo>
                    <a:pt x="78" y="516"/>
                  </a:lnTo>
                  <a:lnTo>
                    <a:pt x="90" y="516"/>
                  </a:lnTo>
                  <a:lnTo>
                    <a:pt x="96" y="510"/>
                  </a:lnTo>
                  <a:lnTo>
                    <a:pt x="102" y="498"/>
                  </a:lnTo>
                  <a:lnTo>
                    <a:pt x="114" y="498"/>
                  </a:lnTo>
                  <a:lnTo>
                    <a:pt x="126" y="486"/>
                  </a:lnTo>
                  <a:lnTo>
                    <a:pt x="138" y="480"/>
                  </a:lnTo>
                  <a:lnTo>
                    <a:pt x="198" y="456"/>
                  </a:lnTo>
                  <a:lnTo>
                    <a:pt x="228" y="450"/>
                  </a:lnTo>
                  <a:lnTo>
                    <a:pt x="264" y="450"/>
                  </a:lnTo>
                  <a:lnTo>
                    <a:pt x="270" y="444"/>
                  </a:lnTo>
                  <a:lnTo>
                    <a:pt x="282" y="444"/>
                  </a:lnTo>
                  <a:lnTo>
                    <a:pt x="294" y="438"/>
                  </a:lnTo>
                  <a:lnTo>
                    <a:pt x="330" y="438"/>
                  </a:lnTo>
                  <a:lnTo>
                    <a:pt x="336" y="444"/>
                  </a:lnTo>
                  <a:lnTo>
                    <a:pt x="342" y="444"/>
                  </a:lnTo>
                  <a:lnTo>
                    <a:pt x="348" y="450"/>
                  </a:lnTo>
                  <a:lnTo>
                    <a:pt x="366" y="450"/>
                  </a:lnTo>
                  <a:lnTo>
                    <a:pt x="378" y="438"/>
                  </a:lnTo>
                  <a:lnTo>
                    <a:pt x="384" y="438"/>
                  </a:lnTo>
                  <a:lnTo>
                    <a:pt x="384" y="444"/>
                  </a:lnTo>
                  <a:lnTo>
                    <a:pt x="396" y="456"/>
                  </a:lnTo>
                  <a:lnTo>
                    <a:pt x="408" y="462"/>
                  </a:lnTo>
                  <a:lnTo>
                    <a:pt x="420" y="462"/>
                  </a:lnTo>
                  <a:lnTo>
                    <a:pt x="426" y="468"/>
                  </a:lnTo>
                  <a:lnTo>
                    <a:pt x="426" y="414"/>
                  </a:lnTo>
                  <a:lnTo>
                    <a:pt x="402" y="408"/>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54" name="Costa Rica">
              <a:extLst>
                <a:ext uri="{FF2B5EF4-FFF2-40B4-BE49-F238E27FC236}">
                  <a16:creationId xmlns:a16="http://schemas.microsoft.com/office/drawing/2014/main" id="{FFF9494A-D7CD-13F7-6264-562DF77E8FC1}"/>
                </a:ext>
                <a:ext uri="{C183D7F6-B498-43B3-948B-1728B52AA6E4}">
                  <adec:decorative xmlns:adec="http://schemas.microsoft.com/office/drawing/2017/decorative" val="1"/>
                </a:ext>
              </a:extLst>
            </p:cNvPr>
            <p:cNvSpPr>
              <a:spLocks/>
            </p:cNvSpPr>
            <p:nvPr/>
          </p:nvSpPr>
          <p:spPr bwMode="gray">
            <a:xfrm>
              <a:off x="2327773" y="3011757"/>
              <a:ext cx="76737" cy="74221"/>
            </a:xfrm>
            <a:custGeom>
              <a:avLst/>
              <a:gdLst>
                <a:gd name="T0" fmla="*/ 2147483647 w 240"/>
                <a:gd name="T1" fmla="*/ 2147483647 h 228"/>
                <a:gd name="T2" fmla="*/ 2147483647 w 240"/>
                <a:gd name="T3" fmla="*/ 2147483647 h 228"/>
                <a:gd name="T4" fmla="*/ 2147483647 w 240"/>
                <a:gd name="T5" fmla="*/ 2147483647 h 228"/>
                <a:gd name="T6" fmla="*/ 2147483647 w 240"/>
                <a:gd name="T7" fmla="*/ 2147483647 h 228"/>
                <a:gd name="T8" fmla="*/ 2147483647 w 240"/>
                <a:gd name="T9" fmla="*/ 2147483647 h 228"/>
                <a:gd name="T10" fmla="*/ 2147483647 w 240"/>
                <a:gd name="T11" fmla="*/ 2147483647 h 228"/>
                <a:gd name="T12" fmla="*/ 2147483647 w 240"/>
                <a:gd name="T13" fmla="*/ 2147483647 h 228"/>
                <a:gd name="T14" fmla="*/ 2147483647 w 240"/>
                <a:gd name="T15" fmla="*/ 2147483647 h 228"/>
                <a:gd name="T16" fmla="*/ 2147483647 w 240"/>
                <a:gd name="T17" fmla="*/ 2147483647 h 228"/>
                <a:gd name="T18" fmla="*/ 2147483647 w 240"/>
                <a:gd name="T19" fmla="*/ 2147483647 h 228"/>
                <a:gd name="T20" fmla="*/ 2147483647 w 240"/>
                <a:gd name="T21" fmla="*/ 2147483647 h 228"/>
                <a:gd name="T22" fmla="*/ 2147483647 w 240"/>
                <a:gd name="T23" fmla="*/ 2147483647 h 228"/>
                <a:gd name="T24" fmla="*/ 2147483647 w 240"/>
                <a:gd name="T25" fmla="*/ 2147483647 h 228"/>
                <a:gd name="T26" fmla="*/ 2147483647 w 240"/>
                <a:gd name="T27" fmla="*/ 2147483647 h 228"/>
                <a:gd name="T28" fmla="*/ 2147483647 w 240"/>
                <a:gd name="T29" fmla="*/ 2147483647 h 228"/>
                <a:gd name="T30" fmla="*/ 2147483647 w 240"/>
                <a:gd name="T31" fmla="*/ 0 h 228"/>
                <a:gd name="T32" fmla="*/ 2147483647 w 240"/>
                <a:gd name="T33" fmla="*/ 2147483647 h 228"/>
                <a:gd name="T34" fmla="*/ 2147483647 w 240"/>
                <a:gd name="T35" fmla="*/ 2147483647 h 228"/>
                <a:gd name="T36" fmla="*/ 0 w 240"/>
                <a:gd name="T37" fmla="*/ 2147483647 h 228"/>
                <a:gd name="T38" fmla="*/ 2147483647 w 240"/>
                <a:gd name="T39" fmla="*/ 2147483647 h 228"/>
                <a:gd name="T40" fmla="*/ 2147483647 w 240"/>
                <a:gd name="T41" fmla="*/ 2147483647 h 228"/>
                <a:gd name="T42" fmla="*/ 2147483647 w 240"/>
                <a:gd name="T43" fmla="*/ 2147483647 h 228"/>
                <a:gd name="T44" fmla="*/ 2147483647 w 240"/>
                <a:gd name="T45" fmla="*/ 2147483647 h 228"/>
                <a:gd name="T46" fmla="*/ 2147483647 w 240"/>
                <a:gd name="T47" fmla="*/ 2147483647 h 228"/>
                <a:gd name="T48" fmla="*/ 2147483647 w 240"/>
                <a:gd name="T49" fmla="*/ 2147483647 h 228"/>
                <a:gd name="T50" fmla="*/ 2147483647 w 240"/>
                <a:gd name="T51" fmla="*/ 2147483647 h 228"/>
                <a:gd name="T52" fmla="*/ 2147483647 w 240"/>
                <a:gd name="T53" fmla="*/ 2147483647 h 228"/>
                <a:gd name="T54" fmla="*/ 2147483647 w 240"/>
                <a:gd name="T55" fmla="*/ 2147483647 h 228"/>
                <a:gd name="T56" fmla="*/ 2147483647 w 240"/>
                <a:gd name="T57" fmla="*/ 2147483647 h 228"/>
                <a:gd name="T58" fmla="*/ 2147483647 w 240"/>
                <a:gd name="T59" fmla="*/ 2147483647 h 228"/>
                <a:gd name="T60" fmla="*/ 2147483647 w 240"/>
                <a:gd name="T61" fmla="*/ 2147483647 h 228"/>
                <a:gd name="T62" fmla="*/ 2147483647 w 240"/>
                <a:gd name="T63" fmla="*/ 2147483647 h 228"/>
                <a:gd name="T64" fmla="*/ 2147483647 w 240"/>
                <a:gd name="T65" fmla="*/ 2147483647 h 228"/>
                <a:gd name="T66" fmla="*/ 2147483647 w 240"/>
                <a:gd name="T67" fmla="*/ 2147483647 h 2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0"/>
                <a:gd name="T103" fmla="*/ 0 h 228"/>
                <a:gd name="T104" fmla="*/ 240 w 240"/>
                <a:gd name="T105" fmla="*/ 228 h 2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0" h="228">
                  <a:moveTo>
                    <a:pt x="210" y="198"/>
                  </a:moveTo>
                  <a:lnTo>
                    <a:pt x="216" y="198"/>
                  </a:lnTo>
                  <a:lnTo>
                    <a:pt x="234" y="180"/>
                  </a:lnTo>
                  <a:lnTo>
                    <a:pt x="228" y="174"/>
                  </a:lnTo>
                  <a:lnTo>
                    <a:pt x="210" y="174"/>
                  </a:lnTo>
                  <a:lnTo>
                    <a:pt x="210" y="168"/>
                  </a:lnTo>
                  <a:lnTo>
                    <a:pt x="204" y="162"/>
                  </a:lnTo>
                  <a:lnTo>
                    <a:pt x="204" y="144"/>
                  </a:lnTo>
                  <a:lnTo>
                    <a:pt x="210" y="138"/>
                  </a:lnTo>
                  <a:lnTo>
                    <a:pt x="222" y="138"/>
                  </a:lnTo>
                  <a:lnTo>
                    <a:pt x="228" y="132"/>
                  </a:lnTo>
                  <a:lnTo>
                    <a:pt x="240" y="132"/>
                  </a:lnTo>
                  <a:lnTo>
                    <a:pt x="228" y="126"/>
                  </a:lnTo>
                  <a:lnTo>
                    <a:pt x="210" y="108"/>
                  </a:lnTo>
                  <a:lnTo>
                    <a:pt x="198" y="84"/>
                  </a:lnTo>
                  <a:lnTo>
                    <a:pt x="192" y="78"/>
                  </a:lnTo>
                  <a:lnTo>
                    <a:pt x="186" y="66"/>
                  </a:lnTo>
                  <a:lnTo>
                    <a:pt x="180" y="60"/>
                  </a:lnTo>
                  <a:lnTo>
                    <a:pt x="174" y="36"/>
                  </a:lnTo>
                  <a:lnTo>
                    <a:pt x="138" y="36"/>
                  </a:lnTo>
                  <a:lnTo>
                    <a:pt x="126" y="24"/>
                  </a:lnTo>
                  <a:lnTo>
                    <a:pt x="126" y="18"/>
                  </a:lnTo>
                  <a:lnTo>
                    <a:pt x="120" y="18"/>
                  </a:lnTo>
                  <a:lnTo>
                    <a:pt x="114" y="12"/>
                  </a:lnTo>
                  <a:lnTo>
                    <a:pt x="84" y="12"/>
                  </a:lnTo>
                  <a:lnTo>
                    <a:pt x="84" y="18"/>
                  </a:lnTo>
                  <a:lnTo>
                    <a:pt x="78" y="18"/>
                  </a:lnTo>
                  <a:lnTo>
                    <a:pt x="72" y="12"/>
                  </a:lnTo>
                  <a:lnTo>
                    <a:pt x="60" y="6"/>
                  </a:lnTo>
                  <a:lnTo>
                    <a:pt x="48" y="6"/>
                  </a:lnTo>
                  <a:lnTo>
                    <a:pt x="42" y="0"/>
                  </a:lnTo>
                  <a:lnTo>
                    <a:pt x="24" y="0"/>
                  </a:lnTo>
                  <a:lnTo>
                    <a:pt x="6" y="30"/>
                  </a:lnTo>
                  <a:lnTo>
                    <a:pt x="18" y="42"/>
                  </a:lnTo>
                  <a:lnTo>
                    <a:pt x="24" y="42"/>
                  </a:lnTo>
                  <a:lnTo>
                    <a:pt x="24" y="48"/>
                  </a:lnTo>
                  <a:lnTo>
                    <a:pt x="6" y="66"/>
                  </a:lnTo>
                  <a:lnTo>
                    <a:pt x="0" y="78"/>
                  </a:lnTo>
                  <a:lnTo>
                    <a:pt x="6" y="90"/>
                  </a:lnTo>
                  <a:lnTo>
                    <a:pt x="18" y="102"/>
                  </a:lnTo>
                  <a:lnTo>
                    <a:pt x="30" y="108"/>
                  </a:lnTo>
                  <a:lnTo>
                    <a:pt x="42" y="108"/>
                  </a:lnTo>
                  <a:lnTo>
                    <a:pt x="60" y="126"/>
                  </a:lnTo>
                  <a:lnTo>
                    <a:pt x="72" y="126"/>
                  </a:lnTo>
                  <a:lnTo>
                    <a:pt x="72" y="102"/>
                  </a:lnTo>
                  <a:lnTo>
                    <a:pt x="66" y="96"/>
                  </a:lnTo>
                  <a:lnTo>
                    <a:pt x="54" y="90"/>
                  </a:lnTo>
                  <a:lnTo>
                    <a:pt x="42" y="78"/>
                  </a:lnTo>
                  <a:lnTo>
                    <a:pt x="42" y="72"/>
                  </a:lnTo>
                  <a:lnTo>
                    <a:pt x="48" y="72"/>
                  </a:lnTo>
                  <a:lnTo>
                    <a:pt x="60" y="78"/>
                  </a:lnTo>
                  <a:lnTo>
                    <a:pt x="66" y="84"/>
                  </a:lnTo>
                  <a:lnTo>
                    <a:pt x="90" y="96"/>
                  </a:lnTo>
                  <a:lnTo>
                    <a:pt x="96" y="102"/>
                  </a:lnTo>
                  <a:lnTo>
                    <a:pt x="96" y="132"/>
                  </a:lnTo>
                  <a:lnTo>
                    <a:pt x="114" y="132"/>
                  </a:lnTo>
                  <a:lnTo>
                    <a:pt x="126" y="138"/>
                  </a:lnTo>
                  <a:lnTo>
                    <a:pt x="138" y="138"/>
                  </a:lnTo>
                  <a:lnTo>
                    <a:pt x="156" y="180"/>
                  </a:lnTo>
                  <a:lnTo>
                    <a:pt x="150" y="186"/>
                  </a:lnTo>
                  <a:lnTo>
                    <a:pt x="150" y="198"/>
                  </a:lnTo>
                  <a:lnTo>
                    <a:pt x="168" y="216"/>
                  </a:lnTo>
                  <a:lnTo>
                    <a:pt x="180" y="222"/>
                  </a:lnTo>
                  <a:lnTo>
                    <a:pt x="192" y="222"/>
                  </a:lnTo>
                  <a:lnTo>
                    <a:pt x="174" y="198"/>
                  </a:lnTo>
                  <a:lnTo>
                    <a:pt x="204" y="228"/>
                  </a:lnTo>
                  <a:lnTo>
                    <a:pt x="210" y="222"/>
                  </a:lnTo>
                  <a:lnTo>
                    <a:pt x="210" y="198"/>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55" name="Congo">
              <a:extLst>
                <a:ext uri="{FF2B5EF4-FFF2-40B4-BE49-F238E27FC236}">
                  <a16:creationId xmlns:a16="http://schemas.microsoft.com/office/drawing/2014/main" id="{6CA31616-8CED-FA84-54DD-73E4541F0193}"/>
                </a:ext>
                <a:ext uri="{C183D7F6-B498-43B3-948B-1728B52AA6E4}">
                  <adec:decorative xmlns:adec="http://schemas.microsoft.com/office/drawing/2017/decorative" val="1"/>
                </a:ext>
              </a:extLst>
            </p:cNvPr>
            <p:cNvSpPr>
              <a:spLocks/>
            </p:cNvSpPr>
            <p:nvPr/>
          </p:nvSpPr>
          <p:spPr bwMode="gray">
            <a:xfrm>
              <a:off x="4568227" y="3162714"/>
              <a:ext cx="434002" cy="488094"/>
            </a:xfrm>
            <a:custGeom>
              <a:avLst/>
              <a:gdLst>
                <a:gd name="T0" fmla="*/ 2147483647 w 1350"/>
                <a:gd name="T1" fmla="*/ 2147483647 h 1518"/>
                <a:gd name="T2" fmla="*/ 2147483647 w 1350"/>
                <a:gd name="T3" fmla="*/ 2147483647 h 1518"/>
                <a:gd name="T4" fmla="*/ 2147483647 w 1350"/>
                <a:gd name="T5" fmla="*/ 2147483647 h 1518"/>
                <a:gd name="T6" fmla="*/ 2147483647 w 1350"/>
                <a:gd name="T7" fmla="*/ 2147483647 h 1518"/>
                <a:gd name="T8" fmla="*/ 2147483647 w 1350"/>
                <a:gd name="T9" fmla="*/ 2147483647 h 1518"/>
                <a:gd name="T10" fmla="*/ 2147483647 w 1350"/>
                <a:gd name="T11" fmla="*/ 2147483647 h 1518"/>
                <a:gd name="T12" fmla="*/ 2147483647 w 1350"/>
                <a:gd name="T13" fmla="*/ 2147483647 h 1518"/>
                <a:gd name="T14" fmla="*/ 2147483647 w 1350"/>
                <a:gd name="T15" fmla="*/ 2147483647 h 1518"/>
                <a:gd name="T16" fmla="*/ 2147483647 w 1350"/>
                <a:gd name="T17" fmla="*/ 2147483647 h 1518"/>
                <a:gd name="T18" fmla="*/ 2147483647 w 1350"/>
                <a:gd name="T19" fmla="*/ 2147483647 h 1518"/>
                <a:gd name="T20" fmla="*/ 2147483647 w 1350"/>
                <a:gd name="T21" fmla="*/ 2147483647 h 1518"/>
                <a:gd name="T22" fmla="*/ 2147483647 w 1350"/>
                <a:gd name="T23" fmla="*/ 2147483647 h 1518"/>
                <a:gd name="T24" fmla="*/ 2147483647 w 1350"/>
                <a:gd name="T25" fmla="*/ 2147483647 h 1518"/>
                <a:gd name="T26" fmla="*/ 2147483647 w 1350"/>
                <a:gd name="T27" fmla="*/ 2147483647 h 1518"/>
                <a:gd name="T28" fmla="*/ 2147483647 w 1350"/>
                <a:gd name="T29" fmla="*/ 2147483647 h 1518"/>
                <a:gd name="T30" fmla="*/ 2147483647 w 1350"/>
                <a:gd name="T31" fmla="*/ 2147483647 h 1518"/>
                <a:gd name="T32" fmla="*/ 2147483647 w 1350"/>
                <a:gd name="T33" fmla="*/ 2147483647 h 1518"/>
                <a:gd name="T34" fmla="*/ 2147483647 w 1350"/>
                <a:gd name="T35" fmla="*/ 2147483647 h 1518"/>
                <a:gd name="T36" fmla="*/ 2147483647 w 1350"/>
                <a:gd name="T37" fmla="*/ 2147483647 h 1518"/>
                <a:gd name="T38" fmla="*/ 2147483647 w 1350"/>
                <a:gd name="T39" fmla="*/ 2147483647 h 1518"/>
                <a:gd name="T40" fmla="*/ 2147483647 w 1350"/>
                <a:gd name="T41" fmla="*/ 2147483647 h 1518"/>
                <a:gd name="T42" fmla="*/ 2147483647 w 1350"/>
                <a:gd name="T43" fmla="*/ 2147483647 h 1518"/>
                <a:gd name="T44" fmla="*/ 2147483647 w 1350"/>
                <a:gd name="T45" fmla="*/ 2147483647 h 1518"/>
                <a:gd name="T46" fmla="*/ 2147483647 w 1350"/>
                <a:gd name="T47" fmla="*/ 2147483647 h 1518"/>
                <a:gd name="T48" fmla="*/ 2147483647 w 1350"/>
                <a:gd name="T49" fmla="*/ 2147483647 h 1518"/>
                <a:gd name="T50" fmla="*/ 2147483647 w 1350"/>
                <a:gd name="T51" fmla="*/ 2147483647 h 1518"/>
                <a:gd name="T52" fmla="*/ 2147483647 w 1350"/>
                <a:gd name="T53" fmla="*/ 2147483647 h 1518"/>
                <a:gd name="T54" fmla="*/ 2147483647 w 1350"/>
                <a:gd name="T55" fmla="*/ 2147483647 h 1518"/>
                <a:gd name="T56" fmla="*/ 2147483647 w 1350"/>
                <a:gd name="T57" fmla="*/ 2147483647 h 1518"/>
                <a:gd name="T58" fmla="*/ 2147483647 w 1350"/>
                <a:gd name="T59" fmla="*/ 2147483647 h 1518"/>
                <a:gd name="T60" fmla="*/ 2147483647 w 1350"/>
                <a:gd name="T61" fmla="*/ 2147483647 h 1518"/>
                <a:gd name="T62" fmla="*/ 2147483647 w 1350"/>
                <a:gd name="T63" fmla="*/ 2147483647 h 1518"/>
                <a:gd name="T64" fmla="*/ 2147483647 w 1350"/>
                <a:gd name="T65" fmla="*/ 2147483647 h 1518"/>
                <a:gd name="T66" fmla="*/ 2147483647 w 1350"/>
                <a:gd name="T67" fmla="*/ 2147483647 h 1518"/>
                <a:gd name="T68" fmla="*/ 2147483647 w 1350"/>
                <a:gd name="T69" fmla="*/ 2147483647 h 1518"/>
                <a:gd name="T70" fmla="*/ 2147483647 w 1350"/>
                <a:gd name="T71" fmla="*/ 2147483647 h 1518"/>
                <a:gd name="T72" fmla="*/ 2147483647 w 1350"/>
                <a:gd name="T73" fmla="*/ 2147483647 h 1518"/>
                <a:gd name="T74" fmla="*/ 2147483647 w 1350"/>
                <a:gd name="T75" fmla="*/ 2147483647 h 1518"/>
                <a:gd name="T76" fmla="*/ 2147483647 w 1350"/>
                <a:gd name="T77" fmla="*/ 2147483647 h 1518"/>
                <a:gd name="T78" fmla="*/ 2147483647 w 1350"/>
                <a:gd name="T79" fmla="*/ 2147483647 h 1518"/>
                <a:gd name="T80" fmla="*/ 2147483647 w 1350"/>
                <a:gd name="T81" fmla="*/ 2147483647 h 1518"/>
                <a:gd name="T82" fmla="*/ 2147483647 w 1350"/>
                <a:gd name="T83" fmla="*/ 2147483647 h 1518"/>
                <a:gd name="T84" fmla="*/ 2147483647 w 1350"/>
                <a:gd name="T85" fmla="*/ 2147483647 h 1518"/>
                <a:gd name="T86" fmla="*/ 2147483647 w 1350"/>
                <a:gd name="T87" fmla="*/ 2147483647 h 1518"/>
                <a:gd name="T88" fmla="*/ 2147483647 w 1350"/>
                <a:gd name="T89" fmla="*/ 2147483647 h 1518"/>
                <a:gd name="T90" fmla="*/ 2147483647 w 1350"/>
                <a:gd name="T91" fmla="*/ 2147483647 h 1518"/>
                <a:gd name="T92" fmla="*/ 2147483647 w 1350"/>
                <a:gd name="T93" fmla="*/ 2147483647 h 1518"/>
                <a:gd name="T94" fmla="*/ 2147483647 w 1350"/>
                <a:gd name="T95" fmla="*/ 2147483647 h 1518"/>
                <a:gd name="T96" fmla="*/ 2147483647 w 1350"/>
                <a:gd name="T97" fmla="*/ 2147483647 h 1518"/>
                <a:gd name="T98" fmla="*/ 2147483647 w 1350"/>
                <a:gd name="T99" fmla="*/ 2147483647 h 1518"/>
                <a:gd name="T100" fmla="*/ 2147483647 w 1350"/>
                <a:gd name="T101" fmla="*/ 2147483647 h 1518"/>
                <a:gd name="T102" fmla="*/ 2147483647 w 1350"/>
                <a:gd name="T103" fmla="*/ 2147483647 h 1518"/>
                <a:gd name="T104" fmla="*/ 2147483647 w 1350"/>
                <a:gd name="T105" fmla="*/ 2147483647 h 1518"/>
                <a:gd name="T106" fmla="*/ 2147483647 w 1350"/>
                <a:gd name="T107" fmla="*/ 2147483647 h 1518"/>
                <a:gd name="T108" fmla="*/ 2147483647 w 1350"/>
                <a:gd name="T109" fmla="*/ 2147483647 h 1518"/>
                <a:gd name="T110" fmla="*/ 2147483647 w 1350"/>
                <a:gd name="T111" fmla="*/ 2147483647 h 1518"/>
                <a:gd name="T112" fmla="*/ 2147483647 w 1350"/>
                <a:gd name="T113" fmla="*/ 2147483647 h 1518"/>
                <a:gd name="T114" fmla="*/ 2147483647 w 1350"/>
                <a:gd name="T115" fmla="*/ 2147483647 h 1518"/>
                <a:gd name="T116" fmla="*/ 2147483647 w 1350"/>
                <a:gd name="T117" fmla="*/ 2147483647 h 1518"/>
                <a:gd name="T118" fmla="*/ 2147483647 w 1350"/>
                <a:gd name="T119" fmla="*/ 2147483647 h 1518"/>
                <a:gd name="T120" fmla="*/ 2147483647 w 1350"/>
                <a:gd name="T121" fmla="*/ 2147483647 h 1518"/>
                <a:gd name="T122" fmla="*/ 2147483647 w 1350"/>
                <a:gd name="T123" fmla="*/ 2147483647 h 1518"/>
                <a:gd name="T124" fmla="*/ 2147483647 w 1350"/>
                <a:gd name="T125" fmla="*/ 2147483647 h 15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50"/>
                <a:gd name="T190" fmla="*/ 0 h 1518"/>
                <a:gd name="T191" fmla="*/ 1350 w 1350"/>
                <a:gd name="T192" fmla="*/ 1518 h 151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50" h="1518">
                  <a:moveTo>
                    <a:pt x="1242" y="468"/>
                  </a:moveTo>
                  <a:lnTo>
                    <a:pt x="1242" y="438"/>
                  </a:lnTo>
                  <a:lnTo>
                    <a:pt x="1260" y="366"/>
                  </a:lnTo>
                  <a:lnTo>
                    <a:pt x="1278" y="354"/>
                  </a:lnTo>
                  <a:lnTo>
                    <a:pt x="1278" y="342"/>
                  </a:lnTo>
                  <a:lnTo>
                    <a:pt x="1302" y="330"/>
                  </a:lnTo>
                  <a:lnTo>
                    <a:pt x="1308" y="318"/>
                  </a:lnTo>
                  <a:lnTo>
                    <a:pt x="1320" y="312"/>
                  </a:lnTo>
                  <a:lnTo>
                    <a:pt x="1332" y="288"/>
                  </a:lnTo>
                  <a:lnTo>
                    <a:pt x="1344" y="276"/>
                  </a:lnTo>
                  <a:lnTo>
                    <a:pt x="1350" y="264"/>
                  </a:lnTo>
                  <a:lnTo>
                    <a:pt x="1350" y="252"/>
                  </a:lnTo>
                  <a:lnTo>
                    <a:pt x="1344" y="246"/>
                  </a:lnTo>
                  <a:lnTo>
                    <a:pt x="1332" y="240"/>
                  </a:lnTo>
                  <a:lnTo>
                    <a:pt x="1320" y="240"/>
                  </a:lnTo>
                  <a:lnTo>
                    <a:pt x="1314" y="234"/>
                  </a:lnTo>
                  <a:lnTo>
                    <a:pt x="1314" y="222"/>
                  </a:lnTo>
                  <a:lnTo>
                    <a:pt x="1320" y="210"/>
                  </a:lnTo>
                  <a:lnTo>
                    <a:pt x="1326" y="204"/>
                  </a:lnTo>
                  <a:lnTo>
                    <a:pt x="1326" y="198"/>
                  </a:lnTo>
                  <a:lnTo>
                    <a:pt x="1320" y="192"/>
                  </a:lnTo>
                  <a:lnTo>
                    <a:pt x="1308" y="186"/>
                  </a:lnTo>
                  <a:lnTo>
                    <a:pt x="1326" y="168"/>
                  </a:lnTo>
                  <a:lnTo>
                    <a:pt x="1320" y="144"/>
                  </a:lnTo>
                  <a:lnTo>
                    <a:pt x="1302" y="144"/>
                  </a:lnTo>
                  <a:lnTo>
                    <a:pt x="1296" y="120"/>
                  </a:lnTo>
                  <a:lnTo>
                    <a:pt x="1290" y="120"/>
                  </a:lnTo>
                  <a:lnTo>
                    <a:pt x="1284" y="114"/>
                  </a:lnTo>
                  <a:lnTo>
                    <a:pt x="1272" y="108"/>
                  </a:lnTo>
                  <a:lnTo>
                    <a:pt x="1260" y="96"/>
                  </a:lnTo>
                  <a:lnTo>
                    <a:pt x="1254" y="84"/>
                  </a:lnTo>
                  <a:lnTo>
                    <a:pt x="1248" y="66"/>
                  </a:lnTo>
                  <a:lnTo>
                    <a:pt x="1236" y="60"/>
                  </a:lnTo>
                  <a:lnTo>
                    <a:pt x="1230" y="54"/>
                  </a:lnTo>
                  <a:lnTo>
                    <a:pt x="1218" y="66"/>
                  </a:lnTo>
                  <a:lnTo>
                    <a:pt x="1218" y="72"/>
                  </a:lnTo>
                  <a:lnTo>
                    <a:pt x="1206" y="84"/>
                  </a:lnTo>
                  <a:lnTo>
                    <a:pt x="1200" y="84"/>
                  </a:lnTo>
                  <a:lnTo>
                    <a:pt x="1188" y="78"/>
                  </a:lnTo>
                  <a:lnTo>
                    <a:pt x="1188" y="72"/>
                  </a:lnTo>
                  <a:lnTo>
                    <a:pt x="1176" y="66"/>
                  </a:lnTo>
                  <a:lnTo>
                    <a:pt x="1164" y="66"/>
                  </a:lnTo>
                  <a:lnTo>
                    <a:pt x="1158" y="72"/>
                  </a:lnTo>
                  <a:lnTo>
                    <a:pt x="1152" y="84"/>
                  </a:lnTo>
                  <a:lnTo>
                    <a:pt x="1146" y="90"/>
                  </a:lnTo>
                  <a:lnTo>
                    <a:pt x="1098" y="66"/>
                  </a:lnTo>
                  <a:lnTo>
                    <a:pt x="1098" y="42"/>
                  </a:lnTo>
                  <a:lnTo>
                    <a:pt x="1068" y="18"/>
                  </a:lnTo>
                  <a:lnTo>
                    <a:pt x="1062" y="6"/>
                  </a:lnTo>
                  <a:lnTo>
                    <a:pt x="1044" y="24"/>
                  </a:lnTo>
                  <a:lnTo>
                    <a:pt x="1026" y="30"/>
                  </a:lnTo>
                  <a:lnTo>
                    <a:pt x="1002" y="30"/>
                  </a:lnTo>
                  <a:lnTo>
                    <a:pt x="990" y="18"/>
                  </a:lnTo>
                  <a:lnTo>
                    <a:pt x="990" y="12"/>
                  </a:lnTo>
                  <a:lnTo>
                    <a:pt x="954" y="18"/>
                  </a:lnTo>
                  <a:lnTo>
                    <a:pt x="942" y="6"/>
                  </a:lnTo>
                  <a:lnTo>
                    <a:pt x="942" y="0"/>
                  </a:lnTo>
                  <a:lnTo>
                    <a:pt x="936" y="0"/>
                  </a:lnTo>
                  <a:lnTo>
                    <a:pt x="918" y="18"/>
                  </a:lnTo>
                  <a:lnTo>
                    <a:pt x="918" y="30"/>
                  </a:lnTo>
                  <a:lnTo>
                    <a:pt x="906" y="30"/>
                  </a:lnTo>
                  <a:lnTo>
                    <a:pt x="900" y="36"/>
                  </a:lnTo>
                  <a:lnTo>
                    <a:pt x="876" y="36"/>
                  </a:lnTo>
                  <a:lnTo>
                    <a:pt x="864" y="24"/>
                  </a:lnTo>
                  <a:lnTo>
                    <a:pt x="840" y="42"/>
                  </a:lnTo>
                  <a:lnTo>
                    <a:pt x="822" y="42"/>
                  </a:lnTo>
                  <a:lnTo>
                    <a:pt x="810" y="54"/>
                  </a:lnTo>
                  <a:lnTo>
                    <a:pt x="798" y="60"/>
                  </a:lnTo>
                  <a:lnTo>
                    <a:pt x="792" y="66"/>
                  </a:lnTo>
                  <a:lnTo>
                    <a:pt x="786" y="66"/>
                  </a:lnTo>
                  <a:lnTo>
                    <a:pt x="762" y="42"/>
                  </a:lnTo>
                  <a:lnTo>
                    <a:pt x="756" y="54"/>
                  </a:lnTo>
                  <a:lnTo>
                    <a:pt x="738" y="72"/>
                  </a:lnTo>
                  <a:lnTo>
                    <a:pt x="738" y="84"/>
                  </a:lnTo>
                  <a:lnTo>
                    <a:pt x="732" y="90"/>
                  </a:lnTo>
                  <a:lnTo>
                    <a:pt x="726" y="102"/>
                  </a:lnTo>
                  <a:lnTo>
                    <a:pt x="720" y="108"/>
                  </a:lnTo>
                  <a:lnTo>
                    <a:pt x="708" y="102"/>
                  </a:lnTo>
                  <a:lnTo>
                    <a:pt x="702" y="96"/>
                  </a:lnTo>
                  <a:lnTo>
                    <a:pt x="690" y="90"/>
                  </a:lnTo>
                  <a:lnTo>
                    <a:pt x="642" y="90"/>
                  </a:lnTo>
                  <a:lnTo>
                    <a:pt x="630" y="84"/>
                  </a:lnTo>
                  <a:lnTo>
                    <a:pt x="624" y="78"/>
                  </a:lnTo>
                  <a:lnTo>
                    <a:pt x="582" y="78"/>
                  </a:lnTo>
                  <a:lnTo>
                    <a:pt x="582" y="48"/>
                  </a:lnTo>
                  <a:lnTo>
                    <a:pt x="576" y="42"/>
                  </a:lnTo>
                  <a:lnTo>
                    <a:pt x="558" y="42"/>
                  </a:lnTo>
                  <a:lnTo>
                    <a:pt x="558" y="30"/>
                  </a:lnTo>
                  <a:lnTo>
                    <a:pt x="546" y="24"/>
                  </a:lnTo>
                  <a:lnTo>
                    <a:pt x="534" y="24"/>
                  </a:lnTo>
                  <a:lnTo>
                    <a:pt x="516" y="18"/>
                  </a:lnTo>
                  <a:lnTo>
                    <a:pt x="504" y="18"/>
                  </a:lnTo>
                  <a:lnTo>
                    <a:pt x="492" y="24"/>
                  </a:lnTo>
                  <a:lnTo>
                    <a:pt x="486" y="30"/>
                  </a:lnTo>
                  <a:lnTo>
                    <a:pt x="486" y="36"/>
                  </a:lnTo>
                  <a:lnTo>
                    <a:pt x="480" y="48"/>
                  </a:lnTo>
                  <a:lnTo>
                    <a:pt x="480" y="54"/>
                  </a:lnTo>
                  <a:lnTo>
                    <a:pt x="474" y="66"/>
                  </a:lnTo>
                  <a:lnTo>
                    <a:pt x="462" y="78"/>
                  </a:lnTo>
                  <a:lnTo>
                    <a:pt x="456" y="78"/>
                  </a:lnTo>
                  <a:lnTo>
                    <a:pt x="444" y="90"/>
                  </a:lnTo>
                  <a:lnTo>
                    <a:pt x="444" y="102"/>
                  </a:lnTo>
                  <a:lnTo>
                    <a:pt x="450" y="102"/>
                  </a:lnTo>
                  <a:lnTo>
                    <a:pt x="450" y="120"/>
                  </a:lnTo>
                  <a:lnTo>
                    <a:pt x="438" y="138"/>
                  </a:lnTo>
                  <a:lnTo>
                    <a:pt x="450" y="150"/>
                  </a:lnTo>
                  <a:lnTo>
                    <a:pt x="450" y="186"/>
                  </a:lnTo>
                  <a:lnTo>
                    <a:pt x="444" y="198"/>
                  </a:lnTo>
                  <a:lnTo>
                    <a:pt x="438" y="216"/>
                  </a:lnTo>
                  <a:lnTo>
                    <a:pt x="426" y="228"/>
                  </a:lnTo>
                  <a:lnTo>
                    <a:pt x="414" y="252"/>
                  </a:lnTo>
                  <a:lnTo>
                    <a:pt x="408" y="258"/>
                  </a:lnTo>
                  <a:lnTo>
                    <a:pt x="408" y="288"/>
                  </a:lnTo>
                  <a:lnTo>
                    <a:pt x="414" y="300"/>
                  </a:lnTo>
                  <a:lnTo>
                    <a:pt x="414" y="324"/>
                  </a:lnTo>
                  <a:lnTo>
                    <a:pt x="396" y="360"/>
                  </a:lnTo>
                  <a:lnTo>
                    <a:pt x="396" y="372"/>
                  </a:lnTo>
                  <a:lnTo>
                    <a:pt x="402" y="378"/>
                  </a:lnTo>
                  <a:lnTo>
                    <a:pt x="408" y="390"/>
                  </a:lnTo>
                  <a:lnTo>
                    <a:pt x="408" y="414"/>
                  </a:lnTo>
                  <a:lnTo>
                    <a:pt x="402" y="426"/>
                  </a:lnTo>
                  <a:lnTo>
                    <a:pt x="390" y="432"/>
                  </a:lnTo>
                  <a:lnTo>
                    <a:pt x="390" y="486"/>
                  </a:lnTo>
                  <a:lnTo>
                    <a:pt x="384" y="492"/>
                  </a:lnTo>
                  <a:lnTo>
                    <a:pt x="372" y="498"/>
                  </a:lnTo>
                  <a:lnTo>
                    <a:pt x="366" y="510"/>
                  </a:lnTo>
                  <a:lnTo>
                    <a:pt x="318" y="534"/>
                  </a:lnTo>
                  <a:lnTo>
                    <a:pt x="312" y="540"/>
                  </a:lnTo>
                  <a:lnTo>
                    <a:pt x="306" y="552"/>
                  </a:lnTo>
                  <a:lnTo>
                    <a:pt x="306" y="588"/>
                  </a:lnTo>
                  <a:lnTo>
                    <a:pt x="282" y="612"/>
                  </a:lnTo>
                  <a:lnTo>
                    <a:pt x="276" y="612"/>
                  </a:lnTo>
                  <a:lnTo>
                    <a:pt x="282" y="714"/>
                  </a:lnTo>
                  <a:lnTo>
                    <a:pt x="252" y="756"/>
                  </a:lnTo>
                  <a:lnTo>
                    <a:pt x="246" y="762"/>
                  </a:lnTo>
                  <a:lnTo>
                    <a:pt x="228" y="762"/>
                  </a:lnTo>
                  <a:lnTo>
                    <a:pt x="216" y="774"/>
                  </a:lnTo>
                  <a:lnTo>
                    <a:pt x="210" y="786"/>
                  </a:lnTo>
                  <a:lnTo>
                    <a:pt x="192" y="804"/>
                  </a:lnTo>
                  <a:lnTo>
                    <a:pt x="186" y="816"/>
                  </a:lnTo>
                  <a:lnTo>
                    <a:pt x="180" y="822"/>
                  </a:lnTo>
                  <a:lnTo>
                    <a:pt x="168" y="828"/>
                  </a:lnTo>
                  <a:lnTo>
                    <a:pt x="150" y="828"/>
                  </a:lnTo>
                  <a:lnTo>
                    <a:pt x="144" y="822"/>
                  </a:lnTo>
                  <a:lnTo>
                    <a:pt x="150" y="810"/>
                  </a:lnTo>
                  <a:lnTo>
                    <a:pt x="150" y="780"/>
                  </a:lnTo>
                  <a:lnTo>
                    <a:pt x="144" y="780"/>
                  </a:lnTo>
                  <a:lnTo>
                    <a:pt x="126" y="798"/>
                  </a:lnTo>
                  <a:lnTo>
                    <a:pt x="102" y="792"/>
                  </a:lnTo>
                  <a:lnTo>
                    <a:pt x="102" y="810"/>
                  </a:lnTo>
                  <a:lnTo>
                    <a:pt x="96" y="822"/>
                  </a:lnTo>
                  <a:lnTo>
                    <a:pt x="90" y="828"/>
                  </a:lnTo>
                  <a:lnTo>
                    <a:pt x="78" y="828"/>
                  </a:lnTo>
                  <a:lnTo>
                    <a:pt x="72" y="822"/>
                  </a:lnTo>
                  <a:lnTo>
                    <a:pt x="72" y="816"/>
                  </a:lnTo>
                  <a:lnTo>
                    <a:pt x="66" y="810"/>
                  </a:lnTo>
                  <a:lnTo>
                    <a:pt x="66" y="804"/>
                  </a:lnTo>
                  <a:lnTo>
                    <a:pt x="54" y="804"/>
                  </a:lnTo>
                  <a:lnTo>
                    <a:pt x="48" y="816"/>
                  </a:lnTo>
                  <a:lnTo>
                    <a:pt x="12" y="846"/>
                  </a:lnTo>
                  <a:lnTo>
                    <a:pt x="18" y="858"/>
                  </a:lnTo>
                  <a:lnTo>
                    <a:pt x="18" y="864"/>
                  </a:lnTo>
                  <a:lnTo>
                    <a:pt x="24" y="876"/>
                  </a:lnTo>
                  <a:lnTo>
                    <a:pt x="24" y="882"/>
                  </a:lnTo>
                  <a:lnTo>
                    <a:pt x="18" y="888"/>
                  </a:lnTo>
                  <a:lnTo>
                    <a:pt x="6" y="894"/>
                  </a:lnTo>
                  <a:lnTo>
                    <a:pt x="0" y="900"/>
                  </a:lnTo>
                  <a:lnTo>
                    <a:pt x="6" y="906"/>
                  </a:lnTo>
                  <a:lnTo>
                    <a:pt x="6" y="912"/>
                  </a:lnTo>
                  <a:lnTo>
                    <a:pt x="18" y="918"/>
                  </a:lnTo>
                  <a:lnTo>
                    <a:pt x="18" y="924"/>
                  </a:lnTo>
                  <a:lnTo>
                    <a:pt x="54" y="906"/>
                  </a:lnTo>
                  <a:lnTo>
                    <a:pt x="78" y="912"/>
                  </a:lnTo>
                  <a:lnTo>
                    <a:pt x="84" y="906"/>
                  </a:lnTo>
                  <a:lnTo>
                    <a:pt x="96" y="912"/>
                  </a:lnTo>
                  <a:lnTo>
                    <a:pt x="120" y="906"/>
                  </a:lnTo>
                  <a:lnTo>
                    <a:pt x="132" y="912"/>
                  </a:lnTo>
                  <a:lnTo>
                    <a:pt x="162" y="912"/>
                  </a:lnTo>
                  <a:lnTo>
                    <a:pt x="174" y="906"/>
                  </a:lnTo>
                  <a:lnTo>
                    <a:pt x="186" y="906"/>
                  </a:lnTo>
                  <a:lnTo>
                    <a:pt x="198" y="912"/>
                  </a:lnTo>
                  <a:lnTo>
                    <a:pt x="228" y="912"/>
                  </a:lnTo>
                  <a:lnTo>
                    <a:pt x="246" y="906"/>
                  </a:lnTo>
                  <a:lnTo>
                    <a:pt x="270" y="906"/>
                  </a:lnTo>
                  <a:lnTo>
                    <a:pt x="276" y="900"/>
                  </a:lnTo>
                  <a:lnTo>
                    <a:pt x="294" y="900"/>
                  </a:lnTo>
                  <a:lnTo>
                    <a:pt x="300" y="906"/>
                  </a:lnTo>
                  <a:lnTo>
                    <a:pt x="306" y="918"/>
                  </a:lnTo>
                  <a:lnTo>
                    <a:pt x="318" y="930"/>
                  </a:lnTo>
                  <a:lnTo>
                    <a:pt x="318" y="972"/>
                  </a:lnTo>
                  <a:lnTo>
                    <a:pt x="336" y="990"/>
                  </a:lnTo>
                  <a:lnTo>
                    <a:pt x="336" y="1014"/>
                  </a:lnTo>
                  <a:lnTo>
                    <a:pt x="330" y="1020"/>
                  </a:lnTo>
                  <a:lnTo>
                    <a:pt x="330" y="1026"/>
                  </a:lnTo>
                  <a:lnTo>
                    <a:pt x="336" y="1032"/>
                  </a:lnTo>
                  <a:lnTo>
                    <a:pt x="342" y="1032"/>
                  </a:lnTo>
                  <a:lnTo>
                    <a:pt x="354" y="1044"/>
                  </a:lnTo>
                  <a:lnTo>
                    <a:pt x="354" y="1056"/>
                  </a:lnTo>
                  <a:lnTo>
                    <a:pt x="360" y="1062"/>
                  </a:lnTo>
                  <a:lnTo>
                    <a:pt x="372" y="1086"/>
                  </a:lnTo>
                  <a:lnTo>
                    <a:pt x="402" y="1086"/>
                  </a:lnTo>
                  <a:lnTo>
                    <a:pt x="414" y="1092"/>
                  </a:lnTo>
                  <a:lnTo>
                    <a:pt x="420" y="1080"/>
                  </a:lnTo>
                  <a:lnTo>
                    <a:pt x="444" y="1080"/>
                  </a:lnTo>
                  <a:lnTo>
                    <a:pt x="456" y="1074"/>
                  </a:lnTo>
                  <a:lnTo>
                    <a:pt x="462" y="1080"/>
                  </a:lnTo>
                  <a:lnTo>
                    <a:pt x="504" y="1074"/>
                  </a:lnTo>
                  <a:lnTo>
                    <a:pt x="504" y="1056"/>
                  </a:lnTo>
                  <a:lnTo>
                    <a:pt x="510" y="1050"/>
                  </a:lnTo>
                  <a:lnTo>
                    <a:pt x="510" y="1044"/>
                  </a:lnTo>
                  <a:lnTo>
                    <a:pt x="522" y="1044"/>
                  </a:lnTo>
                  <a:lnTo>
                    <a:pt x="522" y="1032"/>
                  </a:lnTo>
                  <a:lnTo>
                    <a:pt x="516" y="1020"/>
                  </a:lnTo>
                  <a:lnTo>
                    <a:pt x="510" y="1014"/>
                  </a:lnTo>
                  <a:lnTo>
                    <a:pt x="510" y="1008"/>
                  </a:lnTo>
                  <a:lnTo>
                    <a:pt x="516" y="1002"/>
                  </a:lnTo>
                  <a:lnTo>
                    <a:pt x="564" y="1002"/>
                  </a:lnTo>
                  <a:lnTo>
                    <a:pt x="564" y="996"/>
                  </a:lnTo>
                  <a:lnTo>
                    <a:pt x="576" y="996"/>
                  </a:lnTo>
                  <a:lnTo>
                    <a:pt x="588" y="1002"/>
                  </a:lnTo>
                  <a:lnTo>
                    <a:pt x="588" y="1026"/>
                  </a:lnTo>
                  <a:lnTo>
                    <a:pt x="678" y="1026"/>
                  </a:lnTo>
                  <a:lnTo>
                    <a:pt x="678" y="1050"/>
                  </a:lnTo>
                  <a:lnTo>
                    <a:pt x="666" y="1068"/>
                  </a:lnTo>
                  <a:lnTo>
                    <a:pt x="672" y="1086"/>
                  </a:lnTo>
                  <a:lnTo>
                    <a:pt x="684" y="1098"/>
                  </a:lnTo>
                  <a:lnTo>
                    <a:pt x="690" y="1110"/>
                  </a:lnTo>
                  <a:lnTo>
                    <a:pt x="690" y="1122"/>
                  </a:lnTo>
                  <a:lnTo>
                    <a:pt x="684" y="1134"/>
                  </a:lnTo>
                  <a:lnTo>
                    <a:pt x="678" y="1140"/>
                  </a:lnTo>
                  <a:lnTo>
                    <a:pt x="684" y="1164"/>
                  </a:lnTo>
                  <a:lnTo>
                    <a:pt x="684" y="1176"/>
                  </a:lnTo>
                  <a:lnTo>
                    <a:pt x="678" y="1182"/>
                  </a:lnTo>
                  <a:lnTo>
                    <a:pt x="678" y="1194"/>
                  </a:lnTo>
                  <a:lnTo>
                    <a:pt x="684" y="1212"/>
                  </a:lnTo>
                  <a:lnTo>
                    <a:pt x="696" y="1230"/>
                  </a:lnTo>
                  <a:lnTo>
                    <a:pt x="708" y="1254"/>
                  </a:lnTo>
                  <a:lnTo>
                    <a:pt x="714" y="1260"/>
                  </a:lnTo>
                  <a:lnTo>
                    <a:pt x="714" y="1278"/>
                  </a:lnTo>
                  <a:lnTo>
                    <a:pt x="708" y="1290"/>
                  </a:lnTo>
                  <a:lnTo>
                    <a:pt x="708" y="1302"/>
                  </a:lnTo>
                  <a:lnTo>
                    <a:pt x="702" y="1308"/>
                  </a:lnTo>
                  <a:lnTo>
                    <a:pt x="702" y="1332"/>
                  </a:lnTo>
                  <a:lnTo>
                    <a:pt x="708" y="1338"/>
                  </a:lnTo>
                  <a:lnTo>
                    <a:pt x="714" y="1338"/>
                  </a:lnTo>
                  <a:lnTo>
                    <a:pt x="720" y="1344"/>
                  </a:lnTo>
                  <a:lnTo>
                    <a:pt x="726" y="1326"/>
                  </a:lnTo>
                  <a:lnTo>
                    <a:pt x="756" y="1332"/>
                  </a:lnTo>
                  <a:lnTo>
                    <a:pt x="780" y="1326"/>
                  </a:lnTo>
                  <a:lnTo>
                    <a:pt x="780" y="1314"/>
                  </a:lnTo>
                  <a:lnTo>
                    <a:pt x="792" y="1314"/>
                  </a:lnTo>
                  <a:lnTo>
                    <a:pt x="804" y="1326"/>
                  </a:lnTo>
                  <a:lnTo>
                    <a:pt x="828" y="1326"/>
                  </a:lnTo>
                  <a:lnTo>
                    <a:pt x="834" y="1308"/>
                  </a:lnTo>
                  <a:lnTo>
                    <a:pt x="840" y="1320"/>
                  </a:lnTo>
                  <a:lnTo>
                    <a:pt x="858" y="1320"/>
                  </a:lnTo>
                  <a:lnTo>
                    <a:pt x="858" y="1350"/>
                  </a:lnTo>
                  <a:lnTo>
                    <a:pt x="864" y="1356"/>
                  </a:lnTo>
                  <a:lnTo>
                    <a:pt x="882" y="1356"/>
                  </a:lnTo>
                  <a:lnTo>
                    <a:pt x="882" y="1350"/>
                  </a:lnTo>
                  <a:lnTo>
                    <a:pt x="876" y="1344"/>
                  </a:lnTo>
                  <a:lnTo>
                    <a:pt x="918" y="1338"/>
                  </a:lnTo>
                  <a:lnTo>
                    <a:pt x="918" y="1356"/>
                  </a:lnTo>
                  <a:lnTo>
                    <a:pt x="924" y="1368"/>
                  </a:lnTo>
                  <a:lnTo>
                    <a:pt x="930" y="1374"/>
                  </a:lnTo>
                  <a:lnTo>
                    <a:pt x="948" y="1386"/>
                  </a:lnTo>
                  <a:lnTo>
                    <a:pt x="984" y="1392"/>
                  </a:lnTo>
                  <a:lnTo>
                    <a:pt x="1014" y="1398"/>
                  </a:lnTo>
                  <a:lnTo>
                    <a:pt x="1032" y="1398"/>
                  </a:lnTo>
                  <a:lnTo>
                    <a:pt x="1032" y="1392"/>
                  </a:lnTo>
                  <a:lnTo>
                    <a:pt x="1038" y="1386"/>
                  </a:lnTo>
                  <a:lnTo>
                    <a:pt x="1038" y="1368"/>
                  </a:lnTo>
                  <a:lnTo>
                    <a:pt x="1044" y="1362"/>
                  </a:lnTo>
                  <a:lnTo>
                    <a:pt x="1050" y="1362"/>
                  </a:lnTo>
                  <a:lnTo>
                    <a:pt x="1062" y="1374"/>
                  </a:lnTo>
                  <a:lnTo>
                    <a:pt x="1062" y="1386"/>
                  </a:lnTo>
                  <a:lnTo>
                    <a:pt x="1068" y="1392"/>
                  </a:lnTo>
                  <a:lnTo>
                    <a:pt x="1080" y="1392"/>
                  </a:lnTo>
                  <a:lnTo>
                    <a:pt x="1080" y="1404"/>
                  </a:lnTo>
                  <a:lnTo>
                    <a:pt x="1074" y="1404"/>
                  </a:lnTo>
                  <a:lnTo>
                    <a:pt x="1074" y="1416"/>
                  </a:lnTo>
                  <a:lnTo>
                    <a:pt x="1104" y="1416"/>
                  </a:lnTo>
                  <a:lnTo>
                    <a:pt x="1110" y="1422"/>
                  </a:lnTo>
                  <a:lnTo>
                    <a:pt x="1110" y="1434"/>
                  </a:lnTo>
                  <a:lnTo>
                    <a:pt x="1122" y="1434"/>
                  </a:lnTo>
                  <a:lnTo>
                    <a:pt x="1128" y="1428"/>
                  </a:lnTo>
                  <a:lnTo>
                    <a:pt x="1134" y="1428"/>
                  </a:lnTo>
                  <a:lnTo>
                    <a:pt x="1140" y="1434"/>
                  </a:lnTo>
                  <a:lnTo>
                    <a:pt x="1146" y="1446"/>
                  </a:lnTo>
                  <a:lnTo>
                    <a:pt x="1146" y="1452"/>
                  </a:lnTo>
                  <a:lnTo>
                    <a:pt x="1152" y="1464"/>
                  </a:lnTo>
                  <a:lnTo>
                    <a:pt x="1164" y="1464"/>
                  </a:lnTo>
                  <a:lnTo>
                    <a:pt x="1176" y="1476"/>
                  </a:lnTo>
                  <a:lnTo>
                    <a:pt x="1176" y="1488"/>
                  </a:lnTo>
                  <a:lnTo>
                    <a:pt x="1182" y="1500"/>
                  </a:lnTo>
                  <a:lnTo>
                    <a:pt x="1182" y="1512"/>
                  </a:lnTo>
                  <a:lnTo>
                    <a:pt x="1200" y="1512"/>
                  </a:lnTo>
                  <a:lnTo>
                    <a:pt x="1218" y="1500"/>
                  </a:lnTo>
                  <a:lnTo>
                    <a:pt x="1224" y="1512"/>
                  </a:lnTo>
                  <a:lnTo>
                    <a:pt x="1224" y="1518"/>
                  </a:lnTo>
                  <a:lnTo>
                    <a:pt x="1230" y="1518"/>
                  </a:lnTo>
                  <a:lnTo>
                    <a:pt x="1236" y="1500"/>
                  </a:lnTo>
                  <a:lnTo>
                    <a:pt x="1242" y="1464"/>
                  </a:lnTo>
                  <a:lnTo>
                    <a:pt x="1242" y="1416"/>
                  </a:lnTo>
                  <a:lnTo>
                    <a:pt x="1218" y="1416"/>
                  </a:lnTo>
                  <a:lnTo>
                    <a:pt x="1218" y="1434"/>
                  </a:lnTo>
                  <a:lnTo>
                    <a:pt x="1212" y="1440"/>
                  </a:lnTo>
                  <a:lnTo>
                    <a:pt x="1206" y="1440"/>
                  </a:lnTo>
                  <a:lnTo>
                    <a:pt x="1194" y="1434"/>
                  </a:lnTo>
                  <a:lnTo>
                    <a:pt x="1164" y="1404"/>
                  </a:lnTo>
                  <a:lnTo>
                    <a:pt x="1158" y="1404"/>
                  </a:lnTo>
                  <a:lnTo>
                    <a:pt x="1158" y="1398"/>
                  </a:lnTo>
                  <a:lnTo>
                    <a:pt x="1152" y="1398"/>
                  </a:lnTo>
                  <a:lnTo>
                    <a:pt x="1140" y="1386"/>
                  </a:lnTo>
                  <a:lnTo>
                    <a:pt x="1140" y="1362"/>
                  </a:lnTo>
                  <a:lnTo>
                    <a:pt x="1146" y="1350"/>
                  </a:lnTo>
                  <a:lnTo>
                    <a:pt x="1152" y="1332"/>
                  </a:lnTo>
                  <a:lnTo>
                    <a:pt x="1158" y="1320"/>
                  </a:lnTo>
                  <a:lnTo>
                    <a:pt x="1170" y="1308"/>
                  </a:lnTo>
                  <a:lnTo>
                    <a:pt x="1170" y="1254"/>
                  </a:lnTo>
                  <a:lnTo>
                    <a:pt x="1164" y="1236"/>
                  </a:lnTo>
                  <a:lnTo>
                    <a:pt x="1164" y="1212"/>
                  </a:lnTo>
                  <a:lnTo>
                    <a:pt x="1158" y="1206"/>
                  </a:lnTo>
                  <a:lnTo>
                    <a:pt x="1158" y="1200"/>
                  </a:lnTo>
                  <a:lnTo>
                    <a:pt x="1152" y="1194"/>
                  </a:lnTo>
                  <a:lnTo>
                    <a:pt x="1152" y="1188"/>
                  </a:lnTo>
                  <a:lnTo>
                    <a:pt x="1140" y="1176"/>
                  </a:lnTo>
                  <a:lnTo>
                    <a:pt x="1146" y="1176"/>
                  </a:lnTo>
                  <a:lnTo>
                    <a:pt x="1152" y="1170"/>
                  </a:lnTo>
                  <a:lnTo>
                    <a:pt x="1164" y="1164"/>
                  </a:lnTo>
                  <a:lnTo>
                    <a:pt x="1182" y="1146"/>
                  </a:lnTo>
                  <a:lnTo>
                    <a:pt x="1182" y="1116"/>
                  </a:lnTo>
                  <a:lnTo>
                    <a:pt x="1194" y="1116"/>
                  </a:lnTo>
                  <a:lnTo>
                    <a:pt x="1212" y="1110"/>
                  </a:lnTo>
                  <a:lnTo>
                    <a:pt x="1230" y="1110"/>
                  </a:lnTo>
                  <a:lnTo>
                    <a:pt x="1242" y="1104"/>
                  </a:lnTo>
                  <a:lnTo>
                    <a:pt x="1260" y="1104"/>
                  </a:lnTo>
                  <a:lnTo>
                    <a:pt x="1284" y="1092"/>
                  </a:lnTo>
                  <a:lnTo>
                    <a:pt x="1290" y="1092"/>
                  </a:lnTo>
                  <a:lnTo>
                    <a:pt x="1290" y="1086"/>
                  </a:lnTo>
                  <a:lnTo>
                    <a:pt x="1284" y="1074"/>
                  </a:lnTo>
                  <a:lnTo>
                    <a:pt x="1272" y="1062"/>
                  </a:lnTo>
                  <a:lnTo>
                    <a:pt x="1272" y="1014"/>
                  </a:lnTo>
                  <a:lnTo>
                    <a:pt x="1248" y="1014"/>
                  </a:lnTo>
                  <a:lnTo>
                    <a:pt x="1248" y="1008"/>
                  </a:lnTo>
                  <a:lnTo>
                    <a:pt x="1242" y="996"/>
                  </a:lnTo>
                  <a:lnTo>
                    <a:pt x="1242" y="978"/>
                  </a:lnTo>
                  <a:lnTo>
                    <a:pt x="1236" y="972"/>
                  </a:lnTo>
                  <a:lnTo>
                    <a:pt x="1224" y="966"/>
                  </a:lnTo>
                  <a:lnTo>
                    <a:pt x="1218" y="960"/>
                  </a:lnTo>
                  <a:lnTo>
                    <a:pt x="1206" y="936"/>
                  </a:lnTo>
                  <a:lnTo>
                    <a:pt x="1206" y="906"/>
                  </a:lnTo>
                  <a:lnTo>
                    <a:pt x="1212" y="900"/>
                  </a:lnTo>
                  <a:lnTo>
                    <a:pt x="1212" y="876"/>
                  </a:lnTo>
                  <a:lnTo>
                    <a:pt x="1200" y="864"/>
                  </a:lnTo>
                  <a:lnTo>
                    <a:pt x="1194" y="852"/>
                  </a:lnTo>
                  <a:lnTo>
                    <a:pt x="1194" y="804"/>
                  </a:lnTo>
                  <a:lnTo>
                    <a:pt x="1200" y="780"/>
                  </a:lnTo>
                  <a:lnTo>
                    <a:pt x="1200" y="750"/>
                  </a:lnTo>
                  <a:lnTo>
                    <a:pt x="1212" y="738"/>
                  </a:lnTo>
                  <a:lnTo>
                    <a:pt x="1218" y="744"/>
                  </a:lnTo>
                  <a:lnTo>
                    <a:pt x="1218" y="732"/>
                  </a:lnTo>
                  <a:lnTo>
                    <a:pt x="1224" y="726"/>
                  </a:lnTo>
                  <a:lnTo>
                    <a:pt x="1224" y="696"/>
                  </a:lnTo>
                  <a:lnTo>
                    <a:pt x="1218" y="690"/>
                  </a:lnTo>
                  <a:lnTo>
                    <a:pt x="1206" y="684"/>
                  </a:lnTo>
                  <a:lnTo>
                    <a:pt x="1200" y="678"/>
                  </a:lnTo>
                  <a:lnTo>
                    <a:pt x="1188" y="648"/>
                  </a:lnTo>
                  <a:lnTo>
                    <a:pt x="1182" y="642"/>
                  </a:lnTo>
                  <a:lnTo>
                    <a:pt x="1176" y="642"/>
                  </a:lnTo>
                  <a:lnTo>
                    <a:pt x="1176" y="636"/>
                  </a:lnTo>
                  <a:lnTo>
                    <a:pt x="1182" y="624"/>
                  </a:lnTo>
                  <a:lnTo>
                    <a:pt x="1194" y="618"/>
                  </a:lnTo>
                  <a:lnTo>
                    <a:pt x="1206" y="606"/>
                  </a:lnTo>
                  <a:lnTo>
                    <a:pt x="1206" y="594"/>
                  </a:lnTo>
                  <a:lnTo>
                    <a:pt x="1200" y="588"/>
                  </a:lnTo>
                  <a:lnTo>
                    <a:pt x="1194" y="576"/>
                  </a:lnTo>
                  <a:lnTo>
                    <a:pt x="1194" y="570"/>
                  </a:lnTo>
                  <a:lnTo>
                    <a:pt x="1200" y="564"/>
                  </a:lnTo>
                  <a:lnTo>
                    <a:pt x="1224" y="552"/>
                  </a:lnTo>
                  <a:lnTo>
                    <a:pt x="1230" y="546"/>
                  </a:lnTo>
                  <a:lnTo>
                    <a:pt x="1236" y="546"/>
                  </a:lnTo>
                  <a:lnTo>
                    <a:pt x="1242" y="468"/>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56" name="Congo (Brazzaville)">
              <a:extLst>
                <a:ext uri="{FF2B5EF4-FFF2-40B4-BE49-F238E27FC236}">
                  <a16:creationId xmlns:a16="http://schemas.microsoft.com/office/drawing/2014/main" id="{0BC5893F-3C96-57BB-7770-4FCD49354372}"/>
                </a:ext>
                <a:ext uri="{C183D7F6-B498-43B3-948B-1728B52AA6E4}">
                  <adec:decorative xmlns:adec="http://schemas.microsoft.com/office/drawing/2017/decorative" val="1"/>
                </a:ext>
              </a:extLst>
            </p:cNvPr>
            <p:cNvSpPr>
              <a:spLocks/>
            </p:cNvSpPr>
            <p:nvPr/>
          </p:nvSpPr>
          <p:spPr bwMode="gray">
            <a:xfrm>
              <a:off x="4540551" y="3205486"/>
              <a:ext cx="172343" cy="225179"/>
            </a:xfrm>
            <a:custGeom>
              <a:avLst/>
              <a:gdLst>
                <a:gd name="T0" fmla="*/ 2147483647 w 534"/>
                <a:gd name="T1" fmla="*/ 2147483647 h 702"/>
                <a:gd name="T2" fmla="*/ 2147483647 w 534"/>
                <a:gd name="T3" fmla="*/ 2147483647 h 702"/>
                <a:gd name="T4" fmla="*/ 2147483647 w 534"/>
                <a:gd name="T5" fmla="*/ 2147483647 h 702"/>
                <a:gd name="T6" fmla="*/ 2147483647 w 534"/>
                <a:gd name="T7" fmla="*/ 2147483647 h 702"/>
                <a:gd name="T8" fmla="*/ 2147483647 w 534"/>
                <a:gd name="T9" fmla="*/ 2147483647 h 702"/>
                <a:gd name="T10" fmla="*/ 2147483647 w 534"/>
                <a:gd name="T11" fmla="*/ 2147483647 h 702"/>
                <a:gd name="T12" fmla="*/ 2147483647 w 534"/>
                <a:gd name="T13" fmla="*/ 2147483647 h 702"/>
                <a:gd name="T14" fmla="*/ 2147483647 w 534"/>
                <a:gd name="T15" fmla="*/ 2147483647 h 702"/>
                <a:gd name="T16" fmla="*/ 2147483647 w 534"/>
                <a:gd name="T17" fmla="*/ 2147483647 h 702"/>
                <a:gd name="T18" fmla="*/ 2147483647 w 534"/>
                <a:gd name="T19" fmla="*/ 2147483647 h 702"/>
                <a:gd name="T20" fmla="*/ 2147483647 w 534"/>
                <a:gd name="T21" fmla="*/ 2147483647 h 702"/>
                <a:gd name="T22" fmla="*/ 2147483647 w 534"/>
                <a:gd name="T23" fmla="*/ 2147483647 h 702"/>
                <a:gd name="T24" fmla="*/ 2147483647 w 534"/>
                <a:gd name="T25" fmla="*/ 2147483647 h 702"/>
                <a:gd name="T26" fmla="*/ 2147483647 w 534"/>
                <a:gd name="T27" fmla="*/ 2147483647 h 702"/>
                <a:gd name="T28" fmla="*/ 2147483647 w 534"/>
                <a:gd name="T29" fmla="*/ 2147483647 h 702"/>
                <a:gd name="T30" fmla="*/ 2147483647 w 534"/>
                <a:gd name="T31" fmla="*/ 2147483647 h 702"/>
                <a:gd name="T32" fmla="*/ 2147483647 w 534"/>
                <a:gd name="T33" fmla="*/ 2147483647 h 702"/>
                <a:gd name="T34" fmla="*/ 2147483647 w 534"/>
                <a:gd name="T35" fmla="*/ 2147483647 h 702"/>
                <a:gd name="T36" fmla="*/ 2147483647 w 534"/>
                <a:gd name="T37" fmla="*/ 2147483647 h 702"/>
                <a:gd name="T38" fmla="*/ 2147483647 w 534"/>
                <a:gd name="T39" fmla="*/ 2147483647 h 702"/>
                <a:gd name="T40" fmla="*/ 2147483647 w 534"/>
                <a:gd name="T41" fmla="*/ 2147483647 h 702"/>
                <a:gd name="T42" fmla="*/ 2147483647 w 534"/>
                <a:gd name="T43" fmla="*/ 2147483647 h 702"/>
                <a:gd name="T44" fmla="*/ 2147483647 w 534"/>
                <a:gd name="T45" fmla="*/ 2147483647 h 702"/>
                <a:gd name="T46" fmla="*/ 2147483647 w 534"/>
                <a:gd name="T47" fmla="*/ 2147483647 h 702"/>
                <a:gd name="T48" fmla="*/ 2147483647 w 534"/>
                <a:gd name="T49" fmla="*/ 2147483647 h 702"/>
                <a:gd name="T50" fmla="*/ 0 w 534"/>
                <a:gd name="T51" fmla="*/ 2147483647 h 702"/>
                <a:gd name="T52" fmla="*/ 2147483647 w 534"/>
                <a:gd name="T53" fmla="*/ 2147483647 h 702"/>
                <a:gd name="T54" fmla="*/ 2147483647 w 534"/>
                <a:gd name="T55" fmla="*/ 2147483647 h 702"/>
                <a:gd name="T56" fmla="*/ 2147483647 w 534"/>
                <a:gd name="T57" fmla="*/ 2147483647 h 702"/>
                <a:gd name="T58" fmla="*/ 2147483647 w 534"/>
                <a:gd name="T59" fmla="*/ 2147483647 h 702"/>
                <a:gd name="T60" fmla="*/ 2147483647 w 534"/>
                <a:gd name="T61" fmla="*/ 2147483647 h 702"/>
                <a:gd name="T62" fmla="*/ 2147483647 w 534"/>
                <a:gd name="T63" fmla="*/ 2147483647 h 702"/>
                <a:gd name="T64" fmla="*/ 2147483647 w 534"/>
                <a:gd name="T65" fmla="*/ 2147483647 h 702"/>
                <a:gd name="T66" fmla="*/ 2147483647 w 534"/>
                <a:gd name="T67" fmla="*/ 2147483647 h 702"/>
                <a:gd name="T68" fmla="*/ 2147483647 w 534"/>
                <a:gd name="T69" fmla="*/ 2147483647 h 702"/>
                <a:gd name="T70" fmla="*/ 2147483647 w 534"/>
                <a:gd name="T71" fmla="*/ 2147483647 h 702"/>
                <a:gd name="T72" fmla="*/ 2147483647 w 534"/>
                <a:gd name="T73" fmla="*/ 2147483647 h 702"/>
                <a:gd name="T74" fmla="*/ 2147483647 w 534"/>
                <a:gd name="T75" fmla="*/ 2147483647 h 702"/>
                <a:gd name="T76" fmla="*/ 2147483647 w 534"/>
                <a:gd name="T77" fmla="*/ 2147483647 h 702"/>
                <a:gd name="T78" fmla="*/ 2147483647 w 534"/>
                <a:gd name="T79" fmla="*/ 2147483647 h 702"/>
                <a:gd name="T80" fmla="*/ 2147483647 w 534"/>
                <a:gd name="T81" fmla="*/ 2147483647 h 702"/>
                <a:gd name="T82" fmla="*/ 2147483647 w 534"/>
                <a:gd name="T83" fmla="*/ 2147483647 h 702"/>
                <a:gd name="T84" fmla="*/ 2147483647 w 534"/>
                <a:gd name="T85" fmla="*/ 2147483647 h 702"/>
                <a:gd name="T86" fmla="*/ 2147483647 w 534"/>
                <a:gd name="T87" fmla="*/ 2147483647 h 702"/>
                <a:gd name="T88" fmla="*/ 2147483647 w 534"/>
                <a:gd name="T89" fmla="*/ 2147483647 h 702"/>
                <a:gd name="T90" fmla="*/ 2147483647 w 534"/>
                <a:gd name="T91" fmla="*/ 2147483647 h 702"/>
                <a:gd name="T92" fmla="*/ 2147483647 w 534"/>
                <a:gd name="T93" fmla="*/ 2147483647 h 702"/>
                <a:gd name="T94" fmla="*/ 2147483647 w 534"/>
                <a:gd name="T95" fmla="*/ 2147483647 h 702"/>
                <a:gd name="T96" fmla="*/ 2147483647 w 534"/>
                <a:gd name="T97" fmla="*/ 2147483647 h 702"/>
                <a:gd name="T98" fmla="*/ 2147483647 w 534"/>
                <a:gd name="T99" fmla="*/ 2147483647 h 702"/>
                <a:gd name="T100" fmla="*/ 2147483647 w 534"/>
                <a:gd name="T101" fmla="*/ 2147483647 h 702"/>
                <a:gd name="T102" fmla="*/ 2147483647 w 534"/>
                <a:gd name="T103" fmla="*/ 2147483647 h 7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34"/>
                <a:gd name="T157" fmla="*/ 0 h 702"/>
                <a:gd name="T158" fmla="*/ 534 w 534"/>
                <a:gd name="T159" fmla="*/ 702 h 7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34" h="702">
                  <a:moveTo>
                    <a:pt x="366" y="120"/>
                  </a:moveTo>
                  <a:lnTo>
                    <a:pt x="360" y="126"/>
                  </a:lnTo>
                  <a:lnTo>
                    <a:pt x="354" y="168"/>
                  </a:lnTo>
                  <a:lnTo>
                    <a:pt x="330" y="144"/>
                  </a:lnTo>
                  <a:lnTo>
                    <a:pt x="294" y="144"/>
                  </a:lnTo>
                  <a:lnTo>
                    <a:pt x="288" y="138"/>
                  </a:lnTo>
                  <a:lnTo>
                    <a:pt x="276" y="138"/>
                  </a:lnTo>
                  <a:lnTo>
                    <a:pt x="270" y="132"/>
                  </a:lnTo>
                  <a:lnTo>
                    <a:pt x="258" y="126"/>
                  </a:lnTo>
                  <a:lnTo>
                    <a:pt x="210" y="126"/>
                  </a:lnTo>
                  <a:lnTo>
                    <a:pt x="192" y="132"/>
                  </a:lnTo>
                  <a:lnTo>
                    <a:pt x="162" y="132"/>
                  </a:lnTo>
                  <a:lnTo>
                    <a:pt x="144" y="162"/>
                  </a:lnTo>
                  <a:lnTo>
                    <a:pt x="150" y="198"/>
                  </a:lnTo>
                  <a:lnTo>
                    <a:pt x="156" y="204"/>
                  </a:lnTo>
                  <a:lnTo>
                    <a:pt x="180" y="204"/>
                  </a:lnTo>
                  <a:lnTo>
                    <a:pt x="186" y="198"/>
                  </a:lnTo>
                  <a:lnTo>
                    <a:pt x="186" y="180"/>
                  </a:lnTo>
                  <a:lnTo>
                    <a:pt x="204" y="180"/>
                  </a:lnTo>
                  <a:lnTo>
                    <a:pt x="210" y="186"/>
                  </a:lnTo>
                  <a:lnTo>
                    <a:pt x="222" y="186"/>
                  </a:lnTo>
                  <a:lnTo>
                    <a:pt x="222" y="192"/>
                  </a:lnTo>
                  <a:lnTo>
                    <a:pt x="228" y="198"/>
                  </a:lnTo>
                  <a:lnTo>
                    <a:pt x="228" y="216"/>
                  </a:lnTo>
                  <a:lnTo>
                    <a:pt x="240" y="222"/>
                  </a:lnTo>
                  <a:lnTo>
                    <a:pt x="240" y="234"/>
                  </a:lnTo>
                  <a:lnTo>
                    <a:pt x="234" y="240"/>
                  </a:lnTo>
                  <a:lnTo>
                    <a:pt x="228" y="252"/>
                  </a:lnTo>
                  <a:lnTo>
                    <a:pt x="222" y="258"/>
                  </a:lnTo>
                  <a:lnTo>
                    <a:pt x="210" y="258"/>
                  </a:lnTo>
                  <a:lnTo>
                    <a:pt x="198" y="282"/>
                  </a:lnTo>
                  <a:lnTo>
                    <a:pt x="198" y="318"/>
                  </a:lnTo>
                  <a:lnTo>
                    <a:pt x="216" y="324"/>
                  </a:lnTo>
                  <a:lnTo>
                    <a:pt x="222" y="342"/>
                  </a:lnTo>
                  <a:lnTo>
                    <a:pt x="240" y="342"/>
                  </a:lnTo>
                  <a:lnTo>
                    <a:pt x="246" y="348"/>
                  </a:lnTo>
                  <a:lnTo>
                    <a:pt x="246" y="360"/>
                  </a:lnTo>
                  <a:lnTo>
                    <a:pt x="240" y="366"/>
                  </a:lnTo>
                  <a:lnTo>
                    <a:pt x="240" y="414"/>
                  </a:lnTo>
                  <a:lnTo>
                    <a:pt x="234" y="426"/>
                  </a:lnTo>
                  <a:lnTo>
                    <a:pt x="240" y="450"/>
                  </a:lnTo>
                  <a:lnTo>
                    <a:pt x="234" y="456"/>
                  </a:lnTo>
                  <a:lnTo>
                    <a:pt x="222" y="462"/>
                  </a:lnTo>
                  <a:lnTo>
                    <a:pt x="222" y="486"/>
                  </a:lnTo>
                  <a:lnTo>
                    <a:pt x="216" y="498"/>
                  </a:lnTo>
                  <a:lnTo>
                    <a:pt x="210" y="504"/>
                  </a:lnTo>
                  <a:lnTo>
                    <a:pt x="198" y="504"/>
                  </a:lnTo>
                  <a:lnTo>
                    <a:pt x="192" y="498"/>
                  </a:lnTo>
                  <a:lnTo>
                    <a:pt x="192" y="468"/>
                  </a:lnTo>
                  <a:lnTo>
                    <a:pt x="186" y="468"/>
                  </a:lnTo>
                  <a:lnTo>
                    <a:pt x="180" y="474"/>
                  </a:lnTo>
                  <a:lnTo>
                    <a:pt x="174" y="486"/>
                  </a:lnTo>
                  <a:lnTo>
                    <a:pt x="168" y="492"/>
                  </a:lnTo>
                  <a:lnTo>
                    <a:pt x="138" y="492"/>
                  </a:lnTo>
                  <a:lnTo>
                    <a:pt x="120" y="450"/>
                  </a:lnTo>
                  <a:lnTo>
                    <a:pt x="90" y="450"/>
                  </a:lnTo>
                  <a:lnTo>
                    <a:pt x="90" y="456"/>
                  </a:lnTo>
                  <a:lnTo>
                    <a:pt x="108" y="474"/>
                  </a:lnTo>
                  <a:lnTo>
                    <a:pt x="96" y="480"/>
                  </a:lnTo>
                  <a:lnTo>
                    <a:pt x="90" y="492"/>
                  </a:lnTo>
                  <a:lnTo>
                    <a:pt x="84" y="498"/>
                  </a:lnTo>
                  <a:lnTo>
                    <a:pt x="66" y="498"/>
                  </a:lnTo>
                  <a:lnTo>
                    <a:pt x="54" y="492"/>
                  </a:lnTo>
                  <a:lnTo>
                    <a:pt x="42" y="492"/>
                  </a:lnTo>
                  <a:lnTo>
                    <a:pt x="36" y="486"/>
                  </a:lnTo>
                  <a:lnTo>
                    <a:pt x="30" y="486"/>
                  </a:lnTo>
                  <a:lnTo>
                    <a:pt x="30" y="504"/>
                  </a:lnTo>
                  <a:lnTo>
                    <a:pt x="36" y="510"/>
                  </a:lnTo>
                  <a:lnTo>
                    <a:pt x="36" y="522"/>
                  </a:lnTo>
                  <a:lnTo>
                    <a:pt x="24" y="522"/>
                  </a:lnTo>
                  <a:lnTo>
                    <a:pt x="54" y="540"/>
                  </a:lnTo>
                  <a:lnTo>
                    <a:pt x="36" y="552"/>
                  </a:lnTo>
                  <a:lnTo>
                    <a:pt x="54" y="564"/>
                  </a:lnTo>
                  <a:lnTo>
                    <a:pt x="54" y="600"/>
                  </a:lnTo>
                  <a:lnTo>
                    <a:pt x="48" y="606"/>
                  </a:lnTo>
                  <a:lnTo>
                    <a:pt x="30" y="588"/>
                  </a:lnTo>
                  <a:lnTo>
                    <a:pt x="6" y="600"/>
                  </a:lnTo>
                  <a:lnTo>
                    <a:pt x="0" y="618"/>
                  </a:lnTo>
                  <a:lnTo>
                    <a:pt x="54" y="666"/>
                  </a:lnTo>
                  <a:lnTo>
                    <a:pt x="54" y="684"/>
                  </a:lnTo>
                  <a:lnTo>
                    <a:pt x="72" y="702"/>
                  </a:lnTo>
                  <a:lnTo>
                    <a:pt x="72" y="690"/>
                  </a:lnTo>
                  <a:lnTo>
                    <a:pt x="90" y="690"/>
                  </a:lnTo>
                  <a:lnTo>
                    <a:pt x="90" y="672"/>
                  </a:lnTo>
                  <a:lnTo>
                    <a:pt x="102" y="666"/>
                  </a:lnTo>
                  <a:lnTo>
                    <a:pt x="108" y="660"/>
                  </a:lnTo>
                  <a:lnTo>
                    <a:pt x="120" y="654"/>
                  </a:lnTo>
                  <a:lnTo>
                    <a:pt x="126" y="648"/>
                  </a:lnTo>
                  <a:lnTo>
                    <a:pt x="132" y="654"/>
                  </a:lnTo>
                  <a:lnTo>
                    <a:pt x="132" y="660"/>
                  </a:lnTo>
                  <a:lnTo>
                    <a:pt x="138" y="666"/>
                  </a:lnTo>
                  <a:lnTo>
                    <a:pt x="138" y="672"/>
                  </a:lnTo>
                  <a:lnTo>
                    <a:pt x="150" y="672"/>
                  </a:lnTo>
                  <a:lnTo>
                    <a:pt x="150" y="678"/>
                  </a:lnTo>
                  <a:lnTo>
                    <a:pt x="156" y="684"/>
                  </a:lnTo>
                  <a:lnTo>
                    <a:pt x="156" y="690"/>
                  </a:lnTo>
                  <a:lnTo>
                    <a:pt x="162" y="696"/>
                  </a:lnTo>
                  <a:lnTo>
                    <a:pt x="174" y="696"/>
                  </a:lnTo>
                  <a:lnTo>
                    <a:pt x="180" y="690"/>
                  </a:lnTo>
                  <a:lnTo>
                    <a:pt x="186" y="678"/>
                  </a:lnTo>
                  <a:lnTo>
                    <a:pt x="186" y="660"/>
                  </a:lnTo>
                  <a:lnTo>
                    <a:pt x="210" y="666"/>
                  </a:lnTo>
                  <a:lnTo>
                    <a:pt x="228" y="648"/>
                  </a:lnTo>
                  <a:lnTo>
                    <a:pt x="234" y="648"/>
                  </a:lnTo>
                  <a:lnTo>
                    <a:pt x="234" y="678"/>
                  </a:lnTo>
                  <a:lnTo>
                    <a:pt x="228" y="690"/>
                  </a:lnTo>
                  <a:lnTo>
                    <a:pt x="234" y="696"/>
                  </a:lnTo>
                  <a:lnTo>
                    <a:pt x="252" y="696"/>
                  </a:lnTo>
                  <a:lnTo>
                    <a:pt x="264" y="690"/>
                  </a:lnTo>
                  <a:lnTo>
                    <a:pt x="270" y="684"/>
                  </a:lnTo>
                  <a:lnTo>
                    <a:pt x="276" y="672"/>
                  </a:lnTo>
                  <a:lnTo>
                    <a:pt x="294" y="654"/>
                  </a:lnTo>
                  <a:lnTo>
                    <a:pt x="300" y="642"/>
                  </a:lnTo>
                  <a:lnTo>
                    <a:pt x="312" y="630"/>
                  </a:lnTo>
                  <a:lnTo>
                    <a:pt x="330" y="630"/>
                  </a:lnTo>
                  <a:lnTo>
                    <a:pt x="336" y="624"/>
                  </a:lnTo>
                  <a:lnTo>
                    <a:pt x="366" y="582"/>
                  </a:lnTo>
                  <a:lnTo>
                    <a:pt x="360" y="480"/>
                  </a:lnTo>
                  <a:lnTo>
                    <a:pt x="366" y="480"/>
                  </a:lnTo>
                  <a:lnTo>
                    <a:pt x="390" y="456"/>
                  </a:lnTo>
                  <a:lnTo>
                    <a:pt x="390" y="420"/>
                  </a:lnTo>
                  <a:lnTo>
                    <a:pt x="396" y="408"/>
                  </a:lnTo>
                  <a:lnTo>
                    <a:pt x="402" y="402"/>
                  </a:lnTo>
                  <a:lnTo>
                    <a:pt x="450" y="378"/>
                  </a:lnTo>
                  <a:lnTo>
                    <a:pt x="456" y="366"/>
                  </a:lnTo>
                  <a:lnTo>
                    <a:pt x="468" y="360"/>
                  </a:lnTo>
                  <a:lnTo>
                    <a:pt x="474" y="354"/>
                  </a:lnTo>
                  <a:lnTo>
                    <a:pt x="474" y="300"/>
                  </a:lnTo>
                  <a:lnTo>
                    <a:pt x="486" y="294"/>
                  </a:lnTo>
                  <a:lnTo>
                    <a:pt x="492" y="282"/>
                  </a:lnTo>
                  <a:lnTo>
                    <a:pt x="492" y="258"/>
                  </a:lnTo>
                  <a:lnTo>
                    <a:pt x="486" y="246"/>
                  </a:lnTo>
                  <a:lnTo>
                    <a:pt x="480" y="240"/>
                  </a:lnTo>
                  <a:lnTo>
                    <a:pt x="480" y="228"/>
                  </a:lnTo>
                  <a:lnTo>
                    <a:pt x="498" y="192"/>
                  </a:lnTo>
                  <a:lnTo>
                    <a:pt x="498" y="168"/>
                  </a:lnTo>
                  <a:lnTo>
                    <a:pt x="492" y="156"/>
                  </a:lnTo>
                  <a:lnTo>
                    <a:pt x="492" y="126"/>
                  </a:lnTo>
                  <a:lnTo>
                    <a:pt x="498" y="120"/>
                  </a:lnTo>
                  <a:lnTo>
                    <a:pt x="510" y="96"/>
                  </a:lnTo>
                  <a:lnTo>
                    <a:pt x="522" y="84"/>
                  </a:lnTo>
                  <a:lnTo>
                    <a:pt x="528" y="66"/>
                  </a:lnTo>
                  <a:lnTo>
                    <a:pt x="534" y="54"/>
                  </a:lnTo>
                  <a:lnTo>
                    <a:pt x="534" y="18"/>
                  </a:lnTo>
                  <a:lnTo>
                    <a:pt x="522" y="6"/>
                  </a:lnTo>
                  <a:lnTo>
                    <a:pt x="510" y="18"/>
                  </a:lnTo>
                  <a:lnTo>
                    <a:pt x="498" y="18"/>
                  </a:lnTo>
                  <a:lnTo>
                    <a:pt x="462" y="0"/>
                  </a:lnTo>
                  <a:lnTo>
                    <a:pt x="444" y="0"/>
                  </a:lnTo>
                  <a:lnTo>
                    <a:pt x="426" y="18"/>
                  </a:lnTo>
                  <a:lnTo>
                    <a:pt x="396" y="18"/>
                  </a:lnTo>
                  <a:lnTo>
                    <a:pt x="378" y="48"/>
                  </a:lnTo>
                  <a:lnTo>
                    <a:pt x="390" y="60"/>
                  </a:lnTo>
                  <a:lnTo>
                    <a:pt x="390" y="84"/>
                  </a:lnTo>
                  <a:lnTo>
                    <a:pt x="384" y="96"/>
                  </a:lnTo>
                  <a:lnTo>
                    <a:pt x="378" y="102"/>
                  </a:lnTo>
                  <a:lnTo>
                    <a:pt x="372" y="114"/>
                  </a:lnTo>
                  <a:lnTo>
                    <a:pt x="366" y="120"/>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57" name="Colombia">
              <a:extLst>
                <a:ext uri="{FF2B5EF4-FFF2-40B4-BE49-F238E27FC236}">
                  <a16:creationId xmlns:a16="http://schemas.microsoft.com/office/drawing/2014/main" id="{581B7464-5D68-3BD5-9C34-BB26F2BF9532}"/>
                </a:ext>
                <a:ext uri="{C183D7F6-B498-43B3-948B-1728B52AA6E4}">
                  <adec:decorative xmlns:adec="http://schemas.microsoft.com/office/drawing/2017/decorative" val="1"/>
                </a:ext>
              </a:extLst>
            </p:cNvPr>
            <p:cNvSpPr>
              <a:spLocks/>
            </p:cNvSpPr>
            <p:nvPr/>
          </p:nvSpPr>
          <p:spPr bwMode="gray">
            <a:xfrm>
              <a:off x="2476214" y="2979050"/>
              <a:ext cx="279270" cy="432743"/>
            </a:xfrm>
            <a:custGeom>
              <a:avLst/>
              <a:gdLst>
                <a:gd name="T0" fmla="*/ 2147483647 w 870"/>
                <a:gd name="T1" fmla="*/ 2147483647 h 1344"/>
                <a:gd name="T2" fmla="*/ 2147483647 w 870"/>
                <a:gd name="T3" fmla="*/ 2147483647 h 1344"/>
                <a:gd name="T4" fmla="*/ 2147483647 w 870"/>
                <a:gd name="T5" fmla="*/ 2147483647 h 1344"/>
                <a:gd name="T6" fmla="*/ 2147483647 w 870"/>
                <a:gd name="T7" fmla="*/ 2147483647 h 1344"/>
                <a:gd name="T8" fmla="*/ 2147483647 w 870"/>
                <a:gd name="T9" fmla="*/ 2147483647 h 1344"/>
                <a:gd name="T10" fmla="*/ 2147483647 w 870"/>
                <a:gd name="T11" fmla="*/ 2147483647 h 1344"/>
                <a:gd name="T12" fmla="*/ 2147483647 w 870"/>
                <a:gd name="T13" fmla="*/ 2147483647 h 1344"/>
                <a:gd name="T14" fmla="*/ 2147483647 w 870"/>
                <a:gd name="T15" fmla="*/ 2147483647 h 1344"/>
                <a:gd name="T16" fmla="*/ 2147483647 w 870"/>
                <a:gd name="T17" fmla="*/ 2147483647 h 1344"/>
                <a:gd name="T18" fmla="*/ 2147483647 w 870"/>
                <a:gd name="T19" fmla="*/ 2147483647 h 1344"/>
                <a:gd name="T20" fmla="*/ 2147483647 w 870"/>
                <a:gd name="T21" fmla="*/ 2147483647 h 1344"/>
                <a:gd name="T22" fmla="*/ 2147483647 w 870"/>
                <a:gd name="T23" fmla="*/ 2147483647 h 1344"/>
                <a:gd name="T24" fmla="*/ 2147483647 w 870"/>
                <a:gd name="T25" fmla="*/ 2147483647 h 1344"/>
                <a:gd name="T26" fmla="*/ 2147483647 w 870"/>
                <a:gd name="T27" fmla="*/ 2147483647 h 1344"/>
                <a:gd name="T28" fmla="*/ 2147483647 w 870"/>
                <a:gd name="T29" fmla="*/ 2147483647 h 1344"/>
                <a:gd name="T30" fmla="*/ 2147483647 w 870"/>
                <a:gd name="T31" fmla="*/ 2147483647 h 1344"/>
                <a:gd name="T32" fmla="*/ 2147483647 w 870"/>
                <a:gd name="T33" fmla="*/ 2147483647 h 1344"/>
                <a:gd name="T34" fmla="*/ 2147483647 w 870"/>
                <a:gd name="T35" fmla="*/ 2147483647 h 1344"/>
                <a:gd name="T36" fmla="*/ 2147483647 w 870"/>
                <a:gd name="T37" fmla="*/ 2147483647 h 1344"/>
                <a:gd name="T38" fmla="*/ 2147483647 w 870"/>
                <a:gd name="T39" fmla="*/ 2147483647 h 1344"/>
                <a:gd name="T40" fmla="*/ 2147483647 w 870"/>
                <a:gd name="T41" fmla="*/ 2147483647 h 1344"/>
                <a:gd name="T42" fmla="*/ 2147483647 w 870"/>
                <a:gd name="T43" fmla="*/ 2147483647 h 1344"/>
                <a:gd name="T44" fmla="*/ 2147483647 w 870"/>
                <a:gd name="T45" fmla="*/ 2147483647 h 1344"/>
                <a:gd name="T46" fmla="*/ 2147483647 w 870"/>
                <a:gd name="T47" fmla="*/ 2147483647 h 1344"/>
                <a:gd name="T48" fmla="*/ 2147483647 w 870"/>
                <a:gd name="T49" fmla="*/ 2147483647 h 1344"/>
                <a:gd name="T50" fmla="*/ 2147483647 w 870"/>
                <a:gd name="T51" fmla="*/ 2147483647 h 1344"/>
                <a:gd name="T52" fmla="*/ 2147483647 w 870"/>
                <a:gd name="T53" fmla="*/ 2147483647 h 1344"/>
                <a:gd name="T54" fmla="*/ 2147483647 w 870"/>
                <a:gd name="T55" fmla="*/ 2147483647 h 1344"/>
                <a:gd name="T56" fmla="*/ 2147483647 w 870"/>
                <a:gd name="T57" fmla="*/ 2147483647 h 1344"/>
                <a:gd name="T58" fmla="*/ 2147483647 w 870"/>
                <a:gd name="T59" fmla="*/ 2147483647 h 1344"/>
                <a:gd name="T60" fmla="*/ 2147483647 w 870"/>
                <a:gd name="T61" fmla="*/ 2147483647 h 1344"/>
                <a:gd name="T62" fmla="*/ 2147483647 w 870"/>
                <a:gd name="T63" fmla="*/ 2147483647 h 1344"/>
                <a:gd name="T64" fmla="*/ 2147483647 w 870"/>
                <a:gd name="T65" fmla="*/ 2147483647 h 1344"/>
                <a:gd name="T66" fmla="*/ 2147483647 w 870"/>
                <a:gd name="T67" fmla="*/ 2147483647 h 1344"/>
                <a:gd name="T68" fmla="*/ 2147483647 w 870"/>
                <a:gd name="T69" fmla="*/ 2147483647 h 1344"/>
                <a:gd name="T70" fmla="*/ 2147483647 w 870"/>
                <a:gd name="T71" fmla="*/ 2147483647 h 1344"/>
                <a:gd name="T72" fmla="*/ 2147483647 w 870"/>
                <a:gd name="T73" fmla="*/ 0 h 1344"/>
                <a:gd name="T74" fmla="*/ 2147483647 w 870"/>
                <a:gd name="T75" fmla="*/ 2147483647 h 1344"/>
                <a:gd name="T76" fmla="*/ 2147483647 w 870"/>
                <a:gd name="T77" fmla="*/ 2147483647 h 1344"/>
                <a:gd name="T78" fmla="*/ 2147483647 w 870"/>
                <a:gd name="T79" fmla="*/ 2147483647 h 1344"/>
                <a:gd name="T80" fmla="*/ 2147483647 w 870"/>
                <a:gd name="T81" fmla="*/ 2147483647 h 1344"/>
                <a:gd name="T82" fmla="*/ 2147483647 w 870"/>
                <a:gd name="T83" fmla="*/ 2147483647 h 1344"/>
                <a:gd name="T84" fmla="*/ 2147483647 w 870"/>
                <a:gd name="T85" fmla="*/ 2147483647 h 1344"/>
                <a:gd name="T86" fmla="*/ 2147483647 w 870"/>
                <a:gd name="T87" fmla="*/ 2147483647 h 1344"/>
                <a:gd name="T88" fmla="*/ 2147483647 w 870"/>
                <a:gd name="T89" fmla="*/ 2147483647 h 1344"/>
                <a:gd name="T90" fmla="*/ 2147483647 w 870"/>
                <a:gd name="T91" fmla="*/ 2147483647 h 1344"/>
                <a:gd name="T92" fmla="*/ 2147483647 w 870"/>
                <a:gd name="T93" fmla="*/ 2147483647 h 1344"/>
                <a:gd name="T94" fmla="*/ 2147483647 w 870"/>
                <a:gd name="T95" fmla="*/ 2147483647 h 1344"/>
                <a:gd name="T96" fmla="*/ 2147483647 w 870"/>
                <a:gd name="T97" fmla="*/ 2147483647 h 1344"/>
                <a:gd name="T98" fmla="*/ 2147483647 w 870"/>
                <a:gd name="T99" fmla="*/ 2147483647 h 1344"/>
                <a:gd name="T100" fmla="*/ 2147483647 w 870"/>
                <a:gd name="T101" fmla="*/ 2147483647 h 1344"/>
                <a:gd name="T102" fmla="*/ 2147483647 w 870"/>
                <a:gd name="T103" fmla="*/ 2147483647 h 1344"/>
                <a:gd name="T104" fmla="*/ 2147483647 w 870"/>
                <a:gd name="T105" fmla="*/ 2147483647 h 1344"/>
                <a:gd name="T106" fmla="*/ 2147483647 w 870"/>
                <a:gd name="T107" fmla="*/ 2147483647 h 13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0"/>
                <a:gd name="T163" fmla="*/ 0 h 1344"/>
                <a:gd name="T164" fmla="*/ 870 w 870"/>
                <a:gd name="T165" fmla="*/ 1344 h 134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0" h="1344">
                  <a:moveTo>
                    <a:pt x="36" y="912"/>
                  </a:moveTo>
                  <a:lnTo>
                    <a:pt x="60" y="924"/>
                  </a:lnTo>
                  <a:lnTo>
                    <a:pt x="66" y="936"/>
                  </a:lnTo>
                  <a:lnTo>
                    <a:pt x="84" y="936"/>
                  </a:lnTo>
                  <a:lnTo>
                    <a:pt x="96" y="942"/>
                  </a:lnTo>
                  <a:lnTo>
                    <a:pt x="102" y="948"/>
                  </a:lnTo>
                  <a:lnTo>
                    <a:pt x="108" y="960"/>
                  </a:lnTo>
                  <a:lnTo>
                    <a:pt x="108" y="966"/>
                  </a:lnTo>
                  <a:lnTo>
                    <a:pt x="114" y="972"/>
                  </a:lnTo>
                  <a:lnTo>
                    <a:pt x="126" y="978"/>
                  </a:lnTo>
                  <a:lnTo>
                    <a:pt x="138" y="978"/>
                  </a:lnTo>
                  <a:lnTo>
                    <a:pt x="144" y="972"/>
                  </a:lnTo>
                  <a:lnTo>
                    <a:pt x="156" y="978"/>
                  </a:lnTo>
                  <a:lnTo>
                    <a:pt x="162" y="984"/>
                  </a:lnTo>
                  <a:lnTo>
                    <a:pt x="186" y="984"/>
                  </a:lnTo>
                  <a:lnTo>
                    <a:pt x="186" y="972"/>
                  </a:lnTo>
                  <a:lnTo>
                    <a:pt x="192" y="966"/>
                  </a:lnTo>
                  <a:lnTo>
                    <a:pt x="198" y="966"/>
                  </a:lnTo>
                  <a:lnTo>
                    <a:pt x="210" y="972"/>
                  </a:lnTo>
                  <a:lnTo>
                    <a:pt x="210" y="978"/>
                  </a:lnTo>
                  <a:lnTo>
                    <a:pt x="216" y="984"/>
                  </a:lnTo>
                  <a:lnTo>
                    <a:pt x="216" y="990"/>
                  </a:lnTo>
                  <a:lnTo>
                    <a:pt x="228" y="1002"/>
                  </a:lnTo>
                  <a:lnTo>
                    <a:pt x="264" y="1002"/>
                  </a:lnTo>
                  <a:lnTo>
                    <a:pt x="276" y="1008"/>
                  </a:lnTo>
                  <a:lnTo>
                    <a:pt x="282" y="1014"/>
                  </a:lnTo>
                  <a:lnTo>
                    <a:pt x="294" y="1020"/>
                  </a:lnTo>
                  <a:lnTo>
                    <a:pt x="312" y="1038"/>
                  </a:lnTo>
                  <a:lnTo>
                    <a:pt x="324" y="1044"/>
                  </a:lnTo>
                  <a:lnTo>
                    <a:pt x="330" y="1050"/>
                  </a:lnTo>
                  <a:lnTo>
                    <a:pt x="342" y="1086"/>
                  </a:lnTo>
                  <a:lnTo>
                    <a:pt x="360" y="1086"/>
                  </a:lnTo>
                  <a:lnTo>
                    <a:pt x="372" y="1104"/>
                  </a:lnTo>
                  <a:lnTo>
                    <a:pt x="384" y="1104"/>
                  </a:lnTo>
                  <a:lnTo>
                    <a:pt x="390" y="1110"/>
                  </a:lnTo>
                  <a:lnTo>
                    <a:pt x="390" y="1134"/>
                  </a:lnTo>
                  <a:lnTo>
                    <a:pt x="396" y="1140"/>
                  </a:lnTo>
                  <a:lnTo>
                    <a:pt x="396" y="1146"/>
                  </a:lnTo>
                  <a:lnTo>
                    <a:pt x="408" y="1146"/>
                  </a:lnTo>
                  <a:lnTo>
                    <a:pt x="420" y="1152"/>
                  </a:lnTo>
                  <a:lnTo>
                    <a:pt x="426" y="1158"/>
                  </a:lnTo>
                  <a:lnTo>
                    <a:pt x="426" y="1164"/>
                  </a:lnTo>
                  <a:lnTo>
                    <a:pt x="420" y="1170"/>
                  </a:lnTo>
                  <a:lnTo>
                    <a:pt x="420" y="1194"/>
                  </a:lnTo>
                  <a:lnTo>
                    <a:pt x="432" y="1200"/>
                  </a:lnTo>
                  <a:lnTo>
                    <a:pt x="456" y="1206"/>
                  </a:lnTo>
                  <a:lnTo>
                    <a:pt x="492" y="1206"/>
                  </a:lnTo>
                  <a:lnTo>
                    <a:pt x="492" y="1194"/>
                  </a:lnTo>
                  <a:lnTo>
                    <a:pt x="504" y="1182"/>
                  </a:lnTo>
                  <a:lnTo>
                    <a:pt x="528" y="1182"/>
                  </a:lnTo>
                  <a:lnTo>
                    <a:pt x="534" y="1188"/>
                  </a:lnTo>
                  <a:lnTo>
                    <a:pt x="540" y="1188"/>
                  </a:lnTo>
                  <a:lnTo>
                    <a:pt x="546" y="1194"/>
                  </a:lnTo>
                  <a:lnTo>
                    <a:pt x="558" y="1194"/>
                  </a:lnTo>
                  <a:lnTo>
                    <a:pt x="570" y="1188"/>
                  </a:lnTo>
                  <a:lnTo>
                    <a:pt x="576" y="1182"/>
                  </a:lnTo>
                  <a:lnTo>
                    <a:pt x="588" y="1182"/>
                  </a:lnTo>
                  <a:lnTo>
                    <a:pt x="588" y="1188"/>
                  </a:lnTo>
                  <a:lnTo>
                    <a:pt x="594" y="1200"/>
                  </a:lnTo>
                  <a:lnTo>
                    <a:pt x="600" y="1206"/>
                  </a:lnTo>
                  <a:lnTo>
                    <a:pt x="624" y="1206"/>
                  </a:lnTo>
                  <a:lnTo>
                    <a:pt x="636" y="1212"/>
                  </a:lnTo>
                  <a:lnTo>
                    <a:pt x="642" y="1218"/>
                  </a:lnTo>
                  <a:lnTo>
                    <a:pt x="642" y="1236"/>
                  </a:lnTo>
                  <a:lnTo>
                    <a:pt x="636" y="1248"/>
                  </a:lnTo>
                  <a:lnTo>
                    <a:pt x="630" y="1254"/>
                  </a:lnTo>
                  <a:lnTo>
                    <a:pt x="624" y="1254"/>
                  </a:lnTo>
                  <a:lnTo>
                    <a:pt x="618" y="1260"/>
                  </a:lnTo>
                  <a:lnTo>
                    <a:pt x="618" y="1266"/>
                  </a:lnTo>
                  <a:lnTo>
                    <a:pt x="606" y="1290"/>
                  </a:lnTo>
                  <a:lnTo>
                    <a:pt x="606" y="1308"/>
                  </a:lnTo>
                  <a:lnTo>
                    <a:pt x="612" y="1314"/>
                  </a:lnTo>
                  <a:lnTo>
                    <a:pt x="630" y="1314"/>
                  </a:lnTo>
                  <a:lnTo>
                    <a:pt x="642" y="1332"/>
                  </a:lnTo>
                  <a:lnTo>
                    <a:pt x="660" y="1344"/>
                  </a:lnTo>
                  <a:lnTo>
                    <a:pt x="660" y="1308"/>
                  </a:lnTo>
                  <a:lnTo>
                    <a:pt x="666" y="1236"/>
                  </a:lnTo>
                  <a:lnTo>
                    <a:pt x="684" y="1188"/>
                  </a:lnTo>
                  <a:lnTo>
                    <a:pt x="678" y="1140"/>
                  </a:lnTo>
                  <a:lnTo>
                    <a:pt x="690" y="1128"/>
                  </a:lnTo>
                  <a:lnTo>
                    <a:pt x="696" y="1116"/>
                  </a:lnTo>
                  <a:lnTo>
                    <a:pt x="696" y="1104"/>
                  </a:lnTo>
                  <a:lnTo>
                    <a:pt x="690" y="1092"/>
                  </a:lnTo>
                  <a:lnTo>
                    <a:pt x="678" y="1080"/>
                  </a:lnTo>
                  <a:lnTo>
                    <a:pt x="678" y="1074"/>
                  </a:lnTo>
                  <a:lnTo>
                    <a:pt x="672" y="1068"/>
                  </a:lnTo>
                  <a:lnTo>
                    <a:pt x="672" y="1044"/>
                  </a:lnTo>
                  <a:lnTo>
                    <a:pt x="666" y="1038"/>
                  </a:lnTo>
                  <a:lnTo>
                    <a:pt x="654" y="1032"/>
                  </a:lnTo>
                  <a:lnTo>
                    <a:pt x="642" y="1020"/>
                  </a:lnTo>
                  <a:lnTo>
                    <a:pt x="636" y="1020"/>
                  </a:lnTo>
                  <a:lnTo>
                    <a:pt x="642" y="954"/>
                  </a:lnTo>
                  <a:lnTo>
                    <a:pt x="672" y="948"/>
                  </a:lnTo>
                  <a:lnTo>
                    <a:pt x="678" y="954"/>
                  </a:lnTo>
                  <a:lnTo>
                    <a:pt x="708" y="954"/>
                  </a:lnTo>
                  <a:lnTo>
                    <a:pt x="714" y="948"/>
                  </a:lnTo>
                  <a:lnTo>
                    <a:pt x="714" y="942"/>
                  </a:lnTo>
                  <a:lnTo>
                    <a:pt x="708" y="936"/>
                  </a:lnTo>
                  <a:lnTo>
                    <a:pt x="708" y="930"/>
                  </a:lnTo>
                  <a:lnTo>
                    <a:pt x="696" y="918"/>
                  </a:lnTo>
                  <a:lnTo>
                    <a:pt x="684" y="924"/>
                  </a:lnTo>
                  <a:lnTo>
                    <a:pt x="660" y="912"/>
                  </a:lnTo>
                  <a:lnTo>
                    <a:pt x="660" y="900"/>
                  </a:lnTo>
                  <a:lnTo>
                    <a:pt x="654" y="888"/>
                  </a:lnTo>
                  <a:lnTo>
                    <a:pt x="654" y="876"/>
                  </a:lnTo>
                  <a:lnTo>
                    <a:pt x="660" y="864"/>
                  </a:lnTo>
                  <a:lnTo>
                    <a:pt x="666" y="858"/>
                  </a:lnTo>
                  <a:lnTo>
                    <a:pt x="684" y="858"/>
                  </a:lnTo>
                  <a:lnTo>
                    <a:pt x="696" y="870"/>
                  </a:lnTo>
                  <a:lnTo>
                    <a:pt x="762" y="864"/>
                  </a:lnTo>
                  <a:lnTo>
                    <a:pt x="762" y="846"/>
                  </a:lnTo>
                  <a:lnTo>
                    <a:pt x="768" y="840"/>
                  </a:lnTo>
                  <a:lnTo>
                    <a:pt x="774" y="840"/>
                  </a:lnTo>
                  <a:lnTo>
                    <a:pt x="798" y="864"/>
                  </a:lnTo>
                  <a:lnTo>
                    <a:pt x="828" y="834"/>
                  </a:lnTo>
                  <a:lnTo>
                    <a:pt x="834" y="834"/>
                  </a:lnTo>
                  <a:lnTo>
                    <a:pt x="834" y="846"/>
                  </a:lnTo>
                  <a:lnTo>
                    <a:pt x="840" y="852"/>
                  </a:lnTo>
                  <a:lnTo>
                    <a:pt x="840" y="864"/>
                  </a:lnTo>
                  <a:lnTo>
                    <a:pt x="846" y="876"/>
                  </a:lnTo>
                  <a:lnTo>
                    <a:pt x="846" y="906"/>
                  </a:lnTo>
                  <a:lnTo>
                    <a:pt x="870" y="906"/>
                  </a:lnTo>
                  <a:lnTo>
                    <a:pt x="864" y="900"/>
                  </a:lnTo>
                  <a:lnTo>
                    <a:pt x="864" y="882"/>
                  </a:lnTo>
                  <a:lnTo>
                    <a:pt x="858" y="870"/>
                  </a:lnTo>
                  <a:lnTo>
                    <a:pt x="858" y="852"/>
                  </a:lnTo>
                  <a:lnTo>
                    <a:pt x="852" y="846"/>
                  </a:lnTo>
                  <a:lnTo>
                    <a:pt x="852" y="828"/>
                  </a:lnTo>
                  <a:lnTo>
                    <a:pt x="846" y="822"/>
                  </a:lnTo>
                  <a:lnTo>
                    <a:pt x="846" y="798"/>
                  </a:lnTo>
                  <a:lnTo>
                    <a:pt x="834" y="798"/>
                  </a:lnTo>
                  <a:lnTo>
                    <a:pt x="822" y="786"/>
                  </a:lnTo>
                  <a:lnTo>
                    <a:pt x="798" y="774"/>
                  </a:lnTo>
                  <a:lnTo>
                    <a:pt x="804" y="774"/>
                  </a:lnTo>
                  <a:lnTo>
                    <a:pt x="834" y="744"/>
                  </a:lnTo>
                  <a:lnTo>
                    <a:pt x="840" y="732"/>
                  </a:lnTo>
                  <a:lnTo>
                    <a:pt x="840" y="726"/>
                  </a:lnTo>
                  <a:lnTo>
                    <a:pt x="834" y="714"/>
                  </a:lnTo>
                  <a:lnTo>
                    <a:pt x="822" y="708"/>
                  </a:lnTo>
                  <a:lnTo>
                    <a:pt x="816" y="696"/>
                  </a:lnTo>
                  <a:lnTo>
                    <a:pt x="816" y="672"/>
                  </a:lnTo>
                  <a:lnTo>
                    <a:pt x="804" y="672"/>
                  </a:lnTo>
                  <a:lnTo>
                    <a:pt x="798" y="666"/>
                  </a:lnTo>
                  <a:lnTo>
                    <a:pt x="798" y="654"/>
                  </a:lnTo>
                  <a:lnTo>
                    <a:pt x="804" y="642"/>
                  </a:lnTo>
                  <a:lnTo>
                    <a:pt x="804" y="612"/>
                  </a:lnTo>
                  <a:lnTo>
                    <a:pt x="798" y="600"/>
                  </a:lnTo>
                  <a:lnTo>
                    <a:pt x="798" y="576"/>
                  </a:lnTo>
                  <a:lnTo>
                    <a:pt x="810" y="564"/>
                  </a:lnTo>
                  <a:lnTo>
                    <a:pt x="816" y="564"/>
                  </a:lnTo>
                  <a:lnTo>
                    <a:pt x="822" y="558"/>
                  </a:lnTo>
                  <a:lnTo>
                    <a:pt x="822" y="534"/>
                  </a:lnTo>
                  <a:lnTo>
                    <a:pt x="840" y="516"/>
                  </a:lnTo>
                  <a:lnTo>
                    <a:pt x="840" y="504"/>
                  </a:lnTo>
                  <a:lnTo>
                    <a:pt x="834" y="498"/>
                  </a:lnTo>
                  <a:lnTo>
                    <a:pt x="816" y="498"/>
                  </a:lnTo>
                  <a:lnTo>
                    <a:pt x="804" y="504"/>
                  </a:lnTo>
                  <a:lnTo>
                    <a:pt x="798" y="510"/>
                  </a:lnTo>
                  <a:lnTo>
                    <a:pt x="774" y="504"/>
                  </a:lnTo>
                  <a:lnTo>
                    <a:pt x="768" y="510"/>
                  </a:lnTo>
                  <a:lnTo>
                    <a:pt x="744" y="510"/>
                  </a:lnTo>
                  <a:lnTo>
                    <a:pt x="738" y="504"/>
                  </a:lnTo>
                  <a:lnTo>
                    <a:pt x="720" y="504"/>
                  </a:lnTo>
                  <a:lnTo>
                    <a:pt x="720" y="510"/>
                  </a:lnTo>
                  <a:lnTo>
                    <a:pt x="696" y="510"/>
                  </a:lnTo>
                  <a:lnTo>
                    <a:pt x="672" y="486"/>
                  </a:lnTo>
                  <a:lnTo>
                    <a:pt x="666" y="468"/>
                  </a:lnTo>
                  <a:lnTo>
                    <a:pt x="660" y="456"/>
                  </a:lnTo>
                  <a:lnTo>
                    <a:pt x="654" y="450"/>
                  </a:lnTo>
                  <a:lnTo>
                    <a:pt x="654" y="444"/>
                  </a:lnTo>
                  <a:lnTo>
                    <a:pt x="630" y="444"/>
                  </a:lnTo>
                  <a:lnTo>
                    <a:pt x="618" y="438"/>
                  </a:lnTo>
                  <a:lnTo>
                    <a:pt x="612" y="432"/>
                  </a:lnTo>
                  <a:lnTo>
                    <a:pt x="600" y="432"/>
                  </a:lnTo>
                  <a:lnTo>
                    <a:pt x="600" y="438"/>
                  </a:lnTo>
                  <a:lnTo>
                    <a:pt x="594" y="444"/>
                  </a:lnTo>
                  <a:lnTo>
                    <a:pt x="582" y="444"/>
                  </a:lnTo>
                  <a:lnTo>
                    <a:pt x="570" y="438"/>
                  </a:lnTo>
                  <a:lnTo>
                    <a:pt x="564" y="438"/>
                  </a:lnTo>
                  <a:lnTo>
                    <a:pt x="552" y="432"/>
                  </a:lnTo>
                  <a:lnTo>
                    <a:pt x="540" y="432"/>
                  </a:lnTo>
                  <a:lnTo>
                    <a:pt x="534" y="438"/>
                  </a:lnTo>
                  <a:lnTo>
                    <a:pt x="510" y="438"/>
                  </a:lnTo>
                  <a:lnTo>
                    <a:pt x="504" y="432"/>
                  </a:lnTo>
                  <a:lnTo>
                    <a:pt x="498" y="420"/>
                  </a:lnTo>
                  <a:lnTo>
                    <a:pt x="498" y="408"/>
                  </a:lnTo>
                  <a:lnTo>
                    <a:pt x="486" y="408"/>
                  </a:lnTo>
                  <a:lnTo>
                    <a:pt x="486" y="366"/>
                  </a:lnTo>
                  <a:lnTo>
                    <a:pt x="498" y="342"/>
                  </a:lnTo>
                  <a:lnTo>
                    <a:pt x="498" y="330"/>
                  </a:lnTo>
                  <a:lnTo>
                    <a:pt x="492" y="324"/>
                  </a:lnTo>
                  <a:lnTo>
                    <a:pt x="480" y="318"/>
                  </a:lnTo>
                  <a:lnTo>
                    <a:pt x="474" y="312"/>
                  </a:lnTo>
                  <a:lnTo>
                    <a:pt x="474" y="276"/>
                  </a:lnTo>
                  <a:lnTo>
                    <a:pt x="468" y="264"/>
                  </a:lnTo>
                  <a:lnTo>
                    <a:pt x="456" y="252"/>
                  </a:lnTo>
                  <a:lnTo>
                    <a:pt x="450" y="252"/>
                  </a:lnTo>
                  <a:lnTo>
                    <a:pt x="438" y="264"/>
                  </a:lnTo>
                  <a:lnTo>
                    <a:pt x="438" y="270"/>
                  </a:lnTo>
                  <a:lnTo>
                    <a:pt x="432" y="264"/>
                  </a:lnTo>
                  <a:lnTo>
                    <a:pt x="432" y="252"/>
                  </a:lnTo>
                  <a:lnTo>
                    <a:pt x="438" y="240"/>
                  </a:lnTo>
                  <a:lnTo>
                    <a:pt x="462" y="216"/>
                  </a:lnTo>
                  <a:lnTo>
                    <a:pt x="462" y="192"/>
                  </a:lnTo>
                  <a:lnTo>
                    <a:pt x="468" y="186"/>
                  </a:lnTo>
                  <a:lnTo>
                    <a:pt x="468" y="168"/>
                  </a:lnTo>
                  <a:lnTo>
                    <a:pt x="480" y="132"/>
                  </a:lnTo>
                  <a:lnTo>
                    <a:pt x="504" y="108"/>
                  </a:lnTo>
                  <a:lnTo>
                    <a:pt x="522" y="102"/>
                  </a:lnTo>
                  <a:lnTo>
                    <a:pt x="534" y="90"/>
                  </a:lnTo>
                  <a:lnTo>
                    <a:pt x="540" y="78"/>
                  </a:lnTo>
                  <a:lnTo>
                    <a:pt x="540" y="72"/>
                  </a:lnTo>
                  <a:lnTo>
                    <a:pt x="546" y="66"/>
                  </a:lnTo>
                  <a:lnTo>
                    <a:pt x="558" y="66"/>
                  </a:lnTo>
                  <a:lnTo>
                    <a:pt x="564" y="60"/>
                  </a:lnTo>
                  <a:lnTo>
                    <a:pt x="570" y="60"/>
                  </a:lnTo>
                  <a:lnTo>
                    <a:pt x="576" y="54"/>
                  </a:lnTo>
                  <a:lnTo>
                    <a:pt x="582" y="54"/>
                  </a:lnTo>
                  <a:lnTo>
                    <a:pt x="600" y="36"/>
                  </a:lnTo>
                  <a:lnTo>
                    <a:pt x="600" y="12"/>
                  </a:lnTo>
                  <a:lnTo>
                    <a:pt x="594" y="6"/>
                  </a:lnTo>
                  <a:lnTo>
                    <a:pt x="582" y="0"/>
                  </a:lnTo>
                  <a:lnTo>
                    <a:pt x="570" y="6"/>
                  </a:lnTo>
                  <a:lnTo>
                    <a:pt x="546" y="6"/>
                  </a:lnTo>
                  <a:lnTo>
                    <a:pt x="540" y="12"/>
                  </a:lnTo>
                  <a:lnTo>
                    <a:pt x="534" y="12"/>
                  </a:lnTo>
                  <a:lnTo>
                    <a:pt x="522" y="24"/>
                  </a:lnTo>
                  <a:lnTo>
                    <a:pt x="522" y="36"/>
                  </a:lnTo>
                  <a:lnTo>
                    <a:pt x="516" y="48"/>
                  </a:lnTo>
                  <a:lnTo>
                    <a:pt x="504" y="60"/>
                  </a:lnTo>
                  <a:lnTo>
                    <a:pt x="492" y="60"/>
                  </a:lnTo>
                  <a:lnTo>
                    <a:pt x="480" y="54"/>
                  </a:lnTo>
                  <a:lnTo>
                    <a:pt x="474" y="54"/>
                  </a:lnTo>
                  <a:lnTo>
                    <a:pt x="444" y="84"/>
                  </a:lnTo>
                  <a:lnTo>
                    <a:pt x="444" y="90"/>
                  </a:lnTo>
                  <a:lnTo>
                    <a:pt x="408" y="102"/>
                  </a:lnTo>
                  <a:lnTo>
                    <a:pt x="402" y="96"/>
                  </a:lnTo>
                  <a:lnTo>
                    <a:pt x="390" y="90"/>
                  </a:lnTo>
                  <a:lnTo>
                    <a:pt x="384" y="90"/>
                  </a:lnTo>
                  <a:lnTo>
                    <a:pt x="378" y="102"/>
                  </a:lnTo>
                  <a:lnTo>
                    <a:pt x="378" y="120"/>
                  </a:lnTo>
                  <a:lnTo>
                    <a:pt x="372" y="132"/>
                  </a:lnTo>
                  <a:lnTo>
                    <a:pt x="366" y="138"/>
                  </a:lnTo>
                  <a:lnTo>
                    <a:pt x="354" y="138"/>
                  </a:lnTo>
                  <a:lnTo>
                    <a:pt x="354" y="132"/>
                  </a:lnTo>
                  <a:lnTo>
                    <a:pt x="360" y="126"/>
                  </a:lnTo>
                  <a:lnTo>
                    <a:pt x="354" y="120"/>
                  </a:lnTo>
                  <a:lnTo>
                    <a:pt x="342" y="120"/>
                  </a:lnTo>
                  <a:lnTo>
                    <a:pt x="330" y="126"/>
                  </a:lnTo>
                  <a:lnTo>
                    <a:pt x="318" y="126"/>
                  </a:lnTo>
                  <a:lnTo>
                    <a:pt x="312" y="132"/>
                  </a:lnTo>
                  <a:lnTo>
                    <a:pt x="306" y="132"/>
                  </a:lnTo>
                  <a:lnTo>
                    <a:pt x="300" y="144"/>
                  </a:lnTo>
                  <a:lnTo>
                    <a:pt x="288" y="150"/>
                  </a:lnTo>
                  <a:lnTo>
                    <a:pt x="282" y="162"/>
                  </a:lnTo>
                  <a:lnTo>
                    <a:pt x="276" y="168"/>
                  </a:lnTo>
                  <a:lnTo>
                    <a:pt x="276" y="186"/>
                  </a:lnTo>
                  <a:lnTo>
                    <a:pt x="282" y="192"/>
                  </a:lnTo>
                  <a:lnTo>
                    <a:pt x="264" y="222"/>
                  </a:lnTo>
                  <a:lnTo>
                    <a:pt x="276" y="246"/>
                  </a:lnTo>
                  <a:lnTo>
                    <a:pt x="252" y="246"/>
                  </a:lnTo>
                  <a:lnTo>
                    <a:pt x="240" y="252"/>
                  </a:lnTo>
                  <a:lnTo>
                    <a:pt x="228" y="264"/>
                  </a:lnTo>
                  <a:lnTo>
                    <a:pt x="228" y="276"/>
                  </a:lnTo>
                  <a:lnTo>
                    <a:pt x="222" y="288"/>
                  </a:lnTo>
                  <a:lnTo>
                    <a:pt x="216" y="294"/>
                  </a:lnTo>
                  <a:lnTo>
                    <a:pt x="204" y="294"/>
                  </a:lnTo>
                  <a:lnTo>
                    <a:pt x="198" y="300"/>
                  </a:lnTo>
                  <a:lnTo>
                    <a:pt x="192" y="300"/>
                  </a:lnTo>
                  <a:lnTo>
                    <a:pt x="174" y="306"/>
                  </a:lnTo>
                  <a:lnTo>
                    <a:pt x="186" y="330"/>
                  </a:lnTo>
                  <a:lnTo>
                    <a:pt x="186" y="366"/>
                  </a:lnTo>
                  <a:lnTo>
                    <a:pt x="168" y="366"/>
                  </a:lnTo>
                  <a:lnTo>
                    <a:pt x="168" y="360"/>
                  </a:lnTo>
                  <a:lnTo>
                    <a:pt x="174" y="354"/>
                  </a:lnTo>
                  <a:lnTo>
                    <a:pt x="174" y="342"/>
                  </a:lnTo>
                  <a:lnTo>
                    <a:pt x="144" y="312"/>
                  </a:lnTo>
                  <a:lnTo>
                    <a:pt x="138" y="312"/>
                  </a:lnTo>
                  <a:lnTo>
                    <a:pt x="132" y="318"/>
                  </a:lnTo>
                  <a:lnTo>
                    <a:pt x="132" y="336"/>
                  </a:lnTo>
                  <a:lnTo>
                    <a:pt x="138" y="348"/>
                  </a:lnTo>
                  <a:lnTo>
                    <a:pt x="150" y="354"/>
                  </a:lnTo>
                  <a:lnTo>
                    <a:pt x="150" y="366"/>
                  </a:lnTo>
                  <a:lnTo>
                    <a:pt x="138" y="390"/>
                  </a:lnTo>
                  <a:lnTo>
                    <a:pt x="132" y="396"/>
                  </a:lnTo>
                  <a:lnTo>
                    <a:pt x="120" y="390"/>
                  </a:lnTo>
                  <a:lnTo>
                    <a:pt x="114" y="384"/>
                  </a:lnTo>
                  <a:lnTo>
                    <a:pt x="102" y="414"/>
                  </a:lnTo>
                  <a:lnTo>
                    <a:pt x="114" y="438"/>
                  </a:lnTo>
                  <a:lnTo>
                    <a:pt x="114" y="450"/>
                  </a:lnTo>
                  <a:lnTo>
                    <a:pt x="126" y="462"/>
                  </a:lnTo>
                  <a:lnTo>
                    <a:pt x="132" y="474"/>
                  </a:lnTo>
                  <a:lnTo>
                    <a:pt x="132" y="480"/>
                  </a:lnTo>
                  <a:lnTo>
                    <a:pt x="120" y="492"/>
                  </a:lnTo>
                  <a:lnTo>
                    <a:pt x="114" y="492"/>
                  </a:lnTo>
                  <a:lnTo>
                    <a:pt x="132" y="516"/>
                  </a:lnTo>
                  <a:lnTo>
                    <a:pt x="138" y="552"/>
                  </a:lnTo>
                  <a:lnTo>
                    <a:pt x="114" y="558"/>
                  </a:lnTo>
                  <a:lnTo>
                    <a:pt x="132" y="576"/>
                  </a:lnTo>
                  <a:lnTo>
                    <a:pt x="132" y="636"/>
                  </a:lnTo>
                  <a:lnTo>
                    <a:pt x="120" y="642"/>
                  </a:lnTo>
                  <a:lnTo>
                    <a:pt x="114" y="654"/>
                  </a:lnTo>
                  <a:lnTo>
                    <a:pt x="114" y="678"/>
                  </a:lnTo>
                  <a:lnTo>
                    <a:pt x="138" y="702"/>
                  </a:lnTo>
                  <a:lnTo>
                    <a:pt x="138" y="720"/>
                  </a:lnTo>
                  <a:lnTo>
                    <a:pt x="132" y="732"/>
                  </a:lnTo>
                  <a:lnTo>
                    <a:pt x="120" y="738"/>
                  </a:lnTo>
                  <a:lnTo>
                    <a:pt x="114" y="750"/>
                  </a:lnTo>
                  <a:lnTo>
                    <a:pt x="102" y="756"/>
                  </a:lnTo>
                  <a:lnTo>
                    <a:pt x="96" y="762"/>
                  </a:lnTo>
                  <a:lnTo>
                    <a:pt x="114" y="774"/>
                  </a:lnTo>
                  <a:lnTo>
                    <a:pt x="84" y="798"/>
                  </a:lnTo>
                  <a:lnTo>
                    <a:pt x="66" y="798"/>
                  </a:lnTo>
                  <a:lnTo>
                    <a:pt x="54" y="804"/>
                  </a:lnTo>
                  <a:lnTo>
                    <a:pt x="36" y="810"/>
                  </a:lnTo>
                  <a:lnTo>
                    <a:pt x="30" y="822"/>
                  </a:lnTo>
                  <a:lnTo>
                    <a:pt x="30" y="846"/>
                  </a:lnTo>
                  <a:lnTo>
                    <a:pt x="36" y="852"/>
                  </a:lnTo>
                  <a:lnTo>
                    <a:pt x="36" y="858"/>
                  </a:lnTo>
                  <a:lnTo>
                    <a:pt x="6" y="858"/>
                  </a:lnTo>
                  <a:lnTo>
                    <a:pt x="0" y="864"/>
                  </a:lnTo>
                  <a:lnTo>
                    <a:pt x="0" y="876"/>
                  </a:lnTo>
                  <a:lnTo>
                    <a:pt x="6" y="888"/>
                  </a:lnTo>
                  <a:lnTo>
                    <a:pt x="18" y="894"/>
                  </a:lnTo>
                  <a:lnTo>
                    <a:pt x="24" y="906"/>
                  </a:lnTo>
                  <a:lnTo>
                    <a:pt x="36" y="912"/>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58" name="Chile">
              <a:extLst>
                <a:ext uri="{FF2B5EF4-FFF2-40B4-BE49-F238E27FC236}">
                  <a16:creationId xmlns:a16="http://schemas.microsoft.com/office/drawing/2014/main" id="{011BC792-3850-DA16-1831-2550CBAC0DCC}"/>
                </a:ext>
                <a:ext uri="{C183D7F6-B498-43B3-948B-1728B52AA6E4}">
                  <adec:decorative xmlns:adec="http://schemas.microsoft.com/office/drawing/2017/decorative" val="1"/>
                </a:ext>
              </a:extLst>
            </p:cNvPr>
            <p:cNvSpPr>
              <a:spLocks noEditPoints="1"/>
            </p:cNvSpPr>
            <p:nvPr/>
          </p:nvSpPr>
          <p:spPr bwMode="gray">
            <a:xfrm>
              <a:off x="2701391" y="3758994"/>
              <a:ext cx="372360" cy="974931"/>
            </a:xfrm>
            <a:custGeom>
              <a:avLst/>
              <a:gdLst>
                <a:gd name="T0" fmla="*/ 2147483647 w 1158"/>
                <a:gd name="T1" fmla="*/ 2147483647 h 3030"/>
                <a:gd name="T2" fmla="*/ 2147483647 w 1158"/>
                <a:gd name="T3" fmla="*/ 2147483647 h 3030"/>
                <a:gd name="T4" fmla="*/ 2147483647 w 1158"/>
                <a:gd name="T5" fmla="*/ 2147483647 h 3030"/>
                <a:gd name="T6" fmla="*/ 2147483647 w 1158"/>
                <a:gd name="T7" fmla="*/ 2147483647 h 3030"/>
                <a:gd name="T8" fmla="*/ 2147483647 w 1158"/>
                <a:gd name="T9" fmla="*/ 2147483647 h 3030"/>
                <a:gd name="T10" fmla="*/ 2147483647 w 1158"/>
                <a:gd name="T11" fmla="*/ 2147483647 h 3030"/>
                <a:gd name="T12" fmla="*/ 2147483647 w 1158"/>
                <a:gd name="T13" fmla="*/ 2147483647 h 3030"/>
                <a:gd name="T14" fmla="*/ 2147483647 w 1158"/>
                <a:gd name="T15" fmla="*/ 2147483647 h 3030"/>
                <a:gd name="T16" fmla="*/ 2147483647 w 1158"/>
                <a:gd name="T17" fmla="*/ 2147483647 h 3030"/>
                <a:gd name="T18" fmla="*/ 2147483647 w 1158"/>
                <a:gd name="T19" fmla="*/ 2147483647 h 3030"/>
                <a:gd name="T20" fmla="*/ 2147483647 w 1158"/>
                <a:gd name="T21" fmla="*/ 2147483647 h 3030"/>
                <a:gd name="T22" fmla="*/ 2147483647 w 1158"/>
                <a:gd name="T23" fmla="*/ 2147483647 h 3030"/>
                <a:gd name="T24" fmla="*/ 2147483647 w 1158"/>
                <a:gd name="T25" fmla="*/ 2147483647 h 3030"/>
                <a:gd name="T26" fmla="*/ 2147483647 w 1158"/>
                <a:gd name="T27" fmla="*/ 2147483647 h 3030"/>
                <a:gd name="T28" fmla="*/ 2147483647 w 1158"/>
                <a:gd name="T29" fmla="*/ 2147483647 h 3030"/>
                <a:gd name="T30" fmla="*/ 2147483647 w 1158"/>
                <a:gd name="T31" fmla="*/ 2147483647 h 3030"/>
                <a:gd name="T32" fmla="*/ 2147483647 w 1158"/>
                <a:gd name="T33" fmla="*/ 2147483647 h 3030"/>
                <a:gd name="T34" fmla="*/ 2147483647 w 1158"/>
                <a:gd name="T35" fmla="*/ 2147483647 h 3030"/>
                <a:gd name="T36" fmla="*/ 2147483647 w 1158"/>
                <a:gd name="T37" fmla="*/ 2147483647 h 3030"/>
                <a:gd name="T38" fmla="*/ 2147483647 w 1158"/>
                <a:gd name="T39" fmla="*/ 2147483647 h 3030"/>
                <a:gd name="T40" fmla="*/ 2147483647 w 1158"/>
                <a:gd name="T41" fmla="*/ 2147483647 h 3030"/>
                <a:gd name="T42" fmla="*/ 2147483647 w 1158"/>
                <a:gd name="T43" fmla="*/ 2147483647 h 3030"/>
                <a:gd name="T44" fmla="*/ 2147483647 w 1158"/>
                <a:gd name="T45" fmla="*/ 2147483647 h 3030"/>
                <a:gd name="T46" fmla="*/ 2147483647 w 1158"/>
                <a:gd name="T47" fmla="*/ 2147483647 h 3030"/>
                <a:gd name="T48" fmla="*/ 2147483647 w 1158"/>
                <a:gd name="T49" fmla="*/ 2147483647 h 3030"/>
                <a:gd name="T50" fmla="*/ 2147483647 w 1158"/>
                <a:gd name="T51" fmla="*/ 2147483647 h 3030"/>
                <a:gd name="T52" fmla="*/ 2147483647 w 1158"/>
                <a:gd name="T53" fmla="*/ 2147483647 h 3030"/>
                <a:gd name="T54" fmla="*/ 2147483647 w 1158"/>
                <a:gd name="T55" fmla="*/ 2147483647 h 3030"/>
                <a:gd name="T56" fmla="*/ 2147483647 w 1158"/>
                <a:gd name="T57" fmla="*/ 2147483647 h 3030"/>
                <a:gd name="T58" fmla="*/ 2147483647 w 1158"/>
                <a:gd name="T59" fmla="*/ 2147483647 h 3030"/>
                <a:gd name="T60" fmla="*/ 2147483647 w 1158"/>
                <a:gd name="T61" fmla="*/ 2147483647 h 3030"/>
                <a:gd name="T62" fmla="*/ 2147483647 w 1158"/>
                <a:gd name="T63" fmla="*/ 2147483647 h 3030"/>
                <a:gd name="T64" fmla="*/ 2147483647 w 1158"/>
                <a:gd name="T65" fmla="*/ 2147483647 h 3030"/>
                <a:gd name="T66" fmla="*/ 2147483647 w 1158"/>
                <a:gd name="T67" fmla="*/ 2147483647 h 3030"/>
                <a:gd name="T68" fmla="*/ 2147483647 w 1158"/>
                <a:gd name="T69" fmla="*/ 2147483647 h 3030"/>
                <a:gd name="T70" fmla="*/ 2147483647 w 1158"/>
                <a:gd name="T71" fmla="*/ 2147483647 h 3030"/>
                <a:gd name="T72" fmla="*/ 2147483647 w 1158"/>
                <a:gd name="T73" fmla="*/ 2147483647 h 3030"/>
                <a:gd name="T74" fmla="*/ 2147483647 w 1158"/>
                <a:gd name="T75" fmla="*/ 2147483647 h 3030"/>
                <a:gd name="T76" fmla="*/ 2147483647 w 1158"/>
                <a:gd name="T77" fmla="*/ 2147483647 h 3030"/>
                <a:gd name="T78" fmla="*/ 0 w 1158"/>
                <a:gd name="T79" fmla="*/ 2147483647 h 3030"/>
                <a:gd name="T80" fmla="*/ 2147483647 w 1158"/>
                <a:gd name="T81" fmla="*/ 2147483647 h 3030"/>
                <a:gd name="T82" fmla="*/ 2147483647 w 1158"/>
                <a:gd name="T83" fmla="*/ 2147483647 h 3030"/>
                <a:gd name="T84" fmla="*/ 2147483647 w 1158"/>
                <a:gd name="T85" fmla="*/ 2147483647 h 3030"/>
                <a:gd name="T86" fmla="*/ 2147483647 w 1158"/>
                <a:gd name="T87" fmla="*/ 2147483647 h 3030"/>
                <a:gd name="T88" fmla="*/ 2147483647 w 1158"/>
                <a:gd name="T89" fmla="*/ 2147483647 h 3030"/>
                <a:gd name="T90" fmla="*/ 2147483647 w 1158"/>
                <a:gd name="T91" fmla="*/ 2147483647 h 3030"/>
                <a:gd name="T92" fmla="*/ 2147483647 w 1158"/>
                <a:gd name="T93" fmla="*/ 2147483647 h 3030"/>
                <a:gd name="T94" fmla="*/ 2147483647 w 1158"/>
                <a:gd name="T95" fmla="*/ 2147483647 h 3030"/>
                <a:gd name="T96" fmla="*/ 2147483647 w 1158"/>
                <a:gd name="T97" fmla="*/ 2147483647 h 3030"/>
                <a:gd name="T98" fmla="*/ 2147483647 w 1158"/>
                <a:gd name="T99" fmla="*/ 2147483647 h 3030"/>
                <a:gd name="T100" fmla="*/ 2147483647 w 1158"/>
                <a:gd name="T101" fmla="*/ 2147483647 h 3030"/>
                <a:gd name="T102" fmla="*/ 2147483647 w 1158"/>
                <a:gd name="T103" fmla="*/ 2147483647 h 3030"/>
                <a:gd name="T104" fmla="*/ 2147483647 w 1158"/>
                <a:gd name="T105" fmla="*/ 2147483647 h 3030"/>
                <a:gd name="T106" fmla="*/ 2147483647 w 1158"/>
                <a:gd name="T107" fmla="*/ 2147483647 h 3030"/>
                <a:gd name="T108" fmla="*/ 2147483647 w 1158"/>
                <a:gd name="T109" fmla="*/ 2147483647 h 3030"/>
                <a:gd name="T110" fmla="*/ 2147483647 w 1158"/>
                <a:gd name="T111" fmla="*/ 2147483647 h 3030"/>
                <a:gd name="T112" fmla="*/ 2147483647 w 1158"/>
                <a:gd name="T113" fmla="*/ 2147483647 h 3030"/>
                <a:gd name="T114" fmla="*/ 2147483647 w 1158"/>
                <a:gd name="T115" fmla="*/ 2147483647 h 3030"/>
                <a:gd name="T116" fmla="*/ 2147483647 w 1158"/>
                <a:gd name="T117" fmla="*/ 2147483647 h 3030"/>
                <a:gd name="T118" fmla="*/ 2147483647 w 1158"/>
                <a:gd name="T119" fmla="*/ 2147483647 h 3030"/>
                <a:gd name="T120" fmla="*/ 2147483647 w 1158"/>
                <a:gd name="T121" fmla="*/ 2147483647 h 3030"/>
                <a:gd name="T122" fmla="*/ 2147483647 w 1158"/>
                <a:gd name="T123" fmla="*/ 2147483647 h 303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58"/>
                <a:gd name="T187" fmla="*/ 0 h 3030"/>
                <a:gd name="T188" fmla="*/ 1158 w 1158"/>
                <a:gd name="T189" fmla="*/ 3030 h 303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58" h="3030">
                  <a:moveTo>
                    <a:pt x="1014" y="2910"/>
                  </a:moveTo>
                  <a:lnTo>
                    <a:pt x="984" y="2898"/>
                  </a:lnTo>
                  <a:lnTo>
                    <a:pt x="966" y="2880"/>
                  </a:lnTo>
                  <a:lnTo>
                    <a:pt x="948" y="2874"/>
                  </a:lnTo>
                  <a:lnTo>
                    <a:pt x="942" y="2862"/>
                  </a:lnTo>
                  <a:lnTo>
                    <a:pt x="936" y="2856"/>
                  </a:lnTo>
                  <a:lnTo>
                    <a:pt x="936" y="2850"/>
                  </a:lnTo>
                  <a:lnTo>
                    <a:pt x="906" y="2850"/>
                  </a:lnTo>
                  <a:lnTo>
                    <a:pt x="912" y="2832"/>
                  </a:lnTo>
                  <a:lnTo>
                    <a:pt x="870" y="2796"/>
                  </a:lnTo>
                  <a:lnTo>
                    <a:pt x="840" y="2802"/>
                  </a:lnTo>
                  <a:lnTo>
                    <a:pt x="828" y="2796"/>
                  </a:lnTo>
                  <a:lnTo>
                    <a:pt x="816" y="2808"/>
                  </a:lnTo>
                  <a:lnTo>
                    <a:pt x="792" y="2814"/>
                  </a:lnTo>
                  <a:lnTo>
                    <a:pt x="798" y="2832"/>
                  </a:lnTo>
                  <a:lnTo>
                    <a:pt x="780" y="2832"/>
                  </a:lnTo>
                  <a:lnTo>
                    <a:pt x="780" y="2862"/>
                  </a:lnTo>
                  <a:lnTo>
                    <a:pt x="786" y="2868"/>
                  </a:lnTo>
                  <a:lnTo>
                    <a:pt x="798" y="2868"/>
                  </a:lnTo>
                  <a:lnTo>
                    <a:pt x="810" y="2862"/>
                  </a:lnTo>
                  <a:lnTo>
                    <a:pt x="816" y="2856"/>
                  </a:lnTo>
                  <a:lnTo>
                    <a:pt x="828" y="2850"/>
                  </a:lnTo>
                  <a:lnTo>
                    <a:pt x="834" y="2844"/>
                  </a:lnTo>
                  <a:lnTo>
                    <a:pt x="858" y="2856"/>
                  </a:lnTo>
                  <a:lnTo>
                    <a:pt x="858" y="2874"/>
                  </a:lnTo>
                  <a:lnTo>
                    <a:pt x="846" y="2880"/>
                  </a:lnTo>
                  <a:lnTo>
                    <a:pt x="828" y="2898"/>
                  </a:lnTo>
                  <a:lnTo>
                    <a:pt x="822" y="2898"/>
                  </a:lnTo>
                  <a:lnTo>
                    <a:pt x="828" y="2904"/>
                  </a:lnTo>
                  <a:lnTo>
                    <a:pt x="882" y="2922"/>
                  </a:lnTo>
                  <a:lnTo>
                    <a:pt x="912" y="2928"/>
                  </a:lnTo>
                  <a:lnTo>
                    <a:pt x="924" y="2934"/>
                  </a:lnTo>
                  <a:lnTo>
                    <a:pt x="906" y="2958"/>
                  </a:lnTo>
                  <a:lnTo>
                    <a:pt x="906" y="2952"/>
                  </a:lnTo>
                  <a:lnTo>
                    <a:pt x="894" y="2940"/>
                  </a:lnTo>
                  <a:lnTo>
                    <a:pt x="876" y="2940"/>
                  </a:lnTo>
                  <a:lnTo>
                    <a:pt x="870" y="2946"/>
                  </a:lnTo>
                  <a:lnTo>
                    <a:pt x="870" y="2952"/>
                  </a:lnTo>
                  <a:lnTo>
                    <a:pt x="852" y="2928"/>
                  </a:lnTo>
                  <a:lnTo>
                    <a:pt x="834" y="2934"/>
                  </a:lnTo>
                  <a:lnTo>
                    <a:pt x="846" y="2946"/>
                  </a:lnTo>
                  <a:lnTo>
                    <a:pt x="816" y="2940"/>
                  </a:lnTo>
                  <a:lnTo>
                    <a:pt x="822" y="2946"/>
                  </a:lnTo>
                  <a:lnTo>
                    <a:pt x="828" y="2958"/>
                  </a:lnTo>
                  <a:lnTo>
                    <a:pt x="834" y="2964"/>
                  </a:lnTo>
                  <a:lnTo>
                    <a:pt x="894" y="2964"/>
                  </a:lnTo>
                  <a:lnTo>
                    <a:pt x="906" y="2970"/>
                  </a:lnTo>
                  <a:lnTo>
                    <a:pt x="1050" y="2970"/>
                  </a:lnTo>
                  <a:lnTo>
                    <a:pt x="1074" y="2982"/>
                  </a:lnTo>
                  <a:lnTo>
                    <a:pt x="1080" y="2988"/>
                  </a:lnTo>
                  <a:lnTo>
                    <a:pt x="1086" y="2988"/>
                  </a:lnTo>
                  <a:lnTo>
                    <a:pt x="1122" y="2970"/>
                  </a:lnTo>
                  <a:lnTo>
                    <a:pt x="1140" y="2976"/>
                  </a:lnTo>
                  <a:lnTo>
                    <a:pt x="1152" y="2976"/>
                  </a:lnTo>
                  <a:lnTo>
                    <a:pt x="1158" y="2952"/>
                  </a:lnTo>
                  <a:lnTo>
                    <a:pt x="1140" y="2952"/>
                  </a:lnTo>
                  <a:lnTo>
                    <a:pt x="1086" y="2940"/>
                  </a:lnTo>
                  <a:lnTo>
                    <a:pt x="1014" y="2910"/>
                  </a:lnTo>
                  <a:close/>
                  <a:moveTo>
                    <a:pt x="990" y="2988"/>
                  </a:moveTo>
                  <a:lnTo>
                    <a:pt x="1014" y="3000"/>
                  </a:lnTo>
                  <a:lnTo>
                    <a:pt x="1068" y="3006"/>
                  </a:lnTo>
                  <a:lnTo>
                    <a:pt x="1038" y="2982"/>
                  </a:lnTo>
                  <a:lnTo>
                    <a:pt x="990" y="2988"/>
                  </a:lnTo>
                  <a:close/>
                  <a:moveTo>
                    <a:pt x="960" y="2994"/>
                  </a:moveTo>
                  <a:lnTo>
                    <a:pt x="966" y="2982"/>
                  </a:lnTo>
                  <a:lnTo>
                    <a:pt x="888" y="2982"/>
                  </a:lnTo>
                  <a:lnTo>
                    <a:pt x="906" y="3012"/>
                  </a:lnTo>
                  <a:lnTo>
                    <a:pt x="936" y="3018"/>
                  </a:lnTo>
                  <a:lnTo>
                    <a:pt x="930" y="3006"/>
                  </a:lnTo>
                  <a:lnTo>
                    <a:pt x="936" y="3000"/>
                  </a:lnTo>
                  <a:lnTo>
                    <a:pt x="948" y="3012"/>
                  </a:lnTo>
                  <a:lnTo>
                    <a:pt x="996" y="3012"/>
                  </a:lnTo>
                  <a:lnTo>
                    <a:pt x="1008" y="3030"/>
                  </a:lnTo>
                  <a:lnTo>
                    <a:pt x="1026" y="3030"/>
                  </a:lnTo>
                  <a:lnTo>
                    <a:pt x="996" y="3000"/>
                  </a:lnTo>
                  <a:lnTo>
                    <a:pt x="960" y="2994"/>
                  </a:lnTo>
                  <a:close/>
                  <a:moveTo>
                    <a:pt x="804" y="2946"/>
                  </a:moveTo>
                  <a:lnTo>
                    <a:pt x="744" y="2940"/>
                  </a:lnTo>
                  <a:lnTo>
                    <a:pt x="750" y="2958"/>
                  </a:lnTo>
                  <a:lnTo>
                    <a:pt x="792" y="2958"/>
                  </a:lnTo>
                  <a:lnTo>
                    <a:pt x="804" y="2976"/>
                  </a:lnTo>
                  <a:lnTo>
                    <a:pt x="864" y="3000"/>
                  </a:lnTo>
                  <a:lnTo>
                    <a:pt x="828" y="2970"/>
                  </a:lnTo>
                  <a:lnTo>
                    <a:pt x="804" y="2946"/>
                  </a:lnTo>
                  <a:close/>
                  <a:moveTo>
                    <a:pt x="804" y="2880"/>
                  </a:moveTo>
                  <a:lnTo>
                    <a:pt x="786" y="2898"/>
                  </a:lnTo>
                  <a:lnTo>
                    <a:pt x="792" y="2928"/>
                  </a:lnTo>
                  <a:lnTo>
                    <a:pt x="816" y="2922"/>
                  </a:lnTo>
                  <a:lnTo>
                    <a:pt x="804" y="2880"/>
                  </a:lnTo>
                  <a:close/>
                  <a:moveTo>
                    <a:pt x="774" y="2928"/>
                  </a:moveTo>
                  <a:lnTo>
                    <a:pt x="768" y="2910"/>
                  </a:lnTo>
                  <a:lnTo>
                    <a:pt x="720" y="2898"/>
                  </a:lnTo>
                  <a:lnTo>
                    <a:pt x="708" y="2916"/>
                  </a:lnTo>
                  <a:lnTo>
                    <a:pt x="708" y="2934"/>
                  </a:lnTo>
                  <a:lnTo>
                    <a:pt x="744" y="2922"/>
                  </a:lnTo>
                  <a:lnTo>
                    <a:pt x="774" y="2928"/>
                  </a:lnTo>
                  <a:close/>
                  <a:moveTo>
                    <a:pt x="612" y="2772"/>
                  </a:moveTo>
                  <a:lnTo>
                    <a:pt x="606" y="2766"/>
                  </a:lnTo>
                  <a:lnTo>
                    <a:pt x="594" y="2766"/>
                  </a:lnTo>
                  <a:lnTo>
                    <a:pt x="588" y="2760"/>
                  </a:lnTo>
                  <a:lnTo>
                    <a:pt x="570" y="2760"/>
                  </a:lnTo>
                  <a:lnTo>
                    <a:pt x="570" y="2766"/>
                  </a:lnTo>
                  <a:lnTo>
                    <a:pt x="564" y="2778"/>
                  </a:lnTo>
                  <a:lnTo>
                    <a:pt x="564" y="2808"/>
                  </a:lnTo>
                  <a:lnTo>
                    <a:pt x="570" y="2808"/>
                  </a:lnTo>
                  <a:lnTo>
                    <a:pt x="576" y="2802"/>
                  </a:lnTo>
                  <a:lnTo>
                    <a:pt x="588" y="2802"/>
                  </a:lnTo>
                  <a:lnTo>
                    <a:pt x="594" y="2796"/>
                  </a:lnTo>
                  <a:lnTo>
                    <a:pt x="600" y="2820"/>
                  </a:lnTo>
                  <a:lnTo>
                    <a:pt x="630" y="2808"/>
                  </a:lnTo>
                  <a:lnTo>
                    <a:pt x="612" y="2790"/>
                  </a:lnTo>
                  <a:lnTo>
                    <a:pt x="618" y="2772"/>
                  </a:lnTo>
                  <a:lnTo>
                    <a:pt x="612" y="2772"/>
                  </a:lnTo>
                  <a:close/>
                  <a:moveTo>
                    <a:pt x="552" y="2826"/>
                  </a:moveTo>
                  <a:lnTo>
                    <a:pt x="516" y="2808"/>
                  </a:lnTo>
                  <a:lnTo>
                    <a:pt x="546" y="2832"/>
                  </a:lnTo>
                  <a:lnTo>
                    <a:pt x="588" y="2844"/>
                  </a:lnTo>
                  <a:lnTo>
                    <a:pt x="606" y="2850"/>
                  </a:lnTo>
                  <a:lnTo>
                    <a:pt x="588" y="2832"/>
                  </a:lnTo>
                  <a:lnTo>
                    <a:pt x="552" y="2826"/>
                  </a:lnTo>
                  <a:close/>
                  <a:moveTo>
                    <a:pt x="552" y="2748"/>
                  </a:moveTo>
                  <a:lnTo>
                    <a:pt x="534" y="2730"/>
                  </a:lnTo>
                  <a:lnTo>
                    <a:pt x="528" y="2766"/>
                  </a:lnTo>
                  <a:lnTo>
                    <a:pt x="504" y="2772"/>
                  </a:lnTo>
                  <a:lnTo>
                    <a:pt x="546" y="2784"/>
                  </a:lnTo>
                  <a:lnTo>
                    <a:pt x="552" y="2748"/>
                  </a:lnTo>
                  <a:close/>
                  <a:moveTo>
                    <a:pt x="444" y="2736"/>
                  </a:moveTo>
                  <a:lnTo>
                    <a:pt x="480" y="2772"/>
                  </a:lnTo>
                  <a:lnTo>
                    <a:pt x="492" y="2760"/>
                  </a:lnTo>
                  <a:lnTo>
                    <a:pt x="462" y="2724"/>
                  </a:lnTo>
                  <a:lnTo>
                    <a:pt x="444" y="2736"/>
                  </a:lnTo>
                  <a:close/>
                  <a:moveTo>
                    <a:pt x="516" y="2724"/>
                  </a:moveTo>
                  <a:lnTo>
                    <a:pt x="504" y="2718"/>
                  </a:lnTo>
                  <a:lnTo>
                    <a:pt x="492" y="2730"/>
                  </a:lnTo>
                  <a:lnTo>
                    <a:pt x="504" y="2748"/>
                  </a:lnTo>
                  <a:lnTo>
                    <a:pt x="516" y="2724"/>
                  </a:lnTo>
                  <a:close/>
                  <a:moveTo>
                    <a:pt x="456" y="2706"/>
                  </a:moveTo>
                  <a:lnTo>
                    <a:pt x="462" y="2676"/>
                  </a:lnTo>
                  <a:lnTo>
                    <a:pt x="456" y="2640"/>
                  </a:lnTo>
                  <a:lnTo>
                    <a:pt x="438" y="2634"/>
                  </a:lnTo>
                  <a:lnTo>
                    <a:pt x="438" y="2652"/>
                  </a:lnTo>
                  <a:lnTo>
                    <a:pt x="408" y="2646"/>
                  </a:lnTo>
                  <a:lnTo>
                    <a:pt x="432" y="2682"/>
                  </a:lnTo>
                  <a:lnTo>
                    <a:pt x="426" y="2724"/>
                  </a:lnTo>
                  <a:lnTo>
                    <a:pt x="456" y="2706"/>
                  </a:lnTo>
                  <a:close/>
                  <a:moveTo>
                    <a:pt x="366" y="2622"/>
                  </a:moveTo>
                  <a:lnTo>
                    <a:pt x="384" y="2628"/>
                  </a:lnTo>
                  <a:lnTo>
                    <a:pt x="390" y="2658"/>
                  </a:lnTo>
                  <a:lnTo>
                    <a:pt x="396" y="2628"/>
                  </a:lnTo>
                  <a:lnTo>
                    <a:pt x="402" y="2604"/>
                  </a:lnTo>
                  <a:lnTo>
                    <a:pt x="372" y="2598"/>
                  </a:lnTo>
                  <a:lnTo>
                    <a:pt x="366" y="2622"/>
                  </a:lnTo>
                  <a:close/>
                  <a:moveTo>
                    <a:pt x="372" y="2586"/>
                  </a:moveTo>
                  <a:lnTo>
                    <a:pt x="378" y="2586"/>
                  </a:lnTo>
                  <a:lnTo>
                    <a:pt x="378" y="2580"/>
                  </a:lnTo>
                  <a:lnTo>
                    <a:pt x="384" y="2574"/>
                  </a:lnTo>
                  <a:lnTo>
                    <a:pt x="414" y="2598"/>
                  </a:lnTo>
                  <a:lnTo>
                    <a:pt x="414" y="2574"/>
                  </a:lnTo>
                  <a:lnTo>
                    <a:pt x="384" y="2544"/>
                  </a:lnTo>
                  <a:lnTo>
                    <a:pt x="378" y="2532"/>
                  </a:lnTo>
                  <a:lnTo>
                    <a:pt x="372" y="2526"/>
                  </a:lnTo>
                  <a:lnTo>
                    <a:pt x="360" y="2502"/>
                  </a:lnTo>
                  <a:lnTo>
                    <a:pt x="360" y="2490"/>
                  </a:lnTo>
                  <a:lnTo>
                    <a:pt x="342" y="2454"/>
                  </a:lnTo>
                  <a:lnTo>
                    <a:pt x="330" y="2448"/>
                  </a:lnTo>
                  <a:lnTo>
                    <a:pt x="324" y="2442"/>
                  </a:lnTo>
                  <a:lnTo>
                    <a:pt x="318" y="2442"/>
                  </a:lnTo>
                  <a:lnTo>
                    <a:pt x="312" y="2448"/>
                  </a:lnTo>
                  <a:lnTo>
                    <a:pt x="312" y="2454"/>
                  </a:lnTo>
                  <a:lnTo>
                    <a:pt x="294" y="2448"/>
                  </a:lnTo>
                  <a:lnTo>
                    <a:pt x="288" y="2454"/>
                  </a:lnTo>
                  <a:lnTo>
                    <a:pt x="288" y="2466"/>
                  </a:lnTo>
                  <a:lnTo>
                    <a:pt x="282" y="2472"/>
                  </a:lnTo>
                  <a:lnTo>
                    <a:pt x="282" y="2490"/>
                  </a:lnTo>
                  <a:lnTo>
                    <a:pt x="330" y="2490"/>
                  </a:lnTo>
                  <a:lnTo>
                    <a:pt x="312" y="2532"/>
                  </a:lnTo>
                  <a:lnTo>
                    <a:pt x="324" y="2532"/>
                  </a:lnTo>
                  <a:lnTo>
                    <a:pt x="348" y="2508"/>
                  </a:lnTo>
                  <a:lnTo>
                    <a:pt x="342" y="2532"/>
                  </a:lnTo>
                  <a:lnTo>
                    <a:pt x="342" y="2538"/>
                  </a:lnTo>
                  <a:lnTo>
                    <a:pt x="348" y="2544"/>
                  </a:lnTo>
                  <a:lnTo>
                    <a:pt x="366" y="2580"/>
                  </a:lnTo>
                  <a:lnTo>
                    <a:pt x="366" y="2586"/>
                  </a:lnTo>
                  <a:lnTo>
                    <a:pt x="372" y="2586"/>
                  </a:lnTo>
                  <a:close/>
                  <a:moveTo>
                    <a:pt x="246" y="2082"/>
                  </a:moveTo>
                  <a:lnTo>
                    <a:pt x="246" y="2034"/>
                  </a:lnTo>
                  <a:lnTo>
                    <a:pt x="216" y="2004"/>
                  </a:lnTo>
                  <a:lnTo>
                    <a:pt x="234" y="1992"/>
                  </a:lnTo>
                  <a:lnTo>
                    <a:pt x="210" y="1968"/>
                  </a:lnTo>
                  <a:lnTo>
                    <a:pt x="174" y="1956"/>
                  </a:lnTo>
                  <a:lnTo>
                    <a:pt x="174" y="1986"/>
                  </a:lnTo>
                  <a:lnTo>
                    <a:pt x="180" y="1998"/>
                  </a:lnTo>
                  <a:lnTo>
                    <a:pt x="180" y="2004"/>
                  </a:lnTo>
                  <a:lnTo>
                    <a:pt x="192" y="2016"/>
                  </a:lnTo>
                  <a:lnTo>
                    <a:pt x="198" y="2028"/>
                  </a:lnTo>
                  <a:lnTo>
                    <a:pt x="204" y="2034"/>
                  </a:lnTo>
                  <a:lnTo>
                    <a:pt x="204" y="2046"/>
                  </a:lnTo>
                  <a:lnTo>
                    <a:pt x="198" y="2064"/>
                  </a:lnTo>
                  <a:lnTo>
                    <a:pt x="246" y="2082"/>
                  </a:lnTo>
                  <a:close/>
                  <a:moveTo>
                    <a:pt x="246" y="2178"/>
                  </a:moveTo>
                  <a:lnTo>
                    <a:pt x="258" y="2190"/>
                  </a:lnTo>
                  <a:lnTo>
                    <a:pt x="282" y="2190"/>
                  </a:lnTo>
                  <a:lnTo>
                    <a:pt x="294" y="2172"/>
                  </a:lnTo>
                  <a:lnTo>
                    <a:pt x="264" y="2178"/>
                  </a:lnTo>
                  <a:lnTo>
                    <a:pt x="246" y="2178"/>
                  </a:lnTo>
                  <a:close/>
                  <a:moveTo>
                    <a:pt x="282" y="2220"/>
                  </a:moveTo>
                  <a:lnTo>
                    <a:pt x="282" y="2238"/>
                  </a:lnTo>
                  <a:lnTo>
                    <a:pt x="306" y="2256"/>
                  </a:lnTo>
                  <a:lnTo>
                    <a:pt x="306" y="2232"/>
                  </a:lnTo>
                  <a:lnTo>
                    <a:pt x="294" y="2208"/>
                  </a:lnTo>
                  <a:lnTo>
                    <a:pt x="258" y="2208"/>
                  </a:lnTo>
                  <a:lnTo>
                    <a:pt x="282" y="2220"/>
                  </a:lnTo>
                  <a:close/>
                  <a:moveTo>
                    <a:pt x="318" y="2190"/>
                  </a:moveTo>
                  <a:lnTo>
                    <a:pt x="324" y="2184"/>
                  </a:lnTo>
                  <a:lnTo>
                    <a:pt x="336" y="2178"/>
                  </a:lnTo>
                  <a:lnTo>
                    <a:pt x="348" y="2166"/>
                  </a:lnTo>
                  <a:lnTo>
                    <a:pt x="336" y="2154"/>
                  </a:lnTo>
                  <a:lnTo>
                    <a:pt x="324" y="2154"/>
                  </a:lnTo>
                  <a:lnTo>
                    <a:pt x="312" y="2160"/>
                  </a:lnTo>
                  <a:lnTo>
                    <a:pt x="306" y="2166"/>
                  </a:lnTo>
                  <a:lnTo>
                    <a:pt x="306" y="2184"/>
                  </a:lnTo>
                  <a:lnTo>
                    <a:pt x="312" y="2190"/>
                  </a:lnTo>
                  <a:lnTo>
                    <a:pt x="318" y="2190"/>
                  </a:lnTo>
                  <a:close/>
                  <a:moveTo>
                    <a:pt x="252" y="2112"/>
                  </a:moveTo>
                  <a:lnTo>
                    <a:pt x="240" y="2118"/>
                  </a:lnTo>
                  <a:lnTo>
                    <a:pt x="240" y="2136"/>
                  </a:lnTo>
                  <a:lnTo>
                    <a:pt x="252" y="2136"/>
                  </a:lnTo>
                  <a:lnTo>
                    <a:pt x="264" y="2124"/>
                  </a:lnTo>
                  <a:lnTo>
                    <a:pt x="264" y="2106"/>
                  </a:lnTo>
                  <a:lnTo>
                    <a:pt x="258" y="2106"/>
                  </a:lnTo>
                  <a:lnTo>
                    <a:pt x="252" y="2112"/>
                  </a:lnTo>
                  <a:close/>
                  <a:moveTo>
                    <a:pt x="234" y="2154"/>
                  </a:moveTo>
                  <a:lnTo>
                    <a:pt x="216" y="2154"/>
                  </a:lnTo>
                  <a:lnTo>
                    <a:pt x="228" y="2178"/>
                  </a:lnTo>
                  <a:lnTo>
                    <a:pt x="234" y="2154"/>
                  </a:lnTo>
                  <a:close/>
                  <a:moveTo>
                    <a:pt x="714" y="2874"/>
                  </a:moveTo>
                  <a:lnTo>
                    <a:pt x="726" y="2874"/>
                  </a:lnTo>
                  <a:lnTo>
                    <a:pt x="726" y="2886"/>
                  </a:lnTo>
                  <a:lnTo>
                    <a:pt x="768" y="2886"/>
                  </a:lnTo>
                  <a:lnTo>
                    <a:pt x="774" y="2880"/>
                  </a:lnTo>
                  <a:lnTo>
                    <a:pt x="774" y="2874"/>
                  </a:lnTo>
                  <a:lnTo>
                    <a:pt x="744" y="2844"/>
                  </a:lnTo>
                  <a:lnTo>
                    <a:pt x="744" y="2808"/>
                  </a:lnTo>
                  <a:lnTo>
                    <a:pt x="786" y="2802"/>
                  </a:lnTo>
                  <a:lnTo>
                    <a:pt x="780" y="2790"/>
                  </a:lnTo>
                  <a:lnTo>
                    <a:pt x="804" y="2790"/>
                  </a:lnTo>
                  <a:lnTo>
                    <a:pt x="816" y="2772"/>
                  </a:lnTo>
                  <a:lnTo>
                    <a:pt x="792" y="2754"/>
                  </a:lnTo>
                  <a:lnTo>
                    <a:pt x="696" y="2754"/>
                  </a:lnTo>
                  <a:lnTo>
                    <a:pt x="684" y="2760"/>
                  </a:lnTo>
                  <a:lnTo>
                    <a:pt x="672" y="2760"/>
                  </a:lnTo>
                  <a:lnTo>
                    <a:pt x="654" y="2742"/>
                  </a:lnTo>
                  <a:lnTo>
                    <a:pt x="618" y="2724"/>
                  </a:lnTo>
                  <a:lnTo>
                    <a:pt x="606" y="2706"/>
                  </a:lnTo>
                  <a:lnTo>
                    <a:pt x="588" y="2682"/>
                  </a:lnTo>
                  <a:lnTo>
                    <a:pt x="588" y="2658"/>
                  </a:lnTo>
                  <a:lnTo>
                    <a:pt x="576" y="2646"/>
                  </a:lnTo>
                  <a:lnTo>
                    <a:pt x="564" y="2640"/>
                  </a:lnTo>
                  <a:lnTo>
                    <a:pt x="546" y="2640"/>
                  </a:lnTo>
                  <a:lnTo>
                    <a:pt x="534" y="2652"/>
                  </a:lnTo>
                  <a:lnTo>
                    <a:pt x="528" y="2652"/>
                  </a:lnTo>
                  <a:lnTo>
                    <a:pt x="516" y="2646"/>
                  </a:lnTo>
                  <a:lnTo>
                    <a:pt x="510" y="2640"/>
                  </a:lnTo>
                  <a:lnTo>
                    <a:pt x="510" y="2628"/>
                  </a:lnTo>
                  <a:lnTo>
                    <a:pt x="504" y="2622"/>
                  </a:lnTo>
                  <a:lnTo>
                    <a:pt x="504" y="2616"/>
                  </a:lnTo>
                  <a:lnTo>
                    <a:pt x="474" y="2610"/>
                  </a:lnTo>
                  <a:lnTo>
                    <a:pt x="474" y="2574"/>
                  </a:lnTo>
                  <a:lnTo>
                    <a:pt x="468" y="2568"/>
                  </a:lnTo>
                  <a:lnTo>
                    <a:pt x="462" y="2556"/>
                  </a:lnTo>
                  <a:lnTo>
                    <a:pt x="462" y="2544"/>
                  </a:lnTo>
                  <a:lnTo>
                    <a:pt x="474" y="2538"/>
                  </a:lnTo>
                  <a:lnTo>
                    <a:pt x="474" y="2514"/>
                  </a:lnTo>
                  <a:lnTo>
                    <a:pt x="480" y="2514"/>
                  </a:lnTo>
                  <a:lnTo>
                    <a:pt x="486" y="2508"/>
                  </a:lnTo>
                  <a:lnTo>
                    <a:pt x="492" y="2508"/>
                  </a:lnTo>
                  <a:lnTo>
                    <a:pt x="498" y="2502"/>
                  </a:lnTo>
                  <a:lnTo>
                    <a:pt x="498" y="2496"/>
                  </a:lnTo>
                  <a:lnTo>
                    <a:pt x="474" y="2472"/>
                  </a:lnTo>
                  <a:lnTo>
                    <a:pt x="480" y="2466"/>
                  </a:lnTo>
                  <a:lnTo>
                    <a:pt x="492" y="2460"/>
                  </a:lnTo>
                  <a:lnTo>
                    <a:pt x="498" y="2460"/>
                  </a:lnTo>
                  <a:lnTo>
                    <a:pt x="498" y="2454"/>
                  </a:lnTo>
                  <a:lnTo>
                    <a:pt x="474" y="2430"/>
                  </a:lnTo>
                  <a:lnTo>
                    <a:pt x="468" y="2430"/>
                  </a:lnTo>
                  <a:lnTo>
                    <a:pt x="474" y="2388"/>
                  </a:lnTo>
                  <a:lnTo>
                    <a:pt x="486" y="2382"/>
                  </a:lnTo>
                  <a:lnTo>
                    <a:pt x="474" y="2358"/>
                  </a:lnTo>
                  <a:lnTo>
                    <a:pt x="480" y="2322"/>
                  </a:lnTo>
                  <a:lnTo>
                    <a:pt x="456" y="2298"/>
                  </a:lnTo>
                  <a:lnTo>
                    <a:pt x="462" y="2274"/>
                  </a:lnTo>
                  <a:lnTo>
                    <a:pt x="438" y="2256"/>
                  </a:lnTo>
                  <a:lnTo>
                    <a:pt x="450" y="2244"/>
                  </a:lnTo>
                  <a:lnTo>
                    <a:pt x="456" y="2232"/>
                  </a:lnTo>
                  <a:lnTo>
                    <a:pt x="462" y="2226"/>
                  </a:lnTo>
                  <a:lnTo>
                    <a:pt x="438" y="2202"/>
                  </a:lnTo>
                  <a:lnTo>
                    <a:pt x="426" y="2202"/>
                  </a:lnTo>
                  <a:lnTo>
                    <a:pt x="420" y="2196"/>
                  </a:lnTo>
                  <a:lnTo>
                    <a:pt x="408" y="2190"/>
                  </a:lnTo>
                  <a:lnTo>
                    <a:pt x="402" y="2190"/>
                  </a:lnTo>
                  <a:lnTo>
                    <a:pt x="396" y="2184"/>
                  </a:lnTo>
                  <a:lnTo>
                    <a:pt x="414" y="2184"/>
                  </a:lnTo>
                  <a:lnTo>
                    <a:pt x="426" y="2178"/>
                  </a:lnTo>
                  <a:lnTo>
                    <a:pt x="438" y="2178"/>
                  </a:lnTo>
                  <a:lnTo>
                    <a:pt x="444" y="2172"/>
                  </a:lnTo>
                  <a:lnTo>
                    <a:pt x="444" y="2166"/>
                  </a:lnTo>
                  <a:lnTo>
                    <a:pt x="432" y="2160"/>
                  </a:lnTo>
                  <a:lnTo>
                    <a:pt x="402" y="2160"/>
                  </a:lnTo>
                  <a:lnTo>
                    <a:pt x="390" y="2148"/>
                  </a:lnTo>
                  <a:lnTo>
                    <a:pt x="390" y="2118"/>
                  </a:lnTo>
                  <a:lnTo>
                    <a:pt x="384" y="2106"/>
                  </a:lnTo>
                  <a:lnTo>
                    <a:pt x="384" y="2100"/>
                  </a:lnTo>
                  <a:lnTo>
                    <a:pt x="378" y="2094"/>
                  </a:lnTo>
                  <a:lnTo>
                    <a:pt x="366" y="2088"/>
                  </a:lnTo>
                  <a:lnTo>
                    <a:pt x="360" y="2088"/>
                  </a:lnTo>
                  <a:lnTo>
                    <a:pt x="366" y="2058"/>
                  </a:lnTo>
                  <a:lnTo>
                    <a:pt x="342" y="2046"/>
                  </a:lnTo>
                  <a:lnTo>
                    <a:pt x="336" y="2040"/>
                  </a:lnTo>
                  <a:lnTo>
                    <a:pt x="336" y="2028"/>
                  </a:lnTo>
                  <a:lnTo>
                    <a:pt x="330" y="2016"/>
                  </a:lnTo>
                  <a:lnTo>
                    <a:pt x="330" y="1998"/>
                  </a:lnTo>
                  <a:lnTo>
                    <a:pt x="324" y="1986"/>
                  </a:lnTo>
                  <a:lnTo>
                    <a:pt x="324" y="1974"/>
                  </a:lnTo>
                  <a:lnTo>
                    <a:pt x="330" y="1968"/>
                  </a:lnTo>
                  <a:lnTo>
                    <a:pt x="342" y="1962"/>
                  </a:lnTo>
                  <a:lnTo>
                    <a:pt x="348" y="1962"/>
                  </a:lnTo>
                  <a:lnTo>
                    <a:pt x="336" y="1950"/>
                  </a:lnTo>
                  <a:lnTo>
                    <a:pt x="324" y="1944"/>
                  </a:lnTo>
                  <a:lnTo>
                    <a:pt x="306" y="1926"/>
                  </a:lnTo>
                  <a:lnTo>
                    <a:pt x="300" y="1914"/>
                  </a:lnTo>
                  <a:lnTo>
                    <a:pt x="300" y="1890"/>
                  </a:lnTo>
                  <a:lnTo>
                    <a:pt x="294" y="1878"/>
                  </a:lnTo>
                  <a:lnTo>
                    <a:pt x="288" y="1872"/>
                  </a:lnTo>
                  <a:lnTo>
                    <a:pt x="288" y="1842"/>
                  </a:lnTo>
                  <a:lnTo>
                    <a:pt x="294" y="1836"/>
                  </a:lnTo>
                  <a:lnTo>
                    <a:pt x="294" y="1824"/>
                  </a:lnTo>
                  <a:lnTo>
                    <a:pt x="276" y="1812"/>
                  </a:lnTo>
                  <a:lnTo>
                    <a:pt x="276" y="1806"/>
                  </a:lnTo>
                  <a:lnTo>
                    <a:pt x="282" y="1794"/>
                  </a:lnTo>
                  <a:lnTo>
                    <a:pt x="282" y="1788"/>
                  </a:lnTo>
                  <a:lnTo>
                    <a:pt x="264" y="1770"/>
                  </a:lnTo>
                  <a:lnTo>
                    <a:pt x="282" y="1758"/>
                  </a:lnTo>
                  <a:lnTo>
                    <a:pt x="270" y="1716"/>
                  </a:lnTo>
                  <a:lnTo>
                    <a:pt x="276" y="1716"/>
                  </a:lnTo>
                  <a:lnTo>
                    <a:pt x="282" y="1710"/>
                  </a:lnTo>
                  <a:lnTo>
                    <a:pt x="294" y="1704"/>
                  </a:lnTo>
                  <a:lnTo>
                    <a:pt x="300" y="1692"/>
                  </a:lnTo>
                  <a:lnTo>
                    <a:pt x="300" y="1686"/>
                  </a:lnTo>
                  <a:lnTo>
                    <a:pt x="282" y="1668"/>
                  </a:lnTo>
                  <a:lnTo>
                    <a:pt x="276" y="1668"/>
                  </a:lnTo>
                  <a:lnTo>
                    <a:pt x="276" y="1650"/>
                  </a:lnTo>
                  <a:lnTo>
                    <a:pt x="246" y="1626"/>
                  </a:lnTo>
                  <a:lnTo>
                    <a:pt x="246" y="1578"/>
                  </a:lnTo>
                  <a:lnTo>
                    <a:pt x="240" y="1566"/>
                  </a:lnTo>
                  <a:lnTo>
                    <a:pt x="234" y="1548"/>
                  </a:lnTo>
                  <a:lnTo>
                    <a:pt x="234" y="1536"/>
                  </a:lnTo>
                  <a:lnTo>
                    <a:pt x="228" y="1530"/>
                  </a:lnTo>
                  <a:lnTo>
                    <a:pt x="228" y="1524"/>
                  </a:lnTo>
                  <a:lnTo>
                    <a:pt x="252" y="1518"/>
                  </a:lnTo>
                  <a:lnTo>
                    <a:pt x="258" y="1500"/>
                  </a:lnTo>
                  <a:lnTo>
                    <a:pt x="258" y="1494"/>
                  </a:lnTo>
                  <a:lnTo>
                    <a:pt x="264" y="1482"/>
                  </a:lnTo>
                  <a:lnTo>
                    <a:pt x="264" y="1470"/>
                  </a:lnTo>
                  <a:lnTo>
                    <a:pt x="258" y="1464"/>
                  </a:lnTo>
                  <a:lnTo>
                    <a:pt x="252" y="1452"/>
                  </a:lnTo>
                  <a:lnTo>
                    <a:pt x="246" y="1446"/>
                  </a:lnTo>
                  <a:lnTo>
                    <a:pt x="240" y="1434"/>
                  </a:lnTo>
                  <a:lnTo>
                    <a:pt x="234" y="1428"/>
                  </a:lnTo>
                  <a:lnTo>
                    <a:pt x="246" y="1428"/>
                  </a:lnTo>
                  <a:lnTo>
                    <a:pt x="246" y="1398"/>
                  </a:lnTo>
                  <a:lnTo>
                    <a:pt x="252" y="1380"/>
                  </a:lnTo>
                  <a:lnTo>
                    <a:pt x="252" y="1356"/>
                  </a:lnTo>
                  <a:lnTo>
                    <a:pt x="270" y="1338"/>
                  </a:lnTo>
                  <a:lnTo>
                    <a:pt x="270" y="1332"/>
                  </a:lnTo>
                  <a:lnTo>
                    <a:pt x="264" y="1320"/>
                  </a:lnTo>
                  <a:lnTo>
                    <a:pt x="258" y="1314"/>
                  </a:lnTo>
                  <a:lnTo>
                    <a:pt x="252" y="1302"/>
                  </a:lnTo>
                  <a:lnTo>
                    <a:pt x="246" y="1260"/>
                  </a:lnTo>
                  <a:lnTo>
                    <a:pt x="222" y="1260"/>
                  </a:lnTo>
                  <a:lnTo>
                    <a:pt x="210" y="1248"/>
                  </a:lnTo>
                  <a:lnTo>
                    <a:pt x="210" y="1236"/>
                  </a:lnTo>
                  <a:lnTo>
                    <a:pt x="216" y="1230"/>
                  </a:lnTo>
                  <a:lnTo>
                    <a:pt x="210" y="1218"/>
                  </a:lnTo>
                  <a:lnTo>
                    <a:pt x="198" y="1188"/>
                  </a:lnTo>
                  <a:lnTo>
                    <a:pt x="180" y="1170"/>
                  </a:lnTo>
                  <a:lnTo>
                    <a:pt x="180" y="1164"/>
                  </a:lnTo>
                  <a:lnTo>
                    <a:pt x="186" y="1158"/>
                  </a:lnTo>
                  <a:lnTo>
                    <a:pt x="186" y="1146"/>
                  </a:lnTo>
                  <a:lnTo>
                    <a:pt x="168" y="1128"/>
                  </a:lnTo>
                  <a:lnTo>
                    <a:pt x="156" y="1122"/>
                  </a:lnTo>
                  <a:lnTo>
                    <a:pt x="156" y="1116"/>
                  </a:lnTo>
                  <a:lnTo>
                    <a:pt x="150" y="1110"/>
                  </a:lnTo>
                  <a:lnTo>
                    <a:pt x="150" y="1086"/>
                  </a:lnTo>
                  <a:lnTo>
                    <a:pt x="156" y="1086"/>
                  </a:lnTo>
                  <a:lnTo>
                    <a:pt x="168" y="1080"/>
                  </a:lnTo>
                  <a:lnTo>
                    <a:pt x="162" y="1026"/>
                  </a:lnTo>
                  <a:lnTo>
                    <a:pt x="186" y="1026"/>
                  </a:lnTo>
                  <a:lnTo>
                    <a:pt x="186" y="1020"/>
                  </a:lnTo>
                  <a:lnTo>
                    <a:pt x="180" y="1008"/>
                  </a:lnTo>
                  <a:lnTo>
                    <a:pt x="168" y="972"/>
                  </a:lnTo>
                  <a:lnTo>
                    <a:pt x="156" y="948"/>
                  </a:lnTo>
                  <a:lnTo>
                    <a:pt x="156" y="936"/>
                  </a:lnTo>
                  <a:lnTo>
                    <a:pt x="168" y="924"/>
                  </a:lnTo>
                  <a:lnTo>
                    <a:pt x="168" y="858"/>
                  </a:lnTo>
                  <a:lnTo>
                    <a:pt x="174" y="852"/>
                  </a:lnTo>
                  <a:lnTo>
                    <a:pt x="180" y="840"/>
                  </a:lnTo>
                  <a:lnTo>
                    <a:pt x="192" y="828"/>
                  </a:lnTo>
                  <a:lnTo>
                    <a:pt x="192" y="816"/>
                  </a:lnTo>
                  <a:lnTo>
                    <a:pt x="198" y="804"/>
                  </a:lnTo>
                  <a:lnTo>
                    <a:pt x="198" y="792"/>
                  </a:lnTo>
                  <a:lnTo>
                    <a:pt x="204" y="774"/>
                  </a:lnTo>
                  <a:lnTo>
                    <a:pt x="204" y="762"/>
                  </a:lnTo>
                  <a:lnTo>
                    <a:pt x="222" y="762"/>
                  </a:lnTo>
                  <a:lnTo>
                    <a:pt x="228" y="756"/>
                  </a:lnTo>
                  <a:lnTo>
                    <a:pt x="240" y="750"/>
                  </a:lnTo>
                  <a:lnTo>
                    <a:pt x="240" y="738"/>
                  </a:lnTo>
                  <a:lnTo>
                    <a:pt x="234" y="726"/>
                  </a:lnTo>
                  <a:lnTo>
                    <a:pt x="210" y="714"/>
                  </a:lnTo>
                  <a:lnTo>
                    <a:pt x="204" y="708"/>
                  </a:lnTo>
                  <a:lnTo>
                    <a:pt x="198" y="708"/>
                  </a:lnTo>
                  <a:lnTo>
                    <a:pt x="204" y="708"/>
                  </a:lnTo>
                  <a:lnTo>
                    <a:pt x="216" y="696"/>
                  </a:lnTo>
                  <a:lnTo>
                    <a:pt x="222" y="684"/>
                  </a:lnTo>
                  <a:lnTo>
                    <a:pt x="228" y="678"/>
                  </a:lnTo>
                  <a:lnTo>
                    <a:pt x="222" y="666"/>
                  </a:lnTo>
                  <a:lnTo>
                    <a:pt x="210" y="654"/>
                  </a:lnTo>
                  <a:lnTo>
                    <a:pt x="198" y="648"/>
                  </a:lnTo>
                  <a:lnTo>
                    <a:pt x="192" y="642"/>
                  </a:lnTo>
                  <a:lnTo>
                    <a:pt x="192" y="624"/>
                  </a:lnTo>
                  <a:lnTo>
                    <a:pt x="216" y="600"/>
                  </a:lnTo>
                  <a:lnTo>
                    <a:pt x="216" y="594"/>
                  </a:lnTo>
                  <a:lnTo>
                    <a:pt x="204" y="594"/>
                  </a:lnTo>
                  <a:lnTo>
                    <a:pt x="192" y="588"/>
                  </a:lnTo>
                  <a:lnTo>
                    <a:pt x="186" y="582"/>
                  </a:lnTo>
                  <a:lnTo>
                    <a:pt x="186" y="576"/>
                  </a:lnTo>
                  <a:lnTo>
                    <a:pt x="192" y="570"/>
                  </a:lnTo>
                  <a:lnTo>
                    <a:pt x="198" y="558"/>
                  </a:lnTo>
                  <a:lnTo>
                    <a:pt x="210" y="552"/>
                  </a:lnTo>
                  <a:lnTo>
                    <a:pt x="222" y="540"/>
                  </a:lnTo>
                  <a:lnTo>
                    <a:pt x="240" y="534"/>
                  </a:lnTo>
                  <a:lnTo>
                    <a:pt x="252" y="528"/>
                  </a:lnTo>
                  <a:lnTo>
                    <a:pt x="258" y="522"/>
                  </a:lnTo>
                  <a:lnTo>
                    <a:pt x="264" y="522"/>
                  </a:lnTo>
                  <a:lnTo>
                    <a:pt x="276" y="438"/>
                  </a:lnTo>
                  <a:lnTo>
                    <a:pt x="264" y="420"/>
                  </a:lnTo>
                  <a:lnTo>
                    <a:pt x="222" y="420"/>
                  </a:lnTo>
                  <a:lnTo>
                    <a:pt x="216" y="408"/>
                  </a:lnTo>
                  <a:lnTo>
                    <a:pt x="216" y="384"/>
                  </a:lnTo>
                  <a:lnTo>
                    <a:pt x="192" y="360"/>
                  </a:lnTo>
                  <a:lnTo>
                    <a:pt x="192" y="294"/>
                  </a:lnTo>
                  <a:lnTo>
                    <a:pt x="186" y="288"/>
                  </a:lnTo>
                  <a:lnTo>
                    <a:pt x="174" y="282"/>
                  </a:lnTo>
                  <a:lnTo>
                    <a:pt x="168" y="276"/>
                  </a:lnTo>
                  <a:lnTo>
                    <a:pt x="156" y="270"/>
                  </a:lnTo>
                  <a:lnTo>
                    <a:pt x="150" y="264"/>
                  </a:lnTo>
                  <a:lnTo>
                    <a:pt x="144" y="264"/>
                  </a:lnTo>
                  <a:lnTo>
                    <a:pt x="144" y="240"/>
                  </a:lnTo>
                  <a:lnTo>
                    <a:pt x="138" y="234"/>
                  </a:lnTo>
                  <a:lnTo>
                    <a:pt x="132" y="222"/>
                  </a:lnTo>
                  <a:lnTo>
                    <a:pt x="132" y="210"/>
                  </a:lnTo>
                  <a:lnTo>
                    <a:pt x="138" y="204"/>
                  </a:lnTo>
                  <a:lnTo>
                    <a:pt x="144" y="192"/>
                  </a:lnTo>
                  <a:lnTo>
                    <a:pt x="150" y="186"/>
                  </a:lnTo>
                  <a:lnTo>
                    <a:pt x="132" y="168"/>
                  </a:lnTo>
                  <a:lnTo>
                    <a:pt x="144" y="156"/>
                  </a:lnTo>
                  <a:lnTo>
                    <a:pt x="150" y="144"/>
                  </a:lnTo>
                  <a:lnTo>
                    <a:pt x="150" y="138"/>
                  </a:lnTo>
                  <a:lnTo>
                    <a:pt x="144" y="126"/>
                  </a:lnTo>
                  <a:lnTo>
                    <a:pt x="120" y="114"/>
                  </a:lnTo>
                  <a:lnTo>
                    <a:pt x="114" y="114"/>
                  </a:lnTo>
                  <a:lnTo>
                    <a:pt x="102" y="108"/>
                  </a:lnTo>
                  <a:lnTo>
                    <a:pt x="90" y="30"/>
                  </a:lnTo>
                  <a:lnTo>
                    <a:pt x="66" y="30"/>
                  </a:lnTo>
                  <a:lnTo>
                    <a:pt x="48" y="0"/>
                  </a:lnTo>
                  <a:lnTo>
                    <a:pt x="36" y="6"/>
                  </a:lnTo>
                  <a:lnTo>
                    <a:pt x="42" y="18"/>
                  </a:lnTo>
                  <a:lnTo>
                    <a:pt x="42" y="36"/>
                  </a:lnTo>
                  <a:lnTo>
                    <a:pt x="36" y="42"/>
                  </a:lnTo>
                  <a:lnTo>
                    <a:pt x="0" y="66"/>
                  </a:lnTo>
                  <a:lnTo>
                    <a:pt x="0" y="108"/>
                  </a:lnTo>
                  <a:lnTo>
                    <a:pt x="24" y="156"/>
                  </a:lnTo>
                  <a:lnTo>
                    <a:pt x="30" y="174"/>
                  </a:lnTo>
                  <a:lnTo>
                    <a:pt x="36" y="228"/>
                  </a:lnTo>
                  <a:lnTo>
                    <a:pt x="36" y="282"/>
                  </a:lnTo>
                  <a:lnTo>
                    <a:pt x="48" y="318"/>
                  </a:lnTo>
                  <a:lnTo>
                    <a:pt x="48" y="360"/>
                  </a:lnTo>
                  <a:lnTo>
                    <a:pt x="54" y="384"/>
                  </a:lnTo>
                  <a:lnTo>
                    <a:pt x="54" y="432"/>
                  </a:lnTo>
                  <a:lnTo>
                    <a:pt x="30" y="444"/>
                  </a:lnTo>
                  <a:lnTo>
                    <a:pt x="36" y="474"/>
                  </a:lnTo>
                  <a:lnTo>
                    <a:pt x="54" y="486"/>
                  </a:lnTo>
                  <a:lnTo>
                    <a:pt x="48" y="582"/>
                  </a:lnTo>
                  <a:lnTo>
                    <a:pt x="72" y="624"/>
                  </a:lnTo>
                  <a:lnTo>
                    <a:pt x="54" y="642"/>
                  </a:lnTo>
                  <a:lnTo>
                    <a:pt x="60" y="702"/>
                  </a:lnTo>
                  <a:lnTo>
                    <a:pt x="66" y="708"/>
                  </a:lnTo>
                  <a:lnTo>
                    <a:pt x="78" y="732"/>
                  </a:lnTo>
                  <a:lnTo>
                    <a:pt x="78" y="744"/>
                  </a:lnTo>
                  <a:lnTo>
                    <a:pt x="72" y="756"/>
                  </a:lnTo>
                  <a:lnTo>
                    <a:pt x="66" y="762"/>
                  </a:lnTo>
                  <a:lnTo>
                    <a:pt x="60" y="762"/>
                  </a:lnTo>
                  <a:lnTo>
                    <a:pt x="60" y="792"/>
                  </a:lnTo>
                  <a:lnTo>
                    <a:pt x="72" y="810"/>
                  </a:lnTo>
                  <a:lnTo>
                    <a:pt x="60" y="822"/>
                  </a:lnTo>
                  <a:lnTo>
                    <a:pt x="48" y="846"/>
                  </a:lnTo>
                  <a:lnTo>
                    <a:pt x="48" y="852"/>
                  </a:lnTo>
                  <a:lnTo>
                    <a:pt x="60" y="852"/>
                  </a:lnTo>
                  <a:lnTo>
                    <a:pt x="60" y="864"/>
                  </a:lnTo>
                  <a:lnTo>
                    <a:pt x="66" y="870"/>
                  </a:lnTo>
                  <a:lnTo>
                    <a:pt x="66" y="888"/>
                  </a:lnTo>
                  <a:lnTo>
                    <a:pt x="54" y="900"/>
                  </a:lnTo>
                  <a:lnTo>
                    <a:pt x="54" y="906"/>
                  </a:lnTo>
                  <a:lnTo>
                    <a:pt x="48" y="912"/>
                  </a:lnTo>
                  <a:lnTo>
                    <a:pt x="48" y="936"/>
                  </a:lnTo>
                  <a:lnTo>
                    <a:pt x="54" y="948"/>
                  </a:lnTo>
                  <a:lnTo>
                    <a:pt x="60" y="954"/>
                  </a:lnTo>
                  <a:lnTo>
                    <a:pt x="66" y="954"/>
                  </a:lnTo>
                  <a:lnTo>
                    <a:pt x="78" y="966"/>
                  </a:lnTo>
                  <a:lnTo>
                    <a:pt x="78" y="1020"/>
                  </a:lnTo>
                  <a:lnTo>
                    <a:pt x="60" y="1020"/>
                  </a:lnTo>
                  <a:lnTo>
                    <a:pt x="60" y="1044"/>
                  </a:lnTo>
                  <a:lnTo>
                    <a:pt x="66" y="1056"/>
                  </a:lnTo>
                  <a:lnTo>
                    <a:pt x="90" y="1128"/>
                  </a:lnTo>
                  <a:lnTo>
                    <a:pt x="96" y="1140"/>
                  </a:lnTo>
                  <a:lnTo>
                    <a:pt x="102" y="1146"/>
                  </a:lnTo>
                  <a:lnTo>
                    <a:pt x="102" y="1164"/>
                  </a:lnTo>
                  <a:lnTo>
                    <a:pt x="108" y="1170"/>
                  </a:lnTo>
                  <a:lnTo>
                    <a:pt x="114" y="1182"/>
                  </a:lnTo>
                  <a:lnTo>
                    <a:pt x="120" y="1188"/>
                  </a:lnTo>
                  <a:lnTo>
                    <a:pt x="120" y="1236"/>
                  </a:lnTo>
                  <a:lnTo>
                    <a:pt x="114" y="1266"/>
                  </a:lnTo>
                  <a:lnTo>
                    <a:pt x="138" y="1290"/>
                  </a:lnTo>
                  <a:lnTo>
                    <a:pt x="138" y="1296"/>
                  </a:lnTo>
                  <a:lnTo>
                    <a:pt x="132" y="1302"/>
                  </a:lnTo>
                  <a:lnTo>
                    <a:pt x="126" y="1314"/>
                  </a:lnTo>
                  <a:lnTo>
                    <a:pt x="126" y="1326"/>
                  </a:lnTo>
                  <a:lnTo>
                    <a:pt x="120" y="1338"/>
                  </a:lnTo>
                  <a:lnTo>
                    <a:pt x="120" y="1416"/>
                  </a:lnTo>
                  <a:lnTo>
                    <a:pt x="102" y="1452"/>
                  </a:lnTo>
                  <a:lnTo>
                    <a:pt x="114" y="1464"/>
                  </a:lnTo>
                  <a:lnTo>
                    <a:pt x="114" y="1470"/>
                  </a:lnTo>
                  <a:lnTo>
                    <a:pt x="108" y="1476"/>
                  </a:lnTo>
                  <a:lnTo>
                    <a:pt x="108" y="1536"/>
                  </a:lnTo>
                  <a:lnTo>
                    <a:pt x="102" y="1554"/>
                  </a:lnTo>
                  <a:lnTo>
                    <a:pt x="102" y="1578"/>
                  </a:lnTo>
                  <a:lnTo>
                    <a:pt x="84" y="1584"/>
                  </a:lnTo>
                  <a:lnTo>
                    <a:pt x="84" y="1608"/>
                  </a:lnTo>
                  <a:lnTo>
                    <a:pt x="108" y="1650"/>
                  </a:lnTo>
                  <a:lnTo>
                    <a:pt x="108" y="1692"/>
                  </a:lnTo>
                  <a:lnTo>
                    <a:pt x="114" y="1704"/>
                  </a:lnTo>
                  <a:lnTo>
                    <a:pt x="144" y="1734"/>
                  </a:lnTo>
                  <a:lnTo>
                    <a:pt x="156" y="1758"/>
                  </a:lnTo>
                  <a:lnTo>
                    <a:pt x="156" y="1800"/>
                  </a:lnTo>
                  <a:lnTo>
                    <a:pt x="150" y="1812"/>
                  </a:lnTo>
                  <a:lnTo>
                    <a:pt x="150" y="1824"/>
                  </a:lnTo>
                  <a:lnTo>
                    <a:pt x="162" y="1836"/>
                  </a:lnTo>
                  <a:lnTo>
                    <a:pt x="162" y="1896"/>
                  </a:lnTo>
                  <a:lnTo>
                    <a:pt x="168" y="1908"/>
                  </a:lnTo>
                  <a:lnTo>
                    <a:pt x="174" y="1914"/>
                  </a:lnTo>
                  <a:lnTo>
                    <a:pt x="186" y="1920"/>
                  </a:lnTo>
                  <a:lnTo>
                    <a:pt x="192" y="1926"/>
                  </a:lnTo>
                  <a:lnTo>
                    <a:pt x="198" y="1926"/>
                  </a:lnTo>
                  <a:lnTo>
                    <a:pt x="192" y="1944"/>
                  </a:lnTo>
                  <a:lnTo>
                    <a:pt x="234" y="1944"/>
                  </a:lnTo>
                  <a:lnTo>
                    <a:pt x="234" y="1914"/>
                  </a:lnTo>
                  <a:lnTo>
                    <a:pt x="246" y="1926"/>
                  </a:lnTo>
                  <a:lnTo>
                    <a:pt x="258" y="1932"/>
                  </a:lnTo>
                  <a:lnTo>
                    <a:pt x="270" y="1932"/>
                  </a:lnTo>
                  <a:lnTo>
                    <a:pt x="276" y="1926"/>
                  </a:lnTo>
                  <a:lnTo>
                    <a:pt x="276" y="1914"/>
                  </a:lnTo>
                  <a:lnTo>
                    <a:pt x="288" y="1932"/>
                  </a:lnTo>
                  <a:lnTo>
                    <a:pt x="282" y="1938"/>
                  </a:lnTo>
                  <a:lnTo>
                    <a:pt x="270" y="1944"/>
                  </a:lnTo>
                  <a:lnTo>
                    <a:pt x="264" y="1956"/>
                  </a:lnTo>
                  <a:lnTo>
                    <a:pt x="258" y="1962"/>
                  </a:lnTo>
                  <a:lnTo>
                    <a:pt x="258" y="1968"/>
                  </a:lnTo>
                  <a:lnTo>
                    <a:pt x="288" y="1968"/>
                  </a:lnTo>
                  <a:lnTo>
                    <a:pt x="294" y="1974"/>
                  </a:lnTo>
                  <a:lnTo>
                    <a:pt x="294" y="1992"/>
                  </a:lnTo>
                  <a:lnTo>
                    <a:pt x="270" y="1986"/>
                  </a:lnTo>
                  <a:lnTo>
                    <a:pt x="288" y="2010"/>
                  </a:lnTo>
                  <a:lnTo>
                    <a:pt x="276" y="2022"/>
                  </a:lnTo>
                  <a:lnTo>
                    <a:pt x="294" y="2046"/>
                  </a:lnTo>
                  <a:lnTo>
                    <a:pt x="276" y="2064"/>
                  </a:lnTo>
                  <a:lnTo>
                    <a:pt x="270" y="2076"/>
                  </a:lnTo>
                  <a:lnTo>
                    <a:pt x="270" y="2082"/>
                  </a:lnTo>
                  <a:lnTo>
                    <a:pt x="276" y="2088"/>
                  </a:lnTo>
                  <a:lnTo>
                    <a:pt x="282" y="2088"/>
                  </a:lnTo>
                  <a:lnTo>
                    <a:pt x="306" y="2100"/>
                  </a:lnTo>
                  <a:lnTo>
                    <a:pt x="318" y="2100"/>
                  </a:lnTo>
                  <a:lnTo>
                    <a:pt x="300" y="2118"/>
                  </a:lnTo>
                  <a:lnTo>
                    <a:pt x="300" y="2130"/>
                  </a:lnTo>
                  <a:lnTo>
                    <a:pt x="312" y="2136"/>
                  </a:lnTo>
                  <a:lnTo>
                    <a:pt x="318" y="2142"/>
                  </a:lnTo>
                  <a:lnTo>
                    <a:pt x="330" y="2148"/>
                  </a:lnTo>
                  <a:lnTo>
                    <a:pt x="354" y="2148"/>
                  </a:lnTo>
                  <a:lnTo>
                    <a:pt x="360" y="2184"/>
                  </a:lnTo>
                  <a:lnTo>
                    <a:pt x="354" y="2184"/>
                  </a:lnTo>
                  <a:lnTo>
                    <a:pt x="324" y="2214"/>
                  </a:lnTo>
                  <a:lnTo>
                    <a:pt x="324" y="2220"/>
                  </a:lnTo>
                  <a:lnTo>
                    <a:pt x="330" y="2226"/>
                  </a:lnTo>
                  <a:lnTo>
                    <a:pt x="354" y="2226"/>
                  </a:lnTo>
                  <a:lnTo>
                    <a:pt x="366" y="2232"/>
                  </a:lnTo>
                  <a:lnTo>
                    <a:pt x="378" y="2244"/>
                  </a:lnTo>
                  <a:lnTo>
                    <a:pt x="348" y="2244"/>
                  </a:lnTo>
                  <a:lnTo>
                    <a:pt x="342" y="2238"/>
                  </a:lnTo>
                  <a:lnTo>
                    <a:pt x="330" y="2238"/>
                  </a:lnTo>
                  <a:lnTo>
                    <a:pt x="324" y="2244"/>
                  </a:lnTo>
                  <a:lnTo>
                    <a:pt x="324" y="2250"/>
                  </a:lnTo>
                  <a:lnTo>
                    <a:pt x="354" y="2256"/>
                  </a:lnTo>
                  <a:lnTo>
                    <a:pt x="330" y="2268"/>
                  </a:lnTo>
                  <a:lnTo>
                    <a:pt x="336" y="2292"/>
                  </a:lnTo>
                  <a:lnTo>
                    <a:pt x="348" y="2292"/>
                  </a:lnTo>
                  <a:lnTo>
                    <a:pt x="348" y="2316"/>
                  </a:lnTo>
                  <a:lnTo>
                    <a:pt x="336" y="2328"/>
                  </a:lnTo>
                  <a:lnTo>
                    <a:pt x="336" y="2322"/>
                  </a:lnTo>
                  <a:lnTo>
                    <a:pt x="330" y="2316"/>
                  </a:lnTo>
                  <a:lnTo>
                    <a:pt x="324" y="2304"/>
                  </a:lnTo>
                  <a:lnTo>
                    <a:pt x="324" y="2298"/>
                  </a:lnTo>
                  <a:lnTo>
                    <a:pt x="288" y="2298"/>
                  </a:lnTo>
                  <a:lnTo>
                    <a:pt x="306" y="2292"/>
                  </a:lnTo>
                  <a:lnTo>
                    <a:pt x="282" y="2268"/>
                  </a:lnTo>
                  <a:lnTo>
                    <a:pt x="276" y="2268"/>
                  </a:lnTo>
                  <a:lnTo>
                    <a:pt x="276" y="2280"/>
                  </a:lnTo>
                  <a:lnTo>
                    <a:pt x="270" y="2268"/>
                  </a:lnTo>
                  <a:lnTo>
                    <a:pt x="228" y="2280"/>
                  </a:lnTo>
                  <a:lnTo>
                    <a:pt x="264" y="2286"/>
                  </a:lnTo>
                  <a:lnTo>
                    <a:pt x="258" y="2292"/>
                  </a:lnTo>
                  <a:lnTo>
                    <a:pt x="252" y="2304"/>
                  </a:lnTo>
                  <a:lnTo>
                    <a:pt x="246" y="2310"/>
                  </a:lnTo>
                  <a:lnTo>
                    <a:pt x="234" y="2316"/>
                  </a:lnTo>
                  <a:lnTo>
                    <a:pt x="228" y="2328"/>
                  </a:lnTo>
                  <a:lnTo>
                    <a:pt x="222" y="2334"/>
                  </a:lnTo>
                  <a:lnTo>
                    <a:pt x="222" y="2340"/>
                  </a:lnTo>
                  <a:lnTo>
                    <a:pt x="228" y="2346"/>
                  </a:lnTo>
                  <a:lnTo>
                    <a:pt x="240" y="2352"/>
                  </a:lnTo>
                  <a:lnTo>
                    <a:pt x="252" y="2352"/>
                  </a:lnTo>
                  <a:lnTo>
                    <a:pt x="252" y="2346"/>
                  </a:lnTo>
                  <a:lnTo>
                    <a:pt x="240" y="2334"/>
                  </a:lnTo>
                  <a:lnTo>
                    <a:pt x="264" y="2328"/>
                  </a:lnTo>
                  <a:lnTo>
                    <a:pt x="282" y="2346"/>
                  </a:lnTo>
                  <a:lnTo>
                    <a:pt x="324" y="2346"/>
                  </a:lnTo>
                  <a:lnTo>
                    <a:pt x="336" y="2352"/>
                  </a:lnTo>
                  <a:lnTo>
                    <a:pt x="342" y="2364"/>
                  </a:lnTo>
                  <a:lnTo>
                    <a:pt x="354" y="2370"/>
                  </a:lnTo>
                  <a:lnTo>
                    <a:pt x="354" y="2376"/>
                  </a:lnTo>
                  <a:lnTo>
                    <a:pt x="336" y="2394"/>
                  </a:lnTo>
                  <a:lnTo>
                    <a:pt x="342" y="2406"/>
                  </a:lnTo>
                  <a:lnTo>
                    <a:pt x="360" y="2406"/>
                  </a:lnTo>
                  <a:lnTo>
                    <a:pt x="360" y="2418"/>
                  </a:lnTo>
                  <a:lnTo>
                    <a:pt x="378" y="2424"/>
                  </a:lnTo>
                  <a:lnTo>
                    <a:pt x="384" y="2406"/>
                  </a:lnTo>
                  <a:lnTo>
                    <a:pt x="402" y="2424"/>
                  </a:lnTo>
                  <a:lnTo>
                    <a:pt x="408" y="2424"/>
                  </a:lnTo>
                  <a:lnTo>
                    <a:pt x="420" y="2430"/>
                  </a:lnTo>
                  <a:lnTo>
                    <a:pt x="426" y="2436"/>
                  </a:lnTo>
                  <a:lnTo>
                    <a:pt x="426" y="2448"/>
                  </a:lnTo>
                  <a:lnTo>
                    <a:pt x="414" y="2460"/>
                  </a:lnTo>
                  <a:lnTo>
                    <a:pt x="408" y="2454"/>
                  </a:lnTo>
                  <a:lnTo>
                    <a:pt x="396" y="2454"/>
                  </a:lnTo>
                  <a:lnTo>
                    <a:pt x="384" y="2448"/>
                  </a:lnTo>
                  <a:lnTo>
                    <a:pt x="378" y="2442"/>
                  </a:lnTo>
                  <a:lnTo>
                    <a:pt x="366" y="2442"/>
                  </a:lnTo>
                  <a:lnTo>
                    <a:pt x="366" y="2454"/>
                  </a:lnTo>
                  <a:lnTo>
                    <a:pt x="372" y="2460"/>
                  </a:lnTo>
                  <a:lnTo>
                    <a:pt x="378" y="2460"/>
                  </a:lnTo>
                  <a:lnTo>
                    <a:pt x="390" y="2472"/>
                  </a:lnTo>
                  <a:lnTo>
                    <a:pt x="402" y="2496"/>
                  </a:lnTo>
                  <a:lnTo>
                    <a:pt x="402" y="2508"/>
                  </a:lnTo>
                  <a:lnTo>
                    <a:pt x="384" y="2508"/>
                  </a:lnTo>
                  <a:lnTo>
                    <a:pt x="396" y="2526"/>
                  </a:lnTo>
                  <a:lnTo>
                    <a:pt x="414" y="2562"/>
                  </a:lnTo>
                  <a:lnTo>
                    <a:pt x="426" y="2520"/>
                  </a:lnTo>
                  <a:lnTo>
                    <a:pt x="426" y="2550"/>
                  </a:lnTo>
                  <a:lnTo>
                    <a:pt x="444" y="2574"/>
                  </a:lnTo>
                  <a:lnTo>
                    <a:pt x="420" y="2574"/>
                  </a:lnTo>
                  <a:lnTo>
                    <a:pt x="426" y="2592"/>
                  </a:lnTo>
                  <a:lnTo>
                    <a:pt x="450" y="2592"/>
                  </a:lnTo>
                  <a:lnTo>
                    <a:pt x="432" y="2604"/>
                  </a:lnTo>
                  <a:lnTo>
                    <a:pt x="462" y="2616"/>
                  </a:lnTo>
                  <a:lnTo>
                    <a:pt x="444" y="2628"/>
                  </a:lnTo>
                  <a:lnTo>
                    <a:pt x="474" y="2640"/>
                  </a:lnTo>
                  <a:lnTo>
                    <a:pt x="462" y="2652"/>
                  </a:lnTo>
                  <a:lnTo>
                    <a:pt x="480" y="2658"/>
                  </a:lnTo>
                  <a:lnTo>
                    <a:pt x="480" y="2652"/>
                  </a:lnTo>
                  <a:lnTo>
                    <a:pt x="486" y="2640"/>
                  </a:lnTo>
                  <a:lnTo>
                    <a:pt x="486" y="2634"/>
                  </a:lnTo>
                  <a:lnTo>
                    <a:pt x="492" y="2634"/>
                  </a:lnTo>
                  <a:lnTo>
                    <a:pt x="498" y="2640"/>
                  </a:lnTo>
                  <a:lnTo>
                    <a:pt x="504" y="2652"/>
                  </a:lnTo>
                  <a:lnTo>
                    <a:pt x="498" y="2658"/>
                  </a:lnTo>
                  <a:lnTo>
                    <a:pt x="498" y="2664"/>
                  </a:lnTo>
                  <a:lnTo>
                    <a:pt x="492" y="2664"/>
                  </a:lnTo>
                  <a:lnTo>
                    <a:pt x="480" y="2676"/>
                  </a:lnTo>
                  <a:lnTo>
                    <a:pt x="480" y="2682"/>
                  </a:lnTo>
                  <a:lnTo>
                    <a:pt x="486" y="2688"/>
                  </a:lnTo>
                  <a:lnTo>
                    <a:pt x="516" y="2688"/>
                  </a:lnTo>
                  <a:lnTo>
                    <a:pt x="516" y="2700"/>
                  </a:lnTo>
                  <a:lnTo>
                    <a:pt x="540" y="2724"/>
                  </a:lnTo>
                  <a:lnTo>
                    <a:pt x="552" y="2730"/>
                  </a:lnTo>
                  <a:lnTo>
                    <a:pt x="558" y="2736"/>
                  </a:lnTo>
                  <a:lnTo>
                    <a:pt x="558" y="2700"/>
                  </a:lnTo>
                  <a:lnTo>
                    <a:pt x="564" y="2700"/>
                  </a:lnTo>
                  <a:lnTo>
                    <a:pt x="570" y="2706"/>
                  </a:lnTo>
                  <a:lnTo>
                    <a:pt x="582" y="2712"/>
                  </a:lnTo>
                  <a:lnTo>
                    <a:pt x="600" y="2718"/>
                  </a:lnTo>
                  <a:lnTo>
                    <a:pt x="624" y="2742"/>
                  </a:lnTo>
                  <a:lnTo>
                    <a:pt x="618" y="2748"/>
                  </a:lnTo>
                  <a:lnTo>
                    <a:pt x="618" y="2754"/>
                  </a:lnTo>
                  <a:lnTo>
                    <a:pt x="612" y="2760"/>
                  </a:lnTo>
                  <a:lnTo>
                    <a:pt x="630" y="2766"/>
                  </a:lnTo>
                  <a:lnTo>
                    <a:pt x="630" y="2790"/>
                  </a:lnTo>
                  <a:lnTo>
                    <a:pt x="684" y="2790"/>
                  </a:lnTo>
                  <a:lnTo>
                    <a:pt x="696" y="2802"/>
                  </a:lnTo>
                  <a:lnTo>
                    <a:pt x="666" y="2802"/>
                  </a:lnTo>
                  <a:lnTo>
                    <a:pt x="654" y="2814"/>
                  </a:lnTo>
                  <a:lnTo>
                    <a:pt x="630" y="2814"/>
                  </a:lnTo>
                  <a:lnTo>
                    <a:pt x="618" y="2832"/>
                  </a:lnTo>
                  <a:lnTo>
                    <a:pt x="648" y="2832"/>
                  </a:lnTo>
                  <a:lnTo>
                    <a:pt x="636" y="2850"/>
                  </a:lnTo>
                  <a:lnTo>
                    <a:pt x="666" y="2844"/>
                  </a:lnTo>
                  <a:lnTo>
                    <a:pt x="666" y="2826"/>
                  </a:lnTo>
                  <a:lnTo>
                    <a:pt x="690" y="2838"/>
                  </a:lnTo>
                  <a:lnTo>
                    <a:pt x="696" y="2826"/>
                  </a:lnTo>
                  <a:lnTo>
                    <a:pt x="702" y="2820"/>
                  </a:lnTo>
                  <a:lnTo>
                    <a:pt x="714" y="2814"/>
                  </a:lnTo>
                  <a:lnTo>
                    <a:pt x="720" y="2808"/>
                  </a:lnTo>
                  <a:lnTo>
                    <a:pt x="732" y="2808"/>
                  </a:lnTo>
                  <a:lnTo>
                    <a:pt x="732" y="2820"/>
                  </a:lnTo>
                  <a:lnTo>
                    <a:pt x="726" y="2832"/>
                  </a:lnTo>
                  <a:lnTo>
                    <a:pt x="702" y="2856"/>
                  </a:lnTo>
                  <a:lnTo>
                    <a:pt x="696" y="2850"/>
                  </a:lnTo>
                  <a:lnTo>
                    <a:pt x="678" y="2850"/>
                  </a:lnTo>
                  <a:lnTo>
                    <a:pt x="678" y="2868"/>
                  </a:lnTo>
                  <a:lnTo>
                    <a:pt x="642" y="2868"/>
                  </a:lnTo>
                  <a:lnTo>
                    <a:pt x="630" y="2880"/>
                  </a:lnTo>
                  <a:lnTo>
                    <a:pt x="642" y="2886"/>
                  </a:lnTo>
                  <a:lnTo>
                    <a:pt x="648" y="2916"/>
                  </a:lnTo>
                  <a:lnTo>
                    <a:pt x="678" y="2898"/>
                  </a:lnTo>
                  <a:lnTo>
                    <a:pt x="684" y="2910"/>
                  </a:lnTo>
                  <a:lnTo>
                    <a:pt x="684" y="2916"/>
                  </a:lnTo>
                  <a:lnTo>
                    <a:pt x="690" y="2916"/>
                  </a:lnTo>
                  <a:lnTo>
                    <a:pt x="696" y="2910"/>
                  </a:lnTo>
                  <a:lnTo>
                    <a:pt x="702" y="2898"/>
                  </a:lnTo>
                  <a:lnTo>
                    <a:pt x="702" y="2892"/>
                  </a:lnTo>
                  <a:lnTo>
                    <a:pt x="708" y="2880"/>
                  </a:lnTo>
                  <a:lnTo>
                    <a:pt x="714" y="2874"/>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59" name="China">
              <a:extLst>
                <a:ext uri="{FF2B5EF4-FFF2-40B4-BE49-F238E27FC236}">
                  <a16:creationId xmlns:a16="http://schemas.microsoft.com/office/drawing/2014/main" id="{3E05EA7D-E1CD-3B78-9ACA-80B9430F848B}"/>
                </a:ext>
                <a:ext uri="{C183D7F6-B498-43B3-948B-1728B52AA6E4}">
                  <adec:decorative xmlns:adec="http://schemas.microsoft.com/office/drawing/2017/decorative" val="1"/>
                </a:ext>
              </a:extLst>
            </p:cNvPr>
            <p:cNvSpPr>
              <a:spLocks noEditPoints="1"/>
            </p:cNvSpPr>
            <p:nvPr/>
          </p:nvSpPr>
          <p:spPr bwMode="gray">
            <a:xfrm>
              <a:off x="5865198" y="1919835"/>
              <a:ext cx="1177464" cy="909516"/>
            </a:xfrm>
            <a:custGeom>
              <a:avLst/>
              <a:gdLst>
                <a:gd name="T0" fmla="*/ 2147483647 w 3660"/>
                <a:gd name="T1" fmla="*/ 2147483647 h 2826"/>
                <a:gd name="T2" fmla="*/ 2147483647 w 3660"/>
                <a:gd name="T3" fmla="*/ 2147483647 h 2826"/>
                <a:gd name="T4" fmla="*/ 2147483647 w 3660"/>
                <a:gd name="T5" fmla="*/ 2147483647 h 2826"/>
                <a:gd name="T6" fmla="*/ 2147483647 w 3660"/>
                <a:gd name="T7" fmla="*/ 2147483647 h 2826"/>
                <a:gd name="T8" fmla="*/ 2147483647 w 3660"/>
                <a:gd name="T9" fmla="*/ 2147483647 h 2826"/>
                <a:gd name="T10" fmla="*/ 2147483647 w 3660"/>
                <a:gd name="T11" fmla="*/ 2147483647 h 2826"/>
                <a:gd name="T12" fmla="*/ 2147483647 w 3660"/>
                <a:gd name="T13" fmla="*/ 2147483647 h 2826"/>
                <a:gd name="T14" fmla="*/ 2147483647 w 3660"/>
                <a:gd name="T15" fmla="*/ 2147483647 h 2826"/>
                <a:gd name="T16" fmla="*/ 2147483647 w 3660"/>
                <a:gd name="T17" fmla="*/ 2147483647 h 2826"/>
                <a:gd name="T18" fmla="*/ 2147483647 w 3660"/>
                <a:gd name="T19" fmla="*/ 2147483647 h 2826"/>
                <a:gd name="T20" fmla="*/ 2147483647 w 3660"/>
                <a:gd name="T21" fmla="*/ 2147483647 h 2826"/>
                <a:gd name="T22" fmla="*/ 2147483647 w 3660"/>
                <a:gd name="T23" fmla="*/ 2147483647 h 2826"/>
                <a:gd name="T24" fmla="*/ 2147483647 w 3660"/>
                <a:gd name="T25" fmla="*/ 2147483647 h 2826"/>
                <a:gd name="T26" fmla="*/ 2147483647 w 3660"/>
                <a:gd name="T27" fmla="*/ 2147483647 h 2826"/>
                <a:gd name="T28" fmla="*/ 2147483647 w 3660"/>
                <a:gd name="T29" fmla="*/ 2147483647 h 2826"/>
                <a:gd name="T30" fmla="*/ 2147483647 w 3660"/>
                <a:gd name="T31" fmla="*/ 2147483647 h 2826"/>
                <a:gd name="T32" fmla="*/ 2147483647 w 3660"/>
                <a:gd name="T33" fmla="*/ 2147483647 h 2826"/>
                <a:gd name="T34" fmla="*/ 2147483647 w 3660"/>
                <a:gd name="T35" fmla="*/ 2147483647 h 2826"/>
                <a:gd name="T36" fmla="*/ 2147483647 w 3660"/>
                <a:gd name="T37" fmla="*/ 2147483647 h 2826"/>
                <a:gd name="T38" fmla="*/ 2147483647 w 3660"/>
                <a:gd name="T39" fmla="*/ 2147483647 h 2826"/>
                <a:gd name="T40" fmla="*/ 2147483647 w 3660"/>
                <a:gd name="T41" fmla="*/ 2147483647 h 2826"/>
                <a:gd name="T42" fmla="*/ 2147483647 w 3660"/>
                <a:gd name="T43" fmla="*/ 2147483647 h 2826"/>
                <a:gd name="T44" fmla="*/ 2147483647 w 3660"/>
                <a:gd name="T45" fmla="*/ 2147483647 h 2826"/>
                <a:gd name="T46" fmla="*/ 0 w 3660"/>
                <a:gd name="T47" fmla="*/ 2147483647 h 2826"/>
                <a:gd name="T48" fmla="*/ 2147483647 w 3660"/>
                <a:gd name="T49" fmla="*/ 2147483647 h 2826"/>
                <a:gd name="T50" fmla="*/ 2147483647 w 3660"/>
                <a:gd name="T51" fmla="*/ 2147483647 h 2826"/>
                <a:gd name="T52" fmla="*/ 2147483647 w 3660"/>
                <a:gd name="T53" fmla="*/ 2147483647 h 2826"/>
                <a:gd name="T54" fmla="*/ 2147483647 w 3660"/>
                <a:gd name="T55" fmla="*/ 2147483647 h 2826"/>
                <a:gd name="T56" fmla="*/ 2147483647 w 3660"/>
                <a:gd name="T57" fmla="*/ 2147483647 h 2826"/>
                <a:gd name="T58" fmla="*/ 2147483647 w 3660"/>
                <a:gd name="T59" fmla="*/ 2147483647 h 2826"/>
                <a:gd name="T60" fmla="*/ 2147483647 w 3660"/>
                <a:gd name="T61" fmla="*/ 2147483647 h 2826"/>
                <a:gd name="T62" fmla="*/ 2147483647 w 3660"/>
                <a:gd name="T63" fmla="*/ 2147483647 h 2826"/>
                <a:gd name="T64" fmla="*/ 2147483647 w 3660"/>
                <a:gd name="T65" fmla="*/ 2147483647 h 2826"/>
                <a:gd name="T66" fmla="*/ 2147483647 w 3660"/>
                <a:gd name="T67" fmla="*/ 2147483647 h 2826"/>
                <a:gd name="T68" fmla="*/ 2147483647 w 3660"/>
                <a:gd name="T69" fmla="*/ 2147483647 h 2826"/>
                <a:gd name="T70" fmla="*/ 2147483647 w 3660"/>
                <a:gd name="T71" fmla="*/ 2147483647 h 2826"/>
                <a:gd name="T72" fmla="*/ 2147483647 w 3660"/>
                <a:gd name="T73" fmla="*/ 2147483647 h 2826"/>
                <a:gd name="T74" fmla="*/ 2147483647 w 3660"/>
                <a:gd name="T75" fmla="*/ 2147483647 h 2826"/>
                <a:gd name="T76" fmla="*/ 2147483647 w 3660"/>
                <a:gd name="T77" fmla="*/ 2147483647 h 2826"/>
                <a:gd name="T78" fmla="*/ 2147483647 w 3660"/>
                <a:gd name="T79" fmla="*/ 2147483647 h 2826"/>
                <a:gd name="T80" fmla="*/ 2147483647 w 3660"/>
                <a:gd name="T81" fmla="*/ 2147483647 h 2826"/>
                <a:gd name="T82" fmla="*/ 2147483647 w 3660"/>
                <a:gd name="T83" fmla="*/ 2147483647 h 2826"/>
                <a:gd name="T84" fmla="*/ 2147483647 w 3660"/>
                <a:gd name="T85" fmla="*/ 2147483647 h 2826"/>
                <a:gd name="T86" fmla="*/ 2147483647 w 3660"/>
                <a:gd name="T87" fmla="*/ 2147483647 h 2826"/>
                <a:gd name="T88" fmla="*/ 2147483647 w 3660"/>
                <a:gd name="T89" fmla="*/ 2147483647 h 2826"/>
                <a:gd name="T90" fmla="*/ 2147483647 w 3660"/>
                <a:gd name="T91" fmla="*/ 2147483647 h 2826"/>
                <a:gd name="T92" fmla="*/ 2147483647 w 3660"/>
                <a:gd name="T93" fmla="*/ 2147483647 h 2826"/>
                <a:gd name="T94" fmla="*/ 2147483647 w 3660"/>
                <a:gd name="T95" fmla="*/ 2147483647 h 2826"/>
                <a:gd name="T96" fmla="*/ 2147483647 w 3660"/>
                <a:gd name="T97" fmla="*/ 2147483647 h 2826"/>
                <a:gd name="T98" fmla="*/ 2147483647 w 3660"/>
                <a:gd name="T99" fmla="*/ 2147483647 h 2826"/>
                <a:gd name="T100" fmla="*/ 2147483647 w 3660"/>
                <a:gd name="T101" fmla="*/ 2147483647 h 2826"/>
                <a:gd name="T102" fmla="*/ 2147483647 w 3660"/>
                <a:gd name="T103" fmla="*/ 2147483647 h 2826"/>
                <a:gd name="T104" fmla="*/ 2147483647 w 3660"/>
                <a:gd name="T105" fmla="*/ 2147483647 h 2826"/>
                <a:gd name="T106" fmla="*/ 2147483647 w 3660"/>
                <a:gd name="T107" fmla="*/ 2147483647 h 2826"/>
                <a:gd name="T108" fmla="*/ 2147483647 w 3660"/>
                <a:gd name="T109" fmla="*/ 2147483647 h 2826"/>
                <a:gd name="T110" fmla="*/ 2147483647 w 3660"/>
                <a:gd name="T111" fmla="*/ 2147483647 h 2826"/>
                <a:gd name="T112" fmla="*/ 2147483647 w 3660"/>
                <a:gd name="T113" fmla="*/ 2147483647 h 2826"/>
                <a:gd name="T114" fmla="*/ 2147483647 w 3660"/>
                <a:gd name="T115" fmla="*/ 2147483647 h 2826"/>
                <a:gd name="T116" fmla="*/ 2147483647 w 3660"/>
                <a:gd name="T117" fmla="*/ 2147483647 h 2826"/>
                <a:gd name="T118" fmla="*/ 2147483647 w 3660"/>
                <a:gd name="T119" fmla="*/ 2147483647 h 2826"/>
                <a:gd name="T120" fmla="*/ 2147483647 w 3660"/>
                <a:gd name="T121" fmla="*/ 2147483647 h 2826"/>
                <a:gd name="T122" fmla="*/ 2147483647 w 3660"/>
                <a:gd name="T123" fmla="*/ 2147483647 h 28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60"/>
                <a:gd name="T187" fmla="*/ 0 h 2826"/>
                <a:gd name="T188" fmla="*/ 3660 w 3660"/>
                <a:gd name="T189" fmla="*/ 2826 h 28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60" h="2826">
                  <a:moveTo>
                    <a:pt x="2862" y="2688"/>
                  </a:moveTo>
                  <a:lnTo>
                    <a:pt x="2850" y="2682"/>
                  </a:lnTo>
                  <a:lnTo>
                    <a:pt x="2772" y="2682"/>
                  </a:lnTo>
                  <a:lnTo>
                    <a:pt x="2766" y="2700"/>
                  </a:lnTo>
                  <a:lnTo>
                    <a:pt x="2748" y="2694"/>
                  </a:lnTo>
                  <a:lnTo>
                    <a:pt x="2736" y="2718"/>
                  </a:lnTo>
                  <a:lnTo>
                    <a:pt x="2730" y="2724"/>
                  </a:lnTo>
                  <a:lnTo>
                    <a:pt x="2712" y="2760"/>
                  </a:lnTo>
                  <a:lnTo>
                    <a:pt x="2718" y="2772"/>
                  </a:lnTo>
                  <a:lnTo>
                    <a:pt x="2724" y="2790"/>
                  </a:lnTo>
                  <a:lnTo>
                    <a:pt x="2754" y="2820"/>
                  </a:lnTo>
                  <a:lnTo>
                    <a:pt x="2766" y="2826"/>
                  </a:lnTo>
                  <a:lnTo>
                    <a:pt x="2772" y="2826"/>
                  </a:lnTo>
                  <a:lnTo>
                    <a:pt x="2802" y="2820"/>
                  </a:lnTo>
                  <a:lnTo>
                    <a:pt x="2820" y="2820"/>
                  </a:lnTo>
                  <a:lnTo>
                    <a:pt x="2844" y="2808"/>
                  </a:lnTo>
                  <a:lnTo>
                    <a:pt x="2850" y="2802"/>
                  </a:lnTo>
                  <a:lnTo>
                    <a:pt x="2850" y="2754"/>
                  </a:lnTo>
                  <a:lnTo>
                    <a:pt x="2856" y="2742"/>
                  </a:lnTo>
                  <a:lnTo>
                    <a:pt x="2862" y="2736"/>
                  </a:lnTo>
                  <a:lnTo>
                    <a:pt x="2868" y="2724"/>
                  </a:lnTo>
                  <a:lnTo>
                    <a:pt x="2868" y="2700"/>
                  </a:lnTo>
                  <a:lnTo>
                    <a:pt x="2862" y="2688"/>
                  </a:lnTo>
                  <a:close/>
                  <a:moveTo>
                    <a:pt x="3660" y="624"/>
                  </a:moveTo>
                  <a:lnTo>
                    <a:pt x="3654" y="600"/>
                  </a:lnTo>
                  <a:lnTo>
                    <a:pt x="3660" y="570"/>
                  </a:lnTo>
                  <a:lnTo>
                    <a:pt x="3642" y="564"/>
                  </a:lnTo>
                  <a:lnTo>
                    <a:pt x="3642" y="540"/>
                  </a:lnTo>
                  <a:lnTo>
                    <a:pt x="3630" y="528"/>
                  </a:lnTo>
                  <a:lnTo>
                    <a:pt x="3630" y="510"/>
                  </a:lnTo>
                  <a:lnTo>
                    <a:pt x="3618" y="492"/>
                  </a:lnTo>
                  <a:lnTo>
                    <a:pt x="3636" y="486"/>
                  </a:lnTo>
                  <a:lnTo>
                    <a:pt x="3636" y="456"/>
                  </a:lnTo>
                  <a:lnTo>
                    <a:pt x="3612" y="444"/>
                  </a:lnTo>
                  <a:lnTo>
                    <a:pt x="3612" y="426"/>
                  </a:lnTo>
                  <a:lnTo>
                    <a:pt x="3606" y="414"/>
                  </a:lnTo>
                  <a:lnTo>
                    <a:pt x="3594" y="408"/>
                  </a:lnTo>
                  <a:lnTo>
                    <a:pt x="3552" y="408"/>
                  </a:lnTo>
                  <a:lnTo>
                    <a:pt x="3546" y="432"/>
                  </a:lnTo>
                  <a:lnTo>
                    <a:pt x="3516" y="432"/>
                  </a:lnTo>
                  <a:lnTo>
                    <a:pt x="3504" y="438"/>
                  </a:lnTo>
                  <a:lnTo>
                    <a:pt x="3498" y="438"/>
                  </a:lnTo>
                  <a:lnTo>
                    <a:pt x="3492" y="444"/>
                  </a:lnTo>
                  <a:lnTo>
                    <a:pt x="3492" y="462"/>
                  </a:lnTo>
                  <a:lnTo>
                    <a:pt x="3462" y="456"/>
                  </a:lnTo>
                  <a:lnTo>
                    <a:pt x="3462" y="468"/>
                  </a:lnTo>
                  <a:lnTo>
                    <a:pt x="3444" y="468"/>
                  </a:lnTo>
                  <a:lnTo>
                    <a:pt x="3432" y="456"/>
                  </a:lnTo>
                  <a:lnTo>
                    <a:pt x="3408" y="462"/>
                  </a:lnTo>
                  <a:lnTo>
                    <a:pt x="3366" y="432"/>
                  </a:lnTo>
                  <a:lnTo>
                    <a:pt x="3366" y="420"/>
                  </a:lnTo>
                  <a:lnTo>
                    <a:pt x="3360" y="408"/>
                  </a:lnTo>
                  <a:lnTo>
                    <a:pt x="3360" y="402"/>
                  </a:lnTo>
                  <a:lnTo>
                    <a:pt x="3354" y="396"/>
                  </a:lnTo>
                  <a:lnTo>
                    <a:pt x="3336" y="396"/>
                  </a:lnTo>
                  <a:lnTo>
                    <a:pt x="3318" y="366"/>
                  </a:lnTo>
                  <a:lnTo>
                    <a:pt x="3276" y="366"/>
                  </a:lnTo>
                  <a:lnTo>
                    <a:pt x="3258" y="348"/>
                  </a:lnTo>
                  <a:lnTo>
                    <a:pt x="3246" y="342"/>
                  </a:lnTo>
                  <a:lnTo>
                    <a:pt x="3228" y="324"/>
                  </a:lnTo>
                  <a:lnTo>
                    <a:pt x="3216" y="324"/>
                  </a:lnTo>
                  <a:lnTo>
                    <a:pt x="3204" y="336"/>
                  </a:lnTo>
                  <a:lnTo>
                    <a:pt x="3192" y="330"/>
                  </a:lnTo>
                  <a:lnTo>
                    <a:pt x="3186" y="324"/>
                  </a:lnTo>
                  <a:lnTo>
                    <a:pt x="3174" y="318"/>
                  </a:lnTo>
                  <a:lnTo>
                    <a:pt x="3126" y="318"/>
                  </a:lnTo>
                  <a:lnTo>
                    <a:pt x="3114" y="312"/>
                  </a:lnTo>
                  <a:lnTo>
                    <a:pt x="3108" y="306"/>
                  </a:lnTo>
                  <a:lnTo>
                    <a:pt x="3084" y="294"/>
                  </a:lnTo>
                  <a:lnTo>
                    <a:pt x="3078" y="288"/>
                  </a:lnTo>
                  <a:lnTo>
                    <a:pt x="3072" y="288"/>
                  </a:lnTo>
                  <a:lnTo>
                    <a:pt x="3066" y="264"/>
                  </a:lnTo>
                  <a:lnTo>
                    <a:pt x="3054" y="264"/>
                  </a:lnTo>
                  <a:lnTo>
                    <a:pt x="3048" y="252"/>
                  </a:lnTo>
                  <a:lnTo>
                    <a:pt x="3030" y="234"/>
                  </a:lnTo>
                  <a:lnTo>
                    <a:pt x="3024" y="222"/>
                  </a:lnTo>
                  <a:lnTo>
                    <a:pt x="2976" y="198"/>
                  </a:lnTo>
                  <a:lnTo>
                    <a:pt x="2964" y="198"/>
                  </a:lnTo>
                  <a:lnTo>
                    <a:pt x="2952" y="168"/>
                  </a:lnTo>
                  <a:lnTo>
                    <a:pt x="2904" y="144"/>
                  </a:lnTo>
                  <a:lnTo>
                    <a:pt x="2898" y="114"/>
                  </a:lnTo>
                  <a:lnTo>
                    <a:pt x="2892" y="114"/>
                  </a:lnTo>
                  <a:lnTo>
                    <a:pt x="2886" y="108"/>
                  </a:lnTo>
                  <a:lnTo>
                    <a:pt x="2874" y="108"/>
                  </a:lnTo>
                  <a:lnTo>
                    <a:pt x="2862" y="96"/>
                  </a:lnTo>
                  <a:lnTo>
                    <a:pt x="2850" y="90"/>
                  </a:lnTo>
                  <a:lnTo>
                    <a:pt x="2838" y="78"/>
                  </a:lnTo>
                  <a:lnTo>
                    <a:pt x="2832" y="78"/>
                  </a:lnTo>
                  <a:lnTo>
                    <a:pt x="2832" y="66"/>
                  </a:lnTo>
                  <a:lnTo>
                    <a:pt x="2820" y="60"/>
                  </a:lnTo>
                  <a:lnTo>
                    <a:pt x="2814" y="54"/>
                  </a:lnTo>
                  <a:lnTo>
                    <a:pt x="2802" y="48"/>
                  </a:lnTo>
                  <a:lnTo>
                    <a:pt x="2796" y="42"/>
                  </a:lnTo>
                  <a:lnTo>
                    <a:pt x="2724" y="42"/>
                  </a:lnTo>
                  <a:lnTo>
                    <a:pt x="2688" y="18"/>
                  </a:lnTo>
                  <a:lnTo>
                    <a:pt x="2652" y="0"/>
                  </a:lnTo>
                  <a:lnTo>
                    <a:pt x="2598" y="12"/>
                  </a:lnTo>
                  <a:lnTo>
                    <a:pt x="2556" y="6"/>
                  </a:lnTo>
                  <a:lnTo>
                    <a:pt x="2550" y="18"/>
                  </a:lnTo>
                  <a:lnTo>
                    <a:pt x="2514" y="24"/>
                  </a:lnTo>
                  <a:lnTo>
                    <a:pt x="2472" y="66"/>
                  </a:lnTo>
                  <a:lnTo>
                    <a:pt x="2466" y="66"/>
                  </a:lnTo>
                  <a:lnTo>
                    <a:pt x="2466" y="78"/>
                  </a:lnTo>
                  <a:lnTo>
                    <a:pt x="2472" y="78"/>
                  </a:lnTo>
                  <a:lnTo>
                    <a:pt x="2490" y="84"/>
                  </a:lnTo>
                  <a:lnTo>
                    <a:pt x="2502" y="84"/>
                  </a:lnTo>
                  <a:lnTo>
                    <a:pt x="2508" y="90"/>
                  </a:lnTo>
                  <a:lnTo>
                    <a:pt x="2520" y="90"/>
                  </a:lnTo>
                  <a:lnTo>
                    <a:pt x="2532" y="102"/>
                  </a:lnTo>
                  <a:lnTo>
                    <a:pt x="2544" y="108"/>
                  </a:lnTo>
                  <a:lnTo>
                    <a:pt x="2550" y="114"/>
                  </a:lnTo>
                  <a:lnTo>
                    <a:pt x="2550" y="126"/>
                  </a:lnTo>
                  <a:lnTo>
                    <a:pt x="2532" y="144"/>
                  </a:lnTo>
                  <a:lnTo>
                    <a:pt x="2532" y="216"/>
                  </a:lnTo>
                  <a:lnTo>
                    <a:pt x="2538" y="258"/>
                  </a:lnTo>
                  <a:lnTo>
                    <a:pt x="2544" y="264"/>
                  </a:lnTo>
                  <a:lnTo>
                    <a:pt x="2556" y="264"/>
                  </a:lnTo>
                  <a:lnTo>
                    <a:pt x="2556" y="276"/>
                  </a:lnTo>
                  <a:lnTo>
                    <a:pt x="2550" y="282"/>
                  </a:lnTo>
                  <a:lnTo>
                    <a:pt x="2538" y="288"/>
                  </a:lnTo>
                  <a:lnTo>
                    <a:pt x="2514" y="288"/>
                  </a:lnTo>
                  <a:lnTo>
                    <a:pt x="2514" y="300"/>
                  </a:lnTo>
                  <a:lnTo>
                    <a:pt x="2496" y="318"/>
                  </a:lnTo>
                  <a:lnTo>
                    <a:pt x="2484" y="318"/>
                  </a:lnTo>
                  <a:lnTo>
                    <a:pt x="2478" y="312"/>
                  </a:lnTo>
                  <a:lnTo>
                    <a:pt x="2442" y="312"/>
                  </a:lnTo>
                  <a:lnTo>
                    <a:pt x="2406" y="288"/>
                  </a:lnTo>
                  <a:lnTo>
                    <a:pt x="2406" y="372"/>
                  </a:lnTo>
                  <a:lnTo>
                    <a:pt x="2412" y="384"/>
                  </a:lnTo>
                  <a:lnTo>
                    <a:pt x="2418" y="408"/>
                  </a:lnTo>
                  <a:lnTo>
                    <a:pt x="2424" y="420"/>
                  </a:lnTo>
                  <a:lnTo>
                    <a:pt x="2418" y="420"/>
                  </a:lnTo>
                  <a:lnTo>
                    <a:pt x="2418" y="438"/>
                  </a:lnTo>
                  <a:lnTo>
                    <a:pt x="2424" y="450"/>
                  </a:lnTo>
                  <a:lnTo>
                    <a:pt x="2436" y="456"/>
                  </a:lnTo>
                  <a:lnTo>
                    <a:pt x="2442" y="462"/>
                  </a:lnTo>
                  <a:lnTo>
                    <a:pt x="2460" y="462"/>
                  </a:lnTo>
                  <a:lnTo>
                    <a:pt x="2460" y="456"/>
                  </a:lnTo>
                  <a:lnTo>
                    <a:pt x="2454" y="456"/>
                  </a:lnTo>
                  <a:lnTo>
                    <a:pt x="2460" y="450"/>
                  </a:lnTo>
                  <a:lnTo>
                    <a:pt x="2514" y="450"/>
                  </a:lnTo>
                  <a:lnTo>
                    <a:pt x="2526" y="462"/>
                  </a:lnTo>
                  <a:lnTo>
                    <a:pt x="2538" y="468"/>
                  </a:lnTo>
                  <a:lnTo>
                    <a:pt x="2544" y="468"/>
                  </a:lnTo>
                  <a:lnTo>
                    <a:pt x="2550" y="462"/>
                  </a:lnTo>
                  <a:lnTo>
                    <a:pt x="2550" y="438"/>
                  </a:lnTo>
                  <a:lnTo>
                    <a:pt x="2616" y="438"/>
                  </a:lnTo>
                  <a:lnTo>
                    <a:pt x="2616" y="450"/>
                  </a:lnTo>
                  <a:lnTo>
                    <a:pt x="2622" y="456"/>
                  </a:lnTo>
                  <a:lnTo>
                    <a:pt x="2634" y="462"/>
                  </a:lnTo>
                  <a:lnTo>
                    <a:pt x="2652" y="462"/>
                  </a:lnTo>
                  <a:lnTo>
                    <a:pt x="2658" y="468"/>
                  </a:lnTo>
                  <a:lnTo>
                    <a:pt x="2670" y="474"/>
                  </a:lnTo>
                  <a:lnTo>
                    <a:pt x="2682" y="486"/>
                  </a:lnTo>
                  <a:lnTo>
                    <a:pt x="2706" y="498"/>
                  </a:lnTo>
                  <a:lnTo>
                    <a:pt x="2718" y="498"/>
                  </a:lnTo>
                  <a:lnTo>
                    <a:pt x="2724" y="510"/>
                  </a:lnTo>
                  <a:lnTo>
                    <a:pt x="2748" y="534"/>
                  </a:lnTo>
                  <a:lnTo>
                    <a:pt x="2748" y="540"/>
                  </a:lnTo>
                  <a:lnTo>
                    <a:pt x="2742" y="546"/>
                  </a:lnTo>
                  <a:lnTo>
                    <a:pt x="2706" y="546"/>
                  </a:lnTo>
                  <a:lnTo>
                    <a:pt x="2700" y="540"/>
                  </a:lnTo>
                  <a:lnTo>
                    <a:pt x="2688" y="534"/>
                  </a:lnTo>
                  <a:lnTo>
                    <a:pt x="2658" y="534"/>
                  </a:lnTo>
                  <a:lnTo>
                    <a:pt x="2652" y="540"/>
                  </a:lnTo>
                  <a:lnTo>
                    <a:pt x="2646" y="540"/>
                  </a:lnTo>
                  <a:lnTo>
                    <a:pt x="2628" y="558"/>
                  </a:lnTo>
                  <a:lnTo>
                    <a:pt x="2598" y="552"/>
                  </a:lnTo>
                  <a:lnTo>
                    <a:pt x="2598" y="570"/>
                  </a:lnTo>
                  <a:lnTo>
                    <a:pt x="2586" y="570"/>
                  </a:lnTo>
                  <a:lnTo>
                    <a:pt x="2550" y="588"/>
                  </a:lnTo>
                  <a:lnTo>
                    <a:pt x="2544" y="594"/>
                  </a:lnTo>
                  <a:lnTo>
                    <a:pt x="2550" y="606"/>
                  </a:lnTo>
                  <a:lnTo>
                    <a:pt x="2562" y="618"/>
                  </a:lnTo>
                  <a:lnTo>
                    <a:pt x="2538" y="642"/>
                  </a:lnTo>
                  <a:lnTo>
                    <a:pt x="2466" y="642"/>
                  </a:lnTo>
                  <a:lnTo>
                    <a:pt x="2466" y="666"/>
                  </a:lnTo>
                  <a:lnTo>
                    <a:pt x="2460" y="672"/>
                  </a:lnTo>
                  <a:lnTo>
                    <a:pt x="2454" y="684"/>
                  </a:lnTo>
                  <a:lnTo>
                    <a:pt x="2442" y="690"/>
                  </a:lnTo>
                  <a:lnTo>
                    <a:pt x="2424" y="690"/>
                  </a:lnTo>
                  <a:lnTo>
                    <a:pt x="2412" y="696"/>
                  </a:lnTo>
                  <a:lnTo>
                    <a:pt x="2388" y="696"/>
                  </a:lnTo>
                  <a:lnTo>
                    <a:pt x="2376" y="690"/>
                  </a:lnTo>
                  <a:lnTo>
                    <a:pt x="2370" y="684"/>
                  </a:lnTo>
                  <a:lnTo>
                    <a:pt x="2358" y="678"/>
                  </a:lnTo>
                  <a:lnTo>
                    <a:pt x="2352" y="672"/>
                  </a:lnTo>
                  <a:lnTo>
                    <a:pt x="2346" y="672"/>
                  </a:lnTo>
                  <a:lnTo>
                    <a:pt x="2340" y="666"/>
                  </a:lnTo>
                  <a:lnTo>
                    <a:pt x="2316" y="666"/>
                  </a:lnTo>
                  <a:lnTo>
                    <a:pt x="2304" y="672"/>
                  </a:lnTo>
                  <a:lnTo>
                    <a:pt x="2304" y="684"/>
                  </a:lnTo>
                  <a:lnTo>
                    <a:pt x="2298" y="696"/>
                  </a:lnTo>
                  <a:lnTo>
                    <a:pt x="2298" y="708"/>
                  </a:lnTo>
                  <a:lnTo>
                    <a:pt x="2304" y="720"/>
                  </a:lnTo>
                  <a:lnTo>
                    <a:pt x="2322" y="738"/>
                  </a:lnTo>
                  <a:lnTo>
                    <a:pt x="2334" y="744"/>
                  </a:lnTo>
                  <a:lnTo>
                    <a:pt x="2352" y="762"/>
                  </a:lnTo>
                  <a:lnTo>
                    <a:pt x="2364" y="768"/>
                  </a:lnTo>
                  <a:lnTo>
                    <a:pt x="2364" y="774"/>
                  </a:lnTo>
                  <a:lnTo>
                    <a:pt x="2358" y="780"/>
                  </a:lnTo>
                  <a:lnTo>
                    <a:pt x="2352" y="792"/>
                  </a:lnTo>
                  <a:lnTo>
                    <a:pt x="2340" y="804"/>
                  </a:lnTo>
                  <a:lnTo>
                    <a:pt x="2316" y="804"/>
                  </a:lnTo>
                  <a:lnTo>
                    <a:pt x="2316" y="810"/>
                  </a:lnTo>
                  <a:lnTo>
                    <a:pt x="2310" y="822"/>
                  </a:lnTo>
                  <a:lnTo>
                    <a:pt x="2310" y="828"/>
                  </a:lnTo>
                  <a:lnTo>
                    <a:pt x="2298" y="852"/>
                  </a:lnTo>
                  <a:lnTo>
                    <a:pt x="2286" y="858"/>
                  </a:lnTo>
                  <a:lnTo>
                    <a:pt x="2262" y="858"/>
                  </a:lnTo>
                  <a:lnTo>
                    <a:pt x="2244" y="882"/>
                  </a:lnTo>
                  <a:lnTo>
                    <a:pt x="2088" y="882"/>
                  </a:lnTo>
                  <a:lnTo>
                    <a:pt x="2070" y="894"/>
                  </a:lnTo>
                  <a:lnTo>
                    <a:pt x="2010" y="930"/>
                  </a:lnTo>
                  <a:lnTo>
                    <a:pt x="1992" y="942"/>
                  </a:lnTo>
                  <a:lnTo>
                    <a:pt x="1986" y="948"/>
                  </a:lnTo>
                  <a:lnTo>
                    <a:pt x="1968" y="948"/>
                  </a:lnTo>
                  <a:lnTo>
                    <a:pt x="1962" y="942"/>
                  </a:lnTo>
                  <a:lnTo>
                    <a:pt x="1956" y="942"/>
                  </a:lnTo>
                  <a:lnTo>
                    <a:pt x="1950" y="930"/>
                  </a:lnTo>
                  <a:lnTo>
                    <a:pt x="1950" y="924"/>
                  </a:lnTo>
                  <a:lnTo>
                    <a:pt x="1938" y="924"/>
                  </a:lnTo>
                  <a:lnTo>
                    <a:pt x="1926" y="930"/>
                  </a:lnTo>
                  <a:lnTo>
                    <a:pt x="1914" y="930"/>
                  </a:lnTo>
                  <a:lnTo>
                    <a:pt x="1908" y="936"/>
                  </a:lnTo>
                  <a:lnTo>
                    <a:pt x="1896" y="936"/>
                  </a:lnTo>
                  <a:lnTo>
                    <a:pt x="1890" y="930"/>
                  </a:lnTo>
                  <a:lnTo>
                    <a:pt x="1866" y="918"/>
                  </a:lnTo>
                  <a:lnTo>
                    <a:pt x="1848" y="912"/>
                  </a:lnTo>
                  <a:lnTo>
                    <a:pt x="1800" y="912"/>
                  </a:lnTo>
                  <a:lnTo>
                    <a:pt x="1776" y="906"/>
                  </a:lnTo>
                  <a:lnTo>
                    <a:pt x="1764" y="900"/>
                  </a:lnTo>
                  <a:lnTo>
                    <a:pt x="1758" y="888"/>
                  </a:lnTo>
                  <a:lnTo>
                    <a:pt x="1740" y="870"/>
                  </a:lnTo>
                  <a:lnTo>
                    <a:pt x="1728" y="870"/>
                  </a:lnTo>
                  <a:lnTo>
                    <a:pt x="1710" y="864"/>
                  </a:lnTo>
                  <a:lnTo>
                    <a:pt x="1656" y="864"/>
                  </a:lnTo>
                  <a:lnTo>
                    <a:pt x="1650" y="858"/>
                  </a:lnTo>
                  <a:lnTo>
                    <a:pt x="1644" y="858"/>
                  </a:lnTo>
                  <a:lnTo>
                    <a:pt x="1632" y="852"/>
                  </a:lnTo>
                  <a:lnTo>
                    <a:pt x="1620" y="852"/>
                  </a:lnTo>
                  <a:lnTo>
                    <a:pt x="1614" y="858"/>
                  </a:lnTo>
                  <a:lnTo>
                    <a:pt x="1602" y="864"/>
                  </a:lnTo>
                  <a:lnTo>
                    <a:pt x="1596" y="870"/>
                  </a:lnTo>
                  <a:lnTo>
                    <a:pt x="1560" y="864"/>
                  </a:lnTo>
                  <a:lnTo>
                    <a:pt x="1512" y="864"/>
                  </a:lnTo>
                  <a:lnTo>
                    <a:pt x="1458" y="858"/>
                  </a:lnTo>
                  <a:lnTo>
                    <a:pt x="1398" y="864"/>
                  </a:lnTo>
                  <a:lnTo>
                    <a:pt x="1386" y="858"/>
                  </a:lnTo>
                  <a:lnTo>
                    <a:pt x="1380" y="846"/>
                  </a:lnTo>
                  <a:lnTo>
                    <a:pt x="1368" y="840"/>
                  </a:lnTo>
                  <a:lnTo>
                    <a:pt x="1338" y="810"/>
                  </a:lnTo>
                  <a:lnTo>
                    <a:pt x="1332" y="798"/>
                  </a:lnTo>
                  <a:lnTo>
                    <a:pt x="1290" y="756"/>
                  </a:lnTo>
                  <a:lnTo>
                    <a:pt x="1278" y="732"/>
                  </a:lnTo>
                  <a:lnTo>
                    <a:pt x="1242" y="732"/>
                  </a:lnTo>
                  <a:lnTo>
                    <a:pt x="1236" y="726"/>
                  </a:lnTo>
                  <a:lnTo>
                    <a:pt x="1224" y="726"/>
                  </a:lnTo>
                  <a:lnTo>
                    <a:pt x="1200" y="714"/>
                  </a:lnTo>
                  <a:lnTo>
                    <a:pt x="1194" y="714"/>
                  </a:lnTo>
                  <a:lnTo>
                    <a:pt x="1188" y="708"/>
                  </a:lnTo>
                  <a:lnTo>
                    <a:pt x="1182" y="708"/>
                  </a:lnTo>
                  <a:lnTo>
                    <a:pt x="1176" y="696"/>
                  </a:lnTo>
                  <a:lnTo>
                    <a:pt x="1164" y="690"/>
                  </a:lnTo>
                  <a:lnTo>
                    <a:pt x="1158" y="690"/>
                  </a:lnTo>
                  <a:lnTo>
                    <a:pt x="1146" y="684"/>
                  </a:lnTo>
                  <a:lnTo>
                    <a:pt x="1140" y="684"/>
                  </a:lnTo>
                  <a:lnTo>
                    <a:pt x="1134" y="678"/>
                  </a:lnTo>
                  <a:lnTo>
                    <a:pt x="1038" y="678"/>
                  </a:lnTo>
                  <a:lnTo>
                    <a:pt x="1014" y="672"/>
                  </a:lnTo>
                  <a:lnTo>
                    <a:pt x="996" y="666"/>
                  </a:lnTo>
                  <a:lnTo>
                    <a:pt x="990" y="666"/>
                  </a:lnTo>
                  <a:lnTo>
                    <a:pt x="978" y="660"/>
                  </a:lnTo>
                  <a:lnTo>
                    <a:pt x="966" y="660"/>
                  </a:lnTo>
                  <a:lnTo>
                    <a:pt x="954" y="654"/>
                  </a:lnTo>
                  <a:lnTo>
                    <a:pt x="948" y="648"/>
                  </a:lnTo>
                  <a:lnTo>
                    <a:pt x="942" y="636"/>
                  </a:lnTo>
                  <a:lnTo>
                    <a:pt x="936" y="618"/>
                  </a:lnTo>
                  <a:lnTo>
                    <a:pt x="936" y="606"/>
                  </a:lnTo>
                  <a:lnTo>
                    <a:pt x="948" y="594"/>
                  </a:lnTo>
                  <a:lnTo>
                    <a:pt x="948" y="588"/>
                  </a:lnTo>
                  <a:lnTo>
                    <a:pt x="942" y="582"/>
                  </a:lnTo>
                  <a:lnTo>
                    <a:pt x="936" y="570"/>
                  </a:lnTo>
                  <a:lnTo>
                    <a:pt x="930" y="564"/>
                  </a:lnTo>
                  <a:lnTo>
                    <a:pt x="930" y="552"/>
                  </a:lnTo>
                  <a:lnTo>
                    <a:pt x="924" y="540"/>
                  </a:lnTo>
                  <a:lnTo>
                    <a:pt x="912" y="528"/>
                  </a:lnTo>
                  <a:lnTo>
                    <a:pt x="888" y="510"/>
                  </a:lnTo>
                  <a:lnTo>
                    <a:pt x="876" y="492"/>
                  </a:lnTo>
                  <a:lnTo>
                    <a:pt x="870" y="480"/>
                  </a:lnTo>
                  <a:lnTo>
                    <a:pt x="852" y="462"/>
                  </a:lnTo>
                  <a:lnTo>
                    <a:pt x="834" y="456"/>
                  </a:lnTo>
                  <a:lnTo>
                    <a:pt x="822" y="450"/>
                  </a:lnTo>
                  <a:lnTo>
                    <a:pt x="810" y="450"/>
                  </a:lnTo>
                  <a:lnTo>
                    <a:pt x="804" y="444"/>
                  </a:lnTo>
                  <a:lnTo>
                    <a:pt x="786" y="432"/>
                  </a:lnTo>
                  <a:lnTo>
                    <a:pt x="750" y="444"/>
                  </a:lnTo>
                  <a:lnTo>
                    <a:pt x="726" y="420"/>
                  </a:lnTo>
                  <a:lnTo>
                    <a:pt x="720" y="408"/>
                  </a:lnTo>
                  <a:lnTo>
                    <a:pt x="708" y="408"/>
                  </a:lnTo>
                  <a:lnTo>
                    <a:pt x="696" y="402"/>
                  </a:lnTo>
                  <a:lnTo>
                    <a:pt x="684" y="402"/>
                  </a:lnTo>
                  <a:lnTo>
                    <a:pt x="672" y="396"/>
                  </a:lnTo>
                  <a:lnTo>
                    <a:pt x="672" y="378"/>
                  </a:lnTo>
                  <a:lnTo>
                    <a:pt x="648" y="378"/>
                  </a:lnTo>
                  <a:lnTo>
                    <a:pt x="654" y="372"/>
                  </a:lnTo>
                  <a:lnTo>
                    <a:pt x="654" y="360"/>
                  </a:lnTo>
                  <a:lnTo>
                    <a:pt x="648" y="354"/>
                  </a:lnTo>
                  <a:lnTo>
                    <a:pt x="612" y="354"/>
                  </a:lnTo>
                  <a:lnTo>
                    <a:pt x="600" y="348"/>
                  </a:lnTo>
                  <a:lnTo>
                    <a:pt x="582" y="348"/>
                  </a:lnTo>
                  <a:lnTo>
                    <a:pt x="576" y="354"/>
                  </a:lnTo>
                  <a:lnTo>
                    <a:pt x="576" y="360"/>
                  </a:lnTo>
                  <a:lnTo>
                    <a:pt x="594" y="378"/>
                  </a:lnTo>
                  <a:lnTo>
                    <a:pt x="594" y="390"/>
                  </a:lnTo>
                  <a:lnTo>
                    <a:pt x="588" y="396"/>
                  </a:lnTo>
                  <a:lnTo>
                    <a:pt x="546" y="396"/>
                  </a:lnTo>
                  <a:lnTo>
                    <a:pt x="534" y="408"/>
                  </a:lnTo>
                  <a:lnTo>
                    <a:pt x="534" y="426"/>
                  </a:lnTo>
                  <a:lnTo>
                    <a:pt x="546" y="450"/>
                  </a:lnTo>
                  <a:lnTo>
                    <a:pt x="558" y="462"/>
                  </a:lnTo>
                  <a:lnTo>
                    <a:pt x="570" y="486"/>
                  </a:lnTo>
                  <a:lnTo>
                    <a:pt x="570" y="504"/>
                  </a:lnTo>
                  <a:lnTo>
                    <a:pt x="564" y="510"/>
                  </a:lnTo>
                  <a:lnTo>
                    <a:pt x="546" y="510"/>
                  </a:lnTo>
                  <a:lnTo>
                    <a:pt x="528" y="528"/>
                  </a:lnTo>
                  <a:lnTo>
                    <a:pt x="516" y="516"/>
                  </a:lnTo>
                  <a:lnTo>
                    <a:pt x="468" y="516"/>
                  </a:lnTo>
                  <a:lnTo>
                    <a:pt x="444" y="504"/>
                  </a:lnTo>
                  <a:lnTo>
                    <a:pt x="432" y="504"/>
                  </a:lnTo>
                  <a:lnTo>
                    <a:pt x="420" y="498"/>
                  </a:lnTo>
                  <a:lnTo>
                    <a:pt x="408" y="498"/>
                  </a:lnTo>
                  <a:lnTo>
                    <a:pt x="408" y="636"/>
                  </a:lnTo>
                  <a:lnTo>
                    <a:pt x="414" y="636"/>
                  </a:lnTo>
                  <a:lnTo>
                    <a:pt x="420" y="642"/>
                  </a:lnTo>
                  <a:lnTo>
                    <a:pt x="426" y="642"/>
                  </a:lnTo>
                  <a:lnTo>
                    <a:pt x="432" y="648"/>
                  </a:lnTo>
                  <a:lnTo>
                    <a:pt x="432" y="660"/>
                  </a:lnTo>
                  <a:lnTo>
                    <a:pt x="426" y="666"/>
                  </a:lnTo>
                  <a:lnTo>
                    <a:pt x="420" y="666"/>
                  </a:lnTo>
                  <a:lnTo>
                    <a:pt x="408" y="654"/>
                  </a:lnTo>
                  <a:lnTo>
                    <a:pt x="390" y="666"/>
                  </a:lnTo>
                  <a:lnTo>
                    <a:pt x="384" y="660"/>
                  </a:lnTo>
                  <a:lnTo>
                    <a:pt x="378" y="648"/>
                  </a:lnTo>
                  <a:lnTo>
                    <a:pt x="372" y="642"/>
                  </a:lnTo>
                  <a:lnTo>
                    <a:pt x="360" y="642"/>
                  </a:lnTo>
                  <a:lnTo>
                    <a:pt x="324" y="660"/>
                  </a:lnTo>
                  <a:lnTo>
                    <a:pt x="312" y="660"/>
                  </a:lnTo>
                  <a:lnTo>
                    <a:pt x="300" y="666"/>
                  </a:lnTo>
                  <a:lnTo>
                    <a:pt x="288" y="666"/>
                  </a:lnTo>
                  <a:lnTo>
                    <a:pt x="276" y="672"/>
                  </a:lnTo>
                  <a:lnTo>
                    <a:pt x="270" y="678"/>
                  </a:lnTo>
                  <a:lnTo>
                    <a:pt x="270" y="684"/>
                  </a:lnTo>
                  <a:lnTo>
                    <a:pt x="276" y="690"/>
                  </a:lnTo>
                  <a:lnTo>
                    <a:pt x="288" y="696"/>
                  </a:lnTo>
                  <a:lnTo>
                    <a:pt x="306" y="696"/>
                  </a:lnTo>
                  <a:lnTo>
                    <a:pt x="306" y="726"/>
                  </a:lnTo>
                  <a:lnTo>
                    <a:pt x="318" y="750"/>
                  </a:lnTo>
                  <a:lnTo>
                    <a:pt x="360" y="792"/>
                  </a:lnTo>
                  <a:lnTo>
                    <a:pt x="366" y="804"/>
                  </a:lnTo>
                  <a:lnTo>
                    <a:pt x="378" y="810"/>
                  </a:lnTo>
                  <a:lnTo>
                    <a:pt x="378" y="822"/>
                  </a:lnTo>
                  <a:lnTo>
                    <a:pt x="360" y="822"/>
                  </a:lnTo>
                  <a:lnTo>
                    <a:pt x="354" y="828"/>
                  </a:lnTo>
                  <a:lnTo>
                    <a:pt x="354" y="834"/>
                  </a:lnTo>
                  <a:lnTo>
                    <a:pt x="372" y="852"/>
                  </a:lnTo>
                  <a:lnTo>
                    <a:pt x="348" y="852"/>
                  </a:lnTo>
                  <a:lnTo>
                    <a:pt x="348" y="864"/>
                  </a:lnTo>
                  <a:lnTo>
                    <a:pt x="354" y="870"/>
                  </a:lnTo>
                  <a:lnTo>
                    <a:pt x="354" y="882"/>
                  </a:lnTo>
                  <a:lnTo>
                    <a:pt x="372" y="900"/>
                  </a:lnTo>
                  <a:lnTo>
                    <a:pt x="372" y="912"/>
                  </a:lnTo>
                  <a:lnTo>
                    <a:pt x="366" y="918"/>
                  </a:lnTo>
                  <a:lnTo>
                    <a:pt x="342" y="918"/>
                  </a:lnTo>
                  <a:lnTo>
                    <a:pt x="294" y="936"/>
                  </a:lnTo>
                  <a:lnTo>
                    <a:pt x="282" y="948"/>
                  </a:lnTo>
                  <a:lnTo>
                    <a:pt x="270" y="954"/>
                  </a:lnTo>
                  <a:lnTo>
                    <a:pt x="264" y="960"/>
                  </a:lnTo>
                  <a:lnTo>
                    <a:pt x="264" y="978"/>
                  </a:lnTo>
                  <a:lnTo>
                    <a:pt x="258" y="990"/>
                  </a:lnTo>
                  <a:lnTo>
                    <a:pt x="252" y="996"/>
                  </a:lnTo>
                  <a:lnTo>
                    <a:pt x="234" y="996"/>
                  </a:lnTo>
                  <a:lnTo>
                    <a:pt x="216" y="990"/>
                  </a:lnTo>
                  <a:lnTo>
                    <a:pt x="186" y="990"/>
                  </a:lnTo>
                  <a:lnTo>
                    <a:pt x="168" y="1008"/>
                  </a:lnTo>
                  <a:lnTo>
                    <a:pt x="162" y="1020"/>
                  </a:lnTo>
                  <a:lnTo>
                    <a:pt x="162" y="1044"/>
                  </a:lnTo>
                  <a:lnTo>
                    <a:pt x="156" y="1050"/>
                  </a:lnTo>
                  <a:lnTo>
                    <a:pt x="126" y="1044"/>
                  </a:lnTo>
                  <a:lnTo>
                    <a:pt x="114" y="1050"/>
                  </a:lnTo>
                  <a:lnTo>
                    <a:pt x="108" y="1044"/>
                  </a:lnTo>
                  <a:lnTo>
                    <a:pt x="102" y="1032"/>
                  </a:lnTo>
                  <a:lnTo>
                    <a:pt x="96" y="1026"/>
                  </a:lnTo>
                  <a:lnTo>
                    <a:pt x="84" y="1026"/>
                  </a:lnTo>
                  <a:lnTo>
                    <a:pt x="72" y="1038"/>
                  </a:lnTo>
                  <a:lnTo>
                    <a:pt x="48" y="1038"/>
                  </a:lnTo>
                  <a:lnTo>
                    <a:pt x="48" y="1056"/>
                  </a:lnTo>
                  <a:lnTo>
                    <a:pt x="36" y="1062"/>
                  </a:lnTo>
                  <a:lnTo>
                    <a:pt x="30" y="1068"/>
                  </a:lnTo>
                  <a:lnTo>
                    <a:pt x="18" y="1068"/>
                  </a:lnTo>
                  <a:lnTo>
                    <a:pt x="6" y="1074"/>
                  </a:lnTo>
                  <a:lnTo>
                    <a:pt x="0" y="1080"/>
                  </a:lnTo>
                  <a:lnTo>
                    <a:pt x="0" y="1086"/>
                  </a:lnTo>
                  <a:lnTo>
                    <a:pt x="12" y="1092"/>
                  </a:lnTo>
                  <a:lnTo>
                    <a:pt x="18" y="1104"/>
                  </a:lnTo>
                  <a:lnTo>
                    <a:pt x="18" y="1116"/>
                  </a:lnTo>
                  <a:lnTo>
                    <a:pt x="0" y="1116"/>
                  </a:lnTo>
                  <a:lnTo>
                    <a:pt x="0" y="1140"/>
                  </a:lnTo>
                  <a:lnTo>
                    <a:pt x="18" y="1140"/>
                  </a:lnTo>
                  <a:lnTo>
                    <a:pt x="18" y="1152"/>
                  </a:lnTo>
                  <a:lnTo>
                    <a:pt x="12" y="1164"/>
                  </a:lnTo>
                  <a:lnTo>
                    <a:pt x="12" y="1176"/>
                  </a:lnTo>
                  <a:lnTo>
                    <a:pt x="24" y="1188"/>
                  </a:lnTo>
                  <a:lnTo>
                    <a:pt x="36" y="1188"/>
                  </a:lnTo>
                  <a:lnTo>
                    <a:pt x="42" y="1182"/>
                  </a:lnTo>
                  <a:lnTo>
                    <a:pt x="66" y="1182"/>
                  </a:lnTo>
                  <a:lnTo>
                    <a:pt x="78" y="1188"/>
                  </a:lnTo>
                  <a:lnTo>
                    <a:pt x="84" y="1188"/>
                  </a:lnTo>
                  <a:lnTo>
                    <a:pt x="96" y="1194"/>
                  </a:lnTo>
                  <a:lnTo>
                    <a:pt x="102" y="1200"/>
                  </a:lnTo>
                  <a:lnTo>
                    <a:pt x="102" y="1242"/>
                  </a:lnTo>
                  <a:lnTo>
                    <a:pt x="114" y="1266"/>
                  </a:lnTo>
                  <a:lnTo>
                    <a:pt x="120" y="1272"/>
                  </a:lnTo>
                  <a:lnTo>
                    <a:pt x="126" y="1272"/>
                  </a:lnTo>
                  <a:lnTo>
                    <a:pt x="138" y="1284"/>
                  </a:lnTo>
                  <a:lnTo>
                    <a:pt x="132" y="1290"/>
                  </a:lnTo>
                  <a:lnTo>
                    <a:pt x="102" y="1290"/>
                  </a:lnTo>
                  <a:lnTo>
                    <a:pt x="96" y="1296"/>
                  </a:lnTo>
                  <a:lnTo>
                    <a:pt x="96" y="1308"/>
                  </a:lnTo>
                  <a:lnTo>
                    <a:pt x="108" y="1314"/>
                  </a:lnTo>
                  <a:lnTo>
                    <a:pt x="114" y="1320"/>
                  </a:lnTo>
                  <a:lnTo>
                    <a:pt x="162" y="1320"/>
                  </a:lnTo>
                  <a:lnTo>
                    <a:pt x="168" y="1332"/>
                  </a:lnTo>
                  <a:lnTo>
                    <a:pt x="180" y="1332"/>
                  </a:lnTo>
                  <a:lnTo>
                    <a:pt x="192" y="1338"/>
                  </a:lnTo>
                  <a:lnTo>
                    <a:pt x="204" y="1350"/>
                  </a:lnTo>
                  <a:lnTo>
                    <a:pt x="216" y="1374"/>
                  </a:lnTo>
                  <a:lnTo>
                    <a:pt x="216" y="1398"/>
                  </a:lnTo>
                  <a:lnTo>
                    <a:pt x="252" y="1410"/>
                  </a:lnTo>
                  <a:lnTo>
                    <a:pt x="264" y="1404"/>
                  </a:lnTo>
                  <a:lnTo>
                    <a:pt x="264" y="1410"/>
                  </a:lnTo>
                  <a:lnTo>
                    <a:pt x="270" y="1416"/>
                  </a:lnTo>
                  <a:lnTo>
                    <a:pt x="276" y="1428"/>
                  </a:lnTo>
                  <a:lnTo>
                    <a:pt x="288" y="1434"/>
                  </a:lnTo>
                  <a:lnTo>
                    <a:pt x="366" y="1434"/>
                  </a:lnTo>
                  <a:lnTo>
                    <a:pt x="378" y="1428"/>
                  </a:lnTo>
                  <a:lnTo>
                    <a:pt x="384" y="1416"/>
                  </a:lnTo>
                  <a:lnTo>
                    <a:pt x="402" y="1410"/>
                  </a:lnTo>
                  <a:lnTo>
                    <a:pt x="426" y="1398"/>
                  </a:lnTo>
                  <a:lnTo>
                    <a:pt x="438" y="1398"/>
                  </a:lnTo>
                  <a:lnTo>
                    <a:pt x="456" y="1410"/>
                  </a:lnTo>
                  <a:lnTo>
                    <a:pt x="480" y="1434"/>
                  </a:lnTo>
                  <a:lnTo>
                    <a:pt x="522" y="1434"/>
                  </a:lnTo>
                  <a:lnTo>
                    <a:pt x="522" y="1494"/>
                  </a:lnTo>
                  <a:lnTo>
                    <a:pt x="516" y="1500"/>
                  </a:lnTo>
                  <a:lnTo>
                    <a:pt x="498" y="1500"/>
                  </a:lnTo>
                  <a:lnTo>
                    <a:pt x="498" y="1506"/>
                  </a:lnTo>
                  <a:lnTo>
                    <a:pt x="504" y="1512"/>
                  </a:lnTo>
                  <a:lnTo>
                    <a:pt x="504" y="1536"/>
                  </a:lnTo>
                  <a:lnTo>
                    <a:pt x="498" y="1548"/>
                  </a:lnTo>
                  <a:lnTo>
                    <a:pt x="486" y="1554"/>
                  </a:lnTo>
                  <a:lnTo>
                    <a:pt x="456" y="1554"/>
                  </a:lnTo>
                  <a:lnTo>
                    <a:pt x="474" y="1578"/>
                  </a:lnTo>
                  <a:lnTo>
                    <a:pt x="456" y="1584"/>
                  </a:lnTo>
                  <a:lnTo>
                    <a:pt x="456" y="1608"/>
                  </a:lnTo>
                  <a:lnTo>
                    <a:pt x="480" y="1620"/>
                  </a:lnTo>
                  <a:lnTo>
                    <a:pt x="492" y="1620"/>
                  </a:lnTo>
                  <a:lnTo>
                    <a:pt x="498" y="1626"/>
                  </a:lnTo>
                  <a:lnTo>
                    <a:pt x="504" y="1638"/>
                  </a:lnTo>
                  <a:lnTo>
                    <a:pt x="522" y="1656"/>
                  </a:lnTo>
                  <a:lnTo>
                    <a:pt x="522" y="1668"/>
                  </a:lnTo>
                  <a:lnTo>
                    <a:pt x="510" y="1674"/>
                  </a:lnTo>
                  <a:lnTo>
                    <a:pt x="504" y="1680"/>
                  </a:lnTo>
                  <a:lnTo>
                    <a:pt x="498" y="1680"/>
                  </a:lnTo>
                  <a:lnTo>
                    <a:pt x="486" y="1698"/>
                  </a:lnTo>
                  <a:lnTo>
                    <a:pt x="474" y="1686"/>
                  </a:lnTo>
                  <a:lnTo>
                    <a:pt x="474" y="1668"/>
                  </a:lnTo>
                  <a:lnTo>
                    <a:pt x="462" y="1668"/>
                  </a:lnTo>
                  <a:lnTo>
                    <a:pt x="456" y="1674"/>
                  </a:lnTo>
                  <a:lnTo>
                    <a:pt x="450" y="1674"/>
                  </a:lnTo>
                  <a:lnTo>
                    <a:pt x="450" y="1692"/>
                  </a:lnTo>
                  <a:lnTo>
                    <a:pt x="456" y="1698"/>
                  </a:lnTo>
                  <a:lnTo>
                    <a:pt x="462" y="1710"/>
                  </a:lnTo>
                  <a:lnTo>
                    <a:pt x="474" y="1722"/>
                  </a:lnTo>
                  <a:lnTo>
                    <a:pt x="480" y="1722"/>
                  </a:lnTo>
                  <a:lnTo>
                    <a:pt x="480" y="1734"/>
                  </a:lnTo>
                  <a:lnTo>
                    <a:pt x="474" y="1740"/>
                  </a:lnTo>
                  <a:lnTo>
                    <a:pt x="474" y="1758"/>
                  </a:lnTo>
                  <a:lnTo>
                    <a:pt x="480" y="1764"/>
                  </a:lnTo>
                  <a:lnTo>
                    <a:pt x="510" y="1764"/>
                  </a:lnTo>
                  <a:lnTo>
                    <a:pt x="516" y="1776"/>
                  </a:lnTo>
                  <a:lnTo>
                    <a:pt x="528" y="1788"/>
                  </a:lnTo>
                  <a:lnTo>
                    <a:pt x="540" y="1794"/>
                  </a:lnTo>
                  <a:lnTo>
                    <a:pt x="552" y="1794"/>
                  </a:lnTo>
                  <a:lnTo>
                    <a:pt x="558" y="1800"/>
                  </a:lnTo>
                  <a:lnTo>
                    <a:pt x="564" y="1800"/>
                  </a:lnTo>
                  <a:lnTo>
                    <a:pt x="582" y="1818"/>
                  </a:lnTo>
                  <a:lnTo>
                    <a:pt x="600" y="1812"/>
                  </a:lnTo>
                  <a:lnTo>
                    <a:pt x="600" y="1830"/>
                  </a:lnTo>
                  <a:lnTo>
                    <a:pt x="612" y="1836"/>
                  </a:lnTo>
                  <a:lnTo>
                    <a:pt x="624" y="1836"/>
                  </a:lnTo>
                  <a:lnTo>
                    <a:pt x="666" y="1872"/>
                  </a:lnTo>
                  <a:lnTo>
                    <a:pt x="690" y="1854"/>
                  </a:lnTo>
                  <a:lnTo>
                    <a:pt x="696" y="1848"/>
                  </a:lnTo>
                  <a:lnTo>
                    <a:pt x="708" y="1842"/>
                  </a:lnTo>
                  <a:lnTo>
                    <a:pt x="720" y="1842"/>
                  </a:lnTo>
                  <a:lnTo>
                    <a:pt x="732" y="1848"/>
                  </a:lnTo>
                  <a:lnTo>
                    <a:pt x="744" y="1860"/>
                  </a:lnTo>
                  <a:lnTo>
                    <a:pt x="750" y="1872"/>
                  </a:lnTo>
                  <a:lnTo>
                    <a:pt x="762" y="1878"/>
                  </a:lnTo>
                  <a:lnTo>
                    <a:pt x="780" y="1896"/>
                  </a:lnTo>
                  <a:lnTo>
                    <a:pt x="822" y="1902"/>
                  </a:lnTo>
                  <a:lnTo>
                    <a:pt x="828" y="1914"/>
                  </a:lnTo>
                  <a:lnTo>
                    <a:pt x="834" y="1920"/>
                  </a:lnTo>
                  <a:lnTo>
                    <a:pt x="840" y="1932"/>
                  </a:lnTo>
                  <a:lnTo>
                    <a:pt x="846" y="1938"/>
                  </a:lnTo>
                  <a:lnTo>
                    <a:pt x="846" y="1950"/>
                  </a:lnTo>
                  <a:lnTo>
                    <a:pt x="858" y="1950"/>
                  </a:lnTo>
                  <a:lnTo>
                    <a:pt x="858" y="1944"/>
                  </a:lnTo>
                  <a:lnTo>
                    <a:pt x="864" y="1938"/>
                  </a:lnTo>
                  <a:lnTo>
                    <a:pt x="870" y="1926"/>
                  </a:lnTo>
                  <a:lnTo>
                    <a:pt x="882" y="1926"/>
                  </a:lnTo>
                  <a:lnTo>
                    <a:pt x="888" y="1932"/>
                  </a:lnTo>
                  <a:lnTo>
                    <a:pt x="894" y="1944"/>
                  </a:lnTo>
                  <a:lnTo>
                    <a:pt x="894" y="1962"/>
                  </a:lnTo>
                  <a:lnTo>
                    <a:pt x="924" y="1992"/>
                  </a:lnTo>
                  <a:lnTo>
                    <a:pt x="936" y="1998"/>
                  </a:lnTo>
                  <a:lnTo>
                    <a:pt x="942" y="1992"/>
                  </a:lnTo>
                  <a:lnTo>
                    <a:pt x="954" y="1986"/>
                  </a:lnTo>
                  <a:lnTo>
                    <a:pt x="960" y="1986"/>
                  </a:lnTo>
                  <a:lnTo>
                    <a:pt x="966" y="1992"/>
                  </a:lnTo>
                  <a:lnTo>
                    <a:pt x="966" y="1998"/>
                  </a:lnTo>
                  <a:lnTo>
                    <a:pt x="960" y="2004"/>
                  </a:lnTo>
                  <a:lnTo>
                    <a:pt x="960" y="2010"/>
                  </a:lnTo>
                  <a:lnTo>
                    <a:pt x="966" y="2010"/>
                  </a:lnTo>
                  <a:lnTo>
                    <a:pt x="972" y="2016"/>
                  </a:lnTo>
                  <a:lnTo>
                    <a:pt x="990" y="2022"/>
                  </a:lnTo>
                  <a:lnTo>
                    <a:pt x="1002" y="2022"/>
                  </a:lnTo>
                  <a:lnTo>
                    <a:pt x="1008" y="2016"/>
                  </a:lnTo>
                  <a:lnTo>
                    <a:pt x="1014" y="2016"/>
                  </a:lnTo>
                  <a:lnTo>
                    <a:pt x="1014" y="2034"/>
                  </a:lnTo>
                  <a:lnTo>
                    <a:pt x="1020" y="2040"/>
                  </a:lnTo>
                  <a:lnTo>
                    <a:pt x="1032" y="2040"/>
                  </a:lnTo>
                  <a:lnTo>
                    <a:pt x="1044" y="2028"/>
                  </a:lnTo>
                  <a:lnTo>
                    <a:pt x="1044" y="2022"/>
                  </a:lnTo>
                  <a:lnTo>
                    <a:pt x="1044" y="2034"/>
                  </a:lnTo>
                  <a:lnTo>
                    <a:pt x="1050" y="2040"/>
                  </a:lnTo>
                  <a:lnTo>
                    <a:pt x="1068" y="2040"/>
                  </a:lnTo>
                  <a:lnTo>
                    <a:pt x="1074" y="2034"/>
                  </a:lnTo>
                  <a:lnTo>
                    <a:pt x="1074" y="2028"/>
                  </a:lnTo>
                  <a:lnTo>
                    <a:pt x="1086" y="2034"/>
                  </a:lnTo>
                  <a:lnTo>
                    <a:pt x="1092" y="2040"/>
                  </a:lnTo>
                  <a:lnTo>
                    <a:pt x="1110" y="2046"/>
                  </a:lnTo>
                  <a:lnTo>
                    <a:pt x="1134" y="2058"/>
                  </a:lnTo>
                  <a:lnTo>
                    <a:pt x="1158" y="2058"/>
                  </a:lnTo>
                  <a:lnTo>
                    <a:pt x="1176" y="2040"/>
                  </a:lnTo>
                  <a:lnTo>
                    <a:pt x="1194" y="2034"/>
                  </a:lnTo>
                  <a:lnTo>
                    <a:pt x="1206" y="2028"/>
                  </a:lnTo>
                  <a:lnTo>
                    <a:pt x="1212" y="2028"/>
                  </a:lnTo>
                  <a:lnTo>
                    <a:pt x="1224" y="2034"/>
                  </a:lnTo>
                  <a:lnTo>
                    <a:pt x="1230" y="2040"/>
                  </a:lnTo>
                  <a:lnTo>
                    <a:pt x="1230" y="2088"/>
                  </a:lnTo>
                  <a:lnTo>
                    <a:pt x="1236" y="2094"/>
                  </a:lnTo>
                  <a:lnTo>
                    <a:pt x="1242" y="2094"/>
                  </a:lnTo>
                  <a:lnTo>
                    <a:pt x="1242" y="2088"/>
                  </a:lnTo>
                  <a:lnTo>
                    <a:pt x="1248" y="2082"/>
                  </a:lnTo>
                  <a:lnTo>
                    <a:pt x="1254" y="2070"/>
                  </a:lnTo>
                  <a:lnTo>
                    <a:pt x="1266" y="2052"/>
                  </a:lnTo>
                  <a:lnTo>
                    <a:pt x="1272" y="2040"/>
                  </a:lnTo>
                  <a:lnTo>
                    <a:pt x="1284" y="2028"/>
                  </a:lnTo>
                  <a:lnTo>
                    <a:pt x="1290" y="2016"/>
                  </a:lnTo>
                  <a:lnTo>
                    <a:pt x="1302" y="2016"/>
                  </a:lnTo>
                  <a:lnTo>
                    <a:pt x="1314" y="2022"/>
                  </a:lnTo>
                  <a:lnTo>
                    <a:pt x="1338" y="2022"/>
                  </a:lnTo>
                  <a:lnTo>
                    <a:pt x="1338" y="2046"/>
                  </a:lnTo>
                  <a:lnTo>
                    <a:pt x="1344" y="2046"/>
                  </a:lnTo>
                  <a:lnTo>
                    <a:pt x="1350" y="2040"/>
                  </a:lnTo>
                  <a:lnTo>
                    <a:pt x="1362" y="2034"/>
                  </a:lnTo>
                  <a:lnTo>
                    <a:pt x="1374" y="2034"/>
                  </a:lnTo>
                  <a:lnTo>
                    <a:pt x="1386" y="2028"/>
                  </a:lnTo>
                  <a:lnTo>
                    <a:pt x="1398" y="2028"/>
                  </a:lnTo>
                  <a:lnTo>
                    <a:pt x="1410" y="2034"/>
                  </a:lnTo>
                  <a:lnTo>
                    <a:pt x="1422" y="2046"/>
                  </a:lnTo>
                  <a:lnTo>
                    <a:pt x="1428" y="2058"/>
                  </a:lnTo>
                  <a:lnTo>
                    <a:pt x="1428" y="2064"/>
                  </a:lnTo>
                  <a:lnTo>
                    <a:pt x="1482" y="2064"/>
                  </a:lnTo>
                  <a:lnTo>
                    <a:pt x="1494" y="2052"/>
                  </a:lnTo>
                  <a:lnTo>
                    <a:pt x="1494" y="2034"/>
                  </a:lnTo>
                  <a:lnTo>
                    <a:pt x="1488" y="2022"/>
                  </a:lnTo>
                  <a:lnTo>
                    <a:pt x="1518" y="2022"/>
                  </a:lnTo>
                  <a:lnTo>
                    <a:pt x="1524" y="2016"/>
                  </a:lnTo>
                  <a:lnTo>
                    <a:pt x="1524" y="1992"/>
                  </a:lnTo>
                  <a:lnTo>
                    <a:pt x="1518" y="1986"/>
                  </a:lnTo>
                  <a:lnTo>
                    <a:pt x="1518" y="1980"/>
                  </a:lnTo>
                  <a:lnTo>
                    <a:pt x="1554" y="1980"/>
                  </a:lnTo>
                  <a:lnTo>
                    <a:pt x="1578" y="1956"/>
                  </a:lnTo>
                  <a:lnTo>
                    <a:pt x="1590" y="1950"/>
                  </a:lnTo>
                  <a:lnTo>
                    <a:pt x="1602" y="1938"/>
                  </a:lnTo>
                  <a:lnTo>
                    <a:pt x="1620" y="1938"/>
                  </a:lnTo>
                  <a:lnTo>
                    <a:pt x="1632" y="1944"/>
                  </a:lnTo>
                  <a:lnTo>
                    <a:pt x="1650" y="1956"/>
                  </a:lnTo>
                  <a:lnTo>
                    <a:pt x="1668" y="1956"/>
                  </a:lnTo>
                  <a:lnTo>
                    <a:pt x="1668" y="1932"/>
                  </a:lnTo>
                  <a:lnTo>
                    <a:pt x="1680" y="1920"/>
                  </a:lnTo>
                  <a:lnTo>
                    <a:pt x="1716" y="1938"/>
                  </a:lnTo>
                  <a:lnTo>
                    <a:pt x="1722" y="1944"/>
                  </a:lnTo>
                  <a:lnTo>
                    <a:pt x="1710" y="1956"/>
                  </a:lnTo>
                  <a:lnTo>
                    <a:pt x="1704" y="1956"/>
                  </a:lnTo>
                  <a:lnTo>
                    <a:pt x="1710" y="1962"/>
                  </a:lnTo>
                  <a:lnTo>
                    <a:pt x="1740" y="1962"/>
                  </a:lnTo>
                  <a:lnTo>
                    <a:pt x="1758" y="1992"/>
                  </a:lnTo>
                  <a:lnTo>
                    <a:pt x="1752" y="1992"/>
                  </a:lnTo>
                  <a:lnTo>
                    <a:pt x="1740" y="2004"/>
                  </a:lnTo>
                  <a:lnTo>
                    <a:pt x="1740" y="2010"/>
                  </a:lnTo>
                  <a:lnTo>
                    <a:pt x="1806" y="2010"/>
                  </a:lnTo>
                  <a:lnTo>
                    <a:pt x="1812" y="2016"/>
                  </a:lnTo>
                  <a:lnTo>
                    <a:pt x="1818" y="2016"/>
                  </a:lnTo>
                  <a:lnTo>
                    <a:pt x="1824" y="1998"/>
                  </a:lnTo>
                  <a:lnTo>
                    <a:pt x="1830" y="1998"/>
                  </a:lnTo>
                  <a:lnTo>
                    <a:pt x="1836" y="2004"/>
                  </a:lnTo>
                  <a:lnTo>
                    <a:pt x="1842" y="2016"/>
                  </a:lnTo>
                  <a:lnTo>
                    <a:pt x="1854" y="2022"/>
                  </a:lnTo>
                  <a:lnTo>
                    <a:pt x="1872" y="2058"/>
                  </a:lnTo>
                  <a:lnTo>
                    <a:pt x="1878" y="2064"/>
                  </a:lnTo>
                  <a:lnTo>
                    <a:pt x="1878" y="2070"/>
                  </a:lnTo>
                  <a:lnTo>
                    <a:pt x="1914" y="2070"/>
                  </a:lnTo>
                  <a:lnTo>
                    <a:pt x="1920" y="2076"/>
                  </a:lnTo>
                  <a:lnTo>
                    <a:pt x="1920" y="2106"/>
                  </a:lnTo>
                  <a:lnTo>
                    <a:pt x="1932" y="2130"/>
                  </a:lnTo>
                  <a:lnTo>
                    <a:pt x="1944" y="2190"/>
                  </a:lnTo>
                  <a:lnTo>
                    <a:pt x="1932" y="2190"/>
                  </a:lnTo>
                  <a:lnTo>
                    <a:pt x="1926" y="2196"/>
                  </a:lnTo>
                  <a:lnTo>
                    <a:pt x="1914" y="2196"/>
                  </a:lnTo>
                  <a:lnTo>
                    <a:pt x="1932" y="2214"/>
                  </a:lnTo>
                  <a:lnTo>
                    <a:pt x="1932" y="2220"/>
                  </a:lnTo>
                  <a:lnTo>
                    <a:pt x="1926" y="2232"/>
                  </a:lnTo>
                  <a:lnTo>
                    <a:pt x="1920" y="2238"/>
                  </a:lnTo>
                  <a:lnTo>
                    <a:pt x="1908" y="2238"/>
                  </a:lnTo>
                  <a:lnTo>
                    <a:pt x="1902" y="2232"/>
                  </a:lnTo>
                  <a:lnTo>
                    <a:pt x="1902" y="2268"/>
                  </a:lnTo>
                  <a:lnTo>
                    <a:pt x="1896" y="2274"/>
                  </a:lnTo>
                  <a:lnTo>
                    <a:pt x="1884" y="2274"/>
                  </a:lnTo>
                  <a:lnTo>
                    <a:pt x="1890" y="2304"/>
                  </a:lnTo>
                  <a:lnTo>
                    <a:pt x="1878" y="2304"/>
                  </a:lnTo>
                  <a:lnTo>
                    <a:pt x="1878" y="2322"/>
                  </a:lnTo>
                  <a:lnTo>
                    <a:pt x="1896" y="2340"/>
                  </a:lnTo>
                  <a:lnTo>
                    <a:pt x="1902" y="2352"/>
                  </a:lnTo>
                  <a:lnTo>
                    <a:pt x="1890" y="2370"/>
                  </a:lnTo>
                  <a:lnTo>
                    <a:pt x="1902" y="2364"/>
                  </a:lnTo>
                  <a:lnTo>
                    <a:pt x="1908" y="2358"/>
                  </a:lnTo>
                  <a:lnTo>
                    <a:pt x="1920" y="2358"/>
                  </a:lnTo>
                  <a:lnTo>
                    <a:pt x="1926" y="2352"/>
                  </a:lnTo>
                  <a:lnTo>
                    <a:pt x="1986" y="2352"/>
                  </a:lnTo>
                  <a:lnTo>
                    <a:pt x="1956" y="2376"/>
                  </a:lnTo>
                  <a:lnTo>
                    <a:pt x="1980" y="2394"/>
                  </a:lnTo>
                  <a:lnTo>
                    <a:pt x="1992" y="2436"/>
                  </a:lnTo>
                  <a:lnTo>
                    <a:pt x="2022" y="2436"/>
                  </a:lnTo>
                  <a:lnTo>
                    <a:pt x="2034" y="2442"/>
                  </a:lnTo>
                  <a:lnTo>
                    <a:pt x="2040" y="2448"/>
                  </a:lnTo>
                  <a:lnTo>
                    <a:pt x="2040" y="2454"/>
                  </a:lnTo>
                  <a:lnTo>
                    <a:pt x="2034" y="2460"/>
                  </a:lnTo>
                  <a:lnTo>
                    <a:pt x="2022" y="2460"/>
                  </a:lnTo>
                  <a:lnTo>
                    <a:pt x="2016" y="2466"/>
                  </a:lnTo>
                  <a:lnTo>
                    <a:pt x="2028" y="2478"/>
                  </a:lnTo>
                  <a:lnTo>
                    <a:pt x="2028" y="2490"/>
                  </a:lnTo>
                  <a:lnTo>
                    <a:pt x="2022" y="2496"/>
                  </a:lnTo>
                  <a:lnTo>
                    <a:pt x="2022" y="2502"/>
                  </a:lnTo>
                  <a:lnTo>
                    <a:pt x="2016" y="2514"/>
                  </a:lnTo>
                  <a:lnTo>
                    <a:pt x="2070" y="2520"/>
                  </a:lnTo>
                  <a:lnTo>
                    <a:pt x="2082" y="2550"/>
                  </a:lnTo>
                  <a:lnTo>
                    <a:pt x="2094" y="2550"/>
                  </a:lnTo>
                  <a:lnTo>
                    <a:pt x="2094" y="2568"/>
                  </a:lnTo>
                  <a:lnTo>
                    <a:pt x="2136" y="2568"/>
                  </a:lnTo>
                  <a:lnTo>
                    <a:pt x="2136" y="2562"/>
                  </a:lnTo>
                  <a:lnTo>
                    <a:pt x="2154" y="2544"/>
                  </a:lnTo>
                  <a:lnTo>
                    <a:pt x="2166" y="2544"/>
                  </a:lnTo>
                  <a:lnTo>
                    <a:pt x="2172" y="2550"/>
                  </a:lnTo>
                  <a:lnTo>
                    <a:pt x="2172" y="2592"/>
                  </a:lnTo>
                  <a:lnTo>
                    <a:pt x="2214" y="2592"/>
                  </a:lnTo>
                  <a:lnTo>
                    <a:pt x="2214" y="2556"/>
                  </a:lnTo>
                  <a:lnTo>
                    <a:pt x="2190" y="2532"/>
                  </a:lnTo>
                  <a:lnTo>
                    <a:pt x="2190" y="2490"/>
                  </a:lnTo>
                  <a:lnTo>
                    <a:pt x="2196" y="2484"/>
                  </a:lnTo>
                  <a:lnTo>
                    <a:pt x="2232" y="2490"/>
                  </a:lnTo>
                  <a:lnTo>
                    <a:pt x="2232" y="2472"/>
                  </a:lnTo>
                  <a:lnTo>
                    <a:pt x="2238" y="2460"/>
                  </a:lnTo>
                  <a:lnTo>
                    <a:pt x="2250" y="2460"/>
                  </a:lnTo>
                  <a:lnTo>
                    <a:pt x="2274" y="2484"/>
                  </a:lnTo>
                  <a:lnTo>
                    <a:pt x="2286" y="2484"/>
                  </a:lnTo>
                  <a:lnTo>
                    <a:pt x="2292" y="2478"/>
                  </a:lnTo>
                  <a:lnTo>
                    <a:pt x="2298" y="2466"/>
                  </a:lnTo>
                  <a:lnTo>
                    <a:pt x="2304" y="2460"/>
                  </a:lnTo>
                  <a:lnTo>
                    <a:pt x="2322" y="2478"/>
                  </a:lnTo>
                  <a:lnTo>
                    <a:pt x="2322" y="2460"/>
                  </a:lnTo>
                  <a:lnTo>
                    <a:pt x="2328" y="2460"/>
                  </a:lnTo>
                  <a:lnTo>
                    <a:pt x="2340" y="2478"/>
                  </a:lnTo>
                  <a:lnTo>
                    <a:pt x="2346" y="2484"/>
                  </a:lnTo>
                  <a:lnTo>
                    <a:pt x="2364" y="2484"/>
                  </a:lnTo>
                  <a:lnTo>
                    <a:pt x="2364" y="2472"/>
                  </a:lnTo>
                  <a:lnTo>
                    <a:pt x="2352" y="2460"/>
                  </a:lnTo>
                  <a:lnTo>
                    <a:pt x="2370" y="2460"/>
                  </a:lnTo>
                  <a:lnTo>
                    <a:pt x="2376" y="2466"/>
                  </a:lnTo>
                  <a:lnTo>
                    <a:pt x="2382" y="2460"/>
                  </a:lnTo>
                  <a:lnTo>
                    <a:pt x="2400" y="2460"/>
                  </a:lnTo>
                  <a:lnTo>
                    <a:pt x="2400" y="2454"/>
                  </a:lnTo>
                  <a:lnTo>
                    <a:pt x="2406" y="2442"/>
                  </a:lnTo>
                  <a:lnTo>
                    <a:pt x="2406" y="2430"/>
                  </a:lnTo>
                  <a:lnTo>
                    <a:pt x="2412" y="2424"/>
                  </a:lnTo>
                  <a:lnTo>
                    <a:pt x="2424" y="2418"/>
                  </a:lnTo>
                  <a:lnTo>
                    <a:pt x="2430" y="2412"/>
                  </a:lnTo>
                  <a:lnTo>
                    <a:pt x="2436" y="2412"/>
                  </a:lnTo>
                  <a:lnTo>
                    <a:pt x="2466" y="2448"/>
                  </a:lnTo>
                  <a:lnTo>
                    <a:pt x="2496" y="2442"/>
                  </a:lnTo>
                  <a:lnTo>
                    <a:pt x="2508" y="2454"/>
                  </a:lnTo>
                  <a:lnTo>
                    <a:pt x="2538" y="2454"/>
                  </a:lnTo>
                  <a:lnTo>
                    <a:pt x="2544" y="2460"/>
                  </a:lnTo>
                  <a:lnTo>
                    <a:pt x="2544" y="2466"/>
                  </a:lnTo>
                  <a:lnTo>
                    <a:pt x="2526" y="2484"/>
                  </a:lnTo>
                  <a:lnTo>
                    <a:pt x="2532" y="2502"/>
                  </a:lnTo>
                  <a:lnTo>
                    <a:pt x="2544" y="2508"/>
                  </a:lnTo>
                  <a:lnTo>
                    <a:pt x="2544" y="2526"/>
                  </a:lnTo>
                  <a:lnTo>
                    <a:pt x="2562" y="2526"/>
                  </a:lnTo>
                  <a:lnTo>
                    <a:pt x="2568" y="2532"/>
                  </a:lnTo>
                  <a:lnTo>
                    <a:pt x="2574" y="2544"/>
                  </a:lnTo>
                  <a:lnTo>
                    <a:pt x="2586" y="2550"/>
                  </a:lnTo>
                  <a:lnTo>
                    <a:pt x="2616" y="2550"/>
                  </a:lnTo>
                  <a:lnTo>
                    <a:pt x="2622" y="2556"/>
                  </a:lnTo>
                  <a:lnTo>
                    <a:pt x="2628" y="2556"/>
                  </a:lnTo>
                  <a:lnTo>
                    <a:pt x="2676" y="2526"/>
                  </a:lnTo>
                  <a:lnTo>
                    <a:pt x="2694" y="2538"/>
                  </a:lnTo>
                  <a:lnTo>
                    <a:pt x="2718" y="2538"/>
                  </a:lnTo>
                  <a:lnTo>
                    <a:pt x="2736" y="2544"/>
                  </a:lnTo>
                  <a:lnTo>
                    <a:pt x="2748" y="2544"/>
                  </a:lnTo>
                  <a:lnTo>
                    <a:pt x="2760" y="2550"/>
                  </a:lnTo>
                  <a:lnTo>
                    <a:pt x="2766" y="2556"/>
                  </a:lnTo>
                  <a:lnTo>
                    <a:pt x="2772" y="2568"/>
                  </a:lnTo>
                  <a:lnTo>
                    <a:pt x="2766" y="2580"/>
                  </a:lnTo>
                  <a:lnTo>
                    <a:pt x="2766" y="2604"/>
                  </a:lnTo>
                  <a:lnTo>
                    <a:pt x="2760" y="2616"/>
                  </a:lnTo>
                  <a:lnTo>
                    <a:pt x="2766" y="2628"/>
                  </a:lnTo>
                  <a:lnTo>
                    <a:pt x="2772" y="2634"/>
                  </a:lnTo>
                  <a:lnTo>
                    <a:pt x="2784" y="2640"/>
                  </a:lnTo>
                  <a:lnTo>
                    <a:pt x="2790" y="2652"/>
                  </a:lnTo>
                  <a:lnTo>
                    <a:pt x="2802" y="2658"/>
                  </a:lnTo>
                  <a:lnTo>
                    <a:pt x="2808" y="2664"/>
                  </a:lnTo>
                  <a:lnTo>
                    <a:pt x="2826" y="2664"/>
                  </a:lnTo>
                  <a:lnTo>
                    <a:pt x="2832" y="2640"/>
                  </a:lnTo>
                  <a:lnTo>
                    <a:pt x="2832" y="2634"/>
                  </a:lnTo>
                  <a:lnTo>
                    <a:pt x="2826" y="2628"/>
                  </a:lnTo>
                  <a:lnTo>
                    <a:pt x="2826" y="2586"/>
                  </a:lnTo>
                  <a:lnTo>
                    <a:pt x="2832" y="2568"/>
                  </a:lnTo>
                  <a:lnTo>
                    <a:pt x="2844" y="2556"/>
                  </a:lnTo>
                  <a:lnTo>
                    <a:pt x="2856" y="2550"/>
                  </a:lnTo>
                  <a:lnTo>
                    <a:pt x="2886" y="2550"/>
                  </a:lnTo>
                  <a:lnTo>
                    <a:pt x="2898" y="2544"/>
                  </a:lnTo>
                  <a:lnTo>
                    <a:pt x="2910" y="2544"/>
                  </a:lnTo>
                  <a:lnTo>
                    <a:pt x="2922" y="2538"/>
                  </a:lnTo>
                  <a:lnTo>
                    <a:pt x="2940" y="2538"/>
                  </a:lnTo>
                  <a:lnTo>
                    <a:pt x="2964" y="2532"/>
                  </a:lnTo>
                  <a:lnTo>
                    <a:pt x="2982" y="2526"/>
                  </a:lnTo>
                  <a:lnTo>
                    <a:pt x="3000" y="2508"/>
                  </a:lnTo>
                  <a:lnTo>
                    <a:pt x="3000" y="2466"/>
                  </a:lnTo>
                  <a:lnTo>
                    <a:pt x="3006" y="2454"/>
                  </a:lnTo>
                  <a:lnTo>
                    <a:pt x="3012" y="2448"/>
                  </a:lnTo>
                  <a:lnTo>
                    <a:pt x="3024" y="2460"/>
                  </a:lnTo>
                  <a:lnTo>
                    <a:pt x="3036" y="2484"/>
                  </a:lnTo>
                  <a:lnTo>
                    <a:pt x="3042" y="2490"/>
                  </a:lnTo>
                  <a:lnTo>
                    <a:pt x="3048" y="2490"/>
                  </a:lnTo>
                  <a:lnTo>
                    <a:pt x="3054" y="2484"/>
                  </a:lnTo>
                  <a:lnTo>
                    <a:pt x="3066" y="2478"/>
                  </a:lnTo>
                  <a:lnTo>
                    <a:pt x="3072" y="2466"/>
                  </a:lnTo>
                  <a:lnTo>
                    <a:pt x="3090" y="2448"/>
                  </a:lnTo>
                  <a:lnTo>
                    <a:pt x="3096" y="2436"/>
                  </a:lnTo>
                  <a:lnTo>
                    <a:pt x="3114" y="2454"/>
                  </a:lnTo>
                  <a:lnTo>
                    <a:pt x="3144" y="2442"/>
                  </a:lnTo>
                  <a:lnTo>
                    <a:pt x="3150" y="2442"/>
                  </a:lnTo>
                  <a:lnTo>
                    <a:pt x="3156" y="2448"/>
                  </a:lnTo>
                  <a:lnTo>
                    <a:pt x="3186" y="2448"/>
                  </a:lnTo>
                  <a:lnTo>
                    <a:pt x="3234" y="2424"/>
                  </a:lnTo>
                  <a:lnTo>
                    <a:pt x="3288" y="2370"/>
                  </a:lnTo>
                  <a:lnTo>
                    <a:pt x="3294" y="2358"/>
                  </a:lnTo>
                  <a:lnTo>
                    <a:pt x="3300" y="2352"/>
                  </a:lnTo>
                  <a:lnTo>
                    <a:pt x="3294" y="2340"/>
                  </a:lnTo>
                  <a:lnTo>
                    <a:pt x="3294" y="2334"/>
                  </a:lnTo>
                  <a:lnTo>
                    <a:pt x="3288" y="2322"/>
                  </a:lnTo>
                  <a:lnTo>
                    <a:pt x="3282" y="2316"/>
                  </a:lnTo>
                  <a:lnTo>
                    <a:pt x="3300" y="2316"/>
                  </a:lnTo>
                  <a:lnTo>
                    <a:pt x="3312" y="2286"/>
                  </a:lnTo>
                  <a:lnTo>
                    <a:pt x="3336" y="2286"/>
                  </a:lnTo>
                  <a:lnTo>
                    <a:pt x="3348" y="2250"/>
                  </a:lnTo>
                  <a:lnTo>
                    <a:pt x="3360" y="2250"/>
                  </a:lnTo>
                  <a:lnTo>
                    <a:pt x="3360" y="2208"/>
                  </a:lnTo>
                  <a:lnTo>
                    <a:pt x="3372" y="2208"/>
                  </a:lnTo>
                  <a:lnTo>
                    <a:pt x="3384" y="2196"/>
                  </a:lnTo>
                  <a:lnTo>
                    <a:pt x="3384" y="2172"/>
                  </a:lnTo>
                  <a:lnTo>
                    <a:pt x="3378" y="2160"/>
                  </a:lnTo>
                  <a:lnTo>
                    <a:pt x="3372" y="2154"/>
                  </a:lnTo>
                  <a:lnTo>
                    <a:pt x="3372" y="2142"/>
                  </a:lnTo>
                  <a:lnTo>
                    <a:pt x="3378" y="2136"/>
                  </a:lnTo>
                  <a:lnTo>
                    <a:pt x="3384" y="2136"/>
                  </a:lnTo>
                  <a:lnTo>
                    <a:pt x="3390" y="2130"/>
                  </a:lnTo>
                  <a:lnTo>
                    <a:pt x="3402" y="2124"/>
                  </a:lnTo>
                  <a:lnTo>
                    <a:pt x="3408" y="2118"/>
                  </a:lnTo>
                  <a:lnTo>
                    <a:pt x="3408" y="2094"/>
                  </a:lnTo>
                  <a:lnTo>
                    <a:pt x="3390" y="2076"/>
                  </a:lnTo>
                  <a:lnTo>
                    <a:pt x="3390" y="2064"/>
                  </a:lnTo>
                  <a:lnTo>
                    <a:pt x="3402" y="2058"/>
                  </a:lnTo>
                  <a:lnTo>
                    <a:pt x="3408" y="2052"/>
                  </a:lnTo>
                  <a:lnTo>
                    <a:pt x="3408" y="2016"/>
                  </a:lnTo>
                  <a:lnTo>
                    <a:pt x="3414" y="2016"/>
                  </a:lnTo>
                  <a:lnTo>
                    <a:pt x="3420" y="2010"/>
                  </a:lnTo>
                  <a:lnTo>
                    <a:pt x="3456" y="1992"/>
                  </a:lnTo>
                  <a:lnTo>
                    <a:pt x="3462" y="1980"/>
                  </a:lnTo>
                  <a:lnTo>
                    <a:pt x="3462" y="1962"/>
                  </a:lnTo>
                  <a:lnTo>
                    <a:pt x="3456" y="1956"/>
                  </a:lnTo>
                  <a:lnTo>
                    <a:pt x="3444" y="1956"/>
                  </a:lnTo>
                  <a:lnTo>
                    <a:pt x="3450" y="1956"/>
                  </a:lnTo>
                  <a:lnTo>
                    <a:pt x="3456" y="1950"/>
                  </a:lnTo>
                  <a:lnTo>
                    <a:pt x="3468" y="1950"/>
                  </a:lnTo>
                  <a:lnTo>
                    <a:pt x="3480" y="1944"/>
                  </a:lnTo>
                  <a:lnTo>
                    <a:pt x="3492" y="1932"/>
                  </a:lnTo>
                  <a:lnTo>
                    <a:pt x="3474" y="1914"/>
                  </a:lnTo>
                  <a:lnTo>
                    <a:pt x="3468" y="1914"/>
                  </a:lnTo>
                  <a:lnTo>
                    <a:pt x="3486" y="1896"/>
                  </a:lnTo>
                  <a:lnTo>
                    <a:pt x="3498" y="1872"/>
                  </a:lnTo>
                  <a:lnTo>
                    <a:pt x="3504" y="1866"/>
                  </a:lnTo>
                  <a:lnTo>
                    <a:pt x="3504" y="1854"/>
                  </a:lnTo>
                  <a:lnTo>
                    <a:pt x="3498" y="1848"/>
                  </a:lnTo>
                  <a:lnTo>
                    <a:pt x="3474" y="1842"/>
                  </a:lnTo>
                  <a:lnTo>
                    <a:pt x="3438" y="1848"/>
                  </a:lnTo>
                  <a:lnTo>
                    <a:pt x="3396" y="1854"/>
                  </a:lnTo>
                  <a:lnTo>
                    <a:pt x="3366" y="1860"/>
                  </a:lnTo>
                  <a:lnTo>
                    <a:pt x="3354" y="1866"/>
                  </a:lnTo>
                  <a:lnTo>
                    <a:pt x="3336" y="1848"/>
                  </a:lnTo>
                  <a:lnTo>
                    <a:pt x="3378" y="1848"/>
                  </a:lnTo>
                  <a:lnTo>
                    <a:pt x="3378" y="1836"/>
                  </a:lnTo>
                  <a:lnTo>
                    <a:pt x="3384" y="1824"/>
                  </a:lnTo>
                  <a:lnTo>
                    <a:pt x="3390" y="1818"/>
                  </a:lnTo>
                  <a:lnTo>
                    <a:pt x="3402" y="1812"/>
                  </a:lnTo>
                  <a:lnTo>
                    <a:pt x="3432" y="1812"/>
                  </a:lnTo>
                  <a:lnTo>
                    <a:pt x="3426" y="1800"/>
                  </a:lnTo>
                  <a:lnTo>
                    <a:pt x="3420" y="1794"/>
                  </a:lnTo>
                  <a:lnTo>
                    <a:pt x="3414" y="1782"/>
                  </a:lnTo>
                  <a:lnTo>
                    <a:pt x="3414" y="1776"/>
                  </a:lnTo>
                  <a:lnTo>
                    <a:pt x="3408" y="1770"/>
                  </a:lnTo>
                  <a:lnTo>
                    <a:pt x="3390" y="1770"/>
                  </a:lnTo>
                  <a:lnTo>
                    <a:pt x="3378" y="1764"/>
                  </a:lnTo>
                  <a:lnTo>
                    <a:pt x="3366" y="1764"/>
                  </a:lnTo>
                  <a:lnTo>
                    <a:pt x="3354" y="1746"/>
                  </a:lnTo>
                  <a:lnTo>
                    <a:pt x="3342" y="1746"/>
                  </a:lnTo>
                  <a:lnTo>
                    <a:pt x="3336" y="1734"/>
                  </a:lnTo>
                  <a:lnTo>
                    <a:pt x="3324" y="1728"/>
                  </a:lnTo>
                  <a:lnTo>
                    <a:pt x="3294" y="1728"/>
                  </a:lnTo>
                  <a:lnTo>
                    <a:pt x="3288" y="1734"/>
                  </a:lnTo>
                  <a:lnTo>
                    <a:pt x="3282" y="1734"/>
                  </a:lnTo>
                  <a:lnTo>
                    <a:pt x="3246" y="1686"/>
                  </a:lnTo>
                  <a:lnTo>
                    <a:pt x="3252" y="1698"/>
                  </a:lnTo>
                  <a:lnTo>
                    <a:pt x="3264" y="1704"/>
                  </a:lnTo>
                  <a:lnTo>
                    <a:pt x="3270" y="1710"/>
                  </a:lnTo>
                  <a:lnTo>
                    <a:pt x="3282" y="1716"/>
                  </a:lnTo>
                  <a:lnTo>
                    <a:pt x="3294" y="1716"/>
                  </a:lnTo>
                  <a:lnTo>
                    <a:pt x="3300" y="1710"/>
                  </a:lnTo>
                  <a:lnTo>
                    <a:pt x="3306" y="1710"/>
                  </a:lnTo>
                  <a:lnTo>
                    <a:pt x="3336" y="1716"/>
                  </a:lnTo>
                  <a:lnTo>
                    <a:pt x="3348" y="1734"/>
                  </a:lnTo>
                  <a:lnTo>
                    <a:pt x="3366" y="1728"/>
                  </a:lnTo>
                  <a:lnTo>
                    <a:pt x="3408" y="1740"/>
                  </a:lnTo>
                  <a:lnTo>
                    <a:pt x="3390" y="1716"/>
                  </a:lnTo>
                  <a:lnTo>
                    <a:pt x="3372" y="1710"/>
                  </a:lnTo>
                  <a:lnTo>
                    <a:pt x="3372" y="1692"/>
                  </a:lnTo>
                  <a:lnTo>
                    <a:pt x="3360" y="1680"/>
                  </a:lnTo>
                  <a:lnTo>
                    <a:pt x="3348" y="1674"/>
                  </a:lnTo>
                  <a:lnTo>
                    <a:pt x="3330" y="1674"/>
                  </a:lnTo>
                  <a:lnTo>
                    <a:pt x="3318" y="1662"/>
                  </a:lnTo>
                  <a:lnTo>
                    <a:pt x="3318" y="1650"/>
                  </a:lnTo>
                  <a:lnTo>
                    <a:pt x="3312" y="1644"/>
                  </a:lnTo>
                  <a:lnTo>
                    <a:pt x="3312" y="1632"/>
                  </a:lnTo>
                  <a:lnTo>
                    <a:pt x="3234" y="1530"/>
                  </a:lnTo>
                  <a:lnTo>
                    <a:pt x="3198" y="1524"/>
                  </a:lnTo>
                  <a:lnTo>
                    <a:pt x="3162" y="1494"/>
                  </a:lnTo>
                  <a:lnTo>
                    <a:pt x="3144" y="1500"/>
                  </a:lnTo>
                  <a:lnTo>
                    <a:pt x="3138" y="1488"/>
                  </a:lnTo>
                  <a:lnTo>
                    <a:pt x="3132" y="1482"/>
                  </a:lnTo>
                  <a:lnTo>
                    <a:pt x="3132" y="1470"/>
                  </a:lnTo>
                  <a:lnTo>
                    <a:pt x="3126" y="1464"/>
                  </a:lnTo>
                  <a:lnTo>
                    <a:pt x="3138" y="1452"/>
                  </a:lnTo>
                  <a:lnTo>
                    <a:pt x="3150" y="1446"/>
                  </a:lnTo>
                  <a:lnTo>
                    <a:pt x="3156" y="1434"/>
                  </a:lnTo>
                  <a:lnTo>
                    <a:pt x="3162" y="1428"/>
                  </a:lnTo>
                  <a:lnTo>
                    <a:pt x="3168" y="1416"/>
                  </a:lnTo>
                  <a:lnTo>
                    <a:pt x="3168" y="1410"/>
                  </a:lnTo>
                  <a:lnTo>
                    <a:pt x="3162" y="1398"/>
                  </a:lnTo>
                  <a:lnTo>
                    <a:pt x="3162" y="1392"/>
                  </a:lnTo>
                  <a:lnTo>
                    <a:pt x="3156" y="1380"/>
                  </a:lnTo>
                  <a:lnTo>
                    <a:pt x="3168" y="1386"/>
                  </a:lnTo>
                  <a:lnTo>
                    <a:pt x="3174" y="1392"/>
                  </a:lnTo>
                  <a:lnTo>
                    <a:pt x="3186" y="1398"/>
                  </a:lnTo>
                  <a:lnTo>
                    <a:pt x="3198" y="1386"/>
                  </a:lnTo>
                  <a:lnTo>
                    <a:pt x="3198" y="1368"/>
                  </a:lnTo>
                  <a:lnTo>
                    <a:pt x="3192" y="1356"/>
                  </a:lnTo>
                  <a:lnTo>
                    <a:pt x="3192" y="1344"/>
                  </a:lnTo>
                  <a:lnTo>
                    <a:pt x="3216" y="1344"/>
                  </a:lnTo>
                  <a:lnTo>
                    <a:pt x="3252" y="1320"/>
                  </a:lnTo>
                  <a:lnTo>
                    <a:pt x="3264" y="1320"/>
                  </a:lnTo>
                  <a:lnTo>
                    <a:pt x="3270" y="1326"/>
                  </a:lnTo>
                  <a:lnTo>
                    <a:pt x="3294" y="1326"/>
                  </a:lnTo>
                  <a:lnTo>
                    <a:pt x="3294" y="1320"/>
                  </a:lnTo>
                  <a:lnTo>
                    <a:pt x="3288" y="1314"/>
                  </a:lnTo>
                  <a:lnTo>
                    <a:pt x="3288" y="1308"/>
                  </a:lnTo>
                  <a:lnTo>
                    <a:pt x="3282" y="1302"/>
                  </a:lnTo>
                  <a:lnTo>
                    <a:pt x="3288" y="1278"/>
                  </a:lnTo>
                  <a:lnTo>
                    <a:pt x="3258" y="1278"/>
                  </a:lnTo>
                  <a:lnTo>
                    <a:pt x="3246" y="1266"/>
                  </a:lnTo>
                  <a:lnTo>
                    <a:pt x="3240" y="1278"/>
                  </a:lnTo>
                  <a:lnTo>
                    <a:pt x="3204" y="1278"/>
                  </a:lnTo>
                  <a:lnTo>
                    <a:pt x="3198" y="1272"/>
                  </a:lnTo>
                  <a:lnTo>
                    <a:pt x="3192" y="1260"/>
                  </a:lnTo>
                  <a:lnTo>
                    <a:pt x="3180" y="1254"/>
                  </a:lnTo>
                  <a:lnTo>
                    <a:pt x="3174" y="1248"/>
                  </a:lnTo>
                  <a:lnTo>
                    <a:pt x="3150" y="1248"/>
                  </a:lnTo>
                  <a:lnTo>
                    <a:pt x="3144" y="1260"/>
                  </a:lnTo>
                  <a:lnTo>
                    <a:pt x="3132" y="1266"/>
                  </a:lnTo>
                  <a:lnTo>
                    <a:pt x="3114" y="1284"/>
                  </a:lnTo>
                  <a:lnTo>
                    <a:pt x="3114" y="1296"/>
                  </a:lnTo>
                  <a:lnTo>
                    <a:pt x="3108" y="1302"/>
                  </a:lnTo>
                  <a:lnTo>
                    <a:pt x="3108" y="1308"/>
                  </a:lnTo>
                  <a:lnTo>
                    <a:pt x="3078" y="1308"/>
                  </a:lnTo>
                  <a:lnTo>
                    <a:pt x="3054" y="1296"/>
                  </a:lnTo>
                  <a:lnTo>
                    <a:pt x="3048" y="1290"/>
                  </a:lnTo>
                  <a:lnTo>
                    <a:pt x="3042" y="1278"/>
                  </a:lnTo>
                  <a:lnTo>
                    <a:pt x="3030" y="1242"/>
                  </a:lnTo>
                  <a:lnTo>
                    <a:pt x="3024" y="1230"/>
                  </a:lnTo>
                  <a:lnTo>
                    <a:pt x="3018" y="1224"/>
                  </a:lnTo>
                  <a:lnTo>
                    <a:pt x="3006" y="1224"/>
                  </a:lnTo>
                  <a:lnTo>
                    <a:pt x="3000" y="1230"/>
                  </a:lnTo>
                  <a:lnTo>
                    <a:pt x="3000" y="1242"/>
                  </a:lnTo>
                  <a:lnTo>
                    <a:pt x="2988" y="1224"/>
                  </a:lnTo>
                  <a:lnTo>
                    <a:pt x="2952" y="1224"/>
                  </a:lnTo>
                  <a:lnTo>
                    <a:pt x="2940" y="1218"/>
                  </a:lnTo>
                  <a:lnTo>
                    <a:pt x="2934" y="1212"/>
                  </a:lnTo>
                  <a:lnTo>
                    <a:pt x="2928" y="1200"/>
                  </a:lnTo>
                  <a:lnTo>
                    <a:pt x="2916" y="1194"/>
                  </a:lnTo>
                  <a:lnTo>
                    <a:pt x="2910" y="1182"/>
                  </a:lnTo>
                  <a:lnTo>
                    <a:pt x="2910" y="1140"/>
                  </a:lnTo>
                  <a:lnTo>
                    <a:pt x="2928" y="1140"/>
                  </a:lnTo>
                  <a:lnTo>
                    <a:pt x="2940" y="1152"/>
                  </a:lnTo>
                  <a:lnTo>
                    <a:pt x="2946" y="1152"/>
                  </a:lnTo>
                  <a:lnTo>
                    <a:pt x="2952" y="1146"/>
                  </a:lnTo>
                  <a:lnTo>
                    <a:pt x="2952" y="1140"/>
                  </a:lnTo>
                  <a:lnTo>
                    <a:pt x="2958" y="1134"/>
                  </a:lnTo>
                  <a:lnTo>
                    <a:pt x="2964" y="1134"/>
                  </a:lnTo>
                  <a:lnTo>
                    <a:pt x="2970" y="1140"/>
                  </a:lnTo>
                  <a:lnTo>
                    <a:pt x="2982" y="1140"/>
                  </a:lnTo>
                  <a:lnTo>
                    <a:pt x="2994" y="1134"/>
                  </a:lnTo>
                  <a:lnTo>
                    <a:pt x="3000" y="1128"/>
                  </a:lnTo>
                  <a:lnTo>
                    <a:pt x="3000" y="1116"/>
                  </a:lnTo>
                  <a:lnTo>
                    <a:pt x="2994" y="1110"/>
                  </a:lnTo>
                  <a:lnTo>
                    <a:pt x="2994" y="1086"/>
                  </a:lnTo>
                  <a:lnTo>
                    <a:pt x="3000" y="1074"/>
                  </a:lnTo>
                  <a:lnTo>
                    <a:pt x="3000" y="1068"/>
                  </a:lnTo>
                  <a:lnTo>
                    <a:pt x="3036" y="1068"/>
                  </a:lnTo>
                  <a:lnTo>
                    <a:pt x="3042" y="1062"/>
                  </a:lnTo>
                  <a:lnTo>
                    <a:pt x="3048" y="1050"/>
                  </a:lnTo>
                  <a:lnTo>
                    <a:pt x="3048" y="1038"/>
                  </a:lnTo>
                  <a:lnTo>
                    <a:pt x="3054" y="1032"/>
                  </a:lnTo>
                  <a:lnTo>
                    <a:pt x="3054" y="1026"/>
                  </a:lnTo>
                  <a:lnTo>
                    <a:pt x="3072" y="1014"/>
                  </a:lnTo>
                  <a:lnTo>
                    <a:pt x="3060" y="1002"/>
                  </a:lnTo>
                  <a:lnTo>
                    <a:pt x="3096" y="1014"/>
                  </a:lnTo>
                  <a:lnTo>
                    <a:pt x="3114" y="996"/>
                  </a:lnTo>
                  <a:lnTo>
                    <a:pt x="3126" y="1002"/>
                  </a:lnTo>
                  <a:lnTo>
                    <a:pt x="3132" y="1014"/>
                  </a:lnTo>
                  <a:lnTo>
                    <a:pt x="3144" y="1020"/>
                  </a:lnTo>
                  <a:lnTo>
                    <a:pt x="3156" y="1044"/>
                  </a:lnTo>
                  <a:lnTo>
                    <a:pt x="3156" y="1050"/>
                  </a:lnTo>
                  <a:lnTo>
                    <a:pt x="3144" y="1074"/>
                  </a:lnTo>
                  <a:lnTo>
                    <a:pt x="3126" y="1092"/>
                  </a:lnTo>
                  <a:lnTo>
                    <a:pt x="3126" y="1104"/>
                  </a:lnTo>
                  <a:lnTo>
                    <a:pt x="3132" y="1116"/>
                  </a:lnTo>
                  <a:lnTo>
                    <a:pt x="3144" y="1128"/>
                  </a:lnTo>
                  <a:lnTo>
                    <a:pt x="3150" y="1128"/>
                  </a:lnTo>
                  <a:lnTo>
                    <a:pt x="3162" y="1122"/>
                  </a:lnTo>
                  <a:lnTo>
                    <a:pt x="3168" y="1122"/>
                  </a:lnTo>
                  <a:lnTo>
                    <a:pt x="3162" y="1152"/>
                  </a:lnTo>
                  <a:lnTo>
                    <a:pt x="3144" y="1170"/>
                  </a:lnTo>
                  <a:lnTo>
                    <a:pt x="3144" y="1176"/>
                  </a:lnTo>
                  <a:lnTo>
                    <a:pt x="3150" y="1176"/>
                  </a:lnTo>
                  <a:lnTo>
                    <a:pt x="3162" y="1170"/>
                  </a:lnTo>
                  <a:lnTo>
                    <a:pt x="3168" y="1164"/>
                  </a:lnTo>
                  <a:lnTo>
                    <a:pt x="3180" y="1158"/>
                  </a:lnTo>
                  <a:lnTo>
                    <a:pt x="3186" y="1158"/>
                  </a:lnTo>
                  <a:lnTo>
                    <a:pt x="3198" y="1146"/>
                  </a:lnTo>
                  <a:lnTo>
                    <a:pt x="3198" y="1122"/>
                  </a:lnTo>
                  <a:lnTo>
                    <a:pt x="3204" y="1122"/>
                  </a:lnTo>
                  <a:lnTo>
                    <a:pt x="3210" y="1116"/>
                  </a:lnTo>
                  <a:lnTo>
                    <a:pt x="3258" y="1092"/>
                  </a:lnTo>
                  <a:lnTo>
                    <a:pt x="3264" y="1086"/>
                  </a:lnTo>
                  <a:lnTo>
                    <a:pt x="3306" y="1086"/>
                  </a:lnTo>
                  <a:lnTo>
                    <a:pt x="3312" y="1074"/>
                  </a:lnTo>
                  <a:lnTo>
                    <a:pt x="3312" y="1062"/>
                  </a:lnTo>
                  <a:lnTo>
                    <a:pt x="3318" y="1056"/>
                  </a:lnTo>
                  <a:lnTo>
                    <a:pt x="3324" y="1044"/>
                  </a:lnTo>
                  <a:lnTo>
                    <a:pt x="3360" y="1026"/>
                  </a:lnTo>
                  <a:lnTo>
                    <a:pt x="3372" y="1014"/>
                  </a:lnTo>
                  <a:lnTo>
                    <a:pt x="3390" y="978"/>
                  </a:lnTo>
                  <a:lnTo>
                    <a:pt x="3390" y="948"/>
                  </a:lnTo>
                  <a:lnTo>
                    <a:pt x="3396" y="942"/>
                  </a:lnTo>
                  <a:lnTo>
                    <a:pt x="3396" y="936"/>
                  </a:lnTo>
                  <a:lnTo>
                    <a:pt x="3408" y="936"/>
                  </a:lnTo>
                  <a:lnTo>
                    <a:pt x="3420" y="942"/>
                  </a:lnTo>
                  <a:lnTo>
                    <a:pt x="3432" y="954"/>
                  </a:lnTo>
                  <a:lnTo>
                    <a:pt x="3444" y="954"/>
                  </a:lnTo>
                  <a:lnTo>
                    <a:pt x="3456" y="960"/>
                  </a:lnTo>
                  <a:lnTo>
                    <a:pt x="3504" y="960"/>
                  </a:lnTo>
                  <a:lnTo>
                    <a:pt x="3504" y="948"/>
                  </a:lnTo>
                  <a:lnTo>
                    <a:pt x="3498" y="948"/>
                  </a:lnTo>
                  <a:lnTo>
                    <a:pt x="3474" y="924"/>
                  </a:lnTo>
                  <a:lnTo>
                    <a:pt x="3474" y="912"/>
                  </a:lnTo>
                  <a:lnTo>
                    <a:pt x="3480" y="906"/>
                  </a:lnTo>
                  <a:lnTo>
                    <a:pt x="3486" y="912"/>
                  </a:lnTo>
                  <a:lnTo>
                    <a:pt x="3510" y="912"/>
                  </a:lnTo>
                  <a:lnTo>
                    <a:pt x="3522" y="918"/>
                  </a:lnTo>
                  <a:lnTo>
                    <a:pt x="3534" y="912"/>
                  </a:lnTo>
                  <a:lnTo>
                    <a:pt x="3540" y="900"/>
                  </a:lnTo>
                  <a:lnTo>
                    <a:pt x="3540" y="894"/>
                  </a:lnTo>
                  <a:lnTo>
                    <a:pt x="3534" y="882"/>
                  </a:lnTo>
                  <a:lnTo>
                    <a:pt x="3558" y="882"/>
                  </a:lnTo>
                  <a:lnTo>
                    <a:pt x="3558" y="864"/>
                  </a:lnTo>
                  <a:lnTo>
                    <a:pt x="3552" y="852"/>
                  </a:lnTo>
                  <a:lnTo>
                    <a:pt x="3546" y="846"/>
                  </a:lnTo>
                  <a:lnTo>
                    <a:pt x="3546" y="840"/>
                  </a:lnTo>
                  <a:lnTo>
                    <a:pt x="3576" y="840"/>
                  </a:lnTo>
                  <a:lnTo>
                    <a:pt x="3594" y="864"/>
                  </a:lnTo>
                  <a:lnTo>
                    <a:pt x="3600" y="840"/>
                  </a:lnTo>
                  <a:lnTo>
                    <a:pt x="3630" y="846"/>
                  </a:lnTo>
                  <a:lnTo>
                    <a:pt x="3624" y="810"/>
                  </a:lnTo>
                  <a:lnTo>
                    <a:pt x="3618" y="798"/>
                  </a:lnTo>
                  <a:lnTo>
                    <a:pt x="3606" y="786"/>
                  </a:lnTo>
                  <a:lnTo>
                    <a:pt x="3606" y="774"/>
                  </a:lnTo>
                  <a:lnTo>
                    <a:pt x="3600" y="756"/>
                  </a:lnTo>
                  <a:lnTo>
                    <a:pt x="3588" y="744"/>
                  </a:lnTo>
                  <a:lnTo>
                    <a:pt x="3576" y="726"/>
                  </a:lnTo>
                  <a:lnTo>
                    <a:pt x="3564" y="720"/>
                  </a:lnTo>
                  <a:lnTo>
                    <a:pt x="3552" y="708"/>
                  </a:lnTo>
                  <a:lnTo>
                    <a:pt x="3546" y="708"/>
                  </a:lnTo>
                  <a:lnTo>
                    <a:pt x="3540" y="696"/>
                  </a:lnTo>
                  <a:lnTo>
                    <a:pt x="3540" y="684"/>
                  </a:lnTo>
                  <a:lnTo>
                    <a:pt x="3564" y="684"/>
                  </a:lnTo>
                  <a:lnTo>
                    <a:pt x="3564" y="672"/>
                  </a:lnTo>
                  <a:lnTo>
                    <a:pt x="3558" y="666"/>
                  </a:lnTo>
                  <a:lnTo>
                    <a:pt x="3564" y="660"/>
                  </a:lnTo>
                  <a:lnTo>
                    <a:pt x="3588" y="660"/>
                  </a:lnTo>
                  <a:lnTo>
                    <a:pt x="3600" y="666"/>
                  </a:lnTo>
                  <a:lnTo>
                    <a:pt x="3618" y="672"/>
                  </a:lnTo>
                  <a:lnTo>
                    <a:pt x="3630" y="672"/>
                  </a:lnTo>
                  <a:lnTo>
                    <a:pt x="3642" y="678"/>
                  </a:lnTo>
                  <a:lnTo>
                    <a:pt x="3648" y="678"/>
                  </a:lnTo>
                  <a:lnTo>
                    <a:pt x="3654" y="672"/>
                  </a:lnTo>
                  <a:lnTo>
                    <a:pt x="3654" y="660"/>
                  </a:lnTo>
                  <a:lnTo>
                    <a:pt x="3648" y="648"/>
                  </a:lnTo>
                  <a:lnTo>
                    <a:pt x="3648" y="630"/>
                  </a:lnTo>
                  <a:lnTo>
                    <a:pt x="3654" y="630"/>
                  </a:lnTo>
                  <a:lnTo>
                    <a:pt x="3660" y="624"/>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60" name="Chad">
              <a:extLst>
                <a:ext uri="{FF2B5EF4-FFF2-40B4-BE49-F238E27FC236}">
                  <a16:creationId xmlns:a16="http://schemas.microsoft.com/office/drawing/2014/main" id="{FCF5AEC2-E528-3CE7-A3B1-FE791BFF19E9}"/>
                </a:ext>
                <a:ext uri="{C183D7F6-B498-43B3-948B-1728B52AA6E4}">
                  <adec:decorative xmlns:adec="http://schemas.microsoft.com/office/drawing/2017/decorative" val="1"/>
                </a:ext>
              </a:extLst>
            </p:cNvPr>
            <p:cNvSpPr>
              <a:spLocks/>
            </p:cNvSpPr>
            <p:nvPr/>
          </p:nvSpPr>
          <p:spPr bwMode="gray">
            <a:xfrm>
              <a:off x="4593386" y="2693489"/>
              <a:ext cx="239015" cy="415132"/>
            </a:xfrm>
            <a:custGeom>
              <a:avLst/>
              <a:gdLst>
                <a:gd name="T0" fmla="*/ 2147483647 w 744"/>
                <a:gd name="T1" fmla="*/ 2147483647 h 1290"/>
                <a:gd name="T2" fmla="*/ 2147483647 w 744"/>
                <a:gd name="T3" fmla="*/ 0 h 1290"/>
                <a:gd name="T4" fmla="*/ 2147483647 w 744"/>
                <a:gd name="T5" fmla="*/ 2147483647 h 1290"/>
                <a:gd name="T6" fmla="*/ 2147483647 w 744"/>
                <a:gd name="T7" fmla="*/ 2147483647 h 1290"/>
                <a:gd name="T8" fmla="*/ 2147483647 w 744"/>
                <a:gd name="T9" fmla="*/ 2147483647 h 1290"/>
                <a:gd name="T10" fmla="*/ 2147483647 w 744"/>
                <a:gd name="T11" fmla="*/ 2147483647 h 1290"/>
                <a:gd name="T12" fmla="*/ 2147483647 w 744"/>
                <a:gd name="T13" fmla="*/ 2147483647 h 1290"/>
                <a:gd name="T14" fmla="*/ 2147483647 w 744"/>
                <a:gd name="T15" fmla="*/ 2147483647 h 1290"/>
                <a:gd name="T16" fmla="*/ 2147483647 w 744"/>
                <a:gd name="T17" fmla="*/ 2147483647 h 1290"/>
                <a:gd name="T18" fmla="*/ 0 w 744"/>
                <a:gd name="T19" fmla="*/ 2147483647 h 1290"/>
                <a:gd name="T20" fmla="*/ 2147483647 w 744"/>
                <a:gd name="T21" fmla="*/ 2147483647 h 1290"/>
                <a:gd name="T22" fmla="*/ 2147483647 w 744"/>
                <a:gd name="T23" fmla="*/ 2147483647 h 1290"/>
                <a:gd name="T24" fmla="*/ 2147483647 w 744"/>
                <a:gd name="T25" fmla="*/ 2147483647 h 1290"/>
                <a:gd name="T26" fmla="*/ 2147483647 w 744"/>
                <a:gd name="T27" fmla="*/ 2147483647 h 1290"/>
                <a:gd name="T28" fmla="*/ 2147483647 w 744"/>
                <a:gd name="T29" fmla="*/ 2147483647 h 1290"/>
                <a:gd name="T30" fmla="*/ 2147483647 w 744"/>
                <a:gd name="T31" fmla="*/ 2147483647 h 1290"/>
                <a:gd name="T32" fmla="*/ 2147483647 w 744"/>
                <a:gd name="T33" fmla="*/ 2147483647 h 1290"/>
                <a:gd name="T34" fmla="*/ 2147483647 w 744"/>
                <a:gd name="T35" fmla="*/ 2147483647 h 1290"/>
                <a:gd name="T36" fmla="*/ 2147483647 w 744"/>
                <a:gd name="T37" fmla="*/ 2147483647 h 1290"/>
                <a:gd name="T38" fmla="*/ 2147483647 w 744"/>
                <a:gd name="T39" fmla="*/ 2147483647 h 1290"/>
                <a:gd name="T40" fmla="*/ 2147483647 w 744"/>
                <a:gd name="T41" fmla="*/ 2147483647 h 1290"/>
                <a:gd name="T42" fmla="*/ 2147483647 w 744"/>
                <a:gd name="T43" fmla="*/ 2147483647 h 1290"/>
                <a:gd name="T44" fmla="*/ 2147483647 w 744"/>
                <a:gd name="T45" fmla="*/ 2147483647 h 1290"/>
                <a:gd name="T46" fmla="*/ 2147483647 w 744"/>
                <a:gd name="T47" fmla="*/ 2147483647 h 1290"/>
                <a:gd name="T48" fmla="*/ 2147483647 w 744"/>
                <a:gd name="T49" fmla="*/ 2147483647 h 1290"/>
                <a:gd name="T50" fmla="*/ 2147483647 w 744"/>
                <a:gd name="T51" fmla="*/ 2147483647 h 1290"/>
                <a:gd name="T52" fmla="*/ 2147483647 w 744"/>
                <a:gd name="T53" fmla="*/ 2147483647 h 1290"/>
                <a:gd name="T54" fmla="*/ 2147483647 w 744"/>
                <a:gd name="T55" fmla="*/ 2147483647 h 1290"/>
                <a:gd name="T56" fmla="*/ 2147483647 w 744"/>
                <a:gd name="T57" fmla="*/ 2147483647 h 1290"/>
                <a:gd name="T58" fmla="*/ 2147483647 w 744"/>
                <a:gd name="T59" fmla="*/ 2147483647 h 1290"/>
                <a:gd name="T60" fmla="*/ 2147483647 w 744"/>
                <a:gd name="T61" fmla="*/ 2147483647 h 1290"/>
                <a:gd name="T62" fmla="*/ 2147483647 w 744"/>
                <a:gd name="T63" fmla="*/ 2147483647 h 1290"/>
                <a:gd name="T64" fmla="*/ 2147483647 w 744"/>
                <a:gd name="T65" fmla="*/ 2147483647 h 1290"/>
                <a:gd name="T66" fmla="*/ 2147483647 w 744"/>
                <a:gd name="T67" fmla="*/ 2147483647 h 1290"/>
                <a:gd name="T68" fmla="*/ 2147483647 w 744"/>
                <a:gd name="T69" fmla="*/ 2147483647 h 1290"/>
                <a:gd name="T70" fmla="*/ 2147483647 w 744"/>
                <a:gd name="T71" fmla="*/ 2147483647 h 1290"/>
                <a:gd name="T72" fmla="*/ 2147483647 w 744"/>
                <a:gd name="T73" fmla="*/ 2147483647 h 1290"/>
                <a:gd name="T74" fmla="*/ 2147483647 w 744"/>
                <a:gd name="T75" fmla="*/ 2147483647 h 1290"/>
                <a:gd name="T76" fmla="*/ 2147483647 w 744"/>
                <a:gd name="T77" fmla="*/ 2147483647 h 1290"/>
                <a:gd name="T78" fmla="*/ 2147483647 w 744"/>
                <a:gd name="T79" fmla="*/ 2147483647 h 1290"/>
                <a:gd name="T80" fmla="*/ 2147483647 w 744"/>
                <a:gd name="T81" fmla="*/ 2147483647 h 1290"/>
                <a:gd name="T82" fmla="*/ 2147483647 w 744"/>
                <a:gd name="T83" fmla="*/ 2147483647 h 1290"/>
                <a:gd name="T84" fmla="*/ 2147483647 w 744"/>
                <a:gd name="T85" fmla="*/ 2147483647 h 1290"/>
                <a:gd name="T86" fmla="*/ 2147483647 w 744"/>
                <a:gd name="T87" fmla="*/ 2147483647 h 1290"/>
                <a:gd name="T88" fmla="*/ 2147483647 w 744"/>
                <a:gd name="T89" fmla="*/ 2147483647 h 1290"/>
                <a:gd name="T90" fmla="*/ 2147483647 w 744"/>
                <a:gd name="T91" fmla="*/ 2147483647 h 1290"/>
                <a:gd name="T92" fmla="*/ 2147483647 w 744"/>
                <a:gd name="T93" fmla="*/ 2147483647 h 12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44"/>
                <a:gd name="T142" fmla="*/ 0 h 1290"/>
                <a:gd name="T143" fmla="*/ 744 w 744"/>
                <a:gd name="T144" fmla="*/ 1290 h 129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44" h="1290">
                  <a:moveTo>
                    <a:pt x="678" y="624"/>
                  </a:moveTo>
                  <a:lnTo>
                    <a:pt x="720" y="624"/>
                  </a:lnTo>
                  <a:lnTo>
                    <a:pt x="732" y="630"/>
                  </a:lnTo>
                  <a:lnTo>
                    <a:pt x="744" y="630"/>
                  </a:lnTo>
                  <a:lnTo>
                    <a:pt x="738" y="324"/>
                  </a:lnTo>
                  <a:lnTo>
                    <a:pt x="180" y="0"/>
                  </a:lnTo>
                  <a:lnTo>
                    <a:pt x="156" y="12"/>
                  </a:lnTo>
                  <a:lnTo>
                    <a:pt x="144" y="24"/>
                  </a:lnTo>
                  <a:lnTo>
                    <a:pt x="126" y="30"/>
                  </a:lnTo>
                  <a:lnTo>
                    <a:pt x="108" y="42"/>
                  </a:lnTo>
                  <a:lnTo>
                    <a:pt x="126" y="108"/>
                  </a:lnTo>
                  <a:lnTo>
                    <a:pt x="114" y="156"/>
                  </a:lnTo>
                  <a:lnTo>
                    <a:pt x="144" y="192"/>
                  </a:lnTo>
                  <a:lnTo>
                    <a:pt x="150" y="216"/>
                  </a:lnTo>
                  <a:lnTo>
                    <a:pt x="180" y="252"/>
                  </a:lnTo>
                  <a:lnTo>
                    <a:pt x="162" y="288"/>
                  </a:lnTo>
                  <a:lnTo>
                    <a:pt x="144" y="534"/>
                  </a:lnTo>
                  <a:lnTo>
                    <a:pt x="138" y="540"/>
                  </a:lnTo>
                  <a:lnTo>
                    <a:pt x="120" y="564"/>
                  </a:lnTo>
                  <a:lnTo>
                    <a:pt x="96" y="588"/>
                  </a:lnTo>
                  <a:lnTo>
                    <a:pt x="72" y="618"/>
                  </a:lnTo>
                  <a:lnTo>
                    <a:pt x="54" y="636"/>
                  </a:lnTo>
                  <a:lnTo>
                    <a:pt x="48" y="648"/>
                  </a:lnTo>
                  <a:lnTo>
                    <a:pt x="36" y="666"/>
                  </a:lnTo>
                  <a:lnTo>
                    <a:pt x="30" y="678"/>
                  </a:lnTo>
                  <a:lnTo>
                    <a:pt x="24" y="696"/>
                  </a:lnTo>
                  <a:lnTo>
                    <a:pt x="24" y="708"/>
                  </a:lnTo>
                  <a:lnTo>
                    <a:pt x="18" y="714"/>
                  </a:lnTo>
                  <a:lnTo>
                    <a:pt x="18" y="720"/>
                  </a:lnTo>
                  <a:lnTo>
                    <a:pt x="0" y="726"/>
                  </a:lnTo>
                  <a:lnTo>
                    <a:pt x="6" y="786"/>
                  </a:lnTo>
                  <a:lnTo>
                    <a:pt x="18" y="786"/>
                  </a:lnTo>
                  <a:lnTo>
                    <a:pt x="48" y="834"/>
                  </a:lnTo>
                  <a:lnTo>
                    <a:pt x="48" y="846"/>
                  </a:lnTo>
                  <a:lnTo>
                    <a:pt x="48" y="840"/>
                  </a:lnTo>
                  <a:lnTo>
                    <a:pt x="72" y="834"/>
                  </a:lnTo>
                  <a:lnTo>
                    <a:pt x="72" y="852"/>
                  </a:lnTo>
                  <a:lnTo>
                    <a:pt x="78" y="864"/>
                  </a:lnTo>
                  <a:lnTo>
                    <a:pt x="84" y="870"/>
                  </a:lnTo>
                  <a:lnTo>
                    <a:pt x="96" y="870"/>
                  </a:lnTo>
                  <a:lnTo>
                    <a:pt x="102" y="876"/>
                  </a:lnTo>
                  <a:lnTo>
                    <a:pt x="108" y="876"/>
                  </a:lnTo>
                  <a:lnTo>
                    <a:pt x="102" y="912"/>
                  </a:lnTo>
                  <a:lnTo>
                    <a:pt x="114" y="918"/>
                  </a:lnTo>
                  <a:lnTo>
                    <a:pt x="120" y="930"/>
                  </a:lnTo>
                  <a:lnTo>
                    <a:pt x="120" y="966"/>
                  </a:lnTo>
                  <a:lnTo>
                    <a:pt x="114" y="966"/>
                  </a:lnTo>
                  <a:lnTo>
                    <a:pt x="114" y="1002"/>
                  </a:lnTo>
                  <a:lnTo>
                    <a:pt x="120" y="1020"/>
                  </a:lnTo>
                  <a:lnTo>
                    <a:pt x="120" y="1038"/>
                  </a:lnTo>
                  <a:lnTo>
                    <a:pt x="126" y="1050"/>
                  </a:lnTo>
                  <a:lnTo>
                    <a:pt x="138" y="1056"/>
                  </a:lnTo>
                  <a:lnTo>
                    <a:pt x="144" y="1068"/>
                  </a:lnTo>
                  <a:lnTo>
                    <a:pt x="162" y="1086"/>
                  </a:lnTo>
                  <a:lnTo>
                    <a:pt x="66" y="1086"/>
                  </a:lnTo>
                  <a:lnTo>
                    <a:pt x="54" y="1092"/>
                  </a:lnTo>
                  <a:lnTo>
                    <a:pt x="48" y="1098"/>
                  </a:lnTo>
                  <a:lnTo>
                    <a:pt x="48" y="1110"/>
                  </a:lnTo>
                  <a:lnTo>
                    <a:pt x="60" y="1134"/>
                  </a:lnTo>
                  <a:lnTo>
                    <a:pt x="72" y="1146"/>
                  </a:lnTo>
                  <a:lnTo>
                    <a:pt x="78" y="1158"/>
                  </a:lnTo>
                  <a:lnTo>
                    <a:pt x="90" y="1170"/>
                  </a:lnTo>
                  <a:lnTo>
                    <a:pt x="108" y="1182"/>
                  </a:lnTo>
                  <a:lnTo>
                    <a:pt x="120" y="1188"/>
                  </a:lnTo>
                  <a:lnTo>
                    <a:pt x="132" y="1200"/>
                  </a:lnTo>
                  <a:lnTo>
                    <a:pt x="144" y="1224"/>
                  </a:lnTo>
                  <a:lnTo>
                    <a:pt x="144" y="1242"/>
                  </a:lnTo>
                  <a:lnTo>
                    <a:pt x="150" y="1254"/>
                  </a:lnTo>
                  <a:lnTo>
                    <a:pt x="156" y="1272"/>
                  </a:lnTo>
                  <a:lnTo>
                    <a:pt x="156" y="1284"/>
                  </a:lnTo>
                  <a:lnTo>
                    <a:pt x="162" y="1284"/>
                  </a:lnTo>
                  <a:lnTo>
                    <a:pt x="168" y="1290"/>
                  </a:lnTo>
                  <a:lnTo>
                    <a:pt x="186" y="1290"/>
                  </a:lnTo>
                  <a:lnTo>
                    <a:pt x="198" y="1284"/>
                  </a:lnTo>
                  <a:lnTo>
                    <a:pt x="216" y="1266"/>
                  </a:lnTo>
                  <a:lnTo>
                    <a:pt x="228" y="1260"/>
                  </a:lnTo>
                  <a:lnTo>
                    <a:pt x="234" y="1254"/>
                  </a:lnTo>
                  <a:lnTo>
                    <a:pt x="234" y="1278"/>
                  </a:lnTo>
                  <a:lnTo>
                    <a:pt x="240" y="1284"/>
                  </a:lnTo>
                  <a:lnTo>
                    <a:pt x="246" y="1284"/>
                  </a:lnTo>
                  <a:lnTo>
                    <a:pt x="258" y="1278"/>
                  </a:lnTo>
                  <a:lnTo>
                    <a:pt x="270" y="1266"/>
                  </a:lnTo>
                  <a:lnTo>
                    <a:pt x="276" y="1254"/>
                  </a:lnTo>
                  <a:lnTo>
                    <a:pt x="282" y="1248"/>
                  </a:lnTo>
                  <a:lnTo>
                    <a:pt x="372" y="1248"/>
                  </a:lnTo>
                  <a:lnTo>
                    <a:pt x="378" y="1242"/>
                  </a:lnTo>
                  <a:lnTo>
                    <a:pt x="384" y="1230"/>
                  </a:lnTo>
                  <a:lnTo>
                    <a:pt x="390" y="1224"/>
                  </a:lnTo>
                  <a:lnTo>
                    <a:pt x="396" y="1212"/>
                  </a:lnTo>
                  <a:lnTo>
                    <a:pt x="402" y="1206"/>
                  </a:lnTo>
                  <a:lnTo>
                    <a:pt x="402" y="1194"/>
                  </a:lnTo>
                  <a:lnTo>
                    <a:pt x="390" y="1182"/>
                  </a:lnTo>
                  <a:lnTo>
                    <a:pt x="384" y="1182"/>
                  </a:lnTo>
                  <a:lnTo>
                    <a:pt x="402" y="1170"/>
                  </a:lnTo>
                  <a:lnTo>
                    <a:pt x="420" y="1170"/>
                  </a:lnTo>
                  <a:lnTo>
                    <a:pt x="462" y="1164"/>
                  </a:lnTo>
                  <a:lnTo>
                    <a:pt x="510" y="1146"/>
                  </a:lnTo>
                  <a:lnTo>
                    <a:pt x="528" y="1134"/>
                  </a:lnTo>
                  <a:lnTo>
                    <a:pt x="552" y="1110"/>
                  </a:lnTo>
                  <a:lnTo>
                    <a:pt x="552" y="1092"/>
                  </a:lnTo>
                  <a:lnTo>
                    <a:pt x="588" y="1068"/>
                  </a:lnTo>
                  <a:lnTo>
                    <a:pt x="594" y="1038"/>
                  </a:lnTo>
                  <a:lnTo>
                    <a:pt x="648" y="1008"/>
                  </a:lnTo>
                  <a:lnTo>
                    <a:pt x="672" y="1008"/>
                  </a:lnTo>
                  <a:lnTo>
                    <a:pt x="672" y="996"/>
                  </a:lnTo>
                  <a:lnTo>
                    <a:pt x="684" y="996"/>
                  </a:lnTo>
                  <a:lnTo>
                    <a:pt x="684" y="990"/>
                  </a:lnTo>
                  <a:lnTo>
                    <a:pt x="678" y="984"/>
                  </a:lnTo>
                  <a:lnTo>
                    <a:pt x="666" y="966"/>
                  </a:lnTo>
                  <a:lnTo>
                    <a:pt x="654" y="960"/>
                  </a:lnTo>
                  <a:lnTo>
                    <a:pt x="648" y="960"/>
                  </a:lnTo>
                  <a:lnTo>
                    <a:pt x="642" y="936"/>
                  </a:lnTo>
                  <a:lnTo>
                    <a:pt x="660" y="930"/>
                  </a:lnTo>
                  <a:lnTo>
                    <a:pt x="642" y="918"/>
                  </a:lnTo>
                  <a:lnTo>
                    <a:pt x="642" y="876"/>
                  </a:lnTo>
                  <a:lnTo>
                    <a:pt x="636" y="870"/>
                  </a:lnTo>
                  <a:lnTo>
                    <a:pt x="624" y="870"/>
                  </a:lnTo>
                  <a:lnTo>
                    <a:pt x="618" y="876"/>
                  </a:lnTo>
                  <a:lnTo>
                    <a:pt x="606" y="876"/>
                  </a:lnTo>
                  <a:lnTo>
                    <a:pt x="600" y="870"/>
                  </a:lnTo>
                  <a:lnTo>
                    <a:pt x="600" y="852"/>
                  </a:lnTo>
                  <a:lnTo>
                    <a:pt x="606" y="840"/>
                  </a:lnTo>
                  <a:lnTo>
                    <a:pt x="618" y="834"/>
                  </a:lnTo>
                  <a:lnTo>
                    <a:pt x="630" y="822"/>
                  </a:lnTo>
                  <a:lnTo>
                    <a:pt x="630" y="810"/>
                  </a:lnTo>
                  <a:lnTo>
                    <a:pt x="618" y="786"/>
                  </a:lnTo>
                  <a:lnTo>
                    <a:pt x="612" y="780"/>
                  </a:lnTo>
                  <a:lnTo>
                    <a:pt x="630" y="762"/>
                  </a:lnTo>
                  <a:lnTo>
                    <a:pt x="648" y="750"/>
                  </a:lnTo>
                  <a:lnTo>
                    <a:pt x="642" y="732"/>
                  </a:lnTo>
                  <a:lnTo>
                    <a:pt x="636" y="708"/>
                  </a:lnTo>
                  <a:lnTo>
                    <a:pt x="648" y="708"/>
                  </a:lnTo>
                  <a:lnTo>
                    <a:pt x="648" y="690"/>
                  </a:lnTo>
                  <a:lnTo>
                    <a:pt x="660" y="678"/>
                  </a:lnTo>
                  <a:lnTo>
                    <a:pt x="672" y="672"/>
                  </a:lnTo>
                  <a:lnTo>
                    <a:pt x="678" y="666"/>
                  </a:lnTo>
                  <a:lnTo>
                    <a:pt x="678" y="660"/>
                  </a:lnTo>
                  <a:lnTo>
                    <a:pt x="672" y="654"/>
                  </a:lnTo>
                  <a:lnTo>
                    <a:pt x="672" y="642"/>
                  </a:lnTo>
                  <a:lnTo>
                    <a:pt x="666" y="636"/>
                  </a:lnTo>
                  <a:lnTo>
                    <a:pt x="678" y="624"/>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61" name="Central African Republic">
              <a:extLst>
                <a:ext uri="{FF2B5EF4-FFF2-40B4-BE49-F238E27FC236}">
                  <a16:creationId xmlns:a16="http://schemas.microsoft.com/office/drawing/2014/main" id="{FE2748AF-9B03-D8AF-CF61-D5F55722AEE4}"/>
                </a:ext>
                <a:ext uri="{C183D7F6-B498-43B3-948B-1728B52AA6E4}">
                  <adec:decorative xmlns:adec="http://schemas.microsoft.com/office/drawing/2017/decorative" val="1"/>
                </a:ext>
              </a:extLst>
            </p:cNvPr>
            <p:cNvSpPr>
              <a:spLocks/>
            </p:cNvSpPr>
            <p:nvPr/>
          </p:nvSpPr>
          <p:spPr bwMode="gray">
            <a:xfrm>
              <a:off x="4616030" y="3018047"/>
              <a:ext cx="294367" cy="225179"/>
            </a:xfrm>
            <a:custGeom>
              <a:avLst/>
              <a:gdLst>
                <a:gd name="T0" fmla="*/ 2147483647 w 912"/>
                <a:gd name="T1" fmla="*/ 2147483647 h 702"/>
                <a:gd name="T2" fmla="*/ 2147483647 w 912"/>
                <a:gd name="T3" fmla="*/ 2147483647 h 702"/>
                <a:gd name="T4" fmla="*/ 2147483647 w 912"/>
                <a:gd name="T5" fmla="*/ 2147483647 h 702"/>
                <a:gd name="T6" fmla="*/ 2147483647 w 912"/>
                <a:gd name="T7" fmla="*/ 2147483647 h 702"/>
                <a:gd name="T8" fmla="*/ 2147483647 w 912"/>
                <a:gd name="T9" fmla="*/ 2147483647 h 702"/>
                <a:gd name="T10" fmla="*/ 2147483647 w 912"/>
                <a:gd name="T11" fmla="*/ 2147483647 h 702"/>
                <a:gd name="T12" fmla="*/ 2147483647 w 912"/>
                <a:gd name="T13" fmla="*/ 2147483647 h 702"/>
                <a:gd name="T14" fmla="*/ 2147483647 w 912"/>
                <a:gd name="T15" fmla="*/ 2147483647 h 702"/>
                <a:gd name="T16" fmla="*/ 2147483647 w 912"/>
                <a:gd name="T17" fmla="*/ 2147483647 h 702"/>
                <a:gd name="T18" fmla="*/ 2147483647 w 912"/>
                <a:gd name="T19" fmla="*/ 2147483647 h 702"/>
                <a:gd name="T20" fmla="*/ 2147483647 w 912"/>
                <a:gd name="T21" fmla="*/ 2147483647 h 702"/>
                <a:gd name="T22" fmla="*/ 2147483647 w 912"/>
                <a:gd name="T23" fmla="*/ 2147483647 h 702"/>
                <a:gd name="T24" fmla="*/ 2147483647 w 912"/>
                <a:gd name="T25" fmla="*/ 2147483647 h 702"/>
                <a:gd name="T26" fmla="*/ 2147483647 w 912"/>
                <a:gd name="T27" fmla="*/ 2147483647 h 702"/>
                <a:gd name="T28" fmla="*/ 2147483647 w 912"/>
                <a:gd name="T29" fmla="*/ 2147483647 h 702"/>
                <a:gd name="T30" fmla="*/ 2147483647 w 912"/>
                <a:gd name="T31" fmla="*/ 0 h 702"/>
                <a:gd name="T32" fmla="*/ 2147483647 w 912"/>
                <a:gd name="T33" fmla="*/ 2147483647 h 702"/>
                <a:gd name="T34" fmla="*/ 2147483647 w 912"/>
                <a:gd name="T35" fmla="*/ 2147483647 h 702"/>
                <a:gd name="T36" fmla="*/ 2147483647 w 912"/>
                <a:gd name="T37" fmla="*/ 2147483647 h 702"/>
                <a:gd name="T38" fmla="*/ 2147483647 w 912"/>
                <a:gd name="T39" fmla="*/ 2147483647 h 702"/>
                <a:gd name="T40" fmla="*/ 2147483647 w 912"/>
                <a:gd name="T41" fmla="*/ 2147483647 h 702"/>
                <a:gd name="T42" fmla="*/ 2147483647 w 912"/>
                <a:gd name="T43" fmla="*/ 2147483647 h 702"/>
                <a:gd name="T44" fmla="*/ 2147483647 w 912"/>
                <a:gd name="T45" fmla="*/ 2147483647 h 702"/>
                <a:gd name="T46" fmla="*/ 2147483647 w 912"/>
                <a:gd name="T47" fmla="*/ 2147483647 h 702"/>
                <a:gd name="T48" fmla="*/ 2147483647 w 912"/>
                <a:gd name="T49" fmla="*/ 2147483647 h 702"/>
                <a:gd name="T50" fmla="*/ 2147483647 w 912"/>
                <a:gd name="T51" fmla="*/ 2147483647 h 702"/>
                <a:gd name="T52" fmla="*/ 2147483647 w 912"/>
                <a:gd name="T53" fmla="*/ 2147483647 h 702"/>
                <a:gd name="T54" fmla="*/ 2147483647 w 912"/>
                <a:gd name="T55" fmla="*/ 2147483647 h 702"/>
                <a:gd name="T56" fmla="*/ 2147483647 w 912"/>
                <a:gd name="T57" fmla="*/ 2147483647 h 702"/>
                <a:gd name="T58" fmla="*/ 2147483647 w 912"/>
                <a:gd name="T59" fmla="*/ 2147483647 h 702"/>
                <a:gd name="T60" fmla="*/ 0 w 912"/>
                <a:gd name="T61" fmla="*/ 2147483647 h 702"/>
                <a:gd name="T62" fmla="*/ 2147483647 w 912"/>
                <a:gd name="T63" fmla="*/ 2147483647 h 702"/>
                <a:gd name="T64" fmla="*/ 2147483647 w 912"/>
                <a:gd name="T65" fmla="*/ 2147483647 h 702"/>
                <a:gd name="T66" fmla="*/ 2147483647 w 912"/>
                <a:gd name="T67" fmla="*/ 2147483647 h 702"/>
                <a:gd name="T68" fmla="*/ 2147483647 w 912"/>
                <a:gd name="T69" fmla="*/ 2147483647 h 702"/>
                <a:gd name="T70" fmla="*/ 2147483647 w 912"/>
                <a:gd name="T71" fmla="*/ 2147483647 h 702"/>
                <a:gd name="T72" fmla="*/ 2147483647 w 912"/>
                <a:gd name="T73" fmla="*/ 2147483647 h 702"/>
                <a:gd name="T74" fmla="*/ 2147483647 w 912"/>
                <a:gd name="T75" fmla="*/ 2147483647 h 702"/>
                <a:gd name="T76" fmla="*/ 2147483647 w 912"/>
                <a:gd name="T77" fmla="*/ 2147483647 h 702"/>
                <a:gd name="T78" fmla="*/ 2147483647 w 912"/>
                <a:gd name="T79" fmla="*/ 2147483647 h 702"/>
                <a:gd name="T80" fmla="*/ 2147483647 w 912"/>
                <a:gd name="T81" fmla="*/ 2147483647 h 702"/>
                <a:gd name="T82" fmla="*/ 2147483647 w 912"/>
                <a:gd name="T83" fmla="*/ 2147483647 h 702"/>
                <a:gd name="T84" fmla="*/ 2147483647 w 912"/>
                <a:gd name="T85" fmla="*/ 2147483647 h 702"/>
                <a:gd name="T86" fmla="*/ 2147483647 w 912"/>
                <a:gd name="T87" fmla="*/ 2147483647 h 702"/>
                <a:gd name="T88" fmla="*/ 2147483647 w 912"/>
                <a:gd name="T89" fmla="*/ 2147483647 h 702"/>
                <a:gd name="T90" fmla="*/ 2147483647 w 912"/>
                <a:gd name="T91" fmla="*/ 2147483647 h 702"/>
                <a:gd name="T92" fmla="*/ 2147483647 w 912"/>
                <a:gd name="T93" fmla="*/ 2147483647 h 702"/>
                <a:gd name="T94" fmla="*/ 2147483647 w 912"/>
                <a:gd name="T95" fmla="*/ 2147483647 h 702"/>
                <a:gd name="T96" fmla="*/ 2147483647 w 912"/>
                <a:gd name="T97" fmla="*/ 2147483647 h 702"/>
                <a:gd name="T98" fmla="*/ 2147483647 w 912"/>
                <a:gd name="T99" fmla="*/ 2147483647 h 702"/>
                <a:gd name="T100" fmla="*/ 2147483647 w 912"/>
                <a:gd name="T101" fmla="*/ 2147483647 h 702"/>
                <a:gd name="T102" fmla="*/ 2147483647 w 912"/>
                <a:gd name="T103" fmla="*/ 2147483647 h 702"/>
                <a:gd name="T104" fmla="*/ 2147483647 w 912"/>
                <a:gd name="T105" fmla="*/ 2147483647 h 702"/>
                <a:gd name="T106" fmla="*/ 2147483647 w 912"/>
                <a:gd name="T107" fmla="*/ 2147483647 h 702"/>
                <a:gd name="T108" fmla="*/ 2147483647 w 912"/>
                <a:gd name="T109" fmla="*/ 2147483647 h 702"/>
                <a:gd name="T110" fmla="*/ 2147483647 w 912"/>
                <a:gd name="T111" fmla="*/ 2147483647 h 702"/>
                <a:gd name="T112" fmla="*/ 2147483647 w 912"/>
                <a:gd name="T113" fmla="*/ 2147483647 h 702"/>
                <a:gd name="T114" fmla="*/ 2147483647 w 912"/>
                <a:gd name="T115" fmla="*/ 2147483647 h 702"/>
                <a:gd name="T116" fmla="*/ 2147483647 w 912"/>
                <a:gd name="T117" fmla="*/ 2147483647 h 702"/>
                <a:gd name="T118" fmla="*/ 2147483647 w 912"/>
                <a:gd name="T119" fmla="*/ 2147483647 h 702"/>
                <a:gd name="T120" fmla="*/ 2147483647 w 912"/>
                <a:gd name="T121" fmla="*/ 2147483647 h 70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2"/>
                <a:gd name="T184" fmla="*/ 0 h 702"/>
                <a:gd name="T185" fmla="*/ 912 w 912"/>
                <a:gd name="T186" fmla="*/ 702 h 70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2" h="702">
                  <a:moveTo>
                    <a:pt x="906" y="420"/>
                  </a:moveTo>
                  <a:lnTo>
                    <a:pt x="900" y="414"/>
                  </a:lnTo>
                  <a:lnTo>
                    <a:pt x="888" y="408"/>
                  </a:lnTo>
                  <a:lnTo>
                    <a:pt x="882" y="402"/>
                  </a:lnTo>
                  <a:lnTo>
                    <a:pt x="858" y="396"/>
                  </a:lnTo>
                  <a:lnTo>
                    <a:pt x="858" y="378"/>
                  </a:lnTo>
                  <a:lnTo>
                    <a:pt x="846" y="366"/>
                  </a:lnTo>
                  <a:lnTo>
                    <a:pt x="846" y="360"/>
                  </a:lnTo>
                  <a:lnTo>
                    <a:pt x="858" y="360"/>
                  </a:lnTo>
                  <a:lnTo>
                    <a:pt x="858" y="348"/>
                  </a:lnTo>
                  <a:lnTo>
                    <a:pt x="852" y="342"/>
                  </a:lnTo>
                  <a:lnTo>
                    <a:pt x="834" y="342"/>
                  </a:lnTo>
                  <a:lnTo>
                    <a:pt x="834" y="336"/>
                  </a:lnTo>
                  <a:lnTo>
                    <a:pt x="828" y="330"/>
                  </a:lnTo>
                  <a:lnTo>
                    <a:pt x="822" y="318"/>
                  </a:lnTo>
                  <a:lnTo>
                    <a:pt x="810" y="306"/>
                  </a:lnTo>
                  <a:lnTo>
                    <a:pt x="798" y="300"/>
                  </a:lnTo>
                  <a:lnTo>
                    <a:pt x="792" y="300"/>
                  </a:lnTo>
                  <a:lnTo>
                    <a:pt x="780" y="294"/>
                  </a:lnTo>
                  <a:lnTo>
                    <a:pt x="768" y="282"/>
                  </a:lnTo>
                  <a:lnTo>
                    <a:pt x="768" y="276"/>
                  </a:lnTo>
                  <a:lnTo>
                    <a:pt x="774" y="276"/>
                  </a:lnTo>
                  <a:lnTo>
                    <a:pt x="774" y="270"/>
                  </a:lnTo>
                  <a:lnTo>
                    <a:pt x="780" y="270"/>
                  </a:lnTo>
                  <a:lnTo>
                    <a:pt x="780" y="264"/>
                  </a:lnTo>
                  <a:lnTo>
                    <a:pt x="768" y="252"/>
                  </a:lnTo>
                  <a:lnTo>
                    <a:pt x="756" y="246"/>
                  </a:lnTo>
                  <a:lnTo>
                    <a:pt x="750" y="246"/>
                  </a:lnTo>
                  <a:lnTo>
                    <a:pt x="750" y="228"/>
                  </a:lnTo>
                  <a:lnTo>
                    <a:pt x="720" y="228"/>
                  </a:lnTo>
                  <a:lnTo>
                    <a:pt x="696" y="216"/>
                  </a:lnTo>
                  <a:lnTo>
                    <a:pt x="696" y="186"/>
                  </a:lnTo>
                  <a:lnTo>
                    <a:pt x="648" y="180"/>
                  </a:lnTo>
                  <a:lnTo>
                    <a:pt x="654" y="162"/>
                  </a:lnTo>
                  <a:lnTo>
                    <a:pt x="648" y="162"/>
                  </a:lnTo>
                  <a:lnTo>
                    <a:pt x="642" y="156"/>
                  </a:lnTo>
                  <a:lnTo>
                    <a:pt x="642" y="150"/>
                  </a:lnTo>
                  <a:lnTo>
                    <a:pt x="648" y="144"/>
                  </a:lnTo>
                  <a:lnTo>
                    <a:pt x="654" y="132"/>
                  </a:lnTo>
                  <a:lnTo>
                    <a:pt x="660" y="126"/>
                  </a:lnTo>
                  <a:lnTo>
                    <a:pt x="660" y="96"/>
                  </a:lnTo>
                  <a:lnTo>
                    <a:pt x="654" y="84"/>
                  </a:lnTo>
                  <a:lnTo>
                    <a:pt x="648" y="66"/>
                  </a:lnTo>
                  <a:lnTo>
                    <a:pt x="636" y="54"/>
                  </a:lnTo>
                  <a:lnTo>
                    <a:pt x="630" y="42"/>
                  </a:lnTo>
                  <a:lnTo>
                    <a:pt x="600" y="12"/>
                  </a:lnTo>
                  <a:lnTo>
                    <a:pt x="600" y="0"/>
                  </a:lnTo>
                  <a:lnTo>
                    <a:pt x="576" y="0"/>
                  </a:lnTo>
                  <a:lnTo>
                    <a:pt x="522" y="30"/>
                  </a:lnTo>
                  <a:lnTo>
                    <a:pt x="516" y="60"/>
                  </a:lnTo>
                  <a:lnTo>
                    <a:pt x="480" y="84"/>
                  </a:lnTo>
                  <a:lnTo>
                    <a:pt x="480" y="102"/>
                  </a:lnTo>
                  <a:lnTo>
                    <a:pt x="456" y="126"/>
                  </a:lnTo>
                  <a:lnTo>
                    <a:pt x="438" y="138"/>
                  </a:lnTo>
                  <a:lnTo>
                    <a:pt x="390" y="156"/>
                  </a:lnTo>
                  <a:lnTo>
                    <a:pt x="348" y="162"/>
                  </a:lnTo>
                  <a:lnTo>
                    <a:pt x="330" y="162"/>
                  </a:lnTo>
                  <a:lnTo>
                    <a:pt x="312" y="174"/>
                  </a:lnTo>
                  <a:lnTo>
                    <a:pt x="318" y="174"/>
                  </a:lnTo>
                  <a:lnTo>
                    <a:pt x="330" y="186"/>
                  </a:lnTo>
                  <a:lnTo>
                    <a:pt x="330" y="198"/>
                  </a:lnTo>
                  <a:lnTo>
                    <a:pt x="324" y="204"/>
                  </a:lnTo>
                  <a:lnTo>
                    <a:pt x="318" y="216"/>
                  </a:lnTo>
                  <a:lnTo>
                    <a:pt x="312" y="222"/>
                  </a:lnTo>
                  <a:lnTo>
                    <a:pt x="306" y="234"/>
                  </a:lnTo>
                  <a:lnTo>
                    <a:pt x="300" y="240"/>
                  </a:lnTo>
                  <a:lnTo>
                    <a:pt x="210" y="240"/>
                  </a:lnTo>
                  <a:lnTo>
                    <a:pt x="204" y="246"/>
                  </a:lnTo>
                  <a:lnTo>
                    <a:pt x="198" y="258"/>
                  </a:lnTo>
                  <a:lnTo>
                    <a:pt x="186" y="270"/>
                  </a:lnTo>
                  <a:lnTo>
                    <a:pt x="174" y="276"/>
                  </a:lnTo>
                  <a:lnTo>
                    <a:pt x="168" y="276"/>
                  </a:lnTo>
                  <a:lnTo>
                    <a:pt x="162" y="270"/>
                  </a:lnTo>
                  <a:lnTo>
                    <a:pt x="162" y="246"/>
                  </a:lnTo>
                  <a:lnTo>
                    <a:pt x="156" y="252"/>
                  </a:lnTo>
                  <a:lnTo>
                    <a:pt x="144" y="258"/>
                  </a:lnTo>
                  <a:lnTo>
                    <a:pt x="126" y="276"/>
                  </a:lnTo>
                  <a:lnTo>
                    <a:pt x="114" y="282"/>
                  </a:lnTo>
                  <a:lnTo>
                    <a:pt x="96" y="282"/>
                  </a:lnTo>
                  <a:lnTo>
                    <a:pt x="90" y="276"/>
                  </a:lnTo>
                  <a:lnTo>
                    <a:pt x="78" y="276"/>
                  </a:lnTo>
                  <a:lnTo>
                    <a:pt x="66" y="288"/>
                  </a:lnTo>
                  <a:lnTo>
                    <a:pt x="60" y="300"/>
                  </a:lnTo>
                  <a:lnTo>
                    <a:pt x="54" y="306"/>
                  </a:lnTo>
                  <a:lnTo>
                    <a:pt x="54" y="324"/>
                  </a:lnTo>
                  <a:lnTo>
                    <a:pt x="48" y="336"/>
                  </a:lnTo>
                  <a:lnTo>
                    <a:pt x="42" y="336"/>
                  </a:lnTo>
                  <a:lnTo>
                    <a:pt x="36" y="372"/>
                  </a:lnTo>
                  <a:lnTo>
                    <a:pt x="30" y="372"/>
                  </a:lnTo>
                  <a:lnTo>
                    <a:pt x="24" y="378"/>
                  </a:lnTo>
                  <a:lnTo>
                    <a:pt x="12" y="384"/>
                  </a:lnTo>
                  <a:lnTo>
                    <a:pt x="0" y="396"/>
                  </a:lnTo>
                  <a:lnTo>
                    <a:pt x="0" y="402"/>
                  </a:lnTo>
                  <a:lnTo>
                    <a:pt x="12" y="408"/>
                  </a:lnTo>
                  <a:lnTo>
                    <a:pt x="18" y="408"/>
                  </a:lnTo>
                  <a:lnTo>
                    <a:pt x="18" y="444"/>
                  </a:lnTo>
                  <a:lnTo>
                    <a:pt x="6" y="456"/>
                  </a:lnTo>
                  <a:lnTo>
                    <a:pt x="24" y="468"/>
                  </a:lnTo>
                  <a:lnTo>
                    <a:pt x="24" y="516"/>
                  </a:lnTo>
                  <a:lnTo>
                    <a:pt x="30" y="516"/>
                  </a:lnTo>
                  <a:lnTo>
                    <a:pt x="48" y="534"/>
                  </a:lnTo>
                  <a:lnTo>
                    <a:pt x="54" y="534"/>
                  </a:lnTo>
                  <a:lnTo>
                    <a:pt x="54" y="576"/>
                  </a:lnTo>
                  <a:lnTo>
                    <a:pt x="60" y="582"/>
                  </a:lnTo>
                  <a:lnTo>
                    <a:pt x="72" y="606"/>
                  </a:lnTo>
                  <a:lnTo>
                    <a:pt x="84" y="618"/>
                  </a:lnTo>
                  <a:lnTo>
                    <a:pt x="96" y="624"/>
                  </a:lnTo>
                  <a:lnTo>
                    <a:pt x="102" y="636"/>
                  </a:lnTo>
                  <a:lnTo>
                    <a:pt x="114" y="642"/>
                  </a:lnTo>
                  <a:lnTo>
                    <a:pt x="120" y="660"/>
                  </a:lnTo>
                  <a:lnTo>
                    <a:pt x="120" y="690"/>
                  </a:lnTo>
                  <a:lnTo>
                    <a:pt x="132" y="702"/>
                  </a:lnTo>
                  <a:lnTo>
                    <a:pt x="138" y="696"/>
                  </a:lnTo>
                  <a:lnTo>
                    <a:pt x="144" y="684"/>
                  </a:lnTo>
                  <a:lnTo>
                    <a:pt x="150" y="678"/>
                  </a:lnTo>
                  <a:lnTo>
                    <a:pt x="156" y="666"/>
                  </a:lnTo>
                  <a:lnTo>
                    <a:pt x="156" y="642"/>
                  </a:lnTo>
                  <a:lnTo>
                    <a:pt x="144" y="630"/>
                  </a:lnTo>
                  <a:lnTo>
                    <a:pt x="162" y="600"/>
                  </a:lnTo>
                  <a:lnTo>
                    <a:pt x="192" y="600"/>
                  </a:lnTo>
                  <a:lnTo>
                    <a:pt x="210" y="582"/>
                  </a:lnTo>
                  <a:lnTo>
                    <a:pt x="228" y="582"/>
                  </a:lnTo>
                  <a:lnTo>
                    <a:pt x="264" y="600"/>
                  </a:lnTo>
                  <a:lnTo>
                    <a:pt x="276" y="600"/>
                  </a:lnTo>
                  <a:lnTo>
                    <a:pt x="288" y="588"/>
                  </a:lnTo>
                  <a:lnTo>
                    <a:pt x="300" y="570"/>
                  </a:lnTo>
                  <a:lnTo>
                    <a:pt x="300" y="552"/>
                  </a:lnTo>
                  <a:lnTo>
                    <a:pt x="294" y="552"/>
                  </a:lnTo>
                  <a:lnTo>
                    <a:pt x="294" y="540"/>
                  </a:lnTo>
                  <a:lnTo>
                    <a:pt x="306" y="528"/>
                  </a:lnTo>
                  <a:lnTo>
                    <a:pt x="312" y="528"/>
                  </a:lnTo>
                  <a:lnTo>
                    <a:pt x="324" y="516"/>
                  </a:lnTo>
                  <a:lnTo>
                    <a:pt x="330" y="504"/>
                  </a:lnTo>
                  <a:lnTo>
                    <a:pt x="330" y="498"/>
                  </a:lnTo>
                  <a:lnTo>
                    <a:pt x="336" y="486"/>
                  </a:lnTo>
                  <a:lnTo>
                    <a:pt x="336" y="480"/>
                  </a:lnTo>
                  <a:lnTo>
                    <a:pt x="342" y="474"/>
                  </a:lnTo>
                  <a:lnTo>
                    <a:pt x="354" y="468"/>
                  </a:lnTo>
                  <a:lnTo>
                    <a:pt x="366" y="468"/>
                  </a:lnTo>
                  <a:lnTo>
                    <a:pt x="384" y="474"/>
                  </a:lnTo>
                  <a:lnTo>
                    <a:pt x="396" y="474"/>
                  </a:lnTo>
                  <a:lnTo>
                    <a:pt x="408" y="480"/>
                  </a:lnTo>
                  <a:lnTo>
                    <a:pt x="408" y="492"/>
                  </a:lnTo>
                  <a:lnTo>
                    <a:pt x="426" y="492"/>
                  </a:lnTo>
                  <a:lnTo>
                    <a:pt x="432" y="498"/>
                  </a:lnTo>
                  <a:lnTo>
                    <a:pt x="432" y="528"/>
                  </a:lnTo>
                  <a:lnTo>
                    <a:pt x="474" y="528"/>
                  </a:lnTo>
                  <a:lnTo>
                    <a:pt x="480" y="534"/>
                  </a:lnTo>
                  <a:lnTo>
                    <a:pt x="492" y="540"/>
                  </a:lnTo>
                  <a:lnTo>
                    <a:pt x="540" y="540"/>
                  </a:lnTo>
                  <a:lnTo>
                    <a:pt x="552" y="546"/>
                  </a:lnTo>
                  <a:lnTo>
                    <a:pt x="558" y="552"/>
                  </a:lnTo>
                  <a:lnTo>
                    <a:pt x="570" y="558"/>
                  </a:lnTo>
                  <a:lnTo>
                    <a:pt x="576" y="552"/>
                  </a:lnTo>
                  <a:lnTo>
                    <a:pt x="582" y="540"/>
                  </a:lnTo>
                  <a:lnTo>
                    <a:pt x="588" y="534"/>
                  </a:lnTo>
                  <a:lnTo>
                    <a:pt x="588" y="522"/>
                  </a:lnTo>
                  <a:lnTo>
                    <a:pt x="606" y="504"/>
                  </a:lnTo>
                  <a:lnTo>
                    <a:pt x="612" y="492"/>
                  </a:lnTo>
                  <a:lnTo>
                    <a:pt x="636" y="516"/>
                  </a:lnTo>
                  <a:lnTo>
                    <a:pt x="642" y="516"/>
                  </a:lnTo>
                  <a:lnTo>
                    <a:pt x="648" y="510"/>
                  </a:lnTo>
                  <a:lnTo>
                    <a:pt x="660" y="504"/>
                  </a:lnTo>
                  <a:lnTo>
                    <a:pt x="672" y="492"/>
                  </a:lnTo>
                  <a:lnTo>
                    <a:pt x="690" y="492"/>
                  </a:lnTo>
                  <a:lnTo>
                    <a:pt x="714" y="474"/>
                  </a:lnTo>
                  <a:lnTo>
                    <a:pt x="726" y="486"/>
                  </a:lnTo>
                  <a:lnTo>
                    <a:pt x="750" y="486"/>
                  </a:lnTo>
                  <a:lnTo>
                    <a:pt x="756" y="480"/>
                  </a:lnTo>
                  <a:lnTo>
                    <a:pt x="768" y="480"/>
                  </a:lnTo>
                  <a:lnTo>
                    <a:pt x="768" y="468"/>
                  </a:lnTo>
                  <a:lnTo>
                    <a:pt x="786" y="450"/>
                  </a:lnTo>
                  <a:lnTo>
                    <a:pt x="792" y="450"/>
                  </a:lnTo>
                  <a:lnTo>
                    <a:pt x="792" y="456"/>
                  </a:lnTo>
                  <a:lnTo>
                    <a:pt x="804" y="468"/>
                  </a:lnTo>
                  <a:lnTo>
                    <a:pt x="840" y="462"/>
                  </a:lnTo>
                  <a:lnTo>
                    <a:pt x="840" y="468"/>
                  </a:lnTo>
                  <a:lnTo>
                    <a:pt x="852" y="480"/>
                  </a:lnTo>
                  <a:lnTo>
                    <a:pt x="876" y="480"/>
                  </a:lnTo>
                  <a:lnTo>
                    <a:pt x="894" y="474"/>
                  </a:lnTo>
                  <a:lnTo>
                    <a:pt x="912" y="456"/>
                  </a:lnTo>
                  <a:lnTo>
                    <a:pt x="912" y="432"/>
                  </a:lnTo>
                  <a:lnTo>
                    <a:pt x="906" y="420"/>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62" name="Canada">
              <a:extLst>
                <a:ext uri="{FF2B5EF4-FFF2-40B4-BE49-F238E27FC236}">
                  <a16:creationId xmlns:a16="http://schemas.microsoft.com/office/drawing/2014/main" id="{591FFAA9-64DB-B00D-EDA3-59C28AF918C3}"/>
                </a:ext>
                <a:ext uri="{C183D7F6-B498-43B3-948B-1728B52AA6E4}">
                  <adec:decorative xmlns:adec="http://schemas.microsoft.com/office/drawing/2017/decorative" val="1"/>
                </a:ext>
              </a:extLst>
            </p:cNvPr>
            <p:cNvSpPr>
              <a:spLocks noEditPoints="1"/>
            </p:cNvSpPr>
            <p:nvPr/>
          </p:nvSpPr>
          <p:spPr bwMode="gray">
            <a:xfrm>
              <a:off x="1746589" y="1287073"/>
              <a:ext cx="1792615" cy="928386"/>
            </a:xfrm>
            <a:custGeom>
              <a:avLst/>
              <a:gdLst>
                <a:gd name="T0" fmla="*/ 2147483647 w 5574"/>
                <a:gd name="T1" fmla="*/ 2147483647 h 2886"/>
                <a:gd name="T2" fmla="*/ 2147483647 w 5574"/>
                <a:gd name="T3" fmla="*/ 2147483647 h 2886"/>
                <a:gd name="T4" fmla="*/ 2147483647 w 5574"/>
                <a:gd name="T5" fmla="*/ 2147483647 h 2886"/>
                <a:gd name="T6" fmla="*/ 2147483647 w 5574"/>
                <a:gd name="T7" fmla="*/ 2147483647 h 2886"/>
                <a:gd name="T8" fmla="*/ 2147483647 w 5574"/>
                <a:gd name="T9" fmla="*/ 2147483647 h 2886"/>
                <a:gd name="T10" fmla="*/ 2147483647 w 5574"/>
                <a:gd name="T11" fmla="*/ 2147483647 h 2886"/>
                <a:gd name="T12" fmla="*/ 2147483647 w 5574"/>
                <a:gd name="T13" fmla="*/ 2147483647 h 2886"/>
                <a:gd name="T14" fmla="*/ 2147483647 w 5574"/>
                <a:gd name="T15" fmla="*/ 2147483647 h 2886"/>
                <a:gd name="T16" fmla="*/ 2147483647 w 5574"/>
                <a:gd name="T17" fmla="*/ 2147483647 h 2886"/>
                <a:gd name="T18" fmla="*/ 2147483647 w 5574"/>
                <a:gd name="T19" fmla="*/ 2147483647 h 2886"/>
                <a:gd name="T20" fmla="*/ 2147483647 w 5574"/>
                <a:gd name="T21" fmla="*/ 2147483647 h 2886"/>
                <a:gd name="T22" fmla="*/ 2147483647 w 5574"/>
                <a:gd name="T23" fmla="*/ 2147483647 h 2886"/>
                <a:gd name="T24" fmla="*/ 2147483647 w 5574"/>
                <a:gd name="T25" fmla="*/ 2147483647 h 2886"/>
                <a:gd name="T26" fmla="*/ 2147483647 w 5574"/>
                <a:gd name="T27" fmla="*/ 2147483647 h 2886"/>
                <a:gd name="T28" fmla="*/ 2147483647 w 5574"/>
                <a:gd name="T29" fmla="*/ 2147483647 h 2886"/>
                <a:gd name="T30" fmla="*/ 2147483647 w 5574"/>
                <a:gd name="T31" fmla="*/ 2147483647 h 2886"/>
                <a:gd name="T32" fmla="*/ 2147483647 w 5574"/>
                <a:gd name="T33" fmla="*/ 2147483647 h 2886"/>
                <a:gd name="T34" fmla="*/ 2147483647 w 5574"/>
                <a:gd name="T35" fmla="*/ 2147483647 h 2886"/>
                <a:gd name="T36" fmla="*/ 2147483647 w 5574"/>
                <a:gd name="T37" fmla="*/ 2147483647 h 2886"/>
                <a:gd name="T38" fmla="*/ 2147483647 w 5574"/>
                <a:gd name="T39" fmla="*/ 2147483647 h 2886"/>
                <a:gd name="T40" fmla="*/ 2147483647 w 5574"/>
                <a:gd name="T41" fmla="*/ 2147483647 h 2886"/>
                <a:gd name="T42" fmla="*/ 2147483647 w 5574"/>
                <a:gd name="T43" fmla="*/ 2147483647 h 2886"/>
                <a:gd name="T44" fmla="*/ 2147483647 w 5574"/>
                <a:gd name="T45" fmla="*/ 2147483647 h 2886"/>
                <a:gd name="T46" fmla="*/ 2147483647 w 5574"/>
                <a:gd name="T47" fmla="*/ 2147483647 h 2886"/>
                <a:gd name="T48" fmla="*/ 2147483647 w 5574"/>
                <a:gd name="T49" fmla="*/ 2147483647 h 2886"/>
                <a:gd name="T50" fmla="*/ 2147483647 w 5574"/>
                <a:gd name="T51" fmla="*/ 2147483647 h 2886"/>
                <a:gd name="T52" fmla="*/ 2147483647 w 5574"/>
                <a:gd name="T53" fmla="*/ 2147483647 h 2886"/>
                <a:gd name="T54" fmla="*/ 2147483647 w 5574"/>
                <a:gd name="T55" fmla="*/ 2147483647 h 2886"/>
                <a:gd name="T56" fmla="*/ 2147483647 w 5574"/>
                <a:gd name="T57" fmla="*/ 2147483647 h 2886"/>
                <a:gd name="T58" fmla="*/ 2147483647 w 5574"/>
                <a:gd name="T59" fmla="*/ 2147483647 h 2886"/>
                <a:gd name="T60" fmla="*/ 2147483647 w 5574"/>
                <a:gd name="T61" fmla="*/ 2147483647 h 2886"/>
                <a:gd name="T62" fmla="*/ 2147483647 w 5574"/>
                <a:gd name="T63" fmla="*/ 2147483647 h 2886"/>
                <a:gd name="T64" fmla="*/ 2147483647 w 5574"/>
                <a:gd name="T65" fmla="*/ 2147483647 h 2886"/>
                <a:gd name="T66" fmla="*/ 2147483647 w 5574"/>
                <a:gd name="T67" fmla="*/ 2147483647 h 2886"/>
                <a:gd name="T68" fmla="*/ 2147483647 w 5574"/>
                <a:gd name="T69" fmla="*/ 2147483647 h 2886"/>
                <a:gd name="T70" fmla="*/ 2147483647 w 5574"/>
                <a:gd name="T71" fmla="*/ 2147483647 h 2886"/>
                <a:gd name="T72" fmla="*/ 2147483647 w 5574"/>
                <a:gd name="T73" fmla="*/ 2147483647 h 2886"/>
                <a:gd name="T74" fmla="*/ 2147483647 w 5574"/>
                <a:gd name="T75" fmla="*/ 2147483647 h 2886"/>
                <a:gd name="T76" fmla="*/ 2147483647 w 5574"/>
                <a:gd name="T77" fmla="*/ 2147483647 h 2886"/>
                <a:gd name="T78" fmla="*/ 2147483647 w 5574"/>
                <a:gd name="T79" fmla="*/ 2147483647 h 2886"/>
                <a:gd name="T80" fmla="*/ 2147483647 w 5574"/>
                <a:gd name="T81" fmla="*/ 2147483647 h 2886"/>
                <a:gd name="T82" fmla="*/ 2147483647 w 5574"/>
                <a:gd name="T83" fmla="*/ 2147483647 h 2886"/>
                <a:gd name="T84" fmla="*/ 2147483647 w 5574"/>
                <a:gd name="T85" fmla="*/ 2147483647 h 2886"/>
                <a:gd name="T86" fmla="*/ 2147483647 w 5574"/>
                <a:gd name="T87" fmla="*/ 2147483647 h 2886"/>
                <a:gd name="T88" fmla="*/ 2147483647 w 5574"/>
                <a:gd name="T89" fmla="*/ 2147483647 h 2886"/>
                <a:gd name="T90" fmla="*/ 2147483647 w 5574"/>
                <a:gd name="T91" fmla="*/ 2147483647 h 2886"/>
                <a:gd name="T92" fmla="*/ 2147483647 w 5574"/>
                <a:gd name="T93" fmla="*/ 2147483647 h 2886"/>
                <a:gd name="T94" fmla="*/ 2147483647 w 5574"/>
                <a:gd name="T95" fmla="*/ 2147483647 h 2886"/>
                <a:gd name="T96" fmla="*/ 2147483647 w 5574"/>
                <a:gd name="T97" fmla="*/ 2147483647 h 2886"/>
                <a:gd name="T98" fmla="*/ 2147483647 w 5574"/>
                <a:gd name="T99" fmla="*/ 2147483647 h 2886"/>
                <a:gd name="T100" fmla="*/ 2147483647 w 5574"/>
                <a:gd name="T101" fmla="*/ 2147483647 h 2886"/>
                <a:gd name="T102" fmla="*/ 2147483647 w 5574"/>
                <a:gd name="T103" fmla="*/ 2147483647 h 2886"/>
                <a:gd name="T104" fmla="*/ 2147483647 w 5574"/>
                <a:gd name="T105" fmla="*/ 2147483647 h 2886"/>
                <a:gd name="T106" fmla="*/ 2147483647 w 5574"/>
                <a:gd name="T107" fmla="*/ 2147483647 h 2886"/>
                <a:gd name="T108" fmla="*/ 2147483647 w 5574"/>
                <a:gd name="T109" fmla="*/ 2147483647 h 2886"/>
                <a:gd name="T110" fmla="*/ 2147483647 w 5574"/>
                <a:gd name="T111" fmla="*/ 2147483647 h 2886"/>
                <a:gd name="T112" fmla="*/ 2147483647 w 5574"/>
                <a:gd name="T113" fmla="*/ 2147483647 h 2886"/>
                <a:gd name="T114" fmla="*/ 2147483647 w 5574"/>
                <a:gd name="T115" fmla="*/ 2147483647 h 2886"/>
                <a:gd name="T116" fmla="*/ 2147483647 w 5574"/>
                <a:gd name="T117" fmla="*/ 2147483647 h 2886"/>
                <a:gd name="T118" fmla="*/ 2147483647 w 5574"/>
                <a:gd name="T119" fmla="*/ 2147483647 h 2886"/>
                <a:gd name="T120" fmla="*/ 2147483647 w 5574"/>
                <a:gd name="T121" fmla="*/ 2147483647 h 2886"/>
                <a:gd name="T122" fmla="*/ 2147483647 w 5574"/>
                <a:gd name="T123" fmla="*/ 2147483647 h 2886"/>
                <a:gd name="T124" fmla="*/ 2147483647 w 5574"/>
                <a:gd name="T125" fmla="*/ 2147483647 h 28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74"/>
                <a:gd name="T190" fmla="*/ 0 h 2886"/>
                <a:gd name="T191" fmla="*/ 5574 w 5574"/>
                <a:gd name="T192" fmla="*/ 2886 h 28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74" h="2886">
                  <a:moveTo>
                    <a:pt x="3114" y="252"/>
                  </a:moveTo>
                  <a:lnTo>
                    <a:pt x="3138" y="252"/>
                  </a:lnTo>
                  <a:lnTo>
                    <a:pt x="3150" y="258"/>
                  </a:lnTo>
                  <a:lnTo>
                    <a:pt x="3168" y="258"/>
                  </a:lnTo>
                  <a:lnTo>
                    <a:pt x="3174" y="252"/>
                  </a:lnTo>
                  <a:lnTo>
                    <a:pt x="3174" y="246"/>
                  </a:lnTo>
                  <a:lnTo>
                    <a:pt x="3168" y="234"/>
                  </a:lnTo>
                  <a:lnTo>
                    <a:pt x="3156" y="228"/>
                  </a:lnTo>
                  <a:lnTo>
                    <a:pt x="3108" y="228"/>
                  </a:lnTo>
                  <a:lnTo>
                    <a:pt x="3066" y="234"/>
                  </a:lnTo>
                  <a:lnTo>
                    <a:pt x="3036" y="246"/>
                  </a:lnTo>
                  <a:lnTo>
                    <a:pt x="3018" y="246"/>
                  </a:lnTo>
                  <a:lnTo>
                    <a:pt x="3060" y="246"/>
                  </a:lnTo>
                  <a:lnTo>
                    <a:pt x="3096" y="252"/>
                  </a:lnTo>
                  <a:lnTo>
                    <a:pt x="3114" y="252"/>
                  </a:lnTo>
                  <a:close/>
                  <a:moveTo>
                    <a:pt x="2988" y="318"/>
                  </a:moveTo>
                  <a:lnTo>
                    <a:pt x="3036" y="318"/>
                  </a:lnTo>
                  <a:lnTo>
                    <a:pt x="3048" y="312"/>
                  </a:lnTo>
                  <a:lnTo>
                    <a:pt x="3060" y="312"/>
                  </a:lnTo>
                  <a:lnTo>
                    <a:pt x="3072" y="300"/>
                  </a:lnTo>
                  <a:lnTo>
                    <a:pt x="3072" y="294"/>
                  </a:lnTo>
                  <a:lnTo>
                    <a:pt x="3066" y="282"/>
                  </a:lnTo>
                  <a:lnTo>
                    <a:pt x="3138" y="270"/>
                  </a:lnTo>
                  <a:lnTo>
                    <a:pt x="3120" y="264"/>
                  </a:lnTo>
                  <a:lnTo>
                    <a:pt x="3054" y="264"/>
                  </a:lnTo>
                  <a:lnTo>
                    <a:pt x="3042" y="276"/>
                  </a:lnTo>
                  <a:lnTo>
                    <a:pt x="3030" y="276"/>
                  </a:lnTo>
                  <a:lnTo>
                    <a:pt x="2994" y="270"/>
                  </a:lnTo>
                  <a:lnTo>
                    <a:pt x="2958" y="270"/>
                  </a:lnTo>
                  <a:lnTo>
                    <a:pt x="2940" y="282"/>
                  </a:lnTo>
                  <a:lnTo>
                    <a:pt x="2940" y="294"/>
                  </a:lnTo>
                  <a:lnTo>
                    <a:pt x="2946" y="300"/>
                  </a:lnTo>
                  <a:lnTo>
                    <a:pt x="2970" y="312"/>
                  </a:lnTo>
                  <a:lnTo>
                    <a:pt x="2976" y="318"/>
                  </a:lnTo>
                  <a:lnTo>
                    <a:pt x="2988" y="318"/>
                  </a:lnTo>
                  <a:close/>
                  <a:moveTo>
                    <a:pt x="2682" y="384"/>
                  </a:moveTo>
                  <a:lnTo>
                    <a:pt x="2628" y="408"/>
                  </a:lnTo>
                  <a:lnTo>
                    <a:pt x="2634" y="408"/>
                  </a:lnTo>
                  <a:lnTo>
                    <a:pt x="2646" y="414"/>
                  </a:lnTo>
                  <a:lnTo>
                    <a:pt x="2652" y="414"/>
                  </a:lnTo>
                  <a:lnTo>
                    <a:pt x="2658" y="420"/>
                  </a:lnTo>
                  <a:lnTo>
                    <a:pt x="2658" y="426"/>
                  </a:lnTo>
                  <a:lnTo>
                    <a:pt x="2622" y="426"/>
                  </a:lnTo>
                  <a:lnTo>
                    <a:pt x="2586" y="432"/>
                  </a:lnTo>
                  <a:lnTo>
                    <a:pt x="2556" y="438"/>
                  </a:lnTo>
                  <a:lnTo>
                    <a:pt x="2544" y="438"/>
                  </a:lnTo>
                  <a:lnTo>
                    <a:pt x="2520" y="456"/>
                  </a:lnTo>
                  <a:lnTo>
                    <a:pt x="2580" y="450"/>
                  </a:lnTo>
                  <a:lnTo>
                    <a:pt x="2586" y="450"/>
                  </a:lnTo>
                  <a:lnTo>
                    <a:pt x="2592" y="456"/>
                  </a:lnTo>
                  <a:lnTo>
                    <a:pt x="2610" y="456"/>
                  </a:lnTo>
                  <a:lnTo>
                    <a:pt x="2628" y="462"/>
                  </a:lnTo>
                  <a:lnTo>
                    <a:pt x="2658" y="462"/>
                  </a:lnTo>
                  <a:lnTo>
                    <a:pt x="2694" y="450"/>
                  </a:lnTo>
                  <a:lnTo>
                    <a:pt x="2730" y="444"/>
                  </a:lnTo>
                  <a:lnTo>
                    <a:pt x="2742" y="438"/>
                  </a:lnTo>
                  <a:lnTo>
                    <a:pt x="2742" y="450"/>
                  </a:lnTo>
                  <a:lnTo>
                    <a:pt x="2760" y="450"/>
                  </a:lnTo>
                  <a:lnTo>
                    <a:pt x="2796" y="444"/>
                  </a:lnTo>
                  <a:lnTo>
                    <a:pt x="2856" y="444"/>
                  </a:lnTo>
                  <a:lnTo>
                    <a:pt x="2850" y="444"/>
                  </a:lnTo>
                  <a:lnTo>
                    <a:pt x="2844" y="450"/>
                  </a:lnTo>
                  <a:lnTo>
                    <a:pt x="2832" y="450"/>
                  </a:lnTo>
                  <a:lnTo>
                    <a:pt x="2790" y="456"/>
                  </a:lnTo>
                  <a:lnTo>
                    <a:pt x="2730" y="468"/>
                  </a:lnTo>
                  <a:lnTo>
                    <a:pt x="2706" y="468"/>
                  </a:lnTo>
                  <a:lnTo>
                    <a:pt x="2688" y="474"/>
                  </a:lnTo>
                  <a:lnTo>
                    <a:pt x="2670" y="474"/>
                  </a:lnTo>
                  <a:lnTo>
                    <a:pt x="2652" y="480"/>
                  </a:lnTo>
                  <a:lnTo>
                    <a:pt x="2646" y="486"/>
                  </a:lnTo>
                  <a:lnTo>
                    <a:pt x="2640" y="486"/>
                  </a:lnTo>
                  <a:lnTo>
                    <a:pt x="2658" y="486"/>
                  </a:lnTo>
                  <a:lnTo>
                    <a:pt x="2694" y="492"/>
                  </a:lnTo>
                  <a:lnTo>
                    <a:pt x="2760" y="498"/>
                  </a:lnTo>
                  <a:lnTo>
                    <a:pt x="2808" y="492"/>
                  </a:lnTo>
                  <a:lnTo>
                    <a:pt x="2850" y="480"/>
                  </a:lnTo>
                  <a:lnTo>
                    <a:pt x="2874" y="474"/>
                  </a:lnTo>
                  <a:lnTo>
                    <a:pt x="2886" y="468"/>
                  </a:lnTo>
                  <a:lnTo>
                    <a:pt x="2958" y="450"/>
                  </a:lnTo>
                  <a:lnTo>
                    <a:pt x="3000" y="450"/>
                  </a:lnTo>
                  <a:lnTo>
                    <a:pt x="3054" y="444"/>
                  </a:lnTo>
                  <a:lnTo>
                    <a:pt x="3096" y="438"/>
                  </a:lnTo>
                  <a:lnTo>
                    <a:pt x="3120" y="432"/>
                  </a:lnTo>
                  <a:lnTo>
                    <a:pt x="3138" y="420"/>
                  </a:lnTo>
                  <a:lnTo>
                    <a:pt x="3156" y="414"/>
                  </a:lnTo>
                  <a:lnTo>
                    <a:pt x="3168" y="408"/>
                  </a:lnTo>
                  <a:lnTo>
                    <a:pt x="3168" y="396"/>
                  </a:lnTo>
                  <a:lnTo>
                    <a:pt x="3156" y="384"/>
                  </a:lnTo>
                  <a:lnTo>
                    <a:pt x="3144" y="378"/>
                  </a:lnTo>
                  <a:lnTo>
                    <a:pt x="3120" y="378"/>
                  </a:lnTo>
                  <a:lnTo>
                    <a:pt x="3114" y="384"/>
                  </a:lnTo>
                  <a:lnTo>
                    <a:pt x="3108" y="384"/>
                  </a:lnTo>
                  <a:lnTo>
                    <a:pt x="3108" y="396"/>
                  </a:lnTo>
                  <a:lnTo>
                    <a:pt x="3072" y="396"/>
                  </a:lnTo>
                  <a:lnTo>
                    <a:pt x="3078" y="390"/>
                  </a:lnTo>
                  <a:lnTo>
                    <a:pt x="3078" y="378"/>
                  </a:lnTo>
                  <a:lnTo>
                    <a:pt x="3102" y="354"/>
                  </a:lnTo>
                  <a:lnTo>
                    <a:pt x="3102" y="342"/>
                  </a:lnTo>
                  <a:lnTo>
                    <a:pt x="3096" y="342"/>
                  </a:lnTo>
                  <a:lnTo>
                    <a:pt x="3054" y="348"/>
                  </a:lnTo>
                  <a:lnTo>
                    <a:pt x="2988" y="372"/>
                  </a:lnTo>
                  <a:lnTo>
                    <a:pt x="2976" y="378"/>
                  </a:lnTo>
                  <a:lnTo>
                    <a:pt x="3024" y="378"/>
                  </a:lnTo>
                  <a:lnTo>
                    <a:pt x="3018" y="408"/>
                  </a:lnTo>
                  <a:lnTo>
                    <a:pt x="2898" y="420"/>
                  </a:lnTo>
                  <a:lnTo>
                    <a:pt x="2898" y="414"/>
                  </a:lnTo>
                  <a:lnTo>
                    <a:pt x="2892" y="408"/>
                  </a:lnTo>
                  <a:lnTo>
                    <a:pt x="2892" y="372"/>
                  </a:lnTo>
                  <a:lnTo>
                    <a:pt x="2886" y="366"/>
                  </a:lnTo>
                  <a:lnTo>
                    <a:pt x="2874" y="366"/>
                  </a:lnTo>
                  <a:lnTo>
                    <a:pt x="2856" y="360"/>
                  </a:lnTo>
                  <a:lnTo>
                    <a:pt x="2814" y="360"/>
                  </a:lnTo>
                  <a:lnTo>
                    <a:pt x="2682" y="384"/>
                  </a:lnTo>
                  <a:close/>
                  <a:moveTo>
                    <a:pt x="2832" y="342"/>
                  </a:moveTo>
                  <a:lnTo>
                    <a:pt x="2844" y="330"/>
                  </a:lnTo>
                  <a:lnTo>
                    <a:pt x="2844" y="318"/>
                  </a:lnTo>
                  <a:lnTo>
                    <a:pt x="2838" y="312"/>
                  </a:lnTo>
                  <a:lnTo>
                    <a:pt x="2814" y="312"/>
                  </a:lnTo>
                  <a:lnTo>
                    <a:pt x="2802" y="318"/>
                  </a:lnTo>
                  <a:lnTo>
                    <a:pt x="2796" y="324"/>
                  </a:lnTo>
                  <a:lnTo>
                    <a:pt x="2796" y="330"/>
                  </a:lnTo>
                  <a:lnTo>
                    <a:pt x="2802" y="336"/>
                  </a:lnTo>
                  <a:lnTo>
                    <a:pt x="2814" y="336"/>
                  </a:lnTo>
                  <a:lnTo>
                    <a:pt x="2820" y="342"/>
                  </a:lnTo>
                  <a:lnTo>
                    <a:pt x="2832" y="342"/>
                  </a:lnTo>
                  <a:close/>
                  <a:moveTo>
                    <a:pt x="3012" y="564"/>
                  </a:moveTo>
                  <a:lnTo>
                    <a:pt x="2988" y="540"/>
                  </a:lnTo>
                  <a:lnTo>
                    <a:pt x="2958" y="540"/>
                  </a:lnTo>
                  <a:lnTo>
                    <a:pt x="2952" y="534"/>
                  </a:lnTo>
                  <a:lnTo>
                    <a:pt x="2946" y="534"/>
                  </a:lnTo>
                  <a:lnTo>
                    <a:pt x="2934" y="528"/>
                  </a:lnTo>
                  <a:lnTo>
                    <a:pt x="2916" y="528"/>
                  </a:lnTo>
                  <a:lnTo>
                    <a:pt x="2898" y="534"/>
                  </a:lnTo>
                  <a:lnTo>
                    <a:pt x="2892" y="540"/>
                  </a:lnTo>
                  <a:lnTo>
                    <a:pt x="2892" y="552"/>
                  </a:lnTo>
                  <a:lnTo>
                    <a:pt x="2928" y="570"/>
                  </a:lnTo>
                  <a:lnTo>
                    <a:pt x="2934" y="576"/>
                  </a:lnTo>
                  <a:lnTo>
                    <a:pt x="2946" y="582"/>
                  </a:lnTo>
                  <a:lnTo>
                    <a:pt x="3012" y="564"/>
                  </a:lnTo>
                  <a:close/>
                  <a:moveTo>
                    <a:pt x="2460" y="414"/>
                  </a:moveTo>
                  <a:lnTo>
                    <a:pt x="2442" y="420"/>
                  </a:lnTo>
                  <a:lnTo>
                    <a:pt x="2430" y="426"/>
                  </a:lnTo>
                  <a:lnTo>
                    <a:pt x="2430" y="438"/>
                  </a:lnTo>
                  <a:lnTo>
                    <a:pt x="2442" y="438"/>
                  </a:lnTo>
                  <a:lnTo>
                    <a:pt x="2472" y="432"/>
                  </a:lnTo>
                  <a:lnTo>
                    <a:pt x="2490" y="426"/>
                  </a:lnTo>
                  <a:lnTo>
                    <a:pt x="2502" y="420"/>
                  </a:lnTo>
                  <a:lnTo>
                    <a:pt x="2502" y="414"/>
                  </a:lnTo>
                  <a:lnTo>
                    <a:pt x="2496" y="408"/>
                  </a:lnTo>
                  <a:lnTo>
                    <a:pt x="2484" y="408"/>
                  </a:lnTo>
                  <a:lnTo>
                    <a:pt x="2460" y="414"/>
                  </a:lnTo>
                  <a:close/>
                  <a:moveTo>
                    <a:pt x="2970" y="858"/>
                  </a:moveTo>
                  <a:lnTo>
                    <a:pt x="2988" y="858"/>
                  </a:lnTo>
                  <a:lnTo>
                    <a:pt x="3006" y="864"/>
                  </a:lnTo>
                  <a:lnTo>
                    <a:pt x="3018" y="870"/>
                  </a:lnTo>
                  <a:lnTo>
                    <a:pt x="3036" y="876"/>
                  </a:lnTo>
                  <a:lnTo>
                    <a:pt x="3060" y="882"/>
                  </a:lnTo>
                  <a:lnTo>
                    <a:pt x="3096" y="882"/>
                  </a:lnTo>
                  <a:lnTo>
                    <a:pt x="3126" y="876"/>
                  </a:lnTo>
                  <a:lnTo>
                    <a:pt x="3138" y="876"/>
                  </a:lnTo>
                  <a:lnTo>
                    <a:pt x="3120" y="810"/>
                  </a:lnTo>
                  <a:lnTo>
                    <a:pt x="3018" y="792"/>
                  </a:lnTo>
                  <a:lnTo>
                    <a:pt x="2988" y="828"/>
                  </a:lnTo>
                  <a:lnTo>
                    <a:pt x="2958" y="828"/>
                  </a:lnTo>
                  <a:lnTo>
                    <a:pt x="2952" y="834"/>
                  </a:lnTo>
                  <a:lnTo>
                    <a:pt x="2952" y="846"/>
                  </a:lnTo>
                  <a:lnTo>
                    <a:pt x="2958" y="852"/>
                  </a:lnTo>
                  <a:lnTo>
                    <a:pt x="2970" y="858"/>
                  </a:lnTo>
                  <a:close/>
                  <a:moveTo>
                    <a:pt x="168" y="2034"/>
                  </a:moveTo>
                  <a:lnTo>
                    <a:pt x="168" y="2040"/>
                  </a:lnTo>
                  <a:lnTo>
                    <a:pt x="174" y="2046"/>
                  </a:lnTo>
                  <a:lnTo>
                    <a:pt x="192" y="2046"/>
                  </a:lnTo>
                  <a:lnTo>
                    <a:pt x="186" y="2070"/>
                  </a:lnTo>
                  <a:lnTo>
                    <a:pt x="216" y="2052"/>
                  </a:lnTo>
                  <a:lnTo>
                    <a:pt x="216" y="2028"/>
                  </a:lnTo>
                  <a:lnTo>
                    <a:pt x="174" y="2028"/>
                  </a:lnTo>
                  <a:lnTo>
                    <a:pt x="168" y="2034"/>
                  </a:lnTo>
                  <a:close/>
                  <a:moveTo>
                    <a:pt x="252" y="2298"/>
                  </a:moveTo>
                  <a:lnTo>
                    <a:pt x="252" y="2292"/>
                  </a:lnTo>
                  <a:lnTo>
                    <a:pt x="246" y="2286"/>
                  </a:lnTo>
                  <a:lnTo>
                    <a:pt x="246" y="2268"/>
                  </a:lnTo>
                  <a:lnTo>
                    <a:pt x="252" y="2256"/>
                  </a:lnTo>
                  <a:lnTo>
                    <a:pt x="252" y="2238"/>
                  </a:lnTo>
                  <a:lnTo>
                    <a:pt x="246" y="2226"/>
                  </a:lnTo>
                  <a:lnTo>
                    <a:pt x="228" y="2226"/>
                  </a:lnTo>
                  <a:lnTo>
                    <a:pt x="216" y="2220"/>
                  </a:lnTo>
                  <a:lnTo>
                    <a:pt x="204" y="2220"/>
                  </a:lnTo>
                  <a:lnTo>
                    <a:pt x="192" y="2214"/>
                  </a:lnTo>
                  <a:lnTo>
                    <a:pt x="186" y="2208"/>
                  </a:lnTo>
                  <a:lnTo>
                    <a:pt x="174" y="2202"/>
                  </a:lnTo>
                  <a:lnTo>
                    <a:pt x="150" y="2178"/>
                  </a:lnTo>
                  <a:lnTo>
                    <a:pt x="138" y="2172"/>
                  </a:lnTo>
                  <a:lnTo>
                    <a:pt x="126" y="2172"/>
                  </a:lnTo>
                  <a:lnTo>
                    <a:pt x="102" y="2184"/>
                  </a:lnTo>
                  <a:lnTo>
                    <a:pt x="96" y="2196"/>
                  </a:lnTo>
                  <a:lnTo>
                    <a:pt x="96" y="2202"/>
                  </a:lnTo>
                  <a:lnTo>
                    <a:pt x="108" y="2208"/>
                  </a:lnTo>
                  <a:lnTo>
                    <a:pt x="114" y="2214"/>
                  </a:lnTo>
                  <a:lnTo>
                    <a:pt x="120" y="2214"/>
                  </a:lnTo>
                  <a:lnTo>
                    <a:pt x="132" y="2202"/>
                  </a:lnTo>
                  <a:lnTo>
                    <a:pt x="144" y="2208"/>
                  </a:lnTo>
                  <a:lnTo>
                    <a:pt x="132" y="2220"/>
                  </a:lnTo>
                  <a:lnTo>
                    <a:pt x="120" y="2220"/>
                  </a:lnTo>
                  <a:lnTo>
                    <a:pt x="114" y="2226"/>
                  </a:lnTo>
                  <a:lnTo>
                    <a:pt x="102" y="2232"/>
                  </a:lnTo>
                  <a:lnTo>
                    <a:pt x="102" y="2244"/>
                  </a:lnTo>
                  <a:lnTo>
                    <a:pt x="108" y="2250"/>
                  </a:lnTo>
                  <a:lnTo>
                    <a:pt x="126" y="2250"/>
                  </a:lnTo>
                  <a:lnTo>
                    <a:pt x="138" y="2244"/>
                  </a:lnTo>
                  <a:lnTo>
                    <a:pt x="132" y="2262"/>
                  </a:lnTo>
                  <a:lnTo>
                    <a:pt x="150" y="2262"/>
                  </a:lnTo>
                  <a:lnTo>
                    <a:pt x="132" y="2280"/>
                  </a:lnTo>
                  <a:lnTo>
                    <a:pt x="168" y="2274"/>
                  </a:lnTo>
                  <a:lnTo>
                    <a:pt x="156" y="2280"/>
                  </a:lnTo>
                  <a:lnTo>
                    <a:pt x="144" y="2292"/>
                  </a:lnTo>
                  <a:lnTo>
                    <a:pt x="138" y="2292"/>
                  </a:lnTo>
                  <a:lnTo>
                    <a:pt x="138" y="2298"/>
                  </a:lnTo>
                  <a:lnTo>
                    <a:pt x="150" y="2298"/>
                  </a:lnTo>
                  <a:lnTo>
                    <a:pt x="162" y="2286"/>
                  </a:lnTo>
                  <a:lnTo>
                    <a:pt x="168" y="2286"/>
                  </a:lnTo>
                  <a:lnTo>
                    <a:pt x="174" y="2292"/>
                  </a:lnTo>
                  <a:lnTo>
                    <a:pt x="174" y="2304"/>
                  </a:lnTo>
                  <a:lnTo>
                    <a:pt x="162" y="2316"/>
                  </a:lnTo>
                  <a:lnTo>
                    <a:pt x="162" y="2328"/>
                  </a:lnTo>
                  <a:lnTo>
                    <a:pt x="210" y="2328"/>
                  </a:lnTo>
                  <a:lnTo>
                    <a:pt x="228" y="2316"/>
                  </a:lnTo>
                  <a:lnTo>
                    <a:pt x="210" y="2340"/>
                  </a:lnTo>
                  <a:lnTo>
                    <a:pt x="192" y="2340"/>
                  </a:lnTo>
                  <a:lnTo>
                    <a:pt x="186" y="2346"/>
                  </a:lnTo>
                  <a:lnTo>
                    <a:pt x="186" y="2352"/>
                  </a:lnTo>
                  <a:lnTo>
                    <a:pt x="210" y="2364"/>
                  </a:lnTo>
                  <a:lnTo>
                    <a:pt x="216" y="2364"/>
                  </a:lnTo>
                  <a:lnTo>
                    <a:pt x="228" y="2370"/>
                  </a:lnTo>
                  <a:lnTo>
                    <a:pt x="234" y="2376"/>
                  </a:lnTo>
                  <a:lnTo>
                    <a:pt x="246" y="2376"/>
                  </a:lnTo>
                  <a:lnTo>
                    <a:pt x="258" y="2382"/>
                  </a:lnTo>
                  <a:lnTo>
                    <a:pt x="270" y="2376"/>
                  </a:lnTo>
                  <a:lnTo>
                    <a:pt x="288" y="2358"/>
                  </a:lnTo>
                  <a:lnTo>
                    <a:pt x="294" y="2346"/>
                  </a:lnTo>
                  <a:lnTo>
                    <a:pt x="294" y="2340"/>
                  </a:lnTo>
                  <a:lnTo>
                    <a:pt x="288" y="2334"/>
                  </a:lnTo>
                  <a:lnTo>
                    <a:pt x="282" y="2322"/>
                  </a:lnTo>
                  <a:lnTo>
                    <a:pt x="270" y="2316"/>
                  </a:lnTo>
                  <a:lnTo>
                    <a:pt x="264" y="2304"/>
                  </a:lnTo>
                  <a:lnTo>
                    <a:pt x="252" y="2298"/>
                  </a:lnTo>
                  <a:close/>
                  <a:moveTo>
                    <a:pt x="2304" y="372"/>
                  </a:moveTo>
                  <a:lnTo>
                    <a:pt x="2316" y="372"/>
                  </a:lnTo>
                  <a:lnTo>
                    <a:pt x="2328" y="366"/>
                  </a:lnTo>
                  <a:lnTo>
                    <a:pt x="2376" y="366"/>
                  </a:lnTo>
                  <a:lnTo>
                    <a:pt x="2388" y="378"/>
                  </a:lnTo>
                  <a:lnTo>
                    <a:pt x="2388" y="390"/>
                  </a:lnTo>
                  <a:lnTo>
                    <a:pt x="2424" y="390"/>
                  </a:lnTo>
                  <a:lnTo>
                    <a:pt x="2442" y="384"/>
                  </a:lnTo>
                  <a:lnTo>
                    <a:pt x="2454" y="384"/>
                  </a:lnTo>
                  <a:lnTo>
                    <a:pt x="2466" y="390"/>
                  </a:lnTo>
                  <a:lnTo>
                    <a:pt x="2472" y="396"/>
                  </a:lnTo>
                  <a:lnTo>
                    <a:pt x="2490" y="396"/>
                  </a:lnTo>
                  <a:lnTo>
                    <a:pt x="2514" y="384"/>
                  </a:lnTo>
                  <a:lnTo>
                    <a:pt x="2520" y="372"/>
                  </a:lnTo>
                  <a:lnTo>
                    <a:pt x="2520" y="354"/>
                  </a:lnTo>
                  <a:lnTo>
                    <a:pt x="2550" y="354"/>
                  </a:lnTo>
                  <a:lnTo>
                    <a:pt x="2616" y="336"/>
                  </a:lnTo>
                  <a:lnTo>
                    <a:pt x="2580" y="366"/>
                  </a:lnTo>
                  <a:lnTo>
                    <a:pt x="2634" y="378"/>
                  </a:lnTo>
                  <a:lnTo>
                    <a:pt x="2688" y="354"/>
                  </a:lnTo>
                  <a:lnTo>
                    <a:pt x="2784" y="312"/>
                  </a:lnTo>
                  <a:lnTo>
                    <a:pt x="2778" y="312"/>
                  </a:lnTo>
                  <a:lnTo>
                    <a:pt x="2772" y="306"/>
                  </a:lnTo>
                  <a:lnTo>
                    <a:pt x="2754" y="300"/>
                  </a:lnTo>
                  <a:lnTo>
                    <a:pt x="2736" y="300"/>
                  </a:lnTo>
                  <a:lnTo>
                    <a:pt x="2724" y="294"/>
                  </a:lnTo>
                  <a:lnTo>
                    <a:pt x="2706" y="288"/>
                  </a:lnTo>
                  <a:lnTo>
                    <a:pt x="2676" y="288"/>
                  </a:lnTo>
                  <a:lnTo>
                    <a:pt x="2646" y="282"/>
                  </a:lnTo>
                  <a:lnTo>
                    <a:pt x="2604" y="282"/>
                  </a:lnTo>
                  <a:lnTo>
                    <a:pt x="2526" y="294"/>
                  </a:lnTo>
                  <a:lnTo>
                    <a:pt x="2526" y="318"/>
                  </a:lnTo>
                  <a:lnTo>
                    <a:pt x="2406" y="324"/>
                  </a:lnTo>
                  <a:lnTo>
                    <a:pt x="2400" y="324"/>
                  </a:lnTo>
                  <a:lnTo>
                    <a:pt x="2394" y="318"/>
                  </a:lnTo>
                  <a:lnTo>
                    <a:pt x="2334" y="318"/>
                  </a:lnTo>
                  <a:lnTo>
                    <a:pt x="2322" y="324"/>
                  </a:lnTo>
                  <a:lnTo>
                    <a:pt x="2310" y="324"/>
                  </a:lnTo>
                  <a:lnTo>
                    <a:pt x="2304" y="330"/>
                  </a:lnTo>
                  <a:lnTo>
                    <a:pt x="2304" y="372"/>
                  </a:lnTo>
                  <a:close/>
                  <a:moveTo>
                    <a:pt x="150" y="1980"/>
                  </a:moveTo>
                  <a:lnTo>
                    <a:pt x="162" y="2004"/>
                  </a:lnTo>
                  <a:lnTo>
                    <a:pt x="174" y="2010"/>
                  </a:lnTo>
                  <a:lnTo>
                    <a:pt x="186" y="1980"/>
                  </a:lnTo>
                  <a:lnTo>
                    <a:pt x="180" y="1974"/>
                  </a:lnTo>
                  <a:lnTo>
                    <a:pt x="174" y="1974"/>
                  </a:lnTo>
                  <a:lnTo>
                    <a:pt x="162" y="1968"/>
                  </a:lnTo>
                  <a:lnTo>
                    <a:pt x="156" y="1968"/>
                  </a:lnTo>
                  <a:lnTo>
                    <a:pt x="150" y="1974"/>
                  </a:lnTo>
                  <a:lnTo>
                    <a:pt x="150" y="1980"/>
                  </a:lnTo>
                  <a:close/>
                  <a:moveTo>
                    <a:pt x="126" y="1932"/>
                  </a:moveTo>
                  <a:lnTo>
                    <a:pt x="120" y="1932"/>
                  </a:lnTo>
                  <a:lnTo>
                    <a:pt x="108" y="1938"/>
                  </a:lnTo>
                  <a:lnTo>
                    <a:pt x="96" y="1938"/>
                  </a:lnTo>
                  <a:lnTo>
                    <a:pt x="84" y="1944"/>
                  </a:lnTo>
                  <a:lnTo>
                    <a:pt x="78" y="1944"/>
                  </a:lnTo>
                  <a:lnTo>
                    <a:pt x="78" y="1950"/>
                  </a:lnTo>
                  <a:lnTo>
                    <a:pt x="72" y="1962"/>
                  </a:lnTo>
                  <a:lnTo>
                    <a:pt x="66" y="1968"/>
                  </a:lnTo>
                  <a:lnTo>
                    <a:pt x="48" y="1968"/>
                  </a:lnTo>
                  <a:lnTo>
                    <a:pt x="42" y="1962"/>
                  </a:lnTo>
                  <a:lnTo>
                    <a:pt x="48" y="1956"/>
                  </a:lnTo>
                  <a:lnTo>
                    <a:pt x="60" y="1956"/>
                  </a:lnTo>
                  <a:lnTo>
                    <a:pt x="66" y="1950"/>
                  </a:lnTo>
                  <a:lnTo>
                    <a:pt x="72" y="1950"/>
                  </a:lnTo>
                  <a:lnTo>
                    <a:pt x="78" y="1944"/>
                  </a:lnTo>
                  <a:lnTo>
                    <a:pt x="84" y="1944"/>
                  </a:lnTo>
                  <a:lnTo>
                    <a:pt x="78" y="1938"/>
                  </a:lnTo>
                  <a:lnTo>
                    <a:pt x="54" y="1938"/>
                  </a:lnTo>
                  <a:lnTo>
                    <a:pt x="48" y="1944"/>
                  </a:lnTo>
                  <a:lnTo>
                    <a:pt x="48" y="1932"/>
                  </a:lnTo>
                  <a:lnTo>
                    <a:pt x="36" y="1932"/>
                  </a:lnTo>
                  <a:lnTo>
                    <a:pt x="24" y="1944"/>
                  </a:lnTo>
                  <a:lnTo>
                    <a:pt x="6" y="1980"/>
                  </a:lnTo>
                  <a:lnTo>
                    <a:pt x="6" y="2004"/>
                  </a:lnTo>
                  <a:lnTo>
                    <a:pt x="12" y="2004"/>
                  </a:lnTo>
                  <a:lnTo>
                    <a:pt x="12" y="2010"/>
                  </a:lnTo>
                  <a:lnTo>
                    <a:pt x="18" y="2016"/>
                  </a:lnTo>
                  <a:lnTo>
                    <a:pt x="0" y="2022"/>
                  </a:lnTo>
                  <a:lnTo>
                    <a:pt x="12" y="2076"/>
                  </a:lnTo>
                  <a:lnTo>
                    <a:pt x="12" y="2082"/>
                  </a:lnTo>
                  <a:lnTo>
                    <a:pt x="6" y="2082"/>
                  </a:lnTo>
                  <a:lnTo>
                    <a:pt x="12" y="2088"/>
                  </a:lnTo>
                  <a:lnTo>
                    <a:pt x="12" y="2094"/>
                  </a:lnTo>
                  <a:lnTo>
                    <a:pt x="30" y="2094"/>
                  </a:lnTo>
                  <a:lnTo>
                    <a:pt x="30" y="2070"/>
                  </a:lnTo>
                  <a:lnTo>
                    <a:pt x="24" y="2058"/>
                  </a:lnTo>
                  <a:lnTo>
                    <a:pt x="24" y="2040"/>
                  </a:lnTo>
                  <a:lnTo>
                    <a:pt x="36" y="2028"/>
                  </a:lnTo>
                  <a:lnTo>
                    <a:pt x="42" y="2028"/>
                  </a:lnTo>
                  <a:lnTo>
                    <a:pt x="48" y="2016"/>
                  </a:lnTo>
                  <a:lnTo>
                    <a:pt x="54" y="2010"/>
                  </a:lnTo>
                  <a:lnTo>
                    <a:pt x="54" y="1986"/>
                  </a:lnTo>
                  <a:lnTo>
                    <a:pt x="84" y="1956"/>
                  </a:lnTo>
                  <a:lnTo>
                    <a:pt x="108" y="1944"/>
                  </a:lnTo>
                  <a:lnTo>
                    <a:pt x="114" y="1944"/>
                  </a:lnTo>
                  <a:lnTo>
                    <a:pt x="126" y="1938"/>
                  </a:lnTo>
                  <a:lnTo>
                    <a:pt x="126" y="1932"/>
                  </a:lnTo>
                  <a:close/>
                  <a:moveTo>
                    <a:pt x="1896" y="678"/>
                  </a:moveTo>
                  <a:lnTo>
                    <a:pt x="1896" y="690"/>
                  </a:lnTo>
                  <a:lnTo>
                    <a:pt x="1884" y="702"/>
                  </a:lnTo>
                  <a:lnTo>
                    <a:pt x="1884" y="714"/>
                  </a:lnTo>
                  <a:lnTo>
                    <a:pt x="1902" y="714"/>
                  </a:lnTo>
                  <a:lnTo>
                    <a:pt x="1926" y="708"/>
                  </a:lnTo>
                  <a:lnTo>
                    <a:pt x="1944" y="708"/>
                  </a:lnTo>
                  <a:lnTo>
                    <a:pt x="1980" y="696"/>
                  </a:lnTo>
                  <a:lnTo>
                    <a:pt x="1986" y="690"/>
                  </a:lnTo>
                  <a:lnTo>
                    <a:pt x="1992" y="690"/>
                  </a:lnTo>
                  <a:lnTo>
                    <a:pt x="2034" y="702"/>
                  </a:lnTo>
                  <a:lnTo>
                    <a:pt x="2112" y="642"/>
                  </a:lnTo>
                  <a:lnTo>
                    <a:pt x="2244" y="600"/>
                  </a:lnTo>
                  <a:lnTo>
                    <a:pt x="2370" y="564"/>
                  </a:lnTo>
                  <a:lnTo>
                    <a:pt x="2466" y="546"/>
                  </a:lnTo>
                  <a:lnTo>
                    <a:pt x="2454" y="540"/>
                  </a:lnTo>
                  <a:lnTo>
                    <a:pt x="2448" y="528"/>
                  </a:lnTo>
                  <a:lnTo>
                    <a:pt x="2436" y="522"/>
                  </a:lnTo>
                  <a:lnTo>
                    <a:pt x="2424" y="510"/>
                  </a:lnTo>
                  <a:lnTo>
                    <a:pt x="2412" y="504"/>
                  </a:lnTo>
                  <a:lnTo>
                    <a:pt x="2400" y="492"/>
                  </a:lnTo>
                  <a:lnTo>
                    <a:pt x="2352" y="492"/>
                  </a:lnTo>
                  <a:lnTo>
                    <a:pt x="2340" y="498"/>
                  </a:lnTo>
                  <a:lnTo>
                    <a:pt x="2328" y="498"/>
                  </a:lnTo>
                  <a:lnTo>
                    <a:pt x="2262" y="504"/>
                  </a:lnTo>
                  <a:lnTo>
                    <a:pt x="2226" y="480"/>
                  </a:lnTo>
                  <a:lnTo>
                    <a:pt x="2142" y="486"/>
                  </a:lnTo>
                  <a:lnTo>
                    <a:pt x="2094" y="504"/>
                  </a:lnTo>
                  <a:lnTo>
                    <a:pt x="2076" y="522"/>
                  </a:lnTo>
                  <a:lnTo>
                    <a:pt x="2064" y="552"/>
                  </a:lnTo>
                  <a:lnTo>
                    <a:pt x="2010" y="564"/>
                  </a:lnTo>
                  <a:lnTo>
                    <a:pt x="1944" y="588"/>
                  </a:lnTo>
                  <a:lnTo>
                    <a:pt x="1962" y="600"/>
                  </a:lnTo>
                  <a:lnTo>
                    <a:pt x="1842" y="654"/>
                  </a:lnTo>
                  <a:lnTo>
                    <a:pt x="1854" y="654"/>
                  </a:lnTo>
                  <a:lnTo>
                    <a:pt x="1890" y="672"/>
                  </a:lnTo>
                  <a:lnTo>
                    <a:pt x="1896" y="678"/>
                  </a:lnTo>
                  <a:close/>
                  <a:moveTo>
                    <a:pt x="198" y="1968"/>
                  </a:moveTo>
                  <a:lnTo>
                    <a:pt x="192" y="1992"/>
                  </a:lnTo>
                  <a:lnTo>
                    <a:pt x="192" y="2010"/>
                  </a:lnTo>
                  <a:lnTo>
                    <a:pt x="216" y="1998"/>
                  </a:lnTo>
                  <a:lnTo>
                    <a:pt x="198" y="1968"/>
                  </a:lnTo>
                  <a:close/>
                  <a:moveTo>
                    <a:pt x="4182" y="600"/>
                  </a:moveTo>
                  <a:lnTo>
                    <a:pt x="4194" y="606"/>
                  </a:lnTo>
                  <a:lnTo>
                    <a:pt x="4206" y="600"/>
                  </a:lnTo>
                  <a:lnTo>
                    <a:pt x="4218" y="600"/>
                  </a:lnTo>
                  <a:lnTo>
                    <a:pt x="4242" y="588"/>
                  </a:lnTo>
                  <a:lnTo>
                    <a:pt x="4308" y="588"/>
                  </a:lnTo>
                  <a:lnTo>
                    <a:pt x="4314" y="594"/>
                  </a:lnTo>
                  <a:lnTo>
                    <a:pt x="4350" y="594"/>
                  </a:lnTo>
                  <a:lnTo>
                    <a:pt x="4356" y="588"/>
                  </a:lnTo>
                  <a:lnTo>
                    <a:pt x="4356" y="582"/>
                  </a:lnTo>
                  <a:lnTo>
                    <a:pt x="4344" y="558"/>
                  </a:lnTo>
                  <a:lnTo>
                    <a:pt x="4338" y="552"/>
                  </a:lnTo>
                  <a:lnTo>
                    <a:pt x="4326" y="546"/>
                  </a:lnTo>
                  <a:lnTo>
                    <a:pt x="4230" y="546"/>
                  </a:lnTo>
                  <a:lnTo>
                    <a:pt x="4224" y="540"/>
                  </a:lnTo>
                  <a:lnTo>
                    <a:pt x="4212" y="540"/>
                  </a:lnTo>
                  <a:lnTo>
                    <a:pt x="4200" y="534"/>
                  </a:lnTo>
                  <a:lnTo>
                    <a:pt x="4188" y="534"/>
                  </a:lnTo>
                  <a:lnTo>
                    <a:pt x="4176" y="540"/>
                  </a:lnTo>
                  <a:lnTo>
                    <a:pt x="4158" y="558"/>
                  </a:lnTo>
                  <a:lnTo>
                    <a:pt x="4158" y="564"/>
                  </a:lnTo>
                  <a:lnTo>
                    <a:pt x="4176" y="576"/>
                  </a:lnTo>
                  <a:lnTo>
                    <a:pt x="4170" y="582"/>
                  </a:lnTo>
                  <a:lnTo>
                    <a:pt x="4170" y="594"/>
                  </a:lnTo>
                  <a:lnTo>
                    <a:pt x="4176" y="594"/>
                  </a:lnTo>
                  <a:lnTo>
                    <a:pt x="4182" y="600"/>
                  </a:lnTo>
                  <a:close/>
                  <a:moveTo>
                    <a:pt x="3708" y="516"/>
                  </a:moveTo>
                  <a:lnTo>
                    <a:pt x="3678" y="516"/>
                  </a:lnTo>
                  <a:lnTo>
                    <a:pt x="3624" y="510"/>
                  </a:lnTo>
                  <a:lnTo>
                    <a:pt x="3564" y="504"/>
                  </a:lnTo>
                  <a:lnTo>
                    <a:pt x="3468" y="504"/>
                  </a:lnTo>
                  <a:lnTo>
                    <a:pt x="3468" y="516"/>
                  </a:lnTo>
                  <a:lnTo>
                    <a:pt x="3462" y="522"/>
                  </a:lnTo>
                  <a:lnTo>
                    <a:pt x="3426" y="540"/>
                  </a:lnTo>
                  <a:lnTo>
                    <a:pt x="3396" y="546"/>
                  </a:lnTo>
                  <a:lnTo>
                    <a:pt x="3378" y="552"/>
                  </a:lnTo>
                  <a:lnTo>
                    <a:pt x="3372" y="552"/>
                  </a:lnTo>
                  <a:lnTo>
                    <a:pt x="3372" y="558"/>
                  </a:lnTo>
                  <a:lnTo>
                    <a:pt x="3384" y="570"/>
                  </a:lnTo>
                  <a:lnTo>
                    <a:pt x="3390" y="582"/>
                  </a:lnTo>
                  <a:lnTo>
                    <a:pt x="3390" y="594"/>
                  </a:lnTo>
                  <a:lnTo>
                    <a:pt x="3372" y="618"/>
                  </a:lnTo>
                  <a:lnTo>
                    <a:pt x="3402" y="636"/>
                  </a:lnTo>
                  <a:lnTo>
                    <a:pt x="3480" y="606"/>
                  </a:lnTo>
                  <a:lnTo>
                    <a:pt x="3474" y="600"/>
                  </a:lnTo>
                  <a:lnTo>
                    <a:pt x="3468" y="600"/>
                  </a:lnTo>
                  <a:lnTo>
                    <a:pt x="3468" y="594"/>
                  </a:lnTo>
                  <a:lnTo>
                    <a:pt x="3474" y="588"/>
                  </a:lnTo>
                  <a:lnTo>
                    <a:pt x="3486" y="582"/>
                  </a:lnTo>
                  <a:lnTo>
                    <a:pt x="3522" y="582"/>
                  </a:lnTo>
                  <a:lnTo>
                    <a:pt x="3546" y="594"/>
                  </a:lnTo>
                  <a:lnTo>
                    <a:pt x="3552" y="600"/>
                  </a:lnTo>
                  <a:lnTo>
                    <a:pt x="3606" y="594"/>
                  </a:lnTo>
                  <a:lnTo>
                    <a:pt x="3600" y="570"/>
                  </a:lnTo>
                  <a:lnTo>
                    <a:pt x="3630" y="570"/>
                  </a:lnTo>
                  <a:lnTo>
                    <a:pt x="3648" y="564"/>
                  </a:lnTo>
                  <a:lnTo>
                    <a:pt x="3666" y="564"/>
                  </a:lnTo>
                  <a:lnTo>
                    <a:pt x="3690" y="552"/>
                  </a:lnTo>
                  <a:lnTo>
                    <a:pt x="3696" y="546"/>
                  </a:lnTo>
                  <a:lnTo>
                    <a:pt x="3702" y="534"/>
                  </a:lnTo>
                  <a:lnTo>
                    <a:pt x="3714" y="522"/>
                  </a:lnTo>
                  <a:lnTo>
                    <a:pt x="3720" y="522"/>
                  </a:lnTo>
                  <a:lnTo>
                    <a:pt x="3714" y="516"/>
                  </a:lnTo>
                  <a:lnTo>
                    <a:pt x="3708" y="516"/>
                  </a:lnTo>
                  <a:close/>
                  <a:moveTo>
                    <a:pt x="3792" y="150"/>
                  </a:moveTo>
                  <a:lnTo>
                    <a:pt x="3738" y="156"/>
                  </a:lnTo>
                  <a:lnTo>
                    <a:pt x="3756" y="180"/>
                  </a:lnTo>
                  <a:lnTo>
                    <a:pt x="3792" y="150"/>
                  </a:lnTo>
                  <a:close/>
                  <a:moveTo>
                    <a:pt x="3612" y="480"/>
                  </a:moveTo>
                  <a:lnTo>
                    <a:pt x="3636" y="468"/>
                  </a:lnTo>
                  <a:lnTo>
                    <a:pt x="3642" y="456"/>
                  </a:lnTo>
                  <a:lnTo>
                    <a:pt x="3654" y="450"/>
                  </a:lnTo>
                  <a:lnTo>
                    <a:pt x="3660" y="438"/>
                  </a:lnTo>
                  <a:lnTo>
                    <a:pt x="3660" y="432"/>
                  </a:lnTo>
                  <a:lnTo>
                    <a:pt x="3654" y="426"/>
                  </a:lnTo>
                  <a:lnTo>
                    <a:pt x="3642" y="426"/>
                  </a:lnTo>
                  <a:lnTo>
                    <a:pt x="3630" y="420"/>
                  </a:lnTo>
                  <a:lnTo>
                    <a:pt x="3588" y="420"/>
                  </a:lnTo>
                  <a:lnTo>
                    <a:pt x="3570" y="426"/>
                  </a:lnTo>
                  <a:lnTo>
                    <a:pt x="3552" y="426"/>
                  </a:lnTo>
                  <a:lnTo>
                    <a:pt x="3534" y="438"/>
                  </a:lnTo>
                  <a:lnTo>
                    <a:pt x="3516" y="444"/>
                  </a:lnTo>
                  <a:lnTo>
                    <a:pt x="3504" y="450"/>
                  </a:lnTo>
                  <a:lnTo>
                    <a:pt x="3504" y="462"/>
                  </a:lnTo>
                  <a:lnTo>
                    <a:pt x="3528" y="468"/>
                  </a:lnTo>
                  <a:lnTo>
                    <a:pt x="3600" y="480"/>
                  </a:lnTo>
                  <a:lnTo>
                    <a:pt x="3612" y="480"/>
                  </a:lnTo>
                  <a:close/>
                  <a:moveTo>
                    <a:pt x="3954" y="180"/>
                  </a:moveTo>
                  <a:lnTo>
                    <a:pt x="3900" y="192"/>
                  </a:lnTo>
                  <a:lnTo>
                    <a:pt x="3936" y="210"/>
                  </a:lnTo>
                  <a:lnTo>
                    <a:pt x="3924" y="216"/>
                  </a:lnTo>
                  <a:lnTo>
                    <a:pt x="3918" y="222"/>
                  </a:lnTo>
                  <a:lnTo>
                    <a:pt x="3918" y="228"/>
                  </a:lnTo>
                  <a:lnTo>
                    <a:pt x="3924" y="234"/>
                  </a:lnTo>
                  <a:lnTo>
                    <a:pt x="3936" y="240"/>
                  </a:lnTo>
                  <a:lnTo>
                    <a:pt x="3966" y="240"/>
                  </a:lnTo>
                  <a:lnTo>
                    <a:pt x="3942" y="252"/>
                  </a:lnTo>
                  <a:lnTo>
                    <a:pt x="3954" y="252"/>
                  </a:lnTo>
                  <a:lnTo>
                    <a:pt x="4002" y="276"/>
                  </a:lnTo>
                  <a:lnTo>
                    <a:pt x="4014" y="276"/>
                  </a:lnTo>
                  <a:lnTo>
                    <a:pt x="4026" y="270"/>
                  </a:lnTo>
                  <a:lnTo>
                    <a:pt x="4032" y="264"/>
                  </a:lnTo>
                  <a:lnTo>
                    <a:pt x="4044" y="258"/>
                  </a:lnTo>
                  <a:lnTo>
                    <a:pt x="4050" y="252"/>
                  </a:lnTo>
                  <a:lnTo>
                    <a:pt x="4074" y="246"/>
                  </a:lnTo>
                  <a:lnTo>
                    <a:pt x="4086" y="258"/>
                  </a:lnTo>
                  <a:lnTo>
                    <a:pt x="4092" y="270"/>
                  </a:lnTo>
                  <a:lnTo>
                    <a:pt x="4098" y="276"/>
                  </a:lnTo>
                  <a:lnTo>
                    <a:pt x="4104" y="270"/>
                  </a:lnTo>
                  <a:lnTo>
                    <a:pt x="4116" y="270"/>
                  </a:lnTo>
                  <a:lnTo>
                    <a:pt x="4128" y="264"/>
                  </a:lnTo>
                  <a:lnTo>
                    <a:pt x="4134" y="258"/>
                  </a:lnTo>
                  <a:lnTo>
                    <a:pt x="4146" y="258"/>
                  </a:lnTo>
                  <a:lnTo>
                    <a:pt x="4152" y="252"/>
                  </a:lnTo>
                  <a:lnTo>
                    <a:pt x="4158" y="252"/>
                  </a:lnTo>
                  <a:lnTo>
                    <a:pt x="4170" y="246"/>
                  </a:lnTo>
                  <a:lnTo>
                    <a:pt x="4176" y="234"/>
                  </a:lnTo>
                  <a:lnTo>
                    <a:pt x="4182" y="228"/>
                  </a:lnTo>
                  <a:lnTo>
                    <a:pt x="4194" y="246"/>
                  </a:lnTo>
                  <a:lnTo>
                    <a:pt x="4218" y="222"/>
                  </a:lnTo>
                  <a:lnTo>
                    <a:pt x="4218" y="216"/>
                  </a:lnTo>
                  <a:lnTo>
                    <a:pt x="4236" y="210"/>
                  </a:lnTo>
                  <a:lnTo>
                    <a:pt x="4326" y="210"/>
                  </a:lnTo>
                  <a:lnTo>
                    <a:pt x="4332" y="204"/>
                  </a:lnTo>
                  <a:lnTo>
                    <a:pt x="4332" y="192"/>
                  </a:lnTo>
                  <a:lnTo>
                    <a:pt x="4266" y="186"/>
                  </a:lnTo>
                  <a:lnTo>
                    <a:pt x="4302" y="174"/>
                  </a:lnTo>
                  <a:lnTo>
                    <a:pt x="4302" y="132"/>
                  </a:lnTo>
                  <a:lnTo>
                    <a:pt x="4278" y="132"/>
                  </a:lnTo>
                  <a:lnTo>
                    <a:pt x="4266" y="138"/>
                  </a:lnTo>
                  <a:lnTo>
                    <a:pt x="4260" y="144"/>
                  </a:lnTo>
                  <a:lnTo>
                    <a:pt x="4248" y="150"/>
                  </a:lnTo>
                  <a:lnTo>
                    <a:pt x="4242" y="126"/>
                  </a:lnTo>
                  <a:lnTo>
                    <a:pt x="4194" y="132"/>
                  </a:lnTo>
                  <a:lnTo>
                    <a:pt x="4194" y="120"/>
                  </a:lnTo>
                  <a:lnTo>
                    <a:pt x="4176" y="84"/>
                  </a:lnTo>
                  <a:lnTo>
                    <a:pt x="4140" y="84"/>
                  </a:lnTo>
                  <a:lnTo>
                    <a:pt x="4122" y="90"/>
                  </a:lnTo>
                  <a:lnTo>
                    <a:pt x="4110" y="96"/>
                  </a:lnTo>
                  <a:lnTo>
                    <a:pt x="4104" y="102"/>
                  </a:lnTo>
                  <a:lnTo>
                    <a:pt x="4098" y="102"/>
                  </a:lnTo>
                  <a:lnTo>
                    <a:pt x="4020" y="108"/>
                  </a:lnTo>
                  <a:lnTo>
                    <a:pt x="4044" y="126"/>
                  </a:lnTo>
                  <a:lnTo>
                    <a:pt x="3996" y="126"/>
                  </a:lnTo>
                  <a:lnTo>
                    <a:pt x="3984" y="132"/>
                  </a:lnTo>
                  <a:lnTo>
                    <a:pt x="3972" y="132"/>
                  </a:lnTo>
                  <a:lnTo>
                    <a:pt x="3966" y="138"/>
                  </a:lnTo>
                  <a:lnTo>
                    <a:pt x="3984" y="156"/>
                  </a:lnTo>
                  <a:lnTo>
                    <a:pt x="3972" y="156"/>
                  </a:lnTo>
                  <a:lnTo>
                    <a:pt x="3936" y="150"/>
                  </a:lnTo>
                  <a:lnTo>
                    <a:pt x="3906" y="156"/>
                  </a:lnTo>
                  <a:lnTo>
                    <a:pt x="3888" y="168"/>
                  </a:lnTo>
                  <a:lnTo>
                    <a:pt x="3888" y="174"/>
                  </a:lnTo>
                  <a:lnTo>
                    <a:pt x="3894" y="180"/>
                  </a:lnTo>
                  <a:lnTo>
                    <a:pt x="3954" y="180"/>
                  </a:lnTo>
                  <a:close/>
                  <a:moveTo>
                    <a:pt x="3972" y="294"/>
                  </a:moveTo>
                  <a:lnTo>
                    <a:pt x="3954" y="300"/>
                  </a:lnTo>
                  <a:lnTo>
                    <a:pt x="3942" y="306"/>
                  </a:lnTo>
                  <a:lnTo>
                    <a:pt x="3936" y="312"/>
                  </a:lnTo>
                  <a:lnTo>
                    <a:pt x="3936" y="318"/>
                  </a:lnTo>
                  <a:lnTo>
                    <a:pt x="3966" y="324"/>
                  </a:lnTo>
                  <a:lnTo>
                    <a:pt x="3972" y="324"/>
                  </a:lnTo>
                  <a:lnTo>
                    <a:pt x="3990" y="306"/>
                  </a:lnTo>
                  <a:lnTo>
                    <a:pt x="3990" y="300"/>
                  </a:lnTo>
                  <a:lnTo>
                    <a:pt x="3984" y="294"/>
                  </a:lnTo>
                  <a:lnTo>
                    <a:pt x="3972" y="294"/>
                  </a:lnTo>
                  <a:close/>
                  <a:moveTo>
                    <a:pt x="3738" y="336"/>
                  </a:moveTo>
                  <a:lnTo>
                    <a:pt x="3726" y="336"/>
                  </a:lnTo>
                  <a:lnTo>
                    <a:pt x="3720" y="330"/>
                  </a:lnTo>
                  <a:lnTo>
                    <a:pt x="3672" y="330"/>
                  </a:lnTo>
                  <a:lnTo>
                    <a:pt x="3636" y="336"/>
                  </a:lnTo>
                  <a:lnTo>
                    <a:pt x="3624" y="342"/>
                  </a:lnTo>
                  <a:lnTo>
                    <a:pt x="3642" y="360"/>
                  </a:lnTo>
                  <a:lnTo>
                    <a:pt x="3654" y="360"/>
                  </a:lnTo>
                  <a:lnTo>
                    <a:pt x="3660" y="378"/>
                  </a:lnTo>
                  <a:lnTo>
                    <a:pt x="3768" y="378"/>
                  </a:lnTo>
                  <a:lnTo>
                    <a:pt x="3768" y="390"/>
                  </a:lnTo>
                  <a:lnTo>
                    <a:pt x="3762" y="396"/>
                  </a:lnTo>
                  <a:lnTo>
                    <a:pt x="3762" y="408"/>
                  </a:lnTo>
                  <a:lnTo>
                    <a:pt x="3708" y="450"/>
                  </a:lnTo>
                  <a:lnTo>
                    <a:pt x="3732" y="456"/>
                  </a:lnTo>
                  <a:lnTo>
                    <a:pt x="3720" y="468"/>
                  </a:lnTo>
                  <a:lnTo>
                    <a:pt x="3714" y="468"/>
                  </a:lnTo>
                  <a:lnTo>
                    <a:pt x="3708" y="474"/>
                  </a:lnTo>
                  <a:lnTo>
                    <a:pt x="3708" y="480"/>
                  </a:lnTo>
                  <a:lnTo>
                    <a:pt x="3726" y="480"/>
                  </a:lnTo>
                  <a:lnTo>
                    <a:pt x="3738" y="474"/>
                  </a:lnTo>
                  <a:lnTo>
                    <a:pt x="3744" y="474"/>
                  </a:lnTo>
                  <a:lnTo>
                    <a:pt x="3756" y="468"/>
                  </a:lnTo>
                  <a:lnTo>
                    <a:pt x="3756" y="480"/>
                  </a:lnTo>
                  <a:lnTo>
                    <a:pt x="3792" y="480"/>
                  </a:lnTo>
                  <a:lnTo>
                    <a:pt x="3810" y="474"/>
                  </a:lnTo>
                  <a:lnTo>
                    <a:pt x="3822" y="468"/>
                  </a:lnTo>
                  <a:lnTo>
                    <a:pt x="3840" y="468"/>
                  </a:lnTo>
                  <a:lnTo>
                    <a:pt x="3846" y="462"/>
                  </a:lnTo>
                  <a:lnTo>
                    <a:pt x="3852" y="462"/>
                  </a:lnTo>
                  <a:lnTo>
                    <a:pt x="3858" y="486"/>
                  </a:lnTo>
                  <a:lnTo>
                    <a:pt x="3924" y="480"/>
                  </a:lnTo>
                  <a:lnTo>
                    <a:pt x="4002" y="498"/>
                  </a:lnTo>
                  <a:lnTo>
                    <a:pt x="4098" y="486"/>
                  </a:lnTo>
                  <a:lnTo>
                    <a:pt x="4128" y="468"/>
                  </a:lnTo>
                  <a:lnTo>
                    <a:pt x="4122" y="474"/>
                  </a:lnTo>
                  <a:lnTo>
                    <a:pt x="4122" y="486"/>
                  </a:lnTo>
                  <a:lnTo>
                    <a:pt x="4260" y="486"/>
                  </a:lnTo>
                  <a:lnTo>
                    <a:pt x="4272" y="468"/>
                  </a:lnTo>
                  <a:lnTo>
                    <a:pt x="4338" y="438"/>
                  </a:lnTo>
                  <a:lnTo>
                    <a:pt x="4320" y="432"/>
                  </a:lnTo>
                  <a:lnTo>
                    <a:pt x="4320" y="420"/>
                  </a:lnTo>
                  <a:lnTo>
                    <a:pt x="4314" y="420"/>
                  </a:lnTo>
                  <a:lnTo>
                    <a:pt x="4308" y="414"/>
                  </a:lnTo>
                  <a:lnTo>
                    <a:pt x="4290" y="414"/>
                  </a:lnTo>
                  <a:lnTo>
                    <a:pt x="4278" y="408"/>
                  </a:lnTo>
                  <a:lnTo>
                    <a:pt x="4260" y="408"/>
                  </a:lnTo>
                  <a:lnTo>
                    <a:pt x="4242" y="402"/>
                  </a:lnTo>
                  <a:lnTo>
                    <a:pt x="4206" y="402"/>
                  </a:lnTo>
                  <a:lnTo>
                    <a:pt x="4164" y="414"/>
                  </a:lnTo>
                  <a:lnTo>
                    <a:pt x="4116" y="420"/>
                  </a:lnTo>
                  <a:lnTo>
                    <a:pt x="4074" y="426"/>
                  </a:lnTo>
                  <a:lnTo>
                    <a:pt x="4038" y="438"/>
                  </a:lnTo>
                  <a:lnTo>
                    <a:pt x="4026" y="438"/>
                  </a:lnTo>
                  <a:lnTo>
                    <a:pt x="4014" y="432"/>
                  </a:lnTo>
                  <a:lnTo>
                    <a:pt x="4008" y="426"/>
                  </a:lnTo>
                  <a:lnTo>
                    <a:pt x="3996" y="420"/>
                  </a:lnTo>
                  <a:lnTo>
                    <a:pt x="3984" y="420"/>
                  </a:lnTo>
                  <a:lnTo>
                    <a:pt x="3972" y="426"/>
                  </a:lnTo>
                  <a:lnTo>
                    <a:pt x="3960" y="426"/>
                  </a:lnTo>
                  <a:lnTo>
                    <a:pt x="3948" y="432"/>
                  </a:lnTo>
                  <a:lnTo>
                    <a:pt x="3942" y="438"/>
                  </a:lnTo>
                  <a:lnTo>
                    <a:pt x="3936" y="438"/>
                  </a:lnTo>
                  <a:lnTo>
                    <a:pt x="3912" y="414"/>
                  </a:lnTo>
                  <a:lnTo>
                    <a:pt x="3894" y="426"/>
                  </a:lnTo>
                  <a:lnTo>
                    <a:pt x="3864" y="420"/>
                  </a:lnTo>
                  <a:lnTo>
                    <a:pt x="3894" y="408"/>
                  </a:lnTo>
                  <a:lnTo>
                    <a:pt x="3876" y="396"/>
                  </a:lnTo>
                  <a:lnTo>
                    <a:pt x="3822" y="408"/>
                  </a:lnTo>
                  <a:lnTo>
                    <a:pt x="3858" y="396"/>
                  </a:lnTo>
                  <a:lnTo>
                    <a:pt x="3858" y="390"/>
                  </a:lnTo>
                  <a:lnTo>
                    <a:pt x="3924" y="384"/>
                  </a:lnTo>
                  <a:lnTo>
                    <a:pt x="3888" y="372"/>
                  </a:lnTo>
                  <a:lnTo>
                    <a:pt x="3870" y="372"/>
                  </a:lnTo>
                  <a:lnTo>
                    <a:pt x="3876" y="366"/>
                  </a:lnTo>
                  <a:lnTo>
                    <a:pt x="3876" y="360"/>
                  </a:lnTo>
                  <a:lnTo>
                    <a:pt x="3870" y="354"/>
                  </a:lnTo>
                  <a:lnTo>
                    <a:pt x="3840" y="354"/>
                  </a:lnTo>
                  <a:lnTo>
                    <a:pt x="3822" y="360"/>
                  </a:lnTo>
                  <a:lnTo>
                    <a:pt x="3804" y="360"/>
                  </a:lnTo>
                  <a:lnTo>
                    <a:pt x="3786" y="366"/>
                  </a:lnTo>
                  <a:lnTo>
                    <a:pt x="3774" y="354"/>
                  </a:lnTo>
                  <a:lnTo>
                    <a:pt x="3762" y="348"/>
                  </a:lnTo>
                  <a:lnTo>
                    <a:pt x="3756" y="342"/>
                  </a:lnTo>
                  <a:lnTo>
                    <a:pt x="3744" y="336"/>
                  </a:lnTo>
                  <a:lnTo>
                    <a:pt x="3738" y="336"/>
                  </a:lnTo>
                  <a:close/>
                  <a:moveTo>
                    <a:pt x="3264" y="420"/>
                  </a:moveTo>
                  <a:lnTo>
                    <a:pt x="3282" y="420"/>
                  </a:lnTo>
                  <a:lnTo>
                    <a:pt x="3300" y="426"/>
                  </a:lnTo>
                  <a:lnTo>
                    <a:pt x="3318" y="426"/>
                  </a:lnTo>
                  <a:lnTo>
                    <a:pt x="3330" y="432"/>
                  </a:lnTo>
                  <a:lnTo>
                    <a:pt x="3342" y="432"/>
                  </a:lnTo>
                  <a:lnTo>
                    <a:pt x="3330" y="444"/>
                  </a:lnTo>
                  <a:lnTo>
                    <a:pt x="3324" y="444"/>
                  </a:lnTo>
                  <a:lnTo>
                    <a:pt x="3324" y="456"/>
                  </a:lnTo>
                  <a:lnTo>
                    <a:pt x="3438" y="456"/>
                  </a:lnTo>
                  <a:lnTo>
                    <a:pt x="3462" y="444"/>
                  </a:lnTo>
                  <a:lnTo>
                    <a:pt x="3462" y="432"/>
                  </a:lnTo>
                  <a:lnTo>
                    <a:pt x="3468" y="426"/>
                  </a:lnTo>
                  <a:lnTo>
                    <a:pt x="3480" y="426"/>
                  </a:lnTo>
                  <a:lnTo>
                    <a:pt x="3492" y="420"/>
                  </a:lnTo>
                  <a:lnTo>
                    <a:pt x="3504" y="420"/>
                  </a:lnTo>
                  <a:lnTo>
                    <a:pt x="3510" y="414"/>
                  </a:lnTo>
                  <a:lnTo>
                    <a:pt x="3510" y="408"/>
                  </a:lnTo>
                  <a:lnTo>
                    <a:pt x="3522" y="396"/>
                  </a:lnTo>
                  <a:lnTo>
                    <a:pt x="3534" y="390"/>
                  </a:lnTo>
                  <a:lnTo>
                    <a:pt x="3540" y="384"/>
                  </a:lnTo>
                  <a:lnTo>
                    <a:pt x="3552" y="378"/>
                  </a:lnTo>
                  <a:lnTo>
                    <a:pt x="3552" y="372"/>
                  </a:lnTo>
                  <a:lnTo>
                    <a:pt x="3546" y="366"/>
                  </a:lnTo>
                  <a:lnTo>
                    <a:pt x="3534" y="360"/>
                  </a:lnTo>
                  <a:lnTo>
                    <a:pt x="3510" y="360"/>
                  </a:lnTo>
                  <a:lnTo>
                    <a:pt x="3504" y="366"/>
                  </a:lnTo>
                  <a:lnTo>
                    <a:pt x="3492" y="366"/>
                  </a:lnTo>
                  <a:lnTo>
                    <a:pt x="3486" y="360"/>
                  </a:lnTo>
                  <a:lnTo>
                    <a:pt x="3474" y="360"/>
                  </a:lnTo>
                  <a:lnTo>
                    <a:pt x="3462" y="354"/>
                  </a:lnTo>
                  <a:lnTo>
                    <a:pt x="3450" y="354"/>
                  </a:lnTo>
                  <a:lnTo>
                    <a:pt x="3432" y="348"/>
                  </a:lnTo>
                  <a:lnTo>
                    <a:pt x="3426" y="354"/>
                  </a:lnTo>
                  <a:lnTo>
                    <a:pt x="3420" y="354"/>
                  </a:lnTo>
                  <a:lnTo>
                    <a:pt x="3414" y="366"/>
                  </a:lnTo>
                  <a:lnTo>
                    <a:pt x="3414" y="396"/>
                  </a:lnTo>
                  <a:lnTo>
                    <a:pt x="3396" y="378"/>
                  </a:lnTo>
                  <a:lnTo>
                    <a:pt x="3384" y="372"/>
                  </a:lnTo>
                  <a:lnTo>
                    <a:pt x="3366" y="372"/>
                  </a:lnTo>
                  <a:lnTo>
                    <a:pt x="3354" y="384"/>
                  </a:lnTo>
                  <a:lnTo>
                    <a:pt x="3348" y="396"/>
                  </a:lnTo>
                  <a:lnTo>
                    <a:pt x="3330" y="414"/>
                  </a:lnTo>
                  <a:lnTo>
                    <a:pt x="3324" y="414"/>
                  </a:lnTo>
                  <a:lnTo>
                    <a:pt x="3300" y="366"/>
                  </a:lnTo>
                  <a:lnTo>
                    <a:pt x="3288" y="360"/>
                  </a:lnTo>
                  <a:lnTo>
                    <a:pt x="3258" y="360"/>
                  </a:lnTo>
                  <a:lnTo>
                    <a:pt x="3246" y="366"/>
                  </a:lnTo>
                  <a:lnTo>
                    <a:pt x="3240" y="372"/>
                  </a:lnTo>
                  <a:lnTo>
                    <a:pt x="3240" y="396"/>
                  </a:lnTo>
                  <a:lnTo>
                    <a:pt x="3246" y="408"/>
                  </a:lnTo>
                  <a:lnTo>
                    <a:pt x="3258" y="414"/>
                  </a:lnTo>
                  <a:lnTo>
                    <a:pt x="3264" y="420"/>
                  </a:lnTo>
                  <a:close/>
                  <a:moveTo>
                    <a:pt x="3720" y="288"/>
                  </a:moveTo>
                  <a:lnTo>
                    <a:pt x="3726" y="288"/>
                  </a:lnTo>
                  <a:lnTo>
                    <a:pt x="3732" y="294"/>
                  </a:lnTo>
                  <a:lnTo>
                    <a:pt x="3738" y="306"/>
                  </a:lnTo>
                  <a:lnTo>
                    <a:pt x="3768" y="306"/>
                  </a:lnTo>
                  <a:lnTo>
                    <a:pt x="3780" y="300"/>
                  </a:lnTo>
                  <a:lnTo>
                    <a:pt x="3834" y="300"/>
                  </a:lnTo>
                  <a:lnTo>
                    <a:pt x="3834" y="294"/>
                  </a:lnTo>
                  <a:lnTo>
                    <a:pt x="3828" y="294"/>
                  </a:lnTo>
                  <a:lnTo>
                    <a:pt x="3822" y="288"/>
                  </a:lnTo>
                  <a:lnTo>
                    <a:pt x="3810" y="288"/>
                  </a:lnTo>
                  <a:lnTo>
                    <a:pt x="3804" y="282"/>
                  </a:lnTo>
                  <a:lnTo>
                    <a:pt x="3792" y="282"/>
                  </a:lnTo>
                  <a:lnTo>
                    <a:pt x="3804" y="270"/>
                  </a:lnTo>
                  <a:lnTo>
                    <a:pt x="3816" y="264"/>
                  </a:lnTo>
                  <a:lnTo>
                    <a:pt x="3822" y="264"/>
                  </a:lnTo>
                  <a:lnTo>
                    <a:pt x="3828" y="258"/>
                  </a:lnTo>
                  <a:lnTo>
                    <a:pt x="3822" y="258"/>
                  </a:lnTo>
                  <a:lnTo>
                    <a:pt x="3810" y="252"/>
                  </a:lnTo>
                  <a:lnTo>
                    <a:pt x="3738" y="228"/>
                  </a:lnTo>
                  <a:lnTo>
                    <a:pt x="3732" y="228"/>
                  </a:lnTo>
                  <a:lnTo>
                    <a:pt x="3726" y="234"/>
                  </a:lnTo>
                  <a:lnTo>
                    <a:pt x="3714" y="240"/>
                  </a:lnTo>
                  <a:lnTo>
                    <a:pt x="3702" y="240"/>
                  </a:lnTo>
                  <a:lnTo>
                    <a:pt x="3690" y="252"/>
                  </a:lnTo>
                  <a:lnTo>
                    <a:pt x="3690" y="258"/>
                  </a:lnTo>
                  <a:lnTo>
                    <a:pt x="3696" y="264"/>
                  </a:lnTo>
                  <a:lnTo>
                    <a:pt x="3702" y="276"/>
                  </a:lnTo>
                  <a:lnTo>
                    <a:pt x="3714" y="282"/>
                  </a:lnTo>
                  <a:lnTo>
                    <a:pt x="3720" y="288"/>
                  </a:lnTo>
                  <a:close/>
                  <a:moveTo>
                    <a:pt x="3288" y="504"/>
                  </a:moveTo>
                  <a:lnTo>
                    <a:pt x="3270" y="504"/>
                  </a:lnTo>
                  <a:lnTo>
                    <a:pt x="3234" y="510"/>
                  </a:lnTo>
                  <a:lnTo>
                    <a:pt x="3186" y="516"/>
                  </a:lnTo>
                  <a:lnTo>
                    <a:pt x="3144" y="528"/>
                  </a:lnTo>
                  <a:lnTo>
                    <a:pt x="3132" y="534"/>
                  </a:lnTo>
                  <a:lnTo>
                    <a:pt x="3126" y="540"/>
                  </a:lnTo>
                  <a:lnTo>
                    <a:pt x="3132" y="540"/>
                  </a:lnTo>
                  <a:lnTo>
                    <a:pt x="3150" y="558"/>
                  </a:lnTo>
                  <a:lnTo>
                    <a:pt x="3156" y="570"/>
                  </a:lnTo>
                  <a:lnTo>
                    <a:pt x="3156" y="576"/>
                  </a:lnTo>
                  <a:lnTo>
                    <a:pt x="3138" y="582"/>
                  </a:lnTo>
                  <a:lnTo>
                    <a:pt x="3120" y="570"/>
                  </a:lnTo>
                  <a:lnTo>
                    <a:pt x="3090" y="564"/>
                  </a:lnTo>
                  <a:lnTo>
                    <a:pt x="3048" y="570"/>
                  </a:lnTo>
                  <a:lnTo>
                    <a:pt x="3066" y="606"/>
                  </a:lnTo>
                  <a:lnTo>
                    <a:pt x="3072" y="612"/>
                  </a:lnTo>
                  <a:lnTo>
                    <a:pt x="3084" y="618"/>
                  </a:lnTo>
                  <a:lnTo>
                    <a:pt x="3102" y="624"/>
                  </a:lnTo>
                  <a:lnTo>
                    <a:pt x="3114" y="630"/>
                  </a:lnTo>
                  <a:lnTo>
                    <a:pt x="3120" y="642"/>
                  </a:lnTo>
                  <a:lnTo>
                    <a:pt x="3120" y="654"/>
                  </a:lnTo>
                  <a:lnTo>
                    <a:pt x="3126" y="666"/>
                  </a:lnTo>
                  <a:lnTo>
                    <a:pt x="3126" y="678"/>
                  </a:lnTo>
                  <a:lnTo>
                    <a:pt x="3144" y="678"/>
                  </a:lnTo>
                  <a:lnTo>
                    <a:pt x="3228" y="666"/>
                  </a:lnTo>
                  <a:lnTo>
                    <a:pt x="3264" y="660"/>
                  </a:lnTo>
                  <a:lnTo>
                    <a:pt x="3276" y="654"/>
                  </a:lnTo>
                  <a:lnTo>
                    <a:pt x="3282" y="642"/>
                  </a:lnTo>
                  <a:lnTo>
                    <a:pt x="3288" y="624"/>
                  </a:lnTo>
                  <a:lnTo>
                    <a:pt x="3300" y="600"/>
                  </a:lnTo>
                  <a:lnTo>
                    <a:pt x="3300" y="588"/>
                  </a:lnTo>
                  <a:lnTo>
                    <a:pt x="3228" y="576"/>
                  </a:lnTo>
                  <a:lnTo>
                    <a:pt x="3240" y="570"/>
                  </a:lnTo>
                  <a:lnTo>
                    <a:pt x="3348" y="534"/>
                  </a:lnTo>
                  <a:lnTo>
                    <a:pt x="3360" y="528"/>
                  </a:lnTo>
                  <a:lnTo>
                    <a:pt x="3354" y="522"/>
                  </a:lnTo>
                  <a:lnTo>
                    <a:pt x="3342" y="516"/>
                  </a:lnTo>
                  <a:lnTo>
                    <a:pt x="3324" y="510"/>
                  </a:lnTo>
                  <a:lnTo>
                    <a:pt x="3312" y="510"/>
                  </a:lnTo>
                  <a:lnTo>
                    <a:pt x="3300" y="504"/>
                  </a:lnTo>
                  <a:lnTo>
                    <a:pt x="3288" y="504"/>
                  </a:lnTo>
                  <a:close/>
                  <a:moveTo>
                    <a:pt x="2898" y="744"/>
                  </a:moveTo>
                  <a:lnTo>
                    <a:pt x="2880" y="738"/>
                  </a:lnTo>
                  <a:lnTo>
                    <a:pt x="2796" y="738"/>
                  </a:lnTo>
                  <a:lnTo>
                    <a:pt x="2874" y="696"/>
                  </a:lnTo>
                  <a:lnTo>
                    <a:pt x="2880" y="684"/>
                  </a:lnTo>
                  <a:lnTo>
                    <a:pt x="2886" y="654"/>
                  </a:lnTo>
                  <a:lnTo>
                    <a:pt x="2898" y="624"/>
                  </a:lnTo>
                  <a:lnTo>
                    <a:pt x="2898" y="588"/>
                  </a:lnTo>
                  <a:lnTo>
                    <a:pt x="2880" y="570"/>
                  </a:lnTo>
                  <a:lnTo>
                    <a:pt x="2850" y="570"/>
                  </a:lnTo>
                  <a:lnTo>
                    <a:pt x="2814" y="576"/>
                  </a:lnTo>
                  <a:lnTo>
                    <a:pt x="2796" y="582"/>
                  </a:lnTo>
                  <a:lnTo>
                    <a:pt x="2784" y="588"/>
                  </a:lnTo>
                  <a:lnTo>
                    <a:pt x="2784" y="594"/>
                  </a:lnTo>
                  <a:lnTo>
                    <a:pt x="2766" y="612"/>
                  </a:lnTo>
                  <a:lnTo>
                    <a:pt x="2760" y="630"/>
                  </a:lnTo>
                  <a:lnTo>
                    <a:pt x="2736" y="654"/>
                  </a:lnTo>
                  <a:lnTo>
                    <a:pt x="2718" y="666"/>
                  </a:lnTo>
                  <a:lnTo>
                    <a:pt x="2706" y="672"/>
                  </a:lnTo>
                  <a:lnTo>
                    <a:pt x="2700" y="672"/>
                  </a:lnTo>
                  <a:lnTo>
                    <a:pt x="2694" y="666"/>
                  </a:lnTo>
                  <a:lnTo>
                    <a:pt x="2694" y="660"/>
                  </a:lnTo>
                  <a:lnTo>
                    <a:pt x="2700" y="654"/>
                  </a:lnTo>
                  <a:lnTo>
                    <a:pt x="2706" y="642"/>
                  </a:lnTo>
                  <a:lnTo>
                    <a:pt x="2712" y="636"/>
                  </a:lnTo>
                  <a:lnTo>
                    <a:pt x="2718" y="624"/>
                  </a:lnTo>
                  <a:lnTo>
                    <a:pt x="2718" y="612"/>
                  </a:lnTo>
                  <a:lnTo>
                    <a:pt x="2724" y="606"/>
                  </a:lnTo>
                  <a:lnTo>
                    <a:pt x="2724" y="600"/>
                  </a:lnTo>
                  <a:lnTo>
                    <a:pt x="2706" y="594"/>
                  </a:lnTo>
                  <a:lnTo>
                    <a:pt x="2676" y="588"/>
                  </a:lnTo>
                  <a:lnTo>
                    <a:pt x="2628" y="588"/>
                  </a:lnTo>
                  <a:lnTo>
                    <a:pt x="2622" y="606"/>
                  </a:lnTo>
                  <a:lnTo>
                    <a:pt x="2610" y="612"/>
                  </a:lnTo>
                  <a:lnTo>
                    <a:pt x="2586" y="618"/>
                  </a:lnTo>
                  <a:lnTo>
                    <a:pt x="2550" y="624"/>
                  </a:lnTo>
                  <a:lnTo>
                    <a:pt x="2508" y="630"/>
                  </a:lnTo>
                  <a:lnTo>
                    <a:pt x="2490" y="630"/>
                  </a:lnTo>
                  <a:lnTo>
                    <a:pt x="2496" y="624"/>
                  </a:lnTo>
                  <a:lnTo>
                    <a:pt x="2508" y="618"/>
                  </a:lnTo>
                  <a:lnTo>
                    <a:pt x="2520" y="618"/>
                  </a:lnTo>
                  <a:lnTo>
                    <a:pt x="2538" y="612"/>
                  </a:lnTo>
                  <a:lnTo>
                    <a:pt x="2550" y="606"/>
                  </a:lnTo>
                  <a:lnTo>
                    <a:pt x="2586" y="594"/>
                  </a:lnTo>
                  <a:lnTo>
                    <a:pt x="2598" y="588"/>
                  </a:lnTo>
                  <a:lnTo>
                    <a:pt x="2604" y="588"/>
                  </a:lnTo>
                  <a:lnTo>
                    <a:pt x="2604" y="582"/>
                  </a:lnTo>
                  <a:lnTo>
                    <a:pt x="2592" y="576"/>
                  </a:lnTo>
                  <a:lnTo>
                    <a:pt x="2556" y="576"/>
                  </a:lnTo>
                  <a:lnTo>
                    <a:pt x="2496" y="594"/>
                  </a:lnTo>
                  <a:lnTo>
                    <a:pt x="2460" y="600"/>
                  </a:lnTo>
                  <a:lnTo>
                    <a:pt x="2466" y="594"/>
                  </a:lnTo>
                  <a:lnTo>
                    <a:pt x="2478" y="588"/>
                  </a:lnTo>
                  <a:lnTo>
                    <a:pt x="2490" y="576"/>
                  </a:lnTo>
                  <a:lnTo>
                    <a:pt x="2502" y="570"/>
                  </a:lnTo>
                  <a:lnTo>
                    <a:pt x="2514" y="558"/>
                  </a:lnTo>
                  <a:lnTo>
                    <a:pt x="2508" y="558"/>
                  </a:lnTo>
                  <a:lnTo>
                    <a:pt x="2508" y="552"/>
                  </a:lnTo>
                  <a:lnTo>
                    <a:pt x="2496" y="552"/>
                  </a:lnTo>
                  <a:lnTo>
                    <a:pt x="2346" y="600"/>
                  </a:lnTo>
                  <a:lnTo>
                    <a:pt x="2328" y="600"/>
                  </a:lnTo>
                  <a:lnTo>
                    <a:pt x="2244" y="624"/>
                  </a:lnTo>
                  <a:lnTo>
                    <a:pt x="2250" y="642"/>
                  </a:lnTo>
                  <a:lnTo>
                    <a:pt x="2190" y="660"/>
                  </a:lnTo>
                  <a:lnTo>
                    <a:pt x="2172" y="678"/>
                  </a:lnTo>
                  <a:lnTo>
                    <a:pt x="2202" y="690"/>
                  </a:lnTo>
                  <a:lnTo>
                    <a:pt x="2208" y="684"/>
                  </a:lnTo>
                  <a:lnTo>
                    <a:pt x="2220" y="678"/>
                  </a:lnTo>
                  <a:lnTo>
                    <a:pt x="2238" y="678"/>
                  </a:lnTo>
                  <a:lnTo>
                    <a:pt x="2244" y="684"/>
                  </a:lnTo>
                  <a:lnTo>
                    <a:pt x="2244" y="690"/>
                  </a:lnTo>
                  <a:lnTo>
                    <a:pt x="2238" y="696"/>
                  </a:lnTo>
                  <a:lnTo>
                    <a:pt x="2226" y="696"/>
                  </a:lnTo>
                  <a:lnTo>
                    <a:pt x="2208" y="702"/>
                  </a:lnTo>
                  <a:lnTo>
                    <a:pt x="2196" y="702"/>
                  </a:lnTo>
                  <a:lnTo>
                    <a:pt x="2160" y="720"/>
                  </a:lnTo>
                  <a:lnTo>
                    <a:pt x="2166" y="732"/>
                  </a:lnTo>
                  <a:lnTo>
                    <a:pt x="2196" y="732"/>
                  </a:lnTo>
                  <a:lnTo>
                    <a:pt x="2238" y="738"/>
                  </a:lnTo>
                  <a:lnTo>
                    <a:pt x="2322" y="738"/>
                  </a:lnTo>
                  <a:lnTo>
                    <a:pt x="2352" y="744"/>
                  </a:lnTo>
                  <a:lnTo>
                    <a:pt x="2352" y="750"/>
                  </a:lnTo>
                  <a:lnTo>
                    <a:pt x="2322" y="762"/>
                  </a:lnTo>
                  <a:lnTo>
                    <a:pt x="2280" y="762"/>
                  </a:lnTo>
                  <a:lnTo>
                    <a:pt x="2172" y="774"/>
                  </a:lnTo>
                  <a:lnTo>
                    <a:pt x="2136" y="774"/>
                  </a:lnTo>
                  <a:lnTo>
                    <a:pt x="2112" y="786"/>
                  </a:lnTo>
                  <a:lnTo>
                    <a:pt x="2106" y="792"/>
                  </a:lnTo>
                  <a:lnTo>
                    <a:pt x="2118" y="804"/>
                  </a:lnTo>
                  <a:lnTo>
                    <a:pt x="2130" y="810"/>
                  </a:lnTo>
                  <a:lnTo>
                    <a:pt x="2148" y="810"/>
                  </a:lnTo>
                  <a:lnTo>
                    <a:pt x="2160" y="816"/>
                  </a:lnTo>
                  <a:lnTo>
                    <a:pt x="2178" y="822"/>
                  </a:lnTo>
                  <a:lnTo>
                    <a:pt x="2190" y="828"/>
                  </a:lnTo>
                  <a:lnTo>
                    <a:pt x="2190" y="834"/>
                  </a:lnTo>
                  <a:lnTo>
                    <a:pt x="2184" y="840"/>
                  </a:lnTo>
                  <a:lnTo>
                    <a:pt x="2172" y="840"/>
                  </a:lnTo>
                  <a:lnTo>
                    <a:pt x="2154" y="858"/>
                  </a:lnTo>
                  <a:lnTo>
                    <a:pt x="2166" y="870"/>
                  </a:lnTo>
                  <a:lnTo>
                    <a:pt x="2322" y="870"/>
                  </a:lnTo>
                  <a:lnTo>
                    <a:pt x="2370" y="864"/>
                  </a:lnTo>
                  <a:lnTo>
                    <a:pt x="2436" y="858"/>
                  </a:lnTo>
                  <a:lnTo>
                    <a:pt x="2508" y="846"/>
                  </a:lnTo>
                  <a:lnTo>
                    <a:pt x="2574" y="840"/>
                  </a:lnTo>
                  <a:lnTo>
                    <a:pt x="2616" y="828"/>
                  </a:lnTo>
                  <a:lnTo>
                    <a:pt x="2652" y="828"/>
                  </a:lnTo>
                  <a:lnTo>
                    <a:pt x="2736" y="864"/>
                  </a:lnTo>
                  <a:lnTo>
                    <a:pt x="2778" y="876"/>
                  </a:lnTo>
                  <a:lnTo>
                    <a:pt x="2796" y="876"/>
                  </a:lnTo>
                  <a:lnTo>
                    <a:pt x="2814" y="870"/>
                  </a:lnTo>
                  <a:lnTo>
                    <a:pt x="2832" y="852"/>
                  </a:lnTo>
                  <a:lnTo>
                    <a:pt x="2838" y="840"/>
                  </a:lnTo>
                  <a:lnTo>
                    <a:pt x="2844" y="834"/>
                  </a:lnTo>
                  <a:lnTo>
                    <a:pt x="2844" y="822"/>
                  </a:lnTo>
                  <a:lnTo>
                    <a:pt x="2766" y="822"/>
                  </a:lnTo>
                  <a:lnTo>
                    <a:pt x="2802" y="798"/>
                  </a:lnTo>
                  <a:lnTo>
                    <a:pt x="2850" y="798"/>
                  </a:lnTo>
                  <a:lnTo>
                    <a:pt x="2898" y="792"/>
                  </a:lnTo>
                  <a:lnTo>
                    <a:pt x="2910" y="786"/>
                  </a:lnTo>
                  <a:lnTo>
                    <a:pt x="2916" y="786"/>
                  </a:lnTo>
                  <a:lnTo>
                    <a:pt x="2922" y="780"/>
                  </a:lnTo>
                  <a:lnTo>
                    <a:pt x="2916" y="768"/>
                  </a:lnTo>
                  <a:lnTo>
                    <a:pt x="2898" y="750"/>
                  </a:lnTo>
                  <a:lnTo>
                    <a:pt x="2898" y="744"/>
                  </a:lnTo>
                  <a:close/>
                  <a:moveTo>
                    <a:pt x="2868" y="882"/>
                  </a:moveTo>
                  <a:lnTo>
                    <a:pt x="2886" y="882"/>
                  </a:lnTo>
                  <a:lnTo>
                    <a:pt x="2904" y="876"/>
                  </a:lnTo>
                  <a:lnTo>
                    <a:pt x="2910" y="870"/>
                  </a:lnTo>
                  <a:lnTo>
                    <a:pt x="2910" y="864"/>
                  </a:lnTo>
                  <a:lnTo>
                    <a:pt x="2904" y="858"/>
                  </a:lnTo>
                  <a:lnTo>
                    <a:pt x="2880" y="858"/>
                  </a:lnTo>
                  <a:lnTo>
                    <a:pt x="2868" y="870"/>
                  </a:lnTo>
                  <a:lnTo>
                    <a:pt x="2868" y="882"/>
                  </a:lnTo>
                  <a:close/>
                  <a:moveTo>
                    <a:pt x="3276" y="330"/>
                  </a:moveTo>
                  <a:lnTo>
                    <a:pt x="3288" y="330"/>
                  </a:lnTo>
                  <a:lnTo>
                    <a:pt x="3294" y="324"/>
                  </a:lnTo>
                  <a:lnTo>
                    <a:pt x="3300" y="312"/>
                  </a:lnTo>
                  <a:lnTo>
                    <a:pt x="3300" y="306"/>
                  </a:lnTo>
                  <a:lnTo>
                    <a:pt x="3294" y="294"/>
                  </a:lnTo>
                  <a:lnTo>
                    <a:pt x="3288" y="288"/>
                  </a:lnTo>
                  <a:lnTo>
                    <a:pt x="3276" y="288"/>
                  </a:lnTo>
                  <a:lnTo>
                    <a:pt x="3270" y="300"/>
                  </a:lnTo>
                  <a:lnTo>
                    <a:pt x="3264" y="306"/>
                  </a:lnTo>
                  <a:lnTo>
                    <a:pt x="3264" y="324"/>
                  </a:lnTo>
                  <a:lnTo>
                    <a:pt x="3270" y="330"/>
                  </a:lnTo>
                  <a:lnTo>
                    <a:pt x="3276" y="330"/>
                  </a:lnTo>
                  <a:close/>
                  <a:moveTo>
                    <a:pt x="3462" y="228"/>
                  </a:moveTo>
                  <a:lnTo>
                    <a:pt x="3450" y="240"/>
                  </a:lnTo>
                  <a:lnTo>
                    <a:pt x="3450" y="252"/>
                  </a:lnTo>
                  <a:lnTo>
                    <a:pt x="3456" y="258"/>
                  </a:lnTo>
                  <a:lnTo>
                    <a:pt x="3528" y="258"/>
                  </a:lnTo>
                  <a:lnTo>
                    <a:pt x="3546" y="276"/>
                  </a:lnTo>
                  <a:lnTo>
                    <a:pt x="3558" y="282"/>
                  </a:lnTo>
                  <a:lnTo>
                    <a:pt x="3588" y="282"/>
                  </a:lnTo>
                  <a:lnTo>
                    <a:pt x="3612" y="270"/>
                  </a:lnTo>
                  <a:lnTo>
                    <a:pt x="3618" y="264"/>
                  </a:lnTo>
                  <a:lnTo>
                    <a:pt x="3606" y="252"/>
                  </a:lnTo>
                  <a:lnTo>
                    <a:pt x="3636" y="246"/>
                  </a:lnTo>
                  <a:lnTo>
                    <a:pt x="3594" y="210"/>
                  </a:lnTo>
                  <a:lnTo>
                    <a:pt x="3552" y="216"/>
                  </a:lnTo>
                  <a:lnTo>
                    <a:pt x="3534" y="198"/>
                  </a:lnTo>
                  <a:lnTo>
                    <a:pt x="3450" y="198"/>
                  </a:lnTo>
                  <a:lnTo>
                    <a:pt x="3438" y="204"/>
                  </a:lnTo>
                  <a:lnTo>
                    <a:pt x="3426" y="204"/>
                  </a:lnTo>
                  <a:lnTo>
                    <a:pt x="3420" y="210"/>
                  </a:lnTo>
                  <a:lnTo>
                    <a:pt x="3438" y="228"/>
                  </a:lnTo>
                  <a:lnTo>
                    <a:pt x="3462" y="228"/>
                  </a:lnTo>
                  <a:close/>
                  <a:moveTo>
                    <a:pt x="3432" y="1302"/>
                  </a:moveTo>
                  <a:lnTo>
                    <a:pt x="3408" y="1326"/>
                  </a:lnTo>
                  <a:lnTo>
                    <a:pt x="3408" y="1344"/>
                  </a:lnTo>
                  <a:lnTo>
                    <a:pt x="3438" y="1344"/>
                  </a:lnTo>
                  <a:lnTo>
                    <a:pt x="3462" y="1332"/>
                  </a:lnTo>
                  <a:lnTo>
                    <a:pt x="3468" y="1332"/>
                  </a:lnTo>
                  <a:lnTo>
                    <a:pt x="3480" y="1326"/>
                  </a:lnTo>
                  <a:lnTo>
                    <a:pt x="3486" y="1326"/>
                  </a:lnTo>
                  <a:lnTo>
                    <a:pt x="3504" y="1308"/>
                  </a:lnTo>
                  <a:lnTo>
                    <a:pt x="3516" y="1290"/>
                  </a:lnTo>
                  <a:lnTo>
                    <a:pt x="3516" y="1266"/>
                  </a:lnTo>
                  <a:lnTo>
                    <a:pt x="3510" y="1260"/>
                  </a:lnTo>
                  <a:lnTo>
                    <a:pt x="3498" y="1260"/>
                  </a:lnTo>
                  <a:lnTo>
                    <a:pt x="3480" y="1266"/>
                  </a:lnTo>
                  <a:lnTo>
                    <a:pt x="3432" y="1302"/>
                  </a:lnTo>
                  <a:close/>
                  <a:moveTo>
                    <a:pt x="4416" y="1392"/>
                  </a:moveTo>
                  <a:lnTo>
                    <a:pt x="4428" y="1380"/>
                  </a:lnTo>
                  <a:lnTo>
                    <a:pt x="4428" y="1374"/>
                  </a:lnTo>
                  <a:lnTo>
                    <a:pt x="4386" y="1374"/>
                  </a:lnTo>
                  <a:lnTo>
                    <a:pt x="4386" y="1380"/>
                  </a:lnTo>
                  <a:lnTo>
                    <a:pt x="4404" y="1398"/>
                  </a:lnTo>
                  <a:lnTo>
                    <a:pt x="4416" y="1392"/>
                  </a:lnTo>
                  <a:close/>
                  <a:moveTo>
                    <a:pt x="3120" y="2034"/>
                  </a:moveTo>
                  <a:lnTo>
                    <a:pt x="3132" y="2034"/>
                  </a:lnTo>
                  <a:lnTo>
                    <a:pt x="3138" y="2028"/>
                  </a:lnTo>
                  <a:lnTo>
                    <a:pt x="3132" y="2022"/>
                  </a:lnTo>
                  <a:lnTo>
                    <a:pt x="3120" y="2016"/>
                  </a:lnTo>
                  <a:lnTo>
                    <a:pt x="3114" y="2010"/>
                  </a:lnTo>
                  <a:lnTo>
                    <a:pt x="3108" y="2010"/>
                  </a:lnTo>
                  <a:lnTo>
                    <a:pt x="3090" y="2016"/>
                  </a:lnTo>
                  <a:lnTo>
                    <a:pt x="3078" y="2022"/>
                  </a:lnTo>
                  <a:lnTo>
                    <a:pt x="3072" y="2022"/>
                  </a:lnTo>
                  <a:lnTo>
                    <a:pt x="3072" y="2028"/>
                  </a:lnTo>
                  <a:lnTo>
                    <a:pt x="3078" y="2034"/>
                  </a:lnTo>
                  <a:lnTo>
                    <a:pt x="3120" y="2034"/>
                  </a:lnTo>
                  <a:close/>
                  <a:moveTo>
                    <a:pt x="4758" y="996"/>
                  </a:moveTo>
                  <a:lnTo>
                    <a:pt x="4746" y="996"/>
                  </a:lnTo>
                  <a:lnTo>
                    <a:pt x="4734" y="984"/>
                  </a:lnTo>
                  <a:lnTo>
                    <a:pt x="4704" y="1008"/>
                  </a:lnTo>
                  <a:lnTo>
                    <a:pt x="4704" y="978"/>
                  </a:lnTo>
                  <a:lnTo>
                    <a:pt x="4662" y="978"/>
                  </a:lnTo>
                  <a:lnTo>
                    <a:pt x="4668" y="978"/>
                  </a:lnTo>
                  <a:lnTo>
                    <a:pt x="4674" y="972"/>
                  </a:lnTo>
                  <a:lnTo>
                    <a:pt x="4686" y="972"/>
                  </a:lnTo>
                  <a:lnTo>
                    <a:pt x="4698" y="966"/>
                  </a:lnTo>
                  <a:lnTo>
                    <a:pt x="4704" y="954"/>
                  </a:lnTo>
                  <a:lnTo>
                    <a:pt x="4704" y="948"/>
                  </a:lnTo>
                  <a:lnTo>
                    <a:pt x="4698" y="942"/>
                  </a:lnTo>
                  <a:lnTo>
                    <a:pt x="4680" y="942"/>
                  </a:lnTo>
                  <a:lnTo>
                    <a:pt x="4668" y="936"/>
                  </a:lnTo>
                  <a:lnTo>
                    <a:pt x="4650" y="936"/>
                  </a:lnTo>
                  <a:lnTo>
                    <a:pt x="4632" y="930"/>
                  </a:lnTo>
                  <a:lnTo>
                    <a:pt x="4620" y="930"/>
                  </a:lnTo>
                  <a:lnTo>
                    <a:pt x="4614" y="918"/>
                  </a:lnTo>
                  <a:lnTo>
                    <a:pt x="4566" y="912"/>
                  </a:lnTo>
                  <a:lnTo>
                    <a:pt x="4500" y="870"/>
                  </a:lnTo>
                  <a:lnTo>
                    <a:pt x="4566" y="864"/>
                  </a:lnTo>
                  <a:lnTo>
                    <a:pt x="4536" y="840"/>
                  </a:lnTo>
                  <a:lnTo>
                    <a:pt x="4542" y="840"/>
                  </a:lnTo>
                  <a:lnTo>
                    <a:pt x="4548" y="834"/>
                  </a:lnTo>
                  <a:lnTo>
                    <a:pt x="4584" y="834"/>
                  </a:lnTo>
                  <a:lnTo>
                    <a:pt x="4596" y="840"/>
                  </a:lnTo>
                  <a:lnTo>
                    <a:pt x="4638" y="840"/>
                  </a:lnTo>
                  <a:lnTo>
                    <a:pt x="4638" y="834"/>
                  </a:lnTo>
                  <a:lnTo>
                    <a:pt x="4632" y="828"/>
                  </a:lnTo>
                  <a:lnTo>
                    <a:pt x="4614" y="822"/>
                  </a:lnTo>
                  <a:lnTo>
                    <a:pt x="4596" y="822"/>
                  </a:lnTo>
                  <a:lnTo>
                    <a:pt x="4578" y="816"/>
                  </a:lnTo>
                  <a:lnTo>
                    <a:pt x="4518" y="816"/>
                  </a:lnTo>
                  <a:lnTo>
                    <a:pt x="4536" y="816"/>
                  </a:lnTo>
                  <a:lnTo>
                    <a:pt x="4620" y="804"/>
                  </a:lnTo>
                  <a:lnTo>
                    <a:pt x="4638" y="798"/>
                  </a:lnTo>
                  <a:lnTo>
                    <a:pt x="4638" y="792"/>
                  </a:lnTo>
                  <a:lnTo>
                    <a:pt x="4632" y="792"/>
                  </a:lnTo>
                  <a:lnTo>
                    <a:pt x="4626" y="786"/>
                  </a:lnTo>
                  <a:lnTo>
                    <a:pt x="4608" y="786"/>
                  </a:lnTo>
                  <a:lnTo>
                    <a:pt x="4500" y="798"/>
                  </a:lnTo>
                  <a:lnTo>
                    <a:pt x="4560" y="762"/>
                  </a:lnTo>
                  <a:lnTo>
                    <a:pt x="4620" y="762"/>
                  </a:lnTo>
                  <a:lnTo>
                    <a:pt x="4626" y="756"/>
                  </a:lnTo>
                  <a:lnTo>
                    <a:pt x="4620" y="750"/>
                  </a:lnTo>
                  <a:lnTo>
                    <a:pt x="4584" y="738"/>
                  </a:lnTo>
                  <a:lnTo>
                    <a:pt x="4572" y="732"/>
                  </a:lnTo>
                  <a:lnTo>
                    <a:pt x="4554" y="732"/>
                  </a:lnTo>
                  <a:lnTo>
                    <a:pt x="4518" y="750"/>
                  </a:lnTo>
                  <a:lnTo>
                    <a:pt x="4500" y="744"/>
                  </a:lnTo>
                  <a:lnTo>
                    <a:pt x="4458" y="774"/>
                  </a:lnTo>
                  <a:lnTo>
                    <a:pt x="4464" y="756"/>
                  </a:lnTo>
                  <a:lnTo>
                    <a:pt x="4440" y="774"/>
                  </a:lnTo>
                  <a:lnTo>
                    <a:pt x="4464" y="744"/>
                  </a:lnTo>
                  <a:lnTo>
                    <a:pt x="4500" y="744"/>
                  </a:lnTo>
                  <a:lnTo>
                    <a:pt x="4506" y="738"/>
                  </a:lnTo>
                  <a:lnTo>
                    <a:pt x="4518" y="714"/>
                  </a:lnTo>
                  <a:lnTo>
                    <a:pt x="4518" y="708"/>
                  </a:lnTo>
                  <a:lnTo>
                    <a:pt x="4512" y="702"/>
                  </a:lnTo>
                  <a:lnTo>
                    <a:pt x="4506" y="708"/>
                  </a:lnTo>
                  <a:lnTo>
                    <a:pt x="4494" y="714"/>
                  </a:lnTo>
                  <a:lnTo>
                    <a:pt x="4488" y="726"/>
                  </a:lnTo>
                  <a:lnTo>
                    <a:pt x="4452" y="726"/>
                  </a:lnTo>
                  <a:lnTo>
                    <a:pt x="4428" y="738"/>
                  </a:lnTo>
                  <a:lnTo>
                    <a:pt x="4452" y="708"/>
                  </a:lnTo>
                  <a:lnTo>
                    <a:pt x="4482" y="708"/>
                  </a:lnTo>
                  <a:lnTo>
                    <a:pt x="4494" y="702"/>
                  </a:lnTo>
                  <a:lnTo>
                    <a:pt x="4500" y="702"/>
                  </a:lnTo>
                  <a:lnTo>
                    <a:pt x="4506" y="696"/>
                  </a:lnTo>
                  <a:lnTo>
                    <a:pt x="4506" y="690"/>
                  </a:lnTo>
                  <a:lnTo>
                    <a:pt x="4500" y="684"/>
                  </a:lnTo>
                  <a:lnTo>
                    <a:pt x="4458" y="684"/>
                  </a:lnTo>
                  <a:lnTo>
                    <a:pt x="4446" y="690"/>
                  </a:lnTo>
                  <a:lnTo>
                    <a:pt x="4428" y="696"/>
                  </a:lnTo>
                  <a:lnTo>
                    <a:pt x="4422" y="702"/>
                  </a:lnTo>
                  <a:lnTo>
                    <a:pt x="4416" y="702"/>
                  </a:lnTo>
                  <a:lnTo>
                    <a:pt x="4404" y="684"/>
                  </a:lnTo>
                  <a:lnTo>
                    <a:pt x="4380" y="702"/>
                  </a:lnTo>
                  <a:lnTo>
                    <a:pt x="4398" y="672"/>
                  </a:lnTo>
                  <a:lnTo>
                    <a:pt x="4344" y="696"/>
                  </a:lnTo>
                  <a:lnTo>
                    <a:pt x="4344" y="672"/>
                  </a:lnTo>
                  <a:lnTo>
                    <a:pt x="4350" y="672"/>
                  </a:lnTo>
                  <a:lnTo>
                    <a:pt x="4356" y="666"/>
                  </a:lnTo>
                  <a:lnTo>
                    <a:pt x="4368" y="666"/>
                  </a:lnTo>
                  <a:lnTo>
                    <a:pt x="4386" y="660"/>
                  </a:lnTo>
                  <a:lnTo>
                    <a:pt x="4392" y="660"/>
                  </a:lnTo>
                  <a:lnTo>
                    <a:pt x="4398" y="654"/>
                  </a:lnTo>
                  <a:lnTo>
                    <a:pt x="4356" y="654"/>
                  </a:lnTo>
                  <a:lnTo>
                    <a:pt x="4338" y="660"/>
                  </a:lnTo>
                  <a:lnTo>
                    <a:pt x="4326" y="660"/>
                  </a:lnTo>
                  <a:lnTo>
                    <a:pt x="4320" y="648"/>
                  </a:lnTo>
                  <a:lnTo>
                    <a:pt x="4332" y="648"/>
                  </a:lnTo>
                  <a:lnTo>
                    <a:pt x="4356" y="636"/>
                  </a:lnTo>
                  <a:lnTo>
                    <a:pt x="4368" y="636"/>
                  </a:lnTo>
                  <a:lnTo>
                    <a:pt x="4380" y="630"/>
                  </a:lnTo>
                  <a:lnTo>
                    <a:pt x="4386" y="624"/>
                  </a:lnTo>
                  <a:lnTo>
                    <a:pt x="4368" y="618"/>
                  </a:lnTo>
                  <a:lnTo>
                    <a:pt x="4326" y="612"/>
                  </a:lnTo>
                  <a:lnTo>
                    <a:pt x="4290" y="612"/>
                  </a:lnTo>
                  <a:lnTo>
                    <a:pt x="4266" y="606"/>
                  </a:lnTo>
                  <a:lnTo>
                    <a:pt x="4236" y="606"/>
                  </a:lnTo>
                  <a:lnTo>
                    <a:pt x="4230" y="612"/>
                  </a:lnTo>
                  <a:lnTo>
                    <a:pt x="4230" y="618"/>
                  </a:lnTo>
                  <a:lnTo>
                    <a:pt x="4236" y="624"/>
                  </a:lnTo>
                  <a:lnTo>
                    <a:pt x="4242" y="636"/>
                  </a:lnTo>
                  <a:lnTo>
                    <a:pt x="4206" y="630"/>
                  </a:lnTo>
                  <a:lnTo>
                    <a:pt x="4212" y="660"/>
                  </a:lnTo>
                  <a:lnTo>
                    <a:pt x="4194" y="636"/>
                  </a:lnTo>
                  <a:lnTo>
                    <a:pt x="4152" y="660"/>
                  </a:lnTo>
                  <a:lnTo>
                    <a:pt x="4158" y="654"/>
                  </a:lnTo>
                  <a:lnTo>
                    <a:pt x="4158" y="636"/>
                  </a:lnTo>
                  <a:lnTo>
                    <a:pt x="4152" y="630"/>
                  </a:lnTo>
                  <a:lnTo>
                    <a:pt x="4140" y="630"/>
                  </a:lnTo>
                  <a:lnTo>
                    <a:pt x="4122" y="636"/>
                  </a:lnTo>
                  <a:lnTo>
                    <a:pt x="4110" y="642"/>
                  </a:lnTo>
                  <a:lnTo>
                    <a:pt x="4098" y="642"/>
                  </a:lnTo>
                  <a:lnTo>
                    <a:pt x="4086" y="648"/>
                  </a:lnTo>
                  <a:lnTo>
                    <a:pt x="4080" y="654"/>
                  </a:lnTo>
                  <a:lnTo>
                    <a:pt x="4074" y="654"/>
                  </a:lnTo>
                  <a:lnTo>
                    <a:pt x="4092" y="618"/>
                  </a:lnTo>
                  <a:lnTo>
                    <a:pt x="4110" y="618"/>
                  </a:lnTo>
                  <a:lnTo>
                    <a:pt x="4122" y="612"/>
                  </a:lnTo>
                  <a:lnTo>
                    <a:pt x="4134" y="612"/>
                  </a:lnTo>
                  <a:lnTo>
                    <a:pt x="4146" y="606"/>
                  </a:lnTo>
                  <a:lnTo>
                    <a:pt x="4152" y="600"/>
                  </a:lnTo>
                  <a:lnTo>
                    <a:pt x="4152" y="594"/>
                  </a:lnTo>
                  <a:lnTo>
                    <a:pt x="4146" y="582"/>
                  </a:lnTo>
                  <a:lnTo>
                    <a:pt x="4134" y="570"/>
                  </a:lnTo>
                  <a:lnTo>
                    <a:pt x="4152" y="552"/>
                  </a:lnTo>
                  <a:lnTo>
                    <a:pt x="4152" y="540"/>
                  </a:lnTo>
                  <a:lnTo>
                    <a:pt x="4050" y="540"/>
                  </a:lnTo>
                  <a:lnTo>
                    <a:pt x="4026" y="558"/>
                  </a:lnTo>
                  <a:lnTo>
                    <a:pt x="3942" y="558"/>
                  </a:lnTo>
                  <a:lnTo>
                    <a:pt x="3948" y="576"/>
                  </a:lnTo>
                  <a:lnTo>
                    <a:pt x="3978" y="588"/>
                  </a:lnTo>
                  <a:lnTo>
                    <a:pt x="3936" y="576"/>
                  </a:lnTo>
                  <a:lnTo>
                    <a:pt x="3948" y="600"/>
                  </a:lnTo>
                  <a:lnTo>
                    <a:pt x="3936" y="594"/>
                  </a:lnTo>
                  <a:lnTo>
                    <a:pt x="3930" y="594"/>
                  </a:lnTo>
                  <a:lnTo>
                    <a:pt x="3918" y="588"/>
                  </a:lnTo>
                  <a:lnTo>
                    <a:pt x="3894" y="588"/>
                  </a:lnTo>
                  <a:lnTo>
                    <a:pt x="3882" y="594"/>
                  </a:lnTo>
                  <a:lnTo>
                    <a:pt x="3876" y="606"/>
                  </a:lnTo>
                  <a:lnTo>
                    <a:pt x="3882" y="612"/>
                  </a:lnTo>
                  <a:lnTo>
                    <a:pt x="3888" y="624"/>
                  </a:lnTo>
                  <a:lnTo>
                    <a:pt x="3894" y="630"/>
                  </a:lnTo>
                  <a:lnTo>
                    <a:pt x="3900" y="660"/>
                  </a:lnTo>
                  <a:lnTo>
                    <a:pt x="3894" y="660"/>
                  </a:lnTo>
                  <a:lnTo>
                    <a:pt x="3888" y="654"/>
                  </a:lnTo>
                  <a:lnTo>
                    <a:pt x="3864" y="642"/>
                  </a:lnTo>
                  <a:lnTo>
                    <a:pt x="3852" y="642"/>
                  </a:lnTo>
                  <a:lnTo>
                    <a:pt x="3828" y="666"/>
                  </a:lnTo>
                  <a:lnTo>
                    <a:pt x="3828" y="678"/>
                  </a:lnTo>
                  <a:lnTo>
                    <a:pt x="3846" y="678"/>
                  </a:lnTo>
                  <a:lnTo>
                    <a:pt x="3858" y="690"/>
                  </a:lnTo>
                  <a:lnTo>
                    <a:pt x="3810" y="714"/>
                  </a:lnTo>
                  <a:lnTo>
                    <a:pt x="3750" y="720"/>
                  </a:lnTo>
                  <a:lnTo>
                    <a:pt x="3762" y="720"/>
                  </a:lnTo>
                  <a:lnTo>
                    <a:pt x="3798" y="702"/>
                  </a:lnTo>
                  <a:lnTo>
                    <a:pt x="3810" y="690"/>
                  </a:lnTo>
                  <a:lnTo>
                    <a:pt x="3810" y="684"/>
                  </a:lnTo>
                  <a:lnTo>
                    <a:pt x="3804" y="684"/>
                  </a:lnTo>
                  <a:lnTo>
                    <a:pt x="3792" y="672"/>
                  </a:lnTo>
                  <a:lnTo>
                    <a:pt x="3786" y="672"/>
                  </a:lnTo>
                  <a:lnTo>
                    <a:pt x="3786" y="660"/>
                  </a:lnTo>
                  <a:lnTo>
                    <a:pt x="3804" y="642"/>
                  </a:lnTo>
                  <a:lnTo>
                    <a:pt x="3816" y="636"/>
                  </a:lnTo>
                  <a:lnTo>
                    <a:pt x="3828" y="636"/>
                  </a:lnTo>
                  <a:lnTo>
                    <a:pt x="3828" y="606"/>
                  </a:lnTo>
                  <a:lnTo>
                    <a:pt x="3840" y="600"/>
                  </a:lnTo>
                  <a:lnTo>
                    <a:pt x="3858" y="582"/>
                  </a:lnTo>
                  <a:lnTo>
                    <a:pt x="3876" y="576"/>
                  </a:lnTo>
                  <a:lnTo>
                    <a:pt x="3882" y="570"/>
                  </a:lnTo>
                  <a:lnTo>
                    <a:pt x="3894" y="564"/>
                  </a:lnTo>
                  <a:lnTo>
                    <a:pt x="3906" y="564"/>
                  </a:lnTo>
                  <a:lnTo>
                    <a:pt x="3918" y="558"/>
                  </a:lnTo>
                  <a:lnTo>
                    <a:pt x="3936" y="552"/>
                  </a:lnTo>
                  <a:lnTo>
                    <a:pt x="3954" y="552"/>
                  </a:lnTo>
                  <a:lnTo>
                    <a:pt x="3966" y="546"/>
                  </a:lnTo>
                  <a:lnTo>
                    <a:pt x="3972" y="540"/>
                  </a:lnTo>
                  <a:lnTo>
                    <a:pt x="3942" y="534"/>
                  </a:lnTo>
                  <a:lnTo>
                    <a:pt x="3852" y="534"/>
                  </a:lnTo>
                  <a:lnTo>
                    <a:pt x="3822" y="540"/>
                  </a:lnTo>
                  <a:lnTo>
                    <a:pt x="3786" y="558"/>
                  </a:lnTo>
                  <a:lnTo>
                    <a:pt x="3744" y="576"/>
                  </a:lnTo>
                  <a:lnTo>
                    <a:pt x="3720" y="594"/>
                  </a:lnTo>
                  <a:lnTo>
                    <a:pt x="3708" y="600"/>
                  </a:lnTo>
                  <a:lnTo>
                    <a:pt x="3702" y="600"/>
                  </a:lnTo>
                  <a:lnTo>
                    <a:pt x="3696" y="606"/>
                  </a:lnTo>
                  <a:lnTo>
                    <a:pt x="3684" y="606"/>
                  </a:lnTo>
                  <a:lnTo>
                    <a:pt x="3660" y="618"/>
                  </a:lnTo>
                  <a:lnTo>
                    <a:pt x="3654" y="618"/>
                  </a:lnTo>
                  <a:lnTo>
                    <a:pt x="3642" y="624"/>
                  </a:lnTo>
                  <a:lnTo>
                    <a:pt x="3630" y="636"/>
                  </a:lnTo>
                  <a:lnTo>
                    <a:pt x="3618" y="642"/>
                  </a:lnTo>
                  <a:lnTo>
                    <a:pt x="3600" y="660"/>
                  </a:lnTo>
                  <a:lnTo>
                    <a:pt x="3588" y="666"/>
                  </a:lnTo>
                  <a:lnTo>
                    <a:pt x="3582" y="678"/>
                  </a:lnTo>
                  <a:lnTo>
                    <a:pt x="3582" y="684"/>
                  </a:lnTo>
                  <a:lnTo>
                    <a:pt x="3588" y="690"/>
                  </a:lnTo>
                  <a:lnTo>
                    <a:pt x="3612" y="690"/>
                  </a:lnTo>
                  <a:lnTo>
                    <a:pt x="3648" y="696"/>
                  </a:lnTo>
                  <a:lnTo>
                    <a:pt x="3672" y="696"/>
                  </a:lnTo>
                  <a:lnTo>
                    <a:pt x="3684" y="708"/>
                  </a:lnTo>
                  <a:lnTo>
                    <a:pt x="3666" y="714"/>
                  </a:lnTo>
                  <a:lnTo>
                    <a:pt x="3594" y="726"/>
                  </a:lnTo>
                  <a:lnTo>
                    <a:pt x="3570" y="732"/>
                  </a:lnTo>
                  <a:lnTo>
                    <a:pt x="3576" y="738"/>
                  </a:lnTo>
                  <a:lnTo>
                    <a:pt x="3594" y="750"/>
                  </a:lnTo>
                  <a:lnTo>
                    <a:pt x="3630" y="762"/>
                  </a:lnTo>
                  <a:lnTo>
                    <a:pt x="3642" y="768"/>
                  </a:lnTo>
                  <a:lnTo>
                    <a:pt x="3648" y="768"/>
                  </a:lnTo>
                  <a:lnTo>
                    <a:pt x="3690" y="750"/>
                  </a:lnTo>
                  <a:lnTo>
                    <a:pt x="3690" y="762"/>
                  </a:lnTo>
                  <a:lnTo>
                    <a:pt x="3702" y="774"/>
                  </a:lnTo>
                  <a:lnTo>
                    <a:pt x="3744" y="774"/>
                  </a:lnTo>
                  <a:lnTo>
                    <a:pt x="3786" y="780"/>
                  </a:lnTo>
                  <a:lnTo>
                    <a:pt x="3834" y="786"/>
                  </a:lnTo>
                  <a:lnTo>
                    <a:pt x="3876" y="792"/>
                  </a:lnTo>
                  <a:lnTo>
                    <a:pt x="3894" y="792"/>
                  </a:lnTo>
                  <a:lnTo>
                    <a:pt x="3900" y="786"/>
                  </a:lnTo>
                  <a:lnTo>
                    <a:pt x="3894" y="780"/>
                  </a:lnTo>
                  <a:lnTo>
                    <a:pt x="3882" y="774"/>
                  </a:lnTo>
                  <a:lnTo>
                    <a:pt x="3876" y="768"/>
                  </a:lnTo>
                  <a:lnTo>
                    <a:pt x="3894" y="768"/>
                  </a:lnTo>
                  <a:lnTo>
                    <a:pt x="3930" y="774"/>
                  </a:lnTo>
                  <a:lnTo>
                    <a:pt x="3966" y="774"/>
                  </a:lnTo>
                  <a:lnTo>
                    <a:pt x="3990" y="780"/>
                  </a:lnTo>
                  <a:lnTo>
                    <a:pt x="4002" y="780"/>
                  </a:lnTo>
                  <a:lnTo>
                    <a:pt x="4020" y="786"/>
                  </a:lnTo>
                  <a:lnTo>
                    <a:pt x="4032" y="792"/>
                  </a:lnTo>
                  <a:lnTo>
                    <a:pt x="4050" y="792"/>
                  </a:lnTo>
                  <a:lnTo>
                    <a:pt x="4062" y="786"/>
                  </a:lnTo>
                  <a:lnTo>
                    <a:pt x="4062" y="774"/>
                  </a:lnTo>
                  <a:lnTo>
                    <a:pt x="4056" y="768"/>
                  </a:lnTo>
                  <a:lnTo>
                    <a:pt x="4050" y="756"/>
                  </a:lnTo>
                  <a:lnTo>
                    <a:pt x="4044" y="750"/>
                  </a:lnTo>
                  <a:lnTo>
                    <a:pt x="4092" y="738"/>
                  </a:lnTo>
                  <a:lnTo>
                    <a:pt x="4092" y="744"/>
                  </a:lnTo>
                  <a:lnTo>
                    <a:pt x="4098" y="750"/>
                  </a:lnTo>
                  <a:lnTo>
                    <a:pt x="4104" y="762"/>
                  </a:lnTo>
                  <a:lnTo>
                    <a:pt x="4104" y="768"/>
                  </a:lnTo>
                  <a:lnTo>
                    <a:pt x="4110" y="774"/>
                  </a:lnTo>
                  <a:lnTo>
                    <a:pt x="4116" y="774"/>
                  </a:lnTo>
                  <a:lnTo>
                    <a:pt x="4122" y="780"/>
                  </a:lnTo>
                  <a:lnTo>
                    <a:pt x="4134" y="786"/>
                  </a:lnTo>
                  <a:lnTo>
                    <a:pt x="4140" y="792"/>
                  </a:lnTo>
                  <a:lnTo>
                    <a:pt x="4170" y="786"/>
                  </a:lnTo>
                  <a:lnTo>
                    <a:pt x="4170" y="792"/>
                  </a:lnTo>
                  <a:lnTo>
                    <a:pt x="4164" y="798"/>
                  </a:lnTo>
                  <a:lnTo>
                    <a:pt x="4164" y="816"/>
                  </a:lnTo>
                  <a:lnTo>
                    <a:pt x="4170" y="816"/>
                  </a:lnTo>
                  <a:lnTo>
                    <a:pt x="4182" y="822"/>
                  </a:lnTo>
                  <a:lnTo>
                    <a:pt x="4200" y="822"/>
                  </a:lnTo>
                  <a:lnTo>
                    <a:pt x="4206" y="828"/>
                  </a:lnTo>
                  <a:lnTo>
                    <a:pt x="4212" y="828"/>
                  </a:lnTo>
                  <a:lnTo>
                    <a:pt x="4194" y="846"/>
                  </a:lnTo>
                  <a:lnTo>
                    <a:pt x="4194" y="858"/>
                  </a:lnTo>
                  <a:lnTo>
                    <a:pt x="4230" y="858"/>
                  </a:lnTo>
                  <a:lnTo>
                    <a:pt x="4224" y="882"/>
                  </a:lnTo>
                  <a:lnTo>
                    <a:pt x="4236" y="882"/>
                  </a:lnTo>
                  <a:lnTo>
                    <a:pt x="4248" y="888"/>
                  </a:lnTo>
                  <a:lnTo>
                    <a:pt x="4254" y="888"/>
                  </a:lnTo>
                  <a:lnTo>
                    <a:pt x="4278" y="900"/>
                  </a:lnTo>
                  <a:lnTo>
                    <a:pt x="4278" y="924"/>
                  </a:lnTo>
                  <a:lnTo>
                    <a:pt x="4266" y="948"/>
                  </a:lnTo>
                  <a:lnTo>
                    <a:pt x="4254" y="966"/>
                  </a:lnTo>
                  <a:lnTo>
                    <a:pt x="4248" y="978"/>
                  </a:lnTo>
                  <a:lnTo>
                    <a:pt x="4236" y="990"/>
                  </a:lnTo>
                  <a:lnTo>
                    <a:pt x="4218" y="996"/>
                  </a:lnTo>
                  <a:lnTo>
                    <a:pt x="4182" y="1014"/>
                  </a:lnTo>
                  <a:lnTo>
                    <a:pt x="4140" y="1026"/>
                  </a:lnTo>
                  <a:lnTo>
                    <a:pt x="4092" y="1050"/>
                  </a:lnTo>
                  <a:lnTo>
                    <a:pt x="4098" y="1056"/>
                  </a:lnTo>
                  <a:lnTo>
                    <a:pt x="4110" y="1062"/>
                  </a:lnTo>
                  <a:lnTo>
                    <a:pt x="4122" y="1074"/>
                  </a:lnTo>
                  <a:lnTo>
                    <a:pt x="4122" y="1080"/>
                  </a:lnTo>
                  <a:lnTo>
                    <a:pt x="4116" y="1086"/>
                  </a:lnTo>
                  <a:lnTo>
                    <a:pt x="4080" y="1098"/>
                  </a:lnTo>
                  <a:lnTo>
                    <a:pt x="4062" y="1098"/>
                  </a:lnTo>
                  <a:lnTo>
                    <a:pt x="3984" y="1110"/>
                  </a:lnTo>
                  <a:lnTo>
                    <a:pt x="3978" y="1128"/>
                  </a:lnTo>
                  <a:lnTo>
                    <a:pt x="3960" y="1110"/>
                  </a:lnTo>
                  <a:lnTo>
                    <a:pt x="3954" y="1110"/>
                  </a:lnTo>
                  <a:lnTo>
                    <a:pt x="3948" y="1104"/>
                  </a:lnTo>
                  <a:lnTo>
                    <a:pt x="3930" y="1104"/>
                  </a:lnTo>
                  <a:lnTo>
                    <a:pt x="3918" y="1098"/>
                  </a:lnTo>
                  <a:lnTo>
                    <a:pt x="3900" y="1098"/>
                  </a:lnTo>
                  <a:lnTo>
                    <a:pt x="3888" y="1104"/>
                  </a:lnTo>
                  <a:lnTo>
                    <a:pt x="3882" y="1110"/>
                  </a:lnTo>
                  <a:lnTo>
                    <a:pt x="3882" y="1122"/>
                  </a:lnTo>
                  <a:lnTo>
                    <a:pt x="3870" y="1122"/>
                  </a:lnTo>
                  <a:lnTo>
                    <a:pt x="3858" y="1128"/>
                  </a:lnTo>
                  <a:lnTo>
                    <a:pt x="3840" y="1134"/>
                  </a:lnTo>
                  <a:lnTo>
                    <a:pt x="3828" y="1140"/>
                  </a:lnTo>
                  <a:lnTo>
                    <a:pt x="3822" y="1146"/>
                  </a:lnTo>
                  <a:lnTo>
                    <a:pt x="3816" y="1158"/>
                  </a:lnTo>
                  <a:lnTo>
                    <a:pt x="3816" y="1170"/>
                  </a:lnTo>
                  <a:lnTo>
                    <a:pt x="3822" y="1182"/>
                  </a:lnTo>
                  <a:lnTo>
                    <a:pt x="3834" y="1188"/>
                  </a:lnTo>
                  <a:lnTo>
                    <a:pt x="3864" y="1188"/>
                  </a:lnTo>
                  <a:lnTo>
                    <a:pt x="3876" y="1182"/>
                  </a:lnTo>
                  <a:lnTo>
                    <a:pt x="3894" y="1182"/>
                  </a:lnTo>
                  <a:lnTo>
                    <a:pt x="3906" y="1176"/>
                  </a:lnTo>
                  <a:lnTo>
                    <a:pt x="3924" y="1170"/>
                  </a:lnTo>
                  <a:lnTo>
                    <a:pt x="3936" y="1164"/>
                  </a:lnTo>
                  <a:lnTo>
                    <a:pt x="3966" y="1164"/>
                  </a:lnTo>
                  <a:lnTo>
                    <a:pt x="3978" y="1176"/>
                  </a:lnTo>
                  <a:lnTo>
                    <a:pt x="3996" y="1176"/>
                  </a:lnTo>
                  <a:lnTo>
                    <a:pt x="4002" y="1170"/>
                  </a:lnTo>
                  <a:lnTo>
                    <a:pt x="4002" y="1152"/>
                  </a:lnTo>
                  <a:lnTo>
                    <a:pt x="4026" y="1128"/>
                  </a:lnTo>
                  <a:lnTo>
                    <a:pt x="4014" y="1140"/>
                  </a:lnTo>
                  <a:lnTo>
                    <a:pt x="4014" y="1146"/>
                  </a:lnTo>
                  <a:lnTo>
                    <a:pt x="4020" y="1152"/>
                  </a:lnTo>
                  <a:lnTo>
                    <a:pt x="4086" y="1152"/>
                  </a:lnTo>
                  <a:lnTo>
                    <a:pt x="4080" y="1158"/>
                  </a:lnTo>
                  <a:lnTo>
                    <a:pt x="4068" y="1164"/>
                  </a:lnTo>
                  <a:lnTo>
                    <a:pt x="4062" y="1170"/>
                  </a:lnTo>
                  <a:lnTo>
                    <a:pt x="4062" y="1176"/>
                  </a:lnTo>
                  <a:lnTo>
                    <a:pt x="4068" y="1182"/>
                  </a:lnTo>
                  <a:lnTo>
                    <a:pt x="4080" y="1182"/>
                  </a:lnTo>
                  <a:lnTo>
                    <a:pt x="4086" y="1188"/>
                  </a:lnTo>
                  <a:lnTo>
                    <a:pt x="4098" y="1188"/>
                  </a:lnTo>
                  <a:lnTo>
                    <a:pt x="4086" y="1200"/>
                  </a:lnTo>
                  <a:lnTo>
                    <a:pt x="4086" y="1206"/>
                  </a:lnTo>
                  <a:lnTo>
                    <a:pt x="4092" y="1212"/>
                  </a:lnTo>
                  <a:lnTo>
                    <a:pt x="4116" y="1224"/>
                  </a:lnTo>
                  <a:lnTo>
                    <a:pt x="4146" y="1224"/>
                  </a:lnTo>
                  <a:lnTo>
                    <a:pt x="4098" y="1242"/>
                  </a:lnTo>
                  <a:lnTo>
                    <a:pt x="4098" y="1248"/>
                  </a:lnTo>
                  <a:lnTo>
                    <a:pt x="4110" y="1260"/>
                  </a:lnTo>
                  <a:lnTo>
                    <a:pt x="4110" y="1266"/>
                  </a:lnTo>
                  <a:lnTo>
                    <a:pt x="4116" y="1272"/>
                  </a:lnTo>
                  <a:lnTo>
                    <a:pt x="4122" y="1266"/>
                  </a:lnTo>
                  <a:lnTo>
                    <a:pt x="4128" y="1266"/>
                  </a:lnTo>
                  <a:lnTo>
                    <a:pt x="4140" y="1260"/>
                  </a:lnTo>
                  <a:lnTo>
                    <a:pt x="4146" y="1272"/>
                  </a:lnTo>
                  <a:lnTo>
                    <a:pt x="4158" y="1284"/>
                  </a:lnTo>
                  <a:lnTo>
                    <a:pt x="4182" y="1284"/>
                  </a:lnTo>
                  <a:lnTo>
                    <a:pt x="4194" y="1290"/>
                  </a:lnTo>
                  <a:lnTo>
                    <a:pt x="4206" y="1290"/>
                  </a:lnTo>
                  <a:lnTo>
                    <a:pt x="4206" y="1308"/>
                  </a:lnTo>
                  <a:lnTo>
                    <a:pt x="4212" y="1314"/>
                  </a:lnTo>
                  <a:lnTo>
                    <a:pt x="4224" y="1320"/>
                  </a:lnTo>
                  <a:lnTo>
                    <a:pt x="4272" y="1320"/>
                  </a:lnTo>
                  <a:lnTo>
                    <a:pt x="4290" y="1326"/>
                  </a:lnTo>
                  <a:lnTo>
                    <a:pt x="4350" y="1356"/>
                  </a:lnTo>
                  <a:lnTo>
                    <a:pt x="4356" y="1362"/>
                  </a:lnTo>
                  <a:lnTo>
                    <a:pt x="4362" y="1362"/>
                  </a:lnTo>
                  <a:lnTo>
                    <a:pt x="4362" y="1356"/>
                  </a:lnTo>
                  <a:lnTo>
                    <a:pt x="4368" y="1350"/>
                  </a:lnTo>
                  <a:lnTo>
                    <a:pt x="4368" y="1320"/>
                  </a:lnTo>
                  <a:lnTo>
                    <a:pt x="4362" y="1308"/>
                  </a:lnTo>
                  <a:lnTo>
                    <a:pt x="4350" y="1296"/>
                  </a:lnTo>
                  <a:lnTo>
                    <a:pt x="4338" y="1290"/>
                  </a:lnTo>
                  <a:lnTo>
                    <a:pt x="4320" y="1272"/>
                  </a:lnTo>
                  <a:lnTo>
                    <a:pt x="4314" y="1272"/>
                  </a:lnTo>
                  <a:lnTo>
                    <a:pt x="4308" y="1260"/>
                  </a:lnTo>
                  <a:lnTo>
                    <a:pt x="4302" y="1254"/>
                  </a:lnTo>
                  <a:lnTo>
                    <a:pt x="4290" y="1230"/>
                  </a:lnTo>
                  <a:lnTo>
                    <a:pt x="4290" y="1224"/>
                  </a:lnTo>
                  <a:lnTo>
                    <a:pt x="4308" y="1224"/>
                  </a:lnTo>
                  <a:lnTo>
                    <a:pt x="4314" y="1230"/>
                  </a:lnTo>
                  <a:lnTo>
                    <a:pt x="4326" y="1236"/>
                  </a:lnTo>
                  <a:lnTo>
                    <a:pt x="4332" y="1242"/>
                  </a:lnTo>
                  <a:lnTo>
                    <a:pt x="4332" y="1212"/>
                  </a:lnTo>
                  <a:lnTo>
                    <a:pt x="4332" y="1218"/>
                  </a:lnTo>
                  <a:lnTo>
                    <a:pt x="4344" y="1230"/>
                  </a:lnTo>
                  <a:lnTo>
                    <a:pt x="4350" y="1242"/>
                  </a:lnTo>
                  <a:lnTo>
                    <a:pt x="4362" y="1254"/>
                  </a:lnTo>
                  <a:lnTo>
                    <a:pt x="4374" y="1254"/>
                  </a:lnTo>
                  <a:lnTo>
                    <a:pt x="4386" y="1248"/>
                  </a:lnTo>
                  <a:lnTo>
                    <a:pt x="4398" y="1248"/>
                  </a:lnTo>
                  <a:lnTo>
                    <a:pt x="4398" y="1272"/>
                  </a:lnTo>
                  <a:lnTo>
                    <a:pt x="4404" y="1278"/>
                  </a:lnTo>
                  <a:lnTo>
                    <a:pt x="4416" y="1278"/>
                  </a:lnTo>
                  <a:lnTo>
                    <a:pt x="4428" y="1290"/>
                  </a:lnTo>
                  <a:lnTo>
                    <a:pt x="4452" y="1272"/>
                  </a:lnTo>
                  <a:lnTo>
                    <a:pt x="4464" y="1284"/>
                  </a:lnTo>
                  <a:lnTo>
                    <a:pt x="4470" y="1284"/>
                  </a:lnTo>
                  <a:lnTo>
                    <a:pt x="4476" y="1278"/>
                  </a:lnTo>
                  <a:lnTo>
                    <a:pt x="4476" y="1260"/>
                  </a:lnTo>
                  <a:lnTo>
                    <a:pt x="4470" y="1254"/>
                  </a:lnTo>
                  <a:lnTo>
                    <a:pt x="4488" y="1212"/>
                  </a:lnTo>
                  <a:lnTo>
                    <a:pt x="4488" y="1236"/>
                  </a:lnTo>
                  <a:lnTo>
                    <a:pt x="4500" y="1248"/>
                  </a:lnTo>
                  <a:lnTo>
                    <a:pt x="4512" y="1236"/>
                  </a:lnTo>
                  <a:lnTo>
                    <a:pt x="4518" y="1218"/>
                  </a:lnTo>
                  <a:lnTo>
                    <a:pt x="4518" y="1206"/>
                  </a:lnTo>
                  <a:lnTo>
                    <a:pt x="4494" y="1182"/>
                  </a:lnTo>
                  <a:lnTo>
                    <a:pt x="4518" y="1176"/>
                  </a:lnTo>
                  <a:lnTo>
                    <a:pt x="4500" y="1164"/>
                  </a:lnTo>
                  <a:lnTo>
                    <a:pt x="4500" y="1146"/>
                  </a:lnTo>
                  <a:lnTo>
                    <a:pt x="4470" y="1146"/>
                  </a:lnTo>
                  <a:lnTo>
                    <a:pt x="4470" y="1134"/>
                  </a:lnTo>
                  <a:lnTo>
                    <a:pt x="4446" y="1134"/>
                  </a:lnTo>
                  <a:lnTo>
                    <a:pt x="4446" y="1080"/>
                  </a:lnTo>
                  <a:lnTo>
                    <a:pt x="4416" y="1086"/>
                  </a:lnTo>
                  <a:lnTo>
                    <a:pt x="4410" y="1080"/>
                  </a:lnTo>
                  <a:lnTo>
                    <a:pt x="4410" y="1056"/>
                  </a:lnTo>
                  <a:lnTo>
                    <a:pt x="4416" y="1050"/>
                  </a:lnTo>
                  <a:lnTo>
                    <a:pt x="4428" y="1050"/>
                  </a:lnTo>
                  <a:lnTo>
                    <a:pt x="4434" y="1056"/>
                  </a:lnTo>
                  <a:lnTo>
                    <a:pt x="4446" y="1062"/>
                  </a:lnTo>
                  <a:lnTo>
                    <a:pt x="4452" y="1068"/>
                  </a:lnTo>
                  <a:lnTo>
                    <a:pt x="4458" y="1068"/>
                  </a:lnTo>
                  <a:lnTo>
                    <a:pt x="4464" y="1062"/>
                  </a:lnTo>
                  <a:lnTo>
                    <a:pt x="4464" y="1026"/>
                  </a:lnTo>
                  <a:lnTo>
                    <a:pt x="4488" y="1032"/>
                  </a:lnTo>
                  <a:lnTo>
                    <a:pt x="4524" y="1014"/>
                  </a:lnTo>
                  <a:lnTo>
                    <a:pt x="4524" y="1026"/>
                  </a:lnTo>
                  <a:lnTo>
                    <a:pt x="4530" y="1038"/>
                  </a:lnTo>
                  <a:lnTo>
                    <a:pt x="4530" y="1044"/>
                  </a:lnTo>
                  <a:lnTo>
                    <a:pt x="4536" y="1050"/>
                  </a:lnTo>
                  <a:lnTo>
                    <a:pt x="4548" y="1044"/>
                  </a:lnTo>
                  <a:lnTo>
                    <a:pt x="4566" y="1044"/>
                  </a:lnTo>
                  <a:lnTo>
                    <a:pt x="4554" y="1062"/>
                  </a:lnTo>
                  <a:lnTo>
                    <a:pt x="4578" y="1062"/>
                  </a:lnTo>
                  <a:lnTo>
                    <a:pt x="4566" y="1092"/>
                  </a:lnTo>
                  <a:lnTo>
                    <a:pt x="4566" y="1098"/>
                  </a:lnTo>
                  <a:lnTo>
                    <a:pt x="4584" y="1116"/>
                  </a:lnTo>
                  <a:lnTo>
                    <a:pt x="4590" y="1128"/>
                  </a:lnTo>
                  <a:lnTo>
                    <a:pt x="4614" y="1140"/>
                  </a:lnTo>
                  <a:lnTo>
                    <a:pt x="4626" y="1134"/>
                  </a:lnTo>
                  <a:lnTo>
                    <a:pt x="4638" y="1122"/>
                  </a:lnTo>
                  <a:lnTo>
                    <a:pt x="4656" y="1086"/>
                  </a:lnTo>
                  <a:lnTo>
                    <a:pt x="4656" y="1080"/>
                  </a:lnTo>
                  <a:lnTo>
                    <a:pt x="4662" y="1068"/>
                  </a:lnTo>
                  <a:lnTo>
                    <a:pt x="4668" y="1074"/>
                  </a:lnTo>
                  <a:lnTo>
                    <a:pt x="4680" y="1080"/>
                  </a:lnTo>
                  <a:lnTo>
                    <a:pt x="4692" y="1080"/>
                  </a:lnTo>
                  <a:lnTo>
                    <a:pt x="4698" y="1086"/>
                  </a:lnTo>
                  <a:lnTo>
                    <a:pt x="4710" y="1080"/>
                  </a:lnTo>
                  <a:lnTo>
                    <a:pt x="4722" y="1068"/>
                  </a:lnTo>
                  <a:lnTo>
                    <a:pt x="4728" y="1056"/>
                  </a:lnTo>
                  <a:lnTo>
                    <a:pt x="4728" y="1038"/>
                  </a:lnTo>
                  <a:lnTo>
                    <a:pt x="4794" y="1038"/>
                  </a:lnTo>
                  <a:lnTo>
                    <a:pt x="4806" y="1026"/>
                  </a:lnTo>
                  <a:lnTo>
                    <a:pt x="4812" y="1014"/>
                  </a:lnTo>
                  <a:lnTo>
                    <a:pt x="4800" y="1002"/>
                  </a:lnTo>
                  <a:lnTo>
                    <a:pt x="4788" y="996"/>
                  </a:lnTo>
                  <a:lnTo>
                    <a:pt x="4758" y="996"/>
                  </a:lnTo>
                  <a:close/>
                  <a:moveTo>
                    <a:pt x="4476" y="1308"/>
                  </a:moveTo>
                  <a:lnTo>
                    <a:pt x="4446" y="1308"/>
                  </a:lnTo>
                  <a:lnTo>
                    <a:pt x="4440" y="1326"/>
                  </a:lnTo>
                  <a:lnTo>
                    <a:pt x="4476" y="1320"/>
                  </a:lnTo>
                  <a:lnTo>
                    <a:pt x="4476" y="1308"/>
                  </a:lnTo>
                  <a:close/>
                  <a:moveTo>
                    <a:pt x="4140" y="1290"/>
                  </a:moveTo>
                  <a:lnTo>
                    <a:pt x="4134" y="1290"/>
                  </a:lnTo>
                  <a:lnTo>
                    <a:pt x="4128" y="1296"/>
                  </a:lnTo>
                  <a:lnTo>
                    <a:pt x="4128" y="1308"/>
                  </a:lnTo>
                  <a:lnTo>
                    <a:pt x="4134" y="1314"/>
                  </a:lnTo>
                  <a:lnTo>
                    <a:pt x="4158" y="1314"/>
                  </a:lnTo>
                  <a:lnTo>
                    <a:pt x="4164" y="1308"/>
                  </a:lnTo>
                  <a:lnTo>
                    <a:pt x="4164" y="1296"/>
                  </a:lnTo>
                  <a:lnTo>
                    <a:pt x="4158" y="1290"/>
                  </a:lnTo>
                  <a:lnTo>
                    <a:pt x="4140" y="1290"/>
                  </a:lnTo>
                  <a:close/>
                  <a:moveTo>
                    <a:pt x="3834" y="1242"/>
                  </a:moveTo>
                  <a:lnTo>
                    <a:pt x="3840" y="1236"/>
                  </a:lnTo>
                  <a:lnTo>
                    <a:pt x="3834" y="1230"/>
                  </a:lnTo>
                  <a:lnTo>
                    <a:pt x="3828" y="1230"/>
                  </a:lnTo>
                  <a:lnTo>
                    <a:pt x="3822" y="1224"/>
                  </a:lnTo>
                  <a:lnTo>
                    <a:pt x="3810" y="1224"/>
                  </a:lnTo>
                  <a:lnTo>
                    <a:pt x="3810" y="1236"/>
                  </a:lnTo>
                  <a:lnTo>
                    <a:pt x="3816" y="1242"/>
                  </a:lnTo>
                  <a:lnTo>
                    <a:pt x="3816" y="1248"/>
                  </a:lnTo>
                  <a:lnTo>
                    <a:pt x="3828" y="1248"/>
                  </a:lnTo>
                  <a:lnTo>
                    <a:pt x="3834" y="1242"/>
                  </a:lnTo>
                  <a:close/>
                  <a:moveTo>
                    <a:pt x="4206" y="1452"/>
                  </a:moveTo>
                  <a:lnTo>
                    <a:pt x="4170" y="1452"/>
                  </a:lnTo>
                  <a:lnTo>
                    <a:pt x="4206" y="1476"/>
                  </a:lnTo>
                  <a:lnTo>
                    <a:pt x="4218" y="1470"/>
                  </a:lnTo>
                  <a:lnTo>
                    <a:pt x="4218" y="1458"/>
                  </a:lnTo>
                  <a:lnTo>
                    <a:pt x="4212" y="1458"/>
                  </a:lnTo>
                  <a:lnTo>
                    <a:pt x="4206" y="1452"/>
                  </a:lnTo>
                  <a:close/>
                  <a:moveTo>
                    <a:pt x="4170" y="870"/>
                  </a:moveTo>
                  <a:lnTo>
                    <a:pt x="4152" y="870"/>
                  </a:lnTo>
                  <a:lnTo>
                    <a:pt x="4152" y="876"/>
                  </a:lnTo>
                  <a:lnTo>
                    <a:pt x="4158" y="882"/>
                  </a:lnTo>
                  <a:lnTo>
                    <a:pt x="4164" y="882"/>
                  </a:lnTo>
                  <a:lnTo>
                    <a:pt x="4170" y="888"/>
                  </a:lnTo>
                  <a:lnTo>
                    <a:pt x="4182" y="882"/>
                  </a:lnTo>
                  <a:lnTo>
                    <a:pt x="4188" y="882"/>
                  </a:lnTo>
                  <a:lnTo>
                    <a:pt x="4194" y="876"/>
                  </a:lnTo>
                  <a:lnTo>
                    <a:pt x="4188" y="870"/>
                  </a:lnTo>
                  <a:lnTo>
                    <a:pt x="4170" y="870"/>
                  </a:lnTo>
                  <a:close/>
                  <a:moveTo>
                    <a:pt x="4170" y="936"/>
                  </a:moveTo>
                  <a:lnTo>
                    <a:pt x="4236" y="936"/>
                  </a:lnTo>
                  <a:lnTo>
                    <a:pt x="4236" y="918"/>
                  </a:lnTo>
                  <a:lnTo>
                    <a:pt x="4188" y="918"/>
                  </a:lnTo>
                  <a:lnTo>
                    <a:pt x="4170" y="936"/>
                  </a:lnTo>
                  <a:close/>
                  <a:moveTo>
                    <a:pt x="5574" y="36"/>
                  </a:moveTo>
                  <a:lnTo>
                    <a:pt x="5490" y="36"/>
                  </a:lnTo>
                  <a:lnTo>
                    <a:pt x="5496" y="24"/>
                  </a:lnTo>
                  <a:lnTo>
                    <a:pt x="5490" y="24"/>
                  </a:lnTo>
                  <a:lnTo>
                    <a:pt x="5484" y="18"/>
                  </a:lnTo>
                  <a:lnTo>
                    <a:pt x="5448" y="18"/>
                  </a:lnTo>
                  <a:lnTo>
                    <a:pt x="5430" y="12"/>
                  </a:lnTo>
                  <a:lnTo>
                    <a:pt x="5400" y="12"/>
                  </a:lnTo>
                  <a:lnTo>
                    <a:pt x="5364" y="18"/>
                  </a:lnTo>
                  <a:lnTo>
                    <a:pt x="5334" y="30"/>
                  </a:lnTo>
                  <a:lnTo>
                    <a:pt x="5304" y="36"/>
                  </a:lnTo>
                  <a:lnTo>
                    <a:pt x="5292" y="36"/>
                  </a:lnTo>
                  <a:lnTo>
                    <a:pt x="5346" y="12"/>
                  </a:lnTo>
                  <a:lnTo>
                    <a:pt x="5274" y="18"/>
                  </a:lnTo>
                  <a:lnTo>
                    <a:pt x="5268" y="18"/>
                  </a:lnTo>
                  <a:lnTo>
                    <a:pt x="5262" y="12"/>
                  </a:lnTo>
                  <a:lnTo>
                    <a:pt x="5250" y="12"/>
                  </a:lnTo>
                  <a:lnTo>
                    <a:pt x="5226" y="0"/>
                  </a:lnTo>
                  <a:lnTo>
                    <a:pt x="5196" y="0"/>
                  </a:lnTo>
                  <a:lnTo>
                    <a:pt x="5190" y="6"/>
                  </a:lnTo>
                  <a:lnTo>
                    <a:pt x="5184" y="18"/>
                  </a:lnTo>
                  <a:lnTo>
                    <a:pt x="5178" y="18"/>
                  </a:lnTo>
                  <a:lnTo>
                    <a:pt x="5172" y="12"/>
                  </a:lnTo>
                  <a:lnTo>
                    <a:pt x="5160" y="6"/>
                  </a:lnTo>
                  <a:lnTo>
                    <a:pt x="5148" y="6"/>
                  </a:lnTo>
                  <a:lnTo>
                    <a:pt x="5136" y="0"/>
                  </a:lnTo>
                  <a:lnTo>
                    <a:pt x="5124" y="0"/>
                  </a:lnTo>
                  <a:lnTo>
                    <a:pt x="5112" y="6"/>
                  </a:lnTo>
                  <a:lnTo>
                    <a:pt x="5106" y="12"/>
                  </a:lnTo>
                  <a:lnTo>
                    <a:pt x="5094" y="18"/>
                  </a:lnTo>
                  <a:lnTo>
                    <a:pt x="5088" y="24"/>
                  </a:lnTo>
                  <a:lnTo>
                    <a:pt x="5046" y="12"/>
                  </a:lnTo>
                  <a:lnTo>
                    <a:pt x="4938" y="6"/>
                  </a:lnTo>
                  <a:lnTo>
                    <a:pt x="4968" y="36"/>
                  </a:lnTo>
                  <a:lnTo>
                    <a:pt x="4902" y="12"/>
                  </a:lnTo>
                  <a:lnTo>
                    <a:pt x="4842" y="24"/>
                  </a:lnTo>
                  <a:lnTo>
                    <a:pt x="4830" y="24"/>
                  </a:lnTo>
                  <a:lnTo>
                    <a:pt x="4812" y="18"/>
                  </a:lnTo>
                  <a:lnTo>
                    <a:pt x="4746" y="18"/>
                  </a:lnTo>
                  <a:lnTo>
                    <a:pt x="4710" y="24"/>
                  </a:lnTo>
                  <a:lnTo>
                    <a:pt x="4686" y="36"/>
                  </a:lnTo>
                  <a:lnTo>
                    <a:pt x="4674" y="36"/>
                  </a:lnTo>
                  <a:lnTo>
                    <a:pt x="4764" y="60"/>
                  </a:lnTo>
                  <a:lnTo>
                    <a:pt x="4674" y="48"/>
                  </a:lnTo>
                  <a:lnTo>
                    <a:pt x="4662" y="48"/>
                  </a:lnTo>
                  <a:lnTo>
                    <a:pt x="4590" y="36"/>
                  </a:lnTo>
                  <a:lnTo>
                    <a:pt x="4542" y="36"/>
                  </a:lnTo>
                  <a:lnTo>
                    <a:pt x="4530" y="48"/>
                  </a:lnTo>
                  <a:lnTo>
                    <a:pt x="4530" y="60"/>
                  </a:lnTo>
                  <a:lnTo>
                    <a:pt x="4512" y="60"/>
                  </a:lnTo>
                  <a:lnTo>
                    <a:pt x="4482" y="54"/>
                  </a:lnTo>
                  <a:lnTo>
                    <a:pt x="4392" y="54"/>
                  </a:lnTo>
                  <a:lnTo>
                    <a:pt x="4350" y="60"/>
                  </a:lnTo>
                  <a:lnTo>
                    <a:pt x="4302" y="66"/>
                  </a:lnTo>
                  <a:lnTo>
                    <a:pt x="4260" y="66"/>
                  </a:lnTo>
                  <a:lnTo>
                    <a:pt x="4242" y="72"/>
                  </a:lnTo>
                  <a:lnTo>
                    <a:pt x="4260" y="72"/>
                  </a:lnTo>
                  <a:lnTo>
                    <a:pt x="4266" y="78"/>
                  </a:lnTo>
                  <a:lnTo>
                    <a:pt x="4278" y="78"/>
                  </a:lnTo>
                  <a:lnTo>
                    <a:pt x="4362" y="84"/>
                  </a:lnTo>
                  <a:lnTo>
                    <a:pt x="4278" y="96"/>
                  </a:lnTo>
                  <a:lnTo>
                    <a:pt x="4284" y="96"/>
                  </a:lnTo>
                  <a:lnTo>
                    <a:pt x="4290" y="102"/>
                  </a:lnTo>
                  <a:lnTo>
                    <a:pt x="4314" y="114"/>
                  </a:lnTo>
                  <a:lnTo>
                    <a:pt x="4338" y="114"/>
                  </a:lnTo>
                  <a:lnTo>
                    <a:pt x="4356" y="108"/>
                  </a:lnTo>
                  <a:lnTo>
                    <a:pt x="4392" y="108"/>
                  </a:lnTo>
                  <a:lnTo>
                    <a:pt x="4398" y="102"/>
                  </a:lnTo>
                  <a:lnTo>
                    <a:pt x="4410" y="102"/>
                  </a:lnTo>
                  <a:lnTo>
                    <a:pt x="4416" y="96"/>
                  </a:lnTo>
                  <a:lnTo>
                    <a:pt x="4440" y="96"/>
                  </a:lnTo>
                  <a:lnTo>
                    <a:pt x="4458" y="90"/>
                  </a:lnTo>
                  <a:lnTo>
                    <a:pt x="4500" y="90"/>
                  </a:lnTo>
                  <a:lnTo>
                    <a:pt x="4518" y="96"/>
                  </a:lnTo>
                  <a:lnTo>
                    <a:pt x="4536" y="96"/>
                  </a:lnTo>
                  <a:lnTo>
                    <a:pt x="4548" y="102"/>
                  </a:lnTo>
                  <a:lnTo>
                    <a:pt x="4560" y="102"/>
                  </a:lnTo>
                  <a:lnTo>
                    <a:pt x="4494" y="102"/>
                  </a:lnTo>
                  <a:lnTo>
                    <a:pt x="4482" y="108"/>
                  </a:lnTo>
                  <a:lnTo>
                    <a:pt x="4458" y="108"/>
                  </a:lnTo>
                  <a:lnTo>
                    <a:pt x="4446" y="114"/>
                  </a:lnTo>
                  <a:lnTo>
                    <a:pt x="4434" y="114"/>
                  </a:lnTo>
                  <a:lnTo>
                    <a:pt x="4422" y="120"/>
                  </a:lnTo>
                  <a:lnTo>
                    <a:pt x="4410" y="120"/>
                  </a:lnTo>
                  <a:lnTo>
                    <a:pt x="4404" y="126"/>
                  </a:lnTo>
                  <a:lnTo>
                    <a:pt x="4398" y="126"/>
                  </a:lnTo>
                  <a:lnTo>
                    <a:pt x="4434" y="126"/>
                  </a:lnTo>
                  <a:lnTo>
                    <a:pt x="4452" y="132"/>
                  </a:lnTo>
                  <a:lnTo>
                    <a:pt x="4488" y="132"/>
                  </a:lnTo>
                  <a:lnTo>
                    <a:pt x="4500" y="126"/>
                  </a:lnTo>
                  <a:lnTo>
                    <a:pt x="4506" y="126"/>
                  </a:lnTo>
                  <a:lnTo>
                    <a:pt x="4512" y="120"/>
                  </a:lnTo>
                  <a:lnTo>
                    <a:pt x="4638" y="120"/>
                  </a:lnTo>
                  <a:lnTo>
                    <a:pt x="4656" y="114"/>
                  </a:lnTo>
                  <a:lnTo>
                    <a:pt x="4680" y="114"/>
                  </a:lnTo>
                  <a:lnTo>
                    <a:pt x="4698" y="108"/>
                  </a:lnTo>
                  <a:lnTo>
                    <a:pt x="4710" y="108"/>
                  </a:lnTo>
                  <a:lnTo>
                    <a:pt x="4722" y="96"/>
                  </a:lnTo>
                  <a:lnTo>
                    <a:pt x="4734" y="96"/>
                  </a:lnTo>
                  <a:lnTo>
                    <a:pt x="4752" y="90"/>
                  </a:lnTo>
                  <a:lnTo>
                    <a:pt x="4770" y="90"/>
                  </a:lnTo>
                  <a:lnTo>
                    <a:pt x="4782" y="84"/>
                  </a:lnTo>
                  <a:lnTo>
                    <a:pt x="4830" y="84"/>
                  </a:lnTo>
                  <a:lnTo>
                    <a:pt x="4746" y="114"/>
                  </a:lnTo>
                  <a:lnTo>
                    <a:pt x="4782" y="114"/>
                  </a:lnTo>
                  <a:lnTo>
                    <a:pt x="4734" y="126"/>
                  </a:lnTo>
                  <a:lnTo>
                    <a:pt x="4716" y="126"/>
                  </a:lnTo>
                  <a:lnTo>
                    <a:pt x="4674" y="132"/>
                  </a:lnTo>
                  <a:lnTo>
                    <a:pt x="4620" y="132"/>
                  </a:lnTo>
                  <a:lnTo>
                    <a:pt x="4566" y="138"/>
                  </a:lnTo>
                  <a:lnTo>
                    <a:pt x="4536" y="138"/>
                  </a:lnTo>
                  <a:lnTo>
                    <a:pt x="4524" y="150"/>
                  </a:lnTo>
                  <a:lnTo>
                    <a:pt x="4524" y="156"/>
                  </a:lnTo>
                  <a:lnTo>
                    <a:pt x="4602" y="174"/>
                  </a:lnTo>
                  <a:lnTo>
                    <a:pt x="4596" y="174"/>
                  </a:lnTo>
                  <a:lnTo>
                    <a:pt x="4590" y="180"/>
                  </a:lnTo>
                  <a:lnTo>
                    <a:pt x="4578" y="180"/>
                  </a:lnTo>
                  <a:lnTo>
                    <a:pt x="4566" y="186"/>
                  </a:lnTo>
                  <a:lnTo>
                    <a:pt x="4542" y="186"/>
                  </a:lnTo>
                  <a:lnTo>
                    <a:pt x="4518" y="174"/>
                  </a:lnTo>
                  <a:lnTo>
                    <a:pt x="4500" y="162"/>
                  </a:lnTo>
                  <a:lnTo>
                    <a:pt x="4476" y="150"/>
                  </a:lnTo>
                  <a:lnTo>
                    <a:pt x="4470" y="144"/>
                  </a:lnTo>
                  <a:lnTo>
                    <a:pt x="4356" y="144"/>
                  </a:lnTo>
                  <a:lnTo>
                    <a:pt x="4350" y="150"/>
                  </a:lnTo>
                  <a:lnTo>
                    <a:pt x="4344" y="162"/>
                  </a:lnTo>
                  <a:lnTo>
                    <a:pt x="4338" y="168"/>
                  </a:lnTo>
                  <a:lnTo>
                    <a:pt x="4368" y="186"/>
                  </a:lnTo>
                  <a:lnTo>
                    <a:pt x="4386" y="204"/>
                  </a:lnTo>
                  <a:lnTo>
                    <a:pt x="4410" y="216"/>
                  </a:lnTo>
                  <a:lnTo>
                    <a:pt x="4458" y="216"/>
                  </a:lnTo>
                  <a:lnTo>
                    <a:pt x="4476" y="210"/>
                  </a:lnTo>
                  <a:lnTo>
                    <a:pt x="4488" y="210"/>
                  </a:lnTo>
                  <a:lnTo>
                    <a:pt x="4476" y="216"/>
                  </a:lnTo>
                  <a:lnTo>
                    <a:pt x="4470" y="228"/>
                  </a:lnTo>
                  <a:lnTo>
                    <a:pt x="4398" y="228"/>
                  </a:lnTo>
                  <a:lnTo>
                    <a:pt x="4380" y="222"/>
                  </a:lnTo>
                  <a:lnTo>
                    <a:pt x="4350" y="222"/>
                  </a:lnTo>
                  <a:lnTo>
                    <a:pt x="4314" y="228"/>
                  </a:lnTo>
                  <a:lnTo>
                    <a:pt x="4272" y="234"/>
                  </a:lnTo>
                  <a:lnTo>
                    <a:pt x="4230" y="234"/>
                  </a:lnTo>
                  <a:lnTo>
                    <a:pt x="4218" y="240"/>
                  </a:lnTo>
                  <a:lnTo>
                    <a:pt x="4200" y="246"/>
                  </a:lnTo>
                  <a:lnTo>
                    <a:pt x="4188" y="258"/>
                  </a:lnTo>
                  <a:lnTo>
                    <a:pt x="4176" y="264"/>
                  </a:lnTo>
                  <a:lnTo>
                    <a:pt x="4170" y="270"/>
                  </a:lnTo>
                  <a:lnTo>
                    <a:pt x="4164" y="270"/>
                  </a:lnTo>
                  <a:lnTo>
                    <a:pt x="4236" y="258"/>
                  </a:lnTo>
                  <a:lnTo>
                    <a:pt x="4236" y="276"/>
                  </a:lnTo>
                  <a:lnTo>
                    <a:pt x="4296" y="258"/>
                  </a:lnTo>
                  <a:lnTo>
                    <a:pt x="4224" y="288"/>
                  </a:lnTo>
                  <a:lnTo>
                    <a:pt x="4230" y="288"/>
                  </a:lnTo>
                  <a:lnTo>
                    <a:pt x="4236" y="294"/>
                  </a:lnTo>
                  <a:lnTo>
                    <a:pt x="4248" y="300"/>
                  </a:lnTo>
                  <a:lnTo>
                    <a:pt x="4278" y="300"/>
                  </a:lnTo>
                  <a:lnTo>
                    <a:pt x="4314" y="288"/>
                  </a:lnTo>
                  <a:lnTo>
                    <a:pt x="4326" y="288"/>
                  </a:lnTo>
                  <a:lnTo>
                    <a:pt x="4344" y="282"/>
                  </a:lnTo>
                  <a:lnTo>
                    <a:pt x="4350" y="276"/>
                  </a:lnTo>
                  <a:lnTo>
                    <a:pt x="4356" y="276"/>
                  </a:lnTo>
                  <a:lnTo>
                    <a:pt x="4254" y="312"/>
                  </a:lnTo>
                  <a:lnTo>
                    <a:pt x="4188" y="312"/>
                  </a:lnTo>
                  <a:lnTo>
                    <a:pt x="4176" y="288"/>
                  </a:lnTo>
                  <a:lnTo>
                    <a:pt x="4164" y="288"/>
                  </a:lnTo>
                  <a:lnTo>
                    <a:pt x="4146" y="282"/>
                  </a:lnTo>
                  <a:lnTo>
                    <a:pt x="4110" y="282"/>
                  </a:lnTo>
                  <a:lnTo>
                    <a:pt x="4104" y="288"/>
                  </a:lnTo>
                  <a:lnTo>
                    <a:pt x="4104" y="300"/>
                  </a:lnTo>
                  <a:lnTo>
                    <a:pt x="4110" y="312"/>
                  </a:lnTo>
                  <a:lnTo>
                    <a:pt x="4110" y="318"/>
                  </a:lnTo>
                  <a:lnTo>
                    <a:pt x="4116" y="324"/>
                  </a:lnTo>
                  <a:lnTo>
                    <a:pt x="4092" y="324"/>
                  </a:lnTo>
                  <a:lnTo>
                    <a:pt x="4074" y="330"/>
                  </a:lnTo>
                  <a:lnTo>
                    <a:pt x="4032" y="330"/>
                  </a:lnTo>
                  <a:lnTo>
                    <a:pt x="4020" y="336"/>
                  </a:lnTo>
                  <a:lnTo>
                    <a:pt x="4002" y="342"/>
                  </a:lnTo>
                  <a:lnTo>
                    <a:pt x="3990" y="348"/>
                  </a:lnTo>
                  <a:lnTo>
                    <a:pt x="3972" y="354"/>
                  </a:lnTo>
                  <a:lnTo>
                    <a:pt x="3936" y="354"/>
                  </a:lnTo>
                  <a:lnTo>
                    <a:pt x="3924" y="360"/>
                  </a:lnTo>
                  <a:lnTo>
                    <a:pt x="3918" y="360"/>
                  </a:lnTo>
                  <a:lnTo>
                    <a:pt x="3924" y="360"/>
                  </a:lnTo>
                  <a:lnTo>
                    <a:pt x="3936" y="366"/>
                  </a:lnTo>
                  <a:lnTo>
                    <a:pt x="3978" y="366"/>
                  </a:lnTo>
                  <a:lnTo>
                    <a:pt x="3990" y="360"/>
                  </a:lnTo>
                  <a:lnTo>
                    <a:pt x="3996" y="354"/>
                  </a:lnTo>
                  <a:lnTo>
                    <a:pt x="3984" y="372"/>
                  </a:lnTo>
                  <a:lnTo>
                    <a:pt x="4020" y="366"/>
                  </a:lnTo>
                  <a:lnTo>
                    <a:pt x="4044" y="354"/>
                  </a:lnTo>
                  <a:lnTo>
                    <a:pt x="4044" y="372"/>
                  </a:lnTo>
                  <a:lnTo>
                    <a:pt x="4074" y="366"/>
                  </a:lnTo>
                  <a:lnTo>
                    <a:pt x="4098" y="366"/>
                  </a:lnTo>
                  <a:lnTo>
                    <a:pt x="4098" y="372"/>
                  </a:lnTo>
                  <a:lnTo>
                    <a:pt x="4104" y="378"/>
                  </a:lnTo>
                  <a:lnTo>
                    <a:pt x="4122" y="378"/>
                  </a:lnTo>
                  <a:lnTo>
                    <a:pt x="4146" y="366"/>
                  </a:lnTo>
                  <a:lnTo>
                    <a:pt x="4152" y="366"/>
                  </a:lnTo>
                  <a:lnTo>
                    <a:pt x="4164" y="360"/>
                  </a:lnTo>
                  <a:lnTo>
                    <a:pt x="4170" y="372"/>
                  </a:lnTo>
                  <a:lnTo>
                    <a:pt x="4200" y="354"/>
                  </a:lnTo>
                  <a:lnTo>
                    <a:pt x="4206" y="360"/>
                  </a:lnTo>
                  <a:lnTo>
                    <a:pt x="4212" y="372"/>
                  </a:lnTo>
                  <a:lnTo>
                    <a:pt x="4224" y="372"/>
                  </a:lnTo>
                  <a:lnTo>
                    <a:pt x="4236" y="366"/>
                  </a:lnTo>
                  <a:lnTo>
                    <a:pt x="4242" y="360"/>
                  </a:lnTo>
                  <a:lnTo>
                    <a:pt x="4248" y="360"/>
                  </a:lnTo>
                  <a:lnTo>
                    <a:pt x="4254" y="366"/>
                  </a:lnTo>
                  <a:lnTo>
                    <a:pt x="4266" y="372"/>
                  </a:lnTo>
                  <a:lnTo>
                    <a:pt x="4284" y="372"/>
                  </a:lnTo>
                  <a:lnTo>
                    <a:pt x="4290" y="366"/>
                  </a:lnTo>
                  <a:lnTo>
                    <a:pt x="4290" y="360"/>
                  </a:lnTo>
                  <a:lnTo>
                    <a:pt x="4284" y="354"/>
                  </a:lnTo>
                  <a:lnTo>
                    <a:pt x="4338" y="372"/>
                  </a:lnTo>
                  <a:lnTo>
                    <a:pt x="4344" y="378"/>
                  </a:lnTo>
                  <a:lnTo>
                    <a:pt x="4350" y="390"/>
                  </a:lnTo>
                  <a:lnTo>
                    <a:pt x="4374" y="390"/>
                  </a:lnTo>
                  <a:lnTo>
                    <a:pt x="4410" y="378"/>
                  </a:lnTo>
                  <a:lnTo>
                    <a:pt x="4440" y="372"/>
                  </a:lnTo>
                  <a:lnTo>
                    <a:pt x="4476" y="372"/>
                  </a:lnTo>
                  <a:lnTo>
                    <a:pt x="4494" y="366"/>
                  </a:lnTo>
                  <a:lnTo>
                    <a:pt x="4506" y="360"/>
                  </a:lnTo>
                  <a:lnTo>
                    <a:pt x="4524" y="342"/>
                  </a:lnTo>
                  <a:lnTo>
                    <a:pt x="4464" y="342"/>
                  </a:lnTo>
                  <a:lnTo>
                    <a:pt x="4470" y="336"/>
                  </a:lnTo>
                  <a:lnTo>
                    <a:pt x="4470" y="330"/>
                  </a:lnTo>
                  <a:lnTo>
                    <a:pt x="4416" y="330"/>
                  </a:lnTo>
                  <a:lnTo>
                    <a:pt x="4362" y="318"/>
                  </a:lnTo>
                  <a:lnTo>
                    <a:pt x="4380" y="300"/>
                  </a:lnTo>
                  <a:lnTo>
                    <a:pt x="4440" y="318"/>
                  </a:lnTo>
                  <a:lnTo>
                    <a:pt x="4452" y="318"/>
                  </a:lnTo>
                  <a:lnTo>
                    <a:pt x="4488" y="312"/>
                  </a:lnTo>
                  <a:lnTo>
                    <a:pt x="4566" y="312"/>
                  </a:lnTo>
                  <a:lnTo>
                    <a:pt x="4578" y="300"/>
                  </a:lnTo>
                  <a:lnTo>
                    <a:pt x="4578" y="288"/>
                  </a:lnTo>
                  <a:lnTo>
                    <a:pt x="4584" y="288"/>
                  </a:lnTo>
                  <a:lnTo>
                    <a:pt x="4590" y="282"/>
                  </a:lnTo>
                  <a:lnTo>
                    <a:pt x="4608" y="282"/>
                  </a:lnTo>
                  <a:lnTo>
                    <a:pt x="4626" y="276"/>
                  </a:lnTo>
                  <a:lnTo>
                    <a:pt x="4662" y="276"/>
                  </a:lnTo>
                  <a:lnTo>
                    <a:pt x="4680" y="270"/>
                  </a:lnTo>
                  <a:lnTo>
                    <a:pt x="4710" y="270"/>
                  </a:lnTo>
                  <a:lnTo>
                    <a:pt x="4722" y="264"/>
                  </a:lnTo>
                  <a:lnTo>
                    <a:pt x="4728" y="264"/>
                  </a:lnTo>
                  <a:lnTo>
                    <a:pt x="4704" y="246"/>
                  </a:lnTo>
                  <a:lnTo>
                    <a:pt x="4746" y="246"/>
                  </a:lnTo>
                  <a:lnTo>
                    <a:pt x="4770" y="240"/>
                  </a:lnTo>
                  <a:lnTo>
                    <a:pt x="4782" y="234"/>
                  </a:lnTo>
                  <a:lnTo>
                    <a:pt x="4776" y="228"/>
                  </a:lnTo>
                  <a:lnTo>
                    <a:pt x="4770" y="228"/>
                  </a:lnTo>
                  <a:lnTo>
                    <a:pt x="4758" y="222"/>
                  </a:lnTo>
                  <a:lnTo>
                    <a:pt x="4746" y="222"/>
                  </a:lnTo>
                  <a:lnTo>
                    <a:pt x="4734" y="216"/>
                  </a:lnTo>
                  <a:lnTo>
                    <a:pt x="4686" y="216"/>
                  </a:lnTo>
                  <a:lnTo>
                    <a:pt x="4674" y="210"/>
                  </a:lnTo>
                  <a:lnTo>
                    <a:pt x="4662" y="210"/>
                  </a:lnTo>
                  <a:lnTo>
                    <a:pt x="4662" y="204"/>
                  </a:lnTo>
                  <a:lnTo>
                    <a:pt x="4674" y="198"/>
                  </a:lnTo>
                  <a:lnTo>
                    <a:pt x="4686" y="198"/>
                  </a:lnTo>
                  <a:lnTo>
                    <a:pt x="4704" y="192"/>
                  </a:lnTo>
                  <a:lnTo>
                    <a:pt x="4716" y="186"/>
                  </a:lnTo>
                  <a:lnTo>
                    <a:pt x="4764" y="186"/>
                  </a:lnTo>
                  <a:lnTo>
                    <a:pt x="4782" y="192"/>
                  </a:lnTo>
                  <a:lnTo>
                    <a:pt x="4860" y="192"/>
                  </a:lnTo>
                  <a:lnTo>
                    <a:pt x="4878" y="186"/>
                  </a:lnTo>
                  <a:lnTo>
                    <a:pt x="4902" y="186"/>
                  </a:lnTo>
                  <a:lnTo>
                    <a:pt x="4896" y="180"/>
                  </a:lnTo>
                  <a:lnTo>
                    <a:pt x="4878" y="180"/>
                  </a:lnTo>
                  <a:lnTo>
                    <a:pt x="4866" y="174"/>
                  </a:lnTo>
                  <a:lnTo>
                    <a:pt x="4872" y="168"/>
                  </a:lnTo>
                  <a:lnTo>
                    <a:pt x="4902" y="162"/>
                  </a:lnTo>
                  <a:lnTo>
                    <a:pt x="4944" y="168"/>
                  </a:lnTo>
                  <a:lnTo>
                    <a:pt x="4974" y="174"/>
                  </a:lnTo>
                  <a:lnTo>
                    <a:pt x="4986" y="174"/>
                  </a:lnTo>
                  <a:lnTo>
                    <a:pt x="4992" y="168"/>
                  </a:lnTo>
                  <a:lnTo>
                    <a:pt x="4992" y="150"/>
                  </a:lnTo>
                  <a:lnTo>
                    <a:pt x="5070" y="156"/>
                  </a:lnTo>
                  <a:lnTo>
                    <a:pt x="5070" y="132"/>
                  </a:lnTo>
                  <a:lnTo>
                    <a:pt x="5082" y="132"/>
                  </a:lnTo>
                  <a:lnTo>
                    <a:pt x="5094" y="138"/>
                  </a:lnTo>
                  <a:lnTo>
                    <a:pt x="5112" y="138"/>
                  </a:lnTo>
                  <a:lnTo>
                    <a:pt x="5136" y="126"/>
                  </a:lnTo>
                  <a:lnTo>
                    <a:pt x="5148" y="126"/>
                  </a:lnTo>
                  <a:lnTo>
                    <a:pt x="5154" y="120"/>
                  </a:lnTo>
                  <a:lnTo>
                    <a:pt x="5172" y="120"/>
                  </a:lnTo>
                  <a:lnTo>
                    <a:pt x="5208" y="114"/>
                  </a:lnTo>
                  <a:lnTo>
                    <a:pt x="5256" y="102"/>
                  </a:lnTo>
                  <a:lnTo>
                    <a:pt x="5298" y="96"/>
                  </a:lnTo>
                  <a:lnTo>
                    <a:pt x="5322" y="90"/>
                  </a:lnTo>
                  <a:lnTo>
                    <a:pt x="5340" y="90"/>
                  </a:lnTo>
                  <a:lnTo>
                    <a:pt x="5346" y="84"/>
                  </a:lnTo>
                  <a:lnTo>
                    <a:pt x="5238" y="84"/>
                  </a:lnTo>
                  <a:lnTo>
                    <a:pt x="5214" y="96"/>
                  </a:lnTo>
                  <a:lnTo>
                    <a:pt x="5142" y="96"/>
                  </a:lnTo>
                  <a:lnTo>
                    <a:pt x="5226" y="90"/>
                  </a:lnTo>
                  <a:lnTo>
                    <a:pt x="5220" y="78"/>
                  </a:lnTo>
                  <a:lnTo>
                    <a:pt x="5268" y="84"/>
                  </a:lnTo>
                  <a:lnTo>
                    <a:pt x="5274" y="78"/>
                  </a:lnTo>
                  <a:lnTo>
                    <a:pt x="5286" y="72"/>
                  </a:lnTo>
                  <a:lnTo>
                    <a:pt x="5358" y="72"/>
                  </a:lnTo>
                  <a:lnTo>
                    <a:pt x="5406" y="66"/>
                  </a:lnTo>
                  <a:lnTo>
                    <a:pt x="5454" y="66"/>
                  </a:lnTo>
                  <a:lnTo>
                    <a:pt x="5484" y="60"/>
                  </a:lnTo>
                  <a:lnTo>
                    <a:pt x="5496" y="60"/>
                  </a:lnTo>
                  <a:lnTo>
                    <a:pt x="5514" y="54"/>
                  </a:lnTo>
                  <a:lnTo>
                    <a:pt x="5532" y="54"/>
                  </a:lnTo>
                  <a:lnTo>
                    <a:pt x="5550" y="48"/>
                  </a:lnTo>
                  <a:lnTo>
                    <a:pt x="5562" y="42"/>
                  </a:lnTo>
                  <a:lnTo>
                    <a:pt x="5574" y="42"/>
                  </a:lnTo>
                  <a:lnTo>
                    <a:pt x="5574" y="36"/>
                  </a:lnTo>
                  <a:close/>
                  <a:moveTo>
                    <a:pt x="4032" y="966"/>
                  </a:moveTo>
                  <a:lnTo>
                    <a:pt x="4086" y="966"/>
                  </a:lnTo>
                  <a:lnTo>
                    <a:pt x="4134" y="942"/>
                  </a:lnTo>
                  <a:lnTo>
                    <a:pt x="4140" y="930"/>
                  </a:lnTo>
                  <a:lnTo>
                    <a:pt x="4134" y="918"/>
                  </a:lnTo>
                  <a:lnTo>
                    <a:pt x="4134" y="912"/>
                  </a:lnTo>
                  <a:lnTo>
                    <a:pt x="4122" y="906"/>
                  </a:lnTo>
                  <a:lnTo>
                    <a:pt x="4074" y="906"/>
                  </a:lnTo>
                  <a:lnTo>
                    <a:pt x="4062" y="912"/>
                  </a:lnTo>
                  <a:lnTo>
                    <a:pt x="4050" y="912"/>
                  </a:lnTo>
                  <a:lnTo>
                    <a:pt x="4026" y="924"/>
                  </a:lnTo>
                  <a:lnTo>
                    <a:pt x="4014" y="936"/>
                  </a:lnTo>
                  <a:lnTo>
                    <a:pt x="4002" y="942"/>
                  </a:lnTo>
                  <a:lnTo>
                    <a:pt x="4002" y="954"/>
                  </a:lnTo>
                  <a:lnTo>
                    <a:pt x="4014" y="960"/>
                  </a:lnTo>
                  <a:lnTo>
                    <a:pt x="4032" y="966"/>
                  </a:lnTo>
                  <a:close/>
                  <a:moveTo>
                    <a:pt x="4014" y="840"/>
                  </a:moveTo>
                  <a:lnTo>
                    <a:pt x="4002" y="840"/>
                  </a:lnTo>
                  <a:lnTo>
                    <a:pt x="3990" y="846"/>
                  </a:lnTo>
                  <a:lnTo>
                    <a:pt x="3984" y="852"/>
                  </a:lnTo>
                  <a:lnTo>
                    <a:pt x="3972" y="852"/>
                  </a:lnTo>
                  <a:lnTo>
                    <a:pt x="3990" y="852"/>
                  </a:lnTo>
                  <a:lnTo>
                    <a:pt x="4008" y="846"/>
                  </a:lnTo>
                  <a:lnTo>
                    <a:pt x="4026" y="846"/>
                  </a:lnTo>
                  <a:lnTo>
                    <a:pt x="4044" y="840"/>
                  </a:lnTo>
                  <a:lnTo>
                    <a:pt x="4050" y="834"/>
                  </a:lnTo>
                  <a:lnTo>
                    <a:pt x="4056" y="834"/>
                  </a:lnTo>
                  <a:lnTo>
                    <a:pt x="4068" y="822"/>
                  </a:lnTo>
                  <a:lnTo>
                    <a:pt x="4050" y="822"/>
                  </a:lnTo>
                  <a:lnTo>
                    <a:pt x="4044" y="828"/>
                  </a:lnTo>
                  <a:lnTo>
                    <a:pt x="4032" y="828"/>
                  </a:lnTo>
                  <a:lnTo>
                    <a:pt x="4020" y="834"/>
                  </a:lnTo>
                  <a:lnTo>
                    <a:pt x="4014" y="840"/>
                  </a:lnTo>
                  <a:close/>
                  <a:moveTo>
                    <a:pt x="4122" y="822"/>
                  </a:moveTo>
                  <a:lnTo>
                    <a:pt x="4104" y="822"/>
                  </a:lnTo>
                  <a:lnTo>
                    <a:pt x="4098" y="828"/>
                  </a:lnTo>
                  <a:lnTo>
                    <a:pt x="4098" y="840"/>
                  </a:lnTo>
                  <a:lnTo>
                    <a:pt x="4104" y="846"/>
                  </a:lnTo>
                  <a:lnTo>
                    <a:pt x="4110" y="840"/>
                  </a:lnTo>
                  <a:lnTo>
                    <a:pt x="4116" y="840"/>
                  </a:lnTo>
                  <a:lnTo>
                    <a:pt x="4128" y="828"/>
                  </a:lnTo>
                  <a:lnTo>
                    <a:pt x="4122" y="822"/>
                  </a:lnTo>
                  <a:close/>
                  <a:moveTo>
                    <a:pt x="3528" y="1062"/>
                  </a:moveTo>
                  <a:lnTo>
                    <a:pt x="3522" y="1062"/>
                  </a:lnTo>
                  <a:lnTo>
                    <a:pt x="3504" y="1080"/>
                  </a:lnTo>
                  <a:lnTo>
                    <a:pt x="3504" y="1086"/>
                  </a:lnTo>
                  <a:lnTo>
                    <a:pt x="3510" y="1092"/>
                  </a:lnTo>
                  <a:lnTo>
                    <a:pt x="3528" y="1092"/>
                  </a:lnTo>
                  <a:lnTo>
                    <a:pt x="3534" y="1086"/>
                  </a:lnTo>
                  <a:lnTo>
                    <a:pt x="3540" y="1074"/>
                  </a:lnTo>
                  <a:lnTo>
                    <a:pt x="3540" y="1068"/>
                  </a:lnTo>
                  <a:lnTo>
                    <a:pt x="3534" y="1062"/>
                  </a:lnTo>
                  <a:lnTo>
                    <a:pt x="3528" y="1062"/>
                  </a:lnTo>
                  <a:close/>
                  <a:moveTo>
                    <a:pt x="3588" y="1062"/>
                  </a:moveTo>
                  <a:lnTo>
                    <a:pt x="3582" y="1062"/>
                  </a:lnTo>
                  <a:lnTo>
                    <a:pt x="3576" y="1068"/>
                  </a:lnTo>
                  <a:lnTo>
                    <a:pt x="3576" y="1080"/>
                  </a:lnTo>
                  <a:lnTo>
                    <a:pt x="3582" y="1086"/>
                  </a:lnTo>
                  <a:lnTo>
                    <a:pt x="3594" y="1086"/>
                  </a:lnTo>
                  <a:lnTo>
                    <a:pt x="3600" y="1080"/>
                  </a:lnTo>
                  <a:lnTo>
                    <a:pt x="3600" y="1068"/>
                  </a:lnTo>
                  <a:lnTo>
                    <a:pt x="3588" y="1062"/>
                  </a:lnTo>
                  <a:close/>
                  <a:moveTo>
                    <a:pt x="3756" y="1242"/>
                  </a:moveTo>
                  <a:lnTo>
                    <a:pt x="3744" y="1248"/>
                  </a:lnTo>
                  <a:lnTo>
                    <a:pt x="3744" y="1260"/>
                  </a:lnTo>
                  <a:lnTo>
                    <a:pt x="3750" y="1266"/>
                  </a:lnTo>
                  <a:lnTo>
                    <a:pt x="3762" y="1272"/>
                  </a:lnTo>
                  <a:lnTo>
                    <a:pt x="3768" y="1272"/>
                  </a:lnTo>
                  <a:lnTo>
                    <a:pt x="3786" y="1254"/>
                  </a:lnTo>
                  <a:lnTo>
                    <a:pt x="3786" y="1242"/>
                  </a:lnTo>
                  <a:lnTo>
                    <a:pt x="3780" y="1236"/>
                  </a:lnTo>
                  <a:lnTo>
                    <a:pt x="3768" y="1236"/>
                  </a:lnTo>
                  <a:lnTo>
                    <a:pt x="3756" y="1242"/>
                  </a:lnTo>
                  <a:close/>
                  <a:moveTo>
                    <a:pt x="3984" y="2532"/>
                  </a:moveTo>
                  <a:lnTo>
                    <a:pt x="3948" y="2520"/>
                  </a:lnTo>
                  <a:lnTo>
                    <a:pt x="3942" y="2514"/>
                  </a:lnTo>
                  <a:lnTo>
                    <a:pt x="3936" y="2514"/>
                  </a:lnTo>
                  <a:lnTo>
                    <a:pt x="3924" y="2526"/>
                  </a:lnTo>
                  <a:lnTo>
                    <a:pt x="3930" y="2532"/>
                  </a:lnTo>
                  <a:lnTo>
                    <a:pt x="3942" y="2538"/>
                  </a:lnTo>
                  <a:lnTo>
                    <a:pt x="3948" y="2544"/>
                  </a:lnTo>
                  <a:lnTo>
                    <a:pt x="3954" y="2544"/>
                  </a:lnTo>
                  <a:lnTo>
                    <a:pt x="3960" y="2550"/>
                  </a:lnTo>
                  <a:lnTo>
                    <a:pt x="3996" y="2550"/>
                  </a:lnTo>
                  <a:lnTo>
                    <a:pt x="4008" y="2556"/>
                  </a:lnTo>
                  <a:lnTo>
                    <a:pt x="4020" y="2556"/>
                  </a:lnTo>
                  <a:lnTo>
                    <a:pt x="4038" y="2538"/>
                  </a:lnTo>
                  <a:lnTo>
                    <a:pt x="4008" y="2538"/>
                  </a:lnTo>
                  <a:lnTo>
                    <a:pt x="3984" y="2532"/>
                  </a:lnTo>
                  <a:close/>
                  <a:moveTo>
                    <a:pt x="4098" y="2280"/>
                  </a:moveTo>
                  <a:lnTo>
                    <a:pt x="4092" y="2280"/>
                  </a:lnTo>
                  <a:lnTo>
                    <a:pt x="4086" y="2274"/>
                  </a:lnTo>
                  <a:lnTo>
                    <a:pt x="4050" y="2274"/>
                  </a:lnTo>
                  <a:lnTo>
                    <a:pt x="4032" y="2268"/>
                  </a:lnTo>
                  <a:lnTo>
                    <a:pt x="3996" y="2268"/>
                  </a:lnTo>
                  <a:lnTo>
                    <a:pt x="4002" y="2274"/>
                  </a:lnTo>
                  <a:lnTo>
                    <a:pt x="4008" y="2274"/>
                  </a:lnTo>
                  <a:lnTo>
                    <a:pt x="4014" y="2280"/>
                  </a:lnTo>
                  <a:lnTo>
                    <a:pt x="4026" y="2286"/>
                  </a:lnTo>
                  <a:lnTo>
                    <a:pt x="4032" y="2286"/>
                  </a:lnTo>
                  <a:lnTo>
                    <a:pt x="4032" y="2304"/>
                  </a:lnTo>
                  <a:lnTo>
                    <a:pt x="4044" y="2304"/>
                  </a:lnTo>
                  <a:lnTo>
                    <a:pt x="4080" y="2310"/>
                  </a:lnTo>
                  <a:lnTo>
                    <a:pt x="4128" y="2316"/>
                  </a:lnTo>
                  <a:lnTo>
                    <a:pt x="4164" y="2316"/>
                  </a:lnTo>
                  <a:lnTo>
                    <a:pt x="4170" y="2310"/>
                  </a:lnTo>
                  <a:lnTo>
                    <a:pt x="4170" y="2304"/>
                  </a:lnTo>
                  <a:lnTo>
                    <a:pt x="4164" y="2304"/>
                  </a:lnTo>
                  <a:lnTo>
                    <a:pt x="4152" y="2292"/>
                  </a:lnTo>
                  <a:lnTo>
                    <a:pt x="4128" y="2286"/>
                  </a:lnTo>
                  <a:lnTo>
                    <a:pt x="4098" y="2280"/>
                  </a:lnTo>
                  <a:close/>
                  <a:moveTo>
                    <a:pt x="4194" y="2550"/>
                  </a:moveTo>
                  <a:lnTo>
                    <a:pt x="4164" y="2550"/>
                  </a:lnTo>
                  <a:lnTo>
                    <a:pt x="4152" y="2556"/>
                  </a:lnTo>
                  <a:lnTo>
                    <a:pt x="4146" y="2562"/>
                  </a:lnTo>
                  <a:lnTo>
                    <a:pt x="4182" y="2526"/>
                  </a:lnTo>
                  <a:lnTo>
                    <a:pt x="4176" y="2520"/>
                  </a:lnTo>
                  <a:lnTo>
                    <a:pt x="4152" y="2520"/>
                  </a:lnTo>
                  <a:lnTo>
                    <a:pt x="4140" y="2526"/>
                  </a:lnTo>
                  <a:lnTo>
                    <a:pt x="4128" y="2538"/>
                  </a:lnTo>
                  <a:lnTo>
                    <a:pt x="4104" y="2574"/>
                  </a:lnTo>
                  <a:lnTo>
                    <a:pt x="4164" y="2568"/>
                  </a:lnTo>
                  <a:lnTo>
                    <a:pt x="4176" y="2568"/>
                  </a:lnTo>
                  <a:lnTo>
                    <a:pt x="4182" y="2562"/>
                  </a:lnTo>
                  <a:lnTo>
                    <a:pt x="4194" y="2562"/>
                  </a:lnTo>
                  <a:lnTo>
                    <a:pt x="4200" y="2556"/>
                  </a:lnTo>
                  <a:lnTo>
                    <a:pt x="4200" y="2550"/>
                  </a:lnTo>
                  <a:lnTo>
                    <a:pt x="4194" y="2550"/>
                  </a:lnTo>
                  <a:close/>
                  <a:moveTo>
                    <a:pt x="4590" y="1962"/>
                  </a:moveTo>
                  <a:lnTo>
                    <a:pt x="4578" y="1974"/>
                  </a:lnTo>
                  <a:lnTo>
                    <a:pt x="4578" y="1980"/>
                  </a:lnTo>
                  <a:lnTo>
                    <a:pt x="4572" y="1986"/>
                  </a:lnTo>
                  <a:lnTo>
                    <a:pt x="4566" y="1986"/>
                  </a:lnTo>
                  <a:lnTo>
                    <a:pt x="4554" y="1974"/>
                  </a:lnTo>
                  <a:lnTo>
                    <a:pt x="4554" y="1962"/>
                  </a:lnTo>
                  <a:lnTo>
                    <a:pt x="4566" y="1962"/>
                  </a:lnTo>
                  <a:lnTo>
                    <a:pt x="4572" y="1956"/>
                  </a:lnTo>
                  <a:lnTo>
                    <a:pt x="4566" y="1932"/>
                  </a:lnTo>
                  <a:lnTo>
                    <a:pt x="4536" y="1926"/>
                  </a:lnTo>
                  <a:lnTo>
                    <a:pt x="4530" y="1926"/>
                  </a:lnTo>
                  <a:lnTo>
                    <a:pt x="4524" y="1932"/>
                  </a:lnTo>
                  <a:lnTo>
                    <a:pt x="4512" y="1938"/>
                  </a:lnTo>
                  <a:lnTo>
                    <a:pt x="4494" y="1944"/>
                  </a:lnTo>
                  <a:lnTo>
                    <a:pt x="4470" y="1956"/>
                  </a:lnTo>
                  <a:lnTo>
                    <a:pt x="4464" y="1962"/>
                  </a:lnTo>
                  <a:lnTo>
                    <a:pt x="4458" y="1962"/>
                  </a:lnTo>
                  <a:lnTo>
                    <a:pt x="4446" y="1968"/>
                  </a:lnTo>
                  <a:lnTo>
                    <a:pt x="4434" y="1968"/>
                  </a:lnTo>
                  <a:lnTo>
                    <a:pt x="4416" y="1974"/>
                  </a:lnTo>
                  <a:lnTo>
                    <a:pt x="4404" y="1974"/>
                  </a:lnTo>
                  <a:lnTo>
                    <a:pt x="4374" y="1998"/>
                  </a:lnTo>
                  <a:lnTo>
                    <a:pt x="4386" y="1974"/>
                  </a:lnTo>
                  <a:lnTo>
                    <a:pt x="4362" y="1956"/>
                  </a:lnTo>
                  <a:lnTo>
                    <a:pt x="4398" y="1968"/>
                  </a:lnTo>
                  <a:lnTo>
                    <a:pt x="4410" y="1956"/>
                  </a:lnTo>
                  <a:lnTo>
                    <a:pt x="4440" y="1950"/>
                  </a:lnTo>
                  <a:lnTo>
                    <a:pt x="4440" y="1932"/>
                  </a:lnTo>
                  <a:lnTo>
                    <a:pt x="4494" y="1932"/>
                  </a:lnTo>
                  <a:lnTo>
                    <a:pt x="4518" y="1920"/>
                  </a:lnTo>
                  <a:lnTo>
                    <a:pt x="4524" y="1914"/>
                  </a:lnTo>
                  <a:lnTo>
                    <a:pt x="4536" y="1908"/>
                  </a:lnTo>
                  <a:lnTo>
                    <a:pt x="4608" y="1908"/>
                  </a:lnTo>
                  <a:lnTo>
                    <a:pt x="4602" y="1902"/>
                  </a:lnTo>
                  <a:lnTo>
                    <a:pt x="4596" y="1902"/>
                  </a:lnTo>
                  <a:lnTo>
                    <a:pt x="4584" y="1896"/>
                  </a:lnTo>
                  <a:lnTo>
                    <a:pt x="4578" y="1890"/>
                  </a:lnTo>
                  <a:lnTo>
                    <a:pt x="4578" y="1866"/>
                  </a:lnTo>
                  <a:lnTo>
                    <a:pt x="4572" y="1866"/>
                  </a:lnTo>
                  <a:lnTo>
                    <a:pt x="4566" y="1872"/>
                  </a:lnTo>
                  <a:lnTo>
                    <a:pt x="4542" y="1872"/>
                  </a:lnTo>
                  <a:lnTo>
                    <a:pt x="4530" y="1878"/>
                  </a:lnTo>
                  <a:lnTo>
                    <a:pt x="4518" y="1878"/>
                  </a:lnTo>
                  <a:lnTo>
                    <a:pt x="4518" y="1866"/>
                  </a:lnTo>
                  <a:lnTo>
                    <a:pt x="4512" y="1860"/>
                  </a:lnTo>
                  <a:lnTo>
                    <a:pt x="4452" y="1878"/>
                  </a:lnTo>
                  <a:lnTo>
                    <a:pt x="4458" y="1848"/>
                  </a:lnTo>
                  <a:lnTo>
                    <a:pt x="4410" y="1860"/>
                  </a:lnTo>
                  <a:lnTo>
                    <a:pt x="4416" y="1854"/>
                  </a:lnTo>
                  <a:lnTo>
                    <a:pt x="4422" y="1842"/>
                  </a:lnTo>
                  <a:lnTo>
                    <a:pt x="4440" y="1824"/>
                  </a:lnTo>
                  <a:lnTo>
                    <a:pt x="4446" y="1812"/>
                  </a:lnTo>
                  <a:lnTo>
                    <a:pt x="4446" y="1800"/>
                  </a:lnTo>
                  <a:lnTo>
                    <a:pt x="4434" y="1800"/>
                  </a:lnTo>
                  <a:lnTo>
                    <a:pt x="4422" y="1794"/>
                  </a:lnTo>
                  <a:lnTo>
                    <a:pt x="4398" y="1794"/>
                  </a:lnTo>
                  <a:lnTo>
                    <a:pt x="4404" y="1770"/>
                  </a:lnTo>
                  <a:lnTo>
                    <a:pt x="4368" y="1770"/>
                  </a:lnTo>
                  <a:lnTo>
                    <a:pt x="4380" y="1752"/>
                  </a:lnTo>
                  <a:lnTo>
                    <a:pt x="4356" y="1728"/>
                  </a:lnTo>
                  <a:lnTo>
                    <a:pt x="4368" y="1728"/>
                  </a:lnTo>
                  <a:lnTo>
                    <a:pt x="4380" y="1734"/>
                  </a:lnTo>
                  <a:lnTo>
                    <a:pt x="4404" y="1734"/>
                  </a:lnTo>
                  <a:lnTo>
                    <a:pt x="4410" y="1728"/>
                  </a:lnTo>
                  <a:lnTo>
                    <a:pt x="4422" y="1722"/>
                  </a:lnTo>
                  <a:lnTo>
                    <a:pt x="4434" y="1710"/>
                  </a:lnTo>
                  <a:lnTo>
                    <a:pt x="4440" y="1710"/>
                  </a:lnTo>
                  <a:lnTo>
                    <a:pt x="4398" y="1686"/>
                  </a:lnTo>
                  <a:lnTo>
                    <a:pt x="4446" y="1656"/>
                  </a:lnTo>
                  <a:lnTo>
                    <a:pt x="4398" y="1632"/>
                  </a:lnTo>
                  <a:lnTo>
                    <a:pt x="4350" y="1638"/>
                  </a:lnTo>
                  <a:lnTo>
                    <a:pt x="4404" y="1614"/>
                  </a:lnTo>
                  <a:lnTo>
                    <a:pt x="4368" y="1608"/>
                  </a:lnTo>
                  <a:lnTo>
                    <a:pt x="4410" y="1584"/>
                  </a:lnTo>
                  <a:lnTo>
                    <a:pt x="4404" y="1560"/>
                  </a:lnTo>
                  <a:lnTo>
                    <a:pt x="4374" y="1560"/>
                  </a:lnTo>
                  <a:lnTo>
                    <a:pt x="4380" y="1554"/>
                  </a:lnTo>
                  <a:lnTo>
                    <a:pt x="4392" y="1530"/>
                  </a:lnTo>
                  <a:lnTo>
                    <a:pt x="4374" y="1494"/>
                  </a:lnTo>
                  <a:lnTo>
                    <a:pt x="4362" y="1494"/>
                  </a:lnTo>
                  <a:lnTo>
                    <a:pt x="4374" y="1470"/>
                  </a:lnTo>
                  <a:lnTo>
                    <a:pt x="4362" y="1476"/>
                  </a:lnTo>
                  <a:lnTo>
                    <a:pt x="4356" y="1482"/>
                  </a:lnTo>
                  <a:lnTo>
                    <a:pt x="4344" y="1488"/>
                  </a:lnTo>
                  <a:lnTo>
                    <a:pt x="4332" y="1500"/>
                  </a:lnTo>
                  <a:lnTo>
                    <a:pt x="4332" y="1518"/>
                  </a:lnTo>
                  <a:lnTo>
                    <a:pt x="4302" y="1506"/>
                  </a:lnTo>
                  <a:lnTo>
                    <a:pt x="4308" y="1542"/>
                  </a:lnTo>
                  <a:lnTo>
                    <a:pt x="4284" y="1542"/>
                  </a:lnTo>
                  <a:lnTo>
                    <a:pt x="4272" y="1560"/>
                  </a:lnTo>
                  <a:lnTo>
                    <a:pt x="4278" y="1572"/>
                  </a:lnTo>
                  <a:lnTo>
                    <a:pt x="4254" y="1572"/>
                  </a:lnTo>
                  <a:lnTo>
                    <a:pt x="4230" y="1614"/>
                  </a:lnTo>
                  <a:lnTo>
                    <a:pt x="4218" y="1614"/>
                  </a:lnTo>
                  <a:lnTo>
                    <a:pt x="4236" y="1578"/>
                  </a:lnTo>
                  <a:lnTo>
                    <a:pt x="4224" y="1566"/>
                  </a:lnTo>
                  <a:lnTo>
                    <a:pt x="4212" y="1566"/>
                  </a:lnTo>
                  <a:lnTo>
                    <a:pt x="4194" y="1584"/>
                  </a:lnTo>
                  <a:lnTo>
                    <a:pt x="4182" y="1590"/>
                  </a:lnTo>
                  <a:lnTo>
                    <a:pt x="4176" y="1596"/>
                  </a:lnTo>
                  <a:lnTo>
                    <a:pt x="4164" y="1602"/>
                  </a:lnTo>
                  <a:lnTo>
                    <a:pt x="4158" y="1608"/>
                  </a:lnTo>
                  <a:lnTo>
                    <a:pt x="4146" y="1614"/>
                  </a:lnTo>
                  <a:lnTo>
                    <a:pt x="4140" y="1620"/>
                  </a:lnTo>
                  <a:lnTo>
                    <a:pt x="4116" y="1632"/>
                  </a:lnTo>
                  <a:lnTo>
                    <a:pt x="4110" y="1638"/>
                  </a:lnTo>
                  <a:lnTo>
                    <a:pt x="4116" y="1614"/>
                  </a:lnTo>
                  <a:lnTo>
                    <a:pt x="4116" y="1596"/>
                  </a:lnTo>
                  <a:lnTo>
                    <a:pt x="4080" y="1632"/>
                  </a:lnTo>
                  <a:lnTo>
                    <a:pt x="4014" y="1644"/>
                  </a:lnTo>
                  <a:lnTo>
                    <a:pt x="4074" y="1626"/>
                  </a:lnTo>
                  <a:lnTo>
                    <a:pt x="4080" y="1620"/>
                  </a:lnTo>
                  <a:lnTo>
                    <a:pt x="4092" y="1596"/>
                  </a:lnTo>
                  <a:lnTo>
                    <a:pt x="4098" y="1590"/>
                  </a:lnTo>
                  <a:lnTo>
                    <a:pt x="4098" y="1578"/>
                  </a:lnTo>
                  <a:lnTo>
                    <a:pt x="4092" y="1572"/>
                  </a:lnTo>
                  <a:lnTo>
                    <a:pt x="4050" y="1572"/>
                  </a:lnTo>
                  <a:lnTo>
                    <a:pt x="4038" y="1578"/>
                  </a:lnTo>
                  <a:lnTo>
                    <a:pt x="4032" y="1578"/>
                  </a:lnTo>
                  <a:lnTo>
                    <a:pt x="4020" y="1584"/>
                  </a:lnTo>
                  <a:lnTo>
                    <a:pt x="4002" y="1584"/>
                  </a:lnTo>
                  <a:lnTo>
                    <a:pt x="4002" y="1578"/>
                  </a:lnTo>
                  <a:lnTo>
                    <a:pt x="4008" y="1572"/>
                  </a:lnTo>
                  <a:lnTo>
                    <a:pt x="4020" y="1566"/>
                  </a:lnTo>
                  <a:lnTo>
                    <a:pt x="4026" y="1560"/>
                  </a:lnTo>
                  <a:lnTo>
                    <a:pt x="4032" y="1560"/>
                  </a:lnTo>
                  <a:lnTo>
                    <a:pt x="4032" y="1572"/>
                  </a:lnTo>
                  <a:lnTo>
                    <a:pt x="4050" y="1560"/>
                  </a:lnTo>
                  <a:lnTo>
                    <a:pt x="4044" y="1536"/>
                  </a:lnTo>
                  <a:lnTo>
                    <a:pt x="4050" y="1530"/>
                  </a:lnTo>
                  <a:lnTo>
                    <a:pt x="4062" y="1524"/>
                  </a:lnTo>
                  <a:lnTo>
                    <a:pt x="4074" y="1512"/>
                  </a:lnTo>
                  <a:lnTo>
                    <a:pt x="4074" y="1506"/>
                  </a:lnTo>
                  <a:lnTo>
                    <a:pt x="4068" y="1500"/>
                  </a:lnTo>
                  <a:lnTo>
                    <a:pt x="4056" y="1494"/>
                  </a:lnTo>
                  <a:lnTo>
                    <a:pt x="4044" y="1494"/>
                  </a:lnTo>
                  <a:lnTo>
                    <a:pt x="4032" y="1488"/>
                  </a:lnTo>
                  <a:lnTo>
                    <a:pt x="4014" y="1488"/>
                  </a:lnTo>
                  <a:lnTo>
                    <a:pt x="4044" y="1488"/>
                  </a:lnTo>
                  <a:lnTo>
                    <a:pt x="4056" y="1482"/>
                  </a:lnTo>
                  <a:lnTo>
                    <a:pt x="4074" y="1482"/>
                  </a:lnTo>
                  <a:lnTo>
                    <a:pt x="4086" y="1470"/>
                  </a:lnTo>
                  <a:lnTo>
                    <a:pt x="4098" y="1446"/>
                  </a:lnTo>
                  <a:lnTo>
                    <a:pt x="4104" y="1440"/>
                  </a:lnTo>
                  <a:lnTo>
                    <a:pt x="4110" y="1440"/>
                  </a:lnTo>
                  <a:lnTo>
                    <a:pt x="4122" y="1434"/>
                  </a:lnTo>
                  <a:lnTo>
                    <a:pt x="4128" y="1434"/>
                  </a:lnTo>
                  <a:lnTo>
                    <a:pt x="4134" y="1428"/>
                  </a:lnTo>
                  <a:lnTo>
                    <a:pt x="4122" y="1416"/>
                  </a:lnTo>
                  <a:lnTo>
                    <a:pt x="4110" y="1422"/>
                  </a:lnTo>
                  <a:lnTo>
                    <a:pt x="4098" y="1434"/>
                  </a:lnTo>
                  <a:lnTo>
                    <a:pt x="4092" y="1404"/>
                  </a:lnTo>
                  <a:lnTo>
                    <a:pt x="4068" y="1404"/>
                  </a:lnTo>
                  <a:lnTo>
                    <a:pt x="4050" y="1410"/>
                  </a:lnTo>
                  <a:lnTo>
                    <a:pt x="4026" y="1410"/>
                  </a:lnTo>
                  <a:lnTo>
                    <a:pt x="4020" y="1404"/>
                  </a:lnTo>
                  <a:lnTo>
                    <a:pt x="4020" y="1386"/>
                  </a:lnTo>
                  <a:lnTo>
                    <a:pt x="4038" y="1368"/>
                  </a:lnTo>
                  <a:lnTo>
                    <a:pt x="4032" y="1362"/>
                  </a:lnTo>
                  <a:lnTo>
                    <a:pt x="4014" y="1362"/>
                  </a:lnTo>
                  <a:lnTo>
                    <a:pt x="4008" y="1368"/>
                  </a:lnTo>
                  <a:lnTo>
                    <a:pt x="4020" y="1344"/>
                  </a:lnTo>
                  <a:lnTo>
                    <a:pt x="3984" y="1350"/>
                  </a:lnTo>
                  <a:lnTo>
                    <a:pt x="3984" y="1326"/>
                  </a:lnTo>
                  <a:lnTo>
                    <a:pt x="3978" y="1314"/>
                  </a:lnTo>
                  <a:lnTo>
                    <a:pt x="3972" y="1308"/>
                  </a:lnTo>
                  <a:lnTo>
                    <a:pt x="3948" y="1308"/>
                  </a:lnTo>
                  <a:lnTo>
                    <a:pt x="3930" y="1314"/>
                  </a:lnTo>
                  <a:lnTo>
                    <a:pt x="3906" y="1326"/>
                  </a:lnTo>
                  <a:lnTo>
                    <a:pt x="3900" y="1332"/>
                  </a:lnTo>
                  <a:lnTo>
                    <a:pt x="3894" y="1332"/>
                  </a:lnTo>
                  <a:lnTo>
                    <a:pt x="3888" y="1326"/>
                  </a:lnTo>
                  <a:lnTo>
                    <a:pt x="3876" y="1320"/>
                  </a:lnTo>
                  <a:lnTo>
                    <a:pt x="3864" y="1320"/>
                  </a:lnTo>
                  <a:lnTo>
                    <a:pt x="3852" y="1326"/>
                  </a:lnTo>
                  <a:lnTo>
                    <a:pt x="3846" y="1326"/>
                  </a:lnTo>
                  <a:lnTo>
                    <a:pt x="3834" y="1332"/>
                  </a:lnTo>
                  <a:lnTo>
                    <a:pt x="3822" y="1326"/>
                  </a:lnTo>
                  <a:lnTo>
                    <a:pt x="3762" y="1302"/>
                  </a:lnTo>
                  <a:lnTo>
                    <a:pt x="3738" y="1302"/>
                  </a:lnTo>
                  <a:lnTo>
                    <a:pt x="3714" y="1314"/>
                  </a:lnTo>
                  <a:lnTo>
                    <a:pt x="3708" y="1326"/>
                  </a:lnTo>
                  <a:lnTo>
                    <a:pt x="3702" y="1326"/>
                  </a:lnTo>
                  <a:lnTo>
                    <a:pt x="3684" y="1344"/>
                  </a:lnTo>
                  <a:lnTo>
                    <a:pt x="3684" y="1350"/>
                  </a:lnTo>
                  <a:lnTo>
                    <a:pt x="3696" y="1356"/>
                  </a:lnTo>
                  <a:lnTo>
                    <a:pt x="3702" y="1362"/>
                  </a:lnTo>
                  <a:lnTo>
                    <a:pt x="3708" y="1374"/>
                  </a:lnTo>
                  <a:lnTo>
                    <a:pt x="3708" y="1380"/>
                  </a:lnTo>
                  <a:lnTo>
                    <a:pt x="3702" y="1386"/>
                  </a:lnTo>
                  <a:lnTo>
                    <a:pt x="3690" y="1392"/>
                  </a:lnTo>
                  <a:lnTo>
                    <a:pt x="3672" y="1410"/>
                  </a:lnTo>
                  <a:lnTo>
                    <a:pt x="3660" y="1416"/>
                  </a:lnTo>
                  <a:lnTo>
                    <a:pt x="3636" y="1422"/>
                  </a:lnTo>
                  <a:lnTo>
                    <a:pt x="3660" y="1440"/>
                  </a:lnTo>
                  <a:lnTo>
                    <a:pt x="3654" y="1446"/>
                  </a:lnTo>
                  <a:lnTo>
                    <a:pt x="3642" y="1446"/>
                  </a:lnTo>
                  <a:lnTo>
                    <a:pt x="3636" y="1452"/>
                  </a:lnTo>
                  <a:lnTo>
                    <a:pt x="3636" y="1470"/>
                  </a:lnTo>
                  <a:lnTo>
                    <a:pt x="3642" y="1482"/>
                  </a:lnTo>
                  <a:lnTo>
                    <a:pt x="3642" y="1488"/>
                  </a:lnTo>
                  <a:lnTo>
                    <a:pt x="3636" y="1500"/>
                  </a:lnTo>
                  <a:lnTo>
                    <a:pt x="3624" y="1506"/>
                  </a:lnTo>
                  <a:lnTo>
                    <a:pt x="3618" y="1512"/>
                  </a:lnTo>
                  <a:lnTo>
                    <a:pt x="3606" y="1512"/>
                  </a:lnTo>
                  <a:lnTo>
                    <a:pt x="3582" y="1524"/>
                  </a:lnTo>
                  <a:lnTo>
                    <a:pt x="3576" y="1536"/>
                  </a:lnTo>
                  <a:lnTo>
                    <a:pt x="3576" y="1548"/>
                  </a:lnTo>
                  <a:lnTo>
                    <a:pt x="3570" y="1548"/>
                  </a:lnTo>
                  <a:lnTo>
                    <a:pt x="3564" y="1554"/>
                  </a:lnTo>
                  <a:lnTo>
                    <a:pt x="3552" y="1554"/>
                  </a:lnTo>
                  <a:lnTo>
                    <a:pt x="3540" y="1560"/>
                  </a:lnTo>
                  <a:lnTo>
                    <a:pt x="3534" y="1566"/>
                  </a:lnTo>
                  <a:lnTo>
                    <a:pt x="3522" y="1572"/>
                  </a:lnTo>
                  <a:lnTo>
                    <a:pt x="3504" y="1590"/>
                  </a:lnTo>
                  <a:lnTo>
                    <a:pt x="3510" y="1596"/>
                  </a:lnTo>
                  <a:lnTo>
                    <a:pt x="3522" y="1602"/>
                  </a:lnTo>
                  <a:lnTo>
                    <a:pt x="3534" y="1614"/>
                  </a:lnTo>
                  <a:lnTo>
                    <a:pt x="3552" y="1620"/>
                  </a:lnTo>
                  <a:lnTo>
                    <a:pt x="3558" y="1632"/>
                  </a:lnTo>
                  <a:lnTo>
                    <a:pt x="3564" y="1638"/>
                  </a:lnTo>
                  <a:lnTo>
                    <a:pt x="3564" y="1662"/>
                  </a:lnTo>
                  <a:lnTo>
                    <a:pt x="3558" y="1698"/>
                  </a:lnTo>
                  <a:lnTo>
                    <a:pt x="3540" y="1746"/>
                  </a:lnTo>
                  <a:lnTo>
                    <a:pt x="3510" y="1776"/>
                  </a:lnTo>
                  <a:lnTo>
                    <a:pt x="3468" y="1800"/>
                  </a:lnTo>
                  <a:lnTo>
                    <a:pt x="3426" y="1830"/>
                  </a:lnTo>
                  <a:lnTo>
                    <a:pt x="3390" y="1854"/>
                  </a:lnTo>
                  <a:lnTo>
                    <a:pt x="3366" y="1860"/>
                  </a:lnTo>
                  <a:lnTo>
                    <a:pt x="3336" y="1860"/>
                  </a:lnTo>
                  <a:lnTo>
                    <a:pt x="3300" y="1866"/>
                  </a:lnTo>
                  <a:lnTo>
                    <a:pt x="3276" y="1872"/>
                  </a:lnTo>
                  <a:lnTo>
                    <a:pt x="3258" y="1878"/>
                  </a:lnTo>
                  <a:lnTo>
                    <a:pt x="3258" y="1902"/>
                  </a:lnTo>
                  <a:lnTo>
                    <a:pt x="3264" y="1914"/>
                  </a:lnTo>
                  <a:lnTo>
                    <a:pt x="3264" y="1926"/>
                  </a:lnTo>
                  <a:lnTo>
                    <a:pt x="3270" y="1938"/>
                  </a:lnTo>
                  <a:lnTo>
                    <a:pt x="3270" y="1950"/>
                  </a:lnTo>
                  <a:lnTo>
                    <a:pt x="3252" y="1968"/>
                  </a:lnTo>
                  <a:lnTo>
                    <a:pt x="3234" y="2004"/>
                  </a:lnTo>
                  <a:lnTo>
                    <a:pt x="3234" y="2076"/>
                  </a:lnTo>
                  <a:lnTo>
                    <a:pt x="3210" y="2088"/>
                  </a:lnTo>
                  <a:lnTo>
                    <a:pt x="3204" y="2094"/>
                  </a:lnTo>
                  <a:lnTo>
                    <a:pt x="3180" y="2106"/>
                  </a:lnTo>
                  <a:lnTo>
                    <a:pt x="3180" y="2142"/>
                  </a:lnTo>
                  <a:lnTo>
                    <a:pt x="3156" y="2166"/>
                  </a:lnTo>
                  <a:lnTo>
                    <a:pt x="3156" y="2154"/>
                  </a:lnTo>
                  <a:lnTo>
                    <a:pt x="3162" y="2148"/>
                  </a:lnTo>
                  <a:lnTo>
                    <a:pt x="3162" y="2142"/>
                  </a:lnTo>
                  <a:lnTo>
                    <a:pt x="3156" y="2130"/>
                  </a:lnTo>
                  <a:lnTo>
                    <a:pt x="3138" y="2130"/>
                  </a:lnTo>
                  <a:lnTo>
                    <a:pt x="3126" y="2136"/>
                  </a:lnTo>
                  <a:lnTo>
                    <a:pt x="3108" y="2154"/>
                  </a:lnTo>
                  <a:lnTo>
                    <a:pt x="3108" y="2166"/>
                  </a:lnTo>
                  <a:lnTo>
                    <a:pt x="3114" y="2178"/>
                  </a:lnTo>
                  <a:lnTo>
                    <a:pt x="3114" y="2190"/>
                  </a:lnTo>
                  <a:lnTo>
                    <a:pt x="3108" y="2196"/>
                  </a:lnTo>
                  <a:lnTo>
                    <a:pt x="3108" y="2178"/>
                  </a:lnTo>
                  <a:lnTo>
                    <a:pt x="3102" y="2166"/>
                  </a:lnTo>
                  <a:lnTo>
                    <a:pt x="3090" y="2154"/>
                  </a:lnTo>
                  <a:lnTo>
                    <a:pt x="3078" y="2154"/>
                  </a:lnTo>
                  <a:lnTo>
                    <a:pt x="3066" y="2160"/>
                  </a:lnTo>
                  <a:lnTo>
                    <a:pt x="3042" y="2160"/>
                  </a:lnTo>
                  <a:lnTo>
                    <a:pt x="3036" y="2166"/>
                  </a:lnTo>
                  <a:lnTo>
                    <a:pt x="3030" y="2166"/>
                  </a:lnTo>
                  <a:lnTo>
                    <a:pt x="3042" y="2160"/>
                  </a:lnTo>
                  <a:lnTo>
                    <a:pt x="3060" y="2142"/>
                  </a:lnTo>
                  <a:lnTo>
                    <a:pt x="3072" y="2136"/>
                  </a:lnTo>
                  <a:lnTo>
                    <a:pt x="3078" y="2124"/>
                  </a:lnTo>
                  <a:lnTo>
                    <a:pt x="3078" y="2118"/>
                  </a:lnTo>
                  <a:lnTo>
                    <a:pt x="3072" y="2106"/>
                  </a:lnTo>
                  <a:lnTo>
                    <a:pt x="3060" y="2100"/>
                  </a:lnTo>
                  <a:lnTo>
                    <a:pt x="3048" y="2088"/>
                  </a:lnTo>
                  <a:lnTo>
                    <a:pt x="3030" y="2088"/>
                  </a:lnTo>
                  <a:lnTo>
                    <a:pt x="3024" y="2082"/>
                  </a:lnTo>
                  <a:lnTo>
                    <a:pt x="3018" y="2082"/>
                  </a:lnTo>
                  <a:lnTo>
                    <a:pt x="3024" y="2082"/>
                  </a:lnTo>
                  <a:lnTo>
                    <a:pt x="3042" y="2064"/>
                  </a:lnTo>
                  <a:lnTo>
                    <a:pt x="3042" y="2058"/>
                  </a:lnTo>
                  <a:lnTo>
                    <a:pt x="3030" y="2034"/>
                  </a:lnTo>
                  <a:lnTo>
                    <a:pt x="3030" y="2028"/>
                  </a:lnTo>
                  <a:lnTo>
                    <a:pt x="3024" y="2016"/>
                  </a:lnTo>
                  <a:lnTo>
                    <a:pt x="3060" y="1992"/>
                  </a:lnTo>
                  <a:lnTo>
                    <a:pt x="3060" y="1968"/>
                  </a:lnTo>
                  <a:lnTo>
                    <a:pt x="3084" y="1956"/>
                  </a:lnTo>
                  <a:lnTo>
                    <a:pt x="3084" y="1914"/>
                  </a:lnTo>
                  <a:lnTo>
                    <a:pt x="3090" y="1914"/>
                  </a:lnTo>
                  <a:lnTo>
                    <a:pt x="3102" y="1902"/>
                  </a:lnTo>
                  <a:lnTo>
                    <a:pt x="3114" y="1896"/>
                  </a:lnTo>
                  <a:lnTo>
                    <a:pt x="3132" y="1878"/>
                  </a:lnTo>
                  <a:lnTo>
                    <a:pt x="3126" y="1866"/>
                  </a:lnTo>
                  <a:lnTo>
                    <a:pt x="3120" y="1860"/>
                  </a:lnTo>
                  <a:lnTo>
                    <a:pt x="3084" y="1848"/>
                  </a:lnTo>
                  <a:lnTo>
                    <a:pt x="2976" y="1848"/>
                  </a:lnTo>
                  <a:lnTo>
                    <a:pt x="2940" y="1860"/>
                  </a:lnTo>
                  <a:lnTo>
                    <a:pt x="2946" y="1848"/>
                  </a:lnTo>
                  <a:lnTo>
                    <a:pt x="2952" y="1842"/>
                  </a:lnTo>
                  <a:lnTo>
                    <a:pt x="2952" y="1830"/>
                  </a:lnTo>
                  <a:lnTo>
                    <a:pt x="2958" y="1824"/>
                  </a:lnTo>
                  <a:lnTo>
                    <a:pt x="2952" y="1818"/>
                  </a:lnTo>
                  <a:lnTo>
                    <a:pt x="2940" y="1812"/>
                  </a:lnTo>
                  <a:lnTo>
                    <a:pt x="2928" y="1812"/>
                  </a:lnTo>
                  <a:lnTo>
                    <a:pt x="2892" y="1800"/>
                  </a:lnTo>
                  <a:lnTo>
                    <a:pt x="2874" y="1800"/>
                  </a:lnTo>
                  <a:lnTo>
                    <a:pt x="2868" y="1794"/>
                  </a:lnTo>
                  <a:lnTo>
                    <a:pt x="2862" y="1794"/>
                  </a:lnTo>
                  <a:lnTo>
                    <a:pt x="2862" y="1770"/>
                  </a:lnTo>
                  <a:lnTo>
                    <a:pt x="2856" y="1752"/>
                  </a:lnTo>
                  <a:lnTo>
                    <a:pt x="2844" y="1740"/>
                  </a:lnTo>
                  <a:lnTo>
                    <a:pt x="2790" y="1722"/>
                  </a:lnTo>
                  <a:lnTo>
                    <a:pt x="2778" y="1722"/>
                  </a:lnTo>
                  <a:lnTo>
                    <a:pt x="2778" y="1716"/>
                  </a:lnTo>
                  <a:lnTo>
                    <a:pt x="2766" y="1704"/>
                  </a:lnTo>
                  <a:lnTo>
                    <a:pt x="2754" y="1704"/>
                  </a:lnTo>
                  <a:lnTo>
                    <a:pt x="2736" y="1698"/>
                  </a:lnTo>
                  <a:lnTo>
                    <a:pt x="2694" y="1698"/>
                  </a:lnTo>
                  <a:lnTo>
                    <a:pt x="2646" y="1704"/>
                  </a:lnTo>
                  <a:lnTo>
                    <a:pt x="2610" y="1716"/>
                  </a:lnTo>
                  <a:lnTo>
                    <a:pt x="2592" y="1716"/>
                  </a:lnTo>
                  <a:lnTo>
                    <a:pt x="2598" y="1716"/>
                  </a:lnTo>
                  <a:lnTo>
                    <a:pt x="2604" y="1710"/>
                  </a:lnTo>
                  <a:lnTo>
                    <a:pt x="2616" y="1710"/>
                  </a:lnTo>
                  <a:lnTo>
                    <a:pt x="2628" y="1704"/>
                  </a:lnTo>
                  <a:lnTo>
                    <a:pt x="2634" y="1692"/>
                  </a:lnTo>
                  <a:lnTo>
                    <a:pt x="2640" y="1686"/>
                  </a:lnTo>
                  <a:lnTo>
                    <a:pt x="2646" y="1662"/>
                  </a:lnTo>
                  <a:lnTo>
                    <a:pt x="2658" y="1632"/>
                  </a:lnTo>
                  <a:lnTo>
                    <a:pt x="2664" y="1602"/>
                  </a:lnTo>
                  <a:lnTo>
                    <a:pt x="2670" y="1590"/>
                  </a:lnTo>
                  <a:lnTo>
                    <a:pt x="2658" y="1590"/>
                  </a:lnTo>
                  <a:lnTo>
                    <a:pt x="2646" y="1584"/>
                  </a:lnTo>
                  <a:lnTo>
                    <a:pt x="2616" y="1584"/>
                  </a:lnTo>
                  <a:lnTo>
                    <a:pt x="2610" y="1590"/>
                  </a:lnTo>
                  <a:lnTo>
                    <a:pt x="2598" y="1596"/>
                  </a:lnTo>
                  <a:lnTo>
                    <a:pt x="2592" y="1602"/>
                  </a:lnTo>
                  <a:lnTo>
                    <a:pt x="2580" y="1608"/>
                  </a:lnTo>
                  <a:lnTo>
                    <a:pt x="2598" y="1578"/>
                  </a:lnTo>
                  <a:lnTo>
                    <a:pt x="2592" y="1560"/>
                  </a:lnTo>
                  <a:lnTo>
                    <a:pt x="2610" y="1542"/>
                  </a:lnTo>
                  <a:lnTo>
                    <a:pt x="2616" y="1530"/>
                  </a:lnTo>
                  <a:lnTo>
                    <a:pt x="2640" y="1506"/>
                  </a:lnTo>
                  <a:lnTo>
                    <a:pt x="2646" y="1494"/>
                  </a:lnTo>
                  <a:lnTo>
                    <a:pt x="2664" y="1476"/>
                  </a:lnTo>
                  <a:lnTo>
                    <a:pt x="2694" y="1452"/>
                  </a:lnTo>
                  <a:lnTo>
                    <a:pt x="2730" y="1428"/>
                  </a:lnTo>
                  <a:lnTo>
                    <a:pt x="2754" y="1410"/>
                  </a:lnTo>
                  <a:lnTo>
                    <a:pt x="2766" y="1404"/>
                  </a:lnTo>
                  <a:lnTo>
                    <a:pt x="2760" y="1392"/>
                  </a:lnTo>
                  <a:lnTo>
                    <a:pt x="2826" y="1368"/>
                  </a:lnTo>
                  <a:lnTo>
                    <a:pt x="2826" y="1350"/>
                  </a:lnTo>
                  <a:lnTo>
                    <a:pt x="2868" y="1344"/>
                  </a:lnTo>
                  <a:lnTo>
                    <a:pt x="2868" y="1326"/>
                  </a:lnTo>
                  <a:lnTo>
                    <a:pt x="2898" y="1320"/>
                  </a:lnTo>
                  <a:lnTo>
                    <a:pt x="2952" y="1284"/>
                  </a:lnTo>
                  <a:lnTo>
                    <a:pt x="3006" y="1284"/>
                  </a:lnTo>
                  <a:lnTo>
                    <a:pt x="3042" y="1278"/>
                  </a:lnTo>
                  <a:lnTo>
                    <a:pt x="3060" y="1266"/>
                  </a:lnTo>
                  <a:lnTo>
                    <a:pt x="3060" y="1254"/>
                  </a:lnTo>
                  <a:lnTo>
                    <a:pt x="3030" y="1224"/>
                  </a:lnTo>
                  <a:lnTo>
                    <a:pt x="2970" y="1230"/>
                  </a:lnTo>
                  <a:lnTo>
                    <a:pt x="2982" y="1218"/>
                  </a:lnTo>
                  <a:lnTo>
                    <a:pt x="2928" y="1194"/>
                  </a:lnTo>
                  <a:lnTo>
                    <a:pt x="2952" y="1188"/>
                  </a:lnTo>
                  <a:lnTo>
                    <a:pt x="3036" y="1212"/>
                  </a:lnTo>
                  <a:lnTo>
                    <a:pt x="3054" y="1230"/>
                  </a:lnTo>
                  <a:lnTo>
                    <a:pt x="3066" y="1236"/>
                  </a:lnTo>
                  <a:lnTo>
                    <a:pt x="3096" y="1236"/>
                  </a:lnTo>
                  <a:lnTo>
                    <a:pt x="3108" y="1230"/>
                  </a:lnTo>
                  <a:lnTo>
                    <a:pt x="3114" y="1218"/>
                  </a:lnTo>
                  <a:lnTo>
                    <a:pt x="3126" y="1206"/>
                  </a:lnTo>
                  <a:lnTo>
                    <a:pt x="3132" y="1194"/>
                  </a:lnTo>
                  <a:lnTo>
                    <a:pt x="3144" y="1188"/>
                  </a:lnTo>
                  <a:lnTo>
                    <a:pt x="3150" y="1182"/>
                  </a:lnTo>
                  <a:lnTo>
                    <a:pt x="3156" y="1182"/>
                  </a:lnTo>
                  <a:lnTo>
                    <a:pt x="3180" y="1194"/>
                  </a:lnTo>
                  <a:lnTo>
                    <a:pt x="3198" y="1200"/>
                  </a:lnTo>
                  <a:lnTo>
                    <a:pt x="3210" y="1200"/>
                  </a:lnTo>
                  <a:lnTo>
                    <a:pt x="3246" y="1182"/>
                  </a:lnTo>
                  <a:lnTo>
                    <a:pt x="3282" y="1170"/>
                  </a:lnTo>
                  <a:lnTo>
                    <a:pt x="3318" y="1152"/>
                  </a:lnTo>
                  <a:lnTo>
                    <a:pt x="3336" y="1146"/>
                  </a:lnTo>
                  <a:lnTo>
                    <a:pt x="3360" y="1134"/>
                  </a:lnTo>
                  <a:lnTo>
                    <a:pt x="3372" y="1122"/>
                  </a:lnTo>
                  <a:lnTo>
                    <a:pt x="3366" y="1116"/>
                  </a:lnTo>
                  <a:lnTo>
                    <a:pt x="3342" y="1110"/>
                  </a:lnTo>
                  <a:lnTo>
                    <a:pt x="3264" y="1110"/>
                  </a:lnTo>
                  <a:lnTo>
                    <a:pt x="3258" y="1086"/>
                  </a:lnTo>
                  <a:lnTo>
                    <a:pt x="3174" y="1056"/>
                  </a:lnTo>
                  <a:lnTo>
                    <a:pt x="3186" y="1056"/>
                  </a:lnTo>
                  <a:lnTo>
                    <a:pt x="3216" y="1050"/>
                  </a:lnTo>
                  <a:lnTo>
                    <a:pt x="3252" y="1050"/>
                  </a:lnTo>
                  <a:lnTo>
                    <a:pt x="3282" y="1056"/>
                  </a:lnTo>
                  <a:lnTo>
                    <a:pt x="3294" y="1062"/>
                  </a:lnTo>
                  <a:lnTo>
                    <a:pt x="3306" y="1074"/>
                  </a:lnTo>
                  <a:lnTo>
                    <a:pt x="3324" y="1086"/>
                  </a:lnTo>
                  <a:lnTo>
                    <a:pt x="3336" y="1098"/>
                  </a:lnTo>
                  <a:lnTo>
                    <a:pt x="3348" y="1104"/>
                  </a:lnTo>
                  <a:lnTo>
                    <a:pt x="3372" y="1098"/>
                  </a:lnTo>
                  <a:lnTo>
                    <a:pt x="3408" y="1080"/>
                  </a:lnTo>
                  <a:lnTo>
                    <a:pt x="3444" y="1068"/>
                  </a:lnTo>
                  <a:lnTo>
                    <a:pt x="3474" y="1050"/>
                  </a:lnTo>
                  <a:lnTo>
                    <a:pt x="3486" y="1044"/>
                  </a:lnTo>
                  <a:lnTo>
                    <a:pt x="3462" y="1032"/>
                  </a:lnTo>
                  <a:lnTo>
                    <a:pt x="3468" y="1026"/>
                  </a:lnTo>
                  <a:lnTo>
                    <a:pt x="3492" y="1014"/>
                  </a:lnTo>
                  <a:lnTo>
                    <a:pt x="3522" y="1014"/>
                  </a:lnTo>
                  <a:lnTo>
                    <a:pt x="3528" y="1020"/>
                  </a:lnTo>
                  <a:lnTo>
                    <a:pt x="3534" y="1032"/>
                  </a:lnTo>
                  <a:lnTo>
                    <a:pt x="3540" y="1038"/>
                  </a:lnTo>
                  <a:lnTo>
                    <a:pt x="3570" y="1050"/>
                  </a:lnTo>
                  <a:lnTo>
                    <a:pt x="3576" y="1026"/>
                  </a:lnTo>
                  <a:lnTo>
                    <a:pt x="3594" y="1044"/>
                  </a:lnTo>
                  <a:lnTo>
                    <a:pt x="3600" y="1038"/>
                  </a:lnTo>
                  <a:lnTo>
                    <a:pt x="3600" y="1026"/>
                  </a:lnTo>
                  <a:lnTo>
                    <a:pt x="3594" y="1014"/>
                  </a:lnTo>
                  <a:lnTo>
                    <a:pt x="3582" y="1002"/>
                  </a:lnTo>
                  <a:lnTo>
                    <a:pt x="3564" y="990"/>
                  </a:lnTo>
                  <a:lnTo>
                    <a:pt x="3606" y="984"/>
                  </a:lnTo>
                  <a:lnTo>
                    <a:pt x="3606" y="990"/>
                  </a:lnTo>
                  <a:lnTo>
                    <a:pt x="3612" y="996"/>
                  </a:lnTo>
                  <a:lnTo>
                    <a:pt x="3612" y="1008"/>
                  </a:lnTo>
                  <a:lnTo>
                    <a:pt x="3624" y="1032"/>
                  </a:lnTo>
                  <a:lnTo>
                    <a:pt x="3630" y="1038"/>
                  </a:lnTo>
                  <a:lnTo>
                    <a:pt x="3636" y="1038"/>
                  </a:lnTo>
                  <a:lnTo>
                    <a:pt x="3654" y="1032"/>
                  </a:lnTo>
                  <a:lnTo>
                    <a:pt x="3690" y="1026"/>
                  </a:lnTo>
                  <a:lnTo>
                    <a:pt x="3732" y="1008"/>
                  </a:lnTo>
                  <a:lnTo>
                    <a:pt x="3768" y="990"/>
                  </a:lnTo>
                  <a:lnTo>
                    <a:pt x="3798" y="972"/>
                  </a:lnTo>
                  <a:lnTo>
                    <a:pt x="3798" y="960"/>
                  </a:lnTo>
                  <a:lnTo>
                    <a:pt x="3786" y="942"/>
                  </a:lnTo>
                  <a:lnTo>
                    <a:pt x="3780" y="930"/>
                  </a:lnTo>
                  <a:lnTo>
                    <a:pt x="3774" y="912"/>
                  </a:lnTo>
                  <a:lnTo>
                    <a:pt x="3774" y="900"/>
                  </a:lnTo>
                  <a:lnTo>
                    <a:pt x="3780" y="894"/>
                  </a:lnTo>
                  <a:lnTo>
                    <a:pt x="3792" y="894"/>
                  </a:lnTo>
                  <a:lnTo>
                    <a:pt x="3804" y="888"/>
                  </a:lnTo>
                  <a:lnTo>
                    <a:pt x="3822" y="888"/>
                  </a:lnTo>
                  <a:lnTo>
                    <a:pt x="3840" y="882"/>
                  </a:lnTo>
                  <a:lnTo>
                    <a:pt x="3858" y="882"/>
                  </a:lnTo>
                  <a:lnTo>
                    <a:pt x="3864" y="876"/>
                  </a:lnTo>
                  <a:lnTo>
                    <a:pt x="3870" y="876"/>
                  </a:lnTo>
                  <a:lnTo>
                    <a:pt x="3870" y="858"/>
                  </a:lnTo>
                  <a:lnTo>
                    <a:pt x="3864" y="846"/>
                  </a:lnTo>
                  <a:lnTo>
                    <a:pt x="3864" y="840"/>
                  </a:lnTo>
                  <a:lnTo>
                    <a:pt x="3858" y="828"/>
                  </a:lnTo>
                  <a:lnTo>
                    <a:pt x="3840" y="804"/>
                  </a:lnTo>
                  <a:lnTo>
                    <a:pt x="3822" y="798"/>
                  </a:lnTo>
                  <a:lnTo>
                    <a:pt x="3786" y="792"/>
                  </a:lnTo>
                  <a:lnTo>
                    <a:pt x="3744" y="792"/>
                  </a:lnTo>
                  <a:lnTo>
                    <a:pt x="3708" y="804"/>
                  </a:lnTo>
                  <a:lnTo>
                    <a:pt x="3690" y="822"/>
                  </a:lnTo>
                  <a:lnTo>
                    <a:pt x="3690" y="840"/>
                  </a:lnTo>
                  <a:lnTo>
                    <a:pt x="3696" y="840"/>
                  </a:lnTo>
                  <a:lnTo>
                    <a:pt x="3702" y="846"/>
                  </a:lnTo>
                  <a:lnTo>
                    <a:pt x="3666" y="870"/>
                  </a:lnTo>
                  <a:lnTo>
                    <a:pt x="3642" y="870"/>
                  </a:lnTo>
                  <a:lnTo>
                    <a:pt x="3576" y="918"/>
                  </a:lnTo>
                  <a:lnTo>
                    <a:pt x="3552" y="930"/>
                  </a:lnTo>
                  <a:lnTo>
                    <a:pt x="3546" y="936"/>
                  </a:lnTo>
                  <a:lnTo>
                    <a:pt x="3540" y="948"/>
                  </a:lnTo>
                  <a:lnTo>
                    <a:pt x="3522" y="966"/>
                  </a:lnTo>
                  <a:lnTo>
                    <a:pt x="3492" y="966"/>
                  </a:lnTo>
                  <a:lnTo>
                    <a:pt x="3456" y="984"/>
                  </a:lnTo>
                  <a:lnTo>
                    <a:pt x="3456" y="972"/>
                  </a:lnTo>
                  <a:lnTo>
                    <a:pt x="3450" y="954"/>
                  </a:lnTo>
                  <a:lnTo>
                    <a:pt x="3450" y="918"/>
                  </a:lnTo>
                  <a:lnTo>
                    <a:pt x="3456" y="912"/>
                  </a:lnTo>
                  <a:lnTo>
                    <a:pt x="3480" y="900"/>
                  </a:lnTo>
                  <a:lnTo>
                    <a:pt x="3498" y="900"/>
                  </a:lnTo>
                  <a:lnTo>
                    <a:pt x="3510" y="894"/>
                  </a:lnTo>
                  <a:lnTo>
                    <a:pt x="3516" y="882"/>
                  </a:lnTo>
                  <a:lnTo>
                    <a:pt x="3516" y="870"/>
                  </a:lnTo>
                  <a:lnTo>
                    <a:pt x="3510" y="852"/>
                  </a:lnTo>
                  <a:lnTo>
                    <a:pt x="3504" y="846"/>
                  </a:lnTo>
                  <a:lnTo>
                    <a:pt x="3498" y="834"/>
                  </a:lnTo>
                  <a:lnTo>
                    <a:pt x="3486" y="834"/>
                  </a:lnTo>
                  <a:lnTo>
                    <a:pt x="3450" y="852"/>
                  </a:lnTo>
                  <a:lnTo>
                    <a:pt x="3432" y="858"/>
                  </a:lnTo>
                  <a:lnTo>
                    <a:pt x="3420" y="864"/>
                  </a:lnTo>
                  <a:lnTo>
                    <a:pt x="3414" y="870"/>
                  </a:lnTo>
                  <a:lnTo>
                    <a:pt x="3408" y="870"/>
                  </a:lnTo>
                  <a:lnTo>
                    <a:pt x="3378" y="900"/>
                  </a:lnTo>
                  <a:lnTo>
                    <a:pt x="3372" y="888"/>
                  </a:lnTo>
                  <a:lnTo>
                    <a:pt x="3396" y="858"/>
                  </a:lnTo>
                  <a:lnTo>
                    <a:pt x="3396" y="840"/>
                  </a:lnTo>
                  <a:lnTo>
                    <a:pt x="3438" y="822"/>
                  </a:lnTo>
                  <a:lnTo>
                    <a:pt x="3402" y="816"/>
                  </a:lnTo>
                  <a:lnTo>
                    <a:pt x="3408" y="804"/>
                  </a:lnTo>
                  <a:lnTo>
                    <a:pt x="3360" y="816"/>
                  </a:lnTo>
                  <a:lnTo>
                    <a:pt x="3336" y="804"/>
                  </a:lnTo>
                  <a:lnTo>
                    <a:pt x="3378" y="792"/>
                  </a:lnTo>
                  <a:lnTo>
                    <a:pt x="3378" y="774"/>
                  </a:lnTo>
                  <a:lnTo>
                    <a:pt x="3390" y="774"/>
                  </a:lnTo>
                  <a:lnTo>
                    <a:pt x="3396" y="780"/>
                  </a:lnTo>
                  <a:lnTo>
                    <a:pt x="3420" y="780"/>
                  </a:lnTo>
                  <a:lnTo>
                    <a:pt x="3426" y="774"/>
                  </a:lnTo>
                  <a:lnTo>
                    <a:pt x="3426" y="762"/>
                  </a:lnTo>
                  <a:lnTo>
                    <a:pt x="3420" y="756"/>
                  </a:lnTo>
                  <a:lnTo>
                    <a:pt x="3408" y="756"/>
                  </a:lnTo>
                  <a:lnTo>
                    <a:pt x="3396" y="744"/>
                  </a:lnTo>
                  <a:lnTo>
                    <a:pt x="3396" y="738"/>
                  </a:lnTo>
                  <a:lnTo>
                    <a:pt x="3420" y="690"/>
                  </a:lnTo>
                  <a:lnTo>
                    <a:pt x="3426" y="684"/>
                  </a:lnTo>
                  <a:lnTo>
                    <a:pt x="3426" y="672"/>
                  </a:lnTo>
                  <a:lnTo>
                    <a:pt x="3420" y="666"/>
                  </a:lnTo>
                  <a:lnTo>
                    <a:pt x="3414" y="666"/>
                  </a:lnTo>
                  <a:lnTo>
                    <a:pt x="3372" y="648"/>
                  </a:lnTo>
                  <a:lnTo>
                    <a:pt x="3348" y="660"/>
                  </a:lnTo>
                  <a:lnTo>
                    <a:pt x="3336" y="660"/>
                  </a:lnTo>
                  <a:lnTo>
                    <a:pt x="3318" y="666"/>
                  </a:lnTo>
                  <a:lnTo>
                    <a:pt x="3312" y="666"/>
                  </a:lnTo>
                  <a:lnTo>
                    <a:pt x="3306" y="672"/>
                  </a:lnTo>
                  <a:lnTo>
                    <a:pt x="3306" y="690"/>
                  </a:lnTo>
                  <a:lnTo>
                    <a:pt x="3240" y="690"/>
                  </a:lnTo>
                  <a:lnTo>
                    <a:pt x="3228" y="696"/>
                  </a:lnTo>
                  <a:lnTo>
                    <a:pt x="3222" y="702"/>
                  </a:lnTo>
                  <a:lnTo>
                    <a:pt x="3210" y="708"/>
                  </a:lnTo>
                  <a:lnTo>
                    <a:pt x="3198" y="720"/>
                  </a:lnTo>
                  <a:lnTo>
                    <a:pt x="3204" y="726"/>
                  </a:lnTo>
                  <a:lnTo>
                    <a:pt x="3216" y="732"/>
                  </a:lnTo>
                  <a:lnTo>
                    <a:pt x="3228" y="732"/>
                  </a:lnTo>
                  <a:lnTo>
                    <a:pt x="3234" y="738"/>
                  </a:lnTo>
                  <a:lnTo>
                    <a:pt x="3228" y="738"/>
                  </a:lnTo>
                  <a:lnTo>
                    <a:pt x="3222" y="744"/>
                  </a:lnTo>
                  <a:lnTo>
                    <a:pt x="3204" y="744"/>
                  </a:lnTo>
                  <a:lnTo>
                    <a:pt x="3180" y="756"/>
                  </a:lnTo>
                  <a:lnTo>
                    <a:pt x="3168" y="768"/>
                  </a:lnTo>
                  <a:lnTo>
                    <a:pt x="3168" y="774"/>
                  </a:lnTo>
                  <a:lnTo>
                    <a:pt x="3174" y="786"/>
                  </a:lnTo>
                  <a:lnTo>
                    <a:pt x="3186" y="798"/>
                  </a:lnTo>
                  <a:lnTo>
                    <a:pt x="3198" y="804"/>
                  </a:lnTo>
                  <a:lnTo>
                    <a:pt x="3204" y="810"/>
                  </a:lnTo>
                  <a:lnTo>
                    <a:pt x="3210" y="810"/>
                  </a:lnTo>
                  <a:lnTo>
                    <a:pt x="3234" y="798"/>
                  </a:lnTo>
                  <a:lnTo>
                    <a:pt x="3234" y="822"/>
                  </a:lnTo>
                  <a:lnTo>
                    <a:pt x="3240" y="828"/>
                  </a:lnTo>
                  <a:lnTo>
                    <a:pt x="3246" y="828"/>
                  </a:lnTo>
                  <a:lnTo>
                    <a:pt x="3258" y="822"/>
                  </a:lnTo>
                  <a:lnTo>
                    <a:pt x="3282" y="822"/>
                  </a:lnTo>
                  <a:lnTo>
                    <a:pt x="3276" y="828"/>
                  </a:lnTo>
                  <a:lnTo>
                    <a:pt x="3252" y="840"/>
                  </a:lnTo>
                  <a:lnTo>
                    <a:pt x="3246" y="840"/>
                  </a:lnTo>
                  <a:lnTo>
                    <a:pt x="3228" y="828"/>
                  </a:lnTo>
                  <a:lnTo>
                    <a:pt x="3222" y="846"/>
                  </a:lnTo>
                  <a:lnTo>
                    <a:pt x="3204" y="846"/>
                  </a:lnTo>
                  <a:lnTo>
                    <a:pt x="3192" y="852"/>
                  </a:lnTo>
                  <a:lnTo>
                    <a:pt x="3186" y="852"/>
                  </a:lnTo>
                  <a:lnTo>
                    <a:pt x="3180" y="858"/>
                  </a:lnTo>
                  <a:lnTo>
                    <a:pt x="3204" y="858"/>
                  </a:lnTo>
                  <a:lnTo>
                    <a:pt x="3228" y="846"/>
                  </a:lnTo>
                  <a:lnTo>
                    <a:pt x="3240" y="846"/>
                  </a:lnTo>
                  <a:lnTo>
                    <a:pt x="3240" y="852"/>
                  </a:lnTo>
                  <a:lnTo>
                    <a:pt x="3228" y="870"/>
                  </a:lnTo>
                  <a:lnTo>
                    <a:pt x="3210" y="882"/>
                  </a:lnTo>
                  <a:lnTo>
                    <a:pt x="3198" y="888"/>
                  </a:lnTo>
                  <a:lnTo>
                    <a:pt x="3180" y="894"/>
                  </a:lnTo>
                  <a:lnTo>
                    <a:pt x="3168" y="900"/>
                  </a:lnTo>
                  <a:lnTo>
                    <a:pt x="3162" y="906"/>
                  </a:lnTo>
                  <a:lnTo>
                    <a:pt x="3138" y="918"/>
                  </a:lnTo>
                  <a:lnTo>
                    <a:pt x="3132" y="924"/>
                  </a:lnTo>
                  <a:lnTo>
                    <a:pt x="3120" y="918"/>
                  </a:lnTo>
                  <a:lnTo>
                    <a:pt x="3114" y="918"/>
                  </a:lnTo>
                  <a:lnTo>
                    <a:pt x="3102" y="912"/>
                  </a:lnTo>
                  <a:lnTo>
                    <a:pt x="3090" y="912"/>
                  </a:lnTo>
                  <a:lnTo>
                    <a:pt x="3072" y="930"/>
                  </a:lnTo>
                  <a:lnTo>
                    <a:pt x="3060" y="936"/>
                  </a:lnTo>
                  <a:lnTo>
                    <a:pt x="3054" y="948"/>
                  </a:lnTo>
                  <a:lnTo>
                    <a:pt x="3054" y="972"/>
                  </a:lnTo>
                  <a:lnTo>
                    <a:pt x="3048" y="978"/>
                  </a:lnTo>
                  <a:lnTo>
                    <a:pt x="3042" y="966"/>
                  </a:lnTo>
                  <a:lnTo>
                    <a:pt x="3030" y="966"/>
                  </a:lnTo>
                  <a:lnTo>
                    <a:pt x="3018" y="960"/>
                  </a:lnTo>
                  <a:lnTo>
                    <a:pt x="3012" y="960"/>
                  </a:lnTo>
                  <a:lnTo>
                    <a:pt x="3006" y="954"/>
                  </a:lnTo>
                  <a:lnTo>
                    <a:pt x="3030" y="930"/>
                  </a:lnTo>
                  <a:lnTo>
                    <a:pt x="3042" y="924"/>
                  </a:lnTo>
                  <a:lnTo>
                    <a:pt x="3060" y="906"/>
                  </a:lnTo>
                  <a:lnTo>
                    <a:pt x="3072" y="900"/>
                  </a:lnTo>
                  <a:lnTo>
                    <a:pt x="3036" y="900"/>
                  </a:lnTo>
                  <a:lnTo>
                    <a:pt x="3030" y="888"/>
                  </a:lnTo>
                  <a:lnTo>
                    <a:pt x="3018" y="882"/>
                  </a:lnTo>
                  <a:lnTo>
                    <a:pt x="2994" y="882"/>
                  </a:lnTo>
                  <a:lnTo>
                    <a:pt x="2988" y="888"/>
                  </a:lnTo>
                  <a:lnTo>
                    <a:pt x="2946" y="888"/>
                  </a:lnTo>
                  <a:lnTo>
                    <a:pt x="2946" y="894"/>
                  </a:lnTo>
                  <a:lnTo>
                    <a:pt x="2940" y="906"/>
                  </a:lnTo>
                  <a:lnTo>
                    <a:pt x="2940" y="918"/>
                  </a:lnTo>
                  <a:lnTo>
                    <a:pt x="2946" y="918"/>
                  </a:lnTo>
                  <a:lnTo>
                    <a:pt x="2952" y="924"/>
                  </a:lnTo>
                  <a:lnTo>
                    <a:pt x="2964" y="924"/>
                  </a:lnTo>
                  <a:lnTo>
                    <a:pt x="2976" y="936"/>
                  </a:lnTo>
                  <a:lnTo>
                    <a:pt x="2982" y="936"/>
                  </a:lnTo>
                  <a:lnTo>
                    <a:pt x="2976" y="942"/>
                  </a:lnTo>
                  <a:lnTo>
                    <a:pt x="2958" y="942"/>
                  </a:lnTo>
                  <a:lnTo>
                    <a:pt x="2952" y="936"/>
                  </a:lnTo>
                  <a:lnTo>
                    <a:pt x="2940" y="930"/>
                  </a:lnTo>
                  <a:lnTo>
                    <a:pt x="2934" y="924"/>
                  </a:lnTo>
                  <a:lnTo>
                    <a:pt x="2916" y="912"/>
                  </a:lnTo>
                  <a:lnTo>
                    <a:pt x="2910" y="942"/>
                  </a:lnTo>
                  <a:lnTo>
                    <a:pt x="2904" y="942"/>
                  </a:lnTo>
                  <a:lnTo>
                    <a:pt x="2898" y="948"/>
                  </a:lnTo>
                  <a:lnTo>
                    <a:pt x="2862" y="948"/>
                  </a:lnTo>
                  <a:lnTo>
                    <a:pt x="2844" y="942"/>
                  </a:lnTo>
                  <a:lnTo>
                    <a:pt x="2826" y="942"/>
                  </a:lnTo>
                  <a:lnTo>
                    <a:pt x="2808" y="936"/>
                  </a:lnTo>
                  <a:lnTo>
                    <a:pt x="2718" y="936"/>
                  </a:lnTo>
                  <a:lnTo>
                    <a:pt x="2706" y="930"/>
                  </a:lnTo>
                  <a:lnTo>
                    <a:pt x="2700" y="918"/>
                  </a:lnTo>
                  <a:lnTo>
                    <a:pt x="2688" y="912"/>
                  </a:lnTo>
                  <a:lnTo>
                    <a:pt x="2628" y="918"/>
                  </a:lnTo>
                  <a:lnTo>
                    <a:pt x="2622" y="912"/>
                  </a:lnTo>
                  <a:lnTo>
                    <a:pt x="2616" y="900"/>
                  </a:lnTo>
                  <a:lnTo>
                    <a:pt x="2604" y="894"/>
                  </a:lnTo>
                  <a:lnTo>
                    <a:pt x="2598" y="894"/>
                  </a:lnTo>
                  <a:lnTo>
                    <a:pt x="2586" y="888"/>
                  </a:lnTo>
                  <a:lnTo>
                    <a:pt x="2568" y="888"/>
                  </a:lnTo>
                  <a:lnTo>
                    <a:pt x="2556" y="894"/>
                  </a:lnTo>
                  <a:lnTo>
                    <a:pt x="2538" y="900"/>
                  </a:lnTo>
                  <a:lnTo>
                    <a:pt x="2532" y="906"/>
                  </a:lnTo>
                  <a:lnTo>
                    <a:pt x="2526" y="906"/>
                  </a:lnTo>
                  <a:lnTo>
                    <a:pt x="2526" y="912"/>
                  </a:lnTo>
                  <a:lnTo>
                    <a:pt x="2484" y="912"/>
                  </a:lnTo>
                  <a:lnTo>
                    <a:pt x="2472" y="906"/>
                  </a:lnTo>
                  <a:lnTo>
                    <a:pt x="2442" y="906"/>
                  </a:lnTo>
                  <a:lnTo>
                    <a:pt x="2430" y="918"/>
                  </a:lnTo>
                  <a:lnTo>
                    <a:pt x="2430" y="930"/>
                  </a:lnTo>
                  <a:lnTo>
                    <a:pt x="2418" y="954"/>
                  </a:lnTo>
                  <a:lnTo>
                    <a:pt x="2412" y="960"/>
                  </a:lnTo>
                  <a:lnTo>
                    <a:pt x="2412" y="966"/>
                  </a:lnTo>
                  <a:lnTo>
                    <a:pt x="2400" y="996"/>
                  </a:lnTo>
                  <a:lnTo>
                    <a:pt x="2364" y="996"/>
                  </a:lnTo>
                  <a:lnTo>
                    <a:pt x="2358" y="1026"/>
                  </a:lnTo>
                  <a:lnTo>
                    <a:pt x="2334" y="978"/>
                  </a:lnTo>
                  <a:lnTo>
                    <a:pt x="2340" y="978"/>
                  </a:lnTo>
                  <a:lnTo>
                    <a:pt x="2352" y="984"/>
                  </a:lnTo>
                  <a:lnTo>
                    <a:pt x="2376" y="984"/>
                  </a:lnTo>
                  <a:lnTo>
                    <a:pt x="2388" y="972"/>
                  </a:lnTo>
                  <a:lnTo>
                    <a:pt x="2358" y="942"/>
                  </a:lnTo>
                  <a:lnTo>
                    <a:pt x="2340" y="942"/>
                  </a:lnTo>
                  <a:lnTo>
                    <a:pt x="2328" y="936"/>
                  </a:lnTo>
                  <a:lnTo>
                    <a:pt x="2316" y="936"/>
                  </a:lnTo>
                  <a:lnTo>
                    <a:pt x="2322" y="918"/>
                  </a:lnTo>
                  <a:lnTo>
                    <a:pt x="2304" y="924"/>
                  </a:lnTo>
                  <a:lnTo>
                    <a:pt x="2262" y="930"/>
                  </a:lnTo>
                  <a:lnTo>
                    <a:pt x="2208" y="936"/>
                  </a:lnTo>
                  <a:lnTo>
                    <a:pt x="2160" y="942"/>
                  </a:lnTo>
                  <a:lnTo>
                    <a:pt x="2112" y="942"/>
                  </a:lnTo>
                  <a:lnTo>
                    <a:pt x="2064" y="936"/>
                  </a:lnTo>
                  <a:lnTo>
                    <a:pt x="2034" y="930"/>
                  </a:lnTo>
                  <a:lnTo>
                    <a:pt x="2028" y="924"/>
                  </a:lnTo>
                  <a:lnTo>
                    <a:pt x="2052" y="918"/>
                  </a:lnTo>
                  <a:lnTo>
                    <a:pt x="2082" y="918"/>
                  </a:lnTo>
                  <a:lnTo>
                    <a:pt x="2118" y="912"/>
                  </a:lnTo>
                  <a:lnTo>
                    <a:pt x="2142" y="900"/>
                  </a:lnTo>
                  <a:lnTo>
                    <a:pt x="2142" y="888"/>
                  </a:lnTo>
                  <a:lnTo>
                    <a:pt x="2112" y="864"/>
                  </a:lnTo>
                  <a:lnTo>
                    <a:pt x="2082" y="852"/>
                  </a:lnTo>
                  <a:lnTo>
                    <a:pt x="2004" y="852"/>
                  </a:lnTo>
                  <a:lnTo>
                    <a:pt x="1968" y="840"/>
                  </a:lnTo>
                  <a:lnTo>
                    <a:pt x="1944" y="834"/>
                  </a:lnTo>
                  <a:lnTo>
                    <a:pt x="1938" y="828"/>
                  </a:lnTo>
                  <a:lnTo>
                    <a:pt x="1908" y="828"/>
                  </a:lnTo>
                  <a:lnTo>
                    <a:pt x="1896" y="822"/>
                  </a:lnTo>
                  <a:lnTo>
                    <a:pt x="1866" y="804"/>
                  </a:lnTo>
                  <a:lnTo>
                    <a:pt x="1836" y="792"/>
                  </a:lnTo>
                  <a:lnTo>
                    <a:pt x="1812" y="786"/>
                  </a:lnTo>
                  <a:lnTo>
                    <a:pt x="1800" y="792"/>
                  </a:lnTo>
                  <a:lnTo>
                    <a:pt x="1782" y="798"/>
                  </a:lnTo>
                  <a:lnTo>
                    <a:pt x="1770" y="804"/>
                  </a:lnTo>
                  <a:lnTo>
                    <a:pt x="1758" y="816"/>
                  </a:lnTo>
                  <a:lnTo>
                    <a:pt x="1734" y="828"/>
                  </a:lnTo>
                  <a:lnTo>
                    <a:pt x="1680" y="828"/>
                  </a:lnTo>
                  <a:lnTo>
                    <a:pt x="1710" y="810"/>
                  </a:lnTo>
                  <a:lnTo>
                    <a:pt x="1710" y="798"/>
                  </a:lnTo>
                  <a:lnTo>
                    <a:pt x="1734" y="768"/>
                  </a:lnTo>
                  <a:lnTo>
                    <a:pt x="1728" y="768"/>
                  </a:lnTo>
                  <a:lnTo>
                    <a:pt x="1722" y="774"/>
                  </a:lnTo>
                  <a:lnTo>
                    <a:pt x="1674" y="798"/>
                  </a:lnTo>
                  <a:lnTo>
                    <a:pt x="1650" y="822"/>
                  </a:lnTo>
                  <a:lnTo>
                    <a:pt x="1638" y="828"/>
                  </a:lnTo>
                  <a:lnTo>
                    <a:pt x="1620" y="834"/>
                  </a:lnTo>
                  <a:lnTo>
                    <a:pt x="1608" y="828"/>
                  </a:lnTo>
                  <a:lnTo>
                    <a:pt x="1602" y="816"/>
                  </a:lnTo>
                  <a:lnTo>
                    <a:pt x="1602" y="798"/>
                  </a:lnTo>
                  <a:lnTo>
                    <a:pt x="1614" y="774"/>
                  </a:lnTo>
                  <a:lnTo>
                    <a:pt x="1614" y="762"/>
                  </a:lnTo>
                  <a:lnTo>
                    <a:pt x="1608" y="750"/>
                  </a:lnTo>
                  <a:lnTo>
                    <a:pt x="1596" y="744"/>
                  </a:lnTo>
                  <a:lnTo>
                    <a:pt x="1590" y="738"/>
                  </a:lnTo>
                  <a:lnTo>
                    <a:pt x="1578" y="738"/>
                  </a:lnTo>
                  <a:lnTo>
                    <a:pt x="1572" y="744"/>
                  </a:lnTo>
                  <a:lnTo>
                    <a:pt x="1572" y="750"/>
                  </a:lnTo>
                  <a:lnTo>
                    <a:pt x="1578" y="762"/>
                  </a:lnTo>
                  <a:lnTo>
                    <a:pt x="1584" y="768"/>
                  </a:lnTo>
                  <a:lnTo>
                    <a:pt x="1542" y="768"/>
                  </a:lnTo>
                  <a:lnTo>
                    <a:pt x="1530" y="774"/>
                  </a:lnTo>
                  <a:lnTo>
                    <a:pt x="1512" y="780"/>
                  </a:lnTo>
                  <a:lnTo>
                    <a:pt x="1494" y="798"/>
                  </a:lnTo>
                  <a:lnTo>
                    <a:pt x="1446" y="798"/>
                  </a:lnTo>
                  <a:lnTo>
                    <a:pt x="1428" y="804"/>
                  </a:lnTo>
                  <a:lnTo>
                    <a:pt x="1416" y="804"/>
                  </a:lnTo>
                  <a:lnTo>
                    <a:pt x="1398" y="810"/>
                  </a:lnTo>
                  <a:lnTo>
                    <a:pt x="1380" y="810"/>
                  </a:lnTo>
                  <a:lnTo>
                    <a:pt x="1374" y="816"/>
                  </a:lnTo>
                  <a:lnTo>
                    <a:pt x="1368" y="816"/>
                  </a:lnTo>
                  <a:lnTo>
                    <a:pt x="1356" y="822"/>
                  </a:lnTo>
                  <a:lnTo>
                    <a:pt x="1350" y="828"/>
                  </a:lnTo>
                  <a:lnTo>
                    <a:pt x="1338" y="834"/>
                  </a:lnTo>
                  <a:lnTo>
                    <a:pt x="1314" y="816"/>
                  </a:lnTo>
                  <a:lnTo>
                    <a:pt x="1302" y="822"/>
                  </a:lnTo>
                  <a:lnTo>
                    <a:pt x="1296" y="828"/>
                  </a:lnTo>
                  <a:lnTo>
                    <a:pt x="1272" y="840"/>
                  </a:lnTo>
                  <a:lnTo>
                    <a:pt x="1260" y="840"/>
                  </a:lnTo>
                  <a:lnTo>
                    <a:pt x="1254" y="846"/>
                  </a:lnTo>
                  <a:lnTo>
                    <a:pt x="1242" y="846"/>
                  </a:lnTo>
                  <a:lnTo>
                    <a:pt x="1230" y="852"/>
                  </a:lnTo>
                  <a:lnTo>
                    <a:pt x="1224" y="858"/>
                  </a:lnTo>
                  <a:lnTo>
                    <a:pt x="1212" y="864"/>
                  </a:lnTo>
                  <a:lnTo>
                    <a:pt x="1176" y="864"/>
                  </a:lnTo>
                  <a:lnTo>
                    <a:pt x="1188" y="858"/>
                  </a:lnTo>
                  <a:lnTo>
                    <a:pt x="1194" y="846"/>
                  </a:lnTo>
                  <a:lnTo>
                    <a:pt x="1212" y="840"/>
                  </a:lnTo>
                  <a:lnTo>
                    <a:pt x="1236" y="828"/>
                  </a:lnTo>
                  <a:lnTo>
                    <a:pt x="1254" y="828"/>
                  </a:lnTo>
                  <a:lnTo>
                    <a:pt x="1266" y="822"/>
                  </a:lnTo>
                  <a:lnTo>
                    <a:pt x="1284" y="816"/>
                  </a:lnTo>
                  <a:lnTo>
                    <a:pt x="1290" y="810"/>
                  </a:lnTo>
                  <a:lnTo>
                    <a:pt x="1362" y="810"/>
                  </a:lnTo>
                  <a:lnTo>
                    <a:pt x="1386" y="798"/>
                  </a:lnTo>
                  <a:lnTo>
                    <a:pt x="1422" y="792"/>
                  </a:lnTo>
                  <a:lnTo>
                    <a:pt x="1458" y="780"/>
                  </a:lnTo>
                  <a:lnTo>
                    <a:pt x="1470" y="780"/>
                  </a:lnTo>
                  <a:lnTo>
                    <a:pt x="1476" y="774"/>
                  </a:lnTo>
                  <a:lnTo>
                    <a:pt x="1482" y="774"/>
                  </a:lnTo>
                  <a:lnTo>
                    <a:pt x="1476" y="768"/>
                  </a:lnTo>
                  <a:lnTo>
                    <a:pt x="1410" y="768"/>
                  </a:lnTo>
                  <a:lnTo>
                    <a:pt x="1398" y="774"/>
                  </a:lnTo>
                  <a:lnTo>
                    <a:pt x="1392" y="774"/>
                  </a:lnTo>
                  <a:lnTo>
                    <a:pt x="1380" y="780"/>
                  </a:lnTo>
                  <a:lnTo>
                    <a:pt x="1374" y="786"/>
                  </a:lnTo>
                  <a:lnTo>
                    <a:pt x="1368" y="786"/>
                  </a:lnTo>
                  <a:lnTo>
                    <a:pt x="1362" y="792"/>
                  </a:lnTo>
                  <a:lnTo>
                    <a:pt x="1278" y="792"/>
                  </a:lnTo>
                  <a:lnTo>
                    <a:pt x="1254" y="804"/>
                  </a:lnTo>
                  <a:lnTo>
                    <a:pt x="1248" y="810"/>
                  </a:lnTo>
                  <a:lnTo>
                    <a:pt x="1236" y="816"/>
                  </a:lnTo>
                  <a:lnTo>
                    <a:pt x="1230" y="822"/>
                  </a:lnTo>
                  <a:lnTo>
                    <a:pt x="1212" y="822"/>
                  </a:lnTo>
                  <a:lnTo>
                    <a:pt x="1158" y="846"/>
                  </a:lnTo>
                  <a:lnTo>
                    <a:pt x="1140" y="846"/>
                  </a:lnTo>
                  <a:lnTo>
                    <a:pt x="1128" y="858"/>
                  </a:lnTo>
                  <a:lnTo>
                    <a:pt x="1122" y="870"/>
                  </a:lnTo>
                  <a:lnTo>
                    <a:pt x="1122" y="876"/>
                  </a:lnTo>
                  <a:lnTo>
                    <a:pt x="1116" y="876"/>
                  </a:lnTo>
                  <a:lnTo>
                    <a:pt x="1110" y="870"/>
                  </a:lnTo>
                  <a:lnTo>
                    <a:pt x="1110" y="846"/>
                  </a:lnTo>
                  <a:lnTo>
                    <a:pt x="1116" y="846"/>
                  </a:lnTo>
                  <a:lnTo>
                    <a:pt x="1152" y="834"/>
                  </a:lnTo>
                  <a:lnTo>
                    <a:pt x="1176" y="822"/>
                  </a:lnTo>
                  <a:lnTo>
                    <a:pt x="1194" y="816"/>
                  </a:lnTo>
                  <a:lnTo>
                    <a:pt x="1188" y="810"/>
                  </a:lnTo>
                  <a:lnTo>
                    <a:pt x="1176" y="810"/>
                  </a:lnTo>
                  <a:lnTo>
                    <a:pt x="1164" y="804"/>
                  </a:lnTo>
                  <a:lnTo>
                    <a:pt x="1140" y="804"/>
                  </a:lnTo>
                  <a:lnTo>
                    <a:pt x="1122" y="822"/>
                  </a:lnTo>
                  <a:lnTo>
                    <a:pt x="1110" y="828"/>
                  </a:lnTo>
                  <a:lnTo>
                    <a:pt x="1092" y="828"/>
                  </a:lnTo>
                  <a:lnTo>
                    <a:pt x="1080" y="834"/>
                  </a:lnTo>
                  <a:lnTo>
                    <a:pt x="1068" y="834"/>
                  </a:lnTo>
                  <a:lnTo>
                    <a:pt x="1068" y="840"/>
                  </a:lnTo>
                  <a:lnTo>
                    <a:pt x="1062" y="846"/>
                  </a:lnTo>
                  <a:lnTo>
                    <a:pt x="1062" y="876"/>
                  </a:lnTo>
                  <a:lnTo>
                    <a:pt x="1038" y="858"/>
                  </a:lnTo>
                  <a:lnTo>
                    <a:pt x="972" y="852"/>
                  </a:lnTo>
                  <a:lnTo>
                    <a:pt x="960" y="846"/>
                  </a:lnTo>
                  <a:lnTo>
                    <a:pt x="948" y="834"/>
                  </a:lnTo>
                  <a:lnTo>
                    <a:pt x="936" y="834"/>
                  </a:lnTo>
                  <a:lnTo>
                    <a:pt x="936" y="828"/>
                  </a:lnTo>
                  <a:lnTo>
                    <a:pt x="942" y="822"/>
                  </a:lnTo>
                  <a:lnTo>
                    <a:pt x="942" y="810"/>
                  </a:lnTo>
                  <a:lnTo>
                    <a:pt x="948" y="804"/>
                  </a:lnTo>
                  <a:lnTo>
                    <a:pt x="834" y="804"/>
                  </a:lnTo>
                  <a:lnTo>
                    <a:pt x="852" y="804"/>
                  </a:lnTo>
                  <a:lnTo>
                    <a:pt x="78" y="1440"/>
                  </a:lnTo>
                  <a:lnTo>
                    <a:pt x="72" y="1446"/>
                  </a:lnTo>
                  <a:lnTo>
                    <a:pt x="60" y="1452"/>
                  </a:lnTo>
                  <a:lnTo>
                    <a:pt x="54" y="1464"/>
                  </a:lnTo>
                  <a:lnTo>
                    <a:pt x="54" y="1476"/>
                  </a:lnTo>
                  <a:lnTo>
                    <a:pt x="108" y="1476"/>
                  </a:lnTo>
                  <a:lnTo>
                    <a:pt x="120" y="1464"/>
                  </a:lnTo>
                  <a:lnTo>
                    <a:pt x="156" y="1464"/>
                  </a:lnTo>
                  <a:lnTo>
                    <a:pt x="132" y="1488"/>
                  </a:lnTo>
                  <a:lnTo>
                    <a:pt x="132" y="1494"/>
                  </a:lnTo>
                  <a:lnTo>
                    <a:pt x="138" y="1506"/>
                  </a:lnTo>
                  <a:lnTo>
                    <a:pt x="138" y="1524"/>
                  </a:lnTo>
                  <a:lnTo>
                    <a:pt x="144" y="1530"/>
                  </a:lnTo>
                  <a:lnTo>
                    <a:pt x="156" y="1536"/>
                  </a:lnTo>
                  <a:lnTo>
                    <a:pt x="162" y="1542"/>
                  </a:lnTo>
                  <a:lnTo>
                    <a:pt x="144" y="1560"/>
                  </a:lnTo>
                  <a:lnTo>
                    <a:pt x="144" y="1572"/>
                  </a:lnTo>
                  <a:lnTo>
                    <a:pt x="150" y="1572"/>
                  </a:lnTo>
                  <a:lnTo>
                    <a:pt x="156" y="1566"/>
                  </a:lnTo>
                  <a:lnTo>
                    <a:pt x="168" y="1560"/>
                  </a:lnTo>
                  <a:lnTo>
                    <a:pt x="174" y="1554"/>
                  </a:lnTo>
                  <a:lnTo>
                    <a:pt x="180" y="1554"/>
                  </a:lnTo>
                  <a:lnTo>
                    <a:pt x="186" y="1548"/>
                  </a:lnTo>
                  <a:lnTo>
                    <a:pt x="198" y="1548"/>
                  </a:lnTo>
                  <a:lnTo>
                    <a:pt x="210" y="1542"/>
                  </a:lnTo>
                  <a:lnTo>
                    <a:pt x="222" y="1542"/>
                  </a:lnTo>
                  <a:lnTo>
                    <a:pt x="234" y="1536"/>
                  </a:lnTo>
                  <a:lnTo>
                    <a:pt x="240" y="1530"/>
                  </a:lnTo>
                  <a:lnTo>
                    <a:pt x="258" y="1530"/>
                  </a:lnTo>
                  <a:lnTo>
                    <a:pt x="258" y="1518"/>
                  </a:lnTo>
                  <a:lnTo>
                    <a:pt x="264" y="1518"/>
                  </a:lnTo>
                  <a:lnTo>
                    <a:pt x="270" y="1512"/>
                  </a:lnTo>
                  <a:lnTo>
                    <a:pt x="282" y="1512"/>
                  </a:lnTo>
                  <a:lnTo>
                    <a:pt x="300" y="1506"/>
                  </a:lnTo>
                  <a:lnTo>
                    <a:pt x="312" y="1506"/>
                  </a:lnTo>
                  <a:lnTo>
                    <a:pt x="330" y="1512"/>
                  </a:lnTo>
                  <a:lnTo>
                    <a:pt x="336" y="1518"/>
                  </a:lnTo>
                  <a:lnTo>
                    <a:pt x="330" y="1524"/>
                  </a:lnTo>
                  <a:lnTo>
                    <a:pt x="324" y="1524"/>
                  </a:lnTo>
                  <a:lnTo>
                    <a:pt x="318" y="1530"/>
                  </a:lnTo>
                  <a:lnTo>
                    <a:pt x="318" y="1560"/>
                  </a:lnTo>
                  <a:lnTo>
                    <a:pt x="306" y="1572"/>
                  </a:lnTo>
                  <a:lnTo>
                    <a:pt x="324" y="1590"/>
                  </a:lnTo>
                  <a:lnTo>
                    <a:pt x="330" y="1602"/>
                  </a:lnTo>
                  <a:lnTo>
                    <a:pt x="330" y="1620"/>
                  </a:lnTo>
                  <a:lnTo>
                    <a:pt x="312" y="1656"/>
                  </a:lnTo>
                  <a:lnTo>
                    <a:pt x="312" y="1698"/>
                  </a:lnTo>
                  <a:lnTo>
                    <a:pt x="306" y="1704"/>
                  </a:lnTo>
                  <a:lnTo>
                    <a:pt x="300" y="1716"/>
                  </a:lnTo>
                  <a:lnTo>
                    <a:pt x="300" y="1728"/>
                  </a:lnTo>
                  <a:lnTo>
                    <a:pt x="294" y="1740"/>
                  </a:lnTo>
                  <a:lnTo>
                    <a:pt x="294" y="1746"/>
                  </a:lnTo>
                  <a:lnTo>
                    <a:pt x="300" y="1752"/>
                  </a:lnTo>
                  <a:lnTo>
                    <a:pt x="312" y="1758"/>
                  </a:lnTo>
                  <a:lnTo>
                    <a:pt x="318" y="1764"/>
                  </a:lnTo>
                  <a:lnTo>
                    <a:pt x="324" y="1764"/>
                  </a:lnTo>
                  <a:lnTo>
                    <a:pt x="330" y="1770"/>
                  </a:lnTo>
                  <a:lnTo>
                    <a:pt x="330" y="1776"/>
                  </a:lnTo>
                  <a:lnTo>
                    <a:pt x="348" y="1776"/>
                  </a:lnTo>
                  <a:lnTo>
                    <a:pt x="354" y="1782"/>
                  </a:lnTo>
                  <a:lnTo>
                    <a:pt x="354" y="1794"/>
                  </a:lnTo>
                  <a:lnTo>
                    <a:pt x="342" y="1800"/>
                  </a:lnTo>
                  <a:lnTo>
                    <a:pt x="330" y="1812"/>
                  </a:lnTo>
                  <a:lnTo>
                    <a:pt x="318" y="1818"/>
                  </a:lnTo>
                  <a:lnTo>
                    <a:pt x="318" y="1830"/>
                  </a:lnTo>
                  <a:lnTo>
                    <a:pt x="312" y="1842"/>
                  </a:lnTo>
                  <a:lnTo>
                    <a:pt x="294" y="1860"/>
                  </a:lnTo>
                  <a:lnTo>
                    <a:pt x="282" y="1866"/>
                  </a:lnTo>
                  <a:lnTo>
                    <a:pt x="270" y="1878"/>
                  </a:lnTo>
                  <a:lnTo>
                    <a:pt x="252" y="1884"/>
                  </a:lnTo>
                  <a:lnTo>
                    <a:pt x="234" y="1896"/>
                  </a:lnTo>
                  <a:lnTo>
                    <a:pt x="228" y="1902"/>
                  </a:lnTo>
                  <a:lnTo>
                    <a:pt x="222" y="1914"/>
                  </a:lnTo>
                  <a:lnTo>
                    <a:pt x="222" y="1926"/>
                  </a:lnTo>
                  <a:lnTo>
                    <a:pt x="216" y="1932"/>
                  </a:lnTo>
                  <a:lnTo>
                    <a:pt x="216" y="1944"/>
                  </a:lnTo>
                  <a:lnTo>
                    <a:pt x="204" y="1956"/>
                  </a:lnTo>
                  <a:lnTo>
                    <a:pt x="210" y="1962"/>
                  </a:lnTo>
                  <a:lnTo>
                    <a:pt x="216" y="1962"/>
                  </a:lnTo>
                  <a:lnTo>
                    <a:pt x="216" y="1974"/>
                  </a:lnTo>
                  <a:lnTo>
                    <a:pt x="228" y="1986"/>
                  </a:lnTo>
                  <a:lnTo>
                    <a:pt x="240" y="1980"/>
                  </a:lnTo>
                  <a:lnTo>
                    <a:pt x="246" y="1968"/>
                  </a:lnTo>
                  <a:lnTo>
                    <a:pt x="258" y="1962"/>
                  </a:lnTo>
                  <a:lnTo>
                    <a:pt x="276" y="1956"/>
                  </a:lnTo>
                  <a:lnTo>
                    <a:pt x="294" y="1938"/>
                  </a:lnTo>
                  <a:lnTo>
                    <a:pt x="306" y="1938"/>
                  </a:lnTo>
                  <a:lnTo>
                    <a:pt x="306" y="1944"/>
                  </a:lnTo>
                  <a:lnTo>
                    <a:pt x="300" y="1950"/>
                  </a:lnTo>
                  <a:lnTo>
                    <a:pt x="288" y="1956"/>
                  </a:lnTo>
                  <a:lnTo>
                    <a:pt x="282" y="1956"/>
                  </a:lnTo>
                  <a:lnTo>
                    <a:pt x="276" y="1962"/>
                  </a:lnTo>
                  <a:lnTo>
                    <a:pt x="276" y="1974"/>
                  </a:lnTo>
                  <a:lnTo>
                    <a:pt x="282" y="1986"/>
                  </a:lnTo>
                  <a:lnTo>
                    <a:pt x="294" y="1998"/>
                  </a:lnTo>
                  <a:lnTo>
                    <a:pt x="252" y="1992"/>
                  </a:lnTo>
                  <a:lnTo>
                    <a:pt x="246" y="1998"/>
                  </a:lnTo>
                  <a:lnTo>
                    <a:pt x="240" y="2010"/>
                  </a:lnTo>
                  <a:lnTo>
                    <a:pt x="234" y="2016"/>
                  </a:lnTo>
                  <a:lnTo>
                    <a:pt x="228" y="2028"/>
                  </a:lnTo>
                  <a:lnTo>
                    <a:pt x="228" y="2034"/>
                  </a:lnTo>
                  <a:lnTo>
                    <a:pt x="234" y="2034"/>
                  </a:lnTo>
                  <a:lnTo>
                    <a:pt x="240" y="2040"/>
                  </a:lnTo>
                  <a:lnTo>
                    <a:pt x="252" y="2040"/>
                  </a:lnTo>
                  <a:lnTo>
                    <a:pt x="258" y="2046"/>
                  </a:lnTo>
                  <a:lnTo>
                    <a:pt x="252" y="2052"/>
                  </a:lnTo>
                  <a:lnTo>
                    <a:pt x="252" y="2058"/>
                  </a:lnTo>
                  <a:lnTo>
                    <a:pt x="246" y="2070"/>
                  </a:lnTo>
                  <a:lnTo>
                    <a:pt x="246" y="2076"/>
                  </a:lnTo>
                  <a:lnTo>
                    <a:pt x="252" y="2070"/>
                  </a:lnTo>
                  <a:lnTo>
                    <a:pt x="288" y="2052"/>
                  </a:lnTo>
                  <a:lnTo>
                    <a:pt x="306" y="2034"/>
                  </a:lnTo>
                  <a:lnTo>
                    <a:pt x="318" y="2028"/>
                  </a:lnTo>
                  <a:lnTo>
                    <a:pt x="318" y="2040"/>
                  </a:lnTo>
                  <a:lnTo>
                    <a:pt x="288" y="2058"/>
                  </a:lnTo>
                  <a:lnTo>
                    <a:pt x="312" y="2064"/>
                  </a:lnTo>
                  <a:lnTo>
                    <a:pt x="312" y="2076"/>
                  </a:lnTo>
                  <a:lnTo>
                    <a:pt x="294" y="2094"/>
                  </a:lnTo>
                  <a:lnTo>
                    <a:pt x="276" y="2076"/>
                  </a:lnTo>
                  <a:lnTo>
                    <a:pt x="270" y="2076"/>
                  </a:lnTo>
                  <a:lnTo>
                    <a:pt x="264" y="2082"/>
                  </a:lnTo>
                  <a:lnTo>
                    <a:pt x="240" y="2094"/>
                  </a:lnTo>
                  <a:lnTo>
                    <a:pt x="228" y="2094"/>
                  </a:lnTo>
                  <a:lnTo>
                    <a:pt x="216" y="2106"/>
                  </a:lnTo>
                  <a:lnTo>
                    <a:pt x="210" y="2118"/>
                  </a:lnTo>
                  <a:lnTo>
                    <a:pt x="204" y="2124"/>
                  </a:lnTo>
                  <a:lnTo>
                    <a:pt x="210" y="2118"/>
                  </a:lnTo>
                  <a:lnTo>
                    <a:pt x="222" y="2118"/>
                  </a:lnTo>
                  <a:lnTo>
                    <a:pt x="228" y="2112"/>
                  </a:lnTo>
                  <a:lnTo>
                    <a:pt x="276" y="2112"/>
                  </a:lnTo>
                  <a:lnTo>
                    <a:pt x="270" y="2112"/>
                  </a:lnTo>
                  <a:lnTo>
                    <a:pt x="264" y="2118"/>
                  </a:lnTo>
                  <a:lnTo>
                    <a:pt x="252" y="2118"/>
                  </a:lnTo>
                  <a:lnTo>
                    <a:pt x="240" y="2124"/>
                  </a:lnTo>
                  <a:lnTo>
                    <a:pt x="228" y="2124"/>
                  </a:lnTo>
                  <a:lnTo>
                    <a:pt x="216" y="2130"/>
                  </a:lnTo>
                  <a:lnTo>
                    <a:pt x="210" y="2130"/>
                  </a:lnTo>
                  <a:lnTo>
                    <a:pt x="210" y="2148"/>
                  </a:lnTo>
                  <a:lnTo>
                    <a:pt x="204" y="2148"/>
                  </a:lnTo>
                  <a:lnTo>
                    <a:pt x="198" y="2142"/>
                  </a:lnTo>
                  <a:lnTo>
                    <a:pt x="174" y="2142"/>
                  </a:lnTo>
                  <a:lnTo>
                    <a:pt x="174" y="2154"/>
                  </a:lnTo>
                  <a:lnTo>
                    <a:pt x="180" y="2166"/>
                  </a:lnTo>
                  <a:lnTo>
                    <a:pt x="192" y="2172"/>
                  </a:lnTo>
                  <a:lnTo>
                    <a:pt x="198" y="2178"/>
                  </a:lnTo>
                  <a:lnTo>
                    <a:pt x="246" y="2160"/>
                  </a:lnTo>
                  <a:lnTo>
                    <a:pt x="264" y="2184"/>
                  </a:lnTo>
                  <a:lnTo>
                    <a:pt x="300" y="2166"/>
                  </a:lnTo>
                  <a:lnTo>
                    <a:pt x="294" y="2172"/>
                  </a:lnTo>
                  <a:lnTo>
                    <a:pt x="288" y="2184"/>
                  </a:lnTo>
                  <a:lnTo>
                    <a:pt x="276" y="2190"/>
                  </a:lnTo>
                  <a:lnTo>
                    <a:pt x="270" y="2196"/>
                  </a:lnTo>
                  <a:lnTo>
                    <a:pt x="264" y="2208"/>
                  </a:lnTo>
                  <a:lnTo>
                    <a:pt x="264" y="2214"/>
                  </a:lnTo>
                  <a:lnTo>
                    <a:pt x="276" y="2214"/>
                  </a:lnTo>
                  <a:lnTo>
                    <a:pt x="282" y="2208"/>
                  </a:lnTo>
                  <a:lnTo>
                    <a:pt x="300" y="2202"/>
                  </a:lnTo>
                  <a:lnTo>
                    <a:pt x="318" y="2184"/>
                  </a:lnTo>
                  <a:lnTo>
                    <a:pt x="330" y="2178"/>
                  </a:lnTo>
                  <a:lnTo>
                    <a:pt x="306" y="2202"/>
                  </a:lnTo>
                  <a:lnTo>
                    <a:pt x="300" y="2214"/>
                  </a:lnTo>
                  <a:lnTo>
                    <a:pt x="294" y="2220"/>
                  </a:lnTo>
                  <a:lnTo>
                    <a:pt x="300" y="2220"/>
                  </a:lnTo>
                  <a:lnTo>
                    <a:pt x="312" y="2214"/>
                  </a:lnTo>
                  <a:lnTo>
                    <a:pt x="324" y="2214"/>
                  </a:lnTo>
                  <a:lnTo>
                    <a:pt x="318" y="2220"/>
                  </a:lnTo>
                  <a:lnTo>
                    <a:pt x="306" y="2226"/>
                  </a:lnTo>
                  <a:lnTo>
                    <a:pt x="300" y="2238"/>
                  </a:lnTo>
                  <a:lnTo>
                    <a:pt x="282" y="2256"/>
                  </a:lnTo>
                  <a:lnTo>
                    <a:pt x="288" y="2262"/>
                  </a:lnTo>
                  <a:lnTo>
                    <a:pt x="294" y="2262"/>
                  </a:lnTo>
                  <a:lnTo>
                    <a:pt x="342" y="2238"/>
                  </a:lnTo>
                  <a:lnTo>
                    <a:pt x="348" y="2232"/>
                  </a:lnTo>
                  <a:lnTo>
                    <a:pt x="324" y="2256"/>
                  </a:lnTo>
                  <a:lnTo>
                    <a:pt x="318" y="2268"/>
                  </a:lnTo>
                  <a:lnTo>
                    <a:pt x="318" y="2274"/>
                  </a:lnTo>
                  <a:lnTo>
                    <a:pt x="330" y="2280"/>
                  </a:lnTo>
                  <a:lnTo>
                    <a:pt x="342" y="2280"/>
                  </a:lnTo>
                  <a:lnTo>
                    <a:pt x="354" y="2292"/>
                  </a:lnTo>
                  <a:lnTo>
                    <a:pt x="354" y="2298"/>
                  </a:lnTo>
                  <a:lnTo>
                    <a:pt x="348" y="2304"/>
                  </a:lnTo>
                  <a:lnTo>
                    <a:pt x="348" y="2340"/>
                  </a:lnTo>
                  <a:lnTo>
                    <a:pt x="2058" y="2340"/>
                  </a:lnTo>
                  <a:lnTo>
                    <a:pt x="2064" y="2328"/>
                  </a:lnTo>
                  <a:lnTo>
                    <a:pt x="2064" y="2322"/>
                  </a:lnTo>
                  <a:lnTo>
                    <a:pt x="2070" y="2310"/>
                  </a:lnTo>
                  <a:lnTo>
                    <a:pt x="2076" y="2304"/>
                  </a:lnTo>
                  <a:lnTo>
                    <a:pt x="2088" y="2298"/>
                  </a:lnTo>
                  <a:lnTo>
                    <a:pt x="2100" y="2310"/>
                  </a:lnTo>
                  <a:lnTo>
                    <a:pt x="2088" y="2322"/>
                  </a:lnTo>
                  <a:lnTo>
                    <a:pt x="2082" y="2334"/>
                  </a:lnTo>
                  <a:lnTo>
                    <a:pt x="2082" y="2346"/>
                  </a:lnTo>
                  <a:lnTo>
                    <a:pt x="2094" y="2352"/>
                  </a:lnTo>
                  <a:lnTo>
                    <a:pt x="2112" y="2358"/>
                  </a:lnTo>
                  <a:lnTo>
                    <a:pt x="2124" y="2358"/>
                  </a:lnTo>
                  <a:lnTo>
                    <a:pt x="2142" y="2376"/>
                  </a:lnTo>
                  <a:lnTo>
                    <a:pt x="2154" y="2376"/>
                  </a:lnTo>
                  <a:lnTo>
                    <a:pt x="2154" y="2370"/>
                  </a:lnTo>
                  <a:lnTo>
                    <a:pt x="2166" y="2358"/>
                  </a:lnTo>
                  <a:lnTo>
                    <a:pt x="2178" y="2358"/>
                  </a:lnTo>
                  <a:lnTo>
                    <a:pt x="2190" y="2364"/>
                  </a:lnTo>
                  <a:lnTo>
                    <a:pt x="2202" y="2376"/>
                  </a:lnTo>
                  <a:lnTo>
                    <a:pt x="2202" y="2382"/>
                  </a:lnTo>
                  <a:lnTo>
                    <a:pt x="2208" y="2388"/>
                  </a:lnTo>
                  <a:lnTo>
                    <a:pt x="2238" y="2388"/>
                  </a:lnTo>
                  <a:lnTo>
                    <a:pt x="2256" y="2406"/>
                  </a:lnTo>
                  <a:lnTo>
                    <a:pt x="2268" y="2406"/>
                  </a:lnTo>
                  <a:lnTo>
                    <a:pt x="2280" y="2394"/>
                  </a:lnTo>
                  <a:lnTo>
                    <a:pt x="2292" y="2388"/>
                  </a:lnTo>
                  <a:lnTo>
                    <a:pt x="2298" y="2382"/>
                  </a:lnTo>
                  <a:lnTo>
                    <a:pt x="2298" y="2400"/>
                  </a:lnTo>
                  <a:lnTo>
                    <a:pt x="2346" y="2394"/>
                  </a:lnTo>
                  <a:lnTo>
                    <a:pt x="2346" y="2400"/>
                  </a:lnTo>
                  <a:lnTo>
                    <a:pt x="2352" y="2400"/>
                  </a:lnTo>
                  <a:lnTo>
                    <a:pt x="2364" y="2406"/>
                  </a:lnTo>
                  <a:lnTo>
                    <a:pt x="2382" y="2406"/>
                  </a:lnTo>
                  <a:lnTo>
                    <a:pt x="2394" y="2394"/>
                  </a:lnTo>
                  <a:lnTo>
                    <a:pt x="2406" y="2388"/>
                  </a:lnTo>
                  <a:lnTo>
                    <a:pt x="2412" y="2376"/>
                  </a:lnTo>
                  <a:lnTo>
                    <a:pt x="2412" y="2370"/>
                  </a:lnTo>
                  <a:lnTo>
                    <a:pt x="2430" y="2370"/>
                  </a:lnTo>
                  <a:lnTo>
                    <a:pt x="2436" y="2376"/>
                  </a:lnTo>
                  <a:lnTo>
                    <a:pt x="2442" y="2376"/>
                  </a:lnTo>
                  <a:lnTo>
                    <a:pt x="2454" y="2364"/>
                  </a:lnTo>
                  <a:lnTo>
                    <a:pt x="2460" y="2352"/>
                  </a:lnTo>
                  <a:lnTo>
                    <a:pt x="2466" y="2346"/>
                  </a:lnTo>
                  <a:lnTo>
                    <a:pt x="2472" y="2346"/>
                  </a:lnTo>
                  <a:lnTo>
                    <a:pt x="2472" y="2352"/>
                  </a:lnTo>
                  <a:lnTo>
                    <a:pt x="2478" y="2358"/>
                  </a:lnTo>
                  <a:lnTo>
                    <a:pt x="2502" y="2352"/>
                  </a:lnTo>
                  <a:lnTo>
                    <a:pt x="2496" y="2346"/>
                  </a:lnTo>
                  <a:lnTo>
                    <a:pt x="2496" y="2334"/>
                  </a:lnTo>
                  <a:lnTo>
                    <a:pt x="2502" y="2328"/>
                  </a:lnTo>
                  <a:lnTo>
                    <a:pt x="2514" y="2322"/>
                  </a:lnTo>
                  <a:lnTo>
                    <a:pt x="2532" y="2340"/>
                  </a:lnTo>
                  <a:lnTo>
                    <a:pt x="2556" y="2340"/>
                  </a:lnTo>
                  <a:lnTo>
                    <a:pt x="2562" y="2346"/>
                  </a:lnTo>
                  <a:lnTo>
                    <a:pt x="2580" y="2346"/>
                  </a:lnTo>
                  <a:lnTo>
                    <a:pt x="2604" y="2358"/>
                  </a:lnTo>
                  <a:lnTo>
                    <a:pt x="2604" y="2370"/>
                  </a:lnTo>
                  <a:lnTo>
                    <a:pt x="2598" y="2382"/>
                  </a:lnTo>
                  <a:lnTo>
                    <a:pt x="2598" y="2388"/>
                  </a:lnTo>
                  <a:lnTo>
                    <a:pt x="2592" y="2400"/>
                  </a:lnTo>
                  <a:lnTo>
                    <a:pt x="2604" y="2412"/>
                  </a:lnTo>
                  <a:lnTo>
                    <a:pt x="2592" y="2436"/>
                  </a:lnTo>
                  <a:lnTo>
                    <a:pt x="2598" y="2436"/>
                  </a:lnTo>
                  <a:lnTo>
                    <a:pt x="2604" y="2430"/>
                  </a:lnTo>
                  <a:lnTo>
                    <a:pt x="2616" y="2424"/>
                  </a:lnTo>
                  <a:lnTo>
                    <a:pt x="2634" y="2418"/>
                  </a:lnTo>
                  <a:lnTo>
                    <a:pt x="2646" y="2412"/>
                  </a:lnTo>
                  <a:lnTo>
                    <a:pt x="2670" y="2412"/>
                  </a:lnTo>
                  <a:lnTo>
                    <a:pt x="2670" y="2424"/>
                  </a:lnTo>
                  <a:lnTo>
                    <a:pt x="2658" y="2430"/>
                  </a:lnTo>
                  <a:lnTo>
                    <a:pt x="2652" y="2436"/>
                  </a:lnTo>
                  <a:lnTo>
                    <a:pt x="2646" y="2436"/>
                  </a:lnTo>
                  <a:lnTo>
                    <a:pt x="2640" y="2442"/>
                  </a:lnTo>
                  <a:lnTo>
                    <a:pt x="2646" y="2448"/>
                  </a:lnTo>
                  <a:lnTo>
                    <a:pt x="2652" y="2448"/>
                  </a:lnTo>
                  <a:lnTo>
                    <a:pt x="2664" y="2460"/>
                  </a:lnTo>
                  <a:lnTo>
                    <a:pt x="2640" y="2484"/>
                  </a:lnTo>
                  <a:lnTo>
                    <a:pt x="2640" y="2490"/>
                  </a:lnTo>
                  <a:lnTo>
                    <a:pt x="2652" y="2490"/>
                  </a:lnTo>
                  <a:lnTo>
                    <a:pt x="2652" y="2502"/>
                  </a:lnTo>
                  <a:lnTo>
                    <a:pt x="2640" y="2514"/>
                  </a:lnTo>
                  <a:lnTo>
                    <a:pt x="2640" y="2526"/>
                  </a:lnTo>
                  <a:lnTo>
                    <a:pt x="2658" y="2526"/>
                  </a:lnTo>
                  <a:lnTo>
                    <a:pt x="2652" y="2544"/>
                  </a:lnTo>
                  <a:lnTo>
                    <a:pt x="2658" y="2544"/>
                  </a:lnTo>
                  <a:lnTo>
                    <a:pt x="2670" y="2550"/>
                  </a:lnTo>
                  <a:lnTo>
                    <a:pt x="2754" y="2550"/>
                  </a:lnTo>
                  <a:lnTo>
                    <a:pt x="2766" y="2556"/>
                  </a:lnTo>
                  <a:lnTo>
                    <a:pt x="2784" y="2568"/>
                  </a:lnTo>
                  <a:lnTo>
                    <a:pt x="2838" y="2568"/>
                  </a:lnTo>
                  <a:lnTo>
                    <a:pt x="2850" y="2574"/>
                  </a:lnTo>
                  <a:lnTo>
                    <a:pt x="2856" y="2580"/>
                  </a:lnTo>
                  <a:lnTo>
                    <a:pt x="2856" y="2610"/>
                  </a:lnTo>
                  <a:lnTo>
                    <a:pt x="2874" y="2610"/>
                  </a:lnTo>
                  <a:lnTo>
                    <a:pt x="2874" y="2628"/>
                  </a:lnTo>
                  <a:lnTo>
                    <a:pt x="2862" y="2640"/>
                  </a:lnTo>
                  <a:lnTo>
                    <a:pt x="2862" y="2652"/>
                  </a:lnTo>
                  <a:lnTo>
                    <a:pt x="2874" y="2664"/>
                  </a:lnTo>
                  <a:lnTo>
                    <a:pt x="2880" y="2664"/>
                  </a:lnTo>
                  <a:lnTo>
                    <a:pt x="2856" y="2658"/>
                  </a:lnTo>
                  <a:lnTo>
                    <a:pt x="2856" y="2670"/>
                  </a:lnTo>
                  <a:lnTo>
                    <a:pt x="2850" y="2676"/>
                  </a:lnTo>
                  <a:lnTo>
                    <a:pt x="2844" y="2688"/>
                  </a:lnTo>
                  <a:lnTo>
                    <a:pt x="2838" y="2694"/>
                  </a:lnTo>
                  <a:lnTo>
                    <a:pt x="2832" y="2688"/>
                  </a:lnTo>
                  <a:lnTo>
                    <a:pt x="2820" y="2682"/>
                  </a:lnTo>
                  <a:lnTo>
                    <a:pt x="2802" y="2670"/>
                  </a:lnTo>
                  <a:lnTo>
                    <a:pt x="2790" y="2664"/>
                  </a:lnTo>
                  <a:lnTo>
                    <a:pt x="2784" y="2652"/>
                  </a:lnTo>
                  <a:lnTo>
                    <a:pt x="2784" y="2628"/>
                  </a:lnTo>
                  <a:lnTo>
                    <a:pt x="2766" y="2622"/>
                  </a:lnTo>
                  <a:lnTo>
                    <a:pt x="2772" y="2640"/>
                  </a:lnTo>
                  <a:lnTo>
                    <a:pt x="2772" y="2646"/>
                  </a:lnTo>
                  <a:lnTo>
                    <a:pt x="2778" y="2652"/>
                  </a:lnTo>
                  <a:lnTo>
                    <a:pt x="2778" y="2664"/>
                  </a:lnTo>
                  <a:lnTo>
                    <a:pt x="2772" y="2676"/>
                  </a:lnTo>
                  <a:lnTo>
                    <a:pt x="2760" y="2688"/>
                  </a:lnTo>
                  <a:lnTo>
                    <a:pt x="2754" y="2700"/>
                  </a:lnTo>
                  <a:lnTo>
                    <a:pt x="2736" y="2706"/>
                  </a:lnTo>
                  <a:lnTo>
                    <a:pt x="2718" y="2724"/>
                  </a:lnTo>
                  <a:lnTo>
                    <a:pt x="2712" y="2742"/>
                  </a:lnTo>
                  <a:lnTo>
                    <a:pt x="2700" y="2760"/>
                  </a:lnTo>
                  <a:lnTo>
                    <a:pt x="2694" y="2778"/>
                  </a:lnTo>
                  <a:lnTo>
                    <a:pt x="2688" y="2784"/>
                  </a:lnTo>
                  <a:lnTo>
                    <a:pt x="2664" y="2796"/>
                  </a:lnTo>
                  <a:lnTo>
                    <a:pt x="2652" y="2796"/>
                  </a:lnTo>
                  <a:lnTo>
                    <a:pt x="2646" y="2790"/>
                  </a:lnTo>
                  <a:lnTo>
                    <a:pt x="2640" y="2802"/>
                  </a:lnTo>
                  <a:lnTo>
                    <a:pt x="2634" y="2808"/>
                  </a:lnTo>
                  <a:lnTo>
                    <a:pt x="2634" y="2832"/>
                  </a:lnTo>
                  <a:lnTo>
                    <a:pt x="2628" y="2838"/>
                  </a:lnTo>
                  <a:lnTo>
                    <a:pt x="2622" y="2838"/>
                  </a:lnTo>
                  <a:lnTo>
                    <a:pt x="2586" y="2856"/>
                  </a:lnTo>
                  <a:lnTo>
                    <a:pt x="2562" y="2880"/>
                  </a:lnTo>
                  <a:lnTo>
                    <a:pt x="2562" y="2886"/>
                  </a:lnTo>
                  <a:lnTo>
                    <a:pt x="2568" y="2886"/>
                  </a:lnTo>
                  <a:lnTo>
                    <a:pt x="2580" y="2880"/>
                  </a:lnTo>
                  <a:lnTo>
                    <a:pt x="2592" y="2880"/>
                  </a:lnTo>
                  <a:lnTo>
                    <a:pt x="2598" y="2886"/>
                  </a:lnTo>
                  <a:lnTo>
                    <a:pt x="2610" y="2880"/>
                  </a:lnTo>
                  <a:lnTo>
                    <a:pt x="2616" y="2868"/>
                  </a:lnTo>
                  <a:lnTo>
                    <a:pt x="2628" y="2862"/>
                  </a:lnTo>
                  <a:lnTo>
                    <a:pt x="2658" y="2862"/>
                  </a:lnTo>
                  <a:lnTo>
                    <a:pt x="2658" y="2856"/>
                  </a:lnTo>
                  <a:lnTo>
                    <a:pt x="2664" y="2844"/>
                  </a:lnTo>
                  <a:lnTo>
                    <a:pt x="2676" y="2838"/>
                  </a:lnTo>
                  <a:lnTo>
                    <a:pt x="2682" y="2832"/>
                  </a:lnTo>
                  <a:lnTo>
                    <a:pt x="2754" y="2832"/>
                  </a:lnTo>
                  <a:lnTo>
                    <a:pt x="2766" y="2838"/>
                  </a:lnTo>
                  <a:lnTo>
                    <a:pt x="2790" y="2820"/>
                  </a:lnTo>
                  <a:lnTo>
                    <a:pt x="2856" y="2820"/>
                  </a:lnTo>
                  <a:lnTo>
                    <a:pt x="2862" y="2814"/>
                  </a:lnTo>
                  <a:lnTo>
                    <a:pt x="2862" y="2790"/>
                  </a:lnTo>
                  <a:lnTo>
                    <a:pt x="2844" y="2796"/>
                  </a:lnTo>
                  <a:lnTo>
                    <a:pt x="2832" y="2796"/>
                  </a:lnTo>
                  <a:lnTo>
                    <a:pt x="2826" y="2790"/>
                  </a:lnTo>
                  <a:lnTo>
                    <a:pt x="2826" y="2784"/>
                  </a:lnTo>
                  <a:lnTo>
                    <a:pt x="2832" y="2772"/>
                  </a:lnTo>
                  <a:lnTo>
                    <a:pt x="2850" y="2754"/>
                  </a:lnTo>
                  <a:lnTo>
                    <a:pt x="2868" y="2742"/>
                  </a:lnTo>
                  <a:lnTo>
                    <a:pt x="2880" y="2736"/>
                  </a:lnTo>
                  <a:lnTo>
                    <a:pt x="2910" y="2736"/>
                  </a:lnTo>
                  <a:lnTo>
                    <a:pt x="2928" y="2730"/>
                  </a:lnTo>
                  <a:lnTo>
                    <a:pt x="2952" y="2730"/>
                  </a:lnTo>
                  <a:lnTo>
                    <a:pt x="2964" y="2724"/>
                  </a:lnTo>
                  <a:lnTo>
                    <a:pt x="2970" y="2724"/>
                  </a:lnTo>
                  <a:lnTo>
                    <a:pt x="2976" y="2718"/>
                  </a:lnTo>
                  <a:lnTo>
                    <a:pt x="2982" y="2718"/>
                  </a:lnTo>
                  <a:lnTo>
                    <a:pt x="2994" y="2724"/>
                  </a:lnTo>
                  <a:lnTo>
                    <a:pt x="3000" y="2724"/>
                  </a:lnTo>
                  <a:lnTo>
                    <a:pt x="3012" y="2730"/>
                  </a:lnTo>
                  <a:lnTo>
                    <a:pt x="3018" y="2736"/>
                  </a:lnTo>
                  <a:lnTo>
                    <a:pt x="3024" y="2736"/>
                  </a:lnTo>
                  <a:lnTo>
                    <a:pt x="3030" y="2730"/>
                  </a:lnTo>
                  <a:lnTo>
                    <a:pt x="3030" y="2712"/>
                  </a:lnTo>
                  <a:lnTo>
                    <a:pt x="3036" y="2706"/>
                  </a:lnTo>
                  <a:lnTo>
                    <a:pt x="3048" y="2700"/>
                  </a:lnTo>
                  <a:lnTo>
                    <a:pt x="3060" y="2700"/>
                  </a:lnTo>
                  <a:lnTo>
                    <a:pt x="3066" y="2706"/>
                  </a:lnTo>
                  <a:lnTo>
                    <a:pt x="3072" y="2706"/>
                  </a:lnTo>
                  <a:lnTo>
                    <a:pt x="3072" y="2700"/>
                  </a:lnTo>
                  <a:lnTo>
                    <a:pt x="3102" y="2700"/>
                  </a:lnTo>
                  <a:lnTo>
                    <a:pt x="3114" y="2688"/>
                  </a:lnTo>
                  <a:lnTo>
                    <a:pt x="3126" y="2682"/>
                  </a:lnTo>
                  <a:lnTo>
                    <a:pt x="3150" y="2658"/>
                  </a:lnTo>
                  <a:lnTo>
                    <a:pt x="3162" y="2652"/>
                  </a:lnTo>
                  <a:lnTo>
                    <a:pt x="3174" y="2640"/>
                  </a:lnTo>
                  <a:lnTo>
                    <a:pt x="3408" y="2640"/>
                  </a:lnTo>
                  <a:lnTo>
                    <a:pt x="3408" y="2634"/>
                  </a:lnTo>
                  <a:lnTo>
                    <a:pt x="3420" y="2622"/>
                  </a:lnTo>
                  <a:lnTo>
                    <a:pt x="3438" y="2622"/>
                  </a:lnTo>
                  <a:lnTo>
                    <a:pt x="3450" y="2616"/>
                  </a:lnTo>
                  <a:lnTo>
                    <a:pt x="3456" y="2616"/>
                  </a:lnTo>
                  <a:lnTo>
                    <a:pt x="3456" y="2610"/>
                  </a:lnTo>
                  <a:lnTo>
                    <a:pt x="3468" y="2598"/>
                  </a:lnTo>
                  <a:lnTo>
                    <a:pt x="3480" y="2592"/>
                  </a:lnTo>
                  <a:lnTo>
                    <a:pt x="3486" y="2586"/>
                  </a:lnTo>
                  <a:lnTo>
                    <a:pt x="3498" y="2586"/>
                  </a:lnTo>
                  <a:lnTo>
                    <a:pt x="3504" y="2592"/>
                  </a:lnTo>
                  <a:lnTo>
                    <a:pt x="3510" y="2592"/>
                  </a:lnTo>
                  <a:lnTo>
                    <a:pt x="3510" y="2568"/>
                  </a:lnTo>
                  <a:lnTo>
                    <a:pt x="3516" y="2556"/>
                  </a:lnTo>
                  <a:lnTo>
                    <a:pt x="3528" y="2544"/>
                  </a:lnTo>
                  <a:lnTo>
                    <a:pt x="3534" y="2544"/>
                  </a:lnTo>
                  <a:lnTo>
                    <a:pt x="3546" y="2532"/>
                  </a:lnTo>
                  <a:lnTo>
                    <a:pt x="3546" y="2508"/>
                  </a:lnTo>
                  <a:lnTo>
                    <a:pt x="3588" y="2484"/>
                  </a:lnTo>
                  <a:lnTo>
                    <a:pt x="3594" y="2472"/>
                  </a:lnTo>
                  <a:lnTo>
                    <a:pt x="3618" y="2448"/>
                  </a:lnTo>
                  <a:lnTo>
                    <a:pt x="3630" y="2448"/>
                  </a:lnTo>
                  <a:lnTo>
                    <a:pt x="3636" y="2454"/>
                  </a:lnTo>
                  <a:lnTo>
                    <a:pt x="3636" y="2460"/>
                  </a:lnTo>
                  <a:lnTo>
                    <a:pt x="3642" y="2466"/>
                  </a:lnTo>
                  <a:lnTo>
                    <a:pt x="3654" y="2466"/>
                  </a:lnTo>
                  <a:lnTo>
                    <a:pt x="3666" y="2460"/>
                  </a:lnTo>
                  <a:lnTo>
                    <a:pt x="3702" y="2460"/>
                  </a:lnTo>
                  <a:lnTo>
                    <a:pt x="3708" y="2466"/>
                  </a:lnTo>
                  <a:lnTo>
                    <a:pt x="3708" y="2472"/>
                  </a:lnTo>
                  <a:lnTo>
                    <a:pt x="3702" y="2496"/>
                  </a:lnTo>
                  <a:lnTo>
                    <a:pt x="3690" y="2520"/>
                  </a:lnTo>
                  <a:lnTo>
                    <a:pt x="3678" y="2550"/>
                  </a:lnTo>
                  <a:lnTo>
                    <a:pt x="3666" y="2574"/>
                  </a:lnTo>
                  <a:lnTo>
                    <a:pt x="3666" y="2586"/>
                  </a:lnTo>
                  <a:lnTo>
                    <a:pt x="3672" y="2592"/>
                  </a:lnTo>
                  <a:lnTo>
                    <a:pt x="3678" y="2592"/>
                  </a:lnTo>
                  <a:lnTo>
                    <a:pt x="3684" y="2598"/>
                  </a:lnTo>
                  <a:lnTo>
                    <a:pt x="3672" y="2610"/>
                  </a:lnTo>
                  <a:lnTo>
                    <a:pt x="3666" y="2622"/>
                  </a:lnTo>
                  <a:lnTo>
                    <a:pt x="3666" y="2628"/>
                  </a:lnTo>
                  <a:lnTo>
                    <a:pt x="3690" y="2628"/>
                  </a:lnTo>
                  <a:lnTo>
                    <a:pt x="3690" y="2634"/>
                  </a:lnTo>
                  <a:lnTo>
                    <a:pt x="3696" y="2640"/>
                  </a:lnTo>
                  <a:lnTo>
                    <a:pt x="3714" y="2640"/>
                  </a:lnTo>
                  <a:lnTo>
                    <a:pt x="3750" y="2622"/>
                  </a:lnTo>
                  <a:lnTo>
                    <a:pt x="3768" y="2604"/>
                  </a:lnTo>
                  <a:lnTo>
                    <a:pt x="3780" y="2622"/>
                  </a:lnTo>
                  <a:lnTo>
                    <a:pt x="3786" y="2622"/>
                  </a:lnTo>
                  <a:lnTo>
                    <a:pt x="3792" y="2616"/>
                  </a:lnTo>
                  <a:lnTo>
                    <a:pt x="3816" y="2604"/>
                  </a:lnTo>
                  <a:lnTo>
                    <a:pt x="3828" y="2604"/>
                  </a:lnTo>
                  <a:lnTo>
                    <a:pt x="3840" y="2592"/>
                  </a:lnTo>
                  <a:lnTo>
                    <a:pt x="3852" y="2592"/>
                  </a:lnTo>
                  <a:lnTo>
                    <a:pt x="3864" y="2580"/>
                  </a:lnTo>
                  <a:lnTo>
                    <a:pt x="3870" y="2580"/>
                  </a:lnTo>
                  <a:lnTo>
                    <a:pt x="3888" y="2586"/>
                  </a:lnTo>
                  <a:lnTo>
                    <a:pt x="3846" y="2616"/>
                  </a:lnTo>
                  <a:lnTo>
                    <a:pt x="3936" y="2610"/>
                  </a:lnTo>
                  <a:lnTo>
                    <a:pt x="3918" y="2610"/>
                  </a:lnTo>
                  <a:lnTo>
                    <a:pt x="3906" y="2616"/>
                  </a:lnTo>
                  <a:lnTo>
                    <a:pt x="3894" y="2616"/>
                  </a:lnTo>
                  <a:lnTo>
                    <a:pt x="3888" y="2622"/>
                  </a:lnTo>
                  <a:lnTo>
                    <a:pt x="3888" y="2634"/>
                  </a:lnTo>
                  <a:lnTo>
                    <a:pt x="3882" y="2640"/>
                  </a:lnTo>
                  <a:lnTo>
                    <a:pt x="3876" y="2640"/>
                  </a:lnTo>
                  <a:lnTo>
                    <a:pt x="3870" y="2634"/>
                  </a:lnTo>
                  <a:lnTo>
                    <a:pt x="3864" y="2634"/>
                  </a:lnTo>
                  <a:lnTo>
                    <a:pt x="3852" y="2628"/>
                  </a:lnTo>
                  <a:lnTo>
                    <a:pt x="3846" y="2628"/>
                  </a:lnTo>
                  <a:lnTo>
                    <a:pt x="3828" y="2634"/>
                  </a:lnTo>
                  <a:lnTo>
                    <a:pt x="3738" y="2688"/>
                  </a:lnTo>
                  <a:lnTo>
                    <a:pt x="3726" y="2700"/>
                  </a:lnTo>
                  <a:lnTo>
                    <a:pt x="3720" y="2712"/>
                  </a:lnTo>
                  <a:lnTo>
                    <a:pt x="3720" y="2748"/>
                  </a:lnTo>
                  <a:lnTo>
                    <a:pt x="3726" y="2748"/>
                  </a:lnTo>
                  <a:lnTo>
                    <a:pt x="3732" y="2742"/>
                  </a:lnTo>
                  <a:lnTo>
                    <a:pt x="3738" y="2742"/>
                  </a:lnTo>
                  <a:lnTo>
                    <a:pt x="3738" y="2754"/>
                  </a:lnTo>
                  <a:lnTo>
                    <a:pt x="3744" y="2760"/>
                  </a:lnTo>
                  <a:lnTo>
                    <a:pt x="3756" y="2760"/>
                  </a:lnTo>
                  <a:lnTo>
                    <a:pt x="3762" y="2754"/>
                  </a:lnTo>
                  <a:lnTo>
                    <a:pt x="3768" y="2742"/>
                  </a:lnTo>
                  <a:lnTo>
                    <a:pt x="3774" y="2736"/>
                  </a:lnTo>
                  <a:lnTo>
                    <a:pt x="3786" y="2736"/>
                  </a:lnTo>
                  <a:lnTo>
                    <a:pt x="3804" y="2730"/>
                  </a:lnTo>
                  <a:lnTo>
                    <a:pt x="3816" y="2724"/>
                  </a:lnTo>
                  <a:lnTo>
                    <a:pt x="3834" y="2718"/>
                  </a:lnTo>
                  <a:lnTo>
                    <a:pt x="3846" y="2706"/>
                  </a:lnTo>
                  <a:lnTo>
                    <a:pt x="3852" y="2694"/>
                  </a:lnTo>
                  <a:lnTo>
                    <a:pt x="3870" y="2676"/>
                  </a:lnTo>
                  <a:lnTo>
                    <a:pt x="3876" y="2664"/>
                  </a:lnTo>
                  <a:lnTo>
                    <a:pt x="3876" y="2670"/>
                  </a:lnTo>
                  <a:lnTo>
                    <a:pt x="3882" y="2682"/>
                  </a:lnTo>
                  <a:lnTo>
                    <a:pt x="3888" y="2688"/>
                  </a:lnTo>
                  <a:lnTo>
                    <a:pt x="3894" y="2688"/>
                  </a:lnTo>
                  <a:lnTo>
                    <a:pt x="3930" y="2676"/>
                  </a:lnTo>
                  <a:lnTo>
                    <a:pt x="3954" y="2664"/>
                  </a:lnTo>
                  <a:lnTo>
                    <a:pt x="3972" y="2658"/>
                  </a:lnTo>
                  <a:lnTo>
                    <a:pt x="3984" y="2652"/>
                  </a:lnTo>
                  <a:lnTo>
                    <a:pt x="4008" y="2646"/>
                  </a:lnTo>
                  <a:lnTo>
                    <a:pt x="4068" y="2634"/>
                  </a:lnTo>
                  <a:lnTo>
                    <a:pt x="4080" y="2628"/>
                  </a:lnTo>
                  <a:lnTo>
                    <a:pt x="4068" y="2616"/>
                  </a:lnTo>
                  <a:lnTo>
                    <a:pt x="4074" y="2598"/>
                  </a:lnTo>
                  <a:lnTo>
                    <a:pt x="4038" y="2604"/>
                  </a:lnTo>
                  <a:lnTo>
                    <a:pt x="4038" y="2580"/>
                  </a:lnTo>
                  <a:lnTo>
                    <a:pt x="4026" y="2586"/>
                  </a:lnTo>
                  <a:lnTo>
                    <a:pt x="4020" y="2586"/>
                  </a:lnTo>
                  <a:lnTo>
                    <a:pt x="4008" y="2592"/>
                  </a:lnTo>
                  <a:lnTo>
                    <a:pt x="4002" y="2598"/>
                  </a:lnTo>
                  <a:lnTo>
                    <a:pt x="3990" y="2598"/>
                  </a:lnTo>
                  <a:lnTo>
                    <a:pt x="3990" y="2580"/>
                  </a:lnTo>
                  <a:lnTo>
                    <a:pt x="3930" y="2580"/>
                  </a:lnTo>
                  <a:lnTo>
                    <a:pt x="3924" y="2574"/>
                  </a:lnTo>
                  <a:lnTo>
                    <a:pt x="3924" y="2568"/>
                  </a:lnTo>
                  <a:lnTo>
                    <a:pt x="3918" y="2562"/>
                  </a:lnTo>
                  <a:lnTo>
                    <a:pt x="3918" y="2556"/>
                  </a:lnTo>
                  <a:lnTo>
                    <a:pt x="3930" y="2556"/>
                  </a:lnTo>
                  <a:lnTo>
                    <a:pt x="3918" y="2544"/>
                  </a:lnTo>
                  <a:lnTo>
                    <a:pt x="3888" y="2544"/>
                  </a:lnTo>
                  <a:lnTo>
                    <a:pt x="3882" y="2532"/>
                  </a:lnTo>
                  <a:lnTo>
                    <a:pt x="3882" y="2526"/>
                  </a:lnTo>
                  <a:lnTo>
                    <a:pt x="3876" y="2514"/>
                  </a:lnTo>
                  <a:lnTo>
                    <a:pt x="3876" y="2502"/>
                  </a:lnTo>
                  <a:lnTo>
                    <a:pt x="3894" y="2484"/>
                  </a:lnTo>
                  <a:lnTo>
                    <a:pt x="3870" y="2484"/>
                  </a:lnTo>
                  <a:lnTo>
                    <a:pt x="3876" y="2478"/>
                  </a:lnTo>
                  <a:lnTo>
                    <a:pt x="3888" y="2472"/>
                  </a:lnTo>
                  <a:lnTo>
                    <a:pt x="3894" y="2460"/>
                  </a:lnTo>
                  <a:lnTo>
                    <a:pt x="3906" y="2454"/>
                  </a:lnTo>
                  <a:lnTo>
                    <a:pt x="3918" y="2442"/>
                  </a:lnTo>
                  <a:lnTo>
                    <a:pt x="3924" y="2430"/>
                  </a:lnTo>
                  <a:lnTo>
                    <a:pt x="3936" y="2424"/>
                  </a:lnTo>
                  <a:lnTo>
                    <a:pt x="3942" y="2412"/>
                  </a:lnTo>
                  <a:lnTo>
                    <a:pt x="3948" y="2406"/>
                  </a:lnTo>
                  <a:lnTo>
                    <a:pt x="3936" y="2400"/>
                  </a:lnTo>
                  <a:lnTo>
                    <a:pt x="3912" y="2430"/>
                  </a:lnTo>
                  <a:lnTo>
                    <a:pt x="3894" y="2418"/>
                  </a:lnTo>
                  <a:lnTo>
                    <a:pt x="3864" y="2436"/>
                  </a:lnTo>
                  <a:lnTo>
                    <a:pt x="3858" y="2418"/>
                  </a:lnTo>
                  <a:lnTo>
                    <a:pt x="3828" y="2406"/>
                  </a:lnTo>
                  <a:lnTo>
                    <a:pt x="3810" y="2412"/>
                  </a:lnTo>
                  <a:lnTo>
                    <a:pt x="3864" y="2394"/>
                  </a:lnTo>
                  <a:lnTo>
                    <a:pt x="3870" y="2400"/>
                  </a:lnTo>
                  <a:lnTo>
                    <a:pt x="3882" y="2406"/>
                  </a:lnTo>
                  <a:lnTo>
                    <a:pt x="3900" y="2406"/>
                  </a:lnTo>
                  <a:lnTo>
                    <a:pt x="3918" y="2388"/>
                  </a:lnTo>
                  <a:lnTo>
                    <a:pt x="3930" y="2382"/>
                  </a:lnTo>
                  <a:lnTo>
                    <a:pt x="3936" y="2376"/>
                  </a:lnTo>
                  <a:lnTo>
                    <a:pt x="3978" y="2376"/>
                  </a:lnTo>
                  <a:lnTo>
                    <a:pt x="3978" y="2364"/>
                  </a:lnTo>
                  <a:lnTo>
                    <a:pt x="3972" y="2358"/>
                  </a:lnTo>
                  <a:lnTo>
                    <a:pt x="3966" y="2346"/>
                  </a:lnTo>
                  <a:lnTo>
                    <a:pt x="3990" y="2346"/>
                  </a:lnTo>
                  <a:lnTo>
                    <a:pt x="3978" y="2334"/>
                  </a:lnTo>
                  <a:lnTo>
                    <a:pt x="3972" y="2322"/>
                  </a:lnTo>
                  <a:lnTo>
                    <a:pt x="3960" y="2316"/>
                  </a:lnTo>
                  <a:lnTo>
                    <a:pt x="3942" y="2310"/>
                  </a:lnTo>
                  <a:lnTo>
                    <a:pt x="3918" y="2310"/>
                  </a:lnTo>
                  <a:lnTo>
                    <a:pt x="3852" y="2316"/>
                  </a:lnTo>
                  <a:lnTo>
                    <a:pt x="3792" y="2334"/>
                  </a:lnTo>
                  <a:lnTo>
                    <a:pt x="3744" y="2352"/>
                  </a:lnTo>
                  <a:lnTo>
                    <a:pt x="3684" y="2376"/>
                  </a:lnTo>
                  <a:lnTo>
                    <a:pt x="3660" y="2388"/>
                  </a:lnTo>
                  <a:lnTo>
                    <a:pt x="3642" y="2400"/>
                  </a:lnTo>
                  <a:lnTo>
                    <a:pt x="3624" y="2418"/>
                  </a:lnTo>
                  <a:lnTo>
                    <a:pt x="3606" y="2430"/>
                  </a:lnTo>
                  <a:lnTo>
                    <a:pt x="3594" y="2442"/>
                  </a:lnTo>
                  <a:lnTo>
                    <a:pt x="3576" y="2454"/>
                  </a:lnTo>
                  <a:lnTo>
                    <a:pt x="3564" y="2466"/>
                  </a:lnTo>
                  <a:lnTo>
                    <a:pt x="3528" y="2484"/>
                  </a:lnTo>
                  <a:lnTo>
                    <a:pt x="3516" y="2484"/>
                  </a:lnTo>
                  <a:lnTo>
                    <a:pt x="3498" y="2490"/>
                  </a:lnTo>
                  <a:lnTo>
                    <a:pt x="3486" y="2490"/>
                  </a:lnTo>
                  <a:lnTo>
                    <a:pt x="3492" y="2490"/>
                  </a:lnTo>
                  <a:lnTo>
                    <a:pt x="3498" y="2484"/>
                  </a:lnTo>
                  <a:lnTo>
                    <a:pt x="3510" y="2478"/>
                  </a:lnTo>
                  <a:lnTo>
                    <a:pt x="3522" y="2466"/>
                  </a:lnTo>
                  <a:lnTo>
                    <a:pt x="3540" y="2460"/>
                  </a:lnTo>
                  <a:lnTo>
                    <a:pt x="3552" y="2448"/>
                  </a:lnTo>
                  <a:lnTo>
                    <a:pt x="3576" y="2436"/>
                  </a:lnTo>
                  <a:lnTo>
                    <a:pt x="3600" y="2412"/>
                  </a:lnTo>
                  <a:lnTo>
                    <a:pt x="3606" y="2400"/>
                  </a:lnTo>
                  <a:lnTo>
                    <a:pt x="3582" y="2388"/>
                  </a:lnTo>
                  <a:lnTo>
                    <a:pt x="3588" y="2388"/>
                  </a:lnTo>
                  <a:lnTo>
                    <a:pt x="3594" y="2394"/>
                  </a:lnTo>
                  <a:lnTo>
                    <a:pt x="3624" y="2394"/>
                  </a:lnTo>
                  <a:lnTo>
                    <a:pt x="3642" y="2382"/>
                  </a:lnTo>
                  <a:lnTo>
                    <a:pt x="3702" y="2334"/>
                  </a:lnTo>
                  <a:lnTo>
                    <a:pt x="3750" y="2310"/>
                  </a:lnTo>
                  <a:lnTo>
                    <a:pt x="3768" y="2304"/>
                  </a:lnTo>
                  <a:lnTo>
                    <a:pt x="3804" y="2304"/>
                  </a:lnTo>
                  <a:lnTo>
                    <a:pt x="3852" y="2256"/>
                  </a:lnTo>
                  <a:lnTo>
                    <a:pt x="3870" y="2244"/>
                  </a:lnTo>
                  <a:lnTo>
                    <a:pt x="3888" y="2238"/>
                  </a:lnTo>
                  <a:lnTo>
                    <a:pt x="3936" y="2232"/>
                  </a:lnTo>
                  <a:lnTo>
                    <a:pt x="3990" y="2232"/>
                  </a:lnTo>
                  <a:lnTo>
                    <a:pt x="4044" y="2226"/>
                  </a:lnTo>
                  <a:lnTo>
                    <a:pt x="4074" y="2226"/>
                  </a:lnTo>
                  <a:lnTo>
                    <a:pt x="4104" y="2232"/>
                  </a:lnTo>
                  <a:lnTo>
                    <a:pt x="4176" y="2244"/>
                  </a:lnTo>
                  <a:lnTo>
                    <a:pt x="4200" y="2250"/>
                  </a:lnTo>
                  <a:lnTo>
                    <a:pt x="4212" y="2244"/>
                  </a:lnTo>
                  <a:lnTo>
                    <a:pt x="4248" y="2232"/>
                  </a:lnTo>
                  <a:lnTo>
                    <a:pt x="4260" y="2226"/>
                  </a:lnTo>
                  <a:lnTo>
                    <a:pt x="4278" y="2226"/>
                  </a:lnTo>
                  <a:lnTo>
                    <a:pt x="4296" y="2220"/>
                  </a:lnTo>
                  <a:lnTo>
                    <a:pt x="4320" y="2214"/>
                  </a:lnTo>
                  <a:lnTo>
                    <a:pt x="4338" y="2208"/>
                  </a:lnTo>
                  <a:lnTo>
                    <a:pt x="4374" y="2172"/>
                  </a:lnTo>
                  <a:lnTo>
                    <a:pt x="4392" y="2166"/>
                  </a:lnTo>
                  <a:lnTo>
                    <a:pt x="4404" y="2154"/>
                  </a:lnTo>
                  <a:lnTo>
                    <a:pt x="4410" y="2154"/>
                  </a:lnTo>
                  <a:lnTo>
                    <a:pt x="4422" y="2148"/>
                  </a:lnTo>
                  <a:lnTo>
                    <a:pt x="4452" y="2148"/>
                  </a:lnTo>
                  <a:lnTo>
                    <a:pt x="4458" y="2142"/>
                  </a:lnTo>
                  <a:lnTo>
                    <a:pt x="4470" y="2136"/>
                  </a:lnTo>
                  <a:lnTo>
                    <a:pt x="4476" y="2130"/>
                  </a:lnTo>
                  <a:lnTo>
                    <a:pt x="4494" y="2130"/>
                  </a:lnTo>
                  <a:lnTo>
                    <a:pt x="4500" y="2136"/>
                  </a:lnTo>
                  <a:lnTo>
                    <a:pt x="4518" y="2136"/>
                  </a:lnTo>
                  <a:lnTo>
                    <a:pt x="4530" y="2130"/>
                  </a:lnTo>
                  <a:lnTo>
                    <a:pt x="4536" y="2130"/>
                  </a:lnTo>
                  <a:lnTo>
                    <a:pt x="4542" y="2124"/>
                  </a:lnTo>
                  <a:lnTo>
                    <a:pt x="4596" y="2106"/>
                  </a:lnTo>
                  <a:lnTo>
                    <a:pt x="4620" y="2094"/>
                  </a:lnTo>
                  <a:lnTo>
                    <a:pt x="4620" y="2088"/>
                  </a:lnTo>
                  <a:lnTo>
                    <a:pt x="4614" y="2076"/>
                  </a:lnTo>
                  <a:lnTo>
                    <a:pt x="4602" y="2070"/>
                  </a:lnTo>
                  <a:lnTo>
                    <a:pt x="4584" y="2052"/>
                  </a:lnTo>
                  <a:lnTo>
                    <a:pt x="4578" y="2052"/>
                  </a:lnTo>
                  <a:lnTo>
                    <a:pt x="4602" y="2052"/>
                  </a:lnTo>
                  <a:lnTo>
                    <a:pt x="4614" y="2046"/>
                  </a:lnTo>
                  <a:lnTo>
                    <a:pt x="4614" y="2028"/>
                  </a:lnTo>
                  <a:lnTo>
                    <a:pt x="4608" y="2022"/>
                  </a:lnTo>
                  <a:lnTo>
                    <a:pt x="4608" y="2010"/>
                  </a:lnTo>
                  <a:lnTo>
                    <a:pt x="4632" y="2010"/>
                  </a:lnTo>
                  <a:lnTo>
                    <a:pt x="4644" y="1998"/>
                  </a:lnTo>
                  <a:lnTo>
                    <a:pt x="4644" y="1992"/>
                  </a:lnTo>
                  <a:lnTo>
                    <a:pt x="4632" y="1980"/>
                  </a:lnTo>
                  <a:lnTo>
                    <a:pt x="4626" y="1968"/>
                  </a:lnTo>
                  <a:lnTo>
                    <a:pt x="4608" y="1962"/>
                  </a:lnTo>
                  <a:lnTo>
                    <a:pt x="4602" y="1956"/>
                  </a:lnTo>
                  <a:lnTo>
                    <a:pt x="4590" y="1962"/>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63" name="Cameroon">
              <a:extLst>
                <a:ext uri="{FF2B5EF4-FFF2-40B4-BE49-F238E27FC236}">
                  <a16:creationId xmlns:a16="http://schemas.microsoft.com/office/drawing/2014/main" id="{0A16284C-D83A-F24E-4002-BB22B15A70CE}"/>
                </a:ext>
                <a:ext uri="{C183D7F6-B498-43B3-948B-1728B52AA6E4}">
                  <adec:decorative xmlns:adec="http://schemas.microsoft.com/office/drawing/2017/decorative" val="1"/>
                </a:ext>
              </a:extLst>
            </p:cNvPr>
            <p:cNvSpPr>
              <a:spLocks/>
            </p:cNvSpPr>
            <p:nvPr/>
          </p:nvSpPr>
          <p:spPr bwMode="gray">
            <a:xfrm>
              <a:off x="4482685" y="2961439"/>
              <a:ext cx="176116" cy="298140"/>
            </a:xfrm>
            <a:custGeom>
              <a:avLst/>
              <a:gdLst>
                <a:gd name="T0" fmla="*/ 2147483647 w 546"/>
                <a:gd name="T1" fmla="*/ 0 h 924"/>
                <a:gd name="T2" fmla="*/ 2147483647 w 546"/>
                <a:gd name="T3" fmla="*/ 2147483647 h 924"/>
                <a:gd name="T4" fmla="*/ 2147483647 w 546"/>
                <a:gd name="T5" fmla="*/ 2147483647 h 924"/>
                <a:gd name="T6" fmla="*/ 2147483647 w 546"/>
                <a:gd name="T7" fmla="*/ 2147483647 h 924"/>
                <a:gd name="T8" fmla="*/ 2147483647 w 546"/>
                <a:gd name="T9" fmla="*/ 2147483647 h 924"/>
                <a:gd name="T10" fmla="*/ 2147483647 w 546"/>
                <a:gd name="T11" fmla="*/ 2147483647 h 924"/>
                <a:gd name="T12" fmla="*/ 2147483647 w 546"/>
                <a:gd name="T13" fmla="*/ 2147483647 h 924"/>
                <a:gd name="T14" fmla="*/ 2147483647 w 546"/>
                <a:gd name="T15" fmla="*/ 2147483647 h 924"/>
                <a:gd name="T16" fmla="*/ 2147483647 w 546"/>
                <a:gd name="T17" fmla="*/ 2147483647 h 924"/>
                <a:gd name="T18" fmla="*/ 2147483647 w 546"/>
                <a:gd name="T19" fmla="*/ 2147483647 h 924"/>
                <a:gd name="T20" fmla="*/ 2147483647 w 546"/>
                <a:gd name="T21" fmla="*/ 2147483647 h 924"/>
                <a:gd name="T22" fmla="*/ 2147483647 w 546"/>
                <a:gd name="T23" fmla="*/ 2147483647 h 924"/>
                <a:gd name="T24" fmla="*/ 2147483647 w 546"/>
                <a:gd name="T25" fmla="*/ 2147483647 h 924"/>
                <a:gd name="T26" fmla="*/ 2147483647 w 546"/>
                <a:gd name="T27" fmla="*/ 2147483647 h 924"/>
                <a:gd name="T28" fmla="*/ 2147483647 w 546"/>
                <a:gd name="T29" fmla="*/ 2147483647 h 924"/>
                <a:gd name="T30" fmla="*/ 2147483647 w 546"/>
                <a:gd name="T31" fmla="*/ 2147483647 h 924"/>
                <a:gd name="T32" fmla="*/ 2147483647 w 546"/>
                <a:gd name="T33" fmla="*/ 2147483647 h 924"/>
                <a:gd name="T34" fmla="*/ 2147483647 w 546"/>
                <a:gd name="T35" fmla="*/ 2147483647 h 924"/>
                <a:gd name="T36" fmla="*/ 2147483647 w 546"/>
                <a:gd name="T37" fmla="*/ 2147483647 h 924"/>
                <a:gd name="T38" fmla="*/ 2147483647 w 546"/>
                <a:gd name="T39" fmla="*/ 2147483647 h 924"/>
                <a:gd name="T40" fmla="*/ 2147483647 w 546"/>
                <a:gd name="T41" fmla="*/ 2147483647 h 924"/>
                <a:gd name="T42" fmla="*/ 2147483647 w 546"/>
                <a:gd name="T43" fmla="*/ 2147483647 h 924"/>
                <a:gd name="T44" fmla="*/ 2147483647 w 546"/>
                <a:gd name="T45" fmla="*/ 2147483647 h 924"/>
                <a:gd name="T46" fmla="*/ 2147483647 w 546"/>
                <a:gd name="T47" fmla="*/ 2147483647 h 924"/>
                <a:gd name="T48" fmla="*/ 2147483647 w 546"/>
                <a:gd name="T49" fmla="*/ 2147483647 h 924"/>
                <a:gd name="T50" fmla="*/ 2147483647 w 546"/>
                <a:gd name="T51" fmla="*/ 2147483647 h 924"/>
                <a:gd name="T52" fmla="*/ 2147483647 w 546"/>
                <a:gd name="T53" fmla="*/ 2147483647 h 924"/>
                <a:gd name="T54" fmla="*/ 2147483647 w 546"/>
                <a:gd name="T55" fmla="*/ 2147483647 h 924"/>
                <a:gd name="T56" fmla="*/ 2147483647 w 546"/>
                <a:gd name="T57" fmla="*/ 2147483647 h 924"/>
                <a:gd name="T58" fmla="*/ 2147483647 w 546"/>
                <a:gd name="T59" fmla="*/ 2147483647 h 924"/>
                <a:gd name="T60" fmla="*/ 2147483647 w 546"/>
                <a:gd name="T61" fmla="*/ 2147483647 h 924"/>
                <a:gd name="T62" fmla="*/ 2147483647 w 546"/>
                <a:gd name="T63" fmla="*/ 2147483647 h 924"/>
                <a:gd name="T64" fmla="*/ 2147483647 w 546"/>
                <a:gd name="T65" fmla="*/ 2147483647 h 924"/>
                <a:gd name="T66" fmla="*/ 2147483647 w 546"/>
                <a:gd name="T67" fmla="*/ 2147483647 h 924"/>
                <a:gd name="T68" fmla="*/ 2147483647 w 546"/>
                <a:gd name="T69" fmla="*/ 2147483647 h 924"/>
                <a:gd name="T70" fmla="*/ 2147483647 w 546"/>
                <a:gd name="T71" fmla="*/ 2147483647 h 924"/>
                <a:gd name="T72" fmla="*/ 2147483647 w 546"/>
                <a:gd name="T73" fmla="*/ 2147483647 h 924"/>
                <a:gd name="T74" fmla="*/ 2147483647 w 546"/>
                <a:gd name="T75" fmla="*/ 2147483647 h 924"/>
                <a:gd name="T76" fmla="*/ 2147483647 w 546"/>
                <a:gd name="T77" fmla="*/ 2147483647 h 924"/>
                <a:gd name="T78" fmla="*/ 2147483647 w 546"/>
                <a:gd name="T79" fmla="*/ 2147483647 h 924"/>
                <a:gd name="T80" fmla="*/ 2147483647 w 546"/>
                <a:gd name="T81" fmla="*/ 2147483647 h 924"/>
                <a:gd name="T82" fmla="*/ 2147483647 w 546"/>
                <a:gd name="T83" fmla="*/ 2147483647 h 924"/>
                <a:gd name="T84" fmla="*/ 2147483647 w 546"/>
                <a:gd name="T85" fmla="*/ 2147483647 h 924"/>
                <a:gd name="T86" fmla="*/ 2147483647 w 546"/>
                <a:gd name="T87" fmla="*/ 2147483647 h 924"/>
                <a:gd name="T88" fmla="*/ 2147483647 w 546"/>
                <a:gd name="T89" fmla="*/ 2147483647 h 924"/>
                <a:gd name="T90" fmla="*/ 2147483647 w 546"/>
                <a:gd name="T91" fmla="*/ 2147483647 h 924"/>
                <a:gd name="T92" fmla="*/ 2147483647 w 546"/>
                <a:gd name="T93" fmla="*/ 2147483647 h 924"/>
                <a:gd name="T94" fmla="*/ 2147483647 w 546"/>
                <a:gd name="T95" fmla="*/ 2147483647 h 924"/>
                <a:gd name="T96" fmla="*/ 2147483647 w 546"/>
                <a:gd name="T97" fmla="*/ 2147483647 h 924"/>
                <a:gd name="T98" fmla="*/ 2147483647 w 546"/>
                <a:gd name="T99" fmla="*/ 2147483647 h 924"/>
                <a:gd name="T100" fmla="*/ 2147483647 w 546"/>
                <a:gd name="T101" fmla="*/ 2147483647 h 924"/>
                <a:gd name="T102" fmla="*/ 2147483647 w 546"/>
                <a:gd name="T103" fmla="*/ 2147483647 h 924"/>
                <a:gd name="T104" fmla="*/ 2147483647 w 546"/>
                <a:gd name="T105" fmla="*/ 2147483647 h 924"/>
                <a:gd name="T106" fmla="*/ 2147483647 w 546"/>
                <a:gd name="T107" fmla="*/ 2147483647 h 924"/>
                <a:gd name="T108" fmla="*/ 2147483647 w 546"/>
                <a:gd name="T109" fmla="*/ 2147483647 h 924"/>
                <a:gd name="T110" fmla="*/ 2147483647 w 546"/>
                <a:gd name="T111" fmla="*/ 2147483647 h 9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46"/>
                <a:gd name="T169" fmla="*/ 0 h 924"/>
                <a:gd name="T170" fmla="*/ 546 w 546"/>
                <a:gd name="T171" fmla="*/ 924 h 9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46" h="924">
                  <a:moveTo>
                    <a:pt x="420" y="30"/>
                  </a:moveTo>
                  <a:lnTo>
                    <a:pt x="414" y="18"/>
                  </a:lnTo>
                  <a:lnTo>
                    <a:pt x="414" y="0"/>
                  </a:lnTo>
                  <a:lnTo>
                    <a:pt x="390" y="6"/>
                  </a:lnTo>
                  <a:lnTo>
                    <a:pt x="390" y="54"/>
                  </a:lnTo>
                  <a:lnTo>
                    <a:pt x="396" y="60"/>
                  </a:lnTo>
                  <a:lnTo>
                    <a:pt x="396" y="66"/>
                  </a:lnTo>
                  <a:lnTo>
                    <a:pt x="426" y="66"/>
                  </a:lnTo>
                  <a:lnTo>
                    <a:pt x="426" y="96"/>
                  </a:lnTo>
                  <a:lnTo>
                    <a:pt x="420" y="102"/>
                  </a:lnTo>
                  <a:lnTo>
                    <a:pt x="420" y="108"/>
                  </a:lnTo>
                  <a:lnTo>
                    <a:pt x="426" y="114"/>
                  </a:lnTo>
                  <a:lnTo>
                    <a:pt x="426" y="126"/>
                  </a:lnTo>
                  <a:lnTo>
                    <a:pt x="408" y="144"/>
                  </a:lnTo>
                  <a:lnTo>
                    <a:pt x="396" y="150"/>
                  </a:lnTo>
                  <a:lnTo>
                    <a:pt x="384" y="150"/>
                  </a:lnTo>
                  <a:lnTo>
                    <a:pt x="384" y="156"/>
                  </a:lnTo>
                  <a:lnTo>
                    <a:pt x="378" y="162"/>
                  </a:lnTo>
                  <a:lnTo>
                    <a:pt x="378" y="168"/>
                  </a:lnTo>
                  <a:lnTo>
                    <a:pt x="372" y="174"/>
                  </a:lnTo>
                  <a:lnTo>
                    <a:pt x="372" y="180"/>
                  </a:lnTo>
                  <a:lnTo>
                    <a:pt x="360" y="192"/>
                  </a:lnTo>
                  <a:lnTo>
                    <a:pt x="354" y="204"/>
                  </a:lnTo>
                  <a:lnTo>
                    <a:pt x="348" y="234"/>
                  </a:lnTo>
                  <a:lnTo>
                    <a:pt x="342" y="240"/>
                  </a:lnTo>
                  <a:lnTo>
                    <a:pt x="342" y="270"/>
                  </a:lnTo>
                  <a:lnTo>
                    <a:pt x="336" y="288"/>
                  </a:lnTo>
                  <a:lnTo>
                    <a:pt x="330" y="294"/>
                  </a:lnTo>
                  <a:lnTo>
                    <a:pt x="312" y="294"/>
                  </a:lnTo>
                  <a:lnTo>
                    <a:pt x="312" y="324"/>
                  </a:lnTo>
                  <a:lnTo>
                    <a:pt x="306" y="342"/>
                  </a:lnTo>
                  <a:lnTo>
                    <a:pt x="306" y="354"/>
                  </a:lnTo>
                  <a:lnTo>
                    <a:pt x="300" y="360"/>
                  </a:lnTo>
                  <a:lnTo>
                    <a:pt x="288" y="366"/>
                  </a:lnTo>
                  <a:lnTo>
                    <a:pt x="282" y="372"/>
                  </a:lnTo>
                  <a:lnTo>
                    <a:pt x="270" y="378"/>
                  </a:lnTo>
                  <a:lnTo>
                    <a:pt x="258" y="426"/>
                  </a:lnTo>
                  <a:lnTo>
                    <a:pt x="234" y="456"/>
                  </a:lnTo>
                  <a:lnTo>
                    <a:pt x="234" y="486"/>
                  </a:lnTo>
                  <a:lnTo>
                    <a:pt x="228" y="492"/>
                  </a:lnTo>
                  <a:lnTo>
                    <a:pt x="216" y="498"/>
                  </a:lnTo>
                  <a:lnTo>
                    <a:pt x="210" y="510"/>
                  </a:lnTo>
                  <a:lnTo>
                    <a:pt x="210" y="522"/>
                  </a:lnTo>
                  <a:lnTo>
                    <a:pt x="192" y="540"/>
                  </a:lnTo>
                  <a:lnTo>
                    <a:pt x="186" y="540"/>
                  </a:lnTo>
                  <a:lnTo>
                    <a:pt x="180" y="534"/>
                  </a:lnTo>
                  <a:lnTo>
                    <a:pt x="174" y="522"/>
                  </a:lnTo>
                  <a:lnTo>
                    <a:pt x="174" y="516"/>
                  </a:lnTo>
                  <a:lnTo>
                    <a:pt x="168" y="504"/>
                  </a:lnTo>
                  <a:lnTo>
                    <a:pt x="156" y="492"/>
                  </a:lnTo>
                  <a:lnTo>
                    <a:pt x="150" y="480"/>
                  </a:lnTo>
                  <a:lnTo>
                    <a:pt x="138" y="480"/>
                  </a:lnTo>
                  <a:lnTo>
                    <a:pt x="144" y="486"/>
                  </a:lnTo>
                  <a:lnTo>
                    <a:pt x="144" y="498"/>
                  </a:lnTo>
                  <a:lnTo>
                    <a:pt x="138" y="504"/>
                  </a:lnTo>
                  <a:lnTo>
                    <a:pt x="132" y="504"/>
                  </a:lnTo>
                  <a:lnTo>
                    <a:pt x="120" y="498"/>
                  </a:lnTo>
                  <a:lnTo>
                    <a:pt x="114" y="492"/>
                  </a:lnTo>
                  <a:lnTo>
                    <a:pt x="108" y="492"/>
                  </a:lnTo>
                  <a:lnTo>
                    <a:pt x="102" y="498"/>
                  </a:lnTo>
                  <a:lnTo>
                    <a:pt x="90" y="522"/>
                  </a:lnTo>
                  <a:lnTo>
                    <a:pt x="84" y="528"/>
                  </a:lnTo>
                  <a:lnTo>
                    <a:pt x="84" y="534"/>
                  </a:lnTo>
                  <a:lnTo>
                    <a:pt x="18" y="588"/>
                  </a:lnTo>
                  <a:lnTo>
                    <a:pt x="18" y="642"/>
                  </a:lnTo>
                  <a:lnTo>
                    <a:pt x="12" y="654"/>
                  </a:lnTo>
                  <a:lnTo>
                    <a:pt x="12" y="666"/>
                  </a:lnTo>
                  <a:lnTo>
                    <a:pt x="6" y="672"/>
                  </a:lnTo>
                  <a:lnTo>
                    <a:pt x="6" y="678"/>
                  </a:lnTo>
                  <a:lnTo>
                    <a:pt x="0" y="690"/>
                  </a:lnTo>
                  <a:lnTo>
                    <a:pt x="24" y="684"/>
                  </a:lnTo>
                  <a:lnTo>
                    <a:pt x="24" y="708"/>
                  </a:lnTo>
                  <a:lnTo>
                    <a:pt x="36" y="732"/>
                  </a:lnTo>
                  <a:lnTo>
                    <a:pt x="60" y="744"/>
                  </a:lnTo>
                  <a:lnTo>
                    <a:pt x="66" y="750"/>
                  </a:lnTo>
                  <a:lnTo>
                    <a:pt x="84" y="726"/>
                  </a:lnTo>
                  <a:lnTo>
                    <a:pt x="66" y="756"/>
                  </a:lnTo>
                  <a:lnTo>
                    <a:pt x="84" y="786"/>
                  </a:lnTo>
                  <a:lnTo>
                    <a:pt x="102" y="792"/>
                  </a:lnTo>
                  <a:lnTo>
                    <a:pt x="102" y="840"/>
                  </a:lnTo>
                  <a:lnTo>
                    <a:pt x="90" y="840"/>
                  </a:lnTo>
                  <a:lnTo>
                    <a:pt x="90" y="870"/>
                  </a:lnTo>
                  <a:lnTo>
                    <a:pt x="102" y="882"/>
                  </a:lnTo>
                  <a:lnTo>
                    <a:pt x="198" y="882"/>
                  </a:lnTo>
                  <a:lnTo>
                    <a:pt x="216" y="864"/>
                  </a:lnTo>
                  <a:lnTo>
                    <a:pt x="228" y="882"/>
                  </a:lnTo>
                  <a:lnTo>
                    <a:pt x="258" y="882"/>
                  </a:lnTo>
                  <a:lnTo>
                    <a:pt x="270" y="870"/>
                  </a:lnTo>
                  <a:lnTo>
                    <a:pt x="276" y="870"/>
                  </a:lnTo>
                  <a:lnTo>
                    <a:pt x="288" y="876"/>
                  </a:lnTo>
                  <a:lnTo>
                    <a:pt x="294" y="876"/>
                  </a:lnTo>
                  <a:lnTo>
                    <a:pt x="342" y="870"/>
                  </a:lnTo>
                  <a:lnTo>
                    <a:pt x="342" y="888"/>
                  </a:lnTo>
                  <a:lnTo>
                    <a:pt x="372" y="888"/>
                  </a:lnTo>
                  <a:lnTo>
                    <a:pt x="390" y="882"/>
                  </a:lnTo>
                  <a:lnTo>
                    <a:pt x="438" y="882"/>
                  </a:lnTo>
                  <a:lnTo>
                    <a:pt x="450" y="888"/>
                  </a:lnTo>
                  <a:lnTo>
                    <a:pt x="456" y="894"/>
                  </a:lnTo>
                  <a:lnTo>
                    <a:pt x="468" y="894"/>
                  </a:lnTo>
                  <a:lnTo>
                    <a:pt x="474" y="900"/>
                  </a:lnTo>
                  <a:lnTo>
                    <a:pt x="510" y="900"/>
                  </a:lnTo>
                  <a:lnTo>
                    <a:pt x="534" y="924"/>
                  </a:lnTo>
                  <a:lnTo>
                    <a:pt x="540" y="882"/>
                  </a:lnTo>
                  <a:lnTo>
                    <a:pt x="546" y="876"/>
                  </a:lnTo>
                  <a:lnTo>
                    <a:pt x="534" y="864"/>
                  </a:lnTo>
                  <a:lnTo>
                    <a:pt x="534" y="834"/>
                  </a:lnTo>
                  <a:lnTo>
                    <a:pt x="528" y="816"/>
                  </a:lnTo>
                  <a:lnTo>
                    <a:pt x="516" y="810"/>
                  </a:lnTo>
                  <a:lnTo>
                    <a:pt x="510" y="798"/>
                  </a:lnTo>
                  <a:lnTo>
                    <a:pt x="498" y="792"/>
                  </a:lnTo>
                  <a:lnTo>
                    <a:pt x="486" y="780"/>
                  </a:lnTo>
                  <a:lnTo>
                    <a:pt x="474" y="756"/>
                  </a:lnTo>
                  <a:lnTo>
                    <a:pt x="468" y="750"/>
                  </a:lnTo>
                  <a:lnTo>
                    <a:pt x="468" y="708"/>
                  </a:lnTo>
                  <a:lnTo>
                    <a:pt x="462" y="708"/>
                  </a:lnTo>
                  <a:lnTo>
                    <a:pt x="444" y="690"/>
                  </a:lnTo>
                  <a:lnTo>
                    <a:pt x="438" y="690"/>
                  </a:lnTo>
                  <a:lnTo>
                    <a:pt x="438" y="642"/>
                  </a:lnTo>
                  <a:lnTo>
                    <a:pt x="420" y="630"/>
                  </a:lnTo>
                  <a:lnTo>
                    <a:pt x="432" y="618"/>
                  </a:lnTo>
                  <a:lnTo>
                    <a:pt x="432" y="582"/>
                  </a:lnTo>
                  <a:lnTo>
                    <a:pt x="426" y="582"/>
                  </a:lnTo>
                  <a:lnTo>
                    <a:pt x="414" y="576"/>
                  </a:lnTo>
                  <a:lnTo>
                    <a:pt x="414" y="570"/>
                  </a:lnTo>
                  <a:lnTo>
                    <a:pt x="426" y="558"/>
                  </a:lnTo>
                  <a:lnTo>
                    <a:pt x="438" y="552"/>
                  </a:lnTo>
                  <a:lnTo>
                    <a:pt x="444" y="546"/>
                  </a:lnTo>
                  <a:lnTo>
                    <a:pt x="450" y="546"/>
                  </a:lnTo>
                  <a:lnTo>
                    <a:pt x="456" y="510"/>
                  </a:lnTo>
                  <a:lnTo>
                    <a:pt x="462" y="510"/>
                  </a:lnTo>
                  <a:lnTo>
                    <a:pt x="468" y="498"/>
                  </a:lnTo>
                  <a:lnTo>
                    <a:pt x="468" y="480"/>
                  </a:lnTo>
                  <a:lnTo>
                    <a:pt x="474" y="474"/>
                  </a:lnTo>
                  <a:lnTo>
                    <a:pt x="480" y="462"/>
                  </a:lnTo>
                  <a:lnTo>
                    <a:pt x="492" y="450"/>
                  </a:lnTo>
                  <a:lnTo>
                    <a:pt x="498" y="450"/>
                  </a:lnTo>
                  <a:lnTo>
                    <a:pt x="498" y="438"/>
                  </a:lnTo>
                  <a:lnTo>
                    <a:pt x="492" y="420"/>
                  </a:lnTo>
                  <a:lnTo>
                    <a:pt x="486" y="408"/>
                  </a:lnTo>
                  <a:lnTo>
                    <a:pt x="486" y="390"/>
                  </a:lnTo>
                  <a:lnTo>
                    <a:pt x="474" y="366"/>
                  </a:lnTo>
                  <a:lnTo>
                    <a:pt x="462" y="354"/>
                  </a:lnTo>
                  <a:lnTo>
                    <a:pt x="450" y="348"/>
                  </a:lnTo>
                  <a:lnTo>
                    <a:pt x="432" y="336"/>
                  </a:lnTo>
                  <a:lnTo>
                    <a:pt x="420" y="324"/>
                  </a:lnTo>
                  <a:lnTo>
                    <a:pt x="414" y="312"/>
                  </a:lnTo>
                  <a:lnTo>
                    <a:pt x="402" y="300"/>
                  </a:lnTo>
                  <a:lnTo>
                    <a:pt x="390" y="276"/>
                  </a:lnTo>
                  <a:lnTo>
                    <a:pt x="390" y="264"/>
                  </a:lnTo>
                  <a:lnTo>
                    <a:pt x="396" y="258"/>
                  </a:lnTo>
                  <a:lnTo>
                    <a:pt x="408" y="252"/>
                  </a:lnTo>
                  <a:lnTo>
                    <a:pt x="504" y="252"/>
                  </a:lnTo>
                  <a:lnTo>
                    <a:pt x="486" y="234"/>
                  </a:lnTo>
                  <a:lnTo>
                    <a:pt x="480" y="222"/>
                  </a:lnTo>
                  <a:lnTo>
                    <a:pt x="468" y="216"/>
                  </a:lnTo>
                  <a:lnTo>
                    <a:pt x="462" y="204"/>
                  </a:lnTo>
                  <a:lnTo>
                    <a:pt x="462" y="186"/>
                  </a:lnTo>
                  <a:lnTo>
                    <a:pt x="456" y="168"/>
                  </a:lnTo>
                  <a:lnTo>
                    <a:pt x="456" y="132"/>
                  </a:lnTo>
                  <a:lnTo>
                    <a:pt x="462" y="132"/>
                  </a:lnTo>
                  <a:lnTo>
                    <a:pt x="462" y="96"/>
                  </a:lnTo>
                  <a:lnTo>
                    <a:pt x="456" y="84"/>
                  </a:lnTo>
                  <a:lnTo>
                    <a:pt x="444" y="78"/>
                  </a:lnTo>
                  <a:lnTo>
                    <a:pt x="450" y="42"/>
                  </a:lnTo>
                  <a:lnTo>
                    <a:pt x="444" y="42"/>
                  </a:lnTo>
                  <a:lnTo>
                    <a:pt x="438" y="36"/>
                  </a:lnTo>
                  <a:lnTo>
                    <a:pt x="426" y="36"/>
                  </a:lnTo>
                  <a:lnTo>
                    <a:pt x="420" y="30"/>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64" name="Cambodia">
              <a:extLst>
                <a:ext uri="{FF2B5EF4-FFF2-40B4-BE49-F238E27FC236}">
                  <a16:creationId xmlns:a16="http://schemas.microsoft.com/office/drawing/2014/main" id="{3E7483FF-C0E4-8570-F51A-05F960F006F2}"/>
                </a:ext>
                <a:ext uri="{C183D7F6-B498-43B3-948B-1728B52AA6E4}">
                  <adec:decorative xmlns:adec="http://schemas.microsoft.com/office/drawing/2017/decorative" val="1"/>
                </a:ext>
              </a:extLst>
            </p:cNvPr>
            <p:cNvSpPr>
              <a:spLocks/>
            </p:cNvSpPr>
            <p:nvPr/>
          </p:nvSpPr>
          <p:spPr bwMode="gray">
            <a:xfrm>
              <a:off x="6616211" y="2924957"/>
              <a:ext cx="122023" cy="108186"/>
            </a:xfrm>
            <a:custGeom>
              <a:avLst/>
              <a:gdLst>
                <a:gd name="T0" fmla="*/ 2147483647 w 378"/>
                <a:gd name="T1" fmla="*/ 2147483647 h 336"/>
                <a:gd name="T2" fmla="*/ 2147483647 w 378"/>
                <a:gd name="T3" fmla="*/ 2147483647 h 336"/>
                <a:gd name="T4" fmla="*/ 2147483647 w 378"/>
                <a:gd name="T5" fmla="*/ 2147483647 h 336"/>
                <a:gd name="T6" fmla="*/ 2147483647 w 378"/>
                <a:gd name="T7" fmla="*/ 2147483647 h 336"/>
                <a:gd name="T8" fmla="*/ 2147483647 w 378"/>
                <a:gd name="T9" fmla="*/ 2147483647 h 336"/>
                <a:gd name="T10" fmla="*/ 2147483647 w 378"/>
                <a:gd name="T11" fmla="*/ 2147483647 h 336"/>
                <a:gd name="T12" fmla="*/ 2147483647 w 378"/>
                <a:gd name="T13" fmla="*/ 2147483647 h 336"/>
                <a:gd name="T14" fmla="*/ 2147483647 w 378"/>
                <a:gd name="T15" fmla="*/ 2147483647 h 336"/>
                <a:gd name="T16" fmla="*/ 2147483647 w 378"/>
                <a:gd name="T17" fmla="*/ 2147483647 h 336"/>
                <a:gd name="T18" fmla="*/ 2147483647 w 378"/>
                <a:gd name="T19" fmla="*/ 2147483647 h 336"/>
                <a:gd name="T20" fmla="*/ 2147483647 w 378"/>
                <a:gd name="T21" fmla="*/ 2147483647 h 336"/>
                <a:gd name="T22" fmla="*/ 2147483647 w 378"/>
                <a:gd name="T23" fmla="*/ 2147483647 h 336"/>
                <a:gd name="T24" fmla="*/ 2147483647 w 378"/>
                <a:gd name="T25" fmla="*/ 2147483647 h 336"/>
                <a:gd name="T26" fmla="*/ 2147483647 w 378"/>
                <a:gd name="T27" fmla="*/ 2147483647 h 336"/>
                <a:gd name="T28" fmla="*/ 0 w 378"/>
                <a:gd name="T29" fmla="*/ 2147483647 h 336"/>
                <a:gd name="T30" fmla="*/ 2147483647 w 378"/>
                <a:gd name="T31" fmla="*/ 2147483647 h 336"/>
                <a:gd name="T32" fmla="*/ 2147483647 w 378"/>
                <a:gd name="T33" fmla="*/ 2147483647 h 336"/>
                <a:gd name="T34" fmla="*/ 2147483647 w 378"/>
                <a:gd name="T35" fmla="*/ 2147483647 h 336"/>
                <a:gd name="T36" fmla="*/ 2147483647 w 378"/>
                <a:gd name="T37" fmla="*/ 2147483647 h 336"/>
                <a:gd name="T38" fmla="*/ 2147483647 w 378"/>
                <a:gd name="T39" fmla="*/ 2147483647 h 336"/>
                <a:gd name="T40" fmla="*/ 2147483647 w 378"/>
                <a:gd name="T41" fmla="*/ 2147483647 h 336"/>
                <a:gd name="T42" fmla="*/ 2147483647 w 378"/>
                <a:gd name="T43" fmla="*/ 2147483647 h 336"/>
                <a:gd name="T44" fmla="*/ 2147483647 w 378"/>
                <a:gd name="T45" fmla="*/ 2147483647 h 336"/>
                <a:gd name="T46" fmla="*/ 2147483647 w 378"/>
                <a:gd name="T47" fmla="*/ 2147483647 h 336"/>
                <a:gd name="T48" fmla="*/ 2147483647 w 378"/>
                <a:gd name="T49" fmla="*/ 2147483647 h 336"/>
                <a:gd name="T50" fmla="*/ 2147483647 w 378"/>
                <a:gd name="T51" fmla="*/ 2147483647 h 336"/>
                <a:gd name="T52" fmla="*/ 2147483647 w 378"/>
                <a:gd name="T53" fmla="*/ 2147483647 h 336"/>
                <a:gd name="T54" fmla="*/ 2147483647 w 378"/>
                <a:gd name="T55" fmla="*/ 2147483647 h 336"/>
                <a:gd name="T56" fmla="*/ 2147483647 w 378"/>
                <a:gd name="T57" fmla="*/ 2147483647 h 336"/>
                <a:gd name="T58" fmla="*/ 2147483647 w 378"/>
                <a:gd name="T59" fmla="*/ 2147483647 h 336"/>
                <a:gd name="T60" fmla="*/ 2147483647 w 378"/>
                <a:gd name="T61" fmla="*/ 2147483647 h 336"/>
                <a:gd name="T62" fmla="*/ 2147483647 w 378"/>
                <a:gd name="T63" fmla="*/ 2147483647 h 336"/>
                <a:gd name="T64" fmla="*/ 2147483647 w 378"/>
                <a:gd name="T65" fmla="*/ 2147483647 h 336"/>
                <a:gd name="T66" fmla="*/ 2147483647 w 378"/>
                <a:gd name="T67" fmla="*/ 2147483647 h 336"/>
                <a:gd name="T68" fmla="*/ 2147483647 w 378"/>
                <a:gd name="T69" fmla="*/ 2147483647 h 336"/>
                <a:gd name="T70" fmla="*/ 2147483647 w 378"/>
                <a:gd name="T71" fmla="*/ 2147483647 h 336"/>
                <a:gd name="T72" fmla="*/ 2147483647 w 378"/>
                <a:gd name="T73" fmla="*/ 2147483647 h 336"/>
                <a:gd name="T74" fmla="*/ 2147483647 w 378"/>
                <a:gd name="T75" fmla="*/ 2147483647 h 336"/>
                <a:gd name="T76" fmla="*/ 2147483647 w 378"/>
                <a:gd name="T77" fmla="*/ 2147483647 h 336"/>
                <a:gd name="T78" fmla="*/ 2147483647 w 378"/>
                <a:gd name="T79" fmla="*/ 2147483647 h 336"/>
                <a:gd name="T80" fmla="*/ 2147483647 w 378"/>
                <a:gd name="T81" fmla="*/ 2147483647 h 336"/>
                <a:gd name="T82" fmla="*/ 2147483647 w 378"/>
                <a:gd name="T83" fmla="*/ 2147483647 h 336"/>
                <a:gd name="T84" fmla="*/ 2147483647 w 378"/>
                <a:gd name="T85" fmla="*/ 2147483647 h 336"/>
                <a:gd name="T86" fmla="*/ 2147483647 w 378"/>
                <a:gd name="T87" fmla="*/ 2147483647 h 336"/>
                <a:gd name="T88" fmla="*/ 2147483647 w 378"/>
                <a:gd name="T89" fmla="*/ 2147483647 h 336"/>
                <a:gd name="T90" fmla="*/ 2147483647 w 378"/>
                <a:gd name="T91" fmla="*/ 2147483647 h 336"/>
                <a:gd name="T92" fmla="*/ 2147483647 w 378"/>
                <a:gd name="T93" fmla="*/ 2147483647 h 336"/>
                <a:gd name="T94" fmla="*/ 2147483647 w 378"/>
                <a:gd name="T95" fmla="*/ 0 h 3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8"/>
                <a:gd name="T145" fmla="*/ 0 h 336"/>
                <a:gd name="T146" fmla="*/ 378 w 378"/>
                <a:gd name="T147" fmla="*/ 336 h 3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8" h="336">
                  <a:moveTo>
                    <a:pt x="324" y="0"/>
                  </a:moveTo>
                  <a:lnTo>
                    <a:pt x="312" y="12"/>
                  </a:lnTo>
                  <a:lnTo>
                    <a:pt x="276" y="0"/>
                  </a:lnTo>
                  <a:lnTo>
                    <a:pt x="264" y="12"/>
                  </a:lnTo>
                  <a:lnTo>
                    <a:pt x="246" y="24"/>
                  </a:lnTo>
                  <a:lnTo>
                    <a:pt x="258" y="36"/>
                  </a:lnTo>
                  <a:lnTo>
                    <a:pt x="258" y="48"/>
                  </a:lnTo>
                  <a:lnTo>
                    <a:pt x="252" y="54"/>
                  </a:lnTo>
                  <a:lnTo>
                    <a:pt x="240" y="54"/>
                  </a:lnTo>
                  <a:lnTo>
                    <a:pt x="228" y="42"/>
                  </a:lnTo>
                  <a:lnTo>
                    <a:pt x="228" y="36"/>
                  </a:lnTo>
                  <a:lnTo>
                    <a:pt x="222" y="36"/>
                  </a:lnTo>
                  <a:lnTo>
                    <a:pt x="216" y="30"/>
                  </a:lnTo>
                  <a:lnTo>
                    <a:pt x="192" y="30"/>
                  </a:lnTo>
                  <a:lnTo>
                    <a:pt x="192" y="18"/>
                  </a:lnTo>
                  <a:lnTo>
                    <a:pt x="186" y="18"/>
                  </a:lnTo>
                  <a:lnTo>
                    <a:pt x="186" y="24"/>
                  </a:lnTo>
                  <a:lnTo>
                    <a:pt x="180" y="18"/>
                  </a:lnTo>
                  <a:lnTo>
                    <a:pt x="168" y="12"/>
                  </a:lnTo>
                  <a:lnTo>
                    <a:pt x="138" y="12"/>
                  </a:lnTo>
                  <a:lnTo>
                    <a:pt x="126" y="18"/>
                  </a:lnTo>
                  <a:lnTo>
                    <a:pt x="114" y="18"/>
                  </a:lnTo>
                  <a:lnTo>
                    <a:pt x="108" y="12"/>
                  </a:lnTo>
                  <a:lnTo>
                    <a:pt x="72" y="12"/>
                  </a:lnTo>
                  <a:lnTo>
                    <a:pt x="54" y="18"/>
                  </a:lnTo>
                  <a:lnTo>
                    <a:pt x="42" y="24"/>
                  </a:lnTo>
                  <a:lnTo>
                    <a:pt x="36" y="30"/>
                  </a:lnTo>
                  <a:lnTo>
                    <a:pt x="30" y="42"/>
                  </a:lnTo>
                  <a:lnTo>
                    <a:pt x="30" y="48"/>
                  </a:lnTo>
                  <a:lnTo>
                    <a:pt x="0" y="78"/>
                  </a:lnTo>
                  <a:lnTo>
                    <a:pt x="6" y="114"/>
                  </a:lnTo>
                  <a:lnTo>
                    <a:pt x="18" y="126"/>
                  </a:lnTo>
                  <a:lnTo>
                    <a:pt x="18" y="156"/>
                  </a:lnTo>
                  <a:lnTo>
                    <a:pt x="30" y="168"/>
                  </a:lnTo>
                  <a:lnTo>
                    <a:pt x="30" y="198"/>
                  </a:lnTo>
                  <a:lnTo>
                    <a:pt x="42" y="210"/>
                  </a:lnTo>
                  <a:lnTo>
                    <a:pt x="48" y="222"/>
                  </a:lnTo>
                  <a:lnTo>
                    <a:pt x="54" y="228"/>
                  </a:lnTo>
                  <a:lnTo>
                    <a:pt x="54" y="234"/>
                  </a:lnTo>
                  <a:lnTo>
                    <a:pt x="42" y="246"/>
                  </a:lnTo>
                  <a:lnTo>
                    <a:pt x="54" y="270"/>
                  </a:lnTo>
                  <a:lnTo>
                    <a:pt x="60" y="276"/>
                  </a:lnTo>
                  <a:lnTo>
                    <a:pt x="72" y="282"/>
                  </a:lnTo>
                  <a:lnTo>
                    <a:pt x="78" y="282"/>
                  </a:lnTo>
                  <a:lnTo>
                    <a:pt x="90" y="270"/>
                  </a:lnTo>
                  <a:lnTo>
                    <a:pt x="90" y="264"/>
                  </a:lnTo>
                  <a:lnTo>
                    <a:pt x="90" y="288"/>
                  </a:lnTo>
                  <a:lnTo>
                    <a:pt x="96" y="300"/>
                  </a:lnTo>
                  <a:lnTo>
                    <a:pt x="102" y="306"/>
                  </a:lnTo>
                  <a:lnTo>
                    <a:pt x="114" y="306"/>
                  </a:lnTo>
                  <a:lnTo>
                    <a:pt x="120" y="300"/>
                  </a:lnTo>
                  <a:lnTo>
                    <a:pt x="132" y="300"/>
                  </a:lnTo>
                  <a:lnTo>
                    <a:pt x="138" y="306"/>
                  </a:lnTo>
                  <a:lnTo>
                    <a:pt x="138" y="312"/>
                  </a:lnTo>
                  <a:lnTo>
                    <a:pt x="150" y="336"/>
                  </a:lnTo>
                  <a:lnTo>
                    <a:pt x="168" y="336"/>
                  </a:lnTo>
                  <a:lnTo>
                    <a:pt x="180" y="324"/>
                  </a:lnTo>
                  <a:lnTo>
                    <a:pt x="192" y="318"/>
                  </a:lnTo>
                  <a:lnTo>
                    <a:pt x="210" y="318"/>
                  </a:lnTo>
                  <a:lnTo>
                    <a:pt x="222" y="312"/>
                  </a:lnTo>
                  <a:lnTo>
                    <a:pt x="222" y="306"/>
                  </a:lnTo>
                  <a:lnTo>
                    <a:pt x="216" y="300"/>
                  </a:lnTo>
                  <a:lnTo>
                    <a:pt x="210" y="300"/>
                  </a:lnTo>
                  <a:lnTo>
                    <a:pt x="204" y="294"/>
                  </a:lnTo>
                  <a:lnTo>
                    <a:pt x="240" y="294"/>
                  </a:lnTo>
                  <a:lnTo>
                    <a:pt x="240" y="288"/>
                  </a:lnTo>
                  <a:lnTo>
                    <a:pt x="246" y="282"/>
                  </a:lnTo>
                  <a:lnTo>
                    <a:pt x="258" y="282"/>
                  </a:lnTo>
                  <a:lnTo>
                    <a:pt x="270" y="288"/>
                  </a:lnTo>
                  <a:lnTo>
                    <a:pt x="276" y="294"/>
                  </a:lnTo>
                  <a:lnTo>
                    <a:pt x="288" y="300"/>
                  </a:lnTo>
                  <a:lnTo>
                    <a:pt x="294" y="306"/>
                  </a:lnTo>
                  <a:lnTo>
                    <a:pt x="294" y="294"/>
                  </a:lnTo>
                  <a:lnTo>
                    <a:pt x="276" y="276"/>
                  </a:lnTo>
                  <a:lnTo>
                    <a:pt x="264" y="252"/>
                  </a:lnTo>
                  <a:lnTo>
                    <a:pt x="264" y="228"/>
                  </a:lnTo>
                  <a:lnTo>
                    <a:pt x="306" y="228"/>
                  </a:lnTo>
                  <a:lnTo>
                    <a:pt x="306" y="204"/>
                  </a:lnTo>
                  <a:lnTo>
                    <a:pt x="336" y="204"/>
                  </a:lnTo>
                  <a:lnTo>
                    <a:pt x="336" y="186"/>
                  </a:lnTo>
                  <a:lnTo>
                    <a:pt x="342" y="180"/>
                  </a:lnTo>
                  <a:lnTo>
                    <a:pt x="360" y="180"/>
                  </a:lnTo>
                  <a:lnTo>
                    <a:pt x="372" y="186"/>
                  </a:lnTo>
                  <a:lnTo>
                    <a:pt x="372" y="156"/>
                  </a:lnTo>
                  <a:lnTo>
                    <a:pt x="366" y="150"/>
                  </a:lnTo>
                  <a:lnTo>
                    <a:pt x="366" y="120"/>
                  </a:lnTo>
                  <a:lnTo>
                    <a:pt x="360" y="114"/>
                  </a:lnTo>
                  <a:lnTo>
                    <a:pt x="360" y="102"/>
                  </a:lnTo>
                  <a:lnTo>
                    <a:pt x="366" y="102"/>
                  </a:lnTo>
                  <a:lnTo>
                    <a:pt x="378" y="90"/>
                  </a:lnTo>
                  <a:lnTo>
                    <a:pt x="378" y="84"/>
                  </a:lnTo>
                  <a:lnTo>
                    <a:pt x="366" y="60"/>
                  </a:lnTo>
                  <a:lnTo>
                    <a:pt x="354" y="48"/>
                  </a:lnTo>
                  <a:lnTo>
                    <a:pt x="348" y="48"/>
                  </a:lnTo>
                  <a:lnTo>
                    <a:pt x="348" y="6"/>
                  </a:lnTo>
                  <a:lnTo>
                    <a:pt x="324" y="0"/>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65" name="Burundi">
              <a:extLst>
                <a:ext uri="{FF2B5EF4-FFF2-40B4-BE49-F238E27FC236}">
                  <a16:creationId xmlns:a16="http://schemas.microsoft.com/office/drawing/2014/main" id="{7437E301-82E2-E4C8-82F4-989AEFE6350F}"/>
                </a:ext>
                <a:ext uri="{C183D7F6-B498-43B3-948B-1728B52AA6E4}">
                  <adec:decorative xmlns:adec="http://schemas.microsoft.com/office/drawing/2017/decorative" val="1"/>
                </a:ext>
              </a:extLst>
            </p:cNvPr>
            <p:cNvSpPr>
              <a:spLocks/>
            </p:cNvSpPr>
            <p:nvPr/>
          </p:nvSpPr>
          <p:spPr bwMode="gray">
            <a:xfrm>
              <a:off x="4950652" y="3365248"/>
              <a:ext cx="42771" cy="54094"/>
            </a:xfrm>
            <a:custGeom>
              <a:avLst/>
              <a:gdLst>
                <a:gd name="T0" fmla="*/ 2147483647 w 132"/>
                <a:gd name="T1" fmla="*/ 2147483647 h 168"/>
                <a:gd name="T2" fmla="*/ 2147483647 w 132"/>
                <a:gd name="T3" fmla="*/ 2147483647 h 168"/>
                <a:gd name="T4" fmla="*/ 2147483647 w 132"/>
                <a:gd name="T5" fmla="*/ 2147483647 h 168"/>
                <a:gd name="T6" fmla="*/ 2147483647 w 132"/>
                <a:gd name="T7" fmla="*/ 2147483647 h 168"/>
                <a:gd name="T8" fmla="*/ 2147483647 w 132"/>
                <a:gd name="T9" fmla="*/ 2147483647 h 168"/>
                <a:gd name="T10" fmla="*/ 2147483647 w 132"/>
                <a:gd name="T11" fmla="*/ 2147483647 h 168"/>
                <a:gd name="T12" fmla="*/ 2147483647 w 132"/>
                <a:gd name="T13" fmla="*/ 2147483647 h 168"/>
                <a:gd name="T14" fmla="*/ 2147483647 w 132"/>
                <a:gd name="T15" fmla="*/ 2147483647 h 168"/>
                <a:gd name="T16" fmla="*/ 2147483647 w 132"/>
                <a:gd name="T17" fmla="*/ 2147483647 h 168"/>
                <a:gd name="T18" fmla="*/ 2147483647 w 132"/>
                <a:gd name="T19" fmla="*/ 2147483647 h 168"/>
                <a:gd name="T20" fmla="*/ 2147483647 w 132"/>
                <a:gd name="T21" fmla="*/ 2147483647 h 168"/>
                <a:gd name="T22" fmla="*/ 2147483647 w 132"/>
                <a:gd name="T23" fmla="*/ 2147483647 h 168"/>
                <a:gd name="T24" fmla="*/ 2147483647 w 132"/>
                <a:gd name="T25" fmla="*/ 2147483647 h 168"/>
                <a:gd name="T26" fmla="*/ 2147483647 w 132"/>
                <a:gd name="T27" fmla="*/ 2147483647 h 168"/>
                <a:gd name="T28" fmla="*/ 2147483647 w 132"/>
                <a:gd name="T29" fmla="*/ 2147483647 h 168"/>
                <a:gd name="T30" fmla="*/ 2147483647 w 132"/>
                <a:gd name="T31" fmla="*/ 2147483647 h 168"/>
                <a:gd name="T32" fmla="*/ 2147483647 w 132"/>
                <a:gd name="T33" fmla="*/ 2147483647 h 168"/>
                <a:gd name="T34" fmla="*/ 2147483647 w 132"/>
                <a:gd name="T35" fmla="*/ 2147483647 h 168"/>
                <a:gd name="T36" fmla="*/ 2147483647 w 132"/>
                <a:gd name="T37" fmla="*/ 2147483647 h 168"/>
                <a:gd name="T38" fmla="*/ 2147483647 w 132"/>
                <a:gd name="T39" fmla="*/ 2147483647 h 168"/>
                <a:gd name="T40" fmla="*/ 2147483647 w 132"/>
                <a:gd name="T41" fmla="*/ 2147483647 h 168"/>
                <a:gd name="T42" fmla="*/ 2147483647 w 132"/>
                <a:gd name="T43" fmla="*/ 2147483647 h 168"/>
                <a:gd name="T44" fmla="*/ 2147483647 w 132"/>
                <a:gd name="T45" fmla="*/ 2147483647 h 168"/>
                <a:gd name="T46" fmla="*/ 2147483647 w 132"/>
                <a:gd name="T47" fmla="*/ 0 h 168"/>
                <a:gd name="T48" fmla="*/ 2147483647 w 132"/>
                <a:gd name="T49" fmla="*/ 0 h 168"/>
                <a:gd name="T50" fmla="*/ 2147483647 w 132"/>
                <a:gd name="T51" fmla="*/ 0 h 168"/>
                <a:gd name="T52" fmla="*/ 2147483647 w 132"/>
                <a:gd name="T53" fmla="*/ 2147483647 h 168"/>
                <a:gd name="T54" fmla="*/ 2147483647 w 132"/>
                <a:gd name="T55" fmla="*/ 2147483647 h 168"/>
                <a:gd name="T56" fmla="*/ 2147483647 w 132"/>
                <a:gd name="T57" fmla="*/ 2147483647 h 168"/>
                <a:gd name="T58" fmla="*/ 2147483647 w 132"/>
                <a:gd name="T59" fmla="*/ 2147483647 h 168"/>
                <a:gd name="T60" fmla="*/ 2147483647 w 132"/>
                <a:gd name="T61" fmla="*/ 2147483647 h 168"/>
                <a:gd name="T62" fmla="*/ 2147483647 w 132"/>
                <a:gd name="T63" fmla="*/ 2147483647 h 168"/>
                <a:gd name="T64" fmla="*/ 0 w 132"/>
                <a:gd name="T65" fmla="*/ 2147483647 h 168"/>
                <a:gd name="T66" fmla="*/ 2147483647 w 132"/>
                <a:gd name="T67" fmla="*/ 2147483647 h 168"/>
                <a:gd name="T68" fmla="*/ 2147483647 w 132"/>
                <a:gd name="T69" fmla="*/ 2147483647 h 168"/>
                <a:gd name="T70" fmla="*/ 2147483647 w 132"/>
                <a:gd name="T71" fmla="*/ 2147483647 h 168"/>
                <a:gd name="T72" fmla="*/ 2147483647 w 132"/>
                <a:gd name="T73" fmla="*/ 2147483647 h 168"/>
                <a:gd name="T74" fmla="*/ 2147483647 w 132"/>
                <a:gd name="T75" fmla="*/ 2147483647 h 1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
                <a:gd name="T115" fmla="*/ 0 h 168"/>
                <a:gd name="T116" fmla="*/ 132 w 132"/>
                <a:gd name="T117" fmla="*/ 168 h 16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 h="168">
                  <a:moveTo>
                    <a:pt x="36" y="72"/>
                  </a:moveTo>
                  <a:lnTo>
                    <a:pt x="36" y="96"/>
                  </a:lnTo>
                  <a:lnTo>
                    <a:pt x="30" y="102"/>
                  </a:lnTo>
                  <a:lnTo>
                    <a:pt x="30" y="138"/>
                  </a:lnTo>
                  <a:lnTo>
                    <a:pt x="36" y="156"/>
                  </a:lnTo>
                  <a:lnTo>
                    <a:pt x="42" y="168"/>
                  </a:lnTo>
                  <a:lnTo>
                    <a:pt x="54" y="168"/>
                  </a:lnTo>
                  <a:lnTo>
                    <a:pt x="60" y="162"/>
                  </a:lnTo>
                  <a:lnTo>
                    <a:pt x="72" y="156"/>
                  </a:lnTo>
                  <a:lnTo>
                    <a:pt x="84" y="144"/>
                  </a:lnTo>
                  <a:lnTo>
                    <a:pt x="90" y="132"/>
                  </a:lnTo>
                  <a:lnTo>
                    <a:pt x="90" y="114"/>
                  </a:lnTo>
                  <a:lnTo>
                    <a:pt x="96" y="102"/>
                  </a:lnTo>
                  <a:lnTo>
                    <a:pt x="114" y="84"/>
                  </a:lnTo>
                  <a:lnTo>
                    <a:pt x="126" y="84"/>
                  </a:lnTo>
                  <a:lnTo>
                    <a:pt x="120" y="72"/>
                  </a:lnTo>
                  <a:lnTo>
                    <a:pt x="132" y="66"/>
                  </a:lnTo>
                  <a:lnTo>
                    <a:pt x="132" y="48"/>
                  </a:lnTo>
                  <a:lnTo>
                    <a:pt x="114" y="48"/>
                  </a:lnTo>
                  <a:lnTo>
                    <a:pt x="108" y="42"/>
                  </a:lnTo>
                  <a:lnTo>
                    <a:pt x="102" y="42"/>
                  </a:lnTo>
                  <a:lnTo>
                    <a:pt x="102" y="24"/>
                  </a:lnTo>
                  <a:lnTo>
                    <a:pt x="108" y="12"/>
                  </a:lnTo>
                  <a:lnTo>
                    <a:pt x="108" y="0"/>
                  </a:lnTo>
                  <a:lnTo>
                    <a:pt x="120" y="0"/>
                  </a:lnTo>
                  <a:lnTo>
                    <a:pt x="66" y="0"/>
                  </a:lnTo>
                  <a:lnTo>
                    <a:pt x="60" y="24"/>
                  </a:lnTo>
                  <a:lnTo>
                    <a:pt x="48" y="30"/>
                  </a:lnTo>
                  <a:lnTo>
                    <a:pt x="42" y="36"/>
                  </a:lnTo>
                  <a:lnTo>
                    <a:pt x="30" y="36"/>
                  </a:lnTo>
                  <a:lnTo>
                    <a:pt x="24" y="30"/>
                  </a:lnTo>
                  <a:lnTo>
                    <a:pt x="18" y="18"/>
                  </a:lnTo>
                  <a:lnTo>
                    <a:pt x="0" y="18"/>
                  </a:lnTo>
                  <a:lnTo>
                    <a:pt x="12" y="48"/>
                  </a:lnTo>
                  <a:lnTo>
                    <a:pt x="18" y="54"/>
                  </a:lnTo>
                  <a:lnTo>
                    <a:pt x="30" y="60"/>
                  </a:lnTo>
                  <a:lnTo>
                    <a:pt x="36" y="66"/>
                  </a:lnTo>
                  <a:lnTo>
                    <a:pt x="36" y="72"/>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66" name="Burkina Faso">
              <a:extLst>
                <a:ext uri="{FF2B5EF4-FFF2-40B4-BE49-F238E27FC236}">
                  <a16:creationId xmlns:a16="http://schemas.microsoft.com/office/drawing/2014/main" id="{12C97A15-8CF1-1616-EBCC-3104C0BDA55D}"/>
                </a:ext>
                <a:ext uri="{C183D7F6-B498-43B3-948B-1728B52AA6E4}">
                  <adec:decorative xmlns:adec="http://schemas.microsoft.com/office/drawing/2017/decorative" val="1"/>
                </a:ext>
              </a:extLst>
            </p:cNvPr>
            <p:cNvSpPr>
              <a:spLocks/>
            </p:cNvSpPr>
            <p:nvPr/>
          </p:nvSpPr>
          <p:spPr bwMode="gray">
            <a:xfrm>
              <a:off x="4160643" y="2912377"/>
              <a:ext cx="183665" cy="144668"/>
            </a:xfrm>
            <a:custGeom>
              <a:avLst/>
              <a:gdLst>
                <a:gd name="T0" fmla="*/ 2147483647 w 570"/>
                <a:gd name="T1" fmla="*/ 2147483647 h 450"/>
                <a:gd name="T2" fmla="*/ 2147483647 w 570"/>
                <a:gd name="T3" fmla="*/ 2147483647 h 450"/>
                <a:gd name="T4" fmla="*/ 2147483647 w 570"/>
                <a:gd name="T5" fmla="*/ 2147483647 h 450"/>
                <a:gd name="T6" fmla="*/ 2147483647 w 570"/>
                <a:gd name="T7" fmla="*/ 2147483647 h 450"/>
                <a:gd name="T8" fmla="*/ 2147483647 w 570"/>
                <a:gd name="T9" fmla="*/ 2147483647 h 450"/>
                <a:gd name="T10" fmla="*/ 2147483647 w 570"/>
                <a:gd name="T11" fmla="*/ 2147483647 h 450"/>
                <a:gd name="T12" fmla="*/ 2147483647 w 570"/>
                <a:gd name="T13" fmla="*/ 2147483647 h 450"/>
                <a:gd name="T14" fmla="*/ 2147483647 w 570"/>
                <a:gd name="T15" fmla="*/ 2147483647 h 450"/>
                <a:gd name="T16" fmla="*/ 2147483647 w 570"/>
                <a:gd name="T17" fmla="*/ 2147483647 h 450"/>
                <a:gd name="T18" fmla="*/ 2147483647 w 570"/>
                <a:gd name="T19" fmla="*/ 2147483647 h 450"/>
                <a:gd name="T20" fmla="*/ 2147483647 w 570"/>
                <a:gd name="T21" fmla="*/ 2147483647 h 450"/>
                <a:gd name="T22" fmla="*/ 2147483647 w 570"/>
                <a:gd name="T23" fmla="*/ 2147483647 h 450"/>
                <a:gd name="T24" fmla="*/ 2147483647 w 570"/>
                <a:gd name="T25" fmla="*/ 2147483647 h 450"/>
                <a:gd name="T26" fmla="*/ 2147483647 w 570"/>
                <a:gd name="T27" fmla="*/ 2147483647 h 450"/>
                <a:gd name="T28" fmla="*/ 2147483647 w 570"/>
                <a:gd name="T29" fmla="*/ 2147483647 h 450"/>
                <a:gd name="T30" fmla="*/ 2147483647 w 570"/>
                <a:gd name="T31" fmla="*/ 2147483647 h 450"/>
                <a:gd name="T32" fmla="*/ 2147483647 w 570"/>
                <a:gd name="T33" fmla="*/ 2147483647 h 450"/>
                <a:gd name="T34" fmla="*/ 2147483647 w 570"/>
                <a:gd name="T35" fmla="*/ 2147483647 h 450"/>
                <a:gd name="T36" fmla="*/ 2147483647 w 570"/>
                <a:gd name="T37" fmla="*/ 2147483647 h 450"/>
                <a:gd name="T38" fmla="*/ 2147483647 w 570"/>
                <a:gd name="T39" fmla="*/ 2147483647 h 450"/>
                <a:gd name="T40" fmla="*/ 2147483647 w 570"/>
                <a:gd name="T41" fmla="*/ 2147483647 h 450"/>
                <a:gd name="T42" fmla="*/ 2147483647 w 570"/>
                <a:gd name="T43" fmla="*/ 2147483647 h 450"/>
                <a:gd name="T44" fmla="*/ 2147483647 w 570"/>
                <a:gd name="T45" fmla="*/ 2147483647 h 450"/>
                <a:gd name="T46" fmla="*/ 2147483647 w 570"/>
                <a:gd name="T47" fmla="*/ 2147483647 h 450"/>
                <a:gd name="T48" fmla="*/ 2147483647 w 570"/>
                <a:gd name="T49" fmla="*/ 2147483647 h 450"/>
                <a:gd name="T50" fmla="*/ 2147483647 w 570"/>
                <a:gd name="T51" fmla="*/ 2147483647 h 450"/>
                <a:gd name="T52" fmla="*/ 2147483647 w 570"/>
                <a:gd name="T53" fmla="*/ 2147483647 h 450"/>
                <a:gd name="T54" fmla="*/ 2147483647 w 570"/>
                <a:gd name="T55" fmla="*/ 2147483647 h 450"/>
                <a:gd name="T56" fmla="*/ 2147483647 w 570"/>
                <a:gd name="T57" fmla="*/ 2147483647 h 450"/>
                <a:gd name="T58" fmla="*/ 2147483647 w 570"/>
                <a:gd name="T59" fmla="*/ 2147483647 h 450"/>
                <a:gd name="T60" fmla="*/ 2147483647 w 570"/>
                <a:gd name="T61" fmla="*/ 2147483647 h 450"/>
                <a:gd name="T62" fmla="*/ 2147483647 w 570"/>
                <a:gd name="T63" fmla="*/ 2147483647 h 450"/>
                <a:gd name="T64" fmla="*/ 2147483647 w 570"/>
                <a:gd name="T65" fmla="*/ 2147483647 h 450"/>
                <a:gd name="T66" fmla="*/ 2147483647 w 570"/>
                <a:gd name="T67" fmla="*/ 0 h 450"/>
                <a:gd name="T68" fmla="*/ 2147483647 w 570"/>
                <a:gd name="T69" fmla="*/ 2147483647 h 450"/>
                <a:gd name="T70" fmla="*/ 2147483647 w 570"/>
                <a:gd name="T71" fmla="*/ 2147483647 h 450"/>
                <a:gd name="T72" fmla="*/ 2147483647 w 570"/>
                <a:gd name="T73" fmla="*/ 2147483647 h 450"/>
                <a:gd name="T74" fmla="*/ 2147483647 w 570"/>
                <a:gd name="T75" fmla="*/ 2147483647 h 450"/>
                <a:gd name="T76" fmla="*/ 2147483647 w 570"/>
                <a:gd name="T77" fmla="*/ 2147483647 h 450"/>
                <a:gd name="T78" fmla="*/ 2147483647 w 570"/>
                <a:gd name="T79" fmla="*/ 2147483647 h 450"/>
                <a:gd name="T80" fmla="*/ 2147483647 w 570"/>
                <a:gd name="T81" fmla="*/ 2147483647 h 450"/>
                <a:gd name="T82" fmla="*/ 2147483647 w 570"/>
                <a:gd name="T83" fmla="*/ 2147483647 h 450"/>
                <a:gd name="T84" fmla="*/ 2147483647 w 570"/>
                <a:gd name="T85" fmla="*/ 2147483647 h 450"/>
                <a:gd name="T86" fmla="*/ 2147483647 w 570"/>
                <a:gd name="T87" fmla="*/ 2147483647 h 450"/>
                <a:gd name="T88" fmla="*/ 2147483647 w 570"/>
                <a:gd name="T89" fmla="*/ 2147483647 h 450"/>
                <a:gd name="T90" fmla="*/ 2147483647 w 570"/>
                <a:gd name="T91" fmla="*/ 2147483647 h 450"/>
                <a:gd name="T92" fmla="*/ 2147483647 w 570"/>
                <a:gd name="T93" fmla="*/ 2147483647 h 450"/>
                <a:gd name="T94" fmla="*/ 2147483647 w 570"/>
                <a:gd name="T95" fmla="*/ 2147483647 h 450"/>
                <a:gd name="T96" fmla="*/ 2147483647 w 570"/>
                <a:gd name="T97" fmla="*/ 2147483647 h 450"/>
                <a:gd name="T98" fmla="*/ 2147483647 w 570"/>
                <a:gd name="T99" fmla="*/ 2147483647 h 450"/>
                <a:gd name="T100" fmla="*/ 2147483647 w 570"/>
                <a:gd name="T101" fmla="*/ 2147483647 h 450"/>
                <a:gd name="T102" fmla="*/ 2147483647 w 570"/>
                <a:gd name="T103" fmla="*/ 2147483647 h 4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0"/>
                <a:gd name="T157" fmla="*/ 0 h 450"/>
                <a:gd name="T158" fmla="*/ 570 w 570"/>
                <a:gd name="T159" fmla="*/ 450 h 45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0" h="450">
                  <a:moveTo>
                    <a:pt x="0" y="312"/>
                  </a:moveTo>
                  <a:lnTo>
                    <a:pt x="6" y="366"/>
                  </a:lnTo>
                  <a:lnTo>
                    <a:pt x="6" y="390"/>
                  </a:lnTo>
                  <a:lnTo>
                    <a:pt x="30" y="384"/>
                  </a:lnTo>
                  <a:lnTo>
                    <a:pt x="30" y="390"/>
                  </a:lnTo>
                  <a:lnTo>
                    <a:pt x="36" y="396"/>
                  </a:lnTo>
                  <a:lnTo>
                    <a:pt x="36" y="408"/>
                  </a:lnTo>
                  <a:lnTo>
                    <a:pt x="42" y="420"/>
                  </a:lnTo>
                  <a:lnTo>
                    <a:pt x="54" y="426"/>
                  </a:lnTo>
                  <a:lnTo>
                    <a:pt x="60" y="432"/>
                  </a:lnTo>
                  <a:lnTo>
                    <a:pt x="72" y="432"/>
                  </a:lnTo>
                  <a:lnTo>
                    <a:pt x="78" y="438"/>
                  </a:lnTo>
                  <a:lnTo>
                    <a:pt x="90" y="438"/>
                  </a:lnTo>
                  <a:lnTo>
                    <a:pt x="96" y="432"/>
                  </a:lnTo>
                  <a:lnTo>
                    <a:pt x="96" y="426"/>
                  </a:lnTo>
                  <a:lnTo>
                    <a:pt x="120" y="414"/>
                  </a:lnTo>
                  <a:lnTo>
                    <a:pt x="150" y="414"/>
                  </a:lnTo>
                  <a:lnTo>
                    <a:pt x="168" y="420"/>
                  </a:lnTo>
                  <a:lnTo>
                    <a:pt x="186" y="438"/>
                  </a:lnTo>
                  <a:lnTo>
                    <a:pt x="186" y="450"/>
                  </a:lnTo>
                  <a:lnTo>
                    <a:pt x="204" y="444"/>
                  </a:lnTo>
                  <a:lnTo>
                    <a:pt x="198" y="450"/>
                  </a:lnTo>
                  <a:lnTo>
                    <a:pt x="198" y="396"/>
                  </a:lnTo>
                  <a:lnTo>
                    <a:pt x="192" y="366"/>
                  </a:lnTo>
                  <a:lnTo>
                    <a:pt x="186" y="366"/>
                  </a:lnTo>
                  <a:lnTo>
                    <a:pt x="186" y="348"/>
                  </a:lnTo>
                  <a:lnTo>
                    <a:pt x="192" y="336"/>
                  </a:lnTo>
                  <a:lnTo>
                    <a:pt x="198" y="330"/>
                  </a:lnTo>
                  <a:lnTo>
                    <a:pt x="354" y="330"/>
                  </a:lnTo>
                  <a:lnTo>
                    <a:pt x="378" y="318"/>
                  </a:lnTo>
                  <a:lnTo>
                    <a:pt x="396" y="324"/>
                  </a:lnTo>
                  <a:lnTo>
                    <a:pt x="414" y="324"/>
                  </a:lnTo>
                  <a:lnTo>
                    <a:pt x="438" y="330"/>
                  </a:lnTo>
                  <a:lnTo>
                    <a:pt x="456" y="330"/>
                  </a:lnTo>
                  <a:lnTo>
                    <a:pt x="462" y="318"/>
                  </a:lnTo>
                  <a:lnTo>
                    <a:pt x="474" y="318"/>
                  </a:lnTo>
                  <a:lnTo>
                    <a:pt x="480" y="306"/>
                  </a:lnTo>
                  <a:lnTo>
                    <a:pt x="498" y="288"/>
                  </a:lnTo>
                  <a:lnTo>
                    <a:pt x="528" y="288"/>
                  </a:lnTo>
                  <a:lnTo>
                    <a:pt x="534" y="294"/>
                  </a:lnTo>
                  <a:lnTo>
                    <a:pt x="534" y="282"/>
                  </a:lnTo>
                  <a:lnTo>
                    <a:pt x="540" y="282"/>
                  </a:lnTo>
                  <a:lnTo>
                    <a:pt x="546" y="276"/>
                  </a:lnTo>
                  <a:lnTo>
                    <a:pt x="558" y="276"/>
                  </a:lnTo>
                  <a:lnTo>
                    <a:pt x="564" y="258"/>
                  </a:lnTo>
                  <a:lnTo>
                    <a:pt x="570" y="252"/>
                  </a:lnTo>
                  <a:lnTo>
                    <a:pt x="564" y="252"/>
                  </a:lnTo>
                  <a:lnTo>
                    <a:pt x="540" y="216"/>
                  </a:lnTo>
                  <a:lnTo>
                    <a:pt x="564" y="210"/>
                  </a:lnTo>
                  <a:lnTo>
                    <a:pt x="558" y="198"/>
                  </a:lnTo>
                  <a:lnTo>
                    <a:pt x="546" y="186"/>
                  </a:lnTo>
                  <a:lnTo>
                    <a:pt x="534" y="186"/>
                  </a:lnTo>
                  <a:lnTo>
                    <a:pt x="522" y="198"/>
                  </a:lnTo>
                  <a:lnTo>
                    <a:pt x="504" y="198"/>
                  </a:lnTo>
                  <a:lnTo>
                    <a:pt x="498" y="186"/>
                  </a:lnTo>
                  <a:lnTo>
                    <a:pt x="486" y="180"/>
                  </a:lnTo>
                  <a:lnTo>
                    <a:pt x="462" y="156"/>
                  </a:lnTo>
                  <a:lnTo>
                    <a:pt x="462" y="150"/>
                  </a:lnTo>
                  <a:lnTo>
                    <a:pt x="480" y="132"/>
                  </a:lnTo>
                  <a:lnTo>
                    <a:pt x="468" y="132"/>
                  </a:lnTo>
                  <a:lnTo>
                    <a:pt x="468" y="114"/>
                  </a:lnTo>
                  <a:lnTo>
                    <a:pt x="444" y="114"/>
                  </a:lnTo>
                  <a:lnTo>
                    <a:pt x="432" y="108"/>
                  </a:lnTo>
                  <a:lnTo>
                    <a:pt x="420" y="84"/>
                  </a:lnTo>
                  <a:lnTo>
                    <a:pt x="420" y="60"/>
                  </a:lnTo>
                  <a:lnTo>
                    <a:pt x="414" y="48"/>
                  </a:lnTo>
                  <a:lnTo>
                    <a:pt x="414" y="12"/>
                  </a:lnTo>
                  <a:lnTo>
                    <a:pt x="390" y="0"/>
                  </a:lnTo>
                  <a:lnTo>
                    <a:pt x="342" y="0"/>
                  </a:lnTo>
                  <a:lnTo>
                    <a:pt x="324" y="18"/>
                  </a:lnTo>
                  <a:lnTo>
                    <a:pt x="300" y="18"/>
                  </a:lnTo>
                  <a:lnTo>
                    <a:pt x="282" y="42"/>
                  </a:lnTo>
                  <a:lnTo>
                    <a:pt x="258" y="42"/>
                  </a:lnTo>
                  <a:lnTo>
                    <a:pt x="258" y="60"/>
                  </a:lnTo>
                  <a:lnTo>
                    <a:pt x="252" y="66"/>
                  </a:lnTo>
                  <a:lnTo>
                    <a:pt x="252" y="72"/>
                  </a:lnTo>
                  <a:lnTo>
                    <a:pt x="240" y="72"/>
                  </a:lnTo>
                  <a:lnTo>
                    <a:pt x="228" y="60"/>
                  </a:lnTo>
                  <a:lnTo>
                    <a:pt x="222" y="60"/>
                  </a:lnTo>
                  <a:lnTo>
                    <a:pt x="216" y="66"/>
                  </a:lnTo>
                  <a:lnTo>
                    <a:pt x="210" y="78"/>
                  </a:lnTo>
                  <a:lnTo>
                    <a:pt x="198" y="84"/>
                  </a:lnTo>
                  <a:lnTo>
                    <a:pt x="192" y="96"/>
                  </a:lnTo>
                  <a:lnTo>
                    <a:pt x="186" y="102"/>
                  </a:lnTo>
                  <a:lnTo>
                    <a:pt x="186" y="108"/>
                  </a:lnTo>
                  <a:lnTo>
                    <a:pt x="168" y="108"/>
                  </a:lnTo>
                  <a:lnTo>
                    <a:pt x="168" y="144"/>
                  </a:lnTo>
                  <a:lnTo>
                    <a:pt x="144" y="150"/>
                  </a:lnTo>
                  <a:lnTo>
                    <a:pt x="114" y="120"/>
                  </a:lnTo>
                  <a:lnTo>
                    <a:pt x="96" y="150"/>
                  </a:lnTo>
                  <a:lnTo>
                    <a:pt x="102" y="156"/>
                  </a:lnTo>
                  <a:lnTo>
                    <a:pt x="102" y="186"/>
                  </a:lnTo>
                  <a:lnTo>
                    <a:pt x="84" y="186"/>
                  </a:lnTo>
                  <a:lnTo>
                    <a:pt x="84" y="216"/>
                  </a:lnTo>
                  <a:lnTo>
                    <a:pt x="78" y="222"/>
                  </a:lnTo>
                  <a:lnTo>
                    <a:pt x="72" y="222"/>
                  </a:lnTo>
                  <a:lnTo>
                    <a:pt x="78" y="228"/>
                  </a:lnTo>
                  <a:lnTo>
                    <a:pt x="78" y="240"/>
                  </a:lnTo>
                  <a:lnTo>
                    <a:pt x="42" y="240"/>
                  </a:lnTo>
                  <a:lnTo>
                    <a:pt x="36" y="246"/>
                  </a:lnTo>
                  <a:lnTo>
                    <a:pt x="30" y="246"/>
                  </a:lnTo>
                  <a:lnTo>
                    <a:pt x="12" y="258"/>
                  </a:lnTo>
                  <a:lnTo>
                    <a:pt x="36" y="288"/>
                  </a:lnTo>
                  <a:lnTo>
                    <a:pt x="24" y="312"/>
                  </a:lnTo>
                  <a:lnTo>
                    <a:pt x="0" y="312"/>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67" name="Bulgaria">
              <a:extLst>
                <a:ext uri="{FF2B5EF4-FFF2-40B4-BE49-F238E27FC236}">
                  <a16:creationId xmlns:a16="http://schemas.microsoft.com/office/drawing/2014/main" id="{52A7F5F3-A031-D36A-0D37-20206E7D4C75}"/>
                </a:ext>
                <a:ext uri="{C183D7F6-B498-43B3-948B-1728B52AA6E4}">
                  <adec:decorative xmlns:adec="http://schemas.microsoft.com/office/drawing/2017/decorative" val="1"/>
                </a:ext>
              </a:extLst>
            </p:cNvPr>
            <p:cNvSpPr>
              <a:spLocks/>
            </p:cNvSpPr>
            <p:nvPr/>
          </p:nvSpPr>
          <p:spPr bwMode="gray">
            <a:xfrm>
              <a:off x="4773276" y="2158850"/>
              <a:ext cx="127056" cy="72963"/>
            </a:xfrm>
            <a:custGeom>
              <a:avLst/>
              <a:gdLst>
                <a:gd name="T0" fmla="*/ 2147483647 w 396"/>
                <a:gd name="T1" fmla="*/ 2147483647 h 228"/>
                <a:gd name="T2" fmla="*/ 2147483647 w 396"/>
                <a:gd name="T3" fmla="*/ 2147483647 h 228"/>
                <a:gd name="T4" fmla="*/ 2147483647 w 396"/>
                <a:gd name="T5" fmla="*/ 2147483647 h 228"/>
                <a:gd name="T6" fmla="*/ 2147483647 w 396"/>
                <a:gd name="T7" fmla="*/ 2147483647 h 228"/>
                <a:gd name="T8" fmla="*/ 2147483647 w 396"/>
                <a:gd name="T9" fmla="*/ 2147483647 h 228"/>
                <a:gd name="T10" fmla="*/ 2147483647 w 396"/>
                <a:gd name="T11" fmla="*/ 2147483647 h 228"/>
                <a:gd name="T12" fmla="*/ 2147483647 w 396"/>
                <a:gd name="T13" fmla="*/ 2147483647 h 228"/>
                <a:gd name="T14" fmla="*/ 2147483647 w 396"/>
                <a:gd name="T15" fmla="*/ 0 h 228"/>
                <a:gd name="T16" fmla="*/ 2147483647 w 396"/>
                <a:gd name="T17" fmla="*/ 2147483647 h 228"/>
                <a:gd name="T18" fmla="*/ 2147483647 w 396"/>
                <a:gd name="T19" fmla="*/ 2147483647 h 228"/>
                <a:gd name="T20" fmla="*/ 2147483647 w 396"/>
                <a:gd name="T21" fmla="*/ 2147483647 h 228"/>
                <a:gd name="T22" fmla="*/ 2147483647 w 396"/>
                <a:gd name="T23" fmla="*/ 2147483647 h 228"/>
                <a:gd name="T24" fmla="*/ 2147483647 w 396"/>
                <a:gd name="T25" fmla="*/ 2147483647 h 228"/>
                <a:gd name="T26" fmla="*/ 2147483647 w 396"/>
                <a:gd name="T27" fmla="*/ 2147483647 h 228"/>
                <a:gd name="T28" fmla="*/ 2147483647 w 396"/>
                <a:gd name="T29" fmla="*/ 2147483647 h 228"/>
                <a:gd name="T30" fmla="*/ 2147483647 w 396"/>
                <a:gd name="T31" fmla="*/ 2147483647 h 228"/>
                <a:gd name="T32" fmla="*/ 2147483647 w 396"/>
                <a:gd name="T33" fmla="*/ 2147483647 h 228"/>
                <a:gd name="T34" fmla="*/ 2147483647 w 396"/>
                <a:gd name="T35" fmla="*/ 2147483647 h 228"/>
                <a:gd name="T36" fmla="*/ 2147483647 w 396"/>
                <a:gd name="T37" fmla="*/ 2147483647 h 228"/>
                <a:gd name="T38" fmla="*/ 2147483647 w 396"/>
                <a:gd name="T39" fmla="*/ 2147483647 h 228"/>
                <a:gd name="T40" fmla="*/ 2147483647 w 396"/>
                <a:gd name="T41" fmla="*/ 2147483647 h 228"/>
                <a:gd name="T42" fmla="*/ 2147483647 w 396"/>
                <a:gd name="T43" fmla="*/ 0 h 228"/>
                <a:gd name="T44" fmla="*/ 0 w 396"/>
                <a:gd name="T45" fmla="*/ 2147483647 h 228"/>
                <a:gd name="T46" fmla="*/ 2147483647 w 396"/>
                <a:gd name="T47" fmla="*/ 2147483647 h 228"/>
                <a:gd name="T48" fmla="*/ 2147483647 w 396"/>
                <a:gd name="T49" fmla="*/ 2147483647 h 228"/>
                <a:gd name="T50" fmla="*/ 2147483647 w 396"/>
                <a:gd name="T51" fmla="*/ 2147483647 h 228"/>
                <a:gd name="T52" fmla="*/ 2147483647 w 396"/>
                <a:gd name="T53" fmla="*/ 2147483647 h 228"/>
                <a:gd name="T54" fmla="*/ 2147483647 w 396"/>
                <a:gd name="T55" fmla="*/ 2147483647 h 228"/>
                <a:gd name="T56" fmla="*/ 0 w 396"/>
                <a:gd name="T57" fmla="*/ 2147483647 h 228"/>
                <a:gd name="T58" fmla="*/ 2147483647 w 396"/>
                <a:gd name="T59" fmla="*/ 2147483647 h 228"/>
                <a:gd name="T60" fmla="*/ 2147483647 w 396"/>
                <a:gd name="T61" fmla="*/ 2147483647 h 228"/>
                <a:gd name="T62" fmla="*/ 2147483647 w 396"/>
                <a:gd name="T63" fmla="*/ 2147483647 h 228"/>
                <a:gd name="T64" fmla="*/ 2147483647 w 396"/>
                <a:gd name="T65" fmla="*/ 2147483647 h 228"/>
                <a:gd name="T66" fmla="*/ 2147483647 w 396"/>
                <a:gd name="T67" fmla="*/ 2147483647 h 228"/>
                <a:gd name="T68" fmla="*/ 2147483647 w 396"/>
                <a:gd name="T69" fmla="*/ 2147483647 h 228"/>
                <a:gd name="T70" fmla="*/ 2147483647 w 396"/>
                <a:gd name="T71" fmla="*/ 2147483647 h 228"/>
                <a:gd name="T72" fmla="*/ 2147483647 w 396"/>
                <a:gd name="T73" fmla="*/ 2147483647 h 228"/>
                <a:gd name="T74" fmla="*/ 2147483647 w 396"/>
                <a:gd name="T75" fmla="*/ 2147483647 h 228"/>
                <a:gd name="T76" fmla="*/ 2147483647 w 396"/>
                <a:gd name="T77" fmla="*/ 2147483647 h 228"/>
                <a:gd name="T78" fmla="*/ 2147483647 w 396"/>
                <a:gd name="T79" fmla="*/ 2147483647 h 228"/>
                <a:gd name="T80" fmla="*/ 2147483647 w 396"/>
                <a:gd name="T81" fmla="*/ 2147483647 h 228"/>
                <a:gd name="T82" fmla="*/ 2147483647 w 396"/>
                <a:gd name="T83" fmla="*/ 2147483647 h 228"/>
                <a:gd name="T84" fmla="*/ 2147483647 w 396"/>
                <a:gd name="T85" fmla="*/ 2147483647 h 228"/>
                <a:gd name="T86" fmla="*/ 2147483647 w 396"/>
                <a:gd name="T87" fmla="*/ 2147483647 h 228"/>
                <a:gd name="T88" fmla="*/ 2147483647 w 396"/>
                <a:gd name="T89" fmla="*/ 2147483647 h 228"/>
                <a:gd name="T90" fmla="*/ 2147483647 w 396"/>
                <a:gd name="T91" fmla="*/ 2147483647 h 228"/>
                <a:gd name="T92" fmla="*/ 2147483647 w 396"/>
                <a:gd name="T93" fmla="*/ 2147483647 h 2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6"/>
                <a:gd name="T142" fmla="*/ 0 h 228"/>
                <a:gd name="T143" fmla="*/ 396 w 396"/>
                <a:gd name="T144" fmla="*/ 228 h 2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6" h="228">
                  <a:moveTo>
                    <a:pt x="372" y="168"/>
                  </a:moveTo>
                  <a:lnTo>
                    <a:pt x="336" y="126"/>
                  </a:lnTo>
                  <a:lnTo>
                    <a:pt x="354" y="108"/>
                  </a:lnTo>
                  <a:lnTo>
                    <a:pt x="354" y="78"/>
                  </a:lnTo>
                  <a:lnTo>
                    <a:pt x="360" y="72"/>
                  </a:lnTo>
                  <a:lnTo>
                    <a:pt x="372" y="66"/>
                  </a:lnTo>
                  <a:lnTo>
                    <a:pt x="396" y="66"/>
                  </a:lnTo>
                  <a:lnTo>
                    <a:pt x="396" y="48"/>
                  </a:lnTo>
                  <a:lnTo>
                    <a:pt x="390" y="36"/>
                  </a:lnTo>
                  <a:lnTo>
                    <a:pt x="372" y="36"/>
                  </a:lnTo>
                  <a:lnTo>
                    <a:pt x="348" y="12"/>
                  </a:lnTo>
                  <a:lnTo>
                    <a:pt x="324" y="12"/>
                  </a:lnTo>
                  <a:lnTo>
                    <a:pt x="312" y="6"/>
                  </a:lnTo>
                  <a:lnTo>
                    <a:pt x="300" y="6"/>
                  </a:lnTo>
                  <a:lnTo>
                    <a:pt x="288" y="0"/>
                  </a:lnTo>
                  <a:lnTo>
                    <a:pt x="282" y="0"/>
                  </a:lnTo>
                  <a:lnTo>
                    <a:pt x="282" y="12"/>
                  </a:lnTo>
                  <a:lnTo>
                    <a:pt x="252" y="6"/>
                  </a:lnTo>
                  <a:lnTo>
                    <a:pt x="252" y="12"/>
                  </a:lnTo>
                  <a:lnTo>
                    <a:pt x="246" y="12"/>
                  </a:lnTo>
                  <a:lnTo>
                    <a:pt x="234" y="18"/>
                  </a:lnTo>
                  <a:lnTo>
                    <a:pt x="228" y="18"/>
                  </a:lnTo>
                  <a:lnTo>
                    <a:pt x="222" y="24"/>
                  </a:lnTo>
                  <a:lnTo>
                    <a:pt x="222" y="36"/>
                  </a:lnTo>
                  <a:lnTo>
                    <a:pt x="216" y="42"/>
                  </a:lnTo>
                  <a:lnTo>
                    <a:pt x="198" y="42"/>
                  </a:lnTo>
                  <a:lnTo>
                    <a:pt x="186" y="36"/>
                  </a:lnTo>
                  <a:lnTo>
                    <a:pt x="180" y="30"/>
                  </a:lnTo>
                  <a:lnTo>
                    <a:pt x="156" y="30"/>
                  </a:lnTo>
                  <a:lnTo>
                    <a:pt x="138" y="24"/>
                  </a:lnTo>
                  <a:lnTo>
                    <a:pt x="138" y="30"/>
                  </a:lnTo>
                  <a:lnTo>
                    <a:pt x="132" y="36"/>
                  </a:lnTo>
                  <a:lnTo>
                    <a:pt x="108" y="36"/>
                  </a:lnTo>
                  <a:lnTo>
                    <a:pt x="102" y="30"/>
                  </a:lnTo>
                  <a:lnTo>
                    <a:pt x="90" y="30"/>
                  </a:lnTo>
                  <a:lnTo>
                    <a:pt x="66" y="18"/>
                  </a:lnTo>
                  <a:lnTo>
                    <a:pt x="54" y="30"/>
                  </a:lnTo>
                  <a:lnTo>
                    <a:pt x="36" y="30"/>
                  </a:lnTo>
                  <a:lnTo>
                    <a:pt x="30" y="24"/>
                  </a:lnTo>
                  <a:lnTo>
                    <a:pt x="36" y="18"/>
                  </a:lnTo>
                  <a:lnTo>
                    <a:pt x="36" y="12"/>
                  </a:lnTo>
                  <a:lnTo>
                    <a:pt x="42" y="6"/>
                  </a:lnTo>
                  <a:lnTo>
                    <a:pt x="36" y="0"/>
                  </a:lnTo>
                  <a:lnTo>
                    <a:pt x="12" y="0"/>
                  </a:lnTo>
                  <a:lnTo>
                    <a:pt x="12" y="12"/>
                  </a:lnTo>
                  <a:lnTo>
                    <a:pt x="0" y="24"/>
                  </a:lnTo>
                  <a:lnTo>
                    <a:pt x="0" y="42"/>
                  </a:lnTo>
                  <a:lnTo>
                    <a:pt x="18" y="48"/>
                  </a:lnTo>
                  <a:lnTo>
                    <a:pt x="12" y="60"/>
                  </a:lnTo>
                  <a:lnTo>
                    <a:pt x="30" y="66"/>
                  </a:lnTo>
                  <a:lnTo>
                    <a:pt x="36" y="72"/>
                  </a:lnTo>
                  <a:lnTo>
                    <a:pt x="36" y="96"/>
                  </a:lnTo>
                  <a:lnTo>
                    <a:pt x="30" y="102"/>
                  </a:lnTo>
                  <a:lnTo>
                    <a:pt x="6" y="102"/>
                  </a:lnTo>
                  <a:lnTo>
                    <a:pt x="6" y="108"/>
                  </a:lnTo>
                  <a:lnTo>
                    <a:pt x="12" y="114"/>
                  </a:lnTo>
                  <a:lnTo>
                    <a:pt x="12" y="138"/>
                  </a:lnTo>
                  <a:lnTo>
                    <a:pt x="0" y="138"/>
                  </a:lnTo>
                  <a:lnTo>
                    <a:pt x="12" y="156"/>
                  </a:lnTo>
                  <a:lnTo>
                    <a:pt x="18" y="156"/>
                  </a:lnTo>
                  <a:lnTo>
                    <a:pt x="18" y="168"/>
                  </a:lnTo>
                  <a:lnTo>
                    <a:pt x="36" y="180"/>
                  </a:lnTo>
                  <a:lnTo>
                    <a:pt x="42" y="186"/>
                  </a:lnTo>
                  <a:lnTo>
                    <a:pt x="48" y="198"/>
                  </a:lnTo>
                  <a:lnTo>
                    <a:pt x="48" y="210"/>
                  </a:lnTo>
                  <a:lnTo>
                    <a:pt x="42" y="222"/>
                  </a:lnTo>
                  <a:lnTo>
                    <a:pt x="48" y="222"/>
                  </a:lnTo>
                  <a:lnTo>
                    <a:pt x="54" y="228"/>
                  </a:lnTo>
                  <a:lnTo>
                    <a:pt x="66" y="228"/>
                  </a:lnTo>
                  <a:lnTo>
                    <a:pt x="78" y="222"/>
                  </a:lnTo>
                  <a:lnTo>
                    <a:pt x="84" y="216"/>
                  </a:lnTo>
                  <a:lnTo>
                    <a:pt x="108" y="222"/>
                  </a:lnTo>
                  <a:lnTo>
                    <a:pt x="114" y="204"/>
                  </a:lnTo>
                  <a:lnTo>
                    <a:pt x="144" y="198"/>
                  </a:lnTo>
                  <a:lnTo>
                    <a:pt x="144" y="204"/>
                  </a:lnTo>
                  <a:lnTo>
                    <a:pt x="162" y="222"/>
                  </a:lnTo>
                  <a:lnTo>
                    <a:pt x="174" y="222"/>
                  </a:lnTo>
                  <a:lnTo>
                    <a:pt x="180" y="216"/>
                  </a:lnTo>
                  <a:lnTo>
                    <a:pt x="192" y="228"/>
                  </a:lnTo>
                  <a:lnTo>
                    <a:pt x="204" y="228"/>
                  </a:lnTo>
                  <a:lnTo>
                    <a:pt x="216" y="216"/>
                  </a:lnTo>
                  <a:lnTo>
                    <a:pt x="228" y="228"/>
                  </a:lnTo>
                  <a:lnTo>
                    <a:pt x="246" y="228"/>
                  </a:lnTo>
                  <a:lnTo>
                    <a:pt x="252" y="222"/>
                  </a:lnTo>
                  <a:lnTo>
                    <a:pt x="252" y="204"/>
                  </a:lnTo>
                  <a:lnTo>
                    <a:pt x="246" y="198"/>
                  </a:lnTo>
                  <a:lnTo>
                    <a:pt x="264" y="192"/>
                  </a:lnTo>
                  <a:lnTo>
                    <a:pt x="282" y="168"/>
                  </a:lnTo>
                  <a:lnTo>
                    <a:pt x="312" y="174"/>
                  </a:lnTo>
                  <a:lnTo>
                    <a:pt x="324" y="156"/>
                  </a:lnTo>
                  <a:lnTo>
                    <a:pt x="336" y="174"/>
                  </a:lnTo>
                  <a:lnTo>
                    <a:pt x="348" y="174"/>
                  </a:lnTo>
                  <a:lnTo>
                    <a:pt x="360" y="180"/>
                  </a:lnTo>
                  <a:lnTo>
                    <a:pt x="372" y="180"/>
                  </a:lnTo>
                  <a:lnTo>
                    <a:pt x="372" y="168"/>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68" name="Brazil">
              <a:extLst>
                <a:ext uri="{FF2B5EF4-FFF2-40B4-BE49-F238E27FC236}">
                  <a16:creationId xmlns:a16="http://schemas.microsoft.com/office/drawing/2014/main" id="{F4EFA6D6-4749-539F-D610-A4ED1E4CACB8}"/>
                </a:ext>
                <a:ext uri="{C183D7F6-B498-43B3-948B-1728B52AA6E4}">
                  <adec:decorative xmlns:adec="http://schemas.microsoft.com/office/drawing/2017/decorative" val="1"/>
                </a:ext>
              </a:extLst>
            </p:cNvPr>
            <p:cNvSpPr>
              <a:spLocks noEditPoints="1"/>
            </p:cNvSpPr>
            <p:nvPr/>
          </p:nvSpPr>
          <p:spPr bwMode="gray">
            <a:xfrm>
              <a:off x="2596979" y="3165231"/>
              <a:ext cx="895679" cy="1012670"/>
            </a:xfrm>
            <a:custGeom>
              <a:avLst/>
              <a:gdLst>
                <a:gd name="T0" fmla="*/ 2147483647 w 2784"/>
                <a:gd name="T1" fmla="*/ 2147483647 h 3150"/>
                <a:gd name="T2" fmla="*/ 2147483647 w 2784"/>
                <a:gd name="T3" fmla="*/ 2147483647 h 3150"/>
                <a:gd name="T4" fmla="*/ 2147483647 w 2784"/>
                <a:gd name="T5" fmla="*/ 2147483647 h 3150"/>
                <a:gd name="T6" fmla="*/ 2147483647 w 2784"/>
                <a:gd name="T7" fmla="*/ 2147483647 h 3150"/>
                <a:gd name="T8" fmla="*/ 2147483647 w 2784"/>
                <a:gd name="T9" fmla="*/ 2147483647 h 3150"/>
                <a:gd name="T10" fmla="*/ 2147483647 w 2784"/>
                <a:gd name="T11" fmla="*/ 2147483647 h 3150"/>
                <a:gd name="T12" fmla="*/ 2147483647 w 2784"/>
                <a:gd name="T13" fmla="*/ 2147483647 h 3150"/>
                <a:gd name="T14" fmla="*/ 2147483647 w 2784"/>
                <a:gd name="T15" fmla="*/ 2147483647 h 3150"/>
                <a:gd name="T16" fmla="*/ 2147483647 w 2784"/>
                <a:gd name="T17" fmla="*/ 2147483647 h 3150"/>
                <a:gd name="T18" fmla="*/ 2147483647 w 2784"/>
                <a:gd name="T19" fmla="*/ 2147483647 h 3150"/>
                <a:gd name="T20" fmla="*/ 2147483647 w 2784"/>
                <a:gd name="T21" fmla="*/ 2147483647 h 3150"/>
                <a:gd name="T22" fmla="*/ 2147483647 w 2784"/>
                <a:gd name="T23" fmla="*/ 2147483647 h 3150"/>
                <a:gd name="T24" fmla="*/ 2147483647 w 2784"/>
                <a:gd name="T25" fmla="*/ 2147483647 h 3150"/>
                <a:gd name="T26" fmla="*/ 2147483647 w 2784"/>
                <a:gd name="T27" fmla="*/ 2147483647 h 3150"/>
                <a:gd name="T28" fmla="*/ 2147483647 w 2784"/>
                <a:gd name="T29" fmla="*/ 2147483647 h 3150"/>
                <a:gd name="T30" fmla="*/ 2147483647 w 2784"/>
                <a:gd name="T31" fmla="*/ 2147483647 h 3150"/>
                <a:gd name="T32" fmla="*/ 2147483647 w 2784"/>
                <a:gd name="T33" fmla="*/ 2147483647 h 3150"/>
                <a:gd name="T34" fmla="*/ 2147483647 w 2784"/>
                <a:gd name="T35" fmla="*/ 2147483647 h 3150"/>
                <a:gd name="T36" fmla="*/ 2147483647 w 2784"/>
                <a:gd name="T37" fmla="*/ 2147483647 h 3150"/>
                <a:gd name="T38" fmla="*/ 2147483647 w 2784"/>
                <a:gd name="T39" fmla="*/ 2147483647 h 3150"/>
                <a:gd name="T40" fmla="*/ 2147483647 w 2784"/>
                <a:gd name="T41" fmla="*/ 2147483647 h 3150"/>
                <a:gd name="T42" fmla="*/ 2147483647 w 2784"/>
                <a:gd name="T43" fmla="*/ 2147483647 h 3150"/>
                <a:gd name="T44" fmla="*/ 2147483647 w 2784"/>
                <a:gd name="T45" fmla="*/ 2147483647 h 3150"/>
                <a:gd name="T46" fmla="*/ 2147483647 w 2784"/>
                <a:gd name="T47" fmla="*/ 2147483647 h 3150"/>
                <a:gd name="T48" fmla="*/ 2147483647 w 2784"/>
                <a:gd name="T49" fmla="*/ 2147483647 h 3150"/>
                <a:gd name="T50" fmla="*/ 2147483647 w 2784"/>
                <a:gd name="T51" fmla="*/ 2147483647 h 3150"/>
                <a:gd name="T52" fmla="*/ 2147483647 w 2784"/>
                <a:gd name="T53" fmla="*/ 2147483647 h 3150"/>
                <a:gd name="T54" fmla="*/ 2147483647 w 2784"/>
                <a:gd name="T55" fmla="*/ 2147483647 h 3150"/>
                <a:gd name="T56" fmla="*/ 2147483647 w 2784"/>
                <a:gd name="T57" fmla="*/ 2147483647 h 3150"/>
                <a:gd name="T58" fmla="*/ 2147483647 w 2784"/>
                <a:gd name="T59" fmla="*/ 2147483647 h 3150"/>
                <a:gd name="T60" fmla="*/ 2147483647 w 2784"/>
                <a:gd name="T61" fmla="*/ 2147483647 h 3150"/>
                <a:gd name="T62" fmla="*/ 2147483647 w 2784"/>
                <a:gd name="T63" fmla="*/ 2147483647 h 3150"/>
                <a:gd name="T64" fmla="*/ 2147483647 w 2784"/>
                <a:gd name="T65" fmla="*/ 2147483647 h 3150"/>
                <a:gd name="T66" fmla="*/ 2147483647 w 2784"/>
                <a:gd name="T67" fmla="*/ 2147483647 h 3150"/>
                <a:gd name="T68" fmla="*/ 2147483647 w 2784"/>
                <a:gd name="T69" fmla="*/ 2147483647 h 3150"/>
                <a:gd name="T70" fmla="*/ 2147483647 w 2784"/>
                <a:gd name="T71" fmla="*/ 2147483647 h 3150"/>
                <a:gd name="T72" fmla="*/ 2147483647 w 2784"/>
                <a:gd name="T73" fmla="*/ 2147483647 h 3150"/>
                <a:gd name="T74" fmla="*/ 2147483647 w 2784"/>
                <a:gd name="T75" fmla="*/ 2147483647 h 3150"/>
                <a:gd name="T76" fmla="*/ 2147483647 w 2784"/>
                <a:gd name="T77" fmla="*/ 2147483647 h 3150"/>
                <a:gd name="T78" fmla="*/ 2147483647 w 2784"/>
                <a:gd name="T79" fmla="*/ 2147483647 h 3150"/>
                <a:gd name="T80" fmla="*/ 2147483647 w 2784"/>
                <a:gd name="T81" fmla="*/ 2147483647 h 3150"/>
                <a:gd name="T82" fmla="*/ 2147483647 w 2784"/>
                <a:gd name="T83" fmla="*/ 2147483647 h 3150"/>
                <a:gd name="T84" fmla="*/ 2147483647 w 2784"/>
                <a:gd name="T85" fmla="*/ 2147483647 h 3150"/>
                <a:gd name="T86" fmla="*/ 2147483647 w 2784"/>
                <a:gd name="T87" fmla="*/ 2147483647 h 3150"/>
                <a:gd name="T88" fmla="*/ 2147483647 w 2784"/>
                <a:gd name="T89" fmla="*/ 2147483647 h 3150"/>
                <a:gd name="T90" fmla="*/ 2147483647 w 2784"/>
                <a:gd name="T91" fmla="*/ 2147483647 h 3150"/>
                <a:gd name="T92" fmla="*/ 2147483647 w 2784"/>
                <a:gd name="T93" fmla="*/ 2147483647 h 3150"/>
                <a:gd name="T94" fmla="*/ 2147483647 w 2784"/>
                <a:gd name="T95" fmla="*/ 2147483647 h 3150"/>
                <a:gd name="T96" fmla="*/ 2147483647 w 2784"/>
                <a:gd name="T97" fmla="*/ 2147483647 h 3150"/>
                <a:gd name="T98" fmla="*/ 2147483647 w 2784"/>
                <a:gd name="T99" fmla="*/ 2147483647 h 3150"/>
                <a:gd name="T100" fmla="*/ 2147483647 w 2784"/>
                <a:gd name="T101" fmla="*/ 2147483647 h 3150"/>
                <a:gd name="T102" fmla="*/ 2147483647 w 2784"/>
                <a:gd name="T103" fmla="*/ 2147483647 h 3150"/>
                <a:gd name="T104" fmla="*/ 2147483647 w 2784"/>
                <a:gd name="T105" fmla="*/ 2147483647 h 3150"/>
                <a:gd name="T106" fmla="*/ 2147483647 w 2784"/>
                <a:gd name="T107" fmla="*/ 2147483647 h 3150"/>
                <a:gd name="T108" fmla="*/ 2147483647 w 2784"/>
                <a:gd name="T109" fmla="*/ 2147483647 h 3150"/>
                <a:gd name="T110" fmla="*/ 2147483647 w 2784"/>
                <a:gd name="T111" fmla="*/ 2147483647 h 3150"/>
                <a:gd name="T112" fmla="*/ 2147483647 w 2784"/>
                <a:gd name="T113" fmla="*/ 2147483647 h 3150"/>
                <a:gd name="T114" fmla="*/ 2147483647 w 2784"/>
                <a:gd name="T115" fmla="*/ 2147483647 h 3150"/>
                <a:gd name="T116" fmla="*/ 2147483647 w 2784"/>
                <a:gd name="T117" fmla="*/ 2147483647 h 3150"/>
                <a:gd name="T118" fmla="*/ 2147483647 w 2784"/>
                <a:gd name="T119" fmla="*/ 2147483647 h 31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84"/>
                <a:gd name="T181" fmla="*/ 0 h 3150"/>
                <a:gd name="T182" fmla="*/ 2784 w 2784"/>
                <a:gd name="T183" fmla="*/ 3150 h 31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84" h="3150">
                  <a:moveTo>
                    <a:pt x="1716" y="450"/>
                  </a:moveTo>
                  <a:lnTo>
                    <a:pt x="1710" y="450"/>
                  </a:lnTo>
                  <a:lnTo>
                    <a:pt x="1698" y="444"/>
                  </a:lnTo>
                  <a:lnTo>
                    <a:pt x="1680" y="444"/>
                  </a:lnTo>
                  <a:lnTo>
                    <a:pt x="1662" y="438"/>
                  </a:lnTo>
                  <a:lnTo>
                    <a:pt x="1650" y="438"/>
                  </a:lnTo>
                  <a:lnTo>
                    <a:pt x="1644" y="444"/>
                  </a:lnTo>
                  <a:lnTo>
                    <a:pt x="1644" y="450"/>
                  </a:lnTo>
                  <a:lnTo>
                    <a:pt x="1650" y="462"/>
                  </a:lnTo>
                  <a:lnTo>
                    <a:pt x="1650" y="468"/>
                  </a:lnTo>
                  <a:lnTo>
                    <a:pt x="1656" y="480"/>
                  </a:lnTo>
                  <a:lnTo>
                    <a:pt x="1638" y="480"/>
                  </a:lnTo>
                  <a:lnTo>
                    <a:pt x="1638" y="504"/>
                  </a:lnTo>
                  <a:lnTo>
                    <a:pt x="1656" y="516"/>
                  </a:lnTo>
                  <a:lnTo>
                    <a:pt x="1644" y="528"/>
                  </a:lnTo>
                  <a:lnTo>
                    <a:pt x="1644" y="540"/>
                  </a:lnTo>
                  <a:lnTo>
                    <a:pt x="1656" y="564"/>
                  </a:lnTo>
                  <a:lnTo>
                    <a:pt x="1668" y="570"/>
                  </a:lnTo>
                  <a:lnTo>
                    <a:pt x="1674" y="576"/>
                  </a:lnTo>
                  <a:lnTo>
                    <a:pt x="1686" y="576"/>
                  </a:lnTo>
                  <a:lnTo>
                    <a:pt x="1698" y="570"/>
                  </a:lnTo>
                  <a:lnTo>
                    <a:pt x="1710" y="570"/>
                  </a:lnTo>
                  <a:lnTo>
                    <a:pt x="1716" y="564"/>
                  </a:lnTo>
                  <a:lnTo>
                    <a:pt x="1716" y="558"/>
                  </a:lnTo>
                  <a:lnTo>
                    <a:pt x="1728" y="558"/>
                  </a:lnTo>
                  <a:lnTo>
                    <a:pt x="1740" y="552"/>
                  </a:lnTo>
                  <a:lnTo>
                    <a:pt x="1758" y="552"/>
                  </a:lnTo>
                  <a:lnTo>
                    <a:pt x="1770" y="546"/>
                  </a:lnTo>
                  <a:lnTo>
                    <a:pt x="1776" y="534"/>
                  </a:lnTo>
                  <a:lnTo>
                    <a:pt x="1788" y="492"/>
                  </a:lnTo>
                  <a:lnTo>
                    <a:pt x="1794" y="480"/>
                  </a:lnTo>
                  <a:lnTo>
                    <a:pt x="1794" y="474"/>
                  </a:lnTo>
                  <a:lnTo>
                    <a:pt x="1800" y="462"/>
                  </a:lnTo>
                  <a:lnTo>
                    <a:pt x="1800" y="444"/>
                  </a:lnTo>
                  <a:lnTo>
                    <a:pt x="1794" y="438"/>
                  </a:lnTo>
                  <a:lnTo>
                    <a:pt x="1752" y="438"/>
                  </a:lnTo>
                  <a:lnTo>
                    <a:pt x="1740" y="444"/>
                  </a:lnTo>
                  <a:lnTo>
                    <a:pt x="1734" y="444"/>
                  </a:lnTo>
                  <a:lnTo>
                    <a:pt x="1722" y="450"/>
                  </a:lnTo>
                  <a:lnTo>
                    <a:pt x="1716" y="450"/>
                  </a:lnTo>
                  <a:close/>
                  <a:moveTo>
                    <a:pt x="1716" y="438"/>
                  </a:moveTo>
                  <a:lnTo>
                    <a:pt x="1740" y="432"/>
                  </a:lnTo>
                  <a:lnTo>
                    <a:pt x="1722" y="414"/>
                  </a:lnTo>
                  <a:lnTo>
                    <a:pt x="1698" y="438"/>
                  </a:lnTo>
                  <a:lnTo>
                    <a:pt x="1716" y="438"/>
                  </a:lnTo>
                  <a:close/>
                  <a:moveTo>
                    <a:pt x="1686" y="408"/>
                  </a:moveTo>
                  <a:lnTo>
                    <a:pt x="1662" y="408"/>
                  </a:lnTo>
                  <a:lnTo>
                    <a:pt x="1662" y="426"/>
                  </a:lnTo>
                  <a:lnTo>
                    <a:pt x="1698" y="426"/>
                  </a:lnTo>
                  <a:lnTo>
                    <a:pt x="1716" y="402"/>
                  </a:lnTo>
                  <a:lnTo>
                    <a:pt x="1698" y="384"/>
                  </a:lnTo>
                  <a:lnTo>
                    <a:pt x="1686" y="408"/>
                  </a:lnTo>
                  <a:close/>
                  <a:moveTo>
                    <a:pt x="1572" y="492"/>
                  </a:moveTo>
                  <a:lnTo>
                    <a:pt x="1572" y="510"/>
                  </a:lnTo>
                  <a:lnTo>
                    <a:pt x="1554" y="546"/>
                  </a:lnTo>
                  <a:lnTo>
                    <a:pt x="1584" y="528"/>
                  </a:lnTo>
                  <a:lnTo>
                    <a:pt x="1590" y="516"/>
                  </a:lnTo>
                  <a:lnTo>
                    <a:pt x="1596" y="510"/>
                  </a:lnTo>
                  <a:lnTo>
                    <a:pt x="1608" y="486"/>
                  </a:lnTo>
                  <a:lnTo>
                    <a:pt x="1608" y="480"/>
                  </a:lnTo>
                  <a:lnTo>
                    <a:pt x="1602" y="474"/>
                  </a:lnTo>
                  <a:lnTo>
                    <a:pt x="1596" y="474"/>
                  </a:lnTo>
                  <a:lnTo>
                    <a:pt x="1584" y="480"/>
                  </a:lnTo>
                  <a:lnTo>
                    <a:pt x="1572" y="492"/>
                  </a:lnTo>
                  <a:close/>
                  <a:moveTo>
                    <a:pt x="1632" y="426"/>
                  </a:moveTo>
                  <a:lnTo>
                    <a:pt x="1608" y="450"/>
                  </a:lnTo>
                  <a:lnTo>
                    <a:pt x="1626" y="456"/>
                  </a:lnTo>
                  <a:lnTo>
                    <a:pt x="1644" y="432"/>
                  </a:lnTo>
                  <a:lnTo>
                    <a:pt x="1632" y="426"/>
                  </a:lnTo>
                  <a:close/>
                  <a:moveTo>
                    <a:pt x="2778" y="1002"/>
                  </a:moveTo>
                  <a:lnTo>
                    <a:pt x="2778" y="984"/>
                  </a:lnTo>
                  <a:lnTo>
                    <a:pt x="2772" y="972"/>
                  </a:lnTo>
                  <a:lnTo>
                    <a:pt x="2760" y="954"/>
                  </a:lnTo>
                  <a:lnTo>
                    <a:pt x="2754" y="936"/>
                  </a:lnTo>
                  <a:lnTo>
                    <a:pt x="2754" y="870"/>
                  </a:lnTo>
                  <a:lnTo>
                    <a:pt x="2724" y="840"/>
                  </a:lnTo>
                  <a:lnTo>
                    <a:pt x="2694" y="834"/>
                  </a:lnTo>
                  <a:lnTo>
                    <a:pt x="2646" y="840"/>
                  </a:lnTo>
                  <a:lnTo>
                    <a:pt x="2628" y="822"/>
                  </a:lnTo>
                  <a:lnTo>
                    <a:pt x="2610" y="822"/>
                  </a:lnTo>
                  <a:lnTo>
                    <a:pt x="2592" y="798"/>
                  </a:lnTo>
                  <a:lnTo>
                    <a:pt x="2568" y="798"/>
                  </a:lnTo>
                  <a:lnTo>
                    <a:pt x="2538" y="768"/>
                  </a:lnTo>
                  <a:lnTo>
                    <a:pt x="2526" y="750"/>
                  </a:lnTo>
                  <a:lnTo>
                    <a:pt x="2490" y="714"/>
                  </a:lnTo>
                  <a:lnTo>
                    <a:pt x="2418" y="666"/>
                  </a:lnTo>
                  <a:lnTo>
                    <a:pt x="2394" y="660"/>
                  </a:lnTo>
                  <a:lnTo>
                    <a:pt x="2316" y="660"/>
                  </a:lnTo>
                  <a:lnTo>
                    <a:pt x="2316" y="672"/>
                  </a:lnTo>
                  <a:lnTo>
                    <a:pt x="2310" y="672"/>
                  </a:lnTo>
                  <a:lnTo>
                    <a:pt x="2298" y="660"/>
                  </a:lnTo>
                  <a:lnTo>
                    <a:pt x="2286" y="654"/>
                  </a:lnTo>
                  <a:lnTo>
                    <a:pt x="2274" y="654"/>
                  </a:lnTo>
                  <a:lnTo>
                    <a:pt x="2262" y="648"/>
                  </a:lnTo>
                  <a:lnTo>
                    <a:pt x="2232" y="648"/>
                  </a:lnTo>
                  <a:lnTo>
                    <a:pt x="2226" y="642"/>
                  </a:lnTo>
                  <a:lnTo>
                    <a:pt x="2214" y="636"/>
                  </a:lnTo>
                  <a:lnTo>
                    <a:pt x="2196" y="630"/>
                  </a:lnTo>
                  <a:lnTo>
                    <a:pt x="2184" y="624"/>
                  </a:lnTo>
                  <a:lnTo>
                    <a:pt x="2166" y="618"/>
                  </a:lnTo>
                  <a:lnTo>
                    <a:pt x="2154" y="618"/>
                  </a:lnTo>
                  <a:lnTo>
                    <a:pt x="2142" y="624"/>
                  </a:lnTo>
                  <a:lnTo>
                    <a:pt x="2112" y="654"/>
                  </a:lnTo>
                  <a:lnTo>
                    <a:pt x="2106" y="666"/>
                  </a:lnTo>
                  <a:lnTo>
                    <a:pt x="2088" y="642"/>
                  </a:lnTo>
                  <a:lnTo>
                    <a:pt x="2088" y="678"/>
                  </a:lnTo>
                  <a:lnTo>
                    <a:pt x="2058" y="702"/>
                  </a:lnTo>
                  <a:lnTo>
                    <a:pt x="2076" y="636"/>
                  </a:lnTo>
                  <a:lnTo>
                    <a:pt x="2082" y="636"/>
                  </a:lnTo>
                  <a:lnTo>
                    <a:pt x="2094" y="624"/>
                  </a:lnTo>
                  <a:lnTo>
                    <a:pt x="2094" y="606"/>
                  </a:lnTo>
                  <a:lnTo>
                    <a:pt x="2088" y="600"/>
                  </a:lnTo>
                  <a:lnTo>
                    <a:pt x="2082" y="600"/>
                  </a:lnTo>
                  <a:lnTo>
                    <a:pt x="2064" y="618"/>
                  </a:lnTo>
                  <a:lnTo>
                    <a:pt x="2076" y="582"/>
                  </a:lnTo>
                  <a:lnTo>
                    <a:pt x="2070" y="582"/>
                  </a:lnTo>
                  <a:lnTo>
                    <a:pt x="2064" y="576"/>
                  </a:lnTo>
                  <a:lnTo>
                    <a:pt x="2064" y="570"/>
                  </a:lnTo>
                  <a:lnTo>
                    <a:pt x="2040" y="546"/>
                  </a:lnTo>
                  <a:lnTo>
                    <a:pt x="2034" y="546"/>
                  </a:lnTo>
                  <a:lnTo>
                    <a:pt x="2022" y="564"/>
                  </a:lnTo>
                  <a:lnTo>
                    <a:pt x="2016" y="552"/>
                  </a:lnTo>
                  <a:lnTo>
                    <a:pt x="2004" y="546"/>
                  </a:lnTo>
                  <a:lnTo>
                    <a:pt x="1998" y="534"/>
                  </a:lnTo>
                  <a:lnTo>
                    <a:pt x="1986" y="528"/>
                  </a:lnTo>
                  <a:lnTo>
                    <a:pt x="1980" y="522"/>
                  </a:lnTo>
                  <a:lnTo>
                    <a:pt x="1968" y="516"/>
                  </a:lnTo>
                  <a:lnTo>
                    <a:pt x="1944" y="516"/>
                  </a:lnTo>
                  <a:lnTo>
                    <a:pt x="1932" y="510"/>
                  </a:lnTo>
                  <a:lnTo>
                    <a:pt x="1926" y="510"/>
                  </a:lnTo>
                  <a:lnTo>
                    <a:pt x="1914" y="498"/>
                  </a:lnTo>
                  <a:lnTo>
                    <a:pt x="1902" y="492"/>
                  </a:lnTo>
                  <a:lnTo>
                    <a:pt x="1896" y="480"/>
                  </a:lnTo>
                  <a:lnTo>
                    <a:pt x="1884" y="474"/>
                  </a:lnTo>
                  <a:lnTo>
                    <a:pt x="1878" y="486"/>
                  </a:lnTo>
                  <a:lnTo>
                    <a:pt x="1824" y="486"/>
                  </a:lnTo>
                  <a:lnTo>
                    <a:pt x="1812" y="498"/>
                  </a:lnTo>
                  <a:lnTo>
                    <a:pt x="1806" y="510"/>
                  </a:lnTo>
                  <a:lnTo>
                    <a:pt x="1806" y="522"/>
                  </a:lnTo>
                  <a:lnTo>
                    <a:pt x="1800" y="528"/>
                  </a:lnTo>
                  <a:lnTo>
                    <a:pt x="1800" y="534"/>
                  </a:lnTo>
                  <a:lnTo>
                    <a:pt x="1812" y="552"/>
                  </a:lnTo>
                  <a:lnTo>
                    <a:pt x="1776" y="552"/>
                  </a:lnTo>
                  <a:lnTo>
                    <a:pt x="1770" y="564"/>
                  </a:lnTo>
                  <a:lnTo>
                    <a:pt x="1758" y="576"/>
                  </a:lnTo>
                  <a:lnTo>
                    <a:pt x="1752" y="588"/>
                  </a:lnTo>
                  <a:lnTo>
                    <a:pt x="1752" y="594"/>
                  </a:lnTo>
                  <a:lnTo>
                    <a:pt x="1746" y="600"/>
                  </a:lnTo>
                  <a:lnTo>
                    <a:pt x="1746" y="612"/>
                  </a:lnTo>
                  <a:lnTo>
                    <a:pt x="1740" y="624"/>
                  </a:lnTo>
                  <a:lnTo>
                    <a:pt x="1728" y="636"/>
                  </a:lnTo>
                  <a:lnTo>
                    <a:pt x="1722" y="636"/>
                  </a:lnTo>
                  <a:lnTo>
                    <a:pt x="1728" y="630"/>
                  </a:lnTo>
                  <a:lnTo>
                    <a:pt x="1728" y="618"/>
                  </a:lnTo>
                  <a:lnTo>
                    <a:pt x="1734" y="606"/>
                  </a:lnTo>
                  <a:lnTo>
                    <a:pt x="1734" y="600"/>
                  </a:lnTo>
                  <a:lnTo>
                    <a:pt x="1740" y="588"/>
                  </a:lnTo>
                  <a:lnTo>
                    <a:pt x="1740" y="582"/>
                  </a:lnTo>
                  <a:lnTo>
                    <a:pt x="1734" y="576"/>
                  </a:lnTo>
                  <a:lnTo>
                    <a:pt x="1728" y="576"/>
                  </a:lnTo>
                  <a:lnTo>
                    <a:pt x="1722" y="582"/>
                  </a:lnTo>
                  <a:lnTo>
                    <a:pt x="1716" y="582"/>
                  </a:lnTo>
                  <a:lnTo>
                    <a:pt x="1704" y="594"/>
                  </a:lnTo>
                  <a:lnTo>
                    <a:pt x="1692" y="588"/>
                  </a:lnTo>
                  <a:lnTo>
                    <a:pt x="1656" y="588"/>
                  </a:lnTo>
                  <a:lnTo>
                    <a:pt x="1644" y="582"/>
                  </a:lnTo>
                  <a:lnTo>
                    <a:pt x="1632" y="570"/>
                  </a:lnTo>
                  <a:lnTo>
                    <a:pt x="1632" y="522"/>
                  </a:lnTo>
                  <a:lnTo>
                    <a:pt x="1626" y="516"/>
                  </a:lnTo>
                  <a:lnTo>
                    <a:pt x="1626" y="504"/>
                  </a:lnTo>
                  <a:lnTo>
                    <a:pt x="1620" y="504"/>
                  </a:lnTo>
                  <a:lnTo>
                    <a:pt x="1614" y="510"/>
                  </a:lnTo>
                  <a:lnTo>
                    <a:pt x="1602" y="516"/>
                  </a:lnTo>
                  <a:lnTo>
                    <a:pt x="1596" y="522"/>
                  </a:lnTo>
                  <a:lnTo>
                    <a:pt x="1590" y="534"/>
                  </a:lnTo>
                  <a:lnTo>
                    <a:pt x="1584" y="540"/>
                  </a:lnTo>
                  <a:lnTo>
                    <a:pt x="1560" y="552"/>
                  </a:lnTo>
                  <a:lnTo>
                    <a:pt x="1554" y="558"/>
                  </a:lnTo>
                  <a:lnTo>
                    <a:pt x="1512" y="558"/>
                  </a:lnTo>
                  <a:lnTo>
                    <a:pt x="1500" y="552"/>
                  </a:lnTo>
                  <a:lnTo>
                    <a:pt x="1542" y="540"/>
                  </a:lnTo>
                  <a:lnTo>
                    <a:pt x="1548" y="528"/>
                  </a:lnTo>
                  <a:lnTo>
                    <a:pt x="1566" y="510"/>
                  </a:lnTo>
                  <a:lnTo>
                    <a:pt x="1566" y="492"/>
                  </a:lnTo>
                  <a:lnTo>
                    <a:pt x="1572" y="486"/>
                  </a:lnTo>
                  <a:lnTo>
                    <a:pt x="1590" y="450"/>
                  </a:lnTo>
                  <a:lnTo>
                    <a:pt x="1626" y="414"/>
                  </a:lnTo>
                  <a:lnTo>
                    <a:pt x="1638" y="408"/>
                  </a:lnTo>
                  <a:lnTo>
                    <a:pt x="1656" y="390"/>
                  </a:lnTo>
                  <a:lnTo>
                    <a:pt x="1656" y="378"/>
                  </a:lnTo>
                  <a:lnTo>
                    <a:pt x="1662" y="366"/>
                  </a:lnTo>
                  <a:lnTo>
                    <a:pt x="1674" y="354"/>
                  </a:lnTo>
                  <a:lnTo>
                    <a:pt x="1686" y="348"/>
                  </a:lnTo>
                  <a:lnTo>
                    <a:pt x="1692" y="342"/>
                  </a:lnTo>
                  <a:lnTo>
                    <a:pt x="1704" y="336"/>
                  </a:lnTo>
                  <a:lnTo>
                    <a:pt x="1680" y="330"/>
                  </a:lnTo>
                  <a:lnTo>
                    <a:pt x="1698" y="312"/>
                  </a:lnTo>
                  <a:lnTo>
                    <a:pt x="1698" y="294"/>
                  </a:lnTo>
                  <a:lnTo>
                    <a:pt x="1692" y="288"/>
                  </a:lnTo>
                  <a:lnTo>
                    <a:pt x="1680" y="282"/>
                  </a:lnTo>
                  <a:lnTo>
                    <a:pt x="1662" y="282"/>
                  </a:lnTo>
                  <a:lnTo>
                    <a:pt x="1650" y="276"/>
                  </a:lnTo>
                  <a:lnTo>
                    <a:pt x="1644" y="270"/>
                  </a:lnTo>
                  <a:lnTo>
                    <a:pt x="1638" y="252"/>
                  </a:lnTo>
                  <a:lnTo>
                    <a:pt x="1632" y="216"/>
                  </a:lnTo>
                  <a:lnTo>
                    <a:pt x="1626" y="168"/>
                  </a:lnTo>
                  <a:lnTo>
                    <a:pt x="1620" y="138"/>
                  </a:lnTo>
                  <a:lnTo>
                    <a:pt x="1614" y="114"/>
                  </a:lnTo>
                  <a:lnTo>
                    <a:pt x="1608" y="96"/>
                  </a:lnTo>
                  <a:lnTo>
                    <a:pt x="1602" y="84"/>
                  </a:lnTo>
                  <a:lnTo>
                    <a:pt x="1590" y="78"/>
                  </a:lnTo>
                  <a:lnTo>
                    <a:pt x="1584" y="78"/>
                  </a:lnTo>
                  <a:lnTo>
                    <a:pt x="1584" y="90"/>
                  </a:lnTo>
                  <a:lnTo>
                    <a:pt x="1590" y="96"/>
                  </a:lnTo>
                  <a:lnTo>
                    <a:pt x="1590" y="108"/>
                  </a:lnTo>
                  <a:lnTo>
                    <a:pt x="1572" y="108"/>
                  </a:lnTo>
                  <a:lnTo>
                    <a:pt x="1572" y="102"/>
                  </a:lnTo>
                  <a:lnTo>
                    <a:pt x="1566" y="108"/>
                  </a:lnTo>
                  <a:lnTo>
                    <a:pt x="1560" y="120"/>
                  </a:lnTo>
                  <a:lnTo>
                    <a:pt x="1560" y="126"/>
                  </a:lnTo>
                  <a:lnTo>
                    <a:pt x="1554" y="132"/>
                  </a:lnTo>
                  <a:lnTo>
                    <a:pt x="1548" y="144"/>
                  </a:lnTo>
                  <a:lnTo>
                    <a:pt x="1536" y="156"/>
                  </a:lnTo>
                  <a:lnTo>
                    <a:pt x="1518" y="192"/>
                  </a:lnTo>
                  <a:lnTo>
                    <a:pt x="1518" y="210"/>
                  </a:lnTo>
                  <a:lnTo>
                    <a:pt x="1494" y="246"/>
                  </a:lnTo>
                  <a:lnTo>
                    <a:pt x="1488" y="246"/>
                  </a:lnTo>
                  <a:lnTo>
                    <a:pt x="1482" y="252"/>
                  </a:lnTo>
                  <a:lnTo>
                    <a:pt x="1464" y="252"/>
                  </a:lnTo>
                  <a:lnTo>
                    <a:pt x="1452" y="240"/>
                  </a:lnTo>
                  <a:lnTo>
                    <a:pt x="1446" y="246"/>
                  </a:lnTo>
                  <a:lnTo>
                    <a:pt x="1434" y="246"/>
                  </a:lnTo>
                  <a:lnTo>
                    <a:pt x="1428" y="240"/>
                  </a:lnTo>
                  <a:lnTo>
                    <a:pt x="1416" y="240"/>
                  </a:lnTo>
                  <a:lnTo>
                    <a:pt x="1410" y="246"/>
                  </a:lnTo>
                  <a:lnTo>
                    <a:pt x="1410" y="252"/>
                  </a:lnTo>
                  <a:lnTo>
                    <a:pt x="1404" y="258"/>
                  </a:lnTo>
                  <a:lnTo>
                    <a:pt x="1380" y="258"/>
                  </a:lnTo>
                  <a:lnTo>
                    <a:pt x="1368" y="246"/>
                  </a:lnTo>
                  <a:lnTo>
                    <a:pt x="1368" y="240"/>
                  </a:lnTo>
                  <a:lnTo>
                    <a:pt x="1350" y="234"/>
                  </a:lnTo>
                  <a:lnTo>
                    <a:pt x="1344" y="228"/>
                  </a:lnTo>
                  <a:lnTo>
                    <a:pt x="1338" y="216"/>
                  </a:lnTo>
                  <a:lnTo>
                    <a:pt x="1332" y="216"/>
                  </a:lnTo>
                  <a:lnTo>
                    <a:pt x="1320" y="222"/>
                  </a:lnTo>
                  <a:lnTo>
                    <a:pt x="1314" y="228"/>
                  </a:lnTo>
                  <a:lnTo>
                    <a:pt x="1302" y="234"/>
                  </a:lnTo>
                  <a:lnTo>
                    <a:pt x="1278" y="234"/>
                  </a:lnTo>
                  <a:lnTo>
                    <a:pt x="1278" y="222"/>
                  </a:lnTo>
                  <a:lnTo>
                    <a:pt x="1272" y="222"/>
                  </a:lnTo>
                  <a:lnTo>
                    <a:pt x="1260" y="228"/>
                  </a:lnTo>
                  <a:lnTo>
                    <a:pt x="1260" y="252"/>
                  </a:lnTo>
                  <a:lnTo>
                    <a:pt x="1272" y="264"/>
                  </a:lnTo>
                  <a:lnTo>
                    <a:pt x="1272" y="270"/>
                  </a:lnTo>
                  <a:lnTo>
                    <a:pt x="1278" y="276"/>
                  </a:lnTo>
                  <a:lnTo>
                    <a:pt x="1272" y="282"/>
                  </a:lnTo>
                  <a:lnTo>
                    <a:pt x="1254" y="282"/>
                  </a:lnTo>
                  <a:lnTo>
                    <a:pt x="1230" y="270"/>
                  </a:lnTo>
                  <a:lnTo>
                    <a:pt x="1224" y="270"/>
                  </a:lnTo>
                  <a:lnTo>
                    <a:pt x="1212" y="264"/>
                  </a:lnTo>
                  <a:lnTo>
                    <a:pt x="1212" y="270"/>
                  </a:lnTo>
                  <a:lnTo>
                    <a:pt x="1206" y="276"/>
                  </a:lnTo>
                  <a:lnTo>
                    <a:pt x="1200" y="276"/>
                  </a:lnTo>
                  <a:lnTo>
                    <a:pt x="1188" y="264"/>
                  </a:lnTo>
                  <a:lnTo>
                    <a:pt x="1176" y="264"/>
                  </a:lnTo>
                  <a:lnTo>
                    <a:pt x="1158" y="282"/>
                  </a:lnTo>
                  <a:lnTo>
                    <a:pt x="1158" y="288"/>
                  </a:lnTo>
                  <a:lnTo>
                    <a:pt x="1128" y="288"/>
                  </a:lnTo>
                  <a:lnTo>
                    <a:pt x="1122" y="300"/>
                  </a:lnTo>
                  <a:lnTo>
                    <a:pt x="1104" y="300"/>
                  </a:lnTo>
                  <a:lnTo>
                    <a:pt x="1092" y="312"/>
                  </a:lnTo>
                  <a:lnTo>
                    <a:pt x="1092" y="324"/>
                  </a:lnTo>
                  <a:lnTo>
                    <a:pt x="1086" y="330"/>
                  </a:lnTo>
                  <a:lnTo>
                    <a:pt x="1050" y="330"/>
                  </a:lnTo>
                  <a:lnTo>
                    <a:pt x="1044" y="318"/>
                  </a:lnTo>
                  <a:lnTo>
                    <a:pt x="1032" y="318"/>
                  </a:lnTo>
                  <a:lnTo>
                    <a:pt x="1002" y="282"/>
                  </a:lnTo>
                  <a:lnTo>
                    <a:pt x="1002" y="252"/>
                  </a:lnTo>
                  <a:lnTo>
                    <a:pt x="978" y="228"/>
                  </a:lnTo>
                  <a:lnTo>
                    <a:pt x="972" y="216"/>
                  </a:lnTo>
                  <a:lnTo>
                    <a:pt x="972" y="210"/>
                  </a:lnTo>
                  <a:lnTo>
                    <a:pt x="978" y="198"/>
                  </a:lnTo>
                  <a:lnTo>
                    <a:pt x="978" y="192"/>
                  </a:lnTo>
                  <a:lnTo>
                    <a:pt x="984" y="180"/>
                  </a:lnTo>
                  <a:lnTo>
                    <a:pt x="996" y="138"/>
                  </a:lnTo>
                  <a:lnTo>
                    <a:pt x="1008" y="126"/>
                  </a:lnTo>
                  <a:lnTo>
                    <a:pt x="1014" y="114"/>
                  </a:lnTo>
                  <a:lnTo>
                    <a:pt x="1014" y="102"/>
                  </a:lnTo>
                  <a:lnTo>
                    <a:pt x="1008" y="102"/>
                  </a:lnTo>
                  <a:lnTo>
                    <a:pt x="1002" y="96"/>
                  </a:lnTo>
                  <a:lnTo>
                    <a:pt x="1002" y="66"/>
                  </a:lnTo>
                  <a:lnTo>
                    <a:pt x="996" y="66"/>
                  </a:lnTo>
                  <a:lnTo>
                    <a:pt x="984" y="72"/>
                  </a:lnTo>
                  <a:lnTo>
                    <a:pt x="978" y="72"/>
                  </a:lnTo>
                  <a:lnTo>
                    <a:pt x="972" y="66"/>
                  </a:lnTo>
                  <a:lnTo>
                    <a:pt x="972" y="60"/>
                  </a:lnTo>
                  <a:lnTo>
                    <a:pt x="978" y="54"/>
                  </a:lnTo>
                  <a:lnTo>
                    <a:pt x="984" y="42"/>
                  </a:lnTo>
                  <a:lnTo>
                    <a:pt x="984" y="24"/>
                  </a:lnTo>
                  <a:lnTo>
                    <a:pt x="978" y="12"/>
                  </a:lnTo>
                  <a:lnTo>
                    <a:pt x="966" y="0"/>
                  </a:lnTo>
                  <a:lnTo>
                    <a:pt x="960" y="12"/>
                  </a:lnTo>
                  <a:lnTo>
                    <a:pt x="936" y="6"/>
                  </a:lnTo>
                  <a:lnTo>
                    <a:pt x="936" y="42"/>
                  </a:lnTo>
                  <a:lnTo>
                    <a:pt x="930" y="48"/>
                  </a:lnTo>
                  <a:lnTo>
                    <a:pt x="918" y="48"/>
                  </a:lnTo>
                  <a:lnTo>
                    <a:pt x="918" y="60"/>
                  </a:lnTo>
                  <a:lnTo>
                    <a:pt x="894" y="60"/>
                  </a:lnTo>
                  <a:lnTo>
                    <a:pt x="882" y="66"/>
                  </a:lnTo>
                  <a:lnTo>
                    <a:pt x="858" y="90"/>
                  </a:lnTo>
                  <a:lnTo>
                    <a:pt x="846" y="96"/>
                  </a:lnTo>
                  <a:lnTo>
                    <a:pt x="828" y="96"/>
                  </a:lnTo>
                  <a:lnTo>
                    <a:pt x="822" y="90"/>
                  </a:lnTo>
                  <a:lnTo>
                    <a:pt x="804" y="90"/>
                  </a:lnTo>
                  <a:lnTo>
                    <a:pt x="798" y="96"/>
                  </a:lnTo>
                  <a:lnTo>
                    <a:pt x="798" y="108"/>
                  </a:lnTo>
                  <a:lnTo>
                    <a:pt x="792" y="120"/>
                  </a:lnTo>
                  <a:lnTo>
                    <a:pt x="792" y="138"/>
                  </a:lnTo>
                  <a:lnTo>
                    <a:pt x="786" y="144"/>
                  </a:lnTo>
                  <a:lnTo>
                    <a:pt x="774" y="138"/>
                  </a:lnTo>
                  <a:lnTo>
                    <a:pt x="762" y="126"/>
                  </a:lnTo>
                  <a:lnTo>
                    <a:pt x="756" y="114"/>
                  </a:lnTo>
                  <a:lnTo>
                    <a:pt x="750" y="108"/>
                  </a:lnTo>
                  <a:lnTo>
                    <a:pt x="738" y="108"/>
                  </a:lnTo>
                  <a:lnTo>
                    <a:pt x="732" y="114"/>
                  </a:lnTo>
                  <a:lnTo>
                    <a:pt x="720" y="108"/>
                  </a:lnTo>
                  <a:lnTo>
                    <a:pt x="708" y="114"/>
                  </a:lnTo>
                  <a:lnTo>
                    <a:pt x="696" y="114"/>
                  </a:lnTo>
                  <a:lnTo>
                    <a:pt x="696" y="96"/>
                  </a:lnTo>
                  <a:lnTo>
                    <a:pt x="690" y="90"/>
                  </a:lnTo>
                  <a:lnTo>
                    <a:pt x="648" y="90"/>
                  </a:lnTo>
                  <a:lnTo>
                    <a:pt x="648" y="84"/>
                  </a:lnTo>
                  <a:lnTo>
                    <a:pt x="642" y="78"/>
                  </a:lnTo>
                  <a:lnTo>
                    <a:pt x="642" y="108"/>
                  </a:lnTo>
                  <a:lnTo>
                    <a:pt x="660" y="126"/>
                  </a:lnTo>
                  <a:lnTo>
                    <a:pt x="672" y="132"/>
                  </a:lnTo>
                  <a:lnTo>
                    <a:pt x="678" y="138"/>
                  </a:lnTo>
                  <a:lnTo>
                    <a:pt x="678" y="168"/>
                  </a:lnTo>
                  <a:lnTo>
                    <a:pt x="672" y="174"/>
                  </a:lnTo>
                  <a:lnTo>
                    <a:pt x="684" y="186"/>
                  </a:lnTo>
                  <a:lnTo>
                    <a:pt x="690" y="198"/>
                  </a:lnTo>
                  <a:lnTo>
                    <a:pt x="690" y="228"/>
                  </a:lnTo>
                  <a:lnTo>
                    <a:pt x="738" y="234"/>
                  </a:lnTo>
                  <a:lnTo>
                    <a:pt x="744" y="240"/>
                  </a:lnTo>
                  <a:lnTo>
                    <a:pt x="744" y="246"/>
                  </a:lnTo>
                  <a:lnTo>
                    <a:pt x="738" y="258"/>
                  </a:lnTo>
                  <a:lnTo>
                    <a:pt x="732" y="264"/>
                  </a:lnTo>
                  <a:lnTo>
                    <a:pt x="690" y="264"/>
                  </a:lnTo>
                  <a:lnTo>
                    <a:pt x="690" y="294"/>
                  </a:lnTo>
                  <a:lnTo>
                    <a:pt x="684" y="306"/>
                  </a:lnTo>
                  <a:lnTo>
                    <a:pt x="648" y="324"/>
                  </a:lnTo>
                  <a:lnTo>
                    <a:pt x="642" y="330"/>
                  </a:lnTo>
                  <a:lnTo>
                    <a:pt x="624" y="330"/>
                  </a:lnTo>
                  <a:lnTo>
                    <a:pt x="612" y="342"/>
                  </a:lnTo>
                  <a:lnTo>
                    <a:pt x="600" y="366"/>
                  </a:lnTo>
                  <a:lnTo>
                    <a:pt x="588" y="378"/>
                  </a:lnTo>
                  <a:lnTo>
                    <a:pt x="582" y="378"/>
                  </a:lnTo>
                  <a:lnTo>
                    <a:pt x="582" y="354"/>
                  </a:lnTo>
                  <a:lnTo>
                    <a:pt x="576" y="348"/>
                  </a:lnTo>
                  <a:lnTo>
                    <a:pt x="570" y="354"/>
                  </a:lnTo>
                  <a:lnTo>
                    <a:pt x="558" y="360"/>
                  </a:lnTo>
                  <a:lnTo>
                    <a:pt x="552" y="366"/>
                  </a:lnTo>
                  <a:lnTo>
                    <a:pt x="540" y="372"/>
                  </a:lnTo>
                  <a:lnTo>
                    <a:pt x="534" y="372"/>
                  </a:lnTo>
                  <a:lnTo>
                    <a:pt x="522" y="366"/>
                  </a:lnTo>
                  <a:lnTo>
                    <a:pt x="516" y="366"/>
                  </a:lnTo>
                  <a:lnTo>
                    <a:pt x="504" y="354"/>
                  </a:lnTo>
                  <a:lnTo>
                    <a:pt x="504" y="348"/>
                  </a:lnTo>
                  <a:lnTo>
                    <a:pt x="498" y="336"/>
                  </a:lnTo>
                  <a:lnTo>
                    <a:pt x="492" y="330"/>
                  </a:lnTo>
                  <a:lnTo>
                    <a:pt x="468" y="330"/>
                  </a:lnTo>
                  <a:lnTo>
                    <a:pt x="468" y="300"/>
                  </a:lnTo>
                  <a:lnTo>
                    <a:pt x="462" y="288"/>
                  </a:lnTo>
                  <a:lnTo>
                    <a:pt x="462" y="276"/>
                  </a:lnTo>
                  <a:lnTo>
                    <a:pt x="456" y="270"/>
                  </a:lnTo>
                  <a:lnTo>
                    <a:pt x="456" y="258"/>
                  </a:lnTo>
                  <a:lnTo>
                    <a:pt x="450" y="258"/>
                  </a:lnTo>
                  <a:lnTo>
                    <a:pt x="420" y="288"/>
                  </a:lnTo>
                  <a:lnTo>
                    <a:pt x="396" y="264"/>
                  </a:lnTo>
                  <a:lnTo>
                    <a:pt x="390" y="264"/>
                  </a:lnTo>
                  <a:lnTo>
                    <a:pt x="384" y="270"/>
                  </a:lnTo>
                  <a:lnTo>
                    <a:pt x="384" y="288"/>
                  </a:lnTo>
                  <a:lnTo>
                    <a:pt x="318" y="294"/>
                  </a:lnTo>
                  <a:lnTo>
                    <a:pt x="306" y="282"/>
                  </a:lnTo>
                  <a:lnTo>
                    <a:pt x="288" y="282"/>
                  </a:lnTo>
                  <a:lnTo>
                    <a:pt x="282" y="288"/>
                  </a:lnTo>
                  <a:lnTo>
                    <a:pt x="276" y="300"/>
                  </a:lnTo>
                  <a:lnTo>
                    <a:pt x="276" y="312"/>
                  </a:lnTo>
                  <a:lnTo>
                    <a:pt x="282" y="324"/>
                  </a:lnTo>
                  <a:lnTo>
                    <a:pt x="282" y="336"/>
                  </a:lnTo>
                  <a:lnTo>
                    <a:pt x="306" y="348"/>
                  </a:lnTo>
                  <a:lnTo>
                    <a:pt x="318" y="342"/>
                  </a:lnTo>
                  <a:lnTo>
                    <a:pt x="330" y="354"/>
                  </a:lnTo>
                  <a:lnTo>
                    <a:pt x="330" y="360"/>
                  </a:lnTo>
                  <a:lnTo>
                    <a:pt x="336" y="366"/>
                  </a:lnTo>
                  <a:lnTo>
                    <a:pt x="336" y="372"/>
                  </a:lnTo>
                  <a:lnTo>
                    <a:pt x="330" y="378"/>
                  </a:lnTo>
                  <a:lnTo>
                    <a:pt x="300" y="378"/>
                  </a:lnTo>
                  <a:lnTo>
                    <a:pt x="294" y="372"/>
                  </a:lnTo>
                  <a:lnTo>
                    <a:pt x="264" y="378"/>
                  </a:lnTo>
                  <a:lnTo>
                    <a:pt x="258" y="444"/>
                  </a:lnTo>
                  <a:lnTo>
                    <a:pt x="264" y="444"/>
                  </a:lnTo>
                  <a:lnTo>
                    <a:pt x="276" y="456"/>
                  </a:lnTo>
                  <a:lnTo>
                    <a:pt x="288" y="462"/>
                  </a:lnTo>
                  <a:lnTo>
                    <a:pt x="294" y="468"/>
                  </a:lnTo>
                  <a:lnTo>
                    <a:pt x="294" y="492"/>
                  </a:lnTo>
                  <a:lnTo>
                    <a:pt x="300" y="498"/>
                  </a:lnTo>
                  <a:lnTo>
                    <a:pt x="300" y="504"/>
                  </a:lnTo>
                  <a:lnTo>
                    <a:pt x="312" y="516"/>
                  </a:lnTo>
                  <a:lnTo>
                    <a:pt x="318" y="528"/>
                  </a:lnTo>
                  <a:lnTo>
                    <a:pt x="318" y="540"/>
                  </a:lnTo>
                  <a:lnTo>
                    <a:pt x="312" y="552"/>
                  </a:lnTo>
                  <a:lnTo>
                    <a:pt x="300" y="564"/>
                  </a:lnTo>
                  <a:lnTo>
                    <a:pt x="306" y="612"/>
                  </a:lnTo>
                  <a:lnTo>
                    <a:pt x="288" y="660"/>
                  </a:lnTo>
                  <a:lnTo>
                    <a:pt x="282" y="732"/>
                  </a:lnTo>
                  <a:lnTo>
                    <a:pt x="282" y="762"/>
                  </a:lnTo>
                  <a:lnTo>
                    <a:pt x="276" y="774"/>
                  </a:lnTo>
                  <a:lnTo>
                    <a:pt x="270" y="780"/>
                  </a:lnTo>
                  <a:lnTo>
                    <a:pt x="252" y="780"/>
                  </a:lnTo>
                  <a:lnTo>
                    <a:pt x="252" y="774"/>
                  </a:lnTo>
                  <a:lnTo>
                    <a:pt x="240" y="762"/>
                  </a:lnTo>
                  <a:lnTo>
                    <a:pt x="222" y="762"/>
                  </a:lnTo>
                  <a:lnTo>
                    <a:pt x="216" y="768"/>
                  </a:lnTo>
                  <a:lnTo>
                    <a:pt x="210" y="780"/>
                  </a:lnTo>
                  <a:lnTo>
                    <a:pt x="204" y="786"/>
                  </a:lnTo>
                  <a:lnTo>
                    <a:pt x="174" y="780"/>
                  </a:lnTo>
                  <a:lnTo>
                    <a:pt x="168" y="792"/>
                  </a:lnTo>
                  <a:lnTo>
                    <a:pt x="138" y="792"/>
                  </a:lnTo>
                  <a:lnTo>
                    <a:pt x="126" y="798"/>
                  </a:lnTo>
                  <a:lnTo>
                    <a:pt x="120" y="804"/>
                  </a:lnTo>
                  <a:lnTo>
                    <a:pt x="108" y="810"/>
                  </a:lnTo>
                  <a:lnTo>
                    <a:pt x="96" y="822"/>
                  </a:lnTo>
                  <a:lnTo>
                    <a:pt x="96" y="828"/>
                  </a:lnTo>
                  <a:lnTo>
                    <a:pt x="90" y="834"/>
                  </a:lnTo>
                  <a:lnTo>
                    <a:pt x="90" y="840"/>
                  </a:lnTo>
                  <a:lnTo>
                    <a:pt x="66" y="840"/>
                  </a:lnTo>
                  <a:lnTo>
                    <a:pt x="66" y="894"/>
                  </a:lnTo>
                  <a:lnTo>
                    <a:pt x="48" y="912"/>
                  </a:lnTo>
                  <a:lnTo>
                    <a:pt x="48" y="924"/>
                  </a:lnTo>
                  <a:lnTo>
                    <a:pt x="54" y="930"/>
                  </a:lnTo>
                  <a:lnTo>
                    <a:pt x="54" y="948"/>
                  </a:lnTo>
                  <a:lnTo>
                    <a:pt x="60" y="954"/>
                  </a:lnTo>
                  <a:lnTo>
                    <a:pt x="54" y="954"/>
                  </a:lnTo>
                  <a:lnTo>
                    <a:pt x="48" y="948"/>
                  </a:lnTo>
                  <a:lnTo>
                    <a:pt x="18" y="978"/>
                  </a:lnTo>
                  <a:lnTo>
                    <a:pt x="12" y="990"/>
                  </a:lnTo>
                  <a:lnTo>
                    <a:pt x="12" y="1014"/>
                  </a:lnTo>
                  <a:lnTo>
                    <a:pt x="18" y="1020"/>
                  </a:lnTo>
                  <a:lnTo>
                    <a:pt x="6" y="1026"/>
                  </a:lnTo>
                  <a:lnTo>
                    <a:pt x="0" y="1032"/>
                  </a:lnTo>
                  <a:lnTo>
                    <a:pt x="0" y="1044"/>
                  </a:lnTo>
                  <a:lnTo>
                    <a:pt x="6" y="1050"/>
                  </a:lnTo>
                  <a:lnTo>
                    <a:pt x="18" y="1056"/>
                  </a:lnTo>
                  <a:lnTo>
                    <a:pt x="24" y="1080"/>
                  </a:lnTo>
                  <a:lnTo>
                    <a:pt x="24" y="1086"/>
                  </a:lnTo>
                  <a:lnTo>
                    <a:pt x="30" y="1092"/>
                  </a:lnTo>
                  <a:lnTo>
                    <a:pt x="42" y="1116"/>
                  </a:lnTo>
                  <a:lnTo>
                    <a:pt x="54" y="1128"/>
                  </a:lnTo>
                  <a:lnTo>
                    <a:pt x="66" y="1134"/>
                  </a:lnTo>
                  <a:lnTo>
                    <a:pt x="90" y="1158"/>
                  </a:lnTo>
                  <a:lnTo>
                    <a:pt x="84" y="1164"/>
                  </a:lnTo>
                  <a:lnTo>
                    <a:pt x="78" y="1176"/>
                  </a:lnTo>
                  <a:lnTo>
                    <a:pt x="66" y="1182"/>
                  </a:lnTo>
                  <a:lnTo>
                    <a:pt x="60" y="1188"/>
                  </a:lnTo>
                  <a:lnTo>
                    <a:pt x="102" y="1188"/>
                  </a:lnTo>
                  <a:lnTo>
                    <a:pt x="114" y="1194"/>
                  </a:lnTo>
                  <a:lnTo>
                    <a:pt x="120" y="1194"/>
                  </a:lnTo>
                  <a:lnTo>
                    <a:pt x="126" y="1200"/>
                  </a:lnTo>
                  <a:lnTo>
                    <a:pt x="126" y="1212"/>
                  </a:lnTo>
                  <a:lnTo>
                    <a:pt x="132" y="1224"/>
                  </a:lnTo>
                  <a:lnTo>
                    <a:pt x="138" y="1230"/>
                  </a:lnTo>
                  <a:lnTo>
                    <a:pt x="138" y="1236"/>
                  </a:lnTo>
                  <a:lnTo>
                    <a:pt x="198" y="1230"/>
                  </a:lnTo>
                  <a:lnTo>
                    <a:pt x="252" y="1182"/>
                  </a:lnTo>
                  <a:lnTo>
                    <a:pt x="252" y="1194"/>
                  </a:lnTo>
                  <a:lnTo>
                    <a:pt x="258" y="1206"/>
                  </a:lnTo>
                  <a:lnTo>
                    <a:pt x="258" y="1224"/>
                  </a:lnTo>
                  <a:lnTo>
                    <a:pt x="252" y="1230"/>
                  </a:lnTo>
                  <a:lnTo>
                    <a:pt x="252" y="1242"/>
                  </a:lnTo>
                  <a:lnTo>
                    <a:pt x="246" y="1254"/>
                  </a:lnTo>
                  <a:lnTo>
                    <a:pt x="246" y="1266"/>
                  </a:lnTo>
                  <a:lnTo>
                    <a:pt x="252" y="1284"/>
                  </a:lnTo>
                  <a:lnTo>
                    <a:pt x="252" y="1314"/>
                  </a:lnTo>
                  <a:lnTo>
                    <a:pt x="264" y="1308"/>
                  </a:lnTo>
                  <a:lnTo>
                    <a:pt x="264" y="1314"/>
                  </a:lnTo>
                  <a:lnTo>
                    <a:pt x="270" y="1320"/>
                  </a:lnTo>
                  <a:lnTo>
                    <a:pt x="282" y="1320"/>
                  </a:lnTo>
                  <a:lnTo>
                    <a:pt x="282" y="1314"/>
                  </a:lnTo>
                  <a:lnTo>
                    <a:pt x="288" y="1314"/>
                  </a:lnTo>
                  <a:lnTo>
                    <a:pt x="294" y="1308"/>
                  </a:lnTo>
                  <a:lnTo>
                    <a:pt x="324" y="1308"/>
                  </a:lnTo>
                  <a:lnTo>
                    <a:pt x="336" y="1314"/>
                  </a:lnTo>
                  <a:lnTo>
                    <a:pt x="366" y="1314"/>
                  </a:lnTo>
                  <a:lnTo>
                    <a:pt x="372" y="1320"/>
                  </a:lnTo>
                  <a:lnTo>
                    <a:pt x="372" y="1326"/>
                  </a:lnTo>
                  <a:lnTo>
                    <a:pt x="390" y="1326"/>
                  </a:lnTo>
                  <a:lnTo>
                    <a:pt x="414" y="1314"/>
                  </a:lnTo>
                  <a:lnTo>
                    <a:pt x="420" y="1308"/>
                  </a:lnTo>
                  <a:lnTo>
                    <a:pt x="432" y="1290"/>
                  </a:lnTo>
                  <a:lnTo>
                    <a:pt x="468" y="1290"/>
                  </a:lnTo>
                  <a:lnTo>
                    <a:pt x="474" y="1260"/>
                  </a:lnTo>
                  <a:lnTo>
                    <a:pt x="510" y="1260"/>
                  </a:lnTo>
                  <a:lnTo>
                    <a:pt x="510" y="1254"/>
                  </a:lnTo>
                  <a:lnTo>
                    <a:pt x="516" y="1248"/>
                  </a:lnTo>
                  <a:lnTo>
                    <a:pt x="522" y="1236"/>
                  </a:lnTo>
                  <a:lnTo>
                    <a:pt x="528" y="1230"/>
                  </a:lnTo>
                  <a:lnTo>
                    <a:pt x="540" y="1224"/>
                  </a:lnTo>
                  <a:lnTo>
                    <a:pt x="576" y="1224"/>
                  </a:lnTo>
                  <a:lnTo>
                    <a:pt x="588" y="1212"/>
                  </a:lnTo>
                  <a:lnTo>
                    <a:pt x="600" y="1224"/>
                  </a:lnTo>
                  <a:lnTo>
                    <a:pt x="606" y="1224"/>
                  </a:lnTo>
                  <a:lnTo>
                    <a:pt x="606" y="1218"/>
                  </a:lnTo>
                  <a:lnTo>
                    <a:pt x="618" y="1212"/>
                  </a:lnTo>
                  <a:lnTo>
                    <a:pt x="630" y="1212"/>
                  </a:lnTo>
                  <a:lnTo>
                    <a:pt x="630" y="1242"/>
                  </a:lnTo>
                  <a:lnTo>
                    <a:pt x="624" y="1248"/>
                  </a:lnTo>
                  <a:lnTo>
                    <a:pt x="624" y="1254"/>
                  </a:lnTo>
                  <a:lnTo>
                    <a:pt x="618" y="1260"/>
                  </a:lnTo>
                  <a:lnTo>
                    <a:pt x="618" y="1290"/>
                  </a:lnTo>
                  <a:lnTo>
                    <a:pt x="624" y="1296"/>
                  </a:lnTo>
                  <a:lnTo>
                    <a:pt x="630" y="1308"/>
                  </a:lnTo>
                  <a:lnTo>
                    <a:pt x="630" y="1326"/>
                  </a:lnTo>
                  <a:lnTo>
                    <a:pt x="624" y="1332"/>
                  </a:lnTo>
                  <a:lnTo>
                    <a:pt x="624" y="1344"/>
                  </a:lnTo>
                  <a:lnTo>
                    <a:pt x="636" y="1356"/>
                  </a:lnTo>
                  <a:lnTo>
                    <a:pt x="648" y="1362"/>
                  </a:lnTo>
                  <a:lnTo>
                    <a:pt x="654" y="1368"/>
                  </a:lnTo>
                  <a:lnTo>
                    <a:pt x="660" y="1398"/>
                  </a:lnTo>
                  <a:lnTo>
                    <a:pt x="684" y="1398"/>
                  </a:lnTo>
                  <a:lnTo>
                    <a:pt x="690" y="1404"/>
                  </a:lnTo>
                  <a:lnTo>
                    <a:pt x="690" y="1410"/>
                  </a:lnTo>
                  <a:lnTo>
                    <a:pt x="696" y="1422"/>
                  </a:lnTo>
                  <a:lnTo>
                    <a:pt x="696" y="1428"/>
                  </a:lnTo>
                  <a:lnTo>
                    <a:pt x="702" y="1434"/>
                  </a:lnTo>
                  <a:lnTo>
                    <a:pt x="714" y="1440"/>
                  </a:lnTo>
                  <a:lnTo>
                    <a:pt x="744" y="1440"/>
                  </a:lnTo>
                  <a:lnTo>
                    <a:pt x="750" y="1434"/>
                  </a:lnTo>
                  <a:lnTo>
                    <a:pt x="756" y="1446"/>
                  </a:lnTo>
                  <a:lnTo>
                    <a:pt x="768" y="1452"/>
                  </a:lnTo>
                  <a:lnTo>
                    <a:pt x="780" y="1452"/>
                  </a:lnTo>
                  <a:lnTo>
                    <a:pt x="786" y="1446"/>
                  </a:lnTo>
                  <a:lnTo>
                    <a:pt x="798" y="1446"/>
                  </a:lnTo>
                  <a:lnTo>
                    <a:pt x="798" y="1452"/>
                  </a:lnTo>
                  <a:lnTo>
                    <a:pt x="804" y="1464"/>
                  </a:lnTo>
                  <a:lnTo>
                    <a:pt x="816" y="1470"/>
                  </a:lnTo>
                  <a:lnTo>
                    <a:pt x="828" y="1482"/>
                  </a:lnTo>
                  <a:lnTo>
                    <a:pt x="840" y="1488"/>
                  </a:lnTo>
                  <a:lnTo>
                    <a:pt x="864" y="1488"/>
                  </a:lnTo>
                  <a:lnTo>
                    <a:pt x="864" y="1494"/>
                  </a:lnTo>
                  <a:lnTo>
                    <a:pt x="876" y="1506"/>
                  </a:lnTo>
                  <a:lnTo>
                    <a:pt x="888" y="1512"/>
                  </a:lnTo>
                  <a:lnTo>
                    <a:pt x="894" y="1518"/>
                  </a:lnTo>
                  <a:lnTo>
                    <a:pt x="954" y="1518"/>
                  </a:lnTo>
                  <a:lnTo>
                    <a:pt x="978" y="1530"/>
                  </a:lnTo>
                  <a:lnTo>
                    <a:pt x="984" y="1542"/>
                  </a:lnTo>
                  <a:lnTo>
                    <a:pt x="990" y="1548"/>
                  </a:lnTo>
                  <a:lnTo>
                    <a:pt x="990" y="1578"/>
                  </a:lnTo>
                  <a:lnTo>
                    <a:pt x="996" y="1590"/>
                  </a:lnTo>
                  <a:lnTo>
                    <a:pt x="1002" y="1596"/>
                  </a:lnTo>
                  <a:lnTo>
                    <a:pt x="1008" y="1608"/>
                  </a:lnTo>
                  <a:lnTo>
                    <a:pt x="1008" y="1638"/>
                  </a:lnTo>
                  <a:lnTo>
                    <a:pt x="990" y="1638"/>
                  </a:lnTo>
                  <a:lnTo>
                    <a:pt x="990" y="1644"/>
                  </a:lnTo>
                  <a:lnTo>
                    <a:pt x="996" y="1650"/>
                  </a:lnTo>
                  <a:lnTo>
                    <a:pt x="1002" y="1662"/>
                  </a:lnTo>
                  <a:lnTo>
                    <a:pt x="1014" y="1668"/>
                  </a:lnTo>
                  <a:lnTo>
                    <a:pt x="1020" y="1674"/>
                  </a:lnTo>
                  <a:lnTo>
                    <a:pt x="1014" y="1686"/>
                  </a:lnTo>
                  <a:lnTo>
                    <a:pt x="1014" y="1728"/>
                  </a:lnTo>
                  <a:lnTo>
                    <a:pt x="1020" y="1734"/>
                  </a:lnTo>
                  <a:lnTo>
                    <a:pt x="1050" y="1740"/>
                  </a:lnTo>
                  <a:lnTo>
                    <a:pt x="1098" y="1746"/>
                  </a:lnTo>
                  <a:lnTo>
                    <a:pt x="1158" y="1746"/>
                  </a:lnTo>
                  <a:lnTo>
                    <a:pt x="1158" y="1752"/>
                  </a:lnTo>
                  <a:lnTo>
                    <a:pt x="1152" y="1758"/>
                  </a:lnTo>
                  <a:lnTo>
                    <a:pt x="1152" y="1770"/>
                  </a:lnTo>
                  <a:lnTo>
                    <a:pt x="1146" y="1788"/>
                  </a:lnTo>
                  <a:lnTo>
                    <a:pt x="1146" y="1800"/>
                  </a:lnTo>
                  <a:lnTo>
                    <a:pt x="1152" y="1812"/>
                  </a:lnTo>
                  <a:lnTo>
                    <a:pt x="1164" y="1818"/>
                  </a:lnTo>
                  <a:lnTo>
                    <a:pt x="1170" y="1824"/>
                  </a:lnTo>
                  <a:lnTo>
                    <a:pt x="1194" y="1836"/>
                  </a:lnTo>
                  <a:lnTo>
                    <a:pt x="1206" y="1848"/>
                  </a:lnTo>
                  <a:lnTo>
                    <a:pt x="1212" y="1860"/>
                  </a:lnTo>
                  <a:lnTo>
                    <a:pt x="1224" y="1896"/>
                  </a:lnTo>
                  <a:lnTo>
                    <a:pt x="1224" y="1908"/>
                  </a:lnTo>
                  <a:lnTo>
                    <a:pt x="1218" y="1920"/>
                  </a:lnTo>
                  <a:lnTo>
                    <a:pt x="1218" y="1944"/>
                  </a:lnTo>
                  <a:lnTo>
                    <a:pt x="1212" y="1950"/>
                  </a:lnTo>
                  <a:lnTo>
                    <a:pt x="1212" y="1956"/>
                  </a:lnTo>
                  <a:lnTo>
                    <a:pt x="1218" y="1968"/>
                  </a:lnTo>
                  <a:lnTo>
                    <a:pt x="1212" y="1980"/>
                  </a:lnTo>
                  <a:lnTo>
                    <a:pt x="1206" y="1986"/>
                  </a:lnTo>
                  <a:lnTo>
                    <a:pt x="1200" y="1998"/>
                  </a:lnTo>
                  <a:lnTo>
                    <a:pt x="1200" y="2022"/>
                  </a:lnTo>
                  <a:lnTo>
                    <a:pt x="1206" y="2028"/>
                  </a:lnTo>
                  <a:lnTo>
                    <a:pt x="1218" y="2034"/>
                  </a:lnTo>
                  <a:lnTo>
                    <a:pt x="1212" y="2040"/>
                  </a:lnTo>
                  <a:lnTo>
                    <a:pt x="1200" y="2046"/>
                  </a:lnTo>
                  <a:lnTo>
                    <a:pt x="1194" y="2052"/>
                  </a:lnTo>
                  <a:lnTo>
                    <a:pt x="1194" y="2064"/>
                  </a:lnTo>
                  <a:lnTo>
                    <a:pt x="1200" y="2070"/>
                  </a:lnTo>
                  <a:lnTo>
                    <a:pt x="1212" y="2076"/>
                  </a:lnTo>
                  <a:lnTo>
                    <a:pt x="1212" y="2112"/>
                  </a:lnTo>
                  <a:lnTo>
                    <a:pt x="1224" y="2112"/>
                  </a:lnTo>
                  <a:lnTo>
                    <a:pt x="1224" y="2130"/>
                  </a:lnTo>
                  <a:lnTo>
                    <a:pt x="1218" y="2142"/>
                  </a:lnTo>
                  <a:lnTo>
                    <a:pt x="1218" y="2184"/>
                  </a:lnTo>
                  <a:lnTo>
                    <a:pt x="1224" y="2196"/>
                  </a:lnTo>
                  <a:lnTo>
                    <a:pt x="1230" y="2202"/>
                  </a:lnTo>
                  <a:lnTo>
                    <a:pt x="1266" y="2214"/>
                  </a:lnTo>
                  <a:lnTo>
                    <a:pt x="1308" y="2220"/>
                  </a:lnTo>
                  <a:lnTo>
                    <a:pt x="1380" y="2220"/>
                  </a:lnTo>
                  <a:lnTo>
                    <a:pt x="1392" y="2226"/>
                  </a:lnTo>
                  <a:lnTo>
                    <a:pt x="1398" y="2232"/>
                  </a:lnTo>
                  <a:lnTo>
                    <a:pt x="1398" y="2256"/>
                  </a:lnTo>
                  <a:lnTo>
                    <a:pt x="1404" y="2274"/>
                  </a:lnTo>
                  <a:lnTo>
                    <a:pt x="1404" y="2298"/>
                  </a:lnTo>
                  <a:lnTo>
                    <a:pt x="1410" y="2316"/>
                  </a:lnTo>
                  <a:lnTo>
                    <a:pt x="1410" y="2334"/>
                  </a:lnTo>
                  <a:lnTo>
                    <a:pt x="1422" y="2358"/>
                  </a:lnTo>
                  <a:lnTo>
                    <a:pt x="1434" y="2364"/>
                  </a:lnTo>
                  <a:lnTo>
                    <a:pt x="1446" y="2364"/>
                  </a:lnTo>
                  <a:lnTo>
                    <a:pt x="1464" y="2346"/>
                  </a:lnTo>
                  <a:lnTo>
                    <a:pt x="1476" y="2346"/>
                  </a:lnTo>
                  <a:lnTo>
                    <a:pt x="1488" y="2352"/>
                  </a:lnTo>
                  <a:lnTo>
                    <a:pt x="1500" y="2364"/>
                  </a:lnTo>
                  <a:lnTo>
                    <a:pt x="1506" y="2376"/>
                  </a:lnTo>
                  <a:lnTo>
                    <a:pt x="1506" y="2394"/>
                  </a:lnTo>
                  <a:lnTo>
                    <a:pt x="1500" y="2412"/>
                  </a:lnTo>
                  <a:lnTo>
                    <a:pt x="1500" y="2442"/>
                  </a:lnTo>
                  <a:lnTo>
                    <a:pt x="1494" y="2448"/>
                  </a:lnTo>
                  <a:lnTo>
                    <a:pt x="1494" y="2454"/>
                  </a:lnTo>
                  <a:lnTo>
                    <a:pt x="1488" y="2466"/>
                  </a:lnTo>
                  <a:lnTo>
                    <a:pt x="1488" y="2478"/>
                  </a:lnTo>
                  <a:lnTo>
                    <a:pt x="1494" y="2496"/>
                  </a:lnTo>
                  <a:lnTo>
                    <a:pt x="1506" y="2490"/>
                  </a:lnTo>
                  <a:lnTo>
                    <a:pt x="1512" y="2484"/>
                  </a:lnTo>
                  <a:lnTo>
                    <a:pt x="1530" y="2484"/>
                  </a:lnTo>
                  <a:lnTo>
                    <a:pt x="1536" y="2490"/>
                  </a:lnTo>
                  <a:lnTo>
                    <a:pt x="1548" y="2514"/>
                  </a:lnTo>
                  <a:lnTo>
                    <a:pt x="1548" y="2526"/>
                  </a:lnTo>
                  <a:lnTo>
                    <a:pt x="1554" y="2526"/>
                  </a:lnTo>
                  <a:lnTo>
                    <a:pt x="1560" y="2532"/>
                  </a:lnTo>
                  <a:lnTo>
                    <a:pt x="1560" y="2562"/>
                  </a:lnTo>
                  <a:lnTo>
                    <a:pt x="1566" y="2580"/>
                  </a:lnTo>
                  <a:lnTo>
                    <a:pt x="1566" y="2616"/>
                  </a:lnTo>
                  <a:lnTo>
                    <a:pt x="1512" y="2634"/>
                  </a:lnTo>
                  <a:lnTo>
                    <a:pt x="1506" y="2640"/>
                  </a:lnTo>
                  <a:lnTo>
                    <a:pt x="1500" y="2652"/>
                  </a:lnTo>
                  <a:lnTo>
                    <a:pt x="1500" y="2670"/>
                  </a:lnTo>
                  <a:lnTo>
                    <a:pt x="1464" y="2670"/>
                  </a:lnTo>
                  <a:lnTo>
                    <a:pt x="1464" y="2688"/>
                  </a:lnTo>
                  <a:lnTo>
                    <a:pt x="1458" y="2694"/>
                  </a:lnTo>
                  <a:lnTo>
                    <a:pt x="1452" y="2718"/>
                  </a:lnTo>
                  <a:lnTo>
                    <a:pt x="1428" y="2724"/>
                  </a:lnTo>
                  <a:lnTo>
                    <a:pt x="1428" y="2736"/>
                  </a:lnTo>
                  <a:lnTo>
                    <a:pt x="1422" y="2748"/>
                  </a:lnTo>
                  <a:lnTo>
                    <a:pt x="1422" y="2760"/>
                  </a:lnTo>
                  <a:lnTo>
                    <a:pt x="1404" y="2778"/>
                  </a:lnTo>
                  <a:lnTo>
                    <a:pt x="1392" y="2778"/>
                  </a:lnTo>
                  <a:lnTo>
                    <a:pt x="1392" y="2802"/>
                  </a:lnTo>
                  <a:lnTo>
                    <a:pt x="1386" y="2808"/>
                  </a:lnTo>
                  <a:lnTo>
                    <a:pt x="1380" y="2820"/>
                  </a:lnTo>
                  <a:lnTo>
                    <a:pt x="1374" y="2826"/>
                  </a:lnTo>
                  <a:lnTo>
                    <a:pt x="1356" y="2826"/>
                  </a:lnTo>
                  <a:lnTo>
                    <a:pt x="1350" y="2832"/>
                  </a:lnTo>
                  <a:lnTo>
                    <a:pt x="1350" y="2844"/>
                  </a:lnTo>
                  <a:lnTo>
                    <a:pt x="1344" y="2856"/>
                  </a:lnTo>
                  <a:lnTo>
                    <a:pt x="1344" y="2868"/>
                  </a:lnTo>
                  <a:lnTo>
                    <a:pt x="1368" y="2868"/>
                  </a:lnTo>
                  <a:lnTo>
                    <a:pt x="1374" y="2862"/>
                  </a:lnTo>
                  <a:lnTo>
                    <a:pt x="1386" y="2856"/>
                  </a:lnTo>
                  <a:lnTo>
                    <a:pt x="1398" y="2856"/>
                  </a:lnTo>
                  <a:lnTo>
                    <a:pt x="1404" y="2862"/>
                  </a:lnTo>
                  <a:lnTo>
                    <a:pt x="1428" y="2874"/>
                  </a:lnTo>
                  <a:lnTo>
                    <a:pt x="1434" y="2886"/>
                  </a:lnTo>
                  <a:lnTo>
                    <a:pt x="1446" y="2892"/>
                  </a:lnTo>
                  <a:lnTo>
                    <a:pt x="1452" y="2898"/>
                  </a:lnTo>
                  <a:lnTo>
                    <a:pt x="1458" y="2910"/>
                  </a:lnTo>
                  <a:lnTo>
                    <a:pt x="1470" y="2922"/>
                  </a:lnTo>
                  <a:lnTo>
                    <a:pt x="1470" y="2934"/>
                  </a:lnTo>
                  <a:lnTo>
                    <a:pt x="1482" y="2934"/>
                  </a:lnTo>
                  <a:lnTo>
                    <a:pt x="1482" y="2928"/>
                  </a:lnTo>
                  <a:lnTo>
                    <a:pt x="1494" y="2916"/>
                  </a:lnTo>
                  <a:lnTo>
                    <a:pt x="1500" y="2916"/>
                  </a:lnTo>
                  <a:lnTo>
                    <a:pt x="1512" y="2922"/>
                  </a:lnTo>
                  <a:lnTo>
                    <a:pt x="1518" y="2934"/>
                  </a:lnTo>
                  <a:lnTo>
                    <a:pt x="1536" y="2952"/>
                  </a:lnTo>
                  <a:lnTo>
                    <a:pt x="1554" y="2952"/>
                  </a:lnTo>
                  <a:lnTo>
                    <a:pt x="1572" y="2970"/>
                  </a:lnTo>
                  <a:lnTo>
                    <a:pt x="1578" y="2970"/>
                  </a:lnTo>
                  <a:lnTo>
                    <a:pt x="1578" y="2982"/>
                  </a:lnTo>
                  <a:lnTo>
                    <a:pt x="1584" y="2988"/>
                  </a:lnTo>
                  <a:lnTo>
                    <a:pt x="1596" y="2994"/>
                  </a:lnTo>
                  <a:lnTo>
                    <a:pt x="1614" y="3000"/>
                  </a:lnTo>
                  <a:lnTo>
                    <a:pt x="1626" y="3000"/>
                  </a:lnTo>
                  <a:lnTo>
                    <a:pt x="1632" y="3012"/>
                  </a:lnTo>
                  <a:lnTo>
                    <a:pt x="1638" y="3018"/>
                  </a:lnTo>
                  <a:lnTo>
                    <a:pt x="1644" y="3030"/>
                  </a:lnTo>
                  <a:lnTo>
                    <a:pt x="1662" y="3048"/>
                  </a:lnTo>
                  <a:lnTo>
                    <a:pt x="1668" y="3048"/>
                  </a:lnTo>
                  <a:lnTo>
                    <a:pt x="1680" y="3054"/>
                  </a:lnTo>
                  <a:lnTo>
                    <a:pt x="1686" y="3054"/>
                  </a:lnTo>
                  <a:lnTo>
                    <a:pt x="1686" y="3066"/>
                  </a:lnTo>
                  <a:lnTo>
                    <a:pt x="1674" y="3090"/>
                  </a:lnTo>
                  <a:lnTo>
                    <a:pt x="1668" y="3096"/>
                  </a:lnTo>
                  <a:lnTo>
                    <a:pt x="1668" y="3120"/>
                  </a:lnTo>
                  <a:lnTo>
                    <a:pt x="1674" y="3120"/>
                  </a:lnTo>
                  <a:lnTo>
                    <a:pt x="1674" y="3150"/>
                  </a:lnTo>
                  <a:lnTo>
                    <a:pt x="1692" y="3150"/>
                  </a:lnTo>
                  <a:lnTo>
                    <a:pt x="1692" y="3144"/>
                  </a:lnTo>
                  <a:lnTo>
                    <a:pt x="1698" y="3132"/>
                  </a:lnTo>
                  <a:lnTo>
                    <a:pt x="1710" y="3126"/>
                  </a:lnTo>
                  <a:lnTo>
                    <a:pt x="1716" y="3114"/>
                  </a:lnTo>
                  <a:lnTo>
                    <a:pt x="1728" y="3102"/>
                  </a:lnTo>
                  <a:lnTo>
                    <a:pt x="1734" y="3090"/>
                  </a:lnTo>
                  <a:lnTo>
                    <a:pt x="1734" y="3060"/>
                  </a:lnTo>
                  <a:lnTo>
                    <a:pt x="1728" y="3054"/>
                  </a:lnTo>
                  <a:lnTo>
                    <a:pt x="1728" y="3048"/>
                  </a:lnTo>
                  <a:lnTo>
                    <a:pt x="1746" y="3018"/>
                  </a:lnTo>
                  <a:lnTo>
                    <a:pt x="1734" y="3012"/>
                  </a:lnTo>
                  <a:lnTo>
                    <a:pt x="1728" y="3000"/>
                  </a:lnTo>
                  <a:lnTo>
                    <a:pt x="1728" y="2988"/>
                  </a:lnTo>
                  <a:lnTo>
                    <a:pt x="1740" y="2976"/>
                  </a:lnTo>
                  <a:lnTo>
                    <a:pt x="1746" y="2976"/>
                  </a:lnTo>
                  <a:lnTo>
                    <a:pt x="1746" y="2952"/>
                  </a:lnTo>
                  <a:lnTo>
                    <a:pt x="1764" y="2952"/>
                  </a:lnTo>
                  <a:lnTo>
                    <a:pt x="1776" y="2940"/>
                  </a:lnTo>
                  <a:lnTo>
                    <a:pt x="1776" y="2904"/>
                  </a:lnTo>
                  <a:lnTo>
                    <a:pt x="1782" y="2898"/>
                  </a:lnTo>
                  <a:lnTo>
                    <a:pt x="1788" y="2886"/>
                  </a:lnTo>
                  <a:lnTo>
                    <a:pt x="1800" y="2874"/>
                  </a:lnTo>
                  <a:lnTo>
                    <a:pt x="1812" y="2868"/>
                  </a:lnTo>
                  <a:lnTo>
                    <a:pt x="1818" y="2862"/>
                  </a:lnTo>
                  <a:lnTo>
                    <a:pt x="1824" y="2862"/>
                  </a:lnTo>
                  <a:lnTo>
                    <a:pt x="1824" y="2898"/>
                  </a:lnTo>
                  <a:lnTo>
                    <a:pt x="1818" y="2904"/>
                  </a:lnTo>
                  <a:lnTo>
                    <a:pt x="1818" y="2910"/>
                  </a:lnTo>
                  <a:lnTo>
                    <a:pt x="1812" y="2916"/>
                  </a:lnTo>
                  <a:lnTo>
                    <a:pt x="1812" y="2934"/>
                  </a:lnTo>
                  <a:lnTo>
                    <a:pt x="1800" y="2940"/>
                  </a:lnTo>
                  <a:lnTo>
                    <a:pt x="1800" y="2952"/>
                  </a:lnTo>
                  <a:lnTo>
                    <a:pt x="1776" y="2982"/>
                  </a:lnTo>
                  <a:lnTo>
                    <a:pt x="1746" y="3006"/>
                  </a:lnTo>
                  <a:lnTo>
                    <a:pt x="1752" y="3012"/>
                  </a:lnTo>
                  <a:lnTo>
                    <a:pt x="1770" y="3012"/>
                  </a:lnTo>
                  <a:lnTo>
                    <a:pt x="1770" y="2994"/>
                  </a:lnTo>
                  <a:lnTo>
                    <a:pt x="1776" y="2988"/>
                  </a:lnTo>
                  <a:lnTo>
                    <a:pt x="1788" y="2988"/>
                  </a:lnTo>
                  <a:lnTo>
                    <a:pt x="1794" y="2982"/>
                  </a:lnTo>
                  <a:lnTo>
                    <a:pt x="1800" y="2982"/>
                  </a:lnTo>
                  <a:lnTo>
                    <a:pt x="1812" y="2964"/>
                  </a:lnTo>
                  <a:lnTo>
                    <a:pt x="1824" y="2940"/>
                  </a:lnTo>
                  <a:lnTo>
                    <a:pt x="1848" y="2880"/>
                  </a:lnTo>
                  <a:lnTo>
                    <a:pt x="1860" y="2832"/>
                  </a:lnTo>
                  <a:lnTo>
                    <a:pt x="1872" y="2808"/>
                  </a:lnTo>
                  <a:lnTo>
                    <a:pt x="1878" y="2790"/>
                  </a:lnTo>
                  <a:lnTo>
                    <a:pt x="1884" y="2778"/>
                  </a:lnTo>
                  <a:lnTo>
                    <a:pt x="1896" y="2772"/>
                  </a:lnTo>
                  <a:lnTo>
                    <a:pt x="1902" y="2760"/>
                  </a:lnTo>
                  <a:lnTo>
                    <a:pt x="1926" y="2736"/>
                  </a:lnTo>
                  <a:lnTo>
                    <a:pt x="1926" y="2724"/>
                  </a:lnTo>
                  <a:lnTo>
                    <a:pt x="1920" y="2718"/>
                  </a:lnTo>
                  <a:lnTo>
                    <a:pt x="1938" y="2706"/>
                  </a:lnTo>
                  <a:lnTo>
                    <a:pt x="1932" y="2670"/>
                  </a:lnTo>
                  <a:lnTo>
                    <a:pt x="1938" y="2646"/>
                  </a:lnTo>
                  <a:lnTo>
                    <a:pt x="1926" y="2640"/>
                  </a:lnTo>
                  <a:lnTo>
                    <a:pt x="1932" y="2634"/>
                  </a:lnTo>
                  <a:lnTo>
                    <a:pt x="1938" y="2622"/>
                  </a:lnTo>
                  <a:lnTo>
                    <a:pt x="1938" y="2610"/>
                  </a:lnTo>
                  <a:lnTo>
                    <a:pt x="1932" y="2604"/>
                  </a:lnTo>
                  <a:lnTo>
                    <a:pt x="1920" y="2598"/>
                  </a:lnTo>
                  <a:lnTo>
                    <a:pt x="1914" y="2592"/>
                  </a:lnTo>
                  <a:lnTo>
                    <a:pt x="1914" y="2556"/>
                  </a:lnTo>
                  <a:lnTo>
                    <a:pt x="1896" y="2544"/>
                  </a:lnTo>
                  <a:lnTo>
                    <a:pt x="1920" y="2544"/>
                  </a:lnTo>
                  <a:lnTo>
                    <a:pt x="1914" y="2520"/>
                  </a:lnTo>
                  <a:lnTo>
                    <a:pt x="1902" y="2508"/>
                  </a:lnTo>
                  <a:lnTo>
                    <a:pt x="1908" y="2508"/>
                  </a:lnTo>
                  <a:lnTo>
                    <a:pt x="1920" y="2502"/>
                  </a:lnTo>
                  <a:lnTo>
                    <a:pt x="1920" y="2490"/>
                  </a:lnTo>
                  <a:lnTo>
                    <a:pt x="1914" y="2490"/>
                  </a:lnTo>
                  <a:lnTo>
                    <a:pt x="1902" y="2484"/>
                  </a:lnTo>
                  <a:lnTo>
                    <a:pt x="1896" y="2478"/>
                  </a:lnTo>
                  <a:lnTo>
                    <a:pt x="1920" y="2460"/>
                  </a:lnTo>
                  <a:lnTo>
                    <a:pt x="1932" y="2472"/>
                  </a:lnTo>
                  <a:lnTo>
                    <a:pt x="1944" y="2478"/>
                  </a:lnTo>
                  <a:lnTo>
                    <a:pt x="1950" y="2478"/>
                  </a:lnTo>
                  <a:lnTo>
                    <a:pt x="1950" y="2448"/>
                  </a:lnTo>
                  <a:lnTo>
                    <a:pt x="1962" y="2424"/>
                  </a:lnTo>
                  <a:lnTo>
                    <a:pt x="1974" y="2418"/>
                  </a:lnTo>
                  <a:lnTo>
                    <a:pt x="1980" y="2418"/>
                  </a:lnTo>
                  <a:lnTo>
                    <a:pt x="2004" y="2406"/>
                  </a:lnTo>
                  <a:lnTo>
                    <a:pt x="2010" y="2394"/>
                  </a:lnTo>
                  <a:lnTo>
                    <a:pt x="2010" y="2382"/>
                  </a:lnTo>
                  <a:lnTo>
                    <a:pt x="2016" y="2376"/>
                  </a:lnTo>
                  <a:lnTo>
                    <a:pt x="2028" y="2376"/>
                  </a:lnTo>
                  <a:lnTo>
                    <a:pt x="2034" y="2370"/>
                  </a:lnTo>
                  <a:lnTo>
                    <a:pt x="2046" y="2370"/>
                  </a:lnTo>
                  <a:lnTo>
                    <a:pt x="2046" y="2358"/>
                  </a:lnTo>
                  <a:lnTo>
                    <a:pt x="2070" y="2358"/>
                  </a:lnTo>
                  <a:lnTo>
                    <a:pt x="2070" y="2340"/>
                  </a:lnTo>
                  <a:lnTo>
                    <a:pt x="2118" y="2340"/>
                  </a:lnTo>
                  <a:lnTo>
                    <a:pt x="2124" y="2358"/>
                  </a:lnTo>
                  <a:lnTo>
                    <a:pt x="2136" y="2352"/>
                  </a:lnTo>
                  <a:lnTo>
                    <a:pt x="2118" y="2334"/>
                  </a:lnTo>
                  <a:lnTo>
                    <a:pt x="2136" y="2316"/>
                  </a:lnTo>
                  <a:lnTo>
                    <a:pt x="2142" y="2316"/>
                  </a:lnTo>
                  <a:lnTo>
                    <a:pt x="2154" y="2310"/>
                  </a:lnTo>
                  <a:lnTo>
                    <a:pt x="2178" y="2310"/>
                  </a:lnTo>
                  <a:lnTo>
                    <a:pt x="2160" y="2292"/>
                  </a:lnTo>
                  <a:lnTo>
                    <a:pt x="2172" y="2286"/>
                  </a:lnTo>
                  <a:lnTo>
                    <a:pt x="2178" y="2280"/>
                  </a:lnTo>
                  <a:lnTo>
                    <a:pt x="2190" y="2280"/>
                  </a:lnTo>
                  <a:lnTo>
                    <a:pt x="2190" y="2304"/>
                  </a:lnTo>
                  <a:lnTo>
                    <a:pt x="2196" y="2304"/>
                  </a:lnTo>
                  <a:lnTo>
                    <a:pt x="2196" y="2298"/>
                  </a:lnTo>
                  <a:lnTo>
                    <a:pt x="2202" y="2286"/>
                  </a:lnTo>
                  <a:lnTo>
                    <a:pt x="2208" y="2280"/>
                  </a:lnTo>
                  <a:lnTo>
                    <a:pt x="2244" y="2286"/>
                  </a:lnTo>
                  <a:lnTo>
                    <a:pt x="2244" y="2280"/>
                  </a:lnTo>
                  <a:lnTo>
                    <a:pt x="2250" y="2274"/>
                  </a:lnTo>
                  <a:lnTo>
                    <a:pt x="2250" y="2268"/>
                  </a:lnTo>
                  <a:lnTo>
                    <a:pt x="2256" y="2262"/>
                  </a:lnTo>
                  <a:lnTo>
                    <a:pt x="2268" y="2256"/>
                  </a:lnTo>
                  <a:lnTo>
                    <a:pt x="2274" y="2256"/>
                  </a:lnTo>
                  <a:lnTo>
                    <a:pt x="2280" y="2262"/>
                  </a:lnTo>
                  <a:lnTo>
                    <a:pt x="2280" y="2286"/>
                  </a:lnTo>
                  <a:lnTo>
                    <a:pt x="2346" y="2280"/>
                  </a:lnTo>
                  <a:lnTo>
                    <a:pt x="2352" y="2262"/>
                  </a:lnTo>
                  <a:lnTo>
                    <a:pt x="2346" y="2250"/>
                  </a:lnTo>
                  <a:lnTo>
                    <a:pt x="2352" y="2244"/>
                  </a:lnTo>
                  <a:lnTo>
                    <a:pt x="2358" y="2232"/>
                  </a:lnTo>
                  <a:lnTo>
                    <a:pt x="2370" y="2220"/>
                  </a:lnTo>
                  <a:lnTo>
                    <a:pt x="2406" y="2202"/>
                  </a:lnTo>
                  <a:lnTo>
                    <a:pt x="2418" y="2202"/>
                  </a:lnTo>
                  <a:lnTo>
                    <a:pt x="2412" y="2190"/>
                  </a:lnTo>
                  <a:lnTo>
                    <a:pt x="2412" y="2112"/>
                  </a:lnTo>
                  <a:lnTo>
                    <a:pt x="2442" y="2082"/>
                  </a:lnTo>
                  <a:lnTo>
                    <a:pt x="2442" y="2058"/>
                  </a:lnTo>
                  <a:lnTo>
                    <a:pt x="2460" y="2052"/>
                  </a:lnTo>
                  <a:lnTo>
                    <a:pt x="2460" y="2022"/>
                  </a:lnTo>
                  <a:lnTo>
                    <a:pt x="2466" y="2022"/>
                  </a:lnTo>
                  <a:lnTo>
                    <a:pt x="2472" y="2016"/>
                  </a:lnTo>
                  <a:lnTo>
                    <a:pt x="2478" y="2016"/>
                  </a:lnTo>
                  <a:lnTo>
                    <a:pt x="2478" y="2010"/>
                  </a:lnTo>
                  <a:lnTo>
                    <a:pt x="2484" y="2004"/>
                  </a:lnTo>
                  <a:lnTo>
                    <a:pt x="2484" y="1956"/>
                  </a:lnTo>
                  <a:lnTo>
                    <a:pt x="2478" y="1944"/>
                  </a:lnTo>
                  <a:lnTo>
                    <a:pt x="2478" y="1926"/>
                  </a:lnTo>
                  <a:lnTo>
                    <a:pt x="2472" y="1908"/>
                  </a:lnTo>
                  <a:lnTo>
                    <a:pt x="2484" y="1884"/>
                  </a:lnTo>
                  <a:lnTo>
                    <a:pt x="2514" y="1854"/>
                  </a:lnTo>
                  <a:lnTo>
                    <a:pt x="2514" y="1848"/>
                  </a:lnTo>
                  <a:lnTo>
                    <a:pt x="2508" y="1836"/>
                  </a:lnTo>
                  <a:lnTo>
                    <a:pt x="2508" y="1830"/>
                  </a:lnTo>
                  <a:lnTo>
                    <a:pt x="2502" y="1818"/>
                  </a:lnTo>
                  <a:lnTo>
                    <a:pt x="2508" y="1764"/>
                  </a:lnTo>
                  <a:lnTo>
                    <a:pt x="2508" y="1758"/>
                  </a:lnTo>
                  <a:lnTo>
                    <a:pt x="2514" y="1752"/>
                  </a:lnTo>
                  <a:lnTo>
                    <a:pt x="2514" y="1722"/>
                  </a:lnTo>
                  <a:lnTo>
                    <a:pt x="2520" y="1710"/>
                  </a:lnTo>
                  <a:lnTo>
                    <a:pt x="2520" y="1680"/>
                  </a:lnTo>
                  <a:lnTo>
                    <a:pt x="2508" y="1644"/>
                  </a:lnTo>
                  <a:lnTo>
                    <a:pt x="2502" y="1608"/>
                  </a:lnTo>
                  <a:lnTo>
                    <a:pt x="2502" y="1596"/>
                  </a:lnTo>
                  <a:lnTo>
                    <a:pt x="2508" y="1560"/>
                  </a:lnTo>
                  <a:lnTo>
                    <a:pt x="2508" y="1548"/>
                  </a:lnTo>
                  <a:lnTo>
                    <a:pt x="2502" y="1536"/>
                  </a:lnTo>
                  <a:lnTo>
                    <a:pt x="2502" y="1500"/>
                  </a:lnTo>
                  <a:lnTo>
                    <a:pt x="2508" y="1488"/>
                  </a:lnTo>
                  <a:lnTo>
                    <a:pt x="2520" y="1476"/>
                  </a:lnTo>
                  <a:lnTo>
                    <a:pt x="2508" y="1458"/>
                  </a:lnTo>
                  <a:lnTo>
                    <a:pt x="2520" y="1446"/>
                  </a:lnTo>
                  <a:lnTo>
                    <a:pt x="2532" y="1446"/>
                  </a:lnTo>
                  <a:lnTo>
                    <a:pt x="2532" y="1452"/>
                  </a:lnTo>
                  <a:lnTo>
                    <a:pt x="2538" y="1464"/>
                  </a:lnTo>
                  <a:lnTo>
                    <a:pt x="2544" y="1470"/>
                  </a:lnTo>
                  <a:lnTo>
                    <a:pt x="2556" y="1464"/>
                  </a:lnTo>
                  <a:lnTo>
                    <a:pt x="2562" y="1452"/>
                  </a:lnTo>
                  <a:lnTo>
                    <a:pt x="2574" y="1446"/>
                  </a:lnTo>
                  <a:lnTo>
                    <a:pt x="2580" y="1434"/>
                  </a:lnTo>
                  <a:lnTo>
                    <a:pt x="2586" y="1428"/>
                  </a:lnTo>
                  <a:lnTo>
                    <a:pt x="2592" y="1416"/>
                  </a:lnTo>
                  <a:lnTo>
                    <a:pt x="2592" y="1404"/>
                  </a:lnTo>
                  <a:lnTo>
                    <a:pt x="2598" y="1386"/>
                  </a:lnTo>
                  <a:lnTo>
                    <a:pt x="2598" y="1374"/>
                  </a:lnTo>
                  <a:lnTo>
                    <a:pt x="2604" y="1356"/>
                  </a:lnTo>
                  <a:lnTo>
                    <a:pt x="2604" y="1344"/>
                  </a:lnTo>
                  <a:lnTo>
                    <a:pt x="2610" y="1338"/>
                  </a:lnTo>
                  <a:lnTo>
                    <a:pt x="2616" y="1338"/>
                  </a:lnTo>
                  <a:lnTo>
                    <a:pt x="2628" y="1326"/>
                  </a:lnTo>
                  <a:lnTo>
                    <a:pt x="2634" y="1314"/>
                  </a:lnTo>
                  <a:lnTo>
                    <a:pt x="2640" y="1308"/>
                  </a:lnTo>
                  <a:lnTo>
                    <a:pt x="2640" y="1296"/>
                  </a:lnTo>
                  <a:lnTo>
                    <a:pt x="2652" y="1290"/>
                  </a:lnTo>
                  <a:lnTo>
                    <a:pt x="2658" y="1284"/>
                  </a:lnTo>
                  <a:lnTo>
                    <a:pt x="2670" y="1284"/>
                  </a:lnTo>
                  <a:lnTo>
                    <a:pt x="2682" y="1272"/>
                  </a:lnTo>
                  <a:lnTo>
                    <a:pt x="2682" y="1254"/>
                  </a:lnTo>
                  <a:lnTo>
                    <a:pt x="2688" y="1254"/>
                  </a:lnTo>
                  <a:lnTo>
                    <a:pt x="2724" y="1218"/>
                  </a:lnTo>
                  <a:lnTo>
                    <a:pt x="2736" y="1188"/>
                  </a:lnTo>
                  <a:lnTo>
                    <a:pt x="2754" y="1158"/>
                  </a:lnTo>
                  <a:lnTo>
                    <a:pt x="2760" y="1134"/>
                  </a:lnTo>
                  <a:lnTo>
                    <a:pt x="2766" y="1122"/>
                  </a:lnTo>
                  <a:lnTo>
                    <a:pt x="2772" y="1116"/>
                  </a:lnTo>
                  <a:lnTo>
                    <a:pt x="2778" y="1104"/>
                  </a:lnTo>
                  <a:lnTo>
                    <a:pt x="2784" y="1098"/>
                  </a:lnTo>
                  <a:lnTo>
                    <a:pt x="2784" y="1080"/>
                  </a:lnTo>
                  <a:lnTo>
                    <a:pt x="2778" y="1068"/>
                  </a:lnTo>
                  <a:lnTo>
                    <a:pt x="2778" y="1002"/>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69" name="Botswana">
              <a:extLst>
                <a:ext uri="{FF2B5EF4-FFF2-40B4-BE49-F238E27FC236}">
                  <a16:creationId xmlns:a16="http://schemas.microsoft.com/office/drawing/2014/main" id="{6CABAF2A-411A-20EF-0958-370C7B34D3B8}"/>
                </a:ext>
                <a:ext uri="{C183D7F6-B498-43B3-948B-1728B52AA6E4}">
                  <adec:decorative xmlns:adec="http://schemas.microsoft.com/office/drawing/2017/decorative" val="1"/>
                </a:ext>
              </a:extLst>
            </p:cNvPr>
            <p:cNvSpPr>
              <a:spLocks/>
            </p:cNvSpPr>
            <p:nvPr/>
          </p:nvSpPr>
          <p:spPr bwMode="gray">
            <a:xfrm>
              <a:off x="4738053" y="3762768"/>
              <a:ext cx="208824" cy="235242"/>
            </a:xfrm>
            <a:custGeom>
              <a:avLst/>
              <a:gdLst>
                <a:gd name="T0" fmla="*/ 2147483647 w 648"/>
                <a:gd name="T1" fmla="*/ 2147483647 h 732"/>
                <a:gd name="T2" fmla="*/ 2147483647 w 648"/>
                <a:gd name="T3" fmla="*/ 2147483647 h 732"/>
                <a:gd name="T4" fmla="*/ 2147483647 w 648"/>
                <a:gd name="T5" fmla="*/ 2147483647 h 732"/>
                <a:gd name="T6" fmla="*/ 2147483647 w 648"/>
                <a:gd name="T7" fmla="*/ 2147483647 h 732"/>
                <a:gd name="T8" fmla="*/ 2147483647 w 648"/>
                <a:gd name="T9" fmla="*/ 2147483647 h 732"/>
                <a:gd name="T10" fmla="*/ 2147483647 w 648"/>
                <a:gd name="T11" fmla="*/ 2147483647 h 732"/>
                <a:gd name="T12" fmla="*/ 2147483647 w 648"/>
                <a:gd name="T13" fmla="*/ 2147483647 h 732"/>
                <a:gd name="T14" fmla="*/ 2147483647 w 648"/>
                <a:gd name="T15" fmla="*/ 2147483647 h 732"/>
                <a:gd name="T16" fmla="*/ 2147483647 w 648"/>
                <a:gd name="T17" fmla="*/ 2147483647 h 732"/>
                <a:gd name="T18" fmla="*/ 2147483647 w 648"/>
                <a:gd name="T19" fmla="*/ 2147483647 h 732"/>
                <a:gd name="T20" fmla="*/ 2147483647 w 648"/>
                <a:gd name="T21" fmla="*/ 2147483647 h 732"/>
                <a:gd name="T22" fmla="*/ 2147483647 w 648"/>
                <a:gd name="T23" fmla="*/ 2147483647 h 732"/>
                <a:gd name="T24" fmla="*/ 2147483647 w 648"/>
                <a:gd name="T25" fmla="*/ 2147483647 h 732"/>
                <a:gd name="T26" fmla="*/ 2147483647 w 648"/>
                <a:gd name="T27" fmla="*/ 2147483647 h 732"/>
                <a:gd name="T28" fmla="*/ 2147483647 w 648"/>
                <a:gd name="T29" fmla="*/ 2147483647 h 732"/>
                <a:gd name="T30" fmla="*/ 2147483647 w 648"/>
                <a:gd name="T31" fmla="*/ 2147483647 h 732"/>
                <a:gd name="T32" fmla="*/ 2147483647 w 648"/>
                <a:gd name="T33" fmla="*/ 2147483647 h 732"/>
                <a:gd name="T34" fmla="*/ 2147483647 w 648"/>
                <a:gd name="T35" fmla="*/ 2147483647 h 732"/>
                <a:gd name="T36" fmla="*/ 2147483647 w 648"/>
                <a:gd name="T37" fmla="*/ 2147483647 h 732"/>
                <a:gd name="T38" fmla="*/ 2147483647 w 648"/>
                <a:gd name="T39" fmla="*/ 2147483647 h 732"/>
                <a:gd name="T40" fmla="*/ 2147483647 w 648"/>
                <a:gd name="T41" fmla="*/ 2147483647 h 732"/>
                <a:gd name="T42" fmla="*/ 2147483647 w 648"/>
                <a:gd name="T43" fmla="*/ 2147483647 h 732"/>
                <a:gd name="T44" fmla="*/ 2147483647 w 648"/>
                <a:gd name="T45" fmla="*/ 2147483647 h 732"/>
                <a:gd name="T46" fmla="*/ 2147483647 w 648"/>
                <a:gd name="T47" fmla="*/ 2147483647 h 732"/>
                <a:gd name="T48" fmla="*/ 2147483647 w 648"/>
                <a:gd name="T49" fmla="*/ 2147483647 h 732"/>
                <a:gd name="T50" fmla="*/ 2147483647 w 648"/>
                <a:gd name="T51" fmla="*/ 2147483647 h 732"/>
                <a:gd name="T52" fmla="*/ 2147483647 w 648"/>
                <a:gd name="T53" fmla="*/ 2147483647 h 732"/>
                <a:gd name="T54" fmla="*/ 2147483647 w 648"/>
                <a:gd name="T55" fmla="*/ 2147483647 h 732"/>
                <a:gd name="T56" fmla="*/ 2147483647 w 648"/>
                <a:gd name="T57" fmla="*/ 2147483647 h 732"/>
                <a:gd name="T58" fmla="*/ 2147483647 w 648"/>
                <a:gd name="T59" fmla="*/ 2147483647 h 732"/>
                <a:gd name="T60" fmla="*/ 2147483647 w 648"/>
                <a:gd name="T61" fmla="*/ 2147483647 h 732"/>
                <a:gd name="T62" fmla="*/ 2147483647 w 648"/>
                <a:gd name="T63" fmla="*/ 2147483647 h 732"/>
                <a:gd name="T64" fmla="*/ 2147483647 w 648"/>
                <a:gd name="T65" fmla="*/ 2147483647 h 732"/>
                <a:gd name="T66" fmla="*/ 2147483647 w 648"/>
                <a:gd name="T67" fmla="*/ 2147483647 h 732"/>
                <a:gd name="T68" fmla="*/ 2147483647 w 648"/>
                <a:gd name="T69" fmla="*/ 2147483647 h 732"/>
                <a:gd name="T70" fmla="*/ 2147483647 w 648"/>
                <a:gd name="T71" fmla="*/ 2147483647 h 732"/>
                <a:gd name="T72" fmla="*/ 2147483647 w 648"/>
                <a:gd name="T73" fmla="*/ 2147483647 h 732"/>
                <a:gd name="T74" fmla="*/ 2147483647 w 648"/>
                <a:gd name="T75" fmla="*/ 2147483647 h 732"/>
                <a:gd name="T76" fmla="*/ 2147483647 w 648"/>
                <a:gd name="T77" fmla="*/ 2147483647 h 732"/>
                <a:gd name="T78" fmla="*/ 2147483647 w 648"/>
                <a:gd name="T79" fmla="*/ 2147483647 h 732"/>
                <a:gd name="T80" fmla="*/ 2147483647 w 648"/>
                <a:gd name="T81" fmla="*/ 2147483647 h 732"/>
                <a:gd name="T82" fmla="*/ 2147483647 w 648"/>
                <a:gd name="T83" fmla="*/ 2147483647 h 732"/>
                <a:gd name="T84" fmla="*/ 2147483647 w 648"/>
                <a:gd name="T85" fmla="*/ 2147483647 h 732"/>
                <a:gd name="T86" fmla="*/ 2147483647 w 648"/>
                <a:gd name="T87" fmla="*/ 2147483647 h 732"/>
                <a:gd name="T88" fmla="*/ 2147483647 w 648"/>
                <a:gd name="T89" fmla="*/ 2147483647 h 732"/>
                <a:gd name="T90" fmla="*/ 2147483647 w 648"/>
                <a:gd name="T91" fmla="*/ 2147483647 h 732"/>
                <a:gd name="T92" fmla="*/ 2147483647 w 648"/>
                <a:gd name="T93" fmla="*/ 2147483647 h 732"/>
                <a:gd name="T94" fmla="*/ 2147483647 w 648"/>
                <a:gd name="T95" fmla="*/ 0 h 732"/>
                <a:gd name="T96" fmla="*/ 2147483647 w 648"/>
                <a:gd name="T97" fmla="*/ 2147483647 h 732"/>
                <a:gd name="T98" fmla="*/ 2147483647 w 648"/>
                <a:gd name="T99" fmla="*/ 2147483647 h 732"/>
                <a:gd name="T100" fmla="*/ 2147483647 w 648"/>
                <a:gd name="T101" fmla="*/ 2147483647 h 732"/>
                <a:gd name="T102" fmla="*/ 2147483647 w 648"/>
                <a:gd name="T103" fmla="*/ 2147483647 h 732"/>
                <a:gd name="T104" fmla="*/ 2147483647 w 648"/>
                <a:gd name="T105" fmla="*/ 2147483647 h 732"/>
                <a:gd name="T106" fmla="*/ 2147483647 w 648"/>
                <a:gd name="T107" fmla="*/ 2147483647 h 732"/>
                <a:gd name="T108" fmla="*/ 2147483647 w 648"/>
                <a:gd name="T109" fmla="*/ 2147483647 h 732"/>
                <a:gd name="T110" fmla="*/ 2147483647 w 648"/>
                <a:gd name="T111" fmla="*/ 2147483647 h 732"/>
                <a:gd name="T112" fmla="*/ 2147483647 w 648"/>
                <a:gd name="T113" fmla="*/ 2147483647 h 732"/>
                <a:gd name="T114" fmla="*/ 0 w 648"/>
                <a:gd name="T115" fmla="*/ 2147483647 h 7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8"/>
                <a:gd name="T175" fmla="*/ 0 h 732"/>
                <a:gd name="T176" fmla="*/ 648 w 648"/>
                <a:gd name="T177" fmla="*/ 732 h 7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8" h="732">
                  <a:moveTo>
                    <a:pt x="0" y="570"/>
                  </a:moveTo>
                  <a:lnTo>
                    <a:pt x="12" y="576"/>
                  </a:lnTo>
                  <a:lnTo>
                    <a:pt x="18" y="582"/>
                  </a:lnTo>
                  <a:lnTo>
                    <a:pt x="30" y="588"/>
                  </a:lnTo>
                  <a:lnTo>
                    <a:pt x="36" y="594"/>
                  </a:lnTo>
                  <a:lnTo>
                    <a:pt x="42" y="612"/>
                  </a:lnTo>
                  <a:lnTo>
                    <a:pt x="48" y="624"/>
                  </a:lnTo>
                  <a:lnTo>
                    <a:pt x="48" y="642"/>
                  </a:lnTo>
                  <a:lnTo>
                    <a:pt x="54" y="648"/>
                  </a:lnTo>
                  <a:lnTo>
                    <a:pt x="54" y="672"/>
                  </a:lnTo>
                  <a:lnTo>
                    <a:pt x="48" y="684"/>
                  </a:lnTo>
                  <a:lnTo>
                    <a:pt x="48" y="690"/>
                  </a:lnTo>
                  <a:lnTo>
                    <a:pt x="42" y="702"/>
                  </a:lnTo>
                  <a:lnTo>
                    <a:pt x="42" y="732"/>
                  </a:lnTo>
                  <a:lnTo>
                    <a:pt x="120" y="732"/>
                  </a:lnTo>
                  <a:lnTo>
                    <a:pt x="120" y="714"/>
                  </a:lnTo>
                  <a:lnTo>
                    <a:pt x="144" y="714"/>
                  </a:lnTo>
                  <a:lnTo>
                    <a:pt x="144" y="708"/>
                  </a:lnTo>
                  <a:lnTo>
                    <a:pt x="150" y="702"/>
                  </a:lnTo>
                  <a:lnTo>
                    <a:pt x="156" y="690"/>
                  </a:lnTo>
                  <a:lnTo>
                    <a:pt x="162" y="684"/>
                  </a:lnTo>
                  <a:lnTo>
                    <a:pt x="168" y="684"/>
                  </a:lnTo>
                  <a:lnTo>
                    <a:pt x="174" y="678"/>
                  </a:lnTo>
                  <a:lnTo>
                    <a:pt x="186" y="678"/>
                  </a:lnTo>
                  <a:lnTo>
                    <a:pt x="186" y="654"/>
                  </a:lnTo>
                  <a:lnTo>
                    <a:pt x="192" y="642"/>
                  </a:lnTo>
                  <a:lnTo>
                    <a:pt x="192" y="630"/>
                  </a:lnTo>
                  <a:lnTo>
                    <a:pt x="198" y="618"/>
                  </a:lnTo>
                  <a:lnTo>
                    <a:pt x="204" y="612"/>
                  </a:lnTo>
                  <a:lnTo>
                    <a:pt x="216" y="606"/>
                  </a:lnTo>
                  <a:lnTo>
                    <a:pt x="228" y="606"/>
                  </a:lnTo>
                  <a:lnTo>
                    <a:pt x="240" y="612"/>
                  </a:lnTo>
                  <a:lnTo>
                    <a:pt x="246" y="618"/>
                  </a:lnTo>
                  <a:lnTo>
                    <a:pt x="258" y="624"/>
                  </a:lnTo>
                  <a:lnTo>
                    <a:pt x="270" y="636"/>
                  </a:lnTo>
                  <a:lnTo>
                    <a:pt x="300" y="636"/>
                  </a:lnTo>
                  <a:lnTo>
                    <a:pt x="306" y="642"/>
                  </a:lnTo>
                  <a:lnTo>
                    <a:pt x="318" y="648"/>
                  </a:lnTo>
                  <a:lnTo>
                    <a:pt x="324" y="654"/>
                  </a:lnTo>
                  <a:lnTo>
                    <a:pt x="336" y="654"/>
                  </a:lnTo>
                  <a:lnTo>
                    <a:pt x="348" y="648"/>
                  </a:lnTo>
                  <a:lnTo>
                    <a:pt x="354" y="642"/>
                  </a:lnTo>
                  <a:lnTo>
                    <a:pt x="360" y="648"/>
                  </a:lnTo>
                  <a:lnTo>
                    <a:pt x="372" y="648"/>
                  </a:lnTo>
                  <a:lnTo>
                    <a:pt x="384" y="642"/>
                  </a:lnTo>
                  <a:lnTo>
                    <a:pt x="390" y="636"/>
                  </a:lnTo>
                  <a:lnTo>
                    <a:pt x="396" y="624"/>
                  </a:lnTo>
                  <a:lnTo>
                    <a:pt x="402" y="606"/>
                  </a:lnTo>
                  <a:lnTo>
                    <a:pt x="408" y="594"/>
                  </a:lnTo>
                  <a:lnTo>
                    <a:pt x="408" y="582"/>
                  </a:lnTo>
                  <a:lnTo>
                    <a:pt x="426" y="564"/>
                  </a:lnTo>
                  <a:lnTo>
                    <a:pt x="444" y="558"/>
                  </a:lnTo>
                  <a:lnTo>
                    <a:pt x="456" y="552"/>
                  </a:lnTo>
                  <a:lnTo>
                    <a:pt x="462" y="546"/>
                  </a:lnTo>
                  <a:lnTo>
                    <a:pt x="468" y="534"/>
                  </a:lnTo>
                  <a:lnTo>
                    <a:pt x="480" y="528"/>
                  </a:lnTo>
                  <a:lnTo>
                    <a:pt x="480" y="492"/>
                  </a:lnTo>
                  <a:lnTo>
                    <a:pt x="492" y="468"/>
                  </a:lnTo>
                  <a:lnTo>
                    <a:pt x="504" y="462"/>
                  </a:lnTo>
                  <a:lnTo>
                    <a:pt x="510" y="462"/>
                  </a:lnTo>
                  <a:lnTo>
                    <a:pt x="522" y="456"/>
                  </a:lnTo>
                  <a:lnTo>
                    <a:pt x="564" y="414"/>
                  </a:lnTo>
                  <a:lnTo>
                    <a:pt x="576" y="390"/>
                  </a:lnTo>
                  <a:lnTo>
                    <a:pt x="582" y="384"/>
                  </a:lnTo>
                  <a:lnTo>
                    <a:pt x="594" y="384"/>
                  </a:lnTo>
                  <a:lnTo>
                    <a:pt x="606" y="378"/>
                  </a:lnTo>
                  <a:lnTo>
                    <a:pt x="618" y="378"/>
                  </a:lnTo>
                  <a:lnTo>
                    <a:pt x="630" y="354"/>
                  </a:lnTo>
                  <a:lnTo>
                    <a:pt x="648" y="354"/>
                  </a:lnTo>
                  <a:lnTo>
                    <a:pt x="648" y="348"/>
                  </a:lnTo>
                  <a:lnTo>
                    <a:pt x="642" y="336"/>
                  </a:lnTo>
                  <a:lnTo>
                    <a:pt x="624" y="318"/>
                  </a:lnTo>
                  <a:lnTo>
                    <a:pt x="606" y="312"/>
                  </a:lnTo>
                  <a:lnTo>
                    <a:pt x="594" y="312"/>
                  </a:lnTo>
                  <a:lnTo>
                    <a:pt x="576" y="306"/>
                  </a:lnTo>
                  <a:lnTo>
                    <a:pt x="564" y="306"/>
                  </a:lnTo>
                  <a:lnTo>
                    <a:pt x="564" y="276"/>
                  </a:lnTo>
                  <a:lnTo>
                    <a:pt x="546" y="276"/>
                  </a:lnTo>
                  <a:lnTo>
                    <a:pt x="546" y="246"/>
                  </a:lnTo>
                  <a:lnTo>
                    <a:pt x="552" y="240"/>
                  </a:lnTo>
                  <a:lnTo>
                    <a:pt x="546" y="216"/>
                  </a:lnTo>
                  <a:lnTo>
                    <a:pt x="516" y="216"/>
                  </a:lnTo>
                  <a:lnTo>
                    <a:pt x="516" y="186"/>
                  </a:lnTo>
                  <a:lnTo>
                    <a:pt x="510" y="180"/>
                  </a:lnTo>
                  <a:lnTo>
                    <a:pt x="480" y="180"/>
                  </a:lnTo>
                  <a:lnTo>
                    <a:pt x="462" y="162"/>
                  </a:lnTo>
                  <a:lnTo>
                    <a:pt x="450" y="156"/>
                  </a:lnTo>
                  <a:lnTo>
                    <a:pt x="432" y="120"/>
                  </a:lnTo>
                  <a:lnTo>
                    <a:pt x="432" y="96"/>
                  </a:lnTo>
                  <a:lnTo>
                    <a:pt x="426" y="90"/>
                  </a:lnTo>
                  <a:lnTo>
                    <a:pt x="414" y="66"/>
                  </a:lnTo>
                  <a:lnTo>
                    <a:pt x="408" y="60"/>
                  </a:lnTo>
                  <a:lnTo>
                    <a:pt x="396" y="60"/>
                  </a:lnTo>
                  <a:lnTo>
                    <a:pt x="396" y="30"/>
                  </a:lnTo>
                  <a:lnTo>
                    <a:pt x="384" y="18"/>
                  </a:lnTo>
                  <a:lnTo>
                    <a:pt x="378" y="0"/>
                  </a:lnTo>
                  <a:lnTo>
                    <a:pt x="342" y="6"/>
                  </a:lnTo>
                  <a:lnTo>
                    <a:pt x="330" y="18"/>
                  </a:lnTo>
                  <a:lnTo>
                    <a:pt x="306" y="18"/>
                  </a:lnTo>
                  <a:lnTo>
                    <a:pt x="264" y="60"/>
                  </a:lnTo>
                  <a:lnTo>
                    <a:pt x="258" y="60"/>
                  </a:lnTo>
                  <a:lnTo>
                    <a:pt x="258" y="42"/>
                  </a:lnTo>
                  <a:lnTo>
                    <a:pt x="252" y="42"/>
                  </a:lnTo>
                  <a:lnTo>
                    <a:pt x="252" y="24"/>
                  </a:lnTo>
                  <a:lnTo>
                    <a:pt x="246" y="18"/>
                  </a:lnTo>
                  <a:lnTo>
                    <a:pt x="228" y="18"/>
                  </a:lnTo>
                  <a:lnTo>
                    <a:pt x="216" y="24"/>
                  </a:lnTo>
                  <a:lnTo>
                    <a:pt x="168" y="36"/>
                  </a:lnTo>
                  <a:lnTo>
                    <a:pt x="132" y="36"/>
                  </a:lnTo>
                  <a:lnTo>
                    <a:pt x="114" y="42"/>
                  </a:lnTo>
                  <a:lnTo>
                    <a:pt x="78" y="42"/>
                  </a:lnTo>
                  <a:lnTo>
                    <a:pt x="78" y="216"/>
                  </a:lnTo>
                  <a:lnTo>
                    <a:pt x="72" y="222"/>
                  </a:lnTo>
                  <a:lnTo>
                    <a:pt x="78" y="348"/>
                  </a:lnTo>
                  <a:lnTo>
                    <a:pt x="6" y="348"/>
                  </a:lnTo>
                  <a:lnTo>
                    <a:pt x="0" y="570"/>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70" name="Bosnia and Herzegovina">
              <a:extLst>
                <a:ext uri="{FF2B5EF4-FFF2-40B4-BE49-F238E27FC236}">
                  <a16:creationId xmlns:a16="http://schemas.microsoft.com/office/drawing/2014/main" id="{6081BE56-9561-E58E-1D00-662DAFB07F17}"/>
                </a:ext>
                <a:ext uri="{C183D7F6-B498-43B3-948B-1728B52AA6E4}">
                  <adec:decorative xmlns:adec="http://schemas.microsoft.com/office/drawing/2017/decorative" val="1"/>
                </a:ext>
              </a:extLst>
            </p:cNvPr>
            <p:cNvSpPr>
              <a:spLocks/>
            </p:cNvSpPr>
            <p:nvPr/>
          </p:nvSpPr>
          <p:spPr bwMode="gray">
            <a:xfrm>
              <a:off x="4629867" y="2129916"/>
              <a:ext cx="85542" cy="75478"/>
            </a:xfrm>
            <a:custGeom>
              <a:avLst/>
              <a:gdLst>
                <a:gd name="T0" fmla="*/ 2147483647 w 264"/>
                <a:gd name="T1" fmla="*/ 2147483647 h 234"/>
                <a:gd name="T2" fmla="*/ 2147483647 w 264"/>
                <a:gd name="T3" fmla="*/ 2147483647 h 234"/>
                <a:gd name="T4" fmla="*/ 2147483647 w 264"/>
                <a:gd name="T5" fmla="*/ 2147483647 h 234"/>
                <a:gd name="T6" fmla="*/ 2147483647 w 264"/>
                <a:gd name="T7" fmla="*/ 2147483647 h 234"/>
                <a:gd name="T8" fmla="*/ 2147483647 w 264"/>
                <a:gd name="T9" fmla="*/ 2147483647 h 234"/>
                <a:gd name="T10" fmla="*/ 2147483647 w 264"/>
                <a:gd name="T11" fmla="*/ 2147483647 h 234"/>
                <a:gd name="T12" fmla="*/ 2147483647 w 264"/>
                <a:gd name="T13" fmla="*/ 2147483647 h 234"/>
                <a:gd name="T14" fmla="*/ 2147483647 w 264"/>
                <a:gd name="T15" fmla="*/ 2147483647 h 234"/>
                <a:gd name="T16" fmla="*/ 2147483647 w 264"/>
                <a:gd name="T17" fmla="*/ 2147483647 h 234"/>
                <a:gd name="T18" fmla="*/ 2147483647 w 264"/>
                <a:gd name="T19" fmla="*/ 2147483647 h 234"/>
                <a:gd name="T20" fmla="*/ 2147483647 w 264"/>
                <a:gd name="T21" fmla="*/ 2147483647 h 234"/>
                <a:gd name="T22" fmla="*/ 2147483647 w 264"/>
                <a:gd name="T23" fmla="*/ 2147483647 h 234"/>
                <a:gd name="T24" fmla="*/ 2147483647 w 264"/>
                <a:gd name="T25" fmla="*/ 2147483647 h 234"/>
                <a:gd name="T26" fmla="*/ 2147483647 w 264"/>
                <a:gd name="T27" fmla="*/ 2147483647 h 234"/>
                <a:gd name="T28" fmla="*/ 2147483647 w 264"/>
                <a:gd name="T29" fmla="*/ 2147483647 h 234"/>
                <a:gd name="T30" fmla="*/ 2147483647 w 264"/>
                <a:gd name="T31" fmla="*/ 2147483647 h 234"/>
                <a:gd name="T32" fmla="*/ 2147483647 w 264"/>
                <a:gd name="T33" fmla="*/ 2147483647 h 234"/>
                <a:gd name="T34" fmla="*/ 2147483647 w 264"/>
                <a:gd name="T35" fmla="*/ 2147483647 h 234"/>
                <a:gd name="T36" fmla="*/ 2147483647 w 264"/>
                <a:gd name="T37" fmla="*/ 2147483647 h 234"/>
                <a:gd name="T38" fmla="*/ 2147483647 w 264"/>
                <a:gd name="T39" fmla="*/ 0 h 234"/>
                <a:gd name="T40" fmla="*/ 2147483647 w 264"/>
                <a:gd name="T41" fmla="*/ 0 h 234"/>
                <a:gd name="T42" fmla="*/ 2147483647 w 264"/>
                <a:gd name="T43" fmla="*/ 2147483647 h 234"/>
                <a:gd name="T44" fmla="*/ 0 w 264"/>
                <a:gd name="T45" fmla="*/ 2147483647 h 234"/>
                <a:gd name="T46" fmla="*/ 2147483647 w 264"/>
                <a:gd name="T47" fmla="*/ 2147483647 h 234"/>
                <a:gd name="T48" fmla="*/ 2147483647 w 264"/>
                <a:gd name="T49" fmla="*/ 2147483647 h 234"/>
                <a:gd name="T50" fmla="*/ 2147483647 w 264"/>
                <a:gd name="T51" fmla="*/ 2147483647 h 234"/>
                <a:gd name="T52" fmla="*/ 2147483647 w 264"/>
                <a:gd name="T53" fmla="*/ 2147483647 h 234"/>
                <a:gd name="T54" fmla="*/ 2147483647 w 264"/>
                <a:gd name="T55" fmla="*/ 2147483647 h 234"/>
                <a:gd name="T56" fmla="*/ 2147483647 w 264"/>
                <a:gd name="T57" fmla="*/ 2147483647 h 234"/>
                <a:gd name="T58" fmla="*/ 2147483647 w 264"/>
                <a:gd name="T59" fmla="*/ 2147483647 h 234"/>
                <a:gd name="T60" fmla="*/ 2147483647 w 264"/>
                <a:gd name="T61" fmla="*/ 2147483647 h 234"/>
                <a:gd name="T62" fmla="*/ 2147483647 w 264"/>
                <a:gd name="T63" fmla="*/ 2147483647 h 234"/>
                <a:gd name="T64" fmla="*/ 2147483647 w 264"/>
                <a:gd name="T65" fmla="*/ 2147483647 h 234"/>
                <a:gd name="T66" fmla="*/ 2147483647 w 264"/>
                <a:gd name="T67" fmla="*/ 2147483647 h 234"/>
                <a:gd name="T68" fmla="*/ 2147483647 w 264"/>
                <a:gd name="T69" fmla="*/ 2147483647 h 234"/>
                <a:gd name="T70" fmla="*/ 2147483647 w 264"/>
                <a:gd name="T71" fmla="*/ 2147483647 h 234"/>
                <a:gd name="T72" fmla="*/ 2147483647 w 264"/>
                <a:gd name="T73" fmla="*/ 2147483647 h 234"/>
                <a:gd name="T74" fmla="*/ 2147483647 w 264"/>
                <a:gd name="T75" fmla="*/ 2147483647 h 234"/>
                <a:gd name="T76" fmla="*/ 2147483647 w 264"/>
                <a:gd name="T77" fmla="*/ 2147483647 h 234"/>
                <a:gd name="T78" fmla="*/ 2147483647 w 264"/>
                <a:gd name="T79" fmla="*/ 2147483647 h 234"/>
                <a:gd name="T80" fmla="*/ 2147483647 w 264"/>
                <a:gd name="T81" fmla="*/ 2147483647 h 234"/>
                <a:gd name="T82" fmla="*/ 2147483647 w 264"/>
                <a:gd name="T83" fmla="*/ 2147483647 h 234"/>
                <a:gd name="T84" fmla="*/ 2147483647 w 264"/>
                <a:gd name="T85" fmla="*/ 2147483647 h 234"/>
                <a:gd name="T86" fmla="*/ 2147483647 w 264"/>
                <a:gd name="T87" fmla="*/ 2147483647 h 234"/>
                <a:gd name="T88" fmla="*/ 2147483647 w 264"/>
                <a:gd name="T89" fmla="*/ 2147483647 h 234"/>
                <a:gd name="T90" fmla="*/ 2147483647 w 264"/>
                <a:gd name="T91" fmla="*/ 2147483647 h 234"/>
                <a:gd name="T92" fmla="*/ 2147483647 w 264"/>
                <a:gd name="T93" fmla="*/ 2147483647 h 234"/>
                <a:gd name="T94" fmla="*/ 2147483647 w 264"/>
                <a:gd name="T95" fmla="*/ 2147483647 h 234"/>
                <a:gd name="T96" fmla="*/ 2147483647 w 264"/>
                <a:gd name="T97" fmla="*/ 2147483647 h 234"/>
                <a:gd name="T98" fmla="*/ 2147483647 w 264"/>
                <a:gd name="T99" fmla="*/ 2147483647 h 234"/>
                <a:gd name="T100" fmla="*/ 2147483647 w 264"/>
                <a:gd name="T101" fmla="*/ 2147483647 h 234"/>
                <a:gd name="T102" fmla="*/ 2147483647 w 264"/>
                <a:gd name="T103" fmla="*/ 2147483647 h 234"/>
                <a:gd name="T104" fmla="*/ 2147483647 w 264"/>
                <a:gd name="T105" fmla="*/ 2147483647 h 234"/>
                <a:gd name="T106" fmla="*/ 2147483647 w 264"/>
                <a:gd name="T107" fmla="*/ 2147483647 h 234"/>
                <a:gd name="T108" fmla="*/ 2147483647 w 264"/>
                <a:gd name="T109" fmla="*/ 2147483647 h 234"/>
                <a:gd name="T110" fmla="*/ 2147483647 w 264"/>
                <a:gd name="T111" fmla="*/ 2147483647 h 234"/>
                <a:gd name="T112" fmla="*/ 2147483647 w 264"/>
                <a:gd name="T113" fmla="*/ 2147483647 h 234"/>
                <a:gd name="T114" fmla="*/ 2147483647 w 264"/>
                <a:gd name="T115" fmla="*/ 2147483647 h 234"/>
                <a:gd name="T116" fmla="*/ 2147483647 w 264"/>
                <a:gd name="T117" fmla="*/ 2147483647 h 234"/>
                <a:gd name="T118" fmla="*/ 2147483647 w 264"/>
                <a:gd name="T119" fmla="*/ 2147483647 h 234"/>
                <a:gd name="T120" fmla="*/ 2147483647 w 264"/>
                <a:gd name="T121" fmla="*/ 2147483647 h 234"/>
                <a:gd name="T122" fmla="*/ 2147483647 w 264"/>
                <a:gd name="T123" fmla="*/ 2147483647 h 234"/>
                <a:gd name="T124" fmla="*/ 2147483647 w 264"/>
                <a:gd name="T125" fmla="*/ 2147483647 h 23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4"/>
                <a:gd name="T190" fmla="*/ 0 h 234"/>
                <a:gd name="T191" fmla="*/ 264 w 264"/>
                <a:gd name="T192" fmla="*/ 234 h 23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4" h="234">
                  <a:moveTo>
                    <a:pt x="246" y="78"/>
                  </a:moveTo>
                  <a:lnTo>
                    <a:pt x="228" y="78"/>
                  </a:lnTo>
                  <a:lnTo>
                    <a:pt x="228" y="60"/>
                  </a:lnTo>
                  <a:lnTo>
                    <a:pt x="246" y="42"/>
                  </a:lnTo>
                  <a:lnTo>
                    <a:pt x="246" y="30"/>
                  </a:lnTo>
                  <a:lnTo>
                    <a:pt x="234" y="30"/>
                  </a:lnTo>
                  <a:lnTo>
                    <a:pt x="222" y="36"/>
                  </a:lnTo>
                  <a:lnTo>
                    <a:pt x="216" y="36"/>
                  </a:lnTo>
                  <a:lnTo>
                    <a:pt x="216" y="30"/>
                  </a:lnTo>
                  <a:lnTo>
                    <a:pt x="204" y="30"/>
                  </a:lnTo>
                  <a:lnTo>
                    <a:pt x="192" y="12"/>
                  </a:lnTo>
                  <a:lnTo>
                    <a:pt x="138" y="12"/>
                  </a:lnTo>
                  <a:lnTo>
                    <a:pt x="132" y="6"/>
                  </a:lnTo>
                  <a:lnTo>
                    <a:pt x="120" y="6"/>
                  </a:lnTo>
                  <a:lnTo>
                    <a:pt x="108" y="12"/>
                  </a:lnTo>
                  <a:lnTo>
                    <a:pt x="90" y="6"/>
                  </a:lnTo>
                  <a:lnTo>
                    <a:pt x="66" y="6"/>
                  </a:lnTo>
                  <a:lnTo>
                    <a:pt x="42" y="12"/>
                  </a:lnTo>
                  <a:lnTo>
                    <a:pt x="30" y="6"/>
                  </a:lnTo>
                  <a:lnTo>
                    <a:pt x="24" y="0"/>
                  </a:lnTo>
                  <a:lnTo>
                    <a:pt x="18" y="0"/>
                  </a:lnTo>
                  <a:lnTo>
                    <a:pt x="18" y="24"/>
                  </a:lnTo>
                  <a:lnTo>
                    <a:pt x="0" y="30"/>
                  </a:lnTo>
                  <a:lnTo>
                    <a:pt x="12" y="42"/>
                  </a:lnTo>
                  <a:lnTo>
                    <a:pt x="30" y="48"/>
                  </a:lnTo>
                  <a:lnTo>
                    <a:pt x="30" y="60"/>
                  </a:lnTo>
                  <a:lnTo>
                    <a:pt x="36" y="60"/>
                  </a:lnTo>
                  <a:lnTo>
                    <a:pt x="42" y="66"/>
                  </a:lnTo>
                  <a:lnTo>
                    <a:pt x="42" y="84"/>
                  </a:lnTo>
                  <a:lnTo>
                    <a:pt x="60" y="90"/>
                  </a:lnTo>
                  <a:lnTo>
                    <a:pt x="72" y="120"/>
                  </a:lnTo>
                  <a:lnTo>
                    <a:pt x="84" y="132"/>
                  </a:lnTo>
                  <a:lnTo>
                    <a:pt x="96" y="138"/>
                  </a:lnTo>
                  <a:lnTo>
                    <a:pt x="114" y="150"/>
                  </a:lnTo>
                  <a:lnTo>
                    <a:pt x="126" y="156"/>
                  </a:lnTo>
                  <a:lnTo>
                    <a:pt x="132" y="168"/>
                  </a:lnTo>
                  <a:lnTo>
                    <a:pt x="132" y="174"/>
                  </a:lnTo>
                  <a:lnTo>
                    <a:pt x="126" y="180"/>
                  </a:lnTo>
                  <a:lnTo>
                    <a:pt x="138" y="180"/>
                  </a:lnTo>
                  <a:lnTo>
                    <a:pt x="156" y="198"/>
                  </a:lnTo>
                  <a:lnTo>
                    <a:pt x="162" y="210"/>
                  </a:lnTo>
                  <a:lnTo>
                    <a:pt x="174" y="216"/>
                  </a:lnTo>
                  <a:lnTo>
                    <a:pt x="192" y="234"/>
                  </a:lnTo>
                  <a:lnTo>
                    <a:pt x="210" y="204"/>
                  </a:lnTo>
                  <a:lnTo>
                    <a:pt x="198" y="198"/>
                  </a:lnTo>
                  <a:lnTo>
                    <a:pt x="192" y="198"/>
                  </a:lnTo>
                  <a:lnTo>
                    <a:pt x="186" y="192"/>
                  </a:lnTo>
                  <a:lnTo>
                    <a:pt x="186" y="186"/>
                  </a:lnTo>
                  <a:lnTo>
                    <a:pt x="192" y="180"/>
                  </a:lnTo>
                  <a:lnTo>
                    <a:pt x="198" y="180"/>
                  </a:lnTo>
                  <a:lnTo>
                    <a:pt x="204" y="168"/>
                  </a:lnTo>
                  <a:lnTo>
                    <a:pt x="204" y="162"/>
                  </a:lnTo>
                  <a:lnTo>
                    <a:pt x="210" y="156"/>
                  </a:lnTo>
                  <a:lnTo>
                    <a:pt x="228" y="156"/>
                  </a:lnTo>
                  <a:lnTo>
                    <a:pt x="228" y="132"/>
                  </a:lnTo>
                  <a:lnTo>
                    <a:pt x="258" y="132"/>
                  </a:lnTo>
                  <a:lnTo>
                    <a:pt x="258" y="126"/>
                  </a:lnTo>
                  <a:lnTo>
                    <a:pt x="252" y="114"/>
                  </a:lnTo>
                  <a:lnTo>
                    <a:pt x="240" y="102"/>
                  </a:lnTo>
                  <a:lnTo>
                    <a:pt x="264" y="96"/>
                  </a:lnTo>
                  <a:lnTo>
                    <a:pt x="258" y="84"/>
                  </a:lnTo>
                  <a:lnTo>
                    <a:pt x="252" y="78"/>
                  </a:lnTo>
                  <a:lnTo>
                    <a:pt x="246" y="78"/>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71" name="Bolivia">
              <a:extLst>
                <a:ext uri="{FF2B5EF4-FFF2-40B4-BE49-F238E27FC236}">
                  <a16:creationId xmlns:a16="http://schemas.microsoft.com/office/drawing/2014/main" id="{F7E180FD-2959-FF3B-BEC6-11F50E863B35}"/>
                </a:ext>
                <a:ext uri="{C183D7F6-B498-43B3-948B-1728B52AA6E4}">
                  <adec:decorative xmlns:adec="http://schemas.microsoft.com/office/drawing/2017/decorative" val="1"/>
                </a:ext>
              </a:extLst>
            </p:cNvPr>
            <p:cNvSpPr>
              <a:spLocks/>
            </p:cNvSpPr>
            <p:nvPr/>
          </p:nvSpPr>
          <p:spPr bwMode="gray">
            <a:xfrm>
              <a:off x="2703908" y="3553945"/>
              <a:ext cx="286818" cy="340912"/>
            </a:xfrm>
            <a:custGeom>
              <a:avLst/>
              <a:gdLst>
                <a:gd name="T0" fmla="*/ 2147483647 w 894"/>
                <a:gd name="T1" fmla="*/ 2147483647 h 1056"/>
                <a:gd name="T2" fmla="*/ 2147483647 w 894"/>
                <a:gd name="T3" fmla="*/ 2147483647 h 1056"/>
                <a:gd name="T4" fmla="*/ 2147483647 w 894"/>
                <a:gd name="T5" fmla="*/ 2147483647 h 1056"/>
                <a:gd name="T6" fmla="*/ 2147483647 w 894"/>
                <a:gd name="T7" fmla="*/ 2147483647 h 1056"/>
                <a:gd name="T8" fmla="*/ 2147483647 w 894"/>
                <a:gd name="T9" fmla="*/ 2147483647 h 1056"/>
                <a:gd name="T10" fmla="*/ 2147483647 w 894"/>
                <a:gd name="T11" fmla="*/ 2147483647 h 1056"/>
                <a:gd name="T12" fmla="*/ 2147483647 w 894"/>
                <a:gd name="T13" fmla="*/ 2147483647 h 1056"/>
                <a:gd name="T14" fmla="*/ 2147483647 w 894"/>
                <a:gd name="T15" fmla="*/ 2147483647 h 1056"/>
                <a:gd name="T16" fmla="*/ 2147483647 w 894"/>
                <a:gd name="T17" fmla="*/ 2147483647 h 1056"/>
                <a:gd name="T18" fmla="*/ 2147483647 w 894"/>
                <a:gd name="T19" fmla="*/ 2147483647 h 1056"/>
                <a:gd name="T20" fmla="*/ 2147483647 w 894"/>
                <a:gd name="T21" fmla="*/ 2147483647 h 1056"/>
                <a:gd name="T22" fmla="*/ 2147483647 w 894"/>
                <a:gd name="T23" fmla="*/ 2147483647 h 1056"/>
                <a:gd name="T24" fmla="*/ 2147483647 w 894"/>
                <a:gd name="T25" fmla="*/ 2147483647 h 1056"/>
                <a:gd name="T26" fmla="*/ 2147483647 w 894"/>
                <a:gd name="T27" fmla="*/ 2147483647 h 1056"/>
                <a:gd name="T28" fmla="*/ 2147483647 w 894"/>
                <a:gd name="T29" fmla="*/ 2147483647 h 1056"/>
                <a:gd name="T30" fmla="*/ 2147483647 w 894"/>
                <a:gd name="T31" fmla="*/ 2147483647 h 1056"/>
                <a:gd name="T32" fmla="*/ 2147483647 w 894"/>
                <a:gd name="T33" fmla="*/ 2147483647 h 1056"/>
                <a:gd name="T34" fmla="*/ 2147483647 w 894"/>
                <a:gd name="T35" fmla="*/ 2147483647 h 1056"/>
                <a:gd name="T36" fmla="*/ 2147483647 w 894"/>
                <a:gd name="T37" fmla="*/ 2147483647 h 1056"/>
                <a:gd name="T38" fmla="*/ 2147483647 w 894"/>
                <a:gd name="T39" fmla="*/ 2147483647 h 1056"/>
                <a:gd name="T40" fmla="*/ 2147483647 w 894"/>
                <a:gd name="T41" fmla="*/ 2147483647 h 1056"/>
                <a:gd name="T42" fmla="*/ 2147483647 w 894"/>
                <a:gd name="T43" fmla="*/ 2147483647 h 1056"/>
                <a:gd name="T44" fmla="*/ 2147483647 w 894"/>
                <a:gd name="T45" fmla="*/ 2147483647 h 1056"/>
                <a:gd name="T46" fmla="*/ 2147483647 w 894"/>
                <a:gd name="T47" fmla="*/ 2147483647 h 1056"/>
                <a:gd name="T48" fmla="*/ 0 w 894"/>
                <a:gd name="T49" fmla="*/ 2147483647 h 1056"/>
                <a:gd name="T50" fmla="*/ 2147483647 w 894"/>
                <a:gd name="T51" fmla="*/ 2147483647 h 1056"/>
                <a:gd name="T52" fmla="*/ 2147483647 w 894"/>
                <a:gd name="T53" fmla="*/ 2147483647 h 1056"/>
                <a:gd name="T54" fmla="*/ 2147483647 w 894"/>
                <a:gd name="T55" fmla="*/ 2147483647 h 1056"/>
                <a:gd name="T56" fmla="*/ 2147483647 w 894"/>
                <a:gd name="T57" fmla="*/ 2147483647 h 1056"/>
                <a:gd name="T58" fmla="*/ 2147483647 w 894"/>
                <a:gd name="T59" fmla="*/ 2147483647 h 1056"/>
                <a:gd name="T60" fmla="*/ 2147483647 w 894"/>
                <a:gd name="T61" fmla="*/ 2147483647 h 1056"/>
                <a:gd name="T62" fmla="*/ 2147483647 w 894"/>
                <a:gd name="T63" fmla="*/ 2147483647 h 1056"/>
                <a:gd name="T64" fmla="*/ 2147483647 w 894"/>
                <a:gd name="T65" fmla="*/ 2147483647 h 1056"/>
                <a:gd name="T66" fmla="*/ 2147483647 w 894"/>
                <a:gd name="T67" fmla="*/ 2147483647 h 1056"/>
                <a:gd name="T68" fmla="*/ 2147483647 w 894"/>
                <a:gd name="T69" fmla="*/ 2147483647 h 1056"/>
                <a:gd name="T70" fmla="*/ 2147483647 w 894"/>
                <a:gd name="T71" fmla="*/ 2147483647 h 1056"/>
                <a:gd name="T72" fmla="*/ 2147483647 w 894"/>
                <a:gd name="T73" fmla="*/ 2147483647 h 1056"/>
                <a:gd name="T74" fmla="*/ 2147483647 w 894"/>
                <a:gd name="T75" fmla="*/ 2147483647 h 1056"/>
                <a:gd name="T76" fmla="*/ 2147483647 w 894"/>
                <a:gd name="T77" fmla="*/ 2147483647 h 1056"/>
                <a:gd name="T78" fmla="*/ 2147483647 w 894"/>
                <a:gd name="T79" fmla="*/ 2147483647 h 1056"/>
                <a:gd name="T80" fmla="*/ 2147483647 w 894"/>
                <a:gd name="T81" fmla="*/ 2147483647 h 1056"/>
                <a:gd name="T82" fmla="*/ 2147483647 w 894"/>
                <a:gd name="T83" fmla="*/ 2147483647 h 1056"/>
                <a:gd name="T84" fmla="*/ 2147483647 w 894"/>
                <a:gd name="T85" fmla="*/ 2147483647 h 1056"/>
                <a:gd name="T86" fmla="*/ 2147483647 w 894"/>
                <a:gd name="T87" fmla="*/ 2147483647 h 1056"/>
                <a:gd name="T88" fmla="*/ 2147483647 w 894"/>
                <a:gd name="T89" fmla="*/ 2147483647 h 1056"/>
                <a:gd name="T90" fmla="*/ 2147483647 w 894"/>
                <a:gd name="T91" fmla="*/ 2147483647 h 1056"/>
                <a:gd name="T92" fmla="*/ 2147483647 w 894"/>
                <a:gd name="T93" fmla="*/ 2147483647 h 1056"/>
                <a:gd name="T94" fmla="*/ 2147483647 w 894"/>
                <a:gd name="T95" fmla="*/ 2147483647 h 1056"/>
                <a:gd name="T96" fmla="*/ 2147483647 w 894"/>
                <a:gd name="T97" fmla="*/ 2147483647 h 1056"/>
                <a:gd name="T98" fmla="*/ 2147483647 w 894"/>
                <a:gd name="T99" fmla="*/ 2147483647 h 1056"/>
                <a:gd name="T100" fmla="*/ 2147483647 w 894"/>
                <a:gd name="T101" fmla="*/ 2147483647 h 10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94"/>
                <a:gd name="T154" fmla="*/ 0 h 1056"/>
                <a:gd name="T155" fmla="*/ 894 w 894"/>
                <a:gd name="T156" fmla="*/ 1056 h 10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94" h="1056">
                  <a:moveTo>
                    <a:pt x="882" y="744"/>
                  </a:moveTo>
                  <a:lnTo>
                    <a:pt x="882" y="738"/>
                  </a:lnTo>
                  <a:lnTo>
                    <a:pt x="888" y="732"/>
                  </a:lnTo>
                  <a:lnTo>
                    <a:pt x="888" y="708"/>
                  </a:lnTo>
                  <a:lnTo>
                    <a:pt x="894" y="696"/>
                  </a:lnTo>
                  <a:lnTo>
                    <a:pt x="894" y="684"/>
                  </a:lnTo>
                  <a:lnTo>
                    <a:pt x="882" y="648"/>
                  </a:lnTo>
                  <a:lnTo>
                    <a:pt x="876" y="636"/>
                  </a:lnTo>
                  <a:lnTo>
                    <a:pt x="864" y="624"/>
                  </a:lnTo>
                  <a:lnTo>
                    <a:pt x="840" y="612"/>
                  </a:lnTo>
                  <a:lnTo>
                    <a:pt x="834" y="606"/>
                  </a:lnTo>
                  <a:lnTo>
                    <a:pt x="822" y="600"/>
                  </a:lnTo>
                  <a:lnTo>
                    <a:pt x="816" y="588"/>
                  </a:lnTo>
                  <a:lnTo>
                    <a:pt x="816" y="576"/>
                  </a:lnTo>
                  <a:lnTo>
                    <a:pt x="822" y="558"/>
                  </a:lnTo>
                  <a:lnTo>
                    <a:pt x="822" y="546"/>
                  </a:lnTo>
                  <a:lnTo>
                    <a:pt x="828" y="540"/>
                  </a:lnTo>
                  <a:lnTo>
                    <a:pt x="828" y="534"/>
                  </a:lnTo>
                  <a:lnTo>
                    <a:pt x="768" y="534"/>
                  </a:lnTo>
                  <a:lnTo>
                    <a:pt x="720" y="528"/>
                  </a:lnTo>
                  <a:lnTo>
                    <a:pt x="690" y="522"/>
                  </a:lnTo>
                  <a:lnTo>
                    <a:pt x="684" y="516"/>
                  </a:lnTo>
                  <a:lnTo>
                    <a:pt x="684" y="474"/>
                  </a:lnTo>
                  <a:lnTo>
                    <a:pt x="690" y="462"/>
                  </a:lnTo>
                  <a:lnTo>
                    <a:pt x="684" y="456"/>
                  </a:lnTo>
                  <a:lnTo>
                    <a:pt x="672" y="450"/>
                  </a:lnTo>
                  <a:lnTo>
                    <a:pt x="666" y="438"/>
                  </a:lnTo>
                  <a:lnTo>
                    <a:pt x="660" y="432"/>
                  </a:lnTo>
                  <a:lnTo>
                    <a:pt x="660" y="426"/>
                  </a:lnTo>
                  <a:lnTo>
                    <a:pt x="678" y="426"/>
                  </a:lnTo>
                  <a:lnTo>
                    <a:pt x="678" y="396"/>
                  </a:lnTo>
                  <a:lnTo>
                    <a:pt x="672" y="384"/>
                  </a:lnTo>
                  <a:lnTo>
                    <a:pt x="666" y="378"/>
                  </a:lnTo>
                  <a:lnTo>
                    <a:pt x="660" y="366"/>
                  </a:lnTo>
                  <a:lnTo>
                    <a:pt x="660" y="336"/>
                  </a:lnTo>
                  <a:lnTo>
                    <a:pt x="654" y="330"/>
                  </a:lnTo>
                  <a:lnTo>
                    <a:pt x="648" y="318"/>
                  </a:lnTo>
                  <a:lnTo>
                    <a:pt x="624" y="306"/>
                  </a:lnTo>
                  <a:lnTo>
                    <a:pt x="564" y="306"/>
                  </a:lnTo>
                  <a:lnTo>
                    <a:pt x="558" y="300"/>
                  </a:lnTo>
                  <a:lnTo>
                    <a:pt x="546" y="294"/>
                  </a:lnTo>
                  <a:lnTo>
                    <a:pt x="534" y="282"/>
                  </a:lnTo>
                  <a:lnTo>
                    <a:pt x="534" y="276"/>
                  </a:lnTo>
                  <a:lnTo>
                    <a:pt x="510" y="276"/>
                  </a:lnTo>
                  <a:lnTo>
                    <a:pt x="498" y="270"/>
                  </a:lnTo>
                  <a:lnTo>
                    <a:pt x="486" y="258"/>
                  </a:lnTo>
                  <a:lnTo>
                    <a:pt x="474" y="252"/>
                  </a:lnTo>
                  <a:lnTo>
                    <a:pt x="468" y="240"/>
                  </a:lnTo>
                  <a:lnTo>
                    <a:pt x="468" y="234"/>
                  </a:lnTo>
                  <a:lnTo>
                    <a:pt x="456" y="234"/>
                  </a:lnTo>
                  <a:lnTo>
                    <a:pt x="450" y="240"/>
                  </a:lnTo>
                  <a:lnTo>
                    <a:pt x="438" y="240"/>
                  </a:lnTo>
                  <a:lnTo>
                    <a:pt x="426" y="234"/>
                  </a:lnTo>
                  <a:lnTo>
                    <a:pt x="420" y="222"/>
                  </a:lnTo>
                  <a:lnTo>
                    <a:pt x="414" y="228"/>
                  </a:lnTo>
                  <a:lnTo>
                    <a:pt x="384" y="228"/>
                  </a:lnTo>
                  <a:lnTo>
                    <a:pt x="372" y="222"/>
                  </a:lnTo>
                  <a:lnTo>
                    <a:pt x="366" y="216"/>
                  </a:lnTo>
                  <a:lnTo>
                    <a:pt x="366" y="210"/>
                  </a:lnTo>
                  <a:lnTo>
                    <a:pt x="360" y="198"/>
                  </a:lnTo>
                  <a:lnTo>
                    <a:pt x="360" y="192"/>
                  </a:lnTo>
                  <a:lnTo>
                    <a:pt x="354" y="186"/>
                  </a:lnTo>
                  <a:lnTo>
                    <a:pt x="330" y="186"/>
                  </a:lnTo>
                  <a:lnTo>
                    <a:pt x="324" y="156"/>
                  </a:lnTo>
                  <a:lnTo>
                    <a:pt x="318" y="150"/>
                  </a:lnTo>
                  <a:lnTo>
                    <a:pt x="306" y="144"/>
                  </a:lnTo>
                  <a:lnTo>
                    <a:pt x="294" y="132"/>
                  </a:lnTo>
                  <a:lnTo>
                    <a:pt x="294" y="120"/>
                  </a:lnTo>
                  <a:lnTo>
                    <a:pt x="300" y="114"/>
                  </a:lnTo>
                  <a:lnTo>
                    <a:pt x="300" y="96"/>
                  </a:lnTo>
                  <a:lnTo>
                    <a:pt x="294" y="84"/>
                  </a:lnTo>
                  <a:lnTo>
                    <a:pt x="288" y="78"/>
                  </a:lnTo>
                  <a:lnTo>
                    <a:pt x="288" y="48"/>
                  </a:lnTo>
                  <a:lnTo>
                    <a:pt x="294" y="42"/>
                  </a:lnTo>
                  <a:lnTo>
                    <a:pt x="294" y="36"/>
                  </a:lnTo>
                  <a:lnTo>
                    <a:pt x="300" y="30"/>
                  </a:lnTo>
                  <a:lnTo>
                    <a:pt x="300" y="0"/>
                  </a:lnTo>
                  <a:lnTo>
                    <a:pt x="288" y="0"/>
                  </a:lnTo>
                  <a:lnTo>
                    <a:pt x="276" y="6"/>
                  </a:lnTo>
                  <a:lnTo>
                    <a:pt x="276" y="12"/>
                  </a:lnTo>
                  <a:lnTo>
                    <a:pt x="270" y="12"/>
                  </a:lnTo>
                  <a:lnTo>
                    <a:pt x="258" y="0"/>
                  </a:lnTo>
                  <a:lnTo>
                    <a:pt x="246" y="12"/>
                  </a:lnTo>
                  <a:lnTo>
                    <a:pt x="210" y="12"/>
                  </a:lnTo>
                  <a:lnTo>
                    <a:pt x="198" y="18"/>
                  </a:lnTo>
                  <a:lnTo>
                    <a:pt x="192" y="24"/>
                  </a:lnTo>
                  <a:lnTo>
                    <a:pt x="186" y="36"/>
                  </a:lnTo>
                  <a:lnTo>
                    <a:pt x="180" y="42"/>
                  </a:lnTo>
                  <a:lnTo>
                    <a:pt x="180" y="48"/>
                  </a:lnTo>
                  <a:lnTo>
                    <a:pt x="144" y="48"/>
                  </a:lnTo>
                  <a:lnTo>
                    <a:pt x="138" y="78"/>
                  </a:lnTo>
                  <a:lnTo>
                    <a:pt x="102" y="78"/>
                  </a:lnTo>
                  <a:lnTo>
                    <a:pt x="90" y="96"/>
                  </a:lnTo>
                  <a:lnTo>
                    <a:pt x="84" y="102"/>
                  </a:lnTo>
                  <a:lnTo>
                    <a:pt x="60" y="114"/>
                  </a:lnTo>
                  <a:lnTo>
                    <a:pt x="42" y="114"/>
                  </a:lnTo>
                  <a:lnTo>
                    <a:pt x="42" y="108"/>
                  </a:lnTo>
                  <a:lnTo>
                    <a:pt x="36" y="102"/>
                  </a:lnTo>
                  <a:lnTo>
                    <a:pt x="12" y="102"/>
                  </a:lnTo>
                  <a:lnTo>
                    <a:pt x="0" y="96"/>
                  </a:lnTo>
                  <a:lnTo>
                    <a:pt x="0" y="114"/>
                  </a:lnTo>
                  <a:lnTo>
                    <a:pt x="6" y="132"/>
                  </a:lnTo>
                  <a:lnTo>
                    <a:pt x="18" y="144"/>
                  </a:lnTo>
                  <a:lnTo>
                    <a:pt x="30" y="162"/>
                  </a:lnTo>
                  <a:lnTo>
                    <a:pt x="42" y="174"/>
                  </a:lnTo>
                  <a:lnTo>
                    <a:pt x="54" y="192"/>
                  </a:lnTo>
                  <a:lnTo>
                    <a:pt x="66" y="216"/>
                  </a:lnTo>
                  <a:lnTo>
                    <a:pt x="66" y="228"/>
                  </a:lnTo>
                  <a:lnTo>
                    <a:pt x="60" y="234"/>
                  </a:lnTo>
                  <a:lnTo>
                    <a:pt x="54" y="246"/>
                  </a:lnTo>
                  <a:lnTo>
                    <a:pt x="48" y="252"/>
                  </a:lnTo>
                  <a:lnTo>
                    <a:pt x="60" y="300"/>
                  </a:lnTo>
                  <a:lnTo>
                    <a:pt x="42" y="330"/>
                  </a:lnTo>
                  <a:lnTo>
                    <a:pt x="48" y="330"/>
                  </a:lnTo>
                  <a:lnTo>
                    <a:pt x="60" y="342"/>
                  </a:lnTo>
                  <a:lnTo>
                    <a:pt x="66" y="354"/>
                  </a:lnTo>
                  <a:lnTo>
                    <a:pt x="66" y="360"/>
                  </a:lnTo>
                  <a:lnTo>
                    <a:pt x="60" y="372"/>
                  </a:lnTo>
                  <a:lnTo>
                    <a:pt x="48" y="384"/>
                  </a:lnTo>
                  <a:lnTo>
                    <a:pt x="36" y="408"/>
                  </a:lnTo>
                  <a:lnTo>
                    <a:pt x="42" y="426"/>
                  </a:lnTo>
                  <a:lnTo>
                    <a:pt x="48" y="438"/>
                  </a:lnTo>
                  <a:lnTo>
                    <a:pt x="54" y="444"/>
                  </a:lnTo>
                  <a:lnTo>
                    <a:pt x="54" y="450"/>
                  </a:lnTo>
                  <a:lnTo>
                    <a:pt x="42" y="468"/>
                  </a:lnTo>
                  <a:lnTo>
                    <a:pt x="54" y="480"/>
                  </a:lnTo>
                  <a:lnTo>
                    <a:pt x="78" y="498"/>
                  </a:lnTo>
                  <a:lnTo>
                    <a:pt x="78" y="516"/>
                  </a:lnTo>
                  <a:lnTo>
                    <a:pt x="102" y="528"/>
                  </a:lnTo>
                  <a:lnTo>
                    <a:pt x="90" y="558"/>
                  </a:lnTo>
                  <a:lnTo>
                    <a:pt x="78" y="546"/>
                  </a:lnTo>
                  <a:lnTo>
                    <a:pt x="78" y="558"/>
                  </a:lnTo>
                  <a:lnTo>
                    <a:pt x="66" y="582"/>
                  </a:lnTo>
                  <a:lnTo>
                    <a:pt x="54" y="588"/>
                  </a:lnTo>
                  <a:lnTo>
                    <a:pt x="36" y="606"/>
                  </a:lnTo>
                  <a:lnTo>
                    <a:pt x="48" y="630"/>
                  </a:lnTo>
                  <a:lnTo>
                    <a:pt x="42" y="636"/>
                  </a:lnTo>
                  <a:lnTo>
                    <a:pt x="60" y="666"/>
                  </a:lnTo>
                  <a:lnTo>
                    <a:pt x="84" y="666"/>
                  </a:lnTo>
                  <a:lnTo>
                    <a:pt x="96" y="744"/>
                  </a:lnTo>
                  <a:lnTo>
                    <a:pt x="108" y="750"/>
                  </a:lnTo>
                  <a:lnTo>
                    <a:pt x="114" y="750"/>
                  </a:lnTo>
                  <a:lnTo>
                    <a:pt x="138" y="762"/>
                  </a:lnTo>
                  <a:lnTo>
                    <a:pt x="144" y="774"/>
                  </a:lnTo>
                  <a:lnTo>
                    <a:pt x="144" y="780"/>
                  </a:lnTo>
                  <a:lnTo>
                    <a:pt x="138" y="792"/>
                  </a:lnTo>
                  <a:lnTo>
                    <a:pt x="126" y="804"/>
                  </a:lnTo>
                  <a:lnTo>
                    <a:pt x="144" y="822"/>
                  </a:lnTo>
                  <a:lnTo>
                    <a:pt x="138" y="828"/>
                  </a:lnTo>
                  <a:lnTo>
                    <a:pt x="132" y="840"/>
                  </a:lnTo>
                  <a:lnTo>
                    <a:pt x="126" y="846"/>
                  </a:lnTo>
                  <a:lnTo>
                    <a:pt x="126" y="858"/>
                  </a:lnTo>
                  <a:lnTo>
                    <a:pt x="132" y="870"/>
                  </a:lnTo>
                  <a:lnTo>
                    <a:pt x="138" y="876"/>
                  </a:lnTo>
                  <a:lnTo>
                    <a:pt x="138" y="900"/>
                  </a:lnTo>
                  <a:lnTo>
                    <a:pt x="144" y="900"/>
                  </a:lnTo>
                  <a:lnTo>
                    <a:pt x="150" y="906"/>
                  </a:lnTo>
                  <a:lnTo>
                    <a:pt x="162" y="912"/>
                  </a:lnTo>
                  <a:lnTo>
                    <a:pt x="168" y="918"/>
                  </a:lnTo>
                  <a:lnTo>
                    <a:pt x="180" y="924"/>
                  </a:lnTo>
                  <a:lnTo>
                    <a:pt x="186" y="930"/>
                  </a:lnTo>
                  <a:lnTo>
                    <a:pt x="186" y="996"/>
                  </a:lnTo>
                  <a:lnTo>
                    <a:pt x="210" y="1020"/>
                  </a:lnTo>
                  <a:lnTo>
                    <a:pt x="210" y="1044"/>
                  </a:lnTo>
                  <a:lnTo>
                    <a:pt x="216" y="1056"/>
                  </a:lnTo>
                  <a:lnTo>
                    <a:pt x="270" y="1056"/>
                  </a:lnTo>
                  <a:lnTo>
                    <a:pt x="270" y="1026"/>
                  </a:lnTo>
                  <a:lnTo>
                    <a:pt x="282" y="1026"/>
                  </a:lnTo>
                  <a:lnTo>
                    <a:pt x="282" y="1008"/>
                  </a:lnTo>
                  <a:lnTo>
                    <a:pt x="306" y="1002"/>
                  </a:lnTo>
                  <a:lnTo>
                    <a:pt x="318" y="978"/>
                  </a:lnTo>
                  <a:lnTo>
                    <a:pt x="324" y="984"/>
                  </a:lnTo>
                  <a:lnTo>
                    <a:pt x="348" y="996"/>
                  </a:lnTo>
                  <a:lnTo>
                    <a:pt x="360" y="996"/>
                  </a:lnTo>
                  <a:lnTo>
                    <a:pt x="378" y="1002"/>
                  </a:lnTo>
                  <a:lnTo>
                    <a:pt x="432" y="1002"/>
                  </a:lnTo>
                  <a:lnTo>
                    <a:pt x="462" y="1050"/>
                  </a:lnTo>
                  <a:lnTo>
                    <a:pt x="474" y="996"/>
                  </a:lnTo>
                  <a:lnTo>
                    <a:pt x="546" y="990"/>
                  </a:lnTo>
                  <a:lnTo>
                    <a:pt x="582" y="1014"/>
                  </a:lnTo>
                  <a:lnTo>
                    <a:pt x="582" y="996"/>
                  </a:lnTo>
                  <a:lnTo>
                    <a:pt x="594" y="924"/>
                  </a:lnTo>
                  <a:lnTo>
                    <a:pt x="594" y="900"/>
                  </a:lnTo>
                  <a:lnTo>
                    <a:pt x="588" y="894"/>
                  </a:lnTo>
                  <a:lnTo>
                    <a:pt x="588" y="888"/>
                  </a:lnTo>
                  <a:lnTo>
                    <a:pt x="576" y="864"/>
                  </a:lnTo>
                  <a:lnTo>
                    <a:pt x="576" y="852"/>
                  </a:lnTo>
                  <a:lnTo>
                    <a:pt x="582" y="846"/>
                  </a:lnTo>
                  <a:lnTo>
                    <a:pt x="594" y="840"/>
                  </a:lnTo>
                  <a:lnTo>
                    <a:pt x="606" y="828"/>
                  </a:lnTo>
                  <a:lnTo>
                    <a:pt x="612" y="798"/>
                  </a:lnTo>
                  <a:lnTo>
                    <a:pt x="714" y="780"/>
                  </a:lnTo>
                  <a:lnTo>
                    <a:pt x="792" y="768"/>
                  </a:lnTo>
                  <a:lnTo>
                    <a:pt x="846" y="810"/>
                  </a:lnTo>
                  <a:lnTo>
                    <a:pt x="864" y="846"/>
                  </a:lnTo>
                  <a:lnTo>
                    <a:pt x="864" y="840"/>
                  </a:lnTo>
                  <a:lnTo>
                    <a:pt x="870" y="834"/>
                  </a:lnTo>
                  <a:lnTo>
                    <a:pt x="882" y="828"/>
                  </a:lnTo>
                  <a:lnTo>
                    <a:pt x="888" y="822"/>
                  </a:lnTo>
                  <a:lnTo>
                    <a:pt x="876" y="816"/>
                  </a:lnTo>
                  <a:lnTo>
                    <a:pt x="870" y="810"/>
                  </a:lnTo>
                  <a:lnTo>
                    <a:pt x="870" y="786"/>
                  </a:lnTo>
                  <a:lnTo>
                    <a:pt x="876" y="774"/>
                  </a:lnTo>
                  <a:lnTo>
                    <a:pt x="882" y="768"/>
                  </a:lnTo>
                  <a:lnTo>
                    <a:pt x="888" y="756"/>
                  </a:lnTo>
                  <a:lnTo>
                    <a:pt x="882" y="744"/>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72" name="Bhutan">
              <a:extLst>
                <a:ext uri="{FF2B5EF4-FFF2-40B4-BE49-F238E27FC236}">
                  <a16:creationId xmlns:a16="http://schemas.microsoft.com/office/drawing/2014/main" id="{367121EA-1EF9-B65D-D2AC-CA1D49F460AD}"/>
                </a:ext>
                <a:ext uri="{C183D7F6-B498-43B3-948B-1728B52AA6E4}">
                  <adec:decorative xmlns:adec="http://schemas.microsoft.com/office/drawing/2017/decorative" val="1"/>
                </a:ext>
              </a:extLst>
            </p:cNvPr>
            <p:cNvSpPr>
              <a:spLocks/>
            </p:cNvSpPr>
            <p:nvPr/>
          </p:nvSpPr>
          <p:spPr bwMode="gray">
            <a:xfrm>
              <a:off x="6262719" y="2567692"/>
              <a:ext cx="75478" cy="42771"/>
            </a:xfrm>
            <a:custGeom>
              <a:avLst/>
              <a:gdLst>
                <a:gd name="T0" fmla="*/ 2147483647 w 234"/>
                <a:gd name="T1" fmla="*/ 2147483647 h 132"/>
                <a:gd name="T2" fmla="*/ 2147483647 w 234"/>
                <a:gd name="T3" fmla="*/ 2147483647 h 132"/>
                <a:gd name="T4" fmla="*/ 2147483647 w 234"/>
                <a:gd name="T5" fmla="*/ 2147483647 h 132"/>
                <a:gd name="T6" fmla="*/ 2147483647 w 234"/>
                <a:gd name="T7" fmla="*/ 2147483647 h 132"/>
                <a:gd name="T8" fmla="*/ 2147483647 w 234"/>
                <a:gd name="T9" fmla="*/ 2147483647 h 132"/>
                <a:gd name="T10" fmla="*/ 2147483647 w 234"/>
                <a:gd name="T11" fmla="*/ 2147483647 h 132"/>
                <a:gd name="T12" fmla="*/ 2147483647 w 234"/>
                <a:gd name="T13" fmla="*/ 2147483647 h 132"/>
                <a:gd name="T14" fmla="*/ 2147483647 w 234"/>
                <a:gd name="T15" fmla="*/ 2147483647 h 132"/>
                <a:gd name="T16" fmla="*/ 2147483647 w 234"/>
                <a:gd name="T17" fmla="*/ 2147483647 h 132"/>
                <a:gd name="T18" fmla="*/ 2147483647 w 234"/>
                <a:gd name="T19" fmla="*/ 2147483647 h 132"/>
                <a:gd name="T20" fmla="*/ 2147483647 w 234"/>
                <a:gd name="T21" fmla="*/ 2147483647 h 132"/>
                <a:gd name="T22" fmla="*/ 2147483647 w 234"/>
                <a:gd name="T23" fmla="*/ 2147483647 h 132"/>
                <a:gd name="T24" fmla="*/ 2147483647 w 234"/>
                <a:gd name="T25" fmla="*/ 2147483647 h 132"/>
                <a:gd name="T26" fmla="*/ 2147483647 w 234"/>
                <a:gd name="T27" fmla="*/ 2147483647 h 132"/>
                <a:gd name="T28" fmla="*/ 2147483647 w 234"/>
                <a:gd name="T29" fmla="*/ 2147483647 h 132"/>
                <a:gd name="T30" fmla="*/ 2147483647 w 234"/>
                <a:gd name="T31" fmla="*/ 2147483647 h 132"/>
                <a:gd name="T32" fmla="*/ 2147483647 w 234"/>
                <a:gd name="T33" fmla="*/ 2147483647 h 132"/>
                <a:gd name="T34" fmla="*/ 2147483647 w 234"/>
                <a:gd name="T35" fmla="*/ 2147483647 h 132"/>
                <a:gd name="T36" fmla="*/ 2147483647 w 234"/>
                <a:gd name="T37" fmla="*/ 2147483647 h 132"/>
                <a:gd name="T38" fmla="*/ 2147483647 w 234"/>
                <a:gd name="T39" fmla="*/ 2147483647 h 132"/>
                <a:gd name="T40" fmla="*/ 2147483647 w 234"/>
                <a:gd name="T41" fmla="*/ 2147483647 h 132"/>
                <a:gd name="T42" fmla="*/ 2147483647 w 234"/>
                <a:gd name="T43" fmla="*/ 2147483647 h 132"/>
                <a:gd name="T44" fmla="*/ 2147483647 w 234"/>
                <a:gd name="T45" fmla="*/ 2147483647 h 132"/>
                <a:gd name="T46" fmla="*/ 2147483647 w 234"/>
                <a:gd name="T47" fmla="*/ 2147483647 h 132"/>
                <a:gd name="T48" fmla="*/ 2147483647 w 234"/>
                <a:gd name="T49" fmla="*/ 2147483647 h 132"/>
                <a:gd name="T50" fmla="*/ 2147483647 w 234"/>
                <a:gd name="T51" fmla="*/ 2147483647 h 132"/>
                <a:gd name="T52" fmla="*/ 2147483647 w 234"/>
                <a:gd name="T53" fmla="*/ 2147483647 h 132"/>
                <a:gd name="T54" fmla="*/ 2147483647 w 234"/>
                <a:gd name="T55" fmla="*/ 2147483647 h 132"/>
                <a:gd name="T56" fmla="*/ 2147483647 w 234"/>
                <a:gd name="T57" fmla="*/ 2147483647 h 132"/>
                <a:gd name="T58" fmla="*/ 2147483647 w 234"/>
                <a:gd name="T59" fmla="*/ 0 h 132"/>
                <a:gd name="T60" fmla="*/ 2147483647 w 234"/>
                <a:gd name="T61" fmla="*/ 0 h 132"/>
                <a:gd name="T62" fmla="*/ 2147483647 w 234"/>
                <a:gd name="T63" fmla="*/ 2147483647 h 132"/>
                <a:gd name="T64" fmla="*/ 2147483647 w 234"/>
                <a:gd name="T65" fmla="*/ 2147483647 h 132"/>
                <a:gd name="T66" fmla="*/ 2147483647 w 234"/>
                <a:gd name="T67" fmla="*/ 2147483647 h 132"/>
                <a:gd name="T68" fmla="*/ 2147483647 w 234"/>
                <a:gd name="T69" fmla="*/ 2147483647 h 132"/>
                <a:gd name="T70" fmla="*/ 2147483647 w 234"/>
                <a:gd name="T71" fmla="*/ 2147483647 h 132"/>
                <a:gd name="T72" fmla="*/ 2147483647 w 234"/>
                <a:gd name="T73" fmla="*/ 2147483647 h 132"/>
                <a:gd name="T74" fmla="*/ 2147483647 w 234"/>
                <a:gd name="T75" fmla="*/ 2147483647 h 132"/>
                <a:gd name="T76" fmla="*/ 0 w 234"/>
                <a:gd name="T77" fmla="*/ 2147483647 h 132"/>
                <a:gd name="T78" fmla="*/ 0 w 234"/>
                <a:gd name="T79" fmla="*/ 2147483647 h 132"/>
                <a:gd name="T80" fmla="*/ 2147483647 w 234"/>
                <a:gd name="T81" fmla="*/ 2147483647 h 132"/>
                <a:gd name="T82" fmla="*/ 2147483647 w 234"/>
                <a:gd name="T83" fmla="*/ 2147483647 h 132"/>
                <a:gd name="T84" fmla="*/ 2147483647 w 234"/>
                <a:gd name="T85" fmla="*/ 2147483647 h 132"/>
                <a:gd name="T86" fmla="*/ 2147483647 w 234"/>
                <a:gd name="T87" fmla="*/ 2147483647 h 132"/>
                <a:gd name="T88" fmla="*/ 2147483647 w 234"/>
                <a:gd name="T89" fmla="*/ 2147483647 h 132"/>
                <a:gd name="T90" fmla="*/ 2147483647 w 234"/>
                <a:gd name="T91" fmla="*/ 2147483647 h 132"/>
                <a:gd name="T92" fmla="*/ 2147483647 w 234"/>
                <a:gd name="T93" fmla="*/ 2147483647 h 1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4"/>
                <a:gd name="T142" fmla="*/ 0 h 132"/>
                <a:gd name="T143" fmla="*/ 234 w 234"/>
                <a:gd name="T144" fmla="*/ 132 h 1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4" h="132">
                  <a:moveTo>
                    <a:pt x="78" y="132"/>
                  </a:moveTo>
                  <a:lnTo>
                    <a:pt x="90" y="132"/>
                  </a:lnTo>
                  <a:lnTo>
                    <a:pt x="102" y="126"/>
                  </a:lnTo>
                  <a:lnTo>
                    <a:pt x="108" y="120"/>
                  </a:lnTo>
                  <a:lnTo>
                    <a:pt x="126" y="120"/>
                  </a:lnTo>
                  <a:lnTo>
                    <a:pt x="138" y="126"/>
                  </a:lnTo>
                  <a:lnTo>
                    <a:pt x="168" y="126"/>
                  </a:lnTo>
                  <a:lnTo>
                    <a:pt x="180" y="120"/>
                  </a:lnTo>
                  <a:lnTo>
                    <a:pt x="192" y="120"/>
                  </a:lnTo>
                  <a:lnTo>
                    <a:pt x="198" y="126"/>
                  </a:lnTo>
                  <a:lnTo>
                    <a:pt x="210" y="126"/>
                  </a:lnTo>
                  <a:lnTo>
                    <a:pt x="234" y="114"/>
                  </a:lnTo>
                  <a:lnTo>
                    <a:pt x="234" y="108"/>
                  </a:lnTo>
                  <a:lnTo>
                    <a:pt x="222" y="96"/>
                  </a:lnTo>
                  <a:lnTo>
                    <a:pt x="222" y="72"/>
                  </a:lnTo>
                  <a:lnTo>
                    <a:pt x="198" y="72"/>
                  </a:lnTo>
                  <a:lnTo>
                    <a:pt x="192" y="66"/>
                  </a:lnTo>
                  <a:lnTo>
                    <a:pt x="192" y="42"/>
                  </a:lnTo>
                  <a:lnTo>
                    <a:pt x="186" y="30"/>
                  </a:lnTo>
                  <a:lnTo>
                    <a:pt x="174" y="18"/>
                  </a:lnTo>
                  <a:lnTo>
                    <a:pt x="162" y="12"/>
                  </a:lnTo>
                  <a:lnTo>
                    <a:pt x="150" y="12"/>
                  </a:lnTo>
                  <a:lnTo>
                    <a:pt x="138" y="18"/>
                  </a:lnTo>
                  <a:lnTo>
                    <a:pt x="126" y="18"/>
                  </a:lnTo>
                  <a:lnTo>
                    <a:pt x="114" y="24"/>
                  </a:lnTo>
                  <a:lnTo>
                    <a:pt x="108" y="30"/>
                  </a:lnTo>
                  <a:lnTo>
                    <a:pt x="102" y="30"/>
                  </a:lnTo>
                  <a:lnTo>
                    <a:pt x="102" y="6"/>
                  </a:lnTo>
                  <a:lnTo>
                    <a:pt x="78" y="6"/>
                  </a:lnTo>
                  <a:lnTo>
                    <a:pt x="66" y="0"/>
                  </a:lnTo>
                  <a:lnTo>
                    <a:pt x="54" y="0"/>
                  </a:lnTo>
                  <a:lnTo>
                    <a:pt x="48" y="12"/>
                  </a:lnTo>
                  <a:lnTo>
                    <a:pt x="36" y="24"/>
                  </a:lnTo>
                  <a:lnTo>
                    <a:pt x="30" y="36"/>
                  </a:lnTo>
                  <a:lnTo>
                    <a:pt x="18" y="54"/>
                  </a:lnTo>
                  <a:lnTo>
                    <a:pt x="12" y="66"/>
                  </a:lnTo>
                  <a:lnTo>
                    <a:pt x="6" y="72"/>
                  </a:lnTo>
                  <a:lnTo>
                    <a:pt x="6" y="78"/>
                  </a:lnTo>
                  <a:lnTo>
                    <a:pt x="0" y="78"/>
                  </a:lnTo>
                  <a:lnTo>
                    <a:pt x="0" y="90"/>
                  </a:lnTo>
                  <a:lnTo>
                    <a:pt x="18" y="108"/>
                  </a:lnTo>
                  <a:lnTo>
                    <a:pt x="42" y="120"/>
                  </a:lnTo>
                  <a:lnTo>
                    <a:pt x="54" y="120"/>
                  </a:lnTo>
                  <a:lnTo>
                    <a:pt x="54" y="114"/>
                  </a:lnTo>
                  <a:lnTo>
                    <a:pt x="54" y="120"/>
                  </a:lnTo>
                  <a:lnTo>
                    <a:pt x="66" y="132"/>
                  </a:lnTo>
                  <a:lnTo>
                    <a:pt x="78" y="132"/>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73" name="Benin">
              <a:extLst>
                <a:ext uri="{FF2B5EF4-FFF2-40B4-BE49-F238E27FC236}">
                  <a16:creationId xmlns:a16="http://schemas.microsoft.com/office/drawing/2014/main" id="{76F6340E-340A-9A6A-47E0-E2B5EE20A76A}"/>
                </a:ext>
                <a:ext uri="{C183D7F6-B498-43B3-948B-1728B52AA6E4}">
                  <adec:decorative xmlns:adec="http://schemas.microsoft.com/office/drawing/2017/decorative" val="1"/>
                </a:ext>
              </a:extLst>
            </p:cNvPr>
            <p:cNvSpPr>
              <a:spLocks/>
            </p:cNvSpPr>
            <p:nvPr/>
          </p:nvSpPr>
          <p:spPr bwMode="gray">
            <a:xfrm>
              <a:off x="4305310" y="2981566"/>
              <a:ext cx="71705" cy="159763"/>
            </a:xfrm>
            <a:custGeom>
              <a:avLst/>
              <a:gdLst>
                <a:gd name="T0" fmla="*/ 2147483647 w 222"/>
                <a:gd name="T1" fmla="*/ 2147483647 h 498"/>
                <a:gd name="T2" fmla="*/ 2147483647 w 222"/>
                <a:gd name="T3" fmla="*/ 2147483647 h 498"/>
                <a:gd name="T4" fmla="*/ 2147483647 w 222"/>
                <a:gd name="T5" fmla="*/ 2147483647 h 498"/>
                <a:gd name="T6" fmla="*/ 2147483647 w 222"/>
                <a:gd name="T7" fmla="*/ 2147483647 h 498"/>
                <a:gd name="T8" fmla="*/ 2147483647 w 222"/>
                <a:gd name="T9" fmla="*/ 2147483647 h 498"/>
                <a:gd name="T10" fmla="*/ 2147483647 w 222"/>
                <a:gd name="T11" fmla="*/ 2147483647 h 498"/>
                <a:gd name="T12" fmla="*/ 2147483647 w 222"/>
                <a:gd name="T13" fmla="*/ 2147483647 h 498"/>
                <a:gd name="T14" fmla="*/ 2147483647 w 222"/>
                <a:gd name="T15" fmla="*/ 2147483647 h 498"/>
                <a:gd name="T16" fmla="*/ 2147483647 w 222"/>
                <a:gd name="T17" fmla="*/ 2147483647 h 498"/>
                <a:gd name="T18" fmla="*/ 2147483647 w 222"/>
                <a:gd name="T19" fmla="*/ 2147483647 h 498"/>
                <a:gd name="T20" fmla="*/ 2147483647 w 222"/>
                <a:gd name="T21" fmla="*/ 2147483647 h 498"/>
                <a:gd name="T22" fmla="*/ 2147483647 w 222"/>
                <a:gd name="T23" fmla="*/ 2147483647 h 498"/>
                <a:gd name="T24" fmla="*/ 2147483647 w 222"/>
                <a:gd name="T25" fmla="*/ 2147483647 h 498"/>
                <a:gd name="T26" fmla="*/ 2147483647 w 222"/>
                <a:gd name="T27" fmla="*/ 2147483647 h 498"/>
                <a:gd name="T28" fmla="*/ 2147483647 w 222"/>
                <a:gd name="T29" fmla="*/ 2147483647 h 498"/>
                <a:gd name="T30" fmla="*/ 2147483647 w 222"/>
                <a:gd name="T31" fmla="*/ 2147483647 h 498"/>
                <a:gd name="T32" fmla="*/ 2147483647 w 222"/>
                <a:gd name="T33" fmla="*/ 2147483647 h 498"/>
                <a:gd name="T34" fmla="*/ 2147483647 w 222"/>
                <a:gd name="T35" fmla="*/ 2147483647 h 498"/>
                <a:gd name="T36" fmla="*/ 2147483647 w 222"/>
                <a:gd name="T37" fmla="*/ 2147483647 h 498"/>
                <a:gd name="T38" fmla="*/ 2147483647 w 222"/>
                <a:gd name="T39" fmla="*/ 2147483647 h 498"/>
                <a:gd name="T40" fmla="*/ 2147483647 w 222"/>
                <a:gd name="T41" fmla="*/ 2147483647 h 498"/>
                <a:gd name="T42" fmla="*/ 2147483647 w 222"/>
                <a:gd name="T43" fmla="*/ 2147483647 h 498"/>
                <a:gd name="T44" fmla="*/ 2147483647 w 222"/>
                <a:gd name="T45" fmla="*/ 2147483647 h 498"/>
                <a:gd name="T46" fmla="*/ 0 w 222"/>
                <a:gd name="T47" fmla="*/ 2147483647 h 498"/>
                <a:gd name="T48" fmla="*/ 2147483647 w 222"/>
                <a:gd name="T49" fmla="*/ 2147483647 h 498"/>
                <a:gd name="T50" fmla="*/ 2147483647 w 222"/>
                <a:gd name="T51" fmla="*/ 2147483647 h 498"/>
                <a:gd name="T52" fmla="*/ 2147483647 w 222"/>
                <a:gd name="T53" fmla="*/ 2147483647 h 498"/>
                <a:gd name="T54" fmla="*/ 2147483647 w 222"/>
                <a:gd name="T55" fmla="*/ 2147483647 h 498"/>
                <a:gd name="T56" fmla="*/ 2147483647 w 222"/>
                <a:gd name="T57" fmla="*/ 2147483647 h 498"/>
                <a:gd name="T58" fmla="*/ 2147483647 w 222"/>
                <a:gd name="T59" fmla="*/ 2147483647 h 498"/>
                <a:gd name="T60" fmla="*/ 2147483647 w 222"/>
                <a:gd name="T61" fmla="*/ 2147483647 h 498"/>
                <a:gd name="T62" fmla="*/ 2147483647 w 222"/>
                <a:gd name="T63" fmla="*/ 2147483647 h 498"/>
                <a:gd name="T64" fmla="*/ 2147483647 w 222"/>
                <a:gd name="T65" fmla="*/ 2147483647 h 498"/>
                <a:gd name="T66" fmla="*/ 2147483647 w 222"/>
                <a:gd name="T67" fmla="*/ 2147483647 h 498"/>
                <a:gd name="T68" fmla="*/ 2147483647 w 222"/>
                <a:gd name="T69" fmla="*/ 2147483647 h 49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2"/>
                <a:gd name="T106" fmla="*/ 0 h 498"/>
                <a:gd name="T107" fmla="*/ 222 w 222"/>
                <a:gd name="T108" fmla="*/ 498 h 49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2" h="498">
                  <a:moveTo>
                    <a:pt x="138" y="372"/>
                  </a:moveTo>
                  <a:lnTo>
                    <a:pt x="144" y="342"/>
                  </a:lnTo>
                  <a:lnTo>
                    <a:pt x="138" y="306"/>
                  </a:lnTo>
                  <a:lnTo>
                    <a:pt x="144" y="276"/>
                  </a:lnTo>
                  <a:lnTo>
                    <a:pt x="162" y="276"/>
                  </a:lnTo>
                  <a:lnTo>
                    <a:pt x="174" y="252"/>
                  </a:lnTo>
                  <a:lnTo>
                    <a:pt x="174" y="222"/>
                  </a:lnTo>
                  <a:lnTo>
                    <a:pt x="180" y="216"/>
                  </a:lnTo>
                  <a:lnTo>
                    <a:pt x="186" y="204"/>
                  </a:lnTo>
                  <a:lnTo>
                    <a:pt x="198" y="198"/>
                  </a:lnTo>
                  <a:lnTo>
                    <a:pt x="198" y="156"/>
                  </a:lnTo>
                  <a:lnTo>
                    <a:pt x="210" y="150"/>
                  </a:lnTo>
                  <a:lnTo>
                    <a:pt x="216" y="150"/>
                  </a:lnTo>
                  <a:lnTo>
                    <a:pt x="222" y="144"/>
                  </a:lnTo>
                  <a:lnTo>
                    <a:pt x="222" y="132"/>
                  </a:lnTo>
                  <a:lnTo>
                    <a:pt x="216" y="126"/>
                  </a:lnTo>
                  <a:lnTo>
                    <a:pt x="216" y="114"/>
                  </a:lnTo>
                  <a:lnTo>
                    <a:pt x="210" y="102"/>
                  </a:lnTo>
                  <a:lnTo>
                    <a:pt x="204" y="96"/>
                  </a:lnTo>
                  <a:lnTo>
                    <a:pt x="192" y="72"/>
                  </a:lnTo>
                  <a:lnTo>
                    <a:pt x="198" y="66"/>
                  </a:lnTo>
                  <a:lnTo>
                    <a:pt x="198" y="60"/>
                  </a:lnTo>
                  <a:lnTo>
                    <a:pt x="204" y="48"/>
                  </a:lnTo>
                  <a:lnTo>
                    <a:pt x="198" y="42"/>
                  </a:lnTo>
                  <a:lnTo>
                    <a:pt x="186" y="36"/>
                  </a:lnTo>
                  <a:lnTo>
                    <a:pt x="180" y="36"/>
                  </a:lnTo>
                  <a:lnTo>
                    <a:pt x="174" y="30"/>
                  </a:lnTo>
                  <a:lnTo>
                    <a:pt x="168" y="30"/>
                  </a:lnTo>
                  <a:lnTo>
                    <a:pt x="162" y="24"/>
                  </a:lnTo>
                  <a:lnTo>
                    <a:pt x="156" y="12"/>
                  </a:lnTo>
                  <a:lnTo>
                    <a:pt x="144" y="0"/>
                  </a:lnTo>
                  <a:lnTo>
                    <a:pt x="114" y="12"/>
                  </a:lnTo>
                  <a:lnTo>
                    <a:pt x="114" y="36"/>
                  </a:lnTo>
                  <a:lnTo>
                    <a:pt x="120" y="36"/>
                  </a:lnTo>
                  <a:lnTo>
                    <a:pt x="114" y="42"/>
                  </a:lnTo>
                  <a:lnTo>
                    <a:pt x="108" y="60"/>
                  </a:lnTo>
                  <a:lnTo>
                    <a:pt x="96" y="60"/>
                  </a:lnTo>
                  <a:lnTo>
                    <a:pt x="90" y="66"/>
                  </a:lnTo>
                  <a:lnTo>
                    <a:pt x="84" y="66"/>
                  </a:lnTo>
                  <a:lnTo>
                    <a:pt x="84" y="78"/>
                  </a:lnTo>
                  <a:lnTo>
                    <a:pt x="78" y="72"/>
                  </a:lnTo>
                  <a:lnTo>
                    <a:pt x="48" y="72"/>
                  </a:lnTo>
                  <a:lnTo>
                    <a:pt x="30" y="90"/>
                  </a:lnTo>
                  <a:lnTo>
                    <a:pt x="24" y="102"/>
                  </a:lnTo>
                  <a:lnTo>
                    <a:pt x="12" y="102"/>
                  </a:lnTo>
                  <a:lnTo>
                    <a:pt x="6" y="114"/>
                  </a:lnTo>
                  <a:lnTo>
                    <a:pt x="0" y="132"/>
                  </a:lnTo>
                  <a:lnTo>
                    <a:pt x="0" y="162"/>
                  </a:lnTo>
                  <a:lnTo>
                    <a:pt x="12" y="168"/>
                  </a:lnTo>
                  <a:lnTo>
                    <a:pt x="42" y="198"/>
                  </a:lnTo>
                  <a:lnTo>
                    <a:pt x="42" y="240"/>
                  </a:lnTo>
                  <a:lnTo>
                    <a:pt x="54" y="252"/>
                  </a:lnTo>
                  <a:lnTo>
                    <a:pt x="60" y="264"/>
                  </a:lnTo>
                  <a:lnTo>
                    <a:pt x="60" y="294"/>
                  </a:lnTo>
                  <a:lnTo>
                    <a:pt x="66" y="306"/>
                  </a:lnTo>
                  <a:lnTo>
                    <a:pt x="54" y="318"/>
                  </a:lnTo>
                  <a:lnTo>
                    <a:pt x="54" y="378"/>
                  </a:lnTo>
                  <a:lnTo>
                    <a:pt x="66" y="390"/>
                  </a:lnTo>
                  <a:lnTo>
                    <a:pt x="54" y="396"/>
                  </a:lnTo>
                  <a:lnTo>
                    <a:pt x="60" y="462"/>
                  </a:lnTo>
                  <a:lnTo>
                    <a:pt x="60" y="468"/>
                  </a:lnTo>
                  <a:lnTo>
                    <a:pt x="72" y="480"/>
                  </a:lnTo>
                  <a:lnTo>
                    <a:pt x="72" y="492"/>
                  </a:lnTo>
                  <a:lnTo>
                    <a:pt x="84" y="492"/>
                  </a:lnTo>
                  <a:lnTo>
                    <a:pt x="96" y="498"/>
                  </a:lnTo>
                  <a:lnTo>
                    <a:pt x="108" y="498"/>
                  </a:lnTo>
                  <a:lnTo>
                    <a:pt x="120" y="474"/>
                  </a:lnTo>
                  <a:lnTo>
                    <a:pt x="126" y="480"/>
                  </a:lnTo>
                  <a:lnTo>
                    <a:pt x="138" y="486"/>
                  </a:lnTo>
                  <a:lnTo>
                    <a:pt x="138" y="372"/>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74" name="Belize">
              <a:extLst>
                <a:ext uri="{FF2B5EF4-FFF2-40B4-BE49-F238E27FC236}">
                  <a16:creationId xmlns:a16="http://schemas.microsoft.com/office/drawing/2014/main" id="{5CE7200A-9D9D-F91C-F42B-F2E3D8D1CA74}"/>
                </a:ext>
                <a:ext uri="{C183D7F6-B498-43B3-948B-1728B52AA6E4}">
                  <adec:decorative xmlns:adec="http://schemas.microsoft.com/office/drawing/2017/decorative" val="1"/>
                </a:ext>
              </a:extLst>
            </p:cNvPr>
            <p:cNvSpPr>
              <a:spLocks/>
            </p:cNvSpPr>
            <p:nvPr/>
          </p:nvSpPr>
          <p:spPr bwMode="gray">
            <a:xfrm>
              <a:off x="2267391" y="2823061"/>
              <a:ext cx="35223" cy="67930"/>
            </a:xfrm>
            <a:custGeom>
              <a:avLst/>
              <a:gdLst>
                <a:gd name="T0" fmla="*/ 2147483647 w 108"/>
                <a:gd name="T1" fmla="*/ 2147483647 h 210"/>
                <a:gd name="T2" fmla="*/ 2147483647 w 108"/>
                <a:gd name="T3" fmla="*/ 2147483647 h 210"/>
                <a:gd name="T4" fmla="*/ 2147483647 w 108"/>
                <a:gd name="T5" fmla="*/ 2147483647 h 210"/>
                <a:gd name="T6" fmla="*/ 2147483647 w 108"/>
                <a:gd name="T7" fmla="*/ 2147483647 h 210"/>
                <a:gd name="T8" fmla="*/ 2147483647 w 108"/>
                <a:gd name="T9" fmla="*/ 2147483647 h 210"/>
                <a:gd name="T10" fmla="*/ 2147483647 w 108"/>
                <a:gd name="T11" fmla="*/ 0 h 210"/>
                <a:gd name="T12" fmla="*/ 2147483647 w 108"/>
                <a:gd name="T13" fmla="*/ 2147483647 h 210"/>
                <a:gd name="T14" fmla="*/ 2147483647 w 108"/>
                <a:gd name="T15" fmla="*/ 2147483647 h 210"/>
                <a:gd name="T16" fmla="*/ 2147483647 w 108"/>
                <a:gd name="T17" fmla="*/ 2147483647 h 210"/>
                <a:gd name="T18" fmla="*/ 2147483647 w 108"/>
                <a:gd name="T19" fmla="*/ 2147483647 h 210"/>
                <a:gd name="T20" fmla="*/ 2147483647 w 108"/>
                <a:gd name="T21" fmla="*/ 2147483647 h 210"/>
                <a:gd name="T22" fmla="*/ 2147483647 w 108"/>
                <a:gd name="T23" fmla="*/ 2147483647 h 210"/>
                <a:gd name="T24" fmla="*/ 2147483647 w 108"/>
                <a:gd name="T25" fmla="*/ 2147483647 h 210"/>
                <a:gd name="T26" fmla="*/ 2147483647 w 108"/>
                <a:gd name="T27" fmla="*/ 2147483647 h 210"/>
                <a:gd name="T28" fmla="*/ 2147483647 w 108"/>
                <a:gd name="T29" fmla="*/ 2147483647 h 210"/>
                <a:gd name="T30" fmla="*/ 2147483647 w 108"/>
                <a:gd name="T31" fmla="*/ 2147483647 h 210"/>
                <a:gd name="T32" fmla="*/ 2147483647 w 108"/>
                <a:gd name="T33" fmla="*/ 2147483647 h 210"/>
                <a:gd name="T34" fmla="*/ 2147483647 w 108"/>
                <a:gd name="T35" fmla="*/ 2147483647 h 210"/>
                <a:gd name="T36" fmla="*/ 0 w 108"/>
                <a:gd name="T37" fmla="*/ 2147483647 h 210"/>
                <a:gd name="T38" fmla="*/ 2147483647 w 108"/>
                <a:gd name="T39" fmla="*/ 2147483647 h 210"/>
                <a:gd name="T40" fmla="*/ 2147483647 w 108"/>
                <a:gd name="T41" fmla="*/ 2147483647 h 210"/>
                <a:gd name="T42" fmla="*/ 2147483647 w 108"/>
                <a:gd name="T43" fmla="*/ 2147483647 h 210"/>
                <a:gd name="T44" fmla="*/ 2147483647 w 108"/>
                <a:gd name="T45" fmla="*/ 2147483647 h 210"/>
                <a:gd name="T46" fmla="*/ 2147483647 w 108"/>
                <a:gd name="T47" fmla="*/ 2147483647 h 210"/>
                <a:gd name="T48" fmla="*/ 2147483647 w 108"/>
                <a:gd name="T49" fmla="*/ 2147483647 h 210"/>
                <a:gd name="T50" fmla="*/ 2147483647 w 108"/>
                <a:gd name="T51" fmla="*/ 2147483647 h 210"/>
                <a:gd name="T52" fmla="*/ 2147483647 w 108"/>
                <a:gd name="T53" fmla="*/ 2147483647 h 210"/>
                <a:gd name="T54" fmla="*/ 2147483647 w 108"/>
                <a:gd name="T55" fmla="*/ 2147483647 h 21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8"/>
                <a:gd name="T85" fmla="*/ 0 h 210"/>
                <a:gd name="T86" fmla="*/ 108 w 108"/>
                <a:gd name="T87" fmla="*/ 210 h 21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8" h="210">
                  <a:moveTo>
                    <a:pt x="108" y="30"/>
                  </a:moveTo>
                  <a:lnTo>
                    <a:pt x="108" y="24"/>
                  </a:lnTo>
                  <a:lnTo>
                    <a:pt x="102" y="24"/>
                  </a:lnTo>
                  <a:lnTo>
                    <a:pt x="90" y="18"/>
                  </a:lnTo>
                  <a:lnTo>
                    <a:pt x="84" y="12"/>
                  </a:lnTo>
                  <a:lnTo>
                    <a:pt x="78" y="0"/>
                  </a:lnTo>
                  <a:lnTo>
                    <a:pt x="78" y="6"/>
                  </a:lnTo>
                  <a:lnTo>
                    <a:pt x="72" y="12"/>
                  </a:lnTo>
                  <a:lnTo>
                    <a:pt x="72" y="24"/>
                  </a:lnTo>
                  <a:lnTo>
                    <a:pt x="66" y="36"/>
                  </a:lnTo>
                  <a:lnTo>
                    <a:pt x="54" y="42"/>
                  </a:lnTo>
                  <a:lnTo>
                    <a:pt x="48" y="48"/>
                  </a:lnTo>
                  <a:lnTo>
                    <a:pt x="42" y="48"/>
                  </a:lnTo>
                  <a:lnTo>
                    <a:pt x="42" y="42"/>
                  </a:lnTo>
                  <a:lnTo>
                    <a:pt x="36" y="36"/>
                  </a:lnTo>
                  <a:lnTo>
                    <a:pt x="30" y="36"/>
                  </a:lnTo>
                  <a:lnTo>
                    <a:pt x="30" y="42"/>
                  </a:lnTo>
                  <a:lnTo>
                    <a:pt x="24" y="54"/>
                  </a:lnTo>
                  <a:lnTo>
                    <a:pt x="0" y="210"/>
                  </a:lnTo>
                  <a:lnTo>
                    <a:pt x="30" y="210"/>
                  </a:lnTo>
                  <a:lnTo>
                    <a:pt x="42" y="168"/>
                  </a:lnTo>
                  <a:lnTo>
                    <a:pt x="60" y="174"/>
                  </a:lnTo>
                  <a:lnTo>
                    <a:pt x="84" y="150"/>
                  </a:lnTo>
                  <a:lnTo>
                    <a:pt x="84" y="90"/>
                  </a:lnTo>
                  <a:lnTo>
                    <a:pt x="90" y="78"/>
                  </a:lnTo>
                  <a:lnTo>
                    <a:pt x="96" y="60"/>
                  </a:lnTo>
                  <a:lnTo>
                    <a:pt x="108" y="36"/>
                  </a:lnTo>
                  <a:lnTo>
                    <a:pt x="108" y="30"/>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75" name="Belgium">
              <a:extLst>
                <a:ext uri="{FF2B5EF4-FFF2-40B4-BE49-F238E27FC236}">
                  <a16:creationId xmlns:a16="http://schemas.microsoft.com/office/drawing/2014/main" id="{32032CFA-FDA8-DF1D-DC54-72BE5E881818}"/>
                </a:ext>
                <a:ext uri="{C183D7F6-B498-43B3-948B-1728B52AA6E4}">
                  <adec:decorative xmlns:adec="http://schemas.microsoft.com/office/drawing/2017/decorative" val="1"/>
                </a:ext>
              </a:extLst>
            </p:cNvPr>
            <p:cNvSpPr>
              <a:spLocks/>
            </p:cNvSpPr>
            <p:nvPr/>
          </p:nvSpPr>
          <p:spPr bwMode="gray">
            <a:xfrm>
              <a:off x="4373240" y="1975186"/>
              <a:ext cx="71705" cy="49061"/>
            </a:xfrm>
            <a:custGeom>
              <a:avLst/>
              <a:gdLst>
                <a:gd name="T0" fmla="*/ 0 w 222"/>
                <a:gd name="T1" fmla="*/ 2147483647 h 150"/>
                <a:gd name="T2" fmla="*/ 2147483647 w 222"/>
                <a:gd name="T3" fmla="*/ 2147483647 h 150"/>
                <a:gd name="T4" fmla="*/ 2147483647 w 222"/>
                <a:gd name="T5" fmla="*/ 2147483647 h 150"/>
                <a:gd name="T6" fmla="*/ 2147483647 w 222"/>
                <a:gd name="T7" fmla="*/ 2147483647 h 150"/>
                <a:gd name="T8" fmla="*/ 2147483647 w 222"/>
                <a:gd name="T9" fmla="*/ 2147483647 h 150"/>
                <a:gd name="T10" fmla="*/ 2147483647 w 222"/>
                <a:gd name="T11" fmla="*/ 2147483647 h 150"/>
                <a:gd name="T12" fmla="*/ 2147483647 w 222"/>
                <a:gd name="T13" fmla="*/ 2147483647 h 150"/>
                <a:gd name="T14" fmla="*/ 2147483647 w 222"/>
                <a:gd name="T15" fmla="*/ 2147483647 h 150"/>
                <a:gd name="T16" fmla="*/ 2147483647 w 222"/>
                <a:gd name="T17" fmla="*/ 2147483647 h 150"/>
                <a:gd name="T18" fmla="*/ 2147483647 w 222"/>
                <a:gd name="T19" fmla="*/ 2147483647 h 150"/>
                <a:gd name="T20" fmla="*/ 2147483647 w 222"/>
                <a:gd name="T21" fmla="*/ 2147483647 h 150"/>
                <a:gd name="T22" fmla="*/ 2147483647 w 222"/>
                <a:gd name="T23" fmla="*/ 2147483647 h 150"/>
                <a:gd name="T24" fmla="*/ 2147483647 w 222"/>
                <a:gd name="T25" fmla="*/ 2147483647 h 150"/>
                <a:gd name="T26" fmla="*/ 2147483647 w 222"/>
                <a:gd name="T27" fmla="*/ 2147483647 h 150"/>
                <a:gd name="T28" fmla="*/ 2147483647 w 222"/>
                <a:gd name="T29" fmla="*/ 2147483647 h 150"/>
                <a:gd name="T30" fmla="*/ 2147483647 w 222"/>
                <a:gd name="T31" fmla="*/ 2147483647 h 150"/>
                <a:gd name="T32" fmla="*/ 2147483647 w 222"/>
                <a:gd name="T33" fmla="*/ 2147483647 h 150"/>
                <a:gd name="T34" fmla="*/ 2147483647 w 222"/>
                <a:gd name="T35" fmla="*/ 2147483647 h 150"/>
                <a:gd name="T36" fmla="*/ 2147483647 w 222"/>
                <a:gd name="T37" fmla="*/ 2147483647 h 150"/>
                <a:gd name="T38" fmla="*/ 2147483647 w 222"/>
                <a:gd name="T39" fmla="*/ 2147483647 h 150"/>
                <a:gd name="T40" fmla="*/ 2147483647 w 222"/>
                <a:gd name="T41" fmla="*/ 2147483647 h 150"/>
                <a:gd name="T42" fmla="*/ 2147483647 w 222"/>
                <a:gd name="T43" fmla="*/ 2147483647 h 150"/>
                <a:gd name="T44" fmla="*/ 2147483647 w 222"/>
                <a:gd name="T45" fmla="*/ 2147483647 h 150"/>
                <a:gd name="T46" fmla="*/ 2147483647 w 222"/>
                <a:gd name="T47" fmla="*/ 2147483647 h 150"/>
                <a:gd name="T48" fmla="*/ 2147483647 w 222"/>
                <a:gd name="T49" fmla="*/ 2147483647 h 150"/>
                <a:gd name="T50" fmla="*/ 2147483647 w 222"/>
                <a:gd name="T51" fmla="*/ 2147483647 h 150"/>
                <a:gd name="T52" fmla="*/ 2147483647 w 222"/>
                <a:gd name="T53" fmla="*/ 2147483647 h 150"/>
                <a:gd name="T54" fmla="*/ 2147483647 w 222"/>
                <a:gd name="T55" fmla="*/ 2147483647 h 150"/>
                <a:gd name="T56" fmla="*/ 2147483647 w 222"/>
                <a:gd name="T57" fmla="*/ 2147483647 h 150"/>
                <a:gd name="T58" fmla="*/ 2147483647 w 222"/>
                <a:gd name="T59" fmla="*/ 2147483647 h 150"/>
                <a:gd name="T60" fmla="*/ 2147483647 w 222"/>
                <a:gd name="T61" fmla="*/ 2147483647 h 150"/>
                <a:gd name="T62" fmla="*/ 2147483647 w 222"/>
                <a:gd name="T63" fmla="*/ 2147483647 h 150"/>
                <a:gd name="T64" fmla="*/ 2147483647 w 222"/>
                <a:gd name="T65" fmla="*/ 2147483647 h 150"/>
                <a:gd name="T66" fmla="*/ 2147483647 w 222"/>
                <a:gd name="T67" fmla="*/ 2147483647 h 150"/>
                <a:gd name="T68" fmla="*/ 2147483647 w 222"/>
                <a:gd name="T69" fmla="*/ 2147483647 h 150"/>
                <a:gd name="T70" fmla="*/ 2147483647 w 222"/>
                <a:gd name="T71" fmla="*/ 2147483647 h 150"/>
                <a:gd name="T72" fmla="*/ 2147483647 w 222"/>
                <a:gd name="T73" fmla="*/ 2147483647 h 150"/>
                <a:gd name="T74" fmla="*/ 2147483647 w 222"/>
                <a:gd name="T75" fmla="*/ 2147483647 h 150"/>
                <a:gd name="T76" fmla="*/ 2147483647 w 222"/>
                <a:gd name="T77" fmla="*/ 2147483647 h 150"/>
                <a:gd name="T78" fmla="*/ 2147483647 w 222"/>
                <a:gd name="T79" fmla="*/ 2147483647 h 150"/>
                <a:gd name="T80" fmla="*/ 2147483647 w 222"/>
                <a:gd name="T81" fmla="*/ 0 h 150"/>
                <a:gd name="T82" fmla="*/ 2147483647 w 222"/>
                <a:gd name="T83" fmla="*/ 0 h 150"/>
                <a:gd name="T84" fmla="*/ 2147483647 w 222"/>
                <a:gd name="T85" fmla="*/ 2147483647 h 150"/>
                <a:gd name="T86" fmla="*/ 2147483647 w 222"/>
                <a:gd name="T87" fmla="*/ 0 h 150"/>
                <a:gd name="T88" fmla="*/ 2147483647 w 222"/>
                <a:gd name="T89" fmla="*/ 2147483647 h 150"/>
                <a:gd name="T90" fmla="*/ 2147483647 w 222"/>
                <a:gd name="T91" fmla="*/ 2147483647 h 150"/>
                <a:gd name="T92" fmla="*/ 2147483647 w 222"/>
                <a:gd name="T93" fmla="*/ 2147483647 h 150"/>
                <a:gd name="T94" fmla="*/ 2147483647 w 222"/>
                <a:gd name="T95" fmla="*/ 2147483647 h 150"/>
                <a:gd name="T96" fmla="*/ 2147483647 w 222"/>
                <a:gd name="T97" fmla="*/ 2147483647 h 150"/>
                <a:gd name="T98" fmla="*/ 2147483647 w 222"/>
                <a:gd name="T99" fmla="*/ 2147483647 h 150"/>
                <a:gd name="T100" fmla="*/ 2147483647 w 222"/>
                <a:gd name="T101" fmla="*/ 2147483647 h 150"/>
                <a:gd name="T102" fmla="*/ 0 w 222"/>
                <a:gd name="T103" fmla="*/ 2147483647 h 150"/>
                <a:gd name="T104" fmla="*/ 0 w 222"/>
                <a:gd name="T105" fmla="*/ 2147483647 h 1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2"/>
                <a:gd name="T160" fmla="*/ 0 h 150"/>
                <a:gd name="T161" fmla="*/ 222 w 222"/>
                <a:gd name="T162" fmla="*/ 150 h 1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2" h="150">
                  <a:moveTo>
                    <a:pt x="0" y="42"/>
                  </a:moveTo>
                  <a:lnTo>
                    <a:pt x="6" y="60"/>
                  </a:lnTo>
                  <a:lnTo>
                    <a:pt x="30" y="66"/>
                  </a:lnTo>
                  <a:lnTo>
                    <a:pt x="42" y="78"/>
                  </a:lnTo>
                  <a:lnTo>
                    <a:pt x="66" y="78"/>
                  </a:lnTo>
                  <a:lnTo>
                    <a:pt x="78" y="84"/>
                  </a:lnTo>
                  <a:lnTo>
                    <a:pt x="84" y="90"/>
                  </a:lnTo>
                  <a:lnTo>
                    <a:pt x="84" y="114"/>
                  </a:lnTo>
                  <a:lnTo>
                    <a:pt x="108" y="114"/>
                  </a:lnTo>
                  <a:lnTo>
                    <a:pt x="120" y="102"/>
                  </a:lnTo>
                  <a:lnTo>
                    <a:pt x="120" y="126"/>
                  </a:lnTo>
                  <a:lnTo>
                    <a:pt x="132" y="126"/>
                  </a:lnTo>
                  <a:lnTo>
                    <a:pt x="144" y="132"/>
                  </a:lnTo>
                  <a:lnTo>
                    <a:pt x="150" y="132"/>
                  </a:lnTo>
                  <a:lnTo>
                    <a:pt x="162" y="144"/>
                  </a:lnTo>
                  <a:lnTo>
                    <a:pt x="180" y="144"/>
                  </a:lnTo>
                  <a:lnTo>
                    <a:pt x="192" y="150"/>
                  </a:lnTo>
                  <a:lnTo>
                    <a:pt x="192" y="144"/>
                  </a:lnTo>
                  <a:lnTo>
                    <a:pt x="186" y="132"/>
                  </a:lnTo>
                  <a:lnTo>
                    <a:pt x="174" y="120"/>
                  </a:lnTo>
                  <a:lnTo>
                    <a:pt x="174" y="114"/>
                  </a:lnTo>
                  <a:lnTo>
                    <a:pt x="180" y="114"/>
                  </a:lnTo>
                  <a:lnTo>
                    <a:pt x="192" y="108"/>
                  </a:lnTo>
                  <a:lnTo>
                    <a:pt x="198" y="102"/>
                  </a:lnTo>
                  <a:lnTo>
                    <a:pt x="204" y="102"/>
                  </a:lnTo>
                  <a:lnTo>
                    <a:pt x="204" y="96"/>
                  </a:lnTo>
                  <a:lnTo>
                    <a:pt x="210" y="90"/>
                  </a:lnTo>
                  <a:lnTo>
                    <a:pt x="222" y="90"/>
                  </a:lnTo>
                  <a:lnTo>
                    <a:pt x="216" y="84"/>
                  </a:lnTo>
                  <a:lnTo>
                    <a:pt x="216" y="66"/>
                  </a:lnTo>
                  <a:lnTo>
                    <a:pt x="204" y="54"/>
                  </a:lnTo>
                  <a:lnTo>
                    <a:pt x="180" y="54"/>
                  </a:lnTo>
                  <a:lnTo>
                    <a:pt x="180" y="42"/>
                  </a:lnTo>
                  <a:lnTo>
                    <a:pt x="186" y="36"/>
                  </a:lnTo>
                  <a:lnTo>
                    <a:pt x="186" y="18"/>
                  </a:lnTo>
                  <a:lnTo>
                    <a:pt x="180" y="12"/>
                  </a:lnTo>
                  <a:lnTo>
                    <a:pt x="174" y="12"/>
                  </a:lnTo>
                  <a:lnTo>
                    <a:pt x="162" y="18"/>
                  </a:lnTo>
                  <a:lnTo>
                    <a:pt x="150" y="18"/>
                  </a:lnTo>
                  <a:lnTo>
                    <a:pt x="144" y="12"/>
                  </a:lnTo>
                  <a:lnTo>
                    <a:pt x="144" y="0"/>
                  </a:lnTo>
                  <a:lnTo>
                    <a:pt x="108" y="0"/>
                  </a:lnTo>
                  <a:lnTo>
                    <a:pt x="108" y="6"/>
                  </a:lnTo>
                  <a:lnTo>
                    <a:pt x="96" y="0"/>
                  </a:lnTo>
                  <a:lnTo>
                    <a:pt x="96" y="12"/>
                  </a:lnTo>
                  <a:lnTo>
                    <a:pt x="78" y="6"/>
                  </a:lnTo>
                  <a:lnTo>
                    <a:pt x="72" y="18"/>
                  </a:lnTo>
                  <a:lnTo>
                    <a:pt x="66" y="12"/>
                  </a:lnTo>
                  <a:lnTo>
                    <a:pt x="42" y="12"/>
                  </a:lnTo>
                  <a:lnTo>
                    <a:pt x="36" y="6"/>
                  </a:lnTo>
                  <a:lnTo>
                    <a:pt x="24" y="6"/>
                  </a:lnTo>
                  <a:lnTo>
                    <a:pt x="0" y="24"/>
                  </a:lnTo>
                  <a:lnTo>
                    <a:pt x="0" y="42"/>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76" name="Bangladesh">
              <a:extLst>
                <a:ext uri="{FF2B5EF4-FFF2-40B4-BE49-F238E27FC236}">
                  <a16:creationId xmlns:a16="http://schemas.microsoft.com/office/drawing/2014/main" id="{41DC28C1-F395-C190-04E4-D766B525F2AC}"/>
                </a:ext>
                <a:ext uri="{C183D7F6-B498-43B3-948B-1728B52AA6E4}">
                  <adec:decorative xmlns:adec="http://schemas.microsoft.com/office/drawing/2017/decorative" val="1"/>
                </a:ext>
              </a:extLst>
            </p:cNvPr>
            <p:cNvSpPr>
              <a:spLocks/>
            </p:cNvSpPr>
            <p:nvPr/>
          </p:nvSpPr>
          <p:spPr bwMode="gray">
            <a:xfrm>
              <a:off x="6252656" y="2614237"/>
              <a:ext cx="120766" cy="137119"/>
            </a:xfrm>
            <a:custGeom>
              <a:avLst/>
              <a:gdLst>
                <a:gd name="T0" fmla="*/ 2147483647 w 372"/>
                <a:gd name="T1" fmla="*/ 2147483647 h 426"/>
                <a:gd name="T2" fmla="*/ 2147483647 w 372"/>
                <a:gd name="T3" fmla="*/ 2147483647 h 426"/>
                <a:gd name="T4" fmla="*/ 2147483647 w 372"/>
                <a:gd name="T5" fmla="*/ 2147483647 h 426"/>
                <a:gd name="T6" fmla="*/ 2147483647 w 372"/>
                <a:gd name="T7" fmla="*/ 2147483647 h 426"/>
                <a:gd name="T8" fmla="*/ 2147483647 w 372"/>
                <a:gd name="T9" fmla="*/ 2147483647 h 426"/>
                <a:gd name="T10" fmla="*/ 2147483647 w 372"/>
                <a:gd name="T11" fmla="*/ 2147483647 h 426"/>
                <a:gd name="T12" fmla="*/ 2147483647 w 372"/>
                <a:gd name="T13" fmla="*/ 2147483647 h 426"/>
                <a:gd name="T14" fmla="*/ 2147483647 w 372"/>
                <a:gd name="T15" fmla="*/ 2147483647 h 426"/>
                <a:gd name="T16" fmla="*/ 2147483647 w 372"/>
                <a:gd name="T17" fmla="*/ 2147483647 h 426"/>
                <a:gd name="T18" fmla="*/ 2147483647 w 372"/>
                <a:gd name="T19" fmla="*/ 2147483647 h 426"/>
                <a:gd name="T20" fmla="*/ 2147483647 w 372"/>
                <a:gd name="T21" fmla="*/ 2147483647 h 426"/>
                <a:gd name="T22" fmla="*/ 2147483647 w 372"/>
                <a:gd name="T23" fmla="*/ 2147483647 h 426"/>
                <a:gd name="T24" fmla="*/ 2147483647 w 372"/>
                <a:gd name="T25" fmla="*/ 2147483647 h 426"/>
                <a:gd name="T26" fmla="*/ 2147483647 w 372"/>
                <a:gd name="T27" fmla="*/ 2147483647 h 426"/>
                <a:gd name="T28" fmla="*/ 2147483647 w 372"/>
                <a:gd name="T29" fmla="*/ 2147483647 h 426"/>
                <a:gd name="T30" fmla="*/ 2147483647 w 372"/>
                <a:gd name="T31" fmla="*/ 2147483647 h 426"/>
                <a:gd name="T32" fmla="*/ 2147483647 w 372"/>
                <a:gd name="T33" fmla="*/ 2147483647 h 426"/>
                <a:gd name="T34" fmla="*/ 2147483647 w 372"/>
                <a:gd name="T35" fmla="*/ 2147483647 h 426"/>
                <a:gd name="T36" fmla="*/ 2147483647 w 372"/>
                <a:gd name="T37" fmla="*/ 2147483647 h 426"/>
                <a:gd name="T38" fmla="*/ 2147483647 w 372"/>
                <a:gd name="T39" fmla="*/ 2147483647 h 426"/>
                <a:gd name="T40" fmla="*/ 2147483647 w 372"/>
                <a:gd name="T41" fmla="*/ 2147483647 h 426"/>
                <a:gd name="T42" fmla="*/ 2147483647 w 372"/>
                <a:gd name="T43" fmla="*/ 2147483647 h 426"/>
                <a:gd name="T44" fmla="*/ 2147483647 w 372"/>
                <a:gd name="T45" fmla="*/ 2147483647 h 426"/>
                <a:gd name="T46" fmla="*/ 2147483647 w 372"/>
                <a:gd name="T47" fmla="*/ 2147483647 h 426"/>
                <a:gd name="T48" fmla="*/ 2147483647 w 372"/>
                <a:gd name="T49" fmla="*/ 2147483647 h 426"/>
                <a:gd name="T50" fmla="*/ 2147483647 w 372"/>
                <a:gd name="T51" fmla="*/ 2147483647 h 426"/>
                <a:gd name="T52" fmla="*/ 2147483647 w 372"/>
                <a:gd name="T53" fmla="*/ 2147483647 h 426"/>
                <a:gd name="T54" fmla="*/ 2147483647 w 372"/>
                <a:gd name="T55" fmla="*/ 2147483647 h 426"/>
                <a:gd name="T56" fmla="*/ 2147483647 w 372"/>
                <a:gd name="T57" fmla="*/ 2147483647 h 426"/>
                <a:gd name="T58" fmla="*/ 2147483647 w 372"/>
                <a:gd name="T59" fmla="*/ 2147483647 h 426"/>
                <a:gd name="T60" fmla="*/ 2147483647 w 372"/>
                <a:gd name="T61" fmla="*/ 2147483647 h 426"/>
                <a:gd name="T62" fmla="*/ 2147483647 w 372"/>
                <a:gd name="T63" fmla="*/ 2147483647 h 426"/>
                <a:gd name="T64" fmla="*/ 2147483647 w 372"/>
                <a:gd name="T65" fmla="*/ 2147483647 h 426"/>
                <a:gd name="T66" fmla="*/ 2147483647 w 372"/>
                <a:gd name="T67" fmla="*/ 2147483647 h 426"/>
                <a:gd name="T68" fmla="*/ 2147483647 w 372"/>
                <a:gd name="T69" fmla="*/ 2147483647 h 426"/>
                <a:gd name="T70" fmla="*/ 2147483647 w 372"/>
                <a:gd name="T71" fmla="*/ 2147483647 h 426"/>
                <a:gd name="T72" fmla="*/ 2147483647 w 372"/>
                <a:gd name="T73" fmla="*/ 2147483647 h 426"/>
                <a:gd name="T74" fmla="*/ 2147483647 w 372"/>
                <a:gd name="T75" fmla="*/ 2147483647 h 426"/>
                <a:gd name="T76" fmla="*/ 2147483647 w 372"/>
                <a:gd name="T77" fmla="*/ 2147483647 h 426"/>
                <a:gd name="T78" fmla="*/ 2147483647 w 372"/>
                <a:gd name="T79" fmla="*/ 2147483647 h 426"/>
                <a:gd name="T80" fmla="*/ 2147483647 w 372"/>
                <a:gd name="T81" fmla="*/ 2147483647 h 426"/>
                <a:gd name="T82" fmla="*/ 2147483647 w 372"/>
                <a:gd name="T83" fmla="*/ 2147483647 h 426"/>
                <a:gd name="T84" fmla="*/ 2147483647 w 372"/>
                <a:gd name="T85" fmla="*/ 0 h 426"/>
                <a:gd name="T86" fmla="*/ 2147483647 w 372"/>
                <a:gd name="T87" fmla="*/ 2147483647 h 426"/>
                <a:gd name="T88" fmla="*/ 0 w 372"/>
                <a:gd name="T89" fmla="*/ 2147483647 h 426"/>
                <a:gd name="T90" fmla="*/ 2147483647 w 372"/>
                <a:gd name="T91" fmla="*/ 2147483647 h 426"/>
                <a:gd name="T92" fmla="*/ 2147483647 w 372"/>
                <a:gd name="T93" fmla="*/ 2147483647 h 426"/>
                <a:gd name="T94" fmla="*/ 2147483647 w 372"/>
                <a:gd name="T95" fmla="*/ 2147483647 h 426"/>
                <a:gd name="T96" fmla="*/ 2147483647 w 372"/>
                <a:gd name="T97" fmla="*/ 2147483647 h 426"/>
                <a:gd name="T98" fmla="*/ 2147483647 w 372"/>
                <a:gd name="T99" fmla="*/ 2147483647 h 426"/>
                <a:gd name="T100" fmla="*/ 2147483647 w 372"/>
                <a:gd name="T101" fmla="*/ 2147483647 h 426"/>
                <a:gd name="T102" fmla="*/ 2147483647 w 372"/>
                <a:gd name="T103" fmla="*/ 2147483647 h 426"/>
                <a:gd name="T104" fmla="*/ 2147483647 w 372"/>
                <a:gd name="T105" fmla="*/ 2147483647 h 426"/>
                <a:gd name="T106" fmla="*/ 2147483647 w 372"/>
                <a:gd name="T107" fmla="*/ 2147483647 h 426"/>
                <a:gd name="T108" fmla="*/ 2147483647 w 372"/>
                <a:gd name="T109" fmla="*/ 2147483647 h 426"/>
                <a:gd name="T110" fmla="*/ 2147483647 w 372"/>
                <a:gd name="T111" fmla="*/ 2147483647 h 426"/>
                <a:gd name="T112" fmla="*/ 2147483647 w 372"/>
                <a:gd name="T113" fmla="*/ 2147483647 h 426"/>
                <a:gd name="T114" fmla="*/ 2147483647 w 372"/>
                <a:gd name="T115" fmla="*/ 2147483647 h 4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72"/>
                <a:gd name="T175" fmla="*/ 0 h 426"/>
                <a:gd name="T176" fmla="*/ 372 w 372"/>
                <a:gd name="T177" fmla="*/ 426 h 4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72" h="426">
                  <a:moveTo>
                    <a:pt x="132" y="414"/>
                  </a:moveTo>
                  <a:lnTo>
                    <a:pt x="138" y="354"/>
                  </a:lnTo>
                  <a:lnTo>
                    <a:pt x="144" y="354"/>
                  </a:lnTo>
                  <a:lnTo>
                    <a:pt x="150" y="360"/>
                  </a:lnTo>
                  <a:lnTo>
                    <a:pt x="162" y="360"/>
                  </a:lnTo>
                  <a:lnTo>
                    <a:pt x="174" y="366"/>
                  </a:lnTo>
                  <a:lnTo>
                    <a:pt x="192" y="372"/>
                  </a:lnTo>
                  <a:lnTo>
                    <a:pt x="216" y="372"/>
                  </a:lnTo>
                  <a:lnTo>
                    <a:pt x="210" y="366"/>
                  </a:lnTo>
                  <a:lnTo>
                    <a:pt x="210" y="348"/>
                  </a:lnTo>
                  <a:lnTo>
                    <a:pt x="204" y="342"/>
                  </a:lnTo>
                  <a:lnTo>
                    <a:pt x="222" y="342"/>
                  </a:lnTo>
                  <a:lnTo>
                    <a:pt x="258" y="360"/>
                  </a:lnTo>
                  <a:lnTo>
                    <a:pt x="270" y="360"/>
                  </a:lnTo>
                  <a:lnTo>
                    <a:pt x="282" y="348"/>
                  </a:lnTo>
                  <a:lnTo>
                    <a:pt x="282" y="336"/>
                  </a:lnTo>
                  <a:lnTo>
                    <a:pt x="270" y="300"/>
                  </a:lnTo>
                  <a:lnTo>
                    <a:pt x="318" y="354"/>
                  </a:lnTo>
                  <a:lnTo>
                    <a:pt x="318" y="360"/>
                  </a:lnTo>
                  <a:lnTo>
                    <a:pt x="312" y="366"/>
                  </a:lnTo>
                  <a:lnTo>
                    <a:pt x="312" y="390"/>
                  </a:lnTo>
                  <a:lnTo>
                    <a:pt x="306" y="402"/>
                  </a:lnTo>
                  <a:lnTo>
                    <a:pt x="306" y="414"/>
                  </a:lnTo>
                  <a:lnTo>
                    <a:pt x="312" y="420"/>
                  </a:lnTo>
                  <a:lnTo>
                    <a:pt x="324" y="420"/>
                  </a:lnTo>
                  <a:lnTo>
                    <a:pt x="330" y="426"/>
                  </a:lnTo>
                  <a:lnTo>
                    <a:pt x="336" y="414"/>
                  </a:lnTo>
                  <a:lnTo>
                    <a:pt x="336" y="408"/>
                  </a:lnTo>
                  <a:lnTo>
                    <a:pt x="372" y="414"/>
                  </a:lnTo>
                  <a:lnTo>
                    <a:pt x="360" y="354"/>
                  </a:lnTo>
                  <a:lnTo>
                    <a:pt x="360" y="348"/>
                  </a:lnTo>
                  <a:lnTo>
                    <a:pt x="354" y="342"/>
                  </a:lnTo>
                  <a:lnTo>
                    <a:pt x="348" y="330"/>
                  </a:lnTo>
                  <a:lnTo>
                    <a:pt x="342" y="312"/>
                  </a:lnTo>
                  <a:lnTo>
                    <a:pt x="336" y="300"/>
                  </a:lnTo>
                  <a:lnTo>
                    <a:pt x="336" y="288"/>
                  </a:lnTo>
                  <a:lnTo>
                    <a:pt x="330" y="276"/>
                  </a:lnTo>
                  <a:lnTo>
                    <a:pt x="330" y="270"/>
                  </a:lnTo>
                  <a:lnTo>
                    <a:pt x="324" y="258"/>
                  </a:lnTo>
                  <a:lnTo>
                    <a:pt x="324" y="240"/>
                  </a:lnTo>
                  <a:lnTo>
                    <a:pt x="318" y="234"/>
                  </a:lnTo>
                  <a:lnTo>
                    <a:pt x="306" y="228"/>
                  </a:lnTo>
                  <a:lnTo>
                    <a:pt x="288" y="228"/>
                  </a:lnTo>
                  <a:lnTo>
                    <a:pt x="288" y="252"/>
                  </a:lnTo>
                  <a:lnTo>
                    <a:pt x="282" y="288"/>
                  </a:lnTo>
                  <a:lnTo>
                    <a:pt x="264" y="264"/>
                  </a:lnTo>
                  <a:lnTo>
                    <a:pt x="258" y="264"/>
                  </a:lnTo>
                  <a:lnTo>
                    <a:pt x="240" y="246"/>
                  </a:lnTo>
                  <a:lnTo>
                    <a:pt x="234" y="234"/>
                  </a:lnTo>
                  <a:lnTo>
                    <a:pt x="234" y="216"/>
                  </a:lnTo>
                  <a:lnTo>
                    <a:pt x="240" y="204"/>
                  </a:lnTo>
                  <a:lnTo>
                    <a:pt x="252" y="192"/>
                  </a:lnTo>
                  <a:lnTo>
                    <a:pt x="258" y="192"/>
                  </a:lnTo>
                  <a:lnTo>
                    <a:pt x="270" y="186"/>
                  </a:lnTo>
                  <a:lnTo>
                    <a:pt x="276" y="186"/>
                  </a:lnTo>
                  <a:lnTo>
                    <a:pt x="282" y="180"/>
                  </a:lnTo>
                  <a:lnTo>
                    <a:pt x="288" y="168"/>
                  </a:lnTo>
                  <a:lnTo>
                    <a:pt x="294" y="150"/>
                  </a:lnTo>
                  <a:lnTo>
                    <a:pt x="294" y="138"/>
                  </a:lnTo>
                  <a:lnTo>
                    <a:pt x="300" y="138"/>
                  </a:lnTo>
                  <a:lnTo>
                    <a:pt x="306" y="132"/>
                  </a:lnTo>
                  <a:lnTo>
                    <a:pt x="306" y="126"/>
                  </a:lnTo>
                  <a:lnTo>
                    <a:pt x="282" y="102"/>
                  </a:lnTo>
                  <a:lnTo>
                    <a:pt x="276" y="102"/>
                  </a:lnTo>
                  <a:lnTo>
                    <a:pt x="228" y="114"/>
                  </a:lnTo>
                  <a:lnTo>
                    <a:pt x="210" y="114"/>
                  </a:lnTo>
                  <a:lnTo>
                    <a:pt x="198" y="108"/>
                  </a:lnTo>
                  <a:lnTo>
                    <a:pt x="138" y="108"/>
                  </a:lnTo>
                  <a:lnTo>
                    <a:pt x="132" y="102"/>
                  </a:lnTo>
                  <a:lnTo>
                    <a:pt x="126" y="102"/>
                  </a:lnTo>
                  <a:lnTo>
                    <a:pt x="126" y="66"/>
                  </a:lnTo>
                  <a:lnTo>
                    <a:pt x="120" y="66"/>
                  </a:lnTo>
                  <a:lnTo>
                    <a:pt x="120" y="36"/>
                  </a:lnTo>
                  <a:lnTo>
                    <a:pt x="114" y="30"/>
                  </a:lnTo>
                  <a:lnTo>
                    <a:pt x="108" y="30"/>
                  </a:lnTo>
                  <a:lnTo>
                    <a:pt x="102" y="24"/>
                  </a:lnTo>
                  <a:lnTo>
                    <a:pt x="96" y="42"/>
                  </a:lnTo>
                  <a:lnTo>
                    <a:pt x="90" y="36"/>
                  </a:lnTo>
                  <a:lnTo>
                    <a:pt x="78" y="36"/>
                  </a:lnTo>
                  <a:lnTo>
                    <a:pt x="72" y="30"/>
                  </a:lnTo>
                  <a:lnTo>
                    <a:pt x="66" y="18"/>
                  </a:lnTo>
                  <a:lnTo>
                    <a:pt x="66" y="12"/>
                  </a:lnTo>
                  <a:lnTo>
                    <a:pt x="60" y="0"/>
                  </a:lnTo>
                  <a:lnTo>
                    <a:pt x="42" y="6"/>
                  </a:lnTo>
                  <a:lnTo>
                    <a:pt x="48" y="12"/>
                  </a:lnTo>
                  <a:lnTo>
                    <a:pt x="24" y="0"/>
                  </a:lnTo>
                  <a:lnTo>
                    <a:pt x="6" y="0"/>
                  </a:lnTo>
                  <a:lnTo>
                    <a:pt x="18" y="18"/>
                  </a:lnTo>
                  <a:lnTo>
                    <a:pt x="6" y="30"/>
                  </a:lnTo>
                  <a:lnTo>
                    <a:pt x="0" y="42"/>
                  </a:lnTo>
                  <a:lnTo>
                    <a:pt x="0" y="48"/>
                  </a:lnTo>
                  <a:lnTo>
                    <a:pt x="6" y="60"/>
                  </a:lnTo>
                  <a:lnTo>
                    <a:pt x="18" y="66"/>
                  </a:lnTo>
                  <a:lnTo>
                    <a:pt x="30" y="78"/>
                  </a:lnTo>
                  <a:lnTo>
                    <a:pt x="36" y="78"/>
                  </a:lnTo>
                  <a:lnTo>
                    <a:pt x="66" y="96"/>
                  </a:lnTo>
                  <a:lnTo>
                    <a:pt x="66" y="108"/>
                  </a:lnTo>
                  <a:lnTo>
                    <a:pt x="30" y="108"/>
                  </a:lnTo>
                  <a:lnTo>
                    <a:pt x="30" y="138"/>
                  </a:lnTo>
                  <a:lnTo>
                    <a:pt x="24" y="138"/>
                  </a:lnTo>
                  <a:lnTo>
                    <a:pt x="12" y="150"/>
                  </a:lnTo>
                  <a:lnTo>
                    <a:pt x="24" y="162"/>
                  </a:lnTo>
                  <a:lnTo>
                    <a:pt x="36" y="168"/>
                  </a:lnTo>
                  <a:lnTo>
                    <a:pt x="54" y="168"/>
                  </a:lnTo>
                  <a:lnTo>
                    <a:pt x="66" y="174"/>
                  </a:lnTo>
                  <a:lnTo>
                    <a:pt x="72" y="180"/>
                  </a:lnTo>
                  <a:lnTo>
                    <a:pt x="72" y="186"/>
                  </a:lnTo>
                  <a:lnTo>
                    <a:pt x="66" y="204"/>
                  </a:lnTo>
                  <a:lnTo>
                    <a:pt x="60" y="210"/>
                  </a:lnTo>
                  <a:lnTo>
                    <a:pt x="54" y="222"/>
                  </a:lnTo>
                  <a:lnTo>
                    <a:pt x="66" y="252"/>
                  </a:lnTo>
                  <a:lnTo>
                    <a:pt x="96" y="276"/>
                  </a:lnTo>
                  <a:lnTo>
                    <a:pt x="96" y="306"/>
                  </a:lnTo>
                  <a:lnTo>
                    <a:pt x="114" y="348"/>
                  </a:lnTo>
                  <a:lnTo>
                    <a:pt x="108" y="378"/>
                  </a:lnTo>
                  <a:lnTo>
                    <a:pt x="132" y="414"/>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77" name="Bahrain">
              <a:extLst>
                <a:ext uri="{FF2B5EF4-FFF2-40B4-BE49-F238E27FC236}">
                  <a16:creationId xmlns:a16="http://schemas.microsoft.com/office/drawing/2014/main" id="{72FC37CE-C9D2-B510-933A-1D8428175D01}"/>
                </a:ext>
                <a:ext uri="{C183D7F6-B498-43B3-948B-1728B52AA6E4}">
                  <adec:decorative xmlns:adec="http://schemas.microsoft.com/office/drawing/2017/decorative" val="1"/>
                </a:ext>
              </a:extLst>
            </p:cNvPr>
            <p:cNvSpPr>
              <a:spLocks/>
            </p:cNvSpPr>
            <p:nvPr/>
          </p:nvSpPr>
          <p:spPr bwMode="gray">
            <a:xfrm>
              <a:off x="5419876" y="2619270"/>
              <a:ext cx="8806" cy="17611"/>
            </a:xfrm>
            <a:custGeom>
              <a:avLst/>
              <a:gdLst>
                <a:gd name="T0" fmla="*/ 2147483647 w 15"/>
                <a:gd name="T1" fmla="*/ 0 h 28"/>
                <a:gd name="T2" fmla="*/ 2147483647 w 15"/>
                <a:gd name="T3" fmla="*/ 2147483647 h 28"/>
                <a:gd name="T4" fmla="*/ 2147483647 w 15"/>
                <a:gd name="T5" fmla="*/ 2147483647 h 28"/>
                <a:gd name="T6" fmla="*/ 2032697641 w 15"/>
                <a:gd name="T7" fmla="*/ 2147483647 h 28"/>
                <a:gd name="T8" fmla="*/ 813299296 w 15"/>
                <a:gd name="T9" fmla="*/ 2147483647 h 28"/>
                <a:gd name="T10" fmla="*/ 2147483647 w 15"/>
                <a:gd name="T11" fmla="*/ 0 h 28"/>
                <a:gd name="T12" fmla="*/ 0 60000 65536"/>
                <a:gd name="T13" fmla="*/ 0 60000 65536"/>
                <a:gd name="T14" fmla="*/ 0 60000 65536"/>
                <a:gd name="T15" fmla="*/ 0 60000 65536"/>
                <a:gd name="T16" fmla="*/ 0 60000 65536"/>
                <a:gd name="T17" fmla="*/ 0 60000 65536"/>
                <a:gd name="T18" fmla="*/ 0 w 15"/>
                <a:gd name="T19" fmla="*/ 0 h 28"/>
                <a:gd name="T20" fmla="*/ 15 w 15"/>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15" h="28">
                  <a:moveTo>
                    <a:pt x="9" y="0"/>
                  </a:moveTo>
                  <a:cubicBezTo>
                    <a:pt x="14" y="0"/>
                    <a:pt x="15" y="10"/>
                    <a:pt x="14" y="14"/>
                  </a:cubicBezTo>
                  <a:cubicBezTo>
                    <a:pt x="13" y="18"/>
                    <a:pt x="15" y="28"/>
                    <a:pt x="9" y="28"/>
                  </a:cubicBezTo>
                  <a:cubicBezTo>
                    <a:pt x="4" y="27"/>
                    <a:pt x="5" y="21"/>
                    <a:pt x="5" y="18"/>
                  </a:cubicBezTo>
                  <a:cubicBezTo>
                    <a:pt x="5" y="14"/>
                    <a:pt x="0" y="14"/>
                    <a:pt x="2" y="8"/>
                  </a:cubicBez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78" name="Belarus">
              <a:extLst>
                <a:ext uri="{FF2B5EF4-FFF2-40B4-BE49-F238E27FC236}">
                  <a16:creationId xmlns:a16="http://schemas.microsoft.com/office/drawing/2014/main" id="{36ED122D-1678-1501-C93E-FC1D5FC6DDE2}"/>
                </a:ext>
                <a:ext uri="{C183D7F6-B498-43B3-948B-1728B52AA6E4}">
                  <adec:decorative xmlns:adec="http://schemas.microsoft.com/office/drawing/2017/decorative" val="1"/>
                </a:ext>
              </a:extLst>
            </p:cNvPr>
            <p:cNvSpPr>
              <a:spLocks/>
            </p:cNvSpPr>
            <p:nvPr/>
          </p:nvSpPr>
          <p:spPr bwMode="gray">
            <a:xfrm>
              <a:off x="4774535" y="1858194"/>
              <a:ext cx="183665" cy="119508"/>
            </a:xfrm>
            <a:custGeom>
              <a:avLst/>
              <a:gdLst>
                <a:gd name="T0" fmla="*/ 2147483647 w 570"/>
                <a:gd name="T1" fmla="*/ 2147483647 h 372"/>
                <a:gd name="T2" fmla="*/ 2147483647 w 570"/>
                <a:gd name="T3" fmla="*/ 2147483647 h 372"/>
                <a:gd name="T4" fmla="*/ 2147483647 w 570"/>
                <a:gd name="T5" fmla="*/ 2147483647 h 372"/>
                <a:gd name="T6" fmla="*/ 2147483647 w 570"/>
                <a:gd name="T7" fmla="*/ 2147483647 h 372"/>
                <a:gd name="T8" fmla="*/ 2147483647 w 570"/>
                <a:gd name="T9" fmla="*/ 2147483647 h 372"/>
                <a:gd name="T10" fmla="*/ 2147483647 w 570"/>
                <a:gd name="T11" fmla="*/ 2147483647 h 372"/>
                <a:gd name="T12" fmla="*/ 2147483647 w 570"/>
                <a:gd name="T13" fmla="*/ 2147483647 h 372"/>
                <a:gd name="T14" fmla="*/ 2147483647 w 570"/>
                <a:gd name="T15" fmla="*/ 2147483647 h 372"/>
                <a:gd name="T16" fmla="*/ 2147483647 w 570"/>
                <a:gd name="T17" fmla="*/ 2147483647 h 372"/>
                <a:gd name="T18" fmla="*/ 2147483647 w 570"/>
                <a:gd name="T19" fmla="*/ 2147483647 h 372"/>
                <a:gd name="T20" fmla="*/ 2147483647 w 570"/>
                <a:gd name="T21" fmla="*/ 2147483647 h 372"/>
                <a:gd name="T22" fmla="*/ 2147483647 w 570"/>
                <a:gd name="T23" fmla="*/ 2147483647 h 372"/>
                <a:gd name="T24" fmla="*/ 2147483647 w 570"/>
                <a:gd name="T25" fmla="*/ 2147483647 h 372"/>
                <a:gd name="T26" fmla="*/ 2147483647 w 570"/>
                <a:gd name="T27" fmla="*/ 2147483647 h 372"/>
                <a:gd name="T28" fmla="*/ 2147483647 w 570"/>
                <a:gd name="T29" fmla="*/ 2147483647 h 372"/>
                <a:gd name="T30" fmla="*/ 2147483647 w 570"/>
                <a:gd name="T31" fmla="*/ 2147483647 h 372"/>
                <a:gd name="T32" fmla="*/ 2147483647 w 570"/>
                <a:gd name="T33" fmla="*/ 2147483647 h 372"/>
                <a:gd name="T34" fmla="*/ 2147483647 w 570"/>
                <a:gd name="T35" fmla="*/ 2147483647 h 372"/>
                <a:gd name="T36" fmla="*/ 2147483647 w 570"/>
                <a:gd name="T37" fmla="*/ 2147483647 h 372"/>
                <a:gd name="T38" fmla="*/ 2147483647 w 570"/>
                <a:gd name="T39" fmla="*/ 2147483647 h 372"/>
                <a:gd name="T40" fmla="*/ 2147483647 w 570"/>
                <a:gd name="T41" fmla="*/ 2147483647 h 372"/>
                <a:gd name="T42" fmla="*/ 2147483647 w 570"/>
                <a:gd name="T43" fmla="*/ 2147483647 h 372"/>
                <a:gd name="T44" fmla="*/ 2147483647 w 570"/>
                <a:gd name="T45" fmla="*/ 2147483647 h 372"/>
                <a:gd name="T46" fmla="*/ 2147483647 w 570"/>
                <a:gd name="T47" fmla="*/ 2147483647 h 372"/>
                <a:gd name="T48" fmla="*/ 2147483647 w 570"/>
                <a:gd name="T49" fmla="*/ 2147483647 h 372"/>
                <a:gd name="T50" fmla="*/ 2147483647 w 570"/>
                <a:gd name="T51" fmla="*/ 2147483647 h 372"/>
                <a:gd name="T52" fmla="*/ 2147483647 w 570"/>
                <a:gd name="T53" fmla="*/ 2147483647 h 372"/>
                <a:gd name="T54" fmla="*/ 2147483647 w 570"/>
                <a:gd name="T55" fmla="*/ 2147483647 h 372"/>
                <a:gd name="T56" fmla="*/ 2147483647 w 570"/>
                <a:gd name="T57" fmla="*/ 0 h 372"/>
                <a:gd name="T58" fmla="*/ 2147483647 w 570"/>
                <a:gd name="T59" fmla="*/ 2147483647 h 372"/>
                <a:gd name="T60" fmla="*/ 2147483647 w 570"/>
                <a:gd name="T61" fmla="*/ 2147483647 h 372"/>
                <a:gd name="T62" fmla="*/ 2147483647 w 570"/>
                <a:gd name="T63" fmla="*/ 2147483647 h 372"/>
                <a:gd name="T64" fmla="*/ 2147483647 w 570"/>
                <a:gd name="T65" fmla="*/ 2147483647 h 372"/>
                <a:gd name="T66" fmla="*/ 2147483647 w 570"/>
                <a:gd name="T67" fmla="*/ 2147483647 h 372"/>
                <a:gd name="T68" fmla="*/ 2147483647 w 570"/>
                <a:gd name="T69" fmla="*/ 2147483647 h 372"/>
                <a:gd name="T70" fmla="*/ 2147483647 w 570"/>
                <a:gd name="T71" fmla="*/ 2147483647 h 372"/>
                <a:gd name="T72" fmla="*/ 2147483647 w 570"/>
                <a:gd name="T73" fmla="*/ 2147483647 h 372"/>
                <a:gd name="T74" fmla="*/ 2147483647 w 570"/>
                <a:gd name="T75" fmla="*/ 2147483647 h 372"/>
                <a:gd name="T76" fmla="*/ 2147483647 w 570"/>
                <a:gd name="T77" fmla="*/ 2147483647 h 372"/>
                <a:gd name="T78" fmla="*/ 2147483647 w 570"/>
                <a:gd name="T79" fmla="*/ 2147483647 h 372"/>
                <a:gd name="T80" fmla="*/ 2147483647 w 570"/>
                <a:gd name="T81" fmla="*/ 2147483647 h 372"/>
                <a:gd name="T82" fmla="*/ 2147483647 w 570"/>
                <a:gd name="T83" fmla="*/ 2147483647 h 372"/>
                <a:gd name="T84" fmla="*/ 2147483647 w 570"/>
                <a:gd name="T85" fmla="*/ 2147483647 h 372"/>
                <a:gd name="T86" fmla="*/ 2147483647 w 570"/>
                <a:gd name="T87" fmla="*/ 2147483647 h 372"/>
                <a:gd name="T88" fmla="*/ 2147483647 w 570"/>
                <a:gd name="T89" fmla="*/ 2147483647 h 372"/>
                <a:gd name="T90" fmla="*/ 2147483647 w 570"/>
                <a:gd name="T91" fmla="*/ 2147483647 h 372"/>
                <a:gd name="T92" fmla="*/ 2147483647 w 570"/>
                <a:gd name="T93" fmla="*/ 2147483647 h 372"/>
                <a:gd name="T94" fmla="*/ 2147483647 w 570"/>
                <a:gd name="T95" fmla="*/ 2147483647 h 372"/>
                <a:gd name="T96" fmla="*/ 2147483647 w 570"/>
                <a:gd name="T97" fmla="*/ 2147483647 h 3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0"/>
                <a:gd name="T148" fmla="*/ 0 h 372"/>
                <a:gd name="T149" fmla="*/ 570 w 570"/>
                <a:gd name="T150" fmla="*/ 372 h 3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0" h="372">
                  <a:moveTo>
                    <a:pt x="24" y="312"/>
                  </a:moveTo>
                  <a:lnTo>
                    <a:pt x="24" y="342"/>
                  </a:lnTo>
                  <a:lnTo>
                    <a:pt x="30" y="354"/>
                  </a:lnTo>
                  <a:lnTo>
                    <a:pt x="36" y="360"/>
                  </a:lnTo>
                  <a:lnTo>
                    <a:pt x="48" y="360"/>
                  </a:lnTo>
                  <a:lnTo>
                    <a:pt x="60" y="354"/>
                  </a:lnTo>
                  <a:lnTo>
                    <a:pt x="72" y="342"/>
                  </a:lnTo>
                  <a:lnTo>
                    <a:pt x="72" y="336"/>
                  </a:lnTo>
                  <a:lnTo>
                    <a:pt x="108" y="336"/>
                  </a:lnTo>
                  <a:lnTo>
                    <a:pt x="120" y="330"/>
                  </a:lnTo>
                  <a:lnTo>
                    <a:pt x="126" y="324"/>
                  </a:lnTo>
                  <a:lnTo>
                    <a:pt x="174" y="324"/>
                  </a:lnTo>
                  <a:lnTo>
                    <a:pt x="174" y="330"/>
                  </a:lnTo>
                  <a:lnTo>
                    <a:pt x="180" y="336"/>
                  </a:lnTo>
                  <a:lnTo>
                    <a:pt x="216" y="336"/>
                  </a:lnTo>
                  <a:lnTo>
                    <a:pt x="240" y="342"/>
                  </a:lnTo>
                  <a:lnTo>
                    <a:pt x="258" y="354"/>
                  </a:lnTo>
                  <a:lnTo>
                    <a:pt x="264" y="348"/>
                  </a:lnTo>
                  <a:lnTo>
                    <a:pt x="282" y="360"/>
                  </a:lnTo>
                  <a:lnTo>
                    <a:pt x="294" y="348"/>
                  </a:lnTo>
                  <a:lnTo>
                    <a:pt x="300" y="360"/>
                  </a:lnTo>
                  <a:lnTo>
                    <a:pt x="318" y="354"/>
                  </a:lnTo>
                  <a:lnTo>
                    <a:pt x="324" y="360"/>
                  </a:lnTo>
                  <a:lnTo>
                    <a:pt x="336" y="354"/>
                  </a:lnTo>
                  <a:lnTo>
                    <a:pt x="348" y="366"/>
                  </a:lnTo>
                  <a:lnTo>
                    <a:pt x="348" y="360"/>
                  </a:lnTo>
                  <a:lnTo>
                    <a:pt x="354" y="354"/>
                  </a:lnTo>
                  <a:lnTo>
                    <a:pt x="372" y="354"/>
                  </a:lnTo>
                  <a:lnTo>
                    <a:pt x="378" y="360"/>
                  </a:lnTo>
                  <a:lnTo>
                    <a:pt x="378" y="372"/>
                  </a:lnTo>
                  <a:lnTo>
                    <a:pt x="384" y="372"/>
                  </a:lnTo>
                  <a:lnTo>
                    <a:pt x="396" y="366"/>
                  </a:lnTo>
                  <a:lnTo>
                    <a:pt x="420" y="366"/>
                  </a:lnTo>
                  <a:lnTo>
                    <a:pt x="426" y="372"/>
                  </a:lnTo>
                  <a:lnTo>
                    <a:pt x="444" y="372"/>
                  </a:lnTo>
                  <a:lnTo>
                    <a:pt x="450" y="366"/>
                  </a:lnTo>
                  <a:lnTo>
                    <a:pt x="450" y="354"/>
                  </a:lnTo>
                  <a:lnTo>
                    <a:pt x="444" y="348"/>
                  </a:lnTo>
                  <a:lnTo>
                    <a:pt x="450" y="336"/>
                  </a:lnTo>
                  <a:lnTo>
                    <a:pt x="456" y="330"/>
                  </a:lnTo>
                  <a:lnTo>
                    <a:pt x="468" y="324"/>
                  </a:lnTo>
                  <a:lnTo>
                    <a:pt x="474" y="312"/>
                  </a:lnTo>
                  <a:lnTo>
                    <a:pt x="498" y="312"/>
                  </a:lnTo>
                  <a:lnTo>
                    <a:pt x="516" y="318"/>
                  </a:lnTo>
                  <a:lnTo>
                    <a:pt x="516" y="300"/>
                  </a:lnTo>
                  <a:lnTo>
                    <a:pt x="510" y="288"/>
                  </a:lnTo>
                  <a:lnTo>
                    <a:pt x="504" y="282"/>
                  </a:lnTo>
                  <a:lnTo>
                    <a:pt x="504" y="264"/>
                  </a:lnTo>
                  <a:lnTo>
                    <a:pt x="480" y="240"/>
                  </a:lnTo>
                  <a:lnTo>
                    <a:pt x="480" y="234"/>
                  </a:lnTo>
                  <a:lnTo>
                    <a:pt x="486" y="228"/>
                  </a:lnTo>
                  <a:lnTo>
                    <a:pt x="510" y="228"/>
                  </a:lnTo>
                  <a:lnTo>
                    <a:pt x="510" y="234"/>
                  </a:lnTo>
                  <a:lnTo>
                    <a:pt x="516" y="234"/>
                  </a:lnTo>
                  <a:lnTo>
                    <a:pt x="522" y="240"/>
                  </a:lnTo>
                  <a:lnTo>
                    <a:pt x="528" y="240"/>
                  </a:lnTo>
                  <a:lnTo>
                    <a:pt x="552" y="228"/>
                  </a:lnTo>
                  <a:lnTo>
                    <a:pt x="558" y="216"/>
                  </a:lnTo>
                  <a:lnTo>
                    <a:pt x="570" y="210"/>
                  </a:lnTo>
                  <a:lnTo>
                    <a:pt x="546" y="198"/>
                  </a:lnTo>
                  <a:lnTo>
                    <a:pt x="552" y="192"/>
                  </a:lnTo>
                  <a:lnTo>
                    <a:pt x="552" y="186"/>
                  </a:lnTo>
                  <a:lnTo>
                    <a:pt x="546" y="186"/>
                  </a:lnTo>
                  <a:lnTo>
                    <a:pt x="540" y="180"/>
                  </a:lnTo>
                  <a:lnTo>
                    <a:pt x="504" y="180"/>
                  </a:lnTo>
                  <a:lnTo>
                    <a:pt x="504" y="156"/>
                  </a:lnTo>
                  <a:lnTo>
                    <a:pt x="474" y="144"/>
                  </a:lnTo>
                  <a:lnTo>
                    <a:pt x="474" y="132"/>
                  </a:lnTo>
                  <a:lnTo>
                    <a:pt x="456" y="114"/>
                  </a:lnTo>
                  <a:lnTo>
                    <a:pt x="444" y="108"/>
                  </a:lnTo>
                  <a:lnTo>
                    <a:pt x="438" y="102"/>
                  </a:lnTo>
                  <a:lnTo>
                    <a:pt x="444" y="84"/>
                  </a:lnTo>
                  <a:lnTo>
                    <a:pt x="432" y="66"/>
                  </a:lnTo>
                  <a:lnTo>
                    <a:pt x="438" y="60"/>
                  </a:lnTo>
                  <a:lnTo>
                    <a:pt x="438" y="48"/>
                  </a:lnTo>
                  <a:lnTo>
                    <a:pt x="432" y="42"/>
                  </a:lnTo>
                  <a:lnTo>
                    <a:pt x="396" y="24"/>
                  </a:lnTo>
                  <a:lnTo>
                    <a:pt x="390" y="18"/>
                  </a:lnTo>
                  <a:lnTo>
                    <a:pt x="384" y="18"/>
                  </a:lnTo>
                  <a:lnTo>
                    <a:pt x="354" y="36"/>
                  </a:lnTo>
                  <a:lnTo>
                    <a:pt x="348" y="18"/>
                  </a:lnTo>
                  <a:lnTo>
                    <a:pt x="312" y="12"/>
                  </a:lnTo>
                  <a:lnTo>
                    <a:pt x="300" y="18"/>
                  </a:lnTo>
                  <a:lnTo>
                    <a:pt x="300" y="12"/>
                  </a:lnTo>
                  <a:lnTo>
                    <a:pt x="294" y="6"/>
                  </a:lnTo>
                  <a:lnTo>
                    <a:pt x="276" y="6"/>
                  </a:lnTo>
                  <a:lnTo>
                    <a:pt x="270" y="0"/>
                  </a:lnTo>
                  <a:lnTo>
                    <a:pt x="258" y="0"/>
                  </a:lnTo>
                  <a:lnTo>
                    <a:pt x="252" y="6"/>
                  </a:lnTo>
                  <a:lnTo>
                    <a:pt x="246" y="18"/>
                  </a:lnTo>
                  <a:lnTo>
                    <a:pt x="240" y="24"/>
                  </a:lnTo>
                  <a:lnTo>
                    <a:pt x="234" y="24"/>
                  </a:lnTo>
                  <a:lnTo>
                    <a:pt x="228" y="30"/>
                  </a:lnTo>
                  <a:lnTo>
                    <a:pt x="222" y="24"/>
                  </a:lnTo>
                  <a:lnTo>
                    <a:pt x="198" y="24"/>
                  </a:lnTo>
                  <a:lnTo>
                    <a:pt x="192" y="30"/>
                  </a:lnTo>
                  <a:lnTo>
                    <a:pt x="180" y="36"/>
                  </a:lnTo>
                  <a:lnTo>
                    <a:pt x="174" y="42"/>
                  </a:lnTo>
                  <a:lnTo>
                    <a:pt x="174" y="54"/>
                  </a:lnTo>
                  <a:lnTo>
                    <a:pt x="192" y="72"/>
                  </a:lnTo>
                  <a:lnTo>
                    <a:pt x="186" y="78"/>
                  </a:lnTo>
                  <a:lnTo>
                    <a:pt x="168" y="78"/>
                  </a:lnTo>
                  <a:lnTo>
                    <a:pt x="162" y="72"/>
                  </a:lnTo>
                  <a:lnTo>
                    <a:pt x="156" y="72"/>
                  </a:lnTo>
                  <a:lnTo>
                    <a:pt x="162" y="90"/>
                  </a:lnTo>
                  <a:lnTo>
                    <a:pt x="144" y="90"/>
                  </a:lnTo>
                  <a:lnTo>
                    <a:pt x="138" y="96"/>
                  </a:lnTo>
                  <a:lnTo>
                    <a:pt x="138" y="102"/>
                  </a:lnTo>
                  <a:lnTo>
                    <a:pt x="144" y="114"/>
                  </a:lnTo>
                  <a:lnTo>
                    <a:pt x="144" y="120"/>
                  </a:lnTo>
                  <a:lnTo>
                    <a:pt x="132" y="120"/>
                  </a:lnTo>
                  <a:lnTo>
                    <a:pt x="132" y="126"/>
                  </a:lnTo>
                  <a:lnTo>
                    <a:pt x="138" y="132"/>
                  </a:lnTo>
                  <a:lnTo>
                    <a:pt x="138" y="144"/>
                  </a:lnTo>
                  <a:lnTo>
                    <a:pt x="144" y="150"/>
                  </a:lnTo>
                  <a:lnTo>
                    <a:pt x="144" y="156"/>
                  </a:lnTo>
                  <a:lnTo>
                    <a:pt x="132" y="156"/>
                  </a:lnTo>
                  <a:lnTo>
                    <a:pt x="138" y="150"/>
                  </a:lnTo>
                  <a:lnTo>
                    <a:pt x="138" y="144"/>
                  </a:lnTo>
                  <a:lnTo>
                    <a:pt x="120" y="144"/>
                  </a:lnTo>
                  <a:lnTo>
                    <a:pt x="108" y="150"/>
                  </a:lnTo>
                  <a:lnTo>
                    <a:pt x="102" y="156"/>
                  </a:lnTo>
                  <a:lnTo>
                    <a:pt x="96" y="168"/>
                  </a:lnTo>
                  <a:lnTo>
                    <a:pt x="84" y="156"/>
                  </a:lnTo>
                  <a:lnTo>
                    <a:pt x="84" y="174"/>
                  </a:lnTo>
                  <a:lnTo>
                    <a:pt x="54" y="174"/>
                  </a:lnTo>
                  <a:lnTo>
                    <a:pt x="54" y="168"/>
                  </a:lnTo>
                  <a:lnTo>
                    <a:pt x="48" y="162"/>
                  </a:lnTo>
                  <a:lnTo>
                    <a:pt x="42" y="162"/>
                  </a:lnTo>
                  <a:lnTo>
                    <a:pt x="30" y="168"/>
                  </a:lnTo>
                  <a:lnTo>
                    <a:pt x="18" y="168"/>
                  </a:lnTo>
                  <a:lnTo>
                    <a:pt x="12" y="174"/>
                  </a:lnTo>
                  <a:lnTo>
                    <a:pt x="6" y="174"/>
                  </a:lnTo>
                  <a:lnTo>
                    <a:pt x="12" y="186"/>
                  </a:lnTo>
                  <a:lnTo>
                    <a:pt x="18" y="192"/>
                  </a:lnTo>
                  <a:lnTo>
                    <a:pt x="18" y="204"/>
                  </a:lnTo>
                  <a:lnTo>
                    <a:pt x="24" y="210"/>
                  </a:lnTo>
                  <a:lnTo>
                    <a:pt x="36" y="234"/>
                  </a:lnTo>
                  <a:lnTo>
                    <a:pt x="42" y="240"/>
                  </a:lnTo>
                  <a:lnTo>
                    <a:pt x="42" y="246"/>
                  </a:lnTo>
                  <a:lnTo>
                    <a:pt x="36" y="252"/>
                  </a:lnTo>
                  <a:lnTo>
                    <a:pt x="36" y="264"/>
                  </a:lnTo>
                  <a:lnTo>
                    <a:pt x="12" y="270"/>
                  </a:lnTo>
                  <a:lnTo>
                    <a:pt x="12" y="288"/>
                  </a:lnTo>
                  <a:lnTo>
                    <a:pt x="0" y="288"/>
                  </a:lnTo>
                  <a:lnTo>
                    <a:pt x="0" y="294"/>
                  </a:lnTo>
                  <a:lnTo>
                    <a:pt x="6" y="300"/>
                  </a:lnTo>
                  <a:lnTo>
                    <a:pt x="12" y="300"/>
                  </a:lnTo>
                  <a:lnTo>
                    <a:pt x="24" y="312"/>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79" name="Azerbaijan">
              <a:extLst>
                <a:ext uri="{FF2B5EF4-FFF2-40B4-BE49-F238E27FC236}">
                  <a16:creationId xmlns:a16="http://schemas.microsoft.com/office/drawing/2014/main" id="{F370D0DF-6A44-0BCB-9790-86CE4377DD6B}"/>
                </a:ext>
                <a:ext uri="{C183D7F6-B498-43B3-948B-1728B52AA6E4}">
                  <adec:decorative xmlns:adec="http://schemas.microsoft.com/office/drawing/2017/decorative" val="1"/>
                </a:ext>
              </a:extLst>
            </p:cNvPr>
            <p:cNvSpPr>
              <a:spLocks noEditPoints="1"/>
            </p:cNvSpPr>
            <p:nvPr/>
          </p:nvSpPr>
          <p:spPr bwMode="gray">
            <a:xfrm>
              <a:off x="5251309" y="2216717"/>
              <a:ext cx="115733" cy="93090"/>
            </a:xfrm>
            <a:custGeom>
              <a:avLst/>
              <a:gdLst>
                <a:gd name="T0" fmla="*/ 2147483647 w 360"/>
                <a:gd name="T1" fmla="*/ 2147483647 h 288"/>
                <a:gd name="T2" fmla="*/ 2147483647 w 360"/>
                <a:gd name="T3" fmla="*/ 2147483647 h 288"/>
                <a:gd name="T4" fmla="*/ 2147483647 w 360"/>
                <a:gd name="T5" fmla="*/ 2147483647 h 288"/>
                <a:gd name="T6" fmla="*/ 2147483647 w 360"/>
                <a:gd name="T7" fmla="*/ 2147483647 h 288"/>
                <a:gd name="T8" fmla="*/ 2147483647 w 360"/>
                <a:gd name="T9" fmla="*/ 2147483647 h 288"/>
                <a:gd name="T10" fmla="*/ 2147483647 w 360"/>
                <a:gd name="T11" fmla="*/ 2147483647 h 288"/>
                <a:gd name="T12" fmla="*/ 2147483647 w 360"/>
                <a:gd name="T13" fmla="*/ 2147483647 h 288"/>
                <a:gd name="T14" fmla="*/ 2147483647 w 360"/>
                <a:gd name="T15" fmla="*/ 2147483647 h 288"/>
                <a:gd name="T16" fmla="*/ 2147483647 w 360"/>
                <a:gd name="T17" fmla="*/ 2147483647 h 288"/>
                <a:gd name="T18" fmla="*/ 2147483647 w 360"/>
                <a:gd name="T19" fmla="*/ 2147483647 h 288"/>
                <a:gd name="T20" fmla="*/ 2147483647 w 360"/>
                <a:gd name="T21" fmla="*/ 2147483647 h 288"/>
                <a:gd name="T22" fmla="*/ 2147483647 w 360"/>
                <a:gd name="T23" fmla="*/ 2147483647 h 288"/>
                <a:gd name="T24" fmla="*/ 2147483647 w 360"/>
                <a:gd name="T25" fmla="*/ 2147483647 h 288"/>
                <a:gd name="T26" fmla="*/ 2147483647 w 360"/>
                <a:gd name="T27" fmla="*/ 0 h 288"/>
                <a:gd name="T28" fmla="*/ 2147483647 w 360"/>
                <a:gd name="T29" fmla="*/ 2147483647 h 288"/>
                <a:gd name="T30" fmla="*/ 2147483647 w 360"/>
                <a:gd name="T31" fmla="*/ 2147483647 h 288"/>
                <a:gd name="T32" fmla="*/ 2147483647 w 360"/>
                <a:gd name="T33" fmla="*/ 2147483647 h 288"/>
                <a:gd name="T34" fmla="*/ 2147483647 w 360"/>
                <a:gd name="T35" fmla="*/ 2147483647 h 288"/>
                <a:gd name="T36" fmla="*/ 2147483647 w 360"/>
                <a:gd name="T37" fmla="*/ 2147483647 h 288"/>
                <a:gd name="T38" fmla="*/ 2147483647 w 360"/>
                <a:gd name="T39" fmla="*/ 0 h 288"/>
                <a:gd name="T40" fmla="*/ 2147483647 w 360"/>
                <a:gd name="T41" fmla="*/ 2147483647 h 288"/>
                <a:gd name="T42" fmla="*/ 2147483647 w 360"/>
                <a:gd name="T43" fmla="*/ 2147483647 h 288"/>
                <a:gd name="T44" fmla="*/ 2147483647 w 360"/>
                <a:gd name="T45" fmla="*/ 2147483647 h 288"/>
                <a:gd name="T46" fmla="*/ 2147483647 w 360"/>
                <a:gd name="T47" fmla="*/ 2147483647 h 288"/>
                <a:gd name="T48" fmla="*/ 2147483647 w 360"/>
                <a:gd name="T49" fmla="*/ 2147483647 h 288"/>
                <a:gd name="T50" fmla="*/ 2147483647 w 360"/>
                <a:gd name="T51" fmla="*/ 2147483647 h 288"/>
                <a:gd name="T52" fmla="*/ 2147483647 w 360"/>
                <a:gd name="T53" fmla="*/ 2147483647 h 288"/>
                <a:gd name="T54" fmla="*/ 0 w 360"/>
                <a:gd name="T55" fmla="*/ 2147483647 h 288"/>
                <a:gd name="T56" fmla="*/ 2147483647 w 360"/>
                <a:gd name="T57" fmla="*/ 2147483647 h 288"/>
                <a:gd name="T58" fmla="*/ 2147483647 w 360"/>
                <a:gd name="T59" fmla="*/ 2147483647 h 288"/>
                <a:gd name="T60" fmla="*/ 2147483647 w 360"/>
                <a:gd name="T61" fmla="*/ 2147483647 h 288"/>
                <a:gd name="T62" fmla="*/ 2147483647 w 360"/>
                <a:gd name="T63" fmla="*/ 2147483647 h 288"/>
                <a:gd name="T64" fmla="*/ 2147483647 w 360"/>
                <a:gd name="T65" fmla="*/ 2147483647 h 288"/>
                <a:gd name="T66" fmla="*/ 2147483647 w 360"/>
                <a:gd name="T67" fmla="*/ 2147483647 h 288"/>
                <a:gd name="T68" fmla="*/ 2147483647 w 360"/>
                <a:gd name="T69" fmla="*/ 2147483647 h 288"/>
                <a:gd name="T70" fmla="*/ 2147483647 w 360"/>
                <a:gd name="T71" fmla="*/ 2147483647 h 288"/>
                <a:gd name="T72" fmla="*/ 2147483647 w 360"/>
                <a:gd name="T73" fmla="*/ 2147483647 h 288"/>
                <a:gd name="T74" fmla="*/ 2147483647 w 360"/>
                <a:gd name="T75" fmla="*/ 2147483647 h 288"/>
                <a:gd name="T76" fmla="*/ 2147483647 w 360"/>
                <a:gd name="T77" fmla="*/ 2147483647 h 288"/>
                <a:gd name="T78" fmla="*/ 2147483647 w 360"/>
                <a:gd name="T79" fmla="*/ 2147483647 h 288"/>
                <a:gd name="T80" fmla="*/ 2147483647 w 360"/>
                <a:gd name="T81" fmla="*/ 2147483647 h 288"/>
                <a:gd name="T82" fmla="*/ 2147483647 w 360"/>
                <a:gd name="T83" fmla="*/ 2147483647 h 288"/>
                <a:gd name="T84" fmla="*/ 2147483647 w 360"/>
                <a:gd name="T85" fmla="*/ 2147483647 h 288"/>
                <a:gd name="T86" fmla="*/ 2147483647 w 360"/>
                <a:gd name="T87" fmla="*/ 2147483647 h 288"/>
                <a:gd name="T88" fmla="*/ 2147483647 w 360"/>
                <a:gd name="T89" fmla="*/ 2147483647 h 288"/>
                <a:gd name="T90" fmla="*/ 2147483647 w 360"/>
                <a:gd name="T91" fmla="*/ 2147483647 h 288"/>
                <a:gd name="T92" fmla="*/ 2147483647 w 360"/>
                <a:gd name="T93" fmla="*/ 2147483647 h 288"/>
                <a:gd name="T94" fmla="*/ 2147483647 w 360"/>
                <a:gd name="T95" fmla="*/ 2147483647 h 288"/>
                <a:gd name="T96" fmla="*/ 2147483647 w 360"/>
                <a:gd name="T97" fmla="*/ 2147483647 h 288"/>
                <a:gd name="T98" fmla="*/ 2147483647 w 360"/>
                <a:gd name="T99" fmla="*/ 2147483647 h 288"/>
                <a:gd name="T100" fmla="*/ 2147483647 w 360"/>
                <a:gd name="T101" fmla="*/ 2147483647 h 288"/>
                <a:gd name="T102" fmla="*/ 2147483647 w 360"/>
                <a:gd name="T103" fmla="*/ 2147483647 h 288"/>
                <a:gd name="T104" fmla="*/ 2147483647 w 360"/>
                <a:gd name="T105" fmla="*/ 2147483647 h 288"/>
                <a:gd name="T106" fmla="*/ 2147483647 w 360"/>
                <a:gd name="T107" fmla="*/ 2147483647 h 288"/>
                <a:gd name="T108" fmla="*/ 2147483647 w 360"/>
                <a:gd name="T109" fmla="*/ 2147483647 h 288"/>
                <a:gd name="T110" fmla="*/ 2147483647 w 360"/>
                <a:gd name="T111" fmla="*/ 2147483647 h 288"/>
                <a:gd name="T112" fmla="*/ 2147483647 w 360"/>
                <a:gd name="T113" fmla="*/ 2147483647 h 288"/>
                <a:gd name="T114" fmla="*/ 2147483647 w 360"/>
                <a:gd name="T115" fmla="*/ 2147483647 h 288"/>
                <a:gd name="T116" fmla="*/ 2147483647 w 360"/>
                <a:gd name="T117" fmla="*/ 2147483647 h 288"/>
                <a:gd name="T118" fmla="*/ 2147483647 w 360"/>
                <a:gd name="T119" fmla="*/ 2147483647 h 288"/>
                <a:gd name="T120" fmla="*/ 2147483647 w 360"/>
                <a:gd name="T121" fmla="*/ 2147483647 h 2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0"/>
                <a:gd name="T184" fmla="*/ 0 h 288"/>
                <a:gd name="T185" fmla="*/ 360 w 360"/>
                <a:gd name="T186" fmla="*/ 288 h 2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0" h="288">
                  <a:moveTo>
                    <a:pt x="66" y="186"/>
                  </a:moveTo>
                  <a:lnTo>
                    <a:pt x="36" y="186"/>
                  </a:lnTo>
                  <a:lnTo>
                    <a:pt x="24" y="174"/>
                  </a:lnTo>
                  <a:lnTo>
                    <a:pt x="6" y="174"/>
                  </a:lnTo>
                  <a:lnTo>
                    <a:pt x="12" y="186"/>
                  </a:lnTo>
                  <a:lnTo>
                    <a:pt x="12" y="192"/>
                  </a:lnTo>
                  <a:lnTo>
                    <a:pt x="18" y="204"/>
                  </a:lnTo>
                  <a:lnTo>
                    <a:pt x="36" y="222"/>
                  </a:lnTo>
                  <a:lnTo>
                    <a:pt x="48" y="228"/>
                  </a:lnTo>
                  <a:lnTo>
                    <a:pt x="84" y="240"/>
                  </a:lnTo>
                  <a:lnTo>
                    <a:pt x="90" y="240"/>
                  </a:lnTo>
                  <a:lnTo>
                    <a:pt x="84" y="234"/>
                  </a:lnTo>
                  <a:lnTo>
                    <a:pt x="84" y="222"/>
                  </a:lnTo>
                  <a:lnTo>
                    <a:pt x="78" y="216"/>
                  </a:lnTo>
                  <a:lnTo>
                    <a:pt x="78" y="204"/>
                  </a:lnTo>
                  <a:lnTo>
                    <a:pt x="72" y="198"/>
                  </a:lnTo>
                  <a:lnTo>
                    <a:pt x="72" y="186"/>
                  </a:lnTo>
                  <a:lnTo>
                    <a:pt x="66" y="186"/>
                  </a:lnTo>
                  <a:close/>
                  <a:moveTo>
                    <a:pt x="354" y="108"/>
                  </a:moveTo>
                  <a:lnTo>
                    <a:pt x="348" y="102"/>
                  </a:lnTo>
                  <a:lnTo>
                    <a:pt x="330" y="102"/>
                  </a:lnTo>
                  <a:lnTo>
                    <a:pt x="318" y="108"/>
                  </a:lnTo>
                  <a:lnTo>
                    <a:pt x="306" y="108"/>
                  </a:lnTo>
                  <a:lnTo>
                    <a:pt x="288" y="90"/>
                  </a:lnTo>
                  <a:lnTo>
                    <a:pt x="288" y="84"/>
                  </a:lnTo>
                  <a:lnTo>
                    <a:pt x="264" y="54"/>
                  </a:lnTo>
                  <a:lnTo>
                    <a:pt x="264" y="42"/>
                  </a:lnTo>
                  <a:lnTo>
                    <a:pt x="216" y="0"/>
                  </a:lnTo>
                  <a:lnTo>
                    <a:pt x="216" y="30"/>
                  </a:lnTo>
                  <a:lnTo>
                    <a:pt x="210" y="36"/>
                  </a:lnTo>
                  <a:lnTo>
                    <a:pt x="192" y="36"/>
                  </a:lnTo>
                  <a:lnTo>
                    <a:pt x="192" y="48"/>
                  </a:lnTo>
                  <a:lnTo>
                    <a:pt x="186" y="54"/>
                  </a:lnTo>
                  <a:lnTo>
                    <a:pt x="162" y="54"/>
                  </a:lnTo>
                  <a:lnTo>
                    <a:pt x="156" y="48"/>
                  </a:lnTo>
                  <a:lnTo>
                    <a:pt x="144" y="42"/>
                  </a:lnTo>
                  <a:lnTo>
                    <a:pt x="138" y="30"/>
                  </a:lnTo>
                  <a:lnTo>
                    <a:pt x="120" y="12"/>
                  </a:lnTo>
                  <a:lnTo>
                    <a:pt x="84" y="0"/>
                  </a:lnTo>
                  <a:lnTo>
                    <a:pt x="72" y="0"/>
                  </a:lnTo>
                  <a:lnTo>
                    <a:pt x="60" y="12"/>
                  </a:lnTo>
                  <a:lnTo>
                    <a:pt x="78" y="30"/>
                  </a:lnTo>
                  <a:lnTo>
                    <a:pt x="84" y="30"/>
                  </a:lnTo>
                  <a:lnTo>
                    <a:pt x="90" y="36"/>
                  </a:lnTo>
                  <a:lnTo>
                    <a:pt x="96" y="48"/>
                  </a:lnTo>
                  <a:lnTo>
                    <a:pt x="102" y="54"/>
                  </a:lnTo>
                  <a:lnTo>
                    <a:pt x="108" y="66"/>
                  </a:lnTo>
                  <a:lnTo>
                    <a:pt x="102" y="72"/>
                  </a:lnTo>
                  <a:lnTo>
                    <a:pt x="84" y="54"/>
                  </a:lnTo>
                  <a:lnTo>
                    <a:pt x="72" y="54"/>
                  </a:lnTo>
                  <a:lnTo>
                    <a:pt x="60" y="60"/>
                  </a:lnTo>
                  <a:lnTo>
                    <a:pt x="42" y="42"/>
                  </a:lnTo>
                  <a:lnTo>
                    <a:pt x="42" y="36"/>
                  </a:lnTo>
                  <a:lnTo>
                    <a:pt x="36" y="30"/>
                  </a:lnTo>
                  <a:lnTo>
                    <a:pt x="12" y="30"/>
                  </a:lnTo>
                  <a:lnTo>
                    <a:pt x="0" y="42"/>
                  </a:lnTo>
                  <a:lnTo>
                    <a:pt x="0" y="48"/>
                  </a:lnTo>
                  <a:lnTo>
                    <a:pt x="6" y="48"/>
                  </a:lnTo>
                  <a:lnTo>
                    <a:pt x="12" y="54"/>
                  </a:lnTo>
                  <a:lnTo>
                    <a:pt x="12" y="66"/>
                  </a:lnTo>
                  <a:lnTo>
                    <a:pt x="30" y="66"/>
                  </a:lnTo>
                  <a:lnTo>
                    <a:pt x="36" y="72"/>
                  </a:lnTo>
                  <a:lnTo>
                    <a:pt x="36" y="96"/>
                  </a:lnTo>
                  <a:lnTo>
                    <a:pt x="30" y="102"/>
                  </a:lnTo>
                  <a:lnTo>
                    <a:pt x="36" y="102"/>
                  </a:lnTo>
                  <a:lnTo>
                    <a:pt x="42" y="108"/>
                  </a:lnTo>
                  <a:lnTo>
                    <a:pt x="66" y="120"/>
                  </a:lnTo>
                  <a:lnTo>
                    <a:pt x="72" y="126"/>
                  </a:lnTo>
                  <a:lnTo>
                    <a:pt x="72" y="132"/>
                  </a:lnTo>
                  <a:lnTo>
                    <a:pt x="54" y="150"/>
                  </a:lnTo>
                  <a:lnTo>
                    <a:pt x="42" y="150"/>
                  </a:lnTo>
                  <a:lnTo>
                    <a:pt x="72" y="162"/>
                  </a:lnTo>
                  <a:lnTo>
                    <a:pt x="84" y="180"/>
                  </a:lnTo>
                  <a:lnTo>
                    <a:pt x="114" y="186"/>
                  </a:lnTo>
                  <a:lnTo>
                    <a:pt x="114" y="198"/>
                  </a:lnTo>
                  <a:lnTo>
                    <a:pt x="120" y="210"/>
                  </a:lnTo>
                  <a:lnTo>
                    <a:pt x="120" y="240"/>
                  </a:lnTo>
                  <a:lnTo>
                    <a:pt x="132" y="240"/>
                  </a:lnTo>
                  <a:lnTo>
                    <a:pt x="138" y="228"/>
                  </a:lnTo>
                  <a:lnTo>
                    <a:pt x="144" y="222"/>
                  </a:lnTo>
                  <a:lnTo>
                    <a:pt x="144" y="216"/>
                  </a:lnTo>
                  <a:lnTo>
                    <a:pt x="156" y="204"/>
                  </a:lnTo>
                  <a:lnTo>
                    <a:pt x="174" y="192"/>
                  </a:lnTo>
                  <a:lnTo>
                    <a:pt x="186" y="186"/>
                  </a:lnTo>
                  <a:lnTo>
                    <a:pt x="198" y="174"/>
                  </a:lnTo>
                  <a:lnTo>
                    <a:pt x="210" y="168"/>
                  </a:lnTo>
                  <a:lnTo>
                    <a:pt x="222" y="168"/>
                  </a:lnTo>
                  <a:lnTo>
                    <a:pt x="228" y="180"/>
                  </a:lnTo>
                  <a:lnTo>
                    <a:pt x="234" y="186"/>
                  </a:lnTo>
                  <a:lnTo>
                    <a:pt x="234" y="204"/>
                  </a:lnTo>
                  <a:lnTo>
                    <a:pt x="228" y="210"/>
                  </a:lnTo>
                  <a:lnTo>
                    <a:pt x="228" y="222"/>
                  </a:lnTo>
                  <a:lnTo>
                    <a:pt x="234" y="222"/>
                  </a:lnTo>
                  <a:lnTo>
                    <a:pt x="240" y="228"/>
                  </a:lnTo>
                  <a:lnTo>
                    <a:pt x="240" y="234"/>
                  </a:lnTo>
                  <a:lnTo>
                    <a:pt x="234" y="240"/>
                  </a:lnTo>
                  <a:lnTo>
                    <a:pt x="222" y="240"/>
                  </a:lnTo>
                  <a:lnTo>
                    <a:pt x="222" y="246"/>
                  </a:lnTo>
                  <a:lnTo>
                    <a:pt x="234" y="258"/>
                  </a:lnTo>
                  <a:lnTo>
                    <a:pt x="246" y="264"/>
                  </a:lnTo>
                  <a:lnTo>
                    <a:pt x="252" y="270"/>
                  </a:lnTo>
                  <a:lnTo>
                    <a:pt x="258" y="270"/>
                  </a:lnTo>
                  <a:lnTo>
                    <a:pt x="264" y="276"/>
                  </a:lnTo>
                  <a:lnTo>
                    <a:pt x="264" y="282"/>
                  </a:lnTo>
                  <a:lnTo>
                    <a:pt x="282" y="282"/>
                  </a:lnTo>
                  <a:lnTo>
                    <a:pt x="282" y="288"/>
                  </a:lnTo>
                  <a:lnTo>
                    <a:pt x="288" y="282"/>
                  </a:lnTo>
                  <a:lnTo>
                    <a:pt x="288" y="258"/>
                  </a:lnTo>
                  <a:lnTo>
                    <a:pt x="282" y="252"/>
                  </a:lnTo>
                  <a:lnTo>
                    <a:pt x="276" y="252"/>
                  </a:lnTo>
                  <a:lnTo>
                    <a:pt x="270" y="246"/>
                  </a:lnTo>
                  <a:lnTo>
                    <a:pt x="288" y="240"/>
                  </a:lnTo>
                  <a:lnTo>
                    <a:pt x="288" y="210"/>
                  </a:lnTo>
                  <a:lnTo>
                    <a:pt x="300" y="222"/>
                  </a:lnTo>
                  <a:lnTo>
                    <a:pt x="306" y="222"/>
                  </a:lnTo>
                  <a:lnTo>
                    <a:pt x="318" y="210"/>
                  </a:lnTo>
                  <a:lnTo>
                    <a:pt x="300" y="192"/>
                  </a:lnTo>
                  <a:lnTo>
                    <a:pt x="300" y="138"/>
                  </a:lnTo>
                  <a:lnTo>
                    <a:pt x="318" y="138"/>
                  </a:lnTo>
                  <a:lnTo>
                    <a:pt x="330" y="126"/>
                  </a:lnTo>
                  <a:lnTo>
                    <a:pt x="360" y="132"/>
                  </a:lnTo>
                  <a:lnTo>
                    <a:pt x="360" y="120"/>
                  </a:lnTo>
                  <a:lnTo>
                    <a:pt x="354" y="108"/>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80" name="Austria">
              <a:extLst>
                <a:ext uri="{FF2B5EF4-FFF2-40B4-BE49-F238E27FC236}">
                  <a16:creationId xmlns:a16="http://schemas.microsoft.com/office/drawing/2014/main" id="{9E993F42-E21D-44BD-869C-AE84FCEE98D8}"/>
                </a:ext>
                <a:ext uri="{C183D7F6-B498-43B3-948B-1728B52AA6E4}">
                  <adec:decorative xmlns:adec="http://schemas.microsoft.com/office/drawing/2017/decorative" val="1"/>
                </a:ext>
              </a:extLst>
            </p:cNvPr>
            <p:cNvSpPr>
              <a:spLocks/>
            </p:cNvSpPr>
            <p:nvPr/>
          </p:nvSpPr>
          <p:spPr bwMode="gray">
            <a:xfrm>
              <a:off x="4507845" y="2035569"/>
              <a:ext cx="147183" cy="65414"/>
            </a:xfrm>
            <a:custGeom>
              <a:avLst/>
              <a:gdLst>
                <a:gd name="T0" fmla="*/ 2147483647 w 456"/>
                <a:gd name="T1" fmla="*/ 2147483647 h 204"/>
                <a:gd name="T2" fmla="*/ 2147483647 w 456"/>
                <a:gd name="T3" fmla="*/ 2147483647 h 204"/>
                <a:gd name="T4" fmla="*/ 2147483647 w 456"/>
                <a:gd name="T5" fmla="*/ 2147483647 h 204"/>
                <a:gd name="T6" fmla="*/ 2147483647 w 456"/>
                <a:gd name="T7" fmla="*/ 2147483647 h 204"/>
                <a:gd name="T8" fmla="*/ 2147483647 w 456"/>
                <a:gd name="T9" fmla="*/ 2147483647 h 204"/>
                <a:gd name="T10" fmla="*/ 2147483647 w 456"/>
                <a:gd name="T11" fmla="*/ 2147483647 h 204"/>
                <a:gd name="T12" fmla="*/ 2147483647 w 456"/>
                <a:gd name="T13" fmla="*/ 2147483647 h 204"/>
                <a:gd name="T14" fmla="*/ 2147483647 w 456"/>
                <a:gd name="T15" fmla="*/ 0 h 204"/>
                <a:gd name="T16" fmla="*/ 2147483647 w 456"/>
                <a:gd name="T17" fmla="*/ 2147483647 h 204"/>
                <a:gd name="T18" fmla="*/ 2147483647 w 456"/>
                <a:gd name="T19" fmla="*/ 2147483647 h 204"/>
                <a:gd name="T20" fmla="*/ 2147483647 w 456"/>
                <a:gd name="T21" fmla="*/ 2147483647 h 204"/>
                <a:gd name="T22" fmla="*/ 2147483647 w 456"/>
                <a:gd name="T23" fmla="*/ 2147483647 h 204"/>
                <a:gd name="T24" fmla="*/ 2147483647 w 456"/>
                <a:gd name="T25" fmla="*/ 2147483647 h 204"/>
                <a:gd name="T26" fmla="*/ 2147483647 w 456"/>
                <a:gd name="T27" fmla="*/ 2147483647 h 204"/>
                <a:gd name="T28" fmla="*/ 2147483647 w 456"/>
                <a:gd name="T29" fmla="*/ 2147483647 h 204"/>
                <a:gd name="T30" fmla="*/ 2147483647 w 456"/>
                <a:gd name="T31" fmla="*/ 2147483647 h 204"/>
                <a:gd name="T32" fmla="*/ 2147483647 w 456"/>
                <a:gd name="T33" fmla="*/ 2147483647 h 204"/>
                <a:gd name="T34" fmla="*/ 2147483647 w 456"/>
                <a:gd name="T35" fmla="*/ 2147483647 h 204"/>
                <a:gd name="T36" fmla="*/ 2147483647 w 456"/>
                <a:gd name="T37" fmla="*/ 2147483647 h 204"/>
                <a:gd name="T38" fmla="*/ 2147483647 w 456"/>
                <a:gd name="T39" fmla="*/ 2147483647 h 204"/>
                <a:gd name="T40" fmla="*/ 2147483647 w 456"/>
                <a:gd name="T41" fmla="*/ 2147483647 h 204"/>
                <a:gd name="T42" fmla="*/ 2147483647 w 456"/>
                <a:gd name="T43" fmla="*/ 2147483647 h 204"/>
                <a:gd name="T44" fmla="*/ 2147483647 w 456"/>
                <a:gd name="T45" fmla="*/ 2147483647 h 204"/>
                <a:gd name="T46" fmla="*/ 2147483647 w 456"/>
                <a:gd name="T47" fmla="*/ 2147483647 h 204"/>
                <a:gd name="T48" fmla="*/ 2147483647 w 456"/>
                <a:gd name="T49" fmla="*/ 2147483647 h 204"/>
                <a:gd name="T50" fmla="*/ 2147483647 w 456"/>
                <a:gd name="T51" fmla="*/ 2147483647 h 204"/>
                <a:gd name="T52" fmla="*/ 2147483647 w 456"/>
                <a:gd name="T53" fmla="*/ 2147483647 h 204"/>
                <a:gd name="T54" fmla="*/ 0 w 456"/>
                <a:gd name="T55" fmla="*/ 2147483647 h 204"/>
                <a:gd name="T56" fmla="*/ 2147483647 w 456"/>
                <a:gd name="T57" fmla="*/ 2147483647 h 204"/>
                <a:gd name="T58" fmla="*/ 2147483647 w 456"/>
                <a:gd name="T59" fmla="*/ 2147483647 h 204"/>
                <a:gd name="T60" fmla="*/ 2147483647 w 456"/>
                <a:gd name="T61" fmla="*/ 2147483647 h 204"/>
                <a:gd name="T62" fmla="*/ 2147483647 w 456"/>
                <a:gd name="T63" fmla="*/ 2147483647 h 204"/>
                <a:gd name="T64" fmla="*/ 2147483647 w 456"/>
                <a:gd name="T65" fmla="*/ 2147483647 h 204"/>
                <a:gd name="T66" fmla="*/ 2147483647 w 456"/>
                <a:gd name="T67" fmla="*/ 2147483647 h 204"/>
                <a:gd name="T68" fmla="*/ 2147483647 w 456"/>
                <a:gd name="T69" fmla="*/ 2147483647 h 204"/>
                <a:gd name="T70" fmla="*/ 2147483647 w 456"/>
                <a:gd name="T71" fmla="*/ 2147483647 h 204"/>
                <a:gd name="T72" fmla="*/ 2147483647 w 456"/>
                <a:gd name="T73" fmla="*/ 2147483647 h 204"/>
                <a:gd name="T74" fmla="*/ 2147483647 w 456"/>
                <a:gd name="T75" fmla="*/ 2147483647 h 204"/>
                <a:gd name="T76" fmla="*/ 2147483647 w 456"/>
                <a:gd name="T77" fmla="*/ 2147483647 h 204"/>
                <a:gd name="T78" fmla="*/ 2147483647 w 456"/>
                <a:gd name="T79" fmla="*/ 2147483647 h 204"/>
                <a:gd name="T80" fmla="*/ 2147483647 w 456"/>
                <a:gd name="T81" fmla="*/ 2147483647 h 204"/>
                <a:gd name="T82" fmla="*/ 2147483647 w 456"/>
                <a:gd name="T83" fmla="*/ 2147483647 h 204"/>
                <a:gd name="T84" fmla="*/ 2147483647 w 456"/>
                <a:gd name="T85" fmla="*/ 2147483647 h 204"/>
                <a:gd name="T86" fmla="*/ 2147483647 w 456"/>
                <a:gd name="T87" fmla="*/ 2147483647 h 204"/>
                <a:gd name="T88" fmla="*/ 2147483647 w 456"/>
                <a:gd name="T89" fmla="*/ 2147483647 h 204"/>
                <a:gd name="T90" fmla="*/ 2147483647 w 456"/>
                <a:gd name="T91" fmla="*/ 2147483647 h 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6"/>
                <a:gd name="T139" fmla="*/ 0 h 204"/>
                <a:gd name="T140" fmla="*/ 456 w 456"/>
                <a:gd name="T141" fmla="*/ 204 h 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6" h="204">
                  <a:moveTo>
                    <a:pt x="456" y="102"/>
                  </a:moveTo>
                  <a:lnTo>
                    <a:pt x="456" y="60"/>
                  </a:lnTo>
                  <a:lnTo>
                    <a:pt x="450" y="60"/>
                  </a:lnTo>
                  <a:lnTo>
                    <a:pt x="450" y="48"/>
                  </a:lnTo>
                  <a:lnTo>
                    <a:pt x="456" y="24"/>
                  </a:lnTo>
                  <a:lnTo>
                    <a:pt x="444" y="18"/>
                  </a:lnTo>
                  <a:lnTo>
                    <a:pt x="438" y="18"/>
                  </a:lnTo>
                  <a:lnTo>
                    <a:pt x="432" y="12"/>
                  </a:lnTo>
                  <a:lnTo>
                    <a:pt x="420" y="12"/>
                  </a:lnTo>
                  <a:lnTo>
                    <a:pt x="414" y="18"/>
                  </a:lnTo>
                  <a:lnTo>
                    <a:pt x="402" y="24"/>
                  </a:lnTo>
                  <a:lnTo>
                    <a:pt x="390" y="12"/>
                  </a:lnTo>
                  <a:lnTo>
                    <a:pt x="378" y="18"/>
                  </a:lnTo>
                  <a:lnTo>
                    <a:pt x="366" y="6"/>
                  </a:lnTo>
                  <a:lnTo>
                    <a:pt x="354" y="0"/>
                  </a:lnTo>
                  <a:lnTo>
                    <a:pt x="336" y="0"/>
                  </a:lnTo>
                  <a:lnTo>
                    <a:pt x="330" y="6"/>
                  </a:lnTo>
                  <a:lnTo>
                    <a:pt x="324" y="18"/>
                  </a:lnTo>
                  <a:lnTo>
                    <a:pt x="318" y="18"/>
                  </a:lnTo>
                  <a:lnTo>
                    <a:pt x="318" y="36"/>
                  </a:lnTo>
                  <a:lnTo>
                    <a:pt x="306" y="30"/>
                  </a:lnTo>
                  <a:lnTo>
                    <a:pt x="300" y="30"/>
                  </a:lnTo>
                  <a:lnTo>
                    <a:pt x="288" y="36"/>
                  </a:lnTo>
                  <a:lnTo>
                    <a:pt x="276" y="36"/>
                  </a:lnTo>
                  <a:lnTo>
                    <a:pt x="258" y="18"/>
                  </a:lnTo>
                  <a:lnTo>
                    <a:pt x="252" y="36"/>
                  </a:lnTo>
                  <a:lnTo>
                    <a:pt x="234" y="36"/>
                  </a:lnTo>
                  <a:lnTo>
                    <a:pt x="240" y="48"/>
                  </a:lnTo>
                  <a:lnTo>
                    <a:pt x="240" y="66"/>
                  </a:lnTo>
                  <a:lnTo>
                    <a:pt x="234" y="66"/>
                  </a:lnTo>
                  <a:lnTo>
                    <a:pt x="228" y="60"/>
                  </a:lnTo>
                  <a:lnTo>
                    <a:pt x="210" y="60"/>
                  </a:lnTo>
                  <a:lnTo>
                    <a:pt x="204" y="66"/>
                  </a:lnTo>
                  <a:lnTo>
                    <a:pt x="204" y="72"/>
                  </a:lnTo>
                  <a:lnTo>
                    <a:pt x="198" y="78"/>
                  </a:lnTo>
                  <a:lnTo>
                    <a:pt x="198" y="84"/>
                  </a:lnTo>
                  <a:lnTo>
                    <a:pt x="210" y="84"/>
                  </a:lnTo>
                  <a:lnTo>
                    <a:pt x="210" y="126"/>
                  </a:lnTo>
                  <a:lnTo>
                    <a:pt x="204" y="126"/>
                  </a:lnTo>
                  <a:lnTo>
                    <a:pt x="192" y="114"/>
                  </a:lnTo>
                  <a:lnTo>
                    <a:pt x="174" y="108"/>
                  </a:lnTo>
                  <a:lnTo>
                    <a:pt x="162" y="102"/>
                  </a:lnTo>
                  <a:lnTo>
                    <a:pt x="144" y="114"/>
                  </a:lnTo>
                  <a:lnTo>
                    <a:pt x="126" y="114"/>
                  </a:lnTo>
                  <a:lnTo>
                    <a:pt x="108" y="126"/>
                  </a:lnTo>
                  <a:lnTo>
                    <a:pt x="102" y="132"/>
                  </a:lnTo>
                  <a:lnTo>
                    <a:pt x="84" y="132"/>
                  </a:lnTo>
                  <a:lnTo>
                    <a:pt x="66" y="114"/>
                  </a:lnTo>
                  <a:lnTo>
                    <a:pt x="48" y="114"/>
                  </a:lnTo>
                  <a:lnTo>
                    <a:pt x="48" y="126"/>
                  </a:lnTo>
                  <a:lnTo>
                    <a:pt x="42" y="132"/>
                  </a:lnTo>
                  <a:lnTo>
                    <a:pt x="30" y="132"/>
                  </a:lnTo>
                  <a:lnTo>
                    <a:pt x="30" y="126"/>
                  </a:lnTo>
                  <a:lnTo>
                    <a:pt x="24" y="120"/>
                  </a:lnTo>
                  <a:lnTo>
                    <a:pt x="0" y="120"/>
                  </a:lnTo>
                  <a:lnTo>
                    <a:pt x="0" y="156"/>
                  </a:lnTo>
                  <a:lnTo>
                    <a:pt x="18" y="156"/>
                  </a:lnTo>
                  <a:lnTo>
                    <a:pt x="18" y="174"/>
                  </a:lnTo>
                  <a:lnTo>
                    <a:pt x="24" y="174"/>
                  </a:lnTo>
                  <a:lnTo>
                    <a:pt x="42" y="156"/>
                  </a:lnTo>
                  <a:lnTo>
                    <a:pt x="48" y="156"/>
                  </a:lnTo>
                  <a:lnTo>
                    <a:pt x="60" y="168"/>
                  </a:lnTo>
                  <a:lnTo>
                    <a:pt x="60" y="174"/>
                  </a:lnTo>
                  <a:lnTo>
                    <a:pt x="72" y="174"/>
                  </a:lnTo>
                  <a:lnTo>
                    <a:pt x="84" y="180"/>
                  </a:lnTo>
                  <a:lnTo>
                    <a:pt x="96" y="162"/>
                  </a:lnTo>
                  <a:lnTo>
                    <a:pt x="138" y="162"/>
                  </a:lnTo>
                  <a:lnTo>
                    <a:pt x="138" y="156"/>
                  </a:lnTo>
                  <a:lnTo>
                    <a:pt x="144" y="150"/>
                  </a:lnTo>
                  <a:lnTo>
                    <a:pt x="162" y="150"/>
                  </a:lnTo>
                  <a:lnTo>
                    <a:pt x="168" y="156"/>
                  </a:lnTo>
                  <a:lnTo>
                    <a:pt x="168" y="174"/>
                  </a:lnTo>
                  <a:lnTo>
                    <a:pt x="180" y="174"/>
                  </a:lnTo>
                  <a:lnTo>
                    <a:pt x="186" y="192"/>
                  </a:lnTo>
                  <a:lnTo>
                    <a:pt x="240" y="192"/>
                  </a:lnTo>
                  <a:lnTo>
                    <a:pt x="240" y="204"/>
                  </a:lnTo>
                  <a:lnTo>
                    <a:pt x="258" y="204"/>
                  </a:lnTo>
                  <a:lnTo>
                    <a:pt x="264" y="198"/>
                  </a:lnTo>
                  <a:lnTo>
                    <a:pt x="282" y="198"/>
                  </a:lnTo>
                  <a:lnTo>
                    <a:pt x="288" y="204"/>
                  </a:lnTo>
                  <a:lnTo>
                    <a:pt x="318" y="204"/>
                  </a:lnTo>
                  <a:lnTo>
                    <a:pt x="318" y="192"/>
                  </a:lnTo>
                  <a:lnTo>
                    <a:pt x="366" y="192"/>
                  </a:lnTo>
                  <a:lnTo>
                    <a:pt x="378" y="186"/>
                  </a:lnTo>
                  <a:lnTo>
                    <a:pt x="402" y="192"/>
                  </a:lnTo>
                  <a:lnTo>
                    <a:pt x="414" y="156"/>
                  </a:lnTo>
                  <a:lnTo>
                    <a:pt x="432" y="156"/>
                  </a:lnTo>
                  <a:lnTo>
                    <a:pt x="432" y="132"/>
                  </a:lnTo>
                  <a:lnTo>
                    <a:pt x="444" y="114"/>
                  </a:lnTo>
                  <a:lnTo>
                    <a:pt x="432" y="114"/>
                  </a:lnTo>
                  <a:lnTo>
                    <a:pt x="438" y="102"/>
                  </a:lnTo>
                  <a:lnTo>
                    <a:pt x="456" y="102"/>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81" name="Australia">
              <a:extLst>
                <a:ext uri="{FF2B5EF4-FFF2-40B4-BE49-F238E27FC236}">
                  <a16:creationId xmlns:a16="http://schemas.microsoft.com/office/drawing/2014/main" id="{B836044F-E0D3-955A-0F87-DA32EDC1AC2C}"/>
                </a:ext>
                <a:ext uri="{C183D7F6-B498-43B3-948B-1728B52AA6E4}">
                  <adec:decorative xmlns:adec="http://schemas.microsoft.com/office/drawing/2017/decorative" val="1"/>
                </a:ext>
              </a:extLst>
            </p:cNvPr>
            <p:cNvSpPr>
              <a:spLocks noEditPoints="1"/>
            </p:cNvSpPr>
            <p:nvPr/>
          </p:nvSpPr>
          <p:spPr bwMode="gray">
            <a:xfrm>
              <a:off x="6778489" y="3577846"/>
              <a:ext cx="913290" cy="856681"/>
            </a:xfrm>
            <a:custGeom>
              <a:avLst/>
              <a:gdLst>
                <a:gd name="T0" fmla="*/ 2147483647 w 2838"/>
                <a:gd name="T1" fmla="*/ 2147483647 h 2664"/>
                <a:gd name="T2" fmla="*/ 2147483647 w 2838"/>
                <a:gd name="T3" fmla="*/ 2147483647 h 2664"/>
                <a:gd name="T4" fmla="*/ 2147483647 w 2838"/>
                <a:gd name="T5" fmla="*/ 2147483647 h 2664"/>
                <a:gd name="T6" fmla="*/ 2147483647 w 2838"/>
                <a:gd name="T7" fmla="*/ 2147483647 h 2664"/>
                <a:gd name="T8" fmla="*/ 2147483647 w 2838"/>
                <a:gd name="T9" fmla="*/ 2147483647 h 2664"/>
                <a:gd name="T10" fmla="*/ 2147483647 w 2838"/>
                <a:gd name="T11" fmla="*/ 2147483647 h 2664"/>
                <a:gd name="T12" fmla="*/ 2147483647 w 2838"/>
                <a:gd name="T13" fmla="*/ 2147483647 h 2664"/>
                <a:gd name="T14" fmla="*/ 2147483647 w 2838"/>
                <a:gd name="T15" fmla="*/ 2147483647 h 2664"/>
                <a:gd name="T16" fmla="*/ 2147483647 w 2838"/>
                <a:gd name="T17" fmla="*/ 2147483647 h 2664"/>
                <a:gd name="T18" fmla="*/ 2147483647 w 2838"/>
                <a:gd name="T19" fmla="*/ 2147483647 h 2664"/>
                <a:gd name="T20" fmla="*/ 2147483647 w 2838"/>
                <a:gd name="T21" fmla="*/ 2147483647 h 2664"/>
                <a:gd name="T22" fmla="*/ 2147483647 w 2838"/>
                <a:gd name="T23" fmla="*/ 2147483647 h 2664"/>
                <a:gd name="T24" fmla="*/ 2147483647 w 2838"/>
                <a:gd name="T25" fmla="*/ 2147483647 h 2664"/>
                <a:gd name="T26" fmla="*/ 2147483647 w 2838"/>
                <a:gd name="T27" fmla="*/ 2147483647 h 2664"/>
                <a:gd name="T28" fmla="*/ 2147483647 w 2838"/>
                <a:gd name="T29" fmla="*/ 2147483647 h 2664"/>
                <a:gd name="T30" fmla="*/ 2147483647 w 2838"/>
                <a:gd name="T31" fmla="*/ 2147483647 h 2664"/>
                <a:gd name="T32" fmla="*/ 2147483647 w 2838"/>
                <a:gd name="T33" fmla="*/ 2147483647 h 2664"/>
                <a:gd name="T34" fmla="*/ 2147483647 w 2838"/>
                <a:gd name="T35" fmla="*/ 2147483647 h 2664"/>
                <a:gd name="T36" fmla="*/ 2147483647 w 2838"/>
                <a:gd name="T37" fmla="*/ 2147483647 h 2664"/>
                <a:gd name="T38" fmla="*/ 2147483647 w 2838"/>
                <a:gd name="T39" fmla="*/ 2147483647 h 2664"/>
                <a:gd name="T40" fmla="*/ 2147483647 w 2838"/>
                <a:gd name="T41" fmla="*/ 2147483647 h 2664"/>
                <a:gd name="T42" fmla="*/ 2147483647 w 2838"/>
                <a:gd name="T43" fmla="*/ 2147483647 h 2664"/>
                <a:gd name="T44" fmla="*/ 2147483647 w 2838"/>
                <a:gd name="T45" fmla="*/ 2147483647 h 2664"/>
                <a:gd name="T46" fmla="*/ 2147483647 w 2838"/>
                <a:gd name="T47" fmla="*/ 2147483647 h 2664"/>
                <a:gd name="T48" fmla="*/ 2147483647 w 2838"/>
                <a:gd name="T49" fmla="*/ 2147483647 h 2664"/>
                <a:gd name="T50" fmla="*/ 2147483647 w 2838"/>
                <a:gd name="T51" fmla="*/ 2147483647 h 2664"/>
                <a:gd name="T52" fmla="*/ 2147483647 w 2838"/>
                <a:gd name="T53" fmla="*/ 2147483647 h 2664"/>
                <a:gd name="T54" fmla="*/ 2147483647 w 2838"/>
                <a:gd name="T55" fmla="*/ 2147483647 h 2664"/>
                <a:gd name="T56" fmla="*/ 2147483647 w 2838"/>
                <a:gd name="T57" fmla="*/ 2147483647 h 2664"/>
                <a:gd name="T58" fmla="*/ 2147483647 w 2838"/>
                <a:gd name="T59" fmla="*/ 2147483647 h 2664"/>
                <a:gd name="T60" fmla="*/ 2147483647 w 2838"/>
                <a:gd name="T61" fmla="*/ 2147483647 h 2664"/>
                <a:gd name="T62" fmla="*/ 2147483647 w 2838"/>
                <a:gd name="T63" fmla="*/ 2147483647 h 2664"/>
                <a:gd name="T64" fmla="*/ 2147483647 w 2838"/>
                <a:gd name="T65" fmla="*/ 2147483647 h 2664"/>
                <a:gd name="T66" fmla="*/ 2147483647 w 2838"/>
                <a:gd name="T67" fmla="*/ 2147483647 h 2664"/>
                <a:gd name="T68" fmla="*/ 2147483647 w 2838"/>
                <a:gd name="T69" fmla="*/ 2147483647 h 2664"/>
                <a:gd name="T70" fmla="*/ 2147483647 w 2838"/>
                <a:gd name="T71" fmla="*/ 2147483647 h 2664"/>
                <a:gd name="T72" fmla="*/ 2147483647 w 2838"/>
                <a:gd name="T73" fmla="*/ 2147483647 h 2664"/>
                <a:gd name="T74" fmla="*/ 2147483647 w 2838"/>
                <a:gd name="T75" fmla="*/ 2147483647 h 2664"/>
                <a:gd name="T76" fmla="*/ 2147483647 w 2838"/>
                <a:gd name="T77" fmla="*/ 2147483647 h 2664"/>
                <a:gd name="T78" fmla="*/ 2147483647 w 2838"/>
                <a:gd name="T79" fmla="*/ 2147483647 h 2664"/>
                <a:gd name="T80" fmla="*/ 2147483647 w 2838"/>
                <a:gd name="T81" fmla="*/ 2147483647 h 2664"/>
                <a:gd name="T82" fmla="*/ 2147483647 w 2838"/>
                <a:gd name="T83" fmla="*/ 2147483647 h 2664"/>
                <a:gd name="T84" fmla="*/ 2147483647 w 2838"/>
                <a:gd name="T85" fmla="*/ 2147483647 h 2664"/>
                <a:gd name="T86" fmla="*/ 2147483647 w 2838"/>
                <a:gd name="T87" fmla="*/ 2147483647 h 2664"/>
                <a:gd name="T88" fmla="*/ 2147483647 w 2838"/>
                <a:gd name="T89" fmla="*/ 2147483647 h 2664"/>
                <a:gd name="T90" fmla="*/ 2147483647 w 2838"/>
                <a:gd name="T91" fmla="*/ 2147483647 h 2664"/>
                <a:gd name="T92" fmla="*/ 2147483647 w 2838"/>
                <a:gd name="T93" fmla="*/ 2147483647 h 2664"/>
                <a:gd name="T94" fmla="*/ 2147483647 w 2838"/>
                <a:gd name="T95" fmla="*/ 2147483647 h 2664"/>
                <a:gd name="T96" fmla="*/ 2147483647 w 2838"/>
                <a:gd name="T97" fmla="*/ 2147483647 h 2664"/>
                <a:gd name="T98" fmla="*/ 2147483647 w 2838"/>
                <a:gd name="T99" fmla="*/ 2147483647 h 2664"/>
                <a:gd name="T100" fmla="*/ 2147483647 w 2838"/>
                <a:gd name="T101" fmla="*/ 2147483647 h 2664"/>
                <a:gd name="T102" fmla="*/ 2147483647 w 2838"/>
                <a:gd name="T103" fmla="*/ 2147483647 h 2664"/>
                <a:gd name="T104" fmla="*/ 2147483647 w 2838"/>
                <a:gd name="T105" fmla="*/ 2147483647 h 2664"/>
                <a:gd name="T106" fmla="*/ 2147483647 w 2838"/>
                <a:gd name="T107" fmla="*/ 2147483647 h 2664"/>
                <a:gd name="T108" fmla="*/ 2147483647 w 2838"/>
                <a:gd name="T109" fmla="*/ 2147483647 h 2664"/>
                <a:gd name="T110" fmla="*/ 2147483647 w 2838"/>
                <a:gd name="T111" fmla="*/ 2147483647 h 2664"/>
                <a:gd name="T112" fmla="*/ 2147483647 w 2838"/>
                <a:gd name="T113" fmla="*/ 2147483647 h 2664"/>
                <a:gd name="T114" fmla="*/ 2147483647 w 2838"/>
                <a:gd name="T115" fmla="*/ 2147483647 h 2664"/>
                <a:gd name="T116" fmla="*/ 2147483647 w 2838"/>
                <a:gd name="T117" fmla="*/ 2147483647 h 26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38"/>
                <a:gd name="T178" fmla="*/ 0 h 2664"/>
                <a:gd name="T179" fmla="*/ 2838 w 2838"/>
                <a:gd name="T180" fmla="*/ 2664 h 266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38" h="2664">
                  <a:moveTo>
                    <a:pt x="1530" y="66"/>
                  </a:moveTo>
                  <a:lnTo>
                    <a:pt x="1524" y="60"/>
                  </a:lnTo>
                  <a:lnTo>
                    <a:pt x="1518" y="60"/>
                  </a:lnTo>
                  <a:lnTo>
                    <a:pt x="1506" y="66"/>
                  </a:lnTo>
                  <a:lnTo>
                    <a:pt x="1500" y="72"/>
                  </a:lnTo>
                  <a:lnTo>
                    <a:pt x="1494" y="84"/>
                  </a:lnTo>
                  <a:lnTo>
                    <a:pt x="1494" y="102"/>
                  </a:lnTo>
                  <a:lnTo>
                    <a:pt x="1506" y="102"/>
                  </a:lnTo>
                  <a:lnTo>
                    <a:pt x="1512" y="90"/>
                  </a:lnTo>
                  <a:lnTo>
                    <a:pt x="1524" y="78"/>
                  </a:lnTo>
                  <a:lnTo>
                    <a:pt x="1530" y="66"/>
                  </a:lnTo>
                  <a:close/>
                  <a:moveTo>
                    <a:pt x="1476" y="2016"/>
                  </a:moveTo>
                  <a:lnTo>
                    <a:pt x="1464" y="2016"/>
                  </a:lnTo>
                  <a:lnTo>
                    <a:pt x="1440" y="2028"/>
                  </a:lnTo>
                  <a:lnTo>
                    <a:pt x="1440" y="2034"/>
                  </a:lnTo>
                  <a:lnTo>
                    <a:pt x="1452" y="2046"/>
                  </a:lnTo>
                  <a:lnTo>
                    <a:pt x="1452" y="2052"/>
                  </a:lnTo>
                  <a:lnTo>
                    <a:pt x="1470" y="2052"/>
                  </a:lnTo>
                  <a:lnTo>
                    <a:pt x="1482" y="2046"/>
                  </a:lnTo>
                  <a:lnTo>
                    <a:pt x="1488" y="2040"/>
                  </a:lnTo>
                  <a:lnTo>
                    <a:pt x="1506" y="2040"/>
                  </a:lnTo>
                  <a:lnTo>
                    <a:pt x="1512" y="2034"/>
                  </a:lnTo>
                  <a:lnTo>
                    <a:pt x="1530" y="2034"/>
                  </a:lnTo>
                  <a:lnTo>
                    <a:pt x="1536" y="2028"/>
                  </a:lnTo>
                  <a:lnTo>
                    <a:pt x="1512" y="2028"/>
                  </a:lnTo>
                  <a:lnTo>
                    <a:pt x="1500" y="2016"/>
                  </a:lnTo>
                  <a:lnTo>
                    <a:pt x="1476" y="2016"/>
                  </a:lnTo>
                  <a:close/>
                  <a:moveTo>
                    <a:pt x="2802" y="1164"/>
                  </a:moveTo>
                  <a:lnTo>
                    <a:pt x="2802" y="1134"/>
                  </a:lnTo>
                  <a:lnTo>
                    <a:pt x="2796" y="1116"/>
                  </a:lnTo>
                  <a:lnTo>
                    <a:pt x="2796" y="1092"/>
                  </a:lnTo>
                  <a:lnTo>
                    <a:pt x="2790" y="1086"/>
                  </a:lnTo>
                  <a:lnTo>
                    <a:pt x="2778" y="1086"/>
                  </a:lnTo>
                  <a:lnTo>
                    <a:pt x="2772" y="1080"/>
                  </a:lnTo>
                  <a:lnTo>
                    <a:pt x="2760" y="1080"/>
                  </a:lnTo>
                  <a:lnTo>
                    <a:pt x="2760" y="1062"/>
                  </a:lnTo>
                  <a:lnTo>
                    <a:pt x="2742" y="1050"/>
                  </a:lnTo>
                  <a:lnTo>
                    <a:pt x="2742" y="1014"/>
                  </a:lnTo>
                  <a:lnTo>
                    <a:pt x="2736" y="1008"/>
                  </a:lnTo>
                  <a:lnTo>
                    <a:pt x="2724" y="1002"/>
                  </a:lnTo>
                  <a:lnTo>
                    <a:pt x="2718" y="996"/>
                  </a:lnTo>
                  <a:lnTo>
                    <a:pt x="2706" y="996"/>
                  </a:lnTo>
                  <a:lnTo>
                    <a:pt x="2712" y="996"/>
                  </a:lnTo>
                  <a:lnTo>
                    <a:pt x="2718" y="990"/>
                  </a:lnTo>
                  <a:lnTo>
                    <a:pt x="2730" y="990"/>
                  </a:lnTo>
                  <a:lnTo>
                    <a:pt x="2742" y="984"/>
                  </a:lnTo>
                  <a:lnTo>
                    <a:pt x="2760" y="966"/>
                  </a:lnTo>
                  <a:lnTo>
                    <a:pt x="2754" y="954"/>
                  </a:lnTo>
                  <a:lnTo>
                    <a:pt x="2736" y="936"/>
                  </a:lnTo>
                  <a:lnTo>
                    <a:pt x="2730" y="936"/>
                  </a:lnTo>
                  <a:lnTo>
                    <a:pt x="2730" y="930"/>
                  </a:lnTo>
                  <a:lnTo>
                    <a:pt x="2712" y="912"/>
                  </a:lnTo>
                  <a:lnTo>
                    <a:pt x="2700" y="906"/>
                  </a:lnTo>
                  <a:lnTo>
                    <a:pt x="2694" y="912"/>
                  </a:lnTo>
                  <a:lnTo>
                    <a:pt x="2694" y="936"/>
                  </a:lnTo>
                  <a:lnTo>
                    <a:pt x="2670" y="930"/>
                  </a:lnTo>
                  <a:lnTo>
                    <a:pt x="2670" y="924"/>
                  </a:lnTo>
                  <a:lnTo>
                    <a:pt x="2676" y="918"/>
                  </a:lnTo>
                  <a:lnTo>
                    <a:pt x="2676" y="906"/>
                  </a:lnTo>
                  <a:lnTo>
                    <a:pt x="2682" y="894"/>
                  </a:lnTo>
                  <a:lnTo>
                    <a:pt x="2688" y="876"/>
                  </a:lnTo>
                  <a:lnTo>
                    <a:pt x="2688" y="858"/>
                  </a:lnTo>
                  <a:lnTo>
                    <a:pt x="2682" y="852"/>
                  </a:lnTo>
                  <a:lnTo>
                    <a:pt x="2676" y="840"/>
                  </a:lnTo>
                  <a:lnTo>
                    <a:pt x="2670" y="840"/>
                  </a:lnTo>
                  <a:lnTo>
                    <a:pt x="2652" y="822"/>
                  </a:lnTo>
                  <a:lnTo>
                    <a:pt x="2652" y="816"/>
                  </a:lnTo>
                  <a:lnTo>
                    <a:pt x="2658" y="804"/>
                  </a:lnTo>
                  <a:lnTo>
                    <a:pt x="2658" y="792"/>
                  </a:lnTo>
                  <a:lnTo>
                    <a:pt x="2664" y="774"/>
                  </a:lnTo>
                  <a:lnTo>
                    <a:pt x="2664" y="762"/>
                  </a:lnTo>
                  <a:lnTo>
                    <a:pt x="2652" y="750"/>
                  </a:lnTo>
                  <a:lnTo>
                    <a:pt x="2628" y="732"/>
                  </a:lnTo>
                  <a:lnTo>
                    <a:pt x="2598" y="720"/>
                  </a:lnTo>
                  <a:lnTo>
                    <a:pt x="2580" y="708"/>
                  </a:lnTo>
                  <a:lnTo>
                    <a:pt x="2568" y="702"/>
                  </a:lnTo>
                  <a:lnTo>
                    <a:pt x="2556" y="708"/>
                  </a:lnTo>
                  <a:lnTo>
                    <a:pt x="2550" y="696"/>
                  </a:lnTo>
                  <a:lnTo>
                    <a:pt x="2538" y="684"/>
                  </a:lnTo>
                  <a:lnTo>
                    <a:pt x="2532" y="672"/>
                  </a:lnTo>
                  <a:lnTo>
                    <a:pt x="2520" y="660"/>
                  </a:lnTo>
                  <a:lnTo>
                    <a:pt x="2514" y="642"/>
                  </a:lnTo>
                  <a:lnTo>
                    <a:pt x="2514" y="594"/>
                  </a:lnTo>
                  <a:lnTo>
                    <a:pt x="2520" y="576"/>
                  </a:lnTo>
                  <a:lnTo>
                    <a:pt x="2526" y="564"/>
                  </a:lnTo>
                  <a:lnTo>
                    <a:pt x="2526" y="546"/>
                  </a:lnTo>
                  <a:lnTo>
                    <a:pt x="2520" y="504"/>
                  </a:lnTo>
                  <a:lnTo>
                    <a:pt x="2502" y="462"/>
                  </a:lnTo>
                  <a:lnTo>
                    <a:pt x="2490" y="426"/>
                  </a:lnTo>
                  <a:lnTo>
                    <a:pt x="2490" y="402"/>
                  </a:lnTo>
                  <a:lnTo>
                    <a:pt x="2496" y="390"/>
                  </a:lnTo>
                  <a:lnTo>
                    <a:pt x="2502" y="384"/>
                  </a:lnTo>
                  <a:lnTo>
                    <a:pt x="2502" y="324"/>
                  </a:lnTo>
                  <a:lnTo>
                    <a:pt x="2496" y="312"/>
                  </a:lnTo>
                  <a:lnTo>
                    <a:pt x="2496" y="300"/>
                  </a:lnTo>
                  <a:lnTo>
                    <a:pt x="2472" y="294"/>
                  </a:lnTo>
                  <a:lnTo>
                    <a:pt x="2460" y="288"/>
                  </a:lnTo>
                  <a:lnTo>
                    <a:pt x="2454" y="276"/>
                  </a:lnTo>
                  <a:lnTo>
                    <a:pt x="2442" y="270"/>
                  </a:lnTo>
                  <a:lnTo>
                    <a:pt x="2424" y="270"/>
                  </a:lnTo>
                  <a:lnTo>
                    <a:pt x="2418" y="282"/>
                  </a:lnTo>
                  <a:lnTo>
                    <a:pt x="2412" y="288"/>
                  </a:lnTo>
                  <a:lnTo>
                    <a:pt x="2412" y="282"/>
                  </a:lnTo>
                  <a:lnTo>
                    <a:pt x="2406" y="276"/>
                  </a:lnTo>
                  <a:lnTo>
                    <a:pt x="2400" y="264"/>
                  </a:lnTo>
                  <a:lnTo>
                    <a:pt x="2400" y="228"/>
                  </a:lnTo>
                  <a:lnTo>
                    <a:pt x="2406" y="216"/>
                  </a:lnTo>
                  <a:lnTo>
                    <a:pt x="2406" y="204"/>
                  </a:lnTo>
                  <a:lnTo>
                    <a:pt x="2388" y="180"/>
                  </a:lnTo>
                  <a:lnTo>
                    <a:pt x="2394" y="96"/>
                  </a:lnTo>
                  <a:lnTo>
                    <a:pt x="2382" y="90"/>
                  </a:lnTo>
                  <a:lnTo>
                    <a:pt x="2364" y="72"/>
                  </a:lnTo>
                  <a:lnTo>
                    <a:pt x="2364" y="66"/>
                  </a:lnTo>
                  <a:lnTo>
                    <a:pt x="2370" y="48"/>
                  </a:lnTo>
                  <a:lnTo>
                    <a:pt x="2370" y="24"/>
                  </a:lnTo>
                  <a:lnTo>
                    <a:pt x="2364" y="18"/>
                  </a:lnTo>
                  <a:lnTo>
                    <a:pt x="2346" y="18"/>
                  </a:lnTo>
                  <a:lnTo>
                    <a:pt x="2346" y="0"/>
                  </a:lnTo>
                  <a:lnTo>
                    <a:pt x="2316" y="12"/>
                  </a:lnTo>
                  <a:lnTo>
                    <a:pt x="2310" y="30"/>
                  </a:lnTo>
                  <a:lnTo>
                    <a:pt x="2298" y="36"/>
                  </a:lnTo>
                  <a:lnTo>
                    <a:pt x="2292" y="42"/>
                  </a:lnTo>
                  <a:lnTo>
                    <a:pt x="2280" y="48"/>
                  </a:lnTo>
                  <a:lnTo>
                    <a:pt x="2280" y="66"/>
                  </a:lnTo>
                  <a:lnTo>
                    <a:pt x="2286" y="78"/>
                  </a:lnTo>
                  <a:lnTo>
                    <a:pt x="2286" y="90"/>
                  </a:lnTo>
                  <a:lnTo>
                    <a:pt x="2292" y="102"/>
                  </a:lnTo>
                  <a:lnTo>
                    <a:pt x="2292" y="114"/>
                  </a:lnTo>
                  <a:lnTo>
                    <a:pt x="2286" y="126"/>
                  </a:lnTo>
                  <a:lnTo>
                    <a:pt x="2274" y="138"/>
                  </a:lnTo>
                  <a:lnTo>
                    <a:pt x="2268" y="150"/>
                  </a:lnTo>
                  <a:lnTo>
                    <a:pt x="2238" y="180"/>
                  </a:lnTo>
                  <a:lnTo>
                    <a:pt x="2256" y="192"/>
                  </a:lnTo>
                  <a:lnTo>
                    <a:pt x="2256" y="198"/>
                  </a:lnTo>
                  <a:lnTo>
                    <a:pt x="2250" y="204"/>
                  </a:lnTo>
                  <a:lnTo>
                    <a:pt x="2238" y="228"/>
                  </a:lnTo>
                  <a:lnTo>
                    <a:pt x="2232" y="234"/>
                  </a:lnTo>
                  <a:lnTo>
                    <a:pt x="2232" y="264"/>
                  </a:lnTo>
                  <a:lnTo>
                    <a:pt x="2238" y="276"/>
                  </a:lnTo>
                  <a:lnTo>
                    <a:pt x="2238" y="288"/>
                  </a:lnTo>
                  <a:lnTo>
                    <a:pt x="2232" y="300"/>
                  </a:lnTo>
                  <a:lnTo>
                    <a:pt x="2214" y="408"/>
                  </a:lnTo>
                  <a:lnTo>
                    <a:pt x="2208" y="432"/>
                  </a:lnTo>
                  <a:lnTo>
                    <a:pt x="2202" y="438"/>
                  </a:lnTo>
                  <a:lnTo>
                    <a:pt x="2190" y="462"/>
                  </a:lnTo>
                  <a:lnTo>
                    <a:pt x="2178" y="474"/>
                  </a:lnTo>
                  <a:lnTo>
                    <a:pt x="2172" y="486"/>
                  </a:lnTo>
                  <a:lnTo>
                    <a:pt x="2166" y="492"/>
                  </a:lnTo>
                  <a:lnTo>
                    <a:pt x="2166" y="516"/>
                  </a:lnTo>
                  <a:lnTo>
                    <a:pt x="2160" y="534"/>
                  </a:lnTo>
                  <a:lnTo>
                    <a:pt x="2154" y="546"/>
                  </a:lnTo>
                  <a:lnTo>
                    <a:pt x="2142" y="552"/>
                  </a:lnTo>
                  <a:lnTo>
                    <a:pt x="2088" y="570"/>
                  </a:lnTo>
                  <a:lnTo>
                    <a:pt x="2076" y="570"/>
                  </a:lnTo>
                  <a:lnTo>
                    <a:pt x="2064" y="576"/>
                  </a:lnTo>
                  <a:lnTo>
                    <a:pt x="2058" y="576"/>
                  </a:lnTo>
                  <a:lnTo>
                    <a:pt x="2058" y="570"/>
                  </a:lnTo>
                  <a:lnTo>
                    <a:pt x="2052" y="564"/>
                  </a:lnTo>
                  <a:lnTo>
                    <a:pt x="2028" y="516"/>
                  </a:lnTo>
                  <a:lnTo>
                    <a:pt x="2022" y="510"/>
                  </a:lnTo>
                  <a:lnTo>
                    <a:pt x="1998" y="492"/>
                  </a:lnTo>
                  <a:lnTo>
                    <a:pt x="1956" y="474"/>
                  </a:lnTo>
                  <a:lnTo>
                    <a:pt x="1920" y="462"/>
                  </a:lnTo>
                  <a:lnTo>
                    <a:pt x="1908" y="456"/>
                  </a:lnTo>
                  <a:lnTo>
                    <a:pt x="1896" y="438"/>
                  </a:lnTo>
                  <a:lnTo>
                    <a:pt x="1884" y="426"/>
                  </a:lnTo>
                  <a:lnTo>
                    <a:pt x="1872" y="402"/>
                  </a:lnTo>
                  <a:lnTo>
                    <a:pt x="1866" y="396"/>
                  </a:lnTo>
                  <a:lnTo>
                    <a:pt x="1830" y="396"/>
                  </a:lnTo>
                  <a:lnTo>
                    <a:pt x="1806" y="348"/>
                  </a:lnTo>
                  <a:lnTo>
                    <a:pt x="1824" y="330"/>
                  </a:lnTo>
                  <a:lnTo>
                    <a:pt x="1824" y="306"/>
                  </a:lnTo>
                  <a:lnTo>
                    <a:pt x="1830" y="294"/>
                  </a:lnTo>
                  <a:lnTo>
                    <a:pt x="1836" y="288"/>
                  </a:lnTo>
                  <a:lnTo>
                    <a:pt x="1848" y="282"/>
                  </a:lnTo>
                  <a:lnTo>
                    <a:pt x="1854" y="276"/>
                  </a:lnTo>
                  <a:lnTo>
                    <a:pt x="1848" y="228"/>
                  </a:lnTo>
                  <a:lnTo>
                    <a:pt x="1866" y="210"/>
                  </a:lnTo>
                  <a:lnTo>
                    <a:pt x="1872" y="216"/>
                  </a:lnTo>
                  <a:lnTo>
                    <a:pt x="1884" y="216"/>
                  </a:lnTo>
                  <a:lnTo>
                    <a:pt x="1890" y="222"/>
                  </a:lnTo>
                  <a:lnTo>
                    <a:pt x="1896" y="222"/>
                  </a:lnTo>
                  <a:lnTo>
                    <a:pt x="1902" y="216"/>
                  </a:lnTo>
                  <a:lnTo>
                    <a:pt x="1908" y="204"/>
                  </a:lnTo>
                  <a:lnTo>
                    <a:pt x="1908" y="180"/>
                  </a:lnTo>
                  <a:lnTo>
                    <a:pt x="1944" y="144"/>
                  </a:lnTo>
                  <a:lnTo>
                    <a:pt x="1938" y="132"/>
                  </a:lnTo>
                  <a:lnTo>
                    <a:pt x="1914" y="108"/>
                  </a:lnTo>
                  <a:lnTo>
                    <a:pt x="1890" y="108"/>
                  </a:lnTo>
                  <a:lnTo>
                    <a:pt x="1872" y="114"/>
                  </a:lnTo>
                  <a:lnTo>
                    <a:pt x="1848" y="126"/>
                  </a:lnTo>
                  <a:lnTo>
                    <a:pt x="1842" y="138"/>
                  </a:lnTo>
                  <a:lnTo>
                    <a:pt x="1842" y="120"/>
                  </a:lnTo>
                  <a:lnTo>
                    <a:pt x="1812" y="126"/>
                  </a:lnTo>
                  <a:lnTo>
                    <a:pt x="1794" y="138"/>
                  </a:lnTo>
                  <a:lnTo>
                    <a:pt x="1788" y="120"/>
                  </a:lnTo>
                  <a:lnTo>
                    <a:pt x="1752" y="114"/>
                  </a:lnTo>
                  <a:lnTo>
                    <a:pt x="1746" y="108"/>
                  </a:lnTo>
                  <a:lnTo>
                    <a:pt x="1734" y="102"/>
                  </a:lnTo>
                  <a:lnTo>
                    <a:pt x="1728" y="96"/>
                  </a:lnTo>
                  <a:lnTo>
                    <a:pt x="1716" y="90"/>
                  </a:lnTo>
                  <a:lnTo>
                    <a:pt x="1674" y="90"/>
                  </a:lnTo>
                  <a:lnTo>
                    <a:pt x="1662" y="84"/>
                  </a:lnTo>
                  <a:lnTo>
                    <a:pt x="1650" y="84"/>
                  </a:lnTo>
                  <a:lnTo>
                    <a:pt x="1650" y="78"/>
                  </a:lnTo>
                  <a:lnTo>
                    <a:pt x="1644" y="72"/>
                  </a:lnTo>
                  <a:lnTo>
                    <a:pt x="1632" y="48"/>
                  </a:lnTo>
                  <a:lnTo>
                    <a:pt x="1626" y="42"/>
                  </a:lnTo>
                  <a:lnTo>
                    <a:pt x="1620" y="42"/>
                  </a:lnTo>
                  <a:lnTo>
                    <a:pt x="1620" y="54"/>
                  </a:lnTo>
                  <a:lnTo>
                    <a:pt x="1614" y="60"/>
                  </a:lnTo>
                  <a:lnTo>
                    <a:pt x="1602" y="54"/>
                  </a:lnTo>
                  <a:lnTo>
                    <a:pt x="1596" y="54"/>
                  </a:lnTo>
                  <a:lnTo>
                    <a:pt x="1584" y="48"/>
                  </a:lnTo>
                  <a:lnTo>
                    <a:pt x="1566" y="48"/>
                  </a:lnTo>
                  <a:lnTo>
                    <a:pt x="1566" y="60"/>
                  </a:lnTo>
                  <a:lnTo>
                    <a:pt x="1572" y="66"/>
                  </a:lnTo>
                  <a:lnTo>
                    <a:pt x="1554" y="66"/>
                  </a:lnTo>
                  <a:lnTo>
                    <a:pt x="1548" y="72"/>
                  </a:lnTo>
                  <a:lnTo>
                    <a:pt x="1548" y="78"/>
                  </a:lnTo>
                  <a:lnTo>
                    <a:pt x="1554" y="84"/>
                  </a:lnTo>
                  <a:lnTo>
                    <a:pt x="1566" y="84"/>
                  </a:lnTo>
                  <a:lnTo>
                    <a:pt x="1590" y="96"/>
                  </a:lnTo>
                  <a:lnTo>
                    <a:pt x="1596" y="96"/>
                  </a:lnTo>
                  <a:lnTo>
                    <a:pt x="1608" y="90"/>
                  </a:lnTo>
                  <a:lnTo>
                    <a:pt x="1614" y="84"/>
                  </a:lnTo>
                  <a:lnTo>
                    <a:pt x="1644" y="102"/>
                  </a:lnTo>
                  <a:lnTo>
                    <a:pt x="1638" y="102"/>
                  </a:lnTo>
                  <a:lnTo>
                    <a:pt x="1632" y="108"/>
                  </a:lnTo>
                  <a:lnTo>
                    <a:pt x="1596" y="126"/>
                  </a:lnTo>
                  <a:lnTo>
                    <a:pt x="1572" y="126"/>
                  </a:lnTo>
                  <a:lnTo>
                    <a:pt x="1554" y="132"/>
                  </a:lnTo>
                  <a:lnTo>
                    <a:pt x="1512" y="132"/>
                  </a:lnTo>
                  <a:lnTo>
                    <a:pt x="1500" y="138"/>
                  </a:lnTo>
                  <a:lnTo>
                    <a:pt x="1482" y="144"/>
                  </a:lnTo>
                  <a:lnTo>
                    <a:pt x="1470" y="156"/>
                  </a:lnTo>
                  <a:lnTo>
                    <a:pt x="1452" y="162"/>
                  </a:lnTo>
                  <a:lnTo>
                    <a:pt x="1440" y="168"/>
                  </a:lnTo>
                  <a:lnTo>
                    <a:pt x="1434" y="174"/>
                  </a:lnTo>
                  <a:lnTo>
                    <a:pt x="1428" y="174"/>
                  </a:lnTo>
                  <a:lnTo>
                    <a:pt x="1428" y="186"/>
                  </a:lnTo>
                  <a:lnTo>
                    <a:pt x="1422" y="204"/>
                  </a:lnTo>
                  <a:lnTo>
                    <a:pt x="1422" y="228"/>
                  </a:lnTo>
                  <a:lnTo>
                    <a:pt x="1428" y="234"/>
                  </a:lnTo>
                  <a:lnTo>
                    <a:pt x="1440" y="240"/>
                  </a:lnTo>
                  <a:lnTo>
                    <a:pt x="1446" y="246"/>
                  </a:lnTo>
                  <a:lnTo>
                    <a:pt x="1452" y="246"/>
                  </a:lnTo>
                  <a:lnTo>
                    <a:pt x="1398" y="246"/>
                  </a:lnTo>
                  <a:lnTo>
                    <a:pt x="1368" y="282"/>
                  </a:lnTo>
                  <a:lnTo>
                    <a:pt x="1368" y="312"/>
                  </a:lnTo>
                  <a:lnTo>
                    <a:pt x="1362" y="324"/>
                  </a:lnTo>
                  <a:lnTo>
                    <a:pt x="1362" y="330"/>
                  </a:lnTo>
                  <a:lnTo>
                    <a:pt x="1368" y="336"/>
                  </a:lnTo>
                  <a:lnTo>
                    <a:pt x="1380" y="336"/>
                  </a:lnTo>
                  <a:lnTo>
                    <a:pt x="1404" y="348"/>
                  </a:lnTo>
                  <a:lnTo>
                    <a:pt x="1410" y="354"/>
                  </a:lnTo>
                  <a:lnTo>
                    <a:pt x="1410" y="390"/>
                  </a:lnTo>
                  <a:lnTo>
                    <a:pt x="1386" y="366"/>
                  </a:lnTo>
                  <a:lnTo>
                    <a:pt x="1356" y="366"/>
                  </a:lnTo>
                  <a:lnTo>
                    <a:pt x="1344" y="390"/>
                  </a:lnTo>
                  <a:lnTo>
                    <a:pt x="1308" y="354"/>
                  </a:lnTo>
                  <a:lnTo>
                    <a:pt x="1302" y="384"/>
                  </a:lnTo>
                  <a:lnTo>
                    <a:pt x="1278" y="396"/>
                  </a:lnTo>
                  <a:lnTo>
                    <a:pt x="1284" y="420"/>
                  </a:lnTo>
                  <a:lnTo>
                    <a:pt x="1254" y="414"/>
                  </a:lnTo>
                  <a:lnTo>
                    <a:pt x="1284" y="354"/>
                  </a:lnTo>
                  <a:lnTo>
                    <a:pt x="1278" y="348"/>
                  </a:lnTo>
                  <a:lnTo>
                    <a:pt x="1272" y="336"/>
                  </a:lnTo>
                  <a:lnTo>
                    <a:pt x="1272" y="324"/>
                  </a:lnTo>
                  <a:lnTo>
                    <a:pt x="1266" y="318"/>
                  </a:lnTo>
                  <a:lnTo>
                    <a:pt x="1254" y="312"/>
                  </a:lnTo>
                  <a:lnTo>
                    <a:pt x="1236" y="312"/>
                  </a:lnTo>
                  <a:lnTo>
                    <a:pt x="1224" y="282"/>
                  </a:lnTo>
                  <a:lnTo>
                    <a:pt x="1224" y="276"/>
                  </a:lnTo>
                  <a:lnTo>
                    <a:pt x="1230" y="270"/>
                  </a:lnTo>
                  <a:lnTo>
                    <a:pt x="1230" y="258"/>
                  </a:lnTo>
                  <a:lnTo>
                    <a:pt x="1224" y="246"/>
                  </a:lnTo>
                  <a:lnTo>
                    <a:pt x="1218" y="240"/>
                  </a:lnTo>
                  <a:lnTo>
                    <a:pt x="1206" y="234"/>
                  </a:lnTo>
                  <a:lnTo>
                    <a:pt x="1194" y="240"/>
                  </a:lnTo>
                  <a:lnTo>
                    <a:pt x="1188" y="246"/>
                  </a:lnTo>
                  <a:lnTo>
                    <a:pt x="1176" y="252"/>
                  </a:lnTo>
                  <a:lnTo>
                    <a:pt x="1176" y="264"/>
                  </a:lnTo>
                  <a:lnTo>
                    <a:pt x="1182" y="270"/>
                  </a:lnTo>
                  <a:lnTo>
                    <a:pt x="1182" y="282"/>
                  </a:lnTo>
                  <a:lnTo>
                    <a:pt x="1146" y="276"/>
                  </a:lnTo>
                  <a:lnTo>
                    <a:pt x="1152" y="306"/>
                  </a:lnTo>
                  <a:lnTo>
                    <a:pt x="1134" y="300"/>
                  </a:lnTo>
                  <a:lnTo>
                    <a:pt x="1116" y="306"/>
                  </a:lnTo>
                  <a:lnTo>
                    <a:pt x="1122" y="312"/>
                  </a:lnTo>
                  <a:lnTo>
                    <a:pt x="1122" y="330"/>
                  </a:lnTo>
                  <a:lnTo>
                    <a:pt x="1116" y="342"/>
                  </a:lnTo>
                  <a:lnTo>
                    <a:pt x="1110" y="348"/>
                  </a:lnTo>
                  <a:lnTo>
                    <a:pt x="1098" y="354"/>
                  </a:lnTo>
                  <a:lnTo>
                    <a:pt x="1092" y="360"/>
                  </a:lnTo>
                  <a:lnTo>
                    <a:pt x="1104" y="324"/>
                  </a:lnTo>
                  <a:lnTo>
                    <a:pt x="1080" y="348"/>
                  </a:lnTo>
                  <a:lnTo>
                    <a:pt x="1062" y="348"/>
                  </a:lnTo>
                  <a:lnTo>
                    <a:pt x="1056" y="360"/>
                  </a:lnTo>
                  <a:lnTo>
                    <a:pt x="1050" y="366"/>
                  </a:lnTo>
                  <a:lnTo>
                    <a:pt x="1050" y="378"/>
                  </a:lnTo>
                  <a:lnTo>
                    <a:pt x="1056" y="390"/>
                  </a:lnTo>
                  <a:lnTo>
                    <a:pt x="1056" y="396"/>
                  </a:lnTo>
                  <a:lnTo>
                    <a:pt x="1062" y="408"/>
                  </a:lnTo>
                  <a:lnTo>
                    <a:pt x="1014" y="384"/>
                  </a:lnTo>
                  <a:lnTo>
                    <a:pt x="1008" y="420"/>
                  </a:lnTo>
                  <a:lnTo>
                    <a:pt x="996" y="426"/>
                  </a:lnTo>
                  <a:lnTo>
                    <a:pt x="1008" y="450"/>
                  </a:lnTo>
                  <a:lnTo>
                    <a:pt x="1032" y="450"/>
                  </a:lnTo>
                  <a:lnTo>
                    <a:pt x="1026" y="468"/>
                  </a:lnTo>
                  <a:lnTo>
                    <a:pt x="954" y="474"/>
                  </a:lnTo>
                  <a:lnTo>
                    <a:pt x="948" y="468"/>
                  </a:lnTo>
                  <a:lnTo>
                    <a:pt x="936" y="462"/>
                  </a:lnTo>
                  <a:lnTo>
                    <a:pt x="930" y="462"/>
                  </a:lnTo>
                  <a:lnTo>
                    <a:pt x="918" y="468"/>
                  </a:lnTo>
                  <a:lnTo>
                    <a:pt x="912" y="474"/>
                  </a:lnTo>
                  <a:lnTo>
                    <a:pt x="918" y="486"/>
                  </a:lnTo>
                  <a:lnTo>
                    <a:pt x="918" y="492"/>
                  </a:lnTo>
                  <a:lnTo>
                    <a:pt x="924" y="504"/>
                  </a:lnTo>
                  <a:lnTo>
                    <a:pt x="930" y="510"/>
                  </a:lnTo>
                  <a:lnTo>
                    <a:pt x="930" y="540"/>
                  </a:lnTo>
                  <a:lnTo>
                    <a:pt x="924" y="564"/>
                  </a:lnTo>
                  <a:lnTo>
                    <a:pt x="930" y="600"/>
                  </a:lnTo>
                  <a:lnTo>
                    <a:pt x="912" y="600"/>
                  </a:lnTo>
                  <a:lnTo>
                    <a:pt x="906" y="522"/>
                  </a:lnTo>
                  <a:lnTo>
                    <a:pt x="888" y="510"/>
                  </a:lnTo>
                  <a:lnTo>
                    <a:pt x="888" y="480"/>
                  </a:lnTo>
                  <a:lnTo>
                    <a:pt x="870" y="480"/>
                  </a:lnTo>
                  <a:lnTo>
                    <a:pt x="852" y="504"/>
                  </a:lnTo>
                  <a:lnTo>
                    <a:pt x="822" y="534"/>
                  </a:lnTo>
                  <a:lnTo>
                    <a:pt x="804" y="546"/>
                  </a:lnTo>
                  <a:lnTo>
                    <a:pt x="792" y="558"/>
                  </a:lnTo>
                  <a:lnTo>
                    <a:pt x="786" y="570"/>
                  </a:lnTo>
                  <a:lnTo>
                    <a:pt x="786" y="600"/>
                  </a:lnTo>
                  <a:lnTo>
                    <a:pt x="792" y="606"/>
                  </a:lnTo>
                  <a:lnTo>
                    <a:pt x="792" y="618"/>
                  </a:lnTo>
                  <a:lnTo>
                    <a:pt x="798" y="618"/>
                  </a:lnTo>
                  <a:lnTo>
                    <a:pt x="816" y="636"/>
                  </a:lnTo>
                  <a:lnTo>
                    <a:pt x="810" y="648"/>
                  </a:lnTo>
                  <a:lnTo>
                    <a:pt x="792" y="654"/>
                  </a:lnTo>
                  <a:lnTo>
                    <a:pt x="774" y="666"/>
                  </a:lnTo>
                  <a:lnTo>
                    <a:pt x="750" y="678"/>
                  </a:lnTo>
                  <a:lnTo>
                    <a:pt x="750" y="696"/>
                  </a:lnTo>
                  <a:lnTo>
                    <a:pt x="720" y="726"/>
                  </a:lnTo>
                  <a:lnTo>
                    <a:pt x="702" y="732"/>
                  </a:lnTo>
                  <a:lnTo>
                    <a:pt x="690" y="744"/>
                  </a:lnTo>
                  <a:lnTo>
                    <a:pt x="666" y="756"/>
                  </a:lnTo>
                  <a:lnTo>
                    <a:pt x="630" y="762"/>
                  </a:lnTo>
                  <a:lnTo>
                    <a:pt x="600" y="768"/>
                  </a:lnTo>
                  <a:lnTo>
                    <a:pt x="588" y="768"/>
                  </a:lnTo>
                  <a:lnTo>
                    <a:pt x="534" y="762"/>
                  </a:lnTo>
                  <a:lnTo>
                    <a:pt x="492" y="780"/>
                  </a:lnTo>
                  <a:lnTo>
                    <a:pt x="438" y="786"/>
                  </a:lnTo>
                  <a:lnTo>
                    <a:pt x="432" y="798"/>
                  </a:lnTo>
                  <a:lnTo>
                    <a:pt x="414" y="798"/>
                  </a:lnTo>
                  <a:lnTo>
                    <a:pt x="402" y="804"/>
                  </a:lnTo>
                  <a:lnTo>
                    <a:pt x="396" y="810"/>
                  </a:lnTo>
                  <a:lnTo>
                    <a:pt x="384" y="816"/>
                  </a:lnTo>
                  <a:lnTo>
                    <a:pt x="372" y="828"/>
                  </a:lnTo>
                  <a:lnTo>
                    <a:pt x="342" y="828"/>
                  </a:lnTo>
                  <a:lnTo>
                    <a:pt x="324" y="834"/>
                  </a:lnTo>
                  <a:lnTo>
                    <a:pt x="312" y="840"/>
                  </a:lnTo>
                  <a:lnTo>
                    <a:pt x="306" y="852"/>
                  </a:lnTo>
                  <a:lnTo>
                    <a:pt x="294" y="858"/>
                  </a:lnTo>
                  <a:lnTo>
                    <a:pt x="288" y="870"/>
                  </a:lnTo>
                  <a:lnTo>
                    <a:pt x="282" y="876"/>
                  </a:lnTo>
                  <a:lnTo>
                    <a:pt x="282" y="882"/>
                  </a:lnTo>
                  <a:lnTo>
                    <a:pt x="276" y="882"/>
                  </a:lnTo>
                  <a:lnTo>
                    <a:pt x="270" y="888"/>
                  </a:lnTo>
                  <a:lnTo>
                    <a:pt x="252" y="888"/>
                  </a:lnTo>
                  <a:lnTo>
                    <a:pt x="240" y="894"/>
                  </a:lnTo>
                  <a:lnTo>
                    <a:pt x="228" y="894"/>
                  </a:lnTo>
                  <a:lnTo>
                    <a:pt x="216" y="900"/>
                  </a:lnTo>
                  <a:lnTo>
                    <a:pt x="210" y="906"/>
                  </a:lnTo>
                  <a:lnTo>
                    <a:pt x="198" y="912"/>
                  </a:lnTo>
                  <a:lnTo>
                    <a:pt x="192" y="930"/>
                  </a:lnTo>
                  <a:lnTo>
                    <a:pt x="150" y="972"/>
                  </a:lnTo>
                  <a:lnTo>
                    <a:pt x="150" y="978"/>
                  </a:lnTo>
                  <a:lnTo>
                    <a:pt x="162" y="912"/>
                  </a:lnTo>
                  <a:lnTo>
                    <a:pt x="144" y="918"/>
                  </a:lnTo>
                  <a:lnTo>
                    <a:pt x="120" y="978"/>
                  </a:lnTo>
                  <a:lnTo>
                    <a:pt x="90" y="1038"/>
                  </a:lnTo>
                  <a:lnTo>
                    <a:pt x="90" y="1056"/>
                  </a:lnTo>
                  <a:lnTo>
                    <a:pt x="96" y="1062"/>
                  </a:lnTo>
                  <a:lnTo>
                    <a:pt x="108" y="1068"/>
                  </a:lnTo>
                  <a:lnTo>
                    <a:pt x="114" y="1068"/>
                  </a:lnTo>
                  <a:lnTo>
                    <a:pt x="108" y="1080"/>
                  </a:lnTo>
                  <a:lnTo>
                    <a:pt x="96" y="1086"/>
                  </a:lnTo>
                  <a:lnTo>
                    <a:pt x="90" y="1098"/>
                  </a:lnTo>
                  <a:lnTo>
                    <a:pt x="66" y="1122"/>
                  </a:lnTo>
                  <a:lnTo>
                    <a:pt x="66" y="1134"/>
                  </a:lnTo>
                  <a:lnTo>
                    <a:pt x="72" y="1152"/>
                  </a:lnTo>
                  <a:lnTo>
                    <a:pt x="72" y="1164"/>
                  </a:lnTo>
                  <a:lnTo>
                    <a:pt x="84" y="1188"/>
                  </a:lnTo>
                  <a:lnTo>
                    <a:pt x="84" y="1200"/>
                  </a:lnTo>
                  <a:lnTo>
                    <a:pt x="102" y="1236"/>
                  </a:lnTo>
                  <a:lnTo>
                    <a:pt x="108" y="1254"/>
                  </a:lnTo>
                  <a:lnTo>
                    <a:pt x="114" y="1266"/>
                  </a:lnTo>
                  <a:lnTo>
                    <a:pt x="114" y="1278"/>
                  </a:lnTo>
                  <a:lnTo>
                    <a:pt x="108" y="1278"/>
                  </a:lnTo>
                  <a:lnTo>
                    <a:pt x="96" y="1266"/>
                  </a:lnTo>
                  <a:lnTo>
                    <a:pt x="90" y="1254"/>
                  </a:lnTo>
                  <a:lnTo>
                    <a:pt x="72" y="1236"/>
                  </a:lnTo>
                  <a:lnTo>
                    <a:pt x="66" y="1224"/>
                  </a:lnTo>
                  <a:lnTo>
                    <a:pt x="48" y="1218"/>
                  </a:lnTo>
                  <a:lnTo>
                    <a:pt x="66" y="1266"/>
                  </a:lnTo>
                  <a:lnTo>
                    <a:pt x="30" y="1236"/>
                  </a:lnTo>
                  <a:lnTo>
                    <a:pt x="30" y="1290"/>
                  </a:lnTo>
                  <a:lnTo>
                    <a:pt x="60" y="1350"/>
                  </a:lnTo>
                  <a:lnTo>
                    <a:pt x="66" y="1356"/>
                  </a:lnTo>
                  <a:lnTo>
                    <a:pt x="66" y="1368"/>
                  </a:lnTo>
                  <a:lnTo>
                    <a:pt x="60" y="1374"/>
                  </a:lnTo>
                  <a:lnTo>
                    <a:pt x="54" y="1386"/>
                  </a:lnTo>
                  <a:lnTo>
                    <a:pt x="54" y="1398"/>
                  </a:lnTo>
                  <a:lnTo>
                    <a:pt x="48" y="1410"/>
                  </a:lnTo>
                  <a:lnTo>
                    <a:pt x="54" y="1416"/>
                  </a:lnTo>
                  <a:lnTo>
                    <a:pt x="60" y="1428"/>
                  </a:lnTo>
                  <a:lnTo>
                    <a:pt x="78" y="1446"/>
                  </a:lnTo>
                  <a:lnTo>
                    <a:pt x="84" y="1458"/>
                  </a:lnTo>
                  <a:lnTo>
                    <a:pt x="90" y="1464"/>
                  </a:lnTo>
                  <a:lnTo>
                    <a:pt x="96" y="1476"/>
                  </a:lnTo>
                  <a:lnTo>
                    <a:pt x="96" y="1506"/>
                  </a:lnTo>
                  <a:lnTo>
                    <a:pt x="90" y="1518"/>
                  </a:lnTo>
                  <a:lnTo>
                    <a:pt x="84" y="1524"/>
                  </a:lnTo>
                  <a:lnTo>
                    <a:pt x="90" y="1542"/>
                  </a:lnTo>
                  <a:lnTo>
                    <a:pt x="90" y="1554"/>
                  </a:lnTo>
                  <a:lnTo>
                    <a:pt x="96" y="1572"/>
                  </a:lnTo>
                  <a:lnTo>
                    <a:pt x="96" y="1590"/>
                  </a:lnTo>
                  <a:lnTo>
                    <a:pt x="102" y="1596"/>
                  </a:lnTo>
                  <a:lnTo>
                    <a:pt x="102" y="1602"/>
                  </a:lnTo>
                  <a:lnTo>
                    <a:pt x="96" y="1602"/>
                  </a:lnTo>
                  <a:lnTo>
                    <a:pt x="78" y="1620"/>
                  </a:lnTo>
                  <a:lnTo>
                    <a:pt x="84" y="1626"/>
                  </a:lnTo>
                  <a:lnTo>
                    <a:pt x="84" y="1638"/>
                  </a:lnTo>
                  <a:lnTo>
                    <a:pt x="90" y="1650"/>
                  </a:lnTo>
                  <a:lnTo>
                    <a:pt x="90" y="1662"/>
                  </a:lnTo>
                  <a:lnTo>
                    <a:pt x="96" y="1668"/>
                  </a:lnTo>
                  <a:lnTo>
                    <a:pt x="96" y="1674"/>
                  </a:lnTo>
                  <a:lnTo>
                    <a:pt x="102" y="1674"/>
                  </a:lnTo>
                  <a:lnTo>
                    <a:pt x="108" y="1680"/>
                  </a:lnTo>
                  <a:lnTo>
                    <a:pt x="126" y="1716"/>
                  </a:lnTo>
                  <a:lnTo>
                    <a:pt x="126" y="1728"/>
                  </a:lnTo>
                  <a:lnTo>
                    <a:pt x="108" y="1764"/>
                  </a:lnTo>
                  <a:lnTo>
                    <a:pt x="90" y="1782"/>
                  </a:lnTo>
                  <a:lnTo>
                    <a:pt x="90" y="1824"/>
                  </a:lnTo>
                  <a:lnTo>
                    <a:pt x="84" y="1842"/>
                  </a:lnTo>
                  <a:lnTo>
                    <a:pt x="60" y="1866"/>
                  </a:lnTo>
                  <a:lnTo>
                    <a:pt x="42" y="1866"/>
                  </a:lnTo>
                  <a:lnTo>
                    <a:pt x="30" y="1872"/>
                  </a:lnTo>
                  <a:lnTo>
                    <a:pt x="18" y="1866"/>
                  </a:lnTo>
                  <a:lnTo>
                    <a:pt x="6" y="1866"/>
                  </a:lnTo>
                  <a:lnTo>
                    <a:pt x="0" y="1920"/>
                  </a:lnTo>
                  <a:lnTo>
                    <a:pt x="12" y="1920"/>
                  </a:lnTo>
                  <a:lnTo>
                    <a:pt x="24" y="1926"/>
                  </a:lnTo>
                  <a:lnTo>
                    <a:pt x="42" y="1926"/>
                  </a:lnTo>
                  <a:lnTo>
                    <a:pt x="54" y="1932"/>
                  </a:lnTo>
                  <a:lnTo>
                    <a:pt x="72" y="1950"/>
                  </a:lnTo>
                  <a:lnTo>
                    <a:pt x="78" y="1962"/>
                  </a:lnTo>
                  <a:lnTo>
                    <a:pt x="108" y="1956"/>
                  </a:lnTo>
                  <a:lnTo>
                    <a:pt x="114" y="1968"/>
                  </a:lnTo>
                  <a:lnTo>
                    <a:pt x="138" y="1980"/>
                  </a:lnTo>
                  <a:lnTo>
                    <a:pt x="174" y="1980"/>
                  </a:lnTo>
                  <a:lnTo>
                    <a:pt x="210" y="1968"/>
                  </a:lnTo>
                  <a:lnTo>
                    <a:pt x="234" y="1968"/>
                  </a:lnTo>
                  <a:lnTo>
                    <a:pt x="234" y="1950"/>
                  </a:lnTo>
                  <a:lnTo>
                    <a:pt x="228" y="1944"/>
                  </a:lnTo>
                  <a:lnTo>
                    <a:pt x="264" y="1950"/>
                  </a:lnTo>
                  <a:lnTo>
                    <a:pt x="276" y="1932"/>
                  </a:lnTo>
                  <a:lnTo>
                    <a:pt x="318" y="1926"/>
                  </a:lnTo>
                  <a:lnTo>
                    <a:pt x="354" y="1890"/>
                  </a:lnTo>
                  <a:lnTo>
                    <a:pt x="366" y="1884"/>
                  </a:lnTo>
                  <a:lnTo>
                    <a:pt x="372" y="1884"/>
                  </a:lnTo>
                  <a:lnTo>
                    <a:pt x="420" y="1908"/>
                  </a:lnTo>
                  <a:lnTo>
                    <a:pt x="426" y="1902"/>
                  </a:lnTo>
                  <a:lnTo>
                    <a:pt x="474" y="1878"/>
                  </a:lnTo>
                  <a:lnTo>
                    <a:pt x="480" y="1872"/>
                  </a:lnTo>
                  <a:lnTo>
                    <a:pt x="486" y="1872"/>
                  </a:lnTo>
                  <a:lnTo>
                    <a:pt x="498" y="1878"/>
                  </a:lnTo>
                  <a:lnTo>
                    <a:pt x="504" y="1884"/>
                  </a:lnTo>
                  <a:lnTo>
                    <a:pt x="516" y="1884"/>
                  </a:lnTo>
                  <a:lnTo>
                    <a:pt x="528" y="1890"/>
                  </a:lnTo>
                  <a:lnTo>
                    <a:pt x="534" y="1890"/>
                  </a:lnTo>
                  <a:lnTo>
                    <a:pt x="552" y="1884"/>
                  </a:lnTo>
                  <a:lnTo>
                    <a:pt x="576" y="1872"/>
                  </a:lnTo>
                  <a:lnTo>
                    <a:pt x="582" y="1872"/>
                  </a:lnTo>
                  <a:lnTo>
                    <a:pt x="594" y="1878"/>
                  </a:lnTo>
                  <a:lnTo>
                    <a:pt x="606" y="1878"/>
                  </a:lnTo>
                  <a:lnTo>
                    <a:pt x="624" y="1884"/>
                  </a:lnTo>
                  <a:lnTo>
                    <a:pt x="636" y="1884"/>
                  </a:lnTo>
                  <a:lnTo>
                    <a:pt x="648" y="1878"/>
                  </a:lnTo>
                  <a:lnTo>
                    <a:pt x="654" y="1872"/>
                  </a:lnTo>
                  <a:lnTo>
                    <a:pt x="654" y="1848"/>
                  </a:lnTo>
                  <a:lnTo>
                    <a:pt x="666" y="1848"/>
                  </a:lnTo>
                  <a:lnTo>
                    <a:pt x="672" y="1842"/>
                  </a:lnTo>
                  <a:lnTo>
                    <a:pt x="678" y="1842"/>
                  </a:lnTo>
                  <a:lnTo>
                    <a:pt x="684" y="1836"/>
                  </a:lnTo>
                  <a:lnTo>
                    <a:pt x="690" y="1824"/>
                  </a:lnTo>
                  <a:lnTo>
                    <a:pt x="702" y="1788"/>
                  </a:lnTo>
                  <a:lnTo>
                    <a:pt x="714" y="1776"/>
                  </a:lnTo>
                  <a:lnTo>
                    <a:pt x="726" y="1770"/>
                  </a:lnTo>
                  <a:lnTo>
                    <a:pt x="744" y="1764"/>
                  </a:lnTo>
                  <a:lnTo>
                    <a:pt x="756" y="1764"/>
                  </a:lnTo>
                  <a:lnTo>
                    <a:pt x="774" y="1770"/>
                  </a:lnTo>
                  <a:lnTo>
                    <a:pt x="798" y="1770"/>
                  </a:lnTo>
                  <a:lnTo>
                    <a:pt x="822" y="1758"/>
                  </a:lnTo>
                  <a:lnTo>
                    <a:pt x="840" y="1752"/>
                  </a:lnTo>
                  <a:lnTo>
                    <a:pt x="858" y="1740"/>
                  </a:lnTo>
                  <a:lnTo>
                    <a:pt x="876" y="1734"/>
                  </a:lnTo>
                  <a:lnTo>
                    <a:pt x="912" y="1734"/>
                  </a:lnTo>
                  <a:lnTo>
                    <a:pt x="918" y="1740"/>
                  </a:lnTo>
                  <a:lnTo>
                    <a:pt x="930" y="1740"/>
                  </a:lnTo>
                  <a:lnTo>
                    <a:pt x="942" y="1746"/>
                  </a:lnTo>
                  <a:lnTo>
                    <a:pt x="972" y="1740"/>
                  </a:lnTo>
                  <a:lnTo>
                    <a:pt x="1044" y="1704"/>
                  </a:lnTo>
                  <a:lnTo>
                    <a:pt x="1074" y="1692"/>
                  </a:lnTo>
                  <a:lnTo>
                    <a:pt x="1098" y="1686"/>
                  </a:lnTo>
                  <a:lnTo>
                    <a:pt x="1140" y="1680"/>
                  </a:lnTo>
                  <a:lnTo>
                    <a:pt x="1176" y="1674"/>
                  </a:lnTo>
                  <a:lnTo>
                    <a:pt x="1224" y="1674"/>
                  </a:lnTo>
                  <a:lnTo>
                    <a:pt x="1236" y="1662"/>
                  </a:lnTo>
                  <a:lnTo>
                    <a:pt x="1254" y="1680"/>
                  </a:lnTo>
                  <a:lnTo>
                    <a:pt x="1266" y="1686"/>
                  </a:lnTo>
                  <a:lnTo>
                    <a:pt x="1278" y="1698"/>
                  </a:lnTo>
                  <a:lnTo>
                    <a:pt x="1302" y="1710"/>
                  </a:lnTo>
                  <a:lnTo>
                    <a:pt x="1320" y="1716"/>
                  </a:lnTo>
                  <a:lnTo>
                    <a:pt x="1332" y="1716"/>
                  </a:lnTo>
                  <a:lnTo>
                    <a:pt x="1338" y="1710"/>
                  </a:lnTo>
                  <a:lnTo>
                    <a:pt x="1338" y="1716"/>
                  </a:lnTo>
                  <a:lnTo>
                    <a:pt x="1344" y="1722"/>
                  </a:lnTo>
                  <a:lnTo>
                    <a:pt x="1350" y="1734"/>
                  </a:lnTo>
                  <a:lnTo>
                    <a:pt x="1356" y="1740"/>
                  </a:lnTo>
                  <a:lnTo>
                    <a:pt x="1374" y="1740"/>
                  </a:lnTo>
                  <a:lnTo>
                    <a:pt x="1380" y="1734"/>
                  </a:lnTo>
                  <a:lnTo>
                    <a:pt x="1380" y="1752"/>
                  </a:lnTo>
                  <a:lnTo>
                    <a:pt x="1392" y="1752"/>
                  </a:lnTo>
                  <a:lnTo>
                    <a:pt x="1398" y="1758"/>
                  </a:lnTo>
                  <a:lnTo>
                    <a:pt x="1398" y="1770"/>
                  </a:lnTo>
                  <a:lnTo>
                    <a:pt x="1386" y="1794"/>
                  </a:lnTo>
                  <a:lnTo>
                    <a:pt x="1380" y="1800"/>
                  </a:lnTo>
                  <a:lnTo>
                    <a:pt x="1374" y="1812"/>
                  </a:lnTo>
                  <a:lnTo>
                    <a:pt x="1392" y="1842"/>
                  </a:lnTo>
                  <a:lnTo>
                    <a:pt x="1410" y="1830"/>
                  </a:lnTo>
                  <a:lnTo>
                    <a:pt x="1428" y="1866"/>
                  </a:lnTo>
                  <a:lnTo>
                    <a:pt x="1428" y="1872"/>
                  </a:lnTo>
                  <a:lnTo>
                    <a:pt x="1434" y="1878"/>
                  </a:lnTo>
                  <a:lnTo>
                    <a:pt x="1434" y="1902"/>
                  </a:lnTo>
                  <a:lnTo>
                    <a:pt x="1440" y="1914"/>
                  </a:lnTo>
                  <a:lnTo>
                    <a:pt x="1440" y="1926"/>
                  </a:lnTo>
                  <a:lnTo>
                    <a:pt x="1422" y="1926"/>
                  </a:lnTo>
                  <a:lnTo>
                    <a:pt x="1410" y="1920"/>
                  </a:lnTo>
                  <a:lnTo>
                    <a:pt x="1404" y="1920"/>
                  </a:lnTo>
                  <a:lnTo>
                    <a:pt x="1410" y="1956"/>
                  </a:lnTo>
                  <a:lnTo>
                    <a:pt x="1446" y="1956"/>
                  </a:lnTo>
                  <a:lnTo>
                    <a:pt x="1452" y="1962"/>
                  </a:lnTo>
                  <a:lnTo>
                    <a:pt x="1452" y="1968"/>
                  </a:lnTo>
                  <a:lnTo>
                    <a:pt x="1470" y="1968"/>
                  </a:lnTo>
                  <a:lnTo>
                    <a:pt x="1470" y="1956"/>
                  </a:lnTo>
                  <a:lnTo>
                    <a:pt x="1464" y="1938"/>
                  </a:lnTo>
                  <a:lnTo>
                    <a:pt x="1464" y="1926"/>
                  </a:lnTo>
                  <a:lnTo>
                    <a:pt x="1470" y="1914"/>
                  </a:lnTo>
                  <a:lnTo>
                    <a:pt x="1476" y="1908"/>
                  </a:lnTo>
                  <a:lnTo>
                    <a:pt x="1500" y="1896"/>
                  </a:lnTo>
                  <a:lnTo>
                    <a:pt x="1512" y="1896"/>
                  </a:lnTo>
                  <a:lnTo>
                    <a:pt x="1518" y="1890"/>
                  </a:lnTo>
                  <a:lnTo>
                    <a:pt x="1530" y="1884"/>
                  </a:lnTo>
                  <a:lnTo>
                    <a:pt x="1542" y="1872"/>
                  </a:lnTo>
                  <a:lnTo>
                    <a:pt x="1548" y="1860"/>
                  </a:lnTo>
                  <a:lnTo>
                    <a:pt x="1566" y="1842"/>
                  </a:lnTo>
                  <a:lnTo>
                    <a:pt x="1566" y="1836"/>
                  </a:lnTo>
                  <a:lnTo>
                    <a:pt x="1590" y="1842"/>
                  </a:lnTo>
                  <a:lnTo>
                    <a:pt x="1608" y="1788"/>
                  </a:lnTo>
                  <a:lnTo>
                    <a:pt x="1638" y="1788"/>
                  </a:lnTo>
                  <a:lnTo>
                    <a:pt x="1650" y="1782"/>
                  </a:lnTo>
                  <a:lnTo>
                    <a:pt x="1662" y="1770"/>
                  </a:lnTo>
                  <a:lnTo>
                    <a:pt x="1668" y="1752"/>
                  </a:lnTo>
                  <a:lnTo>
                    <a:pt x="1668" y="1740"/>
                  </a:lnTo>
                  <a:lnTo>
                    <a:pt x="1668" y="1746"/>
                  </a:lnTo>
                  <a:lnTo>
                    <a:pt x="1674" y="1752"/>
                  </a:lnTo>
                  <a:lnTo>
                    <a:pt x="1674" y="1764"/>
                  </a:lnTo>
                  <a:lnTo>
                    <a:pt x="1680" y="1776"/>
                  </a:lnTo>
                  <a:lnTo>
                    <a:pt x="1680" y="1782"/>
                  </a:lnTo>
                  <a:lnTo>
                    <a:pt x="1668" y="1794"/>
                  </a:lnTo>
                  <a:lnTo>
                    <a:pt x="1662" y="1806"/>
                  </a:lnTo>
                  <a:lnTo>
                    <a:pt x="1650" y="1812"/>
                  </a:lnTo>
                  <a:lnTo>
                    <a:pt x="1644" y="1818"/>
                  </a:lnTo>
                  <a:lnTo>
                    <a:pt x="1620" y="1818"/>
                  </a:lnTo>
                  <a:lnTo>
                    <a:pt x="1614" y="1830"/>
                  </a:lnTo>
                  <a:lnTo>
                    <a:pt x="1632" y="1866"/>
                  </a:lnTo>
                  <a:lnTo>
                    <a:pt x="1620" y="1866"/>
                  </a:lnTo>
                  <a:lnTo>
                    <a:pt x="1614" y="1872"/>
                  </a:lnTo>
                  <a:lnTo>
                    <a:pt x="1602" y="1878"/>
                  </a:lnTo>
                  <a:lnTo>
                    <a:pt x="1566" y="1914"/>
                  </a:lnTo>
                  <a:lnTo>
                    <a:pt x="1566" y="1926"/>
                  </a:lnTo>
                  <a:lnTo>
                    <a:pt x="1560" y="1932"/>
                  </a:lnTo>
                  <a:lnTo>
                    <a:pt x="1554" y="1944"/>
                  </a:lnTo>
                  <a:lnTo>
                    <a:pt x="1542" y="1956"/>
                  </a:lnTo>
                  <a:lnTo>
                    <a:pt x="1518" y="1968"/>
                  </a:lnTo>
                  <a:lnTo>
                    <a:pt x="1512" y="1974"/>
                  </a:lnTo>
                  <a:lnTo>
                    <a:pt x="1512" y="1980"/>
                  </a:lnTo>
                  <a:lnTo>
                    <a:pt x="1518" y="1986"/>
                  </a:lnTo>
                  <a:lnTo>
                    <a:pt x="1548" y="1986"/>
                  </a:lnTo>
                  <a:lnTo>
                    <a:pt x="1560" y="1980"/>
                  </a:lnTo>
                  <a:lnTo>
                    <a:pt x="1572" y="1980"/>
                  </a:lnTo>
                  <a:lnTo>
                    <a:pt x="1584" y="1968"/>
                  </a:lnTo>
                  <a:lnTo>
                    <a:pt x="1602" y="1932"/>
                  </a:lnTo>
                  <a:lnTo>
                    <a:pt x="1608" y="1926"/>
                  </a:lnTo>
                  <a:lnTo>
                    <a:pt x="1614" y="1914"/>
                  </a:lnTo>
                  <a:lnTo>
                    <a:pt x="1626" y="1908"/>
                  </a:lnTo>
                  <a:lnTo>
                    <a:pt x="1632" y="1902"/>
                  </a:lnTo>
                  <a:lnTo>
                    <a:pt x="1632" y="1920"/>
                  </a:lnTo>
                  <a:lnTo>
                    <a:pt x="1638" y="1932"/>
                  </a:lnTo>
                  <a:lnTo>
                    <a:pt x="1638" y="1956"/>
                  </a:lnTo>
                  <a:lnTo>
                    <a:pt x="1626" y="1968"/>
                  </a:lnTo>
                  <a:lnTo>
                    <a:pt x="1614" y="1974"/>
                  </a:lnTo>
                  <a:lnTo>
                    <a:pt x="1602" y="1986"/>
                  </a:lnTo>
                  <a:lnTo>
                    <a:pt x="1602" y="2004"/>
                  </a:lnTo>
                  <a:lnTo>
                    <a:pt x="1608" y="2010"/>
                  </a:lnTo>
                  <a:lnTo>
                    <a:pt x="1614" y="2010"/>
                  </a:lnTo>
                  <a:lnTo>
                    <a:pt x="1632" y="2016"/>
                  </a:lnTo>
                  <a:lnTo>
                    <a:pt x="1662" y="2016"/>
                  </a:lnTo>
                  <a:lnTo>
                    <a:pt x="1668" y="2028"/>
                  </a:lnTo>
                  <a:lnTo>
                    <a:pt x="1644" y="2052"/>
                  </a:lnTo>
                  <a:lnTo>
                    <a:pt x="1644" y="2058"/>
                  </a:lnTo>
                  <a:lnTo>
                    <a:pt x="1650" y="2064"/>
                  </a:lnTo>
                  <a:lnTo>
                    <a:pt x="1668" y="2100"/>
                  </a:lnTo>
                  <a:lnTo>
                    <a:pt x="1674" y="2106"/>
                  </a:lnTo>
                  <a:lnTo>
                    <a:pt x="1674" y="2118"/>
                  </a:lnTo>
                  <a:lnTo>
                    <a:pt x="1626" y="2166"/>
                  </a:lnTo>
                  <a:lnTo>
                    <a:pt x="1626" y="2178"/>
                  </a:lnTo>
                  <a:lnTo>
                    <a:pt x="1638" y="2190"/>
                  </a:lnTo>
                  <a:lnTo>
                    <a:pt x="1644" y="2202"/>
                  </a:lnTo>
                  <a:lnTo>
                    <a:pt x="1668" y="2214"/>
                  </a:lnTo>
                  <a:lnTo>
                    <a:pt x="1680" y="2226"/>
                  </a:lnTo>
                  <a:lnTo>
                    <a:pt x="1692" y="2232"/>
                  </a:lnTo>
                  <a:lnTo>
                    <a:pt x="1716" y="2256"/>
                  </a:lnTo>
                  <a:lnTo>
                    <a:pt x="1728" y="2262"/>
                  </a:lnTo>
                  <a:lnTo>
                    <a:pt x="1800" y="2262"/>
                  </a:lnTo>
                  <a:lnTo>
                    <a:pt x="1824" y="2286"/>
                  </a:lnTo>
                  <a:lnTo>
                    <a:pt x="1842" y="2292"/>
                  </a:lnTo>
                  <a:lnTo>
                    <a:pt x="1872" y="2286"/>
                  </a:lnTo>
                  <a:lnTo>
                    <a:pt x="1902" y="2274"/>
                  </a:lnTo>
                  <a:lnTo>
                    <a:pt x="1932" y="2256"/>
                  </a:lnTo>
                  <a:lnTo>
                    <a:pt x="1944" y="2250"/>
                  </a:lnTo>
                  <a:lnTo>
                    <a:pt x="1944" y="2226"/>
                  </a:lnTo>
                  <a:lnTo>
                    <a:pt x="1956" y="2214"/>
                  </a:lnTo>
                  <a:lnTo>
                    <a:pt x="1962" y="2214"/>
                  </a:lnTo>
                  <a:lnTo>
                    <a:pt x="1974" y="2226"/>
                  </a:lnTo>
                  <a:lnTo>
                    <a:pt x="1974" y="2256"/>
                  </a:lnTo>
                  <a:lnTo>
                    <a:pt x="1992" y="2256"/>
                  </a:lnTo>
                  <a:lnTo>
                    <a:pt x="1980" y="2280"/>
                  </a:lnTo>
                  <a:lnTo>
                    <a:pt x="1998" y="2280"/>
                  </a:lnTo>
                  <a:lnTo>
                    <a:pt x="1998" y="2292"/>
                  </a:lnTo>
                  <a:lnTo>
                    <a:pt x="2004" y="2298"/>
                  </a:lnTo>
                  <a:lnTo>
                    <a:pt x="2010" y="2310"/>
                  </a:lnTo>
                  <a:lnTo>
                    <a:pt x="2016" y="2316"/>
                  </a:lnTo>
                  <a:lnTo>
                    <a:pt x="2028" y="2316"/>
                  </a:lnTo>
                  <a:lnTo>
                    <a:pt x="2040" y="2304"/>
                  </a:lnTo>
                  <a:lnTo>
                    <a:pt x="2046" y="2304"/>
                  </a:lnTo>
                  <a:lnTo>
                    <a:pt x="2052" y="2298"/>
                  </a:lnTo>
                  <a:lnTo>
                    <a:pt x="2070" y="2292"/>
                  </a:lnTo>
                  <a:lnTo>
                    <a:pt x="2082" y="2286"/>
                  </a:lnTo>
                  <a:lnTo>
                    <a:pt x="2088" y="2280"/>
                  </a:lnTo>
                  <a:lnTo>
                    <a:pt x="2100" y="2274"/>
                  </a:lnTo>
                  <a:lnTo>
                    <a:pt x="2124" y="2250"/>
                  </a:lnTo>
                  <a:lnTo>
                    <a:pt x="2136" y="2244"/>
                  </a:lnTo>
                  <a:lnTo>
                    <a:pt x="2148" y="2232"/>
                  </a:lnTo>
                  <a:lnTo>
                    <a:pt x="2160" y="2226"/>
                  </a:lnTo>
                  <a:lnTo>
                    <a:pt x="2154" y="2214"/>
                  </a:lnTo>
                  <a:lnTo>
                    <a:pt x="2190" y="2202"/>
                  </a:lnTo>
                  <a:lnTo>
                    <a:pt x="2202" y="2214"/>
                  </a:lnTo>
                  <a:lnTo>
                    <a:pt x="2220" y="2214"/>
                  </a:lnTo>
                  <a:lnTo>
                    <a:pt x="2256" y="2208"/>
                  </a:lnTo>
                  <a:lnTo>
                    <a:pt x="2298" y="2196"/>
                  </a:lnTo>
                  <a:lnTo>
                    <a:pt x="2316" y="2178"/>
                  </a:lnTo>
                  <a:lnTo>
                    <a:pt x="2328" y="2148"/>
                  </a:lnTo>
                  <a:lnTo>
                    <a:pt x="2334" y="2118"/>
                  </a:lnTo>
                  <a:lnTo>
                    <a:pt x="2340" y="2100"/>
                  </a:lnTo>
                  <a:lnTo>
                    <a:pt x="2346" y="2088"/>
                  </a:lnTo>
                  <a:lnTo>
                    <a:pt x="2376" y="2058"/>
                  </a:lnTo>
                  <a:lnTo>
                    <a:pt x="2382" y="2058"/>
                  </a:lnTo>
                  <a:lnTo>
                    <a:pt x="2382" y="2034"/>
                  </a:lnTo>
                  <a:lnTo>
                    <a:pt x="2388" y="2034"/>
                  </a:lnTo>
                  <a:lnTo>
                    <a:pt x="2394" y="2028"/>
                  </a:lnTo>
                  <a:lnTo>
                    <a:pt x="2406" y="2022"/>
                  </a:lnTo>
                  <a:lnTo>
                    <a:pt x="2418" y="2010"/>
                  </a:lnTo>
                  <a:lnTo>
                    <a:pt x="2424" y="1998"/>
                  </a:lnTo>
                  <a:lnTo>
                    <a:pt x="2442" y="1980"/>
                  </a:lnTo>
                  <a:lnTo>
                    <a:pt x="2442" y="1956"/>
                  </a:lnTo>
                  <a:lnTo>
                    <a:pt x="2448" y="1944"/>
                  </a:lnTo>
                  <a:lnTo>
                    <a:pt x="2454" y="1926"/>
                  </a:lnTo>
                  <a:lnTo>
                    <a:pt x="2460" y="1914"/>
                  </a:lnTo>
                  <a:lnTo>
                    <a:pt x="2490" y="1884"/>
                  </a:lnTo>
                  <a:lnTo>
                    <a:pt x="2502" y="1866"/>
                  </a:lnTo>
                  <a:lnTo>
                    <a:pt x="2526" y="1842"/>
                  </a:lnTo>
                  <a:lnTo>
                    <a:pt x="2538" y="1836"/>
                  </a:lnTo>
                  <a:lnTo>
                    <a:pt x="2550" y="1824"/>
                  </a:lnTo>
                  <a:lnTo>
                    <a:pt x="2556" y="1812"/>
                  </a:lnTo>
                  <a:lnTo>
                    <a:pt x="2556" y="1800"/>
                  </a:lnTo>
                  <a:lnTo>
                    <a:pt x="2562" y="1788"/>
                  </a:lnTo>
                  <a:lnTo>
                    <a:pt x="2562" y="1782"/>
                  </a:lnTo>
                  <a:lnTo>
                    <a:pt x="2586" y="1782"/>
                  </a:lnTo>
                  <a:lnTo>
                    <a:pt x="2610" y="1770"/>
                  </a:lnTo>
                  <a:lnTo>
                    <a:pt x="2622" y="1752"/>
                  </a:lnTo>
                  <a:lnTo>
                    <a:pt x="2646" y="1728"/>
                  </a:lnTo>
                  <a:lnTo>
                    <a:pt x="2670" y="1698"/>
                  </a:lnTo>
                  <a:lnTo>
                    <a:pt x="2688" y="1674"/>
                  </a:lnTo>
                  <a:lnTo>
                    <a:pt x="2700" y="1662"/>
                  </a:lnTo>
                  <a:lnTo>
                    <a:pt x="2700" y="1656"/>
                  </a:lnTo>
                  <a:lnTo>
                    <a:pt x="2706" y="1638"/>
                  </a:lnTo>
                  <a:lnTo>
                    <a:pt x="2706" y="1614"/>
                  </a:lnTo>
                  <a:lnTo>
                    <a:pt x="2712" y="1596"/>
                  </a:lnTo>
                  <a:lnTo>
                    <a:pt x="2718" y="1590"/>
                  </a:lnTo>
                  <a:lnTo>
                    <a:pt x="2730" y="1572"/>
                  </a:lnTo>
                  <a:lnTo>
                    <a:pt x="2754" y="1542"/>
                  </a:lnTo>
                  <a:lnTo>
                    <a:pt x="2772" y="1494"/>
                  </a:lnTo>
                  <a:lnTo>
                    <a:pt x="2796" y="1458"/>
                  </a:lnTo>
                  <a:lnTo>
                    <a:pt x="2808" y="1428"/>
                  </a:lnTo>
                  <a:lnTo>
                    <a:pt x="2814" y="1416"/>
                  </a:lnTo>
                  <a:lnTo>
                    <a:pt x="2814" y="1386"/>
                  </a:lnTo>
                  <a:lnTo>
                    <a:pt x="2802" y="1362"/>
                  </a:lnTo>
                  <a:lnTo>
                    <a:pt x="2820" y="1308"/>
                  </a:lnTo>
                  <a:lnTo>
                    <a:pt x="2832" y="1290"/>
                  </a:lnTo>
                  <a:lnTo>
                    <a:pt x="2838" y="1266"/>
                  </a:lnTo>
                  <a:lnTo>
                    <a:pt x="2838" y="1224"/>
                  </a:lnTo>
                  <a:lnTo>
                    <a:pt x="2832" y="1194"/>
                  </a:lnTo>
                  <a:lnTo>
                    <a:pt x="2832" y="1176"/>
                  </a:lnTo>
                  <a:lnTo>
                    <a:pt x="2802" y="1164"/>
                  </a:lnTo>
                  <a:close/>
                  <a:moveTo>
                    <a:pt x="2016" y="2436"/>
                  </a:moveTo>
                  <a:lnTo>
                    <a:pt x="2022" y="2442"/>
                  </a:lnTo>
                  <a:lnTo>
                    <a:pt x="2028" y="2442"/>
                  </a:lnTo>
                  <a:lnTo>
                    <a:pt x="2040" y="2436"/>
                  </a:lnTo>
                  <a:lnTo>
                    <a:pt x="2046" y="2430"/>
                  </a:lnTo>
                  <a:lnTo>
                    <a:pt x="2034" y="2418"/>
                  </a:lnTo>
                  <a:lnTo>
                    <a:pt x="2016" y="2436"/>
                  </a:lnTo>
                  <a:close/>
                  <a:moveTo>
                    <a:pt x="1992" y="2454"/>
                  </a:moveTo>
                  <a:lnTo>
                    <a:pt x="1974" y="2454"/>
                  </a:lnTo>
                  <a:lnTo>
                    <a:pt x="1962" y="2466"/>
                  </a:lnTo>
                  <a:lnTo>
                    <a:pt x="1962" y="2472"/>
                  </a:lnTo>
                  <a:lnTo>
                    <a:pt x="1962" y="2460"/>
                  </a:lnTo>
                  <a:lnTo>
                    <a:pt x="1938" y="2460"/>
                  </a:lnTo>
                  <a:lnTo>
                    <a:pt x="1926" y="2466"/>
                  </a:lnTo>
                  <a:lnTo>
                    <a:pt x="1914" y="2466"/>
                  </a:lnTo>
                  <a:lnTo>
                    <a:pt x="1908" y="2478"/>
                  </a:lnTo>
                  <a:lnTo>
                    <a:pt x="1890" y="2460"/>
                  </a:lnTo>
                  <a:lnTo>
                    <a:pt x="1854" y="2460"/>
                  </a:lnTo>
                  <a:lnTo>
                    <a:pt x="1830" y="2430"/>
                  </a:lnTo>
                  <a:lnTo>
                    <a:pt x="1824" y="2436"/>
                  </a:lnTo>
                  <a:lnTo>
                    <a:pt x="1818" y="2436"/>
                  </a:lnTo>
                  <a:lnTo>
                    <a:pt x="1812" y="2442"/>
                  </a:lnTo>
                  <a:lnTo>
                    <a:pt x="1806" y="2442"/>
                  </a:lnTo>
                  <a:lnTo>
                    <a:pt x="1776" y="2412"/>
                  </a:lnTo>
                  <a:lnTo>
                    <a:pt x="1776" y="2424"/>
                  </a:lnTo>
                  <a:lnTo>
                    <a:pt x="1782" y="2448"/>
                  </a:lnTo>
                  <a:lnTo>
                    <a:pt x="1782" y="2472"/>
                  </a:lnTo>
                  <a:lnTo>
                    <a:pt x="1776" y="2478"/>
                  </a:lnTo>
                  <a:lnTo>
                    <a:pt x="1776" y="2484"/>
                  </a:lnTo>
                  <a:lnTo>
                    <a:pt x="1770" y="2490"/>
                  </a:lnTo>
                  <a:lnTo>
                    <a:pt x="1770" y="2502"/>
                  </a:lnTo>
                  <a:lnTo>
                    <a:pt x="1776" y="2514"/>
                  </a:lnTo>
                  <a:lnTo>
                    <a:pt x="1776" y="2532"/>
                  </a:lnTo>
                  <a:lnTo>
                    <a:pt x="1764" y="2538"/>
                  </a:lnTo>
                  <a:lnTo>
                    <a:pt x="1758" y="2544"/>
                  </a:lnTo>
                  <a:lnTo>
                    <a:pt x="1752" y="2544"/>
                  </a:lnTo>
                  <a:lnTo>
                    <a:pt x="1740" y="2532"/>
                  </a:lnTo>
                  <a:lnTo>
                    <a:pt x="1740" y="2538"/>
                  </a:lnTo>
                  <a:lnTo>
                    <a:pt x="1734" y="2544"/>
                  </a:lnTo>
                  <a:lnTo>
                    <a:pt x="1734" y="2556"/>
                  </a:lnTo>
                  <a:lnTo>
                    <a:pt x="1728" y="2574"/>
                  </a:lnTo>
                  <a:lnTo>
                    <a:pt x="1728" y="2586"/>
                  </a:lnTo>
                  <a:lnTo>
                    <a:pt x="1740" y="2610"/>
                  </a:lnTo>
                  <a:lnTo>
                    <a:pt x="1740" y="2616"/>
                  </a:lnTo>
                  <a:lnTo>
                    <a:pt x="1746" y="2628"/>
                  </a:lnTo>
                  <a:lnTo>
                    <a:pt x="1770" y="2628"/>
                  </a:lnTo>
                  <a:lnTo>
                    <a:pt x="1752" y="2640"/>
                  </a:lnTo>
                  <a:lnTo>
                    <a:pt x="1758" y="2664"/>
                  </a:lnTo>
                  <a:lnTo>
                    <a:pt x="1770" y="2658"/>
                  </a:lnTo>
                  <a:lnTo>
                    <a:pt x="1776" y="2658"/>
                  </a:lnTo>
                  <a:lnTo>
                    <a:pt x="1782" y="2652"/>
                  </a:lnTo>
                  <a:lnTo>
                    <a:pt x="1794" y="2652"/>
                  </a:lnTo>
                  <a:lnTo>
                    <a:pt x="1800" y="2658"/>
                  </a:lnTo>
                  <a:lnTo>
                    <a:pt x="1818" y="2658"/>
                  </a:lnTo>
                  <a:lnTo>
                    <a:pt x="1830" y="2652"/>
                  </a:lnTo>
                  <a:lnTo>
                    <a:pt x="1836" y="2646"/>
                  </a:lnTo>
                  <a:lnTo>
                    <a:pt x="1842" y="2634"/>
                  </a:lnTo>
                  <a:lnTo>
                    <a:pt x="1854" y="2634"/>
                  </a:lnTo>
                  <a:lnTo>
                    <a:pt x="1860" y="2640"/>
                  </a:lnTo>
                  <a:lnTo>
                    <a:pt x="1860" y="2646"/>
                  </a:lnTo>
                  <a:lnTo>
                    <a:pt x="1848" y="2658"/>
                  </a:lnTo>
                  <a:lnTo>
                    <a:pt x="1866" y="2664"/>
                  </a:lnTo>
                  <a:lnTo>
                    <a:pt x="1884" y="2646"/>
                  </a:lnTo>
                  <a:lnTo>
                    <a:pt x="1890" y="2634"/>
                  </a:lnTo>
                  <a:lnTo>
                    <a:pt x="1902" y="2628"/>
                  </a:lnTo>
                  <a:lnTo>
                    <a:pt x="1908" y="2616"/>
                  </a:lnTo>
                  <a:lnTo>
                    <a:pt x="1920" y="2604"/>
                  </a:lnTo>
                  <a:lnTo>
                    <a:pt x="1914" y="2604"/>
                  </a:lnTo>
                  <a:lnTo>
                    <a:pt x="1902" y="2592"/>
                  </a:lnTo>
                  <a:lnTo>
                    <a:pt x="1920" y="2562"/>
                  </a:lnTo>
                  <a:lnTo>
                    <a:pt x="1950" y="2562"/>
                  </a:lnTo>
                  <a:lnTo>
                    <a:pt x="1962" y="2538"/>
                  </a:lnTo>
                  <a:lnTo>
                    <a:pt x="1962" y="2514"/>
                  </a:lnTo>
                  <a:lnTo>
                    <a:pt x="1968" y="2502"/>
                  </a:lnTo>
                  <a:lnTo>
                    <a:pt x="1980" y="2496"/>
                  </a:lnTo>
                  <a:lnTo>
                    <a:pt x="1986" y="2484"/>
                  </a:lnTo>
                  <a:lnTo>
                    <a:pt x="1992" y="2478"/>
                  </a:lnTo>
                  <a:lnTo>
                    <a:pt x="1998" y="2466"/>
                  </a:lnTo>
                  <a:lnTo>
                    <a:pt x="1998" y="2460"/>
                  </a:lnTo>
                  <a:lnTo>
                    <a:pt x="1992" y="2454"/>
                  </a:lnTo>
                  <a:close/>
                  <a:moveTo>
                    <a:pt x="1902" y="246"/>
                  </a:moveTo>
                  <a:lnTo>
                    <a:pt x="1890" y="258"/>
                  </a:lnTo>
                  <a:lnTo>
                    <a:pt x="1890" y="270"/>
                  </a:lnTo>
                  <a:lnTo>
                    <a:pt x="1884" y="282"/>
                  </a:lnTo>
                  <a:lnTo>
                    <a:pt x="1884" y="294"/>
                  </a:lnTo>
                  <a:lnTo>
                    <a:pt x="1896" y="300"/>
                  </a:lnTo>
                  <a:lnTo>
                    <a:pt x="1920" y="300"/>
                  </a:lnTo>
                  <a:lnTo>
                    <a:pt x="1926" y="294"/>
                  </a:lnTo>
                  <a:lnTo>
                    <a:pt x="1932" y="294"/>
                  </a:lnTo>
                  <a:lnTo>
                    <a:pt x="1926" y="282"/>
                  </a:lnTo>
                  <a:lnTo>
                    <a:pt x="1932" y="252"/>
                  </a:lnTo>
                  <a:lnTo>
                    <a:pt x="1920" y="252"/>
                  </a:lnTo>
                  <a:lnTo>
                    <a:pt x="1908" y="246"/>
                  </a:lnTo>
                  <a:lnTo>
                    <a:pt x="1902" y="246"/>
                  </a:lnTo>
                  <a:close/>
                  <a:moveTo>
                    <a:pt x="1770" y="2334"/>
                  </a:moveTo>
                  <a:lnTo>
                    <a:pt x="1758" y="2376"/>
                  </a:lnTo>
                  <a:lnTo>
                    <a:pt x="1812" y="2328"/>
                  </a:lnTo>
                  <a:lnTo>
                    <a:pt x="1770" y="2334"/>
                  </a:lnTo>
                  <a:close/>
                  <a:moveTo>
                    <a:pt x="2034" y="2400"/>
                  </a:moveTo>
                  <a:lnTo>
                    <a:pt x="2016" y="2358"/>
                  </a:lnTo>
                  <a:lnTo>
                    <a:pt x="1998" y="2376"/>
                  </a:lnTo>
                  <a:lnTo>
                    <a:pt x="1998" y="2394"/>
                  </a:lnTo>
                  <a:lnTo>
                    <a:pt x="2010" y="2406"/>
                  </a:lnTo>
                  <a:lnTo>
                    <a:pt x="2028" y="2406"/>
                  </a:lnTo>
                  <a:lnTo>
                    <a:pt x="2034" y="2400"/>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82" name="Armenia">
              <a:extLst>
                <a:ext uri="{FF2B5EF4-FFF2-40B4-BE49-F238E27FC236}">
                  <a16:creationId xmlns:a16="http://schemas.microsoft.com/office/drawing/2014/main" id="{4707BC21-95D0-AD04-14B0-0AE2A5A4C0BE}"/>
                </a:ext>
                <a:ext uri="{C183D7F6-B498-43B3-948B-1728B52AA6E4}">
                  <adec:decorative xmlns:adec="http://schemas.microsoft.com/office/drawing/2017/decorative" val="1"/>
                </a:ext>
              </a:extLst>
            </p:cNvPr>
            <p:cNvSpPr>
              <a:spLocks/>
            </p:cNvSpPr>
            <p:nvPr/>
          </p:nvSpPr>
          <p:spPr bwMode="gray">
            <a:xfrm>
              <a:off x="5218600" y="2230554"/>
              <a:ext cx="71705" cy="67930"/>
            </a:xfrm>
            <a:custGeom>
              <a:avLst/>
              <a:gdLst>
                <a:gd name="T0" fmla="*/ 2147483647 w 222"/>
                <a:gd name="T1" fmla="*/ 2147483647 h 210"/>
                <a:gd name="T2" fmla="*/ 2147483647 w 222"/>
                <a:gd name="T3" fmla="*/ 2147483647 h 210"/>
                <a:gd name="T4" fmla="*/ 2147483647 w 222"/>
                <a:gd name="T5" fmla="*/ 2147483647 h 210"/>
                <a:gd name="T6" fmla="*/ 2147483647 w 222"/>
                <a:gd name="T7" fmla="*/ 2147483647 h 210"/>
                <a:gd name="T8" fmla="*/ 2147483647 w 222"/>
                <a:gd name="T9" fmla="*/ 2147483647 h 210"/>
                <a:gd name="T10" fmla="*/ 2147483647 w 222"/>
                <a:gd name="T11" fmla="*/ 2147483647 h 210"/>
                <a:gd name="T12" fmla="*/ 2147483647 w 222"/>
                <a:gd name="T13" fmla="*/ 2147483647 h 210"/>
                <a:gd name="T14" fmla="*/ 2147483647 w 222"/>
                <a:gd name="T15" fmla="*/ 2147483647 h 210"/>
                <a:gd name="T16" fmla="*/ 2147483647 w 222"/>
                <a:gd name="T17" fmla="*/ 2147483647 h 210"/>
                <a:gd name="T18" fmla="*/ 2147483647 w 222"/>
                <a:gd name="T19" fmla="*/ 2147483647 h 210"/>
                <a:gd name="T20" fmla="*/ 2147483647 w 222"/>
                <a:gd name="T21" fmla="*/ 2147483647 h 210"/>
                <a:gd name="T22" fmla="*/ 2147483647 w 222"/>
                <a:gd name="T23" fmla="*/ 2147483647 h 210"/>
                <a:gd name="T24" fmla="*/ 2147483647 w 222"/>
                <a:gd name="T25" fmla="*/ 2147483647 h 210"/>
                <a:gd name="T26" fmla="*/ 2147483647 w 222"/>
                <a:gd name="T27" fmla="*/ 2147483647 h 210"/>
                <a:gd name="T28" fmla="*/ 2147483647 w 222"/>
                <a:gd name="T29" fmla="*/ 2147483647 h 210"/>
                <a:gd name="T30" fmla="*/ 2147483647 w 222"/>
                <a:gd name="T31" fmla="*/ 2147483647 h 210"/>
                <a:gd name="T32" fmla="*/ 2147483647 w 222"/>
                <a:gd name="T33" fmla="*/ 2147483647 h 210"/>
                <a:gd name="T34" fmla="*/ 2147483647 w 222"/>
                <a:gd name="T35" fmla="*/ 2147483647 h 210"/>
                <a:gd name="T36" fmla="*/ 2147483647 w 222"/>
                <a:gd name="T37" fmla="*/ 2147483647 h 210"/>
                <a:gd name="T38" fmla="*/ 2147483647 w 222"/>
                <a:gd name="T39" fmla="*/ 0 h 210"/>
                <a:gd name="T40" fmla="*/ 2147483647 w 222"/>
                <a:gd name="T41" fmla="*/ 0 h 210"/>
                <a:gd name="T42" fmla="*/ 2147483647 w 222"/>
                <a:gd name="T43" fmla="*/ 2147483647 h 210"/>
                <a:gd name="T44" fmla="*/ 2147483647 w 222"/>
                <a:gd name="T45" fmla="*/ 2147483647 h 210"/>
                <a:gd name="T46" fmla="*/ 2147483647 w 222"/>
                <a:gd name="T47" fmla="*/ 2147483647 h 210"/>
                <a:gd name="T48" fmla="*/ 0 w 222"/>
                <a:gd name="T49" fmla="*/ 2147483647 h 210"/>
                <a:gd name="T50" fmla="*/ 2147483647 w 222"/>
                <a:gd name="T51" fmla="*/ 2147483647 h 210"/>
                <a:gd name="T52" fmla="*/ 2147483647 w 222"/>
                <a:gd name="T53" fmla="*/ 2147483647 h 210"/>
                <a:gd name="T54" fmla="*/ 2147483647 w 222"/>
                <a:gd name="T55" fmla="*/ 2147483647 h 210"/>
                <a:gd name="T56" fmla="*/ 2147483647 w 222"/>
                <a:gd name="T57" fmla="*/ 2147483647 h 210"/>
                <a:gd name="T58" fmla="*/ 2147483647 w 222"/>
                <a:gd name="T59" fmla="*/ 2147483647 h 210"/>
                <a:gd name="T60" fmla="*/ 2147483647 w 222"/>
                <a:gd name="T61" fmla="*/ 2147483647 h 210"/>
                <a:gd name="T62" fmla="*/ 2147483647 w 222"/>
                <a:gd name="T63" fmla="*/ 2147483647 h 210"/>
                <a:gd name="T64" fmla="*/ 2147483647 w 222"/>
                <a:gd name="T65" fmla="*/ 2147483647 h 210"/>
                <a:gd name="T66" fmla="*/ 2147483647 w 222"/>
                <a:gd name="T67" fmla="*/ 2147483647 h 210"/>
                <a:gd name="T68" fmla="*/ 2147483647 w 222"/>
                <a:gd name="T69" fmla="*/ 2147483647 h 210"/>
                <a:gd name="T70" fmla="*/ 2147483647 w 222"/>
                <a:gd name="T71" fmla="*/ 2147483647 h 210"/>
                <a:gd name="T72" fmla="*/ 2147483647 w 222"/>
                <a:gd name="T73" fmla="*/ 2147483647 h 210"/>
                <a:gd name="T74" fmla="*/ 2147483647 w 222"/>
                <a:gd name="T75" fmla="*/ 2147483647 h 210"/>
                <a:gd name="T76" fmla="*/ 2147483647 w 222"/>
                <a:gd name="T77" fmla="*/ 2147483647 h 210"/>
                <a:gd name="T78" fmla="*/ 2147483647 w 222"/>
                <a:gd name="T79" fmla="*/ 2147483647 h 210"/>
                <a:gd name="T80" fmla="*/ 2147483647 w 222"/>
                <a:gd name="T81" fmla="*/ 2147483647 h 210"/>
                <a:gd name="T82" fmla="*/ 2147483647 w 222"/>
                <a:gd name="T83" fmla="*/ 2147483647 h 210"/>
                <a:gd name="T84" fmla="*/ 2147483647 w 222"/>
                <a:gd name="T85" fmla="*/ 2147483647 h 210"/>
                <a:gd name="T86" fmla="*/ 2147483647 w 222"/>
                <a:gd name="T87" fmla="*/ 2147483647 h 210"/>
                <a:gd name="T88" fmla="*/ 2147483647 w 222"/>
                <a:gd name="T89" fmla="*/ 2147483647 h 210"/>
                <a:gd name="T90" fmla="*/ 2147483647 w 222"/>
                <a:gd name="T91" fmla="*/ 2147483647 h 210"/>
                <a:gd name="T92" fmla="*/ 2147483647 w 222"/>
                <a:gd name="T93" fmla="*/ 2147483647 h 210"/>
                <a:gd name="T94" fmla="*/ 2147483647 w 222"/>
                <a:gd name="T95" fmla="*/ 2147483647 h 210"/>
                <a:gd name="T96" fmla="*/ 2147483647 w 222"/>
                <a:gd name="T97" fmla="*/ 2147483647 h 210"/>
                <a:gd name="T98" fmla="*/ 2147483647 w 222"/>
                <a:gd name="T99" fmla="*/ 2147483647 h 210"/>
                <a:gd name="T100" fmla="*/ 2147483647 w 222"/>
                <a:gd name="T101" fmla="*/ 2147483647 h 210"/>
                <a:gd name="T102" fmla="*/ 2147483647 w 222"/>
                <a:gd name="T103" fmla="*/ 2147483647 h 210"/>
                <a:gd name="T104" fmla="*/ 2147483647 w 222"/>
                <a:gd name="T105" fmla="*/ 2147483647 h 210"/>
                <a:gd name="T106" fmla="*/ 2147483647 w 222"/>
                <a:gd name="T107" fmla="*/ 2147483647 h 2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2"/>
                <a:gd name="T163" fmla="*/ 0 h 210"/>
                <a:gd name="T164" fmla="*/ 222 w 222"/>
                <a:gd name="T165" fmla="*/ 210 h 2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2" h="210">
                  <a:moveTo>
                    <a:pt x="222" y="168"/>
                  </a:moveTo>
                  <a:lnTo>
                    <a:pt x="216" y="156"/>
                  </a:lnTo>
                  <a:lnTo>
                    <a:pt x="216" y="144"/>
                  </a:lnTo>
                  <a:lnTo>
                    <a:pt x="186" y="138"/>
                  </a:lnTo>
                  <a:lnTo>
                    <a:pt x="174" y="120"/>
                  </a:lnTo>
                  <a:lnTo>
                    <a:pt x="144" y="108"/>
                  </a:lnTo>
                  <a:lnTo>
                    <a:pt x="156" y="108"/>
                  </a:lnTo>
                  <a:lnTo>
                    <a:pt x="174" y="90"/>
                  </a:lnTo>
                  <a:lnTo>
                    <a:pt x="174" y="84"/>
                  </a:lnTo>
                  <a:lnTo>
                    <a:pt x="168" y="78"/>
                  </a:lnTo>
                  <a:lnTo>
                    <a:pt x="144" y="66"/>
                  </a:lnTo>
                  <a:lnTo>
                    <a:pt x="138" y="60"/>
                  </a:lnTo>
                  <a:lnTo>
                    <a:pt x="132" y="60"/>
                  </a:lnTo>
                  <a:lnTo>
                    <a:pt x="138" y="54"/>
                  </a:lnTo>
                  <a:lnTo>
                    <a:pt x="138" y="30"/>
                  </a:lnTo>
                  <a:lnTo>
                    <a:pt x="132" y="24"/>
                  </a:lnTo>
                  <a:lnTo>
                    <a:pt x="114" y="24"/>
                  </a:lnTo>
                  <a:lnTo>
                    <a:pt x="114" y="12"/>
                  </a:lnTo>
                  <a:lnTo>
                    <a:pt x="102" y="6"/>
                  </a:lnTo>
                  <a:lnTo>
                    <a:pt x="96" y="0"/>
                  </a:lnTo>
                  <a:lnTo>
                    <a:pt x="84" y="0"/>
                  </a:lnTo>
                  <a:lnTo>
                    <a:pt x="84" y="18"/>
                  </a:lnTo>
                  <a:lnTo>
                    <a:pt x="30" y="12"/>
                  </a:lnTo>
                  <a:lnTo>
                    <a:pt x="24" y="18"/>
                  </a:lnTo>
                  <a:lnTo>
                    <a:pt x="0" y="24"/>
                  </a:lnTo>
                  <a:lnTo>
                    <a:pt x="6" y="30"/>
                  </a:lnTo>
                  <a:lnTo>
                    <a:pt x="6" y="42"/>
                  </a:lnTo>
                  <a:lnTo>
                    <a:pt x="18" y="78"/>
                  </a:lnTo>
                  <a:lnTo>
                    <a:pt x="18" y="90"/>
                  </a:lnTo>
                  <a:lnTo>
                    <a:pt x="24" y="102"/>
                  </a:lnTo>
                  <a:lnTo>
                    <a:pt x="30" y="108"/>
                  </a:lnTo>
                  <a:lnTo>
                    <a:pt x="42" y="114"/>
                  </a:lnTo>
                  <a:lnTo>
                    <a:pt x="54" y="114"/>
                  </a:lnTo>
                  <a:lnTo>
                    <a:pt x="66" y="108"/>
                  </a:lnTo>
                  <a:lnTo>
                    <a:pt x="72" y="108"/>
                  </a:lnTo>
                  <a:lnTo>
                    <a:pt x="72" y="114"/>
                  </a:lnTo>
                  <a:lnTo>
                    <a:pt x="78" y="120"/>
                  </a:lnTo>
                  <a:lnTo>
                    <a:pt x="78" y="132"/>
                  </a:lnTo>
                  <a:lnTo>
                    <a:pt x="84" y="144"/>
                  </a:lnTo>
                  <a:lnTo>
                    <a:pt x="84" y="150"/>
                  </a:lnTo>
                  <a:lnTo>
                    <a:pt x="90" y="156"/>
                  </a:lnTo>
                  <a:lnTo>
                    <a:pt x="108" y="132"/>
                  </a:lnTo>
                  <a:lnTo>
                    <a:pt x="126" y="132"/>
                  </a:lnTo>
                  <a:lnTo>
                    <a:pt x="138" y="144"/>
                  </a:lnTo>
                  <a:lnTo>
                    <a:pt x="174" y="144"/>
                  </a:lnTo>
                  <a:lnTo>
                    <a:pt x="174" y="156"/>
                  </a:lnTo>
                  <a:lnTo>
                    <a:pt x="180" y="162"/>
                  </a:lnTo>
                  <a:lnTo>
                    <a:pt x="180" y="174"/>
                  </a:lnTo>
                  <a:lnTo>
                    <a:pt x="186" y="186"/>
                  </a:lnTo>
                  <a:lnTo>
                    <a:pt x="186" y="198"/>
                  </a:lnTo>
                  <a:lnTo>
                    <a:pt x="192" y="204"/>
                  </a:lnTo>
                  <a:lnTo>
                    <a:pt x="192" y="210"/>
                  </a:lnTo>
                  <a:lnTo>
                    <a:pt x="222" y="210"/>
                  </a:lnTo>
                  <a:lnTo>
                    <a:pt x="222" y="168"/>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83" name="Argentina">
              <a:extLst>
                <a:ext uri="{FF2B5EF4-FFF2-40B4-BE49-F238E27FC236}">
                  <a16:creationId xmlns:a16="http://schemas.microsoft.com/office/drawing/2014/main" id="{52D7023C-CD6E-9904-A85D-676808AC9E5F}"/>
                </a:ext>
                <a:ext uri="{C183D7F6-B498-43B3-948B-1728B52AA6E4}">
                  <adec:decorative xmlns:adec="http://schemas.microsoft.com/office/drawing/2017/decorative" val="1"/>
                </a:ext>
              </a:extLst>
            </p:cNvPr>
            <p:cNvSpPr>
              <a:spLocks noEditPoints="1"/>
            </p:cNvSpPr>
            <p:nvPr/>
          </p:nvSpPr>
          <p:spPr bwMode="gray">
            <a:xfrm>
              <a:off x="2750453" y="3869695"/>
              <a:ext cx="350975" cy="784976"/>
            </a:xfrm>
            <a:custGeom>
              <a:avLst/>
              <a:gdLst>
                <a:gd name="T0" fmla="*/ 2147483647 w 1092"/>
                <a:gd name="T1" fmla="*/ 2147483647 h 2442"/>
                <a:gd name="T2" fmla="*/ 2147483647 w 1092"/>
                <a:gd name="T3" fmla="*/ 2147483647 h 2442"/>
                <a:gd name="T4" fmla="*/ 2147483647 w 1092"/>
                <a:gd name="T5" fmla="*/ 2147483647 h 2442"/>
                <a:gd name="T6" fmla="*/ 2147483647 w 1092"/>
                <a:gd name="T7" fmla="*/ 2147483647 h 2442"/>
                <a:gd name="T8" fmla="*/ 2147483647 w 1092"/>
                <a:gd name="T9" fmla="*/ 2147483647 h 2442"/>
                <a:gd name="T10" fmla="*/ 2147483647 w 1092"/>
                <a:gd name="T11" fmla="*/ 2147483647 h 2442"/>
                <a:gd name="T12" fmla="*/ 2147483647 w 1092"/>
                <a:gd name="T13" fmla="*/ 2147483647 h 2442"/>
                <a:gd name="T14" fmla="*/ 2147483647 w 1092"/>
                <a:gd name="T15" fmla="*/ 2147483647 h 2442"/>
                <a:gd name="T16" fmla="*/ 2147483647 w 1092"/>
                <a:gd name="T17" fmla="*/ 2147483647 h 2442"/>
                <a:gd name="T18" fmla="*/ 2147483647 w 1092"/>
                <a:gd name="T19" fmla="*/ 2147483647 h 2442"/>
                <a:gd name="T20" fmla="*/ 2147483647 w 1092"/>
                <a:gd name="T21" fmla="*/ 0 h 2442"/>
                <a:gd name="T22" fmla="*/ 2147483647 w 1092"/>
                <a:gd name="T23" fmla="*/ 2147483647 h 2442"/>
                <a:gd name="T24" fmla="*/ 2147483647 w 1092"/>
                <a:gd name="T25" fmla="*/ 2147483647 h 2442"/>
                <a:gd name="T26" fmla="*/ 2147483647 w 1092"/>
                <a:gd name="T27" fmla="*/ 2147483647 h 2442"/>
                <a:gd name="T28" fmla="*/ 2147483647 w 1092"/>
                <a:gd name="T29" fmla="*/ 2147483647 h 2442"/>
                <a:gd name="T30" fmla="*/ 2147483647 w 1092"/>
                <a:gd name="T31" fmla="*/ 2147483647 h 2442"/>
                <a:gd name="T32" fmla="*/ 2147483647 w 1092"/>
                <a:gd name="T33" fmla="*/ 2147483647 h 2442"/>
                <a:gd name="T34" fmla="*/ 2147483647 w 1092"/>
                <a:gd name="T35" fmla="*/ 2147483647 h 2442"/>
                <a:gd name="T36" fmla="*/ 2147483647 w 1092"/>
                <a:gd name="T37" fmla="*/ 2147483647 h 2442"/>
                <a:gd name="T38" fmla="*/ 2147483647 w 1092"/>
                <a:gd name="T39" fmla="*/ 2147483647 h 2442"/>
                <a:gd name="T40" fmla="*/ 2147483647 w 1092"/>
                <a:gd name="T41" fmla="*/ 2147483647 h 2442"/>
                <a:gd name="T42" fmla="*/ 2147483647 w 1092"/>
                <a:gd name="T43" fmla="*/ 2147483647 h 2442"/>
                <a:gd name="T44" fmla="*/ 2147483647 w 1092"/>
                <a:gd name="T45" fmla="*/ 2147483647 h 2442"/>
                <a:gd name="T46" fmla="*/ 2147483647 w 1092"/>
                <a:gd name="T47" fmla="*/ 2147483647 h 2442"/>
                <a:gd name="T48" fmla="*/ 2147483647 w 1092"/>
                <a:gd name="T49" fmla="*/ 2147483647 h 2442"/>
                <a:gd name="T50" fmla="*/ 2147483647 w 1092"/>
                <a:gd name="T51" fmla="*/ 2147483647 h 2442"/>
                <a:gd name="T52" fmla="*/ 2147483647 w 1092"/>
                <a:gd name="T53" fmla="*/ 2147483647 h 2442"/>
                <a:gd name="T54" fmla="*/ 2147483647 w 1092"/>
                <a:gd name="T55" fmla="*/ 2147483647 h 2442"/>
                <a:gd name="T56" fmla="*/ 2147483647 w 1092"/>
                <a:gd name="T57" fmla="*/ 2147483647 h 2442"/>
                <a:gd name="T58" fmla="*/ 2147483647 w 1092"/>
                <a:gd name="T59" fmla="*/ 2147483647 h 2442"/>
                <a:gd name="T60" fmla="*/ 2147483647 w 1092"/>
                <a:gd name="T61" fmla="*/ 2147483647 h 2442"/>
                <a:gd name="T62" fmla="*/ 2147483647 w 1092"/>
                <a:gd name="T63" fmla="*/ 2147483647 h 2442"/>
                <a:gd name="T64" fmla="*/ 2147483647 w 1092"/>
                <a:gd name="T65" fmla="*/ 2147483647 h 2442"/>
                <a:gd name="T66" fmla="*/ 2147483647 w 1092"/>
                <a:gd name="T67" fmla="*/ 2147483647 h 2442"/>
                <a:gd name="T68" fmla="*/ 2147483647 w 1092"/>
                <a:gd name="T69" fmla="*/ 2147483647 h 2442"/>
                <a:gd name="T70" fmla="*/ 2147483647 w 1092"/>
                <a:gd name="T71" fmla="*/ 2147483647 h 2442"/>
                <a:gd name="T72" fmla="*/ 2147483647 w 1092"/>
                <a:gd name="T73" fmla="*/ 2147483647 h 2442"/>
                <a:gd name="T74" fmla="*/ 2147483647 w 1092"/>
                <a:gd name="T75" fmla="*/ 2147483647 h 2442"/>
                <a:gd name="T76" fmla="*/ 2147483647 w 1092"/>
                <a:gd name="T77" fmla="*/ 2147483647 h 2442"/>
                <a:gd name="T78" fmla="*/ 2147483647 w 1092"/>
                <a:gd name="T79" fmla="*/ 2147483647 h 2442"/>
                <a:gd name="T80" fmla="*/ 2147483647 w 1092"/>
                <a:gd name="T81" fmla="*/ 2147483647 h 2442"/>
                <a:gd name="T82" fmla="*/ 2147483647 w 1092"/>
                <a:gd name="T83" fmla="*/ 2147483647 h 2442"/>
                <a:gd name="T84" fmla="*/ 2147483647 w 1092"/>
                <a:gd name="T85" fmla="*/ 2147483647 h 2442"/>
                <a:gd name="T86" fmla="*/ 2147483647 w 1092"/>
                <a:gd name="T87" fmla="*/ 2147483647 h 2442"/>
                <a:gd name="T88" fmla="*/ 2147483647 w 1092"/>
                <a:gd name="T89" fmla="*/ 2147483647 h 2442"/>
                <a:gd name="T90" fmla="*/ 2147483647 w 1092"/>
                <a:gd name="T91" fmla="*/ 2147483647 h 2442"/>
                <a:gd name="T92" fmla="*/ 2147483647 w 1092"/>
                <a:gd name="T93" fmla="*/ 2147483647 h 2442"/>
                <a:gd name="T94" fmla="*/ 2147483647 w 1092"/>
                <a:gd name="T95" fmla="*/ 2147483647 h 2442"/>
                <a:gd name="T96" fmla="*/ 2147483647 w 1092"/>
                <a:gd name="T97" fmla="*/ 2147483647 h 2442"/>
                <a:gd name="T98" fmla="*/ 2147483647 w 1092"/>
                <a:gd name="T99" fmla="*/ 2147483647 h 2442"/>
                <a:gd name="T100" fmla="*/ 2147483647 w 1092"/>
                <a:gd name="T101" fmla="*/ 2147483647 h 2442"/>
                <a:gd name="T102" fmla="*/ 2147483647 w 1092"/>
                <a:gd name="T103" fmla="*/ 2147483647 h 2442"/>
                <a:gd name="T104" fmla="*/ 2147483647 w 1092"/>
                <a:gd name="T105" fmla="*/ 2147483647 h 2442"/>
                <a:gd name="T106" fmla="*/ 2147483647 w 1092"/>
                <a:gd name="T107" fmla="*/ 2147483647 h 2442"/>
                <a:gd name="T108" fmla="*/ 2147483647 w 1092"/>
                <a:gd name="T109" fmla="*/ 2147483647 h 2442"/>
                <a:gd name="T110" fmla="*/ 2147483647 w 1092"/>
                <a:gd name="T111" fmla="*/ 2147483647 h 2442"/>
                <a:gd name="T112" fmla="*/ 2147483647 w 1092"/>
                <a:gd name="T113" fmla="*/ 2147483647 h 24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92"/>
                <a:gd name="T172" fmla="*/ 0 h 2442"/>
                <a:gd name="T173" fmla="*/ 1092 w 1092"/>
                <a:gd name="T174" fmla="*/ 2442 h 24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92" h="2442">
                  <a:moveTo>
                    <a:pt x="954" y="534"/>
                  </a:moveTo>
                  <a:lnTo>
                    <a:pt x="978" y="528"/>
                  </a:lnTo>
                  <a:lnTo>
                    <a:pt x="984" y="504"/>
                  </a:lnTo>
                  <a:lnTo>
                    <a:pt x="990" y="498"/>
                  </a:lnTo>
                  <a:lnTo>
                    <a:pt x="990" y="480"/>
                  </a:lnTo>
                  <a:lnTo>
                    <a:pt x="1026" y="480"/>
                  </a:lnTo>
                  <a:lnTo>
                    <a:pt x="1026" y="462"/>
                  </a:lnTo>
                  <a:lnTo>
                    <a:pt x="1032" y="450"/>
                  </a:lnTo>
                  <a:lnTo>
                    <a:pt x="1038" y="444"/>
                  </a:lnTo>
                  <a:lnTo>
                    <a:pt x="1092" y="426"/>
                  </a:lnTo>
                  <a:lnTo>
                    <a:pt x="1092" y="390"/>
                  </a:lnTo>
                  <a:lnTo>
                    <a:pt x="1086" y="372"/>
                  </a:lnTo>
                  <a:lnTo>
                    <a:pt x="1086" y="342"/>
                  </a:lnTo>
                  <a:lnTo>
                    <a:pt x="1080" y="336"/>
                  </a:lnTo>
                  <a:lnTo>
                    <a:pt x="1074" y="336"/>
                  </a:lnTo>
                  <a:lnTo>
                    <a:pt x="1074" y="324"/>
                  </a:lnTo>
                  <a:lnTo>
                    <a:pt x="1062" y="300"/>
                  </a:lnTo>
                  <a:lnTo>
                    <a:pt x="1056" y="294"/>
                  </a:lnTo>
                  <a:lnTo>
                    <a:pt x="1038" y="294"/>
                  </a:lnTo>
                  <a:lnTo>
                    <a:pt x="1032" y="300"/>
                  </a:lnTo>
                  <a:lnTo>
                    <a:pt x="1020" y="306"/>
                  </a:lnTo>
                  <a:lnTo>
                    <a:pt x="1020" y="384"/>
                  </a:lnTo>
                  <a:lnTo>
                    <a:pt x="1008" y="390"/>
                  </a:lnTo>
                  <a:lnTo>
                    <a:pt x="1002" y="402"/>
                  </a:lnTo>
                  <a:lnTo>
                    <a:pt x="990" y="408"/>
                  </a:lnTo>
                  <a:lnTo>
                    <a:pt x="984" y="414"/>
                  </a:lnTo>
                  <a:lnTo>
                    <a:pt x="978" y="414"/>
                  </a:lnTo>
                  <a:lnTo>
                    <a:pt x="966" y="426"/>
                  </a:lnTo>
                  <a:lnTo>
                    <a:pt x="954" y="450"/>
                  </a:lnTo>
                  <a:lnTo>
                    <a:pt x="948" y="456"/>
                  </a:lnTo>
                  <a:lnTo>
                    <a:pt x="948" y="450"/>
                  </a:lnTo>
                  <a:lnTo>
                    <a:pt x="942" y="444"/>
                  </a:lnTo>
                  <a:lnTo>
                    <a:pt x="930" y="444"/>
                  </a:lnTo>
                  <a:lnTo>
                    <a:pt x="924" y="450"/>
                  </a:lnTo>
                  <a:lnTo>
                    <a:pt x="924" y="468"/>
                  </a:lnTo>
                  <a:lnTo>
                    <a:pt x="912" y="450"/>
                  </a:lnTo>
                  <a:lnTo>
                    <a:pt x="852" y="450"/>
                  </a:lnTo>
                  <a:lnTo>
                    <a:pt x="834" y="444"/>
                  </a:lnTo>
                  <a:lnTo>
                    <a:pt x="822" y="438"/>
                  </a:lnTo>
                  <a:lnTo>
                    <a:pt x="816" y="432"/>
                  </a:lnTo>
                  <a:lnTo>
                    <a:pt x="804" y="426"/>
                  </a:lnTo>
                  <a:lnTo>
                    <a:pt x="798" y="426"/>
                  </a:lnTo>
                  <a:lnTo>
                    <a:pt x="786" y="432"/>
                  </a:lnTo>
                  <a:lnTo>
                    <a:pt x="762" y="432"/>
                  </a:lnTo>
                  <a:lnTo>
                    <a:pt x="756" y="426"/>
                  </a:lnTo>
                  <a:lnTo>
                    <a:pt x="756" y="414"/>
                  </a:lnTo>
                  <a:lnTo>
                    <a:pt x="762" y="402"/>
                  </a:lnTo>
                  <a:lnTo>
                    <a:pt x="768" y="396"/>
                  </a:lnTo>
                  <a:lnTo>
                    <a:pt x="774" y="384"/>
                  </a:lnTo>
                  <a:lnTo>
                    <a:pt x="780" y="378"/>
                  </a:lnTo>
                  <a:lnTo>
                    <a:pt x="780" y="342"/>
                  </a:lnTo>
                  <a:lnTo>
                    <a:pt x="798" y="342"/>
                  </a:lnTo>
                  <a:lnTo>
                    <a:pt x="804" y="336"/>
                  </a:lnTo>
                  <a:lnTo>
                    <a:pt x="804" y="330"/>
                  </a:lnTo>
                  <a:lnTo>
                    <a:pt x="798" y="318"/>
                  </a:lnTo>
                  <a:lnTo>
                    <a:pt x="792" y="312"/>
                  </a:lnTo>
                  <a:lnTo>
                    <a:pt x="798" y="300"/>
                  </a:lnTo>
                  <a:lnTo>
                    <a:pt x="804" y="294"/>
                  </a:lnTo>
                  <a:lnTo>
                    <a:pt x="804" y="282"/>
                  </a:lnTo>
                  <a:lnTo>
                    <a:pt x="810" y="276"/>
                  </a:lnTo>
                  <a:lnTo>
                    <a:pt x="804" y="270"/>
                  </a:lnTo>
                  <a:lnTo>
                    <a:pt x="792" y="264"/>
                  </a:lnTo>
                  <a:lnTo>
                    <a:pt x="774" y="258"/>
                  </a:lnTo>
                  <a:lnTo>
                    <a:pt x="762" y="252"/>
                  </a:lnTo>
                  <a:lnTo>
                    <a:pt x="750" y="252"/>
                  </a:lnTo>
                  <a:lnTo>
                    <a:pt x="744" y="246"/>
                  </a:lnTo>
                  <a:lnTo>
                    <a:pt x="708" y="228"/>
                  </a:lnTo>
                  <a:lnTo>
                    <a:pt x="690" y="216"/>
                  </a:lnTo>
                  <a:lnTo>
                    <a:pt x="678" y="210"/>
                  </a:lnTo>
                  <a:lnTo>
                    <a:pt x="672" y="204"/>
                  </a:lnTo>
                  <a:lnTo>
                    <a:pt x="666" y="204"/>
                  </a:lnTo>
                  <a:lnTo>
                    <a:pt x="660" y="198"/>
                  </a:lnTo>
                  <a:lnTo>
                    <a:pt x="648" y="192"/>
                  </a:lnTo>
                  <a:lnTo>
                    <a:pt x="642" y="186"/>
                  </a:lnTo>
                  <a:lnTo>
                    <a:pt x="630" y="180"/>
                  </a:lnTo>
                  <a:lnTo>
                    <a:pt x="600" y="180"/>
                  </a:lnTo>
                  <a:lnTo>
                    <a:pt x="564" y="162"/>
                  </a:lnTo>
                  <a:lnTo>
                    <a:pt x="558" y="156"/>
                  </a:lnTo>
                  <a:lnTo>
                    <a:pt x="552" y="156"/>
                  </a:lnTo>
                  <a:lnTo>
                    <a:pt x="546" y="138"/>
                  </a:lnTo>
                  <a:lnTo>
                    <a:pt x="534" y="132"/>
                  </a:lnTo>
                  <a:lnTo>
                    <a:pt x="516" y="114"/>
                  </a:lnTo>
                  <a:lnTo>
                    <a:pt x="492" y="102"/>
                  </a:lnTo>
                  <a:lnTo>
                    <a:pt x="486" y="96"/>
                  </a:lnTo>
                  <a:lnTo>
                    <a:pt x="480" y="84"/>
                  </a:lnTo>
                  <a:lnTo>
                    <a:pt x="468" y="78"/>
                  </a:lnTo>
                  <a:lnTo>
                    <a:pt x="462" y="66"/>
                  </a:lnTo>
                  <a:lnTo>
                    <a:pt x="456" y="60"/>
                  </a:lnTo>
                  <a:lnTo>
                    <a:pt x="456" y="54"/>
                  </a:lnTo>
                  <a:lnTo>
                    <a:pt x="438" y="36"/>
                  </a:lnTo>
                  <a:lnTo>
                    <a:pt x="402" y="12"/>
                  </a:lnTo>
                  <a:lnTo>
                    <a:pt x="330" y="18"/>
                  </a:lnTo>
                  <a:lnTo>
                    <a:pt x="318" y="72"/>
                  </a:lnTo>
                  <a:lnTo>
                    <a:pt x="288" y="24"/>
                  </a:lnTo>
                  <a:lnTo>
                    <a:pt x="234" y="24"/>
                  </a:lnTo>
                  <a:lnTo>
                    <a:pt x="216" y="18"/>
                  </a:lnTo>
                  <a:lnTo>
                    <a:pt x="204" y="18"/>
                  </a:lnTo>
                  <a:lnTo>
                    <a:pt x="180" y="6"/>
                  </a:lnTo>
                  <a:lnTo>
                    <a:pt x="174" y="0"/>
                  </a:lnTo>
                  <a:lnTo>
                    <a:pt x="162" y="24"/>
                  </a:lnTo>
                  <a:lnTo>
                    <a:pt x="138" y="30"/>
                  </a:lnTo>
                  <a:lnTo>
                    <a:pt x="138" y="48"/>
                  </a:lnTo>
                  <a:lnTo>
                    <a:pt x="126" y="48"/>
                  </a:lnTo>
                  <a:lnTo>
                    <a:pt x="126" y="78"/>
                  </a:lnTo>
                  <a:lnTo>
                    <a:pt x="114" y="78"/>
                  </a:lnTo>
                  <a:lnTo>
                    <a:pt x="126" y="96"/>
                  </a:lnTo>
                  <a:lnTo>
                    <a:pt x="114" y="180"/>
                  </a:lnTo>
                  <a:lnTo>
                    <a:pt x="108" y="180"/>
                  </a:lnTo>
                  <a:lnTo>
                    <a:pt x="102" y="186"/>
                  </a:lnTo>
                  <a:lnTo>
                    <a:pt x="90" y="192"/>
                  </a:lnTo>
                  <a:lnTo>
                    <a:pt x="72" y="198"/>
                  </a:lnTo>
                  <a:lnTo>
                    <a:pt x="60" y="210"/>
                  </a:lnTo>
                  <a:lnTo>
                    <a:pt x="48" y="216"/>
                  </a:lnTo>
                  <a:lnTo>
                    <a:pt x="42" y="228"/>
                  </a:lnTo>
                  <a:lnTo>
                    <a:pt x="36" y="234"/>
                  </a:lnTo>
                  <a:lnTo>
                    <a:pt x="36" y="240"/>
                  </a:lnTo>
                  <a:lnTo>
                    <a:pt x="42" y="246"/>
                  </a:lnTo>
                  <a:lnTo>
                    <a:pt x="54" y="252"/>
                  </a:lnTo>
                  <a:lnTo>
                    <a:pt x="66" y="252"/>
                  </a:lnTo>
                  <a:lnTo>
                    <a:pt x="66" y="258"/>
                  </a:lnTo>
                  <a:lnTo>
                    <a:pt x="42" y="282"/>
                  </a:lnTo>
                  <a:lnTo>
                    <a:pt x="42" y="300"/>
                  </a:lnTo>
                  <a:lnTo>
                    <a:pt x="48" y="306"/>
                  </a:lnTo>
                  <a:lnTo>
                    <a:pt x="60" y="312"/>
                  </a:lnTo>
                  <a:lnTo>
                    <a:pt x="72" y="324"/>
                  </a:lnTo>
                  <a:lnTo>
                    <a:pt x="78" y="336"/>
                  </a:lnTo>
                  <a:lnTo>
                    <a:pt x="72" y="342"/>
                  </a:lnTo>
                  <a:lnTo>
                    <a:pt x="66" y="354"/>
                  </a:lnTo>
                  <a:lnTo>
                    <a:pt x="54" y="366"/>
                  </a:lnTo>
                  <a:lnTo>
                    <a:pt x="48" y="366"/>
                  </a:lnTo>
                  <a:lnTo>
                    <a:pt x="54" y="366"/>
                  </a:lnTo>
                  <a:lnTo>
                    <a:pt x="60" y="372"/>
                  </a:lnTo>
                  <a:lnTo>
                    <a:pt x="84" y="384"/>
                  </a:lnTo>
                  <a:lnTo>
                    <a:pt x="90" y="396"/>
                  </a:lnTo>
                  <a:lnTo>
                    <a:pt x="90" y="408"/>
                  </a:lnTo>
                  <a:lnTo>
                    <a:pt x="78" y="414"/>
                  </a:lnTo>
                  <a:lnTo>
                    <a:pt x="72" y="420"/>
                  </a:lnTo>
                  <a:lnTo>
                    <a:pt x="54" y="420"/>
                  </a:lnTo>
                  <a:lnTo>
                    <a:pt x="54" y="432"/>
                  </a:lnTo>
                  <a:lnTo>
                    <a:pt x="48" y="450"/>
                  </a:lnTo>
                  <a:lnTo>
                    <a:pt x="48" y="462"/>
                  </a:lnTo>
                  <a:lnTo>
                    <a:pt x="42" y="474"/>
                  </a:lnTo>
                  <a:lnTo>
                    <a:pt x="42" y="486"/>
                  </a:lnTo>
                  <a:lnTo>
                    <a:pt x="30" y="498"/>
                  </a:lnTo>
                  <a:lnTo>
                    <a:pt x="24" y="510"/>
                  </a:lnTo>
                  <a:lnTo>
                    <a:pt x="18" y="516"/>
                  </a:lnTo>
                  <a:lnTo>
                    <a:pt x="18" y="582"/>
                  </a:lnTo>
                  <a:lnTo>
                    <a:pt x="6" y="594"/>
                  </a:lnTo>
                  <a:lnTo>
                    <a:pt x="6" y="606"/>
                  </a:lnTo>
                  <a:lnTo>
                    <a:pt x="18" y="630"/>
                  </a:lnTo>
                  <a:lnTo>
                    <a:pt x="30" y="666"/>
                  </a:lnTo>
                  <a:lnTo>
                    <a:pt x="36" y="678"/>
                  </a:lnTo>
                  <a:lnTo>
                    <a:pt x="36" y="684"/>
                  </a:lnTo>
                  <a:lnTo>
                    <a:pt x="12" y="684"/>
                  </a:lnTo>
                  <a:lnTo>
                    <a:pt x="18" y="738"/>
                  </a:lnTo>
                  <a:lnTo>
                    <a:pt x="6" y="744"/>
                  </a:lnTo>
                  <a:lnTo>
                    <a:pt x="0" y="744"/>
                  </a:lnTo>
                  <a:lnTo>
                    <a:pt x="0" y="768"/>
                  </a:lnTo>
                  <a:lnTo>
                    <a:pt x="6" y="774"/>
                  </a:lnTo>
                  <a:lnTo>
                    <a:pt x="6" y="780"/>
                  </a:lnTo>
                  <a:lnTo>
                    <a:pt x="18" y="786"/>
                  </a:lnTo>
                  <a:lnTo>
                    <a:pt x="36" y="804"/>
                  </a:lnTo>
                  <a:lnTo>
                    <a:pt x="36" y="816"/>
                  </a:lnTo>
                  <a:lnTo>
                    <a:pt x="30" y="822"/>
                  </a:lnTo>
                  <a:lnTo>
                    <a:pt x="30" y="828"/>
                  </a:lnTo>
                  <a:lnTo>
                    <a:pt x="48" y="846"/>
                  </a:lnTo>
                  <a:lnTo>
                    <a:pt x="60" y="876"/>
                  </a:lnTo>
                  <a:lnTo>
                    <a:pt x="66" y="888"/>
                  </a:lnTo>
                  <a:lnTo>
                    <a:pt x="60" y="894"/>
                  </a:lnTo>
                  <a:lnTo>
                    <a:pt x="60" y="906"/>
                  </a:lnTo>
                  <a:lnTo>
                    <a:pt x="72" y="918"/>
                  </a:lnTo>
                  <a:lnTo>
                    <a:pt x="96" y="918"/>
                  </a:lnTo>
                  <a:lnTo>
                    <a:pt x="102" y="960"/>
                  </a:lnTo>
                  <a:lnTo>
                    <a:pt x="108" y="972"/>
                  </a:lnTo>
                  <a:lnTo>
                    <a:pt x="114" y="978"/>
                  </a:lnTo>
                  <a:lnTo>
                    <a:pt x="120" y="990"/>
                  </a:lnTo>
                  <a:lnTo>
                    <a:pt x="120" y="996"/>
                  </a:lnTo>
                  <a:lnTo>
                    <a:pt x="102" y="1014"/>
                  </a:lnTo>
                  <a:lnTo>
                    <a:pt x="102" y="1038"/>
                  </a:lnTo>
                  <a:lnTo>
                    <a:pt x="96" y="1056"/>
                  </a:lnTo>
                  <a:lnTo>
                    <a:pt x="96" y="1086"/>
                  </a:lnTo>
                  <a:lnTo>
                    <a:pt x="84" y="1086"/>
                  </a:lnTo>
                  <a:lnTo>
                    <a:pt x="90" y="1092"/>
                  </a:lnTo>
                  <a:lnTo>
                    <a:pt x="96" y="1104"/>
                  </a:lnTo>
                  <a:lnTo>
                    <a:pt x="102" y="1110"/>
                  </a:lnTo>
                  <a:lnTo>
                    <a:pt x="108" y="1122"/>
                  </a:lnTo>
                  <a:lnTo>
                    <a:pt x="114" y="1128"/>
                  </a:lnTo>
                  <a:lnTo>
                    <a:pt x="114" y="1140"/>
                  </a:lnTo>
                  <a:lnTo>
                    <a:pt x="108" y="1152"/>
                  </a:lnTo>
                  <a:lnTo>
                    <a:pt x="108" y="1158"/>
                  </a:lnTo>
                  <a:lnTo>
                    <a:pt x="102" y="1176"/>
                  </a:lnTo>
                  <a:lnTo>
                    <a:pt x="78" y="1182"/>
                  </a:lnTo>
                  <a:lnTo>
                    <a:pt x="78" y="1188"/>
                  </a:lnTo>
                  <a:lnTo>
                    <a:pt x="84" y="1194"/>
                  </a:lnTo>
                  <a:lnTo>
                    <a:pt x="84" y="1206"/>
                  </a:lnTo>
                  <a:lnTo>
                    <a:pt x="90" y="1224"/>
                  </a:lnTo>
                  <a:lnTo>
                    <a:pt x="96" y="1236"/>
                  </a:lnTo>
                  <a:lnTo>
                    <a:pt x="96" y="1284"/>
                  </a:lnTo>
                  <a:lnTo>
                    <a:pt x="126" y="1308"/>
                  </a:lnTo>
                  <a:lnTo>
                    <a:pt x="126" y="1326"/>
                  </a:lnTo>
                  <a:lnTo>
                    <a:pt x="132" y="1326"/>
                  </a:lnTo>
                  <a:lnTo>
                    <a:pt x="150" y="1344"/>
                  </a:lnTo>
                  <a:lnTo>
                    <a:pt x="150" y="1350"/>
                  </a:lnTo>
                  <a:lnTo>
                    <a:pt x="144" y="1362"/>
                  </a:lnTo>
                  <a:lnTo>
                    <a:pt x="132" y="1368"/>
                  </a:lnTo>
                  <a:lnTo>
                    <a:pt x="126" y="1374"/>
                  </a:lnTo>
                  <a:lnTo>
                    <a:pt x="120" y="1374"/>
                  </a:lnTo>
                  <a:lnTo>
                    <a:pt x="132" y="1416"/>
                  </a:lnTo>
                  <a:lnTo>
                    <a:pt x="114" y="1428"/>
                  </a:lnTo>
                  <a:lnTo>
                    <a:pt x="132" y="1446"/>
                  </a:lnTo>
                  <a:lnTo>
                    <a:pt x="132" y="1452"/>
                  </a:lnTo>
                  <a:lnTo>
                    <a:pt x="126" y="1464"/>
                  </a:lnTo>
                  <a:lnTo>
                    <a:pt x="126" y="1470"/>
                  </a:lnTo>
                  <a:lnTo>
                    <a:pt x="144" y="1482"/>
                  </a:lnTo>
                  <a:lnTo>
                    <a:pt x="144" y="1494"/>
                  </a:lnTo>
                  <a:lnTo>
                    <a:pt x="138" y="1500"/>
                  </a:lnTo>
                  <a:lnTo>
                    <a:pt x="138" y="1530"/>
                  </a:lnTo>
                  <a:lnTo>
                    <a:pt x="144" y="1536"/>
                  </a:lnTo>
                  <a:lnTo>
                    <a:pt x="150" y="1548"/>
                  </a:lnTo>
                  <a:lnTo>
                    <a:pt x="150" y="1572"/>
                  </a:lnTo>
                  <a:lnTo>
                    <a:pt x="156" y="1584"/>
                  </a:lnTo>
                  <a:lnTo>
                    <a:pt x="174" y="1602"/>
                  </a:lnTo>
                  <a:lnTo>
                    <a:pt x="186" y="1608"/>
                  </a:lnTo>
                  <a:lnTo>
                    <a:pt x="198" y="1620"/>
                  </a:lnTo>
                  <a:lnTo>
                    <a:pt x="192" y="1620"/>
                  </a:lnTo>
                  <a:lnTo>
                    <a:pt x="180" y="1626"/>
                  </a:lnTo>
                  <a:lnTo>
                    <a:pt x="174" y="1632"/>
                  </a:lnTo>
                  <a:lnTo>
                    <a:pt x="174" y="1644"/>
                  </a:lnTo>
                  <a:lnTo>
                    <a:pt x="180" y="1656"/>
                  </a:lnTo>
                  <a:lnTo>
                    <a:pt x="180" y="1674"/>
                  </a:lnTo>
                  <a:lnTo>
                    <a:pt x="186" y="1686"/>
                  </a:lnTo>
                  <a:lnTo>
                    <a:pt x="186" y="1698"/>
                  </a:lnTo>
                  <a:lnTo>
                    <a:pt x="192" y="1704"/>
                  </a:lnTo>
                  <a:lnTo>
                    <a:pt x="216" y="1716"/>
                  </a:lnTo>
                  <a:lnTo>
                    <a:pt x="210" y="1746"/>
                  </a:lnTo>
                  <a:lnTo>
                    <a:pt x="216" y="1746"/>
                  </a:lnTo>
                  <a:lnTo>
                    <a:pt x="228" y="1752"/>
                  </a:lnTo>
                  <a:lnTo>
                    <a:pt x="234" y="1758"/>
                  </a:lnTo>
                  <a:lnTo>
                    <a:pt x="234" y="1764"/>
                  </a:lnTo>
                  <a:lnTo>
                    <a:pt x="240" y="1776"/>
                  </a:lnTo>
                  <a:lnTo>
                    <a:pt x="240" y="1806"/>
                  </a:lnTo>
                  <a:lnTo>
                    <a:pt x="252" y="1818"/>
                  </a:lnTo>
                  <a:lnTo>
                    <a:pt x="282" y="1818"/>
                  </a:lnTo>
                  <a:lnTo>
                    <a:pt x="294" y="1824"/>
                  </a:lnTo>
                  <a:lnTo>
                    <a:pt x="294" y="1830"/>
                  </a:lnTo>
                  <a:lnTo>
                    <a:pt x="288" y="1836"/>
                  </a:lnTo>
                  <a:lnTo>
                    <a:pt x="276" y="1836"/>
                  </a:lnTo>
                  <a:lnTo>
                    <a:pt x="264" y="1842"/>
                  </a:lnTo>
                  <a:lnTo>
                    <a:pt x="246" y="1842"/>
                  </a:lnTo>
                  <a:lnTo>
                    <a:pt x="252" y="1848"/>
                  </a:lnTo>
                  <a:lnTo>
                    <a:pt x="258" y="1848"/>
                  </a:lnTo>
                  <a:lnTo>
                    <a:pt x="270" y="1854"/>
                  </a:lnTo>
                  <a:lnTo>
                    <a:pt x="276" y="1860"/>
                  </a:lnTo>
                  <a:lnTo>
                    <a:pt x="288" y="1860"/>
                  </a:lnTo>
                  <a:lnTo>
                    <a:pt x="312" y="1884"/>
                  </a:lnTo>
                  <a:lnTo>
                    <a:pt x="306" y="1890"/>
                  </a:lnTo>
                  <a:lnTo>
                    <a:pt x="300" y="1902"/>
                  </a:lnTo>
                  <a:lnTo>
                    <a:pt x="288" y="1914"/>
                  </a:lnTo>
                  <a:lnTo>
                    <a:pt x="312" y="1932"/>
                  </a:lnTo>
                  <a:lnTo>
                    <a:pt x="306" y="1956"/>
                  </a:lnTo>
                  <a:lnTo>
                    <a:pt x="330" y="1980"/>
                  </a:lnTo>
                  <a:lnTo>
                    <a:pt x="324" y="2016"/>
                  </a:lnTo>
                  <a:lnTo>
                    <a:pt x="336" y="2040"/>
                  </a:lnTo>
                  <a:lnTo>
                    <a:pt x="324" y="2046"/>
                  </a:lnTo>
                  <a:lnTo>
                    <a:pt x="318" y="2088"/>
                  </a:lnTo>
                  <a:lnTo>
                    <a:pt x="324" y="2088"/>
                  </a:lnTo>
                  <a:lnTo>
                    <a:pt x="348" y="2112"/>
                  </a:lnTo>
                  <a:lnTo>
                    <a:pt x="348" y="2118"/>
                  </a:lnTo>
                  <a:lnTo>
                    <a:pt x="342" y="2118"/>
                  </a:lnTo>
                  <a:lnTo>
                    <a:pt x="330" y="2124"/>
                  </a:lnTo>
                  <a:lnTo>
                    <a:pt x="324" y="2130"/>
                  </a:lnTo>
                  <a:lnTo>
                    <a:pt x="348" y="2154"/>
                  </a:lnTo>
                  <a:lnTo>
                    <a:pt x="348" y="2160"/>
                  </a:lnTo>
                  <a:lnTo>
                    <a:pt x="342" y="2166"/>
                  </a:lnTo>
                  <a:lnTo>
                    <a:pt x="336" y="2166"/>
                  </a:lnTo>
                  <a:lnTo>
                    <a:pt x="330" y="2172"/>
                  </a:lnTo>
                  <a:lnTo>
                    <a:pt x="324" y="2172"/>
                  </a:lnTo>
                  <a:lnTo>
                    <a:pt x="324" y="2196"/>
                  </a:lnTo>
                  <a:lnTo>
                    <a:pt x="312" y="2202"/>
                  </a:lnTo>
                  <a:lnTo>
                    <a:pt x="312" y="2214"/>
                  </a:lnTo>
                  <a:lnTo>
                    <a:pt x="318" y="2226"/>
                  </a:lnTo>
                  <a:lnTo>
                    <a:pt x="324" y="2232"/>
                  </a:lnTo>
                  <a:lnTo>
                    <a:pt x="324" y="2268"/>
                  </a:lnTo>
                  <a:lnTo>
                    <a:pt x="354" y="2274"/>
                  </a:lnTo>
                  <a:lnTo>
                    <a:pt x="354" y="2280"/>
                  </a:lnTo>
                  <a:lnTo>
                    <a:pt x="360" y="2286"/>
                  </a:lnTo>
                  <a:lnTo>
                    <a:pt x="360" y="2298"/>
                  </a:lnTo>
                  <a:lnTo>
                    <a:pt x="366" y="2304"/>
                  </a:lnTo>
                  <a:lnTo>
                    <a:pt x="378" y="2310"/>
                  </a:lnTo>
                  <a:lnTo>
                    <a:pt x="384" y="2310"/>
                  </a:lnTo>
                  <a:lnTo>
                    <a:pt x="396" y="2298"/>
                  </a:lnTo>
                  <a:lnTo>
                    <a:pt x="414" y="2298"/>
                  </a:lnTo>
                  <a:lnTo>
                    <a:pt x="426" y="2304"/>
                  </a:lnTo>
                  <a:lnTo>
                    <a:pt x="438" y="2316"/>
                  </a:lnTo>
                  <a:lnTo>
                    <a:pt x="438" y="2340"/>
                  </a:lnTo>
                  <a:lnTo>
                    <a:pt x="456" y="2364"/>
                  </a:lnTo>
                  <a:lnTo>
                    <a:pt x="468" y="2382"/>
                  </a:lnTo>
                  <a:lnTo>
                    <a:pt x="504" y="2400"/>
                  </a:lnTo>
                  <a:lnTo>
                    <a:pt x="522" y="2418"/>
                  </a:lnTo>
                  <a:lnTo>
                    <a:pt x="534" y="2418"/>
                  </a:lnTo>
                  <a:lnTo>
                    <a:pt x="546" y="2412"/>
                  </a:lnTo>
                  <a:lnTo>
                    <a:pt x="642" y="2412"/>
                  </a:lnTo>
                  <a:lnTo>
                    <a:pt x="666" y="2430"/>
                  </a:lnTo>
                  <a:lnTo>
                    <a:pt x="660" y="2442"/>
                  </a:lnTo>
                  <a:lnTo>
                    <a:pt x="666" y="2424"/>
                  </a:lnTo>
                  <a:lnTo>
                    <a:pt x="672" y="2418"/>
                  </a:lnTo>
                  <a:lnTo>
                    <a:pt x="684" y="2418"/>
                  </a:lnTo>
                  <a:lnTo>
                    <a:pt x="690" y="2424"/>
                  </a:lnTo>
                  <a:lnTo>
                    <a:pt x="702" y="2424"/>
                  </a:lnTo>
                  <a:lnTo>
                    <a:pt x="714" y="2430"/>
                  </a:lnTo>
                  <a:lnTo>
                    <a:pt x="720" y="2436"/>
                  </a:lnTo>
                  <a:lnTo>
                    <a:pt x="678" y="2382"/>
                  </a:lnTo>
                  <a:lnTo>
                    <a:pt x="660" y="2382"/>
                  </a:lnTo>
                  <a:lnTo>
                    <a:pt x="666" y="2370"/>
                  </a:lnTo>
                  <a:lnTo>
                    <a:pt x="630" y="2340"/>
                  </a:lnTo>
                  <a:lnTo>
                    <a:pt x="630" y="2310"/>
                  </a:lnTo>
                  <a:lnTo>
                    <a:pt x="618" y="2298"/>
                  </a:lnTo>
                  <a:lnTo>
                    <a:pt x="624" y="2286"/>
                  </a:lnTo>
                  <a:lnTo>
                    <a:pt x="630" y="2286"/>
                  </a:lnTo>
                  <a:lnTo>
                    <a:pt x="642" y="2274"/>
                  </a:lnTo>
                  <a:lnTo>
                    <a:pt x="642" y="2268"/>
                  </a:lnTo>
                  <a:lnTo>
                    <a:pt x="636" y="2268"/>
                  </a:lnTo>
                  <a:lnTo>
                    <a:pt x="624" y="2262"/>
                  </a:lnTo>
                  <a:lnTo>
                    <a:pt x="606" y="2262"/>
                  </a:lnTo>
                  <a:lnTo>
                    <a:pt x="618" y="2250"/>
                  </a:lnTo>
                  <a:lnTo>
                    <a:pt x="618" y="2232"/>
                  </a:lnTo>
                  <a:lnTo>
                    <a:pt x="636" y="2256"/>
                  </a:lnTo>
                  <a:lnTo>
                    <a:pt x="648" y="2262"/>
                  </a:lnTo>
                  <a:lnTo>
                    <a:pt x="666" y="2262"/>
                  </a:lnTo>
                  <a:lnTo>
                    <a:pt x="672" y="2256"/>
                  </a:lnTo>
                  <a:lnTo>
                    <a:pt x="678" y="2244"/>
                  </a:lnTo>
                  <a:lnTo>
                    <a:pt x="678" y="2226"/>
                  </a:lnTo>
                  <a:lnTo>
                    <a:pt x="672" y="2208"/>
                  </a:lnTo>
                  <a:lnTo>
                    <a:pt x="666" y="2196"/>
                  </a:lnTo>
                  <a:lnTo>
                    <a:pt x="666" y="2178"/>
                  </a:lnTo>
                  <a:lnTo>
                    <a:pt x="678" y="2154"/>
                  </a:lnTo>
                  <a:lnTo>
                    <a:pt x="690" y="2142"/>
                  </a:lnTo>
                  <a:lnTo>
                    <a:pt x="708" y="2130"/>
                  </a:lnTo>
                  <a:lnTo>
                    <a:pt x="738" y="2100"/>
                  </a:lnTo>
                  <a:lnTo>
                    <a:pt x="726" y="2088"/>
                  </a:lnTo>
                  <a:lnTo>
                    <a:pt x="702" y="2088"/>
                  </a:lnTo>
                  <a:lnTo>
                    <a:pt x="726" y="2082"/>
                  </a:lnTo>
                  <a:lnTo>
                    <a:pt x="726" y="2064"/>
                  </a:lnTo>
                  <a:lnTo>
                    <a:pt x="714" y="2040"/>
                  </a:lnTo>
                  <a:lnTo>
                    <a:pt x="708" y="2034"/>
                  </a:lnTo>
                  <a:lnTo>
                    <a:pt x="696" y="2028"/>
                  </a:lnTo>
                  <a:lnTo>
                    <a:pt x="690" y="2028"/>
                  </a:lnTo>
                  <a:lnTo>
                    <a:pt x="684" y="2034"/>
                  </a:lnTo>
                  <a:lnTo>
                    <a:pt x="672" y="2016"/>
                  </a:lnTo>
                  <a:lnTo>
                    <a:pt x="642" y="2016"/>
                  </a:lnTo>
                  <a:lnTo>
                    <a:pt x="636" y="2010"/>
                  </a:lnTo>
                  <a:lnTo>
                    <a:pt x="624" y="2004"/>
                  </a:lnTo>
                  <a:lnTo>
                    <a:pt x="606" y="1992"/>
                  </a:lnTo>
                  <a:lnTo>
                    <a:pt x="582" y="1968"/>
                  </a:lnTo>
                  <a:lnTo>
                    <a:pt x="570" y="1950"/>
                  </a:lnTo>
                  <a:lnTo>
                    <a:pt x="564" y="1938"/>
                  </a:lnTo>
                  <a:lnTo>
                    <a:pt x="564" y="1926"/>
                  </a:lnTo>
                  <a:lnTo>
                    <a:pt x="570" y="1914"/>
                  </a:lnTo>
                  <a:lnTo>
                    <a:pt x="570" y="1908"/>
                  </a:lnTo>
                  <a:lnTo>
                    <a:pt x="576" y="1908"/>
                  </a:lnTo>
                  <a:lnTo>
                    <a:pt x="582" y="1902"/>
                  </a:lnTo>
                  <a:lnTo>
                    <a:pt x="594" y="1878"/>
                  </a:lnTo>
                  <a:lnTo>
                    <a:pt x="606" y="1878"/>
                  </a:lnTo>
                  <a:lnTo>
                    <a:pt x="612" y="1860"/>
                  </a:lnTo>
                  <a:lnTo>
                    <a:pt x="666" y="1860"/>
                  </a:lnTo>
                  <a:lnTo>
                    <a:pt x="654" y="1848"/>
                  </a:lnTo>
                  <a:lnTo>
                    <a:pt x="654" y="1824"/>
                  </a:lnTo>
                  <a:lnTo>
                    <a:pt x="666" y="1824"/>
                  </a:lnTo>
                  <a:lnTo>
                    <a:pt x="666" y="1794"/>
                  </a:lnTo>
                  <a:lnTo>
                    <a:pt x="660" y="1788"/>
                  </a:lnTo>
                  <a:lnTo>
                    <a:pt x="654" y="1776"/>
                  </a:lnTo>
                  <a:lnTo>
                    <a:pt x="642" y="1764"/>
                  </a:lnTo>
                  <a:lnTo>
                    <a:pt x="642" y="1746"/>
                  </a:lnTo>
                  <a:lnTo>
                    <a:pt x="648" y="1728"/>
                  </a:lnTo>
                  <a:lnTo>
                    <a:pt x="654" y="1716"/>
                  </a:lnTo>
                  <a:lnTo>
                    <a:pt x="666" y="1710"/>
                  </a:lnTo>
                  <a:lnTo>
                    <a:pt x="672" y="1704"/>
                  </a:lnTo>
                  <a:lnTo>
                    <a:pt x="684" y="1704"/>
                  </a:lnTo>
                  <a:lnTo>
                    <a:pt x="684" y="1692"/>
                  </a:lnTo>
                  <a:lnTo>
                    <a:pt x="660" y="1692"/>
                  </a:lnTo>
                  <a:lnTo>
                    <a:pt x="648" y="1686"/>
                  </a:lnTo>
                  <a:lnTo>
                    <a:pt x="642" y="1680"/>
                  </a:lnTo>
                  <a:lnTo>
                    <a:pt x="642" y="1674"/>
                  </a:lnTo>
                  <a:lnTo>
                    <a:pt x="654" y="1668"/>
                  </a:lnTo>
                  <a:lnTo>
                    <a:pt x="666" y="1668"/>
                  </a:lnTo>
                  <a:lnTo>
                    <a:pt x="702" y="1686"/>
                  </a:lnTo>
                  <a:lnTo>
                    <a:pt x="708" y="1692"/>
                  </a:lnTo>
                  <a:lnTo>
                    <a:pt x="714" y="1692"/>
                  </a:lnTo>
                  <a:lnTo>
                    <a:pt x="720" y="1686"/>
                  </a:lnTo>
                  <a:lnTo>
                    <a:pt x="732" y="1680"/>
                  </a:lnTo>
                  <a:lnTo>
                    <a:pt x="732" y="1656"/>
                  </a:lnTo>
                  <a:lnTo>
                    <a:pt x="726" y="1644"/>
                  </a:lnTo>
                  <a:lnTo>
                    <a:pt x="708" y="1626"/>
                  </a:lnTo>
                  <a:lnTo>
                    <a:pt x="696" y="1626"/>
                  </a:lnTo>
                  <a:lnTo>
                    <a:pt x="690" y="1632"/>
                  </a:lnTo>
                  <a:lnTo>
                    <a:pt x="690" y="1650"/>
                  </a:lnTo>
                  <a:lnTo>
                    <a:pt x="684" y="1656"/>
                  </a:lnTo>
                  <a:lnTo>
                    <a:pt x="666" y="1656"/>
                  </a:lnTo>
                  <a:lnTo>
                    <a:pt x="654" y="1650"/>
                  </a:lnTo>
                  <a:lnTo>
                    <a:pt x="648" y="1644"/>
                  </a:lnTo>
                  <a:lnTo>
                    <a:pt x="648" y="1638"/>
                  </a:lnTo>
                  <a:lnTo>
                    <a:pt x="612" y="1638"/>
                  </a:lnTo>
                  <a:lnTo>
                    <a:pt x="606" y="1632"/>
                  </a:lnTo>
                  <a:lnTo>
                    <a:pt x="606" y="1572"/>
                  </a:lnTo>
                  <a:lnTo>
                    <a:pt x="600" y="1566"/>
                  </a:lnTo>
                  <a:lnTo>
                    <a:pt x="594" y="1554"/>
                  </a:lnTo>
                  <a:lnTo>
                    <a:pt x="588" y="1536"/>
                  </a:lnTo>
                  <a:lnTo>
                    <a:pt x="588" y="1524"/>
                  </a:lnTo>
                  <a:lnTo>
                    <a:pt x="594" y="1518"/>
                  </a:lnTo>
                  <a:lnTo>
                    <a:pt x="600" y="1518"/>
                  </a:lnTo>
                  <a:lnTo>
                    <a:pt x="606" y="1524"/>
                  </a:lnTo>
                  <a:lnTo>
                    <a:pt x="618" y="1524"/>
                  </a:lnTo>
                  <a:lnTo>
                    <a:pt x="624" y="1530"/>
                  </a:lnTo>
                  <a:lnTo>
                    <a:pt x="636" y="1536"/>
                  </a:lnTo>
                  <a:lnTo>
                    <a:pt x="672" y="1548"/>
                  </a:lnTo>
                  <a:lnTo>
                    <a:pt x="690" y="1560"/>
                  </a:lnTo>
                  <a:lnTo>
                    <a:pt x="708" y="1560"/>
                  </a:lnTo>
                  <a:lnTo>
                    <a:pt x="726" y="1554"/>
                  </a:lnTo>
                  <a:lnTo>
                    <a:pt x="738" y="1542"/>
                  </a:lnTo>
                  <a:lnTo>
                    <a:pt x="750" y="1536"/>
                  </a:lnTo>
                  <a:lnTo>
                    <a:pt x="768" y="1530"/>
                  </a:lnTo>
                  <a:lnTo>
                    <a:pt x="774" y="1524"/>
                  </a:lnTo>
                  <a:lnTo>
                    <a:pt x="774" y="1512"/>
                  </a:lnTo>
                  <a:lnTo>
                    <a:pt x="762" y="1506"/>
                  </a:lnTo>
                  <a:lnTo>
                    <a:pt x="750" y="1494"/>
                  </a:lnTo>
                  <a:lnTo>
                    <a:pt x="738" y="1488"/>
                  </a:lnTo>
                  <a:lnTo>
                    <a:pt x="738" y="1464"/>
                  </a:lnTo>
                  <a:lnTo>
                    <a:pt x="744" y="1452"/>
                  </a:lnTo>
                  <a:lnTo>
                    <a:pt x="750" y="1446"/>
                  </a:lnTo>
                  <a:lnTo>
                    <a:pt x="750" y="1434"/>
                  </a:lnTo>
                  <a:lnTo>
                    <a:pt x="756" y="1422"/>
                  </a:lnTo>
                  <a:lnTo>
                    <a:pt x="744" y="1410"/>
                  </a:lnTo>
                  <a:lnTo>
                    <a:pt x="726" y="1410"/>
                  </a:lnTo>
                  <a:lnTo>
                    <a:pt x="720" y="1386"/>
                  </a:lnTo>
                  <a:lnTo>
                    <a:pt x="714" y="1380"/>
                  </a:lnTo>
                  <a:lnTo>
                    <a:pt x="714" y="1368"/>
                  </a:lnTo>
                  <a:lnTo>
                    <a:pt x="720" y="1362"/>
                  </a:lnTo>
                  <a:lnTo>
                    <a:pt x="726" y="1362"/>
                  </a:lnTo>
                  <a:lnTo>
                    <a:pt x="732" y="1374"/>
                  </a:lnTo>
                  <a:lnTo>
                    <a:pt x="738" y="1380"/>
                  </a:lnTo>
                  <a:lnTo>
                    <a:pt x="738" y="1386"/>
                  </a:lnTo>
                  <a:lnTo>
                    <a:pt x="744" y="1398"/>
                  </a:lnTo>
                  <a:lnTo>
                    <a:pt x="756" y="1398"/>
                  </a:lnTo>
                  <a:lnTo>
                    <a:pt x="750" y="1380"/>
                  </a:lnTo>
                  <a:lnTo>
                    <a:pt x="828" y="1386"/>
                  </a:lnTo>
                  <a:lnTo>
                    <a:pt x="834" y="1380"/>
                  </a:lnTo>
                  <a:lnTo>
                    <a:pt x="840" y="1380"/>
                  </a:lnTo>
                  <a:lnTo>
                    <a:pt x="846" y="1374"/>
                  </a:lnTo>
                  <a:lnTo>
                    <a:pt x="864" y="1368"/>
                  </a:lnTo>
                  <a:lnTo>
                    <a:pt x="894" y="1362"/>
                  </a:lnTo>
                  <a:lnTo>
                    <a:pt x="930" y="1350"/>
                  </a:lnTo>
                  <a:lnTo>
                    <a:pt x="972" y="1338"/>
                  </a:lnTo>
                  <a:lnTo>
                    <a:pt x="1002" y="1326"/>
                  </a:lnTo>
                  <a:lnTo>
                    <a:pt x="1014" y="1320"/>
                  </a:lnTo>
                  <a:lnTo>
                    <a:pt x="1014" y="1284"/>
                  </a:lnTo>
                  <a:lnTo>
                    <a:pt x="1032" y="1272"/>
                  </a:lnTo>
                  <a:lnTo>
                    <a:pt x="1044" y="1218"/>
                  </a:lnTo>
                  <a:lnTo>
                    <a:pt x="1038" y="1194"/>
                  </a:lnTo>
                  <a:lnTo>
                    <a:pt x="1038" y="1170"/>
                  </a:lnTo>
                  <a:lnTo>
                    <a:pt x="1032" y="1170"/>
                  </a:lnTo>
                  <a:lnTo>
                    <a:pt x="1026" y="1164"/>
                  </a:lnTo>
                  <a:lnTo>
                    <a:pt x="1002" y="1152"/>
                  </a:lnTo>
                  <a:lnTo>
                    <a:pt x="990" y="1152"/>
                  </a:lnTo>
                  <a:lnTo>
                    <a:pt x="984" y="1146"/>
                  </a:lnTo>
                  <a:lnTo>
                    <a:pt x="978" y="1146"/>
                  </a:lnTo>
                  <a:lnTo>
                    <a:pt x="972" y="1140"/>
                  </a:lnTo>
                  <a:lnTo>
                    <a:pt x="990" y="1122"/>
                  </a:lnTo>
                  <a:lnTo>
                    <a:pt x="990" y="1092"/>
                  </a:lnTo>
                  <a:lnTo>
                    <a:pt x="984" y="1080"/>
                  </a:lnTo>
                  <a:lnTo>
                    <a:pt x="978" y="1074"/>
                  </a:lnTo>
                  <a:lnTo>
                    <a:pt x="954" y="1062"/>
                  </a:lnTo>
                  <a:lnTo>
                    <a:pt x="918" y="1050"/>
                  </a:lnTo>
                  <a:lnTo>
                    <a:pt x="906" y="1044"/>
                  </a:lnTo>
                  <a:lnTo>
                    <a:pt x="888" y="1032"/>
                  </a:lnTo>
                  <a:lnTo>
                    <a:pt x="876" y="1020"/>
                  </a:lnTo>
                  <a:lnTo>
                    <a:pt x="876" y="1002"/>
                  </a:lnTo>
                  <a:lnTo>
                    <a:pt x="882" y="990"/>
                  </a:lnTo>
                  <a:lnTo>
                    <a:pt x="888" y="990"/>
                  </a:lnTo>
                  <a:lnTo>
                    <a:pt x="888" y="984"/>
                  </a:lnTo>
                  <a:lnTo>
                    <a:pt x="858" y="948"/>
                  </a:lnTo>
                  <a:lnTo>
                    <a:pt x="858" y="900"/>
                  </a:lnTo>
                  <a:lnTo>
                    <a:pt x="882" y="900"/>
                  </a:lnTo>
                  <a:lnTo>
                    <a:pt x="888" y="894"/>
                  </a:lnTo>
                  <a:lnTo>
                    <a:pt x="894" y="894"/>
                  </a:lnTo>
                  <a:lnTo>
                    <a:pt x="894" y="888"/>
                  </a:lnTo>
                  <a:lnTo>
                    <a:pt x="888" y="876"/>
                  </a:lnTo>
                  <a:lnTo>
                    <a:pt x="876" y="870"/>
                  </a:lnTo>
                  <a:lnTo>
                    <a:pt x="870" y="858"/>
                  </a:lnTo>
                  <a:lnTo>
                    <a:pt x="864" y="852"/>
                  </a:lnTo>
                  <a:lnTo>
                    <a:pt x="876" y="834"/>
                  </a:lnTo>
                  <a:lnTo>
                    <a:pt x="864" y="822"/>
                  </a:lnTo>
                  <a:lnTo>
                    <a:pt x="858" y="810"/>
                  </a:lnTo>
                  <a:lnTo>
                    <a:pt x="852" y="804"/>
                  </a:lnTo>
                  <a:lnTo>
                    <a:pt x="864" y="792"/>
                  </a:lnTo>
                  <a:lnTo>
                    <a:pt x="882" y="792"/>
                  </a:lnTo>
                  <a:lnTo>
                    <a:pt x="858" y="774"/>
                  </a:lnTo>
                  <a:lnTo>
                    <a:pt x="858" y="738"/>
                  </a:lnTo>
                  <a:lnTo>
                    <a:pt x="882" y="726"/>
                  </a:lnTo>
                  <a:lnTo>
                    <a:pt x="876" y="726"/>
                  </a:lnTo>
                  <a:lnTo>
                    <a:pt x="852" y="702"/>
                  </a:lnTo>
                  <a:lnTo>
                    <a:pt x="852" y="696"/>
                  </a:lnTo>
                  <a:lnTo>
                    <a:pt x="870" y="678"/>
                  </a:lnTo>
                  <a:lnTo>
                    <a:pt x="870" y="666"/>
                  </a:lnTo>
                  <a:lnTo>
                    <a:pt x="876" y="654"/>
                  </a:lnTo>
                  <a:lnTo>
                    <a:pt x="876" y="642"/>
                  </a:lnTo>
                  <a:lnTo>
                    <a:pt x="882" y="636"/>
                  </a:lnTo>
                  <a:lnTo>
                    <a:pt x="900" y="636"/>
                  </a:lnTo>
                  <a:lnTo>
                    <a:pt x="906" y="630"/>
                  </a:lnTo>
                  <a:lnTo>
                    <a:pt x="912" y="618"/>
                  </a:lnTo>
                  <a:lnTo>
                    <a:pt x="918" y="612"/>
                  </a:lnTo>
                  <a:lnTo>
                    <a:pt x="918" y="588"/>
                  </a:lnTo>
                  <a:lnTo>
                    <a:pt x="930" y="588"/>
                  </a:lnTo>
                  <a:lnTo>
                    <a:pt x="948" y="570"/>
                  </a:lnTo>
                  <a:lnTo>
                    <a:pt x="948" y="558"/>
                  </a:lnTo>
                  <a:lnTo>
                    <a:pt x="954" y="546"/>
                  </a:lnTo>
                  <a:lnTo>
                    <a:pt x="954" y="534"/>
                  </a:lnTo>
                  <a:close/>
                  <a:moveTo>
                    <a:pt x="930" y="1020"/>
                  </a:moveTo>
                  <a:lnTo>
                    <a:pt x="942" y="1020"/>
                  </a:lnTo>
                  <a:lnTo>
                    <a:pt x="930" y="1014"/>
                  </a:lnTo>
                  <a:lnTo>
                    <a:pt x="930" y="1020"/>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84" name="Angola">
              <a:extLst>
                <a:ext uri="{FF2B5EF4-FFF2-40B4-BE49-F238E27FC236}">
                  <a16:creationId xmlns:a16="http://schemas.microsoft.com/office/drawing/2014/main" id="{FE1BC43A-3CEC-D6E7-1093-88F6238FDE4B}"/>
                </a:ext>
                <a:ext uri="{C183D7F6-B498-43B3-948B-1728B52AA6E4}">
                  <adec:decorative xmlns:adec="http://schemas.microsoft.com/office/drawing/2017/decorative" val="1"/>
                </a:ext>
              </a:extLst>
            </p:cNvPr>
            <p:cNvSpPr>
              <a:spLocks noEditPoints="1"/>
            </p:cNvSpPr>
            <p:nvPr/>
          </p:nvSpPr>
          <p:spPr bwMode="gray">
            <a:xfrm>
              <a:off x="4553131" y="3413051"/>
              <a:ext cx="285560" cy="356008"/>
            </a:xfrm>
            <a:custGeom>
              <a:avLst/>
              <a:gdLst>
                <a:gd name="T0" fmla="*/ 2147483647 w 888"/>
                <a:gd name="T1" fmla="*/ 2147483647 h 1104"/>
                <a:gd name="T2" fmla="*/ 2147483647 w 888"/>
                <a:gd name="T3" fmla="*/ 2147483647 h 1104"/>
                <a:gd name="T4" fmla="*/ 2147483647 w 888"/>
                <a:gd name="T5" fmla="*/ 2147483647 h 1104"/>
                <a:gd name="T6" fmla="*/ 2147483647 w 888"/>
                <a:gd name="T7" fmla="*/ 0 h 1104"/>
                <a:gd name="T8" fmla="*/ 2147483647 w 888"/>
                <a:gd name="T9" fmla="*/ 2147483647 h 1104"/>
                <a:gd name="T10" fmla="*/ 2147483647 w 888"/>
                <a:gd name="T11" fmla="*/ 2147483647 h 1104"/>
                <a:gd name="T12" fmla="*/ 2147483647 w 888"/>
                <a:gd name="T13" fmla="*/ 2147483647 h 1104"/>
                <a:gd name="T14" fmla="*/ 2147483647 w 888"/>
                <a:gd name="T15" fmla="*/ 2147483647 h 1104"/>
                <a:gd name="T16" fmla="*/ 2147483647 w 888"/>
                <a:gd name="T17" fmla="*/ 2147483647 h 1104"/>
                <a:gd name="T18" fmla="*/ 2147483647 w 888"/>
                <a:gd name="T19" fmla="*/ 2147483647 h 1104"/>
                <a:gd name="T20" fmla="*/ 2147483647 w 888"/>
                <a:gd name="T21" fmla="*/ 2147483647 h 1104"/>
                <a:gd name="T22" fmla="*/ 2147483647 w 888"/>
                <a:gd name="T23" fmla="*/ 2147483647 h 1104"/>
                <a:gd name="T24" fmla="*/ 2147483647 w 888"/>
                <a:gd name="T25" fmla="*/ 2147483647 h 1104"/>
                <a:gd name="T26" fmla="*/ 2147483647 w 888"/>
                <a:gd name="T27" fmla="*/ 2147483647 h 1104"/>
                <a:gd name="T28" fmla="*/ 2147483647 w 888"/>
                <a:gd name="T29" fmla="*/ 2147483647 h 1104"/>
                <a:gd name="T30" fmla="*/ 2147483647 w 888"/>
                <a:gd name="T31" fmla="*/ 2147483647 h 1104"/>
                <a:gd name="T32" fmla="*/ 2147483647 w 888"/>
                <a:gd name="T33" fmla="*/ 2147483647 h 1104"/>
                <a:gd name="T34" fmla="*/ 2147483647 w 888"/>
                <a:gd name="T35" fmla="*/ 2147483647 h 1104"/>
                <a:gd name="T36" fmla="*/ 2147483647 w 888"/>
                <a:gd name="T37" fmla="*/ 2147483647 h 1104"/>
                <a:gd name="T38" fmla="*/ 2147483647 w 888"/>
                <a:gd name="T39" fmla="*/ 2147483647 h 1104"/>
                <a:gd name="T40" fmla="*/ 2147483647 w 888"/>
                <a:gd name="T41" fmla="*/ 2147483647 h 1104"/>
                <a:gd name="T42" fmla="*/ 2147483647 w 888"/>
                <a:gd name="T43" fmla="*/ 2147483647 h 1104"/>
                <a:gd name="T44" fmla="*/ 2147483647 w 888"/>
                <a:gd name="T45" fmla="*/ 2147483647 h 1104"/>
                <a:gd name="T46" fmla="*/ 2147483647 w 888"/>
                <a:gd name="T47" fmla="*/ 2147483647 h 1104"/>
                <a:gd name="T48" fmla="*/ 2147483647 w 888"/>
                <a:gd name="T49" fmla="*/ 2147483647 h 1104"/>
                <a:gd name="T50" fmla="*/ 2147483647 w 888"/>
                <a:gd name="T51" fmla="*/ 2147483647 h 1104"/>
                <a:gd name="T52" fmla="*/ 2147483647 w 888"/>
                <a:gd name="T53" fmla="*/ 2147483647 h 1104"/>
                <a:gd name="T54" fmla="*/ 2147483647 w 888"/>
                <a:gd name="T55" fmla="*/ 2147483647 h 1104"/>
                <a:gd name="T56" fmla="*/ 2147483647 w 888"/>
                <a:gd name="T57" fmla="*/ 2147483647 h 1104"/>
                <a:gd name="T58" fmla="*/ 2147483647 w 888"/>
                <a:gd name="T59" fmla="*/ 2147483647 h 1104"/>
                <a:gd name="T60" fmla="*/ 2147483647 w 888"/>
                <a:gd name="T61" fmla="*/ 2147483647 h 1104"/>
                <a:gd name="T62" fmla="*/ 2147483647 w 888"/>
                <a:gd name="T63" fmla="*/ 2147483647 h 1104"/>
                <a:gd name="T64" fmla="*/ 2147483647 w 888"/>
                <a:gd name="T65" fmla="*/ 2147483647 h 1104"/>
                <a:gd name="T66" fmla="*/ 2147483647 w 888"/>
                <a:gd name="T67" fmla="*/ 2147483647 h 1104"/>
                <a:gd name="T68" fmla="*/ 2147483647 w 888"/>
                <a:gd name="T69" fmla="*/ 2147483647 h 1104"/>
                <a:gd name="T70" fmla="*/ 2147483647 w 888"/>
                <a:gd name="T71" fmla="*/ 2147483647 h 1104"/>
                <a:gd name="T72" fmla="*/ 2147483647 w 888"/>
                <a:gd name="T73" fmla="*/ 2147483647 h 1104"/>
                <a:gd name="T74" fmla="*/ 0 w 888"/>
                <a:gd name="T75" fmla="*/ 2147483647 h 1104"/>
                <a:gd name="T76" fmla="*/ 2147483647 w 888"/>
                <a:gd name="T77" fmla="*/ 2147483647 h 1104"/>
                <a:gd name="T78" fmla="*/ 2147483647 w 888"/>
                <a:gd name="T79" fmla="*/ 2147483647 h 1104"/>
                <a:gd name="T80" fmla="*/ 2147483647 w 888"/>
                <a:gd name="T81" fmla="*/ 2147483647 h 1104"/>
                <a:gd name="T82" fmla="*/ 2147483647 w 888"/>
                <a:gd name="T83" fmla="*/ 2147483647 h 1104"/>
                <a:gd name="T84" fmla="*/ 2147483647 w 888"/>
                <a:gd name="T85" fmla="*/ 2147483647 h 1104"/>
                <a:gd name="T86" fmla="*/ 2147483647 w 888"/>
                <a:gd name="T87" fmla="*/ 2147483647 h 1104"/>
                <a:gd name="T88" fmla="*/ 2147483647 w 888"/>
                <a:gd name="T89" fmla="*/ 2147483647 h 1104"/>
                <a:gd name="T90" fmla="*/ 2147483647 w 888"/>
                <a:gd name="T91" fmla="*/ 2147483647 h 1104"/>
                <a:gd name="T92" fmla="*/ 2147483647 w 888"/>
                <a:gd name="T93" fmla="*/ 2147483647 h 1104"/>
                <a:gd name="T94" fmla="*/ 2147483647 w 888"/>
                <a:gd name="T95" fmla="*/ 2147483647 h 11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88"/>
                <a:gd name="T145" fmla="*/ 0 h 1104"/>
                <a:gd name="T146" fmla="*/ 888 w 888"/>
                <a:gd name="T147" fmla="*/ 1104 h 110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88" h="1104">
                  <a:moveTo>
                    <a:pt x="42" y="114"/>
                  </a:moveTo>
                  <a:lnTo>
                    <a:pt x="42" y="120"/>
                  </a:lnTo>
                  <a:lnTo>
                    <a:pt x="48" y="120"/>
                  </a:lnTo>
                  <a:lnTo>
                    <a:pt x="54" y="114"/>
                  </a:lnTo>
                  <a:lnTo>
                    <a:pt x="66" y="108"/>
                  </a:lnTo>
                  <a:lnTo>
                    <a:pt x="72" y="102"/>
                  </a:lnTo>
                  <a:lnTo>
                    <a:pt x="72" y="96"/>
                  </a:lnTo>
                  <a:lnTo>
                    <a:pt x="66" y="84"/>
                  </a:lnTo>
                  <a:lnTo>
                    <a:pt x="66" y="78"/>
                  </a:lnTo>
                  <a:lnTo>
                    <a:pt x="60" y="66"/>
                  </a:lnTo>
                  <a:lnTo>
                    <a:pt x="96" y="36"/>
                  </a:lnTo>
                  <a:lnTo>
                    <a:pt x="102" y="24"/>
                  </a:lnTo>
                  <a:lnTo>
                    <a:pt x="102" y="18"/>
                  </a:lnTo>
                  <a:lnTo>
                    <a:pt x="96" y="12"/>
                  </a:lnTo>
                  <a:lnTo>
                    <a:pt x="96" y="6"/>
                  </a:lnTo>
                  <a:lnTo>
                    <a:pt x="90" y="0"/>
                  </a:lnTo>
                  <a:lnTo>
                    <a:pt x="84" y="6"/>
                  </a:lnTo>
                  <a:lnTo>
                    <a:pt x="72" y="12"/>
                  </a:lnTo>
                  <a:lnTo>
                    <a:pt x="66" y="18"/>
                  </a:lnTo>
                  <a:lnTo>
                    <a:pt x="54" y="24"/>
                  </a:lnTo>
                  <a:lnTo>
                    <a:pt x="54" y="42"/>
                  </a:lnTo>
                  <a:lnTo>
                    <a:pt x="36" y="42"/>
                  </a:lnTo>
                  <a:lnTo>
                    <a:pt x="36" y="60"/>
                  </a:lnTo>
                  <a:lnTo>
                    <a:pt x="42" y="114"/>
                  </a:lnTo>
                  <a:close/>
                  <a:moveTo>
                    <a:pt x="876" y="546"/>
                  </a:moveTo>
                  <a:lnTo>
                    <a:pt x="852" y="546"/>
                  </a:lnTo>
                  <a:lnTo>
                    <a:pt x="840" y="534"/>
                  </a:lnTo>
                  <a:lnTo>
                    <a:pt x="828" y="534"/>
                  </a:lnTo>
                  <a:lnTo>
                    <a:pt x="828" y="546"/>
                  </a:lnTo>
                  <a:lnTo>
                    <a:pt x="804" y="552"/>
                  </a:lnTo>
                  <a:lnTo>
                    <a:pt x="774" y="546"/>
                  </a:lnTo>
                  <a:lnTo>
                    <a:pt x="768" y="564"/>
                  </a:lnTo>
                  <a:lnTo>
                    <a:pt x="762" y="558"/>
                  </a:lnTo>
                  <a:lnTo>
                    <a:pt x="756" y="558"/>
                  </a:lnTo>
                  <a:lnTo>
                    <a:pt x="750" y="552"/>
                  </a:lnTo>
                  <a:lnTo>
                    <a:pt x="750" y="528"/>
                  </a:lnTo>
                  <a:lnTo>
                    <a:pt x="756" y="522"/>
                  </a:lnTo>
                  <a:lnTo>
                    <a:pt x="756" y="510"/>
                  </a:lnTo>
                  <a:lnTo>
                    <a:pt x="762" y="498"/>
                  </a:lnTo>
                  <a:lnTo>
                    <a:pt x="762" y="480"/>
                  </a:lnTo>
                  <a:lnTo>
                    <a:pt x="756" y="474"/>
                  </a:lnTo>
                  <a:lnTo>
                    <a:pt x="744" y="450"/>
                  </a:lnTo>
                  <a:lnTo>
                    <a:pt x="732" y="432"/>
                  </a:lnTo>
                  <a:lnTo>
                    <a:pt x="726" y="414"/>
                  </a:lnTo>
                  <a:lnTo>
                    <a:pt x="726" y="402"/>
                  </a:lnTo>
                  <a:lnTo>
                    <a:pt x="732" y="396"/>
                  </a:lnTo>
                  <a:lnTo>
                    <a:pt x="732" y="384"/>
                  </a:lnTo>
                  <a:lnTo>
                    <a:pt x="726" y="360"/>
                  </a:lnTo>
                  <a:lnTo>
                    <a:pt x="732" y="354"/>
                  </a:lnTo>
                  <a:lnTo>
                    <a:pt x="738" y="342"/>
                  </a:lnTo>
                  <a:lnTo>
                    <a:pt x="738" y="330"/>
                  </a:lnTo>
                  <a:lnTo>
                    <a:pt x="732" y="318"/>
                  </a:lnTo>
                  <a:lnTo>
                    <a:pt x="720" y="306"/>
                  </a:lnTo>
                  <a:lnTo>
                    <a:pt x="714" y="288"/>
                  </a:lnTo>
                  <a:lnTo>
                    <a:pt x="726" y="270"/>
                  </a:lnTo>
                  <a:lnTo>
                    <a:pt x="726" y="246"/>
                  </a:lnTo>
                  <a:lnTo>
                    <a:pt x="636" y="246"/>
                  </a:lnTo>
                  <a:lnTo>
                    <a:pt x="636" y="222"/>
                  </a:lnTo>
                  <a:lnTo>
                    <a:pt x="624" y="216"/>
                  </a:lnTo>
                  <a:lnTo>
                    <a:pt x="612" y="216"/>
                  </a:lnTo>
                  <a:lnTo>
                    <a:pt x="612" y="222"/>
                  </a:lnTo>
                  <a:lnTo>
                    <a:pt x="564" y="222"/>
                  </a:lnTo>
                  <a:lnTo>
                    <a:pt x="558" y="228"/>
                  </a:lnTo>
                  <a:lnTo>
                    <a:pt x="558" y="234"/>
                  </a:lnTo>
                  <a:lnTo>
                    <a:pt x="564" y="240"/>
                  </a:lnTo>
                  <a:lnTo>
                    <a:pt x="570" y="252"/>
                  </a:lnTo>
                  <a:lnTo>
                    <a:pt x="570" y="264"/>
                  </a:lnTo>
                  <a:lnTo>
                    <a:pt x="558" y="264"/>
                  </a:lnTo>
                  <a:lnTo>
                    <a:pt x="558" y="270"/>
                  </a:lnTo>
                  <a:lnTo>
                    <a:pt x="552" y="276"/>
                  </a:lnTo>
                  <a:lnTo>
                    <a:pt x="552" y="294"/>
                  </a:lnTo>
                  <a:lnTo>
                    <a:pt x="510" y="300"/>
                  </a:lnTo>
                  <a:lnTo>
                    <a:pt x="504" y="294"/>
                  </a:lnTo>
                  <a:lnTo>
                    <a:pt x="492" y="300"/>
                  </a:lnTo>
                  <a:lnTo>
                    <a:pt x="468" y="300"/>
                  </a:lnTo>
                  <a:lnTo>
                    <a:pt x="462" y="312"/>
                  </a:lnTo>
                  <a:lnTo>
                    <a:pt x="450" y="306"/>
                  </a:lnTo>
                  <a:lnTo>
                    <a:pt x="420" y="306"/>
                  </a:lnTo>
                  <a:lnTo>
                    <a:pt x="408" y="282"/>
                  </a:lnTo>
                  <a:lnTo>
                    <a:pt x="402" y="276"/>
                  </a:lnTo>
                  <a:lnTo>
                    <a:pt x="402" y="264"/>
                  </a:lnTo>
                  <a:lnTo>
                    <a:pt x="390" y="252"/>
                  </a:lnTo>
                  <a:lnTo>
                    <a:pt x="384" y="252"/>
                  </a:lnTo>
                  <a:lnTo>
                    <a:pt x="378" y="246"/>
                  </a:lnTo>
                  <a:lnTo>
                    <a:pt x="378" y="240"/>
                  </a:lnTo>
                  <a:lnTo>
                    <a:pt x="384" y="234"/>
                  </a:lnTo>
                  <a:lnTo>
                    <a:pt x="384" y="210"/>
                  </a:lnTo>
                  <a:lnTo>
                    <a:pt x="366" y="192"/>
                  </a:lnTo>
                  <a:lnTo>
                    <a:pt x="366" y="150"/>
                  </a:lnTo>
                  <a:lnTo>
                    <a:pt x="354" y="138"/>
                  </a:lnTo>
                  <a:lnTo>
                    <a:pt x="348" y="126"/>
                  </a:lnTo>
                  <a:lnTo>
                    <a:pt x="342" y="120"/>
                  </a:lnTo>
                  <a:lnTo>
                    <a:pt x="324" y="120"/>
                  </a:lnTo>
                  <a:lnTo>
                    <a:pt x="318" y="126"/>
                  </a:lnTo>
                  <a:lnTo>
                    <a:pt x="294" y="126"/>
                  </a:lnTo>
                  <a:lnTo>
                    <a:pt x="276" y="132"/>
                  </a:lnTo>
                  <a:lnTo>
                    <a:pt x="246" y="132"/>
                  </a:lnTo>
                  <a:lnTo>
                    <a:pt x="234" y="126"/>
                  </a:lnTo>
                  <a:lnTo>
                    <a:pt x="222" y="126"/>
                  </a:lnTo>
                  <a:lnTo>
                    <a:pt x="210" y="132"/>
                  </a:lnTo>
                  <a:lnTo>
                    <a:pt x="180" y="132"/>
                  </a:lnTo>
                  <a:lnTo>
                    <a:pt x="168" y="126"/>
                  </a:lnTo>
                  <a:lnTo>
                    <a:pt x="144" y="132"/>
                  </a:lnTo>
                  <a:lnTo>
                    <a:pt x="132" y="126"/>
                  </a:lnTo>
                  <a:lnTo>
                    <a:pt x="126" y="132"/>
                  </a:lnTo>
                  <a:lnTo>
                    <a:pt x="102" y="126"/>
                  </a:lnTo>
                  <a:lnTo>
                    <a:pt x="54" y="150"/>
                  </a:lnTo>
                  <a:lnTo>
                    <a:pt x="48" y="156"/>
                  </a:lnTo>
                  <a:lnTo>
                    <a:pt x="54" y="168"/>
                  </a:lnTo>
                  <a:lnTo>
                    <a:pt x="60" y="174"/>
                  </a:lnTo>
                  <a:lnTo>
                    <a:pt x="66" y="186"/>
                  </a:lnTo>
                  <a:lnTo>
                    <a:pt x="90" y="210"/>
                  </a:lnTo>
                  <a:lnTo>
                    <a:pt x="84" y="234"/>
                  </a:lnTo>
                  <a:lnTo>
                    <a:pt x="90" y="246"/>
                  </a:lnTo>
                  <a:lnTo>
                    <a:pt x="108" y="270"/>
                  </a:lnTo>
                  <a:lnTo>
                    <a:pt x="120" y="300"/>
                  </a:lnTo>
                  <a:lnTo>
                    <a:pt x="126" y="330"/>
                  </a:lnTo>
                  <a:lnTo>
                    <a:pt x="120" y="354"/>
                  </a:lnTo>
                  <a:lnTo>
                    <a:pt x="108" y="378"/>
                  </a:lnTo>
                  <a:lnTo>
                    <a:pt x="102" y="384"/>
                  </a:lnTo>
                  <a:lnTo>
                    <a:pt x="102" y="408"/>
                  </a:lnTo>
                  <a:lnTo>
                    <a:pt x="114" y="408"/>
                  </a:lnTo>
                  <a:lnTo>
                    <a:pt x="114" y="438"/>
                  </a:lnTo>
                  <a:lnTo>
                    <a:pt x="126" y="474"/>
                  </a:lnTo>
                  <a:lnTo>
                    <a:pt x="150" y="510"/>
                  </a:lnTo>
                  <a:lnTo>
                    <a:pt x="162" y="552"/>
                  </a:lnTo>
                  <a:lnTo>
                    <a:pt x="162" y="582"/>
                  </a:lnTo>
                  <a:lnTo>
                    <a:pt x="156" y="594"/>
                  </a:lnTo>
                  <a:lnTo>
                    <a:pt x="150" y="612"/>
                  </a:lnTo>
                  <a:lnTo>
                    <a:pt x="144" y="618"/>
                  </a:lnTo>
                  <a:lnTo>
                    <a:pt x="138" y="630"/>
                  </a:lnTo>
                  <a:lnTo>
                    <a:pt x="144" y="642"/>
                  </a:lnTo>
                  <a:lnTo>
                    <a:pt x="144" y="660"/>
                  </a:lnTo>
                  <a:lnTo>
                    <a:pt x="138" y="666"/>
                  </a:lnTo>
                  <a:lnTo>
                    <a:pt x="126" y="672"/>
                  </a:lnTo>
                  <a:lnTo>
                    <a:pt x="108" y="672"/>
                  </a:lnTo>
                  <a:lnTo>
                    <a:pt x="96" y="690"/>
                  </a:lnTo>
                  <a:lnTo>
                    <a:pt x="102" y="714"/>
                  </a:lnTo>
                  <a:lnTo>
                    <a:pt x="78" y="714"/>
                  </a:lnTo>
                  <a:lnTo>
                    <a:pt x="66" y="720"/>
                  </a:lnTo>
                  <a:lnTo>
                    <a:pt x="66" y="750"/>
                  </a:lnTo>
                  <a:lnTo>
                    <a:pt x="60" y="762"/>
                  </a:lnTo>
                  <a:lnTo>
                    <a:pt x="60" y="774"/>
                  </a:lnTo>
                  <a:lnTo>
                    <a:pt x="48" y="786"/>
                  </a:lnTo>
                  <a:lnTo>
                    <a:pt x="48" y="858"/>
                  </a:lnTo>
                  <a:lnTo>
                    <a:pt x="36" y="864"/>
                  </a:lnTo>
                  <a:lnTo>
                    <a:pt x="30" y="870"/>
                  </a:lnTo>
                  <a:lnTo>
                    <a:pt x="30" y="912"/>
                  </a:lnTo>
                  <a:lnTo>
                    <a:pt x="6" y="930"/>
                  </a:lnTo>
                  <a:lnTo>
                    <a:pt x="6" y="966"/>
                  </a:lnTo>
                  <a:lnTo>
                    <a:pt x="18" y="984"/>
                  </a:lnTo>
                  <a:lnTo>
                    <a:pt x="0" y="1002"/>
                  </a:lnTo>
                  <a:lnTo>
                    <a:pt x="0" y="1044"/>
                  </a:lnTo>
                  <a:lnTo>
                    <a:pt x="18" y="1044"/>
                  </a:lnTo>
                  <a:lnTo>
                    <a:pt x="36" y="1038"/>
                  </a:lnTo>
                  <a:lnTo>
                    <a:pt x="42" y="1044"/>
                  </a:lnTo>
                  <a:lnTo>
                    <a:pt x="72" y="1044"/>
                  </a:lnTo>
                  <a:lnTo>
                    <a:pt x="90" y="1026"/>
                  </a:lnTo>
                  <a:lnTo>
                    <a:pt x="90" y="1020"/>
                  </a:lnTo>
                  <a:lnTo>
                    <a:pt x="120" y="1020"/>
                  </a:lnTo>
                  <a:lnTo>
                    <a:pt x="126" y="1026"/>
                  </a:lnTo>
                  <a:lnTo>
                    <a:pt x="132" y="1038"/>
                  </a:lnTo>
                  <a:lnTo>
                    <a:pt x="156" y="1050"/>
                  </a:lnTo>
                  <a:lnTo>
                    <a:pt x="168" y="1050"/>
                  </a:lnTo>
                  <a:lnTo>
                    <a:pt x="174" y="1056"/>
                  </a:lnTo>
                  <a:lnTo>
                    <a:pt x="480" y="1056"/>
                  </a:lnTo>
                  <a:lnTo>
                    <a:pt x="480" y="1062"/>
                  </a:lnTo>
                  <a:lnTo>
                    <a:pt x="504" y="1086"/>
                  </a:lnTo>
                  <a:lnTo>
                    <a:pt x="540" y="1086"/>
                  </a:lnTo>
                  <a:lnTo>
                    <a:pt x="546" y="1098"/>
                  </a:lnTo>
                  <a:lnTo>
                    <a:pt x="618" y="1092"/>
                  </a:lnTo>
                  <a:lnTo>
                    <a:pt x="624" y="1104"/>
                  </a:lnTo>
                  <a:lnTo>
                    <a:pt x="696" y="1104"/>
                  </a:lnTo>
                  <a:lnTo>
                    <a:pt x="732" y="1098"/>
                  </a:lnTo>
                  <a:lnTo>
                    <a:pt x="780" y="1092"/>
                  </a:lnTo>
                  <a:lnTo>
                    <a:pt x="816" y="1080"/>
                  </a:lnTo>
                  <a:lnTo>
                    <a:pt x="828" y="1074"/>
                  </a:lnTo>
                  <a:lnTo>
                    <a:pt x="738" y="984"/>
                  </a:lnTo>
                  <a:lnTo>
                    <a:pt x="738" y="966"/>
                  </a:lnTo>
                  <a:lnTo>
                    <a:pt x="732" y="954"/>
                  </a:lnTo>
                  <a:lnTo>
                    <a:pt x="732" y="702"/>
                  </a:lnTo>
                  <a:lnTo>
                    <a:pt x="858" y="708"/>
                  </a:lnTo>
                  <a:lnTo>
                    <a:pt x="864" y="708"/>
                  </a:lnTo>
                  <a:lnTo>
                    <a:pt x="876" y="696"/>
                  </a:lnTo>
                  <a:lnTo>
                    <a:pt x="876" y="672"/>
                  </a:lnTo>
                  <a:lnTo>
                    <a:pt x="870" y="666"/>
                  </a:lnTo>
                  <a:lnTo>
                    <a:pt x="870" y="660"/>
                  </a:lnTo>
                  <a:lnTo>
                    <a:pt x="888" y="654"/>
                  </a:lnTo>
                  <a:lnTo>
                    <a:pt x="876" y="642"/>
                  </a:lnTo>
                  <a:lnTo>
                    <a:pt x="876" y="588"/>
                  </a:lnTo>
                  <a:lnTo>
                    <a:pt x="882" y="588"/>
                  </a:lnTo>
                  <a:lnTo>
                    <a:pt x="888" y="582"/>
                  </a:lnTo>
                  <a:lnTo>
                    <a:pt x="888" y="564"/>
                  </a:lnTo>
                  <a:lnTo>
                    <a:pt x="876" y="552"/>
                  </a:lnTo>
                  <a:lnTo>
                    <a:pt x="876" y="546"/>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85" name="Andorra">
              <a:extLst>
                <a:ext uri="{FF2B5EF4-FFF2-40B4-BE49-F238E27FC236}">
                  <a16:creationId xmlns:a16="http://schemas.microsoft.com/office/drawing/2014/main" id="{1F278529-F272-2BAA-7225-ACFF8D5470BD}"/>
                </a:ext>
                <a:ext uri="{C183D7F6-B498-43B3-948B-1728B52AA6E4}">
                  <adec:decorative xmlns:adec="http://schemas.microsoft.com/office/drawing/2017/decorative" val="1"/>
                </a:ext>
              </a:extLst>
            </p:cNvPr>
            <p:cNvSpPr>
              <a:spLocks/>
            </p:cNvSpPr>
            <p:nvPr/>
          </p:nvSpPr>
          <p:spPr bwMode="gray">
            <a:xfrm>
              <a:off x="4336761" y="2197848"/>
              <a:ext cx="10064" cy="5031"/>
            </a:xfrm>
            <a:custGeom>
              <a:avLst/>
              <a:gdLst>
                <a:gd name="T0" fmla="*/ 2147483647 w 30"/>
                <a:gd name="T1" fmla="*/ 2147483647 h 18"/>
                <a:gd name="T2" fmla="*/ 2147483647 w 30"/>
                <a:gd name="T3" fmla="*/ 2147483647 h 18"/>
                <a:gd name="T4" fmla="*/ 2147483647 w 30"/>
                <a:gd name="T5" fmla="*/ 2147483647 h 18"/>
                <a:gd name="T6" fmla="*/ 2147483647 w 30"/>
                <a:gd name="T7" fmla="*/ 0 h 18"/>
                <a:gd name="T8" fmla="*/ 0 w 30"/>
                <a:gd name="T9" fmla="*/ 0 h 18"/>
                <a:gd name="T10" fmla="*/ 2147483647 w 30"/>
                <a:gd name="T11" fmla="*/ 2147483647 h 18"/>
                <a:gd name="T12" fmla="*/ 0 60000 65536"/>
                <a:gd name="T13" fmla="*/ 0 60000 65536"/>
                <a:gd name="T14" fmla="*/ 0 60000 65536"/>
                <a:gd name="T15" fmla="*/ 0 60000 65536"/>
                <a:gd name="T16" fmla="*/ 0 60000 65536"/>
                <a:gd name="T17" fmla="*/ 0 60000 65536"/>
                <a:gd name="T18" fmla="*/ 0 w 30"/>
                <a:gd name="T19" fmla="*/ 0 h 18"/>
                <a:gd name="T20" fmla="*/ 30 w 30"/>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0" h="18">
                  <a:moveTo>
                    <a:pt x="6" y="18"/>
                  </a:moveTo>
                  <a:lnTo>
                    <a:pt x="18" y="12"/>
                  </a:lnTo>
                  <a:lnTo>
                    <a:pt x="30" y="12"/>
                  </a:lnTo>
                  <a:lnTo>
                    <a:pt x="30" y="0"/>
                  </a:lnTo>
                  <a:lnTo>
                    <a:pt x="0" y="0"/>
                  </a:lnTo>
                  <a:lnTo>
                    <a:pt x="6" y="18"/>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86" name="Algeria">
              <a:extLst>
                <a:ext uri="{FF2B5EF4-FFF2-40B4-BE49-F238E27FC236}">
                  <a16:creationId xmlns:a16="http://schemas.microsoft.com/office/drawing/2014/main" id="{8DAA7EE7-AF32-E139-B87C-EB1D1438D293}"/>
                </a:ext>
                <a:ext uri="{C183D7F6-B498-43B3-948B-1728B52AA6E4}">
                  <adec:decorative xmlns:adec="http://schemas.microsoft.com/office/drawing/2017/decorative" val="1"/>
                </a:ext>
              </a:extLst>
            </p:cNvPr>
            <p:cNvSpPr>
              <a:spLocks/>
            </p:cNvSpPr>
            <p:nvPr/>
          </p:nvSpPr>
          <p:spPr bwMode="gray">
            <a:xfrm>
              <a:off x="4085166" y="2338740"/>
              <a:ext cx="475516" cy="470481"/>
            </a:xfrm>
            <a:custGeom>
              <a:avLst/>
              <a:gdLst>
                <a:gd name="T0" fmla="*/ 2147483647 w 1476"/>
                <a:gd name="T1" fmla="*/ 2147483647 h 1464"/>
                <a:gd name="T2" fmla="*/ 2147483647 w 1476"/>
                <a:gd name="T3" fmla="*/ 2147483647 h 1464"/>
                <a:gd name="T4" fmla="*/ 2147483647 w 1476"/>
                <a:gd name="T5" fmla="*/ 2147483647 h 1464"/>
                <a:gd name="T6" fmla="*/ 2147483647 w 1476"/>
                <a:gd name="T7" fmla="*/ 2147483647 h 1464"/>
                <a:gd name="T8" fmla="*/ 2147483647 w 1476"/>
                <a:gd name="T9" fmla="*/ 2147483647 h 1464"/>
                <a:gd name="T10" fmla="*/ 2147483647 w 1476"/>
                <a:gd name="T11" fmla="*/ 2147483647 h 1464"/>
                <a:gd name="T12" fmla="*/ 2147483647 w 1476"/>
                <a:gd name="T13" fmla="*/ 2147483647 h 1464"/>
                <a:gd name="T14" fmla="*/ 2147483647 w 1476"/>
                <a:gd name="T15" fmla="*/ 2147483647 h 1464"/>
                <a:gd name="T16" fmla="*/ 2147483647 w 1476"/>
                <a:gd name="T17" fmla="*/ 2147483647 h 1464"/>
                <a:gd name="T18" fmla="*/ 2147483647 w 1476"/>
                <a:gd name="T19" fmla="*/ 2147483647 h 1464"/>
                <a:gd name="T20" fmla="*/ 2147483647 w 1476"/>
                <a:gd name="T21" fmla="*/ 2147483647 h 1464"/>
                <a:gd name="T22" fmla="*/ 2147483647 w 1476"/>
                <a:gd name="T23" fmla="*/ 2147483647 h 1464"/>
                <a:gd name="T24" fmla="*/ 2147483647 w 1476"/>
                <a:gd name="T25" fmla="*/ 2147483647 h 1464"/>
                <a:gd name="T26" fmla="*/ 2147483647 w 1476"/>
                <a:gd name="T27" fmla="*/ 2147483647 h 1464"/>
                <a:gd name="T28" fmla="*/ 2147483647 w 1476"/>
                <a:gd name="T29" fmla="*/ 2147483647 h 1464"/>
                <a:gd name="T30" fmla="*/ 2147483647 w 1476"/>
                <a:gd name="T31" fmla="*/ 2147483647 h 1464"/>
                <a:gd name="T32" fmla="*/ 2147483647 w 1476"/>
                <a:gd name="T33" fmla="*/ 2147483647 h 1464"/>
                <a:gd name="T34" fmla="*/ 2147483647 w 1476"/>
                <a:gd name="T35" fmla="*/ 2147483647 h 1464"/>
                <a:gd name="T36" fmla="*/ 2147483647 w 1476"/>
                <a:gd name="T37" fmla="*/ 2147483647 h 1464"/>
                <a:gd name="T38" fmla="*/ 2147483647 w 1476"/>
                <a:gd name="T39" fmla="*/ 2147483647 h 1464"/>
                <a:gd name="T40" fmla="*/ 2147483647 w 1476"/>
                <a:gd name="T41" fmla="*/ 2147483647 h 1464"/>
                <a:gd name="T42" fmla="*/ 2147483647 w 1476"/>
                <a:gd name="T43" fmla="*/ 2147483647 h 1464"/>
                <a:gd name="T44" fmla="*/ 2147483647 w 1476"/>
                <a:gd name="T45" fmla="*/ 2147483647 h 1464"/>
                <a:gd name="T46" fmla="*/ 2147483647 w 1476"/>
                <a:gd name="T47" fmla="*/ 2147483647 h 1464"/>
                <a:gd name="T48" fmla="*/ 2147483647 w 1476"/>
                <a:gd name="T49" fmla="*/ 2147483647 h 1464"/>
                <a:gd name="T50" fmla="*/ 2147483647 w 1476"/>
                <a:gd name="T51" fmla="*/ 2147483647 h 1464"/>
                <a:gd name="T52" fmla="*/ 2147483647 w 1476"/>
                <a:gd name="T53" fmla="*/ 2147483647 h 1464"/>
                <a:gd name="T54" fmla="*/ 2147483647 w 1476"/>
                <a:gd name="T55" fmla="*/ 2147483647 h 1464"/>
                <a:gd name="T56" fmla="*/ 2147483647 w 1476"/>
                <a:gd name="T57" fmla="*/ 2147483647 h 1464"/>
                <a:gd name="T58" fmla="*/ 2147483647 w 1476"/>
                <a:gd name="T59" fmla="*/ 2147483647 h 1464"/>
                <a:gd name="T60" fmla="*/ 2147483647 w 1476"/>
                <a:gd name="T61" fmla="*/ 2147483647 h 1464"/>
                <a:gd name="T62" fmla="*/ 2147483647 w 1476"/>
                <a:gd name="T63" fmla="*/ 2147483647 h 1464"/>
                <a:gd name="T64" fmla="*/ 2147483647 w 1476"/>
                <a:gd name="T65" fmla="*/ 2147483647 h 1464"/>
                <a:gd name="T66" fmla="*/ 2147483647 w 1476"/>
                <a:gd name="T67" fmla="*/ 2147483647 h 1464"/>
                <a:gd name="T68" fmla="*/ 2147483647 w 1476"/>
                <a:gd name="T69" fmla="*/ 2147483647 h 1464"/>
                <a:gd name="T70" fmla="*/ 2147483647 w 1476"/>
                <a:gd name="T71" fmla="*/ 2147483647 h 1464"/>
                <a:gd name="T72" fmla="*/ 2147483647 w 1476"/>
                <a:gd name="T73" fmla="*/ 2147483647 h 1464"/>
                <a:gd name="T74" fmla="*/ 2147483647 w 1476"/>
                <a:gd name="T75" fmla="*/ 2147483647 h 1464"/>
                <a:gd name="T76" fmla="*/ 2147483647 w 1476"/>
                <a:gd name="T77" fmla="*/ 2147483647 h 1464"/>
                <a:gd name="T78" fmla="*/ 2147483647 w 1476"/>
                <a:gd name="T79" fmla="*/ 2147483647 h 1464"/>
                <a:gd name="T80" fmla="*/ 2147483647 w 1476"/>
                <a:gd name="T81" fmla="*/ 2147483647 h 1464"/>
                <a:gd name="T82" fmla="*/ 2147483647 w 1476"/>
                <a:gd name="T83" fmla="*/ 2147483647 h 1464"/>
                <a:gd name="T84" fmla="*/ 2147483647 w 1476"/>
                <a:gd name="T85" fmla="*/ 2147483647 h 1464"/>
                <a:gd name="T86" fmla="*/ 2147483647 w 1476"/>
                <a:gd name="T87" fmla="*/ 2147483647 h 1464"/>
                <a:gd name="T88" fmla="*/ 2147483647 w 1476"/>
                <a:gd name="T89" fmla="*/ 2147483647 h 1464"/>
                <a:gd name="T90" fmla="*/ 2147483647 w 1476"/>
                <a:gd name="T91" fmla="*/ 2147483647 h 1464"/>
                <a:gd name="T92" fmla="*/ 2147483647 w 1476"/>
                <a:gd name="T93" fmla="*/ 2147483647 h 1464"/>
                <a:gd name="T94" fmla="*/ 2147483647 w 1476"/>
                <a:gd name="T95" fmla="*/ 2147483647 h 1464"/>
                <a:gd name="T96" fmla="*/ 2147483647 w 1476"/>
                <a:gd name="T97" fmla="*/ 2147483647 h 1464"/>
                <a:gd name="T98" fmla="*/ 2147483647 w 1476"/>
                <a:gd name="T99" fmla="*/ 2147483647 h 1464"/>
                <a:gd name="T100" fmla="*/ 2147483647 w 1476"/>
                <a:gd name="T101" fmla="*/ 2147483647 h 1464"/>
                <a:gd name="T102" fmla="*/ 2147483647 w 1476"/>
                <a:gd name="T103" fmla="*/ 2147483647 h 1464"/>
                <a:gd name="T104" fmla="*/ 2147483647 w 1476"/>
                <a:gd name="T105" fmla="*/ 2147483647 h 14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76"/>
                <a:gd name="T160" fmla="*/ 0 h 1464"/>
                <a:gd name="T161" fmla="*/ 1476 w 1476"/>
                <a:gd name="T162" fmla="*/ 1464 h 14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76" h="1464">
                  <a:moveTo>
                    <a:pt x="360" y="534"/>
                  </a:moveTo>
                  <a:lnTo>
                    <a:pt x="318" y="534"/>
                  </a:lnTo>
                  <a:lnTo>
                    <a:pt x="312" y="546"/>
                  </a:lnTo>
                  <a:lnTo>
                    <a:pt x="306" y="552"/>
                  </a:lnTo>
                  <a:lnTo>
                    <a:pt x="294" y="576"/>
                  </a:lnTo>
                  <a:lnTo>
                    <a:pt x="282" y="588"/>
                  </a:lnTo>
                  <a:lnTo>
                    <a:pt x="258" y="588"/>
                  </a:lnTo>
                  <a:lnTo>
                    <a:pt x="246" y="582"/>
                  </a:lnTo>
                  <a:lnTo>
                    <a:pt x="234" y="582"/>
                  </a:lnTo>
                  <a:lnTo>
                    <a:pt x="228" y="594"/>
                  </a:lnTo>
                  <a:lnTo>
                    <a:pt x="204" y="600"/>
                  </a:lnTo>
                  <a:lnTo>
                    <a:pt x="204" y="606"/>
                  </a:lnTo>
                  <a:lnTo>
                    <a:pt x="198" y="618"/>
                  </a:lnTo>
                  <a:lnTo>
                    <a:pt x="186" y="618"/>
                  </a:lnTo>
                  <a:lnTo>
                    <a:pt x="180" y="612"/>
                  </a:lnTo>
                  <a:lnTo>
                    <a:pt x="168" y="606"/>
                  </a:lnTo>
                  <a:lnTo>
                    <a:pt x="138" y="624"/>
                  </a:lnTo>
                  <a:lnTo>
                    <a:pt x="120" y="624"/>
                  </a:lnTo>
                  <a:lnTo>
                    <a:pt x="120" y="630"/>
                  </a:lnTo>
                  <a:lnTo>
                    <a:pt x="90" y="660"/>
                  </a:lnTo>
                  <a:lnTo>
                    <a:pt x="78" y="666"/>
                  </a:lnTo>
                  <a:lnTo>
                    <a:pt x="72" y="672"/>
                  </a:lnTo>
                  <a:lnTo>
                    <a:pt x="60" y="678"/>
                  </a:lnTo>
                  <a:lnTo>
                    <a:pt x="54" y="708"/>
                  </a:lnTo>
                  <a:lnTo>
                    <a:pt x="54" y="768"/>
                  </a:lnTo>
                  <a:lnTo>
                    <a:pt x="0" y="768"/>
                  </a:lnTo>
                  <a:lnTo>
                    <a:pt x="54" y="768"/>
                  </a:lnTo>
                  <a:lnTo>
                    <a:pt x="54" y="804"/>
                  </a:lnTo>
                  <a:lnTo>
                    <a:pt x="312" y="984"/>
                  </a:lnTo>
                  <a:lnTo>
                    <a:pt x="720" y="1296"/>
                  </a:lnTo>
                  <a:lnTo>
                    <a:pt x="720" y="1320"/>
                  </a:lnTo>
                  <a:lnTo>
                    <a:pt x="744" y="1320"/>
                  </a:lnTo>
                  <a:lnTo>
                    <a:pt x="750" y="1326"/>
                  </a:lnTo>
                  <a:lnTo>
                    <a:pt x="750" y="1344"/>
                  </a:lnTo>
                  <a:lnTo>
                    <a:pt x="762" y="1356"/>
                  </a:lnTo>
                  <a:lnTo>
                    <a:pt x="798" y="1356"/>
                  </a:lnTo>
                  <a:lnTo>
                    <a:pt x="804" y="1386"/>
                  </a:lnTo>
                  <a:lnTo>
                    <a:pt x="810" y="1386"/>
                  </a:lnTo>
                  <a:lnTo>
                    <a:pt x="816" y="1380"/>
                  </a:lnTo>
                  <a:lnTo>
                    <a:pt x="846" y="1380"/>
                  </a:lnTo>
                  <a:lnTo>
                    <a:pt x="858" y="1386"/>
                  </a:lnTo>
                  <a:lnTo>
                    <a:pt x="870" y="1410"/>
                  </a:lnTo>
                  <a:lnTo>
                    <a:pt x="870" y="1428"/>
                  </a:lnTo>
                  <a:lnTo>
                    <a:pt x="852" y="1446"/>
                  </a:lnTo>
                  <a:lnTo>
                    <a:pt x="852" y="1452"/>
                  </a:lnTo>
                  <a:lnTo>
                    <a:pt x="858" y="1458"/>
                  </a:lnTo>
                  <a:lnTo>
                    <a:pt x="870" y="1464"/>
                  </a:lnTo>
                  <a:lnTo>
                    <a:pt x="900" y="1464"/>
                  </a:lnTo>
                  <a:lnTo>
                    <a:pt x="906" y="1458"/>
                  </a:lnTo>
                  <a:lnTo>
                    <a:pt x="924" y="1458"/>
                  </a:lnTo>
                  <a:lnTo>
                    <a:pt x="954" y="1452"/>
                  </a:lnTo>
                  <a:lnTo>
                    <a:pt x="984" y="1440"/>
                  </a:lnTo>
                  <a:lnTo>
                    <a:pt x="1020" y="1434"/>
                  </a:lnTo>
                  <a:lnTo>
                    <a:pt x="1038" y="1434"/>
                  </a:lnTo>
                  <a:lnTo>
                    <a:pt x="1062" y="1416"/>
                  </a:lnTo>
                  <a:lnTo>
                    <a:pt x="1098" y="1386"/>
                  </a:lnTo>
                  <a:lnTo>
                    <a:pt x="1128" y="1350"/>
                  </a:lnTo>
                  <a:lnTo>
                    <a:pt x="1158" y="1326"/>
                  </a:lnTo>
                  <a:lnTo>
                    <a:pt x="1182" y="1314"/>
                  </a:lnTo>
                  <a:lnTo>
                    <a:pt x="1224" y="1284"/>
                  </a:lnTo>
                  <a:lnTo>
                    <a:pt x="1272" y="1248"/>
                  </a:lnTo>
                  <a:lnTo>
                    <a:pt x="1332" y="1206"/>
                  </a:lnTo>
                  <a:lnTo>
                    <a:pt x="1386" y="1170"/>
                  </a:lnTo>
                  <a:lnTo>
                    <a:pt x="1434" y="1134"/>
                  </a:lnTo>
                  <a:lnTo>
                    <a:pt x="1464" y="1110"/>
                  </a:lnTo>
                  <a:lnTo>
                    <a:pt x="1476" y="1104"/>
                  </a:lnTo>
                  <a:lnTo>
                    <a:pt x="1476" y="1098"/>
                  </a:lnTo>
                  <a:lnTo>
                    <a:pt x="1470" y="1092"/>
                  </a:lnTo>
                  <a:lnTo>
                    <a:pt x="1464" y="1080"/>
                  </a:lnTo>
                  <a:lnTo>
                    <a:pt x="1458" y="1062"/>
                  </a:lnTo>
                  <a:lnTo>
                    <a:pt x="1452" y="1050"/>
                  </a:lnTo>
                  <a:lnTo>
                    <a:pt x="1452" y="1044"/>
                  </a:lnTo>
                  <a:lnTo>
                    <a:pt x="1440" y="1032"/>
                  </a:lnTo>
                  <a:lnTo>
                    <a:pt x="1428" y="1032"/>
                  </a:lnTo>
                  <a:lnTo>
                    <a:pt x="1392" y="1014"/>
                  </a:lnTo>
                  <a:lnTo>
                    <a:pt x="1386" y="1014"/>
                  </a:lnTo>
                  <a:lnTo>
                    <a:pt x="1362" y="1026"/>
                  </a:lnTo>
                  <a:lnTo>
                    <a:pt x="1338" y="1002"/>
                  </a:lnTo>
                  <a:lnTo>
                    <a:pt x="1338" y="960"/>
                  </a:lnTo>
                  <a:lnTo>
                    <a:pt x="1332" y="954"/>
                  </a:lnTo>
                  <a:lnTo>
                    <a:pt x="1326" y="942"/>
                  </a:lnTo>
                  <a:lnTo>
                    <a:pt x="1314" y="930"/>
                  </a:lnTo>
                  <a:lnTo>
                    <a:pt x="1308" y="912"/>
                  </a:lnTo>
                  <a:lnTo>
                    <a:pt x="1296" y="900"/>
                  </a:lnTo>
                  <a:lnTo>
                    <a:pt x="1290" y="888"/>
                  </a:lnTo>
                  <a:lnTo>
                    <a:pt x="1290" y="882"/>
                  </a:lnTo>
                  <a:lnTo>
                    <a:pt x="1296" y="876"/>
                  </a:lnTo>
                  <a:lnTo>
                    <a:pt x="1308" y="876"/>
                  </a:lnTo>
                  <a:lnTo>
                    <a:pt x="1320" y="870"/>
                  </a:lnTo>
                  <a:lnTo>
                    <a:pt x="1326" y="864"/>
                  </a:lnTo>
                  <a:lnTo>
                    <a:pt x="1332" y="852"/>
                  </a:lnTo>
                  <a:lnTo>
                    <a:pt x="1332" y="840"/>
                  </a:lnTo>
                  <a:lnTo>
                    <a:pt x="1326" y="834"/>
                  </a:lnTo>
                  <a:lnTo>
                    <a:pt x="1326" y="828"/>
                  </a:lnTo>
                  <a:lnTo>
                    <a:pt x="1320" y="774"/>
                  </a:lnTo>
                  <a:lnTo>
                    <a:pt x="1332" y="750"/>
                  </a:lnTo>
                  <a:lnTo>
                    <a:pt x="1326" y="732"/>
                  </a:lnTo>
                  <a:lnTo>
                    <a:pt x="1326" y="726"/>
                  </a:lnTo>
                  <a:lnTo>
                    <a:pt x="1332" y="720"/>
                  </a:lnTo>
                  <a:lnTo>
                    <a:pt x="1332" y="690"/>
                  </a:lnTo>
                  <a:lnTo>
                    <a:pt x="1338" y="678"/>
                  </a:lnTo>
                  <a:lnTo>
                    <a:pt x="1338" y="672"/>
                  </a:lnTo>
                  <a:lnTo>
                    <a:pt x="1326" y="648"/>
                  </a:lnTo>
                  <a:lnTo>
                    <a:pt x="1302" y="588"/>
                  </a:lnTo>
                  <a:lnTo>
                    <a:pt x="1290" y="570"/>
                  </a:lnTo>
                  <a:lnTo>
                    <a:pt x="1296" y="564"/>
                  </a:lnTo>
                  <a:lnTo>
                    <a:pt x="1308" y="558"/>
                  </a:lnTo>
                  <a:lnTo>
                    <a:pt x="1296" y="528"/>
                  </a:lnTo>
                  <a:lnTo>
                    <a:pt x="1284" y="480"/>
                  </a:lnTo>
                  <a:lnTo>
                    <a:pt x="1278" y="438"/>
                  </a:lnTo>
                  <a:lnTo>
                    <a:pt x="1272" y="414"/>
                  </a:lnTo>
                  <a:lnTo>
                    <a:pt x="1266" y="408"/>
                  </a:lnTo>
                  <a:lnTo>
                    <a:pt x="1260" y="396"/>
                  </a:lnTo>
                  <a:lnTo>
                    <a:pt x="1236" y="384"/>
                  </a:lnTo>
                  <a:lnTo>
                    <a:pt x="1230" y="378"/>
                  </a:lnTo>
                  <a:lnTo>
                    <a:pt x="1224" y="378"/>
                  </a:lnTo>
                  <a:lnTo>
                    <a:pt x="1224" y="336"/>
                  </a:lnTo>
                  <a:lnTo>
                    <a:pt x="1212" y="324"/>
                  </a:lnTo>
                  <a:lnTo>
                    <a:pt x="1194" y="318"/>
                  </a:lnTo>
                  <a:lnTo>
                    <a:pt x="1182" y="318"/>
                  </a:lnTo>
                  <a:lnTo>
                    <a:pt x="1182" y="288"/>
                  </a:lnTo>
                  <a:lnTo>
                    <a:pt x="1170" y="288"/>
                  </a:lnTo>
                  <a:lnTo>
                    <a:pt x="1170" y="246"/>
                  </a:lnTo>
                  <a:lnTo>
                    <a:pt x="1194" y="222"/>
                  </a:lnTo>
                  <a:lnTo>
                    <a:pt x="1218" y="204"/>
                  </a:lnTo>
                  <a:lnTo>
                    <a:pt x="1218" y="198"/>
                  </a:lnTo>
                  <a:lnTo>
                    <a:pt x="1224" y="192"/>
                  </a:lnTo>
                  <a:lnTo>
                    <a:pt x="1224" y="180"/>
                  </a:lnTo>
                  <a:lnTo>
                    <a:pt x="1230" y="168"/>
                  </a:lnTo>
                  <a:lnTo>
                    <a:pt x="1230" y="126"/>
                  </a:lnTo>
                  <a:lnTo>
                    <a:pt x="1224" y="114"/>
                  </a:lnTo>
                  <a:lnTo>
                    <a:pt x="1224" y="78"/>
                  </a:lnTo>
                  <a:lnTo>
                    <a:pt x="1230" y="66"/>
                  </a:lnTo>
                  <a:lnTo>
                    <a:pt x="1230" y="54"/>
                  </a:lnTo>
                  <a:lnTo>
                    <a:pt x="1212" y="48"/>
                  </a:lnTo>
                  <a:lnTo>
                    <a:pt x="1254" y="30"/>
                  </a:lnTo>
                  <a:lnTo>
                    <a:pt x="1254" y="18"/>
                  </a:lnTo>
                  <a:lnTo>
                    <a:pt x="1242" y="18"/>
                  </a:lnTo>
                  <a:lnTo>
                    <a:pt x="1236" y="12"/>
                  </a:lnTo>
                  <a:lnTo>
                    <a:pt x="1224" y="12"/>
                  </a:lnTo>
                  <a:lnTo>
                    <a:pt x="1206" y="24"/>
                  </a:lnTo>
                  <a:lnTo>
                    <a:pt x="1170" y="6"/>
                  </a:lnTo>
                  <a:lnTo>
                    <a:pt x="1152" y="6"/>
                  </a:lnTo>
                  <a:lnTo>
                    <a:pt x="1152" y="18"/>
                  </a:lnTo>
                  <a:lnTo>
                    <a:pt x="1116" y="18"/>
                  </a:lnTo>
                  <a:lnTo>
                    <a:pt x="1092" y="0"/>
                  </a:lnTo>
                  <a:lnTo>
                    <a:pt x="1086" y="30"/>
                  </a:lnTo>
                  <a:lnTo>
                    <a:pt x="1056" y="18"/>
                  </a:lnTo>
                  <a:lnTo>
                    <a:pt x="1026" y="42"/>
                  </a:lnTo>
                  <a:lnTo>
                    <a:pt x="1002" y="30"/>
                  </a:lnTo>
                  <a:lnTo>
                    <a:pt x="984" y="30"/>
                  </a:lnTo>
                  <a:lnTo>
                    <a:pt x="966" y="24"/>
                  </a:lnTo>
                  <a:lnTo>
                    <a:pt x="948" y="24"/>
                  </a:lnTo>
                  <a:lnTo>
                    <a:pt x="924" y="30"/>
                  </a:lnTo>
                  <a:lnTo>
                    <a:pt x="906" y="30"/>
                  </a:lnTo>
                  <a:lnTo>
                    <a:pt x="900" y="36"/>
                  </a:lnTo>
                  <a:lnTo>
                    <a:pt x="888" y="36"/>
                  </a:lnTo>
                  <a:lnTo>
                    <a:pt x="876" y="42"/>
                  </a:lnTo>
                  <a:lnTo>
                    <a:pt x="816" y="42"/>
                  </a:lnTo>
                  <a:lnTo>
                    <a:pt x="810" y="48"/>
                  </a:lnTo>
                  <a:lnTo>
                    <a:pt x="750" y="48"/>
                  </a:lnTo>
                  <a:lnTo>
                    <a:pt x="744" y="54"/>
                  </a:lnTo>
                  <a:lnTo>
                    <a:pt x="726" y="54"/>
                  </a:lnTo>
                  <a:lnTo>
                    <a:pt x="714" y="60"/>
                  </a:lnTo>
                  <a:lnTo>
                    <a:pt x="696" y="66"/>
                  </a:lnTo>
                  <a:lnTo>
                    <a:pt x="684" y="78"/>
                  </a:lnTo>
                  <a:lnTo>
                    <a:pt x="678" y="90"/>
                  </a:lnTo>
                  <a:lnTo>
                    <a:pt x="666" y="102"/>
                  </a:lnTo>
                  <a:lnTo>
                    <a:pt x="666" y="108"/>
                  </a:lnTo>
                  <a:lnTo>
                    <a:pt x="636" y="108"/>
                  </a:lnTo>
                  <a:lnTo>
                    <a:pt x="624" y="114"/>
                  </a:lnTo>
                  <a:lnTo>
                    <a:pt x="606" y="114"/>
                  </a:lnTo>
                  <a:lnTo>
                    <a:pt x="594" y="120"/>
                  </a:lnTo>
                  <a:lnTo>
                    <a:pt x="588" y="126"/>
                  </a:lnTo>
                  <a:lnTo>
                    <a:pt x="588" y="132"/>
                  </a:lnTo>
                  <a:lnTo>
                    <a:pt x="558" y="162"/>
                  </a:lnTo>
                  <a:lnTo>
                    <a:pt x="546" y="168"/>
                  </a:lnTo>
                  <a:lnTo>
                    <a:pt x="522" y="168"/>
                  </a:lnTo>
                  <a:lnTo>
                    <a:pt x="528" y="174"/>
                  </a:lnTo>
                  <a:lnTo>
                    <a:pt x="534" y="186"/>
                  </a:lnTo>
                  <a:lnTo>
                    <a:pt x="546" y="192"/>
                  </a:lnTo>
                  <a:lnTo>
                    <a:pt x="540" y="198"/>
                  </a:lnTo>
                  <a:lnTo>
                    <a:pt x="540" y="210"/>
                  </a:lnTo>
                  <a:lnTo>
                    <a:pt x="552" y="210"/>
                  </a:lnTo>
                  <a:lnTo>
                    <a:pt x="546" y="276"/>
                  </a:lnTo>
                  <a:lnTo>
                    <a:pt x="558" y="294"/>
                  </a:lnTo>
                  <a:lnTo>
                    <a:pt x="546" y="324"/>
                  </a:lnTo>
                  <a:lnTo>
                    <a:pt x="564" y="324"/>
                  </a:lnTo>
                  <a:lnTo>
                    <a:pt x="564" y="354"/>
                  </a:lnTo>
                  <a:lnTo>
                    <a:pt x="588" y="372"/>
                  </a:lnTo>
                  <a:lnTo>
                    <a:pt x="570" y="390"/>
                  </a:lnTo>
                  <a:lnTo>
                    <a:pt x="570" y="402"/>
                  </a:lnTo>
                  <a:lnTo>
                    <a:pt x="516" y="408"/>
                  </a:lnTo>
                  <a:lnTo>
                    <a:pt x="504" y="402"/>
                  </a:lnTo>
                  <a:lnTo>
                    <a:pt x="486" y="402"/>
                  </a:lnTo>
                  <a:lnTo>
                    <a:pt x="486" y="408"/>
                  </a:lnTo>
                  <a:lnTo>
                    <a:pt x="480" y="414"/>
                  </a:lnTo>
                  <a:lnTo>
                    <a:pt x="474" y="408"/>
                  </a:lnTo>
                  <a:lnTo>
                    <a:pt x="462" y="408"/>
                  </a:lnTo>
                  <a:lnTo>
                    <a:pt x="462" y="414"/>
                  </a:lnTo>
                  <a:lnTo>
                    <a:pt x="456" y="420"/>
                  </a:lnTo>
                  <a:lnTo>
                    <a:pt x="456" y="432"/>
                  </a:lnTo>
                  <a:lnTo>
                    <a:pt x="432" y="432"/>
                  </a:lnTo>
                  <a:lnTo>
                    <a:pt x="420" y="438"/>
                  </a:lnTo>
                  <a:lnTo>
                    <a:pt x="396" y="438"/>
                  </a:lnTo>
                  <a:lnTo>
                    <a:pt x="390" y="444"/>
                  </a:lnTo>
                  <a:lnTo>
                    <a:pt x="390" y="456"/>
                  </a:lnTo>
                  <a:lnTo>
                    <a:pt x="396" y="462"/>
                  </a:lnTo>
                  <a:lnTo>
                    <a:pt x="402" y="474"/>
                  </a:lnTo>
                  <a:lnTo>
                    <a:pt x="414" y="492"/>
                  </a:lnTo>
                  <a:lnTo>
                    <a:pt x="390" y="504"/>
                  </a:lnTo>
                  <a:lnTo>
                    <a:pt x="390" y="510"/>
                  </a:lnTo>
                  <a:lnTo>
                    <a:pt x="378" y="522"/>
                  </a:lnTo>
                  <a:lnTo>
                    <a:pt x="366" y="528"/>
                  </a:lnTo>
                  <a:lnTo>
                    <a:pt x="360" y="534"/>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87" name="Albania">
              <a:extLst>
                <a:ext uri="{FF2B5EF4-FFF2-40B4-BE49-F238E27FC236}">
                  <a16:creationId xmlns:a16="http://schemas.microsoft.com/office/drawing/2014/main" id="{2D33E6AB-F29D-881A-9290-688BC63B3595}"/>
                </a:ext>
                <a:ext uri="{C183D7F6-B498-43B3-948B-1728B52AA6E4}">
                  <adec:decorative xmlns:adec="http://schemas.microsoft.com/office/drawing/2017/decorative" val="1"/>
                </a:ext>
              </a:extLst>
            </p:cNvPr>
            <p:cNvSpPr>
              <a:spLocks/>
            </p:cNvSpPr>
            <p:nvPr/>
          </p:nvSpPr>
          <p:spPr bwMode="gray">
            <a:xfrm>
              <a:off x="4702832" y="2197846"/>
              <a:ext cx="46545" cy="79253"/>
            </a:xfrm>
            <a:custGeom>
              <a:avLst/>
              <a:gdLst>
                <a:gd name="T0" fmla="*/ 2147483647 w 144"/>
                <a:gd name="T1" fmla="*/ 2147483647 h 246"/>
                <a:gd name="T2" fmla="*/ 2147483647 w 144"/>
                <a:gd name="T3" fmla="*/ 2147483647 h 246"/>
                <a:gd name="T4" fmla="*/ 2147483647 w 144"/>
                <a:gd name="T5" fmla="*/ 2147483647 h 246"/>
                <a:gd name="T6" fmla="*/ 2147483647 w 144"/>
                <a:gd name="T7" fmla="*/ 2147483647 h 246"/>
                <a:gd name="T8" fmla="*/ 2147483647 w 144"/>
                <a:gd name="T9" fmla="*/ 2147483647 h 246"/>
                <a:gd name="T10" fmla="*/ 2147483647 w 144"/>
                <a:gd name="T11" fmla="*/ 2147483647 h 246"/>
                <a:gd name="T12" fmla="*/ 2147483647 w 144"/>
                <a:gd name="T13" fmla="*/ 2147483647 h 246"/>
                <a:gd name="T14" fmla="*/ 2147483647 w 144"/>
                <a:gd name="T15" fmla="*/ 2147483647 h 246"/>
                <a:gd name="T16" fmla="*/ 2147483647 w 144"/>
                <a:gd name="T17" fmla="*/ 2147483647 h 246"/>
                <a:gd name="T18" fmla="*/ 2147483647 w 144"/>
                <a:gd name="T19" fmla="*/ 2147483647 h 246"/>
                <a:gd name="T20" fmla="*/ 2147483647 w 144"/>
                <a:gd name="T21" fmla="*/ 2147483647 h 246"/>
                <a:gd name="T22" fmla="*/ 2147483647 w 144"/>
                <a:gd name="T23" fmla="*/ 2147483647 h 246"/>
                <a:gd name="T24" fmla="*/ 2147483647 w 144"/>
                <a:gd name="T25" fmla="*/ 2147483647 h 246"/>
                <a:gd name="T26" fmla="*/ 2147483647 w 144"/>
                <a:gd name="T27" fmla="*/ 2147483647 h 246"/>
                <a:gd name="T28" fmla="*/ 2147483647 w 144"/>
                <a:gd name="T29" fmla="*/ 2147483647 h 246"/>
                <a:gd name="T30" fmla="*/ 2147483647 w 144"/>
                <a:gd name="T31" fmla="*/ 2147483647 h 246"/>
                <a:gd name="T32" fmla="*/ 2147483647 w 144"/>
                <a:gd name="T33" fmla="*/ 2147483647 h 246"/>
                <a:gd name="T34" fmla="*/ 2147483647 w 144"/>
                <a:gd name="T35" fmla="*/ 2147483647 h 246"/>
                <a:gd name="T36" fmla="*/ 2147483647 w 144"/>
                <a:gd name="T37" fmla="*/ 2147483647 h 246"/>
                <a:gd name="T38" fmla="*/ 2147483647 w 144"/>
                <a:gd name="T39" fmla="*/ 0 h 246"/>
                <a:gd name="T40" fmla="*/ 2147483647 w 144"/>
                <a:gd name="T41" fmla="*/ 2147483647 h 246"/>
                <a:gd name="T42" fmla="*/ 2147483647 w 144"/>
                <a:gd name="T43" fmla="*/ 2147483647 h 246"/>
                <a:gd name="T44" fmla="*/ 0 w 144"/>
                <a:gd name="T45" fmla="*/ 2147483647 h 246"/>
                <a:gd name="T46" fmla="*/ 2147483647 w 144"/>
                <a:gd name="T47" fmla="*/ 2147483647 h 246"/>
                <a:gd name="T48" fmla="*/ 2147483647 w 144"/>
                <a:gd name="T49" fmla="*/ 2147483647 h 246"/>
                <a:gd name="T50" fmla="*/ 2147483647 w 144"/>
                <a:gd name="T51" fmla="*/ 2147483647 h 246"/>
                <a:gd name="T52" fmla="*/ 2147483647 w 144"/>
                <a:gd name="T53" fmla="*/ 2147483647 h 246"/>
                <a:gd name="T54" fmla="*/ 2147483647 w 144"/>
                <a:gd name="T55" fmla="*/ 2147483647 h 246"/>
                <a:gd name="T56" fmla="*/ 2147483647 w 144"/>
                <a:gd name="T57" fmla="*/ 2147483647 h 246"/>
                <a:gd name="T58" fmla="*/ 2147483647 w 144"/>
                <a:gd name="T59" fmla="*/ 2147483647 h 246"/>
                <a:gd name="T60" fmla="*/ 2147483647 w 144"/>
                <a:gd name="T61" fmla="*/ 2147483647 h 246"/>
                <a:gd name="T62" fmla="*/ 2147483647 w 144"/>
                <a:gd name="T63" fmla="*/ 2147483647 h 246"/>
                <a:gd name="T64" fmla="*/ 2147483647 w 144"/>
                <a:gd name="T65" fmla="*/ 2147483647 h 246"/>
                <a:gd name="T66" fmla="*/ 2147483647 w 144"/>
                <a:gd name="T67" fmla="*/ 2147483647 h 246"/>
                <a:gd name="T68" fmla="*/ 2147483647 w 144"/>
                <a:gd name="T69" fmla="*/ 2147483647 h 246"/>
                <a:gd name="T70" fmla="*/ 2147483647 w 144"/>
                <a:gd name="T71" fmla="*/ 2147483647 h 246"/>
                <a:gd name="T72" fmla="*/ 2147483647 w 144"/>
                <a:gd name="T73" fmla="*/ 2147483647 h 246"/>
                <a:gd name="T74" fmla="*/ 2147483647 w 144"/>
                <a:gd name="T75" fmla="*/ 2147483647 h 246"/>
                <a:gd name="T76" fmla="*/ 2147483647 w 144"/>
                <a:gd name="T77" fmla="*/ 2147483647 h 246"/>
                <a:gd name="T78" fmla="*/ 2147483647 w 144"/>
                <a:gd name="T79" fmla="*/ 2147483647 h 246"/>
                <a:gd name="T80" fmla="*/ 2147483647 w 144"/>
                <a:gd name="T81" fmla="*/ 2147483647 h 246"/>
                <a:gd name="T82" fmla="*/ 2147483647 w 144"/>
                <a:gd name="T83" fmla="*/ 2147483647 h 246"/>
                <a:gd name="T84" fmla="*/ 2147483647 w 144"/>
                <a:gd name="T85" fmla="*/ 2147483647 h 246"/>
                <a:gd name="T86" fmla="*/ 2147483647 w 144"/>
                <a:gd name="T87" fmla="*/ 2147483647 h 246"/>
                <a:gd name="T88" fmla="*/ 2147483647 w 144"/>
                <a:gd name="T89" fmla="*/ 2147483647 h 2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4"/>
                <a:gd name="T136" fmla="*/ 0 h 246"/>
                <a:gd name="T137" fmla="*/ 144 w 144"/>
                <a:gd name="T138" fmla="*/ 246 h 2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4" h="246">
                  <a:moveTo>
                    <a:pt x="96" y="210"/>
                  </a:moveTo>
                  <a:lnTo>
                    <a:pt x="96" y="204"/>
                  </a:lnTo>
                  <a:lnTo>
                    <a:pt x="108" y="204"/>
                  </a:lnTo>
                  <a:lnTo>
                    <a:pt x="120" y="198"/>
                  </a:lnTo>
                  <a:lnTo>
                    <a:pt x="120" y="174"/>
                  </a:lnTo>
                  <a:lnTo>
                    <a:pt x="138" y="174"/>
                  </a:lnTo>
                  <a:lnTo>
                    <a:pt x="144" y="168"/>
                  </a:lnTo>
                  <a:lnTo>
                    <a:pt x="144" y="138"/>
                  </a:lnTo>
                  <a:lnTo>
                    <a:pt x="120" y="144"/>
                  </a:lnTo>
                  <a:lnTo>
                    <a:pt x="120" y="126"/>
                  </a:lnTo>
                  <a:lnTo>
                    <a:pt x="114" y="126"/>
                  </a:lnTo>
                  <a:lnTo>
                    <a:pt x="108" y="120"/>
                  </a:lnTo>
                  <a:lnTo>
                    <a:pt x="108" y="96"/>
                  </a:lnTo>
                  <a:lnTo>
                    <a:pt x="102" y="84"/>
                  </a:lnTo>
                  <a:lnTo>
                    <a:pt x="102" y="42"/>
                  </a:lnTo>
                  <a:lnTo>
                    <a:pt x="96" y="24"/>
                  </a:lnTo>
                  <a:lnTo>
                    <a:pt x="84" y="24"/>
                  </a:lnTo>
                  <a:lnTo>
                    <a:pt x="72" y="6"/>
                  </a:lnTo>
                  <a:lnTo>
                    <a:pt x="66" y="12"/>
                  </a:lnTo>
                  <a:lnTo>
                    <a:pt x="36" y="0"/>
                  </a:lnTo>
                  <a:lnTo>
                    <a:pt x="36" y="18"/>
                  </a:lnTo>
                  <a:lnTo>
                    <a:pt x="24" y="24"/>
                  </a:lnTo>
                  <a:lnTo>
                    <a:pt x="0" y="24"/>
                  </a:lnTo>
                  <a:lnTo>
                    <a:pt x="18" y="36"/>
                  </a:lnTo>
                  <a:lnTo>
                    <a:pt x="24" y="30"/>
                  </a:lnTo>
                  <a:lnTo>
                    <a:pt x="30" y="48"/>
                  </a:lnTo>
                  <a:lnTo>
                    <a:pt x="18" y="60"/>
                  </a:lnTo>
                  <a:lnTo>
                    <a:pt x="24" y="66"/>
                  </a:lnTo>
                  <a:lnTo>
                    <a:pt x="48" y="66"/>
                  </a:lnTo>
                  <a:lnTo>
                    <a:pt x="48" y="84"/>
                  </a:lnTo>
                  <a:lnTo>
                    <a:pt x="42" y="96"/>
                  </a:lnTo>
                  <a:lnTo>
                    <a:pt x="42" y="114"/>
                  </a:lnTo>
                  <a:lnTo>
                    <a:pt x="36" y="132"/>
                  </a:lnTo>
                  <a:lnTo>
                    <a:pt x="36" y="156"/>
                  </a:lnTo>
                  <a:lnTo>
                    <a:pt x="24" y="180"/>
                  </a:lnTo>
                  <a:lnTo>
                    <a:pt x="24" y="186"/>
                  </a:lnTo>
                  <a:lnTo>
                    <a:pt x="42" y="204"/>
                  </a:lnTo>
                  <a:lnTo>
                    <a:pt x="54" y="210"/>
                  </a:lnTo>
                  <a:lnTo>
                    <a:pt x="60" y="216"/>
                  </a:lnTo>
                  <a:lnTo>
                    <a:pt x="60" y="234"/>
                  </a:lnTo>
                  <a:lnTo>
                    <a:pt x="66" y="240"/>
                  </a:lnTo>
                  <a:lnTo>
                    <a:pt x="84" y="240"/>
                  </a:lnTo>
                  <a:lnTo>
                    <a:pt x="90" y="246"/>
                  </a:lnTo>
                  <a:lnTo>
                    <a:pt x="96" y="246"/>
                  </a:lnTo>
                  <a:lnTo>
                    <a:pt x="96" y="210"/>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88" name="Afghanistan">
              <a:extLst>
                <a:ext uri="{FF2B5EF4-FFF2-40B4-BE49-F238E27FC236}">
                  <a16:creationId xmlns:a16="http://schemas.microsoft.com/office/drawing/2014/main" id="{C72D224A-8CB4-9CF5-0B0E-598B4680799D}"/>
                </a:ext>
                <a:ext uri="{C183D7F6-B498-43B3-948B-1728B52AA6E4}">
                  <adec:decorative xmlns:adec="http://schemas.microsoft.com/office/drawing/2017/decorative" val="1"/>
                </a:ext>
              </a:extLst>
            </p:cNvPr>
            <p:cNvSpPr>
              <a:spLocks/>
            </p:cNvSpPr>
            <p:nvPr/>
          </p:nvSpPr>
          <p:spPr bwMode="gray">
            <a:xfrm>
              <a:off x="5608578" y="2303513"/>
              <a:ext cx="291851" cy="237757"/>
            </a:xfrm>
            <a:custGeom>
              <a:avLst/>
              <a:gdLst>
                <a:gd name="T0" fmla="*/ 2147483647 w 906"/>
                <a:gd name="T1" fmla="*/ 2147483647 h 738"/>
                <a:gd name="T2" fmla="*/ 2147483647 w 906"/>
                <a:gd name="T3" fmla="*/ 2147483647 h 738"/>
                <a:gd name="T4" fmla="*/ 2147483647 w 906"/>
                <a:gd name="T5" fmla="*/ 2147483647 h 738"/>
                <a:gd name="T6" fmla="*/ 2147483647 w 906"/>
                <a:gd name="T7" fmla="*/ 2147483647 h 738"/>
                <a:gd name="T8" fmla="*/ 2147483647 w 906"/>
                <a:gd name="T9" fmla="*/ 2147483647 h 738"/>
                <a:gd name="T10" fmla="*/ 2147483647 w 906"/>
                <a:gd name="T11" fmla="*/ 0 h 738"/>
                <a:gd name="T12" fmla="*/ 2147483647 w 906"/>
                <a:gd name="T13" fmla="*/ 2147483647 h 738"/>
                <a:gd name="T14" fmla="*/ 2147483647 w 906"/>
                <a:gd name="T15" fmla="*/ 2147483647 h 738"/>
                <a:gd name="T16" fmla="*/ 2147483647 w 906"/>
                <a:gd name="T17" fmla="*/ 2147483647 h 738"/>
                <a:gd name="T18" fmla="*/ 2147483647 w 906"/>
                <a:gd name="T19" fmla="*/ 2147483647 h 738"/>
                <a:gd name="T20" fmla="*/ 2147483647 w 906"/>
                <a:gd name="T21" fmla="*/ 2147483647 h 738"/>
                <a:gd name="T22" fmla="*/ 2147483647 w 906"/>
                <a:gd name="T23" fmla="*/ 2147483647 h 738"/>
                <a:gd name="T24" fmla="*/ 2147483647 w 906"/>
                <a:gd name="T25" fmla="*/ 2147483647 h 738"/>
                <a:gd name="T26" fmla="*/ 2147483647 w 906"/>
                <a:gd name="T27" fmla="*/ 2147483647 h 738"/>
                <a:gd name="T28" fmla="*/ 2147483647 w 906"/>
                <a:gd name="T29" fmla="*/ 2147483647 h 738"/>
                <a:gd name="T30" fmla="*/ 2147483647 w 906"/>
                <a:gd name="T31" fmla="*/ 2147483647 h 738"/>
                <a:gd name="T32" fmla="*/ 2147483647 w 906"/>
                <a:gd name="T33" fmla="*/ 2147483647 h 738"/>
                <a:gd name="T34" fmla="*/ 2147483647 w 906"/>
                <a:gd name="T35" fmla="*/ 2147483647 h 738"/>
                <a:gd name="T36" fmla="*/ 2147483647 w 906"/>
                <a:gd name="T37" fmla="*/ 2147483647 h 738"/>
                <a:gd name="T38" fmla="*/ 2147483647 w 906"/>
                <a:gd name="T39" fmla="*/ 2147483647 h 738"/>
                <a:gd name="T40" fmla="*/ 2147483647 w 906"/>
                <a:gd name="T41" fmla="*/ 2147483647 h 738"/>
                <a:gd name="T42" fmla="*/ 2147483647 w 906"/>
                <a:gd name="T43" fmla="*/ 2147483647 h 738"/>
                <a:gd name="T44" fmla="*/ 2147483647 w 906"/>
                <a:gd name="T45" fmla="*/ 2147483647 h 738"/>
                <a:gd name="T46" fmla="*/ 0 w 906"/>
                <a:gd name="T47" fmla="*/ 2147483647 h 738"/>
                <a:gd name="T48" fmla="*/ 2147483647 w 906"/>
                <a:gd name="T49" fmla="*/ 2147483647 h 738"/>
                <a:gd name="T50" fmla="*/ 2147483647 w 906"/>
                <a:gd name="T51" fmla="*/ 2147483647 h 738"/>
                <a:gd name="T52" fmla="*/ 2147483647 w 906"/>
                <a:gd name="T53" fmla="*/ 2147483647 h 738"/>
                <a:gd name="T54" fmla="*/ 2147483647 w 906"/>
                <a:gd name="T55" fmla="*/ 2147483647 h 738"/>
                <a:gd name="T56" fmla="*/ 2147483647 w 906"/>
                <a:gd name="T57" fmla="*/ 2147483647 h 738"/>
                <a:gd name="T58" fmla="*/ 2147483647 w 906"/>
                <a:gd name="T59" fmla="*/ 2147483647 h 738"/>
                <a:gd name="T60" fmla="*/ 2147483647 w 906"/>
                <a:gd name="T61" fmla="*/ 2147483647 h 738"/>
                <a:gd name="T62" fmla="*/ 2147483647 w 906"/>
                <a:gd name="T63" fmla="*/ 2147483647 h 738"/>
                <a:gd name="T64" fmla="*/ 2147483647 w 906"/>
                <a:gd name="T65" fmla="*/ 2147483647 h 738"/>
                <a:gd name="T66" fmla="*/ 2147483647 w 906"/>
                <a:gd name="T67" fmla="*/ 2147483647 h 738"/>
                <a:gd name="T68" fmla="*/ 2147483647 w 906"/>
                <a:gd name="T69" fmla="*/ 2147483647 h 738"/>
                <a:gd name="T70" fmla="*/ 2147483647 w 906"/>
                <a:gd name="T71" fmla="*/ 2147483647 h 738"/>
                <a:gd name="T72" fmla="*/ 2147483647 w 906"/>
                <a:gd name="T73" fmla="*/ 2147483647 h 738"/>
                <a:gd name="T74" fmla="*/ 2147483647 w 906"/>
                <a:gd name="T75" fmla="*/ 2147483647 h 738"/>
                <a:gd name="T76" fmla="*/ 2147483647 w 906"/>
                <a:gd name="T77" fmla="*/ 2147483647 h 738"/>
                <a:gd name="T78" fmla="*/ 2147483647 w 906"/>
                <a:gd name="T79" fmla="*/ 2147483647 h 738"/>
                <a:gd name="T80" fmla="*/ 2147483647 w 906"/>
                <a:gd name="T81" fmla="*/ 2147483647 h 738"/>
                <a:gd name="T82" fmla="*/ 2147483647 w 906"/>
                <a:gd name="T83" fmla="*/ 2147483647 h 738"/>
                <a:gd name="T84" fmla="*/ 2147483647 w 906"/>
                <a:gd name="T85" fmla="*/ 2147483647 h 738"/>
                <a:gd name="T86" fmla="*/ 2147483647 w 906"/>
                <a:gd name="T87" fmla="*/ 2147483647 h 738"/>
                <a:gd name="T88" fmla="*/ 2147483647 w 906"/>
                <a:gd name="T89" fmla="*/ 2147483647 h 738"/>
                <a:gd name="T90" fmla="*/ 2147483647 w 906"/>
                <a:gd name="T91" fmla="*/ 2147483647 h 738"/>
                <a:gd name="T92" fmla="*/ 2147483647 w 906"/>
                <a:gd name="T93" fmla="*/ 2147483647 h 738"/>
                <a:gd name="T94" fmla="*/ 2147483647 w 906"/>
                <a:gd name="T95" fmla="*/ 2147483647 h 738"/>
                <a:gd name="T96" fmla="*/ 2147483647 w 906"/>
                <a:gd name="T97" fmla="*/ 2147483647 h 738"/>
                <a:gd name="T98" fmla="*/ 2147483647 w 906"/>
                <a:gd name="T99" fmla="*/ 2147483647 h 738"/>
                <a:gd name="T100" fmla="*/ 2147483647 w 906"/>
                <a:gd name="T101" fmla="*/ 2147483647 h 738"/>
                <a:gd name="T102" fmla="*/ 2147483647 w 906"/>
                <a:gd name="T103" fmla="*/ 2147483647 h 738"/>
                <a:gd name="T104" fmla="*/ 2147483647 w 906"/>
                <a:gd name="T105" fmla="*/ 2147483647 h 738"/>
                <a:gd name="T106" fmla="*/ 2147483647 w 906"/>
                <a:gd name="T107" fmla="*/ 2147483647 h 738"/>
                <a:gd name="T108" fmla="*/ 2147483647 w 906"/>
                <a:gd name="T109" fmla="*/ 2147483647 h 7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06"/>
                <a:gd name="T166" fmla="*/ 0 h 738"/>
                <a:gd name="T167" fmla="*/ 906 w 906"/>
                <a:gd name="T168" fmla="*/ 738 h 73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06" h="738">
                  <a:moveTo>
                    <a:pt x="894" y="108"/>
                  </a:moveTo>
                  <a:lnTo>
                    <a:pt x="894" y="96"/>
                  </a:lnTo>
                  <a:lnTo>
                    <a:pt x="906" y="96"/>
                  </a:lnTo>
                  <a:lnTo>
                    <a:pt x="900" y="90"/>
                  </a:lnTo>
                  <a:lnTo>
                    <a:pt x="876" y="90"/>
                  </a:lnTo>
                  <a:lnTo>
                    <a:pt x="840" y="102"/>
                  </a:lnTo>
                  <a:lnTo>
                    <a:pt x="840" y="84"/>
                  </a:lnTo>
                  <a:lnTo>
                    <a:pt x="816" y="84"/>
                  </a:lnTo>
                  <a:lnTo>
                    <a:pt x="792" y="96"/>
                  </a:lnTo>
                  <a:lnTo>
                    <a:pt x="786" y="102"/>
                  </a:lnTo>
                  <a:lnTo>
                    <a:pt x="780" y="114"/>
                  </a:lnTo>
                  <a:lnTo>
                    <a:pt x="774" y="120"/>
                  </a:lnTo>
                  <a:lnTo>
                    <a:pt x="756" y="120"/>
                  </a:lnTo>
                  <a:lnTo>
                    <a:pt x="750" y="126"/>
                  </a:lnTo>
                  <a:lnTo>
                    <a:pt x="744" y="138"/>
                  </a:lnTo>
                  <a:lnTo>
                    <a:pt x="732" y="144"/>
                  </a:lnTo>
                  <a:lnTo>
                    <a:pt x="726" y="150"/>
                  </a:lnTo>
                  <a:lnTo>
                    <a:pt x="720" y="150"/>
                  </a:lnTo>
                  <a:lnTo>
                    <a:pt x="690" y="120"/>
                  </a:lnTo>
                  <a:lnTo>
                    <a:pt x="690" y="114"/>
                  </a:lnTo>
                  <a:lnTo>
                    <a:pt x="678" y="48"/>
                  </a:lnTo>
                  <a:lnTo>
                    <a:pt x="660" y="48"/>
                  </a:lnTo>
                  <a:lnTo>
                    <a:pt x="660" y="18"/>
                  </a:lnTo>
                  <a:lnTo>
                    <a:pt x="642" y="0"/>
                  </a:lnTo>
                  <a:lnTo>
                    <a:pt x="624" y="0"/>
                  </a:lnTo>
                  <a:lnTo>
                    <a:pt x="618" y="6"/>
                  </a:lnTo>
                  <a:lnTo>
                    <a:pt x="618" y="30"/>
                  </a:lnTo>
                  <a:lnTo>
                    <a:pt x="612" y="36"/>
                  </a:lnTo>
                  <a:lnTo>
                    <a:pt x="606" y="36"/>
                  </a:lnTo>
                  <a:lnTo>
                    <a:pt x="594" y="48"/>
                  </a:lnTo>
                  <a:lnTo>
                    <a:pt x="594" y="54"/>
                  </a:lnTo>
                  <a:lnTo>
                    <a:pt x="600" y="60"/>
                  </a:lnTo>
                  <a:lnTo>
                    <a:pt x="606" y="60"/>
                  </a:lnTo>
                  <a:lnTo>
                    <a:pt x="600" y="84"/>
                  </a:lnTo>
                  <a:lnTo>
                    <a:pt x="588" y="72"/>
                  </a:lnTo>
                  <a:lnTo>
                    <a:pt x="570" y="72"/>
                  </a:lnTo>
                  <a:lnTo>
                    <a:pt x="558" y="78"/>
                  </a:lnTo>
                  <a:lnTo>
                    <a:pt x="546" y="90"/>
                  </a:lnTo>
                  <a:lnTo>
                    <a:pt x="546" y="120"/>
                  </a:lnTo>
                  <a:lnTo>
                    <a:pt x="540" y="120"/>
                  </a:lnTo>
                  <a:lnTo>
                    <a:pt x="534" y="114"/>
                  </a:lnTo>
                  <a:lnTo>
                    <a:pt x="528" y="102"/>
                  </a:lnTo>
                  <a:lnTo>
                    <a:pt x="522" y="96"/>
                  </a:lnTo>
                  <a:lnTo>
                    <a:pt x="510" y="96"/>
                  </a:lnTo>
                  <a:lnTo>
                    <a:pt x="504" y="102"/>
                  </a:lnTo>
                  <a:lnTo>
                    <a:pt x="492" y="108"/>
                  </a:lnTo>
                  <a:lnTo>
                    <a:pt x="474" y="126"/>
                  </a:lnTo>
                  <a:lnTo>
                    <a:pt x="468" y="126"/>
                  </a:lnTo>
                  <a:lnTo>
                    <a:pt x="456" y="114"/>
                  </a:lnTo>
                  <a:lnTo>
                    <a:pt x="444" y="108"/>
                  </a:lnTo>
                  <a:lnTo>
                    <a:pt x="438" y="102"/>
                  </a:lnTo>
                  <a:lnTo>
                    <a:pt x="426" y="102"/>
                  </a:lnTo>
                  <a:lnTo>
                    <a:pt x="414" y="108"/>
                  </a:lnTo>
                  <a:lnTo>
                    <a:pt x="396" y="84"/>
                  </a:lnTo>
                  <a:lnTo>
                    <a:pt x="384" y="96"/>
                  </a:lnTo>
                  <a:lnTo>
                    <a:pt x="342" y="96"/>
                  </a:lnTo>
                  <a:lnTo>
                    <a:pt x="330" y="90"/>
                  </a:lnTo>
                  <a:lnTo>
                    <a:pt x="324" y="84"/>
                  </a:lnTo>
                  <a:lnTo>
                    <a:pt x="312" y="78"/>
                  </a:lnTo>
                  <a:lnTo>
                    <a:pt x="300" y="78"/>
                  </a:lnTo>
                  <a:lnTo>
                    <a:pt x="300" y="102"/>
                  </a:lnTo>
                  <a:lnTo>
                    <a:pt x="264" y="102"/>
                  </a:lnTo>
                  <a:lnTo>
                    <a:pt x="252" y="108"/>
                  </a:lnTo>
                  <a:lnTo>
                    <a:pt x="246" y="120"/>
                  </a:lnTo>
                  <a:lnTo>
                    <a:pt x="246" y="180"/>
                  </a:lnTo>
                  <a:lnTo>
                    <a:pt x="234" y="180"/>
                  </a:lnTo>
                  <a:lnTo>
                    <a:pt x="222" y="186"/>
                  </a:lnTo>
                  <a:lnTo>
                    <a:pt x="216" y="198"/>
                  </a:lnTo>
                  <a:lnTo>
                    <a:pt x="180" y="216"/>
                  </a:lnTo>
                  <a:lnTo>
                    <a:pt x="168" y="216"/>
                  </a:lnTo>
                  <a:lnTo>
                    <a:pt x="168" y="228"/>
                  </a:lnTo>
                  <a:lnTo>
                    <a:pt x="156" y="252"/>
                  </a:lnTo>
                  <a:lnTo>
                    <a:pt x="150" y="258"/>
                  </a:lnTo>
                  <a:lnTo>
                    <a:pt x="138" y="264"/>
                  </a:lnTo>
                  <a:lnTo>
                    <a:pt x="114" y="264"/>
                  </a:lnTo>
                  <a:lnTo>
                    <a:pt x="90" y="240"/>
                  </a:lnTo>
                  <a:lnTo>
                    <a:pt x="84" y="240"/>
                  </a:lnTo>
                  <a:lnTo>
                    <a:pt x="78" y="246"/>
                  </a:lnTo>
                  <a:lnTo>
                    <a:pt x="66" y="246"/>
                  </a:lnTo>
                  <a:lnTo>
                    <a:pt x="60" y="240"/>
                  </a:lnTo>
                  <a:lnTo>
                    <a:pt x="48" y="240"/>
                  </a:lnTo>
                  <a:lnTo>
                    <a:pt x="42" y="234"/>
                  </a:lnTo>
                  <a:lnTo>
                    <a:pt x="36" y="240"/>
                  </a:lnTo>
                  <a:lnTo>
                    <a:pt x="30" y="252"/>
                  </a:lnTo>
                  <a:lnTo>
                    <a:pt x="30" y="258"/>
                  </a:lnTo>
                  <a:lnTo>
                    <a:pt x="36" y="270"/>
                  </a:lnTo>
                  <a:lnTo>
                    <a:pt x="36" y="294"/>
                  </a:lnTo>
                  <a:lnTo>
                    <a:pt x="42" y="300"/>
                  </a:lnTo>
                  <a:lnTo>
                    <a:pt x="42" y="306"/>
                  </a:lnTo>
                  <a:lnTo>
                    <a:pt x="18" y="312"/>
                  </a:lnTo>
                  <a:lnTo>
                    <a:pt x="30" y="330"/>
                  </a:lnTo>
                  <a:lnTo>
                    <a:pt x="24" y="330"/>
                  </a:lnTo>
                  <a:lnTo>
                    <a:pt x="18" y="336"/>
                  </a:lnTo>
                  <a:lnTo>
                    <a:pt x="6" y="342"/>
                  </a:lnTo>
                  <a:lnTo>
                    <a:pt x="0" y="348"/>
                  </a:lnTo>
                  <a:lnTo>
                    <a:pt x="0" y="354"/>
                  </a:lnTo>
                  <a:lnTo>
                    <a:pt x="12" y="366"/>
                  </a:lnTo>
                  <a:lnTo>
                    <a:pt x="12" y="396"/>
                  </a:lnTo>
                  <a:lnTo>
                    <a:pt x="36" y="396"/>
                  </a:lnTo>
                  <a:lnTo>
                    <a:pt x="42" y="402"/>
                  </a:lnTo>
                  <a:lnTo>
                    <a:pt x="42" y="408"/>
                  </a:lnTo>
                  <a:lnTo>
                    <a:pt x="24" y="426"/>
                  </a:lnTo>
                  <a:lnTo>
                    <a:pt x="18" y="438"/>
                  </a:lnTo>
                  <a:lnTo>
                    <a:pt x="30" y="462"/>
                  </a:lnTo>
                  <a:lnTo>
                    <a:pt x="42" y="480"/>
                  </a:lnTo>
                  <a:lnTo>
                    <a:pt x="54" y="504"/>
                  </a:lnTo>
                  <a:lnTo>
                    <a:pt x="60" y="510"/>
                  </a:lnTo>
                  <a:lnTo>
                    <a:pt x="60" y="564"/>
                  </a:lnTo>
                  <a:lnTo>
                    <a:pt x="66" y="570"/>
                  </a:lnTo>
                  <a:lnTo>
                    <a:pt x="72" y="570"/>
                  </a:lnTo>
                  <a:lnTo>
                    <a:pt x="84" y="576"/>
                  </a:lnTo>
                  <a:lnTo>
                    <a:pt x="120" y="576"/>
                  </a:lnTo>
                  <a:lnTo>
                    <a:pt x="126" y="582"/>
                  </a:lnTo>
                  <a:lnTo>
                    <a:pt x="138" y="606"/>
                  </a:lnTo>
                  <a:lnTo>
                    <a:pt x="114" y="654"/>
                  </a:lnTo>
                  <a:lnTo>
                    <a:pt x="108" y="660"/>
                  </a:lnTo>
                  <a:lnTo>
                    <a:pt x="102" y="672"/>
                  </a:lnTo>
                  <a:lnTo>
                    <a:pt x="84" y="690"/>
                  </a:lnTo>
                  <a:lnTo>
                    <a:pt x="84" y="702"/>
                  </a:lnTo>
                  <a:lnTo>
                    <a:pt x="120" y="702"/>
                  </a:lnTo>
                  <a:lnTo>
                    <a:pt x="132" y="708"/>
                  </a:lnTo>
                  <a:lnTo>
                    <a:pt x="150" y="720"/>
                  </a:lnTo>
                  <a:lnTo>
                    <a:pt x="168" y="726"/>
                  </a:lnTo>
                  <a:lnTo>
                    <a:pt x="192" y="738"/>
                  </a:lnTo>
                  <a:lnTo>
                    <a:pt x="210" y="738"/>
                  </a:lnTo>
                  <a:lnTo>
                    <a:pt x="228" y="732"/>
                  </a:lnTo>
                  <a:lnTo>
                    <a:pt x="234" y="732"/>
                  </a:lnTo>
                  <a:lnTo>
                    <a:pt x="240" y="726"/>
                  </a:lnTo>
                  <a:lnTo>
                    <a:pt x="294" y="726"/>
                  </a:lnTo>
                  <a:lnTo>
                    <a:pt x="294" y="732"/>
                  </a:lnTo>
                  <a:lnTo>
                    <a:pt x="318" y="732"/>
                  </a:lnTo>
                  <a:lnTo>
                    <a:pt x="324" y="726"/>
                  </a:lnTo>
                  <a:lnTo>
                    <a:pt x="348" y="726"/>
                  </a:lnTo>
                  <a:lnTo>
                    <a:pt x="366" y="720"/>
                  </a:lnTo>
                  <a:lnTo>
                    <a:pt x="396" y="720"/>
                  </a:lnTo>
                  <a:lnTo>
                    <a:pt x="444" y="696"/>
                  </a:lnTo>
                  <a:lnTo>
                    <a:pt x="450" y="696"/>
                  </a:lnTo>
                  <a:lnTo>
                    <a:pt x="456" y="690"/>
                  </a:lnTo>
                  <a:lnTo>
                    <a:pt x="456" y="660"/>
                  </a:lnTo>
                  <a:lnTo>
                    <a:pt x="450" y="654"/>
                  </a:lnTo>
                  <a:lnTo>
                    <a:pt x="450" y="636"/>
                  </a:lnTo>
                  <a:lnTo>
                    <a:pt x="444" y="624"/>
                  </a:lnTo>
                  <a:lnTo>
                    <a:pt x="444" y="606"/>
                  </a:lnTo>
                  <a:lnTo>
                    <a:pt x="450" y="594"/>
                  </a:lnTo>
                  <a:lnTo>
                    <a:pt x="462" y="588"/>
                  </a:lnTo>
                  <a:lnTo>
                    <a:pt x="468" y="576"/>
                  </a:lnTo>
                  <a:lnTo>
                    <a:pt x="486" y="576"/>
                  </a:lnTo>
                  <a:lnTo>
                    <a:pt x="486" y="588"/>
                  </a:lnTo>
                  <a:lnTo>
                    <a:pt x="528" y="588"/>
                  </a:lnTo>
                  <a:lnTo>
                    <a:pt x="534" y="582"/>
                  </a:lnTo>
                  <a:lnTo>
                    <a:pt x="534" y="576"/>
                  </a:lnTo>
                  <a:lnTo>
                    <a:pt x="528" y="570"/>
                  </a:lnTo>
                  <a:lnTo>
                    <a:pt x="522" y="570"/>
                  </a:lnTo>
                  <a:lnTo>
                    <a:pt x="522" y="564"/>
                  </a:lnTo>
                  <a:lnTo>
                    <a:pt x="528" y="558"/>
                  </a:lnTo>
                  <a:lnTo>
                    <a:pt x="534" y="558"/>
                  </a:lnTo>
                  <a:lnTo>
                    <a:pt x="546" y="552"/>
                  </a:lnTo>
                  <a:lnTo>
                    <a:pt x="552" y="546"/>
                  </a:lnTo>
                  <a:lnTo>
                    <a:pt x="564" y="540"/>
                  </a:lnTo>
                  <a:lnTo>
                    <a:pt x="594" y="540"/>
                  </a:lnTo>
                  <a:lnTo>
                    <a:pt x="594" y="552"/>
                  </a:lnTo>
                  <a:lnTo>
                    <a:pt x="600" y="558"/>
                  </a:lnTo>
                  <a:lnTo>
                    <a:pt x="612" y="558"/>
                  </a:lnTo>
                  <a:lnTo>
                    <a:pt x="624" y="552"/>
                  </a:lnTo>
                  <a:lnTo>
                    <a:pt x="630" y="540"/>
                  </a:lnTo>
                  <a:lnTo>
                    <a:pt x="636" y="534"/>
                  </a:lnTo>
                  <a:lnTo>
                    <a:pt x="636" y="528"/>
                  </a:lnTo>
                  <a:lnTo>
                    <a:pt x="630" y="522"/>
                  </a:lnTo>
                  <a:lnTo>
                    <a:pt x="630" y="510"/>
                  </a:lnTo>
                  <a:lnTo>
                    <a:pt x="624" y="498"/>
                  </a:lnTo>
                  <a:lnTo>
                    <a:pt x="624" y="480"/>
                  </a:lnTo>
                  <a:lnTo>
                    <a:pt x="630" y="474"/>
                  </a:lnTo>
                  <a:lnTo>
                    <a:pt x="636" y="474"/>
                  </a:lnTo>
                  <a:lnTo>
                    <a:pt x="636" y="438"/>
                  </a:lnTo>
                  <a:lnTo>
                    <a:pt x="642" y="432"/>
                  </a:lnTo>
                  <a:lnTo>
                    <a:pt x="660" y="432"/>
                  </a:lnTo>
                  <a:lnTo>
                    <a:pt x="690" y="414"/>
                  </a:lnTo>
                  <a:lnTo>
                    <a:pt x="684" y="414"/>
                  </a:lnTo>
                  <a:lnTo>
                    <a:pt x="672" y="408"/>
                  </a:lnTo>
                  <a:lnTo>
                    <a:pt x="672" y="402"/>
                  </a:lnTo>
                  <a:lnTo>
                    <a:pt x="666" y="396"/>
                  </a:lnTo>
                  <a:lnTo>
                    <a:pt x="666" y="390"/>
                  </a:lnTo>
                  <a:lnTo>
                    <a:pt x="654" y="384"/>
                  </a:lnTo>
                  <a:lnTo>
                    <a:pt x="642" y="372"/>
                  </a:lnTo>
                  <a:lnTo>
                    <a:pt x="642" y="360"/>
                  </a:lnTo>
                  <a:lnTo>
                    <a:pt x="660" y="360"/>
                  </a:lnTo>
                  <a:lnTo>
                    <a:pt x="666" y="366"/>
                  </a:lnTo>
                  <a:lnTo>
                    <a:pt x="684" y="372"/>
                  </a:lnTo>
                  <a:lnTo>
                    <a:pt x="690" y="372"/>
                  </a:lnTo>
                  <a:lnTo>
                    <a:pt x="696" y="366"/>
                  </a:lnTo>
                  <a:lnTo>
                    <a:pt x="714" y="366"/>
                  </a:lnTo>
                  <a:lnTo>
                    <a:pt x="714" y="336"/>
                  </a:lnTo>
                  <a:lnTo>
                    <a:pt x="708" y="330"/>
                  </a:lnTo>
                  <a:lnTo>
                    <a:pt x="708" y="318"/>
                  </a:lnTo>
                  <a:lnTo>
                    <a:pt x="714" y="306"/>
                  </a:lnTo>
                  <a:lnTo>
                    <a:pt x="738" y="282"/>
                  </a:lnTo>
                  <a:lnTo>
                    <a:pt x="738" y="276"/>
                  </a:lnTo>
                  <a:lnTo>
                    <a:pt x="732" y="264"/>
                  </a:lnTo>
                  <a:lnTo>
                    <a:pt x="726" y="258"/>
                  </a:lnTo>
                  <a:lnTo>
                    <a:pt x="726" y="228"/>
                  </a:lnTo>
                  <a:lnTo>
                    <a:pt x="696" y="198"/>
                  </a:lnTo>
                  <a:lnTo>
                    <a:pt x="696" y="192"/>
                  </a:lnTo>
                  <a:lnTo>
                    <a:pt x="702" y="186"/>
                  </a:lnTo>
                  <a:lnTo>
                    <a:pt x="708" y="174"/>
                  </a:lnTo>
                  <a:lnTo>
                    <a:pt x="714" y="168"/>
                  </a:lnTo>
                  <a:lnTo>
                    <a:pt x="738" y="156"/>
                  </a:lnTo>
                  <a:lnTo>
                    <a:pt x="744" y="150"/>
                  </a:lnTo>
                  <a:lnTo>
                    <a:pt x="768" y="138"/>
                  </a:lnTo>
                  <a:lnTo>
                    <a:pt x="774" y="138"/>
                  </a:lnTo>
                  <a:lnTo>
                    <a:pt x="780" y="132"/>
                  </a:lnTo>
                  <a:lnTo>
                    <a:pt x="822" y="132"/>
                  </a:lnTo>
                  <a:lnTo>
                    <a:pt x="828" y="126"/>
                  </a:lnTo>
                  <a:lnTo>
                    <a:pt x="852" y="126"/>
                  </a:lnTo>
                  <a:lnTo>
                    <a:pt x="864" y="132"/>
                  </a:lnTo>
                  <a:lnTo>
                    <a:pt x="876" y="132"/>
                  </a:lnTo>
                  <a:lnTo>
                    <a:pt x="882" y="126"/>
                  </a:lnTo>
                  <a:lnTo>
                    <a:pt x="894" y="126"/>
                  </a:lnTo>
                  <a:lnTo>
                    <a:pt x="900" y="120"/>
                  </a:lnTo>
                  <a:lnTo>
                    <a:pt x="894" y="114"/>
                  </a:lnTo>
                  <a:lnTo>
                    <a:pt x="894" y="108"/>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grpSp>
      <p:sp>
        <p:nvSpPr>
          <p:cNvPr id="189" name="Freeform 188">
            <a:extLst>
              <a:ext uri="{FF2B5EF4-FFF2-40B4-BE49-F238E27FC236}">
                <a16:creationId xmlns:a16="http://schemas.microsoft.com/office/drawing/2014/main" id="{B8F6299C-F938-9D89-D9AF-D3C8BC4AD37B}"/>
              </a:ext>
            </a:extLst>
          </p:cNvPr>
          <p:cNvSpPr>
            <a:spLocks noChangeAspect="1"/>
          </p:cNvSpPr>
          <p:nvPr/>
        </p:nvSpPr>
        <p:spPr>
          <a:xfrm>
            <a:off x="3124047" y="2084913"/>
            <a:ext cx="110956" cy="168000"/>
          </a:xfrm>
          <a:custGeom>
            <a:avLst/>
            <a:gdLst>
              <a:gd name="connsiteX0" fmla="*/ 445713 w 891405"/>
              <a:gd name="connsiteY0" fmla="*/ 0 h 1349692"/>
              <a:gd name="connsiteX1" fmla="*/ 0 w 891405"/>
              <a:gd name="connsiteY1" fmla="*/ 445256 h 1349692"/>
              <a:gd name="connsiteX2" fmla="*/ 110242 w 891405"/>
              <a:gd name="connsiteY2" fmla="*/ 738854 h 1349692"/>
              <a:gd name="connsiteX3" fmla="*/ 110242 w 891405"/>
              <a:gd name="connsiteY3" fmla="*/ 738854 h 1349692"/>
              <a:gd name="connsiteX4" fmla="*/ 445522 w 891405"/>
              <a:gd name="connsiteY4" fmla="*/ 1349693 h 1349692"/>
              <a:gd name="connsiteX5" fmla="*/ 780326 w 891405"/>
              <a:gd name="connsiteY5" fmla="*/ 740093 h 1349692"/>
              <a:gd name="connsiteX6" fmla="*/ 740235 w 891405"/>
              <a:gd name="connsiteY6" fmla="*/ 111357 h 1349692"/>
              <a:gd name="connsiteX7" fmla="*/ 445808 w 891405"/>
              <a:gd name="connsiteY7" fmla="*/ 286 h 1349692"/>
              <a:gd name="connsiteX8" fmla="*/ 445713 w 891405"/>
              <a:gd name="connsiteY8" fmla="*/ 637318 h 1349692"/>
              <a:gd name="connsiteX9" fmla="*/ 254070 w 891405"/>
              <a:gd name="connsiteY9" fmla="*/ 445484 h 1349692"/>
              <a:gd name="connsiteX10" fmla="*/ 445903 w 891405"/>
              <a:gd name="connsiteY10" fmla="*/ 253841 h 1349692"/>
              <a:gd name="connsiteX11" fmla="*/ 637546 w 891405"/>
              <a:gd name="connsiteY11" fmla="*/ 445580 h 1349692"/>
              <a:gd name="connsiteX12" fmla="*/ 445808 w 891405"/>
              <a:gd name="connsiteY12" fmla="*/ 637318 h 1349692"/>
              <a:gd name="connsiteX13" fmla="*/ 445713 w 891405"/>
              <a:gd name="connsiteY13" fmla="*/ 637318 h 134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1405" h="1349692">
                <a:moveTo>
                  <a:pt x="445713" y="0"/>
                </a:moveTo>
                <a:cubicBezTo>
                  <a:pt x="199682" y="-124"/>
                  <a:pt x="124" y="199225"/>
                  <a:pt x="0" y="445256"/>
                </a:cubicBezTo>
                <a:cubicBezTo>
                  <a:pt x="-48" y="553250"/>
                  <a:pt x="39129" y="657587"/>
                  <a:pt x="110242" y="738854"/>
                </a:cubicBezTo>
                <a:lnTo>
                  <a:pt x="110242" y="738854"/>
                </a:lnTo>
                <a:lnTo>
                  <a:pt x="445522" y="1349693"/>
                </a:lnTo>
                <a:lnTo>
                  <a:pt x="780326" y="740093"/>
                </a:lnTo>
                <a:cubicBezTo>
                  <a:pt x="942880" y="555403"/>
                  <a:pt x="924925" y="273910"/>
                  <a:pt x="740235" y="111357"/>
                </a:cubicBezTo>
                <a:cubicBezTo>
                  <a:pt x="658873" y="39748"/>
                  <a:pt x="554193" y="257"/>
                  <a:pt x="445808" y="286"/>
                </a:cubicBezTo>
                <a:close/>
                <a:moveTo>
                  <a:pt x="445713" y="637318"/>
                </a:moveTo>
                <a:cubicBezTo>
                  <a:pt x="339814" y="637261"/>
                  <a:pt x="254013" y="551374"/>
                  <a:pt x="254070" y="445484"/>
                </a:cubicBezTo>
                <a:cubicBezTo>
                  <a:pt x="254127" y="339595"/>
                  <a:pt x="340014" y="253784"/>
                  <a:pt x="445903" y="253841"/>
                </a:cubicBezTo>
                <a:cubicBezTo>
                  <a:pt x="551764" y="253899"/>
                  <a:pt x="637546" y="339719"/>
                  <a:pt x="637546" y="445580"/>
                </a:cubicBezTo>
                <a:cubicBezTo>
                  <a:pt x="637546" y="551479"/>
                  <a:pt x="551698" y="637318"/>
                  <a:pt x="445808" y="637318"/>
                </a:cubicBezTo>
                <a:cubicBezTo>
                  <a:pt x="445780" y="637318"/>
                  <a:pt x="445741" y="637318"/>
                  <a:pt x="445713" y="637318"/>
                </a:cubicBezTo>
                <a:close/>
              </a:path>
            </a:pathLst>
          </a:custGeom>
          <a:solidFill>
            <a:srgbClr val="CA0123"/>
          </a:solidFill>
          <a:ln w="9525" cap="flat">
            <a:noFill/>
            <a:prstDash val="solid"/>
            <a:miter/>
          </a:ln>
        </p:spPr>
        <p:txBody>
          <a:bodyPr rtlCol="0" anchor="ctr"/>
          <a:lstStyle/>
          <a:p>
            <a:pPr algn="ctr" defTabSz="457189"/>
            <a:endParaRPr lang="en-US" sz="600">
              <a:solidFill>
                <a:srgbClr val="000000"/>
              </a:solidFill>
              <a:latin typeface="Arial" panose="020B0604020202020204"/>
            </a:endParaRPr>
          </a:p>
        </p:txBody>
      </p:sp>
      <p:sp>
        <p:nvSpPr>
          <p:cNvPr id="190" name="CuadroTexto 395">
            <a:extLst>
              <a:ext uri="{FF2B5EF4-FFF2-40B4-BE49-F238E27FC236}">
                <a16:creationId xmlns:a16="http://schemas.microsoft.com/office/drawing/2014/main" id="{64761C09-CF32-CE59-637E-F5DCED76F639}"/>
              </a:ext>
            </a:extLst>
          </p:cNvPr>
          <p:cNvSpPr txBox="1"/>
          <p:nvPr/>
        </p:nvSpPr>
        <p:spPr>
          <a:xfrm>
            <a:off x="2851731" y="2271624"/>
            <a:ext cx="655585" cy="125676"/>
          </a:xfrm>
          <a:prstGeom prst="rect">
            <a:avLst/>
          </a:prstGeom>
          <a:noFill/>
        </p:spPr>
        <p:txBody>
          <a:bodyPr wrap="square" lIns="0" tIns="0" rIns="0" bIns="0" rtlCol="0">
            <a:spAutoFit/>
          </a:bodyPr>
          <a:lstStyle/>
          <a:p>
            <a:pPr algn="ctr" defTabSz="457189"/>
            <a:r>
              <a:rPr lang="en-US" sz="700">
                <a:ea typeface="Roboto Medium" panose="02000000000000000000" pitchFamily="2" charset="0"/>
                <a:cs typeface="Lato Semibold" panose="020F0502020204030203" pitchFamily="34" charset="0"/>
              </a:rPr>
              <a:t>United States</a:t>
            </a:r>
          </a:p>
        </p:txBody>
      </p:sp>
      <p:sp>
        <p:nvSpPr>
          <p:cNvPr id="191" name="Freeform 190">
            <a:extLst>
              <a:ext uri="{FF2B5EF4-FFF2-40B4-BE49-F238E27FC236}">
                <a16:creationId xmlns:a16="http://schemas.microsoft.com/office/drawing/2014/main" id="{8DDAB7B7-7279-6B1E-C683-EF13E168EFB7}"/>
              </a:ext>
            </a:extLst>
          </p:cNvPr>
          <p:cNvSpPr>
            <a:spLocks noChangeAspect="1"/>
          </p:cNvSpPr>
          <p:nvPr/>
        </p:nvSpPr>
        <p:spPr>
          <a:xfrm>
            <a:off x="6573962" y="2482079"/>
            <a:ext cx="110956" cy="168000"/>
          </a:xfrm>
          <a:custGeom>
            <a:avLst/>
            <a:gdLst>
              <a:gd name="connsiteX0" fmla="*/ 445713 w 891405"/>
              <a:gd name="connsiteY0" fmla="*/ 0 h 1349692"/>
              <a:gd name="connsiteX1" fmla="*/ 0 w 891405"/>
              <a:gd name="connsiteY1" fmla="*/ 445256 h 1349692"/>
              <a:gd name="connsiteX2" fmla="*/ 110242 w 891405"/>
              <a:gd name="connsiteY2" fmla="*/ 738854 h 1349692"/>
              <a:gd name="connsiteX3" fmla="*/ 110242 w 891405"/>
              <a:gd name="connsiteY3" fmla="*/ 738854 h 1349692"/>
              <a:gd name="connsiteX4" fmla="*/ 445522 w 891405"/>
              <a:gd name="connsiteY4" fmla="*/ 1349693 h 1349692"/>
              <a:gd name="connsiteX5" fmla="*/ 780326 w 891405"/>
              <a:gd name="connsiteY5" fmla="*/ 740093 h 1349692"/>
              <a:gd name="connsiteX6" fmla="*/ 740235 w 891405"/>
              <a:gd name="connsiteY6" fmla="*/ 111357 h 1349692"/>
              <a:gd name="connsiteX7" fmla="*/ 445808 w 891405"/>
              <a:gd name="connsiteY7" fmla="*/ 286 h 1349692"/>
              <a:gd name="connsiteX8" fmla="*/ 445713 w 891405"/>
              <a:gd name="connsiteY8" fmla="*/ 637318 h 1349692"/>
              <a:gd name="connsiteX9" fmla="*/ 254070 w 891405"/>
              <a:gd name="connsiteY9" fmla="*/ 445484 h 1349692"/>
              <a:gd name="connsiteX10" fmla="*/ 445903 w 891405"/>
              <a:gd name="connsiteY10" fmla="*/ 253841 h 1349692"/>
              <a:gd name="connsiteX11" fmla="*/ 637546 w 891405"/>
              <a:gd name="connsiteY11" fmla="*/ 445580 h 1349692"/>
              <a:gd name="connsiteX12" fmla="*/ 445808 w 891405"/>
              <a:gd name="connsiteY12" fmla="*/ 637318 h 1349692"/>
              <a:gd name="connsiteX13" fmla="*/ 445713 w 891405"/>
              <a:gd name="connsiteY13" fmla="*/ 637318 h 134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1405" h="1349692">
                <a:moveTo>
                  <a:pt x="445713" y="0"/>
                </a:moveTo>
                <a:cubicBezTo>
                  <a:pt x="199682" y="-124"/>
                  <a:pt x="124" y="199225"/>
                  <a:pt x="0" y="445256"/>
                </a:cubicBezTo>
                <a:cubicBezTo>
                  <a:pt x="-48" y="553250"/>
                  <a:pt x="39129" y="657587"/>
                  <a:pt x="110242" y="738854"/>
                </a:cubicBezTo>
                <a:lnTo>
                  <a:pt x="110242" y="738854"/>
                </a:lnTo>
                <a:lnTo>
                  <a:pt x="445522" y="1349693"/>
                </a:lnTo>
                <a:lnTo>
                  <a:pt x="780326" y="740093"/>
                </a:lnTo>
                <a:cubicBezTo>
                  <a:pt x="942880" y="555403"/>
                  <a:pt x="924925" y="273910"/>
                  <a:pt x="740235" y="111357"/>
                </a:cubicBezTo>
                <a:cubicBezTo>
                  <a:pt x="658873" y="39748"/>
                  <a:pt x="554193" y="257"/>
                  <a:pt x="445808" y="286"/>
                </a:cubicBezTo>
                <a:close/>
                <a:moveTo>
                  <a:pt x="445713" y="637318"/>
                </a:moveTo>
                <a:cubicBezTo>
                  <a:pt x="339814" y="637261"/>
                  <a:pt x="254013" y="551374"/>
                  <a:pt x="254070" y="445484"/>
                </a:cubicBezTo>
                <a:cubicBezTo>
                  <a:pt x="254127" y="339595"/>
                  <a:pt x="340014" y="253784"/>
                  <a:pt x="445903" y="253841"/>
                </a:cubicBezTo>
                <a:cubicBezTo>
                  <a:pt x="551764" y="253899"/>
                  <a:pt x="637546" y="339719"/>
                  <a:pt x="637546" y="445580"/>
                </a:cubicBezTo>
                <a:cubicBezTo>
                  <a:pt x="637546" y="551479"/>
                  <a:pt x="551698" y="637318"/>
                  <a:pt x="445808" y="637318"/>
                </a:cubicBezTo>
                <a:cubicBezTo>
                  <a:pt x="445780" y="637318"/>
                  <a:pt x="445741" y="637318"/>
                  <a:pt x="445713" y="637318"/>
                </a:cubicBezTo>
                <a:close/>
              </a:path>
            </a:pathLst>
          </a:custGeom>
          <a:solidFill>
            <a:srgbClr val="CA0123"/>
          </a:solidFill>
          <a:ln w="9525" cap="flat">
            <a:noFill/>
            <a:prstDash val="solid"/>
            <a:miter/>
          </a:ln>
        </p:spPr>
        <p:txBody>
          <a:bodyPr rtlCol="0" anchor="ctr"/>
          <a:lstStyle/>
          <a:p>
            <a:pPr algn="ctr" defTabSz="457189"/>
            <a:endParaRPr lang="en-US" sz="600">
              <a:solidFill>
                <a:srgbClr val="000000"/>
              </a:solidFill>
              <a:latin typeface="Arial" panose="020B0604020202020204"/>
            </a:endParaRPr>
          </a:p>
        </p:txBody>
      </p:sp>
      <p:sp>
        <p:nvSpPr>
          <p:cNvPr id="192" name="CuadroTexto 395">
            <a:extLst>
              <a:ext uri="{FF2B5EF4-FFF2-40B4-BE49-F238E27FC236}">
                <a16:creationId xmlns:a16="http://schemas.microsoft.com/office/drawing/2014/main" id="{8273EE81-F30D-2AEE-CBD4-CEBCBEFB50D2}"/>
              </a:ext>
            </a:extLst>
          </p:cNvPr>
          <p:cNvSpPr txBox="1"/>
          <p:nvPr/>
        </p:nvSpPr>
        <p:spPr>
          <a:xfrm>
            <a:off x="6437804" y="2668790"/>
            <a:ext cx="383271" cy="125676"/>
          </a:xfrm>
          <a:prstGeom prst="rect">
            <a:avLst/>
          </a:prstGeom>
          <a:noFill/>
        </p:spPr>
        <p:txBody>
          <a:bodyPr wrap="square" lIns="0" tIns="0" rIns="0" bIns="0" rtlCol="0">
            <a:spAutoFit/>
          </a:bodyPr>
          <a:lstStyle/>
          <a:p>
            <a:pPr algn="ctr" defTabSz="457189"/>
            <a:r>
              <a:rPr lang="en-US" sz="700">
                <a:ea typeface="Roboto Medium" panose="02000000000000000000" pitchFamily="2" charset="0"/>
                <a:cs typeface="Lato Semibold" panose="020F0502020204030203" pitchFamily="34" charset="0"/>
              </a:rPr>
              <a:t>India</a:t>
            </a:r>
          </a:p>
        </p:txBody>
      </p:sp>
      <p:sp>
        <p:nvSpPr>
          <p:cNvPr id="193" name="Freeform 192">
            <a:extLst>
              <a:ext uri="{FF2B5EF4-FFF2-40B4-BE49-F238E27FC236}">
                <a16:creationId xmlns:a16="http://schemas.microsoft.com/office/drawing/2014/main" id="{93708EE2-7F44-0EFB-0594-2C046534C315}"/>
              </a:ext>
            </a:extLst>
          </p:cNvPr>
          <p:cNvSpPr>
            <a:spLocks noChangeAspect="1"/>
          </p:cNvSpPr>
          <p:nvPr/>
        </p:nvSpPr>
        <p:spPr>
          <a:xfrm>
            <a:off x="7700927" y="3496777"/>
            <a:ext cx="110956" cy="168000"/>
          </a:xfrm>
          <a:custGeom>
            <a:avLst/>
            <a:gdLst>
              <a:gd name="connsiteX0" fmla="*/ 445713 w 891405"/>
              <a:gd name="connsiteY0" fmla="*/ 0 h 1349692"/>
              <a:gd name="connsiteX1" fmla="*/ 0 w 891405"/>
              <a:gd name="connsiteY1" fmla="*/ 445256 h 1349692"/>
              <a:gd name="connsiteX2" fmla="*/ 110242 w 891405"/>
              <a:gd name="connsiteY2" fmla="*/ 738854 h 1349692"/>
              <a:gd name="connsiteX3" fmla="*/ 110242 w 891405"/>
              <a:gd name="connsiteY3" fmla="*/ 738854 h 1349692"/>
              <a:gd name="connsiteX4" fmla="*/ 445522 w 891405"/>
              <a:gd name="connsiteY4" fmla="*/ 1349693 h 1349692"/>
              <a:gd name="connsiteX5" fmla="*/ 780326 w 891405"/>
              <a:gd name="connsiteY5" fmla="*/ 740093 h 1349692"/>
              <a:gd name="connsiteX6" fmla="*/ 740235 w 891405"/>
              <a:gd name="connsiteY6" fmla="*/ 111357 h 1349692"/>
              <a:gd name="connsiteX7" fmla="*/ 445808 w 891405"/>
              <a:gd name="connsiteY7" fmla="*/ 286 h 1349692"/>
              <a:gd name="connsiteX8" fmla="*/ 445713 w 891405"/>
              <a:gd name="connsiteY8" fmla="*/ 637318 h 1349692"/>
              <a:gd name="connsiteX9" fmla="*/ 254070 w 891405"/>
              <a:gd name="connsiteY9" fmla="*/ 445484 h 1349692"/>
              <a:gd name="connsiteX10" fmla="*/ 445903 w 891405"/>
              <a:gd name="connsiteY10" fmla="*/ 253841 h 1349692"/>
              <a:gd name="connsiteX11" fmla="*/ 637546 w 891405"/>
              <a:gd name="connsiteY11" fmla="*/ 445580 h 1349692"/>
              <a:gd name="connsiteX12" fmla="*/ 445808 w 891405"/>
              <a:gd name="connsiteY12" fmla="*/ 637318 h 1349692"/>
              <a:gd name="connsiteX13" fmla="*/ 445713 w 891405"/>
              <a:gd name="connsiteY13" fmla="*/ 637318 h 134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1405" h="1349692">
                <a:moveTo>
                  <a:pt x="445713" y="0"/>
                </a:moveTo>
                <a:cubicBezTo>
                  <a:pt x="199682" y="-124"/>
                  <a:pt x="124" y="199225"/>
                  <a:pt x="0" y="445256"/>
                </a:cubicBezTo>
                <a:cubicBezTo>
                  <a:pt x="-48" y="553250"/>
                  <a:pt x="39129" y="657587"/>
                  <a:pt x="110242" y="738854"/>
                </a:cubicBezTo>
                <a:lnTo>
                  <a:pt x="110242" y="738854"/>
                </a:lnTo>
                <a:lnTo>
                  <a:pt x="445522" y="1349693"/>
                </a:lnTo>
                <a:lnTo>
                  <a:pt x="780326" y="740093"/>
                </a:lnTo>
                <a:cubicBezTo>
                  <a:pt x="942880" y="555403"/>
                  <a:pt x="924925" y="273910"/>
                  <a:pt x="740235" y="111357"/>
                </a:cubicBezTo>
                <a:cubicBezTo>
                  <a:pt x="658873" y="39748"/>
                  <a:pt x="554193" y="257"/>
                  <a:pt x="445808" y="286"/>
                </a:cubicBezTo>
                <a:close/>
                <a:moveTo>
                  <a:pt x="445713" y="637318"/>
                </a:moveTo>
                <a:cubicBezTo>
                  <a:pt x="339814" y="637261"/>
                  <a:pt x="254013" y="551374"/>
                  <a:pt x="254070" y="445484"/>
                </a:cubicBezTo>
                <a:cubicBezTo>
                  <a:pt x="254127" y="339595"/>
                  <a:pt x="340014" y="253784"/>
                  <a:pt x="445903" y="253841"/>
                </a:cubicBezTo>
                <a:cubicBezTo>
                  <a:pt x="551764" y="253899"/>
                  <a:pt x="637546" y="339719"/>
                  <a:pt x="637546" y="445580"/>
                </a:cubicBezTo>
                <a:cubicBezTo>
                  <a:pt x="637546" y="551479"/>
                  <a:pt x="551698" y="637318"/>
                  <a:pt x="445808" y="637318"/>
                </a:cubicBezTo>
                <a:cubicBezTo>
                  <a:pt x="445780" y="637318"/>
                  <a:pt x="445741" y="637318"/>
                  <a:pt x="445713" y="637318"/>
                </a:cubicBezTo>
                <a:close/>
              </a:path>
            </a:pathLst>
          </a:custGeom>
          <a:solidFill>
            <a:srgbClr val="CA0123"/>
          </a:solidFill>
          <a:ln w="9525" cap="flat">
            <a:noFill/>
            <a:prstDash val="solid"/>
            <a:miter/>
          </a:ln>
        </p:spPr>
        <p:txBody>
          <a:bodyPr rtlCol="0" anchor="ctr"/>
          <a:lstStyle/>
          <a:p>
            <a:pPr algn="ctr" defTabSz="457189"/>
            <a:endParaRPr lang="en-US" sz="600">
              <a:solidFill>
                <a:srgbClr val="000000"/>
              </a:solidFill>
              <a:latin typeface="Arial" panose="020B0604020202020204"/>
            </a:endParaRPr>
          </a:p>
        </p:txBody>
      </p:sp>
      <p:sp>
        <p:nvSpPr>
          <p:cNvPr id="194" name="CuadroTexto 395">
            <a:extLst>
              <a:ext uri="{FF2B5EF4-FFF2-40B4-BE49-F238E27FC236}">
                <a16:creationId xmlns:a16="http://schemas.microsoft.com/office/drawing/2014/main" id="{6E3FC7B3-B8E4-1879-FA39-45108993462D}"/>
              </a:ext>
            </a:extLst>
          </p:cNvPr>
          <p:cNvSpPr txBox="1"/>
          <p:nvPr/>
        </p:nvSpPr>
        <p:spPr>
          <a:xfrm>
            <a:off x="7509187" y="3670739"/>
            <a:ext cx="494436" cy="125676"/>
          </a:xfrm>
          <a:prstGeom prst="rect">
            <a:avLst/>
          </a:prstGeom>
          <a:noFill/>
        </p:spPr>
        <p:txBody>
          <a:bodyPr wrap="square" lIns="0" tIns="0" rIns="0" bIns="0" rtlCol="0">
            <a:spAutoFit/>
          </a:bodyPr>
          <a:lstStyle/>
          <a:p>
            <a:pPr algn="ctr" defTabSz="457189"/>
            <a:r>
              <a:rPr lang="en-US" sz="700">
                <a:ea typeface="Roboto Medium" panose="02000000000000000000" pitchFamily="2" charset="0"/>
                <a:cs typeface="Lato Semibold" panose="020F0502020204030203" pitchFamily="34" charset="0"/>
              </a:rPr>
              <a:t>Australia</a:t>
            </a:r>
          </a:p>
        </p:txBody>
      </p:sp>
      <p:sp>
        <p:nvSpPr>
          <p:cNvPr id="195" name="Freeform 194">
            <a:extLst>
              <a:ext uri="{FF2B5EF4-FFF2-40B4-BE49-F238E27FC236}">
                <a16:creationId xmlns:a16="http://schemas.microsoft.com/office/drawing/2014/main" id="{1678DA4D-93B1-EB6E-77E5-DEBBE353CCE0}"/>
              </a:ext>
            </a:extLst>
          </p:cNvPr>
          <p:cNvSpPr>
            <a:spLocks noChangeAspect="1"/>
          </p:cNvSpPr>
          <p:nvPr/>
        </p:nvSpPr>
        <p:spPr>
          <a:xfrm>
            <a:off x="7097571" y="2829054"/>
            <a:ext cx="110956" cy="168000"/>
          </a:xfrm>
          <a:custGeom>
            <a:avLst/>
            <a:gdLst>
              <a:gd name="connsiteX0" fmla="*/ 445713 w 891405"/>
              <a:gd name="connsiteY0" fmla="*/ 0 h 1349692"/>
              <a:gd name="connsiteX1" fmla="*/ 0 w 891405"/>
              <a:gd name="connsiteY1" fmla="*/ 445256 h 1349692"/>
              <a:gd name="connsiteX2" fmla="*/ 110242 w 891405"/>
              <a:gd name="connsiteY2" fmla="*/ 738854 h 1349692"/>
              <a:gd name="connsiteX3" fmla="*/ 110242 w 891405"/>
              <a:gd name="connsiteY3" fmla="*/ 738854 h 1349692"/>
              <a:gd name="connsiteX4" fmla="*/ 445522 w 891405"/>
              <a:gd name="connsiteY4" fmla="*/ 1349693 h 1349692"/>
              <a:gd name="connsiteX5" fmla="*/ 780326 w 891405"/>
              <a:gd name="connsiteY5" fmla="*/ 740093 h 1349692"/>
              <a:gd name="connsiteX6" fmla="*/ 740235 w 891405"/>
              <a:gd name="connsiteY6" fmla="*/ 111357 h 1349692"/>
              <a:gd name="connsiteX7" fmla="*/ 445808 w 891405"/>
              <a:gd name="connsiteY7" fmla="*/ 286 h 1349692"/>
              <a:gd name="connsiteX8" fmla="*/ 445713 w 891405"/>
              <a:gd name="connsiteY8" fmla="*/ 637318 h 1349692"/>
              <a:gd name="connsiteX9" fmla="*/ 254070 w 891405"/>
              <a:gd name="connsiteY9" fmla="*/ 445484 h 1349692"/>
              <a:gd name="connsiteX10" fmla="*/ 445903 w 891405"/>
              <a:gd name="connsiteY10" fmla="*/ 253841 h 1349692"/>
              <a:gd name="connsiteX11" fmla="*/ 637546 w 891405"/>
              <a:gd name="connsiteY11" fmla="*/ 445580 h 1349692"/>
              <a:gd name="connsiteX12" fmla="*/ 445808 w 891405"/>
              <a:gd name="connsiteY12" fmla="*/ 637318 h 1349692"/>
              <a:gd name="connsiteX13" fmla="*/ 445713 w 891405"/>
              <a:gd name="connsiteY13" fmla="*/ 637318 h 134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1405" h="1349692">
                <a:moveTo>
                  <a:pt x="445713" y="0"/>
                </a:moveTo>
                <a:cubicBezTo>
                  <a:pt x="199682" y="-124"/>
                  <a:pt x="124" y="199225"/>
                  <a:pt x="0" y="445256"/>
                </a:cubicBezTo>
                <a:cubicBezTo>
                  <a:pt x="-48" y="553250"/>
                  <a:pt x="39129" y="657587"/>
                  <a:pt x="110242" y="738854"/>
                </a:cubicBezTo>
                <a:lnTo>
                  <a:pt x="110242" y="738854"/>
                </a:lnTo>
                <a:lnTo>
                  <a:pt x="445522" y="1349693"/>
                </a:lnTo>
                <a:lnTo>
                  <a:pt x="780326" y="740093"/>
                </a:lnTo>
                <a:cubicBezTo>
                  <a:pt x="942880" y="555403"/>
                  <a:pt x="924925" y="273910"/>
                  <a:pt x="740235" y="111357"/>
                </a:cubicBezTo>
                <a:cubicBezTo>
                  <a:pt x="658873" y="39748"/>
                  <a:pt x="554193" y="257"/>
                  <a:pt x="445808" y="286"/>
                </a:cubicBezTo>
                <a:close/>
                <a:moveTo>
                  <a:pt x="445713" y="637318"/>
                </a:moveTo>
                <a:cubicBezTo>
                  <a:pt x="339814" y="637261"/>
                  <a:pt x="254013" y="551374"/>
                  <a:pt x="254070" y="445484"/>
                </a:cubicBezTo>
                <a:cubicBezTo>
                  <a:pt x="254127" y="339595"/>
                  <a:pt x="340014" y="253784"/>
                  <a:pt x="445903" y="253841"/>
                </a:cubicBezTo>
                <a:cubicBezTo>
                  <a:pt x="551764" y="253899"/>
                  <a:pt x="637546" y="339719"/>
                  <a:pt x="637546" y="445580"/>
                </a:cubicBezTo>
                <a:cubicBezTo>
                  <a:pt x="637546" y="551479"/>
                  <a:pt x="551698" y="637318"/>
                  <a:pt x="445808" y="637318"/>
                </a:cubicBezTo>
                <a:cubicBezTo>
                  <a:pt x="445780" y="637318"/>
                  <a:pt x="445741" y="637318"/>
                  <a:pt x="445713" y="637318"/>
                </a:cubicBezTo>
                <a:close/>
              </a:path>
            </a:pathLst>
          </a:custGeom>
          <a:solidFill>
            <a:srgbClr val="CA0123"/>
          </a:solidFill>
          <a:ln w="9525" cap="flat">
            <a:noFill/>
            <a:prstDash val="solid"/>
            <a:miter/>
          </a:ln>
        </p:spPr>
        <p:txBody>
          <a:bodyPr rtlCol="0" anchor="ctr"/>
          <a:lstStyle/>
          <a:p>
            <a:pPr algn="ctr" defTabSz="457189"/>
            <a:endParaRPr lang="en-US" sz="600">
              <a:solidFill>
                <a:srgbClr val="000000"/>
              </a:solidFill>
              <a:latin typeface="Arial" panose="020B0604020202020204"/>
            </a:endParaRPr>
          </a:p>
        </p:txBody>
      </p:sp>
      <p:sp>
        <p:nvSpPr>
          <p:cNvPr id="196" name="CuadroTexto 395">
            <a:extLst>
              <a:ext uri="{FF2B5EF4-FFF2-40B4-BE49-F238E27FC236}">
                <a16:creationId xmlns:a16="http://schemas.microsoft.com/office/drawing/2014/main" id="{EAD49BED-EBC6-61EB-C3EA-535F5F274D79}"/>
              </a:ext>
            </a:extLst>
          </p:cNvPr>
          <p:cNvSpPr txBox="1"/>
          <p:nvPr/>
        </p:nvSpPr>
        <p:spPr>
          <a:xfrm>
            <a:off x="6905831" y="3013194"/>
            <a:ext cx="494436" cy="125676"/>
          </a:xfrm>
          <a:prstGeom prst="rect">
            <a:avLst/>
          </a:prstGeom>
          <a:noFill/>
        </p:spPr>
        <p:txBody>
          <a:bodyPr wrap="square" lIns="0" tIns="0" rIns="0" bIns="0" rtlCol="0">
            <a:spAutoFit/>
          </a:bodyPr>
          <a:lstStyle/>
          <a:p>
            <a:pPr algn="ctr" defTabSz="457189"/>
            <a:r>
              <a:rPr lang="en-US" sz="700">
                <a:ea typeface="Roboto Medium" panose="02000000000000000000" pitchFamily="2" charset="0"/>
                <a:cs typeface="Lato Semibold" panose="020F0502020204030203" pitchFamily="34" charset="0"/>
              </a:rPr>
              <a:t>Singapore</a:t>
            </a:r>
          </a:p>
        </p:txBody>
      </p:sp>
      <p:sp>
        <p:nvSpPr>
          <p:cNvPr id="197" name="Freeform 196">
            <a:extLst>
              <a:ext uri="{FF2B5EF4-FFF2-40B4-BE49-F238E27FC236}">
                <a16:creationId xmlns:a16="http://schemas.microsoft.com/office/drawing/2014/main" id="{C932D0ED-B23D-E6D7-AC8B-A19203155B62}"/>
              </a:ext>
            </a:extLst>
          </p:cNvPr>
          <p:cNvSpPr>
            <a:spLocks noChangeAspect="1"/>
          </p:cNvSpPr>
          <p:nvPr/>
        </p:nvSpPr>
        <p:spPr>
          <a:xfrm>
            <a:off x="7418787" y="2385778"/>
            <a:ext cx="110956" cy="168000"/>
          </a:xfrm>
          <a:custGeom>
            <a:avLst/>
            <a:gdLst>
              <a:gd name="connsiteX0" fmla="*/ 445713 w 891405"/>
              <a:gd name="connsiteY0" fmla="*/ 0 h 1349692"/>
              <a:gd name="connsiteX1" fmla="*/ 0 w 891405"/>
              <a:gd name="connsiteY1" fmla="*/ 445256 h 1349692"/>
              <a:gd name="connsiteX2" fmla="*/ 110242 w 891405"/>
              <a:gd name="connsiteY2" fmla="*/ 738854 h 1349692"/>
              <a:gd name="connsiteX3" fmla="*/ 110242 w 891405"/>
              <a:gd name="connsiteY3" fmla="*/ 738854 h 1349692"/>
              <a:gd name="connsiteX4" fmla="*/ 445522 w 891405"/>
              <a:gd name="connsiteY4" fmla="*/ 1349693 h 1349692"/>
              <a:gd name="connsiteX5" fmla="*/ 780326 w 891405"/>
              <a:gd name="connsiteY5" fmla="*/ 740093 h 1349692"/>
              <a:gd name="connsiteX6" fmla="*/ 740235 w 891405"/>
              <a:gd name="connsiteY6" fmla="*/ 111357 h 1349692"/>
              <a:gd name="connsiteX7" fmla="*/ 445808 w 891405"/>
              <a:gd name="connsiteY7" fmla="*/ 286 h 1349692"/>
              <a:gd name="connsiteX8" fmla="*/ 445713 w 891405"/>
              <a:gd name="connsiteY8" fmla="*/ 637318 h 1349692"/>
              <a:gd name="connsiteX9" fmla="*/ 254070 w 891405"/>
              <a:gd name="connsiteY9" fmla="*/ 445484 h 1349692"/>
              <a:gd name="connsiteX10" fmla="*/ 445903 w 891405"/>
              <a:gd name="connsiteY10" fmla="*/ 253841 h 1349692"/>
              <a:gd name="connsiteX11" fmla="*/ 637546 w 891405"/>
              <a:gd name="connsiteY11" fmla="*/ 445580 h 1349692"/>
              <a:gd name="connsiteX12" fmla="*/ 445808 w 891405"/>
              <a:gd name="connsiteY12" fmla="*/ 637318 h 1349692"/>
              <a:gd name="connsiteX13" fmla="*/ 445713 w 891405"/>
              <a:gd name="connsiteY13" fmla="*/ 637318 h 134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1405" h="1349692">
                <a:moveTo>
                  <a:pt x="445713" y="0"/>
                </a:moveTo>
                <a:cubicBezTo>
                  <a:pt x="199682" y="-124"/>
                  <a:pt x="124" y="199225"/>
                  <a:pt x="0" y="445256"/>
                </a:cubicBezTo>
                <a:cubicBezTo>
                  <a:pt x="-48" y="553250"/>
                  <a:pt x="39129" y="657587"/>
                  <a:pt x="110242" y="738854"/>
                </a:cubicBezTo>
                <a:lnTo>
                  <a:pt x="110242" y="738854"/>
                </a:lnTo>
                <a:lnTo>
                  <a:pt x="445522" y="1349693"/>
                </a:lnTo>
                <a:lnTo>
                  <a:pt x="780326" y="740093"/>
                </a:lnTo>
                <a:cubicBezTo>
                  <a:pt x="942880" y="555403"/>
                  <a:pt x="924925" y="273910"/>
                  <a:pt x="740235" y="111357"/>
                </a:cubicBezTo>
                <a:cubicBezTo>
                  <a:pt x="658873" y="39748"/>
                  <a:pt x="554193" y="257"/>
                  <a:pt x="445808" y="286"/>
                </a:cubicBezTo>
                <a:close/>
                <a:moveTo>
                  <a:pt x="445713" y="637318"/>
                </a:moveTo>
                <a:cubicBezTo>
                  <a:pt x="339814" y="637261"/>
                  <a:pt x="254013" y="551374"/>
                  <a:pt x="254070" y="445484"/>
                </a:cubicBezTo>
                <a:cubicBezTo>
                  <a:pt x="254127" y="339595"/>
                  <a:pt x="340014" y="253784"/>
                  <a:pt x="445903" y="253841"/>
                </a:cubicBezTo>
                <a:cubicBezTo>
                  <a:pt x="551764" y="253899"/>
                  <a:pt x="637546" y="339719"/>
                  <a:pt x="637546" y="445580"/>
                </a:cubicBezTo>
                <a:cubicBezTo>
                  <a:pt x="637546" y="551479"/>
                  <a:pt x="551698" y="637318"/>
                  <a:pt x="445808" y="637318"/>
                </a:cubicBezTo>
                <a:cubicBezTo>
                  <a:pt x="445780" y="637318"/>
                  <a:pt x="445741" y="637318"/>
                  <a:pt x="445713" y="637318"/>
                </a:cubicBezTo>
                <a:close/>
              </a:path>
            </a:pathLst>
          </a:custGeom>
          <a:solidFill>
            <a:srgbClr val="CA0123"/>
          </a:solidFill>
          <a:ln w="9525" cap="flat">
            <a:noFill/>
            <a:prstDash val="solid"/>
            <a:miter/>
          </a:ln>
        </p:spPr>
        <p:txBody>
          <a:bodyPr rtlCol="0" anchor="ctr"/>
          <a:lstStyle/>
          <a:p>
            <a:pPr algn="ctr" defTabSz="457189"/>
            <a:endParaRPr lang="en-US" sz="600">
              <a:solidFill>
                <a:srgbClr val="000000"/>
              </a:solidFill>
              <a:latin typeface="Arial" panose="020B0604020202020204"/>
            </a:endParaRPr>
          </a:p>
        </p:txBody>
      </p:sp>
      <p:sp>
        <p:nvSpPr>
          <p:cNvPr id="198" name="CuadroTexto 395">
            <a:extLst>
              <a:ext uri="{FF2B5EF4-FFF2-40B4-BE49-F238E27FC236}">
                <a16:creationId xmlns:a16="http://schemas.microsoft.com/office/drawing/2014/main" id="{43750240-31A7-14C0-832A-B171CE86856C}"/>
              </a:ext>
            </a:extLst>
          </p:cNvPr>
          <p:cNvSpPr txBox="1"/>
          <p:nvPr/>
        </p:nvSpPr>
        <p:spPr>
          <a:xfrm>
            <a:off x="7300535" y="2566079"/>
            <a:ext cx="347460" cy="107722"/>
          </a:xfrm>
          <a:prstGeom prst="rect">
            <a:avLst/>
          </a:prstGeom>
          <a:noFill/>
        </p:spPr>
        <p:txBody>
          <a:bodyPr wrap="square" lIns="0" tIns="0" rIns="0" bIns="0" rtlCol="0">
            <a:spAutoFit/>
          </a:bodyPr>
          <a:lstStyle/>
          <a:p>
            <a:pPr algn="ctr" defTabSz="457189"/>
            <a:r>
              <a:rPr lang="en-US" sz="700">
                <a:ea typeface="Roboto Medium" panose="02000000000000000000" pitchFamily="2" charset="0"/>
                <a:cs typeface="Lato Semibold" panose="020F0502020204030203" pitchFamily="34" charset="0"/>
              </a:rPr>
              <a:t>Taiwan</a:t>
            </a:r>
          </a:p>
        </p:txBody>
      </p:sp>
      <p:sp>
        <p:nvSpPr>
          <p:cNvPr id="199" name="Freeform 198">
            <a:extLst>
              <a:ext uri="{FF2B5EF4-FFF2-40B4-BE49-F238E27FC236}">
                <a16:creationId xmlns:a16="http://schemas.microsoft.com/office/drawing/2014/main" id="{EA88484D-1A55-5A71-98E6-41F0F603865B}"/>
              </a:ext>
            </a:extLst>
          </p:cNvPr>
          <p:cNvSpPr>
            <a:spLocks noChangeAspect="1"/>
          </p:cNvSpPr>
          <p:nvPr/>
        </p:nvSpPr>
        <p:spPr>
          <a:xfrm>
            <a:off x="6980879" y="2159825"/>
            <a:ext cx="110956" cy="168000"/>
          </a:xfrm>
          <a:custGeom>
            <a:avLst/>
            <a:gdLst>
              <a:gd name="connsiteX0" fmla="*/ 445713 w 891405"/>
              <a:gd name="connsiteY0" fmla="*/ 0 h 1349692"/>
              <a:gd name="connsiteX1" fmla="*/ 0 w 891405"/>
              <a:gd name="connsiteY1" fmla="*/ 445256 h 1349692"/>
              <a:gd name="connsiteX2" fmla="*/ 110242 w 891405"/>
              <a:gd name="connsiteY2" fmla="*/ 738854 h 1349692"/>
              <a:gd name="connsiteX3" fmla="*/ 110242 w 891405"/>
              <a:gd name="connsiteY3" fmla="*/ 738854 h 1349692"/>
              <a:gd name="connsiteX4" fmla="*/ 445522 w 891405"/>
              <a:gd name="connsiteY4" fmla="*/ 1349693 h 1349692"/>
              <a:gd name="connsiteX5" fmla="*/ 780326 w 891405"/>
              <a:gd name="connsiteY5" fmla="*/ 740093 h 1349692"/>
              <a:gd name="connsiteX6" fmla="*/ 740235 w 891405"/>
              <a:gd name="connsiteY6" fmla="*/ 111357 h 1349692"/>
              <a:gd name="connsiteX7" fmla="*/ 445808 w 891405"/>
              <a:gd name="connsiteY7" fmla="*/ 286 h 1349692"/>
              <a:gd name="connsiteX8" fmla="*/ 445713 w 891405"/>
              <a:gd name="connsiteY8" fmla="*/ 637318 h 1349692"/>
              <a:gd name="connsiteX9" fmla="*/ 254070 w 891405"/>
              <a:gd name="connsiteY9" fmla="*/ 445484 h 1349692"/>
              <a:gd name="connsiteX10" fmla="*/ 445903 w 891405"/>
              <a:gd name="connsiteY10" fmla="*/ 253841 h 1349692"/>
              <a:gd name="connsiteX11" fmla="*/ 637546 w 891405"/>
              <a:gd name="connsiteY11" fmla="*/ 445580 h 1349692"/>
              <a:gd name="connsiteX12" fmla="*/ 445808 w 891405"/>
              <a:gd name="connsiteY12" fmla="*/ 637318 h 1349692"/>
              <a:gd name="connsiteX13" fmla="*/ 445713 w 891405"/>
              <a:gd name="connsiteY13" fmla="*/ 637318 h 134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1405" h="1349692">
                <a:moveTo>
                  <a:pt x="445713" y="0"/>
                </a:moveTo>
                <a:cubicBezTo>
                  <a:pt x="199682" y="-124"/>
                  <a:pt x="124" y="199225"/>
                  <a:pt x="0" y="445256"/>
                </a:cubicBezTo>
                <a:cubicBezTo>
                  <a:pt x="-48" y="553250"/>
                  <a:pt x="39129" y="657587"/>
                  <a:pt x="110242" y="738854"/>
                </a:cubicBezTo>
                <a:lnTo>
                  <a:pt x="110242" y="738854"/>
                </a:lnTo>
                <a:lnTo>
                  <a:pt x="445522" y="1349693"/>
                </a:lnTo>
                <a:lnTo>
                  <a:pt x="780326" y="740093"/>
                </a:lnTo>
                <a:cubicBezTo>
                  <a:pt x="942880" y="555403"/>
                  <a:pt x="924925" y="273910"/>
                  <a:pt x="740235" y="111357"/>
                </a:cubicBezTo>
                <a:cubicBezTo>
                  <a:pt x="658873" y="39748"/>
                  <a:pt x="554193" y="257"/>
                  <a:pt x="445808" y="286"/>
                </a:cubicBezTo>
                <a:close/>
                <a:moveTo>
                  <a:pt x="445713" y="637318"/>
                </a:moveTo>
                <a:cubicBezTo>
                  <a:pt x="339814" y="637261"/>
                  <a:pt x="254013" y="551374"/>
                  <a:pt x="254070" y="445484"/>
                </a:cubicBezTo>
                <a:cubicBezTo>
                  <a:pt x="254127" y="339595"/>
                  <a:pt x="340014" y="253784"/>
                  <a:pt x="445903" y="253841"/>
                </a:cubicBezTo>
                <a:cubicBezTo>
                  <a:pt x="551764" y="253899"/>
                  <a:pt x="637546" y="339719"/>
                  <a:pt x="637546" y="445580"/>
                </a:cubicBezTo>
                <a:cubicBezTo>
                  <a:pt x="637546" y="551479"/>
                  <a:pt x="551698" y="637318"/>
                  <a:pt x="445808" y="637318"/>
                </a:cubicBezTo>
                <a:cubicBezTo>
                  <a:pt x="445780" y="637318"/>
                  <a:pt x="445741" y="637318"/>
                  <a:pt x="445713" y="637318"/>
                </a:cubicBezTo>
                <a:close/>
              </a:path>
            </a:pathLst>
          </a:custGeom>
          <a:solidFill>
            <a:srgbClr val="CA0123"/>
          </a:solidFill>
          <a:ln w="9525" cap="flat">
            <a:noFill/>
            <a:prstDash val="solid"/>
            <a:miter/>
          </a:ln>
        </p:spPr>
        <p:txBody>
          <a:bodyPr rtlCol="0" anchor="ctr"/>
          <a:lstStyle/>
          <a:p>
            <a:pPr algn="ctr" defTabSz="457189"/>
            <a:endParaRPr lang="en-US" sz="600">
              <a:solidFill>
                <a:srgbClr val="000000"/>
              </a:solidFill>
              <a:latin typeface="Arial" panose="020B0604020202020204"/>
            </a:endParaRPr>
          </a:p>
        </p:txBody>
      </p:sp>
      <p:sp>
        <p:nvSpPr>
          <p:cNvPr id="200" name="CuadroTexto 395">
            <a:extLst>
              <a:ext uri="{FF2B5EF4-FFF2-40B4-BE49-F238E27FC236}">
                <a16:creationId xmlns:a16="http://schemas.microsoft.com/office/drawing/2014/main" id="{9E882A52-6183-9013-12A0-8CFBB89DAF38}"/>
              </a:ext>
            </a:extLst>
          </p:cNvPr>
          <p:cNvSpPr txBox="1"/>
          <p:nvPr/>
        </p:nvSpPr>
        <p:spPr>
          <a:xfrm>
            <a:off x="6865654" y="2320405"/>
            <a:ext cx="341406" cy="107722"/>
          </a:xfrm>
          <a:prstGeom prst="rect">
            <a:avLst/>
          </a:prstGeom>
          <a:noFill/>
        </p:spPr>
        <p:txBody>
          <a:bodyPr wrap="square" lIns="0" tIns="0" rIns="0" bIns="0" rtlCol="0">
            <a:spAutoFit/>
          </a:bodyPr>
          <a:lstStyle/>
          <a:p>
            <a:pPr algn="ctr" defTabSz="457189"/>
            <a:r>
              <a:rPr lang="en-US" sz="700">
                <a:ea typeface="Roboto Medium" panose="02000000000000000000" pitchFamily="2" charset="0"/>
                <a:cs typeface="Lato Semibold" panose="020F0502020204030203" pitchFamily="34" charset="0"/>
              </a:rPr>
              <a:t>China</a:t>
            </a:r>
          </a:p>
        </p:txBody>
      </p:sp>
      <p:sp>
        <p:nvSpPr>
          <p:cNvPr id="201" name="Freeform 200">
            <a:extLst>
              <a:ext uri="{FF2B5EF4-FFF2-40B4-BE49-F238E27FC236}">
                <a16:creationId xmlns:a16="http://schemas.microsoft.com/office/drawing/2014/main" id="{4563F2D8-9CAC-3ADD-573A-2CF010EB3E34}"/>
              </a:ext>
            </a:extLst>
          </p:cNvPr>
          <p:cNvSpPr>
            <a:spLocks noChangeAspect="1"/>
          </p:cNvSpPr>
          <p:nvPr/>
        </p:nvSpPr>
        <p:spPr>
          <a:xfrm>
            <a:off x="5481059" y="1487395"/>
            <a:ext cx="110956" cy="168000"/>
          </a:xfrm>
          <a:custGeom>
            <a:avLst/>
            <a:gdLst>
              <a:gd name="connsiteX0" fmla="*/ 445713 w 891405"/>
              <a:gd name="connsiteY0" fmla="*/ 0 h 1349692"/>
              <a:gd name="connsiteX1" fmla="*/ 0 w 891405"/>
              <a:gd name="connsiteY1" fmla="*/ 445256 h 1349692"/>
              <a:gd name="connsiteX2" fmla="*/ 110242 w 891405"/>
              <a:gd name="connsiteY2" fmla="*/ 738854 h 1349692"/>
              <a:gd name="connsiteX3" fmla="*/ 110242 w 891405"/>
              <a:gd name="connsiteY3" fmla="*/ 738854 h 1349692"/>
              <a:gd name="connsiteX4" fmla="*/ 445522 w 891405"/>
              <a:gd name="connsiteY4" fmla="*/ 1349693 h 1349692"/>
              <a:gd name="connsiteX5" fmla="*/ 780326 w 891405"/>
              <a:gd name="connsiteY5" fmla="*/ 740093 h 1349692"/>
              <a:gd name="connsiteX6" fmla="*/ 740235 w 891405"/>
              <a:gd name="connsiteY6" fmla="*/ 111357 h 1349692"/>
              <a:gd name="connsiteX7" fmla="*/ 445808 w 891405"/>
              <a:gd name="connsiteY7" fmla="*/ 286 h 1349692"/>
              <a:gd name="connsiteX8" fmla="*/ 445713 w 891405"/>
              <a:gd name="connsiteY8" fmla="*/ 637318 h 1349692"/>
              <a:gd name="connsiteX9" fmla="*/ 254070 w 891405"/>
              <a:gd name="connsiteY9" fmla="*/ 445484 h 1349692"/>
              <a:gd name="connsiteX10" fmla="*/ 445903 w 891405"/>
              <a:gd name="connsiteY10" fmla="*/ 253841 h 1349692"/>
              <a:gd name="connsiteX11" fmla="*/ 637546 w 891405"/>
              <a:gd name="connsiteY11" fmla="*/ 445580 h 1349692"/>
              <a:gd name="connsiteX12" fmla="*/ 445808 w 891405"/>
              <a:gd name="connsiteY12" fmla="*/ 637318 h 1349692"/>
              <a:gd name="connsiteX13" fmla="*/ 445713 w 891405"/>
              <a:gd name="connsiteY13" fmla="*/ 637318 h 134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1405" h="1349692">
                <a:moveTo>
                  <a:pt x="445713" y="0"/>
                </a:moveTo>
                <a:cubicBezTo>
                  <a:pt x="199682" y="-124"/>
                  <a:pt x="124" y="199225"/>
                  <a:pt x="0" y="445256"/>
                </a:cubicBezTo>
                <a:cubicBezTo>
                  <a:pt x="-48" y="553250"/>
                  <a:pt x="39129" y="657587"/>
                  <a:pt x="110242" y="738854"/>
                </a:cubicBezTo>
                <a:lnTo>
                  <a:pt x="110242" y="738854"/>
                </a:lnTo>
                <a:lnTo>
                  <a:pt x="445522" y="1349693"/>
                </a:lnTo>
                <a:lnTo>
                  <a:pt x="780326" y="740093"/>
                </a:lnTo>
                <a:cubicBezTo>
                  <a:pt x="942880" y="555403"/>
                  <a:pt x="924925" y="273910"/>
                  <a:pt x="740235" y="111357"/>
                </a:cubicBezTo>
                <a:cubicBezTo>
                  <a:pt x="658873" y="39748"/>
                  <a:pt x="554193" y="257"/>
                  <a:pt x="445808" y="286"/>
                </a:cubicBezTo>
                <a:close/>
                <a:moveTo>
                  <a:pt x="445713" y="637318"/>
                </a:moveTo>
                <a:cubicBezTo>
                  <a:pt x="339814" y="637261"/>
                  <a:pt x="254013" y="551374"/>
                  <a:pt x="254070" y="445484"/>
                </a:cubicBezTo>
                <a:cubicBezTo>
                  <a:pt x="254127" y="339595"/>
                  <a:pt x="340014" y="253784"/>
                  <a:pt x="445903" y="253841"/>
                </a:cubicBezTo>
                <a:cubicBezTo>
                  <a:pt x="551764" y="253899"/>
                  <a:pt x="637546" y="339719"/>
                  <a:pt x="637546" y="445580"/>
                </a:cubicBezTo>
                <a:cubicBezTo>
                  <a:pt x="637546" y="551479"/>
                  <a:pt x="551698" y="637318"/>
                  <a:pt x="445808" y="637318"/>
                </a:cubicBezTo>
                <a:cubicBezTo>
                  <a:pt x="445780" y="637318"/>
                  <a:pt x="445741" y="637318"/>
                  <a:pt x="445713" y="637318"/>
                </a:cubicBezTo>
                <a:close/>
              </a:path>
            </a:pathLst>
          </a:custGeom>
          <a:solidFill>
            <a:srgbClr val="CA0123"/>
          </a:solidFill>
          <a:ln w="9525" cap="flat">
            <a:noFill/>
            <a:prstDash val="solid"/>
            <a:miter/>
          </a:ln>
        </p:spPr>
        <p:txBody>
          <a:bodyPr rtlCol="0" anchor="ctr"/>
          <a:lstStyle/>
          <a:p>
            <a:pPr algn="ctr" defTabSz="457189"/>
            <a:endParaRPr lang="en-US" sz="600">
              <a:solidFill>
                <a:srgbClr val="000000"/>
              </a:solidFill>
              <a:latin typeface="Arial" panose="020B0604020202020204"/>
            </a:endParaRPr>
          </a:p>
        </p:txBody>
      </p:sp>
      <p:sp>
        <p:nvSpPr>
          <p:cNvPr id="202" name="CuadroTexto 395">
            <a:extLst>
              <a:ext uri="{FF2B5EF4-FFF2-40B4-BE49-F238E27FC236}">
                <a16:creationId xmlns:a16="http://schemas.microsoft.com/office/drawing/2014/main" id="{946D202C-4E8C-16C9-B175-7DE559E2C925}"/>
              </a:ext>
            </a:extLst>
          </p:cNvPr>
          <p:cNvSpPr txBox="1"/>
          <p:nvPr/>
        </p:nvSpPr>
        <p:spPr>
          <a:xfrm>
            <a:off x="5614333" y="1545511"/>
            <a:ext cx="326162" cy="107722"/>
          </a:xfrm>
          <a:prstGeom prst="rect">
            <a:avLst/>
          </a:prstGeom>
          <a:noFill/>
        </p:spPr>
        <p:txBody>
          <a:bodyPr wrap="square" lIns="0" tIns="0" rIns="0" bIns="0" rtlCol="0">
            <a:spAutoFit/>
          </a:bodyPr>
          <a:lstStyle/>
          <a:p>
            <a:pPr defTabSz="457189"/>
            <a:r>
              <a:rPr lang="en-US" sz="700">
                <a:ea typeface="Roboto Medium" panose="02000000000000000000" pitchFamily="2" charset="0"/>
                <a:cs typeface="Lato Semibold" panose="020F0502020204030203" pitchFamily="34" charset="0"/>
              </a:rPr>
              <a:t>Finland</a:t>
            </a:r>
          </a:p>
        </p:txBody>
      </p:sp>
      <p:sp>
        <p:nvSpPr>
          <p:cNvPr id="203" name="Freeform 202">
            <a:extLst>
              <a:ext uri="{FF2B5EF4-FFF2-40B4-BE49-F238E27FC236}">
                <a16:creationId xmlns:a16="http://schemas.microsoft.com/office/drawing/2014/main" id="{713BCEB3-F8A9-6AA7-7F09-721BCCE835AC}"/>
              </a:ext>
            </a:extLst>
          </p:cNvPr>
          <p:cNvSpPr>
            <a:spLocks noChangeAspect="1"/>
          </p:cNvSpPr>
          <p:nvPr/>
        </p:nvSpPr>
        <p:spPr>
          <a:xfrm>
            <a:off x="5021742" y="1721583"/>
            <a:ext cx="110956" cy="168000"/>
          </a:xfrm>
          <a:custGeom>
            <a:avLst/>
            <a:gdLst>
              <a:gd name="connsiteX0" fmla="*/ 445713 w 891405"/>
              <a:gd name="connsiteY0" fmla="*/ 0 h 1349692"/>
              <a:gd name="connsiteX1" fmla="*/ 0 w 891405"/>
              <a:gd name="connsiteY1" fmla="*/ 445256 h 1349692"/>
              <a:gd name="connsiteX2" fmla="*/ 110242 w 891405"/>
              <a:gd name="connsiteY2" fmla="*/ 738854 h 1349692"/>
              <a:gd name="connsiteX3" fmla="*/ 110242 w 891405"/>
              <a:gd name="connsiteY3" fmla="*/ 738854 h 1349692"/>
              <a:gd name="connsiteX4" fmla="*/ 445522 w 891405"/>
              <a:gd name="connsiteY4" fmla="*/ 1349693 h 1349692"/>
              <a:gd name="connsiteX5" fmla="*/ 780326 w 891405"/>
              <a:gd name="connsiteY5" fmla="*/ 740093 h 1349692"/>
              <a:gd name="connsiteX6" fmla="*/ 740235 w 891405"/>
              <a:gd name="connsiteY6" fmla="*/ 111357 h 1349692"/>
              <a:gd name="connsiteX7" fmla="*/ 445808 w 891405"/>
              <a:gd name="connsiteY7" fmla="*/ 286 h 1349692"/>
              <a:gd name="connsiteX8" fmla="*/ 445713 w 891405"/>
              <a:gd name="connsiteY8" fmla="*/ 637318 h 1349692"/>
              <a:gd name="connsiteX9" fmla="*/ 254070 w 891405"/>
              <a:gd name="connsiteY9" fmla="*/ 445484 h 1349692"/>
              <a:gd name="connsiteX10" fmla="*/ 445903 w 891405"/>
              <a:gd name="connsiteY10" fmla="*/ 253841 h 1349692"/>
              <a:gd name="connsiteX11" fmla="*/ 637546 w 891405"/>
              <a:gd name="connsiteY11" fmla="*/ 445580 h 1349692"/>
              <a:gd name="connsiteX12" fmla="*/ 445808 w 891405"/>
              <a:gd name="connsiteY12" fmla="*/ 637318 h 1349692"/>
              <a:gd name="connsiteX13" fmla="*/ 445713 w 891405"/>
              <a:gd name="connsiteY13" fmla="*/ 637318 h 134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1405" h="1349692">
                <a:moveTo>
                  <a:pt x="445713" y="0"/>
                </a:moveTo>
                <a:cubicBezTo>
                  <a:pt x="199682" y="-124"/>
                  <a:pt x="124" y="199225"/>
                  <a:pt x="0" y="445256"/>
                </a:cubicBezTo>
                <a:cubicBezTo>
                  <a:pt x="-48" y="553250"/>
                  <a:pt x="39129" y="657587"/>
                  <a:pt x="110242" y="738854"/>
                </a:cubicBezTo>
                <a:lnTo>
                  <a:pt x="110242" y="738854"/>
                </a:lnTo>
                <a:lnTo>
                  <a:pt x="445522" y="1349693"/>
                </a:lnTo>
                <a:lnTo>
                  <a:pt x="780326" y="740093"/>
                </a:lnTo>
                <a:cubicBezTo>
                  <a:pt x="942880" y="555403"/>
                  <a:pt x="924925" y="273910"/>
                  <a:pt x="740235" y="111357"/>
                </a:cubicBezTo>
                <a:cubicBezTo>
                  <a:pt x="658873" y="39748"/>
                  <a:pt x="554193" y="257"/>
                  <a:pt x="445808" y="286"/>
                </a:cubicBezTo>
                <a:close/>
                <a:moveTo>
                  <a:pt x="445713" y="637318"/>
                </a:moveTo>
                <a:cubicBezTo>
                  <a:pt x="339814" y="637261"/>
                  <a:pt x="254013" y="551374"/>
                  <a:pt x="254070" y="445484"/>
                </a:cubicBezTo>
                <a:cubicBezTo>
                  <a:pt x="254127" y="339595"/>
                  <a:pt x="340014" y="253784"/>
                  <a:pt x="445903" y="253841"/>
                </a:cubicBezTo>
                <a:cubicBezTo>
                  <a:pt x="551764" y="253899"/>
                  <a:pt x="637546" y="339719"/>
                  <a:pt x="637546" y="445580"/>
                </a:cubicBezTo>
                <a:cubicBezTo>
                  <a:pt x="637546" y="551479"/>
                  <a:pt x="551698" y="637318"/>
                  <a:pt x="445808" y="637318"/>
                </a:cubicBezTo>
                <a:cubicBezTo>
                  <a:pt x="445780" y="637318"/>
                  <a:pt x="445741" y="637318"/>
                  <a:pt x="445713" y="637318"/>
                </a:cubicBezTo>
                <a:close/>
              </a:path>
            </a:pathLst>
          </a:custGeom>
          <a:solidFill>
            <a:srgbClr val="CA0123"/>
          </a:solidFill>
          <a:ln w="9525" cap="flat">
            <a:noFill/>
            <a:prstDash val="solid"/>
            <a:miter/>
          </a:ln>
        </p:spPr>
        <p:txBody>
          <a:bodyPr rtlCol="0" anchor="ctr"/>
          <a:lstStyle/>
          <a:p>
            <a:pPr algn="ctr" defTabSz="457189"/>
            <a:endParaRPr lang="en-US" sz="600">
              <a:solidFill>
                <a:srgbClr val="000000"/>
              </a:solidFill>
              <a:latin typeface="Arial" panose="020B0604020202020204"/>
            </a:endParaRPr>
          </a:p>
        </p:txBody>
      </p:sp>
      <p:sp>
        <p:nvSpPr>
          <p:cNvPr id="204" name="CuadroTexto 395">
            <a:extLst>
              <a:ext uri="{FF2B5EF4-FFF2-40B4-BE49-F238E27FC236}">
                <a16:creationId xmlns:a16="http://schemas.microsoft.com/office/drawing/2014/main" id="{318C9BF5-B004-90E4-BE1E-BCEEFB66DDC6}"/>
              </a:ext>
            </a:extLst>
          </p:cNvPr>
          <p:cNvSpPr txBox="1"/>
          <p:nvPr/>
        </p:nvSpPr>
        <p:spPr>
          <a:xfrm>
            <a:off x="4677812" y="1802017"/>
            <a:ext cx="494436" cy="107722"/>
          </a:xfrm>
          <a:prstGeom prst="rect">
            <a:avLst/>
          </a:prstGeom>
          <a:noFill/>
        </p:spPr>
        <p:txBody>
          <a:bodyPr wrap="square" lIns="0" tIns="0" rIns="0" bIns="0" rtlCol="0">
            <a:spAutoFit/>
          </a:bodyPr>
          <a:lstStyle/>
          <a:p>
            <a:pPr algn="ctr" defTabSz="457189"/>
            <a:r>
              <a:rPr lang="en-US" sz="700" dirty="0">
                <a:ea typeface="Roboto Medium" panose="02000000000000000000" pitchFamily="2" charset="0"/>
                <a:cs typeface="Lato Semibold" panose="020F0502020204030203" pitchFamily="34" charset="0"/>
              </a:rPr>
              <a:t>U.K.</a:t>
            </a:r>
          </a:p>
        </p:txBody>
      </p:sp>
      <p:sp>
        <p:nvSpPr>
          <p:cNvPr id="205" name="Freeform 204">
            <a:extLst>
              <a:ext uri="{FF2B5EF4-FFF2-40B4-BE49-F238E27FC236}">
                <a16:creationId xmlns:a16="http://schemas.microsoft.com/office/drawing/2014/main" id="{92A652BE-C5F2-A6F1-A2BD-A790F9A93B0F}"/>
              </a:ext>
            </a:extLst>
          </p:cNvPr>
          <p:cNvSpPr>
            <a:spLocks noChangeAspect="1"/>
          </p:cNvSpPr>
          <p:nvPr/>
        </p:nvSpPr>
        <p:spPr>
          <a:xfrm>
            <a:off x="5268959" y="1805583"/>
            <a:ext cx="110956" cy="168000"/>
          </a:xfrm>
          <a:custGeom>
            <a:avLst/>
            <a:gdLst>
              <a:gd name="connsiteX0" fmla="*/ 445713 w 891405"/>
              <a:gd name="connsiteY0" fmla="*/ 0 h 1349692"/>
              <a:gd name="connsiteX1" fmla="*/ 0 w 891405"/>
              <a:gd name="connsiteY1" fmla="*/ 445256 h 1349692"/>
              <a:gd name="connsiteX2" fmla="*/ 110242 w 891405"/>
              <a:gd name="connsiteY2" fmla="*/ 738854 h 1349692"/>
              <a:gd name="connsiteX3" fmla="*/ 110242 w 891405"/>
              <a:gd name="connsiteY3" fmla="*/ 738854 h 1349692"/>
              <a:gd name="connsiteX4" fmla="*/ 445522 w 891405"/>
              <a:gd name="connsiteY4" fmla="*/ 1349693 h 1349692"/>
              <a:gd name="connsiteX5" fmla="*/ 780326 w 891405"/>
              <a:gd name="connsiteY5" fmla="*/ 740093 h 1349692"/>
              <a:gd name="connsiteX6" fmla="*/ 740235 w 891405"/>
              <a:gd name="connsiteY6" fmla="*/ 111357 h 1349692"/>
              <a:gd name="connsiteX7" fmla="*/ 445808 w 891405"/>
              <a:gd name="connsiteY7" fmla="*/ 286 h 1349692"/>
              <a:gd name="connsiteX8" fmla="*/ 445713 w 891405"/>
              <a:gd name="connsiteY8" fmla="*/ 637318 h 1349692"/>
              <a:gd name="connsiteX9" fmla="*/ 254070 w 891405"/>
              <a:gd name="connsiteY9" fmla="*/ 445484 h 1349692"/>
              <a:gd name="connsiteX10" fmla="*/ 445903 w 891405"/>
              <a:gd name="connsiteY10" fmla="*/ 253841 h 1349692"/>
              <a:gd name="connsiteX11" fmla="*/ 637546 w 891405"/>
              <a:gd name="connsiteY11" fmla="*/ 445580 h 1349692"/>
              <a:gd name="connsiteX12" fmla="*/ 445808 w 891405"/>
              <a:gd name="connsiteY12" fmla="*/ 637318 h 1349692"/>
              <a:gd name="connsiteX13" fmla="*/ 445713 w 891405"/>
              <a:gd name="connsiteY13" fmla="*/ 637318 h 134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1405" h="1349692">
                <a:moveTo>
                  <a:pt x="445713" y="0"/>
                </a:moveTo>
                <a:cubicBezTo>
                  <a:pt x="199682" y="-124"/>
                  <a:pt x="124" y="199225"/>
                  <a:pt x="0" y="445256"/>
                </a:cubicBezTo>
                <a:cubicBezTo>
                  <a:pt x="-48" y="553250"/>
                  <a:pt x="39129" y="657587"/>
                  <a:pt x="110242" y="738854"/>
                </a:cubicBezTo>
                <a:lnTo>
                  <a:pt x="110242" y="738854"/>
                </a:lnTo>
                <a:lnTo>
                  <a:pt x="445522" y="1349693"/>
                </a:lnTo>
                <a:lnTo>
                  <a:pt x="780326" y="740093"/>
                </a:lnTo>
                <a:cubicBezTo>
                  <a:pt x="942880" y="555403"/>
                  <a:pt x="924925" y="273910"/>
                  <a:pt x="740235" y="111357"/>
                </a:cubicBezTo>
                <a:cubicBezTo>
                  <a:pt x="658873" y="39748"/>
                  <a:pt x="554193" y="257"/>
                  <a:pt x="445808" y="286"/>
                </a:cubicBezTo>
                <a:close/>
                <a:moveTo>
                  <a:pt x="445713" y="637318"/>
                </a:moveTo>
                <a:cubicBezTo>
                  <a:pt x="339814" y="637261"/>
                  <a:pt x="254013" y="551374"/>
                  <a:pt x="254070" y="445484"/>
                </a:cubicBezTo>
                <a:cubicBezTo>
                  <a:pt x="254127" y="339595"/>
                  <a:pt x="340014" y="253784"/>
                  <a:pt x="445903" y="253841"/>
                </a:cubicBezTo>
                <a:cubicBezTo>
                  <a:pt x="551764" y="253899"/>
                  <a:pt x="637546" y="339719"/>
                  <a:pt x="637546" y="445580"/>
                </a:cubicBezTo>
                <a:cubicBezTo>
                  <a:pt x="637546" y="551479"/>
                  <a:pt x="551698" y="637318"/>
                  <a:pt x="445808" y="637318"/>
                </a:cubicBezTo>
                <a:cubicBezTo>
                  <a:pt x="445780" y="637318"/>
                  <a:pt x="445741" y="637318"/>
                  <a:pt x="445713" y="637318"/>
                </a:cubicBezTo>
                <a:close/>
              </a:path>
            </a:pathLst>
          </a:custGeom>
          <a:solidFill>
            <a:srgbClr val="CA0123"/>
          </a:solidFill>
          <a:ln w="9525" cap="flat">
            <a:noFill/>
            <a:prstDash val="solid"/>
            <a:miter/>
          </a:ln>
        </p:spPr>
        <p:txBody>
          <a:bodyPr rtlCol="0" anchor="ctr"/>
          <a:lstStyle/>
          <a:p>
            <a:pPr algn="ctr" defTabSz="457189"/>
            <a:endParaRPr lang="en-US" sz="600">
              <a:solidFill>
                <a:srgbClr val="000000"/>
              </a:solidFill>
              <a:latin typeface="Arial" panose="020B0604020202020204"/>
            </a:endParaRPr>
          </a:p>
        </p:txBody>
      </p:sp>
      <p:sp>
        <p:nvSpPr>
          <p:cNvPr id="206" name="CuadroTexto 395">
            <a:extLst>
              <a:ext uri="{FF2B5EF4-FFF2-40B4-BE49-F238E27FC236}">
                <a16:creationId xmlns:a16="http://schemas.microsoft.com/office/drawing/2014/main" id="{585EB109-410F-0626-D3CF-9E3A6432B4EA}"/>
              </a:ext>
            </a:extLst>
          </p:cNvPr>
          <p:cNvSpPr txBox="1"/>
          <p:nvPr/>
        </p:nvSpPr>
        <p:spPr>
          <a:xfrm>
            <a:off x="5342071" y="1882448"/>
            <a:ext cx="174107" cy="107722"/>
          </a:xfrm>
          <a:prstGeom prst="rect">
            <a:avLst/>
          </a:prstGeom>
          <a:noFill/>
        </p:spPr>
        <p:txBody>
          <a:bodyPr wrap="square" lIns="0" tIns="0" rIns="0" bIns="0" rtlCol="0">
            <a:spAutoFit/>
          </a:bodyPr>
          <a:lstStyle/>
          <a:p>
            <a:pPr algn="ctr" defTabSz="457189"/>
            <a:r>
              <a:rPr lang="en-US" sz="700">
                <a:ea typeface="Roboto Medium" panose="02000000000000000000" pitchFamily="2" charset="0"/>
                <a:cs typeface="Lato Semibold" panose="020F0502020204030203" pitchFamily="34" charset="0"/>
              </a:rPr>
              <a:t>EU</a:t>
            </a:r>
          </a:p>
        </p:txBody>
      </p:sp>
      <p:sp>
        <p:nvSpPr>
          <p:cNvPr id="207" name="TextBox 206">
            <a:extLst>
              <a:ext uri="{FF2B5EF4-FFF2-40B4-BE49-F238E27FC236}">
                <a16:creationId xmlns:a16="http://schemas.microsoft.com/office/drawing/2014/main" id="{61A00B4F-6292-4DF9-1991-744C686FE9AA}"/>
              </a:ext>
            </a:extLst>
          </p:cNvPr>
          <p:cNvSpPr txBox="1"/>
          <p:nvPr/>
        </p:nvSpPr>
        <p:spPr>
          <a:xfrm>
            <a:off x="3951710" y="3611850"/>
            <a:ext cx="1509078" cy="372785"/>
          </a:xfrm>
          <a:prstGeom prst="rect">
            <a:avLst/>
          </a:prstGeom>
          <a:solidFill>
            <a:schemeClr val="accent2"/>
          </a:solidFill>
        </p:spPr>
        <p:txBody>
          <a:bodyPr wrap="square" lIns="36000" tIns="36000" rIns="0" bIns="36000" rtlCol="0">
            <a:spAutoFit/>
          </a:bodyPr>
          <a:lstStyle/>
          <a:p>
            <a:pPr>
              <a:spcBef>
                <a:spcPts val="900"/>
              </a:spcBef>
              <a:buClr>
                <a:srgbClr val="CA0123"/>
              </a:buClr>
              <a:buSzPct val="100000"/>
            </a:pPr>
            <a:r>
              <a:rPr lang="en-US" sz="650">
                <a:solidFill>
                  <a:schemeClr val="bg1"/>
                </a:solidFill>
              </a:rPr>
              <a:t>Brazil: Act 77 Cybersecurity Requirements for Telecommunications equipment in reference to: Act 7280</a:t>
            </a:r>
          </a:p>
        </p:txBody>
      </p:sp>
      <p:sp>
        <p:nvSpPr>
          <p:cNvPr id="208" name="TextBox 207">
            <a:extLst>
              <a:ext uri="{FF2B5EF4-FFF2-40B4-BE49-F238E27FC236}">
                <a16:creationId xmlns:a16="http://schemas.microsoft.com/office/drawing/2014/main" id="{6A9FF237-2462-781B-D593-B460910BB80A}"/>
              </a:ext>
            </a:extLst>
          </p:cNvPr>
          <p:cNvSpPr txBox="1"/>
          <p:nvPr/>
        </p:nvSpPr>
        <p:spPr>
          <a:xfrm>
            <a:off x="5768919" y="2829220"/>
            <a:ext cx="958850" cy="372785"/>
          </a:xfrm>
          <a:prstGeom prst="rect">
            <a:avLst/>
          </a:prstGeom>
          <a:solidFill>
            <a:schemeClr val="accent2"/>
          </a:solidFill>
        </p:spPr>
        <p:txBody>
          <a:bodyPr wrap="square" lIns="36000" tIns="36000" rIns="0" bIns="36000" rtlCol="0">
            <a:spAutoFit/>
          </a:bodyPr>
          <a:lstStyle/>
          <a:p>
            <a:pPr>
              <a:spcBef>
                <a:spcPts val="900"/>
              </a:spcBef>
              <a:buClr>
                <a:srgbClr val="CA0123"/>
              </a:buClr>
              <a:buSzPct val="100000"/>
            </a:pPr>
            <a:r>
              <a:rPr lang="en-US" sz="650">
                <a:solidFill>
                  <a:schemeClr val="bg1"/>
                </a:solidFill>
              </a:rPr>
              <a:t>*India: TEC 31318-2021 Code of Practice for Securing Consumer IoT </a:t>
            </a:r>
          </a:p>
        </p:txBody>
      </p:sp>
      <p:sp>
        <p:nvSpPr>
          <p:cNvPr id="209" name="TextBox 208">
            <a:extLst>
              <a:ext uri="{FF2B5EF4-FFF2-40B4-BE49-F238E27FC236}">
                <a16:creationId xmlns:a16="http://schemas.microsoft.com/office/drawing/2014/main" id="{6420DFD2-3C6D-B6CB-E6A1-3C4C4474FC52}"/>
              </a:ext>
            </a:extLst>
          </p:cNvPr>
          <p:cNvSpPr txBox="1"/>
          <p:nvPr/>
        </p:nvSpPr>
        <p:spPr>
          <a:xfrm>
            <a:off x="6319672" y="3840933"/>
            <a:ext cx="1268139" cy="272758"/>
          </a:xfrm>
          <a:prstGeom prst="rect">
            <a:avLst/>
          </a:prstGeom>
          <a:solidFill>
            <a:schemeClr val="accent2"/>
          </a:solidFill>
        </p:spPr>
        <p:txBody>
          <a:bodyPr wrap="square" lIns="36000" tIns="36000" rIns="0" bIns="36000" rtlCol="0">
            <a:spAutoFit/>
          </a:bodyPr>
          <a:lstStyle/>
          <a:p>
            <a:pPr>
              <a:spcBef>
                <a:spcPts val="900"/>
              </a:spcBef>
              <a:buClr>
                <a:srgbClr val="CA0123"/>
              </a:buClr>
              <a:buSzPct val="100000"/>
            </a:pPr>
            <a:r>
              <a:rPr lang="en-US" sz="650">
                <a:solidFill>
                  <a:schemeClr val="bg1"/>
                </a:solidFill>
              </a:rPr>
              <a:t>Australia: AS4755.2 </a:t>
            </a:r>
            <a:br>
              <a:rPr lang="en-US" sz="650">
                <a:solidFill>
                  <a:schemeClr val="bg1"/>
                </a:solidFill>
              </a:rPr>
            </a:br>
            <a:r>
              <a:rPr lang="en-US" sz="650">
                <a:solidFill>
                  <a:schemeClr val="bg1"/>
                </a:solidFill>
              </a:rPr>
              <a:t>Securing the IoT for Consumers</a:t>
            </a:r>
          </a:p>
        </p:txBody>
      </p:sp>
      <p:sp>
        <p:nvSpPr>
          <p:cNvPr id="210" name="TextBox 209">
            <a:extLst>
              <a:ext uri="{FF2B5EF4-FFF2-40B4-BE49-F238E27FC236}">
                <a16:creationId xmlns:a16="http://schemas.microsoft.com/office/drawing/2014/main" id="{E138DB0A-2FED-C5DB-9C6D-AB50BAD867AC}"/>
              </a:ext>
            </a:extLst>
          </p:cNvPr>
          <p:cNvSpPr txBox="1"/>
          <p:nvPr/>
        </p:nvSpPr>
        <p:spPr>
          <a:xfrm>
            <a:off x="7578329" y="2939653"/>
            <a:ext cx="958851" cy="372785"/>
          </a:xfrm>
          <a:prstGeom prst="rect">
            <a:avLst/>
          </a:prstGeom>
          <a:solidFill>
            <a:schemeClr val="accent2"/>
          </a:solidFill>
        </p:spPr>
        <p:txBody>
          <a:bodyPr wrap="square" lIns="36000" tIns="36000" rIns="0" bIns="36000" rtlCol="0">
            <a:spAutoFit/>
          </a:bodyPr>
          <a:lstStyle/>
          <a:p>
            <a:pPr>
              <a:spcBef>
                <a:spcPts val="900"/>
              </a:spcBef>
              <a:buClr>
                <a:srgbClr val="CA0123"/>
              </a:buClr>
              <a:buSzPct val="100000"/>
            </a:pPr>
            <a:r>
              <a:rPr lang="en-US" sz="650">
                <a:solidFill>
                  <a:schemeClr val="bg1"/>
                </a:solidFill>
              </a:rPr>
              <a:t>*Singapore: </a:t>
            </a:r>
            <a:br>
              <a:rPr lang="en-US" sz="650">
                <a:solidFill>
                  <a:schemeClr val="bg1"/>
                </a:solidFill>
              </a:rPr>
            </a:br>
            <a:r>
              <a:rPr lang="en-US" sz="650">
                <a:solidFill>
                  <a:schemeClr val="bg1"/>
                </a:solidFill>
              </a:rPr>
              <a:t>National Cybersecurity Labeling Scheme</a:t>
            </a:r>
          </a:p>
        </p:txBody>
      </p:sp>
      <p:sp>
        <p:nvSpPr>
          <p:cNvPr id="211" name="TextBox 210">
            <a:extLst>
              <a:ext uri="{FF2B5EF4-FFF2-40B4-BE49-F238E27FC236}">
                <a16:creationId xmlns:a16="http://schemas.microsoft.com/office/drawing/2014/main" id="{6955BA73-49A5-B2E5-B445-6ED05D78F269}"/>
              </a:ext>
            </a:extLst>
          </p:cNvPr>
          <p:cNvSpPr txBox="1"/>
          <p:nvPr/>
        </p:nvSpPr>
        <p:spPr>
          <a:xfrm>
            <a:off x="7778392" y="2383533"/>
            <a:ext cx="958850" cy="472813"/>
          </a:xfrm>
          <a:prstGeom prst="rect">
            <a:avLst/>
          </a:prstGeom>
          <a:solidFill>
            <a:schemeClr val="accent2"/>
          </a:solidFill>
        </p:spPr>
        <p:txBody>
          <a:bodyPr wrap="square" lIns="36000" tIns="36000" rIns="0" bIns="36000" rtlCol="0">
            <a:spAutoFit/>
          </a:bodyPr>
          <a:lstStyle/>
          <a:p>
            <a:pPr>
              <a:spcBef>
                <a:spcPts val="900"/>
              </a:spcBef>
              <a:buClr>
                <a:srgbClr val="CA0123"/>
              </a:buClr>
              <a:buSzPct val="100000"/>
            </a:pPr>
            <a:r>
              <a:rPr lang="en-US" sz="650">
                <a:solidFill>
                  <a:schemeClr val="bg1"/>
                </a:solidFill>
              </a:rPr>
              <a:t>Taiwan: Security Assessment Guidelines for IoT-enabled field applications</a:t>
            </a:r>
          </a:p>
        </p:txBody>
      </p:sp>
      <p:sp>
        <p:nvSpPr>
          <p:cNvPr id="212" name="TextBox 211">
            <a:extLst>
              <a:ext uri="{FF2B5EF4-FFF2-40B4-BE49-F238E27FC236}">
                <a16:creationId xmlns:a16="http://schemas.microsoft.com/office/drawing/2014/main" id="{A3B87717-C983-48E7-5D33-1D1499D1D34A}"/>
              </a:ext>
            </a:extLst>
          </p:cNvPr>
          <p:cNvSpPr txBox="1"/>
          <p:nvPr/>
        </p:nvSpPr>
        <p:spPr>
          <a:xfrm>
            <a:off x="7387060" y="1953928"/>
            <a:ext cx="771203" cy="272758"/>
          </a:xfrm>
          <a:prstGeom prst="rect">
            <a:avLst/>
          </a:prstGeom>
          <a:solidFill>
            <a:schemeClr val="accent2"/>
          </a:solidFill>
        </p:spPr>
        <p:txBody>
          <a:bodyPr wrap="square" lIns="36000" tIns="36000" rIns="0" bIns="36000" rtlCol="0">
            <a:spAutoFit/>
          </a:bodyPr>
          <a:lstStyle/>
          <a:p>
            <a:pPr>
              <a:spcBef>
                <a:spcPts val="900"/>
              </a:spcBef>
              <a:buClr>
                <a:srgbClr val="CA0123"/>
              </a:buClr>
              <a:buSzPct val="100000"/>
            </a:pPr>
            <a:r>
              <a:rPr lang="en-US" sz="650">
                <a:solidFill>
                  <a:schemeClr val="bg1"/>
                </a:solidFill>
              </a:rPr>
              <a:t>China National IoT Security Standards</a:t>
            </a:r>
          </a:p>
        </p:txBody>
      </p:sp>
      <p:sp>
        <p:nvSpPr>
          <p:cNvPr id="213" name="TextBox 212">
            <a:extLst>
              <a:ext uri="{FF2B5EF4-FFF2-40B4-BE49-F238E27FC236}">
                <a16:creationId xmlns:a16="http://schemas.microsoft.com/office/drawing/2014/main" id="{500A112C-8981-B770-4E3E-290D71A8E6C8}"/>
              </a:ext>
            </a:extLst>
          </p:cNvPr>
          <p:cNvSpPr txBox="1"/>
          <p:nvPr/>
        </p:nvSpPr>
        <p:spPr>
          <a:xfrm>
            <a:off x="6094536" y="1469199"/>
            <a:ext cx="1231183" cy="272758"/>
          </a:xfrm>
          <a:prstGeom prst="rect">
            <a:avLst/>
          </a:prstGeom>
          <a:solidFill>
            <a:schemeClr val="accent2"/>
          </a:solidFill>
        </p:spPr>
        <p:txBody>
          <a:bodyPr wrap="square" lIns="36000" tIns="36000" rIns="36000" bIns="36000" rtlCol="0">
            <a:spAutoFit/>
          </a:bodyPr>
          <a:lstStyle/>
          <a:p>
            <a:pPr>
              <a:spcBef>
                <a:spcPts val="900"/>
              </a:spcBef>
              <a:buClr>
                <a:srgbClr val="CA0123"/>
              </a:buClr>
              <a:buSzPct val="100000"/>
            </a:pPr>
            <a:r>
              <a:rPr lang="en-US" sz="650">
                <a:solidFill>
                  <a:schemeClr val="bg1"/>
                </a:solidFill>
              </a:rPr>
              <a:t>*Finland: National Consumer IoT Certification Scheme</a:t>
            </a:r>
          </a:p>
        </p:txBody>
      </p:sp>
      <p:sp>
        <p:nvSpPr>
          <p:cNvPr id="214" name="TextBox 213">
            <a:extLst>
              <a:ext uri="{FF2B5EF4-FFF2-40B4-BE49-F238E27FC236}">
                <a16:creationId xmlns:a16="http://schemas.microsoft.com/office/drawing/2014/main" id="{6758FE47-4C87-30CD-E0C7-724293FA8D35}"/>
              </a:ext>
            </a:extLst>
          </p:cNvPr>
          <p:cNvSpPr txBox="1"/>
          <p:nvPr/>
        </p:nvSpPr>
        <p:spPr>
          <a:xfrm>
            <a:off x="2911447" y="1279525"/>
            <a:ext cx="1766365" cy="626701"/>
          </a:xfrm>
          <a:prstGeom prst="rect">
            <a:avLst/>
          </a:prstGeom>
          <a:solidFill>
            <a:schemeClr val="accent2"/>
          </a:solidFill>
        </p:spPr>
        <p:txBody>
          <a:bodyPr wrap="square" lIns="36000" tIns="36000" rIns="36000" bIns="36000" rtlCol="0">
            <a:spAutoFit/>
          </a:bodyPr>
          <a:lstStyle/>
          <a:p>
            <a:pPr>
              <a:buClr>
                <a:srgbClr val="CA0123"/>
              </a:buClr>
              <a:buSzPct val="100000"/>
            </a:pPr>
            <a:r>
              <a:rPr lang="en-US" sz="600">
                <a:solidFill>
                  <a:schemeClr val="bg1"/>
                </a:solidFill>
              </a:rPr>
              <a:t>UK</a:t>
            </a:r>
          </a:p>
          <a:p>
            <a:pPr>
              <a:buClr>
                <a:srgbClr val="CA0123"/>
              </a:buClr>
              <a:buSzPct val="100000"/>
            </a:pPr>
            <a:r>
              <a:rPr lang="en-US" sz="600">
                <a:solidFill>
                  <a:schemeClr val="bg1"/>
                </a:solidFill>
              </a:rPr>
              <a:t>Product Security and Telecommunications Infrastructure (PSTI) Bill</a:t>
            </a:r>
          </a:p>
          <a:p>
            <a:pPr>
              <a:buClr>
                <a:srgbClr val="CA0123"/>
              </a:buClr>
              <a:buSzPct val="100000"/>
            </a:pPr>
            <a:r>
              <a:rPr lang="en-US" sz="600">
                <a:solidFill>
                  <a:schemeClr val="bg1"/>
                </a:solidFill>
              </a:rPr>
              <a:t>Government Response to the 2019 Consultation on Electric Vehicle Smart Charging </a:t>
            </a:r>
          </a:p>
          <a:p>
            <a:pPr>
              <a:buClr>
                <a:srgbClr val="CA0123"/>
              </a:buClr>
              <a:buSzPct val="100000"/>
            </a:pPr>
            <a:r>
              <a:rPr lang="en-US" sz="600">
                <a:solidFill>
                  <a:schemeClr val="bg1"/>
                </a:solidFill>
              </a:rPr>
              <a:t>Code of Practice for Consumer IoT Security</a:t>
            </a:r>
          </a:p>
        </p:txBody>
      </p:sp>
      <p:sp>
        <p:nvSpPr>
          <p:cNvPr id="215" name="TextBox 214">
            <a:extLst>
              <a:ext uri="{FF2B5EF4-FFF2-40B4-BE49-F238E27FC236}">
                <a16:creationId xmlns:a16="http://schemas.microsoft.com/office/drawing/2014/main" id="{3F33D94A-CF42-1852-B0E5-813DDE07798F}"/>
              </a:ext>
            </a:extLst>
          </p:cNvPr>
          <p:cNvSpPr txBox="1"/>
          <p:nvPr/>
        </p:nvSpPr>
        <p:spPr>
          <a:xfrm>
            <a:off x="4917962" y="2064598"/>
            <a:ext cx="1476000" cy="719034"/>
          </a:xfrm>
          <a:prstGeom prst="rect">
            <a:avLst/>
          </a:prstGeom>
          <a:solidFill>
            <a:schemeClr val="accent2"/>
          </a:solidFill>
        </p:spPr>
        <p:txBody>
          <a:bodyPr wrap="square" lIns="36000" tIns="36000" rIns="36000" bIns="36000" rtlCol="0">
            <a:spAutoFit/>
          </a:bodyPr>
          <a:lstStyle/>
          <a:p>
            <a:r>
              <a:rPr lang="en-US" sz="600">
                <a:solidFill>
                  <a:schemeClr val="bg1"/>
                </a:solidFill>
              </a:rPr>
              <a:t>EU:  </a:t>
            </a:r>
          </a:p>
          <a:p>
            <a:r>
              <a:rPr lang="en-US" sz="600">
                <a:solidFill>
                  <a:schemeClr val="bg1"/>
                </a:solidFill>
              </a:rPr>
              <a:t>GDPR </a:t>
            </a:r>
          </a:p>
          <a:p>
            <a:r>
              <a:rPr lang="en-US" sz="600">
                <a:solidFill>
                  <a:schemeClr val="bg1"/>
                </a:solidFill>
              </a:rPr>
              <a:t>Cybersecurity Act (2019)</a:t>
            </a:r>
          </a:p>
          <a:p>
            <a:r>
              <a:rPr lang="en-US" sz="600">
                <a:solidFill>
                  <a:schemeClr val="bg1"/>
                </a:solidFill>
              </a:rPr>
              <a:t>EU Radio Equipment Directive Article 3.3</a:t>
            </a:r>
          </a:p>
          <a:p>
            <a:r>
              <a:rPr lang="en-US" sz="600">
                <a:solidFill>
                  <a:schemeClr val="bg1"/>
                </a:solidFill>
              </a:rPr>
              <a:t>ETSI EN 303 645</a:t>
            </a:r>
            <a:br>
              <a:rPr lang="en-US" sz="600">
                <a:solidFill>
                  <a:schemeClr val="bg1"/>
                </a:solidFill>
              </a:rPr>
            </a:br>
            <a:r>
              <a:rPr lang="en-US" sz="600">
                <a:solidFill>
                  <a:schemeClr val="bg1"/>
                </a:solidFill>
              </a:rPr>
              <a:t>European Chips Act</a:t>
            </a:r>
          </a:p>
          <a:p>
            <a:r>
              <a:rPr lang="en-US" sz="600">
                <a:solidFill>
                  <a:schemeClr val="bg1"/>
                </a:solidFill>
              </a:rPr>
              <a:t>Cyber Security Resilience Act(CRA)</a:t>
            </a:r>
          </a:p>
        </p:txBody>
      </p:sp>
      <p:cxnSp>
        <p:nvCxnSpPr>
          <p:cNvPr id="216" name="Straight Connector 215">
            <a:extLst>
              <a:ext uri="{FF2B5EF4-FFF2-40B4-BE49-F238E27FC236}">
                <a16:creationId xmlns:a16="http://schemas.microsoft.com/office/drawing/2014/main" id="{AAD9C56D-B164-A407-FC86-0B805E4B6869}"/>
              </a:ext>
            </a:extLst>
          </p:cNvPr>
          <p:cNvCxnSpPr>
            <a:cxnSpLocks/>
            <a:endCxn id="213" idx="1"/>
          </p:cNvCxnSpPr>
          <p:nvPr/>
        </p:nvCxnSpPr>
        <p:spPr>
          <a:xfrm>
            <a:off x="5950704" y="1605578"/>
            <a:ext cx="143832" cy="0"/>
          </a:xfrm>
          <a:prstGeom prst="line">
            <a:avLst/>
          </a:prstGeom>
          <a:ln w="9525" cap="flat">
            <a:solidFill>
              <a:srgbClr val="CA0123"/>
            </a:solidFill>
            <a:prstDash val="sysDash"/>
            <a:miter lim="800000"/>
            <a:tailEnd type="oval" w="sm" len="sm"/>
          </a:ln>
        </p:spPr>
        <p:style>
          <a:lnRef idx="1">
            <a:schemeClr val="tx1"/>
          </a:lnRef>
          <a:fillRef idx="0">
            <a:schemeClr val="accent1"/>
          </a:fillRef>
          <a:effectRef idx="0">
            <a:srgbClr val="000000"/>
          </a:effectRef>
          <a:fontRef idx="minor">
            <a:schemeClr val="tx1"/>
          </a:fontRef>
        </p:style>
      </p:cxnSp>
      <p:cxnSp>
        <p:nvCxnSpPr>
          <p:cNvPr id="217" name="Straight Connector 216">
            <a:extLst>
              <a:ext uri="{FF2B5EF4-FFF2-40B4-BE49-F238E27FC236}">
                <a16:creationId xmlns:a16="http://schemas.microsoft.com/office/drawing/2014/main" id="{4669E7F3-55B1-7560-60C3-4F92E894B583}"/>
              </a:ext>
            </a:extLst>
          </p:cNvPr>
          <p:cNvCxnSpPr>
            <a:cxnSpLocks/>
          </p:cNvCxnSpPr>
          <p:nvPr/>
        </p:nvCxnSpPr>
        <p:spPr>
          <a:xfrm>
            <a:off x="7388147" y="3076032"/>
            <a:ext cx="191740" cy="0"/>
          </a:xfrm>
          <a:prstGeom prst="line">
            <a:avLst/>
          </a:prstGeom>
          <a:ln w="9525" cap="flat">
            <a:solidFill>
              <a:srgbClr val="CA0123"/>
            </a:solidFill>
            <a:prstDash val="sysDash"/>
            <a:miter lim="800000"/>
            <a:tailEnd type="oval" w="sm" len="sm"/>
          </a:ln>
        </p:spPr>
        <p:style>
          <a:lnRef idx="1">
            <a:schemeClr val="tx1"/>
          </a:lnRef>
          <a:fillRef idx="0">
            <a:schemeClr val="accent1"/>
          </a:fillRef>
          <a:effectRef idx="0">
            <a:srgbClr val="000000"/>
          </a:effectRef>
          <a:fontRef idx="minor">
            <a:schemeClr val="tx1"/>
          </a:fontRef>
        </p:style>
      </p:cxnSp>
      <p:cxnSp>
        <p:nvCxnSpPr>
          <p:cNvPr id="218" name="Straight Connector 217">
            <a:extLst>
              <a:ext uri="{FF2B5EF4-FFF2-40B4-BE49-F238E27FC236}">
                <a16:creationId xmlns:a16="http://schemas.microsoft.com/office/drawing/2014/main" id="{04E41998-6337-A91A-F221-54A91A7EA807}"/>
              </a:ext>
            </a:extLst>
          </p:cNvPr>
          <p:cNvCxnSpPr>
            <a:cxnSpLocks/>
          </p:cNvCxnSpPr>
          <p:nvPr/>
        </p:nvCxnSpPr>
        <p:spPr>
          <a:xfrm>
            <a:off x="7643949" y="2625660"/>
            <a:ext cx="134443" cy="0"/>
          </a:xfrm>
          <a:prstGeom prst="line">
            <a:avLst/>
          </a:prstGeom>
          <a:ln w="9525" cap="flat">
            <a:solidFill>
              <a:srgbClr val="CA0123"/>
            </a:solidFill>
            <a:prstDash val="sysDash"/>
            <a:miter lim="800000"/>
            <a:tailEnd type="oval" w="sm" len="sm"/>
          </a:ln>
        </p:spPr>
        <p:style>
          <a:lnRef idx="1">
            <a:schemeClr val="tx1"/>
          </a:lnRef>
          <a:fillRef idx="0">
            <a:schemeClr val="accent1"/>
          </a:fillRef>
          <a:effectRef idx="0">
            <a:srgbClr val="000000"/>
          </a:effectRef>
          <a:fontRef idx="minor">
            <a:schemeClr val="tx1"/>
          </a:fontRef>
        </p:style>
      </p:cxnSp>
      <p:cxnSp>
        <p:nvCxnSpPr>
          <p:cNvPr id="219" name="Elbow Connector 218">
            <a:extLst>
              <a:ext uri="{FF2B5EF4-FFF2-40B4-BE49-F238E27FC236}">
                <a16:creationId xmlns:a16="http://schemas.microsoft.com/office/drawing/2014/main" id="{A03D50E8-48E8-9D1A-FF65-64AB5F474C11}"/>
              </a:ext>
            </a:extLst>
          </p:cNvPr>
          <p:cNvCxnSpPr>
            <a:cxnSpLocks/>
            <a:stCxn id="200" idx="3"/>
            <a:endCxn id="212" idx="1"/>
          </p:cNvCxnSpPr>
          <p:nvPr/>
        </p:nvCxnSpPr>
        <p:spPr>
          <a:xfrm flipV="1">
            <a:off x="7207060" y="2090307"/>
            <a:ext cx="180000" cy="283959"/>
          </a:xfrm>
          <a:prstGeom prst="bentConnector3">
            <a:avLst>
              <a:gd name="adj1" fmla="val 50000"/>
            </a:avLst>
          </a:prstGeom>
          <a:ln w="9525" cap="flat">
            <a:solidFill>
              <a:srgbClr val="CA0123"/>
            </a:solidFill>
            <a:prstDash val="sysDash"/>
            <a:miter lim="800000"/>
            <a:tailEnd type="oval" w="sm" len="sm"/>
          </a:ln>
        </p:spPr>
        <p:style>
          <a:lnRef idx="1">
            <a:schemeClr val="tx1"/>
          </a:lnRef>
          <a:fillRef idx="0">
            <a:schemeClr val="accent1"/>
          </a:fillRef>
          <a:effectRef idx="0">
            <a:srgbClr val="000000"/>
          </a:effectRef>
          <a:fontRef idx="minor">
            <a:schemeClr val="tx1"/>
          </a:fontRef>
        </p:style>
      </p:cxnSp>
      <p:cxnSp>
        <p:nvCxnSpPr>
          <p:cNvPr id="220" name="Elbow Connector 219">
            <a:extLst>
              <a:ext uri="{FF2B5EF4-FFF2-40B4-BE49-F238E27FC236}">
                <a16:creationId xmlns:a16="http://schemas.microsoft.com/office/drawing/2014/main" id="{1BDABDD0-A066-5765-BA41-813AFCC056FD}"/>
              </a:ext>
            </a:extLst>
          </p:cNvPr>
          <p:cNvCxnSpPr>
            <a:cxnSpLocks/>
            <a:endCxn id="208" idx="0"/>
          </p:cNvCxnSpPr>
          <p:nvPr/>
        </p:nvCxnSpPr>
        <p:spPr>
          <a:xfrm rot="10800000" flipV="1">
            <a:off x="6248344" y="2721220"/>
            <a:ext cx="250694" cy="108000"/>
          </a:xfrm>
          <a:prstGeom prst="bentConnector2">
            <a:avLst/>
          </a:prstGeom>
          <a:ln w="9525" cap="flat">
            <a:solidFill>
              <a:srgbClr val="CA0123"/>
            </a:solidFill>
            <a:prstDash val="sysDash"/>
            <a:miter lim="800000"/>
            <a:tailEnd type="oval" w="sm" len="sm"/>
          </a:ln>
        </p:spPr>
        <p:style>
          <a:lnRef idx="1">
            <a:schemeClr val="tx1"/>
          </a:lnRef>
          <a:fillRef idx="0">
            <a:schemeClr val="accent1"/>
          </a:fillRef>
          <a:effectRef idx="0">
            <a:srgbClr val="000000"/>
          </a:effectRef>
          <a:fontRef idx="minor">
            <a:schemeClr val="tx1"/>
          </a:fontRef>
        </p:style>
      </p:cxnSp>
      <p:cxnSp>
        <p:nvCxnSpPr>
          <p:cNvPr id="221" name="Elbow Connector 220">
            <a:extLst>
              <a:ext uri="{FF2B5EF4-FFF2-40B4-BE49-F238E27FC236}">
                <a16:creationId xmlns:a16="http://schemas.microsoft.com/office/drawing/2014/main" id="{C5C9AE30-E68E-E135-35A9-90B2639F31E6}"/>
              </a:ext>
            </a:extLst>
          </p:cNvPr>
          <p:cNvCxnSpPr>
            <a:cxnSpLocks/>
            <a:stCxn id="204" idx="0"/>
            <a:endCxn id="214" idx="3"/>
          </p:cNvCxnSpPr>
          <p:nvPr/>
        </p:nvCxnSpPr>
        <p:spPr>
          <a:xfrm rot="16200000" flipV="1">
            <a:off x="4696851" y="1573838"/>
            <a:ext cx="209141" cy="247218"/>
          </a:xfrm>
          <a:prstGeom prst="bentConnector2">
            <a:avLst/>
          </a:prstGeom>
          <a:ln w="9525" cap="flat">
            <a:solidFill>
              <a:srgbClr val="CA0123"/>
            </a:solidFill>
            <a:prstDash val="sysDash"/>
            <a:miter lim="800000"/>
            <a:tailEnd type="oval" w="sm" len="sm"/>
          </a:ln>
        </p:spPr>
        <p:style>
          <a:lnRef idx="1">
            <a:schemeClr val="tx1"/>
          </a:lnRef>
          <a:fillRef idx="0">
            <a:schemeClr val="accent1"/>
          </a:fillRef>
          <a:effectRef idx="0">
            <a:srgbClr val="000000"/>
          </a:effectRef>
          <a:fontRef idx="minor">
            <a:schemeClr val="tx1"/>
          </a:fontRef>
        </p:style>
      </p:cxnSp>
      <p:sp>
        <p:nvSpPr>
          <p:cNvPr id="222" name="Freeform 221">
            <a:extLst>
              <a:ext uri="{FF2B5EF4-FFF2-40B4-BE49-F238E27FC236}">
                <a16:creationId xmlns:a16="http://schemas.microsoft.com/office/drawing/2014/main" id="{648A44E2-9C73-501C-D668-95AB20146E05}"/>
              </a:ext>
            </a:extLst>
          </p:cNvPr>
          <p:cNvSpPr>
            <a:spLocks noChangeAspect="1"/>
          </p:cNvSpPr>
          <p:nvPr/>
        </p:nvSpPr>
        <p:spPr>
          <a:xfrm>
            <a:off x="4001583" y="3235190"/>
            <a:ext cx="110956" cy="168000"/>
          </a:xfrm>
          <a:custGeom>
            <a:avLst/>
            <a:gdLst>
              <a:gd name="connsiteX0" fmla="*/ 445713 w 891405"/>
              <a:gd name="connsiteY0" fmla="*/ 0 h 1349692"/>
              <a:gd name="connsiteX1" fmla="*/ 0 w 891405"/>
              <a:gd name="connsiteY1" fmla="*/ 445256 h 1349692"/>
              <a:gd name="connsiteX2" fmla="*/ 110242 w 891405"/>
              <a:gd name="connsiteY2" fmla="*/ 738854 h 1349692"/>
              <a:gd name="connsiteX3" fmla="*/ 110242 w 891405"/>
              <a:gd name="connsiteY3" fmla="*/ 738854 h 1349692"/>
              <a:gd name="connsiteX4" fmla="*/ 445522 w 891405"/>
              <a:gd name="connsiteY4" fmla="*/ 1349693 h 1349692"/>
              <a:gd name="connsiteX5" fmla="*/ 780326 w 891405"/>
              <a:gd name="connsiteY5" fmla="*/ 740093 h 1349692"/>
              <a:gd name="connsiteX6" fmla="*/ 740235 w 891405"/>
              <a:gd name="connsiteY6" fmla="*/ 111357 h 1349692"/>
              <a:gd name="connsiteX7" fmla="*/ 445808 w 891405"/>
              <a:gd name="connsiteY7" fmla="*/ 286 h 1349692"/>
              <a:gd name="connsiteX8" fmla="*/ 445713 w 891405"/>
              <a:gd name="connsiteY8" fmla="*/ 637318 h 1349692"/>
              <a:gd name="connsiteX9" fmla="*/ 254070 w 891405"/>
              <a:gd name="connsiteY9" fmla="*/ 445484 h 1349692"/>
              <a:gd name="connsiteX10" fmla="*/ 445903 w 891405"/>
              <a:gd name="connsiteY10" fmla="*/ 253841 h 1349692"/>
              <a:gd name="connsiteX11" fmla="*/ 637546 w 891405"/>
              <a:gd name="connsiteY11" fmla="*/ 445580 h 1349692"/>
              <a:gd name="connsiteX12" fmla="*/ 445808 w 891405"/>
              <a:gd name="connsiteY12" fmla="*/ 637318 h 1349692"/>
              <a:gd name="connsiteX13" fmla="*/ 445713 w 891405"/>
              <a:gd name="connsiteY13" fmla="*/ 637318 h 134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1405" h="1349692">
                <a:moveTo>
                  <a:pt x="445713" y="0"/>
                </a:moveTo>
                <a:cubicBezTo>
                  <a:pt x="199682" y="-124"/>
                  <a:pt x="124" y="199225"/>
                  <a:pt x="0" y="445256"/>
                </a:cubicBezTo>
                <a:cubicBezTo>
                  <a:pt x="-48" y="553250"/>
                  <a:pt x="39129" y="657587"/>
                  <a:pt x="110242" y="738854"/>
                </a:cubicBezTo>
                <a:lnTo>
                  <a:pt x="110242" y="738854"/>
                </a:lnTo>
                <a:lnTo>
                  <a:pt x="445522" y="1349693"/>
                </a:lnTo>
                <a:lnTo>
                  <a:pt x="780326" y="740093"/>
                </a:lnTo>
                <a:cubicBezTo>
                  <a:pt x="942880" y="555403"/>
                  <a:pt x="924925" y="273910"/>
                  <a:pt x="740235" y="111357"/>
                </a:cubicBezTo>
                <a:cubicBezTo>
                  <a:pt x="658873" y="39748"/>
                  <a:pt x="554193" y="257"/>
                  <a:pt x="445808" y="286"/>
                </a:cubicBezTo>
                <a:close/>
                <a:moveTo>
                  <a:pt x="445713" y="637318"/>
                </a:moveTo>
                <a:cubicBezTo>
                  <a:pt x="339814" y="637261"/>
                  <a:pt x="254013" y="551374"/>
                  <a:pt x="254070" y="445484"/>
                </a:cubicBezTo>
                <a:cubicBezTo>
                  <a:pt x="254127" y="339595"/>
                  <a:pt x="340014" y="253784"/>
                  <a:pt x="445903" y="253841"/>
                </a:cubicBezTo>
                <a:cubicBezTo>
                  <a:pt x="551764" y="253899"/>
                  <a:pt x="637546" y="339719"/>
                  <a:pt x="637546" y="445580"/>
                </a:cubicBezTo>
                <a:cubicBezTo>
                  <a:pt x="637546" y="551479"/>
                  <a:pt x="551698" y="637318"/>
                  <a:pt x="445808" y="637318"/>
                </a:cubicBezTo>
                <a:cubicBezTo>
                  <a:pt x="445780" y="637318"/>
                  <a:pt x="445741" y="637318"/>
                  <a:pt x="445713" y="637318"/>
                </a:cubicBezTo>
                <a:close/>
              </a:path>
            </a:pathLst>
          </a:custGeom>
          <a:solidFill>
            <a:srgbClr val="CA0123"/>
          </a:solidFill>
          <a:ln w="9525" cap="flat">
            <a:noFill/>
            <a:prstDash val="solid"/>
            <a:miter/>
          </a:ln>
        </p:spPr>
        <p:txBody>
          <a:bodyPr rtlCol="0" anchor="ctr"/>
          <a:lstStyle/>
          <a:p>
            <a:pPr algn="ctr" defTabSz="457189"/>
            <a:endParaRPr lang="en-US" sz="600">
              <a:solidFill>
                <a:srgbClr val="000000"/>
              </a:solidFill>
              <a:latin typeface="Arial" panose="020B0604020202020204"/>
            </a:endParaRPr>
          </a:p>
        </p:txBody>
      </p:sp>
      <p:sp>
        <p:nvSpPr>
          <p:cNvPr id="223" name="CuadroTexto 395">
            <a:extLst>
              <a:ext uri="{FF2B5EF4-FFF2-40B4-BE49-F238E27FC236}">
                <a16:creationId xmlns:a16="http://schemas.microsoft.com/office/drawing/2014/main" id="{7C2281FF-0ECC-18E3-AD65-B69456F1365D}"/>
              </a:ext>
            </a:extLst>
          </p:cNvPr>
          <p:cNvSpPr txBox="1"/>
          <p:nvPr/>
        </p:nvSpPr>
        <p:spPr>
          <a:xfrm>
            <a:off x="3873569" y="3421901"/>
            <a:ext cx="360459" cy="107722"/>
          </a:xfrm>
          <a:prstGeom prst="rect">
            <a:avLst/>
          </a:prstGeom>
          <a:noFill/>
        </p:spPr>
        <p:txBody>
          <a:bodyPr wrap="square" lIns="0" tIns="0" rIns="0" bIns="0" rtlCol="0">
            <a:spAutoFit/>
          </a:bodyPr>
          <a:lstStyle/>
          <a:p>
            <a:pPr algn="ctr" defTabSz="457189"/>
            <a:r>
              <a:rPr lang="en-US" sz="700">
                <a:ea typeface="Roboto Medium" panose="02000000000000000000" pitchFamily="2" charset="0"/>
                <a:cs typeface="Lato Semibold" panose="020F0502020204030203" pitchFamily="34" charset="0"/>
              </a:rPr>
              <a:t>Brazil</a:t>
            </a:r>
          </a:p>
        </p:txBody>
      </p:sp>
      <p:cxnSp>
        <p:nvCxnSpPr>
          <p:cNvPr id="224" name="Elbow Connector 223">
            <a:extLst>
              <a:ext uri="{FF2B5EF4-FFF2-40B4-BE49-F238E27FC236}">
                <a16:creationId xmlns:a16="http://schemas.microsoft.com/office/drawing/2014/main" id="{1984F8FB-7F01-01BC-E526-ACF5F72D0997}"/>
              </a:ext>
            </a:extLst>
          </p:cNvPr>
          <p:cNvCxnSpPr>
            <a:cxnSpLocks/>
            <a:endCxn id="207" idx="0"/>
          </p:cNvCxnSpPr>
          <p:nvPr/>
        </p:nvCxnSpPr>
        <p:spPr>
          <a:xfrm>
            <a:off x="4234028" y="3476985"/>
            <a:ext cx="472221" cy="134865"/>
          </a:xfrm>
          <a:prstGeom prst="bentConnector2">
            <a:avLst/>
          </a:prstGeom>
          <a:ln w="9525" cap="flat">
            <a:solidFill>
              <a:srgbClr val="CA0123"/>
            </a:solidFill>
            <a:prstDash val="sysDash"/>
            <a:miter lim="800000"/>
            <a:tailEnd type="oval" w="sm" len="sm"/>
          </a:ln>
        </p:spPr>
        <p:style>
          <a:lnRef idx="1">
            <a:schemeClr val="tx1"/>
          </a:lnRef>
          <a:fillRef idx="0">
            <a:schemeClr val="accent1"/>
          </a:fillRef>
          <a:effectRef idx="0">
            <a:srgbClr val="000000"/>
          </a:effectRef>
          <a:fontRef idx="minor">
            <a:schemeClr val="tx1"/>
          </a:fontRef>
        </p:style>
      </p:cxnSp>
      <p:cxnSp>
        <p:nvCxnSpPr>
          <p:cNvPr id="225" name="Elbow Connector 224">
            <a:extLst>
              <a:ext uri="{FF2B5EF4-FFF2-40B4-BE49-F238E27FC236}">
                <a16:creationId xmlns:a16="http://schemas.microsoft.com/office/drawing/2014/main" id="{D64D56F2-CCDF-EE9D-7F86-34A9A34F8751}"/>
              </a:ext>
            </a:extLst>
          </p:cNvPr>
          <p:cNvCxnSpPr>
            <a:cxnSpLocks/>
            <a:stCxn id="206" idx="3"/>
            <a:endCxn id="215" idx="0"/>
          </p:cNvCxnSpPr>
          <p:nvPr/>
        </p:nvCxnSpPr>
        <p:spPr>
          <a:xfrm>
            <a:off x="5516178" y="1936309"/>
            <a:ext cx="139784" cy="128289"/>
          </a:xfrm>
          <a:prstGeom prst="bentConnector2">
            <a:avLst/>
          </a:prstGeom>
          <a:ln w="9525" cap="flat">
            <a:solidFill>
              <a:srgbClr val="CA0123"/>
            </a:solidFill>
            <a:prstDash val="sysDash"/>
            <a:miter lim="800000"/>
            <a:tailEnd type="oval" w="sm" len="sm"/>
          </a:ln>
        </p:spPr>
        <p:style>
          <a:lnRef idx="1">
            <a:schemeClr val="tx1"/>
          </a:lnRef>
          <a:fillRef idx="0">
            <a:schemeClr val="accent1"/>
          </a:fillRef>
          <a:effectRef idx="0">
            <a:srgbClr val="000000"/>
          </a:effectRef>
          <a:fontRef idx="minor">
            <a:schemeClr val="tx1"/>
          </a:fontRef>
        </p:style>
      </p:cxnSp>
      <p:cxnSp>
        <p:nvCxnSpPr>
          <p:cNvPr id="226" name="Elbow Connector 225">
            <a:extLst>
              <a:ext uri="{FF2B5EF4-FFF2-40B4-BE49-F238E27FC236}">
                <a16:creationId xmlns:a16="http://schemas.microsoft.com/office/drawing/2014/main" id="{4DFFB3BE-1520-05E6-E98B-E6AF0088F5D5}"/>
              </a:ext>
            </a:extLst>
          </p:cNvPr>
          <p:cNvCxnSpPr>
            <a:cxnSpLocks/>
          </p:cNvCxnSpPr>
          <p:nvPr/>
        </p:nvCxnSpPr>
        <p:spPr>
          <a:xfrm rot="10800000" flipV="1">
            <a:off x="6953743" y="3729176"/>
            <a:ext cx="576000" cy="108000"/>
          </a:xfrm>
          <a:prstGeom prst="bentConnector2">
            <a:avLst/>
          </a:prstGeom>
          <a:ln w="9525" cap="flat">
            <a:solidFill>
              <a:srgbClr val="CA0123"/>
            </a:solidFill>
            <a:prstDash val="sysDash"/>
            <a:miter lim="800000"/>
            <a:tailEnd type="oval" w="sm" len="sm"/>
          </a:ln>
        </p:spPr>
        <p:style>
          <a:lnRef idx="1">
            <a:schemeClr val="tx1"/>
          </a:lnRef>
          <a:fillRef idx="0">
            <a:schemeClr val="accent1"/>
          </a:fillRef>
          <a:effectRef idx="0">
            <a:srgbClr val="000000"/>
          </a:effectRef>
          <a:fontRef idx="minor">
            <a:schemeClr val="tx1"/>
          </a:fontRef>
        </p:style>
      </p:cxnSp>
      <p:sp>
        <p:nvSpPr>
          <p:cNvPr id="227" name="TextBox 226">
            <a:extLst>
              <a:ext uri="{FF2B5EF4-FFF2-40B4-BE49-F238E27FC236}">
                <a16:creationId xmlns:a16="http://schemas.microsoft.com/office/drawing/2014/main" id="{2F596200-7609-D18C-3595-8AAEC433F87B}"/>
              </a:ext>
            </a:extLst>
          </p:cNvPr>
          <p:cNvSpPr txBox="1"/>
          <p:nvPr/>
        </p:nvSpPr>
        <p:spPr>
          <a:xfrm>
            <a:off x="1030514" y="4546917"/>
            <a:ext cx="7641772" cy="457424"/>
          </a:xfrm>
          <a:prstGeom prst="rect">
            <a:avLst/>
          </a:prstGeom>
          <a:solidFill>
            <a:schemeClr val="accent2"/>
          </a:solidFill>
        </p:spPr>
        <p:txBody>
          <a:bodyPr wrap="square" lIns="36000" tIns="36000" rIns="36000" bIns="36000" rtlCol="0">
            <a:spAutoFit/>
          </a:bodyPr>
          <a:lstStyle/>
          <a:p>
            <a:pPr algn="ctr" defTabSz="685783">
              <a:defRPr/>
            </a:pPr>
            <a:r>
              <a:rPr lang="en-US" sz="700" b="1">
                <a:solidFill>
                  <a:srgbClr val="FFFFFF"/>
                </a:solidFill>
                <a:latin typeface="Arial"/>
              </a:rPr>
              <a:t>Landscape call-outs</a:t>
            </a:r>
          </a:p>
          <a:p>
            <a:pPr algn="ctr" defTabSz="685783">
              <a:defRPr/>
            </a:pPr>
            <a:r>
              <a:rPr lang="en-US" sz="600">
                <a:solidFill>
                  <a:srgbClr val="FFFFFF"/>
                </a:solidFill>
                <a:latin typeface="Arial"/>
              </a:rPr>
              <a:t>U.S.: NIST 8425 and Chips and Science Act</a:t>
            </a:r>
          </a:p>
          <a:p>
            <a:pPr algn="ctr" defTabSz="685783">
              <a:defRPr/>
            </a:pPr>
            <a:r>
              <a:rPr lang="en-US" sz="600">
                <a:solidFill>
                  <a:srgbClr val="FFFFFF"/>
                </a:solidFill>
                <a:latin typeface="Arial"/>
              </a:rPr>
              <a:t>EU: RED Article 3.3(d)(e)(f) and Cybersecurity Resilience Act (CRA) and European Chips Act</a:t>
            </a:r>
            <a:br>
              <a:rPr lang="en-US" sz="600">
                <a:solidFill>
                  <a:srgbClr val="FFFFFF"/>
                </a:solidFill>
                <a:latin typeface="Arial"/>
              </a:rPr>
            </a:br>
            <a:r>
              <a:rPr lang="en-US" sz="600">
                <a:solidFill>
                  <a:srgbClr val="FFFFFF"/>
                </a:solidFill>
                <a:latin typeface="Arial"/>
              </a:rPr>
              <a:t>Global: IEC 62443 (IACS), ISO2700x,, PCI DSS</a:t>
            </a:r>
          </a:p>
        </p:txBody>
      </p:sp>
      <p:cxnSp>
        <p:nvCxnSpPr>
          <p:cNvPr id="228" name="Elbow Connector 227">
            <a:extLst>
              <a:ext uri="{FF2B5EF4-FFF2-40B4-BE49-F238E27FC236}">
                <a16:creationId xmlns:a16="http://schemas.microsoft.com/office/drawing/2014/main" id="{258BE100-B2D6-00CA-5302-1DC6C482482A}"/>
              </a:ext>
            </a:extLst>
          </p:cNvPr>
          <p:cNvCxnSpPr>
            <a:cxnSpLocks/>
          </p:cNvCxnSpPr>
          <p:nvPr/>
        </p:nvCxnSpPr>
        <p:spPr>
          <a:xfrm rot="10800000">
            <a:off x="1491720" y="1362416"/>
            <a:ext cx="1656000" cy="792000"/>
          </a:xfrm>
          <a:prstGeom prst="bentConnector3">
            <a:avLst>
              <a:gd name="adj1" fmla="val 31384"/>
            </a:avLst>
          </a:prstGeom>
          <a:ln w="9525" cap="flat">
            <a:solidFill>
              <a:srgbClr val="CA0123"/>
            </a:solidFill>
            <a:prstDash val="sysDash"/>
            <a:miter lim="800000"/>
            <a:tailEnd type="oval" w="sm" len="sm"/>
          </a:ln>
        </p:spPr>
        <p:style>
          <a:lnRef idx="1">
            <a:schemeClr val="tx1"/>
          </a:lnRef>
          <a:fillRef idx="0">
            <a:schemeClr val="accent1"/>
          </a:fillRef>
          <a:effectRef idx="0">
            <a:srgbClr val="000000"/>
          </a:effectRef>
          <a:fontRef idx="minor">
            <a:schemeClr val="tx1"/>
          </a:fontRef>
        </p:style>
      </p:cxnSp>
      <p:cxnSp>
        <p:nvCxnSpPr>
          <p:cNvPr id="229" name="Straight Connector 228">
            <a:extLst>
              <a:ext uri="{FF2B5EF4-FFF2-40B4-BE49-F238E27FC236}">
                <a16:creationId xmlns:a16="http://schemas.microsoft.com/office/drawing/2014/main" id="{4FD638CB-4C02-882A-EF3E-F4518E22FF64}"/>
              </a:ext>
            </a:extLst>
          </p:cNvPr>
          <p:cNvCxnSpPr>
            <a:cxnSpLocks/>
            <a:stCxn id="5" idx="3"/>
          </p:cNvCxnSpPr>
          <p:nvPr/>
        </p:nvCxnSpPr>
        <p:spPr>
          <a:xfrm>
            <a:off x="1491163" y="1647641"/>
            <a:ext cx="1132381" cy="5592"/>
          </a:xfrm>
          <a:prstGeom prst="line">
            <a:avLst/>
          </a:prstGeom>
          <a:ln w="9525" cap="flat">
            <a:solidFill>
              <a:srgbClr val="CA0123"/>
            </a:solidFill>
            <a:prstDash val="sysDash"/>
            <a:miter lim="800000"/>
            <a:headEnd type="oval" w="sm" len="sm"/>
            <a:tailEnd type="none" w="sm" len="sm"/>
          </a:ln>
        </p:spPr>
        <p:style>
          <a:lnRef idx="1">
            <a:schemeClr val="tx1"/>
          </a:lnRef>
          <a:fillRef idx="0">
            <a:schemeClr val="accent1"/>
          </a:fillRef>
          <a:effectRef idx="0">
            <a:srgbClr val="000000"/>
          </a:effectRef>
          <a:fontRef idx="minor">
            <a:schemeClr val="tx1"/>
          </a:fontRef>
        </p:style>
      </p:cxnSp>
      <p:cxnSp>
        <p:nvCxnSpPr>
          <p:cNvPr id="230" name="Straight Connector 229">
            <a:extLst>
              <a:ext uri="{FF2B5EF4-FFF2-40B4-BE49-F238E27FC236}">
                <a16:creationId xmlns:a16="http://schemas.microsoft.com/office/drawing/2014/main" id="{97ACB053-20C7-1F39-6EE5-39324859DCF3}"/>
              </a:ext>
            </a:extLst>
          </p:cNvPr>
          <p:cNvCxnSpPr>
            <a:cxnSpLocks/>
          </p:cNvCxnSpPr>
          <p:nvPr/>
        </p:nvCxnSpPr>
        <p:spPr>
          <a:xfrm>
            <a:off x="1491163" y="1976609"/>
            <a:ext cx="1132381" cy="5592"/>
          </a:xfrm>
          <a:prstGeom prst="line">
            <a:avLst/>
          </a:prstGeom>
          <a:ln w="9525" cap="flat">
            <a:solidFill>
              <a:srgbClr val="CA0123"/>
            </a:solidFill>
            <a:prstDash val="sysDash"/>
            <a:miter lim="800000"/>
            <a:headEnd type="oval" w="sm" len="sm"/>
            <a:tailEnd type="none" w="sm" len="sm"/>
          </a:ln>
        </p:spPr>
        <p:style>
          <a:lnRef idx="1">
            <a:schemeClr val="tx1"/>
          </a:lnRef>
          <a:fillRef idx="0">
            <a:schemeClr val="accent1"/>
          </a:fillRef>
          <a:effectRef idx="0">
            <a:srgbClr val="000000"/>
          </a:effectRef>
          <a:fontRef idx="minor">
            <a:schemeClr val="tx1"/>
          </a:fontRef>
        </p:style>
      </p:cxnSp>
      <p:cxnSp>
        <p:nvCxnSpPr>
          <p:cNvPr id="231" name="Straight Connector 230">
            <a:extLst>
              <a:ext uri="{FF2B5EF4-FFF2-40B4-BE49-F238E27FC236}">
                <a16:creationId xmlns:a16="http://schemas.microsoft.com/office/drawing/2014/main" id="{1A72222E-1476-FF84-12EA-A41C0633C3F1}"/>
              </a:ext>
            </a:extLst>
          </p:cNvPr>
          <p:cNvCxnSpPr>
            <a:cxnSpLocks/>
          </p:cNvCxnSpPr>
          <p:nvPr/>
        </p:nvCxnSpPr>
        <p:spPr>
          <a:xfrm>
            <a:off x="1720850" y="2319509"/>
            <a:ext cx="902694" cy="0"/>
          </a:xfrm>
          <a:prstGeom prst="line">
            <a:avLst/>
          </a:prstGeom>
          <a:ln w="9525" cap="flat">
            <a:solidFill>
              <a:srgbClr val="CA0123"/>
            </a:solidFill>
            <a:prstDash val="sysDash"/>
            <a:miter lim="800000"/>
            <a:headEnd type="oval" w="sm" len="sm"/>
            <a:tailEnd type="none" w="sm" len="sm"/>
          </a:ln>
        </p:spPr>
        <p:style>
          <a:lnRef idx="1">
            <a:schemeClr val="tx1"/>
          </a:lnRef>
          <a:fillRef idx="0">
            <a:schemeClr val="accent1"/>
          </a:fillRef>
          <a:effectRef idx="0">
            <a:srgbClr val="000000"/>
          </a:effectRef>
          <a:fontRef idx="minor">
            <a:schemeClr val="tx1"/>
          </a:fontRef>
        </p:style>
      </p:cxnSp>
      <p:cxnSp>
        <p:nvCxnSpPr>
          <p:cNvPr id="232" name="Straight Connector 231">
            <a:extLst>
              <a:ext uri="{FF2B5EF4-FFF2-40B4-BE49-F238E27FC236}">
                <a16:creationId xmlns:a16="http://schemas.microsoft.com/office/drawing/2014/main" id="{A164C41F-17CC-D5D5-BDB8-2FAF85F63439}"/>
              </a:ext>
            </a:extLst>
          </p:cNvPr>
          <p:cNvCxnSpPr/>
          <p:nvPr/>
        </p:nvCxnSpPr>
        <p:spPr>
          <a:xfrm>
            <a:off x="2623544" y="2154417"/>
            <a:ext cx="0" cy="1447456"/>
          </a:xfrm>
          <a:prstGeom prst="line">
            <a:avLst/>
          </a:prstGeom>
          <a:ln w="9525" cap="flat">
            <a:solidFill>
              <a:srgbClr val="CA0123"/>
            </a:solidFill>
            <a:prstDash val="sysDash"/>
            <a:miter lim="800000"/>
            <a:tailEnd type="oval" w="sm" len="sm"/>
          </a:ln>
        </p:spPr>
        <p:style>
          <a:lnRef idx="1">
            <a:schemeClr val="tx1"/>
          </a:lnRef>
          <a:fillRef idx="0">
            <a:schemeClr val="accent1"/>
          </a:fillRef>
          <a:effectRef idx="0">
            <a:srgbClr val="000000"/>
          </a:effectRef>
          <a:fontRef idx="minor">
            <a:schemeClr val="tx1"/>
          </a:fontRef>
        </p:style>
      </p:cxnSp>
      <p:cxnSp>
        <p:nvCxnSpPr>
          <p:cNvPr id="233" name="Straight Connector 232">
            <a:extLst>
              <a:ext uri="{FF2B5EF4-FFF2-40B4-BE49-F238E27FC236}">
                <a16:creationId xmlns:a16="http://schemas.microsoft.com/office/drawing/2014/main" id="{2DB4BE95-2BD2-6AB4-B622-ABFC994654B1}"/>
              </a:ext>
            </a:extLst>
          </p:cNvPr>
          <p:cNvCxnSpPr>
            <a:cxnSpLocks/>
          </p:cNvCxnSpPr>
          <p:nvPr/>
        </p:nvCxnSpPr>
        <p:spPr>
          <a:xfrm>
            <a:off x="1720850" y="2692946"/>
            <a:ext cx="902694" cy="0"/>
          </a:xfrm>
          <a:prstGeom prst="line">
            <a:avLst/>
          </a:prstGeom>
          <a:ln w="9525" cap="flat">
            <a:solidFill>
              <a:srgbClr val="CA0123"/>
            </a:solidFill>
            <a:prstDash val="sysDash"/>
            <a:miter lim="800000"/>
            <a:headEnd type="oval" w="sm" len="sm"/>
            <a:tailEnd type="none" w="sm" len="sm"/>
          </a:ln>
        </p:spPr>
        <p:style>
          <a:lnRef idx="1">
            <a:schemeClr val="tx1"/>
          </a:lnRef>
          <a:fillRef idx="0">
            <a:schemeClr val="accent1"/>
          </a:fillRef>
          <a:effectRef idx="0">
            <a:srgbClr val="000000"/>
          </a:effectRef>
          <a:fontRef idx="minor">
            <a:schemeClr val="tx1"/>
          </a:fontRef>
        </p:style>
      </p:cxnSp>
      <p:cxnSp>
        <p:nvCxnSpPr>
          <p:cNvPr id="234" name="Straight Connector 233">
            <a:extLst>
              <a:ext uri="{FF2B5EF4-FFF2-40B4-BE49-F238E27FC236}">
                <a16:creationId xmlns:a16="http://schemas.microsoft.com/office/drawing/2014/main" id="{B398D7F4-82E1-BECE-B86C-08C142D4D344}"/>
              </a:ext>
            </a:extLst>
          </p:cNvPr>
          <p:cNvCxnSpPr>
            <a:cxnSpLocks/>
          </p:cNvCxnSpPr>
          <p:nvPr/>
        </p:nvCxnSpPr>
        <p:spPr>
          <a:xfrm>
            <a:off x="1720850" y="3074724"/>
            <a:ext cx="902694" cy="0"/>
          </a:xfrm>
          <a:prstGeom prst="line">
            <a:avLst/>
          </a:prstGeom>
          <a:ln w="9525" cap="flat">
            <a:solidFill>
              <a:srgbClr val="CA0123"/>
            </a:solidFill>
            <a:prstDash val="sysDash"/>
            <a:miter lim="800000"/>
            <a:headEnd type="oval" w="sm" len="sm"/>
            <a:tailEnd type="none" w="sm" len="sm"/>
          </a:ln>
        </p:spPr>
        <p:style>
          <a:lnRef idx="1">
            <a:schemeClr val="tx1"/>
          </a:lnRef>
          <a:fillRef idx="0">
            <a:schemeClr val="accent1"/>
          </a:fillRef>
          <a:effectRef idx="0">
            <a:srgbClr val="000000"/>
          </a:effectRef>
          <a:fontRef idx="minor">
            <a:schemeClr val="tx1"/>
          </a:fontRef>
        </p:style>
      </p:cxnSp>
      <p:cxnSp>
        <p:nvCxnSpPr>
          <p:cNvPr id="235" name="Straight Connector 234">
            <a:extLst>
              <a:ext uri="{FF2B5EF4-FFF2-40B4-BE49-F238E27FC236}">
                <a16:creationId xmlns:a16="http://schemas.microsoft.com/office/drawing/2014/main" id="{6C840921-ED59-5ECB-955D-1CD60C5DD99B}"/>
              </a:ext>
            </a:extLst>
          </p:cNvPr>
          <p:cNvCxnSpPr>
            <a:cxnSpLocks/>
          </p:cNvCxnSpPr>
          <p:nvPr/>
        </p:nvCxnSpPr>
        <p:spPr>
          <a:xfrm>
            <a:off x="1720850" y="3406488"/>
            <a:ext cx="902694" cy="0"/>
          </a:xfrm>
          <a:prstGeom prst="line">
            <a:avLst/>
          </a:prstGeom>
          <a:ln w="9525" cap="flat">
            <a:solidFill>
              <a:srgbClr val="CA0123"/>
            </a:solidFill>
            <a:prstDash val="sysDash"/>
            <a:miter lim="800000"/>
            <a:headEnd type="oval" w="sm" len="sm"/>
            <a:tailEnd type="none" w="sm" len="sm"/>
          </a:ln>
        </p:spPr>
        <p:style>
          <a:lnRef idx="1">
            <a:schemeClr val="tx1"/>
          </a:lnRef>
          <a:fillRef idx="0">
            <a:schemeClr val="accent1"/>
          </a:fillRef>
          <a:effectRef idx="0">
            <a:srgbClr val="000000"/>
          </a:effectRef>
          <a:fontRef idx="minor">
            <a:schemeClr val="tx1"/>
          </a:fontRef>
        </p:style>
      </p:cxnSp>
      <p:sp>
        <p:nvSpPr>
          <p:cNvPr id="237" name="Footer Placeholder 236">
            <a:extLst>
              <a:ext uri="{FF2B5EF4-FFF2-40B4-BE49-F238E27FC236}">
                <a16:creationId xmlns:a16="http://schemas.microsoft.com/office/drawing/2014/main" id="{7D643054-8471-940D-40F5-B1DAADA49185}"/>
              </a:ext>
            </a:extLst>
          </p:cNvPr>
          <p:cNvSpPr>
            <a:spLocks noGrp="1"/>
          </p:cNvSpPr>
          <p:nvPr>
            <p:ph type="ftr" sz="quarter" idx="13"/>
          </p:nvPr>
        </p:nvSpPr>
        <p:spPr>
          <a:xfrm>
            <a:off x="8393176" y="0"/>
            <a:ext cx="750824" cy="274091"/>
          </a:xfrm>
          <a:prstGeom prst="rect">
            <a:avLst/>
          </a:prstGeom>
          <a:noFill/>
        </p:spPr>
        <p:txBody>
          <a:bodyPr wrap="none" lIns="90000" tIns="90000" rIns="90000" bIns="90000" rtlCol="0" anchor="t" anchorCtr="0">
            <a:spAutoFit/>
          </a:bodyPr>
          <a:lstStyle>
            <a:defPPr>
              <a:defRPr lang="en-US"/>
            </a:defPPr>
            <a:lvl1pPr marL="0" algn="l" defTabSz="457200" rtl="0" eaLnBrk="1" latinLnBrk="0" hangingPunct="1">
              <a:defRPr lang="en-US" sz="600" kern="120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buSzPct val="100000"/>
            </a:pPr>
            <a:r>
              <a:rPr lang="en-US"/>
              <a:t>IMS22CS385721</a:t>
            </a:r>
          </a:p>
        </p:txBody>
      </p:sp>
    </p:spTree>
    <p:extLst>
      <p:ext uri="{BB962C8B-B14F-4D97-AF65-F5344CB8AC3E}">
        <p14:creationId xmlns:p14="http://schemas.microsoft.com/office/powerpoint/2010/main" val="2454820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touching a touch screen&#10;&#10;Description automatically generated">
            <a:extLst>
              <a:ext uri="{FF2B5EF4-FFF2-40B4-BE49-F238E27FC236}">
                <a16:creationId xmlns:a16="http://schemas.microsoft.com/office/drawing/2014/main" id="{17B2F99C-2347-8F18-F747-51A7D4E180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70178" y="0"/>
            <a:ext cx="5073822" cy="5143500"/>
          </a:xfrm>
          <a:prstGeom prst="rect">
            <a:avLst/>
          </a:prstGeom>
        </p:spPr>
      </p:pic>
      <p:sp>
        <p:nvSpPr>
          <p:cNvPr id="8" name="Rectangle 7">
            <a:extLst>
              <a:ext uri="{FF2B5EF4-FFF2-40B4-BE49-F238E27FC236}">
                <a16:creationId xmlns:a16="http://schemas.microsoft.com/office/drawing/2014/main" id="{10F9FA31-6DD7-C2C1-E580-6C3955892FEA}"/>
              </a:ext>
            </a:extLst>
          </p:cNvPr>
          <p:cNvSpPr/>
          <p:nvPr/>
        </p:nvSpPr>
        <p:spPr>
          <a:xfrm rot="16200000">
            <a:off x="1160817" y="-1169283"/>
            <a:ext cx="5151966" cy="7473600"/>
          </a:xfrm>
          <a:prstGeom prst="rect">
            <a:avLst/>
          </a:prstGeom>
          <a:gradFill>
            <a:gsLst>
              <a:gs pos="64000">
                <a:schemeClr val="bg1"/>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defTabSz="914378">
              <a:spcBef>
                <a:spcPts val="105"/>
              </a:spcBef>
              <a:spcAft>
                <a:spcPts val="600"/>
              </a:spcAft>
            </a:pPr>
            <a:r>
              <a:rPr lang="en-US" sz="1800" spc="10">
                <a:cs typeface="Arial"/>
              </a:rPr>
              <a:t>depend on connectivity and data sharing to deliver Industry 4.0 benefits such as increased operating productivity and enhanced safety, as well as reduced downtime and costs. </a:t>
            </a:r>
          </a:p>
        </p:txBody>
      </p:sp>
      <p:sp>
        <p:nvSpPr>
          <p:cNvPr id="3" name="Slide Number Placeholder 3">
            <a:extLst>
              <a:ext uri="{FF2B5EF4-FFF2-40B4-BE49-F238E27FC236}">
                <a16:creationId xmlns:a16="http://schemas.microsoft.com/office/drawing/2014/main" id="{5177EBE0-4AB1-DA03-B47D-3EFA96C73AA2}"/>
              </a:ext>
            </a:extLst>
          </p:cNvPr>
          <p:cNvSpPr>
            <a:spLocks noGrp="1"/>
          </p:cNvSpPr>
          <p:nvPr>
            <p:ph type="sldNum" sz="quarter" idx="12"/>
          </p:nvPr>
        </p:nvSpPr>
        <p:spPr/>
        <p:txBody>
          <a:bodyPr/>
          <a:lstStyle/>
          <a:p>
            <a:fld id="{0FB653A9-F313-624D-BF6F-1C4E70BAF06A}" type="slidenum">
              <a:rPr lang="en-US" smtClean="0"/>
              <a:pPr/>
              <a:t>16</a:t>
            </a:fld>
            <a:endParaRPr lang="en-US"/>
          </a:p>
        </p:txBody>
      </p:sp>
      <p:sp>
        <p:nvSpPr>
          <p:cNvPr id="4" name="Text Placeholder 9">
            <a:extLst>
              <a:ext uri="{FF2B5EF4-FFF2-40B4-BE49-F238E27FC236}">
                <a16:creationId xmlns:a16="http://schemas.microsoft.com/office/drawing/2014/main" id="{C274DF67-581D-4156-A799-257A5DFC09AB}"/>
              </a:ext>
            </a:extLst>
          </p:cNvPr>
          <p:cNvSpPr txBox="1">
            <a:spLocks/>
          </p:cNvSpPr>
          <p:nvPr/>
        </p:nvSpPr>
        <p:spPr>
          <a:xfrm>
            <a:off x="0" y="744964"/>
            <a:ext cx="2095200" cy="492443"/>
          </a:xfrm>
          <a:prstGeom prst="rect">
            <a:avLst/>
          </a:prstGeom>
          <a:solidFill>
            <a:srgbClr val="CA0123"/>
          </a:solidFill>
        </p:spPr>
        <p:txBody>
          <a:bodyPr vert="horz" lIns="365760" tIns="1280160" rIns="609600" bIns="365760" rtlCol="0" anchor="t">
            <a:normAutofit fontScale="25000" lnSpcReduction="20000"/>
          </a:bodyPr>
          <a:lstStyle>
            <a:lvl1pPr marL="0" indent="0" algn="l" defTabSz="457200" rtl="0" eaLnBrk="1" latinLnBrk="0" hangingPunct="1">
              <a:spcBef>
                <a:spcPts val="0"/>
              </a:spcBef>
              <a:spcAft>
                <a:spcPts val="1200"/>
              </a:spcAft>
              <a:buFont typeface="Arial" panose="020B0604020202020204" pitchFamily="34" charset="0"/>
              <a:buNone/>
              <a:defRPr sz="1400" kern="1200">
                <a:solidFill>
                  <a:schemeClr val="tx1"/>
                </a:solidFill>
                <a:latin typeface="+mn-lt"/>
                <a:ea typeface="+mn-ea"/>
                <a:cs typeface="+mn-cs"/>
              </a:defRPr>
            </a:lvl1pPr>
            <a:lvl2pPr marL="173736" indent="-173736" algn="l" defTabSz="457200" rtl="0" eaLnBrk="1" latinLnBrk="0" hangingPunct="1">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2pPr>
            <a:lvl3pPr marL="347472" indent="-173736" algn="l" defTabSz="457200" rtl="0" eaLnBrk="1" latinLnBrk="0" hangingPunct="1">
              <a:spcBef>
                <a:spcPts val="0"/>
              </a:spcBef>
              <a:spcAft>
                <a:spcPts val="1200"/>
              </a:spcAft>
              <a:buFont typeface="Arial" panose="020B0604020202020204" pitchFamily="34" charset="0"/>
              <a:buChar char="•"/>
              <a:defRPr sz="1400" kern="1200">
                <a:solidFill>
                  <a:schemeClr val="tx1"/>
                </a:solidFill>
                <a:latin typeface="+mn-lt"/>
                <a:ea typeface="+mn-ea"/>
                <a:cs typeface="+mn-cs"/>
              </a:defRPr>
            </a:lvl3pPr>
            <a:lvl4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4pPr>
            <a:lvl5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5pPr>
            <a:lvl6pPr marL="521208" indent="-173736" algn="l" defTabSz="457200" rtl="0" eaLnBrk="1" latinLnBrk="0" hangingPunct="1">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6pPr>
            <a:lvl7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7pPr>
            <a:lvl8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8pPr>
            <a:lvl9pPr marL="521208" indent="-173736" algn="l" defTabSz="457200" rtl="0" eaLnBrk="1" latinLnBrk="0" hangingPunct="1">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9pPr>
          </a:lstStyle>
          <a:p>
            <a:endParaRPr lang="en-US" sz="1867">
              <a:solidFill>
                <a:schemeClr val="bg1"/>
              </a:solidFill>
            </a:endParaRPr>
          </a:p>
        </p:txBody>
      </p:sp>
      <p:sp>
        <p:nvSpPr>
          <p:cNvPr id="5" name="Title 7">
            <a:extLst>
              <a:ext uri="{FF2B5EF4-FFF2-40B4-BE49-F238E27FC236}">
                <a16:creationId xmlns:a16="http://schemas.microsoft.com/office/drawing/2014/main" id="{25CBF2C2-F80C-4490-9DC2-0750203000DF}"/>
              </a:ext>
            </a:extLst>
          </p:cNvPr>
          <p:cNvSpPr>
            <a:spLocks noGrp="1"/>
          </p:cNvSpPr>
          <p:nvPr>
            <p:ph type="title"/>
          </p:nvPr>
        </p:nvSpPr>
        <p:spPr>
          <a:xfrm>
            <a:off x="184035" y="830743"/>
            <a:ext cx="3459589" cy="492443"/>
          </a:xfrm>
        </p:spPr>
        <p:txBody>
          <a:bodyPr/>
          <a:lstStyle/>
          <a:p>
            <a:r>
              <a:rPr lang="en-US" sz="1800" dirty="0">
                <a:solidFill>
                  <a:schemeClr val="bg1"/>
                </a:solidFill>
              </a:rPr>
              <a:t>Who we serve</a:t>
            </a:r>
          </a:p>
        </p:txBody>
      </p:sp>
      <p:sp>
        <p:nvSpPr>
          <p:cNvPr id="12" name="Title 4">
            <a:extLst>
              <a:ext uri="{FF2B5EF4-FFF2-40B4-BE49-F238E27FC236}">
                <a16:creationId xmlns:a16="http://schemas.microsoft.com/office/drawing/2014/main" id="{B23A722A-C081-4643-BD5E-312F3B77F44F}"/>
              </a:ext>
            </a:extLst>
          </p:cNvPr>
          <p:cNvSpPr txBox="1">
            <a:spLocks/>
          </p:cNvSpPr>
          <p:nvPr/>
        </p:nvSpPr>
        <p:spPr>
          <a:xfrm>
            <a:off x="184035" y="213392"/>
            <a:ext cx="8260142" cy="369332"/>
          </a:xfrm>
          <a:prstGeom prst="rect">
            <a:avLst/>
          </a:prstGeom>
        </p:spPr>
        <p:txBody>
          <a:bodyPr vert="horz" wrap="square" lIns="0" tIns="0" rIns="0" bIns="0" rtlCol="0" anchor="t">
            <a:spAutoFit/>
          </a:bodyPr>
          <a:lstStyle>
            <a:lvl1pPr algn="l" defTabSz="457200" rtl="0" eaLnBrk="1" latinLnBrk="0" hangingPunct="1">
              <a:spcBef>
                <a:spcPct val="0"/>
              </a:spcBef>
              <a:buNone/>
              <a:defRPr sz="2200" b="0" kern="1200">
                <a:solidFill>
                  <a:schemeClr val="accent1"/>
                </a:solidFill>
                <a:latin typeface="+mj-lt"/>
                <a:ea typeface="+mj-ea"/>
                <a:cs typeface="+mj-cs"/>
              </a:defRPr>
            </a:lvl1pPr>
          </a:lstStyle>
          <a:p>
            <a:pPr defTabSz="609585">
              <a:defRPr/>
            </a:pPr>
            <a:r>
              <a:rPr lang="en-US" sz="2400" b="1">
                <a:solidFill>
                  <a:schemeClr val="tx1"/>
                </a:solidFill>
              </a:rPr>
              <a:t>Consumer IoT market segments</a:t>
            </a:r>
          </a:p>
        </p:txBody>
      </p:sp>
      <p:sp>
        <p:nvSpPr>
          <p:cNvPr id="7" name="TextBox 6">
            <a:extLst>
              <a:ext uri="{FF2B5EF4-FFF2-40B4-BE49-F238E27FC236}">
                <a16:creationId xmlns:a16="http://schemas.microsoft.com/office/drawing/2014/main" id="{6B3B348C-E39B-BE31-974C-DEF3FD733F78}"/>
              </a:ext>
            </a:extLst>
          </p:cNvPr>
          <p:cNvSpPr txBox="1"/>
          <p:nvPr/>
        </p:nvSpPr>
        <p:spPr>
          <a:xfrm>
            <a:off x="426553" y="1590261"/>
            <a:ext cx="3951047" cy="49244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900"/>
              </a:spcBef>
              <a:buClr>
                <a:srgbClr val="CA0123"/>
              </a:buClr>
              <a:buSzPct val="100000"/>
            </a:pPr>
            <a:r>
              <a:rPr lang="en-US" sz="1600" dirty="0">
                <a:ea typeface="+mn-lt"/>
                <a:cs typeface="+mn-lt"/>
              </a:rPr>
              <a:t>Original equipment manufacturers (OEMs) of consumer IoT products:</a:t>
            </a:r>
            <a:endParaRPr lang="en-US" sz="1600" dirty="0">
              <a:cs typeface="Arial"/>
            </a:endParaRPr>
          </a:p>
        </p:txBody>
      </p:sp>
      <p:sp>
        <p:nvSpPr>
          <p:cNvPr id="10" name="TextBox 9">
            <a:extLst>
              <a:ext uri="{FF2B5EF4-FFF2-40B4-BE49-F238E27FC236}">
                <a16:creationId xmlns:a16="http://schemas.microsoft.com/office/drawing/2014/main" id="{5199D3BC-356B-FE96-7245-023899CE5EA7}"/>
              </a:ext>
            </a:extLst>
          </p:cNvPr>
          <p:cNvSpPr txBox="1"/>
          <p:nvPr/>
        </p:nvSpPr>
        <p:spPr>
          <a:xfrm>
            <a:off x="622243" y="2213547"/>
            <a:ext cx="2323713" cy="1538883"/>
          </a:xfrm>
          <a:prstGeom prst="rect">
            <a:avLst/>
          </a:prstGeom>
          <a:noFill/>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marL="173736" indent="-173736">
              <a:spcBef>
                <a:spcPts val="900"/>
              </a:spcBef>
              <a:buClr>
                <a:srgbClr val="CA0123"/>
              </a:buClr>
              <a:buSzPct val="100000"/>
              <a:buFont typeface="Arial"/>
              <a:buChar char="•"/>
            </a:pPr>
            <a:r>
              <a:rPr lang="en-US" sz="1400">
                <a:ea typeface="+mn-lt"/>
                <a:cs typeface="+mn-lt"/>
              </a:rPr>
              <a:t>Smart home products</a:t>
            </a:r>
          </a:p>
          <a:p>
            <a:pPr marL="173736" indent="-173736">
              <a:spcBef>
                <a:spcPts val="900"/>
              </a:spcBef>
              <a:buClr>
                <a:srgbClr val="CA0123"/>
              </a:buClr>
              <a:buSzPct val="100000"/>
              <a:buFont typeface="Arial"/>
              <a:buChar char="•"/>
            </a:pPr>
            <a:r>
              <a:rPr lang="en-US" sz="1400">
                <a:ea typeface="+mn-lt"/>
                <a:cs typeface="+mn-lt"/>
              </a:rPr>
              <a:t>Home automation products</a:t>
            </a:r>
          </a:p>
          <a:p>
            <a:pPr marL="173736" indent="-173736">
              <a:spcBef>
                <a:spcPts val="900"/>
              </a:spcBef>
              <a:buClr>
                <a:srgbClr val="CA0123"/>
              </a:buClr>
              <a:buSzPct val="100000"/>
              <a:buFont typeface="Arial"/>
              <a:buChar char="•"/>
            </a:pPr>
            <a:r>
              <a:rPr lang="en-US" sz="1400">
                <a:ea typeface="+mn-lt"/>
                <a:cs typeface="+mn-lt"/>
              </a:rPr>
              <a:t>Smart appliances</a:t>
            </a:r>
          </a:p>
          <a:p>
            <a:pPr marL="173736" indent="-173736">
              <a:spcBef>
                <a:spcPts val="900"/>
              </a:spcBef>
              <a:buClr>
                <a:srgbClr val="CA0123"/>
              </a:buClr>
              <a:buSzPct val="100000"/>
              <a:buFont typeface="Arial"/>
              <a:buChar char="•"/>
            </a:pPr>
            <a:r>
              <a:rPr lang="en-US" sz="1400">
                <a:ea typeface="+mn-lt"/>
                <a:cs typeface="+mn-lt"/>
              </a:rPr>
              <a:t>Wearables</a:t>
            </a:r>
          </a:p>
          <a:p>
            <a:pPr marL="173736" indent="-173736">
              <a:spcBef>
                <a:spcPts val="900"/>
              </a:spcBef>
              <a:buClr>
                <a:srgbClr val="CA0123"/>
              </a:buClr>
              <a:buSzPct val="100000"/>
              <a:buFont typeface="Arial"/>
              <a:buChar char="•"/>
            </a:pPr>
            <a:r>
              <a:rPr lang="en-US" sz="1400">
                <a:ea typeface="+mn-lt"/>
                <a:cs typeface="+mn-lt"/>
              </a:rPr>
              <a:t>Wellness devices</a:t>
            </a:r>
            <a:endParaRPr lang="en-US" sz="1200">
              <a:cs typeface="Arial"/>
            </a:endParaRPr>
          </a:p>
        </p:txBody>
      </p:sp>
    </p:spTree>
    <p:extLst>
      <p:ext uri="{BB962C8B-B14F-4D97-AF65-F5344CB8AC3E}">
        <p14:creationId xmlns:p14="http://schemas.microsoft.com/office/powerpoint/2010/main" val="157844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5177EBE0-4AB1-DA03-B47D-3EFA96C73AA2}"/>
              </a:ext>
            </a:extLst>
          </p:cNvPr>
          <p:cNvSpPr>
            <a:spLocks noGrp="1"/>
          </p:cNvSpPr>
          <p:nvPr>
            <p:ph type="sldNum" sz="quarter" idx="12"/>
          </p:nvPr>
        </p:nvSpPr>
        <p:spPr/>
        <p:txBody>
          <a:bodyPr/>
          <a:lstStyle/>
          <a:p>
            <a:fld id="{0FB653A9-F313-624D-BF6F-1C4E70BAF06A}" type="slidenum">
              <a:rPr lang="en-US" smtClean="0"/>
              <a:pPr/>
              <a:t>17</a:t>
            </a:fld>
            <a:endParaRPr lang="en-US"/>
          </a:p>
        </p:txBody>
      </p:sp>
      <p:sp>
        <p:nvSpPr>
          <p:cNvPr id="4" name="Text Placeholder 9">
            <a:extLst>
              <a:ext uri="{FF2B5EF4-FFF2-40B4-BE49-F238E27FC236}">
                <a16:creationId xmlns:a16="http://schemas.microsoft.com/office/drawing/2014/main" id="{C274DF67-581D-4156-A799-257A5DFC09AB}"/>
              </a:ext>
            </a:extLst>
          </p:cNvPr>
          <p:cNvSpPr txBox="1">
            <a:spLocks/>
          </p:cNvSpPr>
          <p:nvPr/>
        </p:nvSpPr>
        <p:spPr>
          <a:xfrm>
            <a:off x="0" y="744964"/>
            <a:ext cx="1926771" cy="492443"/>
          </a:xfrm>
          <a:prstGeom prst="rect">
            <a:avLst/>
          </a:prstGeom>
          <a:solidFill>
            <a:srgbClr val="CA0123"/>
          </a:solidFill>
        </p:spPr>
        <p:txBody>
          <a:bodyPr vert="horz" lIns="365760" tIns="1280160" rIns="609600" bIns="365760" rtlCol="0" anchor="t">
            <a:normAutofit fontScale="25000" lnSpcReduction="20000"/>
          </a:bodyPr>
          <a:lstStyle>
            <a:lvl1pPr marL="0" indent="0" algn="l" defTabSz="457200" rtl="0" eaLnBrk="1" latinLnBrk="0" hangingPunct="1">
              <a:spcBef>
                <a:spcPts val="0"/>
              </a:spcBef>
              <a:spcAft>
                <a:spcPts val="1200"/>
              </a:spcAft>
              <a:buFont typeface="Arial" panose="020B0604020202020204" pitchFamily="34" charset="0"/>
              <a:buNone/>
              <a:defRPr sz="1400" kern="1200">
                <a:solidFill>
                  <a:schemeClr val="tx1"/>
                </a:solidFill>
                <a:latin typeface="+mn-lt"/>
                <a:ea typeface="+mn-ea"/>
                <a:cs typeface="+mn-cs"/>
              </a:defRPr>
            </a:lvl1pPr>
            <a:lvl2pPr marL="173736" indent="-173736" algn="l" defTabSz="457200" rtl="0" eaLnBrk="1" latinLnBrk="0" hangingPunct="1">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2pPr>
            <a:lvl3pPr marL="347472" indent="-173736" algn="l" defTabSz="457200" rtl="0" eaLnBrk="1" latinLnBrk="0" hangingPunct="1">
              <a:spcBef>
                <a:spcPts val="0"/>
              </a:spcBef>
              <a:spcAft>
                <a:spcPts val="1200"/>
              </a:spcAft>
              <a:buFont typeface="Arial" panose="020B0604020202020204" pitchFamily="34" charset="0"/>
              <a:buChar char="•"/>
              <a:defRPr sz="1400" kern="1200">
                <a:solidFill>
                  <a:schemeClr val="tx1"/>
                </a:solidFill>
                <a:latin typeface="+mn-lt"/>
                <a:ea typeface="+mn-ea"/>
                <a:cs typeface="+mn-cs"/>
              </a:defRPr>
            </a:lvl3pPr>
            <a:lvl4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4pPr>
            <a:lvl5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5pPr>
            <a:lvl6pPr marL="521208" indent="-173736" algn="l" defTabSz="457200" rtl="0" eaLnBrk="1" latinLnBrk="0" hangingPunct="1">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6pPr>
            <a:lvl7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7pPr>
            <a:lvl8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8pPr>
            <a:lvl9pPr marL="521208" indent="-173736" algn="l" defTabSz="457200" rtl="0" eaLnBrk="1" latinLnBrk="0" hangingPunct="1">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9pPr>
          </a:lstStyle>
          <a:p>
            <a:endParaRPr lang="en-US" sz="1867">
              <a:solidFill>
                <a:schemeClr val="bg1"/>
              </a:solidFill>
            </a:endParaRPr>
          </a:p>
        </p:txBody>
      </p:sp>
      <p:sp>
        <p:nvSpPr>
          <p:cNvPr id="5" name="Title 7">
            <a:extLst>
              <a:ext uri="{FF2B5EF4-FFF2-40B4-BE49-F238E27FC236}">
                <a16:creationId xmlns:a16="http://schemas.microsoft.com/office/drawing/2014/main" id="{25CBF2C2-F80C-4490-9DC2-0750203000DF}"/>
              </a:ext>
            </a:extLst>
          </p:cNvPr>
          <p:cNvSpPr>
            <a:spLocks noGrp="1"/>
          </p:cNvSpPr>
          <p:nvPr>
            <p:ph type="title"/>
          </p:nvPr>
        </p:nvSpPr>
        <p:spPr>
          <a:xfrm>
            <a:off x="90435" y="861714"/>
            <a:ext cx="3459589" cy="492443"/>
          </a:xfrm>
        </p:spPr>
        <p:txBody>
          <a:bodyPr/>
          <a:lstStyle/>
          <a:p>
            <a:r>
              <a:rPr lang="en-US" sz="1800">
                <a:solidFill>
                  <a:schemeClr val="bg1"/>
                </a:solidFill>
              </a:rPr>
              <a:t>What we offer</a:t>
            </a:r>
          </a:p>
        </p:txBody>
      </p:sp>
      <p:sp>
        <p:nvSpPr>
          <p:cNvPr id="12" name="Title 4">
            <a:extLst>
              <a:ext uri="{FF2B5EF4-FFF2-40B4-BE49-F238E27FC236}">
                <a16:creationId xmlns:a16="http://schemas.microsoft.com/office/drawing/2014/main" id="{B23A722A-C081-4643-BD5E-312F3B77F44F}"/>
              </a:ext>
            </a:extLst>
          </p:cNvPr>
          <p:cNvSpPr txBox="1">
            <a:spLocks/>
          </p:cNvSpPr>
          <p:nvPr/>
        </p:nvSpPr>
        <p:spPr>
          <a:xfrm>
            <a:off x="402166" y="193223"/>
            <a:ext cx="8260142" cy="369332"/>
          </a:xfrm>
          <a:prstGeom prst="rect">
            <a:avLst/>
          </a:prstGeom>
        </p:spPr>
        <p:txBody>
          <a:bodyPr vert="horz" wrap="square" lIns="0" tIns="0" rIns="0" bIns="0" rtlCol="0" anchor="t">
            <a:spAutoFit/>
          </a:bodyPr>
          <a:lstStyle>
            <a:lvl1pPr algn="l" defTabSz="457200" rtl="0" eaLnBrk="1" latinLnBrk="0" hangingPunct="1">
              <a:spcBef>
                <a:spcPct val="0"/>
              </a:spcBef>
              <a:buNone/>
              <a:defRPr sz="2200" b="0" kern="1200">
                <a:solidFill>
                  <a:schemeClr val="accent1"/>
                </a:solidFill>
                <a:latin typeface="+mj-lt"/>
                <a:ea typeface="+mj-ea"/>
                <a:cs typeface="+mj-cs"/>
              </a:defRPr>
            </a:lvl1pPr>
          </a:lstStyle>
          <a:p>
            <a:pPr defTabSz="609585">
              <a:defRPr/>
            </a:pPr>
            <a:r>
              <a:rPr lang="en-US" sz="2400" b="1" dirty="0">
                <a:solidFill>
                  <a:schemeClr val="tx1"/>
                </a:solidFill>
              </a:rPr>
              <a:t>Consumer IoT security and enablement</a:t>
            </a:r>
          </a:p>
        </p:txBody>
      </p:sp>
      <p:sp>
        <p:nvSpPr>
          <p:cNvPr id="2" name="TextBox 1">
            <a:extLst>
              <a:ext uri="{FF2B5EF4-FFF2-40B4-BE49-F238E27FC236}">
                <a16:creationId xmlns:a16="http://schemas.microsoft.com/office/drawing/2014/main" id="{E404FD72-1642-1F32-CCEC-3E2DA66B2DE8}"/>
              </a:ext>
            </a:extLst>
          </p:cNvPr>
          <p:cNvSpPr txBox="1"/>
          <p:nvPr/>
        </p:nvSpPr>
        <p:spPr>
          <a:xfrm>
            <a:off x="402166" y="1335898"/>
            <a:ext cx="4329134" cy="3562514"/>
          </a:xfrm>
          <a:prstGeom prst="rect">
            <a:avLst/>
          </a:prstGeom>
          <a:noFill/>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marL="171450" indent="-171450">
              <a:lnSpc>
                <a:spcPct val="150000"/>
              </a:lnSpc>
              <a:buClr>
                <a:srgbClr val="CA0123"/>
              </a:buClr>
              <a:buSzPct val="100000"/>
              <a:buFont typeface="Arial"/>
              <a:buChar char="•"/>
            </a:pPr>
            <a:r>
              <a:rPr lang="en-US" sz="1400" dirty="0">
                <a:ea typeface="+mn-lt"/>
                <a:cs typeface="+mn-lt"/>
              </a:rPr>
              <a:t>Certification</a:t>
            </a:r>
          </a:p>
          <a:p>
            <a:pPr marL="571500" lvl="1" indent="-285750">
              <a:lnSpc>
                <a:spcPct val="150000"/>
              </a:lnSpc>
              <a:buClr>
                <a:srgbClr val="CA0123"/>
              </a:buClr>
              <a:buSzPct val="100000"/>
              <a:buFont typeface="Courier New" panose="02070309020205020404" pitchFamily="49" charset="0"/>
              <a:buChar char="o"/>
            </a:pPr>
            <a:r>
              <a:rPr lang="en-US" sz="1400" dirty="0" err="1">
                <a:ea typeface="+mn-lt"/>
                <a:cs typeface="+mn-lt"/>
              </a:rPr>
              <a:t>ETSI</a:t>
            </a:r>
            <a:r>
              <a:rPr lang="en-US" sz="1400" dirty="0">
                <a:ea typeface="+mn-lt"/>
                <a:cs typeface="+mn-lt"/>
              </a:rPr>
              <a:t> EN 303 645</a:t>
            </a:r>
          </a:p>
          <a:p>
            <a:pPr marL="571500" lvl="1" indent="-285750">
              <a:lnSpc>
                <a:spcPct val="150000"/>
              </a:lnSpc>
              <a:buClr>
                <a:srgbClr val="CA0123"/>
              </a:buClr>
              <a:buSzPct val="100000"/>
              <a:buFont typeface="Courier New" panose="02070309020205020404" pitchFamily="49" charset="0"/>
              <a:buChar char="o"/>
            </a:pPr>
            <a:r>
              <a:rPr lang="en-US" sz="1400" dirty="0">
                <a:ea typeface="+mn-lt"/>
                <a:cs typeface="+mn-lt"/>
              </a:rPr>
              <a:t>UL 2900</a:t>
            </a:r>
          </a:p>
          <a:p>
            <a:pPr marL="571500" lvl="1" indent="-285750">
              <a:lnSpc>
                <a:spcPct val="150000"/>
              </a:lnSpc>
              <a:buClr>
                <a:srgbClr val="CA0123"/>
              </a:buClr>
              <a:buSzPct val="100000"/>
              <a:buFont typeface="Courier New" panose="02070309020205020404" pitchFamily="49" charset="0"/>
              <a:buChar char="o"/>
            </a:pPr>
            <a:r>
              <a:rPr lang="en-US" sz="1400" dirty="0">
                <a:ea typeface="+mn-lt"/>
                <a:cs typeface="+mn-lt"/>
              </a:rPr>
              <a:t>UL Verified IoT Device Security Rating program</a:t>
            </a:r>
          </a:p>
          <a:p>
            <a:pPr marL="171450" indent="-171450">
              <a:lnSpc>
                <a:spcPct val="150000"/>
              </a:lnSpc>
              <a:buClr>
                <a:srgbClr val="CA0123"/>
              </a:buClr>
              <a:buSzPct val="100000"/>
              <a:buFont typeface="Arial"/>
              <a:buChar char="•"/>
            </a:pPr>
            <a:r>
              <a:rPr lang="en-US" sz="1400" dirty="0">
                <a:ea typeface="+mn-lt"/>
                <a:cs typeface="+mn-lt"/>
              </a:rPr>
              <a:t>Custom testing services</a:t>
            </a:r>
            <a:endParaRPr lang="en-US" dirty="0"/>
          </a:p>
          <a:p>
            <a:pPr marL="171450" indent="-171450">
              <a:lnSpc>
                <a:spcPct val="150000"/>
              </a:lnSpc>
              <a:buClr>
                <a:srgbClr val="CA0123"/>
              </a:buClr>
              <a:buSzPct val="100000"/>
              <a:buFont typeface="Arial"/>
              <a:buChar char="•"/>
            </a:pPr>
            <a:r>
              <a:rPr lang="en-US" sz="1400" dirty="0">
                <a:ea typeface="+mn-lt"/>
                <a:cs typeface="+mn-lt"/>
              </a:rPr>
              <a:t>Gap analysis </a:t>
            </a:r>
          </a:p>
          <a:p>
            <a:pPr marL="171450" indent="-171450">
              <a:lnSpc>
                <a:spcPct val="150000"/>
              </a:lnSpc>
              <a:buClr>
                <a:srgbClr val="CA0123"/>
              </a:buClr>
              <a:buSzPct val="100000"/>
              <a:buFont typeface="Arial"/>
              <a:buChar char="•"/>
            </a:pPr>
            <a:r>
              <a:rPr lang="en-US" sz="1400" dirty="0">
                <a:ea typeface="+mn-lt"/>
                <a:cs typeface="+mn-lt"/>
              </a:rPr>
              <a:t>Advisory and training</a:t>
            </a:r>
          </a:p>
          <a:p>
            <a:pPr marL="571500" lvl="1" indent="-285750">
              <a:lnSpc>
                <a:spcPct val="150000"/>
              </a:lnSpc>
              <a:buClr>
                <a:srgbClr val="CA0123"/>
              </a:buClr>
              <a:buSzPct val="100000"/>
              <a:buFont typeface="Courier New" panose="02070309020205020404" pitchFamily="49" charset="0"/>
              <a:buChar char="o"/>
            </a:pPr>
            <a:r>
              <a:rPr lang="en-US" sz="1400" dirty="0">
                <a:ea typeface="+mn-lt"/>
                <a:cs typeface="+mn-lt"/>
              </a:rPr>
              <a:t>IoT masterclass and webinar</a:t>
            </a:r>
            <a:endParaRPr lang="en-US" dirty="0">
              <a:cs typeface="Arial"/>
            </a:endParaRPr>
          </a:p>
          <a:p>
            <a:pPr marL="571500" lvl="1" indent="-285750">
              <a:lnSpc>
                <a:spcPct val="150000"/>
              </a:lnSpc>
              <a:buClr>
                <a:srgbClr val="CA0123"/>
              </a:buClr>
              <a:buSzPct val="100000"/>
              <a:buFont typeface="Courier New" panose="02070309020205020404" pitchFamily="49" charset="0"/>
              <a:buChar char="o"/>
            </a:pPr>
            <a:r>
              <a:rPr lang="en-US" sz="1400" dirty="0">
                <a:ea typeface="+mn-lt"/>
                <a:cs typeface="+mn-lt"/>
              </a:rPr>
              <a:t>IoT jumpstart program</a:t>
            </a:r>
            <a:endParaRPr lang="en-US" dirty="0">
              <a:cs typeface="Arial"/>
            </a:endParaRPr>
          </a:p>
          <a:p>
            <a:pPr>
              <a:lnSpc>
                <a:spcPct val="150000"/>
              </a:lnSpc>
              <a:buClr>
                <a:srgbClr val="CA0123"/>
              </a:buClr>
              <a:buSzPct val="100000"/>
              <a:buFont typeface="Arial"/>
              <a:buChar char="•"/>
            </a:pPr>
            <a:endParaRPr lang="en-US" sz="1400" dirty="0">
              <a:cs typeface="Arial"/>
            </a:endParaRPr>
          </a:p>
          <a:p>
            <a:pPr marL="137160" indent="-137160" algn="l">
              <a:lnSpc>
                <a:spcPct val="100000"/>
              </a:lnSpc>
              <a:spcBef>
                <a:spcPts val="900"/>
              </a:spcBef>
              <a:buClr>
                <a:srgbClr val="CA0123"/>
              </a:buClr>
              <a:buSzPct val="100000"/>
              <a:buFont typeface="Arial"/>
              <a:buChar char="•"/>
            </a:pPr>
            <a:endParaRPr lang="en-US" sz="1400" dirty="0">
              <a:cs typeface="Arial"/>
            </a:endParaRPr>
          </a:p>
        </p:txBody>
      </p:sp>
    </p:spTree>
    <p:extLst>
      <p:ext uri="{BB962C8B-B14F-4D97-AF65-F5344CB8AC3E}">
        <p14:creationId xmlns:p14="http://schemas.microsoft.com/office/powerpoint/2010/main" val="375221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A picture containing text, businesscard&#10;&#10;Description automatically generated">
            <a:extLst>
              <a:ext uri="{FF2B5EF4-FFF2-40B4-BE49-F238E27FC236}">
                <a16:creationId xmlns:a16="http://schemas.microsoft.com/office/drawing/2014/main" id="{A703C8A8-D0E6-300D-54F9-BB5B28F360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8000" y="3213434"/>
            <a:ext cx="2743200" cy="1146957"/>
          </a:xfrm>
          <a:prstGeom prst="rect">
            <a:avLst/>
          </a:prstGeom>
        </p:spPr>
      </p:pic>
      <p:sp>
        <p:nvSpPr>
          <p:cNvPr id="3" name="Slide Number Placeholder 3">
            <a:extLst>
              <a:ext uri="{FF2B5EF4-FFF2-40B4-BE49-F238E27FC236}">
                <a16:creationId xmlns:a16="http://schemas.microsoft.com/office/drawing/2014/main" id="{5177EBE0-4AB1-DA03-B47D-3EFA96C73AA2}"/>
              </a:ext>
            </a:extLst>
          </p:cNvPr>
          <p:cNvSpPr>
            <a:spLocks noGrp="1"/>
          </p:cNvSpPr>
          <p:nvPr>
            <p:ph type="sldNum" sz="quarter" idx="12"/>
          </p:nvPr>
        </p:nvSpPr>
        <p:spPr/>
        <p:txBody>
          <a:bodyPr/>
          <a:lstStyle/>
          <a:p>
            <a:fld id="{0FB653A9-F313-624D-BF6F-1C4E70BAF06A}" type="slidenum">
              <a:rPr lang="en-US" smtClean="0"/>
              <a:pPr/>
              <a:t>18</a:t>
            </a:fld>
            <a:endParaRPr lang="en-US"/>
          </a:p>
        </p:txBody>
      </p:sp>
      <p:sp>
        <p:nvSpPr>
          <p:cNvPr id="4" name="Text Placeholder 9">
            <a:extLst>
              <a:ext uri="{FF2B5EF4-FFF2-40B4-BE49-F238E27FC236}">
                <a16:creationId xmlns:a16="http://schemas.microsoft.com/office/drawing/2014/main" id="{C274DF67-581D-4156-A799-257A5DFC09AB}"/>
              </a:ext>
            </a:extLst>
          </p:cNvPr>
          <p:cNvSpPr txBox="1">
            <a:spLocks/>
          </p:cNvSpPr>
          <p:nvPr/>
        </p:nvSpPr>
        <p:spPr>
          <a:xfrm>
            <a:off x="0" y="744964"/>
            <a:ext cx="2310714" cy="492443"/>
          </a:xfrm>
          <a:prstGeom prst="rect">
            <a:avLst/>
          </a:prstGeom>
          <a:solidFill>
            <a:srgbClr val="CA0123"/>
          </a:solidFill>
        </p:spPr>
        <p:txBody>
          <a:bodyPr vert="horz" lIns="365760" tIns="1280160" rIns="609600" bIns="365760" rtlCol="0" anchor="t">
            <a:normAutofit fontScale="25000" lnSpcReduction="20000"/>
          </a:bodyPr>
          <a:lstStyle>
            <a:lvl1pPr marL="0" indent="0" algn="l" defTabSz="457200" rtl="0" eaLnBrk="1" latinLnBrk="0" hangingPunct="1">
              <a:spcBef>
                <a:spcPts val="0"/>
              </a:spcBef>
              <a:spcAft>
                <a:spcPts val="1200"/>
              </a:spcAft>
              <a:buFont typeface="Arial" panose="020B0604020202020204" pitchFamily="34" charset="0"/>
              <a:buNone/>
              <a:defRPr sz="1400" kern="1200">
                <a:solidFill>
                  <a:schemeClr val="tx1"/>
                </a:solidFill>
                <a:latin typeface="+mn-lt"/>
                <a:ea typeface="+mn-ea"/>
                <a:cs typeface="+mn-cs"/>
              </a:defRPr>
            </a:lvl1pPr>
            <a:lvl2pPr marL="173736" indent="-173736" algn="l" defTabSz="457200" rtl="0" eaLnBrk="1" latinLnBrk="0" hangingPunct="1">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2pPr>
            <a:lvl3pPr marL="347472" indent="-173736" algn="l" defTabSz="457200" rtl="0" eaLnBrk="1" latinLnBrk="0" hangingPunct="1">
              <a:spcBef>
                <a:spcPts val="0"/>
              </a:spcBef>
              <a:spcAft>
                <a:spcPts val="1200"/>
              </a:spcAft>
              <a:buFont typeface="Arial" panose="020B0604020202020204" pitchFamily="34" charset="0"/>
              <a:buChar char="•"/>
              <a:defRPr sz="1400" kern="1200">
                <a:solidFill>
                  <a:schemeClr val="tx1"/>
                </a:solidFill>
                <a:latin typeface="+mn-lt"/>
                <a:ea typeface="+mn-ea"/>
                <a:cs typeface="+mn-cs"/>
              </a:defRPr>
            </a:lvl3pPr>
            <a:lvl4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4pPr>
            <a:lvl5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5pPr>
            <a:lvl6pPr marL="521208" indent="-173736" algn="l" defTabSz="457200" rtl="0" eaLnBrk="1" latinLnBrk="0" hangingPunct="1">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6pPr>
            <a:lvl7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7pPr>
            <a:lvl8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8pPr>
            <a:lvl9pPr marL="521208" indent="-173736" algn="l" defTabSz="457200" rtl="0" eaLnBrk="1" latinLnBrk="0" hangingPunct="1">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9pPr>
          </a:lstStyle>
          <a:p>
            <a:endParaRPr lang="en-US" sz="1867">
              <a:solidFill>
                <a:schemeClr val="bg1"/>
              </a:solidFill>
            </a:endParaRPr>
          </a:p>
        </p:txBody>
      </p:sp>
      <p:sp>
        <p:nvSpPr>
          <p:cNvPr id="5" name="Title 7">
            <a:extLst>
              <a:ext uri="{FF2B5EF4-FFF2-40B4-BE49-F238E27FC236}">
                <a16:creationId xmlns:a16="http://schemas.microsoft.com/office/drawing/2014/main" id="{25CBF2C2-F80C-4490-9DC2-0750203000DF}"/>
              </a:ext>
            </a:extLst>
          </p:cNvPr>
          <p:cNvSpPr>
            <a:spLocks noGrp="1"/>
          </p:cNvSpPr>
          <p:nvPr>
            <p:ph type="title"/>
          </p:nvPr>
        </p:nvSpPr>
        <p:spPr>
          <a:xfrm>
            <a:off x="90435" y="861714"/>
            <a:ext cx="3459589" cy="492443"/>
          </a:xfrm>
        </p:spPr>
        <p:txBody>
          <a:bodyPr/>
          <a:lstStyle/>
          <a:p>
            <a:r>
              <a:rPr lang="en-US" sz="1800">
                <a:solidFill>
                  <a:schemeClr val="bg1"/>
                </a:solidFill>
              </a:rPr>
              <a:t>Value proposition</a:t>
            </a:r>
          </a:p>
        </p:txBody>
      </p:sp>
      <p:sp>
        <p:nvSpPr>
          <p:cNvPr id="12" name="Title 4">
            <a:extLst>
              <a:ext uri="{FF2B5EF4-FFF2-40B4-BE49-F238E27FC236}">
                <a16:creationId xmlns:a16="http://schemas.microsoft.com/office/drawing/2014/main" id="{B23A722A-C081-4643-BD5E-312F3B77F44F}"/>
              </a:ext>
            </a:extLst>
          </p:cNvPr>
          <p:cNvSpPr txBox="1">
            <a:spLocks/>
          </p:cNvSpPr>
          <p:nvPr/>
        </p:nvSpPr>
        <p:spPr>
          <a:xfrm>
            <a:off x="402166" y="193223"/>
            <a:ext cx="8260142" cy="369332"/>
          </a:xfrm>
          <a:prstGeom prst="rect">
            <a:avLst/>
          </a:prstGeom>
        </p:spPr>
        <p:txBody>
          <a:bodyPr vert="horz" wrap="square" lIns="0" tIns="0" rIns="0" bIns="0" rtlCol="0" anchor="t">
            <a:spAutoFit/>
          </a:bodyPr>
          <a:lstStyle>
            <a:lvl1pPr algn="l" defTabSz="457200" rtl="0" eaLnBrk="1" latinLnBrk="0" hangingPunct="1">
              <a:spcBef>
                <a:spcPct val="0"/>
              </a:spcBef>
              <a:buNone/>
              <a:defRPr sz="2200" b="0" kern="1200">
                <a:solidFill>
                  <a:schemeClr val="accent1"/>
                </a:solidFill>
                <a:latin typeface="+mj-lt"/>
                <a:ea typeface="+mj-ea"/>
                <a:cs typeface="+mj-cs"/>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a:ea typeface="+mn-ea"/>
                <a:cs typeface="+mn-cs"/>
              </a:rPr>
              <a:t>Consumer IoT cybersecurity</a:t>
            </a:r>
            <a:endParaRPr kumimoji="0" lang="en-US" sz="2400" b="0" i="0" u="none" strike="noStrike" kern="1200" cap="none" spc="0" normalizeH="0" baseline="0" noProof="0">
              <a:ln>
                <a:noFill/>
              </a:ln>
              <a:solidFill>
                <a:srgbClr val="000000"/>
              </a:solidFill>
              <a:effectLst/>
              <a:highlight>
                <a:srgbClr val="FFFF00"/>
              </a:highlight>
              <a:uLnTx/>
              <a:uFillTx/>
              <a:latin typeface="Arial"/>
              <a:ea typeface="+mn-ea"/>
              <a:cs typeface="+mn-cs"/>
            </a:endParaRPr>
          </a:p>
        </p:txBody>
      </p:sp>
      <p:sp>
        <p:nvSpPr>
          <p:cNvPr id="6" name="TextBox 5">
            <a:extLst>
              <a:ext uri="{FF2B5EF4-FFF2-40B4-BE49-F238E27FC236}">
                <a16:creationId xmlns:a16="http://schemas.microsoft.com/office/drawing/2014/main" id="{7E365560-FE4E-EA0B-A250-D22FC03111EE}"/>
              </a:ext>
            </a:extLst>
          </p:cNvPr>
          <p:cNvSpPr txBox="1"/>
          <p:nvPr/>
        </p:nvSpPr>
        <p:spPr>
          <a:xfrm>
            <a:off x="402166" y="1470907"/>
            <a:ext cx="7389828" cy="1777410"/>
          </a:xfrm>
          <a:prstGeom prst="rect">
            <a:avLst/>
          </a:prstGeom>
          <a:noFill/>
        </p:spPr>
        <p:txBody>
          <a:bodyPr wrap="square" lIns="0" tIns="0" rIns="0" bIns="0" rtlCol="0">
            <a:spAutoFit/>
          </a:bodyPr>
          <a:lstStyle/>
          <a:p>
            <a:pPr marL="173736" indent="-173736">
              <a:spcBef>
                <a:spcPts val="900"/>
              </a:spcBef>
              <a:buClr>
                <a:srgbClr val="CA0123"/>
              </a:buClr>
              <a:buSzPct val="100000"/>
              <a:buFont typeface="Arial"/>
              <a:buChar char="•"/>
            </a:pPr>
            <a:r>
              <a:rPr lang="en-US" sz="1300" dirty="0">
                <a:ea typeface="+mn-lt"/>
                <a:cs typeface="+mn-lt"/>
              </a:rPr>
              <a:t>End-to-end life cycle service strategy</a:t>
            </a:r>
          </a:p>
          <a:p>
            <a:pPr marL="173736" indent="-173736">
              <a:spcBef>
                <a:spcPts val="900"/>
              </a:spcBef>
              <a:buClr>
                <a:srgbClr val="CA0123"/>
              </a:buClr>
              <a:buSzPct val="100000"/>
              <a:buFont typeface="Arial"/>
              <a:buChar char="•"/>
            </a:pPr>
            <a:r>
              <a:rPr lang="en-US" sz="1300" dirty="0">
                <a:ea typeface="+mn-lt"/>
                <a:cs typeface="+mn-lt"/>
              </a:rPr>
              <a:t>Thorough understanding of regulations and requirements across all target markets</a:t>
            </a:r>
          </a:p>
          <a:p>
            <a:pPr marL="173736" indent="-173736">
              <a:spcBef>
                <a:spcPts val="900"/>
              </a:spcBef>
              <a:buClr>
                <a:srgbClr val="CA0123"/>
              </a:buClr>
              <a:buSzPct val="100000"/>
              <a:buFont typeface="Arial"/>
              <a:buChar char="•"/>
            </a:pPr>
            <a:r>
              <a:rPr lang="en-US" sz="1300" dirty="0">
                <a:ea typeface="+mn-lt"/>
                <a:cs typeface="+mn-lt"/>
              </a:rPr>
              <a:t>Help you meet legal and regulatory demands regarding cybersecurity requirements</a:t>
            </a:r>
          </a:p>
          <a:p>
            <a:pPr marL="173736" indent="-173736">
              <a:spcBef>
                <a:spcPts val="900"/>
              </a:spcBef>
              <a:buClr>
                <a:srgbClr val="CA0123"/>
              </a:buClr>
              <a:buSzPct val="100000"/>
              <a:buFont typeface="Arial"/>
              <a:buChar char="•"/>
            </a:pPr>
            <a:r>
              <a:rPr lang="en-US" sz="1300" dirty="0">
                <a:ea typeface="+mn-lt"/>
                <a:cs typeface="+mn-lt"/>
              </a:rPr>
              <a:t>Help you enter target markets smoothly and efficiently</a:t>
            </a:r>
          </a:p>
          <a:p>
            <a:pPr marL="137160" indent="-137160">
              <a:spcBef>
                <a:spcPts val="900"/>
              </a:spcBef>
              <a:buClr>
                <a:srgbClr val="CA0123"/>
              </a:buClr>
              <a:buSzPct val="100000"/>
              <a:buFont typeface="Arial"/>
              <a:buChar char="•"/>
            </a:pPr>
            <a:endParaRPr lang="en-US" sz="1300" dirty="0">
              <a:ea typeface="+mn-lt"/>
              <a:cs typeface="+mn-lt"/>
            </a:endParaRPr>
          </a:p>
          <a:p>
            <a:pPr marL="137160" indent="-137160">
              <a:spcBef>
                <a:spcPts val="900"/>
              </a:spcBef>
              <a:buClr>
                <a:srgbClr val="CA0123"/>
              </a:buClr>
              <a:buSzPct val="100000"/>
              <a:buFont typeface="Arial"/>
              <a:buChar char="•"/>
            </a:pPr>
            <a:endParaRPr lang="en-US" sz="1300" dirty="0"/>
          </a:p>
        </p:txBody>
      </p:sp>
      <p:sp>
        <p:nvSpPr>
          <p:cNvPr id="7" name="TextBox 6">
            <a:extLst>
              <a:ext uri="{FF2B5EF4-FFF2-40B4-BE49-F238E27FC236}">
                <a16:creationId xmlns:a16="http://schemas.microsoft.com/office/drawing/2014/main" id="{F29286A1-7F69-C689-AF39-5C52000BB3D0}"/>
              </a:ext>
            </a:extLst>
          </p:cNvPr>
          <p:cNvSpPr txBox="1"/>
          <p:nvPr/>
        </p:nvSpPr>
        <p:spPr>
          <a:xfrm>
            <a:off x="402166" y="2753479"/>
            <a:ext cx="5529507" cy="1862048"/>
          </a:xfrm>
          <a:prstGeom prst="rect">
            <a:avLst/>
          </a:prstGeom>
          <a:noFill/>
        </p:spPr>
        <p:txBody>
          <a:bodyPr wrap="square" lIns="0" tIns="0" rIns="0" bIns="0" rtlCol="0">
            <a:spAutoFit/>
          </a:bodyPr>
          <a:lstStyle/>
          <a:p>
            <a:pPr algn="l">
              <a:lnSpc>
                <a:spcPct val="100000"/>
              </a:lnSpc>
              <a:spcBef>
                <a:spcPts val="900"/>
              </a:spcBef>
              <a:buClr>
                <a:srgbClr val="CA0123"/>
              </a:buClr>
              <a:buSzPct val="100000"/>
            </a:pPr>
            <a:r>
              <a:rPr lang="en-US" sz="1300" dirty="0"/>
              <a:t>The </a:t>
            </a:r>
            <a:r>
              <a:rPr lang="en-US" sz="1300" b="1" dirty="0"/>
              <a:t>IoT Security Rating </a:t>
            </a:r>
            <a:r>
              <a:rPr lang="en-US" sz="1300" dirty="0"/>
              <a:t>offers</a:t>
            </a:r>
            <a:r>
              <a:rPr lang="en-US" sz="1300" b="1" dirty="0"/>
              <a:t> </a:t>
            </a:r>
            <a:r>
              <a:rPr lang="en-US" sz="1300" dirty="0"/>
              <a:t>manufacturers the following benefits:</a:t>
            </a:r>
          </a:p>
          <a:p>
            <a:pPr marL="342900" indent="-173736" algn="l">
              <a:lnSpc>
                <a:spcPct val="100000"/>
              </a:lnSpc>
              <a:spcBef>
                <a:spcPts val="900"/>
              </a:spcBef>
              <a:buClr>
                <a:srgbClr val="CA0123"/>
              </a:buClr>
              <a:buSzPct val="100000"/>
              <a:buFont typeface="Arial"/>
              <a:buChar char="•"/>
            </a:pPr>
            <a:r>
              <a:rPr lang="en-US" sz="1300" dirty="0"/>
              <a:t>Make product security more transparent and accessible to consumers</a:t>
            </a:r>
          </a:p>
          <a:p>
            <a:pPr marL="342900" indent="-173736" algn="l">
              <a:lnSpc>
                <a:spcPct val="100000"/>
              </a:lnSpc>
              <a:spcBef>
                <a:spcPts val="900"/>
              </a:spcBef>
              <a:buClr>
                <a:srgbClr val="CA0123"/>
              </a:buClr>
              <a:buSzPct val="100000"/>
              <a:buFont typeface="Arial"/>
              <a:buChar char="•"/>
            </a:pPr>
            <a:r>
              <a:rPr lang="en-US" sz="1300" dirty="0"/>
              <a:t>Use security as a competitive differentiator through the associated security label</a:t>
            </a:r>
          </a:p>
          <a:p>
            <a:pPr marL="342900" indent="-173736" algn="l">
              <a:lnSpc>
                <a:spcPct val="100000"/>
              </a:lnSpc>
              <a:spcBef>
                <a:spcPts val="900"/>
              </a:spcBef>
              <a:buClr>
                <a:srgbClr val="CA0123"/>
              </a:buClr>
              <a:buSzPct val="100000"/>
              <a:buFont typeface="Arial"/>
              <a:buChar char="•"/>
            </a:pPr>
            <a:r>
              <a:rPr lang="en-US" sz="1300" dirty="0"/>
              <a:t>Leverage the IoT Security Rating to perform adequate product security due diligence</a:t>
            </a:r>
          </a:p>
          <a:p>
            <a:pPr marL="342900" indent="-173736" algn="l">
              <a:lnSpc>
                <a:spcPct val="100000"/>
              </a:lnSpc>
              <a:spcBef>
                <a:spcPts val="900"/>
              </a:spcBef>
              <a:buClr>
                <a:srgbClr val="CA0123"/>
              </a:buClr>
              <a:buSzPct val="100000"/>
              <a:buFont typeface="Arial"/>
              <a:buChar char="•"/>
            </a:pPr>
            <a:r>
              <a:rPr lang="en-US" sz="1300" dirty="0"/>
              <a:t>Help achieve compliance with (upcoming) regulations</a:t>
            </a:r>
          </a:p>
        </p:txBody>
      </p:sp>
    </p:spTree>
    <p:extLst>
      <p:ext uri="{BB962C8B-B14F-4D97-AF65-F5344CB8AC3E}">
        <p14:creationId xmlns:p14="http://schemas.microsoft.com/office/powerpoint/2010/main" val="194054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79301-C8C4-811D-815D-DBF91DF6463E}"/>
              </a:ext>
            </a:extLst>
          </p:cNvPr>
          <p:cNvSpPr>
            <a:spLocks noGrp="1"/>
          </p:cNvSpPr>
          <p:nvPr>
            <p:ph type="title"/>
          </p:nvPr>
        </p:nvSpPr>
        <p:spPr>
          <a:xfrm>
            <a:off x="411163" y="412750"/>
            <a:ext cx="8425266" cy="1278164"/>
          </a:xfrm>
        </p:spPr>
        <p:txBody>
          <a:bodyPr/>
          <a:lstStyle/>
          <a:p>
            <a:r>
              <a:rPr lang="en-US" dirty="0"/>
              <a:t>Service portfolio:</a:t>
            </a:r>
            <a:br>
              <a:rPr lang="en-US" dirty="0"/>
            </a:br>
            <a:r>
              <a:rPr lang="en-US" dirty="0"/>
              <a:t>Industrial IoT — cybersecurity and</a:t>
            </a:r>
            <a:br>
              <a:rPr lang="en-US" dirty="0"/>
            </a:br>
            <a:r>
              <a:rPr lang="en-US" dirty="0"/>
              <a:t>functional safety </a:t>
            </a:r>
          </a:p>
        </p:txBody>
      </p:sp>
      <p:sp>
        <p:nvSpPr>
          <p:cNvPr id="4" name="Slide Number Placeholder 3">
            <a:extLst>
              <a:ext uri="{FF2B5EF4-FFF2-40B4-BE49-F238E27FC236}">
                <a16:creationId xmlns:a16="http://schemas.microsoft.com/office/drawing/2014/main" id="{D41E840E-CF27-57B0-C4AB-E47CC59293B6}"/>
              </a:ext>
            </a:extLst>
          </p:cNvPr>
          <p:cNvSpPr>
            <a:spLocks noGrp="1"/>
          </p:cNvSpPr>
          <p:nvPr>
            <p:ph type="sldNum" sz="quarter" idx="12"/>
          </p:nvPr>
        </p:nvSpPr>
        <p:spPr/>
        <p:txBody>
          <a:bodyPr/>
          <a:lstStyle/>
          <a:p>
            <a:fld id="{0FB653A9-F313-624D-BF6F-1C4E70BAF06A}" type="slidenum">
              <a:rPr lang="en-US" smtClean="0"/>
              <a:pPr/>
              <a:t>19</a:t>
            </a:fld>
            <a:endParaRPr lang="en-US"/>
          </a:p>
        </p:txBody>
      </p:sp>
    </p:spTree>
    <p:extLst>
      <p:ext uri="{BB962C8B-B14F-4D97-AF65-F5344CB8AC3E}">
        <p14:creationId xmlns:p14="http://schemas.microsoft.com/office/powerpoint/2010/main" val="201938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79301-C8C4-811D-815D-DBF91DF6463E}"/>
              </a:ext>
            </a:extLst>
          </p:cNvPr>
          <p:cNvSpPr>
            <a:spLocks noGrp="1"/>
          </p:cNvSpPr>
          <p:nvPr>
            <p:ph type="title"/>
          </p:nvPr>
        </p:nvSpPr>
        <p:spPr>
          <a:xfrm>
            <a:off x="411163" y="412750"/>
            <a:ext cx="5707898" cy="876461"/>
          </a:xfrm>
        </p:spPr>
        <p:txBody>
          <a:bodyPr/>
          <a:lstStyle/>
          <a:p>
            <a:r>
              <a:rPr lang="en-US"/>
              <a:t>Device cybersecurity landscape and service portfolio</a:t>
            </a:r>
          </a:p>
        </p:txBody>
      </p:sp>
      <p:sp>
        <p:nvSpPr>
          <p:cNvPr id="4" name="Slide Number Placeholder 3">
            <a:extLst>
              <a:ext uri="{FF2B5EF4-FFF2-40B4-BE49-F238E27FC236}">
                <a16:creationId xmlns:a16="http://schemas.microsoft.com/office/drawing/2014/main" id="{D41E840E-CF27-57B0-C4AB-E47CC59293B6}"/>
              </a:ext>
            </a:extLst>
          </p:cNvPr>
          <p:cNvSpPr>
            <a:spLocks noGrp="1"/>
          </p:cNvSpPr>
          <p:nvPr>
            <p:ph type="sldNum" sz="quarter" idx="12"/>
          </p:nvPr>
        </p:nvSpPr>
        <p:spPr/>
        <p:txBody>
          <a:bodyPr/>
          <a:lstStyle/>
          <a:p>
            <a:fld id="{0FB653A9-F313-624D-BF6F-1C4E70BAF06A}" type="slidenum">
              <a:rPr lang="en-US" smtClean="0"/>
              <a:pPr/>
              <a:t>2</a:t>
            </a:fld>
            <a:endParaRPr lang="en-US"/>
          </a:p>
        </p:txBody>
      </p:sp>
    </p:spTree>
    <p:extLst>
      <p:ext uri="{BB962C8B-B14F-4D97-AF65-F5344CB8AC3E}">
        <p14:creationId xmlns:p14="http://schemas.microsoft.com/office/powerpoint/2010/main" val="193732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4">
            <a:extLst>
              <a:ext uri="{FF2B5EF4-FFF2-40B4-BE49-F238E27FC236}">
                <a16:creationId xmlns:a16="http://schemas.microsoft.com/office/drawing/2014/main" id="{E6BB42F8-B239-9650-9523-4F6294A02CC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7232270" y="1506182"/>
            <a:ext cx="685799" cy="685799"/>
          </a:xfrm>
          <a:prstGeom prst="rect">
            <a:avLst/>
          </a:prstGeom>
        </p:spPr>
      </p:pic>
      <p:pic>
        <p:nvPicPr>
          <p:cNvPr id="5" name="Picture 11">
            <a:extLst>
              <a:ext uri="{FF2B5EF4-FFF2-40B4-BE49-F238E27FC236}">
                <a16:creationId xmlns:a16="http://schemas.microsoft.com/office/drawing/2014/main" id="{608AFF60-F234-6566-AD4B-D8AF2242EF0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5029200" y="1449034"/>
            <a:ext cx="898525" cy="898525"/>
          </a:xfrm>
          <a:prstGeom prst="rect">
            <a:avLst/>
          </a:prstGeom>
        </p:spPr>
      </p:pic>
      <p:pic>
        <p:nvPicPr>
          <p:cNvPr id="3" name="Picture 13">
            <a:extLst>
              <a:ext uri="{FF2B5EF4-FFF2-40B4-BE49-F238E27FC236}">
                <a16:creationId xmlns:a16="http://schemas.microsoft.com/office/drawing/2014/main" id="{A1159C37-3CCE-C31B-8094-074357B63CD4}"/>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3042511" y="1556161"/>
            <a:ext cx="668047" cy="668047"/>
          </a:xfrm>
          <a:prstGeom prst="rect">
            <a:avLst/>
          </a:prstGeom>
        </p:spPr>
      </p:pic>
      <p:sp>
        <p:nvSpPr>
          <p:cNvPr id="2" name="Title 1">
            <a:extLst>
              <a:ext uri="{FF2B5EF4-FFF2-40B4-BE49-F238E27FC236}">
                <a16:creationId xmlns:a16="http://schemas.microsoft.com/office/drawing/2014/main" id="{15EBE700-93CA-C5B4-BA27-415CBECF12C0}"/>
              </a:ext>
            </a:extLst>
          </p:cNvPr>
          <p:cNvSpPr>
            <a:spLocks noGrp="1"/>
          </p:cNvSpPr>
          <p:nvPr>
            <p:ph type="title"/>
          </p:nvPr>
        </p:nvSpPr>
        <p:spPr/>
        <p:txBody>
          <a:bodyPr/>
          <a:lstStyle/>
          <a:p>
            <a:r>
              <a:rPr lang="en-US"/>
              <a:t>Industry 4.0 trends</a:t>
            </a:r>
            <a:br>
              <a:rPr lang="en-US"/>
            </a:br>
            <a:endParaRPr lang="en-US"/>
          </a:p>
        </p:txBody>
      </p:sp>
      <p:sp>
        <p:nvSpPr>
          <p:cNvPr id="4" name="Content Placeholder 3">
            <a:extLst>
              <a:ext uri="{FF2B5EF4-FFF2-40B4-BE49-F238E27FC236}">
                <a16:creationId xmlns:a16="http://schemas.microsoft.com/office/drawing/2014/main" id="{FDC2CEE3-50B0-7CD5-7CC4-90E7C99981C7}"/>
              </a:ext>
            </a:extLst>
          </p:cNvPr>
          <p:cNvSpPr>
            <a:spLocks noGrp="1"/>
          </p:cNvSpPr>
          <p:nvPr>
            <p:ph sz="half" idx="1"/>
          </p:nvPr>
        </p:nvSpPr>
        <p:spPr>
          <a:xfrm>
            <a:off x="411479" y="2606039"/>
            <a:ext cx="1639263" cy="2039112"/>
          </a:xfrm>
        </p:spPr>
        <p:txBody>
          <a:bodyPr/>
          <a:lstStyle/>
          <a:p>
            <a:r>
              <a:rPr lang="en-US" sz="1200" b="0" dirty="0"/>
              <a:t>Industrial ecosystems are evolving, and safety and security are crucial components of this evolution.</a:t>
            </a:r>
          </a:p>
          <a:p>
            <a:endParaRPr lang="en-US" dirty="0"/>
          </a:p>
        </p:txBody>
      </p:sp>
      <p:sp>
        <p:nvSpPr>
          <p:cNvPr id="6" name="Content Placeholder 5">
            <a:extLst>
              <a:ext uri="{FF2B5EF4-FFF2-40B4-BE49-F238E27FC236}">
                <a16:creationId xmlns:a16="http://schemas.microsoft.com/office/drawing/2014/main" id="{96881792-E629-6B2F-FB45-21452FC2A217}"/>
              </a:ext>
            </a:extLst>
          </p:cNvPr>
          <p:cNvSpPr>
            <a:spLocks noGrp="1"/>
          </p:cNvSpPr>
          <p:nvPr>
            <p:ph sz="half" idx="2"/>
          </p:nvPr>
        </p:nvSpPr>
        <p:spPr>
          <a:xfrm>
            <a:off x="2512695" y="2606039"/>
            <a:ext cx="1709928" cy="2039112"/>
          </a:xfrm>
        </p:spPr>
        <p:txBody>
          <a:bodyPr/>
          <a:lstStyle/>
          <a:p>
            <a:r>
              <a:rPr lang="en-US" sz="1200" b="0"/>
              <a:t>Digital technologies </a:t>
            </a:r>
            <a:br>
              <a:rPr lang="en-US" sz="1200" b="0"/>
            </a:br>
            <a:r>
              <a:rPr lang="en-US" sz="1200" b="0"/>
              <a:t>have penetrated manufacturing and continue to do so at an ever-increasing rate.</a:t>
            </a:r>
          </a:p>
          <a:p>
            <a:endParaRPr lang="en-US"/>
          </a:p>
        </p:txBody>
      </p:sp>
      <p:sp>
        <p:nvSpPr>
          <p:cNvPr id="8" name="Content Placeholder 7">
            <a:extLst>
              <a:ext uri="{FF2B5EF4-FFF2-40B4-BE49-F238E27FC236}">
                <a16:creationId xmlns:a16="http://schemas.microsoft.com/office/drawing/2014/main" id="{2CB4FE86-5076-3C52-873D-9D85F3AC2181}"/>
              </a:ext>
            </a:extLst>
          </p:cNvPr>
          <p:cNvSpPr>
            <a:spLocks noGrp="1"/>
          </p:cNvSpPr>
          <p:nvPr>
            <p:ph sz="half" idx="15"/>
          </p:nvPr>
        </p:nvSpPr>
        <p:spPr/>
        <p:txBody>
          <a:bodyPr/>
          <a:lstStyle/>
          <a:p>
            <a:r>
              <a:rPr lang="en-US" sz="1200" b="0" dirty="0"/>
              <a:t>Merging of the cyber and physical worlds means improved efficiency but also results in an increased exposure to cybersecurity and safety risks.</a:t>
            </a:r>
          </a:p>
          <a:p>
            <a:endParaRPr lang="en-US" dirty="0"/>
          </a:p>
        </p:txBody>
      </p:sp>
      <p:sp>
        <p:nvSpPr>
          <p:cNvPr id="10" name="Content Placeholder 9">
            <a:extLst>
              <a:ext uri="{FF2B5EF4-FFF2-40B4-BE49-F238E27FC236}">
                <a16:creationId xmlns:a16="http://schemas.microsoft.com/office/drawing/2014/main" id="{E58706BE-9C3E-9CDE-D3B0-129F877AF93B}"/>
              </a:ext>
            </a:extLst>
          </p:cNvPr>
          <p:cNvSpPr>
            <a:spLocks noGrp="1"/>
          </p:cNvSpPr>
          <p:nvPr>
            <p:ph sz="half" idx="17"/>
          </p:nvPr>
        </p:nvSpPr>
        <p:spPr/>
        <p:txBody>
          <a:bodyPr/>
          <a:lstStyle/>
          <a:p>
            <a:r>
              <a:rPr lang="en-US" sz="1200" b="0"/>
              <a:t>Smart factories depend on connectivity to deliver Industry 4.0 benefits, such as increased operating productivity and reduced downtime and costs.</a:t>
            </a:r>
            <a:endParaRPr lang="en-US" b="0"/>
          </a:p>
        </p:txBody>
      </p:sp>
      <p:sp>
        <p:nvSpPr>
          <p:cNvPr id="11" name="Slide Number Placeholder 10">
            <a:extLst>
              <a:ext uri="{FF2B5EF4-FFF2-40B4-BE49-F238E27FC236}">
                <a16:creationId xmlns:a16="http://schemas.microsoft.com/office/drawing/2014/main" id="{7EDFCB1D-0E83-3D5E-5C0B-8E14D208D58D}"/>
              </a:ext>
            </a:extLst>
          </p:cNvPr>
          <p:cNvSpPr>
            <a:spLocks noGrp="1"/>
          </p:cNvSpPr>
          <p:nvPr>
            <p:ph type="sldNum" sz="quarter" idx="12"/>
          </p:nvPr>
        </p:nvSpPr>
        <p:spPr/>
        <p:txBody>
          <a:bodyPr/>
          <a:lstStyle/>
          <a:p>
            <a:fld id="{0FB653A9-F313-624D-BF6F-1C4E70BAF06A}" type="slidenum">
              <a:rPr lang="en-US" smtClean="0"/>
              <a:t>20</a:t>
            </a:fld>
            <a:endParaRPr lang="en-US"/>
          </a:p>
        </p:txBody>
      </p:sp>
      <p:cxnSp>
        <p:nvCxnSpPr>
          <p:cNvPr id="19" name="Straight Connector 18">
            <a:extLst>
              <a:ext uri="{FF2B5EF4-FFF2-40B4-BE49-F238E27FC236}">
                <a16:creationId xmlns:a16="http://schemas.microsoft.com/office/drawing/2014/main" id="{DF87225D-8A47-FBD5-AA4A-76557E0B5F78}"/>
              </a:ext>
            </a:extLst>
          </p:cNvPr>
          <p:cNvCxnSpPr>
            <a:cxnSpLocks/>
          </p:cNvCxnSpPr>
          <p:nvPr/>
        </p:nvCxnSpPr>
        <p:spPr>
          <a:xfrm>
            <a:off x="6720205" y="2467947"/>
            <a:ext cx="1709928" cy="0"/>
          </a:xfrm>
          <a:prstGeom prst="line">
            <a:avLst/>
          </a:prstGeom>
          <a:ln w="19050" cap="flat">
            <a:miter lim="800000"/>
          </a:ln>
        </p:spPr>
        <p:style>
          <a:lnRef idx="1">
            <a:schemeClr val="tx1"/>
          </a:lnRef>
          <a:fillRef idx="0">
            <a:schemeClr val="accent1"/>
          </a:fillRef>
          <a:effectRef idx="0">
            <a:srgbClr val="000000"/>
          </a:effectRef>
          <a:fontRef idx="minor">
            <a:srgbClr val="000000"/>
          </a:fontRef>
        </p:style>
      </p:cxnSp>
      <p:cxnSp>
        <p:nvCxnSpPr>
          <p:cNvPr id="20" name="Straight Connector 19">
            <a:extLst>
              <a:ext uri="{FF2B5EF4-FFF2-40B4-BE49-F238E27FC236}">
                <a16:creationId xmlns:a16="http://schemas.microsoft.com/office/drawing/2014/main" id="{103504E9-20D1-3F6C-6951-07BB16942768}"/>
              </a:ext>
            </a:extLst>
          </p:cNvPr>
          <p:cNvCxnSpPr>
            <a:cxnSpLocks/>
          </p:cNvCxnSpPr>
          <p:nvPr/>
        </p:nvCxnSpPr>
        <p:spPr>
          <a:xfrm>
            <a:off x="4616450" y="2467947"/>
            <a:ext cx="1709928" cy="0"/>
          </a:xfrm>
          <a:prstGeom prst="line">
            <a:avLst/>
          </a:prstGeom>
          <a:ln w="19050" cap="flat">
            <a:miter lim="800000"/>
          </a:ln>
        </p:spPr>
        <p:style>
          <a:lnRef idx="1">
            <a:schemeClr val="tx1"/>
          </a:lnRef>
          <a:fillRef idx="0">
            <a:schemeClr val="accent1"/>
          </a:fillRef>
          <a:effectRef idx="0">
            <a:srgbClr val="000000"/>
          </a:effectRef>
          <a:fontRef idx="minor">
            <a:srgbClr val="000000"/>
          </a:fontRef>
        </p:style>
      </p:cxnSp>
      <p:cxnSp>
        <p:nvCxnSpPr>
          <p:cNvPr id="21" name="Straight Connector 20">
            <a:extLst>
              <a:ext uri="{FF2B5EF4-FFF2-40B4-BE49-F238E27FC236}">
                <a16:creationId xmlns:a16="http://schemas.microsoft.com/office/drawing/2014/main" id="{4C2EF1E5-E1F2-8EEC-5E9C-C208769FD1F6}"/>
              </a:ext>
            </a:extLst>
          </p:cNvPr>
          <p:cNvCxnSpPr>
            <a:cxnSpLocks/>
          </p:cNvCxnSpPr>
          <p:nvPr/>
        </p:nvCxnSpPr>
        <p:spPr>
          <a:xfrm>
            <a:off x="2512695" y="2467947"/>
            <a:ext cx="1709928" cy="0"/>
          </a:xfrm>
          <a:prstGeom prst="line">
            <a:avLst/>
          </a:prstGeom>
          <a:ln w="19050" cap="flat">
            <a:miter lim="800000"/>
          </a:ln>
        </p:spPr>
        <p:style>
          <a:lnRef idx="1">
            <a:schemeClr val="tx1"/>
          </a:lnRef>
          <a:fillRef idx="0">
            <a:schemeClr val="accent1"/>
          </a:fillRef>
          <a:effectRef idx="0">
            <a:srgbClr val="000000"/>
          </a:effectRef>
          <a:fontRef idx="minor">
            <a:srgbClr val="000000"/>
          </a:fontRef>
        </p:style>
      </p:cxnSp>
      <p:cxnSp>
        <p:nvCxnSpPr>
          <p:cNvPr id="22" name="Straight Connector 21">
            <a:extLst>
              <a:ext uri="{FF2B5EF4-FFF2-40B4-BE49-F238E27FC236}">
                <a16:creationId xmlns:a16="http://schemas.microsoft.com/office/drawing/2014/main" id="{6D685668-4EC4-AF5D-7372-2D6869665CBF}"/>
              </a:ext>
            </a:extLst>
          </p:cNvPr>
          <p:cNvCxnSpPr>
            <a:cxnSpLocks/>
          </p:cNvCxnSpPr>
          <p:nvPr/>
        </p:nvCxnSpPr>
        <p:spPr>
          <a:xfrm>
            <a:off x="411479" y="2467947"/>
            <a:ext cx="1709928" cy="0"/>
          </a:xfrm>
          <a:prstGeom prst="line">
            <a:avLst/>
          </a:prstGeom>
          <a:ln w="19050" cap="flat">
            <a:miter lim="800000"/>
          </a:ln>
        </p:spPr>
        <p:style>
          <a:lnRef idx="1">
            <a:schemeClr val="tx1"/>
          </a:lnRef>
          <a:fillRef idx="0">
            <a:schemeClr val="accent1"/>
          </a:fillRef>
          <a:effectRef idx="0">
            <a:srgbClr val="000000"/>
          </a:effectRef>
          <a:fontRef idx="minor">
            <a:srgbClr val="000000"/>
          </a:fontRef>
        </p:style>
      </p:cxnSp>
      <p:pic>
        <p:nvPicPr>
          <p:cNvPr id="25" name="Graphic 24">
            <a:extLst>
              <a:ext uri="{FF2B5EF4-FFF2-40B4-BE49-F238E27FC236}">
                <a16:creationId xmlns:a16="http://schemas.microsoft.com/office/drawing/2014/main" id="{8B30D619-82C2-54EA-9BCF-55BC013AAAC0}"/>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923543" y="1541886"/>
            <a:ext cx="685800" cy="685800"/>
          </a:xfrm>
          <a:prstGeom prst="rect">
            <a:avLst/>
          </a:prstGeom>
        </p:spPr>
      </p:pic>
      <p:pic>
        <p:nvPicPr>
          <p:cNvPr id="7" name="Graphic 6">
            <a:extLst>
              <a:ext uri="{FF2B5EF4-FFF2-40B4-BE49-F238E27FC236}">
                <a16:creationId xmlns:a16="http://schemas.microsoft.com/office/drawing/2014/main" id="{C71E0BC2-8B18-D8A2-5A72-C295ECF09850}"/>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296614" y="1745673"/>
            <a:ext cx="374149" cy="374149"/>
          </a:xfrm>
          <a:prstGeom prst="rect">
            <a:avLst/>
          </a:prstGeom>
        </p:spPr>
      </p:pic>
    </p:spTree>
    <p:custDataLst>
      <p:tags r:id="rId1"/>
    </p:custDataLst>
    <p:extLst>
      <p:ext uri="{BB962C8B-B14F-4D97-AF65-F5344CB8AC3E}">
        <p14:creationId xmlns:p14="http://schemas.microsoft.com/office/powerpoint/2010/main" val="103674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95">
            <a:extLst>
              <a:ext uri="{FF2B5EF4-FFF2-40B4-BE49-F238E27FC236}">
                <a16:creationId xmlns:a16="http://schemas.microsoft.com/office/drawing/2014/main" id="{5D37D7FF-D646-4D30-B24C-78EC9D231A8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24"/>
          <a:stretch/>
        </p:blipFill>
        <p:spPr>
          <a:xfrm>
            <a:off x="3823457" y="-9710"/>
            <a:ext cx="5320544" cy="5143500"/>
          </a:xfrm>
          <a:prstGeom prst="rect">
            <a:avLst/>
          </a:prstGeom>
        </p:spPr>
      </p:pic>
      <p:sp>
        <p:nvSpPr>
          <p:cNvPr id="8" name="Rectangle 7">
            <a:extLst>
              <a:ext uri="{FF2B5EF4-FFF2-40B4-BE49-F238E27FC236}">
                <a16:creationId xmlns:a16="http://schemas.microsoft.com/office/drawing/2014/main" id="{0C19D508-90F8-4A41-887C-1DFE879A8632}"/>
              </a:ext>
            </a:extLst>
          </p:cNvPr>
          <p:cNvSpPr/>
          <p:nvPr/>
        </p:nvSpPr>
        <p:spPr>
          <a:xfrm rot="16200000">
            <a:off x="1557754" y="-1561635"/>
            <a:ext cx="5175516" cy="8234754"/>
          </a:xfrm>
          <a:prstGeom prst="rect">
            <a:avLst/>
          </a:prstGeom>
          <a:gradFill>
            <a:gsLst>
              <a:gs pos="64000">
                <a:schemeClr val="bg1"/>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defTabSz="914378">
              <a:spcBef>
                <a:spcPts val="105"/>
              </a:spcBef>
              <a:spcAft>
                <a:spcPts val="600"/>
              </a:spcAft>
            </a:pPr>
            <a:r>
              <a:rPr lang="en-US" sz="1800" spc="10" dirty="0">
                <a:cs typeface="Arial"/>
              </a:rPr>
              <a:t>depend on connectivity and data sharing to deliver Industry 4.0 benefits such as increased operating productivity and enhanced safety, as well as reduced downtime and costs. </a:t>
            </a:r>
          </a:p>
        </p:txBody>
      </p:sp>
      <p:sp>
        <p:nvSpPr>
          <p:cNvPr id="3" name="Title 2">
            <a:extLst>
              <a:ext uri="{FF2B5EF4-FFF2-40B4-BE49-F238E27FC236}">
                <a16:creationId xmlns:a16="http://schemas.microsoft.com/office/drawing/2014/main" id="{FEE4ED2F-F4E1-8F58-0998-389A39C9E5B7}"/>
              </a:ext>
            </a:extLst>
          </p:cNvPr>
          <p:cNvSpPr>
            <a:spLocks noGrp="1"/>
          </p:cNvSpPr>
          <p:nvPr>
            <p:ph type="title"/>
          </p:nvPr>
        </p:nvSpPr>
        <p:spPr>
          <a:xfrm>
            <a:off x="411480" y="411480"/>
            <a:ext cx="7054427" cy="426783"/>
          </a:xfrm>
        </p:spPr>
        <p:txBody>
          <a:bodyPr/>
          <a:lstStyle/>
          <a:p>
            <a:r>
              <a:rPr lang="en-US" b="1" spc="-50">
                <a:cs typeface="Arial"/>
              </a:rPr>
              <a:t>Industry 4.0 customer challenges </a:t>
            </a:r>
            <a:endParaRPr lang="en-US" b="1"/>
          </a:p>
        </p:txBody>
      </p:sp>
      <p:sp>
        <p:nvSpPr>
          <p:cNvPr id="78" name="Slide Number Placeholder 2">
            <a:extLst>
              <a:ext uri="{FF2B5EF4-FFF2-40B4-BE49-F238E27FC236}">
                <a16:creationId xmlns:a16="http://schemas.microsoft.com/office/drawing/2014/main" id="{C39CAA81-AE20-EDE3-518C-BED3A0CF708D}"/>
              </a:ext>
            </a:extLst>
          </p:cNvPr>
          <p:cNvSpPr>
            <a:spLocks noGrp="1"/>
          </p:cNvSpPr>
          <p:nvPr>
            <p:ph type="sldNum" sz="quarter" idx="12"/>
          </p:nvPr>
        </p:nvSpPr>
        <p:spPr>
          <a:xfrm>
            <a:off x="8265297" y="4792345"/>
            <a:ext cx="301752" cy="137160"/>
          </a:xfrm>
        </p:spPr>
        <p:txBody>
          <a:bodyPr/>
          <a:lstStyle/>
          <a:p>
            <a:fld id="{8FD0C2F8-0C12-854E-BD83-ABAFF65908A5}" type="slidenum">
              <a:rPr lang="en-US" smtClean="0"/>
              <a:pPr/>
              <a:t>21</a:t>
            </a:fld>
            <a:endParaRPr lang="en-US">
              <a:latin typeface="Arial" panose="020B0604020202020204" pitchFamily="34" charset="0"/>
            </a:endParaRPr>
          </a:p>
        </p:txBody>
      </p:sp>
      <p:pic>
        <p:nvPicPr>
          <p:cNvPr id="80" name="UL Solutions" descr="UL Solutions">
            <a:extLst>
              <a:ext uri="{FF2B5EF4-FFF2-40B4-BE49-F238E27FC236}">
                <a16:creationId xmlns:a16="http://schemas.microsoft.com/office/drawing/2014/main" id="{D8CE1471-9AD5-7206-F242-DBE016155D4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41924" y="4730243"/>
            <a:ext cx="712556" cy="292608"/>
          </a:xfrm>
          <a:prstGeom prst="rect">
            <a:avLst/>
          </a:prstGeom>
        </p:spPr>
      </p:pic>
      <p:sp>
        <p:nvSpPr>
          <p:cNvPr id="81" name="Rectangle 80">
            <a:extLst>
              <a:ext uri="{FF2B5EF4-FFF2-40B4-BE49-F238E27FC236}">
                <a16:creationId xmlns:a16="http://schemas.microsoft.com/office/drawing/2014/main" id="{DEFDA680-F78D-4822-AC2D-1771CB1EC4DC}"/>
              </a:ext>
            </a:extLst>
          </p:cNvPr>
          <p:cNvSpPr/>
          <p:nvPr/>
        </p:nvSpPr>
        <p:spPr>
          <a:xfrm>
            <a:off x="1331218" y="1206291"/>
            <a:ext cx="4257242" cy="646331"/>
          </a:xfrm>
          <a:prstGeom prst="rect">
            <a:avLst/>
          </a:prstGeom>
        </p:spPr>
        <p:txBody>
          <a:bodyPr wrap="square">
            <a:spAutoFit/>
          </a:bodyPr>
          <a:lstStyle/>
          <a:p>
            <a:pPr lvl="0">
              <a:spcAft>
                <a:spcPts val="2000"/>
              </a:spcAft>
            </a:pPr>
            <a:r>
              <a:rPr lang="en-US" sz="1200" dirty="0">
                <a:latin typeface="Arial" panose="020B0604020202020204" pitchFamily="34" charset="0"/>
                <a:cs typeface="Arial" panose="020B0604020202020204" pitchFamily="34" charset="0"/>
              </a:rPr>
              <a:t>Understanding the right level of safety and security for a product or service and how certain requirements or industry best practices may be applied</a:t>
            </a:r>
          </a:p>
        </p:txBody>
      </p:sp>
      <p:sp>
        <p:nvSpPr>
          <p:cNvPr id="82" name="Rectangle 81">
            <a:extLst>
              <a:ext uri="{FF2B5EF4-FFF2-40B4-BE49-F238E27FC236}">
                <a16:creationId xmlns:a16="http://schemas.microsoft.com/office/drawing/2014/main" id="{E0C12D36-0794-4262-8576-0A7FF95802F8}"/>
              </a:ext>
            </a:extLst>
          </p:cNvPr>
          <p:cNvSpPr/>
          <p:nvPr/>
        </p:nvSpPr>
        <p:spPr>
          <a:xfrm>
            <a:off x="1331218" y="1964639"/>
            <a:ext cx="4023500" cy="646331"/>
          </a:xfrm>
          <a:prstGeom prst="rect">
            <a:avLst/>
          </a:prstGeom>
        </p:spPr>
        <p:txBody>
          <a:bodyPr wrap="square">
            <a:spAutoFit/>
          </a:bodyPr>
          <a:lstStyle/>
          <a:p>
            <a:pPr lvl="0">
              <a:spcAft>
                <a:spcPts val="2000"/>
              </a:spcAft>
            </a:pPr>
            <a:r>
              <a:rPr lang="en-US" sz="1200" dirty="0">
                <a:latin typeface="Arial" panose="020B0604020202020204" pitchFamily="34" charset="0"/>
                <a:cs typeface="Arial" panose="020B0604020202020204" pitchFamily="34" charset="0"/>
              </a:rPr>
              <a:t>Recognizing and minimizing risks associated with the industrial Internet of Things (</a:t>
            </a:r>
            <a:r>
              <a:rPr lang="en-US" sz="1200" dirty="0" err="1">
                <a:latin typeface="Arial" panose="020B0604020202020204" pitchFamily="34" charset="0"/>
                <a:cs typeface="Arial" panose="020B0604020202020204" pitchFamily="34" charset="0"/>
              </a:rPr>
              <a:t>IIoT</a:t>
            </a:r>
            <a:r>
              <a:rPr lang="en-US" sz="1200" dirty="0">
                <a:latin typeface="Arial" panose="020B0604020202020204" pitchFamily="34" charset="0"/>
                <a:cs typeface="Arial" panose="020B0604020202020204" pitchFamily="34" charset="0"/>
              </a:rPr>
              <a:t>) and operational technology (OT) infrastructure </a:t>
            </a:r>
          </a:p>
        </p:txBody>
      </p:sp>
      <p:sp>
        <p:nvSpPr>
          <p:cNvPr id="83" name="Rectangle 82">
            <a:extLst>
              <a:ext uri="{FF2B5EF4-FFF2-40B4-BE49-F238E27FC236}">
                <a16:creationId xmlns:a16="http://schemas.microsoft.com/office/drawing/2014/main" id="{531550F3-DE8D-403C-91F4-1D8CB0DA6DC3}"/>
              </a:ext>
            </a:extLst>
          </p:cNvPr>
          <p:cNvSpPr/>
          <p:nvPr/>
        </p:nvSpPr>
        <p:spPr>
          <a:xfrm>
            <a:off x="1331219" y="2722987"/>
            <a:ext cx="4301688" cy="646331"/>
          </a:xfrm>
          <a:prstGeom prst="rect">
            <a:avLst/>
          </a:prstGeom>
        </p:spPr>
        <p:txBody>
          <a:bodyPr wrap="square">
            <a:spAutoFit/>
          </a:bodyPr>
          <a:lstStyle/>
          <a:p>
            <a:pPr>
              <a:spcAft>
                <a:spcPts val="2000"/>
              </a:spcAft>
            </a:pPr>
            <a:r>
              <a:rPr lang="en-US" sz="1200" dirty="0">
                <a:latin typeface="Arial" panose="020B0604020202020204" pitchFamily="34" charset="0"/>
                <a:cs typeface="Arial" panose="020B0604020202020204" pitchFamily="34" charset="0"/>
              </a:rPr>
              <a:t>Identifying how to embed safety and security into the development process while demonstrating resilient cybersecurity with OT operations and business continuity</a:t>
            </a:r>
          </a:p>
        </p:txBody>
      </p:sp>
      <p:sp>
        <p:nvSpPr>
          <p:cNvPr id="84" name="Rectangle 83">
            <a:extLst>
              <a:ext uri="{FF2B5EF4-FFF2-40B4-BE49-F238E27FC236}">
                <a16:creationId xmlns:a16="http://schemas.microsoft.com/office/drawing/2014/main" id="{E3C5BA7E-7BDB-4BBD-B4ED-86C84581367C}"/>
              </a:ext>
            </a:extLst>
          </p:cNvPr>
          <p:cNvSpPr/>
          <p:nvPr/>
        </p:nvSpPr>
        <p:spPr>
          <a:xfrm>
            <a:off x="1331218" y="3874249"/>
            <a:ext cx="3645712" cy="646331"/>
          </a:xfrm>
          <a:prstGeom prst="rect">
            <a:avLst/>
          </a:prstGeom>
        </p:spPr>
        <p:txBody>
          <a:bodyPr wrap="square" lIns="91440" tIns="45720" rIns="91440" bIns="45720" anchor="t">
            <a:spAutoFit/>
          </a:bodyPr>
          <a:lstStyle/>
          <a:p>
            <a:pPr>
              <a:spcAft>
                <a:spcPts val="2000"/>
              </a:spcAft>
            </a:pPr>
            <a:r>
              <a:rPr lang="en-US" sz="1200" dirty="0">
                <a:latin typeface="Arial"/>
                <a:cs typeface="Arial"/>
              </a:rPr>
              <a:t>Demonstrating that products and systems meet regulatory requirements for functional safety and cybersecurity</a:t>
            </a:r>
          </a:p>
        </p:txBody>
      </p:sp>
      <p:sp>
        <p:nvSpPr>
          <p:cNvPr id="85" name="Rectangle 84">
            <a:extLst>
              <a:ext uri="{FF2B5EF4-FFF2-40B4-BE49-F238E27FC236}">
                <a16:creationId xmlns:a16="http://schemas.microsoft.com/office/drawing/2014/main" id="{B7D515EA-1571-44E1-896F-C6365163E1D4}"/>
              </a:ext>
            </a:extLst>
          </p:cNvPr>
          <p:cNvSpPr/>
          <p:nvPr/>
        </p:nvSpPr>
        <p:spPr>
          <a:xfrm>
            <a:off x="1331218" y="3483284"/>
            <a:ext cx="4023500" cy="276999"/>
          </a:xfrm>
          <a:prstGeom prst="rect">
            <a:avLst/>
          </a:prstGeom>
        </p:spPr>
        <p:txBody>
          <a:bodyPr wrap="square">
            <a:spAutoFit/>
          </a:bodyPr>
          <a:lstStyle/>
          <a:p>
            <a:pPr lvl="0">
              <a:spcAft>
                <a:spcPts val="2000"/>
              </a:spcAft>
            </a:pPr>
            <a:r>
              <a:rPr lang="en-US" sz="1200" dirty="0">
                <a:latin typeface="Arial" panose="020B0604020202020204" pitchFamily="34" charset="0"/>
                <a:cs typeface="Arial" panose="020B0604020202020204" pitchFamily="34" charset="0"/>
              </a:rPr>
              <a:t>Confirming supply chain cybersecurity</a:t>
            </a:r>
            <a:endParaRPr lang="en-US" sz="1200" strike="sngStrike" dirty="0">
              <a:highlight>
                <a:srgbClr val="FFFF00"/>
              </a:highlight>
              <a:latin typeface="Arial" panose="020B0604020202020204" pitchFamily="34" charset="0"/>
              <a:cs typeface="Arial" panose="020B0604020202020204" pitchFamily="34" charset="0"/>
            </a:endParaRPr>
          </a:p>
        </p:txBody>
      </p:sp>
      <p:cxnSp>
        <p:nvCxnSpPr>
          <p:cNvPr id="36" name="Straight Connector 35">
            <a:extLst>
              <a:ext uri="{FF2B5EF4-FFF2-40B4-BE49-F238E27FC236}">
                <a16:creationId xmlns:a16="http://schemas.microsoft.com/office/drawing/2014/main" id="{A93AAF9D-19D6-4315-8378-550C0FF72871}"/>
              </a:ext>
            </a:extLst>
          </p:cNvPr>
          <p:cNvCxnSpPr>
            <a:cxnSpLocks/>
          </p:cNvCxnSpPr>
          <p:nvPr/>
        </p:nvCxnSpPr>
        <p:spPr>
          <a:xfrm>
            <a:off x="850110" y="1088811"/>
            <a:ext cx="3920974" cy="0"/>
          </a:xfrm>
          <a:prstGeom prst="line">
            <a:avLst/>
          </a:prstGeom>
          <a:ln w="19050" cap="flat">
            <a:solidFill>
              <a:srgbClr val="CA0123"/>
            </a:solidFill>
            <a:miter lim="800000"/>
          </a:ln>
        </p:spPr>
        <p:style>
          <a:lnRef idx="1">
            <a:schemeClr val="tx1"/>
          </a:lnRef>
          <a:fillRef idx="0">
            <a:schemeClr val="accent1"/>
          </a:fillRef>
          <a:effectRef idx="0">
            <a:srgbClr val="000000"/>
          </a:effectRef>
          <a:fontRef idx="minor">
            <a:schemeClr val="tx1"/>
          </a:fontRef>
        </p:style>
      </p:cxnSp>
      <p:pic>
        <p:nvPicPr>
          <p:cNvPr id="4" name="Graphic 3">
            <a:extLst>
              <a:ext uri="{FF2B5EF4-FFF2-40B4-BE49-F238E27FC236}">
                <a16:creationId xmlns:a16="http://schemas.microsoft.com/office/drawing/2014/main" id="{E83F4EBF-249E-12BD-02E6-C3B2226BE07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84229" y="3449415"/>
            <a:ext cx="344735" cy="344735"/>
          </a:xfrm>
          <a:prstGeom prst="rect">
            <a:avLst/>
          </a:prstGeom>
        </p:spPr>
      </p:pic>
      <p:pic>
        <p:nvPicPr>
          <p:cNvPr id="6" name="Graphic 5">
            <a:extLst>
              <a:ext uri="{FF2B5EF4-FFF2-40B4-BE49-F238E27FC236}">
                <a16:creationId xmlns:a16="http://schemas.microsoft.com/office/drawing/2014/main" id="{3D2C83E9-9428-7833-93F6-E495B37E8627}"/>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41005" y="2050022"/>
            <a:ext cx="412975" cy="412975"/>
          </a:xfrm>
          <a:prstGeom prst="rect">
            <a:avLst/>
          </a:prstGeom>
        </p:spPr>
      </p:pic>
      <p:pic>
        <p:nvPicPr>
          <p:cNvPr id="9" name="Graphic 8">
            <a:extLst>
              <a:ext uri="{FF2B5EF4-FFF2-40B4-BE49-F238E27FC236}">
                <a16:creationId xmlns:a16="http://schemas.microsoft.com/office/drawing/2014/main" id="{C9708FAB-6EBD-9867-D2E7-2717D6985B38}"/>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50111" y="1314623"/>
            <a:ext cx="426974" cy="426974"/>
          </a:xfrm>
          <a:prstGeom prst="rect">
            <a:avLst/>
          </a:prstGeom>
        </p:spPr>
      </p:pic>
      <p:pic>
        <p:nvPicPr>
          <p:cNvPr id="11" name="Graphic 10">
            <a:extLst>
              <a:ext uri="{FF2B5EF4-FFF2-40B4-BE49-F238E27FC236}">
                <a16:creationId xmlns:a16="http://schemas.microsoft.com/office/drawing/2014/main" id="{6BF23311-89B5-1A08-80AE-A9F9A39B7D13}"/>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795103" y="3945208"/>
            <a:ext cx="481982" cy="481982"/>
          </a:xfrm>
          <a:prstGeom prst="rect">
            <a:avLst/>
          </a:prstGeom>
        </p:spPr>
      </p:pic>
      <p:pic>
        <p:nvPicPr>
          <p:cNvPr id="13" name="Graphic 12">
            <a:extLst>
              <a:ext uri="{FF2B5EF4-FFF2-40B4-BE49-F238E27FC236}">
                <a16:creationId xmlns:a16="http://schemas.microsoft.com/office/drawing/2014/main" id="{490B1E18-34E6-B02E-F13C-D076FC8396A6}"/>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877387" y="2829200"/>
            <a:ext cx="399698" cy="399698"/>
          </a:xfrm>
          <a:prstGeom prst="rect">
            <a:avLst/>
          </a:prstGeom>
        </p:spPr>
      </p:pic>
    </p:spTree>
    <p:extLst>
      <p:ext uri="{BB962C8B-B14F-4D97-AF65-F5344CB8AC3E}">
        <p14:creationId xmlns:p14="http://schemas.microsoft.com/office/powerpoint/2010/main" val="511032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1019F9-17BF-998B-6324-A6D048A35A31}"/>
              </a:ext>
            </a:extLst>
          </p:cNvPr>
          <p:cNvSpPr/>
          <p:nvPr/>
        </p:nvSpPr>
        <p:spPr>
          <a:xfrm>
            <a:off x="0" y="820698"/>
            <a:ext cx="9144000" cy="776311"/>
          </a:xfrm>
          <a:prstGeom prst="rect">
            <a:avLst/>
          </a:prstGeom>
          <a:solidFill>
            <a:srgbClr val="567E9E"/>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2" name="Title 1">
            <a:extLst>
              <a:ext uri="{FF2B5EF4-FFF2-40B4-BE49-F238E27FC236}">
                <a16:creationId xmlns:a16="http://schemas.microsoft.com/office/drawing/2014/main" id="{3601280A-593C-4F2A-83DB-247836905A6B}"/>
              </a:ext>
            </a:extLst>
          </p:cNvPr>
          <p:cNvSpPr>
            <a:spLocks noGrp="1"/>
          </p:cNvSpPr>
          <p:nvPr>
            <p:ph type="title"/>
          </p:nvPr>
        </p:nvSpPr>
        <p:spPr>
          <a:xfrm>
            <a:off x="411480" y="238350"/>
            <a:ext cx="7986562" cy="685800"/>
          </a:xfrm>
        </p:spPr>
        <p:txBody>
          <a:bodyPr/>
          <a:lstStyle/>
          <a:p>
            <a:r>
              <a:rPr lang="en-US" sz="2400" b="1" spc="-50" dirty="0">
                <a:solidFill>
                  <a:schemeClr val="tx1"/>
                </a:solidFill>
                <a:cs typeface="Arial"/>
              </a:rPr>
              <a:t>Industry 4.0 market segments — who we serve</a:t>
            </a:r>
            <a:endParaRPr lang="en-US" dirty="0"/>
          </a:p>
        </p:txBody>
      </p:sp>
      <p:sp>
        <p:nvSpPr>
          <p:cNvPr id="3" name="Slide Number Placeholder 2">
            <a:extLst>
              <a:ext uri="{FF2B5EF4-FFF2-40B4-BE49-F238E27FC236}">
                <a16:creationId xmlns:a16="http://schemas.microsoft.com/office/drawing/2014/main" id="{46CE3459-EACC-4B48-8BF8-67DA04DCAF66}"/>
              </a:ext>
            </a:extLst>
          </p:cNvPr>
          <p:cNvSpPr>
            <a:spLocks noGrp="1"/>
          </p:cNvSpPr>
          <p:nvPr>
            <p:ph type="sldNum" sz="quarter" idx="12"/>
          </p:nvPr>
        </p:nvSpPr>
        <p:spPr>
          <a:xfrm>
            <a:off x="8811207" y="5006340"/>
            <a:ext cx="301752" cy="137160"/>
          </a:xfrm>
        </p:spPr>
        <p:txBody>
          <a:bodyPr/>
          <a:lstStyle/>
          <a:p>
            <a:fld id="{0FB653A9-F313-624D-BF6F-1C4E70BAF06A}" type="slidenum">
              <a:rPr lang="en-US" smtClean="0"/>
              <a:t>22</a:t>
            </a:fld>
            <a:endParaRPr lang="en-US"/>
          </a:p>
        </p:txBody>
      </p:sp>
      <p:pic>
        <p:nvPicPr>
          <p:cNvPr id="6" name="Picture 5">
            <a:extLst>
              <a:ext uri="{FF2B5EF4-FFF2-40B4-BE49-F238E27FC236}">
                <a16:creationId xmlns:a16="http://schemas.microsoft.com/office/drawing/2014/main" id="{6916A615-FD72-4880-8B67-88B5E088C52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455779" y="3030274"/>
            <a:ext cx="4338637" cy="2113226"/>
          </a:xfrm>
          <a:prstGeom prst="rect">
            <a:avLst/>
          </a:prstGeom>
        </p:spPr>
      </p:pic>
      <p:sp>
        <p:nvSpPr>
          <p:cNvPr id="8" name="Content Placeholder 2">
            <a:extLst>
              <a:ext uri="{FF2B5EF4-FFF2-40B4-BE49-F238E27FC236}">
                <a16:creationId xmlns:a16="http://schemas.microsoft.com/office/drawing/2014/main" id="{99D83B77-2BDA-4633-8224-284A13C114E9}"/>
              </a:ext>
            </a:extLst>
          </p:cNvPr>
          <p:cNvSpPr txBox="1">
            <a:spLocks/>
          </p:cNvSpPr>
          <p:nvPr/>
        </p:nvSpPr>
        <p:spPr>
          <a:xfrm>
            <a:off x="3729789" y="1587346"/>
            <a:ext cx="1982632" cy="453391"/>
          </a:xfrm>
          <a:prstGeom prst="rect">
            <a:avLst/>
          </a:prstGeom>
        </p:spPr>
        <p:txBody>
          <a:bodyPr/>
          <a:lstStyle>
            <a:lvl1pPr marL="137160" indent="-137160" algn="l" defTabSz="685800" rtl="0" eaLnBrk="1" latinLnBrk="0" hangingPunct="1">
              <a:lnSpc>
                <a:spcPct val="100000"/>
              </a:lnSpc>
              <a:spcBef>
                <a:spcPts val="900"/>
              </a:spcBef>
              <a:buClr>
                <a:srgbClr val="CA0123"/>
              </a:buClr>
              <a:buFont typeface="Arial" panose="020B0604020202020204" pitchFamily="34" charset="0"/>
              <a:buChar char="•"/>
              <a:defRPr sz="1400" kern="1200">
                <a:solidFill>
                  <a:schemeClr val="tx1"/>
                </a:solidFill>
                <a:latin typeface="+mn-lt"/>
                <a:ea typeface="+mn-ea"/>
                <a:cs typeface="+mn-cs"/>
              </a:defRPr>
            </a:lvl1pPr>
            <a:lvl2pPr marL="27432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2pPr>
            <a:lvl3pPr marL="41148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3pPr>
            <a:lvl4pPr marL="54864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4pPr>
            <a:lvl5pPr marL="68580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5pPr>
            <a:lvl6pPr marL="82296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6pPr>
            <a:lvl7pPr marL="96012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7pPr>
            <a:lvl8pPr marL="109728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8pPr>
            <a:lvl9pPr marL="123444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9pPr>
          </a:lstStyle>
          <a:p>
            <a:pPr marL="0" indent="0">
              <a:buFont typeface="Arial" panose="020B0604020202020204" pitchFamily="34" charset="0"/>
              <a:buNone/>
            </a:pPr>
            <a:r>
              <a:rPr lang="en-US" sz="1600" b="1" kern="0">
                <a:solidFill>
                  <a:schemeClr val="accent4"/>
                </a:solidFill>
              </a:rPr>
              <a:t>Service providers</a:t>
            </a:r>
          </a:p>
          <a:p>
            <a:pPr marL="0" indent="0">
              <a:buFont typeface="Arial" panose="020B0604020202020204" pitchFamily="34" charset="0"/>
              <a:buNone/>
            </a:pPr>
            <a:endParaRPr lang="en-US" b="1" kern="0">
              <a:solidFill>
                <a:schemeClr val="accent4"/>
              </a:solidFill>
            </a:endParaRPr>
          </a:p>
        </p:txBody>
      </p:sp>
      <p:sp>
        <p:nvSpPr>
          <p:cNvPr id="4" name="Content Placeholder 2">
            <a:extLst>
              <a:ext uri="{FF2B5EF4-FFF2-40B4-BE49-F238E27FC236}">
                <a16:creationId xmlns:a16="http://schemas.microsoft.com/office/drawing/2014/main" id="{A57DA0A1-0D6D-4B7A-8540-A1B7831A45EA}"/>
              </a:ext>
            </a:extLst>
          </p:cNvPr>
          <p:cNvSpPr txBox="1">
            <a:spLocks/>
          </p:cNvSpPr>
          <p:nvPr/>
        </p:nvSpPr>
        <p:spPr>
          <a:xfrm>
            <a:off x="411480" y="3490930"/>
            <a:ext cx="2750821" cy="1291591"/>
          </a:xfrm>
          <a:prstGeom prst="rect">
            <a:avLst/>
          </a:prstGeom>
          <a:noFill/>
        </p:spPr>
        <p:txBody>
          <a:bodyPr/>
          <a:lstStyle>
            <a:lvl1pPr marL="137160" indent="-137160" algn="l" defTabSz="685800" rtl="0" eaLnBrk="1" latinLnBrk="0" hangingPunct="1">
              <a:lnSpc>
                <a:spcPct val="100000"/>
              </a:lnSpc>
              <a:spcBef>
                <a:spcPts val="900"/>
              </a:spcBef>
              <a:buClr>
                <a:srgbClr val="CA0123"/>
              </a:buClr>
              <a:buFont typeface="Arial" panose="020B0604020202020204" pitchFamily="34" charset="0"/>
              <a:buChar char="•"/>
              <a:defRPr sz="1400" kern="1200">
                <a:solidFill>
                  <a:schemeClr val="tx1"/>
                </a:solidFill>
                <a:latin typeface="+mn-lt"/>
                <a:ea typeface="+mn-ea"/>
                <a:cs typeface="+mn-cs"/>
              </a:defRPr>
            </a:lvl1pPr>
            <a:lvl2pPr marL="27432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2pPr>
            <a:lvl3pPr marL="41148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3pPr>
            <a:lvl4pPr marL="54864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4pPr>
            <a:lvl5pPr marL="68580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5pPr>
            <a:lvl6pPr marL="82296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6pPr>
            <a:lvl7pPr marL="96012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7pPr>
            <a:lvl8pPr marL="109728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8pPr>
            <a:lvl9pPr marL="123444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9pPr>
          </a:lstStyle>
          <a:p>
            <a:pPr marL="0" indent="0">
              <a:spcAft>
                <a:spcPts val="600"/>
              </a:spcAft>
              <a:buFont typeface="Arial" panose="020B0604020202020204" pitchFamily="34" charset="0"/>
              <a:buNone/>
            </a:pPr>
            <a:r>
              <a:rPr lang="en-US" sz="1600" b="1" kern="0" dirty="0">
                <a:solidFill>
                  <a:schemeClr val="accent4"/>
                </a:solidFill>
              </a:rPr>
              <a:t>Operators (plant owners)</a:t>
            </a:r>
          </a:p>
          <a:p>
            <a:pPr>
              <a:spcBef>
                <a:spcPts val="0"/>
              </a:spcBef>
              <a:spcAft>
                <a:spcPts val="600"/>
              </a:spcAft>
              <a:buClr>
                <a:srgbClr val="CA0123"/>
              </a:buClr>
              <a:buSzPct val="100000"/>
            </a:pPr>
            <a:r>
              <a:rPr lang="it-IT" sz="1100" dirty="0">
                <a:latin typeface="Arial" panose="020B0604020202020204" pitchFamily="34" charset="0"/>
                <a:cs typeface="Arial" panose="020B0604020202020204" pitchFamily="34" charset="0"/>
              </a:rPr>
              <a:t>ISA/IEC 62443-1 and ISA/IEC 62443-2 for cybersecurity</a:t>
            </a:r>
          </a:p>
          <a:p>
            <a:pPr algn="l">
              <a:lnSpc>
                <a:spcPct val="100000"/>
              </a:lnSpc>
              <a:spcBef>
                <a:spcPts val="0"/>
              </a:spcBef>
              <a:spcAft>
                <a:spcPts val="600"/>
              </a:spcAft>
              <a:buClr>
                <a:srgbClr val="CA0123"/>
              </a:buClr>
              <a:buSzPct val="100000"/>
            </a:pPr>
            <a:r>
              <a:rPr lang="en-US" sz="1100" dirty="0">
                <a:latin typeface="Arial" panose="020B0604020202020204" pitchFamily="34" charset="0"/>
                <a:cs typeface="Arial" panose="020B0604020202020204" pitchFamily="34" charset="0"/>
              </a:rPr>
              <a:t>IEC 61511, ISO 13849 and process industry functional safety</a:t>
            </a:r>
          </a:p>
          <a:p>
            <a:pPr marL="0" indent="0">
              <a:spcBef>
                <a:spcPts val="0"/>
              </a:spcBef>
              <a:buFont typeface="Arial" panose="020B0604020202020204" pitchFamily="34" charset="0"/>
              <a:buNone/>
            </a:pPr>
            <a:endParaRPr lang="en-US" sz="11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kern="0" dirty="0"/>
          </a:p>
        </p:txBody>
      </p:sp>
      <p:sp>
        <p:nvSpPr>
          <p:cNvPr id="9" name="Content Placeholder 3">
            <a:extLst>
              <a:ext uri="{FF2B5EF4-FFF2-40B4-BE49-F238E27FC236}">
                <a16:creationId xmlns:a16="http://schemas.microsoft.com/office/drawing/2014/main" id="{A3BBCDA6-5A8D-4535-9856-BDA116F06B6A}"/>
              </a:ext>
            </a:extLst>
          </p:cNvPr>
          <p:cNvSpPr txBox="1">
            <a:spLocks/>
          </p:cNvSpPr>
          <p:nvPr/>
        </p:nvSpPr>
        <p:spPr>
          <a:xfrm>
            <a:off x="1773050" y="1927802"/>
            <a:ext cx="2598334" cy="1215408"/>
          </a:xfrm>
          <a:prstGeom prst="rect">
            <a:avLst/>
          </a:prstGeom>
        </p:spPr>
        <p:txBody>
          <a:bodyPr>
            <a:normAutofit lnSpcReduction="10000"/>
          </a:bodyPr>
          <a:lstStyle>
            <a:lvl1pPr marL="0" indent="0" algn="l" defTabSz="685800" rtl="0" eaLnBrk="1" latinLnBrk="0" hangingPunct="1">
              <a:lnSpc>
                <a:spcPct val="90000"/>
              </a:lnSpc>
              <a:spcBef>
                <a:spcPts val="0"/>
              </a:spcBef>
              <a:spcAft>
                <a:spcPts val="600"/>
              </a:spcAft>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r>
              <a:rPr lang="en-US" sz="1400" b="1" kern="0" dirty="0">
                <a:latin typeface="+mn-lt"/>
                <a:cs typeface="+mn-cs"/>
              </a:rPr>
              <a:t>System integration (SI)</a:t>
            </a:r>
          </a:p>
          <a:p>
            <a:pPr marL="171450" indent="-171450">
              <a:lnSpc>
                <a:spcPct val="110000"/>
              </a:lnSpc>
              <a:buClr>
                <a:srgbClr val="C02032"/>
              </a:buClr>
              <a:buFont typeface="Arial" panose="020B0604020202020204" pitchFamily="34" charset="0"/>
              <a:buChar char="•"/>
            </a:pPr>
            <a:r>
              <a:rPr lang="en-US" sz="1200" dirty="0"/>
              <a:t>ISA/IEC 62443-2 for cybersecurity</a:t>
            </a:r>
          </a:p>
          <a:p>
            <a:pPr marL="171450" indent="-171450">
              <a:lnSpc>
                <a:spcPct val="110000"/>
              </a:lnSpc>
              <a:buClr>
                <a:srgbClr val="C02032"/>
              </a:buClr>
              <a:buFont typeface="Arial" panose="020B0604020202020204" pitchFamily="34" charset="0"/>
              <a:buChar char="•"/>
            </a:pPr>
            <a:r>
              <a:rPr lang="en-US" sz="1200" dirty="0"/>
              <a:t>IEC 61511, ISO 13849 and systems functional safety</a:t>
            </a:r>
          </a:p>
        </p:txBody>
      </p:sp>
      <p:sp>
        <p:nvSpPr>
          <p:cNvPr id="10" name="Content Placeholder 3">
            <a:extLst>
              <a:ext uri="{FF2B5EF4-FFF2-40B4-BE49-F238E27FC236}">
                <a16:creationId xmlns:a16="http://schemas.microsoft.com/office/drawing/2014/main" id="{D97D293D-07B6-48E8-86CF-AD32EBCD3224}"/>
              </a:ext>
            </a:extLst>
          </p:cNvPr>
          <p:cNvSpPr txBox="1">
            <a:spLocks/>
          </p:cNvSpPr>
          <p:nvPr/>
        </p:nvSpPr>
        <p:spPr>
          <a:xfrm>
            <a:off x="5284903" y="1927802"/>
            <a:ext cx="3859097" cy="1712730"/>
          </a:xfrm>
          <a:prstGeom prst="rect">
            <a:avLst/>
          </a:prstGeom>
        </p:spPr>
        <p:txBody>
          <a:bodyPr>
            <a:normAutofit/>
          </a:bodyPr>
          <a:lstStyle>
            <a:lvl1pPr marL="0" indent="0" algn="l" defTabSz="685800" rtl="0" eaLnBrk="1" latinLnBrk="0" hangingPunct="1">
              <a:lnSpc>
                <a:spcPct val="90000"/>
              </a:lnSpc>
              <a:spcBef>
                <a:spcPts val="0"/>
              </a:spcBef>
              <a:spcAft>
                <a:spcPts val="600"/>
              </a:spcAft>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en-US" sz="1400" b="1" kern="0" dirty="0">
                <a:latin typeface="+mn-lt"/>
                <a:cs typeface="+mn-cs"/>
              </a:rPr>
              <a:t>Maintenance</a:t>
            </a:r>
          </a:p>
          <a:p>
            <a:pPr marL="171450" indent="-171450">
              <a:lnSpc>
                <a:spcPct val="100000"/>
              </a:lnSpc>
              <a:buClr>
                <a:srgbClr val="C02032"/>
              </a:buClr>
              <a:buFont typeface="Arial" panose="020B0604020202020204" pitchFamily="34" charset="0"/>
              <a:buChar char="•"/>
            </a:pPr>
            <a:r>
              <a:rPr lang="en-US" sz="1200" dirty="0"/>
              <a:t>Safety and security capabilities and processes </a:t>
            </a:r>
          </a:p>
          <a:p>
            <a:pPr marL="171450" indent="-171450">
              <a:lnSpc>
                <a:spcPct val="100000"/>
              </a:lnSpc>
              <a:buClr>
                <a:srgbClr val="C02032"/>
              </a:buClr>
              <a:buFont typeface="Arial" panose="020B0604020202020204" pitchFamily="34" charset="0"/>
              <a:buChar char="•"/>
            </a:pPr>
            <a:r>
              <a:rPr lang="en-US" sz="1200" dirty="0"/>
              <a:t>System security and resilience</a:t>
            </a:r>
          </a:p>
          <a:p>
            <a:pPr marL="171450" indent="-171450">
              <a:lnSpc>
                <a:spcPct val="100000"/>
              </a:lnSpc>
              <a:buClr>
                <a:srgbClr val="C02032"/>
              </a:buClr>
              <a:buFont typeface="Arial" panose="020B0604020202020204" pitchFamily="34" charset="0"/>
              <a:buChar char="•"/>
            </a:pPr>
            <a:r>
              <a:rPr lang="en-US" sz="1200" dirty="0">
                <a:latin typeface="Arial" panose="020B0604020202020204" pitchFamily="34" charset="0"/>
                <a:cs typeface="Arial" panose="020B0604020202020204" pitchFamily="34" charset="0"/>
              </a:rPr>
              <a:t>Training, assessment and organization management (FSM)</a:t>
            </a:r>
          </a:p>
        </p:txBody>
      </p:sp>
      <p:sp>
        <p:nvSpPr>
          <p:cNvPr id="11" name="Content Placeholder 3">
            <a:extLst>
              <a:ext uri="{FF2B5EF4-FFF2-40B4-BE49-F238E27FC236}">
                <a16:creationId xmlns:a16="http://schemas.microsoft.com/office/drawing/2014/main" id="{7102024C-CCB3-4B05-A7A3-425E0A08971B}"/>
              </a:ext>
            </a:extLst>
          </p:cNvPr>
          <p:cNvSpPr txBox="1">
            <a:spLocks/>
          </p:cNvSpPr>
          <p:nvPr/>
        </p:nvSpPr>
        <p:spPr>
          <a:xfrm>
            <a:off x="6442306" y="3490930"/>
            <a:ext cx="2519777" cy="1712730"/>
          </a:xfrm>
          <a:prstGeom prst="rect">
            <a:avLst/>
          </a:prstGeom>
        </p:spPr>
        <p:txBody>
          <a:bodyPr>
            <a:normAutofit fontScale="92500" lnSpcReduction="10000"/>
          </a:bodyPr>
          <a:lstStyle>
            <a:lvl1pPr marL="0" indent="0" algn="l" defTabSz="685800" rtl="0" eaLnBrk="1" latinLnBrk="0" hangingPunct="1">
              <a:lnSpc>
                <a:spcPct val="90000"/>
              </a:lnSpc>
              <a:spcBef>
                <a:spcPts val="0"/>
              </a:spcBef>
              <a:spcAft>
                <a:spcPts val="600"/>
              </a:spcAft>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r>
              <a:rPr lang="en-US" b="1" dirty="0">
                <a:solidFill>
                  <a:schemeClr val="accent4"/>
                </a:solidFill>
              </a:rPr>
              <a:t>Component and product manufacturers</a:t>
            </a:r>
          </a:p>
          <a:p>
            <a:pPr marL="171450" indent="-171450">
              <a:lnSpc>
                <a:spcPct val="110000"/>
              </a:lnSpc>
              <a:buClr>
                <a:srgbClr val="C02032"/>
              </a:buClr>
              <a:buFont typeface="Arial" panose="020B0604020202020204" pitchFamily="34" charset="0"/>
              <a:buChar char="•"/>
            </a:pPr>
            <a:r>
              <a:rPr lang="en-US" sz="1200" dirty="0"/>
              <a:t>ISA/IEC 62443-4 for cybersecurity</a:t>
            </a:r>
          </a:p>
          <a:p>
            <a:pPr marL="171450" indent="-171450">
              <a:lnSpc>
                <a:spcPct val="110000"/>
              </a:lnSpc>
              <a:buClr>
                <a:srgbClr val="C02032"/>
              </a:buClr>
              <a:buFont typeface="Arial" panose="020B0604020202020204" pitchFamily="34" charset="0"/>
              <a:buChar char="•"/>
            </a:pPr>
            <a:r>
              <a:rPr lang="en-US" sz="1200" dirty="0"/>
              <a:t>IEC 61508, ISO 13849 and device functional safety</a:t>
            </a:r>
          </a:p>
          <a:p>
            <a:pPr marL="171450" indent="-171450">
              <a:lnSpc>
                <a:spcPct val="110000"/>
              </a:lnSpc>
              <a:buClr>
                <a:srgbClr val="C02032"/>
              </a:buClr>
              <a:buFont typeface="Arial" panose="020B0604020202020204" pitchFamily="34" charset="0"/>
              <a:buChar char="•"/>
            </a:pPr>
            <a:r>
              <a:rPr lang="en-US" sz="1200" dirty="0"/>
              <a:t>Device/product certification training and assessment services</a:t>
            </a:r>
          </a:p>
          <a:p>
            <a:pPr marL="171450" indent="-171450">
              <a:buClr>
                <a:srgbClr val="C02032"/>
              </a:buClr>
              <a:buFont typeface="Arial" panose="020B0604020202020204" pitchFamily="34" charset="0"/>
              <a:buChar char="•"/>
            </a:pPr>
            <a:endParaRPr lang="en-US" sz="1200" dirty="0"/>
          </a:p>
        </p:txBody>
      </p:sp>
      <p:sp>
        <p:nvSpPr>
          <p:cNvPr id="5" name="TextBox 4">
            <a:extLst>
              <a:ext uri="{FF2B5EF4-FFF2-40B4-BE49-F238E27FC236}">
                <a16:creationId xmlns:a16="http://schemas.microsoft.com/office/drawing/2014/main" id="{5D706643-AA5B-B4B0-1DEC-328E3C60DC58}"/>
              </a:ext>
            </a:extLst>
          </p:cNvPr>
          <p:cNvSpPr txBox="1"/>
          <p:nvPr/>
        </p:nvSpPr>
        <p:spPr>
          <a:xfrm>
            <a:off x="445886" y="990617"/>
            <a:ext cx="8252228" cy="430887"/>
          </a:xfrm>
          <a:prstGeom prst="rect">
            <a:avLst/>
          </a:prstGeom>
          <a:noFill/>
        </p:spPr>
        <p:txBody>
          <a:bodyPr wrap="square" lIns="0" tIns="0" rIns="0" bIns="0" rtlCol="0">
            <a:spAutoFit/>
          </a:bodyPr>
          <a:lstStyle/>
          <a:p>
            <a:pPr>
              <a:lnSpc>
                <a:spcPct val="100000"/>
              </a:lnSpc>
              <a:spcBef>
                <a:spcPts val="900"/>
              </a:spcBef>
              <a:buClr>
                <a:srgbClr val="CA0123"/>
              </a:buClr>
              <a:buSzPct val="100000"/>
            </a:pPr>
            <a:r>
              <a:rPr lang="en-US" sz="1400" dirty="0">
                <a:solidFill>
                  <a:schemeClr val="bg1"/>
                </a:solidFill>
              </a:rPr>
              <a:t>The industrial landscape is complex, and UL Solutions can support stakeholders in machinery, robotics, energy generation, mining, hazardous environments and other areas that require safety-critical systems. </a:t>
            </a:r>
          </a:p>
        </p:txBody>
      </p:sp>
    </p:spTree>
    <p:extLst>
      <p:ext uri="{BB962C8B-B14F-4D97-AF65-F5344CB8AC3E}">
        <p14:creationId xmlns:p14="http://schemas.microsoft.com/office/powerpoint/2010/main" val="2888077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5177EBE0-4AB1-DA03-B47D-3EFA96C73AA2}"/>
              </a:ext>
            </a:extLst>
          </p:cNvPr>
          <p:cNvSpPr>
            <a:spLocks noGrp="1"/>
          </p:cNvSpPr>
          <p:nvPr>
            <p:ph type="sldNum" sz="quarter" idx="12"/>
          </p:nvPr>
        </p:nvSpPr>
        <p:spPr/>
        <p:txBody>
          <a:bodyPr/>
          <a:lstStyle/>
          <a:p>
            <a:fld id="{0FB653A9-F313-624D-BF6F-1C4E70BAF06A}" type="slidenum">
              <a:rPr lang="en-US" smtClean="0"/>
              <a:pPr/>
              <a:t>23</a:t>
            </a:fld>
            <a:endParaRPr lang="en-US"/>
          </a:p>
        </p:txBody>
      </p:sp>
      <p:sp>
        <p:nvSpPr>
          <p:cNvPr id="4" name="Text Placeholder 9">
            <a:extLst>
              <a:ext uri="{FF2B5EF4-FFF2-40B4-BE49-F238E27FC236}">
                <a16:creationId xmlns:a16="http://schemas.microsoft.com/office/drawing/2014/main" id="{C274DF67-581D-4156-A799-257A5DFC09AB}"/>
              </a:ext>
            </a:extLst>
          </p:cNvPr>
          <p:cNvSpPr txBox="1">
            <a:spLocks/>
          </p:cNvSpPr>
          <p:nvPr/>
        </p:nvSpPr>
        <p:spPr>
          <a:xfrm>
            <a:off x="0" y="749808"/>
            <a:ext cx="1926771" cy="492443"/>
          </a:xfrm>
          <a:prstGeom prst="rect">
            <a:avLst/>
          </a:prstGeom>
          <a:solidFill>
            <a:srgbClr val="CA0123"/>
          </a:solidFill>
        </p:spPr>
        <p:txBody>
          <a:bodyPr vert="horz" lIns="365760" tIns="1280160" rIns="609600" bIns="365760" rtlCol="0" anchor="t">
            <a:normAutofit fontScale="25000" lnSpcReduction="20000"/>
          </a:bodyPr>
          <a:lstStyle>
            <a:lvl1pPr marL="0" indent="0" algn="l" defTabSz="457200" rtl="0" eaLnBrk="1" latinLnBrk="0" hangingPunct="1">
              <a:spcBef>
                <a:spcPts val="0"/>
              </a:spcBef>
              <a:spcAft>
                <a:spcPts val="1200"/>
              </a:spcAft>
              <a:buFont typeface="Arial" panose="020B0604020202020204" pitchFamily="34" charset="0"/>
              <a:buNone/>
              <a:defRPr sz="1400" kern="1200">
                <a:solidFill>
                  <a:schemeClr val="tx1"/>
                </a:solidFill>
                <a:latin typeface="+mn-lt"/>
                <a:ea typeface="+mn-ea"/>
                <a:cs typeface="+mn-cs"/>
              </a:defRPr>
            </a:lvl1pPr>
            <a:lvl2pPr marL="173736" indent="-173736" algn="l" defTabSz="457200" rtl="0" eaLnBrk="1" latinLnBrk="0" hangingPunct="1">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2pPr>
            <a:lvl3pPr marL="347472" indent="-173736" algn="l" defTabSz="457200" rtl="0" eaLnBrk="1" latinLnBrk="0" hangingPunct="1">
              <a:spcBef>
                <a:spcPts val="0"/>
              </a:spcBef>
              <a:spcAft>
                <a:spcPts val="1200"/>
              </a:spcAft>
              <a:buFont typeface="Arial" panose="020B0604020202020204" pitchFamily="34" charset="0"/>
              <a:buChar char="•"/>
              <a:defRPr sz="1400" kern="1200">
                <a:solidFill>
                  <a:schemeClr val="tx1"/>
                </a:solidFill>
                <a:latin typeface="+mn-lt"/>
                <a:ea typeface="+mn-ea"/>
                <a:cs typeface="+mn-cs"/>
              </a:defRPr>
            </a:lvl3pPr>
            <a:lvl4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4pPr>
            <a:lvl5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5pPr>
            <a:lvl6pPr marL="521208" indent="-173736" algn="l" defTabSz="457200" rtl="0" eaLnBrk="1" latinLnBrk="0" hangingPunct="1">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6pPr>
            <a:lvl7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7pPr>
            <a:lvl8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8pPr>
            <a:lvl9pPr marL="521208" indent="-173736" algn="l" defTabSz="457200" rtl="0" eaLnBrk="1" latinLnBrk="0" hangingPunct="1">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9pPr>
          </a:lstStyle>
          <a:p>
            <a:endParaRPr lang="en-US" sz="1867">
              <a:solidFill>
                <a:schemeClr val="bg1"/>
              </a:solidFill>
            </a:endParaRPr>
          </a:p>
        </p:txBody>
      </p:sp>
      <p:sp>
        <p:nvSpPr>
          <p:cNvPr id="5" name="Title 7">
            <a:extLst>
              <a:ext uri="{FF2B5EF4-FFF2-40B4-BE49-F238E27FC236}">
                <a16:creationId xmlns:a16="http://schemas.microsoft.com/office/drawing/2014/main" id="{25CBF2C2-F80C-4490-9DC2-0750203000DF}"/>
              </a:ext>
            </a:extLst>
          </p:cNvPr>
          <p:cNvSpPr>
            <a:spLocks noGrp="1"/>
          </p:cNvSpPr>
          <p:nvPr>
            <p:ph type="title"/>
          </p:nvPr>
        </p:nvSpPr>
        <p:spPr>
          <a:xfrm>
            <a:off x="90435" y="861714"/>
            <a:ext cx="3459589" cy="492443"/>
          </a:xfrm>
        </p:spPr>
        <p:txBody>
          <a:bodyPr/>
          <a:lstStyle/>
          <a:p>
            <a:r>
              <a:rPr lang="en-US" sz="1800">
                <a:solidFill>
                  <a:schemeClr val="bg1"/>
                </a:solidFill>
              </a:rPr>
              <a:t>What we offer</a:t>
            </a:r>
          </a:p>
        </p:txBody>
      </p:sp>
      <p:sp>
        <p:nvSpPr>
          <p:cNvPr id="12" name="Title 4">
            <a:extLst>
              <a:ext uri="{FF2B5EF4-FFF2-40B4-BE49-F238E27FC236}">
                <a16:creationId xmlns:a16="http://schemas.microsoft.com/office/drawing/2014/main" id="{B23A722A-C081-4643-BD5E-312F3B77F44F}"/>
              </a:ext>
            </a:extLst>
          </p:cNvPr>
          <p:cNvSpPr txBox="1">
            <a:spLocks/>
          </p:cNvSpPr>
          <p:nvPr/>
        </p:nvSpPr>
        <p:spPr>
          <a:xfrm>
            <a:off x="402166" y="193223"/>
            <a:ext cx="8260142" cy="369332"/>
          </a:xfrm>
          <a:prstGeom prst="rect">
            <a:avLst/>
          </a:prstGeom>
        </p:spPr>
        <p:txBody>
          <a:bodyPr vert="horz" wrap="square" lIns="0" tIns="0" rIns="0" bIns="0" rtlCol="0" anchor="t">
            <a:spAutoFit/>
          </a:bodyPr>
          <a:lstStyle>
            <a:lvl1pPr algn="l" defTabSz="457200" rtl="0" eaLnBrk="1" latinLnBrk="0" hangingPunct="1">
              <a:spcBef>
                <a:spcPct val="0"/>
              </a:spcBef>
              <a:buNone/>
              <a:defRPr sz="2200" b="0" kern="1200">
                <a:solidFill>
                  <a:schemeClr val="accent1"/>
                </a:solidFill>
                <a:latin typeface="+mj-lt"/>
                <a:ea typeface="+mj-ea"/>
                <a:cs typeface="+mj-cs"/>
              </a:defRPr>
            </a:lvl1pPr>
          </a:lstStyle>
          <a:p>
            <a:pPr defTabSz="609585">
              <a:defRPr/>
            </a:pPr>
            <a:r>
              <a:rPr lang="en-US" sz="2400" b="1" spc="-50" dirty="0">
                <a:solidFill>
                  <a:schemeClr val="tx1"/>
                </a:solidFill>
                <a:cs typeface="Arial"/>
              </a:rPr>
              <a:t>Industry 4.0 cybersecurity and enablement</a:t>
            </a:r>
          </a:p>
        </p:txBody>
      </p:sp>
      <p:sp>
        <p:nvSpPr>
          <p:cNvPr id="15" name="TextBox 14">
            <a:extLst>
              <a:ext uri="{FF2B5EF4-FFF2-40B4-BE49-F238E27FC236}">
                <a16:creationId xmlns:a16="http://schemas.microsoft.com/office/drawing/2014/main" id="{B6B790AA-250F-B38C-3FD4-E948102C0336}"/>
              </a:ext>
            </a:extLst>
          </p:cNvPr>
          <p:cNvSpPr txBox="1"/>
          <p:nvPr/>
        </p:nvSpPr>
        <p:spPr>
          <a:xfrm>
            <a:off x="726166" y="2204727"/>
            <a:ext cx="6402725" cy="230325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73736" indent="-173736">
              <a:lnSpc>
                <a:spcPct val="108000"/>
              </a:lnSpc>
              <a:spcAft>
                <a:spcPts val="600"/>
              </a:spcAft>
              <a:buClr>
                <a:srgbClr val="CA0123"/>
              </a:buClr>
              <a:buSzPct val="100000"/>
              <a:buFont typeface="Arial"/>
              <a:buChar char="•"/>
            </a:pPr>
            <a:r>
              <a:rPr lang="en-US" sz="1600">
                <a:ea typeface="+mn-lt"/>
                <a:cs typeface="+mn-lt"/>
              </a:rPr>
              <a:t>Regulatory landscaping and market enablement</a:t>
            </a:r>
          </a:p>
          <a:p>
            <a:pPr marL="173736" indent="-173736">
              <a:lnSpc>
                <a:spcPct val="108000"/>
              </a:lnSpc>
              <a:spcAft>
                <a:spcPts val="600"/>
              </a:spcAft>
              <a:buClr>
                <a:srgbClr val="CA0123"/>
              </a:buClr>
              <a:buSzPct val="100000"/>
              <a:buFont typeface="Arial"/>
              <a:buChar char="•"/>
            </a:pPr>
            <a:r>
              <a:rPr lang="en-US" sz="1600">
                <a:ea typeface="+mn-lt"/>
                <a:cs typeface="+mn-lt"/>
              </a:rPr>
              <a:t>IEC 62443 education and training</a:t>
            </a:r>
          </a:p>
          <a:p>
            <a:pPr marL="173736" indent="-173736">
              <a:lnSpc>
                <a:spcPct val="108000"/>
              </a:lnSpc>
              <a:spcAft>
                <a:spcPts val="600"/>
              </a:spcAft>
              <a:buClr>
                <a:srgbClr val="CA0123"/>
              </a:buClr>
              <a:buSzPct val="100000"/>
              <a:buFont typeface="Arial"/>
              <a:buChar char="•"/>
            </a:pPr>
            <a:r>
              <a:rPr lang="en-US" sz="1600">
                <a:ea typeface="+mn-lt"/>
                <a:cs typeface="+mn-lt"/>
              </a:rPr>
              <a:t>Advisory, risk assessments and documentation review</a:t>
            </a:r>
            <a:endParaRPr lang="en-US" sz="1600">
              <a:cs typeface="Arial"/>
            </a:endParaRPr>
          </a:p>
          <a:p>
            <a:pPr marL="173736" indent="-173736">
              <a:lnSpc>
                <a:spcPct val="108000"/>
              </a:lnSpc>
              <a:spcAft>
                <a:spcPts val="600"/>
              </a:spcAft>
              <a:buClr>
                <a:srgbClr val="CA0123"/>
              </a:buClr>
              <a:buSzPct val="100000"/>
              <a:buFont typeface="Arial"/>
              <a:buChar char="•"/>
            </a:pPr>
            <a:r>
              <a:rPr lang="en-US" sz="1600">
                <a:ea typeface="+mn-lt"/>
                <a:cs typeface="+mn-lt"/>
              </a:rPr>
              <a:t>IEC 62443 gap analysis</a:t>
            </a:r>
            <a:endParaRPr lang="en-US" sz="1600">
              <a:cs typeface="Arial"/>
            </a:endParaRPr>
          </a:p>
          <a:p>
            <a:pPr marL="173736" indent="-173736">
              <a:lnSpc>
                <a:spcPct val="108000"/>
              </a:lnSpc>
              <a:spcAft>
                <a:spcPts val="600"/>
              </a:spcAft>
              <a:buClr>
                <a:srgbClr val="CA0123"/>
              </a:buClr>
              <a:buSzPct val="100000"/>
              <a:buFont typeface="Arial"/>
              <a:buChar char="•"/>
            </a:pPr>
            <a:r>
              <a:rPr lang="en-US" sz="1600">
                <a:ea typeface="+mn-lt"/>
                <a:cs typeface="+mn-lt"/>
              </a:rPr>
              <a:t>IEC 62443 audit and certification</a:t>
            </a:r>
            <a:endParaRPr lang="en-US" sz="1600">
              <a:cs typeface="Arial"/>
            </a:endParaRPr>
          </a:p>
          <a:p>
            <a:pPr marL="173736" indent="-173736">
              <a:lnSpc>
                <a:spcPct val="108000"/>
              </a:lnSpc>
              <a:spcAft>
                <a:spcPts val="600"/>
              </a:spcAft>
              <a:buClr>
                <a:srgbClr val="CA0123"/>
              </a:buClr>
              <a:buSzPct val="100000"/>
              <a:buFont typeface="Arial"/>
              <a:buChar char="•"/>
            </a:pPr>
            <a:r>
              <a:rPr lang="en-US" sz="1600">
                <a:ea typeface="+mn-lt"/>
                <a:cs typeface="+mn-lt"/>
              </a:rPr>
              <a:t>Auditing and surveillance</a:t>
            </a:r>
            <a:endParaRPr lang="en-US" sz="1600">
              <a:cs typeface="Arial"/>
            </a:endParaRPr>
          </a:p>
          <a:p>
            <a:pPr marL="173736" indent="-173736">
              <a:lnSpc>
                <a:spcPct val="108000"/>
              </a:lnSpc>
              <a:spcAft>
                <a:spcPts val="600"/>
              </a:spcAft>
              <a:buClr>
                <a:srgbClr val="CA0123"/>
              </a:buClr>
              <a:buSzPct val="100000"/>
              <a:buFont typeface="Arial"/>
              <a:buChar char="•"/>
            </a:pPr>
            <a:r>
              <a:rPr lang="en-US" sz="1600">
                <a:ea typeface="+mn-lt"/>
                <a:cs typeface="+mn-lt"/>
              </a:rPr>
              <a:t>Penetration testing of products, systems and infrastructures</a:t>
            </a:r>
            <a:endParaRPr lang="en-US" sz="1600">
              <a:cs typeface="Arial"/>
            </a:endParaRPr>
          </a:p>
        </p:txBody>
      </p:sp>
      <p:sp>
        <p:nvSpPr>
          <p:cNvPr id="2" name="TextBox 1">
            <a:extLst>
              <a:ext uri="{FF2B5EF4-FFF2-40B4-BE49-F238E27FC236}">
                <a16:creationId xmlns:a16="http://schemas.microsoft.com/office/drawing/2014/main" id="{B27716FF-DD83-E3BA-598F-FF19FD0AA044}"/>
              </a:ext>
            </a:extLst>
          </p:cNvPr>
          <p:cNvSpPr txBox="1"/>
          <p:nvPr/>
        </p:nvSpPr>
        <p:spPr>
          <a:xfrm>
            <a:off x="294405" y="1354157"/>
            <a:ext cx="8586795" cy="523220"/>
          </a:xfrm>
          <a:prstGeom prst="rect">
            <a:avLst/>
          </a:prstGeom>
          <a:noFill/>
        </p:spPr>
        <p:txBody>
          <a:bodyPr wrap="square">
            <a:spAutoFit/>
          </a:bodyPr>
          <a:lstStyle/>
          <a:p>
            <a:pPr>
              <a:spcAft>
                <a:spcPts val="800"/>
              </a:spcAft>
              <a:defRPr/>
            </a:pPr>
            <a:r>
              <a:rPr lang="en-US" sz="1400" b="1" dirty="0">
                <a:latin typeface="Arial"/>
                <a:cs typeface="Arial"/>
              </a:rPr>
              <a:t>ISA/IEC 62443</a:t>
            </a:r>
            <a:r>
              <a:rPr lang="en-US" sz="1400" dirty="0">
                <a:latin typeface="Arial"/>
                <a:cs typeface="Arial"/>
              </a:rPr>
              <a:t> addresses risk found in industrial communication networks by defining procedures for implementing electronically secure plants, facilities and systems </a:t>
            </a:r>
            <a:r>
              <a:rPr lang="en-US" sz="1400" b="1" dirty="0">
                <a:latin typeface="Arial"/>
                <a:cs typeface="Arial"/>
              </a:rPr>
              <a:t>across industries (horizontal standard)</a:t>
            </a:r>
            <a:r>
              <a:rPr lang="en-US" sz="1400" dirty="0">
                <a:latin typeface="Arial"/>
                <a:cs typeface="Arial"/>
              </a:rPr>
              <a:t>.</a:t>
            </a:r>
            <a:endParaRPr lang="en-US" sz="1400" i="0" u="none" strike="noStrike" kern="1200" cap="none" spc="0" normalizeH="0" baseline="0" noProof="0" dirty="0">
              <a:ln>
                <a:noFill/>
              </a:ln>
              <a:effectLst/>
              <a:uLnTx/>
              <a:uFillTx/>
              <a:latin typeface="Arial"/>
              <a:cs typeface="Arial"/>
            </a:endParaRPr>
          </a:p>
        </p:txBody>
      </p:sp>
    </p:spTree>
    <p:extLst>
      <p:ext uri="{BB962C8B-B14F-4D97-AF65-F5344CB8AC3E}">
        <p14:creationId xmlns:p14="http://schemas.microsoft.com/office/powerpoint/2010/main" val="1001913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25CBF2C2-F80C-4490-9DC2-0750203000DF}"/>
              </a:ext>
            </a:extLst>
          </p:cNvPr>
          <p:cNvSpPr>
            <a:spLocks noGrp="1"/>
          </p:cNvSpPr>
          <p:nvPr>
            <p:ph type="title"/>
          </p:nvPr>
        </p:nvSpPr>
        <p:spPr>
          <a:xfrm>
            <a:off x="90435" y="861714"/>
            <a:ext cx="3459589" cy="492443"/>
          </a:xfrm>
        </p:spPr>
        <p:txBody>
          <a:bodyPr/>
          <a:lstStyle/>
          <a:p>
            <a:r>
              <a:rPr lang="en-US" sz="1800">
                <a:solidFill>
                  <a:schemeClr val="bg1"/>
                </a:solidFill>
              </a:rPr>
              <a:t>What we offer</a:t>
            </a:r>
          </a:p>
        </p:txBody>
      </p:sp>
      <p:sp>
        <p:nvSpPr>
          <p:cNvPr id="3" name="Slide Number Placeholder 3">
            <a:extLst>
              <a:ext uri="{FF2B5EF4-FFF2-40B4-BE49-F238E27FC236}">
                <a16:creationId xmlns:a16="http://schemas.microsoft.com/office/drawing/2014/main" id="{5177EBE0-4AB1-DA03-B47D-3EFA96C73AA2}"/>
              </a:ext>
            </a:extLst>
          </p:cNvPr>
          <p:cNvSpPr>
            <a:spLocks noGrp="1"/>
          </p:cNvSpPr>
          <p:nvPr>
            <p:ph type="sldNum" sz="quarter" idx="12"/>
          </p:nvPr>
        </p:nvSpPr>
        <p:spPr/>
        <p:txBody>
          <a:bodyPr/>
          <a:lstStyle/>
          <a:p>
            <a:fld id="{0FB653A9-F313-624D-BF6F-1C4E70BAF06A}" type="slidenum">
              <a:rPr lang="en-US" smtClean="0"/>
              <a:pPr/>
              <a:t>24</a:t>
            </a:fld>
            <a:endParaRPr lang="en-US"/>
          </a:p>
        </p:txBody>
      </p:sp>
      <p:sp>
        <p:nvSpPr>
          <p:cNvPr id="4" name="Text Placeholder 9">
            <a:extLst>
              <a:ext uri="{FF2B5EF4-FFF2-40B4-BE49-F238E27FC236}">
                <a16:creationId xmlns:a16="http://schemas.microsoft.com/office/drawing/2014/main" id="{C274DF67-581D-4156-A799-257A5DFC09AB}"/>
              </a:ext>
            </a:extLst>
          </p:cNvPr>
          <p:cNvSpPr txBox="1">
            <a:spLocks/>
          </p:cNvSpPr>
          <p:nvPr/>
        </p:nvSpPr>
        <p:spPr>
          <a:xfrm>
            <a:off x="0" y="744964"/>
            <a:ext cx="1926771" cy="492443"/>
          </a:xfrm>
          <a:prstGeom prst="rect">
            <a:avLst/>
          </a:prstGeom>
          <a:solidFill>
            <a:srgbClr val="CA0123"/>
          </a:solidFill>
        </p:spPr>
        <p:txBody>
          <a:bodyPr vert="horz" lIns="365760" tIns="1280160" rIns="609600" bIns="365760" rtlCol="0" anchor="t">
            <a:normAutofit fontScale="25000" lnSpcReduction="20000"/>
          </a:bodyPr>
          <a:lstStyle>
            <a:lvl1pPr marL="0" indent="0" algn="l" defTabSz="457200" rtl="0" eaLnBrk="1" latinLnBrk="0" hangingPunct="1">
              <a:spcBef>
                <a:spcPts val="0"/>
              </a:spcBef>
              <a:spcAft>
                <a:spcPts val="1200"/>
              </a:spcAft>
              <a:buFont typeface="Arial" panose="020B0604020202020204" pitchFamily="34" charset="0"/>
              <a:buNone/>
              <a:defRPr sz="1400" kern="1200">
                <a:solidFill>
                  <a:schemeClr val="tx1"/>
                </a:solidFill>
                <a:latin typeface="+mn-lt"/>
                <a:ea typeface="+mn-ea"/>
                <a:cs typeface="+mn-cs"/>
              </a:defRPr>
            </a:lvl1pPr>
            <a:lvl2pPr marL="173736" indent="-173736" algn="l" defTabSz="457200" rtl="0" eaLnBrk="1" latinLnBrk="0" hangingPunct="1">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2pPr>
            <a:lvl3pPr marL="347472" indent="-173736" algn="l" defTabSz="457200" rtl="0" eaLnBrk="1" latinLnBrk="0" hangingPunct="1">
              <a:spcBef>
                <a:spcPts val="0"/>
              </a:spcBef>
              <a:spcAft>
                <a:spcPts val="1200"/>
              </a:spcAft>
              <a:buFont typeface="Arial" panose="020B0604020202020204" pitchFamily="34" charset="0"/>
              <a:buChar char="•"/>
              <a:defRPr sz="1400" kern="1200">
                <a:solidFill>
                  <a:schemeClr val="tx1"/>
                </a:solidFill>
                <a:latin typeface="+mn-lt"/>
                <a:ea typeface="+mn-ea"/>
                <a:cs typeface="+mn-cs"/>
              </a:defRPr>
            </a:lvl3pPr>
            <a:lvl4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4pPr>
            <a:lvl5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5pPr>
            <a:lvl6pPr marL="521208" indent="-173736" algn="l" defTabSz="457200" rtl="0" eaLnBrk="1" latinLnBrk="0" hangingPunct="1">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6pPr>
            <a:lvl7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7pPr>
            <a:lvl8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8pPr>
            <a:lvl9pPr marL="521208" indent="-173736" algn="l" defTabSz="457200" rtl="0" eaLnBrk="1" latinLnBrk="0" hangingPunct="1">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9pPr>
          </a:lstStyle>
          <a:p>
            <a:endParaRPr lang="en-US" sz="1867">
              <a:solidFill>
                <a:schemeClr val="bg1"/>
              </a:solidFill>
            </a:endParaRPr>
          </a:p>
        </p:txBody>
      </p:sp>
      <p:sp>
        <p:nvSpPr>
          <p:cNvPr id="12" name="Title 4">
            <a:extLst>
              <a:ext uri="{FF2B5EF4-FFF2-40B4-BE49-F238E27FC236}">
                <a16:creationId xmlns:a16="http://schemas.microsoft.com/office/drawing/2014/main" id="{B23A722A-C081-4643-BD5E-312F3B77F44F}"/>
              </a:ext>
            </a:extLst>
          </p:cNvPr>
          <p:cNvSpPr txBox="1">
            <a:spLocks/>
          </p:cNvSpPr>
          <p:nvPr/>
        </p:nvSpPr>
        <p:spPr>
          <a:xfrm>
            <a:off x="402166" y="193223"/>
            <a:ext cx="8260142" cy="369332"/>
          </a:xfrm>
          <a:prstGeom prst="rect">
            <a:avLst/>
          </a:prstGeom>
        </p:spPr>
        <p:txBody>
          <a:bodyPr vert="horz" wrap="square" lIns="0" tIns="0" rIns="0" bIns="0" rtlCol="0" anchor="t">
            <a:spAutoFit/>
          </a:bodyPr>
          <a:lstStyle>
            <a:lvl1pPr algn="l" defTabSz="457200" rtl="0" eaLnBrk="1" latinLnBrk="0" hangingPunct="1">
              <a:spcBef>
                <a:spcPct val="0"/>
              </a:spcBef>
              <a:buNone/>
              <a:defRPr sz="2200" b="0" kern="1200">
                <a:solidFill>
                  <a:schemeClr val="accent1"/>
                </a:solidFill>
                <a:latin typeface="+mj-lt"/>
                <a:ea typeface="+mj-ea"/>
                <a:cs typeface="+mj-cs"/>
              </a:defRPr>
            </a:lvl1pPr>
          </a:lstStyle>
          <a:p>
            <a:pPr defTabSz="609585">
              <a:defRPr/>
            </a:pPr>
            <a:r>
              <a:rPr lang="en-US" sz="2400" b="1" spc="-50" dirty="0">
                <a:solidFill>
                  <a:schemeClr val="tx1"/>
                </a:solidFill>
                <a:cs typeface="Arial"/>
              </a:rPr>
              <a:t>Industrial functional safety</a:t>
            </a:r>
          </a:p>
        </p:txBody>
      </p:sp>
      <p:sp>
        <p:nvSpPr>
          <p:cNvPr id="15" name="TextBox 14">
            <a:extLst>
              <a:ext uri="{FF2B5EF4-FFF2-40B4-BE49-F238E27FC236}">
                <a16:creationId xmlns:a16="http://schemas.microsoft.com/office/drawing/2014/main" id="{B6B790AA-250F-B38C-3FD4-E948102C0336}"/>
              </a:ext>
            </a:extLst>
          </p:cNvPr>
          <p:cNvSpPr txBox="1"/>
          <p:nvPr/>
        </p:nvSpPr>
        <p:spPr>
          <a:xfrm>
            <a:off x="484532" y="1470163"/>
            <a:ext cx="4765894" cy="276998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30188" indent="-230188">
              <a:spcAft>
                <a:spcPts val="600"/>
              </a:spcAft>
              <a:buClr>
                <a:srgbClr val="CA0123"/>
              </a:buClr>
              <a:buSzPct val="100000"/>
              <a:buFont typeface="Arial"/>
              <a:buChar char="•"/>
            </a:pPr>
            <a:r>
              <a:rPr lang="en-US" sz="1400">
                <a:ea typeface="+mn-lt"/>
                <a:cs typeface="+mn-lt"/>
              </a:rPr>
              <a:t>Regulatory landscaping and market enablement</a:t>
            </a:r>
            <a:endParaRPr lang="en-US">
              <a:ea typeface="+mn-lt"/>
              <a:cs typeface="+mn-lt"/>
            </a:endParaRPr>
          </a:p>
          <a:p>
            <a:pPr marL="230188" indent="-230188">
              <a:spcAft>
                <a:spcPts val="600"/>
              </a:spcAft>
              <a:buClr>
                <a:srgbClr val="CA0123"/>
              </a:buClr>
              <a:buSzPct val="100000"/>
              <a:buFont typeface="Arial"/>
              <a:buChar char="•"/>
            </a:pPr>
            <a:r>
              <a:rPr lang="en-US" sz="1400">
                <a:ea typeface="+mn-lt"/>
                <a:cs typeface="+mn-lt"/>
              </a:rPr>
              <a:t>IEC 61508 education and training</a:t>
            </a:r>
          </a:p>
          <a:p>
            <a:pPr marL="230188" indent="-230188">
              <a:spcAft>
                <a:spcPts val="600"/>
              </a:spcAft>
              <a:buClr>
                <a:srgbClr val="CA0123"/>
              </a:buClr>
              <a:buSzPct val="100000"/>
              <a:buFont typeface="Arial"/>
              <a:buChar char="•"/>
            </a:pPr>
            <a:r>
              <a:rPr lang="en-US" sz="1400">
                <a:ea typeface="+mn-lt"/>
                <a:cs typeface="+mn-lt"/>
              </a:rPr>
              <a:t>IEC 61511 education and training</a:t>
            </a:r>
          </a:p>
          <a:p>
            <a:pPr marL="230188" indent="-230188">
              <a:spcAft>
                <a:spcPts val="600"/>
              </a:spcAft>
              <a:buClr>
                <a:srgbClr val="CA0123"/>
              </a:buClr>
              <a:buSzPct val="100000"/>
              <a:buFont typeface="Arial"/>
              <a:buChar char="•"/>
            </a:pPr>
            <a:r>
              <a:rPr lang="en-US" sz="1400">
                <a:ea typeface="+mn-lt"/>
                <a:cs typeface="+mn-lt"/>
              </a:rPr>
              <a:t>Machinery functional safety education and training</a:t>
            </a:r>
          </a:p>
          <a:p>
            <a:pPr marL="230188" indent="-230188">
              <a:spcAft>
                <a:spcPts val="600"/>
              </a:spcAft>
              <a:buClr>
                <a:srgbClr val="CA0123"/>
              </a:buClr>
              <a:buSzPct val="100000"/>
              <a:buFont typeface="Arial"/>
              <a:buChar char="•"/>
            </a:pPr>
            <a:r>
              <a:rPr lang="en-US" sz="1400">
                <a:ea typeface="+mn-lt"/>
                <a:cs typeface="+mn-lt"/>
              </a:rPr>
              <a:t>Agriculture and construction functional safety education and training</a:t>
            </a:r>
            <a:endParaRPr lang="en-US">
              <a:ea typeface="+mn-lt"/>
              <a:cs typeface="+mn-lt"/>
            </a:endParaRPr>
          </a:p>
          <a:p>
            <a:pPr marL="230188" indent="-230188">
              <a:spcAft>
                <a:spcPts val="600"/>
              </a:spcAft>
              <a:buClr>
                <a:srgbClr val="CA0123"/>
              </a:buClr>
              <a:buSzPct val="100000"/>
              <a:buFont typeface="Arial"/>
              <a:buChar char="•"/>
            </a:pPr>
            <a:r>
              <a:rPr lang="en-US" sz="1400">
                <a:ea typeface="+mn-lt"/>
                <a:cs typeface="+mn-lt"/>
              </a:rPr>
              <a:t>Advisory, risk assessments and documentation review</a:t>
            </a:r>
            <a:endParaRPr lang="en-US" sz="1400">
              <a:cs typeface="Arial"/>
            </a:endParaRPr>
          </a:p>
          <a:p>
            <a:pPr marL="230188" indent="-230188">
              <a:spcAft>
                <a:spcPts val="600"/>
              </a:spcAft>
              <a:buClr>
                <a:srgbClr val="CA0123"/>
              </a:buClr>
              <a:buSzPct val="100000"/>
              <a:buFont typeface="Arial"/>
              <a:buChar char="•"/>
            </a:pPr>
            <a:r>
              <a:rPr lang="en-US" sz="1400">
                <a:ea typeface="+mn-lt"/>
                <a:cs typeface="+mn-lt"/>
              </a:rPr>
              <a:t>Functional safety gap analysis</a:t>
            </a:r>
            <a:endParaRPr lang="en-US" sz="1400">
              <a:cs typeface="Arial"/>
            </a:endParaRPr>
          </a:p>
          <a:p>
            <a:pPr marL="230188" indent="-230188">
              <a:spcAft>
                <a:spcPts val="600"/>
              </a:spcAft>
              <a:buClr>
                <a:srgbClr val="CA0123"/>
              </a:buClr>
              <a:buSzPct val="100000"/>
              <a:buFont typeface="Arial"/>
              <a:buChar char="•"/>
            </a:pPr>
            <a:r>
              <a:rPr lang="en-US" sz="1400">
                <a:ea typeface="+mn-lt"/>
                <a:cs typeface="+mn-lt"/>
              </a:rPr>
              <a:t>Functional safety audit and certification</a:t>
            </a:r>
            <a:endParaRPr lang="en-US" sz="1400">
              <a:cs typeface="Arial"/>
            </a:endParaRPr>
          </a:p>
          <a:p>
            <a:pPr marL="230188" indent="-230188">
              <a:spcAft>
                <a:spcPts val="600"/>
              </a:spcAft>
              <a:buClr>
                <a:srgbClr val="CA0123"/>
              </a:buClr>
              <a:buSzPct val="100000"/>
              <a:buFont typeface="Arial"/>
              <a:buChar char="•"/>
            </a:pPr>
            <a:r>
              <a:rPr lang="en-US" sz="1400">
                <a:ea typeface="+mn-lt"/>
                <a:cs typeface="+mn-lt"/>
              </a:rPr>
              <a:t>Auditing and surveillance</a:t>
            </a:r>
            <a:endParaRPr lang="en-US" sz="1400">
              <a:cs typeface="Arial"/>
            </a:endParaRPr>
          </a:p>
        </p:txBody>
      </p:sp>
      <p:sp>
        <p:nvSpPr>
          <p:cNvPr id="2" name="TextBox 1">
            <a:extLst>
              <a:ext uri="{FF2B5EF4-FFF2-40B4-BE49-F238E27FC236}">
                <a16:creationId xmlns:a16="http://schemas.microsoft.com/office/drawing/2014/main" id="{FE4F053C-9E71-5428-BB39-67CB12CE327C}"/>
              </a:ext>
            </a:extLst>
          </p:cNvPr>
          <p:cNvSpPr txBox="1"/>
          <p:nvPr/>
        </p:nvSpPr>
        <p:spPr>
          <a:xfrm>
            <a:off x="5823438" y="1477121"/>
            <a:ext cx="3057762" cy="261610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600"/>
              </a:spcAft>
              <a:buClr>
                <a:srgbClr val="CA0123"/>
              </a:buClr>
              <a:buSzPct val="100000"/>
            </a:pPr>
            <a:r>
              <a:rPr lang="en-US" sz="1400" b="1" dirty="0">
                <a:cs typeface="Segoe UI"/>
              </a:rPr>
              <a:t>Asset, module and management assessment</a:t>
            </a:r>
            <a:endParaRPr lang="en-US" dirty="0"/>
          </a:p>
          <a:p>
            <a:pPr marL="230188" indent="-230188">
              <a:spcAft>
                <a:spcPts val="600"/>
              </a:spcAft>
              <a:buClr>
                <a:srgbClr val="CA0123"/>
              </a:buClr>
              <a:buSzPct val="100000"/>
              <a:buFont typeface="Arial" panose="020B0604020202020204" pitchFamily="34" charset="0"/>
              <a:buChar char="•"/>
            </a:pPr>
            <a:r>
              <a:rPr lang="en-US" sz="1400" dirty="0">
                <a:cs typeface="Arial"/>
              </a:rPr>
              <a:t>Functional safety product assessment​</a:t>
            </a:r>
          </a:p>
          <a:p>
            <a:pPr marL="230188" indent="-230188">
              <a:spcAft>
                <a:spcPts val="600"/>
              </a:spcAft>
              <a:buClr>
                <a:srgbClr val="CA0123"/>
              </a:buClr>
              <a:buSzPct val="100000"/>
              <a:buFont typeface="Arial" panose="020B0604020202020204" pitchFamily="34" charset="0"/>
              <a:buChar char="•"/>
            </a:pPr>
            <a:r>
              <a:rPr lang="en-US" sz="1400" dirty="0">
                <a:cs typeface="Arial"/>
              </a:rPr>
              <a:t>Functional safety asset assessment​</a:t>
            </a:r>
          </a:p>
          <a:p>
            <a:pPr marL="230188" indent="-230188">
              <a:spcAft>
                <a:spcPts val="600"/>
              </a:spcAft>
              <a:buClr>
                <a:srgbClr val="CA0123"/>
              </a:buClr>
              <a:buSzPct val="100000"/>
              <a:buFont typeface="Arial" panose="020B0604020202020204" pitchFamily="34" charset="0"/>
              <a:buChar char="•"/>
            </a:pPr>
            <a:r>
              <a:rPr lang="en-US" sz="1400" dirty="0">
                <a:cs typeface="Arial"/>
              </a:rPr>
              <a:t>Functional safety management</a:t>
            </a:r>
          </a:p>
          <a:p>
            <a:pPr marL="285750" indent="-285750">
              <a:buClr>
                <a:srgbClr val="CA0123"/>
              </a:buClr>
              <a:buSzPct val="100000"/>
              <a:buFont typeface="Courier New"/>
              <a:buChar char="o"/>
            </a:pPr>
            <a:endParaRPr lang="en-US" sz="1400" dirty="0">
              <a:cs typeface="Arial"/>
            </a:endParaRPr>
          </a:p>
          <a:p>
            <a:pPr marL="137160" indent="-137160">
              <a:spcAft>
                <a:spcPts val="600"/>
              </a:spcAft>
              <a:buClr>
                <a:srgbClr val="CA0123"/>
              </a:buClr>
              <a:buSzPct val="100000"/>
              <a:buFont typeface="Arial"/>
            </a:pPr>
            <a:r>
              <a:rPr lang="en-US" sz="1400" b="1" dirty="0">
                <a:cs typeface="Segoe UI"/>
              </a:rPr>
              <a:t>Regulatory compliance</a:t>
            </a:r>
            <a:r>
              <a:rPr lang="en-US" sz="1400" dirty="0">
                <a:cs typeface="Segoe UI"/>
              </a:rPr>
              <a:t>​</a:t>
            </a:r>
          </a:p>
          <a:p>
            <a:pPr marL="230188" indent="-230188">
              <a:spcAft>
                <a:spcPts val="600"/>
              </a:spcAft>
              <a:buClr>
                <a:srgbClr val="CA0123"/>
              </a:buClr>
              <a:buSzPct val="100000"/>
              <a:buFont typeface="Arial" panose="020B0604020202020204" pitchFamily="34" charset="0"/>
              <a:buChar char="•"/>
            </a:pPr>
            <a:r>
              <a:rPr lang="en-US" sz="1400" dirty="0">
                <a:cs typeface="Arial"/>
              </a:rPr>
              <a:t>Machinery directive type approvals​</a:t>
            </a:r>
          </a:p>
          <a:p>
            <a:pPr marL="230188" indent="-230188">
              <a:spcAft>
                <a:spcPts val="600"/>
              </a:spcAft>
              <a:buClr>
                <a:srgbClr val="CA0123"/>
              </a:buClr>
              <a:buSzPct val="100000"/>
              <a:buFont typeface="Arial" panose="020B0604020202020204" pitchFamily="34" charset="0"/>
              <a:buChar char="•"/>
            </a:pPr>
            <a:r>
              <a:rPr lang="en-US" sz="1400" dirty="0">
                <a:cs typeface="Arial"/>
              </a:rPr>
              <a:t>ATEX directive type approvals​</a:t>
            </a:r>
          </a:p>
        </p:txBody>
      </p:sp>
      <p:sp>
        <p:nvSpPr>
          <p:cNvPr id="6" name="Title 7">
            <a:extLst>
              <a:ext uri="{FF2B5EF4-FFF2-40B4-BE49-F238E27FC236}">
                <a16:creationId xmlns:a16="http://schemas.microsoft.com/office/drawing/2014/main" id="{F24ABFDE-64B3-2958-6BB5-664E10D00460}"/>
              </a:ext>
            </a:extLst>
          </p:cNvPr>
          <p:cNvSpPr txBox="1">
            <a:spLocks/>
          </p:cNvSpPr>
          <p:nvPr/>
        </p:nvSpPr>
        <p:spPr>
          <a:xfrm>
            <a:off x="196976" y="861714"/>
            <a:ext cx="3459589" cy="492443"/>
          </a:xfrm>
          <a:prstGeom prst="rect">
            <a:avLst/>
          </a:prstGeom>
          <a:noFill/>
        </p:spPr>
        <p:txBody>
          <a:bodyPr vert="horz" lIns="0" tIns="0" rIns="0" bIns="0" rtlCol="0" anchor="t" anchorCtr="0">
            <a:noAutofit/>
          </a:bodyPr>
          <a:lstStyle>
            <a:lvl1pPr algn="l" defTabSz="685800" rtl="0" eaLnBrk="1" latinLnBrk="0" hangingPunct="1">
              <a:lnSpc>
                <a:spcPct val="90000"/>
              </a:lnSpc>
              <a:spcBef>
                <a:spcPct val="0"/>
              </a:spcBef>
              <a:buNone/>
              <a:defRPr sz="2400" b="1" kern="1200">
                <a:solidFill>
                  <a:schemeClr val="tx1"/>
                </a:solidFill>
                <a:latin typeface="+mj-lt"/>
                <a:ea typeface="+mj-ea"/>
                <a:cs typeface="+mj-cs"/>
              </a:defRPr>
            </a:lvl1pPr>
          </a:lstStyle>
          <a:p>
            <a:r>
              <a:rPr lang="en-US" sz="1800">
                <a:solidFill>
                  <a:schemeClr val="bg1"/>
                </a:solidFill>
              </a:rPr>
              <a:t>What we offer</a:t>
            </a:r>
          </a:p>
        </p:txBody>
      </p:sp>
    </p:spTree>
    <p:extLst>
      <p:ext uri="{BB962C8B-B14F-4D97-AF65-F5344CB8AC3E}">
        <p14:creationId xmlns:p14="http://schemas.microsoft.com/office/powerpoint/2010/main" val="12247866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5177EBE0-4AB1-DA03-B47D-3EFA96C73AA2}"/>
              </a:ext>
            </a:extLst>
          </p:cNvPr>
          <p:cNvSpPr>
            <a:spLocks noGrp="1"/>
          </p:cNvSpPr>
          <p:nvPr>
            <p:ph type="sldNum" sz="quarter" idx="12"/>
          </p:nvPr>
        </p:nvSpPr>
        <p:spPr/>
        <p:txBody>
          <a:bodyPr/>
          <a:lstStyle/>
          <a:p>
            <a:fld id="{0FB653A9-F313-624D-BF6F-1C4E70BAF06A}" type="slidenum">
              <a:rPr lang="en-US" smtClean="0"/>
              <a:pPr/>
              <a:t>25</a:t>
            </a:fld>
            <a:endParaRPr lang="en-US"/>
          </a:p>
        </p:txBody>
      </p:sp>
      <p:sp>
        <p:nvSpPr>
          <p:cNvPr id="4" name="Text Placeholder 9">
            <a:extLst>
              <a:ext uri="{FF2B5EF4-FFF2-40B4-BE49-F238E27FC236}">
                <a16:creationId xmlns:a16="http://schemas.microsoft.com/office/drawing/2014/main" id="{C274DF67-581D-4156-A799-257A5DFC09AB}"/>
              </a:ext>
            </a:extLst>
          </p:cNvPr>
          <p:cNvSpPr txBox="1">
            <a:spLocks/>
          </p:cNvSpPr>
          <p:nvPr/>
        </p:nvSpPr>
        <p:spPr>
          <a:xfrm>
            <a:off x="0" y="744964"/>
            <a:ext cx="2310714" cy="492443"/>
          </a:xfrm>
          <a:prstGeom prst="rect">
            <a:avLst/>
          </a:prstGeom>
          <a:solidFill>
            <a:srgbClr val="CA0123"/>
          </a:solidFill>
        </p:spPr>
        <p:txBody>
          <a:bodyPr vert="horz" lIns="365760" tIns="1280160" rIns="609600" bIns="365760" rtlCol="0" anchor="t">
            <a:normAutofit fontScale="25000" lnSpcReduction="20000"/>
          </a:bodyPr>
          <a:lstStyle>
            <a:lvl1pPr marL="0" indent="0" algn="l" defTabSz="457200" rtl="0" eaLnBrk="1" latinLnBrk="0" hangingPunct="1">
              <a:spcBef>
                <a:spcPts val="0"/>
              </a:spcBef>
              <a:spcAft>
                <a:spcPts val="1200"/>
              </a:spcAft>
              <a:buFont typeface="Arial" panose="020B0604020202020204" pitchFamily="34" charset="0"/>
              <a:buNone/>
              <a:defRPr sz="1400" kern="1200">
                <a:solidFill>
                  <a:schemeClr val="tx1"/>
                </a:solidFill>
                <a:latin typeface="+mn-lt"/>
                <a:ea typeface="+mn-ea"/>
                <a:cs typeface="+mn-cs"/>
              </a:defRPr>
            </a:lvl1pPr>
            <a:lvl2pPr marL="173736" indent="-173736" algn="l" defTabSz="457200" rtl="0" eaLnBrk="1" latinLnBrk="0" hangingPunct="1">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2pPr>
            <a:lvl3pPr marL="347472" indent="-173736" algn="l" defTabSz="457200" rtl="0" eaLnBrk="1" latinLnBrk="0" hangingPunct="1">
              <a:spcBef>
                <a:spcPts val="0"/>
              </a:spcBef>
              <a:spcAft>
                <a:spcPts val="1200"/>
              </a:spcAft>
              <a:buFont typeface="Arial" panose="020B0604020202020204" pitchFamily="34" charset="0"/>
              <a:buChar char="•"/>
              <a:defRPr sz="1400" kern="1200">
                <a:solidFill>
                  <a:schemeClr val="tx1"/>
                </a:solidFill>
                <a:latin typeface="+mn-lt"/>
                <a:ea typeface="+mn-ea"/>
                <a:cs typeface="+mn-cs"/>
              </a:defRPr>
            </a:lvl3pPr>
            <a:lvl4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4pPr>
            <a:lvl5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5pPr>
            <a:lvl6pPr marL="521208" indent="-173736" algn="l" defTabSz="457200" rtl="0" eaLnBrk="1" latinLnBrk="0" hangingPunct="1">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6pPr>
            <a:lvl7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7pPr>
            <a:lvl8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8pPr>
            <a:lvl9pPr marL="521208" indent="-173736" algn="l" defTabSz="457200" rtl="0" eaLnBrk="1" latinLnBrk="0" hangingPunct="1">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9pPr>
          </a:lstStyle>
          <a:p>
            <a:endParaRPr lang="en-US" sz="1867">
              <a:solidFill>
                <a:schemeClr val="bg1"/>
              </a:solidFill>
            </a:endParaRPr>
          </a:p>
        </p:txBody>
      </p:sp>
      <p:sp>
        <p:nvSpPr>
          <p:cNvPr id="5" name="Title 7">
            <a:extLst>
              <a:ext uri="{FF2B5EF4-FFF2-40B4-BE49-F238E27FC236}">
                <a16:creationId xmlns:a16="http://schemas.microsoft.com/office/drawing/2014/main" id="{25CBF2C2-F80C-4490-9DC2-0750203000DF}"/>
              </a:ext>
            </a:extLst>
          </p:cNvPr>
          <p:cNvSpPr>
            <a:spLocks noGrp="1"/>
          </p:cNvSpPr>
          <p:nvPr>
            <p:ph type="title"/>
          </p:nvPr>
        </p:nvSpPr>
        <p:spPr>
          <a:xfrm>
            <a:off x="90435" y="861714"/>
            <a:ext cx="3459589" cy="492443"/>
          </a:xfrm>
        </p:spPr>
        <p:txBody>
          <a:bodyPr/>
          <a:lstStyle/>
          <a:p>
            <a:r>
              <a:rPr lang="en-US" sz="1800">
                <a:solidFill>
                  <a:schemeClr val="bg1"/>
                </a:solidFill>
              </a:rPr>
              <a:t>Value proposition</a:t>
            </a:r>
          </a:p>
        </p:txBody>
      </p:sp>
      <p:sp>
        <p:nvSpPr>
          <p:cNvPr id="9" name="Rectangle 8">
            <a:extLst>
              <a:ext uri="{FF2B5EF4-FFF2-40B4-BE49-F238E27FC236}">
                <a16:creationId xmlns:a16="http://schemas.microsoft.com/office/drawing/2014/main" id="{D0F89C27-90BD-4539-9CF1-C33729060ACB}"/>
              </a:ext>
            </a:extLst>
          </p:cNvPr>
          <p:cNvSpPr/>
          <p:nvPr/>
        </p:nvSpPr>
        <p:spPr>
          <a:xfrm>
            <a:off x="402336" y="1572768"/>
            <a:ext cx="7957909" cy="3088025"/>
          </a:xfrm>
          <a:prstGeom prst="rect">
            <a:avLst/>
          </a:prstGeom>
        </p:spPr>
        <p:txBody>
          <a:bodyPr wrap="square" lIns="91440" tIns="45720" rIns="91440" bIns="45720" anchor="t">
            <a:spAutoFit/>
          </a:bodyPr>
          <a:lstStyle/>
          <a:p>
            <a:pPr marL="171450" indent="-171450">
              <a:spcAft>
                <a:spcPts val="800"/>
              </a:spcAft>
              <a:buFont typeface="Arial" panose="020B0604020202020204" pitchFamily="34" charset="0"/>
              <a:buChar char="•"/>
              <a:defRPr/>
            </a:pPr>
            <a:r>
              <a:rPr lang="en-US" sz="1400" dirty="0">
                <a:latin typeface="Arial"/>
                <a:cs typeface="Arial"/>
              </a:rPr>
              <a:t>For </a:t>
            </a:r>
            <a:r>
              <a:rPr lang="en-US" sz="1400" b="1" dirty="0">
                <a:latin typeface="Arial"/>
                <a:cs typeface="Arial"/>
              </a:rPr>
              <a:t>component and product manufacturers</a:t>
            </a:r>
            <a:r>
              <a:rPr lang="en-US" sz="1400" dirty="0">
                <a:latin typeface="Arial"/>
                <a:cs typeface="Arial"/>
              </a:rPr>
              <a:t>, compliance with ISA/IEC 62443, IEC 61508 and ISO 13849 can help demonstrate </a:t>
            </a:r>
            <a:r>
              <a:rPr lang="en-US" sz="1400" dirty="0">
                <a:cs typeface="Arial"/>
              </a:rPr>
              <a:t>your systems and components’ safety </a:t>
            </a:r>
            <a:r>
              <a:rPr lang="en-US" sz="1400" dirty="0">
                <a:latin typeface="Arial"/>
                <a:cs typeface="Arial"/>
              </a:rPr>
              <a:t>and security and </a:t>
            </a:r>
            <a:r>
              <a:rPr lang="en-US" sz="1400" b="1" dirty="0">
                <a:latin typeface="Arial"/>
                <a:cs typeface="Arial"/>
              </a:rPr>
              <a:t>enhance your market position</a:t>
            </a:r>
            <a:r>
              <a:rPr lang="en-US" sz="1400" dirty="0">
                <a:latin typeface="Arial"/>
                <a:cs typeface="Arial"/>
              </a:rPr>
              <a:t>.</a:t>
            </a:r>
          </a:p>
          <a:p>
            <a:pPr marL="171450" indent="-171450">
              <a:spcAft>
                <a:spcPts val="800"/>
              </a:spcAft>
              <a:buFont typeface="Arial" panose="020B0604020202020204" pitchFamily="34" charset="0"/>
              <a:buChar char="•"/>
              <a:defRPr/>
            </a:pPr>
            <a:r>
              <a:rPr lang="en-US" sz="1400" dirty="0">
                <a:latin typeface="Arial"/>
                <a:cs typeface="Arial"/>
              </a:rPr>
              <a:t>For industrial control </a:t>
            </a:r>
            <a:r>
              <a:rPr lang="en-US" sz="1400" b="1" dirty="0">
                <a:latin typeface="Arial"/>
                <a:cs typeface="Arial"/>
              </a:rPr>
              <a:t>system (ICS) integrators</a:t>
            </a:r>
            <a:r>
              <a:rPr lang="en-US" sz="1400" dirty="0">
                <a:latin typeface="Arial"/>
                <a:cs typeface="Arial"/>
              </a:rPr>
              <a:t> and users of control systems, compliance with ISA/IEC 62443, IEC 61511 and ISO 13849 is a powerful way to achieve increased </a:t>
            </a:r>
            <a:r>
              <a:rPr lang="en-US" sz="1400" b="1" dirty="0">
                <a:latin typeface="Arial"/>
                <a:cs typeface="Arial"/>
              </a:rPr>
              <a:t>brand protection </a:t>
            </a:r>
            <a:r>
              <a:rPr lang="en-US" sz="1400" dirty="0">
                <a:latin typeface="Arial"/>
                <a:cs typeface="Arial"/>
              </a:rPr>
              <a:t>and expanded competitive advantage. </a:t>
            </a:r>
            <a:endParaRPr lang="en-US" sz="1400" i="0" u="none" strike="noStrike" kern="1200" cap="none" spc="0" normalizeH="0" baseline="0" noProof="0" dirty="0">
              <a:ln>
                <a:noFill/>
              </a:ln>
              <a:effectLst/>
              <a:uLnTx/>
              <a:uFillTx/>
              <a:latin typeface="Arial"/>
              <a:cs typeface="Arial"/>
            </a:endParaRPr>
          </a:p>
          <a:p>
            <a:pPr marL="171450" indent="-171450">
              <a:spcAft>
                <a:spcPts val="800"/>
              </a:spcAft>
              <a:buFont typeface="Arial" panose="020B0604020202020204" pitchFamily="34" charset="0"/>
              <a:buChar char="•"/>
              <a:defRPr/>
            </a:pPr>
            <a:r>
              <a:rPr lang="en-US" sz="1400" dirty="0">
                <a:ea typeface="+mn-lt"/>
                <a:cs typeface="+mn-lt"/>
              </a:rPr>
              <a:t>Our global team spans more than 15 countries, allowing us to simplify the assessment and certification process and provide local services where you need them and in your local language.</a:t>
            </a:r>
          </a:p>
          <a:p>
            <a:pPr marL="171450" indent="-171450">
              <a:spcAft>
                <a:spcPts val="800"/>
              </a:spcAft>
              <a:buFont typeface="Arial" panose="020B0604020202020204" pitchFamily="34" charset="0"/>
              <a:buChar char="•"/>
              <a:defRPr/>
            </a:pPr>
            <a:r>
              <a:rPr lang="en-US" sz="1400" dirty="0">
                <a:latin typeface="Arial"/>
                <a:cs typeface="Arial"/>
              </a:rPr>
              <a:t>As a global leader in providing assessments, audits and trainings across various industries and standards, our integrated Functional Safety and Cybersecurity team can provide holistic support for multiple standards, regulations and other technical requirements.</a:t>
            </a:r>
          </a:p>
          <a:p>
            <a:pPr marL="346075" marR="0" lvl="0" indent="-17272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US" sz="1400" dirty="0">
              <a:solidFill>
                <a:schemeClr val="tx2">
                  <a:lumMod val="50000"/>
                </a:schemeClr>
              </a:solidFill>
              <a:cs typeface="Arial"/>
            </a:endParaRPr>
          </a:p>
        </p:txBody>
      </p:sp>
      <p:sp>
        <p:nvSpPr>
          <p:cNvPr id="12" name="Title 4">
            <a:extLst>
              <a:ext uri="{FF2B5EF4-FFF2-40B4-BE49-F238E27FC236}">
                <a16:creationId xmlns:a16="http://schemas.microsoft.com/office/drawing/2014/main" id="{B23A722A-C081-4643-BD5E-312F3B77F44F}"/>
              </a:ext>
            </a:extLst>
          </p:cNvPr>
          <p:cNvSpPr txBox="1">
            <a:spLocks/>
          </p:cNvSpPr>
          <p:nvPr/>
        </p:nvSpPr>
        <p:spPr>
          <a:xfrm>
            <a:off x="402166" y="193223"/>
            <a:ext cx="8260142" cy="369332"/>
          </a:xfrm>
          <a:prstGeom prst="rect">
            <a:avLst/>
          </a:prstGeom>
        </p:spPr>
        <p:txBody>
          <a:bodyPr vert="horz" wrap="square" lIns="0" tIns="0" rIns="0" bIns="0" rtlCol="0" anchor="t">
            <a:spAutoFit/>
          </a:bodyPr>
          <a:lstStyle>
            <a:lvl1pPr algn="l" defTabSz="457200" rtl="0" eaLnBrk="1" latinLnBrk="0" hangingPunct="1">
              <a:spcBef>
                <a:spcPct val="0"/>
              </a:spcBef>
              <a:buNone/>
              <a:defRPr sz="2200" b="0" kern="1200">
                <a:solidFill>
                  <a:schemeClr val="accent1"/>
                </a:solidFill>
                <a:latin typeface="+mj-lt"/>
                <a:ea typeface="+mj-ea"/>
                <a:cs typeface="+mj-cs"/>
              </a:defRPr>
            </a:lvl1pPr>
          </a:lstStyle>
          <a:p>
            <a:pPr defTabSz="609585">
              <a:defRPr/>
            </a:pPr>
            <a:r>
              <a:rPr lang="en-US" sz="2400" b="1" spc="-50">
                <a:solidFill>
                  <a:schemeClr val="tx1"/>
                </a:solidFill>
                <a:cs typeface="Arial"/>
              </a:rPr>
              <a:t>Industrial cybersecurity and functional safety</a:t>
            </a:r>
          </a:p>
        </p:txBody>
      </p:sp>
    </p:spTree>
    <p:extLst>
      <p:ext uri="{BB962C8B-B14F-4D97-AF65-F5344CB8AC3E}">
        <p14:creationId xmlns:p14="http://schemas.microsoft.com/office/powerpoint/2010/main" val="146842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79301-C8C4-811D-815D-DBF91DF6463E}"/>
              </a:ext>
            </a:extLst>
          </p:cNvPr>
          <p:cNvSpPr>
            <a:spLocks noGrp="1"/>
          </p:cNvSpPr>
          <p:nvPr>
            <p:ph type="title"/>
          </p:nvPr>
        </p:nvSpPr>
        <p:spPr>
          <a:xfrm>
            <a:off x="411162" y="412750"/>
            <a:ext cx="7135044" cy="1263650"/>
          </a:xfrm>
        </p:spPr>
        <p:txBody>
          <a:bodyPr/>
          <a:lstStyle/>
          <a:p>
            <a:r>
              <a:rPr lang="en-US" dirty="0"/>
              <a:t>Service portfolio:</a:t>
            </a:r>
            <a:br>
              <a:rPr lang="en-US" dirty="0"/>
            </a:br>
            <a:r>
              <a:rPr lang="en-US" dirty="0"/>
              <a:t>Automotive — cybersecurity and functional safety</a:t>
            </a:r>
          </a:p>
        </p:txBody>
      </p:sp>
      <p:sp>
        <p:nvSpPr>
          <p:cNvPr id="4" name="Slide Number Placeholder 3">
            <a:extLst>
              <a:ext uri="{FF2B5EF4-FFF2-40B4-BE49-F238E27FC236}">
                <a16:creationId xmlns:a16="http://schemas.microsoft.com/office/drawing/2014/main" id="{D41E840E-CF27-57B0-C4AB-E47CC59293B6}"/>
              </a:ext>
            </a:extLst>
          </p:cNvPr>
          <p:cNvSpPr>
            <a:spLocks noGrp="1"/>
          </p:cNvSpPr>
          <p:nvPr>
            <p:ph type="sldNum" sz="quarter" idx="12"/>
          </p:nvPr>
        </p:nvSpPr>
        <p:spPr/>
        <p:txBody>
          <a:bodyPr/>
          <a:lstStyle/>
          <a:p>
            <a:fld id="{0FB653A9-F313-624D-BF6F-1C4E70BAF06A}" type="slidenum">
              <a:rPr lang="en-US" smtClean="0"/>
              <a:pPr/>
              <a:t>26</a:t>
            </a:fld>
            <a:endParaRPr lang="en-US"/>
          </a:p>
        </p:txBody>
      </p:sp>
    </p:spTree>
    <p:extLst>
      <p:ext uri="{BB962C8B-B14F-4D97-AF65-F5344CB8AC3E}">
        <p14:creationId xmlns:p14="http://schemas.microsoft.com/office/powerpoint/2010/main" val="99018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BC0174-7A86-23EE-D651-AAEBFBB10918}"/>
              </a:ext>
            </a:extLst>
          </p:cNvPr>
          <p:cNvSpPr>
            <a:spLocks noGrp="1"/>
          </p:cNvSpPr>
          <p:nvPr>
            <p:ph type="title"/>
          </p:nvPr>
        </p:nvSpPr>
        <p:spPr>
          <a:xfrm>
            <a:off x="402336" y="192024"/>
            <a:ext cx="8257032" cy="365760"/>
          </a:xfrm>
        </p:spPr>
        <p:txBody>
          <a:bodyPr/>
          <a:lstStyle/>
          <a:p>
            <a:r>
              <a:rPr lang="en-US" spc="-50">
                <a:cs typeface="Arial"/>
              </a:rPr>
              <a:t>What can vehicles connect to?</a:t>
            </a:r>
          </a:p>
        </p:txBody>
      </p:sp>
      <p:sp>
        <p:nvSpPr>
          <p:cNvPr id="5" name="Slide Number Placeholder 4">
            <a:extLst>
              <a:ext uri="{FF2B5EF4-FFF2-40B4-BE49-F238E27FC236}">
                <a16:creationId xmlns:a16="http://schemas.microsoft.com/office/drawing/2014/main" id="{CB769F84-B094-1999-907C-374185BC6641}"/>
              </a:ext>
            </a:extLst>
          </p:cNvPr>
          <p:cNvSpPr>
            <a:spLocks noGrp="1"/>
          </p:cNvSpPr>
          <p:nvPr>
            <p:ph type="sldNum" sz="quarter" idx="12"/>
          </p:nvPr>
        </p:nvSpPr>
        <p:spPr/>
        <p:txBody>
          <a:bodyPr/>
          <a:lstStyle/>
          <a:p>
            <a:fld id="{0FB653A9-F313-624D-BF6F-1C4E70BAF06A}" type="slidenum">
              <a:rPr lang="en-US" smtClean="0"/>
              <a:t>27</a:t>
            </a:fld>
            <a:endParaRPr lang="en-US"/>
          </a:p>
        </p:txBody>
      </p:sp>
      <p:pic>
        <p:nvPicPr>
          <p:cNvPr id="2" name="Picture 2" descr="V2X: The Basics of Connected Vehicle Technology">
            <a:extLst>
              <a:ext uri="{FF2B5EF4-FFF2-40B4-BE49-F238E27FC236}">
                <a16:creationId xmlns:a16="http://schemas.microsoft.com/office/drawing/2014/main" id="{F2B17C68-2D94-3D1B-6C47-27CA6D7B4425}"/>
              </a:ext>
            </a:extLst>
          </p:cNvPr>
          <p:cNvPicPr>
            <a:picLocks noChangeAspect="1" noChangeArrowheads="1"/>
          </p:cNvPicPr>
          <p:nvPr/>
        </p:nvPicPr>
        <p:blipFill rotWithShape="1">
          <a:blip r:embed="rId3" cstate="screen">
            <a:grayscl/>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rcRect t="1861" b="6951"/>
          <a:stretch/>
        </p:blipFill>
        <p:spPr bwMode="auto">
          <a:xfrm>
            <a:off x="1364039" y="799756"/>
            <a:ext cx="6415922" cy="3920689"/>
          </a:xfrm>
          <a:prstGeom prst="rect">
            <a:avLst/>
          </a:prstGeom>
          <a:solidFill>
            <a:schemeClr val="accent1">
              <a:alpha val="0"/>
            </a:schemeClr>
          </a:solidFill>
        </p:spPr>
      </p:pic>
      <p:sp>
        <p:nvSpPr>
          <p:cNvPr id="8" name="TextBox 7">
            <a:extLst>
              <a:ext uri="{FF2B5EF4-FFF2-40B4-BE49-F238E27FC236}">
                <a16:creationId xmlns:a16="http://schemas.microsoft.com/office/drawing/2014/main" id="{544C0B31-D9FF-FCD6-6DE2-A7D1AE0F232F}"/>
              </a:ext>
            </a:extLst>
          </p:cNvPr>
          <p:cNvSpPr txBox="1"/>
          <p:nvPr/>
        </p:nvSpPr>
        <p:spPr>
          <a:xfrm>
            <a:off x="3192637" y="1723568"/>
            <a:ext cx="2758726" cy="369332"/>
          </a:xfrm>
          <a:prstGeom prst="rect">
            <a:avLst/>
          </a:prstGeom>
          <a:solidFill>
            <a:schemeClr val="bg1"/>
          </a:solidFill>
          <a:ln>
            <a:noFill/>
          </a:ln>
        </p:spPr>
        <p:txBody>
          <a:bodyPr wrap="square">
            <a:spAutoFit/>
          </a:bodyPr>
          <a:lstStyle/>
          <a:p>
            <a:pPr algn="ctr"/>
            <a:r>
              <a:rPr lang="en-US" sz="900" b="0" i="0" dirty="0">
                <a:solidFill>
                  <a:schemeClr val="tx2">
                    <a:lumMod val="65000"/>
                    <a:lumOff val="35000"/>
                  </a:schemeClr>
                </a:solidFill>
                <a:effectLst/>
              </a:rPr>
              <a:t>Cloud services and everything else </a:t>
            </a:r>
            <a:r>
              <a:rPr lang="en-US" sz="900" dirty="0">
                <a:solidFill>
                  <a:schemeClr val="tx2">
                    <a:lumMod val="65000"/>
                    <a:lumOff val="35000"/>
                  </a:schemeClr>
                </a:solidFill>
                <a:effectLst/>
                <a:cs typeface="Arial" panose="020B0604020202020204" pitchFamily="34" charset="0"/>
              </a:rPr>
              <a:t>—</a:t>
            </a:r>
            <a:r>
              <a:rPr lang="en-US" sz="900" b="0" i="0" dirty="0">
                <a:solidFill>
                  <a:schemeClr val="tx2">
                    <a:lumMod val="65000"/>
                    <a:lumOff val="35000"/>
                  </a:schemeClr>
                </a:solidFill>
                <a:effectLst/>
              </a:rPr>
              <a:t> </a:t>
            </a:r>
            <a:r>
              <a:rPr lang="en-US" sz="900" dirty="0">
                <a:solidFill>
                  <a:schemeClr val="tx2">
                    <a:lumMod val="65000"/>
                    <a:lumOff val="35000"/>
                  </a:schemeClr>
                </a:solidFill>
              </a:rPr>
              <a:t>v</a:t>
            </a:r>
            <a:r>
              <a:rPr lang="en-US" sz="900" b="0" i="0" dirty="0">
                <a:solidFill>
                  <a:schemeClr val="tx2">
                    <a:lumMod val="65000"/>
                    <a:lumOff val="35000"/>
                  </a:schemeClr>
                </a:solidFill>
                <a:effectLst/>
              </a:rPr>
              <a:t>ehicle-to-everything (V2X)</a:t>
            </a:r>
            <a:endParaRPr lang="en-US" sz="900" dirty="0">
              <a:solidFill>
                <a:schemeClr val="tx2">
                  <a:lumMod val="65000"/>
                  <a:lumOff val="35000"/>
                </a:schemeClr>
              </a:solidFill>
              <a:effectLst/>
            </a:endParaRPr>
          </a:p>
        </p:txBody>
      </p:sp>
      <p:sp>
        <p:nvSpPr>
          <p:cNvPr id="9" name="TextBox 8">
            <a:extLst>
              <a:ext uri="{FF2B5EF4-FFF2-40B4-BE49-F238E27FC236}">
                <a16:creationId xmlns:a16="http://schemas.microsoft.com/office/drawing/2014/main" id="{066FC6FF-6D98-2BB5-3B45-46D1992185B0}"/>
              </a:ext>
            </a:extLst>
          </p:cNvPr>
          <p:cNvSpPr txBox="1"/>
          <p:nvPr/>
        </p:nvSpPr>
        <p:spPr>
          <a:xfrm>
            <a:off x="6082069" y="2485772"/>
            <a:ext cx="1682562" cy="646331"/>
          </a:xfrm>
          <a:prstGeom prst="rect">
            <a:avLst/>
          </a:prstGeom>
          <a:solidFill>
            <a:schemeClr val="bg1"/>
          </a:solidFill>
          <a:ln>
            <a:noFill/>
          </a:ln>
        </p:spPr>
        <p:txBody>
          <a:bodyPr wrap="square">
            <a:spAutoFit/>
          </a:bodyPr>
          <a:lstStyle/>
          <a:p>
            <a:pPr algn="ctr"/>
            <a:r>
              <a:rPr lang="en-US" sz="900" dirty="0">
                <a:solidFill>
                  <a:schemeClr val="tx2">
                    <a:lumMod val="65000"/>
                    <a:lumOff val="35000"/>
                  </a:schemeClr>
                </a:solidFill>
                <a:effectLst/>
              </a:rPr>
              <a:t>Nearby devices, such as sensors, cameras or personal devices </a:t>
            </a:r>
            <a:r>
              <a:rPr lang="en-US" sz="900" dirty="0">
                <a:solidFill>
                  <a:schemeClr val="tx2">
                    <a:lumMod val="65000"/>
                    <a:lumOff val="35000"/>
                  </a:schemeClr>
                </a:solidFill>
                <a:effectLst/>
                <a:cs typeface="Arial" panose="020B0604020202020204" pitchFamily="34" charset="0"/>
              </a:rPr>
              <a:t>— v</a:t>
            </a:r>
            <a:r>
              <a:rPr lang="en-US" sz="900" dirty="0">
                <a:solidFill>
                  <a:schemeClr val="tx2">
                    <a:lumMod val="65000"/>
                    <a:lumOff val="35000"/>
                  </a:schemeClr>
                </a:solidFill>
                <a:effectLst/>
              </a:rPr>
              <a:t>ehicle-to-device (V2D)</a:t>
            </a:r>
          </a:p>
        </p:txBody>
      </p:sp>
      <p:sp>
        <p:nvSpPr>
          <p:cNvPr id="10" name="TextBox 9">
            <a:extLst>
              <a:ext uri="{FF2B5EF4-FFF2-40B4-BE49-F238E27FC236}">
                <a16:creationId xmlns:a16="http://schemas.microsoft.com/office/drawing/2014/main" id="{536DF2F2-9E48-A88B-B465-E839EF4B13CF}"/>
              </a:ext>
            </a:extLst>
          </p:cNvPr>
          <p:cNvSpPr txBox="1"/>
          <p:nvPr/>
        </p:nvSpPr>
        <p:spPr>
          <a:xfrm>
            <a:off x="6082069" y="4147503"/>
            <a:ext cx="1682562" cy="646331"/>
          </a:xfrm>
          <a:prstGeom prst="rect">
            <a:avLst/>
          </a:prstGeom>
          <a:solidFill>
            <a:schemeClr val="bg1"/>
          </a:solidFill>
          <a:ln>
            <a:noFill/>
          </a:ln>
        </p:spPr>
        <p:txBody>
          <a:bodyPr wrap="square">
            <a:spAutoFit/>
          </a:bodyPr>
          <a:lstStyle/>
          <a:p>
            <a:pPr algn="ctr"/>
            <a:r>
              <a:rPr lang="en-US" sz="900" dirty="0">
                <a:solidFill>
                  <a:schemeClr val="tx2">
                    <a:lumMod val="65000"/>
                    <a:lumOff val="35000"/>
                  </a:schemeClr>
                </a:solidFill>
                <a:effectLst/>
              </a:rPr>
              <a:t>Infrastructure objects, such as traffic lights, signs and roadblocks or lane marks </a:t>
            </a:r>
            <a:r>
              <a:rPr lang="en-US" sz="900" dirty="0">
                <a:solidFill>
                  <a:schemeClr val="tx2">
                    <a:lumMod val="65000"/>
                    <a:lumOff val="35000"/>
                  </a:schemeClr>
                </a:solidFill>
                <a:effectLst/>
                <a:cs typeface="Arial" panose="020B0604020202020204" pitchFamily="34" charset="0"/>
              </a:rPr>
              <a:t>— v</a:t>
            </a:r>
            <a:r>
              <a:rPr lang="en-US" sz="900" dirty="0">
                <a:solidFill>
                  <a:schemeClr val="tx2">
                    <a:lumMod val="65000"/>
                    <a:lumOff val="35000"/>
                  </a:schemeClr>
                </a:solidFill>
                <a:effectLst/>
              </a:rPr>
              <a:t>ehicle-to-infrastructure (V2I)</a:t>
            </a:r>
          </a:p>
        </p:txBody>
      </p:sp>
      <p:sp>
        <p:nvSpPr>
          <p:cNvPr id="4" name="TextBox 3">
            <a:extLst>
              <a:ext uri="{FF2B5EF4-FFF2-40B4-BE49-F238E27FC236}">
                <a16:creationId xmlns:a16="http://schemas.microsoft.com/office/drawing/2014/main" id="{1B687F93-87BF-9137-6772-EBEADFAB60BB}"/>
              </a:ext>
            </a:extLst>
          </p:cNvPr>
          <p:cNvSpPr txBox="1"/>
          <p:nvPr/>
        </p:nvSpPr>
        <p:spPr>
          <a:xfrm>
            <a:off x="1717945" y="2538545"/>
            <a:ext cx="1251432" cy="369332"/>
          </a:xfrm>
          <a:prstGeom prst="rect">
            <a:avLst/>
          </a:prstGeom>
          <a:solidFill>
            <a:schemeClr val="bg1"/>
          </a:solidFill>
          <a:ln>
            <a:noFill/>
          </a:ln>
        </p:spPr>
        <p:txBody>
          <a:bodyPr wrap="square">
            <a:spAutoFit/>
          </a:bodyPr>
          <a:lstStyle/>
          <a:p>
            <a:pPr algn="ctr"/>
            <a:r>
              <a:rPr lang="en-US" sz="900" dirty="0">
                <a:solidFill>
                  <a:schemeClr val="tx2">
                    <a:lumMod val="65000"/>
                    <a:lumOff val="35000"/>
                  </a:schemeClr>
                </a:solidFill>
                <a:effectLst/>
              </a:rPr>
              <a:t>People </a:t>
            </a:r>
            <a:r>
              <a:rPr lang="en-US" sz="900" dirty="0">
                <a:solidFill>
                  <a:schemeClr val="tx2">
                    <a:lumMod val="65000"/>
                    <a:lumOff val="35000"/>
                  </a:schemeClr>
                </a:solidFill>
                <a:effectLst/>
                <a:cs typeface="Arial" panose="020B0604020202020204" pitchFamily="34" charset="0"/>
              </a:rPr>
              <a:t>—</a:t>
            </a:r>
            <a:r>
              <a:rPr lang="en-US" sz="900" dirty="0">
                <a:solidFill>
                  <a:schemeClr val="tx2">
                    <a:lumMod val="65000"/>
                    <a:lumOff val="35000"/>
                  </a:schemeClr>
                </a:solidFill>
                <a:effectLst/>
              </a:rPr>
              <a:t> vehicle-to-pedestrian (V2P)</a:t>
            </a:r>
          </a:p>
        </p:txBody>
      </p:sp>
      <p:sp>
        <p:nvSpPr>
          <p:cNvPr id="6" name="TextBox 5">
            <a:extLst>
              <a:ext uri="{FF2B5EF4-FFF2-40B4-BE49-F238E27FC236}">
                <a16:creationId xmlns:a16="http://schemas.microsoft.com/office/drawing/2014/main" id="{B2AF9417-A805-B64A-0DD4-9973A14B1AC2}"/>
              </a:ext>
            </a:extLst>
          </p:cNvPr>
          <p:cNvSpPr txBox="1"/>
          <p:nvPr/>
        </p:nvSpPr>
        <p:spPr>
          <a:xfrm>
            <a:off x="1576168" y="4147503"/>
            <a:ext cx="1534986" cy="369332"/>
          </a:xfrm>
          <a:prstGeom prst="rect">
            <a:avLst/>
          </a:prstGeom>
          <a:solidFill>
            <a:schemeClr val="bg1"/>
          </a:solidFill>
          <a:ln>
            <a:noFill/>
          </a:ln>
        </p:spPr>
        <p:txBody>
          <a:bodyPr wrap="square">
            <a:spAutoFit/>
          </a:bodyPr>
          <a:lstStyle/>
          <a:p>
            <a:pPr algn="ctr"/>
            <a:r>
              <a:rPr lang="en-US" sz="900" dirty="0">
                <a:solidFill>
                  <a:schemeClr val="tx2">
                    <a:lumMod val="65000"/>
                    <a:lumOff val="35000"/>
                  </a:schemeClr>
                </a:solidFill>
                <a:effectLst/>
              </a:rPr>
              <a:t>Other vehicles </a:t>
            </a:r>
            <a:r>
              <a:rPr lang="en-US" sz="900" dirty="0">
                <a:solidFill>
                  <a:schemeClr val="tx2">
                    <a:lumMod val="65000"/>
                    <a:lumOff val="35000"/>
                  </a:schemeClr>
                </a:solidFill>
                <a:effectLst/>
                <a:cs typeface="Arial" panose="020B0604020202020204" pitchFamily="34" charset="0"/>
              </a:rPr>
              <a:t>— v</a:t>
            </a:r>
            <a:r>
              <a:rPr lang="en-US" sz="900" dirty="0">
                <a:solidFill>
                  <a:schemeClr val="tx2">
                    <a:lumMod val="65000"/>
                    <a:lumOff val="35000"/>
                  </a:schemeClr>
                </a:solidFill>
                <a:effectLst/>
              </a:rPr>
              <a:t>ehicle-to-vehicle (V2V)</a:t>
            </a:r>
          </a:p>
        </p:txBody>
      </p:sp>
      <p:sp>
        <p:nvSpPr>
          <p:cNvPr id="7" name="TextBox 6">
            <a:extLst>
              <a:ext uri="{FF2B5EF4-FFF2-40B4-BE49-F238E27FC236}">
                <a16:creationId xmlns:a16="http://schemas.microsoft.com/office/drawing/2014/main" id="{097288E7-CDB0-0631-3394-0E3C459A2497}"/>
              </a:ext>
            </a:extLst>
          </p:cNvPr>
          <p:cNvSpPr txBox="1"/>
          <p:nvPr/>
        </p:nvSpPr>
        <p:spPr>
          <a:xfrm>
            <a:off x="3192637" y="4209058"/>
            <a:ext cx="2758726" cy="523220"/>
          </a:xfrm>
          <a:prstGeom prst="rect">
            <a:avLst/>
          </a:prstGeom>
          <a:solidFill>
            <a:schemeClr val="bg1"/>
          </a:solidFill>
          <a:ln>
            <a:noFill/>
          </a:ln>
        </p:spPr>
        <p:txBody>
          <a:bodyPr wrap="square">
            <a:spAutoFit/>
          </a:bodyPr>
          <a:lstStyle/>
          <a:p>
            <a:pPr algn="ctr"/>
            <a:r>
              <a:rPr lang="en-US" sz="1400" b="1" dirty="0">
                <a:solidFill>
                  <a:schemeClr val="tx2">
                    <a:lumMod val="65000"/>
                    <a:lumOff val="35000"/>
                  </a:schemeClr>
                </a:solidFill>
                <a:effectLst/>
              </a:rPr>
              <a:t>Network or cloud — covered by vehicle-to-network</a:t>
            </a:r>
          </a:p>
        </p:txBody>
      </p:sp>
    </p:spTree>
    <p:extLst>
      <p:ext uri="{BB962C8B-B14F-4D97-AF65-F5344CB8AC3E}">
        <p14:creationId xmlns:p14="http://schemas.microsoft.com/office/powerpoint/2010/main" val="185916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BC0174-7A86-23EE-D651-AAEBFBB10918}"/>
              </a:ext>
            </a:extLst>
          </p:cNvPr>
          <p:cNvSpPr>
            <a:spLocks noGrp="1"/>
          </p:cNvSpPr>
          <p:nvPr>
            <p:ph type="title"/>
          </p:nvPr>
        </p:nvSpPr>
        <p:spPr>
          <a:xfrm>
            <a:off x="411478" y="411480"/>
            <a:ext cx="5628226" cy="685800"/>
          </a:xfrm>
        </p:spPr>
        <p:txBody>
          <a:bodyPr/>
          <a:lstStyle/>
          <a:p>
            <a:r>
              <a:rPr lang="en-US"/>
              <a:t>Security and safety focus</a:t>
            </a:r>
          </a:p>
        </p:txBody>
      </p:sp>
      <p:sp>
        <p:nvSpPr>
          <p:cNvPr id="5" name="Slide Number Placeholder 4">
            <a:extLst>
              <a:ext uri="{FF2B5EF4-FFF2-40B4-BE49-F238E27FC236}">
                <a16:creationId xmlns:a16="http://schemas.microsoft.com/office/drawing/2014/main" id="{CB769F84-B094-1999-907C-374185BC6641}"/>
              </a:ext>
            </a:extLst>
          </p:cNvPr>
          <p:cNvSpPr>
            <a:spLocks noGrp="1"/>
          </p:cNvSpPr>
          <p:nvPr>
            <p:ph type="sldNum" sz="quarter" idx="12"/>
          </p:nvPr>
        </p:nvSpPr>
        <p:spPr/>
        <p:txBody>
          <a:bodyPr/>
          <a:lstStyle/>
          <a:p>
            <a:fld id="{0FB653A9-F313-624D-BF6F-1C4E70BAF06A}" type="slidenum">
              <a:rPr lang="en-US" smtClean="0"/>
              <a:t>28</a:t>
            </a:fld>
            <a:endParaRPr lang="en-US"/>
          </a:p>
        </p:txBody>
      </p:sp>
      <p:pic>
        <p:nvPicPr>
          <p:cNvPr id="17" name="Picture 2" descr="Image result for cyber security car">
            <a:extLst>
              <a:ext uri="{FF2B5EF4-FFF2-40B4-BE49-F238E27FC236}">
                <a16:creationId xmlns:a16="http://schemas.microsoft.com/office/drawing/2014/main" id="{14F5C4FC-0700-CB55-7BBA-D980FC010638}"/>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b="-751"/>
          <a:stretch/>
        </p:blipFill>
        <p:spPr bwMode="auto">
          <a:xfrm>
            <a:off x="2625545" y="1840238"/>
            <a:ext cx="5100762" cy="2793482"/>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a:extLst>
              <a:ext uri="{FF2B5EF4-FFF2-40B4-BE49-F238E27FC236}">
                <a16:creationId xmlns:a16="http://schemas.microsoft.com/office/drawing/2014/main" id="{B7349155-8F8B-9B44-B33D-8B80A1EBC9C6}"/>
              </a:ext>
            </a:extLst>
          </p:cNvPr>
          <p:cNvSpPr/>
          <p:nvPr/>
        </p:nvSpPr>
        <p:spPr>
          <a:xfrm>
            <a:off x="5771928" y="2807221"/>
            <a:ext cx="180000" cy="180000"/>
          </a:xfrm>
          <a:prstGeom prst="ellipse">
            <a:avLst/>
          </a:prstGeom>
          <a:solidFill>
            <a:srgbClr val="B1082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9" name="Oval 18">
            <a:extLst>
              <a:ext uri="{FF2B5EF4-FFF2-40B4-BE49-F238E27FC236}">
                <a16:creationId xmlns:a16="http://schemas.microsoft.com/office/drawing/2014/main" id="{E7CFCB7D-3003-887B-B23D-A5B77A4E1121}"/>
              </a:ext>
            </a:extLst>
          </p:cNvPr>
          <p:cNvSpPr/>
          <p:nvPr/>
        </p:nvSpPr>
        <p:spPr>
          <a:xfrm>
            <a:off x="3565901" y="3207435"/>
            <a:ext cx="180000" cy="180000"/>
          </a:xfrm>
          <a:prstGeom prst="ellipse">
            <a:avLst/>
          </a:prstGeom>
          <a:solidFill>
            <a:srgbClr val="B1082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0" name="TextBox 19">
            <a:extLst>
              <a:ext uri="{FF2B5EF4-FFF2-40B4-BE49-F238E27FC236}">
                <a16:creationId xmlns:a16="http://schemas.microsoft.com/office/drawing/2014/main" id="{48C9C638-5CD3-E6E7-1D25-4FC8BACC3457}"/>
              </a:ext>
            </a:extLst>
          </p:cNvPr>
          <p:cNvSpPr txBox="1"/>
          <p:nvPr/>
        </p:nvSpPr>
        <p:spPr>
          <a:xfrm>
            <a:off x="6066462" y="3780198"/>
            <a:ext cx="227020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400" b="1" i="0" u="none" strike="noStrike" kern="0" cap="none" spc="0" normalizeH="0" baseline="0" noProof="0">
                <a:ln>
                  <a:noFill/>
                </a:ln>
                <a:solidFill>
                  <a:srgbClr val="000000"/>
                </a:solidFill>
                <a:effectLst/>
                <a:uLnTx/>
                <a:uFillTx/>
                <a:ea typeface="+mn-ea"/>
                <a:cs typeface="Calibri Light" panose="020F0302020204030204" pitchFamily="34" charset="0"/>
                <a:sym typeface="Arial"/>
              </a:rPr>
              <a:t>Telematics/infotainment </a:t>
            </a:r>
          </a:p>
        </p:txBody>
      </p:sp>
      <p:sp>
        <p:nvSpPr>
          <p:cNvPr id="21" name="TextBox 20">
            <a:extLst>
              <a:ext uri="{FF2B5EF4-FFF2-40B4-BE49-F238E27FC236}">
                <a16:creationId xmlns:a16="http://schemas.microsoft.com/office/drawing/2014/main" id="{320D7BCC-9C26-F302-59CC-6678EBCEFD62}"/>
              </a:ext>
            </a:extLst>
          </p:cNvPr>
          <p:cNvSpPr txBox="1"/>
          <p:nvPr/>
        </p:nvSpPr>
        <p:spPr>
          <a:xfrm>
            <a:off x="6093220" y="3991159"/>
            <a:ext cx="2802847" cy="707886"/>
          </a:xfrm>
          <a:prstGeom prst="rect">
            <a:avLst/>
          </a:prstGeom>
          <a:noFill/>
        </p:spPr>
        <p:txBody>
          <a:bodyPr wrap="square" rtlCol="0">
            <a:spAutoFit/>
          </a:bodyPr>
          <a:lstStyle/>
          <a:p>
            <a:pPr marL="91440" marR="0" lvl="0" indent="-9144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en-SG" sz="1000" b="0" i="0" u="none" strike="noStrike" kern="0" cap="none" spc="0" normalizeH="0" baseline="0" noProof="0" dirty="0">
                <a:ln>
                  <a:noFill/>
                </a:ln>
                <a:solidFill>
                  <a:srgbClr val="000000"/>
                </a:solidFill>
                <a:effectLst/>
                <a:uLnTx/>
                <a:uFillTx/>
                <a:ea typeface="+mn-ea"/>
                <a:cs typeface="Calibri Light" panose="020F0302020204030204" pitchFamily="34" charset="0"/>
                <a:sym typeface="Arial"/>
              </a:rPr>
              <a:t>Communication interfaces (Wi-Fi, BLE, USB)</a:t>
            </a:r>
          </a:p>
          <a:p>
            <a:pPr marL="91440" marR="0" lvl="0" indent="-9144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en-SG" sz="1000" b="0" i="0" u="none" strike="noStrike" kern="0" cap="none" spc="0" normalizeH="0" baseline="0" noProof="0" dirty="0">
                <a:ln>
                  <a:noFill/>
                </a:ln>
                <a:solidFill>
                  <a:srgbClr val="000000"/>
                </a:solidFill>
                <a:effectLst/>
                <a:uLnTx/>
                <a:uFillTx/>
                <a:ea typeface="+mn-ea"/>
                <a:cs typeface="Calibri Light" panose="020F0302020204030204" pitchFamily="34" charset="0"/>
                <a:sym typeface="Arial"/>
              </a:rPr>
              <a:t>HMI interfaces (voice, GUI, BT)</a:t>
            </a:r>
          </a:p>
          <a:p>
            <a:pPr marL="91440" marR="0" lvl="0" indent="-9144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en-SG" sz="1000" b="0" i="0" u="none" strike="noStrike" kern="0" cap="none" spc="0" normalizeH="0" baseline="0" noProof="0" dirty="0">
                <a:ln>
                  <a:noFill/>
                </a:ln>
                <a:solidFill>
                  <a:srgbClr val="000000"/>
                </a:solidFill>
                <a:effectLst/>
                <a:uLnTx/>
                <a:uFillTx/>
                <a:ea typeface="+mn-ea"/>
                <a:cs typeface="Calibri Light" panose="020F0302020204030204" pitchFamily="34" charset="0"/>
                <a:sym typeface="Arial"/>
              </a:rPr>
              <a:t>Network/app protocols </a:t>
            </a:r>
          </a:p>
          <a:p>
            <a:pPr marL="91440" marR="0" lvl="0" indent="-9144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en-SG" sz="1000" b="0" i="0" u="none" strike="noStrike" kern="0" cap="none" spc="0" normalizeH="0" baseline="0" noProof="0" dirty="0">
                <a:ln>
                  <a:noFill/>
                </a:ln>
                <a:solidFill>
                  <a:srgbClr val="000000"/>
                </a:solidFill>
                <a:effectLst/>
                <a:uLnTx/>
                <a:uFillTx/>
                <a:ea typeface="+mn-ea"/>
                <a:cs typeface="Calibri Light" panose="020F0302020204030204" pitchFamily="34" charset="0"/>
                <a:sym typeface="Arial"/>
              </a:rPr>
              <a:t>Digital key</a:t>
            </a:r>
          </a:p>
        </p:txBody>
      </p:sp>
      <p:cxnSp>
        <p:nvCxnSpPr>
          <p:cNvPr id="22" name="Connector: Elbow 8">
            <a:extLst>
              <a:ext uri="{FF2B5EF4-FFF2-40B4-BE49-F238E27FC236}">
                <a16:creationId xmlns:a16="http://schemas.microsoft.com/office/drawing/2014/main" id="{3D8B8333-010E-9842-482C-F9019A8B10B6}"/>
              </a:ext>
            </a:extLst>
          </p:cNvPr>
          <p:cNvCxnSpPr>
            <a:cxnSpLocks/>
            <a:stCxn id="31" idx="0"/>
            <a:endCxn id="33" idx="2"/>
          </p:cNvCxnSpPr>
          <p:nvPr/>
        </p:nvCxnSpPr>
        <p:spPr>
          <a:xfrm rot="5400000" flipH="1" flipV="1">
            <a:off x="6758493" y="2105368"/>
            <a:ext cx="1000279" cy="521431"/>
          </a:xfrm>
          <a:prstGeom prst="bentConnector3">
            <a:avLst>
              <a:gd name="adj1" fmla="val 50000"/>
            </a:avLst>
          </a:prstGeom>
          <a:noFill/>
          <a:ln w="19050" cap="flat" cmpd="sng" algn="ctr">
            <a:solidFill>
              <a:srgbClr val="B10820"/>
            </a:solidFill>
            <a:prstDash val="sysDot"/>
          </a:ln>
          <a:effectLst>
            <a:outerShdw blurRad="40000" dist="20000" dir="5400000" rotWithShape="0">
              <a:srgbClr val="000000">
                <a:alpha val="38000"/>
              </a:srgbClr>
            </a:outerShdw>
          </a:effectLst>
        </p:spPr>
      </p:cxnSp>
      <p:sp>
        <p:nvSpPr>
          <p:cNvPr id="23" name="TextBox 22">
            <a:extLst>
              <a:ext uri="{FF2B5EF4-FFF2-40B4-BE49-F238E27FC236}">
                <a16:creationId xmlns:a16="http://schemas.microsoft.com/office/drawing/2014/main" id="{F2F0D803-D0CA-2641-02E1-FCCE4504A0BF}"/>
              </a:ext>
            </a:extLst>
          </p:cNvPr>
          <p:cNvSpPr txBox="1"/>
          <p:nvPr/>
        </p:nvSpPr>
        <p:spPr>
          <a:xfrm>
            <a:off x="452983" y="1337514"/>
            <a:ext cx="2731556" cy="707886"/>
          </a:xfrm>
          <a:prstGeom prst="rect">
            <a:avLst/>
          </a:prstGeom>
          <a:noFill/>
        </p:spPr>
        <p:txBody>
          <a:bodyPr wrap="square" rtlCol="0">
            <a:spAutoFit/>
          </a:bodyPr>
          <a:lstStyle/>
          <a:p>
            <a:pPr marL="91440" marR="0" lvl="0" indent="-9144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en-SG" sz="1000" b="0" i="0" u="none" strike="noStrike" kern="0" cap="none" spc="0" normalizeH="0" baseline="0" noProof="0">
                <a:ln>
                  <a:noFill/>
                </a:ln>
                <a:solidFill>
                  <a:srgbClr val="000000"/>
                </a:solidFill>
                <a:effectLst/>
                <a:uLnTx/>
                <a:uFillTx/>
                <a:ea typeface="+mn-ea"/>
                <a:cs typeface="Calibri Light" panose="020F0302020204030204" pitchFamily="34" charset="0"/>
                <a:sym typeface="Arial"/>
              </a:rPr>
              <a:t>Remote/physical attack surfaces </a:t>
            </a:r>
          </a:p>
          <a:p>
            <a:pPr marL="91440" marR="0" lvl="0" indent="-9144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en-SG" sz="1000" b="0" i="0" u="none" strike="noStrike" kern="0" cap="none" spc="0" normalizeH="0" baseline="0" noProof="0">
                <a:ln>
                  <a:noFill/>
                </a:ln>
                <a:solidFill>
                  <a:srgbClr val="000000"/>
                </a:solidFill>
                <a:effectLst/>
                <a:uLnTx/>
                <a:uFillTx/>
                <a:ea typeface="+mn-ea"/>
                <a:cs typeface="Calibri Light" panose="020F0302020204030204" pitchFamily="34" charset="0"/>
                <a:sym typeface="Arial"/>
              </a:rPr>
              <a:t>Network protocols (CAN, </a:t>
            </a:r>
            <a:r>
              <a:rPr kumimoji="0" lang="en-SG" sz="1000" b="0" i="0" u="none" strike="noStrike" kern="0" cap="none" spc="0" normalizeH="0" baseline="0" noProof="0" err="1">
                <a:ln>
                  <a:noFill/>
                </a:ln>
                <a:solidFill>
                  <a:srgbClr val="000000"/>
                </a:solidFill>
                <a:effectLst/>
                <a:uLnTx/>
                <a:uFillTx/>
                <a:ea typeface="+mn-ea"/>
                <a:cs typeface="Calibri Light" panose="020F0302020204030204" pitchFamily="34" charset="0"/>
                <a:sym typeface="Arial"/>
              </a:rPr>
              <a:t>FlexRay</a:t>
            </a:r>
            <a:r>
              <a:rPr kumimoji="0" lang="en-SG" sz="1000" b="0" i="0" u="none" strike="noStrike" kern="0" cap="none" spc="0" normalizeH="0" baseline="0" noProof="0">
                <a:ln>
                  <a:noFill/>
                </a:ln>
                <a:solidFill>
                  <a:srgbClr val="000000"/>
                </a:solidFill>
                <a:effectLst/>
                <a:uLnTx/>
                <a:uFillTx/>
                <a:ea typeface="+mn-ea"/>
                <a:cs typeface="Calibri Light" panose="020F0302020204030204" pitchFamily="34" charset="0"/>
                <a:sym typeface="Arial"/>
              </a:rPr>
              <a:t>, MOST) </a:t>
            </a:r>
          </a:p>
          <a:p>
            <a:pPr marL="91440" marR="0" lvl="0" indent="-9144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en-SG" sz="1000" b="0" i="0" u="none" strike="noStrike" kern="0" cap="none" spc="0" normalizeH="0" baseline="0" noProof="0">
                <a:ln>
                  <a:noFill/>
                </a:ln>
                <a:solidFill>
                  <a:srgbClr val="000000"/>
                </a:solidFill>
                <a:effectLst/>
                <a:uLnTx/>
                <a:uFillTx/>
                <a:ea typeface="+mn-ea"/>
                <a:cs typeface="Calibri Light" panose="020F0302020204030204" pitchFamily="34" charset="0"/>
                <a:sym typeface="Arial"/>
              </a:rPr>
              <a:t>Interfaces (OBD II, USB media)</a:t>
            </a:r>
          </a:p>
          <a:p>
            <a:pPr marL="91440" marR="0" lvl="0" indent="-9144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en-SG" sz="1000" b="0" i="0" u="none" strike="noStrike" kern="0" cap="none" spc="0" normalizeH="0" baseline="0" noProof="0">
                <a:ln>
                  <a:noFill/>
                </a:ln>
                <a:solidFill>
                  <a:srgbClr val="000000"/>
                </a:solidFill>
                <a:effectLst/>
                <a:uLnTx/>
                <a:uFillTx/>
                <a:ea typeface="+mn-ea"/>
                <a:cs typeface="Calibri Light" panose="020F0302020204030204" pitchFamily="34" charset="0"/>
                <a:sym typeface="Arial"/>
              </a:rPr>
              <a:t>Components (ECUs, sensors) </a:t>
            </a:r>
          </a:p>
        </p:txBody>
      </p:sp>
      <p:sp>
        <p:nvSpPr>
          <p:cNvPr id="24" name="TextBox 23">
            <a:extLst>
              <a:ext uri="{FF2B5EF4-FFF2-40B4-BE49-F238E27FC236}">
                <a16:creationId xmlns:a16="http://schemas.microsoft.com/office/drawing/2014/main" id="{55DD57A0-1FC1-F544-B005-C2B6CCC97ED5}"/>
              </a:ext>
            </a:extLst>
          </p:cNvPr>
          <p:cNvSpPr txBox="1"/>
          <p:nvPr/>
        </p:nvSpPr>
        <p:spPr>
          <a:xfrm>
            <a:off x="419077" y="2802334"/>
            <a:ext cx="2286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400" b="1" i="0" u="none" strike="noStrike" kern="0" cap="none" spc="0" normalizeH="0" baseline="0" noProof="0">
                <a:ln>
                  <a:noFill/>
                </a:ln>
                <a:solidFill>
                  <a:srgbClr val="000000"/>
                </a:solidFill>
                <a:effectLst/>
                <a:uLnTx/>
                <a:uFillTx/>
                <a:ea typeface="+mn-ea"/>
                <a:cs typeface="Calibri Light" panose="020F0302020204030204" pitchFamily="34" charset="0"/>
                <a:sym typeface="Arial"/>
              </a:rPr>
              <a:t>In-vehicle security</a:t>
            </a:r>
          </a:p>
        </p:txBody>
      </p:sp>
      <p:sp>
        <p:nvSpPr>
          <p:cNvPr id="25" name="TextBox 24">
            <a:extLst>
              <a:ext uri="{FF2B5EF4-FFF2-40B4-BE49-F238E27FC236}">
                <a16:creationId xmlns:a16="http://schemas.microsoft.com/office/drawing/2014/main" id="{E4A721AC-E735-AD66-4696-A0FC9B3F3CA9}"/>
              </a:ext>
            </a:extLst>
          </p:cNvPr>
          <p:cNvSpPr txBox="1"/>
          <p:nvPr/>
        </p:nvSpPr>
        <p:spPr>
          <a:xfrm>
            <a:off x="411477" y="3049971"/>
            <a:ext cx="2557965" cy="1323439"/>
          </a:xfrm>
          <a:prstGeom prst="rect">
            <a:avLst/>
          </a:prstGeom>
          <a:noFill/>
        </p:spPr>
        <p:txBody>
          <a:bodyPr wrap="square" rtlCol="0">
            <a:spAutoFit/>
          </a:bodyPr>
          <a:lstStyle/>
          <a:p>
            <a:pPr marL="91440" marR="0" lvl="0" indent="-9144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en-SG" sz="1000" b="0" i="0" u="none" strike="noStrike" kern="0" cap="none" spc="0" normalizeH="0" baseline="0" noProof="0">
                <a:ln>
                  <a:noFill/>
                </a:ln>
                <a:solidFill>
                  <a:srgbClr val="000000"/>
                </a:solidFill>
                <a:effectLst/>
                <a:uLnTx/>
                <a:uFillTx/>
                <a:ea typeface="+mn-ea"/>
                <a:cs typeface="Calibri Light" panose="020F0302020204030204" pitchFamily="34" charset="0"/>
                <a:sym typeface="Arial"/>
              </a:rPr>
              <a:t>Security risk assessment</a:t>
            </a:r>
          </a:p>
          <a:p>
            <a:pPr marL="91440" marR="0" lvl="0" indent="-9144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en-SG" sz="1000" b="0" i="0" u="none" strike="noStrike" kern="0" cap="none" spc="0" normalizeH="0" baseline="0" noProof="0">
                <a:ln>
                  <a:noFill/>
                </a:ln>
                <a:solidFill>
                  <a:srgbClr val="000000"/>
                </a:solidFill>
                <a:effectLst/>
                <a:uLnTx/>
                <a:uFillTx/>
                <a:ea typeface="+mn-ea"/>
                <a:cs typeface="Calibri Light" panose="020F0302020204030204" pitchFamily="34" charset="0"/>
                <a:sym typeface="Arial"/>
              </a:rPr>
              <a:t>Threat </a:t>
            </a:r>
            <a:r>
              <a:rPr lang="en-SG" sz="1000" kern="0">
                <a:solidFill>
                  <a:srgbClr val="000000"/>
                </a:solidFill>
                <a:cs typeface="Calibri Light" panose="020F0302020204030204" pitchFamily="34" charset="0"/>
                <a:sym typeface="Arial"/>
              </a:rPr>
              <a:t>m</a:t>
            </a:r>
            <a:r>
              <a:rPr kumimoji="0" lang="en-SG" sz="1000" b="0" i="0" u="none" strike="noStrike" kern="0" cap="none" spc="0" normalizeH="0" baseline="0" noProof="0" err="1">
                <a:ln>
                  <a:noFill/>
                </a:ln>
                <a:solidFill>
                  <a:srgbClr val="000000"/>
                </a:solidFill>
                <a:effectLst/>
                <a:uLnTx/>
                <a:uFillTx/>
                <a:ea typeface="+mn-ea"/>
                <a:cs typeface="Calibri Light" panose="020F0302020204030204" pitchFamily="34" charset="0"/>
                <a:sym typeface="Arial"/>
              </a:rPr>
              <a:t>odeling</a:t>
            </a:r>
            <a:endParaRPr kumimoji="0" lang="en-SG" sz="1000" b="0" i="0" u="none" strike="noStrike" kern="0" cap="none" spc="0" normalizeH="0" baseline="0" noProof="0">
              <a:ln>
                <a:noFill/>
              </a:ln>
              <a:solidFill>
                <a:srgbClr val="000000"/>
              </a:solidFill>
              <a:effectLst/>
              <a:uLnTx/>
              <a:uFillTx/>
              <a:ea typeface="+mn-ea"/>
              <a:cs typeface="Calibri Light" panose="020F0302020204030204" pitchFamily="34" charset="0"/>
              <a:sym typeface="Arial"/>
            </a:endParaRPr>
          </a:p>
          <a:p>
            <a:pPr marL="91440" marR="0" lvl="0" indent="-9144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en-SG" sz="1000" b="0" i="0" u="none" strike="noStrike" kern="0" cap="none" spc="0" normalizeH="0" baseline="0" noProof="0">
                <a:ln>
                  <a:noFill/>
                </a:ln>
                <a:solidFill>
                  <a:srgbClr val="000000"/>
                </a:solidFill>
                <a:effectLst/>
                <a:uLnTx/>
                <a:uFillTx/>
                <a:ea typeface="+mn-ea"/>
                <a:cs typeface="Calibri Light" panose="020F0302020204030204" pitchFamily="34" charset="0"/>
                <a:sym typeface="Arial"/>
              </a:rPr>
              <a:t>Architecture/design review </a:t>
            </a:r>
          </a:p>
          <a:p>
            <a:pPr marL="91440" marR="0" lvl="0" indent="-9144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en-SG" sz="1000" b="0" i="0" u="none" strike="noStrike" kern="0" cap="none" spc="0" normalizeH="0" baseline="0" noProof="0">
                <a:ln>
                  <a:noFill/>
                </a:ln>
                <a:solidFill>
                  <a:srgbClr val="000000"/>
                </a:solidFill>
                <a:effectLst/>
                <a:uLnTx/>
                <a:uFillTx/>
                <a:ea typeface="+mn-ea"/>
                <a:cs typeface="Calibri Light" panose="020F0302020204030204" pitchFamily="34" charset="0"/>
                <a:sym typeface="Arial"/>
              </a:rPr>
              <a:t>Vulnerability scanning </a:t>
            </a:r>
          </a:p>
          <a:p>
            <a:pPr marL="91440" marR="0" lvl="0" indent="-9144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en-SG" sz="1000" b="0" i="0" u="none" strike="noStrike" kern="0" cap="none" spc="0" normalizeH="0" baseline="0" noProof="0">
                <a:ln>
                  <a:noFill/>
                </a:ln>
                <a:solidFill>
                  <a:srgbClr val="000000"/>
                </a:solidFill>
                <a:effectLst/>
                <a:uLnTx/>
                <a:uFillTx/>
                <a:ea typeface="+mn-ea"/>
                <a:cs typeface="Calibri Light" panose="020F0302020204030204" pitchFamily="34" charset="0"/>
                <a:sym typeface="Arial"/>
              </a:rPr>
              <a:t>Security testing</a:t>
            </a:r>
          </a:p>
          <a:p>
            <a:pPr marL="91440" marR="0" lvl="0" indent="-9144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en-SG" sz="1000" b="0" i="0" u="none" strike="noStrike" kern="0" cap="none" spc="0" normalizeH="0" baseline="0" noProof="0">
                <a:ln>
                  <a:noFill/>
                </a:ln>
                <a:solidFill>
                  <a:srgbClr val="000000"/>
                </a:solidFill>
                <a:effectLst/>
                <a:uLnTx/>
                <a:uFillTx/>
                <a:ea typeface="+mn-ea"/>
                <a:cs typeface="Calibri Light" panose="020F0302020204030204" pitchFamily="34" charset="0"/>
                <a:sym typeface="Arial"/>
              </a:rPr>
              <a:t>Active and passive security measures (IDS, monitoring, access control, encryption, segmentation, etc.)</a:t>
            </a:r>
          </a:p>
        </p:txBody>
      </p:sp>
      <p:cxnSp>
        <p:nvCxnSpPr>
          <p:cNvPr id="26" name="Connector: Elbow 12">
            <a:extLst>
              <a:ext uri="{FF2B5EF4-FFF2-40B4-BE49-F238E27FC236}">
                <a16:creationId xmlns:a16="http://schemas.microsoft.com/office/drawing/2014/main" id="{26249F9A-83C2-014F-259D-149E60817ECC}"/>
              </a:ext>
            </a:extLst>
          </p:cNvPr>
          <p:cNvCxnSpPr>
            <a:cxnSpLocks/>
            <a:stCxn id="29" idx="0"/>
          </p:cNvCxnSpPr>
          <p:nvPr/>
        </p:nvCxnSpPr>
        <p:spPr>
          <a:xfrm rot="16200000" flipV="1">
            <a:off x="2470298" y="863395"/>
            <a:ext cx="1593257" cy="2427908"/>
          </a:xfrm>
          <a:prstGeom prst="bentConnector2">
            <a:avLst/>
          </a:prstGeom>
          <a:noFill/>
          <a:ln w="19050" cap="flat" cmpd="sng" algn="ctr">
            <a:solidFill>
              <a:srgbClr val="B10820"/>
            </a:solidFill>
            <a:prstDash val="sysDot"/>
          </a:ln>
          <a:effectLst>
            <a:outerShdw blurRad="40000" dist="20000" dir="5400000" rotWithShape="0">
              <a:srgbClr val="000000">
                <a:alpha val="38000"/>
              </a:srgbClr>
            </a:outerShdw>
          </a:effectLst>
        </p:spPr>
      </p:cxnSp>
      <p:cxnSp>
        <p:nvCxnSpPr>
          <p:cNvPr id="27" name="Connector: Elbow 13">
            <a:extLst>
              <a:ext uri="{FF2B5EF4-FFF2-40B4-BE49-F238E27FC236}">
                <a16:creationId xmlns:a16="http://schemas.microsoft.com/office/drawing/2014/main" id="{2D50BBAA-7D5F-3E89-F059-7CB2BF7F2FB5}"/>
              </a:ext>
            </a:extLst>
          </p:cNvPr>
          <p:cNvCxnSpPr>
            <a:cxnSpLocks/>
          </p:cNvCxnSpPr>
          <p:nvPr/>
        </p:nvCxnSpPr>
        <p:spPr>
          <a:xfrm rot="10800000">
            <a:off x="2146084" y="2994203"/>
            <a:ext cx="1419868" cy="291903"/>
          </a:xfrm>
          <a:prstGeom prst="bentConnector3">
            <a:avLst>
              <a:gd name="adj1" fmla="val 50000"/>
            </a:avLst>
          </a:prstGeom>
          <a:noFill/>
          <a:ln w="19050" cap="flat" cmpd="sng" algn="ctr">
            <a:solidFill>
              <a:srgbClr val="B10820"/>
            </a:solidFill>
            <a:prstDash val="sysDot"/>
          </a:ln>
          <a:effectLst>
            <a:outerShdw blurRad="40000" dist="20000" dir="5400000" rotWithShape="0">
              <a:srgbClr val="000000">
                <a:alpha val="38000"/>
              </a:srgbClr>
            </a:outerShdw>
          </a:effectLst>
        </p:spPr>
      </p:cxnSp>
      <p:sp>
        <p:nvSpPr>
          <p:cNvPr id="28" name="TextBox 27">
            <a:extLst>
              <a:ext uri="{FF2B5EF4-FFF2-40B4-BE49-F238E27FC236}">
                <a16:creationId xmlns:a16="http://schemas.microsoft.com/office/drawing/2014/main" id="{3207AC67-190E-AA65-2520-6286CD8FB948}"/>
              </a:ext>
            </a:extLst>
          </p:cNvPr>
          <p:cNvSpPr txBox="1"/>
          <p:nvPr/>
        </p:nvSpPr>
        <p:spPr>
          <a:xfrm>
            <a:off x="419077" y="1107999"/>
            <a:ext cx="2286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400" b="1" i="0" u="none" strike="noStrike" kern="0" cap="none" spc="0" normalizeH="0" baseline="0" noProof="0">
                <a:ln>
                  <a:noFill/>
                </a:ln>
                <a:solidFill>
                  <a:srgbClr val="000000"/>
                </a:solidFill>
                <a:effectLst/>
                <a:uLnTx/>
                <a:uFillTx/>
                <a:ea typeface="+mn-ea"/>
                <a:cs typeface="Calibri Light" panose="020F0302020204030204" pitchFamily="34" charset="0"/>
                <a:sym typeface="Arial"/>
              </a:rPr>
              <a:t>Vehicle networks </a:t>
            </a:r>
          </a:p>
        </p:txBody>
      </p:sp>
      <p:sp>
        <p:nvSpPr>
          <p:cNvPr id="29" name="Oval 28">
            <a:extLst>
              <a:ext uri="{FF2B5EF4-FFF2-40B4-BE49-F238E27FC236}">
                <a16:creationId xmlns:a16="http://schemas.microsoft.com/office/drawing/2014/main" id="{6D23D72B-4B4D-607E-6C3F-40C2856FCEFE}"/>
              </a:ext>
            </a:extLst>
          </p:cNvPr>
          <p:cNvSpPr/>
          <p:nvPr/>
        </p:nvSpPr>
        <p:spPr>
          <a:xfrm>
            <a:off x="4390880" y="2873977"/>
            <a:ext cx="180000" cy="180000"/>
          </a:xfrm>
          <a:prstGeom prst="ellipse">
            <a:avLst/>
          </a:prstGeom>
          <a:solidFill>
            <a:srgbClr val="B1082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TextBox 1">
            <a:extLst>
              <a:ext uri="{FF2B5EF4-FFF2-40B4-BE49-F238E27FC236}">
                <a16:creationId xmlns:a16="http://schemas.microsoft.com/office/drawing/2014/main" id="{28F73B9B-1D31-8C3B-5152-CF426943919C}"/>
              </a:ext>
            </a:extLst>
          </p:cNvPr>
          <p:cNvSpPr txBox="1"/>
          <p:nvPr/>
        </p:nvSpPr>
        <p:spPr>
          <a:xfrm>
            <a:off x="4572000" y="0"/>
            <a:ext cx="4572000" cy="161583"/>
          </a:xfrm>
          <a:prstGeom prst="rect">
            <a:avLst/>
          </a:prstGeom>
          <a:noFill/>
        </p:spPr>
        <p:txBody>
          <a:bodyPr wrap="square">
            <a:spAutoFit/>
          </a:bodyPr>
          <a:lstStyle/>
          <a:p>
            <a:pPr algn="r"/>
            <a:r>
              <a:rPr lang="en-US" sz="450" b="0" i="0">
                <a:effectLst/>
              </a:rPr>
              <a:t>IMS22CS508972</a:t>
            </a:r>
            <a:endParaRPr lang="en-US" sz="450"/>
          </a:p>
        </p:txBody>
      </p:sp>
      <p:cxnSp>
        <p:nvCxnSpPr>
          <p:cNvPr id="30" name="Connector: Elbow 8">
            <a:extLst>
              <a:ext uri="{FF2B5EF4-FFF2-40B4-BE49-F238E27FC236}">
                <a16:creationId xmlns:a16="http://schemas.microsoft.com/office/drawing/2014/main" id="{0514EF38-38C4-4972-AE08-3C1D9A810CFE}"/>
              </a:ext>
            </a:extLst>
          </p:cNvPr>
          <p:cNvCxnSpPr>
            <a:cxnSpLocks/>
            <a:stCxn id="18" idx="4"/>
            <a:endCxn id="21" idx="1"/>
          </p:cNvCxnSpPr>
          <p:nvPr/>
        </p:nvCxnSpPr>
        <p:spPr>
          <a:xfrm rot="16200000" flipH="1">
            <a:off x="5298634" y="3550515"/>
            <a:ext cx="1357881" cy="231292"/>
          </a:xfrm>
          <a:prstGeom prst="bentConnector2">
            <a:avLst/>
          </a:prstGeom>
          <a:noFill/>
          <a:ln w="19050" cap="flat" cmpd="sng" algn="ctr">
            <a:solidFill>
              <a:srgbClr val="B10820"/>
            </a:solidFill>
            <a:prstDash val="sysDot"/>
          </a:ln>
          <a:effectLst>
            <a:outerShdw blurRad="40000" dist="20000" dir="5400000" rotWithShape="0">
              <a:srgbClr val="000000">
                <a:alpha val="38000"/>
              </a:srgbClr>
            </a:outerShdw>
          </a:effectLst>
        </p:spPr>
      </p:cxnSp>
      <p:sp>
        <p:nvSpPr>
          <p:cNvPr id="31" name="Oval 30">
            <a:extLst>
              <a:ext uri="{FF2B5EF4-FFF2-40B4-BE49-F238E27FC236}">
                <a16:creationId xmlns:a16="http://schemas.microsoft.com/office/drawing/2014/main" id="{53328B9E-3B57-42FD-AA34-FC9032C19831}"/>
              </a:ext>
            </a:extLst>
          </p:cNvPr>
          <p:cNvSpPr/>
          <p:nvPr/>
        </p:nvSpPr>
        <p:spPr>
          <a:xfrm>
            <a:off x="6907917" y="2866222"/>
            <a:ext cx="180000" cy="180000"/>
          </a:xfrm>
          <a:prstGeom prst="ellipse">
            <a:avLst/>
          </a:prstGeom>
          <a:solidFill>
            <a:srgbClr val="B1082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2" name="TextBox 31">
            <a:extLst>
              <a:ext uri="{FF2B5EF4-FFF2-40B4-BE49-F238E27FC236}">
                <a16:creationId xmlns:a16="http://schemas.microsoft.com/office/drawing/2014/main" id="{EEB08DDD-AFD0-4AB6-8D4A-96FFE6CE511C}"/>
              </a:ext>
            </a:extLst>
          </p:cNvPr>
          <p:cNvSpPr txBox="1"/>
          <p:nvPr/>
        </p:nvSpPr>
        <p:spPr>
          <a:xfrm>
            <a:off x="6039705" y="755108"/>
            <a:ext cx="280284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400" b="1" i="0" u="none" strike="noStrike" kern="0" cap="none" spc="0" normalizeH="0" baseline="0" noProof="0">
                <a:ln>
                  <a:noFill/>
                </a:ln>
                <a:solidFill>
                  <a:srgbClr val="000000"/>
                </a:solidFill>
                <a:effectLst/>
                <a:uLnTx/>
                <a:uFillTx/>
                <a:ea typeface="+mn-ea"/>
                <a:cs typeface="Calibri Light" panose="020F0302020204030204" pitchFamily="34" charset="0"/>
                <a:sym typeface="Arial"/>
              </a:rPr>
              <a:t>Safety integrity</a:t>
            </a:r>
          </a:p>
        </p:txBody>
      </p:sp>
      <p:sp>
        <p:nvSpPr>
          <p:cNvPr id="33" name="TextBox 32">
            <a:extLst>
              <a:ext uri="{FF2B5EF4-FFF2-40B4-BE49-F238E27FC236}">
                <a16:creationId xmlns:a16="http://schemas.microsoft.com/office/drawing/2014/main" id="{F307D324-4FC9-4876-AE31-3C40FBA5E727}"/>
              </a:ext>
            </a:extLst>
          </p:cNvPr>
          <p:cNvSpPr txBox="1"/>
          <p:nvPr/>
        </p:nvSpPr>
        <p:spPr>
          <a:xfrm>
            <a:off x="6066462" y="1004169"/>
            <a:ext cx="2905772" cy="861774"/>
          </a:xfrm>
          <a:prstGeom prst="rect">
            <a:avLst/>
          </a:prstGeom>
          <a:noFill/>
        </p:spPr>
        <p:txBody>
          <a:bodyPr wrap="square" rtlCol="0">
            <a:spAutoFit/>
          </a:bodyPr>
          <a:lstStyle/>
          <a:p>
            <a:pPr marL="91440" marR="0" lvl="0" indent="-9144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lang="en-GB" sz="1000" kern="0" dirty="0">
                <a:solidFill>
                  <a:srgbClr val="000000"/>
                </a:solidFill>
                <a:cs typeface="Calibri Light" panose="020F0302020204030204" pitchFamily="34" charset="0"/>
                <a:sym typeface="Arial"/>
              </a:rPr>
              <a:t>Safety</a:t>
            </a:r>
            <a:r>
              <a:rPr kumimoji="0" lang="en-GB" sz="1000" b="0" i="0" u="none" strike="noStrike" kern="0" cap="none" spc="0" normalizeH="0" baseline="0" noProof="0" dirty="0">
                <a:ln>
                  <a:noFill/>
                </a:ln>
                <a:solidFill>
                  <a:srgbClr val="000000"/>
                </a:solidFill>
                <a:effectLst/>
                <a:uLnTx/>
                <a:uFillTx/>
                <a:ea typeface="+mn-ea"/>
                <a:cs typeface="Calibri Light" panose="020F0302020204030204" pitchFamily="34" charset="0"/>
                <a:sym typeface="Arial"/>
              </a:rPr>
              <a:t> regulations and requirements </a:t>
            </a:r>
          </a:p>
          <a:p>
            <a:pPr marL="91440" marR="0" lvl="0" indent="-9144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ea typeface="+mn-ea"/>
                <a:cs typeface="Calibri Light" panose="020F0302020204030204" pitchFamily="34" charset="0"/>
                <a:sym typeface="Arial"/>
              </a:rPr>
              <a:t>Correct automotive safety integrity level (ASIL)</a:t>
            </a:r>
          </a:p>
          <a:p>
            <a:pPr marL="91440" marR="0" lvl="0" indent="-9144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ea typeface="+mn-ea"/>
                <a:cs typeface="Calibri Light" panose="020F0302020204030204" pitchFamily="34" charset="0"/>
                <a:sym typeface="Arial"/>
              </a:rPr>
              <a:t>Functional safety in product and system development processes</a:t>
            </a:r>
          </a:p>
          <a:p>
            <a:pPr marL="91440" marR="0" lvl="0" indent="-9144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ea typeface="+mn-ea"/>
                <a:cs typeface="Calibri Light" panose="020F0302020204030204" pitchFamily="34" charset="0"/>
                <a:sym typeface="Arial"/>
              </a:rPr>
              <a:t>Safety level of products and components</a:t>
            </a:r>
          </a:p>
        </p:txBody>
      </p:sp>
    </p:spTree>
    <p:extLst>
      <p:ext uri="{BB962C8B-B14F-4D97-AF65-F5344CB8AC3E}">
        <p14:creationId xmlns:p14="http://schemas.microsoft.com/office/powerpoint/2010/main" val="241886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BC0174-7A86-23EE-D651-AAEBFBB10918}"/>
              </a:ext>
            </a:extLst>
          </p:cNvPr>
          <p:cNvSpPr>
            <a:spLocks noGrp="1"/>
          </p:cNvSpPr>
          <p:nvPr>
            <p:ph type="title"/>
          </p:nvPr>
        </p:nvSpPr>
        <p:spPr>
          <a:xfrm>
            <a:off x="402336" y="192024"/>
            <a:ext cx="8257032" cy="365760"/>
          </a:xfrm>
        </p:spPr>
        <p:txBody>
          <a:bodyPr/>
          <a:lstStyle/>
          <a:p>
            <a:r>
              <a:rPr lang="en-US" spc="-50">
                <a:cs typeface="Arial"/>
              </a:rPr>
              <a:t>Software in connected vehicles</a:t>
            </a:r>
          </a:p>
        </p:txBody>
      </p:sp>
      <p:sp>
        <p:nvSpPr>
          <p:cNvPr id="5" name="Slide Number Placeholder 4">
            <a:extLst>
              <a:ext uri="{FF2B5EF4-FFF2-40B4-BE49-F238E27FC236}">
                <a16:creationId xmlns:a16="http://schemas.microsoft.com/office/drawing/2014/main" id="{CB769F84-B094-1999-907C-374185BC6641}"/>
              </a:ext>
            </a:extLst>
          </p:cNvPr>
          <p:cNvSpPr>
            <a:spLocks noGrp="1"/>
          </p:cNvSpPr>
          <p:nvPr>
            <p:ph type="sldNum" sz="quarter" idx="12"/>
          </p:nvPr>
        </p:nvSpPr>
        <p:spPr/>
        <p:txBody>
          <a:bodyPr/>
          <a:lstStyle/>
          <a:p>
            <a:fld id="{0FB653A9-F313-624D-BF6F-1C4E70BAF06A}" type="slidenum">
              <a:rPr lang="en-US" smtClean="0"/>
              <a:t>29</a:t>
            </a:fld>
            <a:endParaRPr lang="en-US"/>
          </a:p>
        </p:txBody>
      </p:sp>
      <p:graphicFrame>
        <p:nvGraphicFramePr>
          <p:cNvPr id="2" name="Chart 1">
            <a:extLst>
              <a:ext uri="{FF2B5EF4-FFF2-40B4-BE49-F238E27FC236}">
                <a16:creationId xmlns:a16="http://schemas.microsoft.com/office/drawing/2014/main" id="{4C39632D-AF65-FC39-B149-A75792C02C3F}"/>
              </a:ext>
            </a:extLst>
          </p:cNvPr>
          <p:cNvGraphicFramePr/>
          <p:nvPr>
            <p:extLst>
              <p:ext uri="{D42A27DB-BD31-4B8C-83A1-F6EECF244321}">
                <p14:modId xmlns:p14="http://schemas.microsoft.com/office/powerpoint/2010/main" val="3169238468"/>
              </p:ext>
            </p:extLst>
          </p:nvPr>
        </p:nvGraphicFramePr>
        <p:xfrm>
          <a:off x="1144222" y="931989"/>
          <a:ext cx="7052854" cy="421793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hlinkClick r:id="rId4"/>
            <a:extLst>
              <a:ext uri="{FF2B5EF4-FFF2-40B4-BE49-F238E27FC236}">
                <a16:creationId xmlns:a16="http://schemas.microsoft.com/office/drawing/2014/main" id="{7629DBFB-A9FA-C59E-62CC-551B695E56C9}"/>
              </a:ext>
            </a:extLst>
          </p:cNvPr>
          <p:cNvSpPr txBox="1"/>
          <p:nvPr/>
        </p:nvSpPr>
        <p:spPr>
          <a:xfrm>
            <a:off x="1931699" y="3885447"/>
            <a:ext cx="1502381" cy="523220"/>
          </a:xfrm>
          <a:prstGeom prst="rect">
            <a:avLst/>
          </a:prstGeom>
          <a:noFill/>
        </p:spPr>
        <p:txBody>
          <a:bodyPr wrap="square">
            <a:spAutoFit/>
          </a:bodyPr>
          <a:lstStyle/>
          <a:p>
            <a:r>
              <a:rPr lang="en-US" sz="700"/>
              <a:t>Source: McKinsey, “The race for cybersecurity: Protecting the connected car in the era of new regulation,” October 2019 </a:t>
            </a:r>
          </a:p>
        </p:txBody>
      </p:sp>
      <p:sp>
        <p:nvSpPr>
          <p:cNvPr id="6" name="Rectangle: Rounded Corners 8">
            <a:extLst>
              <a:ext uri="{FF2B5EF4-FFF2-40B4-BE49-F238E27FC236}">
                <a16:creationId xmlns:a16="http://schemas.microsoft.com/office/drawing/2014/main" id="{782ABA47-B774-31C9-E92D-837970BFF56F}"/>
              </a:ext>
            </a:extLst>
          </p:cNvPr>
          <p:cNvSpPr/>
          <p:nvPr/>
        </p:nvSpPr>
        <p:spPr>
          <a:xfrm>
            <a:off x="1901953" y="3158074"/>
            <a:ext cx="6242806" cy="612648"/>
          </a:xfrm>
          <a:prstGeom prst="round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a:solidFill>
                  <a:schemeClr val="bg1"/>
                </a:solidFill>
              </a:rPr>
              <a:t>As manufacturers introduce more and more safety and connectivity features into their vehicles, this number is expected to grow dramatically.</a:t>
            </a:r>
          </a:p>
        </p:txBody>
      </p:sp>
      <p:sp>
        <p:nvSpPr>
          <p:cNvPr id="8" name="Rectangle 7">
            <a:extLst>
              <a:ext uri="{FF2B5EF4-FFF2-40B4-BE49-F238E27FC236}">
                <a16:creationId xmlns:a16="http://schemas.microsoft.com/office/drawing/2014/main" id="{67293CAF-F2D1-CE9B-D337-A45A5E57305D}"/>
              </a:ext>
            </a:extLst>
          </p:cNvPr>
          <p:cNvSpPr/>
          <p:nvPr/>
        </p:nvSpPr>
        <p:spPr>
          <a:xfrm>
            <a:off x="1931699" y="3885447"/>
            <a:ext cx="1502381" cy="584953"/>
          </a:xfrm>
          <a:prstGeom prst="rect">
            <a:avLst/>
          </a:prstGeom>
          <a:no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pic>
        <p:nvPicPr>
          <p:cNvPr id="9" name="Graphic 8">
            <a:extLst>
              <a:ext uri="{FF2B5EF4-FFF2-40B4-BE49-F238E27FC236}">
                <a16:creationId xmlns:a16="http://schemas.microsoft.com/office/drawing/2014/main" id="{456A0D62-2091-0A96-2A5A-1D652A0C9A5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30581" y="1796724"/>
            <a:ext cx="636648" cy="636648"/>
          </a:xfrm>
          <a:prstGeom prst="rect">
            <a:avLst/>
          </a:prstGeom>
        </p:spPr>
      </p:pic>
      <p:pic>
        <p:nvPicPr>
          <p:cNvPr id="10" name="Graphic 9">
            <a:extLst>
              <a:ext uri="{FF2B5EF4-FFF2-40B4-BE49-F238E27FC236}">
                <a16:creationId xmlns:a16="http://schemas.microsoft.com/office/drawing/2014/main" id="{6B50EB71-99D4-3FA0-C693-BDEFAABDBA10}"/>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65258" y="2523199"/>
            <a:ext cx="634875" cy="634875"/>
          </a:xfrm>
          <a:prstGeom prst="rect">
            <a:avLst/>
          </a:prstGeom>
        </p:spPr>
      </p:pic>
      <p:pic>
        <p:nvPicPr>
          <p:cNvPr id="12" name="Graphic 11">
            <a:extLst>
              <a:ext uri="{FF2B5EF4-FFF2-40B4-BE49-F238E27FC236}">
                <a16:creationId xmlns:a16="http://schemas.microsoft.com/office/drawing/2014/main" id="{B14F1840-A83A-0E2D-F2FA-79369A5F5CD3}"/>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39099" y="1072369"/>
            <a:ext cx="634875" cy="634875"/>
          </a:xfrm>
          <a:prstGeom prst="rect">
            <a:avLst/>
          </a:prstGeom>
        </p:spPr>
      </p:pic>
    </p:spTree>
    <p:extLst>
      <p:ext uri="{BB962C8B-B14F-4D97-AF65-F5344CB8AC3E}">
        <p14:creationId xmlns:p14="http://schemas.microsoft.com/office/powerpoint/2010/main" val="381487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5177EBE0-4AB1-DA03-B47D-3EFA96C73AA2}"/>
              </a:ext>
            </a:extLst>
          </p:cNvPr>
          <p:cNvSpPr>
            <a:spLocks noGrp="1"/>
          </p:cNvSpPr>
          <p:nvPr>
            <p:ph type="sldNum" sz="quarter" idx="12"/>
          </p:nvPr>
        </p:nvSpPr>
        <p:spPr/>
        <p:txBody>
          <a:bodyPr/>
          <a:lstStyle/>
          <a:p>
            <a:fld id="{0FB653A9-F313-624D-BF6F-1C4E70BAF06A}" type="slidenum">
              <a:rPr lang="en-US" smtClean="0"/>
              <a:pPr/>
              <a:t>3</a:t>
            </a:fld>
            <a:endParaRPr lang="en-US"/>
          </a:p>
        </p:txBody>
      </p:sp>
      <p:grpSp>
        <p:nvGrpSpPr>
          <p:cNvPr id="4" name="Group 3">
            <a:extLst>
              <a:ext uri="{FF2B5EF4-FFF2-40B4-BE49-F238E27FC236}">
                <a16:creationId xmlns:a16="http://schemas.microsoft.com/office/drawing/2014/main" id="{F8755AE4-E40C-7D1F-4197-12B2DA0A3AA0}"/>
              </a:ext>
            </a:extLst>
          </p:cNvPr>
          <p:cNvGrpSpPr/>
          <p:nvPr/>
        </p:nvGrpSpPr>
        <p:grpSpPr>
          <a:xfrm>
            <a:off x="1272776" y="58694"/>
            <a:ext cx="7022661" cy="4870811"/>
            <a:chOff x="1331297" y="110108"/>
            <a:chExt cx="7022661" cy="4870811"/>
          </a:xfrm>
        </p:grpSpPr>
        <p:pic>
          <p:nvPicPr>
            <p:cNvPr id="9" name="Picture 8">
              <a:extLst>
                <a:ext uri="{FF2B5EF4-FFF2-40B4-BE49-F238E27FC236}">
                  <a16:creationId xmlns:a16="http://schemas.microsoft.com/office/drawing/2014/main" id="{FF1A5CC9-0DA3-4097-8DFE-4EE62FAF6C88}"/>
                </a:ext>
              </a:extLst>
            </p:cNvPr>
            <p:cNvPicPr>
              <a:picLocks noChangeAspect="1"/>
            </p:cNvPicPr>
            <p:nvPr/>
          </p:nvPicPr>
          <p:blipFill>
            <a:blip r:embed="rId3"/>
            <a:srcRect/>
            <a:stretch/>
          </p:blipFill>
          <p:spPr>
            <a:xfrm>
              <a:off x="1331297" y="110108"/>
              <a:ext cx="7022661" cy="4870811"/>
            </a:xfrm>
            <a:prstGeom prst="rect">
              <a:avLst/>
            </a:prstGeom>
          </p:spPr>
        </p:pic>
        <p:sp>
          <p:nvSpPr>
            <p:cNvPr id="2" name="Oval 1">
              <a:extLst>
                <a:ext uri="{FF2B5EF4-FFF2-40B4-BE49-F238E27FC236}">
                  <a16:creationId xmlns:a16="http://schemas.microsoft.com/office/drawing/2014/main" id="{91522244-AF9F-5D33-C152-5D6AECFF6463}"/>
                </a:ext>
              </a:extLst>
            </p:cNvPr>
            <p:cNvSpPr/>
            <p:nvPr/>
          </p:nvSpPr>
          <p:spPr>
            <a:xfrm>
              <a:off x="6312652" y="2334491"/>
              <a:ext cx="1436034" cy="921714"/>
            </a:xfrm>
            <a:prstGeom prst="ellipse">
              <a:avLst/>
            </a:prstGeom>
            <a:solidFill>
              <a:schemeClr val="bg1"/>
            </a:solidFill>
            <a:ln w="19050" cap="flat">
              <a:solidFill>
                <a:schemeClr val="bg1"/>
              </a:solidFill>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grpSp>
      <p:sp>
        <p:nvSpPr>
          <p:cNvPr id="5" name="Rectangle 4">
            <a:extLst>
              <a:ext uri="{FF2B5EF4-FFF2-40B4-BE49-F238E27FC236}">
                <a16:creationId xmlns:a16="http://schemas.microsoft.com/office/drawing/2014/main" id="{73A38208-6AA0-38FA-5A48-3E9C158A9646}"/>
              </a:ext>
            </a:extLst>
          </p:cNvPr>
          <p:cNvSpPr/>
          <p:nvPr/>
        </p:nvSpPr>
        <p:spPr>
          <a:xfrm>
            <a:off x="4864572" y="2235736"/>
            <a:ext cx="563270" cy="124358"/>
          </a:xfrm>
          <a:prstGeom prst="rect">
            <a:avLst/>
          </a:prstGeom>
          <a:solidFill>
            <a:schemeClr val="bg1"/>
          </a:solidFill>
          <a:ln w="19050" cap="flat">
            <a:solidFill>
              <a:schemeClr val="bg1"/>
            </a:solidFill>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6" name="Rectangle 5">
            <a:extLst>
              <a:ext uri="{FF2B5EF4-FFF2-40B4-BE49-F238E27FC236}">
                <a16:creationId xmlns:a16="http://schemas.microsoft.com/office/drawing/2014/main" id="{92F63B86-830F-6D20-7873-98DF6C96E5ED}"/>
              </a:ext>
            </a:extLst>
          </p:cNvPr>
          <p:cNvSpPr/>
          <p:nvPr/>
        </p:nvSpPr>
        <p:spPr>
          <a:xfrm rot="3281192">
            <a:off x="5185213" y="2385237"/>
            <a:ext cx="697470" cy="196198"/>
          </a:xfrm>
          <a:prstGeom prst="rect">
            <a:avLst/>
          </a:prstGeom>
          <a:solidFill>
            <a:schemeClr val="bg1"/>
          </a:solidFill>
          <a:ln w="19050" cap="flat">
            <a:solidFill>
              <a:schemeClr val="bg1"/>
            </a:solidFill>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7" name="Rectangle 6">
            <a:extLst>
              <a:ext uri="{FF2B5EF4-FFF2-40B4-BE49-F238E27FC236}">
                <a16:creationId xmlns:a16="http://schemas.microsoft.com/office/drawing/2014/main" id="{9BEFDF7E-DE1A-B5DE-AA1D-7CAA8B5E1D2C}"/>
              </a:ext>
            </a:extLst>
          </p:cNvPr>
          <p:cNvSpPr/>
          <p:nvPr/>
        </p:nvSpPr>
        <p:spPr>
          <a:xfrm>
            <a:off x="5676228" y="2762431"/>
            <a:ext cx="636424" cy="124358"/>
          </a:xfrm>
          <a:prstGeom prst="rect">
            <a:avLst/>
          </a:prstGeom>
          <a:solidFill>
            <a:schemeClr val="bg1"/>
          </a:solidFill>
          <a:ln w="19050" cap="flat">
            <a:solidFill>
              <a:schemeClr val="bg1"/>
            </a:solidFill>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Tree>
    <p:extLst>
      <p:ext uri="{BB962C8B-B14F-4D97-AF65-F5344CB8AC3E}">
        <p14:creationId xmlns:p14="http://schemas.microsoft.com/office/powerpoint/2010/main" val="2673261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5177EBE0-4AB1-DA03-B47D-3EFA96C73AA2}"/>
              </a:ext>
            </a:extLst>
          </p:cNvPr>
          <p:cNvSpPr>
            <a:spLocks noGrp="1"/>
          </p:cNvSpPr>
          <p:nvPr>
            <p:ph type="sldNum" sz="quarter" idx="12"/>
          </p:nvPr>
        </p:nvSpPr>
        <p:spPr/>
        <p:txBody>
          <a:bodyPr/>
          <a:lstStyle/>
          <a:p>
            <a:fld id="{0FB653A9-F313-624D-BF6F-1C4E70BAF06A}" type="slidenum">
              <a:rPr lang="en-US" smtClean="0"/>
              <a:pPr/>
              <a:t>30</a:t>
            </a:fld>
            <a:endParaRPr lang="en-US"/>
          </a:p>
        </p:txBody>
      </p:sp>
      <p:sp>
        <p:nvSpPr>
          <p:cNvPr id="4" name="Text Placeholder 9">
            <a:extLst>
              <a:ext uri="{FF2B5EF4-FFF2-40B4-BE49-F238E27FC236}">
                <a16:creationId xmlns:a16="http://schemas.microsoft.com/office/drawing/2014/main" id="{C274DF67-581D-4156-A799-257A5DFC09AB}"/>
              </a:ext>
            </a:extLst>
          </p:cNvPr>
          <p:cNvSpPr txBox="1">
            <a:spLocks/>
          </p:cNvSpPr>
          <p:nvPr/>
        </p:nvSpPr>
        <p:spPr>
          <a:xfrm>
            <a:off x="0" y="744964"/>
            <a:ext cx="1926771" cy="492443"/>
          </a:xfrm>
          <a:prstGeom prst="rect">
            <a:avLst/>
          </a:prstGeom>
          <a:solidFill>
            <a:srgbClr val="CA0123"/>
          </a:solidFill>
        </p:spPr>
        <p:txBody>
          <a:bodyPr vert="horz" lIns="365760" tIns="1280160" rIns="609600" bIns="365760" rtlCol="0" anchor="t">
            <a:normAutofit fontScale="25000" lnSpcReduction="20000"/>
          </a:bodyPr>
          <a:lstStyle>
            <a:lvl1pPr marL="0" indent="0" algn="l" defTabSz="457200" rtl="0" eaLnBrk="1" latinLnBrk="0" hangingPunct="1">
              <a:spcBef>
                <a:spcPts val="0"/>
              </a:spcBef>
              <a:spcAft>
                <a:spcPts val="1200"/>
              </a:spcAft>
              <a:buFont typeface="Arial" panose="020B0604020202020204" pitchFamily="34" charset="0"/>
              <a:buNone/>
              <a:defRPr sz="1400" kern="1200">
                <a:solidFill>
                  <a:schemeClr val="tx1"/>
                </a:solidFill>
                <a:latin typeface="+mn-lt"/>
                <a:ea typeface="+mn-ea"/>
                <a:cs typeface="+mn-cs"/>
              </a:defRPr>
            </a:lvl1pPr>
            <a:lvl2pPr marL="173736" indent="-173736" algn="l" defTabSz="457200" rtl="0" eaLnBrk="1" latinLnBrk="0" hangingPunct="1">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2pPr>
            <a:lvl3pPr marL="347472" indent="-173736" algn="l" defTabSz="457200" rtl="0" eaLnBrk="1" latinLnBrk="0" hangingPunct="1">
              <a:spcBef>
                <a:spcPts val="0"/>
              </a:spcBef>
              <a:spcAft>
                <a:spcPts val="1200"/>
              </a:spcAft>
              <a:buFont typeface="Arial" panose="020B0604020202020204" pitchFamily="34" charset="0"/>
              <a:buChar char="•"/>
              <a:defRPr sz="1400" kern="1200">
                <a:solidFill>
                  <a:schemeClr val="tx1"/>
                </a:solidFill>
                <a:latin typeface="+mn-lt"/>
                <a:ea typeface="+mn-ea"/>
                <a:cs typeface="+mn-cs"/>
              </a:defRPr>
            </a:lvl3pPr>
            <a:lvl4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4pPr>
            <a:lvl5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5pPr>
            <a:lvl6pPr marL="521208" indent="-173736" algn="l" defTabSz="457200" rtl="0" eaLnBrk="1" latinLnBrk="0" hangingPunct="1">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6pPr>
            <a:lvl7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7pPr>
            <a:lvl8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8pPr>
            <a:lvl9pPr marL="521208" indent="-173736" algn="l" defTabSz="457200" rtl="0" eaLnBrk="1" latinLnBrk="0" hangingPunct="1">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9pPr>
          </a:lstStyle>
          <a:p>
            <a:endParaRPr lang="en-US" sz="1867">
              <a:solidFill>
                <a:schemeClr val="bg1"/>
              </a:solidFill>
            </a:endParaRPr>
          </a:p>
        </p:txBody>
      </p:sp>
      <p:sp>
        <p:nvSpPr>
          <p:cNvPr id="5" name="Title 7">
            <a:extLst>
              <a:ext uri="{FF2B5EF4-FFF2-40B4-BE49-F238E27FC236}">
                <a16:creationId xmlns:a16="http://schemas.microsoft.com/office/drawing/2014/main" id="{25CBF2C2-F80C-4490-9DC2-0750203000DF}"/>
              </a:ext>
            </a:extLst>
          </p:cNvPr>
          <p:cNvSpPr>
            <a:spLocks noGrp="1"/>
          </p:cNvSpPr>
          <p:nvPr>
            <p:ph type="title"/>
          </p:nvPr>
        </p:nvSpPr>
        <p:spPr>
          <a:xfrm>
            <a:off x="90435" y="861714"/>
            <a:ext cx="3459589" cy="492443"/>
          </a:xfrm>
        </p:spPr>
        <p:txBody>
          <a:bodyPr/>
          <a:lstStyle/>
          <a:p>
            <a:r>
              <a:rPr lang="en-US" sz="1800">
                <a:solidFill>
                  <a:schemeClr val="bg1"/>
                </a:solidFill>
              </a:rPr>
              <a:t>Who we service</a:t>
            </a:r>
          </a:p>
        </p:txBody>
      </p:sp>
      <p:sp>
        <p:nvSpPr>
          <p:cNvPr id="12" name="Title 4">
            <a:extLst>
              <a:ext uri="{FF2B5EF4-FFF2-40B4-BE49-F238E27FC236}">
                <a16:creationId xmlns:a16="http://schemas.microsoft.com/office/drawing/2014/main" id="{B23A722A-C081-4643-BD5E-312F3B77F44F}"/>
              </a:ext>
            </a:extLst>
          </p:cNvPr>
          <p:cNvSpPr txBox="1">
            <a:spLocks/>
          </p:cNvSpPr>
          <p:nvPr/>
        </p:nvSpPr>
        <p:spPr>
          <a:xfrm>
            <a:off x="402166" y="193223"/>
            <a:ext cx="8260142" cy="332399"/>
          </a:xfrm>
          <a:prstGeom prst="rect">
            <a:avLst/>
          </a:prstGeom>
        </p:spPr>
        <p:txBody>
          <a:bodyPr vert="horz" wrap="square" lIns="0" tIns="0" rIns="0" bIns="0" rtlCol="0" anchor="t">
            <a:spAutoFit/>
          </a:bodyPr>
          <a:lstStyle>
            <a:lvl1pPr algn="l" defTabSz="457200" rtl="0" eaLnBrk="1" latinLnBrk="0" hangingPunct="1">
              <a:spcBef>
                <a:spcPct val="0"/>
              </a:spcBef>
              <a:buNone/>
              <a:defRPr sz="2200" b="0" kern="1200">
                <a:solidFill>
                  <a:schemeClr val="accent1"/>
                </a:solidFill>
                <a:latin typeface="+mj-lt"/>
                <a:ea typeface="+mj-ea"/>
                <a:cs typeface="+mj-cs"/>
              </a:defRPr>
            </a:lvl1pPr>
          </a:lstStyle>
          <a:p>
            <a:pPr defTabSz="685800">
              <a:lnSpc>
                <a:spcPct val="90000"/>
              </a:lnSpc>
              <a:defRPr/>
            </a:pPr>
            <a:r>
              <a:rPr lang="en-US" sz="2400" b="1" spc="-50">
                <a:solidFill>
                  <a:schemeClr val="tx1"/>
                </a:solidFill>
                <a:cs typeface="Arial"/>
              </a:rPr>
              <a:t>Automotive market segments</a:t>
            </a:r>
          </a:p>
        </p:txBody>
      </p:sp>
      <p:sp>
        <p:nvSpPr>
          <p:cNvPr id="10" name="TextBox 9">
            <a:extLst>
              <a:ext uri="{FF2B5EF4-FFF2-40B4-BE49-F238E27FC236}">
                <a16:creationId xmlns:a16="http://schemas.microsoft.com/office/drawing/2014/main" id="{CC984AB8-1776-6E99-E313-DBD59F0948A2}"/>
              </a:ext>
            </a:extLst>
          </p:cNvPr>
          <p:cNvSpPr txBox="1"/>
          <p:nvPr/>
        </p:nvSpPr>
        <p:spPr>
          <a:xfrm>
            <a:off x="402166" y="1494271"/>
            <a:ext cx="4193198" cy="205440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73736" indent="-173736">
              <a:spcBef>
                <a:spcPts val="900"/>
              </a:spcBef>
              <a:buSzPct val="100000"/>
              <a:buFont typeface="Arial" panose="020B0604020202020204" pitchFamily="34" charset="0"/>
              <a:buChar char="•"/>
            </a:pPr>
            <a:r>
              <a:rPr lang="en-US" sz="1600" dirty="0">
                <a:cs typeface="Arial"/>
              </a:rPr>
              <a:t>Tier 1 suppliers</a:t>
            </a:r>
          </a:p>
          <a:p>
            <a:pPr marL="173736" indent="-173736">
              <a:spcBef>
                <a:spcPts val="900"/>
              </a:spcBef>
              <a:buFont typeface="Arial" panose="020B0604020202020204" pitchFamily="34" charset="0"/>
              <a:buChar char="•"/>
            </a:pPr>
            <a:r>
              <a:rPr lang="en-US" sz="1600" dirty="0">
                <a:cs typeface="Arial"/>
              </a:rPr>
              <a:t>Tier 2 suppliers</a:t>
            </a:r>
          </a:p>
          <a:p>
            <a:pPr marL="173736" indent="-173736">
              <a:spcBef>
                <a:spcPts val="900"/>
              </a:spcBef>
              <a:buFont typeface="Arial" panose="020B0604020202020204" pitchFamily="34" charset="0"/>
              <a:buChar char="•"/>
            </a:pPr>
            <a:r>
              <a:rPr lang="en-US" sz="1600" dirty="0">
                <a:cs typeface="Arial"/>
              </a:rPr>
              <a:t>Semiconductor manufacturers</a:t>
            </a:r>
          </a:p>
          <a:p>
            <a:pPr marL="173736" indent="-173736">
              <a:spcBef>
                <a:spcPts val="900"/>
              </a:spcBef>
              <a:buFont typeface="Arial" panose="020B0604020202020204" pitchFamily="34" charset="0"/>
              <a:buChar char="•"/>
            </a:pPr>
            <a:r>
              <a:rPr lang="en-US" sz="1600" dirty="0">
                <a:cs typeface="Arial"/>
              </a:rPr>
              <a:t>OEMs</a:t>
            </a:r>
          </a:p>
          <a:p>
            <a:pPr marL="173736" indent="-173736">
              <a:spcBef>
                <a:spcPts val="900"/>
              </a:spcBef>
              <a:buFont typeface="Arial" panose="020B0604020202020204" pitchFamily="34" charset="0"/>
              <a:buChar char="•"/>
            </a:pPr>
            <a:r>
              <a:rPr lang="en-US" sz="1600" dirty="0">
                <a:cs typeface="Arial"/>
              </a:rPr>
              <a:t>Energy systems suppliers</a:t>
            </a:r>
          </a:p>
          <a:p>
            <a:pPr marL="173736" indent="-173736">
              <a:spcBef>
                <a:spcPts val="900"/>
              </a:spcBef>
              <a:buFont typeface="Arial" panose="020B0604020202020204" pitchFamily="34" charset="0"/>
              <a:buChar char="•"/>
            </a:pPr>
            <a:r>
              <a:rPr lang="en-US" sz="1600" dirty="0">
                <a:cs typeface="Arial"/>
              </a:rPr>
              <a:t>Charging infrastructure companies</a:t>
            </a:r>
          </a:p>
        </p:txBody>
      </p:sp>
      <p:pic>
        <p:nvPicPr>
          <p:cNvPr id="6" name="Picture 5">
            <a:extLst>
              <a:ext uri="{FF2B5EF4-FFF2-40B4-BE49-F238E27FC236}">
                <a16:creationId xmlns:a16="http://schemas.microsoft.com/office/drawing/2014/main" id="{E5753C82-261F-18EB-8380-418ECE53D8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40237" y="2008071"/>
            <a:ext cx="3103763" cy="1824535"/>
          </a:xfrm>
          <a:prstGeom prst="rect">
            <a:avLst/>
          </a:prstGeom>
        </p:spPr>
      </p:pic>
      <p:pic>
        <p:nvPicPr>
          <p:cNvPr id="7" name="Picture 6">
            <a:extLst>
              <a:ext uri="{FF2B5EF4-FFF2-40B4-BE49-F238E27FC236}">
                <a16:creationId xmlns:a16="http://schemas.microsoft.com/office/drawing/2014/main" id="{614D983E-2D9B-2E80-A32A-C06E09EC9B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35868" y="290511"/>
            <a:ext cx="3107643" cy="1824535"/>
          </a:xfrm>
          <a:prstGeom prst="rect">
            <a:avLst/>
          </a:prstGeom>
        </p:spPr>
      </p:pic>
      <p:sp>
        <p:nvSpPr>
          <p:cNvPr id="8" name="Rectangle 7">
            <a:extLst>
              <a:ext uri="{FF2B5EF4-FFF2-40B4-BE49-F238E27FC236}">
                <a16:creationId xmlns:a16="http://schemas.microsoft.com/office/drawing/2014/main" id="{DE83F270-64D1-CC14-9ABC-220545D0C1A8}"/>
              </a:ext>
            </a:extLst>
          </p:cNvPr>
          <p:cNvSpPr/>
          <p:nvPr/>
        </p:nvSpPr>
        <p:spPr>
          <a:xfrm>
            <a:off x="0" y="3922295"/>
            <a:ext cx="9144000" cy="667702"/>
          </a:xfrm>
          <a:prstGeom prst="rect">
            <a:avLst/>
          </a:prstGeom>
          <a:solidFill>
            <a:srgbClr val="CA0123"/>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2" name="TextBox 1">
            <a:extLst>
              <a:ext uri="{FF2B5EF4-FFF2-40B4-BE49-F238E27FC236}">
                <a16:creationId xmlns:a16="http://schemas.microsoft.com/office/drawing/2014/main" id="{888084A2-4335-19B5-6D10-0E6BC0CA18E1}"/>
              </a:ext>
            </a:extLst>
          </p:cNvPr>
          <p:cNvSpPr txBox="1"/>
          <p:nvPr/>
        </p:nvSpPr>
        <p:spPr>
          <a:xfrm>
            <a:off x="281266" y="4033342"/>
            <a:ext cx="8966101" cy="43088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900"/>
              </a:spcBef>
              <a:buClr>
                <a:schemeClr val="tx1"/>
              </a:buClr>
              <a:buSzPct val="100000"/>
            </a:pPr>
            <a:r>
              <a:rPr lang="en-US" sz="1400">
                <a:solidFill>
                  <a:schemeClr val="bg1"/>
                </a:solidFill>
                <a:cs typeface="Arial"/>
              </a:rPr>
              <a:t>The automotive market continues to evolve, and UL Solutions can provide services for vehicle level, systems, software and hardware to support connected and electrical vehicle innovation for safety and security.</a:t>
            </a:r>
          </a:p>
        </p:txBody>
      </p:sp>
    </p:spTree>
    <p:extLst>
      <p:ext uri="{BB962C8B-B14F-4D97-AF65-F5344CB8AC3E}">
        <p14:creationId xmlns:p14="http://schemas.microsoft.com/office/powerpoint/2010/main" val="133312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5177EBE0-4AB1-DA03-B47D-3EFA96C73AA2}"/>
              </a:ext>
            </a:extLst>
          </p:cNvPr>
          <p:cNvSpPr>
            <a:spLocks noGrp="1"/>
          </p:cNvSpPr>
          <p:nvPr>
            <p:ph type="sldNum" sz="quarter" idx="12"/>
          </p:nvPr>
        </p:nvSpPr>
        <p:spPr/>
        <p:txBody>
          <a:bodyPr/>
          <a:lstStyle/>
          <a:p>
            <a:fld id="{0FB653A9-F313-624D-BF6F-1C4E70BAF06A}" type="slidenum">
              <a:rPr lang="en-US" smtClean="0"/>
              <a:pPr/>
              <a:t>31</a:t>
            </a:fld>
            <a:endParaRPr lang="en-US"/>
          </a:p>
        </p:txBody>
      </p:sp>
      <p:sp>
        <p:nvSpPr>
          <p:cNvPr id="4" name="Text Placeholder 9">
            <a:extLst>
              <a:ext uri="{FF2B5EF4-FFF2-40B4-BE49-F238E27FC236}">
                <a16:creationId xmlns:a16="http://schemas.microsoft.com/office/drawing/2014/main" id="{C274DF67-581D-4156-A799-257A5DFC09AB}"/>
              </a:ext>
            </a:extLst>
          </p:cNvPr>
          <p:cNvSpPr txBox="1">
            <a:spLocks/>
          </p:cNvSpPr>
          <p:nvPr/>
        </p:nvSpPr>
        <p:spPr>
          <a:xfrm>
            <a:off x="0" y="744964"/>
            <a:ext cx="1926771" cy="492443"/>
          </a:xfrm>
          <a:prstGeom prst="rect">
            <a:avLst/>
          </a:prstGeom>
          <a:solidFill>
            <a:srgbClr val="CA0123"/>
          </a:solidFill>
        </p:spPr>
        <p:txBody>
          <a:bodyPr vert="horz" lIns="365760" tIns="1280160" rIns="609600" bIns="365760" rtlCol="0" anchor="t">
            <a:normAutofit fontScale="25000" lnSpcReduction="20000"/>
          </a:bodyPr>
          <a:lstStyle>
            <a:lvl1pPr marL="0" indent="0" algn="l" defTabSz="457200" rtl="0" eaLnBrk="1" latinLnBrk="0" hangingPunct="1">
              <a:spcBef>
                <a:spcPts val="0"/>
              </a:spcBef>
              <a:spcAft>
                <a:spcPts val="1200"/>
              </a:spcAft>
              <a:buFont typeface="Arial" panose="020B0604020202020204" pitchFamily="34" charset="0"/>
              <a:buNone/>
              <a:defRPr sz="1400" kern="1200">
                <a:solidFill>
                  <a:schemeClr val="tx1"/>
                </a:solidFill>
                <a:latin typeface="+mn-lt"/>
                <a:ea typeface="+mn-ea"/>
                <a:cs typeface="+mn-cs"/>
              </a:defRPr>
            </a:lvl1pPr>
            <a:lvl2pPr marL="173736" indent="-173736" algn="l" defTabSz="457200" rtl="0" eaLnBrk="1" latinLnBrk="0" hangingPunct="1">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2pPr>
            <a:lvl3pPr marL="347472" indent="-173736" algn="l" defTabSz="457200" rtl="0" eaLnBrk="1" latinLnBrk="0" hangingPunct="1">
              <a:spcBef>
                <a:spcPts val="0"/>
              </a:spcBef>
              <a:spcAft>
                <a:spcPts val="1200"/>
              </a:spcAft>
              <a:buFont typeface="Arial" panose="020B0604020202020204" pitchFamily="34" charset="0"/>
              <a:buChar char="•"/>
              <a:defRPr sz="1400" kern="1200">
                <a:solidFill>
                  <a:schemeClr val="tx1"/>
                </a:solidFill>
                <a:latin typeface="+mn-lt"/>
                <a:ea typeface="+mn-ea"/>
                <a:cs typeface="+mn-cs"/>
              </a:defRPr>
            </a:lvl3pPr>
            <a:lvl4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4pPr>
            <a:lvl5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5pPr>
            <a:lvl6pPr marL="521208" indent="-173736" algn="l" defTabSz="457200" rtl="0" eaLnBrk="1" latinLnBrk="0" hangingPunct="1">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6pPr>
            <a:lvl7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7pPr>
            <a:lvl8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8pPr>
            <a:lvl9pPr marL="521208" indent="-173736" algn="l" defTabSz="457200" rtl="0" eaLnBrk="1" latinLnBrk="0" hangingPunct="1">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9pPr>
          </a:lstStyle>
          <a:p>
            <a:endParaRPr lang="en-US" sz="1867">
              <a:solidFill>
                <a:schemeClr val="bg1"/>
              </a:solidFill>
            </a:endParaRPr>
          </a:p>
        </p:txBody>
      </p:sp>
      <p:sp>
        <p:nvSpPr>
          <p:cNvPr id="5" name="Title 7">
            <a:extLst>
              <a:ext uri="{FF2B5EF4-FFF2-40B4-BE49-F238E27FC236}">
                <a16:creationId xmlns:a16="http://schemas.microsoft.com/office/drawing/2014/main" id="{25CBF2C2-F80C-4490-9DC2-0750203000DF}"/>
              </a:ext>
            </a:extLst>
          </p:cNvPr>
          <p:cNvSpPr>
            <a:spLocks noGrp="1"/>
          </p:cNvSpPr>
          <p:nvPr>
            <p:ph type="title"/>
          </p:nvPr>
        </p:nvSpPr>
        <p:spPr>
          <a:xfrm>
            <a:off x="90435" y="861714"/>
            <a:ext cx="3459589" cy="492443"/>
          </a:xfrm>
        </p:spPr>
        <p:txBody>
          <a:bodyPr/>
          <a:lstStyle/>
          <a:p>
            <a:r>
              <a:rPr lang="en-US" sz="1800">
                <a:solidFill>
                  <a:schemeClr val="bg1"/>
                </a:solidFill>
              </a:rPr>
              <a:t>What we offer</a:t>
            </a:r>
          </a:p>
        </p:txBody>
      </p:sp>
      <p:sp>
        <p:nvSpPr>
          <p:cNvPr id="12" name="Title 4">
            <a:extLst>
              <a:ext uri="{FF2B5EF4-FFF2-40B4-BE49-F238E27FC236}">
                <a16:creationId xmlns:a16="http://schemas.microsoft.com/office/drawing/2014/main" id="{B23A722A-C081-4643-BD5E-312F3B77F44F}"/>
              </a:ext>
            </a:extLst>
          </p:cNvPr>
          <p:cNvSpPr txBox="1">
            <a:spLocks/>
          </p:cNvSpPr>
          <p:nvPr/>
        </p:nvSpPr>
        <p:spPr>
          <a:xfrm>
            <a:off x="402166" y="193223"/>
            <a:ext cx="8260142" cy="369332"/>
          </a:xfrm>
          <a:prstGeom prst="rect">
            <a:avLst/>
          </a:prstGeom>
        </p:spPr>
        <p:txBody>
          <a:bodyPr vert="horz" wrap="square" lIns="0" tIns="0" rIns="0" bIns="0" rtlCol="0" anchor="t">
            <a:spAutoFit/>
          </a:bodyPr>
          <a:lstStyle>
            <a:lvl1pPr algn="l" defTabSz="457200" rtl="0" eaLnBrk="1" latinLnBrk="0" hangingPunct="1">
              <a:spcBef>
                <a:spcPct val="0"/>
              </a:spcBef>
              <a:buNone/>
              <a:defRPr sz="2200" b="0" kern="1200">
                <a:solidFill>
                  <a:schemeClr val="accent1"/>
                </a:solidFill>
                <a:latin typeface="+mj-lt"/>
                <a:ea typeface="+mj-ea"/>
                <a:cs typeface="+mj-cs"/>
              </a:defRPr>
            </a:lvl1pPr>
          </a:lstStyle>
          <a:p>
            <a:pPr defTabSz="609585">
              <a:defRPr/>
            </a:pPr>
            <a:r>
              <a:rPr lang="en-US" sz="2400" b="1" spc="-50" dirty="0">
                <a:solidFill>
                  <a:schemeClr val="tx1"/>
                </a:solidFill>
                <a:cs typeface="Arial"/>
              </a:rPr>
              <a:t>Automotive security and enablement</a:t>
            </a:r>
          </a:p>
        </p:txBody>
      </p:sp>
      <p:sp>
        <p:nvSpPr>
          <p:cNvPr id="6" name="TextBox 5">
            <a:extLst>
              <a:ext uri="{FF2B5EF4-FFF2-40B4-BE49-F238E27FC236}">
                <a16:creationId xmlns:a16="http://schemas.microsoft.com/office/drawing/2014/main" id="{CEFA978E-92BD-6231-58FD-DC29FC324B74}"/>
              </a:ext>
            </a:extLst>
          </p:cNvPr>
          <p:cNvSpPr txBox="1"/>
          <p:nvPr/>
        </p:nvSpPr>
        <p:spPr>
          <a:xfrm>
            <a:off x="402166" y="1572768"/>
            <a:ext cx="5020720" cy="287771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600"/>
              </a:spcAft>
              <a:buClr>
                <a:srgbClr val="CA0123"/>
              </a:buClr>
              <a:buSzPct val="100000"/>
            </a:pPr>
            <a:r>
              <a:rPr lang="en-US" sz="1400" b="1">
                <a:ea typeface="+mn-lt"/>
                <a:cs typeface="+mn-lt"/>
              </a:rPr>
              <a:t>Training</a:t>
            </a:r>
            <a:endParaRPr lang="en-US"/>
          </a:p>
          <a:p>
            <a:pPr marL="283464" indent="-176213">
              <a:spcAft>
                <a:spcPts val="200"/>
              </a:spcAft>
              <a:buSzPct val="100000"/>
              <a:buFont typeface="Arial" panose="020B0604020202020204" pitchFamily="34" charset="0"/>
              <a:buChar char="•"/>
            </a:pPr>
            <a:r>
              <a:rPr lang="en-US" sz="1200">
                <a:ea typeface="+mn-lt"/>
                <a:cs typeface="+mn-lt"/>
              </a:rPr>
              <a:t>Automotive cybersecurity landscape</a:t>
            </a:r>
          </a:p>
          <a:p>
            <a:pPr marL="283464" indent="-176213">
              <a:spcAft>
                <a:spcPts val="200"/>
              </a:spcAft>
              <a:buSzPct val="100000"/>
              <a:buFont typeface="Arial" panose="020B0604020202020204" pitchFamily="34" charset="0"/>
              <a:buChar char="•"/>
            </a:pPr>
            <a:r>
              <a:rPr lang="en-US" sz="1200">
                <a:ea typeface="+mn-lt"/>
                <a:cs typeface="+mn-lt"/>
              </a:rPr>
              <a:t>Principles of risk management</a:t>
            </a:r>
            <a:endParaRPr lang="en-US" sz="1200">
              <a:cs typeface="Arial"/>
            </a:endParaRPr>
          </a:p>
          <a:p>
            <a:pPr marL="283464" indent="-176213">
              <a:spcAft>
                <a:spcPts val="200"/>
              </a:spcAft>
              <a:buSzPct val="100000"/>
              <a:buFont typeface="Arial" panose="020B0604020202020204" pitchFamily="34" charset="0"/>
              <a:buChar char="•"/>
            </a:pPr>
            <a:r>
              <a:rPr lang="en-US" sz="1200">
                <a:ea typeface="+mn-lt"/>
                <a:cs typeface="+mn-lt"/>
              </a:rPr>
              <a:t>Threat modeling and analysis</a:t>
            </a:r>
            <a:endParaRPr lang="en-US" sz="1200">
              <a:cs typeface="Arial"/>
            </a:endParaRPr>
          </a:p>
          <a:p>
            <a:pPr>
              <a:buClr>
                <a:srgbClr val="CA0123"/>
              </a:buClr>
              <a:buSzPct val="100000"/>
            </a:pPr>
            <a:endParaRPr lang="en-US" sz="1400">
              <a:solidFill>
                <a:schemeClr val="accent2"/>
              </a:solidFill>
              <a:ea typeface="+mn-lt"/>
              <a:cs typeface="+mn-lt"/>
            </a:endParaRPr>
          </a:p>
          <a:p>
            <a:pPr>
              <a:spcAft>
                <a:spcPts val="600"/>
              </a:spcAft>
              <a:buClr>
                <a:srgbClr val="CA0123"/>
              </a:buClr>
              <a:buSzPct val="100000"/>
            </a:pPr>
            <a:r>
              <a:rPr lang="en-US" sz="1400" b="1">
                <a:ea typeface="+mn-lt"/>
                <a:cs typeface="+mn-lt"/>
              </a:rPr>
              <a:t>Advisory</a:t>
            </a:r>
          </a:p>
          <a:p>
            <a:pPr marL="283464" indent="-176213">
              <a:spcAft>
                <a:spcPts val="200"/>
              </a:spcAft>
              <a:buFont typeface="Arial" panose="020B0604020202020204" pitchFamily="34" charset="0"/>
              <a:buChar char="•"/>
            </a:pPr>
            <a:r>
              <a:rPr lang="en-US" sz="1200">
                <a:ea typeface="+mn-lt"/>
                <a:cs typeface="+mn-lt"/>
              </a:rPr>
              <a:t>Gap analysis</a:t>
            </a:r>
            <a:endParaRPr lang="en-US" sz="1200">
              <a:cs typeface="Arial"/>
            </a:endParaRPr>
          </a:p>
          <a:p>
            <a:pPr marL="283464" indent="-176213">
              <a:spcAft>
                <a:spcPts val="200"/>
              </a:spcAft>
              <a:buFont typeface="Arial" panose="020B0604020202020204" pitchFamily="34" charset="0"/>
              <a:buChar char="•"/>
            </a:pPr>
            <a:r>
              <a:rPr lang="en-US" sz="1200">
                <a:ea typeface="+mn-lt"/>
                <a:cs typeface="+mn-lt"/>
              </a:rPr>
              <a:t>Cybersecurity management systems (</a:t>
            </a:r>
            <a:r>
              <a:rPr lang="en-US" sz="1200" err="1">
                <a:ea typeface="+mn-lt"/>
                <a:cs typeface="+mn-lt"/>
              </a:rPr>
              <a:t>CSMS</a:t>
            </a:r>
            <a:r>
              <a:rPr lang="en-US" sz="1200">
                <a:ea typeface="+mn-lt"/>
                <a:cs typeface="+mn-lt"/>
              </a:rPr>
              <a:t>) framework</a:t>
            </a:r>
            <a:endParaRPr lang="en-US" sz="1200">
              <a:cs typeface="Arial"/>
            </a:endParaRPr>
          </a:p>
          <a:p>
            <a:pPr marL="283464" indent="-176213">
              <a:spcAft>
                <a:spcPts val="200"/>
              </a:spcAft>
              <a:buFont typeface="Arial" panose="020B0604020202020204" pitchFamily="34" charset="0"/>
              <a:buChar char="•"/>
            </a:pPr>
            <a:r>
              <a:rPr lang="en-US" sz="1200">
                <a:ea typeface="+mn-lt"/>
                <a:cs typeface="+mn-lt"/>
              </a:rPr>
              <a:t>Software update management systems (SUMS) framework</a:t>
            </a:r>
            <a:endParaRPr lang="en-US" sz="1200">
              <a:cs typeface="Arial"/>
            </a:endParaRPr>
          </a:p>
          <a:p>
            <a:pPr marL="283464" indent="-176213">
              <a:spcAft>
                <a:spcPts val="200"/>
              </a:spcAft>
              <a:buFont typeface="Arial" panose="020B0604020202020204" pitchFamily="34" charset="0"/>
              <a:buChar char="•"/>
            </a:pPr>
            <a:r>
              <a:rPr lang="en-US" sz="1200">
                <a:ea typeface="+mn-lt"/>
                <a:cs typeface="+mn-lt"/>
              </a:rPr>
              <a:t>Risk management framework</a:t>
            </a:r>
            <a:endParaRPr lang="en-US" sz="1200">
              <a:cs typeface="Arial"/>
            </a:endParaRPr>
          </a:p>
          <a:p>
            <a:pPr marL="283464" indent="-176213">
              <a:spcAft>
                <a:spcPts val="200"/>
              </a:spcAft>
              <a:buFont typeface="Arial" panose="020B0604020202020204" pitchFamily="34" charset="0"/>
              <a:buChar char="•"/>
            </a:pPr>
            <a:r>
              <a:rPr lang="en-US" sz="1200">
                <a:ea typeface="+mn-lt"/>
                <a:cs typeface="+mn-lt"/>
              </a:rPr>
              <a:t>Threat analysis and risk assessment framework</a:t>
            </a:r>
            <a:endParaRPr lang="en-US" sz="1200">
              <a:cs typeface="Arial"/>
            </a:endParaRPr>
          </a:p>
          <a:p>
            <a:pPr marL="283464" indent="-176213">
              <a:spcAft>
                <a:spcPts val="200"/>
              </a:spcAft>
              <a:buFont typeface="Arial" panose="020B0604020202020204" pitchFamily="34" charset="0"/>
              <a:buChar char="•"/>
            </a:pPr>
            <a:r>
              <a:rPr lang="en-US" sz="1200">
                <a:ea typeface="+mn-lt"/>
                <a:cs typeface="+mn-lt"/>
              </a:rPr>
              <a:t>Cybersecurity incidence monitoring and evaluation</a:t>
            </a:r>
            <a:endParaRPr lang="en-US" sz="1200">
              <a:cs typeface="Arial"/>
            </a:endParaRPr>
          </a:p>
          <a:p>
            <a:pPr marL="283464" indent="-176213">
              <a:spcAft>
                <a:spcPts val="200"/>
              </a:spcAft>
              <a:buFont typeface="Arial" panose="020B0604020202020204" pitchFamily="34" charset="0"/>
              <a:buChar char="•"/>
            </a:pPr>
            <a:r>
              <a:rPr lang="en-US" sz="1200">
                <a:ea typeface="+mn-lt"/>
                <a:cs typeface="+mn-lt"/>
              </a:rPr>
              <a:t>Supply chain management</a:t>
            </a:r>
            <a:endParaRPr lang="en-US" sz="1400" b="1">
              <a:cs typeface="Arial"/>
            </a:endParaRPr>
          </a:p>
        </p:txBody>
      </p:sp>
      <p:sp>
        <p:nvSpPr>
          <p:cNvPr id="9" name="TextBox 8">
            <a:extLst>
              <a:ext uri="{FF2B5EF4-FFF2-40B4-BE49-F238E27FC236}">
                <a16:creationId xmlns:a16="http://schemas.microsoft.com/office/drawing/2014/main" id="{25E16236-9804-8EEB-89BA-275411CEEB15}"/>
              </a:ext>
            </a:extLst>
          </p:cNvPr>
          <p:cNvSpPr txBox="1"/>
          <p:nvPr/>
        </p:nvSpPr>
        <p:spPr>
          <a:xfrm>
            <a:off x="5823885" y="1572768"/>
            <a:ext cx="3057315" cy="228267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600"/>
              </a:spcAft>
              <a:buClr>
                <a:srgbClr val="CA0123"/>
              </a:buClr>
              <a:buSzPct val="100000"/>
            </a:pPr>
            <a:r>
              <a:rPr lang="en-US" sz="1400" b="1" dirty="0">
                <a:cs typeface="Segoe UI"/>
              </a:rPr>
              <a:t>Vehicle, systems and management assessment</a:t>
            </a:r>
            <a:endParaRPr lang="en-US" sz="1400" dirty="0"/>
          </a:p>
          <a:p>
            <a:pPr marL="285750" indent="-173736">
              <a:spcAft>
                <a:spcPts val="200"/>
              </a:spcAft>
              <a:buSzPct val="100000"/>
              <a:buFont typeface="Arial" panose="020B0604020202020204" pitchFamily="34" charset="0"/>
              <a:buChar char="•"/>
            </a:pPr>
            <a:r>
              <a:rPr lang="en-US" sz="1200" dirty="0">
                <a:cs typeface="Arial"/>
              </a:rPr>
              <a:t>Cybersecurity assessment​</a:t>
            </a:r>
          </a:p>
          <a:p>
            <a:pPr marL="285750" indent="-173736">
              <a:spcAft>
                <a:spcPts val="200"/>
              </a:spcAft>
              <a:buSzPct val="100000"/>
              <a:buFont typeface="Arial" panose="020B0604020202020204" pitchFamily="34" charset="0"/>
              <a:buChar char="•"/>
            </a:pPr>
            <a:r>
              <a:rPr lang="en-US" sz="1200" dirty="0">
                <a:cs typeface="Arial"/>
              </a:rPr>
              <a:t>System testing​</a:t>
            </a:r>
          </a:p>
          <a:p>
            <a:pPr marL="285750" indent="-173736">
              <a:spcAft>
                <a:spcPts val="200"/>
              </a:spcAft>
              <a:buSzPct val="100000"/>
              <a:buFont typeface="Arial" panose="020B0604020202020204" pitchFamily="34" charset="0"/>
              <a:buChar char="•"/>
            </a:pPr>
            <a:r>
              <a:rPr lang="en-US" sz="1200" dirty="0">
                <a:cs typeface="Arial"/>
              </a:rPr>
              <a:t>Penetration testing</a:t>
            </a:r>
            <a:r>
              <a:rPr lang="en-US" sz="1400" dirty="0">
                <a:cs typeface="Arial"/>
              </a:rPr>
              <a:t>​</a:t>
            </a:r>
          </a:p>
          <a:p>
            <a:pPr marL="137160" indent="-137160">
              <a:buClr>
                <a:srgbClr val="CA0123"/>
              </a:buClr>
              <a:buSzPct val="100000"/>
              <a:buFont typeface="Arial"/>
            </a:pPr>
            <a:r>
              <a:rPr lang="en-US" sz="1400" dirty="0">
                <a:cs typeface="Segoe UI"/>
              </a:rPr>
              <a:t>​</a:t>
            </a:r>
          </a:p>
          <a:p>
            <a:pPr marL="137160" indent="-137160">
              <a:spcAft>
                <a:spcPts val="600"/>
              </a:spcAft>
              <a:buClr>
                <a:srgbClr val="CA0123"/>
              </a:buClr>
              <a:buSzPct val="100000"/>
              <a:buFont typeface="Arial"/>
            </a:pPr>
            <a:r>
              <a:rPr lang="en-US" sz="1400" b="1" dirty="0">
                <a:cs typeface="Segoe UI"/>
              </a:rPr>
              <a:t>Regulatory compliance</a:t>
            </a:r>
            <a:r>
              <a:rPr lang="en-US" sz="1400" dirty="0">
                <a:cs typeface="Segoe UI"/>
              </a:rPr>
              <a:t>​</a:t>
            </a:r>
          </a:p>
          <a:p>
            <a:pPr marL="285750" indent="-173736">
              <a:spcAft>
                <a:spcPts val="200"/>
              </a:spcAft>
              <a:buSzPct val="100000"/>
              <a:buFont typeface="Arial" panose="020B0604020202020204" pitchFamily="34" charset="0"/>
              <a:buChar char="•"/>
            </a:pPr>
            <a:r>
              <a:rPr lang="en-US" sz="1200" dirty="0">
                <a:cs typeface="Arial"/>
              </a:rPr>
              <a:t>UNECE R155 and R156 type approvals​</a:t>
            </a:r>
          </a:p>
          <a:p>
            <a:pPr marL="285750" indent="-173736">
              <a:spcAft>
                <a:spcPts val="200"/>
              </a:spcAft>
              <a:buSzPct val="100000"/>
              <a:buFont typeface="Arial" panose="020B0604020202020204" pitchFamily="34" charset="0"/>
              <a:buChar char="•"/>
            </a:pPr>
            <a:r>
              <a:rPr lang="en-US" sz="1200" dirty="0">
                <a:cs typeface="Arial"/>
              </a:rPr>
              <a:t>CSMS audit and assessment​</a:t>
            </a:r>
          </a:p>
          <a:p>
            <a:pPr marL="285750" indent="-173736">
              <a:spcAft>
                <a:spcPts val="200"/>
              </a:spcAft>
              <a:buSzPct val="100000"/>
              <a:buFont typeface="Arial" panose="020B0604020202020204" pitchFamily="34" charset="0"/>
              <a:buChar char="•"/>
            </a:pPr>
            <a:r>
              <a:rPr lang="en-US" sz="1200" dirty="0">
                <a:cs typeface="Arial"/>
              </a:rPr>
              <a:t>SUMS audit and assessment</a:t>
            </a:r>
          </a:p>
        </p:txBody>
      </p:sp>
    </p:spTree>
    <p:extLst>
      <p:ext uri="{BB962C8B-B14F-4D97-AF65-F5344CB8AC3E}">
        <p14:creationId xmlns:p14="http://schemas.microsoft.com/office/powerpoint/2010/main" val="3061327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5177EBE0-4AB1-DA03-B47D-3EFA96C73AA2}"/>
              </a:ext>
            </a:extLst>
          </p:cNvPr>
          <p:cNvSpPr>
            <a:spLocks noGrp="1"/>
          </p:cNvSpPr>
          <p:nvPr>
            <p:ph type="sldNum" sz="quarter" idx="12"/>
          </p:nvPr>
        </p:nvSpPr>
        <p:spPr/>
        <p:txBody>
          <a:bodyPr/>
          <a:lstStyle/>
          <a:p>
            <a:fld id="{0FB653A9-F313-624D-BF6F-1C4E70BAF06A}" type="slidenum">
              <a:rPr lang="en-US" smtClean="0"/>
              <a:pPr/>
              <a:t>32</a:t>
            </a:fld>
            <a:endParaRPr lang="en-US"/>
          </a:p>
        </p:txBody>
      </p:sp>
      <p:sp>
        <p:nvSpPr>
          <p:cNvPr id="4" name="Text Placeholder 9">
            <a:extLst>
              <a:ext uri="{FF2B5EF4-FFF2-40B4-BE49-F238E27FC236}">
                <a16:creationId xmlns:a16="http://schemas.microsoft.com/office/drawing/2014/main" id="{C274DF67-581D-4156-A799-257A5DFC09AB}"/>
              </a:ext>
            </a:extLst>
          </p:cNvPr>
          <p:cNvSpPr txBox="1">
            <a:spLocks/>
          </p:cNvSpPr>
          <p:nvPr/>
        </p:nvSpPr>
        <p:spPr>
          <a:xfrm>
            <a:off x="0" y="744964"/>
            <a:ext cx="2310714" cy="492443"/>
          </a:xfrm>
          <a:prstGeom prst="rect">
            <a:avLst/>
          </a:prstGeom>
          <a:solidFill>
            <a:srgbClr val="CA0123"/>
          </a:solidFill>
        </p:spPr>
        <p:txBody>
          <a:bodyPr vert="horz" lIns="365760" tIns="1280160" rIns="609600" bIns="365760" rtlCol="0" anchor="t">
            <a:normAutofit fontScale="25000" lnSpcReduction="20000"/>
          </a:bodyPr>
          <a:lstStyle>
            <a:lvl1pPr marL="0" indent="0" algn="l" defTabSz="457200" rtl="0" eaLnBrk="1" latinLnBrk="0" hangingPunct="1">
              <a:spcBef>
                <a:spcPts val="0"/>
              </a:spcBef>
              <a:spcAft>
                <a:spcPts val="1200"/>
              </a:spcAft>
              <a:buFont typeface="Arial" panose="020B0604020202020204" pitchFamily="34" charset="0"/>
              <a:buNone/>
              <a:defRPr sz="1400" kern="1200">
                <a:solidFill>
                  <a:schemeClr val="tx1"/>
                </a:solidFill>
                <a:latin typeface="+mn-lt"/>
                <a:ea typeface="+mn-ea"/>
                <a:cs typeface="+mn-cs"/>
              </a:defRPr>
            </a:lvl1pPr>
            <a:lvl2pPr marL="173736" indent="-173736" algn="l" defTabSz="457200" rtl="0" eaLnBrk="1" latinLnBrk="0" hangingPunct="1">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2pPr>
            <a:lvl3pPr marL="347472" indent="-173736" algn="l" defTabSz="457200" rtl="0" eaLnBrk="1" latinLnBrk="0" hangingPunct="1">
              <a:spcBef>
                <a:spcPts val="0"/>
              </a:spcBef>
              <a:spcAft>
                <a:spcPts val="1200"/>
              </a:spcAft>
              <a:buFont typeface="Arial" panose="020B0604020202020204" pitchFamily="34" charset="0"/>
              <a:buChar char="•"/>
              <a:defRPr sz="1400" kern="1200">
                <a:solidFill>
                  <a:schemeClr val="tx1"/>
                </a:solidFill>
                <a:latin typeface="+mn-lt"/>
                <a:ea typeface="+mn-ea"/>
                <a:cs typeface="+mn-cs"/>
              </a:defRPr>
            </a:lvl3pPr>
            <a:lvl4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4pPr>
            <a:lvl5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5pPr>
            <a:lvl6pPr marL="521208" indent="-173736" algn="l" defTabSz="457200" rtl="0" eaLnBrk="1" latinLnBrk="0" hangingPunct="1">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6pPr>
            <a:lvl7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7pPr>
            <a:lvl8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8pPr>
            <a:lvl9pPr marL="521208" indent="-173736" algn="l" defTabSz="457200" rtl="0" eaLnBrk="1" latinLnBrk="0" hangingPunct="1">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9pPr>
          </a:lstStyle>
          <a:p>
            <a:endParaRPr lang="en-US" sz="1867">
              <a:solidFill>
                <a:schemeClr val="bg1"/>
              </a:solidFill>
            </a:endParaRPr>
          </a:p>
        </p:txBody>
      </p:sp>
      <p:sp>
        <p:nvSpPr>
          <p:cNvPr id="5" name="Title 7">
            <a:extLst>
              <a:ext uri="{FF2B5EF4-FFF2-40B4-BE49-F238E27FC236}">
                <a16:creationId xmlns:a16="http://schemas.microsoft.com/office/drawing/2014/main" id="{25CBF2C2-F80C-4490-9DC2-0750203000DF}"/>
              </a:ext>
            </a:extLst>
          </p:cNvPr>
          <p:cNvSpPr>
            <a:spLocks noGrp="1"/>
          </p:cNvSpPr>
          <p:nvPr>
            <p:ph type="title"/>
          </p:nvPr>
        </p:nvSpPr>
        <p:spPr>
          <a:xfrm>
            <a:off x="90435" y="861714"/>
            <a:ext cx="3459589" cy="492443"/>
          </a:xfrm>
        </p:spPr>
        <p:txBody>
          <a:bodyPr/>
          <a:lstStyle/>
          <a:p>
            <a:r>
              <a:rPr lang="en-US" sz="1800">
                <a:solidFill>
                  <a:schemeClr val="bg1"/>
                </a:solidFill>
              </a:rPr>
              <a:t>Value proposition</a:t>
            </a:r>
          </a:p>
        </p:txBody>
      </p:sp>
      <p:sp>
        <p:nvSpPr>
          <p:cNvPr id="9" name="Rectangle 8">
            <a:extLst>
              <a:ext uri="{FF2B5EF4-FFF2-40B4-BE49-F238E27FC236}">
                <a16:creationId xmlns:a16="http://schemas.microsoft.com/office/drawing/2014/main" id="{D0F89C27-90BD-4539-9CF1-C33729060ACB}"/>
              </a:ext>
            </a:extLst>
          </p:cNvPr>
          <p:cNvSpPr/>
          <p:nvPr/>
        </p:nvSpPr>
        <p:spPr>
          <a:xfrm>
            <a:off x="402336" y="1470907"/>
            <a:ext cx="4556852" cy="3264996"/>
          </a:xfrm>
          <a:prstGeom prst="rect">
            <a:avLst/>
          </a:prstGeom>
        </p:spPr>
        <p:txBody>
          <a:bodyPr wrap="square" lIns="91440" tIns="45720" rIns="91440" bIns="45720" anchor="t">
            <a:spAutoFit/>
          </a:bodyPr>
          <a:lstStyle/>
          <a:p>
            <a:pPr>
              <a:spcAft>
                <a:spcPts val="800"/>
              </a:spcAft>
              <a:defRPr/>
            </a:pPr>
            <a:r>
              <a:rPr lang="en-US" sz="1400" dirty="0">
                <a:cs typeface="Arial"/>
              </a:rPr>
              <a:t>Major benefits for automotive OEMs and suppliers:</a:t>
            </a:r>
            <a:endParaRPr lang="en-US" sz="1400" i="0" u="none" strike="noStrike" kern="1200" cap="none" spc="0" normalizeH="0" baseline="0" noProof="0" dirty="0">
              <a:ln>
                <a:noFill/>
              </a:ln>
              <a:effectLst/>
              <a:uLnTx/>
              <a:uFillTx/>
              <a:cs typeface="Arial"/>
            </a:endParaRPr>
          </a:p>
          <a:p>
            <a:pPr>
              <a:spcAft>
                <a:spcPts val="600"/>
              </a:spcAft>
              <a:defRPr/>
            </a:pPr>
            <a:r>
              <a:rPr lang="en-US" sz="1200" b="1" dirty="0">
                <a:cs typeface="Arial"/>
              </a:rPr>
              <a:t>Embedding security into R&amp;D processes</a:t>
            </a:r>
            <a:endParaRPr lang="en-US" sz="1200" b="1" dirty="0"/>
          </a:p>
          <a:p>
            <a:pPr marL="171450" indent="-171450">
              <a:spcAft>
                <a:spcPts val="300"/>
              </a:spcAft>
              <a:buFont typeface="Arial" panose="020B0604020202020204" pitchFamily="34" charset="0"/>
              <a:buChar char="•"/>
              <a:defRPr/>
            </a:pPr>
            <a:r>
              <a:rPr lang="en-US" sz="1200" dirty="0">
                <a:ea typeface="+mn-lt"/>
                <a:cs typeface="+mn-lt"/>
              </a:rPr>
              <a:t>Thorough understanding of regulations and requirements in your target markets</a:t>
            </a:r>
            <a:endParaRPr lang="en-US" sz="1200" dirty="0">
              <a:cs typeface="Arial"/>
            </a:endParaRPr>
          </a:p>
          <a:p>
            <a:pPr marL="171450" indent="-171450">
              <a:spcAft>
                <a:spcPts val="300"/>
              </a:spcAft>
              <a:buFont typeface="Arial" panose="020B0604020202020204" pitchFamily="34" charset="0"/>
              <a:buChar char="•"/>
              <a:defRPr/>
            </a:pPr>
            <a:r>
              <a:rPr lang="en-US" sz="1200" dirty="0">
                <a:ea typeface="+mn-lt"/>
                <a:cs typeface="+mn-lt"/>
              </a:rPr>
              <a:t>Determine the right level of security for products/systems</a:t>
            </a:r>
            <a:endParaRPr lang="en-US" sz="1200" dirty="0">
              <a:cs typeface="Arial"/>
            </a:endParaRPr>
          </a:p>
          <a:p>
            <a:pPr marL="171450" indent="-171450">
              <a:spcAft>
                <a:spcPts val="300"/>
              </a:spcAft>
              <a:buFont typeface="Arial" panose="020B0604020202020204" pitchFamily="34" charset="0"/>
              <a:buChar char="•"/>
              <a:defRPr/>
            </a:pPr>
            <a:r>
              <a:rPr lang="en-US" sz="1200" dirty="0">
                <a:ea typeface="+mn-lt"/>
                <a:cs typeface="+mn-lt"/>
              </a:rPr>
              <a:t>Instill cybersecurity rigor into your processes</a:t>
            </a:r>
            <a:endParaRPr lang="en-US" sz="1200" dirty="0">
              <a:cs typeface="Arial"/>
            </a:endParaRPr>
          </a:p>
          <a:p>
            <a:pPr marL="171450" indent="-171450">
              <a:spcAft>
                <a:spcPts val="300"/>
              </a:spcAft>
              <a:buFont typeface="Arial" panose="020B0604020202020204" pitchFamily="34" charset="0"/>
              <a:buChar char="•"/>
              <a:defRPr/>
            </a:pPr>
            <a:r>
              <a:rPr lang="en-US" sz="1200" dirty="0">
                <a:ea typeface="+mn-lt"/>
                <a:cs typeface="+mn-lt"/>
              </a:rPr>
              <a:t>Incorporate security into the design of systems and products</a:t>
            </a:r>
            <a:endParaRPr lang="en-US" sz="1200" dirty="0">
              <a:cs typeface="Arial"/>
            </a:endParaRPr>
          </a:p>
          <a:p>
            <a:pPr marL="171450" indent="-171450">
              <a:buFont typeface="Courier New"/>
              <a:buChar char="o"/>
              <a:defRPr/>
            </a:pPr>
            <a:endParaRPr lang="en-US" sz="1400" dirty="0">
              <a:cs typeface="Arial"/>
            </a:endParaRPr>
          </a:p>
          <a:p>
            <a:pPr>
              <a:spcAft>
                <a:spcPts val="600"/>
              </a:spcAft>
              <a:defRPr/>
            </a:pPr>
            <a:r>
              <a:rPr lang="en-US" sz="1200" b="1" dirty="0">
                <a:ea typeface="+mn-lt"/>
                <a:cs typeface="+mn-lt"/>
              </a:rPr>
              <a:t>Meeting regulatory requirements and helping mitigate risks</a:t>
            </a:r>
            <a:endParaRPr lang="en-US" sz="1200" dirty="0"/>
          </a:p>
          <a:p>
            <a:pPr marL="171450" indent="-171450">
              <a:spcAft>
                <a:spcPts val="300"/>
              </a:spcAft>
              <a:buFont typeface="Arial" panose="020B0604020202020204" pitchFamily="34" charset="0"/>
              <a:buChar char="•"/>
              <a:defRPr/>
            </a:pPr>
            <a:r>
              <a:rPr lang="en-US" sz="1200" dirty="0">
                <a:ea typeface="+mn-lt"/>
                <a:cs typeface="+mn-lt"/>
              </a:rPr>
              <a:t>Take care of product security due diligence</a:t>
            </a:r>
            <a:endParaRPr lang="en-US" sz="1200" dirty="0">
              <a:cs typeface="Arial"/>
            </a:endParaRPr>
          </a:p>
          <a:p>
            <a:pPr marL="171450" indent="-171450">
              <a:spcAft>
                <a:spcPts val="300"/>
              </a:spcAft>
              <a:buFont typeface="Arial" panose="020B0604020202020204" pitchFamily="34" charset="0"/>
              <a:buChar char="•"/>
              <a:defRPr/>
            </a:pPr>
            <a:r>
              <a:rPr lang="en-US" sz="1200" dirty="0">
                <a:ea typeface="+mn-lt"/>
                <a:cs typeface="+mn-lt"/>
              </a:rPr>
              <a:t>Meet legal and regulatory demands regarding cybersecurity requirements</a:t>
            </a:r>
            <a:endParaRPr lang="en-US" sz="1200" dirty="0">
              <a:cs typeface="Arial"/>
            </a:endParaRPr>
          </a:p>
          <a:p>
            <a:pPr marL="171450" indent="-171450">
              <a:spcAft>
                <a:spcPts val="300"/>
              </a:spcAft>
              <a:buFont typeface="Arial" panose="020B0604020202020204" pitchFamily="34" charset="0"/>
              <a:buChar char="•"/>
              <a:defRPr/>
            </a:pPr>
            <a:r>
              <a:rPr lang="en-US" sz="1200" dirty="0">
                <a:ea typeface="+mn-lt"/>
                <a:cs typeface="+mn-lt"/>
              </a:rPr>
              <a:t>Enter target markets smoothly and efficiently</a:t>
            </a:r>
            <a:endParaRPr lang="en-US" sz="1200" dirty="0">
              <a:cs typeface="Arial"/>
            </a:endParaRPr>
          </a:p>
          <a:p>
            <a:pPr marL="171450" indent="-171450">
              <a:buFont typeface="Arial" panose="020B0604020202020204" pitchFamily="34" charset="0"/>
              <a:buChar char="•"/>
              <a:defRPr/>
            </a:pPr>
            <a:endParaRPr lang="en-US" sz="1200" dirty="0">
              <a:latin typeface="Arial"/>
              <a:cs typeface="Arial"/>
            </a:endParaRPr>
          </a:p>
        </p:txBody>
      </p:sp>
      <p:sp>
        <p:nvSpPr>
          <p:cNvPr id="12" name="Title 4">
            <a:extLst>
              <a:ext uri="{FF2B5EF4-FFF2-40B4-BE49-F238E27FC236}">
                <a16:creationId xmlns:a16="http://schemas.microsoft.com/office/drawing/2014/main" id="{B23A722A-C081-4643-BD5E-312F3B77F44F}"/>
              </a:ext>
            </a:extLst>
          </p:cNvPr>
          <p:cNvSpPr txBox="1">
            <a:spLocks/>
          </p:cNvSpPr>
          <p:nvPr/>
        </p:nvSpPr>
        <p:spPr>
          <a:xfrm>
            <a:off x="402166" y="193223"/>
            <a:ext cx="8260142" cy="369332"/>
          </a:xfrm>
          <a:prstGeom prst="rect">
            <a:avLst/>
          </a:prstGeom>
        </p:spPr>
        <p:txBody>
          <a:bodyPr vert="horz" wrap="square" lIns="0" tIns="0" rIns="0" bIns="0" rtlCol="0" anchor="t">
            <a:spAutoFit/>
          </a:bodyPr>
          <a:lstStyle>
            <a:lvl1pPr algn="l" defTabSz="457200" rtl="0" eaLnBrk="1" latinLnBrk="0" hangingPunct="1">
              <a:spcBef>
                <a:spcPct val="0"/>
              </a:spcBef>
              <a:buNone/>
              <a:defRPr sz="2200" b="0" kern="1200">
                <a:solidFill>
                  <a:schemeClr val="accent1"/>
                </a:solidFill>
                <a:latin typeface="+mj-lt"/>
                <a:ea typeface="+mj-ea"/>
                <a:cs typeface="+mj-cs"/>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400" b="1" spc="-50">
                <a:solidFill>
                  <a:schemeClr val="tx1"/>
                </a:solidFill>
                <a:cs typeface="Arial"/>
              </a:rPr>
              <a:t>Automotive cybersecurity</a:t>
            </a:r>
          </a:p>
        </p:txBody>
      </p:sp>
      <p:sp>
        <p:nvSpPr>
          <p:cNvPr id="6" name="TextBox 5">
            <a:extLst>
              <a:ext uri="{FF2B5EF4-FFF2-40B4-BE49-F238E27FC236}">
                <a16:creationId xmlns:a16="http://schemas.microsoft.com/office/drawing/2014/main" id="{223A81CA-32EA-7DA2-C24F-086774065F87}"/>
              </a:ext>
            </a:extLst>
          </p:cNvPr>
          <p:cNvSpPr txBox="1"/>
          <p:nvPr/>
        </p:nvSpPr>
        <p:spPr>
          <a:xfrm>
            <a:off x="5178666" y="1818167"/>
            <a:ext cx="3664960" cy="221599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37160" indent="-137160">
              <a:spcAft>
                <a:spcPts val="600"/>
              </a:spcAft>
              <a:buClr>
                <a:srgbClr val="CA0123"/>
              </a:buClr>
              <a:buSzPct val="100000"/>
              <a:buFont typeface="Arial"/>
            </a:pPr>
            <a:r>
              <a:rPr lang="en-US" sz="1200" b="1" dirty="0">
                <a:cs typeface="Segoe UI"/>
              </a:rPr>
              <a:t>Managing supply chain complexity and risk</a:t>
            </a:r>
            <a:r>
              <a:rPr lang="en-US" sz="1400" dirty="0">
                <a:cs typeface="Segoe UI"/>
              </a:rPr>
              <a:t>​</a:t>
            </a:r>
            <a:endParaRPr lang="en-US" dirty="0"/>
          </a:p>
          <a:p>
            <a:pPr marL="171450" indent="-171450">
              <a:spcAft>
                <a:spcPts val="300"/>
              </a:spcAft>
              <a:buSzPct val="100000"/>
              <a:buFont typeface="Arial" panose="020B0604020202020204" pitchFamily="34" charset="0"/>
              <a:buChar char="•"/>
            </a:pPr>
            <a:r>
              <a:rPr lang="en-US" sz="1200" dirty="0">
                <a:cs typeface="Arial"/>
              </a:rPr>
              <a:t>Discover, manage and mitigate supply chain risks​</a:t>
            </a:r>
          </a:p>
          <a:p>
            <a:pPr marL="171450" indent="-171450">
              <a:spcAft>
                <a:spcPts val="300"/>
              </a:spcAft>
              <a:buSzPct val="100000"/>
              <a:buFont typeface="Arial" panose="020B0604020202020204" pitchFamily="34" charset="0"/>
              <a:buChar char="•"/>
            </a:pPr>
            <a:r>
              <a:rPr lang="en-US" sz="1200" dirty="0">
                <a:cs typeface="Arial"/>
              </a:rPr>
              <a:t>Build trust with security across your supply network</a:t>
            </a:r>
          </a:p>
          <a:p>
            <a:pPr marL="285750" indent="-285750">
              <a:buClr>
                <a:srgbClr val="CA0123"/>
              </a:buClr>
              <a:buSzPct val="100000"/>
              <a:buFont typeface="Courier New"/>
              <a:buChar char="o"/>
            </a:pPr>
            <a:endParaRPr lang="en-US" sz="1400" dirty="0">
              <a:cs typeface="Arial"/>
            </a:endParaRPr>
          </a:p>
          <a:p>
            <a:pPr marL="137160" indent="-137160">
              <a:spcAft>
                <a:spcPts val="600"/>
              </a:spcAft>
              <a:buClr>
                <a:srgbClr val="CA0123"/>
              </a:buClr>
              <a:buSzPct val="100000"/>
              <a:buFont typeface="Arial"/>
            </a:pPr>
            <a:r>
              <a:rPr lang="en-US" sz="1200" b="1" dirty="0">
                <a:cs typeface="Segoe UI"/>
              </a:rPr>
              <a:t>Differentiate products/systems based on security</a:t>
            </a:r>
            <a:r>
              <a:rPr lang="en-US" sz="1200" dirty="0">
                <a:cs typeface="Segoe UI"/>
              </a:rPr>
              <a:t>​</a:t>
            </a:r>
          </a:p>
          <a:p>
            <a:pPr marL="171450" indent="-171450">
              <a:spcAft>
                <a:spcPts val="300"/>
              </a:spcAft>
              <a:buSzPct val="100000"/>
              <a:buFont typeface="Arial" panose="020B0604020202020204" pitchFamily="34" charset="0"/>
              <a:buChar char="•"/>
            </a:pPr>
            <a:r>
              <a:rPr lang="en-US" sz="1200" dirty="0">
                <a:cs typeface="Arial"/>
              </a:rPr>
              <a:t>Demonstrate security compliance to a wide range of target markets and customers​</a:t>
            </a:r>
          </a:p>
          <a:p>
            <a:pPr marL="171450" indent="-171450">
              <a:spcAft>
                <a:spcPts val="300"/>
              </a:spcAft>
              <a:buSzPct val="100000"/>
              <a:buFont typeface="Arial" panose="020B0604020202020204" pitchFamily="34" charset="0"/>
              <a:buChar char="•"/>
            </a:pPr>
            <a:r>
              <a:rPr lang="en-US" sz="1200" dirty="0">
                <a:cs typeface="Arial"/>
              </a:rPr>
              <a:t>Demonstrate validation of security to customers​</a:t>
            </a:r>
          </a:p>
          <a:p>
            <a:pPr marL="171450" indent="-171450">
              <a:spcAft>
                <a:spcPts val="300"/>
              </a:spcAft>
              <a:buSzPct val="100000"/>
              <a:buFont typeface="Arial" panose="020B0604020202020204" pitchFamily="34" charset="0"/>
              <a:buChar char="•"/>
            </a:pPr>
            <a:r>
              <a:rPr lang="en-US" sz="1200" dirty="0">
                <a:cs typeface="Arial"/>
              </a:rPr>
              <a:t>Enhance your brand by showcasing security transparency and commitment</a:t>
            </a:r>
          </a:p>
        </p:txBody>
      </p:sp>
    </p:spTree>
    <p:extLst>
      <p:ext uri="{BB962C8B-B14F-4D97-AF65-F5344CB8AC3E}">
        <p14:creationId xmlns:p14="http://schemas.microsoft.com/office/powerpoint/2010/main" val="66559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25CBF2C2-F80C-4490-9DC2-0750203000DF}"/>
              </a:ext>
            </a:extLst>
          </p:cNvPr>
          <p:cNvSpPr>
            <a:spLocks noGrp="1"/>
          </p:cNvSpPr>
          <p:nvPr>
            <p:ph type="title"/>
          </p:nvPr>
        </p:nvSpPr>
        <p:spPr>
          <a:xfrm>
            <a:off x="90435" y="861714"/>
            <a:ext cx="3459589" cy="492443"/>
          </a:xfrm>
        </p:spPr>
        <p:txBody>
          <a:bodyPr/>
          <a:lstStyle/>
          <a:p>
            <a:r>
              <a:rPr lang="en-US" sz="1800">
                <a:solidFill>
                  <a:schemeClr val="bg1"/>
                </a:solidFill>
              </a:rPr>
              <a:t>What we offer</a:t>
            </a:r>
          </a:p>
        </p:txBody>
      </p:sp>
      <p:sp>
        <p:nvSpPr>
          <p:cNvPr id="3" name="Slide Number Placeholder 3">
            <a:extLst>
              <a:ext uri="{FF2B5EF4-FFF2-40B4-BE49-F238E27FC236}">
                <a16:creationId xmlns:a16="http://schemas.microsoft.com/office/drawing/2014/main" id="{5177EBE0-4AB1-DA03-B47D-3EFA96C73AA2}"/>
              </a:ext>
            </a:extLst>
          </p:cNvPr>
          <p:cNvSpPr>
            <a:spLocks noGrp="1"/>
          </p:cNvSpPr>
          <p:nvPr>
            <p:ph type="sldNum" sz="quarter" idx="12"/>
          </p:nvPr>
        </p:nvSpPr>
        <p:spPr/>
        <p:txBody>
          <a:bodyPr/>
          <a:lstStyle/>
          <a:p>
            <a:fld id="{0FB653A9-F313-624D-BF6F-1C4E70BAF06A}" type="slidenum">
              <a:rPr lang="en-US" smtClean="0"/>
              <a:pPr/>
              <a:t>33</a:t>
            </a:fld>
            <a:endParaRPr lang="en-US"/>
          </a:p>
        </p:txBody>
      </p:sp>
      <p:sp>
        <p:nvSpPr>
          <p:cNvPr id="4" name="Text Placeholder 9">
            <a:extLst>
              <a:ext uri="{FF2B5EF4-FFF2-40B4-BE49-F238E27FC236}">
                <a16:creationId xmlns:a16="http://schemas.microsoft.com/office/drawing/2014/main" id="{C274DF67-581D-4156-A799-257A5DFC09AB}"/>
              </a:ext>
            </a:extLst>
          </p:cNvPr>
          <p:cNvSpPr txBox="1">
            <a:spLocks/>
          </p:cNvSpPr>
          <p:nvPr/>
        </p:nvSpPr>
        <p:spPr>
          <a:xfrm>
            <a:off x="0" y="744964"/>
            <a:ext cx="1926771" cy="492443"/>
          </a:xfrm>
          <a:prstGeom prst="rect">
            <a:avLst/>
          </a:prstGeom>
          <a:solidFill>
            <a:srgbClr val="CA0123"/>
          </a:solidFill>
        </p:spPr>
        <p:txBody>
          <a:bodyPr vert="horz" lIns="365760" tIns="1280160" rIns="609600" bIns="365760" rtlCol="0" anchor="t">
            <a:normAutofit fontScale="25000" lnSpcReduction="20000"/>
          </a:bodyPr>
          <a:lstStyle>
            <a:lvl1pPr marL="0" indent="0" algn="l" defTabSz="457200" rtl="0" eaLnBrk="1" latinLnBrk="0" hangingPunct="1">
              <a:spcBef>
                <a:spcPts val="0"/>
              </a:spcBef>
              <a:spcAft>
                <a:spcPts val="1200"/>
              </a:spcAft>
              <a:buFont typeface="Arial" panose="020B0604020202020204" pitchFamily="34" charset="0"/>
              <a:buNone/>
              <a:defRPr sz="1400" kern="1200">
                <a:solidFill>
                  <a:schemeClr val="tx1"/>
                </a:solidFill>
                <a:latin typeface="+mn-lt"/>
                <a:ea typeface="+mn-ea"/>
                <a:cs typeface="+mn-cs"/>
              </a:defRPr>
            </a:lvl1pPr>
            <a:lvl2pPr marL="173736" indent="-173736" algn="l" defTabSz="457200" rtl="0" eaLnBrk="1" latinLnBrk="0" hangingPunct="1">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2pPr>
            <a:lvl3pPr marL="347472" indent="-173736" algn="l" defTabSz="457200" rtl="0" eaLnBrk="1" latinLnBrk="0" hangingPunct="1">
              <a:spcBef>
                <a:spcPts val="0"/>
              </a:spcBef>
              <a:spcAft>
                <a:spcPts val="1200"/>
              </a:spcAft>
              <a:buFont typeface="Arial" panose="020B0604020202020204" pitchFamily="34" charset="0"/>
              <a:buChar char="•"/>
              <a:defRPr sz="1400" kern="1200">
                <a:solidFill>
                  <a:schemeClr val="tx1"/>
                </a:solidFill>
                <a:latin typeface="+mn-lt"/>
                <a:ea typeface="+mn-ea"/>
                <a:cs typeface="+mn-cs"/>
              </a:defRPr>
            </a:lvl3pPr>
            <a:lvl4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4pPr>
            <a:lvl5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5pPr>
            <a:lvl6pPr marL="521208" indent="-173736" algn="l" defTabSz="457200" rtl="0" eaLnBrk="1" latinLnBrk="0" hangingPunct="1">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6pPr>
            <a:lvl7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7pPr>
            <a:lvl8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8pPr>
            <a:lvl9pPr marL="521208" indent="-173736" algn="l" defTabSz="457200" rtl="0" eaLnBrk="1" latinLnBrk="0" hangingPunct="1">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9pPr>
          </a:lstStyle>
          <a:p>
            <a:endParaRPr lang="en-US" sz="1867">
              <a:solidFill>
                <a:schemeClr val="bg1"/>
              </a:solidFill>
            </a:endParaRPr>
          </a:p>
        </p:txBody>
      </p:sp>
      <p:sp>
        <p:nvSpPr>
          <p:cNvPr id="12" name="Title 4">
            <a:extLst>
              <a:ext uri="{FF2B5EF4-FFF2-40B4-BE49-F238E27FC236}">
                <a16:creationId xmlns:a16="http://schemas.microsoft.com/office/drawing/2014/main" id="{B23A722A-C081-4643-BD5E-312F3B77F44F}"/>
              </a:ext>
            </a:extLst>
          </p:cNvPr>
          <p:cNvSpPr txBox="1">
            <a:spLocks/>
          </p:cNvSpPr>
          <p:nvPr/>
        </p:nvSpPr>
        <p:spPr>
          <a:xfrm>
            <a:off x="402166" y="193223"/>
            <a:ext cx="8260142" cy="369332"/>
          </a:xfrm>
          <a:prstGeom prst="rect">
            <a:avLst/>
          </a:prstGeom>
        </p:spPr>
        <p:txBody>
          <a:bodyPr vert="horz" wrap="square" lIns="0" tIns="0" rIns="0" bIns="0" rtlCol="0" anchor="t">
            <a:spAutoFit/>
          </a:bodyPr>
          <a:lstStyle>
            <a:lvl1pPr algn="l" defTabSz="457200" rtl="0" eaLnBrk="1" latinLnBrk="0" hangingPunct="1">
              <a:spcBef>
                <a:spcPct val="0"/>
              </a:spcBef>
              <a:buNone/>
              <a:defRPr sz="2200" b="0" kern="1200">
                <a:solidFill>
                  <a:schemeClr val="accent1"/>
                </a:solidFill>
                <a:latin typeface="+mj-lt"/>
                <a:ea typeface="+mj-ea"/>
                <a:cs typeface="+mj-cs"/>
              </a:defRPr>
            </a:lvl1pPr>
          </a:lstStyle>
          <a:p>
            <a:pPr defTabSz="609585">
              <a:defRPr/>
            </a:pPr>
            <a:r>
              <a:rPr lang="en-US" sz="2400" b="1" spc="-50" dirty="0">
                <a:solidFill>
                  <a:schemeClr val="tx1"/>
                </a:solidFill>
                <a:cs typeface="Arial"/>
              </a:rPr>
              <a:t>Automotive functional safety</a:t>
            </a:r>
          </a:p>
        </p:txBody>
      </p:sp>
      <p:sp>
        <p:nvSpPr>
          <p:cNvPr id="6" name="TextBox 5">
            <a:extLst>
              <a:ext uri="{FF2B5EF4-FFF2-40B4-BE49-F238E27FC236}">
                <a16:creationId xmlns:a16="http://schemas.microsoft.com/office/drawing/2014/main" id="{CEFA978E-92BD-6231-58FD-DC29FC324B74}"/>
              </a:ext>
            </a:extLst>
          </p:cNvPr>
          <p:cNvSpPr txBox="1"/>
          <p:nvPr/>
        </p:nvSpPr>
        <p:spPr>
          <a:xfrm>
            <a:off x="403936" y="1371600"/>
            <a:ext cx="5020720" cy="324191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600"/>
              </a:spcAft>
              <a:buClr>
                <a:srgbClr val="CA0123"/>
              </a:buClr>
              <a:buSzPct val="100000"/>
            </a:pPr>
            <a:r>
              <a:rPr lang="en-US" sz="1400" b="1" dirty="0">
                <a:ea typeface="+mn-lt"/>
                <a:cs typeface="+mn-lt"/>
              </a:rPr>
              <a:t>Training</a:t>
            </a:r>
            <a:endParaRPr lang="en-US" dirty="0"/>
          </a:p>
          <a:p>
            <a:pPr marL="461963" indent="-176213">
              <a:spcAft>
                <a:spcPts val="400"/>
              </a:spcAft>
              <a:buSzPct val="100000"/>
              <a:buFont typeface="Arial" panose="020B0604020202020204" pitchFamily="34" charset="0"/>
              <a:buChar char="•"/>
            </a:pPr>
            <a:r>
              <a:rPr lang="en-US" sz="1200" dirty="0">
                <a:ea typeface="+mn-lt"/>
                <a:cs typeface="+mn-lt"/>
              </a:rPr>
              <a:t>Automotive functional safety (ISO 26262)</a:t>
            </a:r>
          </a:p>
          <a:p>
            <a:pPr marL="461963" indent="-176213">
              <a:spcAft>
                <a:spcPts val="400"/>
              </a:spcAft>
              <a:buSzPct val="100000"/>
              <a:buFont typeface="Arial" panose="020B0604020202020204" pitchFamily="34" charset="0"/>
              <a:buChar char="•"/>
            </a:pPr>
            <a:r>
              <a:rPr lang="en-US" sz="1200" dirty="0">
                <a:ea typeface="+mn-lt"/>
                <a:cs typeface="+mn-lt"/>
              </a:rPr>
              <a:t>Autonomy safety training (ISO 21448 and UL 4600, the Standard for Evaluation of Autonomous Products)</a:t>
            </a:r>
          </a:p>
          <a:p>
            <a:pPr marL="461963" indent="-176213">
              <a:spcAft>
                <a:spcPts val="400"/>
              </a:spcAft>
              <a:buSzPct val="100000"/>
              <a:buFont typeface="Arial" panose="020B0604020202020204" pitchFamily="34" charset="0"/>
              <a:buChar char="•"/>
            </a:pPr>
            <a:r>
              <a:rPr lang="en-US" sz="1200" dirty="0">
                <a:ea typeface="+mn-lt"/>
                <a:cs typeface="+mn-lt"/>
              </a:rPr>
              <a:t>Machine learning training and other related subjects</a:t>
            </a:r>
            <a:endParaRPr lang="en-US" sz="1200" dirty="0">
              <a:cs typeface="Arial"/>
            </a:endParaRPr>
          </a:p>
          <a:p>
            <a:pPr marL="461963" indent="-176213">
              <a:spcAft>
                <a:spcPts val="400"/>
              </a:spcAft>
              <a:buSzPct val="100000"/>
              <a:buFont typeface="Arial" panose="020B0604020202020204" pitchFamily="34" charset="0"/>
              <a:buChar char="•"/>
            </a:pPr>
            <a:r>
              <a:rPr lang="en-US" sz="1200" dirty="0">
                <a:ea typeface="+mn-lt"/>
                <a:cs typeface="+mn-lt"/>
              </a:rPr>
              <a:t>See our partner site with </a:t>
            </a:r>
            <a:r>
              <a:rPr lang="en-US" sz="1200" dirty="0">
                <a:ea typeface="+mn-lt"/>
                <a:cs typeface="+mn-lt"/>
                <a:hlinkClick r:id="rId4"/>
              </a:rPr>
              <a:t>Method Park by UL Solutions</a:t>
            </a:r>
            <a:r>
              <a:rPr lang="en-US" sz="1200" dirty="0">
                <a:ea typeface="+mn-lt"/>
                <a:cs typeface="+mn-lt"/>
              </a:rPr>
              <a:t> for a full training list </a:t>
            </a:r>
            <a:endParaRPr lang="en-US" sz="1200" dirty="0">
              <a:cs typeface="Arial"/>
            </a:endParaRPr>
          </a:p>
          <a:p>
            <a:pPr>
              <a:buClr>
                <a:srgbClr val="CA0123"/>
              </a:buClr>
              <a:buSzPct val="100000"/>
            </a:pPr>
            <a:endParaRPr lang="en-US" sz="800" dirty="0">
              <a:solidFill>
                <a:schemeClr val="accent2"/>
              </a:solidFill>
              <a:ea typeface="+mn-lt"/>
              <a:cs typeface="+mn-lt"/>
            </a:endParaRPr>
          </a:p>
          <a:p>
            <a:pPr>
              <a:spcAft>
                <a:spcPts val="600"/>
              </a:spcAft>
              <a:buClr>
                <a:srgbClr val="CA0123"/>
              </a:buClr>
              <a:buSzPct val="100000"/>
            </a:pPr>
            <a:r>
              <a:rPr lang="en-US" sz="1400" b="1" dirty="0">
                <a:ea typeface="+mn-lt"/>
                <a:cs typeface="+mn-lt"/>
              </a:rPr>
              <a:t>Advisory</a:t>
            </a:r>
          </a:p>
          <a:p>
            <a:pPr marL="461963" indent="-176213">
              <a:spcAft>
                <a:spcPts val="400"/>
              </a:spcAft>
              <a:buFont typeface="Arial" panose="020B0604020202020204" pitchFamily="34" charset="0"/>
              <a:buChar char="•"/>
            </a:pPr>
            <a:r>
              <a:rPr lang="en-US" sz="1200" dirty="0">
                <a:ea typeface="+mn-lt"/>
                <a:cs typeface="+mn-lt"/>
              </a:rPr>
              <a:t>Gap analysis</a:t>
            </a:r>
            <a:endParaRPr lang="en-US" sz="1200" dirty="0">
              <a:cs typeface="Arial"/>
            </a:endParaRPr>
          </a:p>
          <a:p>
            <a:pPr marL="461963" indent="-176213">
              <a:spcAft>
                <a:spcPts val="400"/>
              </a:spcAft>
              <a:buFont typeface="Arial" panose="020B0604020202020204" pitchFamily="34" charset="0"/>
              <a:buChar char="•"/>
            </a:pPr>
            <a:r>
              <a:rPr lang="en-US" sz="1200" dirty="0">
                <a:ea typeface="+mn-lt"/>
                <a:cs typeface="+mn-lt"/>
              </a:rPr>
              <a:t>Functional safety management systems (FSM) framework</a:t>
            </a:r>
            <a:endParaRPr lang="en-US" sz="1200" dirty="0">
              <a:cs typeface="Arial"/>
            </a:endParaRPr>
          </a:p>
          <a:p>
            <a:pPr marL="461963" indent="-176213">
              <a:spcAft>
                <a:spcPts val="400"/>
              </a:spcAft>
              <a:buFont typeface="Arial" panose="020B0604020202020204" pitchFamily="34" charset="0"/>
              <a:buChar char="•"/>
            </a:pPr>
            <a:r>
              <a:rPr lang="en-US" sz="1200" dirty="0">
                <a:ea typeface="+mn-lt"/>
                <a:cs typeface="+mn-lt"/>
              </a:rPr>
              <a:t>Risk management framework (HARA, FTA, STPA and STAMP)</a:t>
            </a:r>
            <a:endParaRPr lang="en-US" sz="1200" dirty="0">
              <a:cs typeface="Arial"/>
            </a:endParaRPr>
          </a:p>
          <a:p>
            <a:pPr marL="461963" indent="-176213">
              <a:spcAft>
                <a:spcPts val="400"/>
              </a:spcAft>
              <a:buFont typeface="Arial" panose="020B0604020202020204" pitchFamily="34" charset="0"/>
              <a:buChar char="•"/>
            </a:pPr>
            <a:r>
              <a:rPr lang="en-US" sz="1200" dirty="0">
                <a:ea typeface="+mn-lt"/>
                <a:cs typeface="+mn-lt"/>
              </a:rPr>
              <a:t>FMEDA calculation and training</a:t>
            </a:r>
            <a:endParaRPr lang="en-US" sz="1200" dirty="0">
              <a:cs typeface="Arial"/>
            </a:endParaRPr>
          </a:p>
          <a:p>
            <a:pPr marL="461963" indent="-176213">
              <a:spcAft>
                <a:spcPts val="400"/>
              </a:spcAft>
              <a:buFont typeface="Arial" panose="020B0604020202020204" pitchFamily="34" charset="0"/>
              <a:buChar char="•"/>
            </a:pPr>
            <a:r>
              <a:rPr lang="en-US" sz="1200" dirty="0">
                <a:ea typeface="+mn-lt"/>
                <a:cs typeface="+mn-lt"/>
              </a:rPr>
              <a:t>Confirmation reviews</a:t>
            </a:r>
            <a:endParaRPr lang="en-US" sz="1400" b="1" dirty="0">
              <a:cs typeface="Arial"/>
            </a:endParaRPr>
          </a:p>
        </p:txBody>
      </p:sp>
      <p:sp>
        <p:nvSpPr>
          <p:cNvPr id="9" name="TextBox 8">
            <a:extLst>
              <a:ext uri="{FF2B5EF4-FFF2-40B4-BE49-F238E27FC236}">
                <a16:creationId xmlns:a16="http://schemas.microsoft.com/office/drawing/2014/main" id="{25E16236-9804-8EEB-89BA-275411CEEB15}"/>
              </a:ext>
            </a:extLst>
          </p:cNvPr>
          <p:cNvSpPr txBox="1"/>
          <p:nvPr/>
        </p:nvSpPr>
        <p:spPr>
          <a:xfrm>
            <a:off x="5823438" y="1371600"/>
            <a:ext cx="3057762" cy="264687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600"/>
              </a:spcAft>
              <a:buClr>
                <a:srgbClr val="CA0123"/>
              </a:buClr>
              <a:buSzPct val="100000"/>
              <a:buFont typeface="Arial"/>
            </a:pPr>
            <a:r>
              <a:rPr lang="en-US" sz="1400" b="1" dirty="0">
                <a:cs typeface="Segoe UI"/>
              </a:rPr>
              <a:t>Vehicle, module and management assessment</a:t>
            </a:r>
            <a:endParaRPr lang="en-US" dirty="0"/>
          </a:p>
          <a:p>
            <a:pPr marL="285750" indent="-285750">
              <a:spcAft>
                <a:spcPts val="400"/>
              </a:spcAft>
              <a:buSzPct val="100000"/>
              <a:buFont typeface="Arial" panose="020B0604020202020204" pitchFamily="34" charset="0"/>
              <a:buChar char="•"/>
            </a:pPr>
            <a:r>
              <a:rPr lang="en-US" sz="1200" dirty="0">
                <a:cs typeface="Arial"/>
              </a:rPr>
              <a:t>Functional safety product assessment​</a:t>
            </a:r>
          </a:p>
          <a:p>
            <a:pPr marL="285750" indent="-285750">
              <a:spcAft>
                <a:spcPts val="400"/>
              </a:spcAft>
              <a:buSzPct val="100000"/>
              <a:buFont typeface="Arial" panose="020B0604020202020204" pitchFamily="34" charset="0"/>
              <a:buChar char="•"/>
            </a:pPr>
            <a:r>
              <a:rPr lang="en-US" sz="1200" dirty="0">
                <a:cs typeface="Arial"/>
              </a:rPr>
              <a:t>Functional safety management</a:t>
            </a:r>
          </a:p>
          <a:p>
            <a:pPr marL="285750" indent="-285750">
              <a:spcAft>
                <a:spcPts val="400"/>
              </a:spcAft>
              <a:buSzPct val="100000"/>
              <a:buFont typeface="Arial" panose="020B0604020202020204" pitchFamily="34" charset="0"/>
              <a:buChar char="•"/>
            </a:pPr>
            <a:r>
              <a:rPr lang="en-US" sz="1200" dirty="0">
                <a:cs typeface="Arial"/>
              </a:rPr>
              <a:t>Autonomy safety (SOTIF — ISO 21448 and UL 4600)</a:t>
            </a:r>
          </a:p>
          <a:p>
            <a:pPr marL="137160" indent="-137160">
              <a:buClr>
                <a:srgbClr val="CA0123"/>
              </a:buClr>
              <a:buSzPct val="100000"/>
              <a:buFont typeface="Arial"/>
            </a:pPr>
            <a:r>
              <a:rPr lang="en-US" sz="1400" dirty="0">
                <a:cs typeface="Segoe UI"/>
              </a:rPr>
              <a:t>​</a:t>
            </a:r>
            <a:endParaRPr lang="en-US" sz="800" dirty="0">
              <a:cs typeface="Segoe UI"/>
            </a:endParaRPr>
          </a:p>
          <a:p>
            <a:pPr marL="137160" indent="-137160">
              <a:spcAft>
                <a:spcPts val="600"/>
              </a:spcAft>
              <a:buClr>
                <a:srgbClr val="CA0123"/>
              </a:buClr>
              <a:buSzPct val="100000"/>
              <a:buFont typeface="Arial"/>
            </a:pPr>
            <a:r>
              <a:rPr lang="en-US" sz="1400" b="1" dirty="0">
                <a:cs typeface="Segoe UI"/>
              </a:rPr>
              <a:t>Regulatory compliance</a:t>
            </a:r>
            <a:r>
              <a:rPr lang="en-US" sz="1400" dirty="0">
                <a:cs typeface="Segoe UI"/>
              </a:rPr>
              <a:t>​</a:t>
            </a:r>
          </a:p>
          <a:p>
            <a:pPr marL="285750" indent="-285750">
              <a:buSzPct val="100000"/>
              <a:buFont typeface="Arial" panose="020B0604020202020204" pitchFamily="34" charset="0"/>
              <a:buChar char="•"/>
            </a:pPr>
            <a:r>
              <a:rPr lang="en-US" sz="1200" dirty="0">
                <a:cs typeface="Arial"/>
              </a:rPr>
              <a:t>EU homologation requirements call for functional safety for on-road approval (minimum steering and braking)</a:t>
            </a:r>
          </a:p>
          <a:p>
            <a:pPr marL="285750" indent="-285750">
              <a:buSzPct val="100000"/>
              <a:buFont typeface="Arial" panose="020B0604020202020204" pitchFamily="34" charset="0"/>
              <a:buChar char="•"/>
            </a:pPr>
            <a:r>
              <a:rPr lang="en-US" sz="1200" dirty="0">
                <a:cs typeface="Arial"/>
              </a:rPr>
              <a:t>Functional safety certification</a:t>
            </a:r>
          </a:p>
        </p:txBody>
      </p:sp>
      <p:sp>
        <p:nvSpPr>
          <p:cNvPr id="7" name="Title 7">
            <a:extLst>
              <a:ext uri="{FF2B5EF4-FFF2-40B4-BE49-F238E27FC236}">
                <a16:creationId xmlns:a16="http://schemas.microsoft.com/office/drawing/2014/main" id="{4B0082BD-B0B3-A9D0-CA6F-A1E37B197737}"/>
              </a:ext>
            </a:extLst>
          </p:cNvPr>
          <p:cNvSpPr txBox="1">
            <a:spLocks/>
          </p:cNvSpPr>
          <p:nvPr/>
        </p:nvSpPr>
        <p:spPr>
          <a:xfrm>
            <a:off x="196976" y="861713"/>
            <a:ext cx="3459589" cy="492443"/>
          </a:xfrm>
          <a:prstGeom prst="rect">
            <a:avLst/>
          </a:prstGeom>
          <a:noFill/>
        </p:spPr>
        <p:txBody>
          <a:bodyPr vert="horz" lIns="0" tIns="0" rIns="0" bIns="0" rtlCol="0" anchor="t" anchorCtr="0">
            <a:noAutofit/>
          </a:bodyPr>
          <a:lstStyle>
            <a:lvl1pPr algn="l" defTabSz="685800" rtl="0" eaLnBrk="1" latinLnBrk="0" hangingPunct="1">
              <a:lnSpc>
                <a:spcPct val="90000"/>
              </a:lnSpc>
              <a:spcBef>
                <a:spcPct val="0"/>
              </a:spcBef>
              <a:buNone/>
              <a:defRPr sz="2400" b="1" kern="1200">
                <a:solidFill>
                  <a:schemeClr val="tx1"/>
                </a:solidFill>
                <a:latin typeface="+mj-lt"/>
                <a:ea typeface="+mj-ea"/>
                <a:cs typeface="+mj-cs"/>
              </a:defRPr>
            </a:lvl1pPr>
          </a:lstStyle>
          <a:p>
            <a:r>
              <a:rPr lang="en-US" sz="1800">
                <a:solidFill>
                  <a:schemeClr val="bg1"/>
                </a:solidFill>
              </a:rPr>
              <a:t>What we offer</a:t>
            </a:r>
          </a:p>
        </p:txBody>
      </p:sp>
    </p:spTree>
    <p:extLst>
      <p:ext uri="{BB962C8B-B14F-4D97-AF65-F5344CB8AC3E}">
        <p14:creationId xmlns:p14="http://schemas.microsoft.com/office/powerpoint/2010/main" val="30005133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5177EBE0-4AB1-DA03-B47D-3EFA96C73AA2}"/>
              </a:ext>
            </a:extLst>
          </p:cNvPr>
          <p:cNvSpPr>
            <a:spLocks noGrp="1"/>
          </p:cNvSpPr>
          <p:nvPr>
            <p:ph type="sldNum" sz="quarter" idx="12"/>
          </p:nvPr>
        </p:nvSpPr>
        <p:spPr/>
        <p:txBody>
          <a:bodyPr/>
          <a:lstStyle/>
          <a:p>
            <a:fld id="{0FB653A9-F313-624D-BF6F-1C4E70BAF06A}" type="slidenum">
              <a:rPr lang="en-US" smtClean="0"/>
              <a:pPr/>
              <a:t>34</a:t>
            </a:fld>
            <a:endParaRPr lang="en-US"/>
          </a:p>
        </p:txBody>
      </p:sp>
      <p:sp>
        <p:nvSpPr>
          <p:cNvPr id="4" name="Text Placeholder 9">
            <a:extLst>
              <a:ext uri="{FF2B5EF4-FFF2-40B4-BE49-F238E27FC236}">
                <a16:creationId xmlns:a16="http://schemas.microsoft.com/office/drawing/2014/main" id="{C274DF67-581D-4156-A799-257A5DFC09AB}"/>
              </a:ext>
            </a:extLst>
          </p:cNvPr>
          <p:cNvSpPr txBox="1">
            <a:spLocks/>
          </p:cNvSpPr>
          <p:nvPr/>
        </p:nvSpPr>
        <p:spPr>
          <a:xfrm>
            <a:off x="0" y="744964"/>
            <a:ext cx="2310714" cy="492443"/>
          </a:xfrm>
          <a:prstGeom prst="rect">
            <a:avLst/>
          </a:prstGeom>
          <a:solidFill>
            <a:srgbClr val="CA0123"/>
          </a:solidFill>
        </p:spPr>
        <p:txBody>
          <a:bodyPr vert="horz" lIns="365760" tIns="1280160" rIns="609600" bIns="365760" rtlCol="0" anchor="t">
            <a:normAutofit fontScale="25000" lnSpcReduction="20000"/>
          </a:bodyPr>
          <a:lstStyle>
            <a:lvl1pPr marL="0" indent="0" algn="l" defTabSz="457200" rtl="0" eaLnBrk="1" latinLnBrk="0" hangingPunct="1">
              <a:spcBef>
                <a:spcPts val="0"/>
              </a:spcBef>
              <a:spcAft>
                <a:spcPts val="1200"/>
              </a:spcAft>
              <a:buFont typeface="Arial" panose="020B0604020202020204" pitchFamily="34" charset="0"/>
              <a:buNone/>
              <a:defRPr sz="1400" kern="1200">
                <a:solidFill>
                  <a:schemeClr val="tx1"/>
                </a:solidFill>
                <a:latin typeface="+mn-lt"/>
                <a:ea typeface="+mn-ea"/>
                <a:cs typeface="+mn-cs"/>
              </a:defRPr>
            </a:lvl1pPr>
            <a:lvl2pPr marL="173736" indent="-173736" algn="l" defTabSz="457200" rtl="0" eaLnBrk="1" latinLnBrk="0" hangingPunct="1">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2pPr>
            <a:lvl3pPr marL="347472" indent="-173736" algn="l" defTabSz="457200" rtl="0" eaLnBrk="1" latinLnBrk="0" hangingPunct="1">
              <a:spcBef>
                <a:spcPts val="0"/>
              </a:spcBef>
              <a:spcAft>
                <a:spcPts val="1200"/>
              </a:spcAft>
              <a:buFont typeface="Arial" panose="020B0604020202020204" pitchFamily="34" charset="0"/>
              <a:buChar char="•"/>
              <a:defRPr sz="1400" kern="1200">
                <a:solidFill>
                  <a:schemeClr val="tx1"/>
                </a:solidFill>
                <a:latin typeface="+mn-lt"/>
                <a:ea typeface="+mn-ea"/>
                <a:cs typeface="+mn-cs"/>
              </a:defRPr>
            </a:lvl3pPr>
            <a:lvl4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4pPr>
            <a:lvl5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5pPr>
            <a:lvl6pPr marL="521208" indent="-173736" algn="l" defTabSz="457200" rtl="0" eaLnBrk="1" latinLnBrk="0" hangingPunct="1">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6pPr>
            <a:lvl7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7pPr>
            <a:lvl8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8pPr>
            <a:lvl9pPr marL="521208" indent="-173736" algn="l" defTabSz="457200" rtl="0" eaLnBrk="1" latinLnBrk="0" hangingPunct="1">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9pPr>
          </a:lstStyle>
          <a:p>
            <a:endParaRPr lang="en-US" sz="1867">
              <a:solidFill>
                <a:schemeClr val="bg1"/>
              </a:solidFill>
            </a:endParaRPr>
          </a:p>
        </p:txBody>
      </p:sp>
      <p:sp>
        <p:nvSpPr>
          <p:cNvPr id="5" name="Title 7">
            <a:extLst>
              <a:ext uri="{FF2B5EF4-FFF2-40B4-BE49-F238E27FC236}">
                <a16:creationId xmlns:a16="http://schemas.microsoft.com/office/drawing/2014/main" id="{25CBF2C2-F80C-4490-9DC2-0750203000DF}"/>
              </a:ext>
            </a:extLst>
          </p:cNvPr>
          <p:cNvSpPr>
            <a:spLocks noGrp="1"/>
          </p:cNvSpPr>
          <p:nvPr>
            <p:ph type="title"/>
          </p:nvPr>
        </p:nvSpPr>
        <p:spPr>
          <a:xfrm>
            <a:off x="90435" y="861714"/>
            <a:ext cx="3459589" cy="492443"/>
          </a:xfrm>
        </p:spPr>
        <p:txBody>
          <a:bodyPr/>
          <a:lstStyle/>
          <a:p>
            <a:r>
              <a:rPr lang="en-US" sz="1800">
                <a:solidFill>
                  <a:schemeClr val="bg1"/>
                </a:solidFill>
              </a:rPr>
              <a:t>Value proposition</a:t>
            </a:r>
          </a:p>
        </p:txBody>
      </p:sp>
      <p:sp>
        <p:nvSpPr>
          <p:cNvPr id="9" name="Rectangle 8">
            <a:extLst>
              <a:ext uri="{FF2B5EF4-FFF2-40B4-BE49-F238E27FC236}">
                <a16:creationId xmlns:a16="http://schemas.microsoft.com/office/drawing/2014/main" id="{D0F89C27-90BD-4539-9CF1-C33729060ACB}"/>
              </a:ext>
            </a:extLst>
          </p:cNvPr>
          <p:cNvSpPr/>
          <p:nvPr/>
        </p:nvSpPr>
        <p:spPr>
          <a:xfrm>
            <a:off x="262801" y="1419816"/>
            <a:ext cx="4507982" cy="3259867"/>
          </a:xfrm>
          <a:prstGeom prst="rect">
            <a:avLst/>
          </a:prstGeom>
        </p:spPr>
        <p:txBody>
          <a:bodyPr wrap="square" lIns="91440" tIns="45720" rIns="91440" bIns="45720" anchor="t">
            <a:spAutoFit/>
          </a:bodyPr>
          <a:lstStyle/>
          <a:p>
            <a:pPr>
              <a:spcAft>
                <a:spcPts val="800"/>
              </a:spcAft>
              <a:defRPr/>
            </a:pPr>
            <a:r>
              <a:rPr lang="en-US" sz="1400" dirty="0">
                <a:latin typeface="Arial"/>
                <a:cs typeface="Arial"/>
              </a:rPr>
              <a:t>Major benefits for automotive OEMs and suppliers:</a:t>
            </a:r>
            <a:endParaRPr lang="en-US" sz="1400" i="0" u="none" strike="noStrike" kern="1200" cap="none" spc="0" normalizeH="0" baseline="0" noProof="0" dirty="0">
              <a:ln>
                <a:noFill/>
              </a:ln>
              <a:effectLst/>
              <a:uLnTx/>
              <a:uFillTx/>
              <a:latin typeface="Arial"/>
              <a:cs typeface="Arial"/>
            </a:endParaRPr>
          </a:p>
          <a:p>
            <a:pPr>
              <a:spcAft>
                <a:spcPts val="800"/>
              </a:spcAft>
              <a:defRPr/>
            </a:pPr>
            <a:r>
              <a:rPr lang="en-US" sz="1200" b="1" dirty="0">
                <a:latin typeface="Arial"/>
                <a:cs typeface="Arial"/>
              </a:rPr>
              <a:t>Embedding functional safety into R&amp;D processes</a:t>
            </a:r>
            <a:endParaRPr lang="en-US" sz="1200" b="1" dirty="0">
              <a:latin typeface="Arial"/>
            </a:endParaRPr>
          </a:p>
          <a:p>
            <a:pPr marL="171450" indent="-171450">
              <a:spcAft>
                <a:spcPts val="300"/>
              </a:spcAft>
              <a:buFont typeface="Arial" panose="020B0604020202020204" pitchFamily="34" charset="0"/>
              <a:buChar char="•"/>
              <a:defRPr/>
            </a:pPr>
            <a:r>
              <a:rPr lang="en-US" sz="1200" dirty="0">
                <a:ea typeface="+mn-lt"/>
                <a:cs typeface="+mn-lt"/>
              </a:rPr>
              <a:t>Thorough understanding of regulations and requirements in your target markets</a:t>
            </a:r>
            <a:endParaRPr lang="en-US" sz="1200" dirty="0">
              <a:cs typeface="Arial"/>
            </a:endParaRPr>
          </a:p>
          <a:p>
            <a:pPr marL="171450" indent="-171450">
              <a:spcAft>
                <a:spcPts val="300"/>
              </a:spcAft>
              <a:buFont typeface="Arial" panose="020B0604020202020204" pitchFamily="34" charset="0"/>
              <a:buChar char="•"/>
              <a:defRPr/>
            </a:pPr>
            <a:r>
              <a:rPr lang="en-US" sz="1200" dirty="0">
                <a:ea typeface="+mn-lt"/>
                <a:cs typeface="+mn-lt"/>
              </a:rPr>
              <a:t>Determine the right ASIL with functional safety rigor built into your processes</a:t>
            </a:r>
          </a:p>
          <a:p>
            <a:pPr marL="171450" indent="-171450">
              <a:spcAft>
                <a:spcPts val="300"/>
              </a:spcAft>
              <a:buFont typeface="Arial" panose="020B0604020202020204" pitchFamily="34" charset="0"/>
              <a:buChar char="•"/>
              <a:defRPr/>
            </a:pPr>
            <a:r>
              <a:rPr lang="en-US" sz="1200" dirty="0">
                <a:ea typeface="+mn-lt"/>
                <a:cs typeface="+mn-lt"/>
              </a:rPr>
              <a:t>Incorporate functional safety into system and product design</a:t>
            </a:r>
            <a:endParaRPr lang="en-US" sz="1400" dirty="0">
              <a:latin typeface="Arial"/>
              <a:cs typeface="Arial"/>
            </a:endParaRPr>
          </a:p>
          <a:p>
            <a:pPr>
              <a:spcBef>
                <a:spcPts val="600"/>
              </a:spcBef>
              <a:spcAft>
                <a:spcPts val="600"/>
              </a:spcAft>
              <a:defRPr/>
            </a:pPr>
            <a:r>
              <a:rPr lang="en-US" sz="1200" b="1" dirty="0">
                <a:ea typeface="+mn-lt"/>
                <a:cs typeface="+mn-lt"/>
              </a:rPr>
              <a:t>Meeting regulatory requirements and helping to mitigate risks</a:t>
            </a:r>
            <a:endParaRPr lang="en-US" sz="1200" dirty="0"/>
          </a:p>
          <a:p>
            <a:pPr marL="171450" indent="-171450">
              <a:spcAft>
                <a:spcPts val="300"/>
              </a:spcAft>
              <a:buFont typeface="Arial" panose="020B0604020202020204" pitchFamily="34" charset="0"/>
              <a:buChar char="•"/>
              <a:defRPr/>
            </a:pPr>
            <a:r>
              <a:rPr lang="en-US" sz="1200" dirty="0">
                <a:ea typeface="+mn-lt"/>
                <a:cs typeface="+mn-lt"/>
              </a:rPr>
              <a:t>Product compliance support to meet regulatory and market demands through the entire supply chain</a:t>
            </a:r>
          </a:p>
          <a:p>
            <a:pPr marL="171450" indent="-171450">
              <a:spcAft>
                <a:spcPts val="300"/>
              </a:spcAft>
              <a:buFont typeface="Arial" panose="020B0604020202020204" pitchFamily="34" charset="0"/>
              <a:buChar char="•"/>
              <a:defRPr/>
            </a:pPr>
            <a:r>
              <a:rPr lang="en-US" sz="1200" dirty="0">
                <a:ea typeface="+mn-lt"/>
                <a:cs typeface="+mn-lt"/>
              </a:rPr>
              <a:t>Meet legal and regulatory demands regarding functional safety requirements</a:t>
            </a:r>
            <a:endParaRPr lang="en-US" sz="1200" dirty="0">
              <a:cs typeface="Arial"/>
            </a:endParaRPr>
          </a:p>
          <a:p>
            <a:pPr marL="171450" indent="-171450">
              <a:spcAft>
                <a:spcPts val="300"/>
              </a:spcAft>
              <a:buFont typeface="Arial" panose="020B0604020202020204" pitchFamily="34" charset="0"/>
              <a:buChar char="•"/>
              <a:defRPr/>
            </a:pPr>
            <a:r>
              <a:rPr lang="en-US" sz="1200" dirty="0">
                <a:ea typeface="+mn-lt"/>
                <a:cs typeface="+mn-lt"/>
              </a:rPr>
              <a:t>Enter target markets smoothly and efficiently</a:t>
            </a:r>
            <a:endParaRPr lang="en-US" sz="1200" dirty="0">
              <a:cs typeface="Arial"/>
            </a:endParaRPr>
          </a:p>
        </p:txBody>
      </p:sp>
      <p:sp>
        <p:nvSpPr>
          <p:cNvPr id="12" name="Title 4">
            <a:extLst>
              <a:ext uri="{FF2B5EF4-FFF2-40B4-BE49-F238E27FC236}">
                <a16:creationId xmlns:a16="http://schemas.microsoft.com/office/drawing/2014/main" id="{B23A722A-C081-4643-BD5E-312F3B77F44F}"/>
              </a:ext>
            </a:extLst>
          </p:cNvPr>
          <p:cNvSpPr txBox="1">
            <a:spLocks/>
          </p:cNvSpPr>
          <p:nvPr/>
        </p:nvSpPr>
        <p:spPr>
          <a:xfrm>
            <a:off x="402166" y="193223"/>
            <a:ext cx="8260142" cy="369332"/>
          </a:xfrm>
          <a:prstGeom prst="rect">
            <a:avLst/>
          </a:prstGeom>
        </p:spPr>
        <p:txBody>
          <a:bodyPr vert="horz" wrap="square" lIns="0" tIns="0" rIns="0" bIns="0" rtlCol="0" anchor="t">
            <a:spAutoFit/>
          </a:bodyPr>
          <a:lstStyle>
            <a:lvl1pPr algn="l" defTabSz="457200" rtl="0" eaLnBrk="1" latinLnBrk="0" hangingPunct="1">
              <a:spcBef>
                <a:spcPct val="0"/>
              </a:spcBef>
              <a:buNone/>
              <a:defRPr sz="2200" b="0" kern="1200">
                <a:solidFill>
                  <a:schemeClr val="accent1"/>
                </a:solidFill>
                <a:latin typeface="+mj-lt"/>
                <a:ea typeface="+mj-ea"/>
                <a:cs typeface="+mj-cs"/>
              </a:defRPr>
            </a:lvl1pPr>
          </a:lstStyle>
          <a:p>
            <a:pPr marR="0" lvl="0" indent="0" defTabSz="609585" fontAlgn="auto">
              <a:lnSpc>
                <a:spcPct val="100000"/>
              </a:lnSpc>
              <a:spcAft>
                <a:spcPts val="0"/>
              </a:spcAft>
              <a:buClrTx/>
              <a:buSzTx/>
              <a:tabLst/>
              <a:defRPr/>
            </a:pPr>
            <a:r>
              <a:rPr lang="en-US" sz="2400" b="1" spc="-50" dirty="0">
                <a:solidFill>
                  <a:schemeClr val="tx1"/>
                </a:solidFill>
                <a:cs typeface="Arial"/>
              </a:rPr>
              <a:t>Automotive functional safety</a:t>
            </a:r>
          </a:p>
        </p:txBody>
      </p:sp>
      <p:sp>
        <p:nvSpPr>
          <p:cNvPr id="6" name="TextBox 5">
            <a:extLst>
              <a:ext uri="{FF2B5EF4-FFF2-40B4-BE49-F238E27FC236}">
                <a16:creationId xmlns:a16="http://schemas.microsoft.com/office/drawing/2014/main" id="{223A81CA-32EA-7DA2-C24F-086774065F87}"/>
              </a:ext>
            </a:extLst>
          </p:cNvPr>
          <p:cNvSpPr txBox="1"/>
          <p:nvPr/>
        </p:nvSpPr>
        <p:spPr>
          <a:xfrm>
            <a:off x="5110030" y="1778805"/>
            <a:ext cx="3771169" cy="244682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600"/>
              </a:spcAft>
              <a:buClr>
                <a:srgbClr val="CA0123"/>
              </a:buClr>
              <a:buSzPct val="100000"/>
              <a:buFont typeface="Arial"/>
            </a:pPr>
            <a:r>
              <a:rPr lang="en-US" sz="1200" b="1" dirty="0">
                <a:cs typeface="Segoe UI"/>
              </a:rPr>
              <a:t>Managing supply chain complexity and risk</a:t>
            </a:r>
            <a:r>
              <a:rPr lang="en-US" sz="1400" dirty="0">
                <a:cs typeface="Segoe UI"/>
              </a:rPr>
              <a:t>​</a:t>
            </a:r>
            <a:endParaRPr lang="en-US" dirty="0"/>
          </a:p>
          <a:p>
            <a:pPr marL="227013" indent="-227013">
              <a:spcAft>
                <a:spcPts val="300"/>
              </a:spcAft>
              <a:buSzPct val="100000"/>
              <a:buFont typeface="Arial" panose="020B0604020202020204" pitchFamily="34" charset="0"/>
              <a:buChar char="•"/>
            </a:pPr>
            <a:r>
              <a:rPr lang="en-US" sz="1200" dirty="0">
                <a:cs typeface="Arial"/>
              </a:rPr>
              <a:t>Discover, manage and mitigate supply chain risks​</a:t>
            </a:r>
          </a:p>
          <a:p>
            <a:pPr marL="227013" indent="-227013">
              <a:spcAft>
                <a:spcPts val="300"/>
              </a:spcAft>
              <a:buSzPct val="100000"/>
              <a:buFont typeface="Arial" panose="020B0604020202020204" pitchFamily="34" charset="0"/>
              <a:buChar char="•"/>
            </a:pPr>
            <a:r>
              <a:rPr lang="en-US" sz="1200" dirty="0">
                <a:cs typeface="Arial"/>
              </a:rPr>
              <a:t>Build trust with functional safety across your supply network​</a:t>
            </a:r>
          </a:p>
          <a:p>
            <a:pPr>
              <a:spcBef>
                <a:spcPts val="600"/>
              </a:spcBef>
              <a:spcAft>
                <a:spcPts val="600"/>
              </a:spcAft>
              <a:buClr>
                <a:srgbClr val="CA0123"/>
              </a:buClr>
              <a:buSzPct val="100000"/>
              <a:buFont typeface="Arial"/>
            </a:pPr>
            <a:r>
              <a:rPr lang="en-US" sz="1200" b="1" dirty="0">
                <a:cs typeface="Segoe UI"/>
              </a:rPr>
              <a:t>Differentiate products/systems based on safety and security</a:t>
            </a:r>
            <a:r>
              <a:rPr lang="en-US" sz="1200" dirty="0">
                <a:cs typeface="Segoe UI"/>
              </a:rPr>
              <a:t>​</a:t>
            </a:r>
          </a:p>
          <a:p>
            <a:pPr marL="227013" indent="-227013">
              <a:spcAft>
                <a:spcPts val="300"/>
              </a:spcAft>
              <a:buSzPct val="100000"/>
              <a:buFont typeface="Arial" panose="020B0604020202020204" pitchFamily="34" charset="0"/>
              <a:buChar char="•"/>
            </a:pPr>
            <a:r>
              <a:rPr lang="en-US" sz="1200" dirty="0">
                <a:cs typeface="Arial"/>
              </a:rPr>
              <a:t>Demonstrate compliance with a wide range of target markets and customers​</a:t>
            </a:r>
          </a:p>
          <a:p>
            <a:pPr marL="227013" indent="-227013">
              <a:spcAft>
                <a:spcPts val="300"/>
              </a:spcAft>
              <a:buSzPct val="100000"/>
              <a:buFont typeface="Arial" panose="020B0604020202020204" pitchFamily="34" charset="0"/>
              <a:buChar char="•"/>
            </a:pPr>
            <a:r>
              <a:rPr lang="en-US" sz="1200" dirty="0">
                <a:cs typeface="Arial"/>
              </a:rPr>
              <a:t>Demonstrate ASIL validation to customers​</a:t>
            </a:r>
          </a:p>
          <a:p>
            <a:pPr marL="227013" indent="-227013">
              <a:spcAft>
                <a:spcPts val="300"/>
              </a:spcAft>
              <a:buSzPct val="100000"/>
              <a:buFont typeface="Arial" panose="020B0604020202020204" pitchFamily="34" charset="0"/>
              <a:buChar char="•"/>
            </a:pPr>
            <a:r>
              <a:rPr lang="en-US" sz="1200" dirty="0">
                <a:cs typeface="Arial"/>
              </a:rPr>
              <a:t>Enhance your brand by showcasing safety transparency and commitment</a:t>
            </a:r>
          </a:p>
        </p:txBody>
      </p:sp>
    </p:spTree>
    <p:extLst>
      <p:ext uri="{BB962C8B-B14F-4D97-AF65-F5344CB8AC3E}">
        <p14:creationId xmlns:p14="http://schemas.microsoft.com/office/powerpoint/2010/main" val="28335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79301-C8C4-811D-815D-DBF91DF6463E}"/>
              </a:ext>
            </a:extLst>
          </p:cNvPr>
          <p:cNvSpPr>
            <a:spLocks noGrp="1"/>
          </p:cNvSpPr>
          <p:nvPr>
            <p:ph type="title"/>
          </p:nvPr>
        </p:nvSpPr>
        <p:spPr>
          <a:xfrm>
            <a:off x="411162" y="412750"/>
            <a:ext cx="7135044" cy="1263650"/>
          </a:xfrm>
        </p:spPr>
        <p:txBody>
          <a:bodyPr/>
          <a:lstStyle/>
          <a:p>
            <a:r>
              <a:rPr lang="en-US"/>
              <a:t>Service portfolio:</a:t>
            </a:r>
            <a:br>
              <a:rPr lang="en-US"/>
            </a:br>
            <a:r>
              <a:rPr lang="en-US"/>
              <a:t>Autonomy safety</a:t>
            </a:r>
          </a:p>
        </p:txBody>
      </p:sp>
      <p:sp>
        <p:nvSpPr>
          <p:cNvPr id="4" name="Slide Number Placeholder 3">
            <a:extLst>
              <a:ext uri="{FF2B5EF4-FFF2-40B4-BE49-F238E27FC236}">
                <a16:creationId xmlns:a16="http://schemas.microsoft.com/office/drawing/2014/main" id="{D41E840E-CF27-57B0-C4AB-E47CC59293B6}"/>
              </a:ext>
            </a:extLst>
          </p:cNvPr>
          <p:cNvSpPr>
            <a:spLocks noGrp="1"/>
          </p:cNvSpPr>
          <p:nvPr>
            <p:ph type="sldNum" sz="quarter" idx="12"/>
          </p:nvPr>
        </p:nvSpPr>
        <p:spPr/>
        <p:txBody>
          <a:bodyPr/>
          <a:lstStyle/>
          <a:p>
            <a:fld id="{0FB653A9-F313-624D-BF6F-1C4E70BAF06A}" type="slidenum">
              <a:rPr lang="en-US" smtClean="0"/>
              <a:pPr/>
              <a:t>35</a:t>
            </a:fld>
            <a:endParaRPr lang="en-US"/>
          </a:p>
        </p:txBody>
      </p:sp>
    </p:spTree>
    <p:extLst>
      <p:ext uri="{BB962C8B-B14F-4D97-AF65-F5344CB8AC3E}">
        <p14:creationId xmlns:p14="http://schemas.microsoft.com/office/powerpoint/2010/main" val="186411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C624CD4-68FE-7067-4072-DE564A488A3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14368" y="-120103"/>
            <a:ext cx="4820068" cy="5383705"/>
          </a:xfrm>
          <a:prstGeom prst="rect">
            <a:avLst/>
          </a:prstGeom>
          <a:ln>
            <a:noFill/>
          </a:ln>
          <a:effectLst>
            <a:softEdge rad="112500"/>
          </a:effectLst>
        </p:spPr>
      </p:pic>
      <p:sp>
        <p:nvSpPr>
          <p:cNvPr id="11" name="Rectangle 10">
            <a:extLst>
              <a:ext uri="{FF2B5EF4-FFF2-40B4-BE49-F238E27FC236}">
                <a16:creationId xmlns:a16="http://schemas.microsoft.com/office/drawing/2014/main" id="{A8980258-BD36-789D-84ED-B9D99B0AC697}"/>
              </a:ext>
            </a:extLst>
          </p:cNvPr>
          <p:cNvSpPr/>
          <p:nvPr/>
        </p:nvSpPr>
        <p:spPr>
          <a:xfrm rot="16200000">
            <a:off x="973315" y="-1021923"/>
            <a:ext cx="5192108" cy="7138737"/>
          </a:xfrm>
          <a:prstGeom prst="rect">
            <a:avLst/>
          </a:prstGeom>
          <a:gradFill>
            <a:gsLst>
              <a:gs pos="64000">
                <a:schemeClr val="bg1"/>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defTabSz="914378">
              <a:spcBef>
                <a:spcPts val="105"/>
              </a:spcBef>
              <a:spcAft>
                <a:spcPts val="600"/>
              </a:spcAft>
            </a:pPr>
            <a:r>
              <a:rPr lang="en-US" sz="1800" spc="10">
                <a:cs typeface="Arial"/>
              </a:rPr>
              <a:t>depend on connectivity and data sharing to deliver Industry 4.0 benefits such as increased operating productivity and enhanced safety, as well as reduced downtime and costs. </a:t>
            </a:r>
          </a:p>
        </p:txBody>
      </p:sp>
      <p:sp>
        <p:nvSpPr>
          <p:cNvPr id="9" name="Rectangle 8">
            <a:extLst>
              <a:ext uri="{FF2B5EF4-FFF2-40B4-BE49-F238E27FC236}">
                <a16:creationId xmlns:a16="http://schemas.microsoft.com/office/drawing/2014/main" id="{0B41A097-F991-8B2D-4B7D-21EC49F76F00}"/>
              </a:ext>
            </a:extLst>
          </p:cNvPr>
          <p:cNvSpPr/>
          <p:nvPr/>
        </p:nvSpPr>
        <p:spPr>
          <a:xfrm>
            <a:off x="0" y="3922295"/>
            <a:ext cx="9144000" cy="667702"/>
          </a:xfrm>
          <a:prstGeom prst="rect">
            <a:avLst/>
          </a:prstGeom>
          <a:solidFill>
            <a:srgbClr val="CA0123"/>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3" name="Slide Number Placeholder 3">
            <a:extLst>
              <a:ext uri="{FF2B5EF4-FFF2-40B4-BE49-F238E27FC236}">
                <a16:creationId xmlns:a16="http://schemas.microsoft.com/office/drawing/2014/main" id="{5177EBE0-4AB1-DA03-B47D-3EFA96C73AA2}"/>
              </a:ext>
            </a:extLst>
          </p:cNvPr>
          <p:cNvSpPr>
            <a:spLocks noGrp="1"/>
          </p:cNvSpPr>
          <p:nvPr>
            <p:ph type="sldNum" sz="quarter" idx="12"/>
          </p:nvPr>
        </p:nvSpPr>
        <p:spPr/>
        <p:txBody>
          <a:bodyPr/>
          <a:lstStyle/>
          <a:p>
            <a:fld id="{0FB653A9-F313-624D-BF6F-1C4E70BAF06A}" type="slidenum">
              <a:rPr lang="en-US" smtClean="0"/>
              <a:pPr/>
              <a:t>36</a:t>
            </a:fld>
            <a:endParaRPr lang="en-US"/>
          </a:p>
        </p:txBody>
      </p:sp>
      <p:sp>
        <p:nvSpPr>
          <p:cNvPr id="4" name="Text Placeholder 9">
            <a:extLst>
              <a:ext uri="{FF2B5EF4-FFF2-40B4-BE49-F238E27FC236}">
                <a16:creationId xmlns:a16="http://schemas.microsoft.com/office/drawing/2014/main" id="{C274DF67-581D-4156-A799-257A5DFC09AB}"/>
              </a:ext>
            </a:extLst>
          </p:cNvPr>
          <p:cNvSpPr txBox="1">
            <a:spLocks/>
          </p:cNvSpPr>
          <p:nvPr/>
        </p:nvSpPr>
        <p:spPr>
          <a:xfrm>
            <a:off x="0" y="744964"/>
            <a:ext cx="1926771" cy="492443"/>
          </a:xfrm>
          <a:prstGeom prst="rect">
            <a:avLst/>
          </a:prstGeom>
          <a:solidFill>
            <a:srgbClr val="CA0123"/>
          </a:solidFill>
        </p:spPr>
        <p:txBody>
          <a:bodyPr vert="horz" lIns="365760" tIns="1280160" rIns="609600" bIns="365760" rtlCol="0" anchor="t">
            <a:normAutofit fontScale="25000" lnSpcReduction="20000"/>
          </a:bodyPr>
          <a:lstStyle>
            <a:lvl1pPr marL="0" indent="0" algn="l" defTabSz="457200" rtl="0" eaLnBrk="1" latinLnBrk="0" hangingPunct="1">
              <a:spcBef>
                <a:spcPts val="0"/>
              </a:spcBef>
              <a:spcAft>
                <a:spcPts val="1200"/>
              </a:spcAft>
              <a:buFont typeface="Arial" panose="020B0604020202020204" pitchFamily="34" charset="0"/>
              <a:buNone/>
              <a:defRPr sz="1400" kern="1200">
                <a:solidFill>
                  <a:schemeClr val="tx1"/>
                </a:solidFill>
                <a:latin typeface="+mn-lt"/>
                <a:ea typeface="+mn-ea"/>
                <a:cs typeface="+mn-cs"/>
              </a:defRPr>
            </a:lvl1pPr>
            <a:lvl2pPr marL="173736" indent="-173736" algn="l" defTabSz="457200" rtl="0" eaLnBrk="1" latinLnBrk="0" hangingPunct="1">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2pPr>
            <a:lvl3pPr marL="347472" indent="-173736" algn="l" defTabSz="457200" rtl="0" eaLnBrk="1" latinLnBrk="0" hangingPunct="1">
              <a:spcBef>
                <a:spcPts val="0"/>
              </a:spcBef>
              <a:spcAft>
                <a:spcPts val="1200"/>
              </a:spcAft>
              <a:buFont typeface="Arial" panose="020B0604020202020204" pitchFamily="34" charset="0"/>
              <a:buChar char="•"/>
              <a:defRPr sz="1400" kern="1200">
                <a:solidFill>
                  <a:schemeClr val="tx1"/>
                </a:solidFill>
                <a:latin typeface="+mn-lt"/>
                <a:ea typeface="+mn-ea"/>
                <a:cs typeface="+mn-cs"/>
              </a:defRPr>
            </a:lvl3pPr>
            <a:lvl4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4pPr>
            <a:lvl5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5pPr>
            <a:lvl6pPr marL="521208" indent="-173736" algn="l" defTabSz="457200" rtl="0" eaLnBrk="1" latinLnBrk="0" hangingPunct="1">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6pPr>
            <a:lvl7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7pPr>
            <a:lvl8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8pPr>
            <a:lvl9pPr marL="521208" indent="-173736" algn="l" defTabSz="457200" rtl="0" eaLnBrk="1" latinLnBrk="0" hangingPunct="1">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9pPr>
          </a:lstStyle>
          <a:p>
            <a:endParaRPr lang="en-US" sz="1867">
              <a:solidFill>
                <a:schemeClr val="bg1"/>
              </a:solidFill>
            </a:endParaRPr>
          </a:p>
        </p:txBody>
      </p:sp>
      <p:sp>
        <p:nvSpPr>
          <p:cNvPr id="5" name="Title 7">
            <a:extLst>
              <a:ext uri="{FF2B5EF4-FFF2-40B4-BE49-F238E27FC236}">
                <a16:creationId xmlns:a16="http://schemas.microsoft.com/office/drawing/2014/main" id="{25CBF2C2-F80C-4490-9DC2-0750203000DF}"/>
              </a:ext>
            </a:extLst>
          </p:cNvPr>
          <p:cNvSpPr>
            <a:spLocks noGrp="1"/>
          </p:cNvSpPr>
          <p:nvPr>
            <p:ph type="title"/>
          </p:nvPr>
        </p:nvSpPr>
        <p:spPr>
          <a:xfrm>
            <a:off x="90435" y="861714"/>
            <a:ext cx="3459589" cy="492443"/>
          </a:xfrm>
        </p:spPr>
        <p:txBody>
          <a:bodyPr/>
          <a:lstStyle/>
          <a:p>
            <a:r>
              <a:rPr lang="en-US" sz="1800" dirty="0">
                <a:solidFill>
                  <a:schemeClr val="bg1"/>
                </a:solidFill>
              </a:rPr>
              <a:t>Who we serve</a:t>
            </a:r>
          </a:p>
        </p:txBody>
      </p:sp>
      <p:sp>
        <p:nvSpPr>
          <p:cNvPr id="12" name="Title 4">
            <a:extLst>
              <a:ext uri="{FF2B5EF4-FFF2-40B4-BE49-F238E27FC236}">
                <a16:creationId xmlns:a16="http://schemas.microsoft.com/office/drawing/2014/main" id="{B23A722A-C081-4643-BD5E-312F3B77F44F}"/>
              </a:ext>
            </a:extLst>
          </p:cNvPr>
          <p:cNvSpPr txBox="1">
            <a:spLocks/>
          </p:cNvSpPr>
          <p:nvPr/>
        </p:nvSpPr>
        <p:spPr>
          <a:xfrm>
            <a:off x="402166" y="193223"/>
            <a:ext cx="8260142" cy="332399"/>
          </a:xfrm>
          <a:prstGeom prst="rect">
            <a:avLst/>
          </a:prstGeom>
        </p:spPr>
        <p:txBody>
          <a:bodyPr vert="horz" wrap="square" lIns="0" tIns="0" rIns="0" bIns="0" rtlCol="0" anchor="t">
            <a:spAutoFit/>
          </a:bodyPr>
          <a:lstStyle>
            <a:lvl1pPr algn="l" defTabSz="457200" rtl="0" eaLnBrk="1" latinLnBrk="0" hangingPunct="1">
              <a:spcBef>
                <a:spcPct val="0"/>
              </a:spcBef>
              <a:buNone/>
              <a:defRPr sz="2200" b="0" kern="1200">
                <a:solidFill>
                  <a:schemeClr val="accent1"/>
                </a:solidFill>
                <a:latin typeface="+mj-lt"/>
                <a:ea typeface="+mj-ea"/>
                <a:cs typeface="+mj-cs"/>
              </a:defRPr>
            </a:lvl1pPr>
          </a:lstStyle>
          <a:p>
            <a:pPr defTabSz="685800">
              <a:lnSpc>
                <a:spcPct val="90000"/>
              </a:lnSpc>
              <a:defRPr/>
            </a:pPr>
            <a:r>
              <a:rPr lang="en-US" sz="2400" b="1" spc="-50">
                <a:solidFill>
                  <a:schemeClr val="tx1"/>
                </a:solidFill>
                <a:cs typeface="Arial"/>
              </a:rPr>
              <a:t>Autonomy market segments</a:t>
            </a:r>
          </a:p>
        </p:txBody>
      </p:sp>
      <p:sp>
        <p:nvSpPr>
          <p:cNvPr id="8" name="TextBox 7">
            <a:extLst>
              <a:ext uri="{FF2B5EF4-FFF2-40B4-BE49-F238E27FC236}">
                <a16:creationId xmlns:a16="http://schemas.microsoft.com/office/drawing/2014/main" id="{D2A42985-8141-4C24-930B-E6365E323219}"/>
              </a:ext>
            </a:extLst>
          </p:cNvPr>
          <p:cNvSpPr txBox="1"/>
          <p:nvPr/>
        </p:nvSpPr>
        <p:spPr>
          <a:xfrm>
            <a:off x="325156" y="1453556"/>
            <a:ext cx="3513782" cy="2054409"/>
          </a:xfrm>
          <a:prstGeom prst="rect">
            <a:avLst/>
          </a:prstGeom>
          <a:noFill/>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marL="342900" indent="-342900">
              <a:spcBef>
                <a:spcPts val="900"/>
              </a:spcBef>
              <a:buClr>
                <a:schemeClr val="tx1"/>
              </a:buClr>
              <a:buSzPct val="100000"/>
              <a:buFont typeface="Arial"/>
              <a:buChar char="•"/>
            </a:pPr>
            <a:r>
              <a:rPr lang="en-US" sz="1600" dirty="0">
                <a:cs typeface="Arial"/>
              </a:rPr>
              <a:t>Autonomy stack providers</a:t>
            </a:r>
            <a:endParaRPr lang="en-US" sz="1600" dirty="0"/>
          </a:p>
          <a:p>
            <a:pPr marL="342900" indent="-342900">
              <a:spcBef>
                <a:spcPts val="900"/>
              </a:spcBef>
              <a:buClr>
                <a:schemeClr val="tx1"/>
              </a:buClr>
              <a:buSzPct val="100000"/>
              <a:buFont typeface="Arial" panose="020B0604020202020204" pitchFamily="34" charset="0"/>
              <a:buChar char="•"/>
            </a:pPr>
            <a:r>
              <a:rPr lang="en-US" sz="1600" dirty="0">
                <a:cs typeface="Arial"/>
              </a:rPr>
              <a:t>Tier 1 suppliers</a:t>
            </a:r>
          </a:p>
          <a:p>
            <a:pPr marL="342900" indent="-342900">
              <a:spcBef>
                <a:spcPts val="900"/>
              </a:spcBef>
              <a:buClr>
                <a:schemeClr val="tx1"/>
              </a:buClr>
              <a:buSzPct val="100000"/>
              <a:buFont typeface="Arial" panose="020B0604020202020204" pitchFamily="34" charset="0"/>
              <a:buChar char="•"/>
            </a:pPr>
            <a:r>
              <a:rPr lang="en-US" sz="1600" dirty="0">
                <a:cs typeface="Arial"/>
              </a:rPr>
              <a:t>Tier 2 suppliers</a:t>
            </a:r>
          </a:p>
          <a:p>
            <a:pPr marL="342900" indent="-342900">
              <a:spcBef>
                <a:spcPts val="900"/>
              </a:spcBef>
              <a:buClr>
                <a:schemeClr val="tx1"/>
              </a:buClr>
              <a:buSzPct val="100000"/>
              <a:buFont typeface="Arial" panose="020B0604020202020204" pitchFamily="34" charset="0"/>
              <a:buChar char="•"/>
            </a:pPr>
            <a:r>
              <a:rPr lang="en-US" sz="1600" dirty="0">
                <a:cs typeface="Arial"/>
              </a:rPr>
              <a:t>OEMs</a:t>
            </a:r>
          </a:p>
          <a:p>
            <a:pPr marL="342900" indent="-342900">
              <a:spcBef>
                <a:spcPts val="900"/>
              </a:spcBef>
              <a:buClr>
                <a:schemeClr val="tx1"/>
              </a:buClr>
              <a:buSzPct val="100000"/>
              <a:buFont typeface="Arial" panose="020B0604020202020204" pitchFamily="34" charset="0"/>
              <a:buChar char="•"/>
            </a:pPr>
            <a:r>
              <a:rPr lang="en-US" sz="1600" dirty="0">
                <a:cs typeface="Arial"/>
              </a:rPr>
              <a:t>Software development companies</a:t>
            </a:r>
          </a:p>
          <a:p>
            <a:pPr marL="342900" indent="-342900">
              <a:spcBef>
                <a:spcPts val="900"/>
              </a:spcBef>
              <a:buClr>
                <a:schemeClr val="tx1"/>
              </a:buClr>
              <a:buSzPct val="100000"/>
              <a:buFont typeface="Arial" panose="020B0604020202020204" pitchFamily="34" charset="0"/>
              <a:buChar char="•"/>
            </a:pPr>
            <a:r>
              <a:rPr lang="en-US" sz="1600" dirty="0">
                <a:cs typeface="Arial"/>
              </a:rPr>
              <a:t>Rideshare companies</a:t>
            </a:r>
          </a:p>
        </p:txBody>
      </p:sp>
      <p:sp>
        <p:nvSpPr>
          <p:cNvPr id="2" name="TextBox 1">
            <a:extLst>
              <a:ext uri="{FF2B5EF4-FFF2-40B4-BE49-F238E27FC236}">
                <a16:creationId xmlns:a16="http://schemas.microsoft.com/office/drawing/2014/main" id="{8ABD48C2-5096-FACB-C673-92CCB766DE7B}"/>
              </a:ext>
            </a:extLst>
          </p:cNvPr>
          <p:cNvSpPr txBox="1"/>
          <p:nvPr/>
        </p:nvSpPr>
        <p:spPr>
          <a:xfrm>
            <a:off x="667286" y="4044841"/>
            <a:ext cx="7809427" cy="43088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Aft>
                <a:spcPts val="600"/>
              </a:spcAft>
              <a:buClr>
                <a:schemeClr val="tx1"/>
              </a:buClr>
              <a:buSzPct val="100000"/>
            </a:pPr>
            <a:r>
              <a:rPr lang="en-US" sz="1400" dirty="0">
                <a:solidFill>
                  <a:schemeClr val="bg1"/>
                </a:solidFill>
                <a:cs typeface="Arial"/>
              </a:rPr>
              <a:t>Whether you are a startup, an OEM or a member of the supply chain, UL Solutions can provide services across the autonomous system development life cycle. </a:t>
            </a:r>
          </a:p>
        </p:txBody>
      </p:sp>
    </p:spTree>
    <p:extLst>
      <p:ext uri="{BB962C8B-B14F-4D97-AF65-F5344CB8AC3E}">
        <p14:creationId xmlns:p14="http://schemas.microsoft.com/office/powerpoint/2010/main" val="232562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5177EBE0-4AB1-DA03-B47D-3EFA96C73AA2}"/>
              </a:ext>
            </a:extLst>
          </p:cNvPr>
          <p:cNvSpPr>
            <a:spLocks noGrp="1"/>
          </p:cNvSpPr>
          <p:nvPr>
            <p:ph type="sldNum" sz="quarter" idx="12"/>
          </p:nvPr>
        </p:nvSpPr>
        <p:spPr/>
        <p:txBody>
          <a:bodyPr/>
          <a:lstStyle/>
          <a:p>
            <a:fld id="{0FB653A9-F313-624D-BF6F-1C4E70BAF06A}" type="slidenum">
              <a:rPr lang="en-US" smtClean="0"/>
              <a:pPr/>
              <a:t>37</a:t>
            </a:fld>
            <a:endParaRPr lang="en-US"/>
          </a:p>
        </p:txBody>
      </p:sp>
      <p:sp>
        <p:nvSpPr>
          <p:cNvPr id="12" name="Title 4">
            <a:extLst>
              <a:ext uri="{FF2B5EF4-FFF2-40B4-BE49-F238E27FC236}">
                <a16:creationId xmlns:a16="http://schemas.microsoft.com/office/drawing/2014/main" id="{B23A722A-C081-4643-BD5E-312F3B77F44F}"/>
              </a:ext>
            </a:extLst>
          </p:cNvPr>
          <p:cNvSpPr txBox="1">
            <a:spLocks/>
          </p:cNvSpPr>
          <p:nvPr/>
        </p:nvSpPr>
        <p:spPr>
          <a:xfrm>
            <a:off x="402166" y="296713"/>
            <a:ext cx="8260142" cy="332399"/>
          </a:xfrm>
          <a:prstGeom prst="rect">
            <a:avLst/>
          </a:prstGeom>
        </p:spPr>
        <p:txBody>
          <a:bodyPr vert="horz" wrap="square" lIns="0" tIns="0" rIns="0" bIns="0" rtlCol="0" anchor="t">
            <a:spAutoFit/>
          </a:bodyPr>
          <a:lstStyle>
            <a:lvl1pPr algn="l" defTabSz="457200" rtl="0" eaLnBrk="1" latinLnBrk="0" hangingPunct="1">
              <a:spcBef>
                <a:spcPct val="0"/>
              </a:spcBef>
              <a:buNone/>
              <a:defRPr sz="2200" b="0" kern="1200">
                <a:solidFill>
                  <a:schemeClr val="accent1"/>
                </a:solidFill>
                <a:latin typeface="+mj-lt"/>
                <a:ea typeface="+mj-ea"/>
                <a:cs typeface="+mj-cs"/>
              </a:defRPr>
            </a:lvl1pPr>
          </a:lstStyle>
          <a:p>
            <a:pPr defTabSz="685800">
              <a:lnSpc>
                <a:spcPct val="90000"/>
              </a:lnSpc>
              <a:defRPr/>
            </a:pPr>
            <a:r>
              <a:rPr lang="en-US" sz="2400" b="1" spc="-50">
                <a:solidFill>
                  <a:schemeClr val="tx1"/>
                </a:solidFill>
                <a:cs typeface="Arial"/>
              </a:rPr>
              <a:t>Four major standards in autonomous vehicle (AV) safety</a:t>
            </a:r>
          </a:p>
        </p:txBody>
      </p:sp>
      <p:graphicFrame>
        <p:nvGraphicFramePr>
          <p:cNvPr id="7" name="Diagram 6">
            <a:extLst>
              <a:ext uri="{FF2B5EF4-FFF2-40B4-BE49-F238E27FC236}">
                <a16:creationId xmlns:a16="http://schemas.microsoft.com/office/drawing/2014/main" id="{76174B84-3036-8FD4-3E32-2DF465CE3795}"/>
              </a:ext>
            </a:extLst>
          </p:cNvPr>
          <p:cNvGraphicFramePr/>
          <p:nvPr>
            <p:extLst>
              <p:ext uri="{D42A27DB-BD31-4B8C-83A1-F6EECF244321}">
                <p14:modId xmlns:p14="http://schemas.microsoft.com/office/powerpoint/2010/main" val="3346876570"/>
              </p:ext>
            </p:extLst>
          </p:nvPr>
        </p:nvGraphicFramePr>
        <p:xfrm>
          <a:off x="1599932" y="781624"/>
          <a:ext cx="5864610" cy="39635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9B748107-6666-6ADE-8108-2E1E88663F25}"/>
              </a:ext>
            </a:extLst>
          </p:cNvPr>
          <p:cNvSpPr txBox="1"/>
          <p:nvPr/>
        </p:nvSpPr>
        <p:spPr>
          <a:xfrm>
            <a:off x="6306370" y="3359845"/>
            <a:ext cx="2837993" cy="1569660"/>
          </a:xfrm>
          <a:prstGeom prst="rect">
            <a:avLst/>
          </a:prstGeom>
          <a:noFill/>
        </p:spPr>
        <p:txBody>
          <a:bodyPr wrap="square" rtlCol="0">
            <a:spAutoFit/>
          </a:bodyPr>
          <a:lstStyle/>
          <a:p>
            <a:pPr defTabSz="609585"/>
            <a:r>
              <a:rPr lang="en-US" sz="1200" b="1" dirty="0">
                <a:solidFill>
                  <a:srgbClr val="000000"/>
                </a:solidFill>
                <a:cs typeface="Calibri" panose="020F0502020204030204" pitchFamily="34" charset="0"/>
              </a:rPr>
              <a:t>ISO 26262</a:t>
            </a:r>
          </a:p>
          <a:p>
            <a:pPr marL="285744" indent="-285744" defTabSz="609585">
              <a:buFont typeface="Arial" panose="020B0604020202020204" pitchFamily="34" charset="0"/>
              <a:buChar char="•"/>
            </a:pPr>
            <a:r>
              <a:rPr lang="en-US" sz="1200" dirty="0">
                <a:solidFill>
                  <a:srgbClr val="000000"/>
                </a:solidFill>
                <a:cs typeface="Calibri" panose="020F0502020204030204" pitchFamily="34" charset="0"/>
              </a:rPr>
              <a:t>Well established/widely used</a:t>
            </a:r>
          </a:p>
          <a:p>
            <a:pPr marL="285744" indent="-285744" defTabSz="609585">
              <a:buFont typeface="Arial" panose="020B0604020202020204" pitchFamily="34" charset="0"/>
              <a:buChar char="•"/>
            </a:pPr>
            <a:r>
              <a:rPr lang="en-US" sz="1200" dirty="0">
                <a:solidFill>
                  <a:srgbClr val="000000"/>
                </a:solidFill>
                <a:cs typeface="Calibri" panose="020F0502020204030204" pitchFamily="34" charset="0"/>
              </a:rPr>
              <a:t>Restricted in scope to traditional malfunction</a:t>
            </a:r>
          </a:p>
          <a:p>
            <a:pPr marL="285744" indent="-285744" defTabSz="609585">
              <a:buFont typeface="Arial" panose="020B0604020202020204" pitchFamily="34" charset="0"/>
              <a:buChar char="•"/>
            </a:pPr>
            <a:r>
              <a:rPr lang="en-US" sz="1200" dirty="0">
                <a:solidFill>
                  <a:srgbClr val="000000"/>
                </a:solidFill>
                <a:cs typeface="Calibri" panose="020F0502020204030204" pitchFamily="34" charset="0"/>
              </a:rPr>
              <a:t>A basis for all low-level E/E faults and data errors</a:t>
            </a:r>
          </a:p>
          <a:p>
            <a:pPr marL="285744" indent="-285744" defTabSz="609585">
              <a:buFont typeface="Arial" panose="020B0604020202020204" pitchFamily="34" charset="0"/>
              <a:buChar char="•"/>
            </a:pPr>
            <a:r>
              <a:rPr lang="en-US" sz="1200" dirty="0">
                <a:solidFill>
                  <a:srgbClr val="000000"/>
                </a:solidFill>
                <a:cs typeface="Calibri" panose="020F0502020204030204" pitchFamily="34" charset="0"/>
              </a:rPr>
              <a:t>Not a complete pathway to full ADAS or AV verification</a:t>
            </a:r>
          </a:p>
        </p:txBody>
      </p:sp>
      <p:sp>
        <p:nvSpPr>
          <p:cNvPr id="9" name="TextBox 8">
            <a:extLst>
              <a:ext uri="{FF2B5EF4-FFF2-40B4-BE49-F238E27FC236}">
                <a16:creationId xmlns:a16="http://schemas.microsoft.com/office/drawing/2014/main" id="{356E2980-2FC7-E360-F8F4-31E9401923D7}"/>
              </a:ext>
            </a:extLst>
          </p:cNvPr>
          <p:cNvSpPr txBox="1"/>
          <p:nvPr/>
        </p:nvSpPr>
        <p:spPr>
          <a:xfrm>
            <a:off x="6306371" y="1114882"/>
            <a:ext cx="2768355" cy="2308324"/>
          </a:xfrm>
          <a:prstGeom prst="rect">
            <a:avLst/>
          </a:prstGeom>
          <a:noFill/>
        </p:spPr>
        <p:txBody>
          <a:bodyPr wrap="square" rtlCol="0">
            <a:spAutoFit/>
          </a:bodyPr>
          <a:lstStyle/>
          <a:p>
            <a:pPr defTabSz="609585"/>
            <a:r>
              <a:rPr lang="en-US" sz="1200" b="1" dirty="0">
                <a:solidFill>
                  <a:srgbClr val="000000"/>
                </a:solidFill>
                <a:cs typeface="Calibri" panose="020F0502020204030204" pitchFamily="34" charset="0"/>
              </a:rPr>
              <a:t>UL 4600</a:t>
            </a:r>
          </a:p>
          <a:p>
            <a:pPr marL="285744" indent="-285744" defTabSz="609585">
              <a:buFont typeface="Arial" panose="020B0604020202020204" pitchFamily="34" charset="0"/>
              <a:buChar char="•"/>
            </a:pPr>
            <a:r>
              <a:rPr lang="en-US" sz="1200" dirty="0">
                <a:solidFill>
                  <a:srgbClr val="000000"/>
                </a:solidFill>
                <a:cs typeface="Calibri" panose="020F0502020204030204" pitchFamily="34" charset="0"/>
              </a:rPr>
              <a:t>Ed. 3 released in 2023</a:t>
            </a:r>
          </a:p>
          <a:p>
            <a:pPr marL="285744" indent="-285744" defTabSz="609585">
              <a:buFont typeface="Arial" panose="020B0604020202020204" pitchFamily="34" charset="0"/>
              <a:buChar char="•"/>
            </a:pPr>
            <a:r>
              <a:rPr lang="en-US" sz="1200" dirty="0">
                <a:solidFill>
                  <a:srgbClr val="000000"/>
                </a:solidFill>
                <a:cs typeface="Calibri" panose="020F0502020204030204" pitchFamily="34" charset="0"/>
              </a:rPr>
              <a:t>Scope is only for full autonomy (L4/L5)</a:t>
            </a:r>
          </a:p>
          <a:p>
            <a:pPr marL="285744" indent="-285744" defTabSz="609585">
              <a:buFont typeface="Arial" panose="020B0604020202020204" pitchFamily="34" charset="0"/>
              <a:buChar char="•"/>
            </a:pPr>
            <a:r>
              <a:rPr lang="en-US" sz="1200" dirty="0">
                <a:solidFill>
                  <a:srgbClr val="000000"/>
                </a:solidFill>
                <a:cs typeface="Calibri" panose="020F0502020204030204" pitchFamily="34" charset="0"/>
              </a:rPr>
              <a:t>Guidance for many hazardous behaviors, including field operation, AI/ML, data pipeline, etc.</a:t>
            </a:r>
          </a:p>
          <a:p>
            <a:pPr marL="285744" indent="-285744" defTabSz="609585">
              <a:buFont typeface="Arial" panose="020B0604020202020204" pitchFamily="34" charset="0"/>
              <a:buChar char="•"/>
            </a:pPr>
            <a:r>
              <a:rPr lang="en-US" sz="1200" dirty="0">
                <a:solidFill>
                  <a:srgbClr val="000000"/>
                </a:solidFill>
                <a:cs typeface="Calibri" panose="020F0502020204030204" pitchFamily="34" charset="0"/>
              </a:rPr>
              <a:t>Often requires arguments that can be made using ISO 26262, ISO 21448 and ISO/SAE 21434 frameworks</a:t>
            </a:r>
          </a:p>
        </p:txBody>
      </p:sp>
      <p:sp>
        <p:nvSpPr>
          <p:cNvPr id="10" name="TextBox 9">
            <a:extLst>
              <a:ext uri="{FF2B5EF4-FFF2-40B4-BE49-F238E27FC236}">
                <a16:creationId xmlns:a16="http://schemas.microsoft.com/office/drawing/2014/main" id="{5E9D8CB4-E7D0-A26D-7D14-490D0B6D91F0}"/>
              </a:ext>
            </a:extLst>
          </p:cNvPr>
          <p:cNvSpPr txBox="1"/>
          <p:nvPr/>
        </p:nvSpPr>
        <p:spPr>
          <a:xfrm>
            <a:off x="240635" y="1114882"/>
            <a:ext cx="2767263" cy="1754326"/>
          </a:xfrm>
          <a:prstGeom prst="rect">
            <a:avLst/>
          </a:prstGeom>
          <a:noFill/>
        </p:spPr>
        <p:txBody>
          <a:bodyPr wrap="square" rtlCol="0">
            <a:spAutoFit/>
          </a:bodyPr>
          <a:lstStyle/>
          <a:p>
            <a:pPr defTabSz="609585"/>
            <a:r>
              <a:rPr lang="en-US" sz="1200" b="1" dirty="0">
                <a:solidFill>
                  <a:srgbClr val="000000"/>
                </a:solidFill>
                <a:cs typeface="Calibri" panose="020F0502020204030204" pitchFamily="34" charset="0"/>
              </a:rPr>
              <a:t>ISO 21448</a:t>
            </a:r>
          </a:p>
          <a:p>
            <a:pPr marL="285744" indent="-285744" defTabSz="609585">
              <a:buFont typeface="Arial" panose="020B0604020202020204" pitchFamily="34" charset="0"/>
              <a:buChar char="•"/>
            </a:pPr>
            <a:r>
              <a:rPr lang="en-US" sz="1200" dirty="0">
                <a:solidFill>
                  <a:srgbClr val="000000"/>
                </a:solidFill>
                <a:cs typeface="Calibri" panose="020F0502020204030204" pitchFamily="34" charset="0"/>
              </a:rPr>
              <a:t>Addresses ADAS for products at L2/L3 and can be extended for L4/L5 architectures</a:t>
            </a:r>
          </a:p>
          <a:p>
            <a:pPr marL="285744" indent="-285744" defTabSz="609585">
              <a:buFont typeface="Arial" panose="020B0604020202020204" pitchFamily="34" charset="0"/>
              <a:buChar char="•"/>
            </a:pPr>
            <a:r>
              <a:rPr lang="en-US" sz="1200" dirty="0">
                <a:solidFill>
                  <a:srgbClr val="000000"/>
                </a:solidFill>
                <a:cs typeface="Calibri" panose="020F0502020204030204" pitchFamily="34" charset="0"/>
              </a:rPr>
              <a:t>Provides a framework for verification and validation of highly automated systems</a:t>
            </a:r>
          </a:p>
          <a:p>
            <a:pPr marL="285744" indent="-285744" defTabSz="609585">
              <a:buFont typeface="Arial" panose="020B0604020202020204" pitchFamily="34" charset="0"/>
              <a:buChar char="•"/>
            </a:pPr>
            <a:r>
              <a:rPr lang="en-US" sz="1200" dirty="0">
                <a:solidFill>
                  <a:srgbClr val="000000"/>
                </a:solidFill>
                <a:cs typeface="Calibri" panose="020F0502020204030204" pitchFamily="34" charset="0"/>
              </a:rPr>
              <a:t>Widescale automotive industry buy-in</a:t>
            </a:r>
          </a:p>
        </p:txBody>
      </p:sp>
      <p:sp>
        <p:nvSpPr>
          <p:cNvPr id="11" name="TextBox 10">
            <a:extLst>
              <a:ext uri="{FF2B5EF4-FFF2-40B4-BE49-F238E27FC236}">
                <a16:creationId xmlns:a16="http://schemas.microsoft.com/office/drawing/2014/main" id="{1F0C2901-716E-B818-E741-FC7BF989E257}"/>
              </a:ext>
            </a:extLst>
          </p:cNvPr>
          <p:cNvSpPr txBox="1"/>
          <p:nvPr/>
        </p:nvSpPr>
        <p:spPr>
          <a:xfrm>
            <a:off x="300792" y="3311408"/>
            <a:ext cx="2646947" cy="1200329"/>
          </a:xfrm>
          <a:prstGeom prst="rect">
            <a:avLst/>
          </a:prstGeom>
          <a:noFill/>
        </p:spPr>
        <p:txBody>
          <a:bodyPr wrap="square" rtlCol="0">
            <a:spAutoFit/>
          </a:bodyPr>
          <a:lstStyle/>
          <a:p>
            <a:pPr defTabSz="609585"/>
            <a:r>
              <a:rPr lang="en-US" sz="1200" b="1" dirty="0">
                <a:solidFill>
                  <a:srgbClr val="000000"/>
                </a:solidFill>
                <a:cs typeface="Calibri" panose="020F0502020204030204" pitchFamily="34" charset="0"/>
              </a:rPr>
              <a:t>ISO/SAE 21434</a:t>
            </a:r>
          </a:p>
          <a:p>
            <a:pPr marL="285744" indent="-285744" defTabSz="609585">
              <a:buFont typeface="Arial" panose="020B0604020202020204" pitchFamily="34" charset="0"/>
              <a:buChar char="•"/>
            </a:pPr>
            <a:r>
              <a:rPr lang="en-US" sz="1200" dirty="0">
                <a:solidFill>
                  <a:srgbClr val="000000"/>
                </a:solidFill>
                <a:cs typeface="Calibri" panose="020F0502020204030204" pitchFamily="34" charset="0"/>
              </a:rPr>
              <a:t>Process based cybersecurity</a:t>
            </a:r>
          </a:p>
          <a:p>
            <a:pPr marL="285744" indent="-285744" defTabSz="609585">
              <a:buFont typeface="Arial" panose="020B0604020202020204" pitchFamily="34" charset="0"/>
              <a:buChar char="•"/>
            </a:pPr>
            <a:r>
              <a:rPr lang="en-US" sz="1200" dirty="0">
                <a:solidFill>
                  <a:srgbClr val="000000"/>
                </a:solidFill>
                <a:cs typeface="Calibri" panose="020F0502020204030204" pitchFamily="34" charset="0"/>
              </a:rPr>
              <a:t>Well matched to the terminology of ISO 26262</a:t>
            </a:r>
          </a:p>
          <a:p>
            <a:pPr marL="285744" indent="-285744" defTabSz="609585">
              <a:buFont typeface="Arial" panose="020B0604020202020204" pitchFamily="34" charset="0"/>
              <a:buChar char="•"/>
            </a:pPr>
            <a:r>
              <a:rPr lang="en-US" sz="1200" dirty="0">
                <a:solidFill>
                  <a:srgbClr val="000000"/>
                </a:solidFill>
                <a:cs typeface="Calibri" panose="020F0502020204030204" pitchFamily="34" charset="0"/>
              </a:rPr>
              <a:t>Widescale automotive industry buy-in</a:t>
            </a:r>
          </a:p>
        </p:txBody>
      </p:sp>
    </p:spTree>
    <p:extLst>
      <p:ext uri="{BB962C8B-B14F-4D97-AF65-F5344CB8AC3E}">
        <p14:creationId xmlns:p14="http://schemas.microsoft.com/office/powerpoint/2010/main" val="161390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44AA7-2A8E-CDB9-BA2E-A03FA20C5206}"/>
              </a:ext>
            </a:extLst>
          </p:cNvPr>
          <p:cNvSpPr>
            <a:spLocks noGrp="1"/>
          </p:cNvSpPr>
          <p:nvPr>
            <p:ph type="title"/>
          </p:nvPr>
        </p:nvSpPr>
        <p:spPr/>
        <p:txBody>
          <a:bodyPr/>
          <a:lstStyle/>
          <a:p>
            <a:r>
              <a:rPr lang="en-US" err="1"/>
              <a:t>SOTIF</a:t>
            </a:r>
            <a:r>
              <a:rPr lang="en-US"/>
              <a:t> (ISO 21448) release process</a:t>
            </a:r>
          </a:p>
        </p:txBody>
      </p:sp>
      <p:sp>
        <p:nvSpPr>
          <p:cNvPr id="3" name="Content Placeholder 2">
            <a:extLst>
              <a:ext uri="{FF2B5EF4-FFF2-40B4-BE49-F238E27FC236}">
                <a16:creationId xmlns:a16="http://schemas.microsoft.com/office/drawing/2014/main" id="{1E1E59F2-978B-33FC-A80D-253F1C5276E1}"/>
              </a:ext>
            </a:extLst>
          </p:cNvPr>
          <p:cNvSpPr>
            <a:spLocks noGrp="1"/>
          </p:cNvSpPr>
          <p:nvPr>
            <p:ph idx="1"/>
          </p:nvPr>
        </p:nvSpPr>
        <p:spPr>
          <a:xfrm>
            <a:off x="411480" y="1515580"/>
            <a:ext cx="5682082" cy="2631491"/>
          </a:xfrm>
        </p:spPr>
        <p:txBody>
          <a:bodyPr/>
          <a:lstStyle/>
          <a:p>
            <a:pPr marL="288925" indent="-288925" defTabSz="182876">
              <a:spcBef>
                <a:spcPts val="0"/>
              </a:spcBef>
              <a:spcAft>
                <a:spcPts val="600"/>
              </a:spcAft>
            </a:pPr>
            <a:r>
              <a:rPr lang="en-US" sz="1400" dirty="0"/>
              <a:t>DIA, supplier plan, </a:t>
            </a:r>
            <a:r>
              <a:rPr lang="en-US" sz="1400" b="1" dirty="0"/>
              <a:t>roles and responsibilities </a:t>
            </a:r>
            <a:r>
              <a:rPr lang="en-US" sz="1400" dirty="0"/>
              <a:t>(4)</a:t>
            </a:r>
            <a:endParaRPr lang="en-US" sz="1400" dirty="0">
              <a:solidFill>
                <a:schemeClr val="accent1"/>
              </a:solidFill>
            </a:endParaRPr>
          </a:p>
          <a:p>
            <a:pPr marL="288925" indent="-288925" defTabSz="182876">
              <a:spcBef>
                <a:spcPts val="0"/>
              </a:spcBef>
              <a:spcAft>
                <a:spcPts val="600"/>
              </a:spcAft>
            </a:pPr>
            <a:r>
              <a:rPr lang="en-US" sz="1400" dirty="0"/>
              <a:t>Functional and system </a:t>
            </a:r>
            <a:r>
              <a:rPr lang="en-US" sz="1400" b="1" dirty="0"/>
              <a:t>specification and design </a:t>
            </a:r>
            <a:r>
              <a:rPr lang="en-US" sz="1400" dirty="0"/>
              <a:t>(5)</a:t>
            </a:r>
          </a:p>
          <a:p>
            <a:pPr marL="288925" indent="-288925" defTabSz="182876">
              <a:spcBef>
                <a:spcPts val="0"/>
              </a:spcBef>
              <a:spcAft>
                <a:spcPts val="600"/>
              </a:spcAft>
            </a:pPr>
            <a:r>
              <a:rPr lang="en-US" sz="1400" dirty="0"/>
              <a:t>SOTIF-related </a:t>
            </a:r>
            <a:r>
              <a:rPr lang="en-US" sz="1400" b="1" dirty="0"/>
              <a:t>hazard identification </a:t>
            </a:r>
            <a:r>
              <a:rPr lang="en-US" sz="1400" dirty="0"/>
              <a:t>and risk evaluation (6)</a:t>
            </a:r>
          </a:p>
          <a:p>
            <a:pPr marL="288925" indent="-288925" defTabSz="182876">
              <a:spcBef>
                <a:spcPts val="0"/>
              </a:spcBef>
              <a:spcAft>
                <a:spcPts val="600"/>
              </a:spcAft>
            </a:pPr>
            <a:r>
              <a:rPr lang="en-US" sz="1400" dirty="0"/>
              <a:t>Identification and </a:t>
            </a:r>
            <a:r>
              <a:rPr lang="en-US" sz="1400" b="1" dirty="0"/>
              <a:t>evaluation of triggering events </a:t>
            </a:r>
            <a:r>
              <a:rPr lang="en-US" sz="1400" dirty="0"/>
              <a:t>(7)</a:t>
            </a:r>
          </a:p>
          <a:p>
            <a:pPr marL="288925" indent="-288925" defTabSz="182876">
              <a:spcBef>
                <a:spcPts val="0"/>
              </a:spcBef>
              <a:spcAft>
                <a:spcPts val="600"/>
              </a:spcAft>
            </a:pPr>
            <a:r>
              <a:rPr lang="en-US" sz="1400" dirty="0"/>
              <a:t>Verification test plans and </a:t>
            </a:r>
            <a:r>
              <a:rPr lang="en-US" sz="1400" b="1" dirty="0"/>
              <a:t>test results </a:t>
            </a:r>
            <a:r>
              <a:rPr lang="en-US" sz="1400" dirty="0"/>
              <a:t>related to the evaluation of </a:t>
            </a:r>
            <a:r>
              <a:rPr lang="en-US" sz="1400" b="1" dirty="0"/>
              <a:t>known scenarios </a:t>
            </a:r>
            <a:r>
              <a:rPr lang="en-US" sz="1400" dirty="0"/>
              <a:t>(10)</a:t>
            </a:r>
          </a:p>
          <a:p>
            <a:pPr marL="288925" indent="-288925" defTabSz="182876">
              <a:spcBef>
                <a:spcPts val="0"/>
              </a:spcBef>
              <a:spcAft>
                <a:spcPts val="600"/>
              </a:spcAft>
            </a:pPr>
            <a:r>
              <a:rPr lang="en-US" sz="1400" dirty="0"/>
              <a:t>Validation report for the </a:t>
            </a:r>
            <a:r>
              <a:rPr lang="en-US" sz="1400" b="1" dirty="0"/>
              <a:t>evaluation of unknown scenarios</a:t>
            </a:r>
            <a:r>
              <a:rPr lang="en-US" sz="1400" dirty="0">
                <a:solidFill>
                  <a:srgbClr val="C00000"/>
                </a:solidFill>
              </a:rPr>
              <a:t> </a:t>
            </a:r>
            <a:r>
              <a:rPr lang="en-US" sz="1400" dirty="0"/>
              <a:t>and residual risk evaluation report (11)</a:t>
            </a:r>
          </a:p>
          <a:p>
            <a:pPr marL="288925" indent="-288925" defTabSz="182876">
              <a:spcBef>
                <a:spcPts val="0"/>
              </a:spcBef>
              <a:spcAft>
                <a:spcPts val="600"/>
              </a:spcAft>
            </a:pPr>
            <a:r>
              <a:rPr lang="en-US" sz="1400" dirty="0"/>
              <a:t>System weaknesses identified </a:t>
            </a:r>
            <a:r>
              <a:rPr lang="en-US" sz="1400" b="1" dirty="0"/>
              <a:t>after SOTIF</a:t>
            </a:r>
            <a:r>
              <a:rPr lang="en-US" sz="1400" dirty="0"/>
              <a:t>,</a:t>
            </a:r>
            <a:r>
              <a:rPr lang="en-US" sz="1400" dirty="0">
                <a:solidFill>
                  <a:schemeClr val="accent1"/>
                </a:solidFill>
              </a:rPr>
              <a:t> </a:t>
            </a:r>
            <a:r>
              <a:rPr lang="en-US" dirty="0"/>
              <a:t>f</a:t>
            </a:r>
            <a:r>
              <a:rPr lang="en-US" sz="1400" dirty="0"/>
              <a:t>unctional </a:t>
            </a:r>
            <a:r>
              <a:rPr lang="en-US" sz="1400" b="1" dirty="0"/>
              <a:t>modifications</a:t>
            </a:r>
            <a:r>
              <a:rPr lang="en-US" sz="1400" dirty="0"/>
              <a:t> to reduce SOTIF risks</a:t>
            </a:r>
            <a:r>
              <a:rPr lang="en-US" sz="1400" dirty="0">
                <a:solidFill>
                  <a:schemeClr val="accent1"/>
                </a:solidFill>
              </a:rPr>
              <a:t> </a:t>
            </a:r>
            <a:r>
              <a:rPr lang="en-US" sz="1400" dirty="0"/>
              <a:t>(13)</a:t>
            </a:r>
            <a:endParaRPr lang="en-US" dirty="0"/>
          </a:p>
        </p:txBody>
      </p:sp>
      <p:sp>
        <p:nvSpPr>
          <p:cNvPr id="4" name="Slide Number Placeholder 3">
            <a:extLst>
              <a:ext uri="{FF2B5EF4-FFF2-40B4-BE49-F238E27FC236}">
                <a16:creationId xmlns:a16="http://schemas.microsoft.com/office/drawing/2014/main" id="{EAE9C3EF-7AC5-296D-7C47-5ACA95617023}"/>
              </a:ext>
            </a:extLst>
          </p:cNvPr>
          <p:cNvSpPr>
            <a:spLocks noGrp="1"/>
          </p:cNvSpPr>
          <p:nvPr>
            <p:ph type="sldNum" sz="quarter" idx="12"/>
          </p:nvPr>
        </p:nvSpPr>
        <p:spPr/>
        <p:txBody>
          <a:bodyPr/>
          <a:lstStyle/>
          <a:p>
            <a:fld id="{0FB653A9-F313-624D-BF6F-1C4E70BAF06A}" type="slidenum">
              <a:rPr lang="en-US" smtClean="0"/>
              <a:t>38</a:t>
            </a:fld>
            <a:endParaRPr lang="en-US"/>
          </a:p>
        </p:txBody>
      </p:sp>
      <p:sp>
        <p:nvSpPr>
          <p:cNvPr id="7" name="TextBox 6">
            <a:extLst>
              <a:ext uri="{FF2B5EF4-FFF2-40B4-BE49-F238E27FC236}">
                <a16:creationId xmlns:a16="http://schemas.microsoft.com/office/drawing/2014/main" id="{D803D293-A463-2E13-2B00-F27A8BF3FCA4}"/>
              </a:ext>
            </a:extLst>
          </p:cNvPr>
          <p:cNvSpPr txBox="1"/>
          <p:nvPr/>
        </p:nvSpPr>
        <p:spPr>
          <a:xfrm>
            <a:off x="329706" y="871161"/>
            <a:ext cx="8484588" cy="584775"/>
          </a:xfrm>
          <a:prstGeom prst="rect">
            <a:avLst/>
          </a:prstGeom>
          <a:noFill/>
        </p:spPr>
        <p:txBody>
          <a:bodyPr wrap="square">
            <a:spAutoFit/>
          </a:bodyPr>
          <a:lstStyle/>
          <a:p>
            <a:r>
              <a:rPr lang="en-US" sz="1600" dirty="0">
                <a:solidFill>
                  <a:srgbClr val="000000"/>
                </a:solidFill>
                <a:latin typeface="Arial"/>
              </a:rPr>
              <a:t>The </a:t>
            </a:r>
            <a:r>
              <a:rPr lang="en-US" sz="1600" dirty="0">
                <a:latin typeface="Arial"/>
              </a:rPr>
              <a:t>SOTIF release considers that the </a:t>
            </a:r>
            <a:r>
              <a:rPr lang="en-US" sz="1600" b="1" dirty="0">
                <a:latin typeface="Arial"/>
              </a:rPr>
              <a:t>processes and activities </a:t>
            </a:r>
            <a:r>
              <a:rPr lang="en-US" sz="1600" dirty="0">
                <a:latin typeface="Arial"/>
              </a:rPr>
              <a:t>were properly performed </a:t>
            </a:r>
            <a:r>
              <a:rPr lang="en-US" sz="1600" b="1" dirty="0">
                <a:latin typeface="Arial"/>
              </a:rPr>
              <a:t>according to ISO 21448 </a:t>
            </a:r>
            <a:r>
              <a:rPr lang="en-US" sz="1600" dirty="0">
                <a:latin typeface="Arial"/>
              </a:rPr>
              <a:t>and aligned with the activities in ISO 26262. Examples include:</a:t>
            </a:r>
          </a:p>
        </p:txBody>
      </p:sp>
    </p:spTree>
    <p:extLst>
      <p:ext uri="{BB962C8B-B14F-4D97-AF65-F5344CB8AC3E}">
        <p14:creationId xmlns:p14="http://schemas.microsoft.com/office/powerpoint/2010/main" val="207422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11407D5-5A56-D276-3F90-C74B420597DF}"/>
              </a:ext>
            </a:extLst>
          </p:cNvPr>
          <p:cNvPicPr>
            <a:picLocks noChangeAspect="1"/>
          </p:cNvPicPr>
          <p:nvPr/>
        </p:nvPicPr>
        <p:blipFill>
          <a:blip r:embed="rId2"/>
          <a:stretch>
            <a:fillRect/>
          </a:stretch>
        </p:blipFill>
        <p:spPr>
          <a:xfrm>
            <a:off x="1257411" y="715442"/>
            <a:ext cx="6629177" cy="4330149"/>
          </a:xfrm>
          <a:prstGeom prst="rect">
            <a:avLst/>
          </a:prstGeom>
        </p:spPr>
      </p:pic>
      <p:sp>
        <p:nvSpPr>
          <p:cNvPr id="2" name="Title 1">
            <a:extLst>
              <a:ext uri="{FF2B5EF4-FFF2-40B4-BE49-F238E27FC236}">
                <a16:creationId xmlns:a16="http://schemas.microsoft.com/office/drawing/2014/main" id="{5DB44AA7-2A8E-CDB9-BA2E-A03FA20C5206}"/>
              </a:ext>
            </a:extLst>
          </p:cNvPr>
          <p:cNvSpPr>
            <a:spLocks noGrp="1"/>
          </p:cNvSpPr>
          <p:nvPr>
            <p:ph type="title"/>
          </p:nvPr>
        </p:nvSpPr>
        <p:spPr/>
        <p:txBody>
          <a:bodyPr/>
          <a:lstStyle/>
          <a:p>
            <a:r>
              <a:rPr lang="en-US" err="1"/>
              <a:t>SOTIF</a:t>
            </a:r>
            <a:r>
              <a:rPr lang="en-US"/>
              <a:t> (ISO 21448) release process</a:t>
            </a:r>
          </a:p>
        </p:txBody>
      </p:sp>
      <p:sp>
        <p:nvSpPr>
          <p:cNvPr id="4" name="Slide Number Placeholder 3">
            <a:extLst>
              <a:ext uri="{FF2B5EF4-FFF2-40B4-BE49-F238E27FC236}">
                <a16:creationId xmlns:a16="http://schemas.microsoft.com/office/drawing/2014/main" id="{EAE9C3EF-7AC5-296D-7C47-5ACA95617023}"/>
              </a:ext>
            </a:extLst>
          </p:cNvPr>
          <p:cNvSpPr>
            <a:spLocks noGrp="1"/>
          </p:cNvSpPr>
          <p:nvPr>
            <p:ph type="sldNum" sz="quarter" idx="12"/>
          </p:nvPr>
        </p:nvSpPr>
        <p:spPr/>
        <p:txBody>
          <a:bodyPr/>
          <a:lstStyle/>
          <a:p>
            <a:fld id="{0FB653A9-F313-624D-BF6F-1C4E70BAF06A}" type="slidenum">
              <a:rPr lang="en-US" smtClean="0"/>
              <a:t>39</a:t>
            </a:fld>
            <a:endParaRPr lang="en-US"/>
          </a:p>
        </p:txBody>
      </p:sp>
      <p:sp>
        <p:nvSpPr>
          <p:cNvPr id="8" name="TextBox 7">
            <a:extLst>
              <a:ext uri="{FF2B5EF4-FFF2-40B4-BE49-F238E27FC236}">
                <a16:creationId xmlns:a16="http://schemas.microsoft.com/office/drawing/2014/main" id="{8A6D516B-66E3-5F4B-3BC9-2DA473834B49}"/>
              </a:ext>
            </a:extLst>
          </p:cNvPr>
          <p:cNvSpPr txBox="1"/>
          <p:nvPr/>
        </p:nvSpPr>
        <p:spPr>
          <a:xfrm>
            <a:off x="5927724" y="4564685"/>
            <a:ext cx="2551257" cy="461665"/>
          </a:xfrm>
          <a:prstGeom prst="rect">
            <a:avLst/>
          </a:prstGeom>
          <a:noFill/>
        </p:spPr>
        <p:txBody>
          <a:bodyPr wrap="square">
            <a:spAutoFit/>
          </a:bodyPr>
          <a:lstStyle/>
          <a:p>
            <a:pPr rtl="0"/>
            <a:r>
              <a:rPr lang="en-US" sz="600" dirty="0">
                <a:effectLst/>
                <a:latin typeface="-apple-system"/>
              </a:rPr>
              <a:t>Source: </a:t>
            </a:r>
          </a:p>
          <a:p>
            <a:pPr rtl="0"/>
            <a:r>
              <a:rPr lang="en-US" sz="600" dirty="0">
                <a:effectLst/>
                <a:latin typeface="-apple-system"/>
              </a:rPr>
              <a:t>ISO 21448, Figure A.15 — Possible interactions of product development activities between this document</a:t>
            </a:r>
          </a:p>
          <a:p>
            <a:pPr rtl="0"/>
            <a:r>
              <a:rPr lang="en-US" sz="600" dirty="0">
                <a:effectLst/>
                <a:latin typeface="-apple-system"/>
              </a:rPr>
              <a:t> and the ISO 26262 series</a:t>
            </a:r>
          </a:p>
        </p:txBody>
      </p:sp>
    </p:spTree>
    <p:extLst>
      <p:ext uri="{BB962C8B-B14F-4D97-AF65-F5344CB8AC3E}">
        <p14:creationId xmlns:p14="http://schemas.microsoft.com/office/powerpoint/2010/main" val="1706972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660974-2CF5-4CB9-A798-8AC2AAF66421}"/>
              </a:ext>
            </a:extLst>
          </p:cNvPr>
          <p:cNvSpPr>
            <a:spLocks noGrp="1"/>
          </p:cNvSpPr>
          <p:nvPr>
            <p:ph type="sldNum" sz="quarter" idx="12"/>
          </p:nvPr>
        </p:nvSpPr>
        <p:spPr>
          <a:xfrm>
            <a:off x="8622574" y="4755844"/>
            <a:ext cx="301752" cy="1371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B653A9-F313-624D-BF6F-1C4E70BAF06A}" type="slidenum">
              <a:rPr kumimoji="0" lang="en-US" sz="60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600" b="1"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3" name="Diagram 2">
            <a:extLst>
              <a:ext uri="{FF2B5EF4-FFF2-40B4-BE49-F238E27FC236}">
                <a16:creationId xmlns:a16="http://schemas.microsoft.com/office/drawing/2014/main" id="{89ACFD3F-0396-407F-907B-46AB85AC9614}"/>
              </a:ext>
            </a:extLst>
          </p:cNvPr>
          <p:cNvGraphicFramePr/>
          <p:nvPr>
            <p:extLst>
              <p:ext uri="{D42A27DB-BD31-4B8C-83A1-F6EECF244321}">
                <p14:modId xmlns:p14="http://schemas.microsoft.com/office/powerpoint/2010/main" val="3776054421"/>
              </p:ext>
            </p:extLst>
          </p:nvPr>
        </p:nvGraphicFramePr>
        <p:xfrm>
          <a:off x="118855" y="921786"/>
          <a:ext cx="8906290" cy="411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Straight Connector 3">
            <a:extLst>
              <a:ext uri="{FF2B5EF4-FFF2-40B4-BE49-F238E27FC236}">
                <a16:creationId xmlns:a16="http://schemas.microsoft.com/office/drawing/2014/main" id="{696DEA52-15DA-4B14-A499-7666E794D649}"/>
              </a:ext>
            </a:extLst>
          </p:cNvPr>
          <p:cNvCxnSpPr>
            <a:cxnSpLocks/>
          </p:cNvCxnSpPr>
          <p:nvPr/>
        </p:nvCxnSpPr>
        <p:spPr>
          <a:xfrm flipH="1">
            <a:off x="1873449" y="1333396"/>
            <a:ext cx="14726" cy="2881570"/>
          </a:xfrm>
          <a:prstGeom prst="line">
            <a:avLst/>
          </a:prstGeom>
          <a:ln>
            <a:solidFill>
              <a:srgbClr val="0C3C61"/>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3DE0EE4-50FA-4978-90E8-DC5E3A631526}"/>
              </a:ext>
            </a:extLst>
          </p:cNvPr>
          <p:cNvCxnSpPr>
            <a:cxnSpLocks/>
          </p:cNvCxnSpPr>
          <p:nvPr/>
        </p:nvCxnSpPr>
        <p:spPr>
          <a:xfrm>
            <a:off x="2666217" y="1333395"/>
            <a:ext cx="0" cy="2881570"/>
          </a:xfrm>
          <a:prstGeom prst="line">
            <a:avLst/>
          </a:prstGeom>
          <a:ln>
            <a:solidFill>
              <a:srgbClr val="0C3C61"/>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CBE162B-4031-4E45-BF88-A2502A585271}"/>
              </a:ext>
            </a:extLst>
          </p:cNvPr>
          <p:cNvCxnSpPr>
            <a:cxnSpLocks/>
          </p:cNvCxnSpPr>
          <p:nvPr/>
        </p:nvCxnSpPr>
        <p:spPr>
          <a:xfrm>
            <a:off x="3870520" y="1333395"/>
            <a:ext cx="0" cy="2881570"/>
          </a:xfrm>
          <a:prstGeom prst="line">
            <a:avLst/>
          </a:prstGeom>
          <a:ln>
            <a:solidFill>
              <a:srgbClr val="0C3C6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674A08A-859C-445E-BED8-123FE6D7DEB0}"/>
              </a:ext>
            </a:extLst>
          </p:cNvPr>
          <p:cNvCxnSpPr>
            <a:cxnSpLocks/>
          </p:cNvCxnSpPr>
          <p:nvPr/>
        </p:nvCxnSpPr>
        <p:spPr>
          <a:xfrm>
            <a:off x="4896069" y="1333395"/>
            <a:ext cx="0" cy="2881570"/>
          </a:xfrm>
          <a:prstGeom prst="line">
            <a:avLst/>
          </a:prstGeom>
          <a:ln>
            <a:solidFill>
              <a:srgbClr val="0C3C6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B54E1DD-241D-4A15-982C-F8387B7CA189}"/>
              </a:ext>
            </a:extLst>
          </p:cNvPr>
          <p:cNvCxnSpPr>
            <a:cxnSpLocks/>
          </p:cNvCxnSpPr>
          <p:nvPr/>
        </p:nvCxnSpPr>
        <p:spPr>
          <a:xfrm>
            <a:off x="5839116" y="1333395"/>
            <a:ext cx="0" cy="2881570"/>
          </a:xfrm>
          <a:prstGeom prst="line">
            <a:avLst/>
          </a:prstGeom>
          <a:ln>
            <a:solidFill>
              <a:srgbClr val="0C3C6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B863B67-E494-4DE2-85C7-1300D32DBB10}"/>
              </a:ext>
            </a:extLst>
          </p:cNvPr>
          <p:cNvCxnSpPr>
            <a:cxnSpLocks/>
          </p:cNvCxnSpPr>
          <p:nvPr/>
        </p:nvCxnSpPr>
        <p:spPr>
          <a:xfrm>
            <a:off x="6871540" y="1333395"/>
            <a:ext cx="0" cy="2881570"/>
          </a:xfrm>
          <a:prstGeom prst="line">
            <a:avLst/>
          </a:prstGeom>
          <a:ln>
            <a:solidFill>
              <a:srgbClr val="0C3C6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E6BABFB-2AC9-4427-98E8-F1B803296C4A}"/>
              </a:ext>
            </a:extLst>
          </p:cNvPr>
          <p:cNvCxnSpPr>
            <a:cxnSpLocks/>
          </p:cNvCxnSpPr>
          <p:nvPr/>
        </p:nvCxnSpPr>
        <p:spPr>
          <a:xfrm>
            <a:off x="8123971" y="1333395"/>
            <a:ext cx="0" cy="2881570"/>
          </a:xfrm>
          <a:prstGeom prst="line">
            <a:avLst/>
          </a:prstGeom>
          <a:ln>
            <a:solidFill>
              <a:srgbClr val="0C3C61"/>
            </a:solidFill>
            <a:prstDash val="dash"/>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8935E506-2BB2-4BE9-ADF4-E827B349D546}"/>
              </a:ext>
            </a:extLst>
          </p:cNvPr>
          <p:cNvGrpSpPr/>
          <p:nvPr/>
        </p:nvGrpSpPr>
        <p:grpSpPr>
          <a:xfrm>
            <a:off x="357023" y="1431152"/>
            <a:ext cx="1533997" cy="395163"/>
            <a:chOff x="176102" y="1116300"/>
            <a:chExt cx="1721856" cy="433933"/>
          </a:xfrm>
        </p:grpSpPr>
        <p:sp>
          <p:nvSpPr>
            <p:cNvPr id="23" name="Rectangle: Rounded Corners 22">
              <a:extLst>
                <a:ext uri="{FF2B5EF4-FFF2-40B4-BE49-F238E27FC236}">
                  <a16:creationId xmlns:a16="http://schemas.microsoft.com/office/drawing/2014/main" id="{9FA3BD74-B3D8-43A1-B1C4-D42ADC55F06A}"/>
                </a:ext>
              </a:extLst>
            </p:cNvPr>
            <p:cNvSpPr/>
            <p:nvPr/>
          </p:nvSpPr>
          <p:spPr>
            <a:xfrm>
              <a:off x="176102" y="1116300"/>
              <a:ext cx="1621682" cy="433933"/>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a:ea typeface="+mn-ea"/>
                <a:cs typeface="+mn-cs"/>
              </a:endParaRPr>
            </a:p>
          </p:txBody>
        </p:sp>
        <p:sp>
          <p:nvSpPr>
            <p:cNvPr id="24" name="TextBox 23">
              <a:extLst>
                <a:ext uri="{FF2B5EF4-FFF2-40B4-BE49-F238E27FC236}">
                  <a16:creationId xmlns:a16="http://schemas.microsoft.com/office/drawing/2014/main" id="{50F8759F-0153-4892-87DC-995F269D2CD0}"/>
                </a:ext>
              </a:extLst>
            </p:cNvPr>
            <p:cNvSpPr txBox="1"/>
            <p:nvPr/>
          </p:nvSpPr>
          <p:spPr>
            <a:xfrm>
              <a:off x="833275" y="1138885"/>
              <a:ext cx="1064683" cy="3717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a:solidFill>
                    <a:srgbClr val="231F20"/>
                  </a:solidFill>
                  <a:cs typeface="Segoe UI" panose="020B0502040204020203" pitchFamily="34" charset="0"/>
                </a:rPr>
                <a:t>Market</a:t>
              </a:r>
              <a:r>
                <a:rPr kumimoji="0" lang="en-US" sz="800" i="0" u="none" strike="noStrike" kern="1200" cap="none" spc="0" normalizeH="0" baseline="0" noProof="0">
                  <a:ln>
                    <a:noFill/>
                  </a:ln>
                  <a:solidFill>
                    <a:srgbClr val="231F20"/>
                  </a:solidFill>
                  <a:effectLst/>
                  <a:uLnTx/>
                  <a:uFillTx/>
                  <a:ea typeface="+mn-ea"/>
                  <a:cs typeface="Segoe UI" panose="020B0502040204020203" pitchFamily="34" charset="0"/>
                </a:rPr>
                <a:t> enablement</a:t>
              </a:r>
            </a:p>
          </p:txBody>
        </p:sp>
      </p:grpSp>
      <p:grpSp>
        <p:nvGrpSpPr>
          <p:cNvPr id="25" name="Group 24">
            <a:extLst>
              <a:ext uri="{FF2B5EF4-FFF2-40B4-BE49-F238E27FC236}">
                <a16:creationId xmlns:a16="http://schemas.microsoft.com/office/drawing/2014/main" id="{19758F6D-2A5C-4DF3-AC5F-1B578597ACC5}"/>
              </a:ext>
            </a:extLst>
          </p:cNvPr>
          <p:cNvGrpSpPr/>
          <p:nvPr/>
        </p:nvGrpSpPr>
        <p:grpSpPr>
          <a:xfrm>
            <a:off x="673866" y="1949517"/>
            <a:ext cx="6196524" cy="416351"/>
            <a:chOff x="549258" y="1790779"/>
            <a:chExt cx="6196524" cy="416351"/>
          </a:xfrm>
        </p:grpSpPr>
        <p:grpSp>
          <p:nvGrpSpPr>
            <p:cNvPr id="26" name="Group 25">
              <a:extLst>
                <a:ext uri="{FF2B5EF4-FFF2-40B4-BE49-F238E27FC236}">
                  <a16:creationId xmlns:a16="http://schemas.microsoft.com/office/drawing/2014/main" id="{80F4A7AE-5A0D-46DE-8725-E365E8B1DD28}"/>
                </a:ext>
              </a:extLst>
            </p:cNvPr>
            <p:cNvGrpSpPr/>
            <p:nvPr/>
          </p:nvGrpSpPr>
          <p:grpSpPr>
            <a:xfrm>
              <a:off x="549258" y="1792224"/>
              <a:ext cx="6196524" cy="393192"/>
              <a:chOff x="194520" y="740441"/>
              <a:chExt cx="6955373" cy="431769"/>
            </a:xfrm>
          </p:grpSpPr>
          <p:sp>
            <p:nvSpPr>
              <p:cNvPr id="28" name="Rectangle: Rounded Corners 27">
                <a:extLst>
                  <a:ext uri="{FF2B5EF4-FFF2-40B4-BE49-F238E27FC236}">
                    <a16:creationId xmlns:a16="http://schemas.microsoft.com/office/drawing/2014/main" id="{CB2293B5-02A0-42B3-8825-DDF15564D77B}"/>
                  </a:ext>
                </a:extLst>
              </p:cNvPr>
              <p:cNvSpPr/>
              <p:nvPr/>
            </p:nvSpPr>
            <p:spPr>
              <a:xfrm>
                <a:off x="194520" y="740441"/>
                <a:ext cx="6955373" cy="431769"/>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a:ea typeface="+mn-ea"/>
                  <a:cs typeface="+mn-cs"/>
                </a:endParaRPr>
              </a:p>
            </p:txBody>
          </p:sp>
          <p:sp>
            <p:nvSpPr>
              <p:cNvPr id="29" name="TextBox 28">
                <a:extLst>
                  <a:ext uri="{FF2B5EF4-FFF2-40B4-BE49-F238E27FC236}">
                    <a16:creationId xmlns:a16="http://schemas.microsoft.com/office/drawing/2014/main" id="{9016AC31-7F91-4367-B0D1-96C028E6D74F}"/>
                  </a:ext>
                </a:extLst>
              </p:cNvPr>
              <p:cNvSpPr txBox="1"/>
              <p:nvPr/>
            </p:nvSpPr>
            <p:spPr>
              <a:xfrm>
                <a:off x="2807391" y="873895"/>
                <a:ext cx="2355136" cy="236582"/>
              </a:xfrm>
              <a:prstGeom prst="rect">
                <a:avLst/>
              </a:prstGeom>
              <a:noFill/>
            </p:spPr>
            <p:txBody>
              <a:bodyPr wrap="square" rtlCol="0">
                <a:spAutoFit/>
              </a:bodyPr>
              <a:lstStyle/>
              <a:p>
                <a:pPr>
                  <a:defRPr/>
                </a:pPr>
                <a:r>
                  <a:rPr lang="en-US" sz="800">
                    <a:solidFill>
                      <a:srgbClr val="231F20"/>
                    </a:solidFill>
                    <a:cs typeface="Segoe UI" panose="020B0502040204020203" pitchFamily="34" charset="0"/>
                  </a:rPr>
                  <a:t>Training and workshops</a:t>
                </a:r>
              </a:p>
            </p:txBody>
          </p:sp>
        </p:grpSp>
        <p:pic>
          <p:nvPicPr>
            <p:cNvPr id="27" name="Graphic 239">
              <a:extLst>
                <a:ext uri="{FF2B5EF4-FFF2-40B4-BE49-F238E27FC236}">
                  <a16:creationId xmlns:a16="http://schemas.microsoft.com/office/drawing/2014/main" id="{5320A810-3C2B-4B4A-9C13-4F4BA50BE2DA}"/>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462425" y="1790779"/>
              <a:ext cx="407318" cy="416351"/>
            </a:xfrm>
            <a:prstGeom prst="rect">
              <a:avLst/>
            </a:prstGeom>
          </p:spPr>
        </p:pic>
      </p:grpSp>
      <p:grpSp>
        <p:nvGrpSpPr>
          <p:cNvPr id="30" name="Group 29">
            <a:extLst>
              <a:ext uri="{FF2B5EF4-FFF2-40B4-BE49-F238E27FC236}">
                <a16:creationId xmlns:a16="http://schemas.microsoft.com/office/drawing/2014/main" id="{E673EB32-919A-4CA8-8B54-6DDE4AABC160}"/>
              </a:ext>
            </a:extLst>
          </p:cNvPr>
          <p:cNvGrpSpPr/>
          <p:nvPr/>
        </p:nvGrpSpPr>
        <p:grpSpPr>
          <a:xfrm>
            <a:off x="1925251" y="2538753"/>
            <a:ext cx="4908969" cy="529394"/>
            <a:chOff x="466595" y="3399731"/>
            <a:chExt cx="4908969" cy="529394"/>
          </a:xfrm>
        </p:grpSpPr>
        <p:sp>
          <p:nvSpPr>
            <p:cNvPr id="31" name="Rectangle: Rounded Corners 30">
              <a:extLst>
                <a:ext uri="{FF2B5EF4-FFF2-40B4-BE49-F238E27FC236}">
                  <a16:creationId xmlns:a16="http://schemas.microsoft.com/office/drawing/2014/main" id="{B3CDD509-CE1E-498A-A721-73C9C2BF683E}"/>
                </a:ext>
              </a:extLst>
            </p:cNvPr>
            <p:cNvSpPr/>
            <p:nvPr/>
          </p:nvSpPr>
          <p:spPr>
            <a:xfrm>
              <a:off x="466595" y="3399731"/>
              <a:ext cx="4908969" cy="529394"/>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a:ea typeface="+mn-ea"/>
                <a:cs typeface="+mn-cs"/>
              </a:endParaRPr>
            </a:p>
          </p:txBody>
        </p:sp>
        <p:sp>
          <p:nvSpPr>
            <p:cNvPr id="32" name="TextBox 31">
              <a:extLst>
                <a:ext uri="{FF2B5EF4-FFF2-40B4-BE49-F238E27FC236}">
                  <a16:creationId xmlns:a16="http://schemas.microsoft.com/office/drawing/2014/main" id="{A4859B0A-9ED9-42BF-99A8-4C86B6263F9D}"/>
                </a:ext>
              </a:extLst>
            </p:cNvPr>
            <p:cNvSpPr txBox="1"/>
            <p:nvPr/>
          </p:nvSpPr>
          <p:spPr>
            <a:xfrm>
              <a:off x="2074323" y="3466124"/>
              <a:ext cx="1566872" cy="461665"/>
            </a:xfrm>
            <a:prstGeom prst="rect">
              <a:avLst/>
            </a:prstGeom>
            <a:noFill/>
          </p:spPr>
          <p:txBody>
            <a:bodyPr wrap="square" rtlCol="0">
              <a:spAutoFit/>
            </a:bodyPr>
            <a:lstStyle/>
            <a:p>
              <a:pPr indent="-171450">
                <a:buFont typeface="Arial" panose="020B0604020202020204" pitchFamily="34" charset="0"/>
                <a:buChar char="•"/>
                <a:defRPr/>
              </a:pPr>
              <a:r>
                <a:rPr lang="en-US" sz="800">
                  <a:solidFill>
                    <a:srgbClr val="231F20"/>
                  </a:solidFill>
                  <a:cs typeface="Segoe UI" panose="020B0502040204020203" pitchFamily="34" charset="0"/>
                </a:rPr>
                <a:t>Safety risk assessment</a:t>
              </a:r>
            </a:p>
            <a:p>
              <a:pPr indent="-171450">
                <a:buFont typeface="Arial" panose="020B0604020202020204" pitchFamily="34" charset="0"/>
                <a:buChar char="•"/>
                <a:defRPr/>
              </a:pPr>
              <a:r>
                <a:rPr lang="en-US" sz="800">
                  <a:solidFill>
                    <a:srgbClr val="231F20"/>
                  </a:solidFill>
                  <a:cs typeface="Segoe UI" panose="020B0502040204020203" pitchFamily="34" charset="0"/>
                </a:rPr>
                <a:t>OT risk assessment</a:t>
              </a:r>
            </a:p>
            <a:p>
              <a:pPr indent="-171450">
                <a:buFont typeface="Arial" panose="020B0604020202020204" pitchFamily="34" charset="0"/>
                <a:buChar char="•"/>
                <a:defRPr/>
              </a:pPr>
              <a:r>
                <a:rPr lang="en-US" sz="800" err="1">
                  <a:solidFill>
                    <a:srgbClr val="231F20"/>
                  </a:solidFill>
                  <a:cs typeface="Segoe UI" panose="020B0502040204020203" pitchFamily="34" charset="0"/>
                </a:rPr>
                <a:t>CSMS</a:t>
              </a:r>
              <a:r>
                <a:rPr lang="en-US" sz="800">
                  <a:solidFill>
                    <a:srgbClr val="231F20"/>
                  </a:solidFill>
                  <a:cs typeface="Segoe UI" panose="020B0502040204020203" pitchFamily="34" charset="0"/>
                </a:rPr>
                <a:t> for IACS</a:t>
              </a:r>
            </a:p>
          </p:txBody>
        </p:sp>
        <p:pic>
          <p:nvPicPr>
            <p:cNvPr id="33" name="Graphic 32" descr="Shield outline">
              <a:extLst>
                <a:ext uri="{FF2B5EF4-FFF2-40B4-BE49-F238E27FC236}">
                  <a16:creationId xmlns:a16="http://schemas.microsoft.com/office/drawing/2014/main" id="{A37867F5-DD98-4F66-B118-2399B8B1F964}"/>
                </a:ext>
              </a:extLst>
            </p:cNvPr>
            <p:cNvPicPr>
              <a:picLocks/>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742096" y="3477123"/>
              <a:ext cx="411480" cy="395163"/>
            </a:xfrm>
            <a:prstGeom prst="rect">
              <a:avLst/>
            </a:prstGeom>
          </p:spPr>
        </p:pic>
      </p:grpSp>
      <p:sp>
        <p:nvSpPr>
          <p:cNvPr id="38" name="Title 23">
            <a:extLst>
              <a:ext uri="{FF2B5EF4-FFF2-40B4-BE49-F238E27FC236}">
                <a16:creationId xmlns:a16="http://schemas.microsoft.com/office/drawing/2014/main" id="{D75964AC-5B02-49F8-8246-7203832B6059}"/>
              </a:ext>
            </a:extLst>
          </p:cNvPr>
          <p:cNvSpPr txBox="1">
            <a:spLocks/>
          </p:cNvSpPr>
          <p:nvPr/>
        </p:nvSpPr>
        <p:spPr>
          <a:xfrm>
            <a:off x="397011" y="197709"/>
            <a:ext cx="7643969" cy="411610"/>
          </a:xfrm>
          <a:prstGeom prst="rect">
            <a:avLst/>
          </a:prstGeom>
        </p:spPr>
        <p:txBody>
          <a:bodyPr/>
          <a:lstStyle>
            <a:lvl1pPr algn="l" defTabSz="685783" rtl="0" eaLnBrk="1" latinLnBrk="0" hangingPunct="1">
              <a:lnSpc>
                <a:spcPct val="90000"/>
              </a:lnSpc>
              <a:spcBef>
                <a:spcPct val="0"/>
              </a:spcBef>
              <a:buNone/>
              <a:defRPr sz="2400" b="1" kern="1200">
                <a:solidFill>
                  <a:schemeClr val="tx1"/>
                </a:solidFill>
                <a:latin typeface="+mj-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Arial"/>
                <a:ea typeface="+mj-ea"/>
                <a:cs typeface="+mj-cs"/>
              </a:rPr>
              <a:t>Life cycle strategy to compliance — what we offer</a:t>
            </a:r>
          </a:p>
        </p:txBody>
      </p:sp>
      <p:grpSp>
        <p:nvGrpSpPr>
          <p:cNvPr id="39" name="Group 38">
            <a:extLst>
              <a:ext uri="{FF2B5EF4-FFF2-40B4-BE49-F238E27FC236}">
                <a16:creationId xmlns:a16="http://schemas.microsoft.com/office/drawing/2014/main" id="{0471A23E-E042-4875-8050-B2742C806E38}"/>
              </a:ext>
            </a:extLst>
          </p:cNvPr>
          <p:cNvGrpSpPr/>
          <p:nvPr/>
        </p:nvGrpSpPr>
        <p:grpSpPr>
          <a:xfrm>
            <a:off x="2065654" y="1428100"/>
            <a:ext cx="1672417" cy="453266"/>
            <a:chOff x="2277793" y="1793120"/>
            <a:chExt cx="1672417" cy="453266"/>
          </a:xfrm>
        </p:grpSpPr>
        <p:grpSp>
          <p:nvGrpSpPr>
            <p:cNvPr id="40" name="Group 39">
              <a:extLst>
                <a:ext uri="{FF2B5EF4-FFF2-40B4-BE49-F238E27FC236}">
                  <a16:creationId xmlns:a16="http://schemas.microsoft.com/office/drawing/2014/main" id="{468EDB95-A838-405D-A4D1-379C0F1D61CD}"/>
                </a:ext>
              </a:extLst>
            </p:cNvPr>
            <p:cNvGrpSpPr/>
            <p:nvPr/>
          </p:nvGrpSpPr>
          <p:grpSpPr>
            <a:xfrm>
              <a:off x="2277793" y="1793120"/>
              <a:ext cx="1672417" cy="453266"/>
              <a:chOff x="1461553" y="1823549"/>
              <a:chExt cx="1877226" cy="497737"/>
            </a:xfrm>
          </p:grpSpPr>
          <p:sp>
            <p:nvSpPr>
              <p:cNvPr id="42" name="Rectangle: Rounded Corners 41">
                <a:extLst>
                  <a:ext uri="{FF2B5EF4-FFF2-40B4-BE49-F238E27FC236}">
                    <a16:creationId xmlns:a16="http://schemas.microsoft.com/office/drawing/2014/main" id="{3CCCC4E1-6174-4072-A504-AF4DE6ABBEFC}"/>
                  </a:ext>
                </a:extLst>
              </p:cNvPr>
              <p:cNvSpPr/>
              <p:nvPr/>
            </p:nvSpPr>
            <p:spPr>
              <a:xfrm>
                <a:off x="1461553" y="1823549"/>
                <a:ext cx="1539572" cy="433933"/>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a:ea typeface="+mn-ea"/>
                  <a:cs typeface="+mn-cs"/>
                </a:endParaRPr>
              </a:p>
            </p:txBody>
          </p:sp>
          <p:sp>
            <p:nvSpPr>
              <p:cNvPr id="43" name="TextBox 42">
                <a:extLst>
                  <a:ext uri="{FF2B5EF4-FFF2-40B4-BE49-F238E27FC236}">
                    <a16:creationId xmlns:a16="http://schemas.microsoft.com/office/drawing/2014/main" id="{E97D8137-E4AA-4433-BFFF-ECABE0F70E23}"/>
                  </a:ext>
                </a:extLst>
              </p:cNvPr>
              <p:cNvSpPr txBox="1"/>
              <p:nvPr/>
            </p:nvSpPr>
            <p:spPr>
              <a:xfrm>
                <a:off x="1803552" y="1844744"/>
                <a:ext cx="1535227" cy="476542"/>
              </a:xfrm>
              <a:prstGeom prst="rect">
                <a:avLst/>
              </a:prstGeom>
              <a:noFill/>
            </p:spPr>
            <p:txBody>
              <a:bodyPr wrap="square" tIns="18288" rtlCol="0">
                <a:spAutoFit/>
              </a:bodyPr>
              <a:lstStyle/>
              <a:p>
                <a:pPr>
                  <a:defRPr/>
                </a:pPr>
                <a:r>
                  <a:rPr lang="en-US" sz="800">
                    <a:solidFill>
                      <a:srgbClr val="231F20"/>
                    </a:solidFill>
                    <a:cs typeface="Segoe UI" panose="020B0502040204020203" pitchFamily="34" charset="0"/>
                  </a:rPr>
                  <a:t>Business and </a:t>
                </a:r>
                <a:br>
                  <a:rPr lang="en-US" sz="800">
                    <a:solidFill>
                      <a:srgbClr val="231F20"/>
                    </a:solidFill>
                    <a:cs typeface="Segoe UI" panose="020B0502040204020203" pitchFamily="34" charset="0"/>
                  </a:rPr>
                </a:br>
                <a:r>
                  <a:rPr lang="en-US" sz="800">
                    <a:solidFill>
                      <a:srgbClr val="231F20"/>
                    </a:solidFill>
                    <a:cs typeface="Segoe UI" panose="020B0502040204020203" pitchFamily="34" charset="0"/>
                  </a:rPr>
                  <a:t>technical </a:t>
                </a:r>
                <a:br>
                  <a:rPr lang="en-US" sz="800">
                    <a:solidFill>
                      <a:srgbClr val="231F20"/>
                    </a:solidFill>
                    <a:cs typeface="Segoe UI" panose="020B0502040204020203" pitchFamily="34" charset="0"/>
                  </a:rPr>
                </a:br>
                <a:r>
                  <a:rPr lang="en-US" sz="800">
                    <a:solidFill>
                      <a:srgbClr val="231F20"/>
                    </a:solidFill>
                    <a:cs typeface="Segoe UI" panose="020B0502040204020203" pitchFamily="34" charset="0"/>
                  </a:rPr>
                  <a:t>requirements</a:t>
                </a:r>
              </a:p>
            </p:txBody>
          </p:sp>
        </p:grpSp>
        <p:pic>
          <p:nvPicPr>
            <p:cNvPr id="41" name="Graphic 567">
              <a:extLst>
                <a:ext uri="{FF2B5EF4-FFF2-40B4-BE49-F238E27FC236}">
                  <a16:creationId xmlns:a16="http://schemas.microsoft.com/office/drawing/2014/main" id="{4A3E1DA7-91BE-4DEE-BC89-A3C834F94D9F}"/>
                </a:ext>
              </a:extLst>
            </p:cNvPr>
            <p:cNvPicPr>
              <a:picLocks noChangeAspect="1"/>
            </p:cNvPicPr>
            <p:nvPr/>
          </p:nvPicPr>
          <p:blipFill>
            <a:blip r:embed="rId12" cstate="print">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368597" y="1848408"/>
              <a:ext cx="244391" cy="285078"/>
            </a:xfrm>
            <a:prstGeom prst="rect">
              <a:avLst/>
            </a:prstGeom>
          </p:spPr>
        </p:pic>
      </p:grpSp>
      <p:grpSp>
        <p:nvGrpSpPr>
          <p:cNvPr id="44" name="Group 43">
            <a:extLst>
              <a:ext uri="{FF2B5EF4-FFF2-40B4-BE49-F238E27FC236}">
                <a16:creationId xmlns:a16="http://schemas.microsoft.com/office/drawing/2014/main" id="{7E45BF84-43CE-44B8-B528-F885CB0B64BD}"/>
              </a:ext>
            </a:extLst>
          </p:cNvPr>
          <p:cNvGrpSpPr/>
          <p:nvPr/>
        </p:nvGrpSpPr>
        <p:grpSpPr>
          <a:xfrm>
            <a:off x="1633240" y="3283844"/>
            <a:ext cx="1431809" cy="395163"/>
            <a:chOff x="2267594" y="2329321"/>
            <a:chExt cx="1431809" cy="395163"/>
          </a:xfrm>
        </p:grpSpPr>
        <p:grpSp>
          <p:nvGrpSpPr>
            <p:cNvPr id="45" name="Group 44">
              <a:extLst>
                <a:ext uri="{FF2B5EF4-FFF2-40B4-BE49-F238E27FC236}">
                  <a16:creationId xmlns:a16="http://schemas.microsoft.com/office/drawing/2014/main" id="{D948AC87-FF69-4462-A41B-89C977924855}"/>
                </a:ext>
              </a:extLst>
            </p:cNvPr>
            <p:cNvGrpSpPr/>
            <p:nvPr/>
          </p:nvGrpSpPr>
          <p:grpSpPr>
            <a:xfrm>
              <a:off x="2267594" y="2329321"/>
              <a:ext cx="1431809" cy="395163"/>
              <a:chOff x="2098179" y="2267151"/>
              <a:chExt cx="1607154" cy="433933"/>
            </a:xfrm>
          </p:grpSpPr>
          <p:sp>
            <p:nvSpPr>
              <p:cNvPr id="47" name="Rectangle: Rounded Corners 46">
                <a:extLst>
                  <a:ext uri="{FF2B5EF4-FFF2-40B4-BE49-F238E27FC236}">
                    <a16:creationId xmlns:a16="http://schemas.microsoft.com/office/drawing/2014/main" id="{A0990E7A-7D08-4700-A825-C633BDDFA856}"/>
                  </a:ext>
                </a:extLst>
              </p:cNvPr>
              <p:cNvSpPr/>
              <p:nvPr/>
            </p:nvSpPr>
            <p:spPr>
              <a:xfrm>
                <a:off x="2098179" y="2267151"/>
                <a:ext cx="1539570" cy="433933"/>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a:ea typeface="+mn-ea"/>
                  <a:cs typeface="+mn-cs"/>
                </a:endParaRPr>
              </a:p>
            </p:txBody>
          </p:sp>
          <p:sp>
            <p:nvSpPr>
              <p:cNvPr id="48" name="TextBox 47">
                <a:extLst>
                  <a:ext uri="{FF2B5EF4-FFF2-40B4-BE49-F238E27FC236}">
                    <a16:creationId xmlns:a16="http://schemas.microsoft.com/office/drawing/2014/main" id="{5064F00C-4C43-4BDD-8B08-152D7F2E475E}"/>
                  </a:ext>
                </a:extLst>
              </p:cNvPr>
              <p:cNvSpPr txBox="1"/>
              <p:nvPr/>
            </p:nvSpPr>
            <p:spPr>
              <a:xfrm>
                <a:off x="2505567" y="2384722"/>
                <a:ext cx="1199766" cy="236582"/>
              </a:xfrm>
              <a:prstGeom prst="rect">
                <a:avLst/>
              </a:prstGeom>
              <a:noFill/>
            </p:spPr>
            <p:txBody>
              <a:bodyPr wrap="square" rtlCol="0">
                <a:spAutoFit/>
              </a:bodyPr>
              <a:lstStyle/>
              <a:p>
                <a:pPr marR="0" lvl="0" fontAlgn="auto">
                  <a:lnSpc>
                    <a:spcPct val="100000"/>
                  </a:lnSpc>
                  <a:spcBef>
                    <a:spcPts val="600"/>
                  </a:spcBef>
                  <a:spcAft>
                    <a:spcPts val="0"/>
                  </a:spcAft>
                  <a:buClrTx/>
                  <a:buSzTx/>
                  <a:tabLst/>
                  <a:defRPr/>
                </a:pPr>
                <a:r>
                  <a:rPr lang="en-US" sz="800">
                    <a:solidFill>
                      <a:srgbClr val="231F20"/>
                    </a:solidFill>
                    <a:cs typeface="Segoe UI" panose="020B0502040204020203" pitchFamily="34" charset="0"/>
                  </a:rPr>
                  <a:t>Gap analysis</a:t>
                </a:r>
              </a:p>
            </p:txBody>
          </p:sp>
        </p:grpSp>
        <p:pic>
          <p:nvPicPr>
            <p:cNvPr id="46" name="Graphic 565">
              <a:extLst>
                <a:ext uri="{FF2B5EF4-FFF2-40B4-BE49-F238E27FC236}">
                  <a16:creationId xmlns:a16="http://schemas.microsoft.com/office/drawing/2014/main" id="{C003276B-779B-4642-AF8B-5C2C11433907}"/>
                </a:ext>
              </a:extLst>
            </p:cNvPr>
            <p:cNvPicPr>
              <a:picLocks noChangeAspect="1"/>
            </p:cNvPicPr>
            <p:nvPr/>
          </p:nvPicPr>
          <p:blipFill>
            <a:blip r:embed="rId14" cstate="print">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2380602" y="2393969"/>
              <a:ext cx="244391" cy="285079"/>
            </a:xfrm>
            <a:prstGeom prst="rect">
              <a:avLst/>
            </a:prstGeom>
          </p:spPr>
        </p:pic>
      </p:grpSp>
      <p:grpSp>
        <p:nvGrpSpPr>
          <p:cNvPr id="50" name="Group 49">
            <a:extLst>
              <a:ext uri="{FF2B5EF4-FFF2-40B4-BE49-F238E27FC236}">
                <a16:creationId xmlns:a16="http://schemas.microsoft.com/office/drawing/2014/main" id="{5F444401-080C-493F-AB73-6B297C089BE0}"/>
              </a:ext>
            </a:extLst>
          </p:cNvPr>
          <p:cNvGrpSpPr/>
          <p:nvPr/>
        </p:nvGrpSpPr>
        <p:grpSpPr>
          <a:xfrm>
            <a:off x="3665610" y="3283835"/>
            <a:ext cx="1449469" cy="395161"/>
            <a:chOff x="3881199" y="2337399"/>
            <a:chExt cx="1449469" cy="395161"/>
          </a:xfrm>
        </p:grpSpPr>
        <p:grpSp>
          <p:nvGrpSpPr>
            <p:cNvPr id="51" name="Group 50">
              <a:extLst>
                <a:ext uri="{FF2B5EF4-FFF2-40B4-BE49-F238E27FC236}">
                  <a16:creationId xmlns:a16="http://schemas.microsoft.com/office/drawing/2014/main" id="{CB50651F-767B-4273-A549-4147C77599D7}"/>
                </a:ext>
              </a:extLst>
            </p:cNvPr>
            <p:cNvGrpSpPr/>
            <p:nvPr/>
          </p:nvGrpSpPr>
          <p:grpSpPr>
            <a:xfrm>
              <a:off x="3881199" y="2337399"/>
              <a:ext cx="1449469" cy="395161"/>
              <a:chOff x="1968226" y="3528294"/>
              <a:chExt cx="1626977" cy="433932"/>
            </a:xfrm>
          </p:grpSpPr>
          <p:sp>
            <p:nvSpPr>
              <p:cNvPr id="53" name="Rectangle: Rounded Corners 52">
                <a:extLst>
                  <a:ext uri="{FF2B5EF4-FFF2-40B4-BE49-F238E27FC236}">
                    <a16:creationId xmlns:a16="http://schemas.microsoft.com/office/drawing/2014/main" id="{92189D48-0AFF-4D9C-A416-D0084D5D137D}"/>
                  </a:ext>
                </a:extLst>
              </p:cNvPr>
              <p:cNvSpPr/>
              <p:nvPr/>
            </p:nvSpPr>
            <p:spPr>
              <a:xfrm>
                <a:off x="1968226" y="3528294"/>
                <a:ext cx="1539570" cy="433932"/>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a:ea typeface="+mn-ea"/>
                  <a:cs typeface="+mn-cs"/>
                </a:endParaRPr>
              </a:p>
            </p:txBody>
          </p:sp>
          <p:sp>
            <p:nvSpPr>
              <p:cNvPr id="54" name="TextBox 53">
                <a:extLst>
                  <a:ext uri="{FF2B5EF4-FFF2-40B4-BE49-F238E27FC236}">
                    <a16:creationId xmlns:a16="http://schemas.microsoft.com/office/drawing/2014/main" id="{9FB2810D-96B4-43E0-B75C-CBE6DB4856B1}"/>
                  </a:ext>
                </a:extLst>
              </p:cNvPr>
              <p:cNvSpPr txBox="1"/>
              <p:nvPr/>
            </p:nvSpPr>
            <p:spPr>
              <a:xfrm>
                <a:off x="2395437" y="3603716"/>
                <a:ext cx="1199766" cy="341353"/>
              </a:xfrm>
              <a:prstGeom prst="rect">
                <a:avLst/>
              </a:prstGeom>
              <a:noFill/>
            </p:spPr>
            <p:txBody>
              <a:bodyPr wrap="square" tIns="18288" rtlCol="0">
                <a:spAutoFit/>
              </a:bodyPr>
              <a:lstStyle/>
              <a:p>
                <a:pPr>
                  <a:spcBef>
                    <a:spcPts val="600"/>
                  </a:spcBef>
                  <a:defRPr/>
                </a:pPr>
                <a:r>
                  <a:rPr lang="en-US" sz="800" dirty="0">
                    <a:solidFill>
                      <a:srgbClr val="231F20"/>
                    </a:solidFill>
                    <a:cs typeface="Segoe UI" panose="020B0502040204020203" pitchFamily="34" charset="0"/>
                  </a:rPr>
                  <a:t>Approach/</a:t>
                </a:r>
                <a:br>
                  <a:rPr lang="en-US" sz="800" dirty="0">
                    <a:solidFill>
                      <a:srgbClr val="231F20"/>
                    </a:solidFill>
                    <a:cs typeface="Segoe UI" panose="020B0502040204020203" pitchFamily="34" charset="0"/>
                  </a:rPr>
                </a:br>
                <a:r>
                  <a:rPr lang="en-US" sz="800" dirty="0">
                    <a:solidFill>
                      <a:srgbClr val="231F20"/>
                    </a:solidFill>
                    <a:cs typeface="Segoe UI" panose="020B0502040204020203" pitchFamily="34" charset="0"/>
                  </a:rPr>
                  <a:t>architecture review</a:t>
                </a:r>
              </a:p>
            </p:txBody>
          </p:sp>
        </p:grpSp>
        <p:pic>
          <p:nvPicPr>
            <p:cNvPr id="52" name="Picture 4">
              <a:extLst>
                <a:ext uri="{FF2B5EF4-FFF2-40B4-BE49-F238E27FC236}">
                  <a16:creationId xmlns:a16="http://schemas.microsoft.com/office/drawing/2014/main" id="{200734F0-236D-46E4-91B7-9C066737E6D5}"/>
                </a:ext>
              </a:extLst>
            </p:cNvPr>
            <p:cNvPicPr>
              <a:picLocks noChangeAspect="1" noChangeArrowheads="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p:blipFill>
          <p:spPr bwMode="auto">
            <a:xfrm>
              <a:off x="3967418" y="2346739"/>
              <a:ext cx="333081" cy="33308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9" name="Group 58">
            <a:extLst>
              <a:ext uri="{FF2B5EF4-FFF2-40B4-BE49-F238E27FC236}">
                <a16:creationId xmlns:a16="http://schemas.microsoft.com/office/drawing/2014/main" id="{108841F8-AA26-44D7-8EB0-71439795EDAE}"/>
              </a:ext>
            </a:extLst>
          </p:cNvPr>
          <p:cNvGrpSpPr/>
          <p:nvPr/>
        </p:nvGrpSpPr>
        <p:grpSpPr>
          <a:xfrm>
            <a:off x="5023460" y="1419497"/>
            <a:ext cx="1553349" cy="453140"/>
            <a:chOff x="4645104" y="1794145"/>
            <a:chExt cx="1553349" cy="453140"/>
          </a:xfrm>
        </p:grpSpPr>
        <p:sp>
          <p:nvSpPr>
            <p:cNvPr id="60" name="Rectangle: Rounded Corners 59">
              <a:extLst>
                <a:ext uri="{FF2B5EF4-FFF2-40B4-BE49-F238E27FC236}">
                  <a16:creationId xmlns:a16="http://schemas.microsoft.com/office/drawing/2014/main" id="{A9B3A87D-DBE5-4065-83DE-E6B9E1C8E0DD}"/>
                </a:ext>
              </a:extLst>
            </p:cNvPr>
            <p:cNvSpPr/>
            <p:nvPr/>
          </p:nvSpPr>
          <p:spPr>
            <a:xfrm>
              <a:off x="4645104" y="1794145"/>
              <a:ext cx="1371601" cy="395163"/>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a:ea typeface="+mn-ea"/>
                <a:cs typeface="+mn-cs"/>
              </a:endParaRPr>
            </a:p>
          </p:txBody>
        </p:sp>
        <p:sp>
          <p:nvSpPr>
            <p:cNvPr id="61" name="TextBox 60">
              <a:extLst>
                <a:ext uri="{FF2B5EF4-FFF2-40B4-BE49-F238E27FC236}">
                  <a16:creationId xmlns:a16="http://schemas.microsoft.com/office/drawing/2014/main" id="{801D45A7-C9F4-48F3-B8FC-E196407FBA76}"/>
                </a:ext>
              </a:extLst>
            </p:cNvPr>
            <p:cNvSpPr txBox="1"/>
            <p:nvPr/>
          </p:nvSpPr>
          <p:spPr>
            <a:xfrm>
              <a:off x="5012035" y="1813320"/>
              <a:ext cx="1186418" cy="433965"/>
            </a:xfrm>
            <a:prstGeom prst="rect">
              <a:avLst/>
            </a:prstGeom>
            <a:noFill/>
          </p:spPr>
          <p:txBody>
            <a:bodyPr wrap="square" tIns="18288" rtlCol="0">
              <a:spAutoFit/>
            </a:bodyPr>
            <a:lstStyle/>
            <a:p>
              <a:pPr>
                <a:defRPr/>
              </a:pPr>
              <a:r>
                <a:rPr lang="en-US" sz="800" dirty="0">
                  <a:solidFill>
                    <a:srgbClr val="231F20"/>
                  </a:solidFill>
                  <a:cs typeface="Segoe UI" panose="020B0502040204020203" pitchFamily="34" charset="0"/>
                </a:rPr>
                <a:t>Processes, </a:t>
              </a:r>
              <a:br>
                <a:rPr lang="en-US" sz="800" dirty="0">
                  <a:solidFill>
                    <a:srgbClr val="231F20"/>
                  </a:solidFill>
                  <a:cs typeface="Segoe UI" panose="020B0502040204020203" pitchFamily="34" charset="0"/>
                </a:rPr>
              </a:br>
              <a:r>
                <a:rPr lang="en-US" sz="800" dirty="0">
                  <a:solidFill>
                    <a:srgbClr val="231F20"/>
                  </a:solidFill>
                  <a:cs typeface="Segoe UI" panose="020B0502040204020203" pitchFamily="34" charset="0"/>
                </a:rPr>
                <a:t>procedures, governance</a:t>
              </a:r>
            </a:p>
          </p:txBody>
        </p:sp>
        <p:pic>
          <p:nvPicPr>
            <p:cNvPr id="62" name="Graphic 555">
              <a:extLst>
                <a:ext uri="{FF2B5EF4-FFF2-40B4-BE49-F238E27FC236}">
                  <a16:creationId xmlns:a16="http://schemas.microsoft.com/office/drawing/2014/main" id="{CD090698-1AC4-439D-A9E8-F6A9F6F74426}"/>
                </a:ext>
              </a:extLst>
            </p:cNvPr>
            <p:cNvPicPr>
              <a:picLocks noChangeAspect="1"/>
            </p:cNvPicPr>
            <p:nvPr/>
          </p:nvPicPr>
          <p:blipFill>
            <a:blip r:embed="rId18" cstate="print">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4721495" y="1845831"/>
              <a:ext cx="325855" cy="333081"/>
            </a:xfrm>
            <a:prstGeom prst="rect">
              <a:avLst/>
            </a:prstGeom>
          </p:spPr>
        </p:pic>
      </p:grpSp>
      <p:sp>
        <p:nvSpPr>
          <p:cNvPr id="73" name="Rectangle 72">
            <a:extLst>
              <a:ext uri="{FF2B5EF4-FFF2-40B4-BE49-F238E27FC236}">
                <a16:creationId xmlns:a16="http://schemas.microsoft.com/office/drawing/2014/main" id="{652E35A2-B1DA-488C-A1F5-7EC430B08D91}"/>
              </a:ext>
            </a:extLst>
          </p:cNvPr>
          <p:cNvSpPr/>
          <p:nvPr/>
        </p:nvSpPr>
        <p:spPr>
          <a:xfrm>
            <a:off x="3437254" y="4529939"/>
            <a:ext cx="2304901" cy="564320"/>
          </a:xfrm>
          <a:prstGeom prst="rect">
            <a:avLst/>
          </a:prstGeom>
          <a:solidFill>
            <a:srgbClr val="122C49"/>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a:ea typeface="+mn-ea"/>
              <a:cs typeface="+mn-cs"/>
            </a:endParaRPr>
          </a:p>
        </p:txBody>
      </p:sp>
      <p:grpSp>
        <p:nvGrpSpPr>
          <p:cNvPr id="76" name="Group 75">
            <a:extLst>
              <a:ext uri="{FF2B5EF4-FFF2-40B4-BE49-F238E27FC236}">
                <a16:creationId xmlns:a16="http://schemas.microsoft.com/office/drawing/2014/main" id="{B329769A-B27C-457D-BFC5-33A793FD1A8C}"/>
              </a:ext>
            </a:extLst>
          </p:cNvPr>
          <p:cNvGrpSpPr/>
          <p:nvPr/>
        </p:nvGrpSpPr>
        <p:grpSpPr>
          <a:xfrm>
            <a:off x="3244848" y="4595022"/>
            <a:ext cx="1515229" cy="404685"/>
            <a:chOff x="975600" y="4631650"/>
            <a:chExt cx="1515229" cy="404685"/>
          </a:xfrm>
        </p:grpSpPr>
        <p:sp>
          <p:nvSpPr>
            <p:cNvPr id="80" name="Rectangle: Rounded Corners 79">
              <a:extLst>
                <a:ext uri="{FF2B5EF4-FFF2-40B4-BE49-F238E27FC236}">
                  <a16:creationId xmlns:a16="http://schemas.microsoft.com/office/drawing/2014/main" id="{789C925F-DABB-4F3F-857F-43DFF2554BCC}"/>
                </a:ext>
              </a:extLst>
            </p:cNvPr>
            <p:cNvSpPr/>
            <p:nvPr/>
          </p:nvSpPr>
          <p:spPr>
            <a:xfrm>
              <a:off x="1493184" y="4631650"/>
              <a:ext cx="480060" cy="190184"/>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a:ea typeface="+mn-ea"/>
                <a:cs typeface="+mn-cs"/>
              </a:endParaRPr>
            </a:p>
          </p:txBody>
        </p:sp>
        <p:sp>
          <p:nvSpPr>
            <p:cNvPr id="81" name="TextBox 80">
              <a:extLst>
                <a:ext uri="{FF2B5EF4-FFF2-40B4-BE49-F238E27FC236}">
                  <a16:creationId xmlns:a16="http://schemas.microsoft.com/office/drawing/2014/main" id="{F01EB638-2FAD-41AB-BC74-D6622A5AECCE}"/>
                </a:ext>
              </a:extLst>
            </p:cNvPr>
            <p:cNvSpPr txBox="1"/>
            <p:nvPr/>
          </p:nvSpPr>
          <p:spPr>
            <a:xfrm>
              <a:off x="975600" y="4828586"/>
              <a:ext cx="1515229" cy="20774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50" i="0" u="none" strike="noStrike" kern="1200" cap="none" spc="0" normalizeH="0" baseline="0" noProof="0">
                  <a:ln>
                    <a:noFill/>
                  </a:ln>
                  <a:solidFill>
                    <a:srgbClr val="FFFFFF"/>
                  </a:solidFill>
                  <a:effectLst/>
                  <a:uLnTx/>
                  <a:uFillTx/>
                  <a:ea typeface="Open Sans Light" panose="020B0306030504020204" pitchFamily="34" charset="0"/>
                  <a:cs typeface="Open Sans Light" panose="020B0306030504020204" pitchFamily="34" charset="0"/>
                </a:rPr>
                <a:t>Strategic support</a:t>
              </a:r>
            </a:p>
          </p:txBody>
        </p:sp>
      </p:grpSp>
      <p:grpSp>
        <p:nvGrpSpPr>
          <p:cNvPr id="77" name="Group 76">
            <a:extLst>
              <a:ext uri="{FF2B5EF4-FFF2-40B4-BE49-F238E27FC236}">
                <a16:creationId xmlns:a16="http://schemas.microsoft.com/office/drawing/2014/main" id="{C695DABF-23E5-41BC-957D-24DC8C1DE55E}"/>
              </a:ext>
            </a:extLst>
          </p:cNvPr>
          <p:cNvGrpSpPr/>
          <p:nvPr/>
        </p:nvGrpSpPr>
        <p:grpSpPr>
          <a:xfrm>
            <a:off x="4461865" y="4595022"/>
            <a:ext cx="1280290" cy="520101"/>
            <a:chOff x="2192617" y="4631650"/>
            <a:chExt cx="1280290" cy="520101"/>
          </a:xfrm>
        </p:grpSpPr>
        <p:sp>
          <p:nvSpPr>
            <p:cNvPr id="78" name="Rectangle: Rounded Corners 77">
              <a:extLst>
                <a:ext uri="{FF2B5EF4-FFF2-40B4-BE49-F238E27FC236}">
                  <a16:creationId xmlns:a16="http://schemas.microsoft.com/office/drawing/2014/main" id="{E718A664-FF2F-4DE4-A09E-41CB59724B44}"/>
                </a:ext>
              </a:extLst>
            </p:cNvPr>
            <p:cNvSpPr/>
            <p:nvPr/>
          </p:nvSpPr>
          <p:spPr>
            <a:xfrm>
              <a:off x="2592732" y="4631650"/>
              <a:ext cx="480060" cy="190184"/>
            </a:xfrm>
            <a:prstGeom prst="roundRect">
              <a:avLst/>
            </a:prstGeom>
            <a:solidFill>
              <a:srgbClr val="C4B8A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a:ea typeface="+mn-ea"/>
                <a:cs typeface="+mn-cs"/>
              </a:endParaRPr>
            </a:p>
          </p:txBody>
        </p:sp>
        <p:sp>
          <p:nvSpPr>
            <p:cNvPr id="79" name="TextBox 78">
              <a:extLst>
                <a:ext uri="{FF2B5EF4-FFF2-40B4-BE49-F238E27FC236}">
                  <a16:creationId xmlns:a16="http://schemas.microsoft.com/office/drawing/2014/main" id="{363B262A-1C1C-4232-8390-4DD060B10DAB}"/>
                </a:ext>
              </a:extLst>
            </p:cNvPr>
            <p:cNvSpPr txBox="1"/>
            <p:nvPr/>
          </p:nvSpPr>
          <p:spPr>
            <a:xfrm>
              <a:off x="2192617" y="4828586"/>
              <a:ext cx="1280290" cy="3231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50" i="0" u="none" strike="noStrike" kern="1200" cap="none" spc="0" normalizeH="0" baseline="0" noProof="0">
                  <a:ln>
                    <a:noFill/>
                  </a:ln>
                  <a:solidFill>
                    <a:srgbClr val="FFFFFF"/>
                  </a:solidFill>
                  <a:effectLst/>
                  <a:uLnTx/>
                  <a:uFillTx/>
                  <a:ea typeface="Open Sans Light" panose="020B0306030504020204" pitchFamily="34" charset="0"/>
                  <a:cs typeface="Open Sans Light" panose="020B0306030504020204" pitchFamily="34" charset="0"/>
                </a:rPr>
                <a:t>Safety and security evaluations</a:t>
              </a:r>
            </a:p>
          </p:txBody>
        </p:sp>
      </p:grpSp>
      <p:cxnSp>
        <p:nvCxnSpPr>
          <p:cNvPr id="96" name="Straight Connector 95">
            <a:extLst>
              <a:ext uri="{FF2B5EF4-FFF2-40B4-BE49-F238E27FC236}">
                <a16:creationId xmlns:a16="http://schemas.microsoft.com/office/drawing/2014/main" id="{946FA440-BFB8-405F-B9A7-6A4A87036226}"/>
              </a:ext>
            </a:extLst>
          </p:cNvPr>
          <p:cNvCxnSpPr>
            <a:cxnSpLocks/>
          </p:cNvCxnSpPr>
          <p:nvPr/>
        </p:nvCxnSpPr>
        <p:spPr>
          <a:xfrm>
            <a:off x="849168" y="4159746"/>
            <a:ext cx="6990172" cy="6344"/>
          </a:xfrm>
          <a:prstGeom prst="line">
            <a:avLst/>
          </a:prstGeom>
          <a:ln w="34925" cmpd="sng">
            <a:solidFill>
              <a:schemeClr val="bg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0" name="Rectangle: Rounded Corners 99">
            <a:extLst>
              <a:ext uri="{FF2B5EF4-FFF2-40B4-BE49-F238E27FC236}">
                <a16:creationId xmlns:a16="http://schemas.microsoft.com/office/drawing/2014/main" id="{F1FBCC0A-49A9-4186-8D44-35E229A3CFB0}"/>
              </a:ext>
            </a:extLst>
          </p:cNvPr>
          <p:cNvSpPr/>
          <p:nvPr/>
        </p:nvSpPr>
        <p:spPr>
          <a:xfrm>
            <a:off x="357023" y="3932063"/>
            <a:ext cx="8567303" cy="433933"/>
          </a:xfrm>
          <a:prstGeom prst="roundRect">
            <a:avLst/>
          </a:prstGeom>
          <a:solidFill>
            <a:srgbClr val="9EC5D9"/>
          </a:soli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91FF5EFE-4D2A-4CC0-9100-21F199DBCA02}"/>
              </a:ext>
            </a:extLst>
          </p:cNvPr>
          <p:cNvGrpSpPr/>
          <p:nvPr/>
        </p:nvGrpSpPr>
        <p:grpSpPr>
          <a:xfrm>
            <a:off x="1453358" y="3866783"/>
            <a:ext cx="1306498" cy="548640"/>
            <a:chOff x="1444649" y="3933563"/>
            <a:chExt cx="1306498" cy="548640"/>
          </a:xfrm>
        </p:grpSpPr>
        <p:sp>
          <p:nvSpPr>
            <p:cNvPr id="101" name="TextBox 100">
              <a:extLst>
                <a:ext uri="{FF2B5EF4-FFF2-40B4-BE49-F238E27FC236}">
                  <a16:creationId xmlns:a16="http://schemas.microsoft.com/office/drawing/2014/main" id="{C676679C-538E-4BFC-9E72-95D6A17A54F0}"/>
                </a:ext>
              </a:extLst>
            </p:cNvPr>
            <p:cNvSpPr txBox="1"/>
            <p:nvPr/>
          </p:nvSpPr>
          <p:spPr>
            <a:xfrm>
              <a:off x="1942458" y="4066741"/>
              <a:ext cx="808689" cy="338554"/>
            </a:xfrm>
            <a:prstGeom prst="rect">
              <a:avLst/>
            </a:prstGeom>
            <a:noFill/>
          </p:spPr>
          <p:txBody>
            <a:bodyPr wrap="square" rtlCol="0">
              <a:spAutoFit/>
            </a:bodyPr>
            <a:lstStyle/>
            <a:p>
              <a:pPr>
                <a:defRPr/>
              </a:pPr>
              <a:r>
                <a:rPr lang="en-US" sz="800">
                  <a:solidFill>
                    <a:srgbClr val="231F20"/>
                  </a:solidFill>
                  <a:cs typeface="Segoe UI" panose="020B0502040204020203" pitchFamily="34" charset="0"/>
                </a:rPr>
                <a:t>Road map</a:t>
              </a:r>
            </a:p>
            <a:p>
              <a:pPr>
                <a:defRPr/>
              </a:pPr>
              <a:r>
                <a:rPr lang="en-US" sz="800">
                  <a:solidFill>
                    <a:srgbClr val="231F20"/>
                  </a:solidFill>
                  <a:cs typeface="Segoe UI" panose="020B0502040204020203" pitchFamily="34" charset="0"/>
                </a:rPr>
                <a:t>definition</a:t>
              </a:r>
            </a:p>
          </p:txBody>
        </p:sp>
        <p:pic>
          <p:nvPicPr>
            <p:cNvPr id="99" name="Graphic 642">
              <a:extLst>
                <a:ext uri="{FF2B5EF4-FFF2-40B4-BE49-F238E27FC236}">
                  <a16:creationId xmlns:a16="http://schemas.microsoft.com/office/drawing/2014/main" id="{045B074D-238F-4FFE-B4AA-6EB5287003F7}"/>
                </a:ext>
              </a:extLst>
            </p:cNvPr>
            <p:cNvPicPr>
              <a:picLocks noChangeAspect="1"/>
            </p:cNvPicPr>
            <p:nvPr/>
          </p:nvPicPr>
          <p:blipFill>
            <a:blip r:embed="rId20" cstate="print">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1444649" y="3933563"/>
              <a:ext cx="548640" cy="548640"/>
            </a:xfrm>
            <a:prstGeom prst="rect">
              <a:avLst/>
            </a:prstGeom>
          </p:spPr>
        </p:pic>
      </p:grpSp>
      <p:grpSp>
        <p:nvGrpSpPr>
          <p:cNvPr id="112" name="Group 111">
            <a:extLst>
              <a:ext uri="{FF2B5EF4-FFF2-40B4-BE49-F238E27FC236}">
                <a16:creationId xmlns:a16="http://schemas.microsoft.com/office/drawing/2014/main" id="{60DC88CF-3355-44C9-9C88-0CC3CD4AC406}"/>
              </a:ext>
            </a:extLst>
          </p:cNvPr>
          <p:cNvGrpSpPr/>
          <p:nvPr/>
        </p:nvGrpSpPr>
        <p:grpSpPr>
          <a:xfrm>
            <a:off x="7575164" y="1958229"/>
            <a:ext cx="1447849" cy="402864"/>
            <a:chOff x="7211506" y="2340864"/>
            <a:chExt cx="1447849" cy="402864"/>
          </a:xfrm>
        </p:grpSpPr>
        <p:sp>
          <p:nvSpPr>
            <p:cNvPr id="113" name="Rectangle: Rounded Corners 112">
              <a:extLst>
                <a:ext uri="{FF2B5EF4-FFF2-40B4-BE49-F238E27FC236}">
                  <a16:creationId xmlns:a16="http://schemas.microsoft.com/office/drawing/2014/main" id="{E761B2EF-9538-4E70-95BC-16144C717DA4}"/>
                </a:ext>
              </a:extLst>
            </p:cNvPr>
            <p:cNvSpPr/>
            <p:nvPr/>
          </p:nvSpPr>
          <p:spPr>
            <a:xfrm>
              <a:off x="7211506" y="2340864"/>
              <a:ext cx="1371600" cy="395163"/>
            </a:xfrm>
            <a:prstGeom prst="roundRect">
              <a:avLst/>
            </a:prstGeom>
            <a:solidFill>
              <a:srgbClr val="B3AB9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a:ea typeface="+mn-ea"/>
                <a:cs typeface="+mn-cs"/>
              </a:endParaRPr>
            </a:p>
          </p:txBody>
        </p:sp>
        <p:sp>
          <p:nvSpPr>
            <p:cNvPr id="114" name="TextBox 113">
              <a:extLst>
                <a:ext uri="{FF2B5EF4-FFF2-40B4-BE49-F238E27FC236}">
                  <a16:creationId xmlns:a16="http://schemas.microsoft.com/office/drawing/2014/main" id="{1E5CC9C7-3412-4610-AEED-6EE2EC1E6F37}"/>
                </a:ext>
              </a:extLst>
            </p:cNvPr>
            <p:cNvSpPr txBox="1"/>
            <p:nvPr/>
          </p:nvSpPr>
          <p:spPr>
            <a:xfrm>
              <a:off x="7572956" y="2405174"/>
              <a:ext cx="1086399"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a:solidFill>
                    <a:srgbClr val="231F20"/>
                  </a:solidFill>
                  <a:cs typeface="Segoe UI" panose="020B0502040204020203" pitchFamily="34" charset="0"/>
                </a:rPr>
                <a:t>Safety and security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800">
                  <a:solidFill>
                    <a:srgbClr val="231F20"/>
                  </a:solidFill>
                  <a:cs typeface="Segoe UI" panose="020B0502040204020203" pitchFamily="34" charset="0"/>
                </a:rPr>
                <a:t>evaluation</a:t>
              </a:r>
            </a:p>
          </p:txBody>
        </p:sp>
        <p:pic>
          <p:nvPicPr>
            <p:cNvPr id="115" name="Graphic 340">
              <a:extLst>
                <a:ext uri="{FF2B5EF4-FFF2-40B4-BE49-F238E27FC236}">
                  <a16:creationId xmlns:a16="http://schemas.microsoft.com/office/drawing/2014/main" id="{CBFB013B-6C56-415E-8352-2BF81F7F01D7}"/>
                </a:ext>
              </a:extLst>
            </p:cNvPr>
            <p:cNvPicPr>
              <a:picLocks noChangeAspect="1"/>
            </p:cNvPicPr>
            <p:nvPr/>
          </p:nvPicPr>
          <p:blipFill>
            <a:blip r:embed="rId22" cstate="print">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7287758" y="2383798"/>
              <a:ext cx="325855" cy="333081"/>
            </a:xfrm>
            <a:prstGeom prst="rect">
              <a:avLst/>
            </a:prstGeom>
          </p:spPr>
        </p:pic>
      </p:grpSp>
      <p:grpSp>
        <p:nvGrpSpPr>
          <p:cNvPr id="120" name="Group 119">
            <a:extLst>
              <a:ext uri="{FF2B5EF4-FFF2-40B4-BE49-F238E27FC236}">
                <a16:creationId xmlns:a16="http://schemas.microsoft.com/office/drawing/2014/main" id="{FECE645E-41D1-4D09-B212-B6FAF42F4433}"/>
              </a:ext>
            </a:extLst>
          </p:cNvPr>
          <p:cNvGrpSpPr/>
          <p:nvPr/>
        </p:nvGrpSpPr>
        <p:grpSpPr>
          <a:xfrm>
            <a:off x="7563922" y="1430225"/>
            <a:ext cx="1371600" cy="395163"/>
            <a:chOff x="7200264" y="1778024"/>
            <a:chExt cx="1371600" cy="395163"/>
          </a:xfrm>
        </p:grpSpPr>
        <p:sp>
          <p:nvSpPr>
            <p:cNvPr id="121" name="Rectangle: Rounded Corners 120">
              <a:extLst>
                <a:ext uri="{FF2B5EF4-FFF2-40B4-BE49-F238E27FC236}">
                  <a16:creationId xmlns:a16="http://schemas.microsoft.com/office/drawing/2014/main" id="{A6A45016-874B-486D-B384-401FF13AB40D}"/>
                </a:ext>
              </a:extLst>
            </p:cNvPr>
            <p:cNvSpPr/>
            <p:nvPr/>
          </p:nvSpPr>
          <p:spPr>
            <a:xfrm>
              <a:off x="7200264" y="1778024"/>
              <a:ext cx="1371600" cy="395163"/>
            </a:xfrm>
            <a:prstGeom prst="roundRect">
              <a:avLst/>
            </a:prstGeom>
            <a:solidFill>
              <a:srgbClr val="B3AB9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a:ea typeface="+mn-ea"/>
                <a:cs typeface="+mn-cs"/>
              </a:endParaRPr>
            </a:p>
          </p:txBody>
        </p:sp>
        <p:sp>
          <p:nvSpPr>
            <p:cNvPr id="122" name="TextBox 121">
              <a:extLst>
                <a:ext uri="{FF2B5EF4-FFF2-40B4-BE49-F238E27FC236}">
                  <a16:creationId xmlns:a16="http://schemas.microsoft.com/office/drawing/2014/main" id="{B1A3C4FF-EEF2-4F8F-9141-66D3B1AD3CB5}"/>
                </a:ext>
              </a:extLst>
            </p:cNvPr>
            <p:cNvSpPr txBox="1"/>
            <p:nvPr/>
          </p:nvSpPr>
          <p:spPr>
            <a:xfrm>
              <a:off x="7544269" y="1825084"/>
              <a:ext cx="93801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a:solidFill>
                    <a:srgbClr val="231F20"/>
                  </a:solidFill>
                  <a:cs typeface="Segoe UI" panose="020B0502040204020203" pitchFamily="34" charset="0"/>
                </a:rPr>
                <a:t>Safety and security audits</a:t>
              </a:r>
            </a:p>
          </p:txBody>
        </p:sp>
      </p:grpSp>
      <p:grpSp>
        <p:nvGrpSpPr>
          <p:cNvPr id="12" name="Group 11">
            <a:extLst>
              <a:ext uri="{FF2B5EF4-FFF2-40B4-BE49-F238E27FC236}">
                <a16:creationId xmlns:a16="http://schemas.microsoft.com/office/drawing/2014/main" id="{EF350130-675F-4300-8E31-E49BD8CD487D}"/>
              </a:ext>
            </a:extLst>
          </p:cNvPr>
          <p:cNvGrpSpPr/>
          <p:nvPr/>
        </p:nvGrpSpPr>
        <p:grpSpPr>
          <a:xfrm>
            <a:off x="3991955" y="3928313"/>
            <a:ext cx="1591701" cy="411480"/>
            <a:chOff x="3141045" y="3995093"/>
            <a:chExt cx="1591701" cy="411480"/>
          </a:xfrm>
        </p:grpSpPr>
        <p:sp>
          <p:nvSpPr>
            <p:cNvPr id="111" name="TextBox 110">
              <a:extLst>
                <a:ext uri="{FF2B5EF4-FFF2-40B4-BE49-F238E27FC236}">
                  <a16:creationId xmlns:a16="http://schemas.microsoft.com/office/drawing/2014/main" id="{96276A48-2ECA-4B44-971C-81AE85A904EA}"/>
                </a:ext>
              </a:extLst>
            </p:cNvPr>
            <p:cNvSpPr txBox="1"/>
            <p:nvPr/>
          </p:nvSpPr>
          <p:spPr>
            <a:xfrm>
              <a:off x="3532979" y="4052281"/>
              <a:ext cx="1199767"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a:solidFill>
                    <a:srgbClr val="231F20"/>
                  </a:solidFill>
                  <a:cs typeface="Segoe UI" panose="020B0502040204020203" pitchFamily="34" charset="0"/>
                </a:rPr>
                <a:t>A la carte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800">
                  <a:solidFill>
                    <a:srgbClr val="231F20"/>
                  </a:solidFill>
                  <a:cs typeface="Segoe UI" panose="020B0502040204020203" pitchFamily="34" charset="0"/>
                </a:rPr>
                <a:t>security testing</a:t>
              </a:r>
            </a:p>
          </p:txBody>
        </p:sp>
        <p:pic>
          <p:nvPicPr>
            <p:cNvPr id="124" name="Graphic 123" descr="Clipboard Mixed outline">
              <a:extLst>
                <a:ext uri="{FF2B5EF4-FFF2-40B4-BE49-F238E27FC236}">
                  <a16:creationId xmlns:a16="http://schemas.microsoft.com/office/drawing/2014/main" id="{CA990F76-16D7-49C2-AE64-DEFD98D41192}"/>
                </a:ext>
              </a:extLst>
            </p:cNvPr>
            <p:cNvPicPr>
              <a:picLocks/>
            </p:cNvPicPr>
            <p:nvPr/>
          </p:nvPicPr>
          <p:blipFill>
            <a:blip r:embed="rId24" cstate="screen">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3141045" y="3995093"/>
              <a:ext cx="393192" cy="411480"/>
            </a:xfrm>
            <a:prstGeom prst="rect">
              <a:avLst/>
            </a:prstGeom>
          </p:spPr>
        </p:pic>
      </p:grpSp>
      <p:grpSp>
        <p:nvGrpSpPr>
          <p:cNvPr id="5" name="Group 4">
            <a:extLst>
              <a:ext uri="{FF2B5EF4-FFF2-40B4-BE49-F238E27FC236}">
                <a16:creationId xmlns:a16="http://schemas.microsoft.com/office/drawing/2014/main" id="{3AAAD2C9-C916-4287-8A14-747A4826FF20}"/>
              </a:ext>
            </a:extLst>
          </p:cNvPr>
          <p:cNvGrpSpPr/>
          <p:nvPr/>
        </p:nvGrpSpPr>
        <p:grpSpPr>
          <a:xfrm>
            <a:off x="6467407" y="3991000"/>
            <a:ext cx="1553194" cy="365760"/>
            <a:chOff x="5072279" y="4056742"/>
            <a:chExt cx="1553194" cy="365760"/>
          </a:xfrm>
        </p:grpSpPr>
        <p:sp>
          <p:nvSpPr>
            <p:cNvPr id="125" name="TextBox 124">
              <a:extLst>
                <a:ext uri="{FF2B5EF4-FFF2-40B4-BE49-F238E27FC236}">
                  <a16:creationId xmlns:a16="http://schemas.microsoft.com/office/drawing/2014/main" id="{3D7F836B-767F-44EB-8FA0-37C52F61AB60}"/>
                </a:ext>
              </a:extLst>
            </p:cNvPr>
            <p:cNvSpPr txBox="1"/>
            <p:nvPr/>
          </p:nvSpPr>
          <p:spPr>
            <a:xfrm>
              <a:off x="5425706" y="4070255"/>
              <a:ext cx="1199767"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231F20"/>
                  </a:solidFill>
                  <a:cs typeface="Segoe UI" panose="020B0502040204020203" pitchFamily="34" charset="0"/>
                </a:rPr>
                <a:t>Approach</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231F20"/>
                  </a:solidFill>
                  <a:cs typeface="Segoe UI" panose="020B0502040204020203" pitchFamily="34" charset="0"/>
                </a:rPr>
                <a:t>architect</a:t>
              </a:r>
            </a:p>
          </p:txBody>
        </p:sp>
        <p:pic>
          <p:nvPicPr>
            <p:cNvPr id="126" name="Graphic 20">
              <a:extLst>
                <a:ext uri="{FF2B5EF4-FFF2-40B4-BE49-F238E27FC236}">
                  <a16:creationId xmlns:a16="http://schemas.microsoft.com/office/drawing/2014/main" id="{9327EA2E-EB08-4313-BCE9-E77840F9D28E}"/>
                </a:ext>
              </a:extLst>
            </p:cNvPr>
            <p:cNvPicPr>
              <a:picLocks noChangeAspect="1"/>
            </p:cNvPicPr>
            <p:nvPr/>
          </p:nvPicPr>
          <p:blipFill>
            <a:blip r:embed="rId26" cstate="print">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5072279" y="4056742"/>
              <a:ext cx="365760" cy="365760"/>
            </a:xfrm>
            <a:prstGeom prst="rect">
              <a:avLst/>
            </a:prstGeom>
          </p:spPr>
        </p:pic>
      </p:grpSp>
      <p:pic>
        <p:nvPicPr>
          <p:cNvPr id="82" name="Graphic 81" descr="Clipboard Mixed outline">
            <a:extLst>
              <a:ext uri="{FF2B5EF4-FFF2-40B4-BE49-F238E27FC236}">
                <a16:creationId xmlns:a16="http://schemas.microsoft.com/office/drawing/2014/main" id="{4CE94D33-F843-4043-87A8-651F3B3CB931}"/>
              </a:ext>
            </a:extLst>
          </p:cNvPr>
          <p:cNvPicPr>
            <a:picLocks/>
          </p:cNvPicPr>
          <p:nvPr/>
        </p:nvPicPr>
        <p:blipFill>
          <a:blip r:embed="rId24" cstate="screen">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7578973" y="1425990"/>
            <a:ext cx="393192" cy="411480"/>
          </a:xfrm>
          <a:prstGeom prst="rect">
            <a:avLst/>
          </a:prstGeom>
        </p:spPr>
      </p:pic>
      <p:grpSp>
        <p:nvGrpSpPr>
          <p:cNvPr id="34" name="Group 33">
            <a:extLst>
              <a:ext uri="{FF2B5EF4-FFF2-40B4-BE49-F238E27FC236}">
                <a16:creationId xmlns:a16="http://schemas.microsoft.com/office/drawing/2014/main" id="{52C4AB0C-BD39-43C6-9C3F-3A0FD5E18913}"/>
              </a:ext>
            </a:extLst>
          </p:cNvPr>
          <p:cNvGrpSpPr/>
          <p:nvPr/>
        </p:nvGrpSpPr>
        <p:grpSpPr>
          <a:xfrm>
            <a:off x="7558257" y="2545363"/>
            <a:ext cx="1371600" cy="395164"/>
            <a:chOff x="7503033" y="2384912"/>
            <a:chExt cx="1371600" cy="395164"/>
          </a:xfrm>
        </p:grpSpPr>
        <p:sp>
          <p:nvSpPr>
            <p:cNvPr id="117" name="Rectangle: Rounded Corners 116">
              <a:extLst>
                <a:ext uri="{FF2B5EF4-FFF2-40B4-BE49-F238E27FC236}">
                  <a16:creationId xmlns:a16="http://schemas.microsoft.com/office/drawing/2014/main" id="{A560C3F5-A9AD-4BDA-992D-AB39FFB7FD6A}"/>
                </a:ext>
              </a:extLst>
            </p:cNvPr>
            <p:cNvSpPr/>
            <p:nvPr/>
          </p:nvSpPr>
          <p:spPr>
            <a:xfrm>
              <a:off x="7503033" y="2384912"/>
              <a:ext cx="1371600" cy="395163"/>
            </a:xfrm>
            <a:prstGeom prst="roundRect">
              <a:avLst/>
            </a:prstGeom>
            <a:solidFill>
              <a:srgbClr val="B3AB9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a:ea typeface="+mn-ea"/>
                <a:cs typeface="+mn-cs"/>
              </a:endParaRPr>
            </a:p>
          </p:txBody>
        </p:sp>
        <p:sp>
          <p:nvSpPr>
            <p:cNvPr id="118" name="TextBox 117">
              <a:extLst>
                <a:ext uri="{FF2B5EF4-FFF2-40B4-BE49-F238E27FC236}">
                  <a16:creationId xmlns:a16="http://schemas.microsoft.com/office/drawing/2014/main" id="{886232D9-9A66-4611-9CAE-BC171C2BCC0B}"/>
                </a:ext>
              </a:extLst>
            </p:cNvPr>
            <p:cNvSpPr txBox="1"/>
            <p:nvPr/>
          </p:nvSpPr>
          <p:spPr>
            <a:xfrm>
              <a:off x="7907927" y="2441522"/>
              <a:ext cx="938018" cy="338554"/>
            </a:xfrm>
            <a:prstGeom prst="rect">
              <a:avLst/>
            </a:prstGeom>
            <a:solidFill>
              <a:srgbClr val="B3AB98"/>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a:solidFill>
                    <a:srgbClr val="231F20"/>
                  </a:solidFill>
                  <a:cs typeface="Segoe UI" panose="020B0502040204020203" pitchFamily="34" charset="0"/>
                </a:rPr>
                <a:t>Penetration testing</a:t>
              </a:r>
            </a:p>
          </p:txBody>
        </p:sp>
        <p:pic>
          <p:nvPicPr>
            <p:cNvPr id="119" name="Graphic 196">
              <a:extLst>
                <a:ext uri="{FF2B5EF4-FFF2-40B4-BE49-F238E27FC236}">
                  <a16:creationId xmlns:a16="http://schemas.microsoft.com/office/drawing/2014/main" id="{28C35A6C-9F74-4A16-AE4B-83D6933D9654}"/>
                </a:ext>
              </a:extLst>
            </p:cNvPr>
            <p:cNvPicPr>
              <a:picLocks noChangeAspect="1"/>
            </p:cNvPicPr>
            <p:nvPr/>
          </p:nvPicPr>
          <p:blipFill>
            <a:blip r:embed="rId28" cstate="print">
              <a:extLst>
                <a:ext uri="{28A0092B-C50C-407E-A947-70E740481C1C}">
                  <a14:useLocalDpi xmlns:a14="http://schemas.microsoft.com/office/drawing/2010/main"/>
                </a:ext>
                <a:ext uri="{96DAC541-7B7A-43D3-8B79-37D633B846F1}">
                  <asvg:svgBlip xmlns:asvg="http://schemas.microsoft.com/office/drawing/2016/SVG/main" r:embed="rId29"/>
                </a:ext>
              </a:extLst>
            </a:blip>
            <a:stretch>
              <a:fillRect/>
            </a:stretch>
          </p:blipFill>
          <p:spPr>
            <a:xfrm>
              <a:off x="7655580" y="2485893"/>
              <a:ext cx="277804" cy="249811"/>
            </a:xfrm>
            <a:prstGeom prst="rect">
              <a:avLst/>
            </a:prstGeom>
          </p:spPr>
        </p:pic>
      </p:grpSp>
      <p:pic>
        <p:nvPicPr>
          <p:cNvPr id="36" name="Graphic 35">
            <a:extLst>
              <a:ext uri="{FF2B5EF4-FFF2-40B4-BE49-F238E27FC236}">
                <a16:creationId xmlns:a16="http://schemas.microsoft.com/office/drawing/2014/main" id="{C85C2E25-7C06-4B10-895F-6E8796427DE7}"/>
              </a:ext>
            </a:extLst>
          </p:cNvPr>
          <p:cNvPicPr>
            <a:picLocks noChangeAspect="1"/>
          </p:cNvPicPr>
          <p:nvPr/>
        </p:nvPicPr>
        <p:blipFill>
          <a:blip r:embed="rId30">
            <a:extLst>
              <a:ext uri="{28A0092B-C50C-407E-A947-70E740481C1C}">
                <a14:useLocalDpi xmlns:a14="http://schemas.microsoft.com/office/drawing/2010/main"/>
              </a:ext>
              <a:ext uri="{96DAC541-7B7A-43D3-8B79-37D633B846F1}">
                <asvg:svgBlip xmlns:asvg="http://schemas.microsoft.com/office/drawing/2016/SVG/main" r:embed="rId31"/>
              </a:ext>
            </a:extLst>
          </a:blip>
          <a:stretch>
            <a:fillRect/>
          </a:stretch>
        </p:blipFill>
        <p:spPr>
          <a:xfrm>
            <a:off x="534310" y="1411721"/>
            <a:ext cx="415984" cy="415984"/>
          </a:xfrm>
          <a:prstGeom prst="rect">
            <a:avLst/>
          </a:prstGeom>
        </p:spPr>
      </p:pic>
      <p:sp>
        <p:nvSpPr>
          <p:cNvPr id="14" name="TextBox 13">
            <a:extLst>
              <a:ext uri="{FF2B5EF4-FFF2-40B4-BE49-F238E27FC236}">
                <a16:creationId xmlns:a16="http://schemas.microsoft.com/office/drawing/2014/main" id="{14AF6EC9-7E9B-3E05-276F-50D1516E7EA4}"/>
              </a:ext>
            </a:extLst>
          </p:cNvPr>
          <p:cNvSpPr txBox="1"/>
          <p:nvPr/>
        </p:nvSpPr>
        <p:spPr>
          <a:xfrm>
            <a:off x="3252220" y="712239"/>
            <a:ext cx="1480342" cy="184666"/>
          </a:xfrm>
          <a:prstGeom prst="rect">
            <a:avLst/>
          </a:prstGeom>
          <a:noFill/>
        </p:spPr>
        <p:txBody>
          <a:bodyPr wrap="square" lIns="0" tIns="0" rIns="0" bIns="0" rtlCol="0">
            <a:spAutoFit/>
          </a:bodyPr>
          <a:lstStyle/>
          <a:p>
            <a:pPr algn="ctr">
              <a:lnSpc>
                <a:spcPct val="100000"/>
              </a:lnSpc>
              <a:spcBef>
                <a:spcPts val="900"/>
              </a:spcBef>
              <a:buClr>
                <a:srgbClr val="CA0123"/>
              </a:buClr>
              <a:buSzPct val="100000"/>
            </a:pPr>
            <a:r>
              <a:rPr lang="en-US" sz="1200" b="1"/>
              <a:t>Advisory</a:t>
            </a:r>
          </a:p>
        </p:txBody>
      </p:sp>
      <p:cxnSp>
        <p:nvCxnSpPr>
          <p:cNvPr id="19" name="Straight Connector 18">
            <a:extLst>
              <a:ext uri="{FF2B5EF4-FFF2-40B4-BE49-F238E27FC236}">
                <a16:creationId xmlns:a16="http://schemas.microsoft.com/office/drawing/2014/main" id="{5B9BDFF7-06A7-2E5B-6010-FCC1936BC64E}"/>
              </a:ext>
            </a:extLst>
          </p:cNvPr>
          <p:cNvCxnSpPr>
            <a:cxnSpLocks/>
          </p:cNvCxnSpPr>
          <p:nvPr/>
        </p:nvCxnSpPr>
        <p:spPr>
          <a:xfrm flipH="1">
            <a:off x="541389" y="804572"/>
            <a:ext cx="3090930" cy="13543"/>
          </a:xfrm>
          <a:prstGeom prst="line">
            <a:avLst/>
          </a:prstGeom>
          <a:ln w="12700" cap="flat">
            <a:miter lim="800000"/>
          </a:ln>
        </p:spPr>
        <p:style>
          <a:lnRef idx="1">
            <a:schemeClr val="tx1"/>
          </a:lnRef>
          <a:fillRef idx="0">
            <a:schemeClr val="accent1"/>
          </a:fillRef>
          <a:effectRef idx="0">
            <a:srgbClr val="000000"/>
          </a:effectRef>
          <a:fontRef idx="minor">
            <a:schemeClr val="tx1"/>
          </a:fontRef>
        </p:style>
      </p:cxnSp>
      <p:cxnSp>
        <p:nvCxnSpPr>
          <p:cNvPr id="20" name="Straight Connector 19">
            <a:extLst>
              <a:ext uri="{FF2B5EF4-FFF2-40B4-BE49-F238E27FC236}">
                <a16:creationId xmlns:a16="http://schemas.microsoft.com/office/drawing/2014/main" id="{DE6E7DA2-1827-48CE-8D51-BE1D3566870B}"/>
              </a:ext>
            </a:extLst>
          </p:cNvPr>
          <p:cNvCxnSpPr>
            <a:cxnSpLocks/>
          </p:cNvCxnSpPr>
          <p:nvPr/>
        </p:nvCxnSpPr>
        <p:spPr>
          <a:xfrm flipH="1">
            <a:off x="4353442" y="818115"/>
            <a:ext cx="3064801" cy="0"/>
          </a:xfrm>
          <a:prstGeom prst="line">
            <a:avLst/>
          </a:prstGeom>
          <a:ln w="12700" cap="flat">
            <a:miter lim="800000"/>
          </a:ln>
        </p:spPr>
        <p:style>
          <a:lnRef idx="1">
            <a:schemeClr val="tx1"/>
          </a:lnRef>
          <a:fillRef idx="0">
            <a:schemeClr val="accent1"/>
          </a:fillRef>
          <a:effectRef idx="0">
            <a:srgbClr val="000000"/>
          </a:effectRef>
          <a:fontRef idx="minor">
            <a:schemeClr val="tx1"/>
          </a:fontRef>
        </p:style>
      </p:cxnSp>
      <p:cxnSp>
        <p:nvCxnSpPr>
          <p:cNvPr id="35" name="Straight Arrow Connector 34">
            <a:extLst>
              <a:ext uri="{FF2B5EF4-FFF2-40B4-BE49-F238E27FC236}">
                <a16:creationId xmlns:a16="http://schemas.microsoft.com/office/drawing/2014/main" id="{37219177-02AE-E966-E9CE-A36F09598ED5}"/>
              </a:ext>
            </a:extLst>
          </p:cNvPr>
          <p:cNvCxnSpPr/>
          <p:nvPr/>
        </p:nvCxnSpPr>
        <p:spPr>
          <a:xfrm>
            <a:off x="541389" y="810741"/>
            <a:ext cx="0" cy="117214"/>
          </a:xfrm>
          <a:prstGeom prst="straightConnector1">
            <a:avLst/>
          </a:prstGeom>
          <a:ln w="12700" cap="flat">
            <a:miter lim="800000"/>
            <a:tailEnd type="triangle"/>
          </a:ln>
        </p:spPr>
        <p:style>
          <a:lnRef idx="1">
            <a:schemeClr val="tx1"/>
          </a:lnRef>
          <a:fillRef idx="0">
            <a:schemeClr val="accent1"/>
          </a:fillRef>
          <a:effectRef idx="0">
            <a:srgbClr val="000000"/>
          </a:effectRef>
          <a:fontRef idx="minor">
            <a:schemeClr val="tx1"/>
          </a:fontRef>
        </p:style>
      </p:cxnSp>
      <p:cxnSp>
        <p:nvCxnSpPr>
          <p:cNvPr id="37" name="Straight Arrow Connector 36">
            <a:extLst>
              <a:ext uri="{FF2B5EF4-FFF2-40B4-BE49-F238E27FC236}">
                <a16:creationId xmlns:a16="http://schemas.microsoft.com/office/drawing/2014/main" id="{A6A580EF-03C4-178C-13DF-024A3EC9B37F}"/>
              </a:ext>
            </a:extLst>
          </p:cNvPr>
          <p:cNvCxnSpPr/>
          <p:nvPr/>
        </p:nvCxnSpPr>
        <p:spPr>
          <a:xfrm>
            <a:off x="7418243" y="818115"/>
            <a:ext cx="0" cy="117214"/>
          </a:xfrm>
          <a:prstGeom prst="straightConnector1">
            <a:avLst/>
          </a:prstGeom>
          <a:ln w="12700" cap="flat">
            <a:miter lim="800000"/>
            <a:tailEnd type="triangle"/>
          </a:ln>
        </p:spPr>
        <p:style>
          <a:lnRef idx="1">
            <a:schemeClr val="tx1"/>
          </a:lnRef>
          <a:fillRef idx="0">
            <a:schemeClr val="accent1"/>
          </a:fillRef>
          <a:effectRef idx="0">
            <a:srgbClr val="000000"/>
          </a:effectRef>
          <a:fontRef idx="minor">
            <a:schemeClr val="tx1"/>
          </a:fontRef>
        </p:style>
      </p:cxnSp>
      <p:sp>
        <p:nvSpPr>
          <p:cNvPr id="49" name="TextBox 48">
            <a:extLst>
              <a:ext uri="{FF2B5EF4-FFF2-40B4-BE49-F238E27FC236}">
                <a16:creationId xmlns:a16="http://schemas.microsoft.com/office/drawing/2014/main" id="{A9EFBC0E-A71B-3978-887D-A1A0425A2344}"/>
              </a:ext>
            </a:extLst>
          </p:cNvPr>
          <p:cNvSpPr txBox="1"/>
          <p:nvPr/>
        </p:nvSpPr>
        <p:spPr>
          <a:xfrm>
            <a:off x="8001595" y="527573"/>
            <a:ext cx="1140607" cy="369332"/>
          </a:xfrm>
          <a:prstGeom prst="rect">
            <a:avLst/>
          </a:prstGeom>
          <a:noFill/>
        </p:spPr>
        <p:txBody>
          <a:bodyPr wrap="square" lIns="0" tIns="0" rIns="0" bIns="0" rtlCol="0">
            <a:spAutoFit/>
          </a:bodyPr>
          <a:lstStyle/>
          <a:p>
            <a:pPr algn="ctr">
              <a:lnSpc>
                <a:spcPct val="100000"/>
              </a:lnSpc>
              <a:spcBef>
                <a:spcPts val="900"/>
              </a:spcBef>
              <a:buClr>
                <a:srgbClr val="CA0123"/>
              </a:buClr>
              <a:buSzPct val="100000"/>
            </a:pPr>
            <a:r>
              <a:rPr lang="en-US" sz="1200" b="1"/>
              <a:t>Testing and certification</a:t>
            </a:r>
          </a:p>
        </p:txBody>
      </p:sp>
    </p:spTree>
    <p:extLst>
      <p:ext uri="{BB962C8B-B14F-4D97-AF65-F5344CB8AC3E}">
        <p14:creationId xmlns:p14="http://schemas.microsoft.com/office/powerpoint/2010/main" val="226805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0BE5D8-3C0A-739A-1BCB-DF009698F771}"/>
              </a:ext>
            </a:extLst>
          </p:cNvPr>
          <p:cNvSpPr/>
          <p:nvPr/>
        </p:nvSpPr>
        <p:spPr>
          <a:xfrm>
            <a:off x="0" y="3922295"/>
            <a:ext cx="9144000" cy="667702"/>
          </a:xfrm>
          <a:prstGeom prst="rect">
            <a:avLst/>
          </a:prstGeom>
          <a:solidFill>
            <a:srgbClr val="CA0123"/>
          </a:solidFill>
          <a:ln w="19050" cap="flat">
            <a:miter lim="800000"/>
          </a:ln>
        </p:spPr>
        <p:style>
          <a:lnRef idx="0">
            <a:schemeClr val="tx1"/>
          </a:lnRef>
          <a:fillRef idx="1">
            <a:schemeClr val="accent1"/>
          </a:fillRef>
          <a:effectRef idx="0">
            <a:srgbClr val="000000"/>
          </a:effectRef>
          <a:fontRef idx="minor">
            <a:schemeClr val="tx1"/>
          </a:fontRef>
        </p:style>
        <p:txBody>
          <a:bodyPr rtlCol="0" anchor="ctr"/>
          <a:lstStyle/>
          <a:p>
            <a:pPr algn="ctr">
              <a:lnSpc>
                <a:spcPct val="100000"/>
              </a:lnSpc>
            </a:pPr>
            <a:endParaRPr lang="en-US" sz="1400"/>
          </a:p>
        </p:txBody>
      </p:sp>
      <p:sp>
        <p:nvSpPr>
          <p:cNvPr id="3" name="Slide Number Placeholder 3">
            <a:extLst>
              <a:ext uri="{FF2B5EF4-FFF2-40B4-BE49-F238E27FC236}">
                <a16:creationId xmlns:a16="http://schemas.microsoft.com/office/drawing/2014/main" id="{5177EBE0-4AB1-DA03-B47D-3EFA96C73AA2}"/>
              </a:ext>
            </a:extLst>
          </p:cNvPr>
          <p:cNvSpPr>
            <a:spLocks noGrp="1"/>
          </p:cNvSpPr>
          <p:nvPr>
            <p:ph type="sldNum" sz="quarter" idx="12"/>
          </p:nvPr>
        </p:nvSpPr>
        <p:spPr/>
        <p:txBody>
          <a:bodyPr/>
          <a:lstStyle/>
          <a:p>
            <a:fld id="{0FB653A9-F313-624D-BF6F-1C4E70BAF06A}" type="slidenum">
              <a:rPr lang="en-US" smtClean="0"/>
              <a:pPr/>
              <a:t>40</a:t>
            </a:fld>
            <a:endParaRPr lang="en-US"/>
          </a:p>
        </p:txBody>
      </p:sp>
      <p:sp>
        <p:nvSpPr>
          <p:cNvPr id="4" name="Text Placeholder 9">
            <a:extLst>
              <a:ext uri="{FF2B5EF4-FFF2-40B4-BE49-F238E27FC236}">
                <a16:creationId xmlns:a16="http://schemas.microsoft.com/office/drawing/2014/main" id="{C274DF67-581D-4156-A799-257A5DFC09AB}"/>
              </a:ext>
            </a:extLst>
          </p:cNvPr>
          <p:cNvSpPr txBox="1">
            <a:spLocks/>
          </p:cNvSpPr>
          <p:nvPr/>
        </p:nvSpPr>
        <p:spPr>
          <a:xfrm>
            <a:off x="0" y="744964"/>
            <a:ext cx="1926771" cy="492443"/>
          </a:xfrm>
          <a:prstGeom prst="rect">
            <a:avLst/>
          </a:prstGeom>
          <a:solidFill>
            <a:srgbClr val="CA0123"/>
          </a:solidFill>
        </p:spPr>
        <p:txBody>
          <a:bodyPr vert="horz" lIns="365760" tIns="1280160" rIns="609600" bIns="365760" rtlCol="0" anchor="t">
            <a:normAutofit fontScale="25000" lnSpcReduction="20000"/>
          </a:bodyPr>
          <a:lstStyle>
            <a:lvl1pPr marL="0" indent="0" algn="l" defTabSz="457200" rtl="0" eaLnBrk="1" latinLnBrk="0" hangingPunct="1">
              <a:spcBef>
                <a:spcPts val="0"/>
              </a:spcBef>
              <a:spcAft>
                <a:spcPts val="1200"/>
              </a:spcAft>
              <a:buFont typeface="Arial" panose="020B0604020202020204" pitchFamily="34" charset="0"/>
              <a:buNone/>
              <a:defRPr sz="1400" kern="1200">
                <a:solidFill>
                  <a:schemeClr val="tx1"/>
                </a:solidFill>
                <a:latin typeface="+mn-lt"/>
                <a:ea typeface="+mn-ea"/>
                <a:cs typeface="+mn-cs"/>
              </a:defRPr>
            </a:lvl1pPr>
            <a:lvl2pPr marL="173736" indent="-173736" algn="l" defTabSz="457200" rtl="0" eaLnBrk="1" latinLnBrk="0" hangingPunct="1">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2pPr>
            <a:lvl3pPr marL="347472" indent="-173736" algn="l" defTabSz="457200" rtl="0" eaLnBrk="1" latinLnBrk="0" hangingPunct="1">
              <a:spcBef>
                <a:spcPts val="0"/>
              </a:spcBef>
              <a:spcAft>
                <a:spcPts val="1200"/>
              </a:spcAft>
              <a:buFont typeface="Arial" panose="020B0604020202020204" pitchFamily="34" charset="0"/>
              <a:buChar char="•"/>
              <a:defRPr sz="1400" kern="1200">
                <a:solidFill>
                  <a:schemeClr val="tx1"/>
                </a:solidFill>
                <a:latin typeface="+mn-lt"/>
                <a:ea typeface="+mn-ea"/>
                <a:cs typeface="+mn-cs"/>
              </a:defRPr>
            </a:lvl3pPr>
            <a:lvl4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4pPr>
            <a:lvl5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5pPr>
            <a:lvl6pPr marL="521208" indent="-173736" algn="l" defTabSz="457200" rtl="0" eaLnBrk="1" latinLnBrk="0" hangingPunct="1">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6pPr>
            <a:lvl7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7pPr>
            <a:lvl8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8pPr>
            <a:lvl9pPr marL="521208" indent="-173736" algn="l" defTabSz="457200" rtl="0" eaLnBrk="1" latinLnBrk="0" hangingPunct="1">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9pPr>
          </a:lstStyle>
          <a:p>
            <a:endParaRPr lang="en-US" sz="1867">
              <a:solidFill>
                <a:schemeClr val="bg1"/>
              </a:solidFill>
            </a:endParaRPr>
          </a:p>
        </p:txBody>
      </p:sp>
      <p:sp>
        <p:nvSpPr>
          <p:cNvPr id="5" name="Title 7">
            <a:extLst>
              <a:ext uri="{FF2B5EF4-FFF2-40B4-BE49-F238E27FC236}">
                <a16:creationId xmlns:a16="http://schemas.microsoft.com/office/drawing/2014/main" id="{25CBF2C2-F80C-4490-9DC2-0750203000DF}"/>
              </a:ext>
            </a:extLst>
          </p:cNvPr>
          <p:cNvSpPr>
            <a:spLocks noGrp="1"/>
          </p:cNvSpPr>
          <p:nvPr>
            <p:ph type="title"/>
          </p:nvPr>
        </p:nvSpPr>
        <p:spPr>
          <a:xfrm>
            <a:off x="196976" y="852484"/>
            <a:ext cx="3459589" cy="492443"/>
          </a:xfrm>
        </p:spPr>
        <p:txBody>
          <a:bodyPr/>
          <a:lstStyle/>
          <a:p>
            <a:r>
              <a:rPr lang="en-US" sz="1800">
                <a:solidFill>
                  <a:schemeClr val="bg1"/>
                </a:solidFill>
              </a:rPr>
              <a:t>What we offer</a:t>
            </a:r>
          </a:p>
        </p:txBody>
      </p:sp>
      <p:sp>
        <p:nvSpPr>
          <p:cNvPr id="12" name="Title 4">
            <a:extLst>
              <a:ext uri="{FF2B5EF4-FFF2-40B4-BE49-F238E27FC236}">
                <a16:creationId xmlns:a16="http://schemas.microsoft.com/office/drawing/2014/main" id="{B23A722A-C081-4643-BD5E-312F3B77F44F}"/>
              </a:ext>
            </a:extLst>
          </p:cNvPr>
          <p:cNvSpPr txBox="1">
            <a:spLocks/>
          </p:cNvSpPr>
          <p:nvPr/>
        </p:nvSpPr>
        <p:spPr>
          <a:xfrm>
            <a:off x="402166" y="193223"/>
            <a:ext cx="8260142" cy="369332"/>
          </a:xfrm>
          <a:prstGeom prst="rect">
            <a:avLst/>
          </a:prstGeom>
        </p:spPr>
        <p:txBody>
          <a:bodyPr vert="horz" wrap="square" lIns="0" tIns="0" rIns="0" bIns="0" rtlCol="0" anchor="t">
            <a:spAutoFit/>
          </a:bodyPr>
          <a:lstStyle>
            <a:lvl1pPr algn="l" defTabSz="457200" rtl="0" eaLnBrk="1" latinLnBrk="0" hangingPunct="1">
              <a:spcBef>
                <a:spcPct val="0"/>
              </a:spcBef>
              <a:buNone/>
              <a:defRPr sz="2200" b="0" kern="1200">
                <a:solidFill>
                  <a:schemeClr val="accent1"/>
                </a:solidFill>
                <a:latin typeface="+mj-lt"/>
                <a:ea typeface="+mj-ea"/>
                <a:cs typeface="+mj-cs"/>
              </a:defRPr>
            </a:lvl1pPr>
          </a:lstStyle>
          <a:p>
            <a:pPr defTabSz="609585">
              <a:defRPr/>
            </a:pPr>
            <a:r>
              <a:rPr lang="en-US" sz="2400" b="1" spc="-50">
                <a:solidFill>
                  <a:schemeClr val="tx1"/>
                </a:solidFill>
                <a:cs typeface="Arial"/>
              </a:rPr>
              <a:t>Autonomy services</a:t>
            </a:r>
          </a:p>
        </p:txBody>
      </p:sp>
      <p:sp>
        <p:nvSpPr>
          <p:cNvPr id="6" name="TextBox 5">
            <a:extLst>
              <a:ext uri="{FF2B5EF4-FFF2-40B4-BE49-F238E27FC236}">
                <a16:creationId xmlns:a16="http://schemas.microsoft.com/office/drawing/2014/main" id="{CEFA978E-92BD-6231-58FD-DC29FC324B74}"/>
              </a:ext>
            </a:extLst>
          </p:cNvPr>
          <p:cNvSpPr txBox="1"/>
          <p:nvPr/>
        </p:nvSpPr>
        <p:spPr>
          <a:xfrm>
            <a:off x="402166" y="1452448"/>
            <a:ext cx="3869045" cy="266226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600"/>
              </a:spcAft>
              <a:buClr>
                <a:srgbClr val="CA0123"/>
              </a:buClr>
              <a:buSzPct val="100000"/>
            </a:pPr>
            <a:r>
              <a:rPr lang="en-US" sz="1400" b="1" dirty="0">
                <a:ea typeface="+mn-lt"/>
                <a:cs typeface="+mn-lt"/>
              </a:rPr>
              <a:t>Autonomy safety assessments</a:t>
            </a:r>
          </a:p>
          <a:p>
            <a:pPr marL="228600" indent="-228600" defTabSz="609585">
              <a:spcAft>
                <a:spcPts val="600"/>
              </a:spcAft>
              <a:buFont typeface="Arial" panose="020B0604020202020204" pitchFamily="34" charset="0"/>
              <a:buChar char="•"/>
            </a:pPr>
            <a:r>
              <a:rPr lang="en-US" sz="1200" dirty="0">
                <a:solidFill>
                  <a:srgbClr val="000000"/>
                </a:solidFill>
                <a:latin typeface="Arial"/>
              </a:rPr>
              <a:t>The examination of the results of the SOTIF activities can be considered </a:t>
            </a:r>
            <a:r>
              <a:rPr lang="en-US" sz="1200" b="1" dirty="0">
                <a:latin typeface="Arial"/>
              </a:rPr>
              <a:t>within the functional safety assessment</a:t>
            </a:r>
          </a:p>
          <a:p>
            <a:pPr marL="228600" indent="-228600" defTabSz="609585">
              <a:spcAft>
                <a:spcPts val="600"/>
              </a:spcAft>
              <a:buFont typeface="Arial" panose="020B0604020202020204" pitchFamily="34" charset="0"/>
              <a:buChar char="•"/>
            </a:pPr>
            <a:r>
              <a:rPr lang="en-US" sz="1200" dirty="0">
                <a:solidFill>
                  <a:srgbClr val="000000"/>
                </a:solidFill>
                <a:latin typeface="Arial"/>
              </a:rPr>
              <a:t>Conclusion of ADAS development requires the </a:t>
            </a:r>
            <a:r>
              <a:rPr lang="en-US" sz="1200" b="1" dirty="0">
                <a:latin typeface="Arial"/>
              </a:rPr>
              <a:t>SOTIF release </a:t>
            </a:r>
            <a:r>
              <a:rPr lang="en-US" sz="1200" dirty="0">
                <a:solidFill>
                  <a:srgbClr val="000000"/>
                </a:solidFill>
                <a:latin typeface="Arial"/>
              </a:rPr>
              <a:t>and </a:t>
            </a:r>
            <a:r>
              <a:rPr lang="en-US" sz="1200" b="1" dirty="0">
                <a:latin typeface="Arial"/>
              </a:rPr>
              <a:t>functional safety assessment</a:t>
            </a:r>
          </a:p>
          <a:p>
            <a:pPr marL="228600" indent="-228600" defTabSz="609585">
              <a:spcAft>
                <a:spcPts val="600"/>
              </a:spcAft>
              <a:buFont typeface="Arial" panose="020B0604020202020204" pitchFamily="34" charset="0"/>
              <a:buChar char="•"/>
            </a:pPr>
            <a:r>
              <a:rPr lang="en-US" sz="1200" dirty="0">
                <a:solidFill>
                  <a:srgbClr val="000000"/>
                </a:solidFill>
                <a:latin typeface="Arial"/>
              </a:rPr>
              <a:t>We provide the option of a </a:t>
            </a:r>
            <a:r>
              <a:rPr lang="en-US" sz="1200" b="1" dirty="0">
                <a:latin typeface="Arial"/>
              </a:rPr>
              <a:t>SOTIF review in conjunction </a:t>
            </a:r>
            <a:r>
              <a:rPr lang="en-US" sz="1200" dirty="0">
                <a:solidFill>
                  <a:srgbClr val="000000"/>
                </a:solidFill>
                <a:latin typeface="Arial"/>
              </a:rPr>
              <a:t>with the </a:t>
            </a:r>
            <a:r>
              <a:rPr lang="en-US" sz="1200" b="1" dirty="0">
                <a:latin typeface="Arial"/>
              </a:rPr>
              <a:t>ISO 26262 assessment </a:t>
            </a:r>
          </a:p>
          <a:p>
            <a:pPr marL="228600" indent="-228600" defTabSz="609585">
              <a:spcAft>
                <a:spcPts val="600"/>
              </a:spcAft>
              <a:buFont typeface="Arial" panose="020B0604020202020204" pitchFamily="34" charset="0"/>
              <a:buChar char="•"/>
            </a:pPr>
            <a:r>
              <a:rPr lang="en-US" sz="1200" dirty="0">
                <a:solidFill>
                  <a:srgbClr val="000000"/>
                </a:solidFill>
                <a:latin typeface="Arial"/>
              </a:rPr>
              <a:t>We </a:t>
            </a:r>
            <a:r>
              <a:rPr lang="en-US" sz="1200" dirty="0">
                <a:latin typeface="Arial"/>
              </a:rPr>
              <a:t>work</a:t>
            </a:r>
            <a:r>
              <a:rPr lang="en-US" sz="1200" dirty="0">
                <a:solidFill>
                  <a:srgbClr val="000000"/>
                </a:solidFill>
                <a:latin typeface="Arial"/>
              </a:rPr>
              <a:t> with our customers to find the </a:t>
            </a:r>
            <a:r>
              <a:rPr lang="en-US" sz="1200" b="1" dirty="0">
                <a:latin typeface="Arial"/>
              </a:rPr>
              <a:t>best approach </a:t>
            </a:r>
            <a:r>
              <a:rPr lang="en-US" sz="1200" dirty="0">
                <a:solidFill>
                  <a:srgbClr val="000000"/>
                </a:solidFill>
                <a:latin typeface="Arial"/>
              </a:rPr>
              <a:t>for independent </a:t>
            </a:r>
            <a:r>
              <a:rPr lang="en-US" sz="1200" b="1" dirty="0">
                <a:latin typeface="Arial"/>
              </a:rPr>
              <a:t>functional safety </a:t>
            </a:r>
            <a:r>
              <a:rPr lang="en-US" sz="1200" dirty="0">
                <a:solidFill>
                  <a:srgbClr val="000000"/>
                </a:solidFill>
                <a:latin typeface="Arial"/>
              </a:rPr>
              <a:t>and </a:t>
            </a:r>
            <a:r>
              <a:rPr lang="en-US" sz="1200" b="1" dirty="0">
                <a:latin typeface="Arial"/>
              </a:rPr>
              <a:t>autonomy evaluations</a:t>
            </a:r>
          </a:p>
          <a:p>
            <a:pPr>
              <a:buClr>
                <a:srgbClr val="CA0123"/>
              </a:buClr>
              <a:buSzPct val="100000"/>
            </a:pPr>
            <a:endParaRPr lang="en-US" sz="1400" dirty="0">
              <a:solidFill>
                <a:schemeClr val="accent2"/>
              </a:solidFill>
              <a:ea typeface="+mn-lt"/>
              <a:cs typeface="+mn-lt"/>
            </a:endParaRPr>
          </a:p>
        </p:txBody>
      </p:sp>
      <p:sp>
        <p:nvSpPr>
          <p:cNvPr id="9" name="TextBox 8">
            <a:extLst>
              <a:ext uri="{FF2B5EF4-FFF2-40B4-BE49-F238E27FC236}">
                <a16:creationId xmlns:a16="http://schemas.microsoft.com/office/drawing/2014/main" id="{25E16236-9804-8EEB-89BA-275411CEEB15}"/>
              </a:ext>
            </a:extLst>
          </p:cNvPr>
          <p:cNvSpPr txBox="1"/>
          <p:nvPr/>
        </p:nvSpPr>
        <p:spPr>
          <a:xfrm>
            <a:off x="4713454" y="1452448"/>
            <a:ext cx="4310231" cy="223138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37160" indent="-137160">
              <a:spcAft>
                <a:spcPts val="600"/>
              </a:spcAft>
              <a:buClr>
                <a:srgbClr val="CA0123"/>
              </a:buClr>
              <a:buSzPct val="100000"/>
              <a:buFont typeface="Arial"/>
            </a:pPr>
            <a:r>
              <a:rPr lang="en-US" sz="1400" b="1" dirty="0">
                <a:ea typeface="+mn-lt"/>
                <a:cs typeface="+mn-lt"/>
              </a:rPr>
              <a:t>UL 4600 assessment</a:t>
            </a:r>
          </a:p>
          <a:p>
            <a:pPr marL="171450" indent="-171450">
              <a:spcAft>
                <a:spcPts val="600"/>
              </a:spcAft>
              <a:buFont typeface="Arial" panose="020B0604020202020204" pitchFamily="34" charset="0"/>
              <a:buChar char="•"/>
            </a:pPr>
            <a:r>
              <a:rPr lang="en-US" sz="1200" dirty="0">
                <a:solidFill>
                  <a:srgbClr val="000000"/>
                </a:solidFill>
                <a:latin typeface="Arial"/>
              </a:rPr>
              <a:t>Assessment of the </a:t>
            </a:r>
            <a:r>
              <a:rPr lang="en-US" sz="1200" b="1" dirty="0">
                <a:latin typeface="Arial"/>
              </a:rPr>
              <a:t>safety case for conformance </a:t>
            </a:r>
            <a:r>
              <a:rPr lang="en-US" sz="1200" dirty="0">
                <a:solidFill>
                  <a:srgbClr val="000000"/>
                </a:solidFill>
                <a:latin typeface="Arial"/>
              </a:rPr>
              <a:t>examples:</a:t>
            </a:r>
          </a:p>
          <a:p>
            <a:pPr marL="628650" lvl="1" indent="-171450">
              <a:spcAft>
                <a:spcPts val="600"/>
              </a:spcAft>
              <a:buFont typeface="Courier New" panose="02070309020205020404" pitchFamily="49" charset="0"/>
              <a:buChar char="o"/>
            </a:pPr>
            <a:r>
              <a:rPr lang="en-US" sz="1200" dirty="0">
                <a:solidFill>
                  <a:srgbClr val="000000"/>
                </a:solidFill>
                <a:latin typeface="Arial"/>
              </a:rPr>
              <a:t> Conformance plan</a:t>
            </a:r>
          </a:p>
          <a:p>
            <a:pPr marL="628650" lvl="1" indent="-171450">
              <a:spcAft>
                <a:spcPts val="600"/>
              </a:spcAft>
              <a:buFont typeface="Courier New" panose="02070309020205020404" pitchFamily="49" charset="0"/>
              <a:buChar char="o"/>
            </a:pPr>
            <a:r>
              <a:rPr lang="en-US" sz="1200" dirty="0">
                <a:solidFill>
                  <a:srgbClr val="000000"/>
                </a:solidFill>
                <a:latin typeface="Arial"/>
              </a:rPr>
              <a:t> Objective vs. subjective assessment</a:t>
            </a:r>
          </a:p>
          <a:p>
            <a:pPr marL="628650" lvl="1" indent="-171450">
              <a:spcAft>
                <a:spcPts val="600"/>
              </a:spcAft>
              <a:buFont typeface="Courier New" panose="02070309020205020404" pitchFamily="49" charset="0"/>
              <a:buChar char="o"/>
            </a:pPr>
            <a:r>
              <a:rPr lang="en-US" sz="1200" dirty="0">
                <a:solidFill>
                  <a:srgbClr val="000000"/>
                </a:solidFill>
                <a:latin typeface="Arial"/>
              </a:rPr>
              <a:t> Assessment package</a:t>
            </a:r>
          </a:p>
          <a:p>
            <a:pPr marL="628650" lvl="1" indent="-171450">
              <a:spcAft>
                <a:spcPts val="600"/>
              </a:spcAft>
              <a:buFont typeface="Courier New" panose="02070309020205020404" pitchFamily="49" charset="0"/>
              <a:buChar char="o"/>
            </a:pPr>
            <a:r>
              <a:rPr lang="en-US" sz="1200" dirty="0">
                <a:solidFill>
                  <a:srgbClr val="000000"/>
                </a:solidFill>
                <a:latin typeface="Arial"/>
              </a:rPr>
              <a:t> Self-audit</a:t>
            </a:r>
          </a:p>
          <a:p>
            <a:pPr marL="171450" indent="-171450">
              <a:spcAft>
                <a:spcPts val="600"/>
              </a:spcAft>
              <a:buFont typeface="Arial" panose="020B0604020202020204" pitchFamily="34" charset="0"/>
              <a:buChar char="•"/>
            </a:pPr>
            <a:r>
              <a:rPr lang="en-US" sz="1200" dirty="0">
                <a:solidFill>
                  <a:srgbClr val="000000"/>
                </a:solidFill>
                <a:latin typeface="Arial"/>
              </a:rPr>
              <a:t>Independent assessment </a:t>
            </a:r>
            <a:r>
              <a:rPr lang="en-US" sz="1200" dirty="0">
                <a:solidFill>
                  <a:srgbClr val="000000"/>
                </a:solidFill>
              </a:rPr>
              <a:t>by </a:t>
            </a:r>
            <a:r>
              <a:rPr lang="en-US" sz="1200" b="1" dirty="0"/>
              <a:t>qualified personnel </a:t>
            </a:r>
            <a:r>
              <a:rPr lang="en-US" sz="1200" dirty="0">
                <a:solidFill>
                  <a:srgbClr val="000000"/>
                </a:solidFill>
                <a:latin typeface="Arial"/>
              </a:rPr>
              <a:t>is required</a:t>
            </a:r>
            <a:endParaRPr lang="en-US" sz="1200" dirty="0">
              <a:solidFill>
                <a:srgbClr val="C00000"/>
              </a:solidFill>
              <a:latin typeface="Arial"/>
            </a:endParaRPr>
          </a:p>
          <a:p>
            <a:pPr marL="171450" indent="-171450">
              <a:spcAft>
                <a:spcPts val="600"/>
              </a:spcAft>
              <a:buFont typeface="Arial" panose="020B0604020202020204" pitchFamily="34" charset="0"/>
              <a:buChar char="•"/>
            </a:pPr>
            <a:r>
              <a:rPr lang="en-US" sz="1200" dirty="0">
                <a:solidFill>
                  <a:srgbClr val="000000"/>
                </a:solidFill>
                <a:latin typeface="Arial"/>
              </a:rPr>
              <a:t>Conformance monitoring must be </a:t>
            </a:r>
            <a:r>
              <a:rPr lang="en-US" sz="1200" b="1" dirty="0">
                <a:latin typeface="Arial"/>
              </a:rPr>
              <a:t>included in the safety case</a:t>
            </a:r>
          </a:p>
        </p:txBody>
      </p:sp>
      <p:sp>
        <p:nvSpPr>
          <p:cNvPr id="7" name="TextBox 6">
            <a:extLst>
              <a:ext uri="{FF2B5EF4-FFF2-40B4-BE49-F238E27FC236}">
                <a16:creationId xmlns:a16="http://schemas.microsoft.com/office/drawing/2014/main" id="{7D21C582-11F5-273F-99AE-A97FBD220734}"/>
              </a:ext>
            </a:extLst>
          </p:cNvPr>
          <p:cNvSpPr txBox="1"/>
          <p:nvPr/>
        </p:nvSpPr>
        <p:spPr>
          <a:xfrm>
            <a:off x="721714" y="3994536"/>
            <a:ext cx="7700575" cy="523220"/>
          </a:xfrm>
          <a:prstGeom prst="rect">
            <a:avLst/>
          </a:prstGeom>
          <a:noFill/>
        </p:spPr>
        <p:txBody>
          <a:bodyPr wrap="square">
            <a:spAutoFit/>
          </a:bodyPr>
          <a:lstStyle/>
          <a:p>
            <a:pPr algn="ctr">
              <a:spcAft>
                <a:spcPts val="600"/>
              </a:spcAft>
            </a:pPr>
            <a:r>
              <a:rPr lang="en-US" sz="1400" dirty="0">
                <a:solidFill>
                  <a:schemeClr val="bg1"/>
                </a:solidFill>
                <a:latin typeface="Arial"/>
              </a:rPr>
              <a:t>What does this all mean? Much like ISO 21448, we work with our customers to identify gaps between their current processes and techniques in comparison to UL 4600.</a:t>
            </a:r>
          </a:p>
        </p:txBody>
      </p:sp>
    </p:spTree>
    <p:extLst>
      <p:ext uri="{BB962C8B-B14F-4D97-AF65-F5344CB8AC3E}">
        <p14:creationId xmlns:p14="http://schemas.microsoft.com/office/powerpoint/2010/main" val="2726024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4697-A733-FA59-3460-09190CE55904}"/>
              </a:ext>
            </a:extLst>
          </p:cNvPr>
          <p:cNvSpPr>
            <a:spLocks noGrp="1"/>
          </p:cNvSpPr>
          <p:nvPr>
            <p:ph type="title"/>
          </p:nvPr>
        </p:nvSpPr>
        <p:spPr>
          <a:xfrm>
            <a:off x="411480" y="411480"/>
            <a:ext cx="6358288" cy="685800"/>
          </a:xfrm>
        </p:spPr>
        <p:txBody>
          <a:bodyPr/>
          <a:lstStyle/>
          <a:p>
            <a:r>
              <a:rPr lang="en-US"/>
              <a:t>The future of autonomous systems safety</a:t>
            </a:r>
          </a:p>
        </p:txBody>
      </p:sp>
      <p:sp>
        <p:nvSpPr>
          <p:cNvPr id="3" name="Content Placeholder 2">
            <a:extLst>
              <a:ext uri="{FF2B5EF4-FFF2-40B4-BE49-F238E27FC236}">
                <a16:creationId xmlns:a16="http://schemas.microsoft.com/office/drawing/2014/main" id="{2CD53155-02D8-8F7B-9EE1-15C80F56A1F1}"/>
              </a:ext>
            </a:extLst>
          </p:cNvPr>
          <p:cNvSpPr>
            <a:spLocks noGrp="1"/>
          </p:cNvSpPr>
          <p:nvPr>
            <p:ph idx="1"/>
          </p:nvPr>
        </p:nvSpPr>
        <p:spPr>
          <a:xfrm>
            <a:off x="411480" y="1280158"/>
            <a:ext cx="5650840" cy="3364992"/>
          </a:xfrm>
        </p:spPr>
        <p:txBody>
          <a:bodyPr/>
          <a:lstStyle/>
          <a:p>
            <a:pPr marL="380990" indent="-380990">
              <a:buFont typeface="Arial" panose="020B0604020202020204" pitchFamily="34" charset="0"/>
              <a:buChar char="•"/>
            </a:pPr>
            <a:r>
              <a:rPr lang="en-US" sz="1800" dirty="0"/>
              <a:t>Safer vehicles require a complete safety case</a:t>
            </a:r>
          </a:p>
          <a:p>
            <a:pPr marL="1097280" lvl="1" indent="-285750">
              <a:buFont typeface="Courier New" panose="02070309020205020404" pitchFamily="49" charset="0"/>
              <a:buChar char="o"/>
            </a:pPr>
            <a:r>
              <a:rPr lang="en-US" sz="1800" dirty="0"/>
              <a:t>Based on </a:t>
            </a:r>
            <a:r>
              <a:rPr lang="en-US" sz="1800" b="1" dirty="0"/>
              <a:t>functional safety</a:t>
            </a:r>
          </a:p>
          <a:p>
            <a:pPr marL="1097280" lvl="1" indent="-285750">
              <a:buFont typeface="Courier New" panose="02070309020205020404" pitchFamily="49" charset="0"/>
              <a:buChar char="o"/>
            </a:pPr>
            <a:r>
              <a:rPr lang="en-US" sz="1800" dirty="0"/>
              <a:t>Based on </a:t>
            </a:r>
            <a:r>
              <a:rPr lang="en-US" sz="1800" b="1" dirty="0"/>
              <a:t>SOTIF</a:t>
            </a:r>
          </a:p>
          <a:p>
            <a:pPr marL="1097280" lvl="1" indent="-285750">
              <a:buFont typeface="Courier New" panose="02070309020205020404" pitchFamily="49" charset="0"/>
              <a:buChar char="o"/>
            </a:pPr>
            <a:r>
              <a:rPr lang="en-US" sz="1800" dirty="0"/>
              <a:t>Based on </a:t>
            </a:r>
            <a:r>
              <a:rPr lang="en-US" sz="1800" b="1" dirty="0"/>
              <a:t>cybersecurity</a:t>
            </a:r>
          </a:p>
          <a:p>
            <a:pPr marL="1097280" lvl="1" indent="-285750">
              <a:buFont typeface="Courier New" panose="02070309020205020404" pitchFamily="49" charset="0"/>
              <a:buChar char="o"/>
            </a:pPr>
            <a:r>
              <a:rPr lang="en-US" sz="1800" dirty="0"/>
              <a:t>Based on </a:t>
            </a:r>
            <a:r>
              <a:rPr lang="en-US" sz="1800" b="1" dirty="0"/>
              <a:t>other techniques </a:t>
            </a:r>
            <a:r>
              <a:rPr lang="en-US" sz="1800" dirty="0"/>
              <a:t>and</a:t>
            </a:r>
            <a:r>
              <a:rPr lang="en-US" sz="1800" b="1" dirty="0"/>
              <a:t> </a:t>
            </a:r>
            <a:r>
              <a:rPr lang="en-US" sz="1800" dirty="0"/>
              <a:t>frameworks, e.g., UL 4600</a:t>
            </a:r>
          </a:p>
          <a:p>
            <a:pPr marL="380990" indent="-380990">
              <a:buFont typeface="Arial" panose="020B0604020202020204" pitchFamily="34" charset="0"/>
              <a:buChar char="•"/>
            </a:pPr>
            <a:r>
              <a:rPr lang="en-US" sz="1800" dirty="0"/>
              <a:t>For complex products, safety itself is complex.</a:t>
            </a:r>
          </a:p>
          <a:p>
            <a:pPr marL="380990" indent="-380990">
              <a:buFont typeface="Arial" panose="020B0604020202020204" pitchFamily="34" charset="0"/>
              <a:buChar char="•"/>
            </a:pPr>
            <a:r>
              <a:rPr lang="en-US" sz="1800" dirty="0"/>
              <a:t>Integrators must </a:t>
            </a:r>
            <a:r>
              <a:rPr lang="en-US" sz="1800" b="1" dirty="0"/>
              <a:t>confirm</a:t>
            </a:r>
            <a:r>
              <a:rPr lang="en-US" sz="1800" dirty="0"/>
              <a:t> suppliers’ </a:t>
            </a:r>
            <a:r>
              <a:rPr lang="en-US" sz="1800" b="1" dirty="0"/>
              <a:t>safety arguments</a:t>
            </a:r>
            <a:r>
              <a:rPr lang="en-US" sz="1800" dirty="0"/>
              <a:t>.</a:t>
            </a:r>
          </a:p>
          <a:p>
            <a:pPr marL="380990" indent="-380990">
              <a:buFont typeface="Arial" panose="020B0604020202020204" pitchFamily="34" charset="0"/>
              <a:buChar char="•"/>
            </a:pPr>
            <a:r>
              <a:rPr lang="en-US" sz="1800" dirty="0"/>
              <a:t>A </a:t>
            </a:r>
            <a:r>
              <a:rPr lang="en-US" sz="1800" b="1" dirty="0"/>
              <a:t>trusted third party </a:t>
            </a:r>
            <a:r>
              <a:rPr lang="en-US" sz="1800" dirty="0"/>
              <a:t>is a crucial element for safety.</a:t>
            </a:r>
          </a:p>
          <a:p>
            <a:endParaRPr lang="en-US" sz="1100" dirty="0"/>
          </a:p>
        </p:txBody>
      </p:sp>
      <p:sp>
        <p:nvSpPr>
          <p:cNvPr id="4" name="Slide Number Placeholder 3">
            <a:extLst>
              <a:ext uri="{FF2B5EF4-FFF2-40B4-BE49-F238E27FC236}">
                <a16:creationId xmlns:a16="http://schemas.microsoft.com/office/drawing/2014/main" id="{FB5E1934-E89F-FD36-C10C-6A2E630454C6}"/>
              </a:ext>
            </a:extLst>
          </p:cNvPr>
          <p:cNvSpPr>
            <a:spLocks noGrp="1"/>
          </p:cNvSpPr>
          <p:nvPr>
            <p:ph type="sldNum" sz="quarter" idx="12"/>
          </p:nvPr>
        </p:nvSpPr>
        <p:spPr/>
        <p:txBody>
          <a:bodyPr/>
          <a:lstStyle/>
          <a:p>
            <a:fld id="{0FB653A9-F313-624D-BF6F-1C4E70BAF06A}" type="slidenum">
              <a:rPr lang="en-US" smtClean="0"/>
              <a:t>41</a:t>
            </a:fld>
            <a:endParaRPr lang="en-US"/>
          </a:p>
        </p:txBody>
      </p:sp>
      <p:sp>
        <p:nvSpPr>
          <p:cNvPr id="5" name="Right Brace 4">
            <a:extLst>
              <a:ext uri="{FF2B5EF4-FFF2-40B4-BE49-F238E27FC236}">
                <a16:creationId xmlns:a16="http://schemas.microsoft.com/office/drawing/2014/main" id="{3D175925-7BD7-A3A8-5D43-A8BD1BB63193}"/>
              </a:ext>
            </a:extLst>
          </p:cNvPr>
          <p:cNvSpPr/>
          <p:nvPr/>
        </p:nvSpPr>
        <p:spPr>
          <a:xfrm>
            <a:off x="6115149" y="1280158"/>
            <a:ext cx="457200" cy="1832010"/>
          </a:xfrm>
          <a:prstGeom prst="rightBrace">
            <a:avLst/>
          </a:prstGeom>
          <a:ln w="19050">
            <a:solidFill>
              <a:srgbClr val="C002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09585"/>
            <a:endParaRPr lang="en-US">
              <a:solidFill>
                <a:srgbClr val="000000"/>
              </a:solidFill>
              <a:latin typeface="Arial"/>
            </a:endParaRPr>
          </a:p>
        </p:txBody>
      </p:sp>
      <p:sp>
        <p:nvSpPr>
          <p:cNvPr id="6" name="TextBox 5">
            <a:extLst>
              <a:ext uri="{FF2B5EF4-FFF2-40B4-BE49-F238E27FC236}">
                <a16:creationId xmlns:a16="http://schemas.microsoft.com/office/drawing/2014/main" id="{C9F51381-1D2B-E758-B8DC-79CCDB579487}"/>
              </a:ext>
            </a:extLst>
          </p:cNvPr>
          <p:cNvSpPr txBox="1"/>
          <p:nvPr/>
        </p:nvSpPr>
        <p:spPr>
          <a:xfrm>
            <a:off x="6554131" y="1563291"/>
            <a:ext cx="1935192" cy="1015663"/>
          </a:xfrm>
          <a:prstGeom prst="rect">
            <a:avLst/>
          </a:prstGeom>
          <a:noFill/>
        </p:spPr>
        <p:txBody>
          <a:bodyPr wrap="square" rtlCol="0">
            <a:spAutoFit/>
          </a:bodyPr>
          <a:lstStyle/>
          <a:p>
            <a:pPr algn="ctr" defTabSz="609585"/>
            <a:r>
              <a:rPr lang="en-US" sz="2000">
                <a:solidFill>
                  <a:srgbClr val="C02032"/>
                </a:solidFill>
                <a:latin typeface="Arial"/>
              </a:rPr>
              <a:t>Not one framework, </a:t>
            </a:r>
          </a:p>
          <a:p>
            <a:pPr algn="ctr" defTabSz="609585"/>
            <a:r>
              <a:rPr lang="en-US" sz="2000">
                <a:solidFill>
                  <a:srgbClr val="C02032"/>
                </a:solidFill>
                <a:latin typeface="Arial"/>
              </a:rPr>
              <a:t>but several</a:t>
            </a:r>
          </a:p>
        </p:txBody>
      </p:sp>
    </p:spTree>
    <p:extLst>
      <p:ext uri="{BB962C8B-B14F-4D97-AF65-F5344CB8AC3E}">
        <p14:creationId xmlns:p14="http://schemas.microsoft.com/office/powerpoint/2010/main" val="393180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touching a screen&#10;&#10;Description automatically generated">
            <a:extLst>
              <a:ext uri="{FF2B5EF4-FFF2-40B4-BE49-F238E27FC236}">
                <a16:creationId xmlns:a16="http://schemas.microsoft.com/office/drawing/2014/main" id="{D93F9203-F0CA-6EF8-BC8D-9CAD8056C22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86990" y="0"/>
            <a:ext cx="4957010" cy="5143500"/>
          </a:xfrm>
          <a:prstGeom prst="rect">
            <a:avLst/>
          </a:prstGeom>
        </p:spPr>
      </p:pic>
      <p:sp>
        <p:nvSpPr>
          <p:cNvPr id="8" name="Rectangle 7">
            <a:extLst>
              <a:ext uri="{FF2B5EF4-FFF2-40B4-BE49-F238E27FC236}">
                <a16:creationId xmlns:a16="http://schemas.microsoft.com/office/drawing/2014/main" id="{C32D98D8-676D-4E13-E5FE-7A531254841A}"/>
              </a:ext>
            </a:extLst>
          </p:cNvPr>
          <p:cNvSpPr/>
          <p:nvPr/>
        </p:nvSpPr>
        <p:spPr>
          <a:xfrm rot="16200000">
            <a:off x="1521323" y="-1569931"/>
            <a:ext cx="5192108" cy="8234754"/>
          </a:xfrm>
          <a:prstGeom prst="rect">
            <a:avLst/>
          </a:prstGeom>
          <a:gradFill>
            <a:gsLst>
              <a:gs pos="64000">
                <a:schemeClr val="bg1"/>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defTabSz="914378">
              <a:spcBef>
                <a:spcPts val="105"/>
              </a:spcBef>
              <a:spcAft>
                <a:spcPts val="600"/>
              </a:spcAft>
            </a:pPr>
            <a:r>
              <a:rPr lang="en-US" sz="1800" spc="10">
                <a:cs typeface="Arial"/>
              </a:rPr>
              <a:t>depend on connectivity and data sharing to deliver Industry 4.0 benefits such as increased operating productivity and enhanced safety, as well as reduced downtime and costs. </a:t>
            </a:r>
          </a:p>
        </p:txBody>
      </p:sp>
      <p:sp>
        <p:nvSpPr>
          <p:cNvPr id="3" name="Slide Number Placeholder 3">
            <a:extLst>
              <a:ext uri="{FF2B5EF4-FFF2-40B4-BE49-F238E27FC236}">
                <a16:creationId xmlns:a16="http://schemas.microsoft.com/office/drawing/2014/main" id="{5177EBE0-4AB1-DA03-B47D-3EFA96C73AA2}"/>
              </a:ext>
            </a:extLst>
          </p:cNvPr>
          <p:cNvSpPr>
            <a:spLocks noGrp="1"/>
          </p:cNvSpPr>
          <p:nvPr>
            <p:ph type="sldNum" sz="quarter" idx="12"/>
          </p:nvPr>
        </p:nvSpPr>
        <p:spPr/>
        <p:txBody>
          <a:bodyPr/>
          <a:lstStyle/>
          <a:p>
            <a:fld id="{0FB653A9-F313-624D-BF6F-1C4E70BAF06A}" type="slidenum">
              <a:rPr lang="en-US" smtClean="0"/>
              <a:pPr/>
              <a:t>42</a:t>
            </a:fld>
            <a:endParaRPr lang="en-US"/>
          </a:p>
        </p:txBody>
      </p:sp>
      <p:sp>
        <p:nvSpPr>
          <p:cNvPr id="4" name="Text Placeholder 9">
            <a:extLst>
              <a:ext uri="{FF2B5EF4-FFF2-40B4-BE49-F238E27FC236}">
                <a16:creationId xmlns:a16="http://schemas.microsoft.com/office/drawing/2014/main" id="{C274DF67-581D-4156-A799-257A5DFC09AB}"/>
              </a:ext>
            </a:extLst>
          </p:cNvPr>
          <p:cNvSpPr txBox="1">
            <a:spLocks/>
          </p:cNvSpPr>
          <p:nvPr/>
        </p:nvSpPr>
        <p:spPr>
          <a:xfrm>
            <a:off x="0" y="744964"/>
            <a:ext cx="2310714" cy="492443"/>
          </a:xfrm>
          <a:prstGeom prst="rect">
            <a:avLst/>
          </a:prstGeom>
          <a:solidFill>
            <a:srgbClr val="CA0123"/>
          </a:solidFill>
        </p:spPr>
        <p:txBody>
          <a:bodyPr vert="horz" lIns="365760" tIns="1280160" rIns="609600" bIns="365760" rtlCol="0" anchor="t">
            <a:normAutofit fontScale="25000" lnSpcReduction="20000"/>
          </a:bodyPr>
          <a:lstStyle>
            <a:lvl1pPr marL="0" indent="0" algn="l" defTabSz="457200" rtl="0" eaLnBrk="1" latinLnBrk="0" hangingPunct="1">
              <a:spcBef>
                <a:spcPts val="0"/>
              </a:spcBef>
              <a:spcAft>
                <a:spcPts val="1200"/>
              </a:spcAft>
              <a:buFont typeface="Arial" panose="020B0604020202020204" pitchFamily="34" charset="0"/>
              <a:buNone/>
              <a:defRPr sz="1400" kern="1200">
                <a:solidFill>
                  <a:schemeClr val="tx1"/>
                </a:solidFill>
                <a:latin typeface="+mn-lt"/>
                <a:ea typeface="+mn-ea"/>
                <a:cs typeface="+mn-cs"/>
              </a:defRPr>
            </a:lvl1pPr>
            <a:lvl2pPr marL="173736" indent="-173736" algn="l" defTabSz="457200" rtl="0" eaLnBrk="1" latinLnBrk="0" hangingPunct="1">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2pPr>
            <a:lvl3pPr marL="347472" indent="-173736" algn="l" defTabSz="457200" rtl="0" eaLnBrk="1" latinLnBrk="0" hangingPunct="1">
              <a:spcBef>
                <a:spcPts val="0"/>
              </a:spcBef>
              <a:spcAft>
                <a:spcPts val="1200"/>
              </a:spcAft>
              <a:buFont typeface="Arial" panose="020B0604020202020204" pitchFamily="34" charset="0"/>
              <a:buChar char="•"/>
              <a:defRPr sz="1400" kern="1200">
                <a:solidFill>
                  <a:schemeClr val="tx1"/>
                </a:solidFill>
                <a:latin typeface="+mn-lt"/>
                <a:ea typeface="+mn-ea"/>
                <a:cs typeface="+mn-cs"/>
              </a:defRPr>
            </a:lvl3pPr>
            <a:lvl4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4pPr>
            <a:lvl5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5pPr>
            <a:lvl6pPr marL="521208" indent="-173736" algn="l" defTabSz="457200" rtl="0" eaLnBrk="1" latinLnBrk="0" hangingPunct="1">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6pPr>
            <a:lvl7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7pPr>
            <a:lvl8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8pPr>
            <a:lvl9pPr marL="521208" indent="-173736" algn="l" defTabSz="457200" rtl="0" eaLnBrk="1" latinLnBrk="0" hangingPunct="1">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9pPr>
          </a:lstStyle>
          <a:p>
            <a:endParaRPr lang="en-US" sz="1867">
              <a:solidFill>
                <a:schemeClr val="bg1"/>
              </a:solidFill>
            </a:endParaRPr>
          </a:p>
        </p:txBody>
      </p:sp>
      <p:sp>
        <p:nvSpPr>
          <p:cNvPr id="5" name="Title 7">
            <a:extLst>
              <a:ext uri="{FF2B5EF4-FFF2-40B4-BE49-F238E27FC236}">
                <a16:creationId xmlns:a16="http://schemas.microsoft.com/office/drawing/2014/main" id="{25CBF2C2-F80C-4490-9DC2-0750203000DF}"/>
              </a:ext>
            </a:extLst>
          </p:cNvPr>
          <p:cNvSpPr>
            <a:spLocks noGrp="1"/>
          </p:cNvSpPr>
          <p:nvPr>
            <p:ph type="title"/>
          </p:nvPr>
        </p:nvSpPr>
        <p:spPr>
          <a:xfrm>
            <a:off x="90435" y="861714"/>
            <a:ext cx="3459589" cy="492443"/>
          </a:xfrm>
        </p:spPr>
        <p:txBody>
          <a:bodyPr/>
          <a:lstStyle/>
          <a:p>
            <a:r>
              <a:rPr lang="en-US" sz="1800">
                <a:solidFill>
                  <a:schemeClr val="bg1"/>
                </a:solidFill>
              </a:rPr>
              <a:t>Value proposition</a:t>
            </a:r>
          </a:p>
        </p:txBody>
      </p:sp>
      <p:sp>
        <p:nvSpPr>
          <p:cNvPr id="9" name="Rectangle 8">
            <a:extLst>
              <a:ext uri="{FF2B5EF4-FFF2-40B4-BE49-F238E27FC236}">
                <a16:creationId xmlns:a16="http://schemas.microsoft.com/office/drawing/2014/main" id="{D0F89C27-90BD-4539-9CF1-C33729060ACB}"/>
              </a:ext>
            </a:extLst>
          </p:cNvPr>
          <p:cNvSpPr/>
          <p:nvPr/>
        </p:nvSpPr>
        <p:spPr>
          <a:xfrm>
            <a:off x="402335" y="1470907"/>
            <a:ext cx="4533403" cy="2975173"/>
          </a:xfrm>
          <a:prstGeom prst="rect">
            <a:avLst/>
          </a:prstGeom>
        </p:spPr>
        <p:txBody>
          <a:bodyPr wrap="square" lIns="91440" tIns="45720" rIns="91440" bIns="45720" anchor="t">
            <a:spAutoFit/>
          </a:bodyPr>
          <a:lstStyle/>
          <a:p>
            <a:pPr marL="285750" indent="-285750">
              <a:spcAft>
                <a:spcPts val="800"/>
              </a:spcAft>
              <a:buFont typeface="Arial" panose="020B0604020202020204" pitchFamily="34" charset="0"/>
              <a:buChar char="•"/>
              <a:defRPr/>
            </a:pPr>
            <a:r>
              <a:rPr lang="en-US" dirty="0">
                <a:cs typeface="Arial"/>
              </a:rPr>
              <a:t>It is a complex world with many complex possibilities. We work with our customers to identify the best approach to help confirm a safer product and provide third-party reviews.</a:t>
            </a:r>
          </a:p>
          <a:p>
            <a:pPr marL="285750" indent="-285750">
              <a:spcAft>
                <a:spcPts val="800"/>
              </a:spcAft>
              <a:buFont typeface="Arial" panose="020B0604020202020204" pitchFamily="34" charset="0"/>
              <a:buChar char="•"/>
              <a:defRPr/>
            </a:pPr>
            <a:r>
              <a:rPr lang="en-US" dirty="0">
                <a:cs typeface="Arial"/>
              </a:rPr>
              <a:t>There isn’t always a single best approach; therefore, we work together with our customers to find the best one for them.</a:t>
            </a:r>
          </a:p>
          <a:p>
            <a:pPr marL="171450" indent="-171450">
              <a:buFont typeface="Arial" panose="020B0604020202020204" pitchFamily="34" charset="0"/>
              <a:buChar char="•"/>
              <a:defRPr/>
            </a:pPr>
            <a:endParaRPr lang="en-US" sz="1200" dirty="0">
              <a:latin typeface="Arial"/>
              <a:cs typeface="Arial"/>
            </a:endParaRPr>
          </a:p>
        </p:txBody>
      </p:sp>
      <p:sp>
        <p:nvSpPr>
          <p:cNvPr id="12" name="Title 4">
            <a:extLst>
              <a:ext uri="{FF2B5EF4-FFF2-40B4-BE49-F238E27FC236}">
                <a16:creationId xmlns:a16="http://schemas.microsoft.com/office/drawing/2014/main" id="{B23A722A-C081-4643-BD5E-312F3B77F44F}"/>
              </a:ext>
            </a:extLst>
          </p:cNvPr>
          <p:cNvSpPr txBox="1">
            <a:spLocks/>
          </p:cNvSpPr>
          <p:nvPr/>
        </p:nvSpPr>
        <p:spPr>
          <a:xfrm>
            <a:off x="402166" y="193223"/>
            <a:ext cx="8260142" cy="369332"/>
          </a:xfrm>
          <a:prstGeom prst="rect">
            <a:avLst/>
          </a:prstGeom>
        </p:spPr>
        <p:txBody>
          <a:bodyPr vert="horz" wrap="square" lIns="0" tIns="0" rIns="0" bIns="0" rtlCol="0" anchor="t">
            <a:spAutoFit/>
          </a:bodyPr>
          <a:lstStyle>
            <a:lvl1pPr algn="l" defTabSz="457200" rtl="0" eaLnBrk="1" latinLnBrk="0" hangingPunct="1">
              <a:spcBef>
                <a:spcPct val="0"/>
              </a:spcBef>
              <a:buNone/>
              <a:defRPr sz="2200" b="0" kern="1200">
                <a:solidFill>
                  <a:schemeClr val="accent1"/>
                </a:solidFill>
                <a:latin typeface="+mj-lt"/>
                <a:ea typeface="+mj-ea"/>
                <a:cs typeface="+mj-cs"/>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400" b="1" spc="-50">
                <a:solidFill>
                  <a:schemeClr val="tx1"/>
                </a:solidFill>
                <a:cs typeface="Arial"/>
              </a:rPr>
              <a:t>Autonomy</a:t>
            </a:r>
          </a:p>
        </p:txBody>
      </p:sp>
    </p:spTree>
    <p:extLst>
      <p:ext uri="{BB962C8B-B14F-4D97-AF65-F5344CB8AC3E}">
        <p14:creationId xmlns:p14="http://schemas.microsoft.com/office/powerpoint/2010/main" val="373623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79301-C8C4-811D-815D-DBF91DF6463E}"/>
              </a:ext>
            </a:extLst>
          </p:cNvPr>
          <p:cNvSpPr>
            <a:spLocks noGrp="1"/>
          </p:cNvSpPr>
          <p:nvPr>
            <p:ph type="title"/>
          </p:nvPr>
        </p:nvSpPr>
        <p:spPr>
          <a:xfrm>
            <a:off x="411162" y="412750"/>
            <a:ext cx="7135044" cy="1263650"/>
          </a:xfrm>
        </p:spPr>
        <p:txBody>
          <a:bodyPr/>
          <a:lstStyle/>
          <a:p>
            <a:r>
              <a:rPr lang="en-US"/>
              <a:t>Service portfolio: Complementary capabilities</a:t>
            </a:r>
          </a:p>
        </p:txBody>
      </p:sp>
      <p:sp>
        <p:nvSpPr>
          <p:cNvPr id="4" name="Slide Number Placeholder 3">
            <a:extLst>
              <a:ext uri="{FF2B5EF4-FFF2-40B4-BE49-F238E27FC236}">
                <a16:creationId xmlns:a16="http://schemas.microsoft.com/office/drawing/2014/main" id="{D41E840E-CF27-57B0-C4AB-E47CC59293B6}"/>
              </a:ext>
            </a:extLst>
          </p:cNvPr>
          <p:cNvSpPr>
            <a:spLocks noGrp="1"/>
          </p:cNvSpPr>
          <p:nvPr>
            <p:ph type="sldNum" sz="quarter" idx="12"/>
          </p:nvPr>
        </p:nvSpPr>
        <p:spPr/>
        <p:txBody>
          <a:bodyPr/>
          <a:lstStyle/>
          <a:p>
            <a:fld id="{0FB653A9-F313-624D-BF6F-1C4E70BAF06A}" type="slidenum">
              <a:rPr lang="en-US" smtClean="0"/>
              <a:pPr/>
              <a:t>43</a:t>
            </a:fld>
            <a:endParaRPr lang="en-US"/>
          </a:p>
        </p:txBody>
      </p:sp>
    </p:spTree>
    <p:extLst>
      <p:ext uri="{BB962C8B-B14F-4D97-AF65-F5344CB8AC3E}">
        <p14:creationId xmlns:p14="http://schemas.microsoft.com/office/powerpoint/2010/main" val="287668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C9DBF-86D9-44DE-9EF6-BC289F5DCE3F}"/>
              </a:ext>
            </a:extLst>
          </p:cNvPr>
          <p:cNvSpPr>
            <a:spLocks noGrp="1"/>
          </p:cNvSpPr>
          <p:nvPr>
            <p:ph type="title"/>
          </p:nvPr>
        </p:nvSpPr>
        <p:spPr/>
        <p:txBody>
          <a:bodyPr/>
          <a:lstStyle/>
          <a:p>
            <a:r>
              <a:rPr lang="en-US"/>
              <a:t>Complementary capabilities</a:t>
            </a:r>
          </a:p>
        </p:txBody>
      </p:sp>
      <p:sp>
        <p:nvSpPr>
          <p:cNvPr id="3" name="Text Placeholder 2">
            <a:extLst>
              <a:ext uri="{FF2B5EF4-FFF2-40B4-BE49-F238E27FC236}">
                <a16:creationId xmlns:a16="http://schemas.microsoft.com/office/drawing/2014/main" id="{1E919B4B-6E66-472C-B10B-F2F8BCF1985F}"/>
              </a:ext>
            </a:extLst>
          </p:cNvPr>
          <p:cNvSpPr>
            <a:spLocks noGrp="1"/>
          </p:cNvSpPr>
          <p:nvPr>
            <p:ph type="body" sz="quarter" idx="13"/>
          </p:nvPr>
        </p:nvSpPr>
        <p:spPr>
          <a:xfrm>
            <a:off x="594360" y="1426021"/>
            <a:ext cx="1762552" cy="822960"/>
          </a:xfrm>
        </p:spPr>
        <p:txBody>
          <a:bodyPr vert="horz" lIns="0" tIns="0" rIns="0" bIns="0" spcCol="91440" rtlCol="0" anchor="t">
            <a:noAutofit/>
          </a:bodyPr>
          <a:lstStyle/>
          <a:p>
            <a:r>
              <a:rPr lang="en-US" dirty="0"/>
              <a:t>Notified body and technical service</a:t>
            </a:r>
          </a:p>
        </p:txBody>
      </p:sp>
      <p:sp>
        <p:nvSpPr>
          <p:cNvPr id="4" name="Content Placeholder 3">
            <a:extLst>
              <a:ext uri="{FF2B5EF4-FFF2-40B4-BE49-F238E27FC236}">
                <a16:creationId xmlns:a16="http://schemas.microsoft.com/office/drawing/2014/main" id="{D4DA98A4-5818-4EEF-817D-A37685CA5DE3}"/>
              </a:ext>
            </a:extLst>
          </p:cNvPr>
          <p:cNvSpPr>
            <a:spLocks noGrp="1"/>
          </p:cNvSpPr>
          <p:nvPr>
            <p:ph sz="half" idx="1"/>
          </p:nvPr>
        </p:nvSpPr>
        <p:spPr>
          <a:xfrm>
            <a:off x="536272" y="2246819"/>
            <a:ext cx="1878728" cy="1600200"/>
          </a:xfrm>
        </p:spPr>
        <p:txBody>
          <a:bodyPr vert="horz" lIns="0" tIns="0" rIns="0" bIns="0" spcCol="91440" rtlCol="0" anchor="t">
            <a:noAutofit/>
          </a:bodyPr>
          <a:lstStyle/>
          <a:p>
            <a:pPr>
              <a:spcBef>
                <a:spcPts val="400"/>
              </a:spcBef>
            </a:pPr>
            <a:r>
              <a:rPr lang="en-US" sz="1200" dirty="0"/>
              <a:t>UL Solutions can support various international compliance directives and regulations including but not limited to:</a:t>
            </a:r>
          </a:p>
          <a:p>
            <a:pPr marL="171450" indent="-171450">
              <a:spcBef>
                <a:spcPts val="400"/>
              </a:spcBef>
              <a:buClr>
                <a:schemeClr val="bg1"/>
              </a:buClr>
              <a:buFont typeface="Arial" panose="020B0604020202020204" pitchFamily="34" charset="0"/>
              <a:buChar char="•"/>
            </a:pPr>
            <a:r>
              <a:rPr lang="en-US" sz="1200" dirty="0"/>
              <a:t>Machinery Directive</a:t>
            </a:r>
          </a:p>
          <a:p>
            <a:pPr marL="171450" indent="-171450">
              <a:spcBef>
                <a:spcPts val="400"/>
              </a:spcBef>
              <a:buClr>
                <a:schemeClr val="bg1"/>
              </a:buClr>
              <a:buFont typeface="Arial" panose="020B0604020202020204" pitchFamily="34" charset="0"/>
              <a:buChar char="•"/>
            </a:pPr>
            <a:r>
              <a:rPr lang="en-US" sz="1200" dirty="0"/>
              <a:t>ATEX Directive </a:t>
            </a:r>
          </a:p>
          <a:p>
            <a:pPr marL="171450" indent="-171450">
              <a:spcBef>
                <a:spcPts val="400"/>
              </a:spcBef>
              <a:buClr>
                <a:schemeClr val="bg1"/>
              </a:buClr>
              <a:buFont typeface="Arial" panose="020B0604020202020204" pitchFamily="34" charset="0"/>
              <a:buChar char="•"/>
            </a:pPr>
            <a:r>
              <a:rPr lang="en-US" sz="1200" dirty="0"/>
              <a:t>RED Directive</a:t>
            </a:r>
          </a:p>
          <a:p>
            <a:pPr marL="171450" indent="-171450">
              <a:spcBef>
                <a:spcPts val="400"/>
              </a:spcBef>
              <a:buClr>
                <a:schemeClr val="bg1"/>
              </a:buClr>
              <a:buFont typeface="Arial" panose="020B0604020202020204" pitchFamily="34" charset="0"/>
              <a:buChar char="•"/>
            </a:pPr>
            <a:r>
              <a:rPr lang="en-US" sz="1200" dirty="0">
                <a:cs typeface="Arial"/>
              </a:rPr>
              <a:t>UNECE R155 and R156</a:t>
            </a:r>
          </a:p>
        </p:txBody>
      </p:sp>
      <p:sp>
        <p:nvSpPr>
          <p:cNvPr id="5" name="Text Placeholder 4">
            <a:extLst>
              <a:ext uri="{FF2B5EF4-FFF2-40B4-BE49-F238E27FC236}">
                <a16:creationId xmlns:a16="http://schemas.microsoft.com/office/drawing/2014/main" id="{BEB94DAB-A6D2-4B2F-92DE-FA361F1CF631}"/>
              </a:ext>
            </a:extLst>
          </p:cNvPr>
          <p:cNvSpPr>
            <a:spLocks noGrp="1"/>
          </p:cNvSpPr>
          <p:nvPr>
            <p:ph type="body" sz="quarter" idx="14"/>
          </p:nvPr>
        </p:nvSpPr>
        <p:spPr/>
        <p:txBody>
          <a:bodyPr/>
          <a:lstStyle/>
          <a:p>
            <a:r>
              <a:rPr lang="en-US"/>
              <a:t>Supplier qualifications</a:t>
            </a:r>
          </a:p>
          <a:p>
            <a:endParaRPr lang="en-US"/>
          </a:p>
        </p:txBody>
      </p:sp>
      <p:sp>
        <p:nvSpPr>
          <p:cNvPr id="6" name="Content Placeholder 5">
            <a:extLst>
              <a:ext uri="{FF2B5EF4-FFF2-40B4-BE49-F238E27FC236}">
                <a16:creationId xmlns:a16="http://schemas.microsoft.com/office/drawing/2014/main" id="{D7643A3C-D3ED-4EF5-AB04-FAEE169F5F5C}"/>
              </a:ext>
            </a:extLst>
          </p:cNvPr>
          <p:cNvSpPr>
            <a:spLocks noGrp="1"/>
          </p:cNvSpPr>
          <p:nvPr>
            <p:ph sz="half" idx="2"/>
          </p:nvPr>
        </p:nvSpPr>
        <p:spPr>
          <a:xfrm>
            <a:off x="2697480" y="2246819"/>
            <a:ext cx="1645920" cy="1600200"/>
          </a:xfrm>
        </p:spPr>
        <p:txBody>
          <a:bodyPr/>
          <a:lstStyle/>
          <a:p>
            <a:r>
              <a:rPr lang="en-US" sz="1200" dirty="0"/>
              <a:t>UL Solutions works across the entire supply chain, from assets (power plants, vehicles, system of systems) to semiconductors (processing units). </a:t>
            </a:r>
          </a:p>
          <a:p>
            <a:endParaRPr lang="en-US" sz="1200" dirty="0"/>
          </a:p>
        </p:txBody>
      </p:sp>
      <p:sp>
        <p:nvSpPr>
          <p:cNvPr id="7" name="Text Placeholder 6">
            <a:extLst>
              <a:ext uri="{FF2B5EF4-FFF2-40B4-BE49-F238E27FC236}">
                <a16:creationId xmlns:a16="http://schemas.microsoft.com/office/drawing/2014/main" id="{3F246C6B-4A1A-4360-99A0-5F231D9FACC0}"/>
              </a:ext>
            </a:extLst>
          </p:cNvPr>
          <p:cNvSpPr>
            <a:spLocks noGrp="1"/>
          </p:cNvSpPr>
          <p:nvPr>
            <p:ph type="body" sz="quarter" idx="15"/>
          </p:nvPr>
        </p:nvSpPr>
        <p:spPr/>
        <p:txBody>
          <a:bodyPr/>
          <a:lstStyle/>
          <a:p>
            <a:r>
              <a:rPr lang="en-US"/>
              <a:t>Organizational capability audits</a:t>
            </a:r>
          </a:p>
        </p:txBody>
      </p:sp>
      <p:sp>
        <p:nvSpPr>
          <p:cNvPr id="8" name="Content Placeholder 7">
            <a:extLst>
              <a:ext uri="{FF2B5EF4-FFF2-40B4-BE49-F238E27FC236}">
                <a16:creationId xmlns:a16="http://schemas.microsoft.com/office/drawing/2014/main" id="{45A7CD54-6555-46BA-8123-7BD04DAA33A5}"/>
              </a:ext>
            </a:extLst>
          </p:cNvPr>
          <p:cNvSpPr>
            <a:spLocks noGrp="1"/>
          </p:cNvSpPr>
          <p:nvPr>
            <p:ph sz="half" idx="16"/>
          </p:nvPr>
        </p:nvSpPr>
        <p:spPr>
          <a:xfrm>
            <a:off x="4800600" y="2246819"/>
            <a:ext cx="1645920" cy="1600200"/>
          </a:xfrm>
        </p:spPr>
        <p:txBody>
          <a:bodyPr/>
          <a:lstStyle/>
          <a:p>
            <a:r>
              <a:rPr lang="en-US" sz="1200" dirty="0"/>
              <a:t>Empowering customers through product development and management around functional safety and cybersecurity standards</a:t>
            </a:r>
          </a:p>
          <a:p>
            <a:endParaRPr lang="en-US" sz="1200" dirty="0"/>
          </a:p>
        </p:txBody>
      </p:sp>
      <p:sp>
        <p:nvSpPr>
          <p:cNvPr id="9" name="Text Placeholder 8">
            <a:extLst>
              <a:ext uri="{FF2B5EF4-FFF2-40B4-BE49-F238E27FC236}">
                <a16:creationId xmlns:a16="http://schemas.microsoft.com/office/drawing/2014/main" id="{036DFF85-B3ED-456B-A52D-41F046A40A01}"/>
              </a:ext>
            </a:extLst>
          </p:cNvPr>
          <p:cNvSpPr>
            <a:spLocks noGrp="1"/>
          </p:cNvSpPr>
          <p:nvPr>
            <p:ph type="body" sz="quarter" idx="17"/>
          </p:nvPr>
        </p:nvSpPr>
        <p:spPr/>
        <p:txBody>
          <a:bodyPr/>
          <a:lstStyle/>
          <a:p>
            <a:r>
              <a:rPr lang="en-US" dirty="0"/>
              <a:t>Personnel certification and training</a:t>
            </a:r>
          </a:p>
        </p:txBody>
      </p:sp>
      <p:sp>
        <p:nvSpPr>
          <p:cNvPr id="10" name="Content Placeholder 9">
            <a:extLst>
              <a:ext uri="{FF2B5EF4-FFF2-40B4-BE49-F238E27FC236}">
                <a16:creationId xmlns:a16="http://schemas.microsoft.com/office/drawing/2014/main" id="{E990F7C6-84A4-440E-A541-B354B12D0FDB}"/>
              </a:ext>
            </a:extLst>
          </p:cNvPr>
          <p:cNvSpPr>
            <a:spLocks noGrp="1"/>
          </p:cNvSpPr>
          <p:nvPr>
            <p:ph sz="half" idx="18"/>
          </p:nvPr>
        </p:nvSpPr>
        <p:spPr>
          <a:xfrm>
            <a:off x="6903720" y="2246819"/>
            <a:ext cx="1762298" cy="1600200"/>
          </a:xfrm>
        </p:spPr>
        <p:txBody>
          <a:bodyPr/>
          <a:lstStyle/>
          <a:p>
            <a:r>
              <a:rPr lang="en-US" sz="1200" dirty="0"/>
              <a:t>UL Solutions provides various training programs for cybersecurity, functional safety and autonomy safety standards. Professional and expert levels are available. </a:t>
            </a:r>
          </a:p>
        </p:txBody>
      </p:sp>
      <p:sp>
        <p:nvSpPr>
          <p:cNvPr id="11" name="Slide Number Placeholder 10">
            <a:extLst>
              <a:ext uri="{FF2B5EF4-FFF2-40B4-BE49-F238E27FC236}">
                <a16:creationId xmlns:a16="http://schemas.microsoft.com/office/drawing/2014/main" id="{7165B50D-FAB4-4122-90D6-228EB948C7A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B653A9-F313-624D-BF6F-1C4E70BAF06A}" type="slidenum">
              <a:rPr kumimoji="0" lang="en-US" sz="60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600" b="1" i="0" u="none" strike="noStrike" kern="1200" cap="none" spc="0" normalizeH="0" baseline="0" noProof="0">
              <a:ln>
                <a:noFill/>
              </a:ln>
              <a:solidFill>
                <a:srgbClr val="000000"/>
              </a:solidFill>
              <a:effectLst/>
              <a:uLnTx/>
              <a:uFillTx/>
              <a:latin typeface="Arial"/>
              <a:ea typeface="+mn-ea"/>
              <a:cs typeface="+mn-cs"/>
            </a:endParaRPr>
          </a:p>
        </p:txBody>
      </p:sp>
      <p:sp>
        <p:nvSpPr>
          <p:cNvPr id="12" name="Arrow: Left-Right 11">
            <a:extLst>
              <a:ext uri="{FF2B5EF4-FFF2-40B4-BE49-F238E27FC236}">
                <a16:creationId xmlns:a16="http://schemas.microsoft.com/office/drawing/2014/main" id="{1428B02E-DD93-4798-BC84-D63608DC3E9B}"/>
              </a:ext>
            </a:extLst>
          </p:cNvPr>
          <p:cNvSpPr/>
          <p:nvPr/>
        </p:nvSpPr>
        <p:spPr>
          <a:xfrm>
            <a:off x="411479" y="4129223"/>
            <a:ext cx="8321041" cy="651148"/>
          </a:xfrm>
          <a:prstGeom prst="leftRightArrow">
            <a:avLst/>
          </a:prstGeom>
          <a:solidFill>
            <a:srgbClr val="122C49"/>
          </a:solidFill>
          <a:ln w="9525" cap="flat" cmpd="sng" algn="ctr">
            <a:noFill/>
            <a:prstDash val="solid"/>
          </a:ln>
          <a:effectLst/>
        </p:spPr>
        <p:txBody>
          <a:bodyPr rtlCol="0" anchor="ctr"/>
          <a:lstStyle/>
          <a:p>
            <a:pPr marL="0" marR="0" lvl="0" indent="0" algn="ctr" defTabSz="51431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Arial"/>
                <a:ea typeface="+mn-ea"/>
                <a:cs typeface="+mn-cs"/>
                <a:sym typeface="Arial"/>
              </a:rPr>
              <a:t>Training, advisory and testing</a:t>
            </a:r>
            <a:r>
              <a:rPr kumimoji="0" lang="en-US" sz="1100" b="0" i="0" u="none" strike="noStrike" kern="1200" cap="none" spc="0" normalizeH="0" baseline="0" noProof="0" dirty="0">
                <a:ln>
                  <a:noFill/>
                </a:ln>
                <a:solidFill>
                  <a:srgbClr val="FFFFFF"/>
                </a:solidFill>
                <a:effectLst/>
                <a:uLnTx/>
                <a:uFillTx/>
                <a:latin typeface="Arial"/>
                <a:ea typeface="+mn-ea"/>
                <a:cs typeface="+mn-cs"/>
                <a:sym typeface="Arial"/>
              </a:rPr>
              <a:t> — safety and security by design, gap analysis, preliminary reviews, penetration testing</a:t>
            </a:r>
          </a:p>
        </p:txBody>
      </p:sp>
    </p:spTree>
    <p:extLst>
      <p:ext uri="{BB962C8B-B14F-4D97-AF65-F5344CB8AC3E}">
        <p14:creationId xmlns:p14="http://schemas.microsoft.com/office/powerpoint/2010/main" val="98697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group of people raising their hands in a classroom&#10;&#10;Description automatically generated">
            <a:extLst>
              <a:ext uri="{FF2B5EF4-FFF2-40B4-BE49-F238E27FC236}">
                <a16:creationId xmlns:a16="http://schemas.microsoft.com/office/drawing/2014/main" id="{16840550-4C36-7690-7B91-DCE0D2ABDA87}"/>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5623E321-5FF6-36B2-206D-33AC171CF700}"/>
              </a:ext>
            </a:extLst>
          </p:cNvPr>
          <p:cNvSpPr>
            <a:spLocks noGrp="1"/>
          </p:cNvSpPr>
          <p:nvPr>
            <p:ph type="body" sz="quarter" idx="13"/>
          </p:nvPr>
        </p:nvSpPr>
        <p:spPr>
          <a:xfrm>
            <a:off x="4886844" y="0"/>
            <a:ext cx="4257156" cy="51435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effectLst/>
                <a:uLnTx/>
                <a:uFillTx/>
                <a:latin typeface="Arial"/>
                <a:ea typeface="+mn-ea"/>
                <a:cs typeface="+mn-cs"/>
              </a:rPr>
              <a:t>Q&amp;A </a:t>
            </a:r>
            <a:br>
              <a:rPr kumimoji="0" lang="en-US" sz="2400" b="1" i="0" u="none" strike="noStrike" kern="1200" cap="none" spc="0" normalizeH="0" baseline="0" noProof="0">
                <a:ln>
                  <a:noFill/>
                </a:ln>
                <a:effectLst/>
                <a:uLnTx/>
                <a:uFillTx/>
                <a:latin typeface="Arial"/>
                <a:ea typeface="+mn-ea"/>
                <a:cs typeface="+mn-cs"/>
              </a:rPr>
            </a:br>
            <a:r>
              <a:rPr kumimoji="0" lang="en-US" sz="2400" b="1" i="0" u="none" strike="noStrike" kern="1200" cap="none" spc="0" normalizeH="0" baseline="0" noProof="0">
                <a:ln>
                  <a:noFill/>
                </a:ln>
                <a:effectLst/>
                <a:uLnTx/>
                <a:uFillTx/>
                <a:latin typeface="Arial"/>
                <a:ea typeface="+mn-ea"/>
                <a:cs typeface="+mn-cs"/>
              </a:rPr>
              <a:t>Contact information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1">
              <a:latin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1">
              <a:latin typeface="Arial"/>
            </a:endParaRPr>
          </a:p>
          <a:p>
            <a:pPr marR="0" lvl="0" algn="l" defTabSz="457200" rtl="0" eaLnBrk="1" fontAlgn="auto" latinLnBrk="0" hangingPunct="1">
              <a:lnSpc>
                <a:spcPct val="100000"/>
              </a:lnSpc>
              <a:spcBef>
                <a:spcPts val="0"/>
              </a:spcBef>
              <a:spcAft>
                <a:spcPts val="0"/>
              </a:spcAft>
              <a:buClrTx/>
              <a:buSzTx/>
              <a:tabLst/>
              <a:defRPr/>
            </a:pPr>
            <a:endParaRPr lang="en-US" sz="1400">
              <a:latin typeface="Arial"/>
            </a:endParaRPr>
          </a:p>
          <a:p>
            <a:pPr marR="0" lvl="0" algn="l" defTabSz="457200" rtl="0" eaLnBrk="1" fontAlgn="auto" latinLnBrk="0" hangingPunct="1">
              <a:lnSpc>
                <a:spcPct val="100000"/>
              </a:lnSpc>
              <a:spcBef>
                <a:spcPts val="0"/>
              </a:spcBef>
              <a:spcAft>
                <a:spcPts val="0"/>
              </a:spcAft>
              <a:buClrTx/>
              <a:buSzTx/>
              <a:tabLst/>
              <a:defRPr/>
            </a:pPr>
            <a:endParaRPr lang="en-US" sz="1400">
              <a:latin typeface="Arial"/>
            </a:endParaRPr>
          </a:p>
          <a:p>
            <a:pPr marR="0" lvl="0" algn="l" defTabSz="457200" rtl="0" eaLnBrk="1" fontAlgn="auto" latinLnBrk="0" hangingPunct="1">
              <a:lnSpc>
                <a:spcPct val="100000"/>
              </a:lnSpc>
              <a:spcBef>
                <a:spcPts val="0"/>
              </a:spcBef>
              <a:spcAft>
                <a:spcPts val="0"/>
              </a:spcAft>
              <a:buClrTx/>
              <a:buSzTx/>
              <a:tabLst/>
              <a:defRPr/>
            </a:pPr>
            <a:endParaRPr lang="en-US" sz="1400">
              <a:latin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effectLst/>
              <a:uLnTx/>
              <a:uFillTx/>
              <a:latin typeface="Arial"/>
              <a:ea typeface="+mn-ea"/>
              <a:cs typeface="+mn-cs"/>
            </a:endParaRPr>
          </a:p>
          <a:p>
            <a:pPr marL="0" marR="0" lvl="1" indent="0" algn="l" defTabSz="457200" rtl="0" eaLnBrk="0" fontAlgn="base" latinLnBrk="0" hangingPunct="0">
              <a:lnSpc>
                <a:spcPct val="100000"/>
              </a:lnSpc>
              <a:spcBef>
                <a:spcPct val="0"/>
              </a:spcBef>
              <a:spcAft>
                <a:spcPct val="0"/>
              </a:spcAft>
              <a:buClrTx/>
              <a:buSzTx/>
              <a:buFontTx/>
              <a:buNone/>
              <a:tabLst/>
              <a:defRPr/>
            </a:pPr>
            <a:endParaRPr lang="en-US"/>
          </a:p>
        </p:txBody>
      </p:sp>
      <p:sp>
        <p:nvSpPr>
          <p:cNvPr id="5" name="Slide Number Placeholder 4">
            <a:extLst>
              <a:ext uri="{FF2B5EF4-FFF2-40B4-BE49-F238E27FC236}">
                <a16:creationId xmlns:a16="http://schemas.microsoft.com/office/drawing/2014/main" id="{F97D5BA4-4B05-69B9-A7C8-60D61169B111}"/>
              </a:ext>
            </a:extLst>
          </p:cNvPr>
          <p:cNvSpPr>
            <a:spLocks noGrp="1"/>
          </p:cNvSpPr>
          <p:nvPr>
            <p:ph type="sldNum" sz="quarter" idx="12"/>
          </p:nvPr>
        </p:nvSpPr>
        <p:spPr/>
        <p:txBody>
          <a:bodyPr/>
          <a:lstStyle/>
          <a:p>
            <a:fld id="{0FB653A9-F313-624D-BF6F-1C4E70BAF06A}" type="slidenum">
              <a:rPr lang="en-US" smtClean="0"/>
              <a:t>45</a:t>
            </a:fld>
            <a:endParaRPr lang="en-US"/>
          </a:p>
        </p:txBody>
      </p:sp>
      <p:pic>
        <p:nvPicPr>
          <p:cNvPr id="13" name="Graphic 613">
            <a:extLst>
              <a:ext uri="{FF2B5EF4-FFF2-40B4-BE49-F238E27FC236}">
                <a16:creationId xmlns:a16="http://schemas.microsoft.com/office/drawing/2014/main" id="{76B3A1D7-50C0-435E-8A78-97BC3C8FA7F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5191649" y="1325321"/>
            <a:ext cx="507989" cy="507989"/>
          </a:xfrm>
          <a:prstGeom prst="rect">
            <a:avLst/>
          </a:prstGeom>
        </p:spPr>
      </p:pic>
      <p:pic>
        <p:nvPicPr>
          <p:cNvPr id="14" name="Graphic 613">
            <a:extLst>
              <a:ext uri="{FF2B5EF4-FFF2-40B4-BE49-F238E27FC236}">
                <a16:creationId xmlns:a16="http://schemas.microsoft.com/office/drawing/2014/main" id="{AE24C854-9BD0-960D-C538-63124D3BDE0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5191648" y="2018414"/>
            <a:ext cx="507989" cy="507989"/>
          </a:xfrm>
          <a:prstGeom prst="rect">
            <a:avLst/>
          </a:prstGeom>
        </p:spPr>
      </p:pic>
      <p:pic>
        <p:nvPicPr>
          <p:cNvPr id="21" name="Graphic 20">
            <a:extLst>
              <a:ext uri="{FF2B5EF4-FFF2-40B4-BE49-F238E27FC236}">
                <a16:creationId xmlns:a16="http://schemas.microsoft.com/office/drawing/2014/main" id="{5CD5FD97-9001-20C6-88D0-FD2383DE1F0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191646" y="2987025"/>
            <a:ext cx="507989" cy="507989"/>
          </a:xfrm>
          <a:prstGeom prst="rect">
            <a:avLst/>
          </a:prstGeom>
        </p:spPr>
      </p:pic>
      <p:sp>
        <p:nvSpPr>
          <p:cNvPr id="23" name="TextBox 22">
            <a:extLst>
              <a:ext uri="{FF2B5EF4-FFF2-40B4-BE49-F238E27FC236}">
                <a16:creationId xmlns:a16="http://schemas.microsoft.com/office/drawing/2014/main" id="{91EE3DA2-3BD8-EA0D-0549-CBD9F693BA28}"/>
              </a:ext>
            </a:extLst>
          </p:cNvPr>
          <p:cNvSpPr txBox="1"/>
          <p:nvPr/>
        </p:nvSpPr>
        <p:spPr>
          <a:xfrm>
            <a:off x="6110800" y="1320414"/>
            <a:ext cx="2926842" cy="1785104"/>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a:ea typeface="+mn-ea"/>
                <a:cs typeface="+mn-cs"/>
              </a:rPr>
              <a:t>Cybersecurity services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Arial"/>
              </a:rPr>
              <a:t>UL</a:t>
            </a:r>
            <a:r>
              <a:rPr kumimoji="0" lang="en-US" sz="1400" i="0" u="none" strike="noStrike" kern="1200" cap="none" spc="0" normalizeH="0" baseline="0" noProof="0" dirty="0">
                <a:ln>
                  <a:noFill/>
                </a:ln>
                <a:effectLst/>
                <a:uLnTx/>
                <a:uFillTx/>
                <a:latin typeface="Arial"/>
                <a:ea typeface="+mn-ea"/>
                <a:cs typeface="+mn-cs"/>
              </a:rPr>
              <a:t>.com/cybersecurity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latin typeface="Arial"/>
            </a:endParaRPr>
          </a:p>
          <a:p>
            <a:pPr marL="0" marR="0" lvl="0" indent="0" algn="l" defTabSz="457200" rtl="0" eaLnBrk="1" fontAlgn="auto" latinLnBrk="0" hangingPunct="1">
              <a:lnSpc>
                <a:spcPct val="100000"/>
              </a:lnSpc>
              <a:spcAft>
                <a:spcPts val="0"/>
              </a:spcAft>
              <a:buClrTx/>
              <a:buSzTx/>
              <a:buFontTx/>
              <a:buNone/>
              <a:tabLst/>
              <a:defRPr/>
            </a:pPr>
            <a:r>
              <a:rPr kumimoji="0" lang="en-US" sz="1400" b="1" i="0" u="none" strike="noStrike" kern="1200" cap="none" spc="0" normalizeH="0" baseline="0" noProof="0" dirty="0">
                <a:ln>
                  <a:noFill/>
                </a:ln>
                <a:effectLst/>
                <a:uLnTx/>
                <a:uFillTx/>
                <a:latin typeface="Arial"/>
                <a:ea typeface="+mn-ea"/>
                <a:cs typeface="+mn-cs"/>
              </a:rPr>
              <a:t>Functional safety </a:t>
            </a:r>
            <a:r>
              <a:rPr lang="en-US" sz="1400" b="1" dirty="0">
                <a:latin typeface="Arial"/>
              </a:rPr>
              <a:t>s</a:t>
            </a:r>
            <a:r>
              <a:rPr kumimoji="0" lang="en-US" sz="1400" b="1" i="0" u="none" strike="noStrike" kern="1200" cap="none" spc="0" normalizeH="0" baseline="0" noProof="0" dirty="0" err="1">
                <a:ln>
                  <a:noFill/>
                </a:ln>
                <a:effectLst/>
                <a:uLnTx/>
                <a:uFillTx/>
                <a:latin typeface="Arial"/>
                <a:ea typeface="+mn-ea"/>
                <a:cs typeface="+mn-cs"/>
              </a:rPr>
              <a:t>ervices</a:t>
            </a:r>
            <a:endParaRPr kumimoji="0" lang="en-US" sz="1400" b="1" i="0" u="none" strike="noStrike" kern="1200" cap="none" spc="0" normalizeH="0" baseline="0" noProof="0" dirty="0">
              <a:ln>
                <a:noFill/>
              </a:ln>
              <a:effectLst/>
              <a:uLnTx/>
              <a:uFillTx/>
              <a:latin typeface="Arial"/>
              <a:ea typeface="+mn-ea"/>
              <a:cs typeface="+mn-cs"/>
            </a:endParaRPr>
          </a:p>
          <a:p>
            <a:pPr marL="0" marR="0" lvl="1" indent="0" algn="l" defTabSz="457200" rtl="0" eaLnBrk="0" fontAlgn="base" latinLnBrk="0" hangingPunct="0">
              <a:lnSpc>
                <a:spcPct val="100000"/>
              </a:lnSpc>
              <a:spcAft>
                <a:spcPct val="0"/>
              </a:spcAft>
              <a:buClrTx/>
              <a:buSzTx/>
              <a:buFontTx/>
              <a:buNone/>
              <a:tabLst/>
              <a:defRPr/>
            </a:pPr>
            <a:r>
              <a:rPr lang="en-US" altLang="en-US" sz="1400" kern="0" dirty="0">
                <a:latin typeface="Arial" panose="020B0604020202020204"/>
              </a:rPr>
              <a:t>UL</a:t>
            </a:r>
            <a:r>
              <a:rPr kumimoji="0" lang="en-US" altLang="en-US" sz="1400" i="0" strike="noStrike" kern="0" cap="none" spc="0" normalizeH="0" baseline="0" noProof="0" dirty="0">
                <a:ln>
                  <a:noFill/>
                </a:ln>
                <a:effectLst/>
                <a:uLnTx/>
                <a:uFillTx/>
                <a:latin typeface="Arial" panose="020B0604020202020204"/>
              </a:rPr>
              <a:t>.com/</a:t>
            </a:r>
            <a:r>
              <a:rPr kumimoji="0" lang="en-US" altLang="en-US" sz="1400" i="0" strike="noStrike" kern="0" cap="none" spc="0" normalizeH="0" baseline="0" noProof="0" dirty="0" err="1">
                <a:ln>
                  <a:noFill/>
                </a:ln>
                <a:effectLst/>
                <a:uLnTx/>
                <a:uFillTx/>
                <a:latin typeface="Arial" panose="020B0604020202020204"/>
              </a:rPr>
              <a:t>functionalsafety</a:t>
            </a:r>
            <a:br>
              <a:rPr kumimoji="0" lang="en-US" altLang="en-US" sz="1400" i="0" strike="noStrike" kern="0" cap="none" spc="0" normalizeH="0" baseline="0" noProof="0" dirty="0">
                <a:ln>
                  <a:noFill/>
                </a:ln>
                <a:effectLst/>
                <a:uLnTx/>
                <a:uFillTx/>
                <a:latin typeface="Arial" panose="020B0604020202020204"/>
              </a:rPr>
            </a:br>
            <a:r>
              <a:rPr kumimoji="0" lang="en-US" sz="1400" i="0" u="none" strike="noStrike" kern="0" cap="none" spc="0" normalizeH="0" baseline="0" noProof="0" dirty="0">
                <a:ln>
                  <a:noFill/>
                </a:ln>
                <a:effectLst/>
                <a:uLnTx/>
                <a:uFillTx/>
                <a:latin typeface="Arial" panose="020B0604020202020204"/>
                <a:ea typeface="+mn-ea"/>
                <a:cs typeface="+mn-cs"/>
              </a:rPr>
              <a:t>global.functionalsafety@UL.com </a:t>
            </a:r>
          </a:p>
          <a:p>
            <a:pPr marL="0" marR="0" lvl="1" indent="0" algn="l" defTabSz="457200" rtl="0" eaLnBrk="0" fontAlgn="base" latinLnBrk="0" hangingPunct="0">
              <a:lnSpc>
                <a:spcPct val="100000"/>
              </a:lnSpc>
              <a:spcAft>
                <a:spcPct val="0"/>
              </a:spcAft>
              <a:buClrTx/>
              <a:buSzTx/>
              <a:buFontTx/>
              <a:buNone/>
              <a:tabLst/>
              <a:defRPr/>
            </a:pPr>
            <a:endParaRPr lang="en-US" sz="1400" kern="0" dirty="0">
              <a:latin typeface="Arial" panose="020B0604020202020204"/>
            </a:endParaRPr>
          </a:p>
          <a:p>
            <a:pPr marL="0" marR="0" lvl="1" indent="0" algn="l" defTabSz="457200" rtl="0" eaLnBrk="0" fontAlgn="base" latinLnBrk="0" hangingPunct="0">
              <a:lnSpc>
                <a:spcPct val="100000"/>
              </a:lnSpc>
              <a:spcAft>
                <a:spcPct val="0"/>
              </a:spcAft>
              <a:buClrTx/>
              <a:buSzTx/>
              <a:buFontTx/>
              <a:buNone/>
              <a:tabLst/>
              <a:defRPr/>
            </a:pPr>
            <a:endParaRPr kumimoji="0" lang="en-US" sz="1400" i="0" u="none" strike="noStrike" kern="0" cap="none" spc="0" normalizeH="0" baseline="0" noProof="0" dirty="0">
              <a:ln>
                <a:noFill/>
              </a:ln>
              <a:effectLst/>
              <a:uLnTx/>
              <a:uFillTx/>
              <a:latin typeface="Arial" panose="020B0604020202020204"/>
              <a:ea typeface="+mn-ea"/>
              <a:cs typeface="+mn-cs"/>
            </a:endParaRPr>
          </a:p>
        </p:txBody>
      </p:sp>
      <p:sp>
        <p:nvSpPr>
          <p:cNvPr id="24" name="TextBox 23">
            <a:extLst>
              <a:ext uri="{FF2B5EF4-FFF2-40B4-BE49-F238E27FC236}">
                <a16:creationId xmlns:a16="http://schemas.microsoft.com/office/drawing/2014/main" id="{BDE3ADF1-3EC3-76E7-64AE-9AB0B0C27AF1}"/>
              </a:ext>
            </a:extLst>
          </p:cNvPr>
          <p:cNvSpPr txBox="1"/>
          <p:nvPr/>
        </p:nvSpPr>
        <p:spPr>
          <a:xfrm>
            <a:off x="6110800" y="2987025"/>
            <a:ext cx="2926842" cy="64633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highlight>
                  <a:srgbClr val="FFFF00"/>
                </a:highlight>
                <a:uLnTx/>
                <a:uFillTx/>
                <a:latin typeface="Arial"/>
                <a:ea typeface="+mn-ea"/>
                <a:cs typeface="+mn-cs"/>
              </a:rPr>
              <a:t>&lt;salesperson’s name&gt;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highlight>
                  <a:srgbClr val="FFFF00"/>
                </a:highlight>
                <a:latin typeface="Arial"/>
              </a:rPr>
              <a:t>&lt;email address&gt;</a:t>
            </a:r>
            <a:r>
              <a:rPr lang="en-US" sz="1400" dirty="0">
                <a:latin typeface="Arial"/>
              </a:rPr>
              <a:t>@UL.com</a:t>
            </a:r>
            <a:endParaRPr kumimoji="0" lang="en-US" sz="1400" i="0" u="none" strike="noStrike" kern="1200" cap="none" spc="0" normalizeH="0" baseline="0" noProof="0" dirty="0">
              <a:ln>
                <a:noFill/>
              </a:ln>
              <a:effectLst/>
              <a:uLnTx/>
              <a:uFillTx/>
              <a:latin typeface="Arial"/>
              <a:ea typeface="+mn-ea"/>
              <a:cs typeface="+mn-cs"/>
            </a:endParaRPr>
          </a:p>
          <a:p>
            <a:pPr marL="0" marR="0" lvl="1" indent="0" algn="l" defTabSz="457200" rtl="0" eaLnBrk="0" fontAlgn="base" latinLnBrk="0" hangingPunct="0">
              <a:lnSpc>
                <a:spcPct val="100000"/>
              </a:lnSpc>
              <a:spcAft>
                <a:spcPct val="0"/>
              </a:spcAft>
              <a:buClrTx/>
              <a:buSzTx/>
              <a:buFontTx/>
              <a:buNone/>
              <a:tabLst/>
              <a:defRPr/>
            </a:pPr>
            <a:endParaRPr kumimoji="0" lang="en-US" sz="1400" i="0" u="none" strike="noStrike" kern="0" cap="none" spc="0" normalizeH="0" baseline="0" noProof="0" dirty="0">
              <a:ln>
                <a:noFill/>
              </a:ln>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337650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A2AFAA-45DE-E51E-9FBD-D218FE8E8FCA}"/>
              </a:ext>
            </a:extLst>
          </p:cNvPr>
          <p:cNvSpPr txBox="1"/>
          <p:nvPr/>
        </p:nvSpPr>
        <p:spPr>
          <a:xfrm>
            <a:off x="4572000" y="0"/>
            <a:ext cx="4572000" cy="161583"/>
          </a:xfrm>
          <a:prstGeom prst="rect">
            <a:avLst/>
          </a:prstGeom>
          <a:noFill/>
        </p:spPr>
        <p:txBody>
          <a:bodyPr wrap="square">
            <a:spAutoFit/>
          </a:bodyPr>
          <a:lstStyle/>
          <a:p>
            <a:pPr algn="r"/>
            <a:r>
              <a:rPr lang="en-US" sz="450" b="0" i="0">
                <a:effectLst/>
              </a:rPr>
              <a:t>IMS22CS508972</a:t>
            </a:r>
            <a:endParaRPr lang="en-US" sz="450"/>
          </a:p>
        </p:txBody>
      </p:sp>
    </p:spTree>
    <p:extLst>
      <p:ext uri="{BB962C8B-B14F-4D97-AF65-F5344CB8AC3E}">
        <p14:creationId xmlns:p14="http://schemas.microsoft.com/office/powerpoint/2010/main" val="23811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FD7D3-DC72-3843-26E3-DD416E6CE9D9}"/>
              </a:ext>
            </a:extLst>
          </p:cNvPr>
          <p:cNvSpPr>
            <a:spLocks noGrp="1"/>
          </p:cNvSpPr>
          <p:nvPr>
            <p:ph type="title"/>
          </p:nvPr>
        </p:nvSpPr>
        <p:spPr/>
        <p:txBody>
          <a:bodyPr/>
          <a:lstStyle/>
          <a:p>
            <a:r>
              <a:rPr lang="en-US"/>
              <a:t>Service portfolio</a:t>
            </a:r>
          </a:p>
        </p:txBody>
      </p:sp>
      <p:sp>
        <p:nvSpPr>
          <p:cNvPr id="4" name="Slide Number Placeholder 3">
            <a:extLst>
              <a:ext uri="{FF2B5EF4-FFF2-40B4-BE49-F238E27FC236}">
                <a16:creationId xmlns:a16="http://schemas.microsoft.com/office/drawing/2014/main" id="{E985F7DF-64BB-621C-1104-2594332B133F}"/>
              </a:ext>
            </a:extLst>
          </p:cNvPr>
          <p:cNvSpPr>
            <a:spLocks noGrp="1"/>
          </p:cNvSpPr>
          <p:nvPr>
            <p:ph type="sldNum" sz="quarter" idx="12"/>
          </p:nvPr>
        </p:nvSpPr>
        <p:spPr/>
        <p:txBody>
          <a:bodyPr/>
          <a:lstStyle/>
          <a:p>
            <a:fld id="{0FB653A9-F313-624D-BF6F-1C4E70BAF06A}" type="slidenum">
              <a:rPr lang="en-US" smtClean="0"/>
              <a:t>5</a:t>
            </a:fld>
            <a:endParaRPr lang="en-US"/>
          </a:p>
        </p:txBody>
      </p:sp>
      <p:sp>
        <p:nvSpPr>
          <p:cNvPr id="63" name="TextBox 62">
            <a:extLst>
              <a:ext uri="{FF2B5EF4-FFF2-40B4-BE49-F238E27FC236}">
                <a16:creationId xmlns:a16="http://schemas.microsoft.com/office/drawing/2014/main" id="{6F6BF198-1007-F6E1-2289-3C9687B4FA03}"/>
              </a:ext>
            </a:extLst>
          </p:cNvPr>
          <p:cNvSpPr txBox="1"/>
          <p:nvPr/>
        </p:nvSpPr>
        <p:spPr>
          <a:xfrm>
            <a:off x="742514" y="1154707"/>
            <a:ext cx="3005141" cy="3347070"/>
          </a:xfrm>
          <a:prstGeom prst="rect">
            <a:avLst/>
          </a:prstGeom>
          <a:noFill/>
        </p:spPr>
        <p:txBody>
          <a:bodyPr wrap="square" lIns="0" tIns="0" rIns="0" bIns="0" rtlCol="0" anchor="t">
            <a:spAutoFit/>
          </a:bodyPr>
          <a:lstStyle/>
          <a:p>
            <a:pPr marL="342900" lvl="0" indent="-342900">
              <a:buFont typeface="Arial" panose="020B0604020202020204" pitchFamily="34" charset="0"/>
              <a:buChar char="•"/>
            </a:pPr>
            <a:r>
              <a:rPr lang="en-US" sz="2400" b="1" dirty="0"/>
              <a:t>Digital health</a:t>
            </a:r>
            <a:endParaRPr lang="en-US" sz="2400" dirty="0">
              <a:cs typeface="Arial"/>
            </a:endParaRPr>
          </a:p>
          <a:p>
            <a:pPr marL="342900" lvl="0" indent="-342900">
              <a:buFont typeface="Arial" panose="020B0604020202020204" pitchFamily="34" charset="0"/>
              <a:buChar char="•"/>
            </a:pPr>
            <a:r>
              <a:rPr lang="en-US" sz="2400" b="1" dirty="0"/>
              <a:t>Consumer IoT</a:t>
            </a:r>
            <a:endParaRPr lang="en-US" sz="2400" b="1" dirty="0">
              <a:cs typeface="Arial"/>
            </a:endParaRPr>
          </a:p>
          <a:p>
            <a:pPr marL="342900" lvl="0" indent="-342900">
              <a:buFont typeface="Arial" panose="020B0604020202020204" pitchFamily="34" charset="0"/>
              <a:buChar char="•"/>
            </a:pPr>
            <a:r>
              <a:rPr lang="en-US" sz="2400" b="1" dirty="0"/>
              <a:t>Industrial IoT</a:t>
            </a:r>
            <a:endParaRPr lang="en-US" sz="2400" b="1" dirty="0">
              <a:cs typeface="Arial"/>
            </a:endParaRPr>
          </a:p>
          <a:p>
            <a:pPr marL="731520" lvl="1"/>
            <a:r>
              <a:rPr lang="en-US" dirty="0"/>
              <a:t>Cybersecurity and functional safety</a:t>
            </a:r>
            <a:endParaRPr lang="en-US" dirty="0">
              <a:cs typeface="Arial"/>
            </a:endParaRPr>
          </a:p>
          <a:p>
            <a:pPr marL="342900" lvl="0" indent="-342900">
              <a:buFont typeface="Arial" panose="020B0604020202020204" pitchFamily="34" charset="0"/>
              <a:buChar char="•"/>
            </a:pPr>
            <a:r>
              <a:rPr lang="en-US" sz="2400" b="1" dirty="0"/>
              <a:t>Automotive</a:t>
            </a:r>
            <a:endParaRPr lang="en-US" sz="2400" b="1" dirty="0">
              <a:cs typeface="Arial"/>
            </a:endParaRPr>
          </a:p>
          <a:p>
            <a:pPr marL="731520" lvl="1"/>
            <a:r>
              <a:rPr lang="en-US" dirty="0"/>
              <a:t>Cybersecurity and functional safety</a:t>
            </a:r>
            <a:endParaRPr lang="en-US" dirty="0">
              <a:cs typeface="Arial"/>
            </a:endParaRPr>
          </a:p>
          <a:p>
            <a:pPr marL="342900" lvl="0" indent="-342900">
              <a:buFont typeface="Arial" panose="020B0604020202020204" pitchFamily="34" charset="0"/>
              <a:buChar char="•"/>
            </a:pPr>
            <a:r>
              <a:rPr lang="en-US" sz="2400" b="1" dirty="0"/>
              <a:t>Autonomy safety</a:t>
            </a:r>
            <a:endParaRPr lang="en-US" sz="2400" b="1" dirty="0">
              <a:cs typeface="Arial"/>
            </a:endParaRPr>
          </a:p>
          <a:p>
            <a:pPr marL="137160" indent="-137160" algn="l">
              <a:lnSpc>
                <a:spcPct val="100000"/>
              </a:lnSpc>
              <a:spcBef>
                <a:spcPts val="900"/>
              </a:spcBef>
              <a:buClr>
                <a:srgbClr val="CA0123"/>
              </a:buClr>
              <a:buSzPct val="100000"/>
              <a:buFont typeface="Arial"/>
              <a:buChar char="•"/>
            </a:pPr>
            <a:endParaRPr lang="en-US" dirty="0">
              <a:cs typeface="Arial"/>
            </a:endParaRPr>
          </a:p>
        </p:txBody>
      </p:sp>
      <p:pic>
        <p:nvPicPr>
          <p:cNvPr id="5" name="Picture 4" descr="A speed motion of a tunnel&#10;&#10;Description automatically generated">
            <a:extLst>
              <a:ext uri="{FF2B5EF4-FFF2-40B4-BE49-F238E27FC236}">
                <a16:creationId xmlns:a16="http://schemas.microsoft.com/office/drawing/2014/main" id="{E6068068-D94F-4AF2-4E43-37DCEE824C4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225636" y="0"/>
            <a:ext cx="4918364" cy="5143500"/>
          </a:xfrm>
          <a:prstGeom prst="rect">
            <a:avLst/>
          </a:prstGeom>
        </p:spPr>
      </p:pic>
    </p:spTree>
    <p:extLst>
      <p:ext uri="{BB962C8B-B14F-4D97-AF65-F5344CB8AC3E}">
        <p14:creationId xmlns:p14="http://schemas.microsoft.com/office/powerpoint/2010/main" val="184860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79301-C8C4-811D-815D-DBF91DF6463E}"/>
              </a:ext>
            </a:extLst>
          </p:cNvPr>
          <p:cNvSpPr>
            <a:spLocks noGrp="1"/>
          </p:cNvSpPr>
          <p:nvPr>
            <p:ph type="title"/>
          </p:nvPr>
        </p:nvSpPr>
        <p:spPr>
          <a:xfrm>
            <a:off x="411163" y="412750"/>
            <a:ext cx="6686754" cy="866775"/>
          </a:xfrm>
        </p:spPr>
        <p:txBody>
          <a:bodyPr/>
          <a:lstStyle/>
          <a:p>
            <a:r>
              <a:rPr lang="en-US"/>
              <a:t>Service portfolio: </a:t>
            </a:r>
            <a:br>
              <a:rPr lang="en-US"/>
            </a:br>
            <a:r>
              <a:rPr lang="en-US"/>
              <a:t>Digital health cybersecurity</a:t>
            </a:r>
          </a:p>
        </p:txBody>
      </p:sp>
      <p:sp>
        <p:nvSpPr>
          <p:cNvPr id="4" name="Slide Number Placeholder 3">
            <a:extLst>
              <a:ext uri="{FF2B5EF4-FFF2-40B4-BE49-F238E27FC236}">
                <a16:creationId xmlns:a16="http://schemas.microsoft.com/office/drawing/2014/main" id="{D41E840E-CF27-57B0-C4AB-E47CC59293B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B653A9-F313-624D-BF6F-1C4E70BAF06A}" type="slidenum">
              <a:rPr kumimoji="0" lang="en-US" sz="6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600" b="1"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202598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5177EBE0-4AB1-DA03-B47D-3EFA96C73AA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B653A9-F313-624D-BF6F-1C4E70BAF06A}" type="slidenum">
              <a:rPr kumimoji="0" lang="en-US" sz="60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600" b="1" i="0" u="none" strike="noStrike" kern="1200" cap="none" spc="0" normalizeH="0" baseline="0" noProof="0">
              <a:ln>
                <a:noFill/>
              </a:ln>
              <a:solidFill>
                <a:srgbClr val="000000"/>
              </a:solidFill>
              <a:effectLst/>
              <a:uLnTx/>
              <a:uFillTx/>
              <a:latin typeface="Arial"/>
              <a:ea typeface="+mn-ea"/>
              <a:cs typeface="+mn-cs"/>
            </a:endParaRPr>
          </a:p>
        </p:txBody>
      </p:sp>
      <p:sp>
        <p:nvSpPr>
          <p:cNvPr id="4" name="Text Placeholder 9">
            <a:extLst>
              <a:ext uri="{FF2B5EF4-FFF2-40B4-BE49-F238E27FC236}">
                <a16:creationId xmlns:a16="http://schemas.microsoft.com/office/drawing/2014/main" id="{C274DF67-581D-4156-A799-257A5DFC09AB}"/>
              </a:ext>
            </a:extLst>
          </p:cNvPr>
          <p:cNvSpPr txBox="1">
            <a:spLocks/>
          </p:cNvSpPr>
          <p:nvPr/>
        </p:nvSpPr>
        <p:spPr>
          <a:xfrm>
            <a:off x="-1" y="744964"/>
            <a:ext cx="2600793" cy="492443"/>
          </a:xfrm>
          <a:prstGeom prst="rect">
            <a:avLst/>
          </a:prstGeom>
          <a:solidFill>
            <a:srgbClr val="CA0123"/>
          </a:solidFill>
        </p:spPr>
        <p:txBody>
          <a:bodyPr vert="horz" lIns="365760" tIns="1280160" rIns="609600" bIns="365760" rtlCol="0" anchor="t">
            <a:normAutofit fontScale="25000" lnSpcReduction="20000"/>
          </a:bodyPr>
          <a:lstStyle>
            <a:lvl1pPr marL="0" indent="0" algn="l" defTabSz="457200" rtl="0" eaLnBrk="1" latinLnBrk="0" hangingPunct="1">
              <a:spcBef>
                <a:spcPts val="0"/>
              </a:spcBef>
              <a:spcAft>
                <a:spcPts val="1200"/>
              </a:spcAft>
              <a:buFont typeface="Arial" panose="020B0604020202020204" pitchFamily="34" charset="0"/>
              <a:buNone/>
              <a:defRPr sz="1400" kern="1200">
                <a:solidFill>
                  <a:schemeClr val="tx1"/>
                </a:solidFill>
                <a:latin typeface="+mn-lt"/>
                <a:ea typeface="+mn-ea"/>
                <a:cs typeface="+mn-cs"/>
              </a:defRPr>
            </a:lvl1pPr>
            <a:lvl2pPr marL="173736" indent="-173736" algn="l" defTabSz="457200" rtl="0" eaLnBrk="1" latinLnBrk="0" hangingPunct="1">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2pPr>
            <a:lvl3pPr marL="347472" indent="-173736" algn="l" defTabSz="457200" rtl="0" eaLnBrk="1" latinLnBrk="0" hangingPunct="1">
              <a:spcBef>
                <a:spcPts val="0"/>
              </a:spcBef>
              <a:spcAft>
                <a:spcPts val="1200"/>
              </a:spcAft>
              <a:buFont typeface="Arial" panose="020B0604020202020204" pitchFamily="34" charset="0"/>
              <a:buChar char="•"/>
              <a:defRPr sz="1400" kern="1200">
                <a:solidFill>
                  <a:schemeClr val="tx1"/>
                </a:solidFill>
                <a:latin typeface="+mn-lt"/>
                <a:ea typeface="+mn-ea"/>
                <a:cs typeface="+mn-cs"/>
              </a:defRPr>
            </a:lvl3pPr>
            <a:lvl4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4pPr>
            <a:lvl5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5pPr>
            <a:lvl6pPr marL="521208" indent="-173736" algn="l" defTabSz="457200" rtl="0" eaLnBrk="1" latinLnBrk="0" hangingPunct="1">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6pPr>
            <a:lvl7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7pPr>
            <a:lvl8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8pPr>
            <a:lvl9pPr marL="521208" indent="-173736" algn="l" defTabSz="457200" rtl="0" eaLnBrk="1" latinLnBrk="0" hangingPunct="1">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1200"/>
              </a:spcAft>
              <a:buClrTx/>
              <a:buSzTx/>
              <a:buFont typeface="Arial" panose="020B0604020202020204" pitchFamily="34" charset="0"/>
              <a:buNone/>
              <a:tabLst/>
              <a:defRPr/>
            </a:pPr>
            <a:endParaRPr kumimoji="0" lang="en-US" sz="1867" b="0" i="0" u="none" strike="noStrike" kern="1200" cap="none" spc="0" normalizeH="0" baseline="0" noProof="0">
              <a:ln>
                <a:noFill/>
              </a:ln>
              <a:solidFill>
                <a:srgbClr val="FFFFFF"/>
              </a:solidFill>
              <a:effectLst/>
              <a:uLnTx/>
              <a:uFillTx/>
              <a:latin typeface="Arial"/>
              <a:ea typeface="+mn-ea"/>
              <a:cs typeface="+mn-cs"/>
            </a:endParaRPr>
          </a:p>
        </p:txBody>
      </p:sp>
      <p:sp>
        <p:nvSpPr>
          <p:cNvPr id="5" name="Title 7">
            <a:extLst>
              <a:ext uri="{FF2B5EF4-FFF2-40B4-BE49-F238E27FC236}">
                <a16:creationId xmlns:a16="http://schemas.microsoft.com/office/drawing/2014/main" id="{25CBF2C2-F80C-4490-9DC2-0750203000DF}"/>
              </a:ext>
            </a:extLst>
          </p:cNvPr>
          <p:cNvSpPr>
            <a:spLocks noGrp="1"/>
          </p:cNvSpPr>
          <p:nvPr>
            <p:ph type="title"/>
          </p:nvPr>
        </p:nvSpPr>
        <p:spPr>
          <a:xfrm>
            <a:off x="90435" y="861714"/>
            <a:ext cx="3459589" cy="492443"/>
          </a:xfrm>
        </p:spPr>
        <p:txBody>
          <a:bodyPr/>
          <a:lstStyle/>
          <a:p>
            <a:r>
              <a:rPr lang="en-US" sz="1800" dirty="0">
                <a:solidFill>
                  <a:schemeClr val="bg1"/>
                </a:solidFill>
              </a:rPr>
              <a:t>What is digital health?</a:t>
            </a:r>
          </a:p>
        </p:txBody>
      </p:sp>
      <p:sp>
        <p:nvSpPr>
          <p:cNvPr id="6" name="Rectangle 5">
            <a:extLst>
              <a:ext uri="{FF2B5EF4-FFF2-40B4-BE49-F238E27FC236}">
                <a16:creationId xmlns:a16="http://schemas.microsoft.com/office/drawing/2014/main" id="{C878A2D5-BE9D-499F-AE40-821E01F4FC92}"/>
              </a:ext>
            </a:extLst>
          </p:cNvPr>
          <p:cNvSpPr/>
          <p:nvPr/>
        </p:nvSpPr>
        <p:spPr>
          <a:xfrm>
            <a:off x="402337" y="1472184"/>
            <a:ext cx="3544974" cy="2534027"/>
          </a:xfrm>
          <a:prstGeom prst="rect">
            <a:avLst/>
          </a:prstGeom>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800"/>
              </a:spcAft>
              <a:buClrTx/>
              <a:buSzTx/>
              <a:buFontTx/>
              <a:buNone/>
              <a:tabLst/>
              <a:defRPr/>
            </a:pPr>
            <a:r>
              <a:rPr kumimoji="0" lang="en-US" sz="1400" b="0" i="0" u="none" strike="noStrike" kern="1200" cap="none" spc="0" normalizeH="0" baseline="0" noProof="0" dirty="0">
                <a:ln>
                  <a:noFill/>
                </a:ln>
                <a:solidFill>
                  <a:srgbClr val="000000">
                    <a:lumMod val="50000"/>
                  </a:srgbClr>
                </a:solidFill>
                <a:effectLst/>
                <a:uLnTx/>
                <a:uFillTx/>
                <a:latin typeface="Arial"/>
                <a:ea typeface="+mn-ea"/>
                <a:cs typeface="+mn-cs"/>
              </a:rPr>
              <a:t>Digital health encompasses: </a:t>
            </a:r>
          </a:p>
          <a:p>
            <a:pPr marL="285750" marR="0" lvl="0" indent="-285750" algn="l" defTabSz="4572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50000"/>
                  </a:srgbClr>
                </a:solidFill>
                <a:effectLst/>
                <a:uLnTx/>
                <a:uFillTx/>
                <a:latin typeface="Arial"/>
                <a:ea typeface="+mn-ea"/>
                <a:cs typeface="+mn-cs"/>
              </a:rPr>
              <a:t>Electronic health (e-health)</a:t>
            </a:r>
          </a:p>
          <a:p>
            <a:pPr marL="285750" marR="0" lvl="0" indent="-285750" algn="l" defTabSz="4572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50000"/>
                  </a:srgbClr>
                </a:solidFill>
                <a:effectLst/>
                <a:uLnTx/>
                <a:uFillTx/>
                <a:latin typeface="Arial"/>
                <a:ea typeface="+mn-ea"/>
                <a:cs typeface="+mn-cs"/>
              </a:rPr>
              <a:t>Mobile health (m-health)</a:t>
            </a:r>
          </a:p>
          <a:p>
            <a:pPr marL="285750" marR="0" lvl="0" indent="-285750" algn="l" defTabSz="4572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50000"/>
                  </a:srgbClr>
                </a:solidFill>
                <a:effectLst/>
                <a:uLnTx/>
                <a:uFillTx/>
                <a:latin typeface="Arial"/>
                <a:ea typeface="+mn-ea"/>
                <a:cs typeface="+mn-cs"/>
              </a:rPr>
              <a:t>Health information technology (IT)</a:t>
            </a:r>
          </a:p>
          <a:p>
            <a:pPr marL="285750" marR="0" lvl="0" indent="-285750" algn="l" defTabSz="4572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50000"/>
                  </a:srgbClr>
                </a:solidFill>
                <a:effectLst/>
                <a:uLnTx/>
                <a:uFillTx/>
                <a:latin typeface="Arial"/>
                <a:ea typeface="+mn-ea"/>
                <a:cs typeface="+mn-cs"/>
              </a:rPr>
              <a:t>Wearable devices</a:t>
            </a:r>
          </a:p>
          <a:p>
            <a:pPr marL="285750" marR="0" lvl="0" indent="-285750" algn="l" defTabSz="4572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50000"/>
                  </a:srgbClr>
                </a:solidFill>
                <a:effectLst/>
                <a:uLnTx/>
                <a:uFillTx/>
                <a:latin typeface="Arial"/>
                <a:ea typeface="+mn-ea"/>
                <a:cs typeface="+mn-cs"/>
              </a:rPr>
              <a:t>Artificial intelligence (AI)</a:t>
            </a:r>
          </a:p>
          <a:p>
            <a:pPr marL="285750" marR="0" lvl="0" indent="-285750" algn="l" defTabSz="4572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50000"/>
                  </a:srgbClr>
                </a:solidFill>
                <a:effectLst/>
                <a:uLnTx/>
                <a:uFillTx/>
                <a:latin typeface="Arial"/>
                <a:ea typeface="+mn-ea"/>
                <a:cs typeface="Arial"/>
              </a:rPr>
              <a:t>Personalized medicine</a:t>
            </a:r>
          </a:p>
          <a:p>
            <a:pPr marL="0" marR="0" lvl="0" indent="0" algn="l" defTabSz="457200" rtl="0" eaLnBrk="1" fontAlgn="auto" latinLnBrk="0" hangingPunct="1">
              <a:lnSpc>
                <a:spcPct val="100000"/>
              </a:lnSpc>
              <a:spcBef>
                <a:spcPts val="0"/>
              </a:spcBef>
              <a:spcAft>
                <a:spcPts val="800"/>
              </a:spcAft>
              <a:buClrTx/>
              <a:buSzTx/>
              <a:buFontTx/>
              <a:buNone/>
              <a:tabLst/>
              <a:defRPr/>
            </a:pPr>
            <a:endParaRPr kumimoji="0" lang="en-US" sz="1400" b="0" i="0" u="none" strike="noStrike" kern="1200" cap="none" spc="0" normalizeH="0" baseline="0" noProof="0" dirty="0">
              <a:ln>
                <a:noFill/>
              </a:ln>
              <a:solidFill>
                <a:srgbClr val="000000">
                  <a:lumMod val="50000"/>
                </a:srgbClr>
              </a:solidFill>
              <a:effectLst/>
              <a:uLnTx/>
              <a:uFillTx/>
              <a:latin typeface="Arial"/>
              <a:ea typeface="+mn-ea"/>
              <a:cs typeface="Arial"/>
            </a:endParaRPr>
          </a:p>
        </p:txBody>
      </p:sp>
      <p:sp>
        <p:nvSpPr>
          <p:cNvPr id="12" name="Title 4">
            <a:extLst>
              <a:ext uri="{FF2B5EF4-FFF2-40B4-BE49-F238E27FC236}">
                <a16:creationId xmlns:a16="http://schemas.microsoft.com/office/drawing/2014/main" id="{B23A722A-C081-4643-BD5E-312F3B77F44F}"/>
              </a:ext>
            </a:extLst>
          </p:cNvPr>
          <p:cNvSpPr txBox="1">
            <a:spLocks/>
          </p:cNvSpPr>
          <p:nvPr/>
        </p:nvSpPr>
        <p:spPr>
          <a:xfrm>
            <a:off x="402166" y="193223"/>
            <a:ext cx="8260142" cy="369332"/>
          </a:xfrm>
          <a:prstGeom prst="rect">
            <a:avLst/>
          </a:prstGeom>
        </p:spPr>
        <p:txBody>
          <a:bodyPr vert="horz" wrap="square" lIns="0" tIns="0" rIns="0" bIns="0" rtlCol="0" anchor="t">
            <a:spAutoFit/>
          </a:bodyPr>
          <a:lstStyle>
            <a:lvl1pPr algn="l" defTabSz="457200" rtl="0" eaLnBrk="1" latinLnBrk="0" hangingPunct="1">
              <a:spcBef>
                <a:spcPct val="0"/>
              </a:spcBef>
              <a:buNone/>
              <a:defRPr sz="2200" b="0" kern="1200">
                <a:solidFill>
                  <a:schemeClr val="accent1"/>
                </a:solidFill>
                <a:latin typeface="+mj-lt"/>
                <a:ea typeface="+mj-ea"/>
                <a:cs typeface="+mj-cs"/>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400" b="1">
                <a:solidFill>
                  <a:schemeClr val="tx1"/>
                </a:solidFill>
              </a:rPr>
              <a:t>Digital health cybersecurity</a:t>
            </a:r>
          </a:p>
        </p:txBody>
      </p:sp>
      <p:sp>
        <p:nvSpPr>
          <p:cNvPr id="11" name="Rectangle 10">
            <a:extLst>
              <a:ext uri="{FF2B5EF4-FFF2-40B4-BE49-F238E27FC236}">
                <a16:creationId xmlns:a16="http://schemas.microsoft.com/office/drawing/2014/main" id="{99023375-30F2-5313-CDC9-96887261399C}"/>
              </a:ext>
            </a:extLst>
          </p:cNvPr>
          <p:cNvSpPr/>
          <p:nvPr/>
        </p:nvSpPr>
        <p:spPr>
          <a:xfrm>
            <a:off x="4571999" y="1472184"/>
            <a:ext cx="3648547" cy="2431435"/>
          </a:xfrm>
          <a:prstGeom prst="rect">
            <a:avLst/>
          </a:prstGeom>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800"/>
              </a:spcAft>
              <a:buClrTx/>
              <a:buSzTx/>
              <a:buFontTx/>
              <a:buNone/>
              <a:tabLst/>
              <a:defRPr/>
            </a:pPr>
            <a:r>
              <a:rPr kumimoji="0" lang="en-US" sz="1400" b="0" i="0" u="none" strike="noStrike" kern="1200" cap="none" spc="0" normalizeH="0" baseline="0" noProof="0" dirty="0">
                <a:ln>
                  <a:noFill/>
                </a:ln>
                <a:solidFill>
                  <a:srgbClr val="000000">
                    <a:lumMod val="50000"/>
                  </a:srgbClr>
                </a:solidFill>
                <a:effectLst/>
                <a:uLnTx/>
                <a:uFillTx/>
                <a:latin typeface="Arial"/>
                <a:ea typeface="+mn-ea"/>
                <a:cs typeface="+mn-cs"/>
              </a:rPr>
              <a:t>Digital health technologies can be: </a:t>
            </a:r>
          </a:p>
          <a:p>
            <a:pPr marL="285750" marR="0" lvl="0" indent="-285750" algn="l" defTabSz="4572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50000"/>
                  </a:srgbClr>
                </a:solidFill>
                <a:effectLst/>
                <a:uLnTx/>
                <a:uFillTx/>
                <a:latin typeface="Arial"/>
                <a:ea typeface="+mn-ea"/>
                <a:cs typeface="+mn-cs"/>
              </a:rPr>
              <a:t>Medical products</a:t>
            </a:r>
          </a:p>
          <a:p>
            <a:pPr marL="285750" marR="0" lvl="0" indent="-285750" algn="l" defTabSz="4572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50000"/>
                  </a:srgbClr>
                </a:solidFill>
                <a:effectLst/>
                <a:uLnTx/>
                <a:uFillTx/>
                <a:latin typeface="Arial"/>
                <a:ea typeface="+mn-ea"/>
                <a:cs typeface="+mn-cs"/>
              </a:rPr>
              <a:t>In a medical product</a:t>
            </a:r>
          </a:p>
          <a:p>
            <a:pPr marL="285750" marR="0" lvl="0" indent="-285750" algn="l" defTabSz="4572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50000"/>
                  </a:srgbClr>
                </a:solidFill>
                <a:effectLst/>
                <a:uLnTx/>
                <a:uFillTx/>
                <a:latin typeface="Arial"/>
                <a:ea typeface="+mn-ea"/>
                <a:cs typeface="+mn-cs"/>
              </a:rPr>
              <a:t>Companion diagnostics</a:t>
            </a:r>
          </a:p>
          <a:p>
            <a:pPr marL="285750" marR="0" lvl="0" indent="-285750" algn="l" defTabSz="4572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50000"/>
                  </a:srgbClr>
                </a:solidFill>
                <a:effectLst/>
                <a:uLnTx/>
                <a:uFillTx/>
                <a:latin typeface="Arial"/>
                <a:ea typeface="+mn-ea"/>
                <a:cs typeface="+mn-cs"/>
              </a:rPr>
              <a:t>Adjunct to other medical products (devices, drugs, biologics)</a:t>
            </a:r>
          </a:p>
          <a:p>
            <a:pPr marL="285750" marR="0" lvl="0" indent="-285750" algn="l" defTabSz="4572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50000"/>
                  </a:srgbClr>
                </a:solidFill>
                <a:effectLst/>
                <a:uLnTx/>
                <a:uFillTx/>
                <a:latin typeface="Arial"/>
                <a:ea typeface="+mn-ea"/>
                <a:cs typeface="+mn-cs"/>
              </a:rPr>
              <a:t>Telehealth</a:t>
            </a:r>
          </a:p>
          <a:p>
            <a:pPr marL="0" marR="0" lvl="0" indent="0" algn="l" defTabSz="457200" rtl="0" eaLnBrk="1" fontAlgn="auto" latinLnBrk="0" hangingPunct="1">
              <a:lnSpc>
                <a:spcPct val="100000"/>
              </a:lnSpc>
              <a:spcBef>
                <a:spcPts val="0"/>
              </a:spcBef>
              <a:spcAft>
                <a:spcPts val="800"/>
              </a:spcAft>
              <a:buClrTx/>
              <a:buSzTx/>
              <a:buFontTx/>
              <a:buNone/>
              <a:tabLst/>
              <a:defRPr/>
            </a:pPr>
            <a:endParaRPr kumimoji="0" lang="en-US" sz="1400" b="0" i="0" u="none" strike="noStrike" kern="1200" cap="none" spc="0" normalizeH="0" baseline="0" noProof="0" dirty="0">
              <a:ln>
                <a:noFill/>
              </a:ln>
              <a:solidFill>
                <a:srgbClr val="000000">
                  <a:lumMod val="50000"/>
                </a:srgbClr>
              </a:solidFill>
              <a:effectLst/>
              <a:uLnTx/>
              <a:uFillTx/>
              <a:latin typeface="Arial"/>
              <a:ea typeface="+mn-ea"/>
              <a:cs typeface="Arial"/>
            </a:endParaRPr>
          </a:p>
        </p:txBody>
      </p:sp>
    </p:spTree>
    <p:extLst>
      <p:ext uri="{BB962C8B-B14F-4D97-AF65-F5344CB8AC3E}">
        <p14:creationId xmlns:p14="http://schemas.microsoft.com/office/powerpoint/2010/main" val="88911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5177EBE0-4AB1-DA03-B47D-3EFA96C73AA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B653A9-F313-624D-BF6F-1C4E70BAF06A}" type="slidenum">
              <a:rPr kumimoji="0" lang="en-US" sz="60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600" b="1" i="0" u="none" strike="noStrike" kern="1200" cap="none" spc="0" normalizeH="0" baseline="0" noProof="0">
              <a:ln>
                <a:noFill/>
              </a:ln>
              <a:solidFill>
                <a:srgbClr val="000000"/>
              </a:solidFill>
              <a:effectLst/>
              <a:uLnTx/>
              <a:uFillTx/>
              <a:latin typeface="Arial"/>
              <a:ea typeface="+mn-ea"/>
              <a:cs typeface="+mn-cs"/>
            </a:endParaRPr>
          </a:p>
        </p:txBody>
      </p:sp>
      <p:sp>
        <p:nvSpPr>
          <p:cNvPr id="4" name="Text Placeholder 9">
            <a:extLst>
              <a:ext uri="{FF2B5EF4-FFF2-40B4-BE49-F238E27FC236}">
                <a16:creationId xmlns:a16="http://schemas.microsoft.com/office/drawing/2014/main" id="{C274DF67-581D-4156-A799-257A5DFC09AB}"/>
              </a:ext>
            </a:extLst>
          </p:cNvPr>
          <p:cNvSpPr txBox="1">
            <a:spLocks/>
          </p:cNvSpPr>
          <p:nvPr/>
        </p:nvSpPr>
        <p:spPr>
          <a:xfrm>
            <a:off x="0" y="744964"/>
            <a:ext cx="1926771" cy="492443"/>
          </a:xfrm>
          <a:prstGeom prst="rect">
            <a:avLst/>
          </a:prstGeom>
          <a:solidFill>
            <a:srgbClr val="CA0123"/>
          </a:solidFill>
        </p:spPr>
        <p:txBody>
          <a:bodyPr vert="horz" lIns="365760" tIns="1280160" rIns="609600" bIns="365760" rtlCol="0" anchor="t">
            <a:normAutofit fontScale="25000" lnSpcReduction="20000"/>
          </a:bodyPr>
          <a:lstStyle>
            <a:lvl1pPr marL="0" indent="0" algn="l" defTabSz="457200" rtl="0" eaLnBrk="1" latinLnBrk="0" hangingPunct="1">
              <a:spcBef>
                <a:spcPts val="0"/>
              </a:spcBef>
              <a:spcAft>
                <a:spcPts val="1200"/>
              </a:spcAft>
              <a:buFont typeface="Arial" panose="020B0604020202020204" pitchFamily="34" charset="0"/>
              <a:buNone/>
              <a:defRPr sz="1400" kern="1200">
                <a:solidFill>
                  <a:schemeClr val="tx1"/>
                </a:solidFill>
                <a:latin typeface="+mn-lt"/>
                <a:ea typeface="+mn-ea"/>
                <a:cs typeface="+mn-cs"/>
              </a:defRPr>
            </a:lvl1pPr>
            <a:lvl2pPr marL="173736" indent="-173736" algn="l" defTabSz="457200" rtl="0" eaLnBrk="1" latinLnBrk="0" hangingPunct="1">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2pPr>
            <a:lvl3pPr marL="347472" indent="-173736" algn="l" defTabSz="457200" rtl="0" eaLnBrk="1" latinLnBrk="0" hangingPunct="1">
              <a:spcBef>
                <a:spcPts val="0"/>
              </a:spcBef>
              <a:spcAft>
                <a:spcPts val="1200"/>
              </a:spcAft>
              <a:buFont typeface="Arial" panose="020B0604020202020204" pitchFamily="34" charset="0"/>
              <a:buChar char="•"/>
              <a:defRPr sz="1400" kern="1200">
                <a:solidFill>
                  <a:schemeClr val="tx1"/>
                </a:solidFill>
                <a:latin typeface="+mn-lt"/>
                <a:ea typeface="+mn-ea"/>
                <a:cs typeface="+mn-cs"/>
              </a:defRPr>
            </a:lvl3pPr>
            <a:lvl4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4pPr>
            <a:lvl5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5pPr>
            <a:lvl6pPr marL="521208" indent="-173736" algn="l" defTabSz="457200" rtl="0" eaLnBrk="1" latinLnBrk="0" hangingPunct="1">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6pPr>
            <a:lvl7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7pPr>
            <a:lvl8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8pPr>
            <a:lvl9pPr marL="521208" indent="-173736" algn="l" defTabSz="457200" rtl="0" eaLnBrk="1" latinLnBrk="0" hangingPunct="1">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1200"/>
              </a:spcAft>
              <a:buClrTx/>
              <a:buSzTx/>
              <a:buFont typeface="Arial" panose="020B0604020202020204" pitchFamily="34" charset="0"/>
              <a:buNone/>
              <a:tabLst/>
              <a:defRPr/>
            </a:pPr>
            <a:endParaRPr kumimoji="0" lang="en-US" sz="1867" b="0" i="0" u="none" strike="noStrike" kern="1200" cap="none" spc="0" normalizeH="0" baseline="0" noProof="0">
              <a:ln>
                <a:noFill/>
              </a:ln>
              <a:solidFill>
                <a:srgbClr val="FFFFFF"/>
              </a:solidFill>
              <a:effectLst/>
              <a:uLnTx/>
              <a:uFillTx/>
              <a:latin typeface="Arial"/>
              <a:ea typeface="+mn-ea"/>
              <a:cs typeface="+mn-cs"/>
            </a:endParaRPr>
          </a:p>
        </p:txBody>
      </p:sp>
      <p:sp>
        <p:nvSpPr>
          <p:cNvPr id="5" name="Title 7">
            <a:extLst>
              <a:ext uri="{FF2B5EF4-FFF2-40B4-BE49-F238E27FC236}">
                <a16:creationId xmlns:a16="http://schemas.microsoft.com/office/drawing/2014/main" id="{25CBF2C2-F80C-4490-9DC2-0750203000DF}"/>
              </a:ext>
            </a:extLst>
          </p:cNvPr>
          <p:cNvSpPr>
            <a:spLocks noGrp="1"/>
          </p:cNvSpPr>
          <p:nvPr>
            <p:ph type="title"/>
          </p:nvPr>
        </p:nvSpPr>
        <p:spPr>
          <a:xfrm>
            <a:off x="90435" y="861714"/>
            <a:ext cx="3459589" cy="492443"/>
          </a:xfrm>
        </p:spPr>
        <p:txBody>
          <a:bodyPr/>
          <a:lstStyle/>
          <a:p>
            <a:r>
              <a:rPr lang="en-US" sz="1800" dirty="0">
                <a:solidFill>
                  <a:schemeClr val="bg1"/>
                </a:solidFill>
              </a:rPr>
              <a:t>Who we serve</a:t>
            </a:r>
          </a:p>
        </p:txBody>
      </p:sp>
      <p:sp>
        <p:nvSpPr>
          <p:cNvPr id="12" name="Title 4">
            <a:extLst>
              <a:ext uri="{FF2B5EF4-FFF2-40B4-BE49-F238E27FC236}">
                <a16:creationId xmlns:a16="http://schemas.microsoft.com/office/drawing/2014/main" id="{B23A722A-C081-4643-BD5E-312F3B77F44F}"/>
              </a:ext>
            </a:extLst>
          </p:cNvPr>
          <p:cNvSpPr txBox="1">
            <a:spLocks/>
          </p:cNvSpPr>
          <p:nvPr/>
        </p:nvSpPr>
        <p:spPr>
          <a:xfrm>
            <a:off x="402166" y="193223"/>
            <a:ext cx="8260142" cy="369332"/>
          </a:xfrm>
          <a:prstGeom prst="rect">
            <a:avLst/>
          </a:prstGeom>
        </p:spPr>
        <p:txBody>
          <a:bodyPr vert="horz" wrap="square" lIns="0" tIns="0" rIns="0" bIns="0" rtlCol="0" anchor="t">
            <a:spAutoFit/>
          </a:bodyPr>
          <a:lstStyle>
            <a:lvl1pPr algn="l" defTabSz="457200" rtl="0" eaLnBrk="1" latinLnBrk="0" hangingPunct="1">
              <a:spcBef>
                <a:spcPct val="0"/>
              </a:spcBef>
              <a:buNone/>
              <a:defRPr sz="2200" b="0" kern="1200">
                <a:solidFill>
                  <a:schemeClr val="accent1"/>
                </a:solidFill>
                <a:latin typeface="+mj-lt"/>
                <a:ea typeface="+mj-ea"/>
                <a:cs typeface="+mj-cs"/>
              </a:defRPr>
            </a:lvl1pPr>
          </a:lstStyle>
          <a:p>
            <a:pPr defTabSz="609585">
              <a:spcBef>
                <a:spcPts val="0"/>
              </a:spcBef>
              <a:defRPr/>
            </a:pPr>
            <a:r>
              <a:rPr lang="en-US" sz="2400" b="1">
                <a:solidFill>
                  <a:schemeClr val="tx1"/>
                </a:solidFill>
              </a:rPr>
              <a:t>Digital health market segments</a:t>
            </a:r>
          </a:p>
        </p:txBody>
      </p:sp>
      <p:sp>
        <p:nvSpPr>
          <p:cNvPr id="9" name="TextBox 8">
            <a:extLst>
              <a:ext uri="{FF2B5EF4-FFF2-40B4-BE49-F238E27FC236}">
                <a16:creationId xmlns:a16="http://schemas.microsoft.com/office/drawing/2014/main" id="{372337EB-4C46-D7A8-216B-1A204E59A3B2}"/>
              </a:ext>
            </a:extLst>
          </p:cNvPr>
          <p:cNvSpPr txBox="1"/>
          <p:nvPr/>
        </p:nvSpPr>
        <p:spPr>
          <a:xfrm>
            <a:off x="329323" y="1438889"/>
            <a:ext cx="4583763" cy="52322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R="0" lvl="0" defTabSz="457200" rtl="0" eaLnBrk="1" fontAlgn="auto" latinLnBrk="0" hangingPunct="1">
              <a:lnSpc>
                <a:spcPct val="100000"/>
              </a:lnSpc>
              <a:spcBef>
                <a:spcPts val="400"/>
              </a:spcBef>
              <a:spcAft>
                <a:spcPts val="400"/>
              </a:spcAft>
              <a:buClr>
                <a:srgbClr val="CA0123"/>
              </a:buClr>
              <a:buSzPct val="100000"/>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a:rPr>
              <a:t>Medical device developers and manufacturers in local and global markets and healthcare domains</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21" name="Picture 21">
            <a:extLst>
              <a:ext uri="{FF2B5EF4-FFF2-40B4-BE49-F238E27FC236}">
                <a16:creationId xmlns:a16="http://schemas.microsoft.com/office/drawing/2014/main" id="{B674B93A-282E-BF90-6A27-C13F2C2EDF93}"/>
              </a:ext>
            </a:extLst>
          </p:cNvPr>
          <p:cNvPicPr>
            <a:picLocks noChangeAspect="1"/>
          </p:cNvPicPr>
          <p:nvPr/>
        </p:nvPicPr>
        <p:blipFill>
          <a:blip r:embed="rId3"/>
          <a:srcRect/>
          <a:stretch/>
        </p:blipFill>
        <p:spPr>
          <a:xfrm>
            <a:off x="842257" y="2054056"/>
            <a:ext cx="3450084" cy="1287314"/>
          </a:xfrm>
          <a:prstGeom prst="rect">
            <a:avLst/>
          </a:prstGeom>
        </p:spPr>
      </p:pic>
      <p:pic>
        <p:nvPicPr>
          <p:cNvPr id="23" name="Picture 23" descr="A picture containing table&#10;&#10;Description automatically generated">
            <a:extLst>
              <a:ext uri="{FF2B5EF4-FFF2-40B4-BE49-F238E27FC236}">
                <a16:creationId xmlns:a16="http://schemas.microsoft.com/office/drawing/2014/main" id="{E915CD8B-242E-6582-8E14-E43BF33505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3385" y="3433317"/>
            <a:ext cx="3038347" cy="954574"/>
          </a:xfrm>
          <a:prstGeom prst="rect">
            <a:avLst/>
          </a:prstGeom>
        </p:spPr>
      </p:pic>
      <p:pic>
        <p:nvPicPr>
          <p:cNvPr id="6" name="Picture 5" descr="Diagram&#10;&#10;Description automatically generated">
            <a:extLst>
              <a:ext uri="{FF2B5EF4-FFF2-40B4-BE49-F238E27FC236}">
                <a16:creationId xmlns:a16="http://schemas.microsoft.com/office/drawing/2014/main" id="{8BEF85D0-287E-94A8-C5EF-02224061722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01149" y="1456937"/>
            <a:ext cx="3178299" cy="2839007"/>
          </a:xfrm>
          <a:prstGeom prst="rect">
            <a:avLst/>
          </a:prstGeom>
        </p:spPr>
      </p:pic>
    </p:spTree>
    <p:extLst>
      <p:ext uri="{BB962C8B-B14F-4D97-AF65-F5344CB8AC3E}">
        <p14:creationId xmlns:p14="http://schemas.microsoft.com/office/powerpoint/2010/main" val="1067948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5177EBE0-4AB1-DA03-B47D-3EFA96C73AA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B653A9-F313-624D-BF6F-1C4E70BAF06A}" type="slidenum">
              <a:rPr kumimoji="0" lang="en-US" sz="60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600" b="1" i="0" u="none" strike="noStrike" kern="1200" cap="none" spc="0" normalizeH="0" baseline="0" noProof="0">
              <a:ln>
                <a:noFill/>
              </a:ln>
              <a:solidFill>
                <a:srgbClr val="000000"/>
              </a:solidFill>
              <a:effectLst/>
              <a:uLnTx/>
              <a:uFillTx/>
              <a:latin typeface="Arial"/>
              <a:ea typeface="+mn-ea"/>
              <a:cs typeface="+mn-cs"/>
            </a:endParaRPr>
          </a:p>
        </p:txBody>
      </p:sp>
      <p:sp>
        <p:nvSpPr>
          <p:cNvPr id="4" name="Text Placeholder 9">
            <a:extLst>
              <a:ext uri="{FF2B5EF4-FFF2-40B4-BE49-F238E27FC236}">
                <a16:creationId xmlns:a16="http://schemas.microsoft.com/office/drawing/2014/main" id="{C274DF67-581D-4156-A799-257A5DFC09AB}"/>
              </a:ext>
            </a:extLst>
          </p:cNvPr>
          <p:cNvSpPr txBox="1">
            <a:spLocks/>
          </p:cNvSpPr>
          <p:nvPr/>
        </p:nvSpPr>
        <p:spPr>
          <a:xfrm>
            <a:off x="0" y="744964"/>
            <a:ext cx="1926771" cy="492443"/>
          </a:xfrm>
          <a:prstGeom prst="rect">
            <a:avLst/>
          </a:prstGeom>
          <a:solidFill>
            <a:srgbClr val="CA0123"/>
          </a:solidFill>
        </p:spPr>
        <p:txBody>
          <a:bodyPr vert="horz" lIns="365760" tIns="1280160" rIns="609600" bIns="365760" rtlCol="0" anchor="t">
            <a:normAutofit fontScale="25000" lnSpcReduction="20000"/>
          </a:bodyPr>
          <a:lstStyle>
            <a:lvl1pPr marL="0" indent="0" algn="l" defTabSz="457200" rtl="0" eaLnBrk="1" latinLnBrk="0" hangingPunct="1">
              <a:spcBef>
                <a:spcPts val="0"/>
              </a:spcBef>
              <a:spcAft>
                <a:spcPts val="1200"/>
              </a:spcAft>
              <a:buFont typeface="Arial" panose="020B0604020202020204" pitchFamily="34" charset="0"/>
              <a:buNone/>
              <a:defRPr sz="1400" kern="1200">
                <a:solidFill>
                  <a:schemeClr val="tx1"/>
                </a:solidFill>
                <a:latin typeface="+mn-lt"/>
                <a:ea typeface="+mn-ea"/>
                <a:cs typeface="+mn-cs"/>
              </a:defRPr>
            </a:lvl1pPr>
            <a:lvl2pPr marL="173736" indent="-173736" algn="l" defTabSz="457200" rtl="0" eaLnBrk="1" latinLnBrk="0" hangingPunct="1">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2pPr>
            <a:lvl3pPr marL="347472" indent="-173736" algn="l" defTabSz="457200" rtl="0" eaLnBrk="1" latinLnBrk="0" hangingPunct="1">
              <a:spcBef>
                <a:spcPts val="0"/>
              </a:spcBef>
              <a:spcAft>
                <a:spcPts val="1200"/>
              </a:spcAft>
              <a:buFont typeface="Arial" panose="020B0604020202020204" pitchFamily="34" charset="0"/>
              <a:buChar char="•"/>
              <a:defRPr sz="1400" kern="1200">
                <a:solidFill>
                  <a:schemeClr val="tx1"/>
                </a:solidFill>
                <a:latin typeface="+mn-lt"/>
                <a:ea typeface="+mn-ea"/>
                <a:cs typeface="+mn-cs"/>
              </a:defRPr>
            </a:lvl3pPr>
            <a:lvl4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4pPr>
            <a:lvl5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5pPr>
            <a:lvl6pPr marL="521208" indent="-173736" algn="l" defTabSz="457200" rtl="0" eaLnBrk="1" latinLnBrk="0" hangingPunct="1">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6pPr>
            <a:lvl7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7pPr>
            <a:lvl8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8pPr>
            <a:lvl9pPr marL="521208" indent="-173736" algn="l" defTabSz="457200" rtl="0" eaLnBrk="1" latinLnBrk="0" hangingPunct="1">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1200"/>
              </a:spcAft>
              <a:buClrTx/>
              <a:buSzTx/>
              <a:buFont typeface="Arial" panose="020B0604020202020204" pitchFamily="34" charset="0"/>
              <a:buNone/>
              <a:tabLst/>
              <a:defRPr/>
            </a:pPr>
            <a:endParaRPr kumimoji="0" lang="en-US" sz="1867" b="0" i="0" u="none" strike="noStrike" kern="1200" cap="none" spc="0" normalizeH="0" baseline="0" noProof="0">
              <a:ln>
                <a:noFill/>
              </a:ln>
              <a:solidFill>
                <a:srgbClr val="FFFFFF"/>
              </a:solidFill>
              <a:effectLst/>
              <a:uLnTx/>
              <a:uFillTx/>
              <a:latin typeface="Arial"/>
              <a:ea typeface="+mn-ea"/>
              <a:cs typeface="+mn-cs"/>
            </a:endParaRPr>
          </a:p>
        </p:txBody>
      </p:sp>
      <p:sp>
        <p:nvSpPr>
          <p:cNvPr id="5" name="Title 7">
            <a:extLst>
              <a:ext uri="{FF2B5EF4-FFF2-40B4-BE49-F238E27FC236}">
                <a16:creationId xmlns:a16="http://schemas.microsoft.com/office/drawing/2014/main" id="{25CBF2C2-F80C-4490-9DC2-0750203000DF}"/>
              </a:ext>
            </a:extLst>
          </p:cNvPr>
          <p:cNvSpPr>
            <a:spLocks noGrp="1"/>
          </p:cNvSpPr>
          <p:nvPr>
            <p:ph type="title"/>
          </p:nvPr>
        </p:nvSpPr>
        <p:spPr>
          <a:xfrm>
            <a:off x="133635" y="870107"/>
            <a:ext cx="1793136" cy="422218"/>
          </a:xfrm>
        </p:spPr>
        <p:txBody>
          <a:bodyPr/>
          <a:lstStyle/>
          <a:p>
            <a:r>
              <a:rPr lang="en-US" sz="1800">
                <a:solidFill>
                  <a:schemeClr val="bg1"/>
                </a:solidFill>
              </a:rPr>
              <a:t>What we offer</a:t>
            </a:r>
          </a:p>
        </p:txBody>
      </p:sp>
      <p:grpSp>
        <p:nvGrpSpPr>
          <p:cNvPr id="2" name="Group 1">
            <a:extLst>
              <a:ext uri="{FF2B5EF4-FFF2-40B4-BE49-F238E27FC236}">
                <a16:creationId xmlns:a16="http://schemas.microsoft.com/office/drawing/2014/main" id="{17A04CB3-C1D1-4FBB-8BAE-442D57F43E30}"/>
              </a:ext>
            </a:extLst>
          </p:cNvPr>
          <p:cNvGrpSpPr/>
          <p:nvPr/>
        </p:nvGrpSpPr>
        <p:grpSpPr>
          <a:xfrm>
            <a:off x="402166" y="1315976"/>
            <a:ext cx="8341416" cy="2831544"/>
            <a:chOff x="588300" y="2926301"/>
            <a:chExt cx="10483509" cy="3867943"/>
          </a:xfrm>
        </p:grpSpPr>
        <p:sp>
          <p:nvSpPr>
            <p:cNvPr id="6" name="Rectangle 5">
              <a:extLst>
                <a:ext uri="{FF2B5EF4-FFF2-40B4-BE49-F238E27FC236}">
                  <a16:creationId xmlns:a16="http://schemas.microsoft.com/office/drawing/2014/main" id="{C878A2D5-BE9D-499F-AE40-821E01F4FC92}"/>
                </a:ext>
              </a:extLst>
            </p:cNvPr>
            <p:cNvSpPr/>
            <p:nvPr/>
          </p:nvSpPr>
          <p:spPr>
            <a:xfrm>
              <a:off x="588300" y="2926301"/>
              <a:ext cx="3399578" cy="3867943"/>
            </a:xfrm>
            <a:prstGeom prst="rect">
              <a:avLst/>
            </a:prstGeom>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Training services</a:t>
              </a:r>
              <a:endParaRPr kumimoji="0" lang="en-US" sz="1600" b="1" i="0" u="none" strike="noStrike" kern="1200" cap="none" spc="0" normalizeH="0" baseline="0" noProof="0" dirty="0">
                <a:ln>
                  <a:noFill/>
                </a:ln>
                <a:solidFill>
                  <a:srgbClr val="000000"/>
                </a:solidFill>
                <a:effectLst/>
                <a:uLnTx/>
                <a:uFillTx/>
                <a:latin typeface="Arial"/>
                <a:ea typeface="+mn-ea"/>
                <a:cs typeface="Arial"/>
              </a:endParaRPr>
            </a:p>
            <a:p>
              <a:pPr marL="173736" marR="0" lvl="0" indent="-173736"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lumMod val="50000"/>
                    </a:srgbClr>
                  </a:solidFill>
                  <a:effectLst/>
                  <a:uLnTx/>
                  <a:uFillTx/>
                  <a:latin typeface="Arial"/>
                  <a:ea typeface="+mn-ea"/>
                  <a:cs typeface="+mn-cs"/>
                </a:rPr>
                <a:t>Customized, instructor-led training</a:t>
              </a:r>
              <a:endParaRPr kumimoji="0" lang="en-US" sz="1200" b="0" i="0" u="none" strike="noStrike" kern="1200" cap="none" spc="0" normalizeH="0" baseline="0" noProof="0" dirty="0">
                <a:ln>
                  <a:noFill/>
                </a:ln>
                <a:solidFill>
                  <a:srgbClr val="000000">
                    <a:lumMod val="50000"/>
                  </a:srgbClr>
                </a:solidFill>
                <a:effectLst/>
                <a:uLnTx/>
                <a:uFillTx/>
                <a:latin typeface="Arial"/>
                <a:ea typeface="+mn-ea"/>
                <a:cs typeface="Arial"/>
              </a:endParaRPr>
            </a:p>
            <a:p>
              <a:pPr marL="173736" marR="0" lvl="0" indent="-173736"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lumMod val="50000"/>
                    </a:srgbClr>
                  </a:solidFill>
                  <a:effectLst/>
                  <a:uLnTx/>
                  <a:uFillTx/>
                  <a:latin typeface="Arial"/>
                  <a:ea typeface="+mn-ea"/>
                  <a:cs typeface="+mn-cs"/>
                </a:rPr>
                <a:t>Supporting and educating cybersecurity teams</a:t>
              </a:r>
              <a:endParaRPr kumimoji="0" lang="en-US" sz="1200" b="0" i="0" u="none" strike="noStrike" kern="1200" cap="none" spc="0" normalizeH="0" baseline="0" noProof="0" dirty="0">
                <a:ln>
                  <a:noFill/>
                </a:ln>
                <a:solidFill>
                  <a:srgbClr val="000000">
                    <a:lumMod val="50000"/>
                  </a:srgbClr>
                </a:solidFill>
                <a:effectLst/>
                <a:uLnTx/>
                <a:uFillTx/>
                <a:latin typeface="Arial"/>
                <a:ea typeface="+mn-ea"/>
                <a:cs typeface="Arial"/>
              </a:endParaRPr>
            </a:p>
            <a:p>
              <a:pPr marL="173736" marR="0" lvl="0" indent="-173736"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lumMod val="50000"/>
                    </a:srgbClr>
                  </a:solidFill>
                  <a:effectLst/>
                  <a:uLnTx/>
                  <a:uFillTx/>
                  <a:latin typeface="Arial"/>
                  <a:ea typeface="+mn-ea"/>
                  <a:cs typeface="+mn-cs"/>
                </a:rPr>
                <a:t>Cybersecurity for healthcare products – UL 2900-1* and UL 2900-2-1**</a:t>
              </a:r>
              <a:endParaRPr kumimoji="0" lang="en-US" sz="1200" b="0" i="0" u="none" strike="noStrike" kern="1200" cap="none" spc="0" normalizeH="0" baseline="0" noProof="0" dirty="0">
                <a:ln>
                  <a:noFill/>
                </a:ln>
                <a:solidFill>
                  <a:srgbClr val="000000">
                    <a:lumMod val="50000"/>
                  </a:srgbClr>
                </a:solidFill>
                <a:effectLst/>
                <a:uLnTx/>
                <a:uFillTx/>
                <a:latin typeface="Arial"/>
                <a:ea typeface="+mn-ea"/>
                <a:cs typeface="Arial"/>
              </a:endParaRPr>
            </a:p>
            <a:p>
              <a:pPr marL="173736" marR="0" lvl="0" indent="-173736"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lumMod val="50000"/>
                    </a:srgbClr>
                  </a:solidFill>
                  <a:effectLst/>
                  <a:uLnTx/>
                  <a:uFillTx/>
                  <a:latin typeface="Arial"/>
                  <a:ea typeface="+mn-ea"/>
                  <a:cs typeface="+mn-cs"/>
                </a:rPr>
                <a:t>Security risk management (TIR 57) and threat modeling</a:t>
              </a:r>
              <a:endParaRPr kumimoji="0" lang="en-US" sz="1200" b="0" i="0" u="none" strike="noStrike" kern="1200" cap="none" spc="0" normalizeH="0" baseline="0" noProof="0" dirty="0">
                <a:ln>
                  <a:noFill/>
                </a:ln>
                <a:solidFill>
                  <a:srgbClr val="000000">
                    <a:lumMod val="50000"/>
                  </a:srgbClr>
                </a:solidFill>
                <a:effectLst/>
                <a:uLnTx/>
                <a:uFillTx/>
                <a:latin typeface="Arial"/>
                <a:ea typeface="+mn-ea"/>
                <a:cs typeface="Arial"/>
              </a:endParaRPr>
            </a:p>
            <a:p>
              <a:pPr marL="173736" marR="0" lvl="0" indent="-173736"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lumMod val="50000"/>
                    </a:srgbClr>
                  </a:solidFill>
                  <a:effectLst/>
                  <a:uLnTx/>
                  <a:uFillTx/>
                  <a:latin typeface="Arial"/>
                  <a:ea typeface="+mn-ea"/>
                  <a:cs typeface="+mn-cs"/>
                </a:rPr>
                <a:t>Medical device security features</a:t>
              </a:r>
              <a:endParaRPr kumimoji="0" lang="en-US" sz="1200" b="0" i="0" u="none" strike="noStrike" kern="1200" cap="none" spc="0" normalizeH="0" baseline="0" noProof="0" dirty="0">
                <a:ln>
                  <a:noFill/>
                </a:ln>
                <a:solidFill>
                  <a:srgbClr val="000000">
                    <a:lumMod val="50000"/>
                  </a:srgbClr>
                </a:solidFill>
                <a:effectLst/>
                <a:uLnTx/>
                <a:uFillTx/>
                <a:latin typeface="Arial"/>
                <a:ea typeface="+mn-ea"/>
                <a:cs typeface="Arial"/>
              </a:endParaRPr>
            </a:p>
            <a:p>
              <a:pPr marL="173736" marR="0" lvl="0" indent="-173736"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lumMod val="50000"/>
                    </a:srgbClr>
                  </a:solidFill>
                  <a:effectLst/>
                  <a:uLnTx/>
                  <a:uFillTx/>
                  <a:latin typeface="Arial"/>
                  <a:ea typeface="+mn-ea"/>
                  <a:cs typeface="+mn-cs"/>
                </a:rPr>
                <a:t>Common vulnerability scoring system (CVSS v3.0)</a:t>
              </a:r>
              <a:endParaRPr kumimoji="0" lang="en-US" sz="1200" b="0" i="0" u="none" strike="noStrike" kern="1200" cap="none" spc="0" normalizeH="0" baseline="0" noProof="0" dirty="0">
                <a:ln>
                  <a:noFill/>
                </a:ln>
                <a:solidFill>
                  <a:srgbClr val="000000">
                    <a:lumMod val="50000"/>
                  </a:srgbClr>
                </a:solidFill>
                <a:effectLst/>
                <a:uLnTx/>
                <a:uFillTx/>
                <a:latin typeface="Arial"/>
                <a:ea typeface="+mn-ea"/>
                <a:cs typeface="Arial"/>
              </a:endParaRPr>
            </a:p>
          </p:txBody>
        </p:sp>
        <p:sp>
          <p:nvSpPr>
            <p:cNvPr id="8" name="Rectangle 7">
              <a:extLst>
                <a:ext uri="{FF2B5EF4-FFF2-40B4-BE49-F238E27FC236}">
                  <a16:creationId xmlns:a16="http://schemas.microsoft.com/office/drawing/2014/main" id="{0796A94B-93EE-4946-9FA6-58E89C8C04B0}"/>
                </a:ext>
              </a:extLst>
            </p:cNvPr>
            <p:cNvSpPr/>
            <p:nvPr/>
          </p:nvSpPr>
          <p:spPr>
            <a:xfrm>
              <a:off x="4347008" y="2926302"/>
              <a:ext cx="3183511" cy="3153217"/>
            </a:xfrm>
            <a:prstGeom prst="rect">
              <a:avLst/>
            </a:prstGeom>
          </p:spPr>
          <p:txBody>
            <a:bodyPr wrap="square" lIns="91440" tIns="45720" rIns="45720" bIns="45720" anchor="t">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Gap analysis</a:t>
              </a:r>
              <a:endParaRPr kumimoji="0" lang="en-US" sz="1600" b="1" i="0" u="none" strike="noStrike" kern="1200" cap="none" spc="0" normalizeH="0" baseline="0" noProof="0" dirty="0">
                <a:ln>
                  <a:noFill/>
                </a:ln>
                <a:solidFill>
                  <a:srgbClr val="000000"/>
                </a:solidFill>
                <a:effectLst/>
                <a:uLnTx/>
                <a:uFillTx/>
                <a:latin typeface="Arial"/>
                <a:ea typeface="+mn-ea"/>
                <a:cs typeface="Arial"/>
              </a:endParaRPr>
            </a:p>
            <a:p>
              <a:pPr marL="173736" marR="0" lvl="0" indent="-173736"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lumMod val="50000"/>
                    </a:srgbClr>
                  </a:solidFill>
                  <a:effectLst/>
                  <a:uLnTx/>
                  <a:uFillTx/>
                  <a:latin typeface="Arial"/>
                  <a:ea typeface="+mn-ea"/>
                  <a:cs typeface="+mn-cs"/>
                </a:rPr>
                <a:t>Assessment of product and/or process alignment with industry best practices or standards</a:t>
              </a:r>
              <a:endParaRPr kumimoji="0" lang="en-US" sz="1200" b="0" i="0" u="none" strike="noStrike" kern="1200" cap="none" spc="0" normalizeH="0" baseline="0" noProof="0" dirty="0">
                <a:ln>
                  <a:noFill/>
                </a:ln>
                <a:solidFill>
                  <a:srgbClr val="000000">
                    <a:lumMod val="50000"/>
                  </a:srgbClr>
                </a:solidFill>
                <a:effectLst/>
                <a:uLnTx/>
                <a:uFillTx/>
                <a:latin typeface="Arial"/>
                <a:ea typeface="+mn-ea"/>
                <a:cs typeface="Arial"/>
              </a:endParaRPr>
            </a:p>
            <a:p>
              <a:pPr marL="173736" marR="0" lvl="0" indent="-173736"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lumMod val="50000"/>
                    </a:srgbClr>
                  </a:solidFill>
                  <a:effectLst/>
                  <a:uLnTx/>
                  <a:uFillTx/>
                  <a:latin typeface="Arial"/>
                  <a:ea typeface="+mn-ea"/>
                  <a:cs typeface="+mn-cs"/>
                </a:rPr>
                <a:t>Scoping of product and system and applicable security requirements</a:t>
              </a:r>
              <a:endParaRPr kumimoji="0" lang="en-US" sz="1200" b="0" i="0" u="none" strike="noStrike" kern="1200" cap="none" spc="0" normalizeH="0" baseline="0" noProof="0" dirty="0">
                <a:ln>
                  <a:noFill/>
                </a:ln>
                <a:solidFill>
                  <a:srgbClr val="000000">
                    <a:lumMod val="50000"/>
                  </a:srgbClr>
                </a:solidFill>
                <a:effectLst/>
                <a:uLnTx/>
                <a:uFillTx/>
                <a:latin typeface="Arial"/>
                <a:ea typeface="+mn-ea"/>
                <a:cs typeface="Arial"/>
              </a:endParaRPr>
            </a:p>
            <a:p>
              <a:pPr marL="173736" marR="0" lvl="0" indent="-173736"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lumMod val="50000"/>
                    </a:srgbClr>
                  </a:solidFill>
                  <a:effectLst/>
                  <a:uLnTx/>
                  <a:uFillTx/>
                  <a:latin typeface="Arial"/>
                  <a:ea typeface="+mn-ea"/>
                  <a:cs typeface="+mn-cs"/>
                </a:rPr>
                <a:t>Evaluation for cybersecurity certification readiness</a:t>
              </a:r>
              <a:endParaRPr kumimoji="0" lang="en-US" sz="1200" b="0" i="0" u="none" strike="noStrike" kern="1200" cap="none" spc="0" normalizeH="0" baseline="0" noProof="0" dirty="0">
                <a:ln>
                  <a:noFill/>
                </a:ln>
                <a:solidFill>
                  <a:srgbClr val="000000">
                    <a:lumMod val="50000"/>
                  </a:srgbClr>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rgbClr val="000000">
                    <a:lumMod val="50000"/>
                  </a:srgbClr>
                </a:solidFill>
                <a:effectLst/>
                <a:uLnTx/>
                <a:uFillTx/>
                <a:latin typeface="Arial"/>
                <a:ea typeface="+mn-ea"/>
                <a:cs typeface="+mn-cs"/>
              </a:endParaRPr>
            </a:p>
          </p:txBody>
        </p:sp>
        <p:sp>
          <p:nvSpPr>
            <p:cNvPr id="9" name="Rectangle 8">
              <a:extLst>
                <a:ext uri="{FF2B5EF4-FFF2-40B4-BE49-F238E27FC236}">
                  <a16:creationId xmlns:a16="http://schemas.microsoft.com/office/drawing/2014/main" id="{D0F89C27-90BD-4539-9CF1-C33729060ACB}"/>
                </a:ext>
              </a:extLst>
            </p:cNvPr>
            <p:cNvSpPr/>
            <p:nvPr/>
          </p:nvSpPr>
          <p:spPr>
            <a:xfrm>
              <a:off x="7888298" y="2926302"/>
              <a:ext cx="3183511" cy="2004044"/>
            </a:xfrm>
            <a:prstGeom prst="rect">
              <a:avLst/>
            </a:prstGeom>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Testing services</a:t>
              </a:r>
              <a:endParaRPr kumimoji="0" lang="en-US" sz="1600" b="1" i="0" u="none" strike="noStrike" kern="1200" cap="none" spc="0" normalizeH="0" baseline="0" noProof="0" dirty="0">
                <a:ln>
                  <a:noFill/>
                </a:ln>
                <a:solidFill>
                  <a:srgbClr val="000000"/>
                </a:solidFill>
                <a:effectLst/>
                <a:uLnTx/>
                <a:uFillTx/>
                <a:latin typeface="Arial"/>
                <a:ea typeface="+mn-ea"/>
                <a:cs typeface="Arial"/>
              </a:endParaRPr>
            </a:p>
            <a:p>
              <a:pPr marL="173736" marR="0" lvl="0" indent="-173736"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Independent third-party test laboratories</a:t>
              </a:r>
              <a:endParaRPr kumimoji="0" lang="en-US" sz="1200" b="0" i="0" u="none" strike="noStrike" kern="1200" cap="none" spc="0" normalizeH="0" baseline="0" noProof="0" dirty="0">
                <a:ln>
                  <a:noFill/>
                </a:ln>
                <a:solidFill>
                  <a:srgbClr val="000000"/>
                </a:solidFill>
                <a:effectLst/>
                <a:uLnTx/>
                <a:uFillTx/>
                <a:latin typeface="Arial"/>
                <a:ea typeface="+mn-ea"/>
                <a:cs typeface="Arial"/>
              </a:endParaRPr>
            </a:p>
            <a:p>
              <a:pPr marL="173736" marR="0" lvl="0" indent="-173736"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Customized testing of product or infrastructure against </a:t>
              </a:r>
              <a:r>
                <a:rPr kumimoji="0" lang="en-US" sz="1200" b="0" i="0" u="none" strike="noStrike" kern="1200" cap="none" spc="0" normalizeH="0" baseline="0" noProof="0" dirty="0">
                  <a:ln>
                    <a:noFill/>
                  </a:ln>
                  <a:solidFill>
                    <a:srgbClr val="000000">
                      <a:lumMod val="50000"/>
                    </a:srgbClr>
                  </a:solidFill>
                  <a:effectLst/>
                  <a:uLnTx/>
                  <a:uFillTx/>
                  <a:latin typeface="Arial"/>
                  <a:ea typeface="+mn-ea"/>
                  <a:cs typeface="+mn-cs"/>
                </a:rPr>
                <a:t>industry best practices or standards</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12" name="Title 4">
            <a:extLst>
              <a:ext uri="{FF2B5EF4-FFF2-40B4-BE49-F238E27FC236}">
                <a16:creationId xmlns:a16="http://schemas.microsoft.com/office/drawing/2014/main" id="{B23A722A-C081-4643-BD5E-312F3B77F44F}"/>
              </a:ext>
            </a:extLst>
          </p:cNvPr>
          <p:cNvSpPr txBox="1">
            <a:spLocks/>
          </p:cNvSpPr>
          <p:nvPr/>
        </p:nvSpPr>
        <p:spPr>
          <a:xfrm>
            <a:off x="402166" y="193223"/>
            <a:ext cx="8260142" cy="369332"/>
          </a:xfrm>
          <a:prstGeom prst="rect">
            <a:avLst/>
          </a:prstGeom>
        </p:spPr>
        <p:txBody>
          <a:bodyPr vert="horz" wrap="square" lIns="0" tIns="0" rIns="0" bIns="0" rtlCol="0" anchor="t">
            <a:spAutoFit/>
          </a:bodyPr>
          <a:lstStyle>
            <a:lvl1pPr algn="l" defTabSz="457200" rtl="0" eaLnBrk="1" latinLnBrk="0" hangingPunct="1">
              <a:spcBef>
                <a:spcPct val="0"/>
              </a:spcBef>
              <a:buNone/>
              <a:defRPr sz="2200" b="0" kern="1200">
                <a:solidFill>
                  <a:schemeClr val="accent1"/>
                </a:solidFill>
                <a:latin typeface="+mj-lt"/>
                <a:ea typeface="+mj-ea"/>
                <a:cs typeface="+mj-cs"/>
              </a:defRPr>
            </a:lvl1pPr>
          </a:lstStyle>
          <a:p>
            <a:pPr marR="0" lvl="0" indent="0" defTabSz="609585" fontAlgn="auto">
              <a:lnSpc>
                <a:spcPct val="100000"/>
              </a:lnSpc>
              <a:spcBef>
                <a:spcPts val="0"/>
              </a:spcBef>
              <a:spcAft>
                <a:spcPts val="0"/>
              </a:spcAft>
              <a:buClrTx/>
              <a:buSzTx/>
              <a:tabLst/>
              <a:defRPr/>
            </a:pPr>
            <a:r>
              <a:rPr lang="en-US" sz="2400" b="1" dirty="0">
                <a:solidFill>
                  <a:schemeClr val="tx1"/>
                </a:solidFill>
              </a:rPr>
              <a:t>Digital health cybersecurity and enablement</a:t>
            </a:r>
          </a:p>
        </p:txBody>
      </p:sp>
      <p:sp>
        <p:nvSpPr>
          <p:cNvPr id="7" name="TextBox 6">
            <a:extLst>
              <a:ext uri="{FF2B5EF4-FFF2-40B4-BE49-F238E27FC236}">
                <a16:creationId xmlns:a16="http://schemas.microsoft.com/office/drawing/2014/main" id="{80CBAD58-3CDC-88BE-6155-798B84358884}"/>
              </a:ext>
            </a:extLst>
          </p:cNvPr>
          <p:cNvSpPr txBox="1"/>
          <p:nvPr/>
        </p:nvSpPr>
        <p:spPr>
          <a:xfrm>
            <a:off x="1094400" y="4527773"/>
            <a:ext cx="7019999" cy="458337"/>
          </a:xfrm>
          <a:prstGeom prst="rect">
            <a:avLst/>
          </a:prstGeom>
          <a:solidFill>
            <a:srgbClr val="CA0123"/>
          </a:solidFill>
          <a:ln w="6350" cmpd="thickThin">
            <a:noFill/>
          </a:ln>
        </p:spPr>
        <p:txBody>
          <a:bodyPr wrap="square" lIns="0" tIns="91440" rIns="0" bIns="91440"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Arial"/>
                <a:ea typeface="+mn-ea"/>
                <a:cs typeface="+mn-cs"/>
              </a:rPr>
              <a:t>The UL 2900 series provides a global, unified approach to cybersecurity </a:t>
            </a:r>
            <a:br>
              <a:rPr kumimoji="0" lang="en-US" sz="1000" b="1" i="0" u="none" strike="noStrike" kern="1200" cap="none" spc="0" normalizeH="0" baseline="0" noProof="0" dirty="0">
                <a:ln>
                  <a:noFill/>
                </a:ln>
                <a:solidFill>
                  <a:schemeClr val="bg1"/>
                </a:solidFill>
                <a:effectLst/>
                <a:uLnTx/>
                <a:uFillTx/>
                <a:latin typeface="Arial"/>
                <a:ea typeface="+mn-ea"/>
                <a:cs typeface="+mn-cs"/>
              </a:rPr>
            </a:br>
            <a:r>
              <a:rPr kumimoji="0" lang="en-US" sz="1000" b="1" i="0" u="none" strike="noStrike" kern="1200" cap="none" spc="0" normalizeH="0" baseline="0" noProof="0" dirty="0">
                <a:ln>
                  <a:noFill/>
                </a:ln>
                <a:solidFill>
                  <a:schemeClr val="bg1"/>
                </a:solidFill>
                <a:effectLst/>
                <a:uLnTx/>
                <a:uFillTx/>
                <a:latin typeface="Arial"/>
                <a:ea typeface="+mn-ea"/>
                <a:cs typeface="+mn-cs"/>
              </a:rPr>
              <a:t>that is useful</a:t>
            </a:r>
            <a:r>
              <a:rPr lang="en-US" sz="1000" b="1" dirty="0">
                <a:solidFill>
                  <a:schemeClr val="bg1"/>
                </a:solidFill>
                <a:latin typeface="Arial"/>
              </a:rPr>
              <a:t> </a:t>
            </a:r>
            <a:r>
              <a:rPr kumimoji="0" lang="en-US" sz="1000" b="1" i="0" u="none" strike="noStrike" kern="1200" cap="none" spc="0" normalizeH="0" baseline="0" noProof="0" dirty="0">
                <a:ln>
                  <a:noFill/>
                </a:ln>
                <a:solidFill>
                  <a:schemeClr val="bg1"/>
                </a:solidFill>
                <a:effectLst/>
                <a:uLnTx/>
                <a:uFillTx/>
                <a:latin typeface="Arial"/>
                <a:ea typeface="+mn-ea"/>
                <a:cs typeface="+mn-cs"/>
              </a:rPr>
              <a:t>across various business lines within an organization.</a:t>
            </a:r>
          </a:p>
        </p:txBody>
      </p:sp>
      <p:sp>
        <p:nvSpPr>
          <p:cNvPr id="10" name="Rectangle 9">
            <a:extLst>
              <a:ext uri="{FF2B5EF4-FFF2-40B4-BE49-F238E27FC236}">
                <a16:creationId xmlns:a16="http://schemas.microsoft.com/office/drawing/2014/main" id="{1DDC41BF-2383-8871-5771-56BCB2DD450D}"/>
              </a:ext>
            </a:extLst>
          </p:cNvPr>
          <p:cNvSpPr/>
          <p:nvPr/>
        </p:nvSpPr>
        <p:spPr>
          <a:xfrm>
            <a:off x="6210557" y="2739348"/>
            <a:ext cx="2533025" cy="1708160"/>
          </a:xfrm>
          <a:prstGeom prst="rect">
            <a:avLst/>
          </a:prstGeom>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Certification services</a:t>
            </a:r>
          </a:p>
          <a:p>
            <a:pPr marL="173736">
              <a:spcAft>
                <a:spcPts val="600"/>
              </a:spcAf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Certification evaluation of a product, component, device or system based on standardized testable criteria and benchmark software vulnerabilities and weaknesses that can impact cybersecurity</a:t>
            </a:r>
            <a:endParaRPr kumimoji="0" lang="en-US"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11" name="TextBox 10">
            <a:extLst>
              <a:ext uri="{FF2B5EF4-FFF2-40B4-BE49-F238E27FC236}">
                <a16:creationId xmlns:a16="http://schemas.microsoft.com/office/drawing/2014/main" id="{F629634A-1904-0C19-6E62-5AF4C0AB7BCE}"/>
              </a:ext>
            </a:extLst>
          </p:cNvPr>
          <p:cNvSpPr txBox="1"/>
          <p:nvPr/>
        </p:nvSpPr>
        <p:spPr>
          <a:xfrm>
            <a:off x="3138436" y="3878215"/>
            <a:ext cx="2929784" cy="538609"/>
          </a:xfrm>
          <a:prstGeom prst="rect">
            <a:avLst/>
          </a:prstGeom>
          <a:noFill/>
        </p:spPr>
        <p:txBody>
          <a:bodyPr wrap="square" lIns="0" tIns="0" rIns="0" bIns="0" rtlCol="0">
            <a:spAutoFit/>
          </a:bodyPr>
          <a:lstStyle/>
          <a:p>
            <a:pPr>
              <a:spcBef>
                <a:spcPts val="900"/>
              </a:spcBef>
              <a:buClr>
                <a:srgbClr val="CA0123"/>
              </a:buClr>
              <a:buSzPct val="100000"/>
            </a:pPr>
            <a:r>
              <a:rPr kumimoji="0" lang="en-US" sz="700" b="0" i="0" u="none" strike="noStrike" kern="1200" cap="none" spc="0" normalizeH="0" baseline="0" noProof="0" dirty="0">
                <a:ln>
                  <a:noFill/>
                </a:ln>
                <a:solidFill>
                  <a:srgbClr val="000000">
                    <a:lumMod val="50000"/>
                  </a:srgbClr>
                </a:solidFill>
                <a:effectLst/>
                <a:uLnTx/>
                <a:uFillTx/>
                <a:latin typeface="Arial"/>
                <a:ea typeface="+mn-ea"/>
                <a:cs typeface="+mn-cs"/>
              </a:rPr>
              <a:t>*UL 2900-1, the Standard for Software Cybersecurity for Network-Connectable Products, Part 1: General Requirements</a:t>
            </a:r>
            <a:br>
              <a:rPr kumimoji="0" lang="en-US" sz="700" b="0" i="0" u="none" strike="noStrike" kern="1200" cap="none" spc="0" normalizeH="0" baseline="0" noProof="0" dirty="0">
                <a:ln>
                  <a:noFill/>
                </a:ln>
                <a:solidFill>
                  <a:srgbClr val="000000">
                    <a:lumMod val="50000"/>
                  </a:srgbClr>
                </a:solidFill>
                <a:effectLst/>
                <a:uLnTx/>
                <a:uFillTx/>
                <a:latin typeface="Arial"/>
                <a:ea typeface="+mn-ea"/>
                <a:cs typeface="+mn-cs"/>
              </a:rPr>
            </a:br>
            <a:r>
              <a:rPr kumimoji="0" lang="en-US" sz="700" b="0" i="0" u="none" strike="noStrike" kern="1200" cap="none" spc="0" normalizeH="0" baseline="0" noProof="0" dirty="0">
                <a:ln>
                  <a:noFill/>
                </a:ln>
                <a:solidFill>
                  <a:srgbClr val="000000">
                    <a:lumMod val="50000"/>
                  </a:srgbClr>
                </a:solidFill>
                <a:effectLst/>
                <a:uLnTx/>
                <a:uFillTx/>
                <a:latin typeface="Arial"/>
                <a:ea typeface="+mn-ea"/>
                <a:cs typeface="+mn-cs"/>
              </a:rPr>
              <a:t>**UL 2900-2-1, the Standard for Software Cybersecurity for Network-Connectable Products, Part 2-1: Particular Requirements for Network Connectable Components of Healthcare and Wellness Systems</a:t>
            </a:r>
            <a:endParaRPr kumimoji="0" lang="en-US" sz="700" b="0" i="0" u="none" strike="noStrike" kern="1200" cap="none" spc="0" normalizeH="0" baseline="0" noProof="0" dirty="0">
              <a:ln>
                <a:noFill/>
              </a:ln>
              <a:solidFill>
                <a:srgbClr val="000000">
                  <a:lumMod val="50000"/>
                </a:srgbClr>
              </a:solidFill>
              <a:effectLst/>
              <a:uLnTx/>
              <a:uFillTx/>
              <a:latin typeface="Arial"/>
              <a:ea typeface="+mn-ea"/>
              <a:cs typeface="Arial"/>
            </a:endParaRPr>
          </a:p>
        </p:txBody>
      </p:sp>
    </p:spTree>
    <p:extLst>
      <p:ext uri="{BB962C8B-B14F-4D97-AF65-F5344CB8AC3E}">
        <p14:creationId xmlns:p14="http://schemas.microsoft.com/office/powerpoint/2010/main" val="370974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UL Solutions">
  <a:themeElements>
    <a:clrScheme name="UL Solutions Colors">
      <a:dk1>
        <a:srgbClr val="000000"/>
      </a:dk1>
      <a:lt1>
        <a:srgbClr val="FFFFFF"/>
      </a:lt1>
      <a:dk2>
        <a:srgbClr val="000000"/>
      </a:dk2>
      <a:lt2>
        <a:srgbClr val="FFFFFF"/>
      </a:lt2>
      <a:accent1>
        <a:srgbClr val="B3AB98"/>
      </a:accent1>
      <a:accent2>
        <a:srgbClr val="122C49"/>
      </a:accent2>
      <a:accent3>
        <a:srgbClr val="9EC5D9"/>
      </a:accent3>
      <a:accent4>
        <a:srgbClr val="577E9E"/>
      </a:accent4>
      <a:accent5>
        <a:srgbClr val="00E2E6"/>
      </a:accent5>
      <a:accent6>
        <a:srgbClr val="FF6255"/>
      </a:accent6>
      <a:hlink>
        <a:srgbClr val="CA0123"/>
      </a:hlink>
      <a:folHlink>
        <a:srgbClr val="CA0123"/>
      </a:folHlink>
    </a:clrScheme>
    <a:fontScheme name="UL Solutions Fonts">
      <a:majorFont>
        <a:latin typeface="Arial"/>
        <a:ea typeface=""/>
        <a:cs typeface=""/>
      </a:majorFont>
      <a:minorFont>
        <a:latin typeface="Arial"/>
        <a:ea typeface=""/>
        <a:cs typeface=""/>
      </a:minorFont>
    </a:fontScheme>
    <a:fmtScheme name="UL Solutions Effects">
      <a:fillStyleLst>
        <a:solidFill>
          <a:schemeClr val="phClr"/>
        </a:solidFill>
        <a:solidFill>
          <a:schemeClr val="phClr"/>
        </a:solidFill>
        <a:solidFill>
          <a:schemeClr val="phClr"/>
        </a:solidFill>
      </a:fillStyleLst>
      <a:lnStyleLst>
        <a:ln w="19050" cap="flat" cmpd="sng" algn="ctr">
          <a:solidFill>
            <a:schemeClr val="phClr"/>
          </a:solidFill>
          <a:prstDash val="solid"/>
          <a:miter lim="800000"/>
        </a:ln>
        <a:ln w="1905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w="19050" cap="flat">
          <a:miter lim="800000"/>
        </a:ln>
      </a:spPr>
      <a:bodyPr/>
      <a:lstStyle>
        <a:defPPr algn="ctr">
          <a:lnSpc>
            <a:spcPct val="100000"/>
          </a:lnSpc>
          <a:defRPr sz="1400"/>
        </a:defPPr>
      </a:lstStyle>
      <a:style>
        <a:lnRef idx="0">
          <a:schemeClr val="tx1"/>
        </a:lnRef>
        <a:fillRef idx="1">
          <a:schemeClr val="accent1"/>
        </a:fillRef>
        <a:effectRef idx="0">
          <a:srgbClr val="000000"/>
        </a:effectRef>
        <a:fontRef idx="minor">
          <a:schemeClr val="tx1"/>
        </a:fontRef>
      </a:style>
    </a:spDef>
    <a:lnDef>
      <a:spPr>
        <a:ln w="19050" cap="flat">
          <a:miter lim="800000"/>
        </a:ln>
      </a:spPr>
      <a:bodyPr/>
      <a:lstStyle/>
      <a:style>
        <a:lnRef idx="1">
          <a:schemeClr val="tx1"/>
        </a:lnRef>
        <a:fillRef idx="0">
          <a:schemeClr val="accent1"/>
        </a:fillRef>
        <a:effectRef idx="0">
          <a:srgbClr val="000000"/>
        </a:effectRef>
        <a:fontRef idx="minor">
          <a:schemeClr val="tx1"/>
        </a:fontRef>
      </a:style>
    </a:lnDef>
    <a:txDef>
      <a:spPr>
        <a:noFill/>
      </a:spPr>
      <a:bodyPr wrap="none" lIns="0" tIns="0" rIns="0" bIns="0" rtlCol="0">
        <a:spAutoFit/>
      </a:bodyPr>
      <a:lstStyle>
        <a:defPPr marL="137160" indent="-137160" algn="l">
          <a:lnSpc>
            <a:spcPct val="100000"/>
          </a:lnSpc>
          <a:spcBef>
            <a:spcPts val="900"/>
          </a:spcBef>
          <a:buClr>
            <a:srgbClr val="CA0123"/>
          </a:buClr>
          <a:buSzPct val="100000"/>
          <a:buFont typeface="Arial"/>
          <a:buChar char="•"/>
          <a:defRPr sz="1400" dirty="0"/>
        </a:defPPr>
      </a:lstStyle>
    </a:txDef>
  </a:objectDefaults>
  <a:extraClrSchemeLst/>
  <a:custClrLst>
    <a:custClr name="Bright Blue">
      <a:srgbClr val="0A32FF"/>
    </a:custClr>
    <a:custClr name="Dark Blue">
      <a:srgbClr val="000095"/>
    </a:custClr>
    <a:custClr name="Bright Green">
      <a:srgbClr val="00A451"/>
    </a:custClr>
    <a:custClr name="Dark Green">
      <a:srgbClr val="123A28"/>
    </a:custClr>
    <a:custClr name="Bright Red">
      <a:srgbClr val="CA0123"/>
    </a:custClr>
    <a:custClr name="Dark Red">
      <a:srgbClr val="5B0428"/>
    </a:custClr>
    <a:custClr name="White">
      <a:srgbClr val="FFFFFF"/>
    </a:custClr>
    <a:custClr name="Pebble">
      <a:srgbClr val="E5DDCA"/>
    </a:custClr>
  </a:custClrLst>
  <a:extLst>
    <a:ext uri="{05A4C25C-085E-4340-85A3-A5531E510DB2}">
      <thm15:themeFamily xmlns:thm15="http://schemas.microsoft.com/office/thememl/2012/main" name="ul_solutions_powerpoint_template_081222" id="{5AB2AFB2-D4CE-4648-A4F7-AA7424D59075}" vid="{624B719F-1902-B041-8D0F-A54295FE11F3}"/>
    </a:ext>
  </a:extLst>
</a:theme>
</file>

<file path=ppt/theme/theme2.xml><?xml version="1.0" encoding="utf-8"?>
<a:theme xmlns:a="http://schemas.openxmlformats.org/drawingml/2006/main" name="Default Theme">
  <a:themeElements>
    <a:clrScheme name="UL Theme 2021">
      <a:dk1>
        <a:srgbClr val="000000"/>
      </a:dk1>
      <a:lt1>
        <a:srgbClr val="FFFFFF"/>
      </a:lt1>
      <a:dk2>
        <a:srgbClr val="BCBEC0"/>
      </a:dk2>
      <a:lt2>
        <a:srgbClr val="EBEBEB"/>
      </a:lt2>
      <a:accent1>
        <a:srgbClr val="C02032"/>
      </a:accent1>
      <a:accent2>
        <a:srgbClr val="2055C0"/>
      </a:accent2>
      <a:accent3>
        <a:srgbClr val="43B4E4"/>
      </a:accent3>
      <a:accent4>
        <a:srgbClr val="92C83E"/>
      </a:accent4>
      <a:accent5>
        <a:srgbClr val="1695A5"/>
      </a:accent5>
      <a:accent6>
        <a:srgbClr val="F18A21"/>
      </a:accent6>
      <a:hlink>
        <a:srgbClr val="2055C0"/>
      </a:hlink>
      <a:folHlink>
        <a:srgbClr val="0B3C6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F18A842F-520E-4E6B-B45A-784941233D76}" vid="{AA2C8687-AEF1-48E7-ADF5-7594A22440FB}"/>
    </a:ext>
  </a:extLst>
</a:theme>
</file>

<file path=ppt/theme/theme3.xml><?xml version="1.0" encoding="utf-8"?>
<a:theme xmlns:a="http://schemas.openxmlformats.org/drawingml/2006/main" name="UL Solutions">
  <a:themeElements>
    <a:clrScheme name="UL Solutions Colors">
      <a:dk1>
        <a:srgbClr val="000000"/>
      </a:dk1>
      <a:lt1>
        <a:srgbClr val="FFFFFF"/>
      </a:lt1>
      <a:dk2>
        <a:srgbClr val="000000"/>
      </a:dk2>
      <a:lt2>
        <a:srgbClr val="FFFFFF"/>
      </a:lt2>
      <a:accent1>
        <a:srgbClr val="B3AB98"/>
      </a:accent1>
      <a:accent2>
        <a:srgbClr val="122C49"/>
      </a:accent2>
      <a:accent3>
        <a:srgbClr val="9EC5D9"/>
      </a:accent3>
      <a:accent4>
        <a:srgbClr val="577E9E"/>
      </a:accent4>
      <a:accent5>
        <a:srgbClr val="00E2E6"/>
      </a:accent5>
      <a:accent6>
        <a:srgbClr val="FF6255"/>
      </a:accent6>
      <a:hlink>
        <a:srgbClr val="CA0123"/>
      </a:hlink>
      <a:folHlink>
        <a:srgbClr val="CA0123"/>
      </a:folHlink>
    </a:clrScheme>
    <a:fontScheme name="UL Solutions Fonts">
      <a:majorFont>
        <a:latin typeface="Arial"/>
        <a:ea typeface=""/>
        <a:cs typeface=""/>
      </a:majorFont>
      <a:minorFont>
        <a:latin typeface="Arial"/>
        <a:ea typeface=""/>
        <a:cs typeface=""/>
      </a:minorFont>
    </a:fontScheme>
    <a:fmtScheme name="UL Solutions Effects">
      <a:fillStyleLst>
        <a:solidFill>
          <a:schemeClr val="phClr"/>
        </a:solidFill>
        <a:solidFill>
          <a:schemeClr val="phClr"/>
        </a:solidFill>
        <a:solidFill>
          <a:schemeClr val="phClr"/>
        </a:solidFill>
      </a:fillStyleLst>
      <a:lnStyleLst>
        <a:ln w="19050" cap="flat" cmpd="sng" algn="ctr">
          <a:solidFill>
            <a:schemeClr val="phClr"/>
          </a:solidFill>
          <a:prstDash val="solid"/>
          <a:miter lim="800000"/>
        </a:ln>
        <a:ln w="1905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w="19050" cap="flat">
          <a:miter lim="800000"/>
        </a:ln>
      </a:spPr>
      <a:bodyPr/>
      <a:lstStyle>
        <a:defPPr algn="ctr">
          <a:lnSpc>
            <a:spcPct val="100000"/>
          </a:lnSpc>
          <a:defRPr sz="1400"/>
        </a:defPPr>
      </a:lstStyle>
      <a:style>
        <a:lnRef idx="0">
          <a:schemeClr val="tx1"/>
        </a:lnRef>
        <a:fillRef idx="1">
          <a:schemeClr val="accent1"/>
        </a:fillRef>
        <a:effectRef idx="0">
          <a:srgbClr val="000000"/>
        </a:effectRef>
        <a:fontRef idx="minor">
          <a:schemeClr val="tx1"/>
        </a:fontRef>
      </a:style>
    </a:spDef>
    <a:lnDef>
      <a:spPr>
        <a:ln w="19050" cap="flat">
          <a:miter lim="800000"/>
        </a:ln>
      </a:spPr>
      <a:bodyPr/>
      <a:lstStyle/>
      <a:style>
        <a:lnRef idx="1">
          <a:schemeClr val="tx1"/>
        </a:lnRef>
        <a:fillRef idx="0">
          <a:schemeClr val="accent1"/>
        </a:fillRef>
        <a:effectRef idx="0">
          <a:srgbClr val="000000"/>
        </a:effectRef>
        <a:fontRef idx="minor">
          <a:schemeClr val="tx1"/>
        </a:fontRef>
      </a:style>
    </a:lnDef>
    <a:txDef>
      <a:spPr>
        <a:noFill/>
      </a:spPr>
      <a:bodyPr wrap="none" lIns="0" tIns="0" rIns="0" bIns="0" rtlCol="0">
        <a:spAutoFit/>
      </a:bodyPr>
      <a:lstStyle>
        <a:defPPr marL="137160" indent="-137160" algn="l">
          <a:lnSpc>
            <a:spcPct val="100000"/>
          </a:lnSpc>
          <a:spcBef>
            <a:spcPts val="900"/>
          </a:spcBef>
          <a:buClr>
            <a:srgbClr val="CA0123"/>
          </a:buClr>
          <a:buSzPct val="100000"/>
          <a:buFont typeface="Arial"/>
          <a:buChar char="•"/>
          <a:defRPr sz="1400" dirty="0"/>
        </a:defPPr>
      </a:lstStyle>
    </a:txDef>
  </a:objectDefaults>
  <a:extraClrSchemeLst/>
  <a:custClrLst>
    <a:custClr name="Bright Blue">
      <a:srgbClr val="0A32FF"/>
    </a:custClr>
    <a:custClr name="Dark Blue">
      <a:srgbClr val="000095"/>
    </a:custClr>
    <a:custClr name="Bright Green">
      <a:srgbClr val="00A451"/>
    </a:custClr>
    <a:custClr name="Dark Green">
      <a:srgbClr val="123A28"/>
    </a:custClr>
    <a:custClr name="Bright Red">
      <a:srgbClr val="CA0123"/>
    </a:custClr>
    <a:custClr name="Dark Red">
      <a:srgbClr val="5B0428"/>
    </a:custClr>
    <a:custClr name="White">
      <a:srgbClr val="FFFFFF"/>
    </a:custClr>
    <a:custClr name="Pebble">
      <a:srgbClr val="E5DDCA"/>
    </a:custClr>
  </a:custClrLst>
  <a:extLst>
    <a:ext uri="{05A4C25C-085E-4340-85A3-A5531E510DB2}">
      <thm15:themeFamily xmlns:thm15="http://schemas.microsoft.com/office/thememl/2012/main" name="ul_solutions_powerpoint_template_090222" id="{AB1CA6D3-E5D6-E546-A3E8-D4C8030C197D}" vid="{E4D04872-F4CF-9343-BCFE-AC70620D17BB}"/>
    </a:ext>
  </a:extLst>
</a:theme>
</file>

<file path=ppt/theme/theme4.xml><?xml version="1.0" encoding="utf-8"?>
<a:theme xmlns:a="http://schemas.openxmlformats.org/drawingml/2006/main" name="UL Solutions">
  <a:themeElements>
    <a:clrScheme name="UL Solutions Colors">
      <a:dk1>
        <a:srgbClr val="000000"/>
      </a:dk1>
      <a:lt1>
        <a:srgbClr val="FFFFFF"/>
      </a:lt1>
      <a:dk2>
        <a:srgbClr val="000000"/>
      </a:dk2>
      <a:lt2>
        <a:srgbClr val="FFFFFF"/>
      </a:lt2>
      <a:accent1>
        <a:srgbClr val="B3AB98"/>
      </a:accent1>
      <a:accent2>
        <a:srgbClr val="122C49"/>
      </a:accent2>
      <a:accent3>
        <a:srgbClr val="9EC5D9"/>
      </a:accent3>
      <a:accent4>
        <a:srgbClr val="577E9E"/>
      </a:accent4>
      <a:accent5>
        <a:srgbClr val="00E2E6"/>
      </a:accent5>
      <a:accent6>
        <a:srgbClr val="FF6255"/>
      </a:accent6>
      <a:hlink>
        <a:srgbClr val="CA0123"/>
      </a:hlink>
      <a:folHlink>
        <a:srgbClr val="CA0123"/>
      </a:folHlink>
    </a:clrScheme>
    <a:fontScheme name="UL Solutions Fonts">
      <a:majorFont>
        <a:latin typeface="Arial"/>
        <a:ea typeface=""/>
        <a:cs typeface=""/>
      </a:majorFont>
      <a:minorFont>
        <a:latin typeface="Arial"/>
        <a:ea typeface=""/>
        <a:cs typeface=""/>
      </a:minorFont>
    </a:fontScheme>
    <a:fmtScheme name="UL Solutions Effects">
      <a:fillStyleLst>
        <a:solidFill>
          <a:schemeClr val="phClr"/>
        </a:solidFill>
        <a:solidFill>
          <a:schemeClr val="phClr"/>
        </a:solidFill>
        <a:solidFill>
          <a:schemeClr val="phClr"/>
        </a:solidFill>
      </a:fillStyleLst>
      <a:lnStyleLst>
        <a:ln w="19050" cap="flat" cmpd="sng" algn="ctr">
          <a:solidFill>
            <a:schemeClr val="phClr"/>
          </a:solidFill>
          <a:prstDash val="solid"/>
          <a:miter lim="800000"/>
        </a:ln>
        <a:ln w="1905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w="19050" cap="flat">
          <a:miter lim="800000"/>
        </a:ln>
      </a:spPr>
      <a:bodyPr/>
      <a:lstStyle>
        <a:defPPr algn="ctr">
          <a:lnSpc>
            <a:spcPct val="100000"/>
          </a:lnSpc>
          <a:defRPr sz="1400"/>
        </a:defPPr>
      </a:lstStyle>
      <a:style>
        <a:lnRef idx="0">
          <a:schemeClr val="tx1"/>
        </a:lnRef>
        <a:fillRef idx="1">
          <a:schemeClr val="accent1"/>
        </a:fillRef>
        <a:effectRef idx="0">
          <a:srgbClr val="000000"/>
        </a:effectRef>
        <a:fontRef idx="minor">
          <a:schemeClr val="tx1"/>
        </a:fontRef>
      </a:style>
    </a:spDef>
    <a:lnDef>
      <a:spPr>
        <a:ln w="19050" cap="flat">
          <a:miter lim="800000"/>
        </a:ln>
      </a:spPr>
      <a:bodyPr/>
      <a:lstStyle/>
      <a:style>
        <a:lnRef idx="1">
          <a:schemeClr val="tx1"/>
        </a:lnRef>
        <a:fillRef idx="0">
          <a:schemeClr val="accent1"/>
        </a:fillRef>
        <a:effectRef idx="0">
          <a:srgbClr val="000000"/>
        </a:effectRef>
        <a:fontRef idx="minor">
          <a:schemeClr val="tx1"/>
        </a:fontRef>
      </a:style>
    </a:lnDef>
    <a:txDef>
      <a:spPr>
        <a:noFill/>
      </a:spPr>
      <a:bodyPr wrap="square" lIns="0" tIns="0" rIns="0" bIns="0" rtlCol="0">
        <a:noAutofit/>
      </a:bodyPr>
      <a:lstStyle>
        <a:defPPr marL="137160" indent="-137160">
          <a:lnSpc>
            <a:spcPct val="100000"/>
          </a:lnSpc>
          <a:spcBef>
            <a:spcPts val="900"/>
          </a:spcBef>
          <a:buClr>
            <a:srgbClr val="CA0123"/>
          </a:buClr>
          <a:buSzPct val="100000"/>
          <a:buFont typeface="Arial"/>
          <a:buChar char="•"/>
          <a:defRPr sz="1400"/>
        </a:defPPr>
      </a:lstStyle>
    </a:txDef>
  </a:objectDefaults>
  <a:extraClrSchemeLst/>
  <a:custClrLst>
    <a:custClr name="Bright Blue">
      <a:srgbClr val="0A32FF"/>
    </a:custClr>
    <a:custClr name="Dark Blue">
      <a:srgbClr val="000095"/>
    </a:custClr>
    <a:custClr name="Bright Green">
      <a:srgbClr val="00A451"/>
    </a:custClr>
    <a:custClr name="Dark Green">
      <a:srgbClr val="123A28"/>
    </a:custClr>
    <a:custClr name="Bright Red">
      <a:srgbClr val="CA0123"/>
    </a:custClr>
    <a:custClr name="Dark Red">
      <a:srgbClr val="5B0428"/>
    </a:custClr>
    <a:custClr name="White">
      <a:srgbClr val="FFFFFF"/>
    </a:custClr>
    <a:custClr name="Pebble">
      <a:srgbClr val="E5DDCA"/>
    </a:custClr>
  </a:custClrLst>
  <a:extLst>
    <a:ext uri="{05A4C25C-085E-4340-85A3-A5531E510DB2}">
      <thm15:themeFamily xmlns:thm15="http://schemas.microsoft.com/office/thememl/2012/main" name="UL Solutions PowerPoint 01Jun2022" id="{D513607C-1CC3-4F5A-AD25-162120F60EBC}" vid="{E131D903-F5C3-488C-8B83-68E77D77EB66}"/>
    </a:ext>
  </a:extLst>
</a:theme>
</file>

<file path=ppt/theme/theme5.xml><?xml version="1.0" encoding="utf-8"?>
<a:theme xmlns:a="http://schemas.openxmlformats.org/drawingml/2006/main" name="2_UL Solutions">
  <a:themeElements>
    <a:clrScheme name="UL Solutions Colors">
      <a:dk1>
        <a:srgbClr val="000000"/>
      </a:dk1>
      <a:lt1>
        <a:srgbClr val="FFFFFF"/>
      </a:lt1>
      <a:dk2>
        <a:srgbClr val="000000"/>
      </a:dk2>
      <a:lt2>
        <a:srgbClr val="FFFFFF"/>
      </a:lt2>
      <a:accent1>
        <a:srgbClr val="B3AB98"/>
      </a:accent1>
      <a:accent2>
        <a:srgbClr val="122C49"/>
      </a:accent2>
      <a:accent3>
        <a:srgbClr val="9EC5D9"/>
      </a:accent3>
      <a:accent4>
        <a:srgbClr val="577E9E"/>
      </a:accent4>
      <a:accent5>
        <a:srgbClr val="00E2E6"/>
      </a:accent5>
      <a:accent6>
        <a:srgbClr val="FF6255"/>
      </a:accent6>
      <a:hlink>
        <a:srgbClr val="CA0123"/>
      </a:hlink>
      <a:folHlink>
        <a:srgbClr val="CA0123"/>
      </a:folHlink>
    </a:clrScheme>
    <a:fontScheme name="UL Solutions Fonts">
      <a:majorFont>
        <a:latin typeface="Arial"/>
        <a:ea typeface=""/>
        <a:cs typeface=""/>
      </a:majorFont>
      <a:minorFont>
        <a:latin typeface="Arial"/>
        <a:ea typeface=""/>
        <a:cs typeface=""/>
      </a:minorFont>
    </a:fontScheme>
    <a:fmtScheme name="UL Solutions Effects">
      <a:fillStyleLst>
        <a:solidFill>
          <a:schemeClr val="phClr"/>
        </a:solidFill>
        <a:solidFill>
          <a:schemeClr val="phClr"/>
        </a:solidFill>
        <a:solidFill>
          <a:schemeClr val="phClr"/>
        </a:solidFill>
      </a:fillStyleLst>
      <a:lnStyleLst>
        <a:ln w="19050" cap="flat" cmpd="sng" algn="ctr">
          <a:solidFill>
            <a:schemeClr val="phClr"/>
          </a:solidFill>
          <a:prstDash val="solid"/>
          <a:miter lim="800000"/>
        </a:ln>
        <a:ln w="1905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w="19050" cap="flat">
          <a:miter lim="800000"/>
        </a:ln>
      </a:spPr>
      <a:bodyPr/>
      <a:lstStyle>
        <a:defPPr algn="ctr">
          <a:lnSpc>
            <a:spcPct val="100000"/>
          </a:lnSpc>
          <a:defRPr sz="1400"/>
        </a:defPPr>
      </a:lstStyle>
      <a:style>
        <a:lnRef idx="0">
          <a:schemeClr val="tx1"/>
        </a:lnRef>
        <a:fillRef idx="1">
          <a:schemeClr val="accent1"/>
        </a:fillRef>
        <a:effectRef idx="0">
          <a:srgbClr val="000000"/>
        </a:effectRef>
        <a:fontRef idx="minor">
          <a:schemeClr val="tx1"/>
        </a:fontRef>
      </a:style>
    </a:spDef>
    <a:lnDef>
      <a:spPr>
        <a:ln w="19050" cap="flat">
          <a:miter lim="800000"/>
        </a:ln>
      </a:spPr>
      <a:bodyPr/>
      <a:lstStyle/>
      <a:style>
        <a:lnRef idx="1">
          <a:schemeClr val="tx1"/>
        </a:lnRef>
        <a:fillRef idx="0">
          <a:schemeClr val="accent1"/>
        </a:fillRef>
        <a:effectRef idx="0">
          <a:srgbClr val="000000"/>
        </a:effectRef>
        <a:fontRef idx="minor">
          <a:schemeClr val="tx1"/>
        </a:fontRef>
      </a:style>
    </a:lnDef>
    <a:txDef>
      <a:spPr>
        <a:noFill/>
      </a:spPr>
      <a:bodyPr wrap="square" lIns="0" tIns="0" rIns="0" bIns="0" rtlCol="0">
        <a:noAutofit/>
      </a:bodyPr>
      <a:lstStyle>
        <a:defPPr marL="137160" indent="-137160">
          <a:lnSpc>
            <a:spcPct val="100000"/>
          </a:lnSpc>
          <a:spcBef>
            <a:spcPts val="900"/>
          </a:spcBef>
          <a:buClr>
            <a:srgbClr val="CA0123"/>
          </a:buClr>
          <a:buSzPct val="100000"/>
          <a:buFont typeface="Arial"/>
          <a:buChar char="•"/>
          <a:defRPr sz="1400"/>
        </a:defPPr>
      </a:lstStyle>
    </a:txDef>
  </a:objectDefaults>
  <a:extraClrSchemeLst/>
  <a:custClrLst>
    <a:custClr name="Bright Blue">
      <a:srgbClr val="0A32FF"/>
    </a:custClr>
    <a:custClr name="Dark Blue">
      <a:srgbClr val="000095"/>
    </a:custClr>
    <a:custClr name="Bright Green">
      <a:srgbClr val="00A451"/>
    </a:custClr>
    <a:custClr name="Dark Green">
      <a:srgbClr val="123A28"/>
    </a:custClr>
    <a:custClr name="Bright Red">
      <a:srgbClr val="CA0123"/>
    </a:custClr>
    <a:custClr name="Dark Red">
      <a:srgbClr val="5B0428"/>
    </a:custClr>
    <a:custClr name="White">
      <a:srgbClr val="FFFFFF"/>
    </a:custClr>
    <a:custClr name="Pebble">
      <a:srgbClr val="E5DDCA"/>
    </a:custClr>
  </a:custClrLst>
  <a:extLst>
    <a:ext uri="{05A4C25C-085E-4340-85A3-A5531E510DB2}">
      <thm15:themeFamily xmlns:thm15="http://schemas.microsoft.com/office/thememl/2012/main" name="UL Solutions PowerPoint 01Jun2022" id="{D513607C-1CC3-4F5A-AD25-162120F60EBC}" vid="{E131D903-F5C3-488C-8B83-68E77D77EB66}"/>
    </a:ext>
  </a:extLst>
</a:theme>
</file>

<file path=ppt/theme/theme6.xml><?xml version="1.0" encoding="utf-8"?>
<a:theme xmlns:a="http://schemas.openxmlformats.org/drawingml/2006/main" name="UL Solutions">
  <a:themeElements>
    <a:clrScheme name="UL Solutions Colors">
      <a:dk1>
        <a:srgbClr val="000000"/>
      </a:dk1>
      <a:lt1>
        <a:srgbClr val="FFFFFF"/>
      </a:lt1>
      <a:dk2>
        <a:srgbClr val="000000"/>
      </a:dk2>
      <a:lt2>
        <a:srgbClr val="FFFFFF"/>
      </a:lt2>
      <a:accent1>
        <a:srgbClr val="B3AB98"/>
      </a:accent1>
      <a:accent2>
        <a:srgbClr val="122C49"/>
      </a:accent2>
      <a:accent3>
        <a:srgbClr val="9EC5D9"/>
      </a:accent3>
      <a:accent4>
        <a:srgbClr val="577E9E"/>
      </a:accent4>
      <a:accent5>
        <a:srgbClr val="00E2E6"/>
      </a:accent5>
      <a:accent6>
        <a:srgbClr val="FF6255"/>
      </a:accent6>
      <a:hlink>
        <a:srgbClr val="CA0123"/>
      </a:hlink>
      <a:folHlink>
        <a:srgbClr val="CA0123"/>
      </a:folHlink>
    </a:clrScheme>
    <a:fontScheme name="UL Solutions Fonts">
      <a:majorFont>
        <a:latin typeface="Arial"/>
        <a:ea typeface=""/>
        <a:cs typeface=""/>
      </a:majorFont>
      <a:minorFont>
        <a:latin typeface="Arial"/>
        <a:ea typeface=""/>
        <a:cs typeface=""/>
      </a:minorFont>
    </a:fontScheme>
    <a:fmtScheme name="UL Solutions Effects">
      <a:fillStyleLst>
        <a:solidFill>
          <a:schemeClr val="phClr"/>
        </a:solidFill>
        <a:solidFill>
          <a:schemeClr val="phClr"/>
        </a:solidFill>
        <a:solidFill>
          <a:schemeClr val="phClr"/>
        </a:solidFill>
      </a:fillStyleLst>
      <a:lnStyleLst>
        <a:ln w="19050" cap="flat" cmpd="sng" algn="ctr">
          <a:solidFill>
            <a:schemeClr val="phClr"/>
          </a:solidFill>
          <a:prstDash val="solid"/>
          <a:miter lim="800000"/>
        </a:ln>
        <a:ln w="1905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w="19050" cap="flat">
          <a:miter lim="800000"/>
        </a:ln>
      </a:spPr>
      <a:bodyPr/>
      <a:lstStyle>
        <a:defPPr algn="ctr">
          <a:lnSpc>
            <a:spcPct val="100000"/>
          </a:lnSpc>
          <a:defRPr sz="1400"/>
        </a:defPPr>
      </a:lstStyle>
      <a:style>
        <a:lnRef idx="0">
          <a:schemeClr val="tx1"/>
        </a:lnRef>
        <a:fillRef idx="1">
          <a:schemeClr val="accent1"/>
        </a:fillRef>
        <a:effectRef idx="0">
          <a:srgbClr val="000000"/>
        </a:effectRef>
        <a:fontRef idx="minor">
          <a:schemeClr val="tx1"/>
        </a:fontRef>
      </a:style>
    </a:spDef>
    <a:lnDef>
      <a:spPr>
        <a:ln w="19050" cap="flat">
          <a:miter lim="800000"/>
        </a:ln>
      </a:spPr>
      <a:bodyPr/>
      <a:lstStyle/>
      <a:style>
        <a:lnRef idx="1">
          <a:schemeClr val="tx1"/>
        </a:lnRef>
        <a:fillRef idx="0">
          <a:schemeClr val="accent1"/>
        </a:fillRef>
        <a:effectRef idx="0">
          <a:srgbClr val="000000"/>
        </a:effectRef>
        <a:fontRef idx="minor">
          <a:schemeClr val="tx1"/>
        </a:fontRef>
      </a:style>
    </a:lnDef>
    <a:txDef>
      <a:spPr>
        <a:noFill/>
      </a:spPr>
      <a:bodyPr wrap="square" lIns="0" tIns="0" rIns="0" bIns="0" rtlCol="0">
        <a:noAutofit/>
      </a:bodyPr>
      <a:lstStyle>
        <a:defPPr marL="137160" indent="-137160">
          <a:lnSpc>
            <a:spcPct val="100000"/>
          </a:lnSpc>
          <a:spcBef>
            <a:spcPts val="900"/>
          </a:spcBef>
          <a:buClr>
            <a:srgbClr val="CA0123"/>
          </a:buClr>
          <a:buSzPct val="100000"/>
          <a:buFont typeface="Arial"/>
          <a:buChar char="•"/>
          <a:defRPr sz="1400"/>
        </a:defPPr>
      </a:lstStyle>
    </a:txDef>
  </a:objectDefaults>
  <a:extraClrSchemeLst/>
  <a:custClrLst>
    <a:custClr name="Bright Blue">
      <a:srgbClr val="0A32FF"/>
    </a:custClr>
    <a:custClr name="Dark Blue">
      <a:srgbClr val="000095"/>
    </a:custClr>
    <a:custClr name="Bright Green">
      <a:srgbClr val="00A451"/>
    </a:custClr>
    <a:custClr name="Dark Green">
      <a:srgbClr val="123A28"/>
    </a:custClr>
    <a:custClr name="Bright Red">
      <a:srgbClr val="CA0123"/>
    </a:custClr>
    <a:custClr name="Dark Red">
      <a:srgbClr val="5B0428"/>
    </a:custClr>
    <a:custClr name="White">
      <a:srgbClr val="FFFFFF"/>
    </a:custClr>
    <a:custClr name="Pebble">
      <a:srgbClr val="E5DDCA"/>
    </a:custClr>
  </a:custClrLst>
</a:theme>
</file>

<file path=ppt/theme/theme7.xml><?xml version="1.0" encoding="utf-8"?>
<a:theme xmlns:a="http://schemas.openxmlformats.org/drawingml/2006/main" name="UL Solutions">
  <a:themeElements>
    <a:clrScheme name="UL Solutions Colors">
      <a:dk1>
        <a:srgbClr val="000000"/>
      </a:dk1>
      <a:lt1>
        <a:srgbClr val="FFFFFF"/>
      </a:lt1>
      <a:dk2>
        <a:srgbClr val="000000"/>
      </a:dk2>
      <a:lt2>
        <a:srgbClr val="FFFFFF"/>
      </a:lt2>
      <a:accent1>
        <a:srgbClr val="B3AB98"/>
      </a:accent1>
      <a:accent2>
        <a:srgbClr val="122C49"/>
      </a:accent2>
      <a:accent3>
        <a:srgbClr val="9EC5D9"/>
      </a:accent3>
      <a:accent4>
        <a:srgbClr val="577E9E"/>
      </a:accent4>
      <a:accent5>
        <a:srgbClr val="00E2E6"/>
      </a:accent5>
      <a:accent6>
        <a:srgbClr val="FF6255"/>
      </a:accent6>
      <a:hlink>
        <a:srgbClr val="CA0123"/>
      </a:hlink>
      <a:folHlink>
        <a:srgbClr val="CA0123"/>
      </a:folHlink>
    </a:clrScheme>
    <a:fontScheme name="UL Solutions Fonts">
      <a:majorFont>
        <a:latin typeface="Arial"/>
        <a:ea typeface=""/>
        <a:cs typeface=""/>
      </a:majorFont>
      <a:minorFont>
        <a:latin typeface="Arial"/>
        <a:ea typeface=""/>
        <a:cs typeface=""/>
      </a:minorFont>
    </a:fontScheme>
    <a:fmtScheme name="UL Solutions Effects">
      <a:fillStyleLst>
        <a:solidFill>
          <a:schemeClr val="phClr"/>
        </a:solidFill>
        <a:solidFill>
          <a:schemeClr val="phClr"/>
        </a:solidFill>
        <a:solidFill>
          <a:schemeClr val="phClr"/>
        </a:solidFill>
      </a:fillStyleLst>
      <a:lnStyleLst>
        <a:ln w="19050" cap="flat" cmpd="sng" algn="ctr">
          <a:solidFill>
            <a:schemeClr val="phClr"/>
          </a:solidFill>
          <a:prstDash val="solid"/>
          <a:miter lim="800000"/>
        </a:ln>
        <a:ln w="1905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w="19050" cap="flat">
          <a:miter lim="800000"/>
        </a:ln>
      </a:spPr>
      <a:bodyPr/>
      <a:lstStyle>
        <a:defPPr algn="ctr">
          <a:lnSpc>
            <a:spcPct val="100000"/>
          </a:lnSpc>
          <a:defRPr sz="1400"/>
        </a:defPPr>
      </a:lstStyle>
      <a:style>
        <a:lnRef idx="0">
          <a:schemeClr val="tx1"/>
        </a:lnRef>
        <a:fillRef idx="1">
          <a:schemeClr val="accent1"/>
        </a:fillRef>
        <a:effectRef idx="0">
          <a:srgbClr val="000000"/>
        </a:effectRef>
        <a:fontRef idx="minor">
          <a:schemeClr val="tx1"/>
        </a:fontRef>
      </a:style>
    </a:spDef>
    <a:lnDef>
      <a:spPr>
        <a:ln w="19050" cap="flat">
          <a:miter lim="800000"/>
        </a:ln>
      </a:spPr>
      <a:bodyPr/>
      <a:lstStyle/>
      <a:style>
        <a:lnRef idx="1">
          <a:schemeClr val="tx1"/>
        </a:lnRef>
        <a:fillRef idx="0">
          <a:schemeClr val="accent1"/>
        </a:fillRef>
        <a:effectRef idx="0">
          <a:srgbClr val="000000"/>
        </a:effectRef>
        <a:fontRef idx="minor">
          <a:schemeClr val="tx1"/>
        </a:fontRef>
      </a:style>
    </a:lnDef>
    <a:txDef>
      <a:spPr>
        <a:noFill/>
      </a:spPr>
      <a:bodyPr wrap="square" lIns="0" tIns="0" rIns="0" bIns="0" rtlCol="0">
        <a:noAutofit/>
      </a:bodyPr>
      <a:lstStyle>
        <a:defPPr marL="137160" indent="-137160">
          <a:lnSpc>
            <a:spcPct val="100000"/>
          </a:lnSpc>
          <a:spcBef>
            <a:spcPts val="900"/>
          </a:spcBef>
          <a:buClr>
            <a:srgbClr val="CA0123"/>
          </a:buClr>
          <a:buSzPct val="100000"/>
          <a:buFont typeface="Arial"/>
          <a:buChar char="•"/>
          <a:defRPr sz="1400"/>
        </a:defPPr>
      </a:lstStyle>
    </a:txDef>
  </a:objectDefaults>
  <a:extraClrSchemeLst/>
  <a:custClrLst>
    <a:custClr name="Bright Blue">
      <a:srgbClr val="0A32FF"/>
    </a:custClr>
    <a:custClr name="Dark Blue">
      <a:srgbClr val="000095"/>
    </a:custClr>
    <a:custClr name="Bright Green">
      <a:srgbClr val="00A451"/>
    </a:custClr>
    <a:custClr name="Dark Green">
      <a:srgbClr val="123A28"/>
    </a:custClr>
    <a:custClr name="Bright Red">
      <a:srgbClr val="CA0123"/>
    </a:custClr>
    <a:custClr name="Dark Red">
      <a:srgbClr val="5B0428"/>
    </a:custClr>
    <a:custClr name="White">
      <a:srgbClr val="FFFFFF"/>
    </a:custClr>
    <a:custClr name="Pebble">
      <a:srgbClr val="E5DDCA"/>
    </a:custClr>
  </a:custClrLst>
</a:theme>
</file>

<file path=ppt/theme/themeOverride1.xml><?xml version="1.0" encoding="utf-8"?>
<a:themeOverride xmlns:a="http://schemas.openxmlformats.org/drawingml/2006/main">
  <a:clrScheme name="UL Solutions Colors">
    <a:dk1>
      <a:srgbClr val="000000"/>
    </a:dk1>
    <a:lt1>
      <a:srgbClr val="FFFFFF"/>
    </a:lt1>
    <a:dk2>
      <a:srgbClr val="000000"/>
    </a:dk2>
    <a:lt2>
      <a:srgbClr val="FFFFFF"/>
    </a:lt2>
    <a:accent1>
      <a:srgbClr val="B3AB98"/>
    </a:accent1>
    <a:accent2>
      <a:srgbClr val="122C49"/>
    </a:accent2>
    <a:accent3>
      <a:srgbClr val="9EC5D9"/>
    </a:accent3>
    <a:accent4>
      <a:srgbClr val="577E9E"/>
    </a:accent4>
    <a:accent5>
      <a:srgbClr val="00E2E6"/>
    </a:accent5>
    <a:accent6>
      <a:srgbClr val="FF6255"/>
    </a:accent6>
    <a:hlink>
      <a:srgbClr val="CA0123"/>
    </a:hlink>
    <a:folHlink>
      <a:srgbClr val="CA0123"/>
    </a:folHlink>
  </a:clrScheme>
</a:themeOverride>
</file>

<file path=ppt/theme/themeOverride2.xml><?xml version="1.0" encoding="utf-8"?>
<a:themeOverride xmlns:a="http://schemas.openxmlformats.org/drawingml/2006/main">
  <a:clrScheme name="UL Solutions Colors">
    <a:dk1>
      <a:srgbClr val="000000"/>
    </a:dk1>
    <a:lt1>
      <a:srgbClr val="FFFFFF"/>
    </a:lt1>
    <a:dk2>
      <a:srgbClr val="000000"/>
    </a:dk2>
    <a:lt2>
      <a:srgbClr val="FFFFFF"/>
    </a:lt2>
    <a:accent1>
      <a:srgbClr val="B3AB98"/>
    </a:accent1>
    <a:accent2>
      <a:srgbClr val="122C49"/>
    </a:accent2>
    <a:accent3>
      <a:srgbClr val="9EC5D9"/>
    </a:accent3>
    <a:accent4>
      <a:srgbClr val="577E9E"/>
    </a:accent4>
    <a:accent5>
      <a:srgbClr val="00E2E6"/>
    </a:accent5>
    <a:accent6>
      <a:srgbClr val="FF6255"/>
    </a:accent6>
    <a:hlink>
      <a:srgbClr val="CA0123"/>
    </a:hlink>
    <a:folHlink>
      <a:srgbClr val="CA0123"/>
    </a:folHlink>
  </a:clrScheme>
</a:themeOverride>
</file>

<file path=ppt/theme/themeOverride3.xml><?xml version="1.0" encoding="utf-8"?>
<a:themeOverride xmlns:a="http://schemas.openxmlformats.org/drawingml/2006/main">
  <a:clrScheme name="UL Solutions Colors">
    <a:dk1>
      <a:srgbClr val="000000"/>
    </a:dk1>
    <a:lt1>
      <a:srgbClr val="FFFFFF"/>
    </a:lt1>
    <a:dk2>
      <a:srgbClr val="000000"/>
    </a:dk2>
    <a:lt2>
      <a:srgbClr val="FFFFFF"/>
    </a:lt2>
    <a:accent1>
      <a:srgbClr val="B3AB98"/>
    </a:accent1>
    <a:accent2>
      <a:srgbClr val="122C49"/>
    </a:accent2>
    <a:accent3>
      <a:srgbClr val="9EC5D9"/>
    </a:accent3>
    <a:accent4>
      <a:srgbClr val="577E9E"/>
    </a:accent4>
    <a:accent5>
      <a:srgbClr val="00E2E6"/>
    </a:accent5>
    <a:accent6>
      <a:srgbClr val="FF6255"/>
    </a:accent6>
    <a:hlink>
      <a:srgbClr val="CA0123"/>
    </a:hlink>
    <a:folHlink>
      <a:srgbClr val="CA0123"/>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3B581C11A95694EAB3207EBDE210DA1" ma:contentTypeVersion="17" ma:contentTypeDescription="Create a new document." ma:contentTypeScope="" ma:versionID="df7dbf0db2663541669aa40ac7aa87bd">
  <xsd:schema xmlns:xsd="http://www.w3.org/2001/XMLSchema" xmlns:xs="http://www.w3.org/2001/XMLSchema" xmlns:p="http://schemas.microsoft.com/office/2006/metadata/properties" xmlns:ns2="f3f86b3a-591f-428e-a1a7-04340c5fe390" xmlns:ns3="b8e374d1-da04-4da0-ab2f-143e9aabcc4c" targetNamespace="http://schemas.microsoft.com/office/2006/metadata/properties" ma:root="true" ma:fieldsID="ff307d7be50d1136252d9826c3a75eb4" ns2:_="" ns3:_="">
    <xsd:import namespace="f3f86b3a-591f-428e-a1a7-04340c5fe390"/>
    <xsd:import namespace="b8e374d1-da04-4da0-ab2f-143e9aabcc4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f86b3a-591f-428e-a1a7-04340c5fe3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4937bdf-42e3-4142-868d-c06716fb8c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e374d1-da04-4da0-ab2f-143e9aabcc4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1bad608-7009-424b-b636-9945a5eddb2a}" ma:internalName="TaxCatchAll" ma:showField="CatchAllData" ma:web="b8e374d1-da04-4da0-ab2f-143e9aabcc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8e374d1-da04-4da0-ab2f-143e9aabcc4c" xsi:nil="true"/>
    <lcf76f155ced4ddcb4097134ff3c332f xmlns="f3f86b3a-591f-428e-a1a7-04340c5fe390">
      <Terms xmlns="http://schemas.microsoft.com/office/infopath/2007/PartnerControls"/>
    </lcf76f155ced4ddcb4097134ff3c332f>
    <SharedWithUsers xmlns="b8e374d1-da04-4da0-ab2f-143e9aabcc4c">
      <UserInfo>
        <DisplayName>Boren, Toni</DisplayName>
        <AccountId>115</AccountId>
        <AccountType/>
      </UserInfo>
      <UserInfo>
        <DisplayName>Klose, Werner</DisplayName>
        <AccountId>46</AccountId>
        <AccountType/>
      </UserInfo>
      <UserInfo>
        <DisplayName>Frank, Jaclyn</DisplayName>
        <AccountId>48</AccountId>
        <AccountType/>
      </UserInfo>
      <UserInfo>
        <DisplayName>Wu, Kevin</DisplayName>
        <AccountId>124</AccountId>
        <AccountType/>
      </UserInfo>
      <UserInfo>
        <DisplayName>Musary, Marjorie</DisplayName>
        <AccountId>157</AccountId>
        <AccountType/>
      </UserInfo>
    </SharedWithUsers>
  </documentManagement>
</p:properties>
</file>

<file path=customXml/itemProps1.xml><?xml version="1.0" encoding="utf-8"?>
<ds:datastoreItem xmlns:ds="http://schemas.openxmlformats.org/officeDocument/2006/customXml" ds:itemID="{5AF73175-C966-458F-96E5-2BFA016C86FF}">
  <ds:schemaRefs>
    <ds:schemaRef ds:uri="http://schemas.microsoft.com/sharepoint/v3/contenttype/forms"/>
  </ds:schemaRefs>
</ds:datastoreItem>
</file>

<file path=customXml/itemProps2.xml><?xml version="1.0" encoding="utf-8"?>
<ds:datastoreItem xmlns:ds="http://schemas.openxmlformats.org/officeDocument/2006/customXml" ds:itemID="{90CC1DDB-0820-4C36-968B-300E6844B4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f86b3a-591f-428e-a1a7-04340c5fe390"/>
    <ds:schemaRef ds:uri="b8e374d1-da04-4da0-ab2f-143e9aabcc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E210AA-735F-4F2B-A9BF-1CBB47B8241E}">
  <ds:schemaRefs>
    <ds:schemaRef ds:uri="http://purl.org/dc/terms/"/>
    <ds:schemaRef ds:uri="http://schemas.openxmlformats.org/package/2006/metadata/core-properties"/>
    <ds:schemaRef ds:uri="http://schemas.microsoft.com/office/2006/documentManagement/types"/>
    <ds:schemaRef ds:uri="b8e374d1-da04-4da0-ab2f-143e9aabcc4c"/>
    <ds:schemaRef ds:uri="http://purl.org/dc/elements/1.1/"/>
    <ds:schemaRef ds:uri="http://schemas.microsoft.com/office/2006/metadata/properties"/>
    <ds:schemaRef ds:uri="f3f86b3a-591f-428e-a1a7-04340c5fe390"/>
    <ds:schemaRef ds:uri="http://schemas.microsoft.com/office/infopath/2007/PartnerControls"/>
    <ds:schemaRef ds:uri="http://www.w3.org/XML/1998/namespace"/>
    <ds:schemaRef ds:uri="http://purl.org/dc/dcmitype/"/>
  </ds:schemaRefs>
</ds:datastoreItem>
</file>

<file path=docMetadata/LabelInfo.xml><?xml version="1.0" encoding="utf-8"?>
<clbl:labelList xmlns:clbl="http://schemas.microsoft.com/office/2020/mipLabelMetadata">
  <clbl:label id="{70115954-0ccd-45f0-87bd-03b2a3587569}" enabled="0" method="" siteId="{70115954-0ccd-45f0-87bd-03b2a3587569}" removed="1"/>
</clbl:labelList>
</file>

<file path=docProps/app.xml><?xml version="1.0" encoding="utf-8"?>
<Properties xmlns="http://schemas.openxmlformats.org/officeDocument/2006/extended-properties" xmlns:vt="http://schemas.openxmlformats.org/officeDocument/2006/docPropsVTypes">
  <Template>UL Solutions</Template>
  <TotalTime>0</TotalTime>
  <Words>3894</Words>
  <Application>Microsoft Office PowerPoint</Application>
  <PresentationFormat>On-screen Show (16:9)</PresentationFormat>
  <Paragraphs>627</Paragraphs>
  <Slides>46</Slides>
  <Notes>33</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46</vt:i4>
      </vt:variant>
    </vt:vector>
  </HeadingPairs>
  <TitlesOfParts>
    <vt:vector size="57" baseType="lpstr">
      <vt:lpstr>adobe-clean</vt:lpstr>
      <vt:lpstr>-apple-system</vt:lpstr>
      <vt:lpstr>Arial</vt:lpstr>
      <vt:lpstr>Calibri</vt:lpstr>
      <vt:lpstr>Courier New</vt:lpstr>
      <vt:lpstr>Söhne</vt:lpstr>
      <vt:lpstr>UL Solutions</vt:lpstr>
      <vt:lpstr>Default Theme</vt:lpstr>
      <vt:lpstr>UL Solutions</vt:lpstr>
      <vt:lpstr>UL Solutions</vt:lpstr>
      <vt:lpstr>2_UL Solutions</vt:lpstr>
      <vt:lpstr>Cybersecurity and functional safety for devices and systems</vt:lpstr>
      <vt:lpstr>Device cybersecurity landscape and service portfolio</vt:lpstr>
      <vt:lpstr>PowerPoint Presentation</vt:lpstr>
      <vt:lpstr>PowerPoint Presentation</vt:lpstr>
      <vt:lpstr>Service portfolio</vt:lpstr>
      <vt:lpstr>Service portfolio:  Digital health cybersecurity</vt:lpstr>
      <vt:lpstr>What is digital health?</vt:lpstr>
      <vt:lpstr>Who we serve</vt:lpstr>
      <vt:lpstr>What we offer</vt:lpstr>
      <vt:lpstr>Value proposition</vt:lpstr>
      <vt:lpstr>Service portfolio: Consumer IoT</vt:lpstr>
      <vt:lpstr>IoT cybersecurity market landscape</vt:lpstr>
      <vt:lpstr>IoT differentials</vt:lpstr>
      <vt:lpstr>What are key IoT risks?</vt:lpstr>
      <vt:lpstr>Evolving regulations, guidelines and compliance for IoT</vt:lpstr>
      <vt:lpstr>Who we serve</vt:lpstr>
      <vt:lpstr>What we offer</vt:lpstr>
      <vt:lpstr>Value proposition</vt:lpstr>
      <vt:lpstr>Service portfolio: Industrial IoT — cybersecurity and functional safety </vt:lpstr>
      <vt:lpstr>Industry 4.0 trends </vt:lpstr>
      <vt:lpstr>Industry 4.0 customer challenges </vt:lpstr>
      <vt:lpstr>Industry 4.0 market segments — who we serve</vt:lpstr>
      <vt:lpstr>What we offer</vt:lpstr>
      <vt:lpstr>What we offer</vt:lpstr>
      <vt:lpstr>Value proposition</vt:lpstr>
      <vt:lpstr>Service portfolio: Automotive — cybersecurity and functional safety</vt:lpstr>
      <vt:lpstr>What can vehicles connect to?</vt:lpstr>
      <vt:lpstr>Security and safety focus</vt:lpstr>
      <vt:lpstr>Software in connected vehicles</vt:lpstr>
      <vt:lpstr>Who we service</vt:lpstr>
      <vt:lpstr>What we offer</vt:lpstr>
      <vt:lpstr>Value proposition</vt:lpstr>
      <vt:lpstr>What we offer</vt:lpstr>
      <vt:lpstr>Value proposition</vt:lpstr>
      <vt:lpstr>Service portfolio: Autonomy safety</vt:lpstr>
      <vt:lpstr>Who we serve</vt:lpstr>
      <vt:lpstr>PowerPoint Presentation</vt:lpstr>
      <vt:lpstr>SOTIF (ISO 21448) release process</vt:lpstr>
      <vt:lpstr>SOTIF (ISO 21448) release process</vt:lpstr>
      <vt:lpstr>What we offer</vt:lpstr>
      <vt:lpstr>The future of autonomous systems safety</vt:lpstr>
      <vt:lpstr>Value proposition</vt:lpstr>
      <vt:lpstr>Service portfolio: Complementary capabilities</vt:lpstr>
      <vt:lpstr>Complementary capabilities</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Cybersecurity</dc:title>
  <dc:subject/>
  <dc:creator>Wright, Steven</dc:creator>
  <cp:keywords/>
  <dc:description/>
  <cp:lastModifiedBy>Musary, Marjorie</cp:lastModifiedBy>
  <cp:revision>6</cp:revision>
  <cp:lastPrinted>2022-05-26T20:58:55Z</cp:lastPrinted>
  <dcterms:created xsi:type="dcterms:W3CDTF">2022-09-14T14:01:57Z</dcterms:created>
  <dcterms:modified xsi:type="dcterms:W3CDTF">2023-08-10T13:26:58Z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0x010100F3B581C11A95694EAB3207EBDE210DA1</vt:lpwstr>
  </property>
  <property fmtid="{D5CDD505-2E9C-101B-9397-08002B2CF9AE}" pid="3" name="MediaServiceImageTags">
    <vt:lpwstr/>
  </property>
  <property fmtid="{D5CDD505-2E9C-101B-9397-08002B2CF9AE}" pid="4" name="TaxKeyword">
    <vt:lpwstr/>
  </property>
  <property fmtid="{D5CDD505-2E9C-101B-9397-08002B2CF9AE}" pid="5" name="_dlc_DocIdItemGuid">
    <vt:lpwstr>eb061573-c8f5-42a6-aec3-6f4347cb2d69</vt:lpwstr>
  </property>
</Properties>
</file>